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9"/>
  </p:notesMasterIdLst>
  <p:sldIdLst>
    <p:sldId id="382" r:id="rId3"/>
    <p:sldId id="400" r:id="rId4"/>
    <p:sldId id="399" r:id="rId5"/>
    <p:sldId id="401" r:id="rId6"/>
    <p:sldId id="402" r:id="rId7"/>
    <p:sldId id="383" r:id="rId8"/>
    <p:sldId id="403" r:id="rId9"/>
    <p:sldId id="404" r:id="rId10"/>
    <p:sldId id="406" r:id="rId11"/>
    <p:sldId id="408" r:id="rId12"/>
    <p:sldId id="409" r:id="rId13"/>
    <p:sldId id="410" r:id="rId14"/>
    <p:sldId id="384" r:id="rId15"/>
    <p:sldId id="393" r:id="rId16"/>
    <p:sldId id="394" r:id="rId17"/>
    <p:sldId id="395" r:id="rId18"/>
    <p:sldId id="385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386" r:id="rId38"/>
    <p:sldId id="387" r:id="rId39"/>
    <p:sldId id="429" r:id="rId40"/>
    <p:sldId id="430" r:id="rId41"/>
    <p:sldId id="431" r:id="rId42"/>
    <p:sldId id="432" r:id="rId43"/>
    <p:sldId id="441" r:id="rId44"/>
    <p:sldId id="442" r:id="rId45"/>
    <p:sldId id="443" r:id="rId46"/>
    <p:sldId id="444" r:id="rId47"/>
    <p:sldId id="445" r:id="rId48"/>
    <p:sldId id="448" r:id="rId49"/>
    <p:sldId id="449" r:id="rId50"/>
    <p:sldId id="450" r:id="rId51"/>
    <p:sldId id="451" r:id="rId52"/>
    <p:sldId id="446" r:id="rId53"/>
    <p:sldId id="388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52" r:id="rId63"/>
    <p:sldId id="453" r:id="rId64"/>
    <p:sldId id="454" r:id="rId65"/>
    <p:sldId id="455" r:id="rId66"/>
    <p:sldId id="456" r:id="rId67"/>
    <p:sldId id="457" r:id="rId68"/>
    <p:sldId id="458" r:id="rId69"/>
    <p:sldId id="459" r:id="rId70"/>
    <p:sldId id="460" r:id="rId71"/>
    <p:sldId id="461" r:id="rId72"/>
    <p:sldId id="462" r:id="rId73"/>
    <p:sldId id="390" r:id="rId74"/>
    <p:sldId id="463" r:id="rId75"/>
    <p:sldId id="464" r:id="rId76"/>
    <p:sldId id="465" r:id="rId77"/>
    <p:sldId id="466" r:id="rId78"/>
    <p:sldId id="467" r:id="rId79"/>
    <p:sldId id="468" r:id="rId80"/>
    <p:sldId id="469" r:id="rId81"/>
    <p:sldId id="470" r:id="rId82"/>
    <p:sldId id="471" r:id="rId83"/>
    <p:sldId id="472" r:id="rId84"/>
    <p:sldId id="473" r:id="rId85"/>
    <p:sldId id="474" r:id="rId86"/>
    <p:sldId id="475" r:id="rId87"/>
    <p:sldId id="476" r:id="rId88"/>
    <p:sldId id="392" r:id="rId89"/>
    <p:sldId id="477" r:id="rId90"/>
    <p:sldId id="478" r:id="rId91"/>
    <p:sldId id="479" r:id="rId92"/>
    <p:sldId id="480" r:id="rId93"/>
    <p:sldId id="482" r:id="rId94"/>
    <p:sldId id="483" r:id="rId95"/>
    <p:sldId id="396" r:id="rId96"/>
    <p:sldId id="397" r:id="rId97"/>
    <p:sldId id="398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6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407 395,'-17'95,"-56"165,40-161,30-95,1 0,0 1,0-1,0 1,0 0,1-1,0 1,0 0,0 0,0 0,1 0,0 0,0 0,0 0,1-1,-1 1,1 0,0 0,1 0,-1-1,1 1,0 0,0-1,1 0,-1 1,1-1,0 0,0 0,0-1,0 1,1-1,0 1,-1-1,1 0,3 1,5-1,-1 0,1-2,-1 1,1-1,0-1,-1 0,1-1,0 0,-1-1,1 0,-1 0,5-3,47-6,175-23,-103 40,-117-5</inkml:trace>
  <inkml:trace contextRef="#ctx0" brushRef="#br0" timeOffset="620.09">1141 508,'3'-8,"-1"0,2 0,-1 1,1-1,0 1,1-1,0 1,0 1,1-1,-1 1,1 0,1 0,-1 0,1 1,0 0,0 1,1-1,-1 1,1 1,0 0,0 0,0 0,0 1,1 0,-1 1,0-1,1 2,-1-1,1 1,0 1,-1-1,1 1,-1 1,0 0,1 0,-7-1,1 1,0-1,-1 1,1 0,-1 0,0 0,0 0,1 0,-1 0,-1 0,1 1,0-1,0 1,-1 0,0-1,1 1,-1 0,0 0,0 0,-1 0,1-1,-1 1,1 0,-1 0,0 0,0 1,0-1,0 0,-1 0,1-1,-1 1,0 0,0 0,-1 2,-49 93,-148 129,197-224,0-1,0 1,1 0,-1-1,1 1,-1 0,1 0,0 0,0 0,0 0,0 0,1 0,-1 0,1 1,0-1,0 0,0 0,0 0,1 0,-1 1,1-1,0 0,0 0,0 0,0 0,0 0,1-1,0 1,-1 0,1-1,0 1,0-1,0 1,0-1,1 1,16 5,0-1,0-1,0-1,1 0,-1-2,1 0,0-1,0-1,0-1,0-1,0 0,0-2,0 0,-1-1,1-1,3-3,0 4,-19 3,-1 1,1 0,0-1,0 1,-1-1,1 0,-1 0,1-1,-1 1,1-1,-1 1,0-1,1 0,-1 0,0-1,-1 1,1-1,0 1,0-2,-1-6</inkml:trace>
  <inkml:trace contextRef="#ctx0" brushRef="#br0" timeOffset="1315.777">1789 395,'2'-4,"0"0,0 1,0-1,0 0,0 1,1-1,-1 1,1 0,0-1,0 1,0 1,1-1,-1 0,1 1,-1 0,1 0,0 0,2-1,14-7,2 1,-1 2,1 0,0 1,0 0,19 0,-37 5,-1 0,1 0,0 1,0-1,-1 1,1 0,0 0,0 0,0 1,0-1,-1 1,1 0,0 0,-1 0,1 1,-1-1,1 1,-1 0,1 0,-1 0,0 0,0 1,0-1,-1 1,1-1,0 1,-1 0,0 0,0 1,0-1,0 0,0 1,-1-1,1 1,-1 0,0-1,0 1,0 0,-1 0,1-1,-1 1,0 0,0 0,0 0,-1-1,1 2,-4 6,-1 0,0 0,0 0,-1-1,0 0,-1 0,0-1,-1 0,0 0,0 0,-1-1,-5 3,-11 14,-133 153,155-175,0 0,1 0,-1-1,0 2,1-1,0 0,0 0,0 1,0-1,0 1,1 0,0 0,-1-1,1 1,1 0,-1 0,1 0,-1 0,1 0,0 0,0 0,1 0,-1 0,1 0,0 0,0 0,0-1,1 1,-1 0,1-1,0 1,0-1,0 1,1-1,-1 0,1 0,-1 0,1 0,0-1,0 1,0-1,1 0,-1 1,2-1,12 2,-1-1,1 0,0-1,1-1,-1-1,0 0,15-3,7 1,105-24,-133 18,-5 0</inkml:trace>
  <inkml:trace contextRef="#ctx0" brushRef="#br0" timeOffset="3831.934">2496 57,'55'255,"-25"-57,-30-148,10 86,-3-108,-2 0,-1 0,-1 1,-1-1,-2 1,0-1,-3 10,2-34,-1-1,1 1,0-1,-1 1,0-1,0 1,0-1,0 0,0 0,-1 0,0 0,1 0,-1 0,0-1,0 0,-1 1,1-1,0 0,-1 0,1-1,-1 1,1-1,-1 0,0 0,0 0,0 0,1-1,-1 0,0 1,0-1,0-1,-1 1,-25 5,-314 19,-185 49,182-44,54-19,6 9,71 7,-13 3,33-1,194-28,0 0,0-1,0 1,0-1,1 1,-1-1,0 0,1 1,-1-1,0 0,1 0,-1-1,1 1,-1 0,1 0,0-1,-1 1,1-1,0 1,0-1,0 1,0-1,1 0,-1 1,0-1,1 0,-1 0,1 0,-1 1,1-1,0 0,0 0,0 0,0 0,0 0,0 0,1-1,14-76,-13 72,37-224,-17-62,-10 202,20-91,26 42,-52 136,1 0,-1 0,1 1,-1-1,1 1,0 1,0-1,1 1,-1 1,0-1,1 1,-1 0,1 1,-1 0,1 0,-1 1,0-1,1 2,0-1,16 1,8-1,165-10,-131-1,-1 3,1 3,0 2,31 6,23-2,190-3,-59-50,-22 16,-32 36,-55-28,82 27,-199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53.9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921 603,'0'-3,"0"1,0 0,-1 0,1 0,0 0,-1 0,1-1,-1 1,0 0,0 0,0 0,0 0,0 1,0-1,0 0,-1 0,1 1,-1-1,1 1,-1-1,1 1,-1 0,0-1,0 1,0 0,0 0,0 0,0 0,0 1,0-1,0 1,0-1,0 1,0 0,-1-1,1 1,0 0,-1 1,-85 15,14 16,1 4,2 3,1 3,3 3,1 3,3 2,2 4,-6 11,64-64,1 1,-1 0,1 0,0 0,0 0,0 0,0 0,1 0,-1 1,0-1,1 1,0-1,-1 1,1 0,0-1,0 1,1 0,-1 0,1 0,-1 0,1-1,0 1,0 0,0 0,0 0,1 0,-1 0,1 0,0-1,0 1,0 0,0 0,0-1,0 1,1-1,-1 1,1-1,0 0,0 1,0-1,0 0,0 0,0 0,1-1,14 9,1-2,0 0,0-1,1-1,0-1,0-1,1 0,-1-1,1-1,-1-1,1-1,0-1,-1-1,1 0,88 2,-34 18,-72-17,-1 0,1 0,-1 0,0 0,0 0,1 0,-1 1,0-1,0 0,0 1,0-1,-1 1,1-1,0 1,0-1,-1 1,1-1,-1 1,0-1,1 1,-1 0,0-1,0 1,0 0,0-1,0 1,0 0,-1-1,1 1,0 0,-1-1,1 1,-1-1,0 1,0-1,1 1,-1-1,0 1,0-1,0 0,0 1,-1-1,0 0,-117 107,81-80,-88 69,4 5,-25 35,75-41,70-94,1 1,-1 0,1-1,0 1,0 0,0 0,1-1,-1 1,1 0,-1 0,1 0,0 0,0 0,0 0,1 0,-1-1,1 1,-1 0,1 0,0 0,0-1,0 1,1 0,-1-1,1 1,-1-1,1 1,0-1,0 0,0 0,0 0,0 0,0 0,1 0,-1-1,1 1,-1-1,2 1,11 3,0 0,1-1,-1-1,1-1,0 0,0-1,-1 0,1-1,0-1,0-1,5-1,-16 2,27-1,0-3,0 0,0-2,-1-2,0 0,0-2,-1-2,10-6,50-59,-77 60</inkml:trace>
  <inkml:trace contextRef="#ctx0" brushRef="#br0" timeOffset="349.843">1288 490,'-14'24,"2"1,0 0,2 1,1 1,1 0,1 0,1 0,2 1,0 0,2-1,2 1,0 1,0-3,-15 275,-48 5,52-270,8-30,1-1,-1 1,2 0,-1-1,1 1,-1 0,2 0,-1 0,1 0,0 0,0 0,0 0,1 2,0-7,-1 0,1 0,-1 0,1 0,0-1,0 1,-1 0,1 0,0 0,0-1,0 1,0 0,0-1,0 1,0-1,0 1,0-1,0 0,0 1,0-1,0 0,0 0,0 0,0 1,1-1,-1 0,0-1,0 1,0 0,0 0,0 0,0-1,0 1,0 0,0-1,0 1,0-1,0 1,0-1,0 0,0 1,0-1,0 0,0 0,39-32,-20 9,-4 0</inkml:trace>
  <inkml:trace contextRef="#ctx0" brushRef="#br0" timeOffset="1515.293">1852 970,'-207'146,"195"-136,1 1,0 0,0 1,1 0,1 1,0 0,0 0,1 1,1 0,1 0,0 1,0 0,2 0,0 0,1 0,0 1,1-1,1 1,0 3,2-16,0 0,0 0,0 0,1 0,-1 0,1 0,-1 0,1 0,0-1,0 1,0-1,1 1,-1-1,1 0,-1 0,1 0,0 0,-1-1,1 1,0-1,0 1,0-1,1 0,-1 0,0-1,0 1,0 0,1-1,-1 0,0 0,1 0,-1 0,0-1,0 1,0-1,1 0,-1 0,0 0,0 0,0 0,0-1,0 1,0-1,-1 0,1 0,-1 0,1 0,-1-1,0 1,1 0,0-3,120-133,-99 108,-1-2,-1-1,-2 0,-1-2,4-13,-23 47,-1 0,1 1,0-1,0 0,0 0,0 0,0 1,0-1,0 0,0 0,0 1,0-1,1 0,-1 0,0 1,0-1,1 0,-1 0,1 1,-1-1,0 0,1 1,-1-1,1 1,-1-1,1 1,0-1,-1 1,1-1,0 1,-1-1,1 1,0 0,-1-1,1 1,0 0,0 0,-1-1,1 1,0 0,0 0,0 0,-1 0,1 0,0 0,0 0,-1 0,1 1,0-1,0 0,-1 0,1 1,0-1,0 0,-1 1,1-1,0 1,-1-1,1 1,-1-1,1 1,-1-1,1 1,-1-1,1 1,-1 0,1-1,-1 2,22 131,-17-124,0 0,0-1,1 1,0-2,1 1,0-1,0 1,0-2,1 1,0-1,1-1,-1 1,5 1,-9-5,0 0,0 0,0 0,0 0,0-1,0 0,0 0,0 0,0 0,1-1,-1 1,0-1,1 0,-1 0,0-1,0 0,1 1,-1-1,0-1,0 1,0 0,0-1,0 0,0 0,-1 0,1-1,-1 1,1-1,-1 0,0 0,0 0,1-1,68-138,-52 91,-4 12,2 1,2 2,1 0,1 0,3 2,0 1,2 2,2 0,14-12,-41 41,0 0,-1 0,1 0,0-1,0 2,0-1,1 0,-1 0,0 1,1-1,-1 1,1 0,-1 0,1 0,0 0,-1 0,1 0,0 1,-1-1,1 1,0 0,0 0,0 0,0 0,-1 0,1 1,0-1,0 1,-1 0,1 0,0 0,-1 0,1 0,-1 0,0 1,1 0,-1-1,0 1,0 0,0 0,0 0,0 0,0 0,0 1,1 8,-1 1,0-1,-1 1,0 0,-1-1,-1 1,1 0,-2-1,0 1,0-1,-1 1,0-1,-1 0,-2 3,5-10,-8 24,-1 0,-2 0,-1-2,-1 1,-1-2,-1 0,-1 0,-29 13,54-55,4 3,0 1,1 0,1 1,0 0,0 2,1-1,1 2,0 0,0 1,2 0,-3 2,0 2,1 0,-1 1,1 1,0 0,0 1,0 1,-1 0,1 1,2 1,72-1,-78-4,1 0,-1-1,0-1,-1 0,1-1,-1 0,0 0,0-2,-1 1,0-1,0 0,-1-1,0 0,0-1,-1 0,-1 0,1-1,-2 0,0 0,0-1,-1 1,0-1,-1 0,0-1,-1 1,0-2,26-76,-4-1,-4-2,-3 0,-4-8,-12 78,1-3,-1-1,0 0,-2-1,-1 1,-2 0,0 1,-6-21,9 45,0 1,0 0,-1-1,1 1,0-1,0 1,-1 0,1-1,-1 1,1 0,-1-1,1 1,-1 0,0 0,0-1,0 1,0 0,0 0,0 0,0 0,0 0,0 0,0 1,0-1,-1 0,1 1,0-1,0 0,-1 1,1 0,-1-1,1 1,0 0,-1-1,1 1,-1 0,1 0,0 0,-1 1,1-1,-1 0,1 0,0 1,-1-1,1 1,0-1,-1 1,1-1,0 1,0 0,-1 0,1 0,0 0,0 0,0 0,-8 14,2 0,0 1,1-1,0 2,1-1,1 0,1 1,0 0,1-1,1 1,0 0,1 0,1 0,3 14,-3 12,-1-1,1 0,3 0,1 0,2-1,1 0,3 0,3 5,4-5,2-1,1 0,2-2,2 0,13 13,8-11,-45-42,-1 1,1 0,-1-1,1 1,-1-1,0 1,1-1,-1 0,0 1,0-1,0 1,0-1,0 1,0-1,-1 0,1 1,0-1,-1 1,1-1,-1 1,0 0,1-1,-1 1,0-1,0 1,0 0,-9-16</inkml:trace>
  <inkml:trace contextRef="#ctx0" brushRef="#br0" timeOffset="1731.601">2953 433,'29'0,"14"0,4 0,0 5,-4 1,1 1,-3-2,-3-2,-4-1,-2 0,-2-2,-2 0,0 0,0 0,-6-1</inkml:trace>
  <inkml:trace contextRef="#ctx0" brushRef="#br0" timeOffset="1978.955">3659 659,'0'0</inkml:trace>
  <inkml:trace contextRef="#ctx0" brushRef="#br0" timeOffset="2235.085">3659 95,'0'0</inkml:trace>
  <inkml:trace contextRef="#ctx0" brushRef="#br0" timeOffset="2380.13">4251 179,'-25'11,"1"1,0 1,1 1,0 1,1 1,1 1,1 1,0 1,-8 11,25-26,0 0,0-1,1 1,0 1,-1-1,1 0,1 1,-1-1,1 1,0-1,0 1,0 0,0-1,1 1,0 0,0 0,0-1,1 1,-1 0,1-1,0 1,0 0,1-1,0 1,0-1,0 0,0 0,0 1,1-2,0 1,0 0,0 0,0-1,0 0,1 1,0-1,-1-1,5 4,9 1,-1 0,1 0,0-2,1 0,-1-1,1-1,0 0,0-2,0 0,0-1,0 0,-1-2,1 0,0-1,0-1,-1 0,4-3,2 2</inkml:trace>
  <inkml:trace contextRef="#ctx0" brushRef="#br0" timeOffset="3831.369">2050 2663,'27'46,"-2"23,-3 0,-2 1,-4 1,-3 1,-3 0,-4 1,-2 71,-4-129,-2 1,0-1,-1 0,0 0,-1 0,0 0,-2-1,0 1,-3 5,9-19,-1 0,1 0,0 0,-1 0,1 0,-1 0,1 0,-1 0,1-1,-1 1,0 0,1 0,-1 0,0-1,0 1,1 0,-1-1,0 1,0-1,0 1,0-1,0 1,0-1,0 1,0-1,0 0,0 0,0 0,0 1,0-1,0 0,0 0,0 0,0-1,0 1,0 0,0 0,0 0,0-1,0 1,0-1,0 1,0-1,0 1,0-1,0 1,0-1,-23-48,20 15,1-1,2 1,1-1,2 0,2 0,1 1,1 0,2 0,11-29,-17 56,32-110,5 1,5 3,5 1,5 3,7-2,-48 86,1 1,1 0,1 1,1 1,1 0,1 2,1 0,0 1,2 1,7-4,-28 20,1 1,0-1,-1 1,1-1,0 1,0 0,0-1,0 1,0 0,0 0,0 1,1-1,-1 0,0 1,0-1,1 1,-1 0,0 0,0 0,1 0,-1 0,0 0,1 1,-1-1,0 1,0-1,1 1,-1 0,0 0,0 0,0 0,0 0,0 1,0-1,-1 1,1-1,0 1,-1-1,1 1,-1 0,0 0,2 1,-1 14,0 0,-1-1,-1 1,0 0,-2-1,1 1,-2-1,0 1,-1-1,-1 0,-1 0,0-1,-2 3,0 6,-8 21,-2-1,-2-1,-2-1,-1 0,-3-2,-1-1,-1-1,-33 32,-35 23,64-92,23-11</inkml:trace>
  <inkml:trace contextRef="#ctx0" brushRef="#br0" timeOffset="4149.397">3150 2155,'-33'28,"-9"8,2 1,1 2,2 2,-8 13,39-47,0 1,1 0,0 0,0 0,1 0,0 1,0 0,1 0,0 0,1 0,0 0,1 0,-1 1,2-1,-1 1,1-1,1 1,0-1,0 1,1-1,0 0,2 6,-1-12,1 1,-1-1,1 0,0 0,0 0,0 0,0-1,1 0,-1 0,1 0,-1 0,1-1,0 1,-1-1,1-1,0 1,0 0,0-1,0 0,0 0,-1-1,1 1,0-1,0 0,0-1,-1 1,1-1,-1 0,1 0,-1 0,0 0,0-1,0 0,0 0,0 0,2-3,8-3,-1-1,0-1,-1 0,0-1,-1 0,0-1,-1 0,0 0,-1-1,-1-1,0 1,-1-1,0-1,-2 1,1-1,-2 0,0 0,-1-1,-1-3,-2 13,-1 0,1 1,-2-1,1 1,-1 0,0-1,0 1,-1 0,0 0,0 0,0 1,-1-1,1 1,-1-1,-1 1,1 0,-1 1,0-1,0 1,0 0,0 0,-1 1,0 0,0 0,0 0,0 0,0 1,-4-1,-32-12,24 8</inkml:trace>
  <inkml:trace contextRef="#ctx0" brushRef="#br0" timeOffset="4469.126">3517 1422,'-15'34,"1"1,2 0,1 1,2 0,2 1,1 0,2 0,1 0,2 1,2-1,3 20,46 268,-24-87,-46-160,17-75,0-6</inkml:trace>
  <inkml:trace contextRef="#ctx0" brushRef="#br0" timeOffset="4701.486">3150 2099,'39'0,"17"0,8-5,-1-1,-7-1,-3-2,-6-1,-6-3,-5 0,-4-1,-3 0,-1 4,-1-2,0 1,0-2,0 1,-4 2</inkml:trace>
  <inkml:trace contextRef="#ctx0" brushRef="#br0" timeOffset="5018.648">3743 2155,'22'-7,"13"-1,0-3,-1-1,0-2,27-14,-53 23,1 0,-1-1,1 0,-2 0,1-1,-1 0,0-1,0 1,-1-1,0 0,0-1,-1 0,0 1,-1-2,0 1,0 0,-1-1,0 0,0-6,0 5,-1 0,0 1,-1-2,0 1,-1 0,0 0,0 0,-1 0,-1 0,0 0,-1 0,0 1,0-1,-1 1,-3-4,6 11,-1 1,0 0,-1 0,1 0,0 1,0-1,-1 0,1 1,-1-1,1 1,-1 0,0 0,0 0,1 0,-1 1,0-1,0 1,0 0,0-1,1 1,-1 1,0-1,0 0,0 1,0-1,0 1,1 0,-1 0,0 0,1 0,-1 0,1 1,-1-1,1 1,-1 0,1 0,-1 0,-76 80,68-61,1-1,1 2,0-1,2 1,0 0,2 1,1-1,0 1,2 0,0 0,2 0,0 1,2-1,1 0,-3-17,1 0,0 0,0 0,1-1,0 1,0 0,0-1,1 1,-1-1,1 0,1 0,-1 0,1 0,-1-1,1 0,1 1,-1-1,1-1,-1 1,1-1,0 1,1-1,-1-1,0 1,1-1,-1 0,1 0,0-1,0 1,-1-1,1-1,0 1,0-1,2 0,21 1,-4-1</inkml:trace>
  <inkml:trace contextRef="#ctx0" brushRef="#br0" timeOffset="5384.874">4280 2099,'9'-41,"2"1,1 0,3 1,1 0,2 1,6-9,-23 48,-1 0,0-1,1 1,-1 0,0 0,1-1,-1 1,1-1,-1 1,1 0,-1-1,1 1,0-1,-1 1,1-1,-1 1,1-1,0 0,0 1,-1-1,1 0,0 1,0-1,-1 0,1 0,0 0,0 0,-1 0,1 0,0 0,0 0,0 0,-1 0,1 0,0 0,0-1,-1 1,1 0,0-1,0 1,-1 0,1-1,0 1,-1-1,1 1,-1-1,1 1,-1-1,1 1,-1-1,1 0,-1 1,1-1,-1 0,0 1,1-1,-1 0,0 0,0 1,1-1,-1 0,0 0,2 18,1 0,1 0,0 0,2-1,-1 0,2 0,6 10,-11-22,0 1,1-1,0 0,0 0,0-1,1 1,-1-1,1 1,0-1,0 0,0-1,0 1,1-1,-1 1,1-1,-1-1,1 1,0-1,-1 1,1-1,0-1,0 1,0-1,0 0,0 0,0 0,0-1,4 0,1-1,-1-1,1 0,-1-1,0 0,1 0,-2-1,1 0,-1 0,0-1,0 0,0 0,-1-1,0 0,0-1,-1 1,0-1,0-1,-1 1,0-1,0 0,2-8,5-11,-2-1,-1 0,-1-1,-2 0,-1-1,1-15,-3 12</inkml:trace>
  <inkml:trace contextRef="#ctx0" brushRef="#br0" timeOffset="5631.936">4928 772,'-10'36,"1"1,2 0,2 1,1-1,2 1,1 0,3-1,0 1,3-1,1 1,1-1,3-1,1 0,13 31,111 224,-105-208,-26-59</inkml:trace>
  <inkml:trace contextRef="#ctx0" brushRef="#br0" timeOffset="5797.181">4760 1393,'38'-14,"18"-5,4 0,-4 5,-6 3,-7 5,-6 2,-5 3,-7 1</inkml:trace>
  <inkml:trace contextRef="#ctx0" brushRef="#br0" timeOffset="8464.88">5578 1280,'-5'10,"3"2,3 5,0 4,0 4,1 1,-1 2,4 1,2 0,-1 0,-1 0,-2 0,4-6,1-1,3-4,1-11,-3-6</inkml:trace>
  <inkml:trace contextRef="#ctx0" brushRef="#br0" timeOffset="8618.792">5465 856,'0'0</inkml:trace>
  <inkml:trace contextRef="#ctx0" brushRef="#br0" timeOffset="22923.288">6086 1026,'-9'2,"-2"-1,1 1,0 0,0 0,0 1,0 1,1-1,-1 1,1 1,0 0,0 0,1 1,-1 0,1 1,0-1,1 2,0-1,0 1,0 0,1 0,-1 3,-1 10,0 1,1 0,1 1,2-1,0 1,1 0,2 0,0 0,1 0,1 0,3 12,-4-31,0-1,0 0,0 0,1 0,-1 1,1-1,-1 0,1 0,0 0,0 0,1 0,-1 0,1 0,-1 0,1-1,0 1,0-1,0 1,0-1,1 0,-1 0,1 1,-1-2,1 1,0 0,-1-1,1 1,0-1,0 0,0 0,0 0,1 0,-1 0,0-1,0 1,0-1,1 0,-1 0,0 0,0-1,0 1,1-1,-1 1,0-1,1-1,7-4,-1-1,-1 0,1 0,-1-1,0 0,-1-1,0 0,0 0,-1-1,0 0,-1 0,0-1,-1 1,0-1,1-3,3-4,95-258,-99 320,-5-34,0 0,0 0,1 0,0-1,1 1,0 0,1 0,0-1,1 0,-1 0,2 0,-1 0,1 0,1-1,0 0,0 0,0 0,1-1,0 0,0 0,1-1,0 0,0 0,1-1,-1 0,1-1,0 1,0-2,1 1,1-1,-3-2,1 0,-1 0,1-1,0 0,-1-1,1 0,-1 0,1-1,-1 0,1-1,-1 1,0-1,0-1,-1 0,1 0,-1-1,0 1,0-1,0-1,0 0,-1 0,0 0,-1 0,4-5,13-21,-1-2,-2 0,-1 0,-2-2,-1 0,-2-1,-1-1,-2 0,-2 0,-2-1,-1 0,-2 0,-1 0,1 8,-2-1,-1 0,-2 1,0-1,-3 1,0 0,-2 0,-1 1,-2-1,-1 2,-1 0,-1 0,-2 1,-1 1,-18-24,29 45,0 0,-1 1,0 0,0 0,0 0,-1 1,1 0,-1 0,0 0,0 1,-1 0,-5-1,11 3,-1 1,0-1,1 1,-1 0,0-1,1 1,-1 1,0-1,0 0,1 1,-1-1,1 1,-1 0,0 0,1 0,0 0,-1 0,1 0,0 1,-1-1,1 1,0 0,0-1,0 1,0 0,1 0,-1 1,0-1,1 0,0 0,-1 1,1-1,0 1,0-1,1 1,-1-1,0 1,1 0,-4 19,0-1,2 1,1 0,0 0,2 0,0 0,2 0,0 0,6 18,6 6,1 0,3-2,1 0,3-1,1-1,2-1,2-2,2 0,1-2,28 25,-28-29,1-2,1-1,2-1,1-2,1-2,1-1,2-2,28 12,-44-25</inkml:trace>
  <inkml:trace contextRef="#ctx0" brushRef="#br0" timeOffset="24806.872">6199 3115,'0'0</inkml:trace>
  <inkml:trace contextRef="#ctx0" brushRef="#br0" timeOffset="24070.349">4421 4075,'6'4,"1"0,0 0,1-1,-1 0,1 0,-1-1,1 0,0 0,0 0,0-1,-1-1,1 1,1-1,-1-1,-1 1,1-1,0-1,0 1,0-1,0-1,-1 1,1-2,-1 1,0-1,0 0,0 0,4-4,2-2,0 0,-1-1,0-1,-1 0,0-1,-1 0,-1 0,0-1,0 0,-1-1,1-4,4-7,0 0,-2 0,-1-2,-1 1,-1-1,-1 0,-2-1,-1 1,0-17,-5 38,-1 1,0 0,0 0,0 0,-1 1,1-1,-1 0,-1 1,1 0,-1 0,0 0,0 0,0 0,-1 1,0 0,1 0,-2 0,1 1,0-1,-1 1,1 1,-1-1,0 1,0 0,0 0,0 0,0 1,0 0,-1 0,1 1,0 0,-1 0,1 0,0 1,0 0,-1 0,1 1,0-1,0 2,0-1,1 0,-1 1,0 0,1 0,-3 3,-7 6,1 1,0 0,0 1,2 0,0 1,1 1,0 0,1 0,1 1,1 0,0 1,1 0,1 0,1 1,0-1,1 1,1 0,1 0,1 5,0-11,1 0,0 1,1-1,1 0,0 0,1 0,0 0,0 0,2-1,0 1,0-1,1 0,0-1,1 1,1-1,0-1,0 1,1-2,0 1,1-1,0 0,0-1,1 0,0-1,0 0,1-1,10 5,-3-5,-1-1,1 0,0-2,0 0,0-1,0-1,1-1,-1 0,0-2,2 0,-5-3,0 1,0-2,0 0,-1-1,0 0,-1-1,0-1,0 0,-1-1,0-1,0 0,-1-1,-1 0,0 0,-1-1,4-7,-2 3</inkml:trace>
  <inkml:trace contextRef="#ctx0" brushRef="#br0" timeOffset="24554.052">5182 4018,'46'-340,"-16"168,-20 101,-9 71,-1 0,1 0,-1-1,1 1,-1 0,1 0,-1 0,1 0,-1 0,1 0,-1 0,1 0,-1 0,1 0,0 0,-1 0,1 0,-1 0,1 0,-1 1,1-1,-1 0,1 0,-1 1,0-1,1 0,-1 1,1-1,-1 0,0 1,1-1,-1 1,0-1,1 1,-1-1,0 0,0 1,1-1,-1 1,0-1,0 1,0 0,0-1,0 1,1-1,-1 1,0-1,0 1,0-1,-1 1,1-1,0 1,0-1,0 1,0-1,-1 1,6 22,1-1,1 0,0 0,2 0,1-1,0 0,1-1,2 0,0-1,1-1,4 5,86 52,-100-73,1 0,-1-1,1 0,-1 0,1 0,-1 0,1 0,0-1,-1 0,1 0,0 0,-1-1,1 1,-1-1,1 0,-1-1,1 1,-1-1,0 0,1 0,-1 0,0 0,0-1,-1 0,5-3,3-9,0 0,-1-1,0-1,-1 0,-1 0,-1-1,-1 1,0-2,-1 1,-1-1,0 1,-2-1,0 0,-1 0,-1 0,-1 0,-3-17,-20-78,13 90</inkml:trace>
  <inkml:trace contextRef="#ctx0" brushRef="#br0" timeOffset="25468.623">6029 3228,'30'-11,"-1"-1,-1-1,0-1,0-1,-2-2,0-1,9-8,-28 20,0-1,0 0,0-1,-1 1,0-1,-1 0,1-1,-2 1,1-1,-1 0,-1 0,1 0,-2-1,1 1,-1-1,-1 1,1-1,-2 0,1 0,-2 0,1 1,-1-1,-1-2,1 9,0 0,0 0,0 0,0 0,-1 0,1 1,-1-1,1 0,-1 1,0-1,0 1,0 0,-1 0,1 0,0 0,-1 0,1 0,-1 1,0-1,0 1,1 0,-1 0,0 0,0 0,0 0,0 1,0-1,0 1,-1 0,1 0,0 0,0 0,0 0,0 1,0-1,-2 2,-4 0,0 1,0 0,0 0,0 1,1 0,-1 1,1 0,0 0,1 1,-1 0,-3 4,-5 8,1 0,1 0,1 2,0-1,1 2,2 0,0 0,1 1,1 0,1 0,1 1,1 0,1 0,1 0,1 0,2 1,0-1,2 13,-2-29,1 1,0 0,0 0,1-1,0 1,0-1,1 0,0 0,0 0,1 0,-1 0,2 0,-1-1,1 0,0 0,0 0,0-1,1 0,0 0,0 0,0 0,1-1,0 0,0-1,0 1,0-1,0-1,3 1,7-1,0-1,0 0,0-2,0 0,-1-1,1 0,0-2,-1 0,0-1,0 0,0-1,-1-1,0-1,0 0,0-1,-1 0,-1-1,0-1,0 0,-1 0,0-2,-1 1,-1-2,0 1,7-14,10-5,-2-1,-2-1,-1-2,-1 0,-2-1,-2-1,-2 0,-1-1,-2-1,-1 0,-3-1,3-32,-10 56,-7-159,6 173,-1 1,1-1,0 1,-1 0,0-1,1 1,-1 0,0 0,0-1,0 1,0 0,-1 0,1 0,0 0,-1 1,0-1,1 0,-1 1,0-1,0 1,0-1,0 1,0 0,0 0,0 0,0 0,-1 0,1 0,0 1,-1-1,1 1,0-1,-1 1,1 0,0 0,-1 0,1 0,-1 1,1-1,0 1,-1-1,1 1,0 0,0 0,0 0,-1 0,1 0,0 0,0 1,0 0,-13 10,1 2,1 0,0 1,1 0,0 1,1 0,1 0,-1 4,9-18,0 0,-1 1,1-1,0 1,1 0,-1-1,0 1,1 0,0 0,-1 0,1 0,0 0,1 0,-1 0,0 0,1 1,0-1,0 0,0 0,0 0,0 1,0-1,1 0,0 0,0 0,0 0,0 0,0 0,0 0,1 0,0 0,-1-1,1 1,0 0,0-1,0 0,1 1,-1-1,1 0,-1 0,1 0,0-1,-1 1,1-1,0 1,0-1,0 0,3 1,6-3,0-1,0 1,0-2,0 0,0 0,-1-1,1-1,-1 0,0 0,0-1,-1 0,5-4,33-17,56-4,-100 30,-1 1,1 0,-1 0,1 1,-1-1,0 1,1-1,-1 1,0 0,1 1,-1-1,0 0,0 1,0 0,0 0,0-1,-1 2,1-1,-1 0,1 1,-1-1,0 1,1-1,-1 1,-1 0,1 0,0 0,-1 0,1 3,21 177,-23-176,1-1,-1 0,1 0,0 0,0 0,1 0,0 0,0 0,0 0,1-1,-1 1,1-1,1 0,-1 1,1-2,0 1,0 0,0-1,1 0,0 0,0 0,0 0,3 1,13 2</inkml:trace>
  <inkml:trace contextRef="#ctx0" brushRef="#br0" timeOffset="26307.303">7413 2324,'-10'-1,"-1"0,1 1,0 0,0 0,0 1,0 0,0 1,0 0,0 1,1 0,-1 0,1 1,0 1,0-1,0 1,0 1,1 0,0 0,0 0,1 1,0 0,0 1,0 0,1 0,0 0,1 1,0-1,0 1,0 3,-17 115,20-116,1 1,0-1,0 1,1-1,0 1,1-1,0 1,1-1,1 1,0-1,0 0,3 7,-5-16,0-1,0 1,0 0,0 0,0 0,1-1,-1 1,0-1,1 1,-1-1,1 1,0-1,-1 0,1 0,0 0,0 0,0 0,0 0,0 0,0-1,0 1,0-1,0 1,0-1,0 0,0 0,0 0,0 0,0 0,0 0,0 0,0-1,0 1,0-1,0 0,0 1,0-1,0 0,0 0,0 0,1-2,58-64,53-193,-55 139,-58 120,-1 0,1 1,0-1,-1 1,1 0,0-1,0 1,-1 0,1-1,0 1,0 0,0 0,-1-1,1 1,0 0,0 0,0 0,0 0,-1 0,1 0,0 0,0 1,0-1,-1 0,1 0,0 1,0-1,-1 0,1 1,0-1,0 1,-1-1,1 1,0-1,-1 1,1-1,-1 1,1 0,-1-1,1 1,-1 0,1-1,-1 1,0 0,1 0,-1-1,0 1,0 0,18 44,-17-42,150 470,-125-398,-3 0,-4 2,-2 1,-5 0,-2 0,-4 1,-4 13,-1-58,0-20,-1 0,0 0,-1-1,0 1,-2 0,1 0,-1-1,-3 8,4-19,1 1,-1 0,0-1,1 1,-1-1,0 0,0 1,-1-1,1 0,0 0,-1 0,1-1,-1 1,0-1,0 1,1-1,-1 0,0 0,0 0,0 0,0-1,0 1,0-1,0 0,0 0,0 0,0 0,0 0,0-1,-1 0,2 1,-2-1,-91-43,82 32,-1 0,2 0,0-1,0 0,1-1,1-1,0 0,1 0,1-1,0 0,1 0,1-1,0 0,-1-9,2 11,1 0,1 0,0 0,1 0,1-1,0 1,1-1,1 1,0 0,1-1,0 1,2 0,0 0,4-9,35-63,-29 63</inkml:trace>
  <inkml:trace contextRef="#ctx0" brushRef="#br0" timeOffset="30870.75">7751 2099,'-26'-20,"16"43,13-1,2-1,0 1,1-1,1 0,1 0,1-1,1 0,1 0,0-1,13 14,-23-29,1 0,0 0,0-1,1 1,-1-1,1 1,-1-1,1 0,0 0,0 0,1 0,-1-1,1 0,-1 1,1-1,0 0,-1-1,1 1,0-1,0 1,1-1,-1 0,0-1,0 1,0-1,0 0,1 0,-1 0,0 0,0-1,0 0,1 0,-1 0,0 0,0-1,0 1,-1-1,3-1,3-8,0 1,-1-1,-1-1,0 1,-1-1,0-1,0 1,-2-1,1 0,-2 0,0 0,0 0,0-12,3-5,5-36,-3-1,-3 0,-3 0,-4-25,1 42,1 67,0 0,1-1,1 1,1 0,0-1,1 1,1-1,0 0,6 11,146 203,-48-81,-84-111,-2 1,-2 0,-1 2,-2 0,-2 2,4 17,-9-16,-1 1,-3 0,-1 0,-2 1,-3 22,-15 49,13-113,0 0,0 0,0 0,-1 0,0 0,1 0,-2 0,1-1,0 1,-1-1,1 0,-1 1,0-1,0 0,0-1,-1 1,1-1,-1 1,1-1,-1 0,0 0,0-1,0 1,0-1,0 0,-1 1,2-2,0 0,-1 1,1-1,0 0,-1-1,1 1,0 0,-1-1,1 0,0 0,0 0,-1 0,1 0,0-1,0 0,0 1,1-1,-1 0,0 0,1-1,-1 1,1 0,0-1,0 1,0-1,0 0,0 0,0 0,1 0,-2-3,-25-103,25 90,-3-14,2-1,2 0,1 1,2-1,1 0,1 0,2 1,1-1,10-26,62-157,-66 188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4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1,'0'28,"0"15,0 5,0-1,5-4,1-9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6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9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1 335,'-1'-16,"1"-1,1 1,0-1,1 1,1 0,1 0,0 0,1 0,1 0,0 1,1 0,0 0,2 1,-1 0,2 0,-9 13,-1-1,1 1,0 0,0-1,-1 1,1 0,0 0,0 0,0 0,0 0,1 0,-1 0,0 0,0 0,1 0,-1 0,0 1,1-1,-1 1,1-1,-1 1,0 0,1-1,-1 1,1 0,-1 0,1 0,-1 0,1 0,-1 0,1 0,-1 1,1-1,-1 1,1-1,-1 1,1-1,-1 1,0 0,0-1,1 1,-1 0,0 0,0 0,0 0,0 0,0 1,0-1,0 0,1 1,16 67,-17-61,0 1,1-1,0 0,0 0,0 0,1-1,1 1,-1 0,1-1,0 0,1 0,0 0,0-1,0 0,3 2,-3-4,0 0,1 0,0 0,0-1,0 0,0 0,0-1,0 0,1 0,-1 0,1-1,0 0,-1 0,1-1,0 0,0 0,-1 0,1-1,0 0,-1-1,1 1,-1-1,1 0,-1-1,0 1,0-1,5-4,2-1,0-1,-1 0,0-1,0-1,-1 1,-1-2,0 0,-1 0,0 0,0-1,4-12,29-92,-40 95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8.9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100 625,'-24'33,"-8"17,7-1,6-9</inkml:trace>
  <inkml:trace contextRef="#ctx0" brushRef="#br0" timeOffset="249">16 342,'0'-38,"0"-23,0-5,0 3,0 8,0 18,0 15</inkml:trace>
  <inkml:trace contextRef="#ctx0" brushRef="#br0" timeOffset="510.099">326 737,'-3'-11,"1"1,0-1,0 0,1 1,0-1,1 0,0 0,1 0,0 1,1-1,0 0,1 1,0-1,0 1,1 0,1 0,0 0,0 1,1 0,0 0,0 0,1 0,0 1,1 0,6-5,-12 12,-1 0,1-1,0 1,-1 1,1-1,0 0,-1 0,1 1,0-1,0 1,0-1,-1 1,1 0,0 0,0-1,0 1,0 1,0-1,0 0,-1 0,1 1,0-1,0 1,0 0,-1-1,1 1,0 0,-1 0,1 0,-1 0,1 0,-1 0,1 1,-1-1,0 0,1 1,-1-1,0 1,1 1,30 77,-24-54,-8-23,0 1,0-1,1 0,0 1,-1-1,1 0,0 0,1 1,-1-1,0 0,1 0,0 0,0-1,0 1,0 0,0-1,0 1,1-1,-1 0,1 0,0 0,-1 0,1 0,0 0,0-1,0 0,0 1,1-1,-1 0,0 0,0-1,1 1,-1-1,0 0,1 0,-1 0,1 0,-1 0,0-1,1 1,-1-1,0 0,0 0,1-1,81-112,-26 59,-43 48</inkml:trace>
  <inkml:trace contextRef="#ctx0" brushRef="#br0" timeOffset="934.065">1088 426,'-16'6,"0"-1,0 2,1 0,0 1,0 0,1 1,0 1,1 0,0 1,0 0,1 1,1 1,0 0,1 0,-5 9,14-21,1 1,-1-1,0 1,0-1,1 1,-1 0,1-1,0 1,-1 0,1-1,0 1,0 0,0 0,0-1,0 1,1 0,-1-1,0 1,1 0,-1-1,1 1,0-1,0 1,-1 0,1-1,0 0,0 1,0-1,0 0,1 1,-1-1,0 0,0 0,1 0,-1 0,1 0,-1 0,1 0,-1-1,1 1,1 0,72 3,302-142,-374 137,1 0,-1 0,0 1,0-1,1 1,-1 0,0 0,0 0,1 1,-1-1,0 1,0 0,1 0,-1 0,0 0,0 0,0 1,0-1,-1 1,1 0,0 0,-1 0,1 0,-1 0,0 0,1 1,-1 0,0-1,-1 1,1 0,0 0,-1-1,0 1,1 1,-1-1,0 2,5 25,-1 0,-1 0,-2 0,-1 0,-1 0,-2 0,-1 1,-1-2,-1 1,-6 13,-3 41,-5 59,12-71,-3-1,-4 0,-2-1,-17 42,30-101,-1 0,-1 0,0 0,0 0,-1-1,0 0,-1 0,0-1,-1 1,0-2,0 1,-1-1,0 0,0-1,-1 0,0-1,0 0,0 0,-1-1,0 0,0-1,0 0,-9 1,16-5,1 0,-1-1,1 1,-1-1,1 1,0-1,-1 0,1 0,0-1,0 1,0-1,0 1,0-1,0 0,0 0,0-1,1 1,-1 0,1-1,0 1,0-1,0 0,0 0,0 0,0 0,1 0,0 0,-1 0,1-1,0 1,1 0,-1-2,-2-114,17 72,1 0,3 1,2 1,2 1,1 1,3 1,1 1,2 1,2 2,1 1,2 1,8-3,-20 15,0 1,2 1,1 1,0 2,1 0,1 1,1 2,1 1,0 1,1 2,0 1,9-1,-3 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7.8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364 195,'-18'2,"-1"2,1 0,0 1,1 1,-1 0,1 1,0 1,1 1,0 0,0 1,-5 6,7-7,10-7,-50 39,53-41,1 1,-1 0,0 0,0-1,0 1,0 0,1 0,-1 0,0 0,1 0,-1 0,0 0,1 0,0 0,-1 0,1 1,0-1,-1 0,1 0,0 0,0 1,0-1,0 0,0 0,0 0,0 0,1 1,-1-1,0 0,1 0,-1 0,1 0,-1 0,1 0,-1 0,1 0,0 0,-1 0,1 0,0 0,0 0,0-1,0 1,0 0,0 0,0-1,0 1,0-1,0 1,1-1,129 31,-130-31,75 20,-74-19,0 0,0-1,0 1,0 0,-1 0,1 0,0 0,-1 0,1 1,-1-1,1 0,-1 1,1-1,-1 1,0 0,0-1,0 1,0 0,0 0,0 0,-1-1,1 1,0 0,-1 0,0 0,1 0,-1 0,0 0,0 0,0 0,0 0,-1 0,1 0,0 0,-1 0,0 2,-3 1,0 1,0-1,0 0,-1 0,0-1,0 1,0-1,-1 0,1 0,-1-1,0 0,0 0,-2 1,-2 1,-10 5,-1 0,0-2,0 0,-1-1,0-2,0 0,-1-1,1-1,-2-1,-2-6,32-11,34-4,-17 10</inkml:trace>
  <inkml:trace contextRef="#ctx0" brushRef="#br0" timeOffset="453.534">731 251,'-2'100,"-5"-1,-3-1,-17 62,21-125,6-27,0 0,-1 0,0 0,-1 0,0-1,0 1,0 0,-1-1,0 0,-1 1,1-1,-1-1,-1 1,1 0,-1-1,0 0,-1 0,0-1,0 1,4-5,0-1,0 0,0 1,0-1,0 0,0 0,0-1,0 1,0 0,0-1,0 1,0-1,0 0,0 1,1-1,-1 0,0 0,1 0,-1 0,0-1,1 1,-1 0,1-1,0 1,-1-1,1 1,0-1,0 1,0-1,0 0,0 0,0 0,1 0,-1 1,1-1,-1 0,1 0,0 0,0 0,-1 0,2 0,-1 0,0 0,0 0,0 0,1 0,-1 0,1 0,0 0,-1 1,2-3,4-22,0 0,2 0,1 1,1 0,1 0,1 1,1 1,2 0,0 1,1 1,4-3,12-15,2 1,1 3,2 0,1 3,2 1,1 2,1 2,2 1,36-14,-71 34,1 2,0-1,0 1,0 1,0 0,1 0,-1 1,1 0,0 1,0 0,-1 1,1 0,0 1,0 0,1 1,-11-1,1 0,0 0,0 0,-1 1,1-1,-1 0,0 1,1-1,-1 1,0 0,0-1,0 1,0 0,0 0,0-1,0 1,0 0,-1 0,1 0,-1 0,0 0,1 0,-1 0,0 0,0 0,0 0,-1 0,1 0,0 0,-1 0,1 0,-1 0,0 0,0 0,1 0,-1-1,-2 3,-40 65,21-49,-1-1,-1-1,0-1,-2-2,1 0,-2-2,0 0,-1-2,-7 1,7 0,17-7,1 0,-1 0,0-1,0-1,0 0,0 0,-1-1,1-1,-1 0,-11 0,11-16,18 3</inkml:trace>
  <inkml:trace contextRef="#ctx0" brushRef="#br0" timeOffset="915.031">1267 505,'40'-14,"-1"-3,-1 0,0-3,-2-1,0-2,-2-1,-1-2,8-9,-27 24,-1-1,-1-1,0 0,0 0,-2-1,0-1,0 0,-2 0,1-1,-2 0,0 0,-1-1,-1 0,-1 0,0 0,-1-2,-3 17,1 0,-1 0,0 0,0 0,-1 0,1 1,0-1,-1 0,1 0,-1 0,0 0,1 0,-1 0,0 1,0-1,0 0,0 1,-1-1,1 0,0 1,-1 0,1-1,-1 1,1 0,-1 0,0 0,1 0,-1 0,0 0,0 0,0 0,1 1,-1-1,0 1,0 0,0-1,0 1,0 0,0 0,0 0,0 0,-2 1,-81 29,74-22,0 0,1 0,0 1,0 0,1 1,0 0,1 0,0 1,-5 9,11-17,1 0,-1 0,1 0,-1 1,1-1,0 0,0 0,0 1,1-1,-1 1,1-1,0 1,0-1,0 1,0-1,0 1,1-1,0 0,0 1,0-1,0 0,0 1,1-1,-1 0,1 0,0 0,0 0,0-1,0 1,0 0,1-1,-1 1,1-1,0 0,0 0,-1 0,1 0,1-1,-1 1,106 33,-100-34,0 0,1 1,-1 0,0 0,0 1,-1 0,1 0,-1 1,1 1,-1-1,-1 1,1 0,0 1,-1 0,0 0,-1 0,0 1,0 0,0 1,0 0,-4-4,-1 0,1 0,-1 0,0 1,-1-1,1 0,-1 0,0 0,0 1,0-1,0 0,-1 0,0 1,0-1,0 0,0 1,-5 43,9-32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3.9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0 735,'113'20,"-92"-25,-1-1,0 0,-1-1,0-2,0 0,0 0,-1-2,-1 0,0-2,0 1,4-7,30-19,227-173,-275 208,1 1,-1 0,1-1,0 1,-1 1,1-1,0 0,1 1,-1 0,0 0,0 0,0 1,1-1,-1 1,0 0,0 0,1 1,-1-1,0 1,0 0,0 0,1 0,-1 1,0-1,-1 1,1 0,0 0,0 0,-1 1,0-1,1 1,-1 0,0 0,0 0,0 0,-1 1,1-1,-1 1,0 0,1 0,4 18,0-1,-1 2,-1-1,-1 0,-1 1,-1 0,-1 0,0 0,-2 0,-3 11,3 16,1-41,0 0,0 0,-1 1,0-1,-1 0,0 0,0-1,-1 1,0 0,0-1,-1 0,0 1,-1-2,1 1,-2 0,1-1,-1 0,0 0,0-1,-1 0,0 0,0 0,-1-1,1 0,-1 0,-4 1,5-3,1 0,-1 0,0-1,1 0,-1 0,0-1,0 1,0-2,0 1,-1-1,1 0,0 0,0-1,0 0,0 0,0-1,0 0,1 0,-1-1,0 1,1-1,0-1,0 1,-3-3,1 1,0 0,1-1,-1 0,1 0,1-1,-1 0,1 0,0-1,1 1,0-1,0 0,0-1,1 1,1-1,-1 0,2 1,-1-2,1 1,0 0,1 0,0-1,0 1,1-1,1 1,0-5,5-5</inkml:trace>
  <inkml:trace contextRef="#ctx0" brushRef="#br0" timeOffset="380.573">1186 1,'11'62,"-2"1,-2 0,-4 1,-4 59,1-98,-27 187,-4 20,31-233</inkml:trace>
  <inkml:trace contextRef="#ctx0" brushRef="#br0" timeOffset="588.548">904 509,'38'0,"18"0,4 0,-4 0,-1 0,-5 0,-7 0,-6 0,-4 0,-3 0,-1 0,-2 0,-5 0</inkml:trace>
  <inkml:trace contextRef="#ctx0" brushRef="#br0" timeOffset="898.111">1694 452,'-13'18,"2"-5,0 1,1 0,0 0,2 1,-1 0,2 1,0 0,1 0,0 1,1-1,1 1,1 4,2-18,1-1,0 1,0-1,1 1,-1 0,0-1,1 1,0-1,-1 0,1 1,0-1,0 1,0-1,1 0,-1 0,1 0,-1 0,1 0,-1 0,1 0,0 0,0-1,0 1,0-1,0 1,1-1,-1 0,0 0,0 0,1 0,-1 0,1 0,-1-1,1 1,-1-1,1 0,-1 0,1 0,0 0,4 0,0 0,0-1,0 0,0-1,0 1,0-1,-1-1,1 1,0-1,-1 0,0-1,0 1,3-3,0-2,-1 1,0-1,-1-1,1 1,-1-1,-1 0,0-1,0 0,-1 1,-1-2,1 1,-1-3,-2 9,-1 1,0-1,0 0,0 0,0 0,-1 0,0-1,0 1,0 0,0 0,0 0,-1 0,0 0,0 0,0 0,0 0,-1 1,1-1,-1 0,0 1,0-1,-1 1,1-1,-1 1,1 0,-1 0,0 0,0 1,0-1,-1 1,1-1,-1 1,1 0,-2 0,-69-10,55 17</inkml:trace>
  <inkml:trace contextRef="#ctx0" brushRef="#br0" timeOffset="1149.742">2005 791,'-5'-33,"3"-17,2-4,6 7,7 7,1 5,3 4,3 7,-1 3,0 5,2 1,-3 7,-4 5</inkml:trace>
  <inkml:trace contextRef="#ctx0" brushRef="#br0" timeOffset="1515.205">2315 622,'15'-6,"0"0,-1-1,0 0,0-1,-1-1,1 0,-2-1,0 0,0-1,-1-1,0 1,-1-2,0 0,-9 11,1 1,-1-1,0 0,0 0,0 0,0 0,0 0,-1 0,1 0,-1 0,1 0,-1 0,0 0,0 0,1 0,-2 0,1-1,0 1,0 0,-1 0,1 0,-1 0,1 0,-1 0,0 0,0 0,0 0,0 0,0 1,-1-1,1 0,0 1,-1-1,1 1,-1-1,0 1,1 0,-1-1,0 1,0 0,0 0,0 1,0-1,0 0,0 1,0-1,0 1,0-1,0 1,0 0,0 0,-1 0,1 0,0 0,0 1,0-1,0 1,-2 0,-6 2,0 0,0 1,1 0,-1 0,1 1,0 0,0 1,1 0,-1 1,1-1,1 2,-1-1,1 1,1 0,-1 0,1 1,1 0,0 0,0 0,1 1,0 0,0-1,1 1,1 1,-1-1,2 0,-1 1,2-1,-1 0,1 1,1-1,0 1,0-7,0 0,1-1,0 1,0-1,0 1,0-1,0 0,0 1,1-1,0 0,-1-1,1 1,0 0,1-1,-1 0,0 1,1-2,-1 1,1 0,0 0,-1-1,1 0,0 0,0 0,0 0,0-1,0 1,1-1,115-8,-88 2,0-2,-1-1,-1-1,1-2,25-14,-28 11</inkml:trace>
  <inkml:trace contextRef="#ctx0" brushRef="#br0" timeOffset="1911.808">2936 452,'-24'9,"0"1,1 2,0 0,1 1,0 1,2 1,-17 15,33-27,1 0,0-1,0 1,1 0,-1 1,1-1,-1 0,1 1,0 0,0-1,1 1,-1 0,1 0,0 0,0 0,0 0,0 0,1 0,-1 0,1 0,0 0,1 1,-1-1,1 0,-1 0,1 0,1 0,-1 0,0 0,1-1,0 1,0 0,0-1,0 1,1-1,-1 0,1 1,0-1,0-1,0 1,0 0,0-1,1 0,-1 1,1-1,0-1,0 1,12 2,0-1,1-1,-1 0,1-1,0-1,0 0,-1-2,1 0,-1 0,1-2,-1 0,0-1,13-6,-6-2,0-2,-1-1,-1-1,0 0,-1-2,-2 0,0-1,0-1,-2 0,-1-2,-1 1,0-2,-2 0,-1-1,-1 0,1-5,-5 19,-1 1,0-1,0 0,-1-1,-1 1,0-1,0 1,-1-1,0 0,-1 0,-1 0,0 0,-1 0,0 0,0 0,-2 0,1 1,-1-1,-1 1,0 0,-1 0,-2-4,2 11,0 0,-1 1,1-1,-1 1,0 0,0 1,0-1,0 1,0 1,0-1,-1 1,1 0,-1 0,1 1,0 0,-1 0,1 0,-1 1,1 0,-1 0,1 1,0 0,0 0,0 0,0 1,0 0,0 0,1 0,-1 1,1 0,0 0,0 0,1 0,-1 1,1 0,0 0,-1 1,-5 7,0 0,0 1,1 0,1 0,0 1,1 0,1 0,0 1,1 0,1 0,1 0,0 0,1 1,0-1,1 1,2 0,-1-1,2 1,0-1,1 1,1-1,0 0,1 0,1-1,0 0,1 0,1 0,0-1,1 0,1 0,5 6,15 3,0-1,1-2,1-1,1-1,0-2,1-2,1 0,0-3,1-1,0-1,1-2,0-2,26 0,-20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5.8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18,'-3'-2,"0"0,0 0,0 0,0 1,0-1,0 1,0 0,0 0,-1 0,1 0,-1 0,1 1,0-1,-1 1,1 0,-1 0,1 0,-1 1,1-1,-1 1,1 0,0 0,-1 0,1 0,0 1,0-1,-1 1,-79 53,16 24,66-76,0-1,0 1,0 0,0-1,0 1,0 0,1 0,-1 0,1 0,0 0,0-1,0 1,1 0,-1 0,0 0,1 0,0 0,0-1,0 1,0 0,0-1,0 1,1-1,-1 1,1-1,0 1,0-1,0 0,0 0,0 0,0 0,0 0,3 0,207 88,-208-88,-1 0,0 0,0 1,0-1,-1 1,1 0,-1 0,1 0,-1 0,0 0,0 0,-1 1,1-1,-1 1,1-1,-1 1,0 0,0-1,-1 1,1 0,-1 0,0 0,0-1,0 1,0 0,-1 0,1 0,-1-1,0 1,0 0,-1-1,1 1,-1-1,0 1,0-1,0 0,0 1,-6 5,0 1,-1-2,0 1,0-1,-1 0,0-1,-1-1,1 1,-1-1,0-1,-1 0,1-1,-1 0,-7 1,18-5,-1 1,1-1,-1 0,1 1,-1-1,1 0,-1 0,0 0,1 0,-1-1,1 1,-1 0,1-1,-1 1,1-1,-1 1,1-1,-1 0,1 0,0 1,-1-1,1 0,0 0,0 0,0-1,0 1,0 0,0 0,0 0,0-1,0 1,1-1,-1 1,0 0,1-1,-1 1,1-1,0 0,-1 1,1-1,0 1,0-1,0 1,0-1,3-14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2.2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272 1328,'-8'-33,"1"-1,2 0,1 0,2 0,2 0,0 0,3 0,2-8,68-421,-71 248,1 208,-1 0,1 1,1 0,-1-1,1 1,0 0,1 1,-1-1,1 1,0 0,0 0,1 0,-1 1,1 0,0 0,0 0,1 1,-1 0,1 0,0 0,-1 1,1 0,0 1,7-2,16-7,106-48,-78 31,0 3,2 2,0 3,2 3,15-1,68-13,-124 28</inkml:trace>
  <inkml:trace contextRef="#ctx0" brushRef="#br0" timeOffset="2517.348">272 1102,'-39'-19,"17"11,0 0,-1 2,1 0,-1 2,-1 0,1 2,0 0,-1 2,-3 0,277-9,57-60,-260 71,-46-2,0 0,0 1,-1-1,1 0,0 1,0-1,0 1,-1-1,1 1,0-1,-1 1,1-1,0 1,-1 0,1-1,-1 1,1 0,-1 0,1-1,-1 1,0 0,1 0,-1 0,0 0,0-1,1 1,-1 0,0 0,0 0,0 0,0 0,0 0,0-1,-1 1,1 0,0 0,0 0,0 0,-1 0,1-1,-1 1,1 0,0 0,-1-1,1 1,-1 0,0 0,1-1,-1 1,0-1,1 1,-8 8,0 0,-1-1,1 0,-2 0,1-1,-1 0,0-1,0 0,-8 2,-21 15,-108 75,151-100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7.4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1357 622</inkml:trace>
  <inkml:trace contextRef="#ctx0" brushRef="#br0" timeOffset="235.946">1611 1186,'73'-257,"-57"226,-16 30,0 1,1-1,-1 1,0 0,0-1,0 1,1 0,-1-1,0 1,1 0,-1-1,0 1,1 0,-1-1,1 1,-1 0,0 0,1 0,-1-1,1 1,-1 0,0 0,1 0,-1 0,1 0,-1 0,1 0,-1 0,1 0,-1 0,1 0,-1 0,0 0,1 0,-1 0,1 0,-1 1,1-1,-1 0,0 0,1 1,-1-1,0 0,1 0,-1 1,0-1,1 0,-1 1,0-1,1 0,-1 1,0-1,0 1,0-1,1 0,-1 1,0-1,0 1,0-1,0 1,0-1,0 1,0-1,0 0,0 1,0-1,0 1,0-1,0 1,0-1,7 73,-8-66,0 0,1-1,0 1,0 0,1 0,0-1,0 1,0-1,1 1,0-1,0 1,1-1,0 0,0 0,0 0,1-1,0 1,0-1,0 0,5 5,-4-9,1 1,-1-1,0 0,1 0,-1-1,1 1,-1-1,1 0,-1-1,1 1,-1-1,0 0,1-1,-1 1,0-1,0 0,0 0,0-1,0 1,0-1,-1 0,1-1,-1 1,0-1,0 1,0-1,0-1,-1 1,0 0,0-1,0 0,0 0,0-1,102-123,-83 112</inkml:trace>
  <inkml:trace contextRef="#ctx0" brushRef="#br0" timeOffset="646.381">2259 848,'-3'-1,"0"0,0-1,0 1,0 1,0-1,-1 0,1 1,0-1,0 1,0 0,-1 0,1 1,0-1,0 1,-1-1,1 1,0 0,0 0,0 0,0 1,0-1,0 1,1 0,-1 0,0-1,1 2,-1-1,1 0,0 0,0 1,0-1,0 1,0 0,0 0,1 0,0 0,-1 0,1 0,0 0,0 0,1 0,-1 0,1 1,-1-3,0 1,0-1,0 1,0-1,1 1,-1 0,1-1,-1 1,1 0,0-1,0 1,0 0,0 0,0-1,0 1,0 0,0-1,1 1,-1 0,0-1,1 1,0 0,-1-1,1 1,0-1,0 1,0-1,0 0,0 1,0-1,0 0,0 0,1 1,-1-1,1 0,-1 0,0-1,1 1,-1 0,1 0,0-1,-1 1,1-1,0 1,-1-1,1 0,0 0,-1 1,1-1,0 0,0-1,-1 1,1 0,0 0,0-1,99-52,-89 44,0 1,0 1,1 0,0 1,0 0,0 1,1 0,0 1,2 0,-10 5,0 1,-1-1,1 1,-1 0,0 0,1 1,-1 0,0 0,0 0,-1 0,1 1,-1-1,1 1,-1 1,0-1,-1 0,1 1,-1 0,0 0,0 0,0 0,-1 0,0 1,0-1,0 1,-1-1,1 1,-1 0,-1-1,1 1,-1 3,5 7,3 19,-2 1,-1-1,-1 1,-2 0,-2 12,2 32,9 17,-7-82,-1 0,0 1,-1 0,-1-1,0 1,-2 0,1-1,-2 1,0 0,-1-1,-1 0,0 1,-1-1,0-1,-5 8,8-19,-1 0,0 0,0 0,0 0,0 0,-1-1,1 1,-1-1,0 0,1 0,-1 0,0-1,0 1,0-1,0 0,0 0,-1 0,1-1,0 1,0-1,0 0,-1-1,1 1,0-1,0 1,0-1,0 0,-1-1,1 1,1-1,-1 0,0 0,0 0,1 0,-1-1,1 1,0-1,0 0,0 0,0 0,-1-2,-36-40,20 22</inkml:trace>
  <inkml:trace contextRef="#ctx0" brushRef="#br0" timeOffset="1983.057">2852 848,'24'-5,"13"-1,4 0,1 1,-2-4,-4 1,-2 1,-3 1,-6-2,-3 0,-5 1</inkml:trace>
  <inkml:trace contextRef="#ctx0" brushRef="#br0" timeOffset="2519.881">3389 396,'33'-19,"0"-1,-1-1,-1-2,-2-1,0-1,-1-2,-2-1,-1-1,-1-1,-1-1,0-5,6-36,-25 122,-6 53,6 317,63-88,-61-297,-1 0,-1 1,-2 0,-2 0,-3 32,1-61,0-1,0 0,-1 0,0 0,0-1,0 1,-1-1,0 1,0-1,0 0,0-1,-1 1,0-1,0 0,0 0,-1 0,1-1,-1 0,0 0,0 0,0-1,0 0,0 0,0 0,-1-1,1 0,0 0,-1-1,1 0,-1 0,1 0,-1-1,1 0,-1 0,1 0,0-1,0 0,0-1,0 1,0-1,0 0,0 0,1-1,0 0,0 0,0 0,0-1,1 1,-1-1,-1-4,1 0,1 0,1-1,0 1,0-1,1 0,0 0,1 0,0 0,1 0,0 0,0 0,1 0,0 0,1 0,0 0,1 0,0 1,2-7,8-13,0 0,2 1,1 1,1 1,7-8,11-9,1 2,2 1,37-28,-72 66,17-17</inkml:trace>
  <inkml:trace contextRef="#ctx0" brushRef="#br0" timeOffset="2795.89">4094 425,'-8'18,"-2"-1,2 1,0 0,1 0,0 1,2 0,0 0,1 0,1 0,1 1,1-1,0 1,2 0,0-1,2 5,-2-21,0 1,1 0,0 0,0 0,0-1,1 1,-1-1,1 0,0 1,0-1,0-1,0 1,0 0,0-1,1 1,0-1,-1 0,1 0,0-1,0 1,0-1,0 0,0 0,0 0,0 0,0-1,1 0,-1 0,0 0,0 0,0-1,1 1,-1-1,0 0,0 0,0-1,0 1,-1-1,1 0,0 0,3-2,1-1,0 0,0 0,0 0,0-1,-1-1,0 1,-1-1,1 0,-1 0,0-1,-1 0,0 0,0 0,-1-1,0 0,-1 1,1-1,-2-1,1 1,-1 0,-1-1,0 1,0-1,-1 1,0-1,0 1,-1-1,-1 1,0-1,0 1,0 0,-1 0,-1 0,1 0,-2-1,-7-11,1 3</inkml:trace>
  <inkml:trace contextRef="#ctx0" brushRef="#br0" timeOffset="3034.582">4490 792,'0'-34,"0"-15,0-5,0 2,4 6,3 5,-2 5,5 8,0 5,3 6,-1 1,3 3,3 4,-1 4</inkml:trace>
  <inkml:trace contextRef="#ctx0" brushRef="#br0" timeOffset="3341.937">4997 199,'-17'10,"1"1,-1 1,2 1,0 0,0 1,2 1,-1 0,2 0,0 2,1-1,1 1,0 1,-5 15,14-28,0 0,0 0,1 0,0-1,0 1,0 0,0 0,1 0,0-1,0 1,0 0,1-1,-1 1,1-1,0 1,1-1,-1 0,1 0,-1 0,1 0,0-1,1 1,-1-1,1 1,-1-1,1 0,0-1,0 1,0-1,1 1,-1-1,1-1,-1 1,3 0,2 2,0-1,0 0,0-1,1 0,-1 0,1-1,-1 0,1-1,0 0,-1-1,1 0,-1 0,1-1,-1 0,0 0,0-1,3-2,39-35,-33 18</inkml:trace>
  <inkml:trace contextRef="#ctx0" brushRef="#br0" timeOffset="3707.905">5251 396,'28'-4,"0"0,0-2,-1-2,0 0,0-2,-1 0,0-2,-1-1,3-4,-15 9,-1-2,0 0,0 0,-1-1,-1-1,0 1,0-2,-1 1,-1-1,0-1,-1 0,0 0,-1 0,-1-1,0 1,1-10,-6 21,1 0,-1 0,0 0,0-1,-1 1,1 0,-1 0,1 0,-1-1,0 1,0 0,-1 0,1 0,0 1,-1-1,0 0,0 0,0 1,0-1,0 1,0 0,-1 0,1 0,-1 0,1 0,-1 0,0 0,0 1,0 0,0-1,0 1,0 0,0 1,0-1,0 0,0 1,-1 0,1-1,0 1,0 1,-1-1,1 0,0 1,0 0,0 0,0 0,0 0,0 0,-1 1,-10 5,1 0,0 1,1 1,-1 1,2-1,-1 2,2-1,-1 2,1-1,1 1,0 1,1 0,0 0,1 1,1-1,0 2,1-1,0 1,1-1,-2 13,2-6,0-1,2 1,0 0,1 0,1 1,2 13,-1-30,0 0,1 1,0-1,0 0,0 0,0-1,1 1,0 0,0-1,0 0,0 0,1 0,0 0,-1 0,2-1,-1 1,0-1,1 0,-1 0,1-1,0 0,0 1,0-2,4 2,3 1,-1 0,1-2,-1 1,1-2,0 1,0-2,0 1,-1-2,1 1,10-3,58-21,-62 13</inkml:trace>
  <inkml:trace contextRef="#ctx0" brushRef="#br0" timeOffset="-1013.139">30 1384,'6'39,"4"22,-3 0,-2 1,-4 59,-1-116,0 0,0 0,-1 1,1-1,-1 0,-1 0,1 0,-1 0,1 0,-1 0,-1-1,1 1,-1-1,0 1,0-1,0 0,-3 3,4-8,0 0,0-1,0 1,1-1,-1 1,1-1,-1 1,1-1,-1 0,1 0,0 0,0 0,0 0,0 0,0 0,1 0,-1-1,1 1,-1 0,1 0,0 0,0-1,0 1,0 0,0 0,0-1,0 1,1-1,2-25,1 1,2 0,0 1,2-1,1 1,1 1,1-1,1 2,12-19,0 7,1 1,2 2,1 1,1 0,2 3,1 0,2 2,0 2,30-17,-63 41,1-1,-1 1,1-1,0 1,-1 0,1 0,0 0,0 0,0 0,0 0,0 0,-1 1,2-1,-1 1,0-1,0 1,0 0,0 0,0 0,0 0,0 0,0 0,0 0,0 1,0-1,0 1,0 0,0-1,0 1,0 0,0 0,0 0,-1 1,1-1,0 0,-1 1,1-1,-1 1,1-1,-1 1,0 0,0-1,0 1,0 0,0 0,0 0,0 0,-1 0,1 0,-1 0,1 9,-1 0,-1 1,0-1,-1 0,0 0,-1 0,0-1,0 1,-1-1,-1 1,1-1,-2-1,0 1,0-1,0 0,-1 0,-7 7,7-7,0 0,0 0,0 0,-1-1,0 0,0 0,-1-1,0 0,0-1,-1 0,0 0,0-1,0 0,-1-1,1 0,-1-1,0 0,-4 0,13-3,1 1,-1-1,1 0,-1 0,1 1,-1-1,0 0,1-1,-1 1,1 0,-1 0,1-1,-1 1,1 0,-1-1,1 0,0 1,-1-1,1 0,0 0,-1 0,1 0,0 0,0 0,0 0,0 0,0 0,0 0,0-1,0 1,0 0,1-1,-1 1,0-1,1 1,-1-1,1 1,0-1,0 1,-1-1,1 1,0-1,0 1,0-1,0 0,1 1,-1-1,0 1,1-1,-1 1,1-1,0 1,8-21</inkml:trace>
  <inkml:trace contextRef="#ctx0" brushRef="#br0" timeOffset="-501.338">566 1412,'76'-62,"-43"37,0-1,-2-1,-1-2,-2-1,-1-1,-1-2,-1 0,12-25,20-68,-56 125,0-1,0 1,-1 0,1-1,0 1,-1-1,0 1,1-1,-1 1,0-1,1 0,-1 1,0-1,0 1,-1-1,1 1,0-1,0 1,-1-1,1 1,-1-1,1 1,-1-1,0 1,1-1,-1 1,0 0,0-1,0 1,0 0,0 0,0 0,0 0,-1 0,1 0,0 0,-1 0,1 1,0-1,-1 0,1 1,-1-1,1 1,-1-1,1 1,-1 0,0 0,1 0,-2 0,-76 17,21 38,57-54,0 1,0-1,0 1,0-1,1 1,-1-1,1 1,-1 0,1-1,-1 1,1 0,0-1,0 1,0 0,0 0,0-1,0 1,0 0,0-1,1 1,-1 0,1-1,-1 1,1 0,0-1,0 1,0-1,-1 1,1-1,1 0,-1 1,0-1,0 0,0 0,1 0,-1 1,1-2,-1 1,0 0,1 0,0 0,-1-1,2 1,135 15,-132-16,0-1,0 1,0 1,0-1,0 1,-1 0,1 1,0-1,0 1,-1 0,1 1,-1-1,1 1,-1 0,0 0,0 1,-1-1,1 1,-1 0,0 1,0-1,0 1,0-1,-1 1,0 0,0 1,0-1,0 0,-1 1,0 0,0 2,-17 127,18-119</inkml:trace>
  <inkml:trace contextRef="#ctx0" brushRef="#br0" timeOffset="-247.412">1300 1243,'5'14,"1"1,0-8,4-10,0-4</inkml:trace>
  <inkml:trace contextRef="#ctx0" brushRef="#br0" timeOffset="1287.933">1300 848</inkml:trace>
  <inkml:trace contextRef="#ctx0" brushRef="#br0" timeOffset="4746.416">1187 2118,'-26'10,"-1"1,2 1,0 2,0 0,2 2,0 1,0 0,2 2,-15 16,32-28,0 0,1 0,0 0,1 0,0 0,0 0,0 1,1-1,0 1,0-1,1 1,0 0,0-1,1 1,0-1,0 1,1-1,0 0,0 1,1-1,0 0,0 0,1-1,0 1,0-1,0 1,1-1,0-1,0 1,3 2,-5-5,0 1,1-1,-1 0,1 0,-1 0,1 0,0-1,0 1,0-1,1 0,-1 0,0-1,1 1,-1-1,1 0,0 0,-1 0,1-1,0 0,-1 0,1 0,0 0,-1-1,1 0,0 0,-1 0,1 0,1-2,12-3</inkml:trace>
  <inkml:trace contextRef="#ctx0" brushRef="#br0" timeOffset="5032.486">1611 2061,'-4'5,"-12"15,1 1,1 0,0 1,2 1,1 0,0 1,2 0,1 0,0 3,7-23,1-1,-1 1,0 0,1 0,0-1,0 1,0 0,0 0,1 0,-1-1,1 1,0 0,0-1,1 1,-1-1,1 1,-1-1,1 1,0-1,0 0,1 0,-1 0,1 0,-1-1,1 1,0-1,0 1,0-1,0 0,1 0,-1 0,0-1,1 1,0-1,-1 0,1 0,0 0,-1 0,1-1,0 1,0-1,3 0,4 0,0-1,1 0,-1-1,0 0,0 0,0-1,0-1,-1 0,1 0,-1-1,0 0,0-1,-1 0,0 0,0-1,0-1,-1 1,0-1,0-1,-1 0,0 0,-1 0,0 0,-1-1,1 0,-2-1,3-6,-6 8,-1 1,0 0,0 0,-1 0,0 0,-1 0,0 0,0 0,-1 0,1 1,-2-1,1 1,-1 0,0 0,-1 0,1 1,-1-1,-1 1,1 0,-1 0,0 1,-1 0,1 0,-1 1,0-1,0 1,0 1,-2-1,-8-3</inkml:trace>
  <inkml:trace contextRef="#ctx0" brushRef="#br0" timeOffset="5456.604">2062 2259,'50'-165,"-40"139,30-50,-38 76,-1 0,1 0,0 0,0 0,0 0,0 0,0 0,-1 0,1 1,0-1,0 1,-1-1,1 1,0 0,-1 0,1 0,0 0,-1 0,1 0,-1 0,0 0,1 0,-1 1,0-1,0 1,0-1,0 1,0-1,0 1,0 0,0-1,-1 1,1 0,-1-1,1 1,-1 0,0 0,0 0,1 0,-1-1,-1 1,1 0,0 0,4 10,-3-8,0 0,1 0,-1 0,1 0,0 0,0 0,0-1,0 1,1-1,0 1,-1-1,1 0,0 0,0 0,1-1,-1 1,1-1,-1 1,1-1,0 0,0-1,-1 1,1-1,1 0,-1 0,0 0,0 0,0-1,0 1,1-1,-1 0,0 0,0-1,1 1,-1-1,0 0,0 0,0-1,0 1,0-1,3-2,-1-1,0-1,0 0,-1 0,1 0,-2-1,1 0,-1 0,0 0,0-1,-1 1,0-1,0 0,0 0,-1 0,-1 0,0 0,1-8,1-9</inkml:trace>
  <inkml:trace contextRef="#ctx0" brushRef="#br0" timeOffset="5854.032">2936 1695,'-11'2,"0"0,0 0,0 1,1 0,-1 1,0 1,1 0,0 0,1 0,-1 2,1-1,0 1,0 1,7-7,1 0,0 0,0 0,0 0,0 0,0 0,1 1,-1-1,0 0,0 1,1-1,-1 0,1 1,-1-1,1 1,0-1,-1 1,1-1,0 1,0-1,0 1,0-1,1 1,-1-1,0 1,0-1,1 1,-1-1,1 1,0-1,-1 0,1 1,0-1,0 0,-1 0,1 0,0 1,0-1,1 0,-1 0,0 0,1 0,66 27,-42-19,-23-8,0 1,0-1,0 1,0-1,0 1,-1 0,1 1,-1-1,1 0,-1 1,0-1,0 1,0-1,0 1,0 0,-1 0,1 0,-1 0,0 0,0 1,0-1,0 0,0 0,-1 1,0-1,1 0,-1 1,-1-1,1 0,0 1,-1-1,1 0,-1 0,-1 3,-1 5,-1-1,0 0,0 0,-1 0,0 0,-1-1,0 0,0 0,-1 0,-2 0,-36 34,31-33</inkml:trace>
  <inkml:trace contextRef="#ctx0" brushRef="#br0" timeOffset="6106.028">3303 1497,'-9'38,"-9"18,0 4,2-4,9-5,5-8,4-6,6-5,1-7</inkml:trace>
  <inkml:trace contextRef="#ctx0" brushRef="#br0" timeOffset="6271.542">3106 1751,'34'-10,"15"-2,5 0,-2 2,-6 3,-5 3,-5 2,-4 1,-7 1</inkml:trace>
  <inkml:trace contextRef="#ctx0" brushRef="#br0" timeOffset="6636.593">3670 1695,'-7'2,"1"-1,-1 1,0 1,1-1,-1 1,1 0,0 1,0-1,0 1,0 0,1 1,0-1,-1 1,2 0,-1 1,1-1,-1 1,2 0,-1 0,1 0,0 0,0 1,0-1,1 1,0 0,0 0,1 0,0 0,0 0,1 2,0-8,0 1,0-1,1 0,-1 1,1-1,-1 0,1 1,-1-1,1 0,0 0,0 0,0 0,-1 0,1 0,0 0,0 0,1 0,-1 0,0 0,0 0,0-1,0 1,1 0,-1-1,0 1,1-1,-1 0,0 1,1-1,-1 0,0 0,1 0,-1 0,1 0,-1 0,0 0,1 0,-1-1,0 1,1 0,-1-1,0 1,1-1,-1 0,0 1,0-1,1 0,55-42,59-82,-115 124,0 0,0-1,-1 1,1 0,0 0,0 0,0 0,0 0,0 0,0 0,1 0,-1 0,0 1,0-1,1 0,-1 1,0-1,1 1,-1-1,1 1,-1 0,1-1,-1 1,0 0,1 0,-1 0,1 0,-1 1,1-1,-1 0,1 0,-1 1,0-1,1 1,-1-1,0 1,1 0,-1 0,0-1,0 1,0 0,0 0,0 0,0 0,0 0,0 1,0-1,0 0,0 0,-1 0,1 1,0 0,7 12</inkml:trace>
  <inkml:trace contextRef="#ctx0" brushRef="#br0" timeOffset="6972.298">3981 1751,'5'-18,"1"0,0 0,2 1,0 0,0 1,2 0,0 0,1 1,1 0,5-5,-15 19,0 0,0 1,0-1,-1 0,1 1,0-1,0 1,0-1,0 1,1 0,-1 0,0 0,0 0,0 0,0 1,0-1,0 1,0-1,0 1,-1 0,1-1,0 1,0 0,0 0,-1 0,1 1,0-1,-1 0,1 1,-1-1,0 1,1-1,-1 1,0 0,0-1,0 1,0 0,0 0,0 0,-1 0,1 0,-1 0,1 1,13 18,-11-18,0 0,0 0,0 0,0-1,0 1,0-1,1 0,-1 0,1 0,-1 0,1-1,0 1,0-1,0 0,0 0,0 0,0-1,0 0,0 1,0-2,0 1,0 0,0-1,0 1,0-1,0 0,0-1,0 1,-1-1,1 1,0-1,-1 0,0 0,1-1,-1 1,0-1,0 0,0 1,0-1,-1-1,1 1,97-139,-91 127</inkml:trace>
  <inkml:trace contextRef="#ctx0" brushRef="#br0" timeOffset="7220.451">4743 989,'-5'34,"-1"15,5 5,2-2,2-6,0-5,-1-5,0-4,-1-2,4-3,2 1,-1-1,-6-5,-3-6</inkml:trace>
  <inkml:trace contextRef="#ctx0" brushRef="#br0" timeOffset="7385.362">4545 1299,'34'-14,"20"-10,6-5,3 2,0 5,-6 2,-8 5,-12 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26.6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1 291,'180'-17,"168"-6,-140 4,-206 20,0-1,0 1,0-1,0 0,0 0,0 0,1 0,-1 0,0 0,0 0,0-1,0 1,0-1,0 0,0 1,0-1,0 0,0 0,0 0,0 0,0-1,-1 1,1-1,0 1,-1-1,1 1,-1-1,0 0,0 1,1-1,-1 0,0 0,-1 0,1 0,0 0,0 0,-1 0,1-1,-1 1,0 0,0 0,0 0,0 0,0 0,0-1,0 1,-1-1,-104-152,104 154,0 0,1 0,-1 0,0-1,0 1,0 0,0 0,0 0,0 1,0-1,-1 0,1 0,0 0,0 1,-1-1,1 1,0-1,-1 1,1 0,0-1,-1 1,1 0,-1 0,1 0,0 0,-1 0,1 0,-1 0,1 1,-1-1,1 0,0 1,-1-1,1 1,0 0,0-1,-1 1,1 0,0 0,0-1,0 1,0 0,0 0,0 0,0 1,0-1,0 0,1 0,-1 0,0 1,1-1,-1 0,1 1,-1-1,1 0,0 1,0-1,-1 1,1-1,0 1,-4 14,1 0,0 0,2 1,-1-1,2 1,0-1,1 1,1-1,0 1,2-1,2 9,9 85,-14-9,0-100,0-1,0 0,-1 0,1 1,0-1,0 0,0 0,0 0,0 0,-1 0,1 0,0 0,0 0,0-1,0 1,0 0,-1 0,1-1,0 1,0-1,-1 1,1 0,0-1,0 1,-1-1,1 0,-1 1,1-1,0 0,-1 1,1-1,-1 0,1 1,-1-1,0 0,1 0,-1 0,0 1,0-1,1 0,-1 0,146-172,-33 43,-100 112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2:04.5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448 525,'-1'-2,"1"-1,-1 0,1 1,-1-1,0 0,0 1,0-1,0 1,-1-1,1 1,-1 0,0 0,1 0,-1-1,0 2,0-1,0 0,0 0,-1 1,1-1,0 1,-1-1,1 1,-1 0,1 0,-1 0,0 1,1-1,-1 0,0 1,0 0,-2 0,-93 3,82 0,0 1,0 1,0 1,1 0,0 1,1 0,-1 2,2-1,-1 2,1 0,-18 13,23-19,1 0,0 1,0 0,0 1,1-1,0 1,0 0,0 1,1-1,0 1,0 1,1-1,0 0,0 1,-1 3,6-7,1 0,0 0,0 0,0 0,0 0,0 0,1-1,-1 1,1-1,0 0,0 1,0-1,1-1,-1 1,1 0,0-1,-1 0,1 0,0 0,0 0,0-1,1 0,-1 1,0-1,0-1,1 1,-1-1,0 0,1 0,0 0,38 4,-37-4,0 0,1 0,-1 1,0-1,0 1,0 1,0-1,0 1,0 0,0 0,0 1,-1 0,4 2,-9-3,1 1,-1 0,1 0,-1 0,0 0,0 0,-1 0,1 0,-1 0,1 0,-1 0,0 0,0-1,0 1,0 0,-1 0,1-1,-1 1,1-1,-1 0,0 1,0-1,0 0,0 0,-1 0,1 0,0-1,-1 1,0-1,1 1,-4 4,-34 32,18-18,1 1,0 1,2 1,0 1,2 1,0 0,15-21,0 0,1 0,-1 1,1-1,-1 0,1 0,1 1,-1-1,1 1,-1-1,1 1,0-1,1 0,-1 1,1-1,0 1,0-1,0 0,1 0,-1 1,1-1,0 0,0 0,1-1,-1 1,1 0,0-1,0 0,0 1,0-1,1 0,-1-1,1 1,-1-1,1 1,0-1,0 0,0-1,1 1,-1-1,0 1,0-1,1-1,-1 1,1 0,-1-1,1 0,8-1,-1 0,0-1,0-1,-1 1,1-2,0 0,-1 0,0-1,0-1,0 1,-1-2,2-1,33-36,-31 27</inkml:trace>
  <inkml:trace contextRef="#ctx0" brushRef="#br0" timeOffset="322.157">899 299,'-16'18,"1"0,1 0,0 1,2 1,0 0,1 1,1 0,1 1,1 0,1 0,1 1,1 0,1 0,1 2,-1 46,-3 1,-4-2,-2 1,-14 39,23-48,27-62,-7-8</inkml:trace>
  <inkml:trace contextRef="#ctx0" brushRef="#br0" timeOffset="618.595">1097 752,'-2'3,"-13"16,0 1,2 0,0 0,1 2,1-1,2 1,0 1,1 0,0 5,7-25,1-1,0 1,-1-1,1 1,1-1,-1 1,0 0,1-1,-1 0,1 1,-1-1,1 1,0-1,0 0,0 1,1-1,-1 0,0 0,1 0,0 0,-1 0,1 0,0-1,0 1,0 0,0-1,0 0,0 1,0-1,1 0,-1 0,0 0,1 0,-1-1,1 1,-1-1,1 1,-1-1,1 0,1 0,106-11,-98 7,0-1,0-1,-1 1,0-2,0 1,0-2,-1 1,0-1,-1-1,1 0,-2 0,1-1,-1 0,-1 0,0-1,0 0,-1-1,-1 1,0-1,0 0,-1 0,-1 0,0-1,-1 1,1-9,-3 17,-1 0,1 0,-1 0,0 0,0 1,0-1,0 0,-1 0,1 1,-1-1,0 1,0 0,-1-1,1 1,-1 0,1 0,-1 0,0 1,0-1,0 1,0-1,-1 1,1 0,-1 1,1-1,-1 0,0 1,1 0,-1 0,0 0,0 0,0 1,0-1,0 1,0 0,0 0,0 1,0-1,1 1,-1 0,0 0,0 0,0 0,1 1,-1-1,1 1,-1 0,1 0,0 1,-1-1,1 1,-21 13,3 1</inkml:trace>
  <inkml:trace contextRef="#ctx0" brushRef="#br0" timeOffset="1083.271">1492 977,'62'-109,"28"-56,-90 165,1 1,-1-1,0 1,0-1,0 0,0 1,0-1,1 0,-1 1,0-1,0 0,1 1,-1-1,0 0,0 0,1 1,-1-1,0 0,1 0,-1 0,0 1,1-1,-1 0,0 0,1 0,-1 0,1 0,-1 0,0 0,1 0,-1 0,0 0,1 0,-1 0,1 0,-1 0,0 0,1 0,-1 0,0 0,1-1,-1 1,1 0,-1 0,0 0,0-1,1 1,-1 0,0 0,1-1,-1 1,0 0,0-1,1 1,-1 0,0 0,0-1,0 1,0-1,0 1,1 0,-1-1,2 38,-2-32,-1 0,1 0,-1 0,1 0,0 0,1 1,-1-1,1 0,0 0,0 0,1 0,-1 0,1-1,0 1,1 0,-1-1,1 1,0-1,0 0,0 0,0 0,1 0,0-1,-1 1,2-1,-1 0,0 0,0 0,1-1,0 0,-1 0,1 0,0 0,0-1,0 0,0 0,0 0,0 0,0-1,1 0,1 0,2-3,0-1,0 0,-1 0,0 0,1-1,-2-1,1 1,-1-1,0-1,0 1,0-1,-1 0,0-1,-1 0,0 0,0 0,0 0,-1-1,1-3,6-12</inkml:trace>
  <inkml:trace contextRef="#ctx0" brushRef="#br0" timeOffset="2150.822">2367 639,'-4'-4,"1"1,-1 0,0 0,1 0,-2 1,1-1,0 1,0 0,-1 0,1 1,-1-1,1 1,-1 0,0 0,1 1,-1-1,0 1,1 0,-1 0,0 1,0-1,1 1,-1 0,0 0,1 1,-1 0,1-1,0 1,-1 1,1-1,-1 1,-2 2,1-1,-1 1,1 0,0 1,0-1,1 1,0 1,0-1,0 1,0-1,1 1,1 0,-1 1,1-1,0 1,1 0,0-1,-1 3,2-7,0 0,0 1,1-1,-1 0,1 1,-1-1,1 1,0-1,0 0,1 1,-1-1,1 1,0-1,-1 0,1 1,1-1,-1 0,0 0,1 0,0 0,0 0,0 0,0-1,0 1,0 0,1-1,-1 0,1 1,0-1,-1 0,1-1,0 1,0 0,0-1,1 0,-1 1,0-1,0-1,1 1,-1 0,1-1,-1 1,0-1,1 0,2-1,7-3,0 0,-1-1,0-1,0 0,0-1,-1 0,0-1,0 0,-1-1,0 0,0 0,-1-1,-1 0,1-1,-2 0,6-10,29-32,-42 52,0 0,1 1,-1-1,0 0,0 1,0-1,1 0,-1 1,0-1,1 1,-1-1,1 0,-1 1,1-1,-1 1,1-1,-1 1,1 0,-1-1,1 1,-1-1,1 1,0 0,-1-1,1 1,0 0,-1 0,1 0,0 0,-1-1,1 1,0 0,0 0,-1 0,1 0,0 1,-1-1,1 0,0 0,-1 0,1 0,0 1,-1-1,1 0,0 1,-1-1,1 0,-1 1,1-1,-1 1,1-1,-1 1,1-1,-1 1,1 0,-1-1,0 1,1-1,-1 1,0 0,1-1,-1 1,0 0,0-1,0 1,0 0,5 53,-5-49,26 231,-24-208,-2 1,-1 0,-1 0,-1-1,-2 1,-1-1,-1 0,-1-1,-2 0,-1 0,0-1,-6 6,9-18,-2 5,-1 1,-2-2,0 0,0 0,-2-1,0-1,-8 6,23-21,-1 0,0 0,0 0,0 0,0 0,0 0,0 0,0-1,-1 1,1 0,0-1,0 1,-1-1,1 1,0-1,0 0,-1 0,1 1,-1-1,1 0,0 0,-1 0,1 0,0 0,-1-1,1 1,0 0,-1-1,1 1,0-1,0 1,-1-1,1 0,0 1,0-1,0 0,0 0,0 0,0 0,0 0,0 0,0 0,1 0,-1 0,0 0,0 0,1-1,-1 1,1 0,0 0,-1-1,1 1,0 0,-1-1,1 1,0-1,-1-190,1 170,2 0,0 0,1 1,1-1,1 1,1 0,1 0,1 0,0 1,2 0,0 1,2 0,4-6,60-25,-52 43</inkml:trace>
  <inkml:trace contextRef="#ctx0" brushRef="#br0" timeOffset="5109.611">2903 610,'-8'2,"0"0,0 0,0 1,0 0,0 1,1 0,-1 0,1 1,0 0,1 0,-1 0,1 1,0 0,0 0,1 1,0 0,0-1,0 2,1-1,0 1,0-1,1 1,0 0,1 0,0 0,0 1,-1 7,3-15,-1 0,0 0,1 0,-1 0,1 1,0-1,-1 0,1 0,0 1,0-1,0 0,0 1,0-1,0 0,0 0,0 1,0-1,1 0,-1 0,0 1,1-1,-1 0,1 0,0 0,-1 1,1-1,0 0,-1 0,1 0,0 0,0-1,0 1,0 0,0 0,0 0,0-1,1 1,-1 0,0-1,0 1,0-1,1 0,-1 1,0-1,0 0,1 0,-1 0,0 0,1 0,-1 0,0 0,0 0,1 0,-1-1,0 1,0 0,1-1,-1 1,0-1,0 0,0 1,0-1,0 0,166-142,-165 142,0-1,0 1,0 0,0 0,1 0,-1 0,0 0,1 0,-1 1,0-1,1 1,-1 0,1 0,-1-1,0 1,1 1,-1-1,1 0,-1 1,0-1,1 1,-1 0,0 0,1 0,-1 0,0 0,0 0,0 0,0 1,0-1,0 1,-1 0,1-1,0 1,-1 0,1 0,-1 0,0 0,1 0,-1 0,0 1,0-1,-1 0,1 0,0 1,-1-1,0 1,1 0,0 1,0 1,0 0,1 0,-1-1,1 1,0-1,0 0,1 1,0-1,-1 0,1 0,1-1,-1 1,0-1,1 1,0-1,0 0,0 0,0-1,0 1,0-1,1 0,-1 0,1-1,0 1,-1-1,1 0,0 0,0 0,0-1,0 0,0 0,-1 0,1 0,3-2,2-3,1-1,-2 0,1-1,-1 0,0 0,0-1,0 0,-2-1,1 0,1-3,12-11,3-3,-4 6,0-1,-2-1,0-1,-2 0,0-1,-2-1,4-8,-6 1,0 0,-2-1,-1 0,-2 0,-2-1,0 0,-3-1,0 1,-4-30,-26-41,27 105,1-1,0 0,-1 0,1 0,-1 1,1-1,-1 0,1 0,-1 1,1-1,-1 1,0-1,1 0,-1 1,0-1,0 1,0-1,1 1,-1 0,0-1,0 1,0 0,0 0,1 0,-1-1,0 1,0 0,0 0,0 0,0 0,0 1,0-1,1 0,-1 0,0 0,0 1,0-1,0 0,1 1,-1-1,0 1,0-1,1 1,-1-1,0 1,1-1,-1 1,0 0,1 0,-1-1,1 1,-1 0,1 0,0-1,-1 1,1 0,0 0,-1 1,-16 50,14-19,2 1,1 0,2-1,1 1,2-1,1 0,1 0,2-1,2 0,5 11,-4-13,-1 1,-2 1,-1 0,-1 0,-1 0,0 31,-3-44,3-23,5-31,-6-21,-4 29</inkml:trace>
  <inkml:trace contextRef="#ctx0" brushRef="#br0" timeOffset="5353.294">3270 328,'24'10,"13"3,9-1,3-2,-4-8,-3-5,-5 0,-4-2,-2 2,-2-4,-2-1,1 1,-1 1,-4 3</inkml:trace>
  <inkml:trace contextRef="#ctx0" brushRef="#br0" timeOffset="5604.639">3948 469,'0'24,"0"3,4-3,3-5</inkml:trace>
  <inkml:trace contextRef="#ctx0" brushRef="#br0" timeOffset="5853.965">4004 74,'0'0</inkml:trace>
  <inkml:trace contextRef="#ctx0" brushRef="#br0" timeOffset="6032.379">4230 356,'-4'9,"1"1,0 0,0 0,1 0,0 1,1-1,0 0,1 1,0-1,0 0,1 1,1-1,-1 0,2 0,-1 0,2 0,-1 0,5 7,-6-15,-1 0,1 0,0-1,0 1,0-1,0 1,0-1,0 0,0 0,0 0,0 0,1 0,-1 0,0-1,1 1,-1-1,1 1,-1-1,1 0,-1 0,0 0,1-1,-1 1,1 0,-1-1,0 0,1 1,-1-1,0 0,1 0,-1 0,0-1,0 1,0 0,0-1,0 1,-1-1,2-1,65-70,-66 70,6-10,0-1,0 1,-2-1,0-1,0 1,-1-1,-1 0,-1 0,0 0,0-1,-1-6,-2 20,0 1,1-1,-1 1,0-1,0 1,0-1,0 1,0-1,0 1,0 0,0-1,-1 1,1-1,0 1,-1-1,0 1,1 0,-1-1,0 1,1 0,-1 0,0 0,0-1,0 1,0 0,0 0,0 0,-1 0,1 1,0-1,0 0,-1 0,1 1,0-1,-1 1,1-1,-1 1,1 0,0-1,-1 1,1 0,-1 0,1 0,-1 0,1 0,-1 0,1 1,-1-1,1 0,0 1,-1-1,-13 9</inkml:trace>
  <inkml:trace contextRef="#ctx0" brushRef="#br0" timeOffset="6350.308">4568 469,'136'-211,"-96"161,-38 50,-1 0,1 0,-1 1,0-1,1 0,-1 1,0-1,1 1,-1-1,0 1,0 0,0-1,1 1,-1 0,0 0,0 0,0 0,0 0,0 0,-1 0,1 0,0 0,0 1,-1-1,1 0,-1 0,1 1,-1-1,1 0,-1 1,0-1,0 0,1 1,-1-1,0 1,0-1,-1 0,1 1,0-1,0 0,-1 1,1 0,1 7,0-4,0 1,0 0,0-1,1 1,-1-1,1 1,0-1,1 0,0 0,-1 0,2 0,-1 0,0-1,1 1,0-1,0 0,0 0,1-1,-1 1,1-1,0 0,0 0,0 0,0-1,0 0,1 0,-1 0,1-1,-1 0,1 0,0 0,-1 0,5-1,-2-2,-1 0,1 0,-1 0,0-1,1 0,-1-1,0 0,-1 0,1 0,-1-1,0 0,0 0,0 0,-1-1,0 0,0 0,0-1,-1 1,0-1,0 0,56-149,-54 131</inkml:trace>
  <inkml:trace contextRef="#ctx0" brushRef="#br0" timeOffset="7592.075">758 1851,'-51'48,"37"-38,1 0,1 1,0 1,0 0,1 0,1 1,0 1,0-1,2 2,0-1,0 1,2 0,-1 1,-1 9,8-22,-1-1,1 1,-1 0,1 0,0 0,0 0,0 0,1 0,-1-1,1 1,-1 0,1 0,0 0,0-1,0 1,1 0,-1-1,1 1,-1-1,1 0,0 0,0 1,0-1,0 0,0 0,0-1,0 1,1 0,-1-1,1 1,-1-1,1 0,0 0,0 0,-1 0,1-1,0 1,0-1,0 1,0-1,-1 0,1 0,0 0,0-1,0 1,0-1,0 1,-1-1,1 0,0 0,-1 0,1-1,0 1,-1-1,13-12,-1-1,0 0,-2-1,0-1,0 0,-2-1,0 0,-1 0,0-1,-2-1,-1 1,4-17,-5 17,0 1,-2-1,0 0,-1-1,-1 1,0 0,-3-18,2 36,1 0,-1-1,0 1,0-1,0 1,0 0,0-1,0 1,0 0,0-1,0 1,-1-1,1 1,0 0,-1 0,1-1,-1 1,0 0,1 0,-1-1,0 1,0 0,0 0,0 0,0 0,0 0,0 0,0 1,0-1,0 0,-1 0,1 1,0-1,0 1,-1-1,1 1,0 0,-1-1,1 1,0 0,-1 0,1 0,-1 0,1 0,0 0,-1 0,1 1,0-1,-1 0,1 1,0-1,-1 1,1-1,0 1,0 0,0-1,-1 1,1 0,0 0,0 1,-2 1,1 0,0 0,0 0,0 1,0-1,1 1,0-1,-1 1,1 0,0-1,1 1,-1 0,1 0,0-1,0 1,0 0,0 0,0 0,1-1,0 1,0 0,0-1,0 1,0 0,1-1,0 0,0 1,0-1,0 0,0 0,0 0,1 0,0 0,-1-1,1 1,0-1,0 0,1 1,-1-1,0-1,1 1,-1-1,1 1,-1-1,1 0,0 0,1 0,7 0,0 0,0 0,0-2,0 1,0-1,0-1,0 0,-1-1,1 0,-1-1,1 0,-1-1,-1 0,1-1,-1 0,0-1,0 0,0 0,-1-1,-1 0,1-1,-1 0,-1 0,1-1,-2 0,2-2,8-11,0-1,-2 0,0-1,-2-1,-1 0,-1-1,7-26,14-52,-27 133,-21 133,55 237,-8-145,-27-219,-1 0,-2 0,-1 1,-1-1,-2 0,-2 0,-1-1,-1 1,-2-2,-10 23,-15-8,35-47,-1 1,0 0,1-1,-1 1,0 0,0-1,0 1,0-1,0 1,0-1,0 1,0-1,0 0,0 0,0 1,0-1,0 0,0 0,0 0,0 0,0 0,0 0,0 0,0-1,0 1,0 0,0 0,0-1,0 1,0-1,0 1,1-1,-1 1,0-1,0 0,0 1,0-1,1 0,-1 0,0 1,1-1,-1 0,1 0,-1 0,1 0,-1 0,1 0,0 0,-1 0,1 0,0 0,0 0,0-1,-4-15,1-1,1 0,1-1,0 1,2 0,0 0,1 0,0 0,2 0,0 0,5-10,-8 23,9-37,1 0,3 1,1 1,16-28,-15 39</inkml:trace>
  <inkml:trace contextRef="#ctx0" brushRef="#br0" timeOffset="8292.15">2423 1597,'-20'7,"0"0,0 1,1 0,0 2,1 0,0 2,1 0,-6 5,21-16,0 1,1-1,-1 1,0 0,0 0,1 0,-1 0,1 0,0 0,-1 0,1 1,0-1,0 0,1 1,-1-1,0 1,1-1,-1 1,1-1,0 1,0-1,0 1,0-1,0 1,1-1,-1 1,1-1,0 0,-1 1,1-1,0 1,0-1,1 0,-1 0,0 0,1 0,-1 0,1 0,0 0,0 0,0-1,0 1,0-1,0 1,1 0,30 15,-29-16,0 1,0-1,1 1,-2-1,1 1,0 1,0-1,-1 0,1 1,-1 0,1-1,-1 1,0 1,0-1,-1 0,1 1,-1-1,0 1,1 0,-2 0,1 0,0 0,-1 0,0 0,0 0,0 1,0-1,-1 0,1 1,-1-1,-1 2,-1 3,0 0,-1-1,-1 1,1-1,-1 0,-1 0,1-1,-2 1,1-1,-1 0,0 0,0-1,0 0,-1 0,0 0,-1-1,1 0,-1 0,0-1,0 0,0-1,-1 1,1-2,-7 2,14-3,1 0,-2 0,1 0,0 0,0 0,0-1,0 1,-1 0,1-1,0 1,0-1,-1 1,1-1,0 1,-1-1,1 0,-1 0,1 0,0 0,-1 0,1 0,-1 0,1-1,0 1,-1 0,1-1,0 1,-1-1,1 1,0-1,0 0,-1 1,1-1,0 0,0 0,0 0,0 0,0 0,0 0,0 0,1 0,-1 0,0-1,0 1,1 0,-1 0,1-1,-1 1,1 0,0-1,0 1,-1-1,1 1,0 0,0-1,0 1,0-1,1 1,-1 0,0-1,1 1,-1 0,1-1,18-39,-9 21</inkml:trace>
  <inkml:trace contextRef="#ctx0" brushRef="#br0" timeOffset="8763.42">2706 1739,'0'311,"-11"-243,-4-101,15 9,2 0,0 0,1 1,2-1,0 1,2 0,0 0,1 1,2 0,0 1,1 0,2 0,0 1,1 1,0 0,5-3,-12 11,0 1,1-1,0 1,0 0,1 1,1 0,-1 1,1 0,1 0,0 1,0 0,0 1,1 1,-1-1,2 2,-1 0,0 0,1 1,-1 1,5-1,-13 5,-1-1,1 1,-1-1,1 1,-1 0,0 1,1-1,-1 0,0 1,-1 0,1 0,0 0,-1 0,1 0,-1 0,0 1,0-1,-1 1,1-1,-1 1,1 0,-1-1,0 1,-1 0,1 0,-1 0,1 0,-1 0,0 0,-1 0,1 0,-1-1,0 1,1 0,-2 0,1 0,0-1,-1 1,0-1,0 1,0-1,0 0,0 1,-1-1,-1 2,-4 5,0-1,-1 0,0 0,0-1,-1 0,0-1,0 0,-1 0,1-1,-2-1,1 0,0 0,-1-1,0-1,0 0,-5 1,-16-12,28 2</inkml:trace>
  <inkml:trace contextRef="#ctx0" brushRef="#br0" timeOffset="9217.49">3073 1767,'228'-121,"-214"111,0-1,-1-1,-1 0,0 0,-1-1,0-1,-1 0,-1 0,0-1,-1 0,0-1,-1 1,-1-2,-1 1,0-1,-1 1,-1-1,0 0,-1-13,-1 29,-1 0,0 0,1-1,-1 1,0 0,0 0,0-1,0 1,0 0,0 0,0 0,-1-1,1 1,0 0,-1 0,1 0,-1 0,1-1,-1 1,1 0,-1 0,0 0,1 0,-1 0,0 0,0 1,0-1,0 0,0 0,0 1,0-1,0 0,0 1,0-1,0 1,-1-1,1 1,0 0,0 0,0-1,-1 1,1 0,0 0,0 0,-1 0,1 0,0 1,0-1,0 0,-1 0,1 1,0-1,0 1,0-1,0 1,0-1,0 1,0 0,0 0,0-1,0 1,0 0,0 0,1 0,-1 0,0 0,0 0,1 0,-1 0,-2 2,1 0,-1 1,0-1,1 0,0 1,0-1,0 1,0 0,0 0,1 0,0 0,0 0,0 0,0 0,1 0,-1 0,1 0,0 0,0 1,1-1,-1 0,1 0,0 0,0 0,0 0,1 0,-1 0,1 0,0-1,0 1,0-1,1 1,-1-1,1 0,0 0,0 0,0 0,0 0,0-1,1 1,-1-1,1 0,49 16,-47-17,0 0,0 0,1 1,-1-1,0 1,-1 1,1-1,0 1,-1 0,1 0,-1 1,0-1,0 1,0 1,-1-1,1 0,-1 1,0 0,-1 0,1 0,-1 1,2 3,0 11</inkml:trace>
  <inkml:trace contextRef="#ctx0" brushRef="#br0" timeOffset="9467.644">3834 1654,'-9'19,"-4"7</inkml:trace>
  <inkml:trace contextRef="#ctx0" brushRef="#br0" timeOffset="9700.234">3863 1174,'0'0</inkml:trace>
  <inkml:trace contextRef="#ctx0" brushRef="#br0" timeOffset="9879.438">4061 1541,'4'-21,"2"0,1 1,1 0,0 0,1 0,1 1,1 1,9-12,-19 29,-1 1,1-1,0 1,-1-1,1 0,0 1,-1 0,1-1,0 1,-1-1,1 1,0 0,0-1,-1 1,1 0,0 0,0 0,0-1,0 1,-1 0,1 0,0 0,0 0,0 1,-1-1,1 0,0 0,0 0,0 1,-1-1,1 0,0 1,0-1,-1 1,1-1,0 1,-1-1,1 1,0-1,-1 1,1-1,-1 1,1 0,-1-1,0 1,1 0,-1 0,0-1,1 2,20 46,-16-34,-4-11,-1 0,1 0,0-1,0 1,0 0,1 0,-1-1,1 1,-1-1,1 0,0 1,0-1,0 0,0 0,0 0,1 0,-1-1,1 1,-1 0,1-1,-1 0,1 0,0 1,0-2,-1 1,1 0,0-1,0 1,0-1,0 0,0 0,0 0,0 0,0 0,-1-1,1 1,0-1,0 0,1 0,7-5,-1 0,0-1,0 0,0-1,-1 0,0-1,-1 1,0-2,0 1,-1-1,0 0,0-1,-1 1,-1-1,2-4,29-47,-26 48</inkml:trace>
  <inkml:trace contextRef="#ctx0" brushRef="#br0" timeOffset="10381.451">4766 1119,'-17'3,"1"1,0 1,1 1,-1 0,1 1,0 1,1 0,-9 6,18-10,0-1,0 1,1 0,-1 0,1 1,0-1,0 1,0 0,1 0,-1 0,1 0,0 1,1-1,0 1,-1 0,2 0,-1-1,1 1,0 0,0 1,0-1,1 0,0 0,1 4,-1-7,1-1,-1 1,1 0,-1 0,1-1,0 1,0-1,1 1,-1-1,0 1,1-1,0 0,-1 1,1-1,0 0,0 0,0 0,0-1,1 1,-1 0,0-1,1 1,-1-1,1 0,-1 0,1 0,0 0,-1-1,1 1,0-1,0 1,-1-1,1 0,0 0,2 0,96-31,17-74,-50 37,-53 54,-11 9,1 0,0 0,0 0,0 1,0 0,1 0,0 0,-1 1,1-1,1 2,-1-1,0 0,1 1,-1 1,5-2,-8 6,0-1,-1 0,1 1,0 0,-1-1,0 1,0 0,0 0,0 1,0-1,-1 0,1 1,-1-1,0 1,0-1,0 1,0-1,-1 1,1 0,-1-1,0 1,0 0,-1-1,1 1,-1 0,0 2,1 2,-2 82,-3 0,-5-1,-3 1,-4-2,-8 15,19-78,-2 0,-1-1,0-1,-2 1,-1-2,-1 1,-4 4,17-26,0 0,0 0,-1-1,1 1,0 0,0 0,-1 0,1 0,-1 0,1 0,0-1,-1 1,0 0,1 0,-1-1,1 1,-1 0,0-1,0 1,1 0,-1-1,0 1,0-1,0 0,1 1,-1-1,0 0,0 1,0-1,0 0,0 0,0 0,0 0,0 0,0 0,0 0,0 0,0 0,0 0,1 0,-1-1,0 1,0 0,0-1,0 1,0 0,1-1,-1 1,0-1,0 0,1 1,-1-1,0 0,1 1,-1-1,0 0,1 0,-1 1,1-1,0 0,-1 0,1 0,-1 0,1 0,0 0,0 1,0-1,0 0,-1 0,1 0,1-11,1 0,0 0,0 1,1-1,1 1,0 0,0 0,1 0,1 0,4-6,-1-1,21-46,4 1,2 2,2 1,3 2,3 1,17-13,-35 44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7:54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288,'-10'-9,"0"1,0 0,-1 0,0 1,0 0,-1 1,0 0,0 1,0 0,-1 1,0 1,1 0,-1 0,0 1,-1 1,1 0,-11 2,-4 3,-1 1,1 2,0 1,1 1,0 1,0 2,1 0,-10 8,20-11,0 0,0 1,1 1,0 1,1 0,1 0,0 2,0-1,1 2,1 0,0 0,1 1,-7 16,14-26,-1-1,2 1,-1 0,1 0,0 1,0-1,0 0,1 1,0-1,0 1,1-1,0 1,0-1,1 1,-1-1,1 1,1-1,-1 0,1 1,0-1,1 0,-1 0,1 0,3 4,2-1,1 0,0 0,0-1,1 0,0-1,0 0,0 0,1-1,0-1,1 0,-1 0,1-1,0-1,0 0,0 0,0-1,1-1,-1 0,1 0,-1-2,0 1,1-2,10-2,6-4,-29 8,0 0,-1 0,1 0,0 0,-1 0,1 0,0 0,-1-1,1 1,0 0,-1 0,1 0,0 0,0 0,-1-1,1 1,0 0,-1 0,1-1,0 1,0 0,0 0,-1-1,1 1,0 0,0-1,0 1,0 0,0-1,0 1,-1 0,1-1,0 1,0 0,0-1,0 1,0 0,0-1,0 1,0 0,0-1,1 1,-1 0,0-1,0 1,0 0,0 0,0-1,1 1,-1 0,0-1,0 1,0 0,1 0,-1-1,0 1,0 0,1 0,-1 0,0-1,-13 0,0 1,0 0,0 1,-1 0,1 1,0 1,1 0,-1 0,0 1,1 1,-9 4,-11 6,1 2,1 0,0 2,2 2,0 0,1 2,-20 22,30-25,0 0,2 2,0 0,2 0,0 1,2 1,0 0,-1 9,8-28,1 1,0 0,0-1,1 1,0 0,0 1,0-1,1 0,0 0,0 1,0-1,1 1,0-1,0 1,1-1,0 0,0 1,0-1,1 0,0 0,0 0,0 0,1 0,0 0,0-1,1 1,-1-1,1 0,1 0,-1 0,0-1,1 1,0-1,0 0,0 0,1-1,-1 0,7 3,11-1,1-1,1-1,-1-1,0-1,0-2,1 0,8-2,221-51,-227 46,-3 0</inkml:trace>
  <inkml:trace contextRef="#ctx0" brushRef="#br0" timeOffset="863.334">1948 148,'-1'-1,"0"0,0 1,0-1,0 1,0-1,0 1,0-1,0 1,0 0,0 0,0-1,0 1,-1 0,1 0,0 0,0 0,0 0,0 1,0-1,0 0,0 0,0 1,0-1,0 1,0-1,0 1,0-1,0 1,0-1,0 1,0 0,1-1,-1 1,0 0,1 0,-1 0,0 0,1 0,-1 0,1 0,-1 0,-24 42,-9 118,7 42,16-129,-45 199,-8-30,69-238,1-10</inkml:trace>
  <inkml:trace contextRef="#ctx0" brushRef="#br0" timeOffset="2180.629">2343 741,'-22'3,"0"0,0 2,1 1,-1 1,1 1,1 0,0 2,0 0,0 1,2 1,-1 1,2 1,-1 0,2 1,0 1,1 1,1 0,0 1,1 1,8-11,1 0,0 1,1 0,0 0,0 0,1 0,0 0,0 0,1 1,0-1,1 0,0 1,1-1,0 0,0 1,1-1,0 1,-1-8,0 0,0 0,1 0,-1 0,1 0,-1 0,1 0,0-1,0 1,-1 0,1-1,0 0,1 1,-1-1,0 0,0 0,0 0,1 0,-1-1,0 1,1-1,-1 1,1-1,-1 0,1 0,-1 0,0 0,1 0,-1 0,1-1,-1 1,0-1,1 0,-1 0,2-1,82-40,-82 40,36-27,-2-1,0-3,-2 0,-2-3,22-27,23-24,-79 87,0 0,0 1,0-1,1 0,-1 1,0-1,0 0,0 0,0 1,1-1,-1 0,0 1,0-1,1 0,-1 0,0 0,0 1,1-1,-1 0,0 0,1 0,-1 0,0 1,0-1,1 0,-1 0,0 0,1 0,-1 0,0 0,1 0,-1 0,1 0,-1 0,0 0,1 0,-1 0,0-1,0 1,1 0,-1 0,0 0,1 0,-1 0,0-1,1 1,-1 0,0 0,0-1,1 1,-1 0,0 0,0-1,0 1,0 0,1 0,-1-1,-8 37,6-28,-3 11,1 1,1-1,0 1,2-1,0 1,1 0,1 0,1-1,2 9,-3-25,0 0,0 0,0 0,1 0,-1 0,0 0,1 0,0-1,0 1,0 0,0-1,0 0,0 1,1-1,-1 0,1 0,0-1,-1 1,1 0,0-1,0 0,0 0,0 0,0 0,0 0,0 0,0-1,1 1,-1-1,0 0,0 0,0 0,0-1,1 1,-1-1,0 0,6-1,0 0,0-1,-1 0,1-1,-1 0,0 0,0-1,0 0,0-1,-1 1,0-1,0-1,50-51,-31 28,2 1,1 1,1 2,1 1,2 1,0 2,2 1,0 1,-32 19,-1-1,1 0,0 1,0-1,-1 1,1 0,0 0,0 0,0 0,0 1,0-1,1 1,-1 0,0 0,0 0,0 0,0 0,0 1,0 0,0-1,0 1,0 0,0 0,0 1,0-1,-1 0,1 1,-1 0,1 0,-1 0,1 0,-1 0,0 0,0 0,0 1,0-1,0 1,-1 0,2 2,-1 8,-1 1,-1-1,0 0,-1 1,0-1,-1 0,0 0,-1 1,-1-2,0 1,0 0,-2-1,1 0,-2 0,1 0,-2-1,1 0,-2-1,-8 9,13-12,-7 7,1-1,-2 0,0-1,-1 0,0-1,0 0,-1-1,-10 5,25-16,-1 1,1-1,-1 0,1 1,-1-1,1 0,-1 0,0 1,1-1,-1 0,0 0,0 0,0 0,1 1,-1-1,0 0,0 0,0 0,0 0,0 0,-1 0,1 1,0-1,0 0,-1 0,1 0,0 0,-1 1,1-1,-1 0,1 1,-1-1,1 0,-1 0,1 1,-1-1,0 1,1-1,-1 1,0-1,1 1,-1-1,0 1,0 0,0-1,1 1,-1 0,0 0,0-1,0 1,0 0,0 0,1 0,-1 0,0 0,0 0,0 1,0-1,0 0,1 0,-1 1,0-1,0 0,0 1,1-1,-2 1,8-10,0 0,0 0,1 1,0 0,1 1,-1-1,1 2,1-1,-1 1,1 0,0 1,1 0,-1 0,1 1,4-2,-7 6,-1 0,1 0,-1 0,1 1,-1 0,0 1,1-1,-1 1,0 0,0 0,0 1,0 0,-1 0,1 0,-1 1,1 0,-1 0,0 0,-1 1,1 0,41 27,-37-28,0 0,0 0,0-1,1 0,-1-1,1 0,0 0,0-1,0 0,-1-1,1 0,0-1,0 0,0 0,0-1,-1-1,1 1,-1-1,0-1,1 0,-2 0,1-1,3-2,16-12,-2 0,0-2,-1 0,-1-2,-1-1,8-11,30-31,-37 42,-1 0,-1-2,-2-1,0-1,7-16,-12 19,-2-2,-1 1,-1-2,-2 1,0-2,-2 1,-1-1,-1 0,-2 0,-1 0,-1-1,-2-19,1 46,-1 1,1-1,-1 0,0 0,0 1,0-1,0 1,0-1,0 1,-1-1,1 1,-1 0,0 0,0 0,1 0,-1 0,0 0,-1 0,1 1,0-1,-1 1,1-1,0 1,-1 0,0 0,1 0,-1 0,1 1,-1-1,0 1,0-1,1 1,-1 0,0 0,0 0,1 1,-1-1,0 1,0-1,1 1,-1 0,1 0,-1 0,1 0,-1 1,1-1,0 0,-1 1,1 0,0 0,0 0,0 0,0 0,1 0,-1 0,0 0,1 1,-5 9,1 0,0 0,1 0,0 0,1 1,0-1,1 1,1 0,0 0,1 0,0 0,1 0,0-1,1 3,0 22,31 158,-12-103,11 78,-20-96,-5-43,-2 0,-2 1,0-1,-2 1,-2 14,-8-18,9-28,0-1,0 1,0 0,0-1,0 1,0 0,0-1,0 1,0 0,0-1,0 1,0 0,0-1,-1 1,1 0,0 0,0-1,0 1,-1 0,1-1,0 1,0 0,-1 0,1 0,0-1,0 1,-1 0,1 0,0 0,-1 0,1-1,0 1,-1 0,1 0,0 0,-1 0,1 0,0 0,-1 0,1 0,0 0,-1 0,1 0,0 0,-1 0,1 0,0 0,-1 1,1-1,0 0,0 0,-1 0,1 0,0 1,-1-1,1 0,0 0,0 1,0-1,-1 0,1 0,0 1,-2-15,0 0,1 1,0-1,1 0,1 0,0 0,1 1,0-1,1 0,1 1,4-29,-4 17</inkml:trace>
  <inkml:trace contextRef="#ctx0" brushRef="#br0" timeOffset="2463.466">3388 628,'33'0,"16"0,10 0,-1 0,-6 0,-1 0,-5 0,-1-5,-3-2,1 1,-2 1,-4 1,-2 2,-3 1,-2 0,-11 6,-9 2</inkml:trace>
  <inkml:trace contextRef="#ctx0" brushRef="#br0" timeOffset="2717.155">4235 938,'9'29,"3"14,0-5,-2-9</inkml:trace>
  <inkml:trace contextRef="#ctx0" brushRef="#br0" timeOffset="2883.114">4206 542,'0'0</inkml:trace>
  <inkml:trace contextRef="#ctx0" brushRef="#br0" timeOffset="3101.07">4912 628,'-23'4,"0"2,1 1,0 1,0 1,1 1,0 1,0 0,2 2,-1 0,2 2,0 0,0 0,2 2,0 0,-5 8,18-20,1 0,-1 0,1 0,1 1,-1-1,1 0,0 1,0-1,0 1,1 0,0-1,0 1,0-1,1 1,0 0,0-1,0 0,1 1,-1-1,1 0,1 1,-1-1,1-1,0 1,0 0,0-1,1 1,-1-1,1 0,0 0,0 0,1-1,-1 1,1-1,0 0,0 0,7 4,0 0,0-1,1 0,-1-1,1 0,0-1,1 0,-1-1,0-1,1 0,0-1,-1-1,1 0,0 0,0-1,-1-1,1-1,-1 0,0 0,1-1,-2-1,1 0,0-1,-1 0,10-8,-4 0</inkml:trace>
  <inkml:trace contextRef="#ctx0" brushRef="#br0" timeOffset="4229.946">6012 741,'-15'101,"6"1,3 0,7 66,0-130,-12 23,2-93,17-15,2 1,2 0,2 0,3 1,1 1,2 1,2 1,1 0,26-31,-20 30,3 2,1 1,2 2,1 2,2 0,39-25,-70 55,0 0,0 1,1 0,-1 1,1-1,1 1,-1 1,0 0,1 0,0 0,0 1,0 1,-1 0,2 0,2 0,-8 4,0 0,-1 0,0 1,0-1,0 1,0 0,0 0,-1 0,1 0,-1 0,0 0,-1 1,1-1,-1 0,0 1,0 0,0-1,0 1,-1 0,0-1,0 1,0 0,-1-1,1 1,-1 0,0-1,-1 1,1-1,-2 2,-2 24,-3-1,0 0,-2-1,-1 0,-1-1,-1 0,-1-1,-2-1,0 0,-2-1,-3 2,11-15,-1 0,-1-1,1 0,-2 0,1-2,-1 1,-1-2,1 0,-1 0,-1-2,1 1,-1-2,-6 1,2 1,-55 7,72-13,0 0,0 0,0-1,0 1,0-1,0 1,0-1,0 0,1 0,-1 0,0 0,0 0,1 0,-1-1,0 1,1-1,0 1,-1-1,1 1,0-1,0 0,-1 1,1-1,1 0,-1 0,0 0,0 0,1 0,-1 0,1 0,-1 0,1 0,0-2,0-2,1-1,0 0,0 0,1 0,0 1,0-1,0 1,1 0,0-1,0 1,1 0,-1 1,1-1,1 1,-1-1,1 1,3-3,13-15</inkml:trace>
  <inkml:trace contextRef="#ctx0" brushRef="#br0" timeOffset="4595.348">6972 628,'-24'13,"1"2,1 1,0 1,2 1,0 0,0 2,2 0,1 1,-3 5,18-23,-1 0,1 0,-1 1,1-1,0 1,1-1,-1 1,0 0,1-1,0 1,0 0,0 0,0 0,1 0,0 0,-1 0,1 0,1 0,-1 0,1 0,-1 0,1 0,0 0,1 0,-1 0,1-1,-1 1,1-1,0 1,1-1,-1 1,0-1,1 0,0 0,0 0,0-1,0 1,0-1,0 1,1-1,-1 0,1 0,1 0,2 0,1 0,0-1,-1 0,1 0,0 0,0-1,0 0,-1-1,1 0,0 0,0 0,-1-1,1 0,-1-1,0 0,0 0,0 0,0-1,0 0,-1-1,1 1,3-5,1 0,-1-1,0 0,0-1,-1 0,-1-1,0 0,0 0,-1-1,-1 0,0 0,-1 0,0-2,-4 6,0-1,0 1,-1-1,-1 1,1-1,-1 1,-1 0,0-1,0 1,-1 0,0 0,-1 0,0 0,0 1,-1 0,0 0,0 0,-1 0,0 1,0 0,-1 0,0 0,0 1,-1 0,0 1,0 0,0 0,0 0,-1 1,0 1,1-1,-6 0,-10 1,5 4</inkml:trace>
  <inkml:trace contextRef="#ctx0" brushRef="#br0" timeOffset="8831.974">7479 63,'6'-62,"-6"62,0 0,0 0,0 1,0-1,0 0,0 0,-1 0,1 1,0-1,0 0,0 0,0 0,-1 1,1-1,0 0,0 0,0 0,-1 0,1 0,0 0,0 1,-1-1,1 0,0 0,0 0,-1 0,1 0,0 0,0 0,-1 0,1 0,0 0,0 0,-1 0,1 0,0 0,0-1,-1 1,1 0,0 0,0 0,-1 0,1 0,0 0,0-1,0 1,-1 0,1 0,0 0,0-1,-11 28,4 10,2 0,1 0,3 0,0 1,4 21,-1 19,-1 229,-4-280,0 0,-2 0,0-1,-2 1,-2-1,0 0,-5 8,7-17,30-38,0-24,-14 21</inkml:trace>
  <inkml:trace contextRef="#ctx0" brushRef="#br0" timeOffset="9154.143">7169 401,'14'0,"10"0,6 0,2 0,1 0,-1 0,-1 0,-1 0,0 0,-1 0,-1 0,0 0,0 0,1 0,-1 0,0 0,-5 0</inkml:trace>
  <inkml:trace contextRef="#ctx0" brushRef="#br0" timeOffset="9583.554">7790 741,'24'0,"121"-13,-141 12,1 0,-1 0,1-1,-1 0,0 0,0 0,0-1,0 1,0-1,0 0,-1 0,1 0,-1 0,0-1,0 1,0-1,-1 0,1 0,-1 0,0 0,0-1,0 1,-1 0,1-1,-1 1,0-1,0 1,0-4,-1 5,0 1,0 0,0 0,0-1,0 1,0 0,-1 0,1 0,-1-1,1 1,-1 0,0 0,0 0,0 0,0 0,0 0,-1 0,1 1,0-1,-1 0,1 1,-1-1,0 1,0-1,1 1,-1 0,0 0,0 0,0 0,0 0,0 0,0 0,-1 1,1-1,0 1,0-1,-2 1,-84 11,79-7,0 0,1 0,-1 1,1 0,0 1,1 0,-1 0,1 0,0 1,1 0,0 0,0 1,0 0,1 0,0 0,1 0,0 1,0 0,1 0,0 0,0 0,1 1,0-1,1 1,0-1,1 1,0-1,0 1,1 0,0-1,1 1,0-1,1 5,1-9,0 0,-1 0,2-1,-1 1,0-1,1 0,0-1,0 1,0-1,0 0,0 0,1 0,-1-1,1 0,0 0,0-1,0 1,0-1,0 0,0-1,2 1,130-10,-9-25,-103 25</inkml:trace>
  <inkml:trace contextRef="#ctx0" brushRef="#br0" timeOffset="10049.359">8242 909,'108'-146,"-65"75,25-26,-68 96,1 1,-1-1,1 1,-1-1,1 1,-1-1,1 1,0-1,-1 1,1 0,0-1,0 1,-1 0,1 0,0-1,0 1,-1 0,1 0,0 0,0 0,-1 0,1 0,0 0,0 0,-1 0,1 1,0-1,0 0,-1 0,1 1,0-1,-1 0,1 1,0-1,-1 1,1-1,0 1,-1-1,1 1,-1-1,1 1,-1 0,1-1,-1 1,0 0,1-1,-1 1,0 0,1 0,-1-1,0 1,0 0,0 0,0-1,0 1,0 0,0 0,0 0,7 56,-7-46,0-5,0 1,1-1,0 1,0-1,0 1,1-1,-1 0,2 1,-1-1,1 0,0 0,0-1,0 1,1-1,0 1,0-1,0 0,1-1,-1 1,1-1,1 0,-1 0,0 0,1-1,0 0,0 0,0 0,0-1,4 1,2-2,-1 0,1-2,0 1,0-1,0-1,0 0,-1-1,1 0,-1-1,0 0,0-1,0 0,-1 0,0-1,0-1,0 0,-1 0,1-1,-2 0,1-1,-2 1,1-2,-1 1,0-1,5-10,-1-3</inkml:trace>
  <inkml:trace contextRef="#ctx0" brushRef="#br0" timeOffset="10500.604">9343 34,'0'493,"-58"-121,58-387,1-2</inkml:trace>
  <inkml:trace contextRef="#ctx0" brushRef="#br0" timeOffset="10735.063">9031 542,'34'0,"16"0,4 0,2 0,-3 0,-6 0,-1 0,-4 0,-5 0,-3 0,-2 0,-3 0,-1 0,0 0,-5 0</inkml:trace>
  <inkml:trace contextRef="#ctx0" brushRef="#br0" timeOffset="10966.835">9794 599,'-5'29,"3"14,3 5,0-2,5-8,2-5,-1-9</inkml:trace>
  <inkml:trace contextRef="#ctx0" brushRef="#br0" timeOffset="11129.804">9851 430</inkml:trace>
  <inkml:trace contextRef="#ctx0" brushRef="#br0" timeOffset="11746.883">10415 599,'-20'2,"0"1,0 1,0 0,0 2,1 0,0 1,1 1,-1 1,2 1,-1 0,1 1,1 1,0 1,-3 3,15-11,0 1,1-1,0 1,-1 0,2 0,-1 0,1 0,0 1,0-1,1 1,-1-1,2 1,-1-1,1 1,-1-4,1-1,0 0,0 1,0-1,1 0,-1 1,0-1,1 0,0 1,-1-1,1 0,0 0,0 1,0-1,1 0,-1 0,0 0,1 0,-1-1,1 1,0 0,-1-1,1 1,0-1,0 1,0-1,0 0,0 0,1 0,-1 0,0 0,0-1,1 1,-1-1,0 1,1-1,-1 0,0 0,2 0,10-2,1 0,-1-1,0-1,-1 0,1-1,-1 0,0-1,0-1,0 0,-1-1,0 0,-1-1,0 0,9-9,34-24,-44 34,-9 7,0-1,0 0,0 1,0-1,0 1,0 0,0-1,1 1,-1 0,0 0,1 0,-1 0,1 0,-1 0,1 0,0 0,-1 0,1 1,0-1,0 1,-1-1,1 1,0 0,0 0,0 0,-1 0,1 0,0 0,0 0,-1 1,1-1,0 0,0 1,-1 0,1-1,0 1,-1 0,1 0,-1 0,1 0,-1 0,1 0,-1 0,0 1,1-1,7 43,-10-40,1 0,0 0,1 0,-1-1,1 1,-1 0,1-1,0 1,1 0,-1-1,1 1,-1-1,1 0,0 1,0-1,1 0,-1 0,0 0,1-1,0 1,0-1,0 1,0-1,0 0,0 0,0 0,1 0,0-1,6 2,1-1,0-1,-1 0,1 0,0-1,-1 0,1-1,0 0,-1-1,1 0,-1-1,1 0,-1-1,0 0,-1 0,1-1,-1 0,3-3,152-121,-139 105,-1 0,-1-2,-1-1,-2 0,0-1,-2-1,-2-1,0-1,-2 0,-1-1,-2 0,-1-1,4-24,-12 52,0 0,-1 1,1-1,-1 0,0 0,0 0,-1 0,0 0,0 0,0 0,0 0,-1 0,0 0,0 0,0 0,0 0,-1 1,0-1,0 0,0 1,-1-1,1 1,-1 0,0 0,0 0,-1 0,1 1,-1-1,1 1,-1 0,-1 0,1 0,0 1,0-1,-1 1,0 0,1 0,-1 1,0-1,0 1,0 0,0 1,0-1,-2 1,-1 1,0 1,0 0,0 0,1 1,-1 0,1 0,0 0,0 1,0 1,0-1,1 1,-1 0,1 0,1 1,-1 0,1 0,0 0,0 1,1 0,-1 0,2 0,-1 0,1 0,0 1,0 0,1 1,-5 16,2 0,1 0,1 1,1-1,1 1,1 0,3 17,-1-21,2-1,0 0,2 0,0 0,1-1,1 0,1 0,1-1,1 0,0 0,1-2,1 1,1-2,0 0,1 0,1-1,1-1,0-1,8 5,-10-6,0-2,1 1,0-2,0 0,1-1,0-1,1 0,0-1,0-1,0-1,0-1,15 1,-5-3,-5-2</inkml:trace>
  <inkml:trace contextRef="#ctx0" brushRef="#br0" timeOffset="12653.751">12306 628,'11'6,"1"0,0-1,1 0,-1 0,1-1,-1-1,1 0,0-1,0-1,1 0,-1 0,0-1,0-1,0 0,0-1,0-1,0 1,0-2,-1 0,1-1,-1 0,0-1,0 0,-1-1,0 0,0 0,-1-2,0 1,0-1,-1-1,0 1,-1-2,4-5,-10 14,0 0,0 0,-1 0,1-1,-1 1,1-1,-1 1,0-1,0 0,0 1,-1-1,1 0,0 0,-1 0,0 1,0-1,0 0,0 0,0 0,0 0,-1 1,1-1,-1 0,0 0,0 1,0-1,0 1,0-1,-1 1,1-1,-1 1,0 0,1-1,-1 1,0 0,0 0,-1 0,1 1,0-1,-1 0,1 1,-1 0,1-1,-1 1,1 0,-1 1,0-1,0 0,-12-1,0 1,0 0,1 2,-1-1,0 2,0 0,0 0,1 2,-1 0,1 0,0 1,0 1,1 1,-1 0,1 0,1 1,0 1,0 0,0 1,1 0,1 1,0 0,0 0,1 1,-3 6,8-13,1 0,0 0,-1 0,2 0,-1 1,1-1,0 1,0 0,0-1,1 1,0 0,0 0,0 0,1 0,0 0,0 0,0 0,1 0,0 0,0 0,1-1,-1 1,1 0,1-1,-1 1,1-1,0 1,0-1,0 0,1-1,0 1,0 0,2 1,3 0,0 1,1-1,-1-1,1 0,1 0,-1-1,1 0,-1-1,1 0,0-1,0 0,0-1,0 0,1-1,-1 0,2-1,178-31,-180 30,12-3,0 0,-1-1,1-1,-1-1,-1-1,0-1,0-1,-1-1,8-6,-11 1</inkml:trace>
  <inkml:trace contextRef="#ctx0" brushRef="#br0" timeOffset="13065.658">12870 768,'20'-4,"-1"-1,-1-1,1-1,-1-1,0 0,-1-1,0-1,0-1,-1 0,0-1,-1-1,-1 0,0-1,0-1,-2 0,0-1,0 0,-2-1,0 0,34-66,-73 189,27-99,0-1,0 0,1 1,0-1,0 0,1 1,0 0,0-1,0 1,1-1,0 1,0-1,0 0,1 1,0-1,1 0,-1 0,1 0,0 0,0-1,1 1,0-1,0 0,0 0,1 0,-1-1,1 1,0-1,0 0,1-1,3 3,-3-4,0 1,1-1,0 0,-1 0,1-1,0 0,0 0,0 0,-1-1,1 0,0-1,0 1,0-1,0-1,-1 1,1-1,0 0,-1-1,0 0,1 0,-1 0,5-4,120-99,-127 102,8-6,0-1,-1-1,-1 0,0 0,0-1,-1 0,-1-1,0 1,-1-2,2-6,-4 1</inkml:trace>
  <inkml:trace contextRef="#ctx0" brushRef="#br0" timeOffset="13751.284">13915 655,'259'-194,"-257"194,-1-1,1 1,0-1,0 0,-1 0,1 0,-1 0,1 0,0 0,-1-1,0 1,1 0,-1-1,0 1,0-1,0 0,0 1,0-1,0 0,0 1,-1-1,1 0,0 0,-1 0,0 0,1 0,-1 0,0 1,0-1,0 0,0 0,-1 0,1 0,0 0,-1 0,1 0,-1 1,0-1,1 0,-1 0,0 1,0-1,0 0,0 1,-1-1,1 1,0 0,-1-1,1 1,-1 0,1 0,-1 0,1 0,-1 0,0 0,0 0,1 1,-1-1,-14-1,1 1,0 1,0 0,0 1,0 0,0 2,0-1,0 2,0 0,1 1,0 0,0 1,0 1,1 0,0 1,0 0,-1 2,6-5,0 1,-1 0,2 0,-1 1,1 0,0 0,0 1,1 0,0 0,1 0,-1 1,2 0,-1 0,1 0,1 0,-1 1,2 0,-1-1,1 1,1 0,0 0,0 0,1 0,0 0,1 0,0 0,1 0,0 0,0 0,1 0,0-1,3 5,-1-7,1 0,-1 0,2-1,-1 0,1 0,0 0,0-1,1 0,-1-1,1 1,0-1,1-1,-1 0,0 0,1 0,0-1,0-1,-1 1,4-1,13 1,0 0,0-2,1-1,-1-1,0-1,7-3,10-2,-1-2,-1-2,0-1,-1-2,0-2,-1-1,-1-2,-1-2,-1-1,-1-2,-1-1,-1-2,-2-1,-1-1,-1-2,17-25,-7-29,-37 84,-1 1,0-1,1 0,-1 0,0 0,0 0,0 0,0 0,0 0,-1 0,1 0,0 0,-1 0,1 0,-1 0,0 1,0-1,0 0,0 0,0 1,0-1,0 1,-1-1,1 1,0-1,-1 1,1 0,-1 0,0-1,1 1,-1 0,0 1,0-1,1 0,-1 0,0 1,0-1,0 1,0 0,0-1,0 1,0 0,0 0,-1 1,-9-1,0 2,0-1,1 2,-1-1,1 2,0-1,0 2,0-1,0 2,1-1,0 1,0 1,0 0,1 0,0 1,1 0,-1 1,6-6,0-1,0 1,0-1,1 1,0 0,-1 0,1 0,0 0,1 0,-1 0,0 1,1-1,0 1,0-1,0 1,0-1,0 1,1 0,-1-1,1 1,0 0,1-1,-1 1,0 0,1-1,0 1,0 0,0-1,0 1,1-1,-1 0,1 1,0-1,0 0,0 0,0 0,1 0,-1-1,2 2,98 41,-93-43,0-1,-1 1,1 0,-1 1,0 0,1 0,-1 1,0 0,-1 1,1-1,-1 2,0-1,0 1,-1 0,0 0,0 0,0 1,-1 0,0 0,0 1,0 0,-1-1,-1 1,1 1,-1-1,0 0,0 7,-3-6,-2 1,1-1,-1 0,0 0,-1 0,0-1,-1 1,1-1,-2 1,1-1,-1 0,0-1,-1 1,0-1,0 0,0-1,-1 0,0 0,-2 1,-25 29,22-22</inkml:trace>
  <inkml:trace contextRef="#ctx0" brushRef="#br0" timeOffset="23067.2">15353 514,'-2'-2,"0"0,-1 1,1-1,-1 0,0 1,1-1,-1 1,0 0,0 0,0 0,0 0,0 0,0 1,0-1,0 1,0 0,0 0,0 0,0 1,0-1,0 1,0-1,0 1,0 0,0 0,0 0,0 1,0-1,1 1,-1-1,-1 2,-74 65,70-59,-1 1,1 0,1 0,-1 1,2-1,0 2,0-1,1 1,0-1,1 1,0 1,1-1,1 0,0 1,-1 9,3-19,0-1,0 1,1-1,-1 1,1-1,-1 0,1 1,0-1,0 0,0 1,0-1,0 0,0 0,0 0,1 0,-1 0,1 0,0 0,-1-1,1 1,0-1,0 1,0-1,0 0,0 1,1-1,-1 0,0 0,1-1,-1 1,0 0,1-1,-1 1,1-1,-1 0,0 0,1 0,-1 0,1 0,0-1,5 0,0 0,0 0,0-1,-1 0,1 0,-1-1,1 0,-1 0,0-1,0 0,0 0,1-2,14-12,-1-2,-1 0,-1-1,0-1,-2-1,0 0,-2-1,2-6,-4 21,-13 41,0-23,51 280,-50 6,-5-239,-3 0,-2 0,-2 0,-3-2,-19 49,31-99,1 2,-1 0,0 0,0-1,0 1,0 0,-1-1,0 0,-1 0,1 0,-1 0,0 0,0-1,0 1,0-1,-1 0,0 0,0-1,0 0,-3 2,4-7,0-1,0 1,0-1,0 0,0 0,0 0,1 0,-1 0,1-1,0 0,0 0,1 0,-1 0,1 0,0 0,0 0,0-1,0 1,1-1,0 0,0 1,0-1,0 0,1-3,-3-22,2 0,1 0,1 0,2 0,1 0,1 0,2 1,0 0,2 0,2 1,0 0,2 1,6-9,-6 11,1 0,0 1,2 1,1 1,13-13,-8 11</inkml:trace>
  <inkml:trace contextRef="#ctx0" brushRef="#br0" timeOffset="23857.35">15805 571,'-22'87,"20"-79,1 1,0-1,0 1,1 0,0-1,1 1,0-1,0 1,0-1,1 1,1-1,-1 0,1 0,1 0,0 0,0-1,0 1,1-1,0 0,4 4,-7-9,0-1,0 1,1-1,-1 0,0 0,1 0,-1 0,1 0,-1 0,1-1,-1 1,1-1,0 0,-1 0,1 1,0-2,-1 1,1 0,-1-1,1 1,0-1,-1 0,1 1,-1-1,0-1,1 1,-1 0,0 0,1-1,-1 0,1 0,64-64,-56 53,101-155,-112 167,0 1,0-1,0 1,0-1,0 1,0-1,1 1,-1-1,0 1,0-1,1 1,-1 0,0-1,0 1,1-1,-1 1,0 0,1-1,-1 1,1 0,-1-1,0 1,1 0,-1 0,1-1,-1 1,1 0,-1 0,1 0,-1 0,1-1,-1 1,1 0,-1 0,1 0,-1 0,1 0,-1 0,1 0,-1 1,1-1,-1 0,1 0,-1 0,1 0,-1 1,0-1,1 0,-1 0,1 1,-1-1,0 0,1 1,-1-1,1 1,-1-1,0 0,1 1,9 33,-8-25,68 330,-62-274,-2-29,-1 1,-2-1,-1 1,-2-1,-1 1,-3 0,0-1,-4 4,4-19,-1-1,-1 1,-1-1,-1 0,-1-1,0 0,-1 0,-2-1,0 0,-10 10,20-24,-2-1,1 0,0 0,-1 0,1 0,-1-1,0 1,0-1,0 0,0 0,0 0,0-1,-1 1,1-1,0 0,-1 0,1-1,-1 0,1 1,-1-1,1-1,-1 1,1-1,-1 1,1-1,-1-1,1 1,0-1,0 1,0-1,0 0,0-1,0 1,0-1,1 0,-1 1,1-2,0 1,0 0,0-1,0 1,0-1,1 0,0 0,0 0,0 0,-1-4,2-10,0 0,2 1,0-1,1 0,1 0,1 1,0-1,1 1,1 0,1 1,0-1,1 1,1 1,1 0,0 0,7-7,-6 4,12-14,2 2,1 0,2 2,1 1,0 1,2 2,1 1,1 1,1 2,1 2,0 0,1 3,1 1,33-8,66-16,-102 28</inkml:trace>
  <inkml:trace contextRef="#ctx0" brushRef="#br0" timeOffset="25373.851">1 1728,'634'0,"-247"-28,57 26,182-7,52-27,92 14,377-6,-598 4,949-25,516 20,-699 3,-294-1,659-31,-321 28,210 31,-326-30,-820 29,-322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6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143 125,'-2'0,"-1"0,1 0,0 0,0 0,0 1,-1-1,1 1,0 0,0 0,0 0,0 0,0 0,0 0,0 0,1 0,-1 1,0-1,1 1,-1-1,1 1,-1 0,1 0,0-1,0 1,0 0,0 0,0 0,0 0,0 1,1-1,-1 0,1 0,-1 0,1 0,0 1,-2 2,-16 42,2 0,3 2,1-1,3 2,1-1,2 26,1 185,5-252,0 0,1 1,0-1,0 0,1 1,0-1,1 0,0 0,0-1,0 1,1 0,0-1,1 0,0 0,0 0,0-1,1 0,0 0,0 0,0-1,1 1,0-2,0 1,0-1,0 0,1 0,0-1,0 0,0 0,0-1,0 0,0-1,1 0,-1 0,0-1,2 0,9-4,0-2,-1-1,0 0,0-1,0-1,-1-1,-1 0,0-1,0-1,-1 0,-1-1,0-1,-1 0,0-1,-1-1,-1 1,5-11,22-31,-4-2,-2-2,-2-1,-3-1,-3-1,11-51,-25 83,-2-1,-2 0,0 0,-2-1,-2 0,-1 1,-2-4,2 36,-1-1,1 1,-1 0,0 0,0 0,1-1,-1 1,0 0,0 0,0-1,0 1,0 0,-1 0,1-1,0 1,0 0,-1 0,1-1,-1 1,1 0,-1 0,0 0,1 0,-1 0,0 0,0 0,0 0,1 0,-1 0,0 1,0-1,-1 0,1 0,0 1,0-1,0 1,0-1,0 1,-1 0,1-1,0 1,0 0,-1 0,1 0,0 0,0 0,-1 0,1 0,0 0,0 0,-1 1,-5 9,1 1,0 0,1 1,1-1,0 1,0 0,1 0,0 0,1 0,0 9,-1-2,-9 45,3 1,2 0,4 0,2 1,4-1,5 31,12 169,3-114,-24-146,1-1,0 1,0 0,0-1,1 1,0-1,0 1,0-1,0 0,1 1,-1-1,1 0,0 0,0 0,1 0,-1 0,1-1,0 1,0-1,0 0,1 0,-1 0,1 0,-1 0,1-1,0 1,0-1,2 1,14 1</inkml:trace>
  <inkml:trace contextRef="#ctx0" brushRef="#br0" timeOffset="780.86">933 1112,'3'3,"-1"0,1-1,0 1,0-1,0 0,0 0,1 0,-1 0,0-1,1 1,-1-1,1 0,0 0,-1 0,1-1,0 1,-1-1,1 0,0 0,0 0,-1 0,1-1,0 1,-1-1,1 0,0 0,-1-1,1 1,-1-1,0 0,0 1,1-1,-1-1,0 1,0 0,0-2,11-8,-2 0,0-1,0 0,-1-1,-1 0,0-1,1-4,-8 15,12-21,-1 1,-1-2,-1 0,-1 0,3-18,-13 43,0 0,-1-1,1 1,-1-1,1 1,-1-1,0 1,0-1,0 1,0-1,0 1,0-1,0 0,0 1,-1-1,1 1,0-1,-1 1,1 0,-1-1,0 1,1-1,-1 1,0 0,0 0,0-1,0 1,0 0,0 0,0 0,-1 0,1 0,0 0,0 0,-1 1,1-1,-1 0,1 1,0-1,-1 1,1 0,-1-1,1 1,-1 0,0 0,1 0,-1 0,1 0,-2 0,-74 25,72-21,-1 1,1-1,0 1,0 0,0 0,0 1,1-1,0 1,0 0,1 0,0 1,0-1,0 1,1-1,-1 1,2 0,-1 0,1 0,0 0,1 0,-1 0,1 0,1 0,-1 0,1 0,1 0,-1 0,1 0,0-1,2 4,-1-2,1 1,0-1,0 0,1 0,0 0,0-1,1 0,0 0,1 0,-1-1,1 0,0 0,1 0,-1-1,1 0,0-1,1 0,-1 0,1 0,-1-1,1-1,0 0,0 0,0 0,0-1,1-1,-1 1,0-2,0 1,0-1,1 0,-1-1,3-1,5-8,-4-1</inkml:trace>
  <inkml:trace contextRef="#ctx0" brushRef="#br0" timeOffset="1030.476">1384 1112,'5'-9,"1"-4</inkml:trace>
  <inkml:trace contextRef="#ctx0" brushRef="#br0" timeOffset="1562.973">1384 1112,'70'-37,"70"-89,-27-27,-92 118,-1-1,-2 0,-2-2,-1 0,-2 0,2-14,-12 40,0 1,0-1,-2 0,1 0,-2-1,1 1,-2 0,1 0,-2 0,0-3,1 13,1 1,0-1,-1 1,0-1,1 1,-1-1,0 1,1 0,-1-1,0 1,0 0,0 0,0 0,-1-1,1 1,0 0,0 0,-1 1,1-1,0 0,-1 0,1 1,-1-1,1 1,-1-1,1 1,-1 0,1-1,-1 1,1 0,-1 0,1 0,-1 0,0 0,1 1,-1-1,1 0,-1 1,1-1,-1 1,1-1,-1 1,1 0,0 0,-1 0,1 0,0 0,0 0,-1 0,-60 56,44-36,2 0,0 1,1 1,1 1,2 0,0 0,1 1,2 1,1-1,0 2,2-1,1 1,2 0,0 0,2 0,1 12,3-28,1 1,1-2,0 1,0 0,1-1,1 0,-1-1,2 1,-1-1,1 0,1-1,-1 0,1-1,1 1,-1-2,1 1,1-1,-1-1,1 0,0 0,0-1,0-1,0 0,1 0,7 0,28 13,-28-9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0,'30'18,"5"-12,0-1,0-2,0-1,0-2,23-3,19 1,109 2,-174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1,'28'9,"20"4,6-1,-1-2,-5-3,-6-2,-5-3,-4-1,-3-1,-2-1,-1 1,0-1,1 1,-6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0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467 546,'-27'54,"-59"80,-75 85,-5-11,166-208,0 1,0 0,0-1,0 1,0-1,-1 1,1-1,0 1,0-1,-1 1,1-1,0 1,-1-1,1 1,-1-1,1 1,-1-1,1 0,0 1,-1-1,1 0,-1 1,0-1,1 0,-1 0,1 1,-1-1,1 0,-1 0,0 0,1 0,-1 0,1 0,-1 0,1 0,-1 0,0 0,1 0,-1 0,1 0,-1-1,0 1,1 0,-1 0,1-1,-1 1,1 0,-1-1,1 1,0 0,-1-1,1 1,-1-1,1 1,0-1,-1 1,1-1,0 1,-1-1,1 1,0-1,0 0,1-13</inkml:trace>
  <inkml:trace contextRef="#ctx0" brushRef="#br0" timeOffset="431.758">43 574,'-7'-11,"21"36,210 255,-30-38,-127-137,-67-106,-1 1,1-1,0 1,0-1,0 0,0 1,-1-1,1 1,0-1,0 1,0-1,0 1,0-1,0 1,0-1,0 0,1 1,-1-1,0 1,0-1,0 1,1-1,-1 1,0-1,0 1,1 0,-1-1,0 1,1-1,-1 1,1-1,-1 1,0 0,1-1,-1 1,1 0,-1 0,1-1,-1 1,1 0,-1 0,1 0,-1 0,1 0,0-1,-1 1,1 0,-1 0,1 0,-1 0,1 1,-1-1,1 0,-1 0,1 0,-1 0,1 1,-1-1,1 0,0 0,-1-19</inkml:trace>
  <inkml:trace contextRef="#ctx0" brushRef="#br0" timeOffset="1002.613">749 94,'7'-9,"1"1,0 0,0 1,1 0,0 0,0 1,0 0,1 1,0 0,0 0,0 1,1 0,-1 1,1 0,0 1,0 0,0 1,0 0,0 1,0 0,0 1,0 0,0 0,5 2,-13-2,-1-1,1 0,-1 0,1 1,-1 0,1-1,-1 1,0 0,1 0,-1 0,0 0,0 1,0-1,1 1,-2-1,1 1,0 0,0 0,0 0,-1-1,1 2,-1-1,0 0,1 0,-1 0,0 1,0-1,0 1,-1-1,1 0,-1 1,1-1,-1 1,0 0,0-1,0 1,0-1,0 1,-1 0,-34 97,-12-31,37-57,0 0,1 1,0 0,1 1,1 0,0 0,1 0,0 1,1 0,1 0,0 1,1 5,2-19,2 1,-1-1,0 1,0-1,1 0,-1 1,1-1,0 0,0 1,0-1,0 0,0 0,0 0,1 0,-1 0,1 0,-1 0,1 0,0-1,-1 1,1 0,0-1,0 0,0 1,0-1,1 0,-1 0,0 0,0 0,1-1,-1 1,1-1,-1 1,1-1,93 2,-76-3,124-20,-119 16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4,'0'0,"-1"0,1-1,0 1,-1 0,1-1,-1 1,1 0,-1 0,1-1,-1 1,1 0,-1 0,1 0,-1 0,0-1,1 1,-1 0,1 0,-1 0,1 0,-1 1,1-1,-1 0,0 0,1 0,-1 0,1 0,-1 1,1-1,-1 0,1 0,-1 1,1-1,0 0,-1 1,1-1,-1 1,1-1,0 0,-1 1,1-1,0 1,-1-1,1 1,0-1,0 1,0-1,-1 1,1 0,0-1,0 1,0-1,0 1,0-1,0 1,0-1,0 1,0 0,0-1,1 1,-7 39,6-39,0 474,-30-68,30-393,-1-1,0 0,0 1,-2-1,1 0,-2 0,0 0,0 0,-1-1,-1 0,-6 11,32-73,7-6,-16 29</inkml:trace>
  <inkml:trace contextRef="#ctx0" brushRef="#br0" timeOffset="576.215">440 315,'-286'225,"170"-143,116-80,-1 0,1 1,0-1,0 0,0 1,0-1,1 1,-1-1,1 0,-1 1,1-1,0 0,0 0,0 0,0 0,0 1,0-1,1-1,-1 1,1 0,-1 0,1 0,0-1,0 1,0-1,0 1,0-1,0 0,0 0,0 0,0 0,0 0,1-1,-1 1,0 0,1-1,1 0,2 3,52 26,-24-14,-1 2,-1 1,-1 1,-1 1,0 2,22 23,-47-40,0 0,-1 0,0 0,0 1,0 0,-1 0,1 0,-1 0,-1 0,0 1,1-1,-2 1,1 0,-1 0,0-1,-1 1,1 0,-1 1,11 49,-11-56,1 0,-1 0,1 0,-1 0,1 0,-1 0,1 0,0 0,-1 0,1 0,0 0,0-1,0 1,0 0,0 0,0-1,0 1,0-1,0 1,0-1,0 1,0-1,0 0,0 0,0 1,0-1,0 0,1 0,-1 0,0 0,0 0,0 0,0 0,0-1,1 1,-1 0,0-1,0 1,0-1,0 1,0-1,0 1,0-1,0 0,0 1,-1-1,1 0,0 0,11-9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7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0,'-11'138,"1"-68,3 1,3 0,3 0,4 14,-1 34,-2 9,0-116</inkml:trace>
  <inkml:trace contextRef="#ctx0" brushRef="#br0" timeOffset="367.454">0 762,'97'14,"1"-4,0-4,81-7,-123 1,182-28,-128 10,-103 29,-14 0</inkml:trace>
  <inkml:trace contextRef="#ctx0" brushRef="#br0" timeOffset="971.729">254 1017,'31'-18,"5"3,122-32,-155 46,-1 1,0-1,0 1,0-1,1 1,-1 0,0 0,0 0,1 0,-1 0,0 0,0 1,1-1,-1 1,0-1,0 1,0 0,0 0,0 0,0 0,0 0,0 1,0-1,0 0,-1 1,1 0,0-1,-1 1,0 0,1 0,-1 0,0 0,0 0,0 0,0 0,0 0,0 0,-1 0,1 0,-1 1,0-1,1 0,-1 1,0-1,0 0,-1 0,1 1,0-1,-1 0,1 0,-1 0,0 1,0-1,0 0,-6 11,-1 0,0 0,-1-1,0 0,-1-1,-1 0,1 0,-6 2,-27 29,-12 15,38-42,1 0,1 1,0 1,2 0,0 1,0 0,2 1,-5 12,-8 62,24-90,0 0,0 0,0 0,0 0,1 0,-1 0,1-1,0 1,0 0,0 0,0 0,1-1,-1 1,1-1,-1 1,1-1,0 1,0-1,0 0,0 0,1 0,-1 0,0 0,1-1,-1 1,1-1,0 1,-1-1,1 0,1 0,12 3,1-1,-1-1,1 0,-1-1,1-1,-1-1,1 0,-1-1,1-1,-1 0,0-1,12-5,114-60,-119 57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4.1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1721 260,'0'-1,"0"0,0 1,0-1,-1 0,1 1,0-1,0 1,-1-1,1 0,0 1,-1-1,1 1,0-1,-1 1,1-1,-1 1,1-1,-1 1,1 0,-1-1,1 1,-1 0,0-1,1 1,-1 0,1 0,-1-1,0 1,1 0,-1 0,0 0,1 0,-1 0,1 0,-1 0,0 0,1 0,-1 0,0 0,1 1,-1-1,0 0,1 0,-1 1,1-1,-1 0,1 1,-1-1,1 0,-1 1,1-1,-1 1,-33 19,-93 112,-321 321,84-106,-221 187,470-436,94-74,41-21,0-12,-2-1,1 0,-1-1,-1-1,0-1,-1-1,3-3,10-7,101-90,-96 82</inkml:trace>
  <inkml:trace contextRef="#ctx0" brushRef="#br0" timeOffset="727.275">1749 260,'-13'0,"1"-1,-1 0,1 0,-1-2,1 1,0-1,0-1,0 0,0-1,1 0,0-1,0 0,-10-8,-131-101,57 30,94 84,1 1,-1-1,0 1,1 0,-1-1,0 1,1 0,-1 0,0-1,0 1,0 0,1 0,-1 0,0 0,0 0,1 0,-1 0,0 0,0 0,0 1,1-1,-1 0,0 0,0 1,1-1,-1 0,0 1,1-1,-1 1,0-1,1 1,-1-1,1 1,-1-1,1 1,-1 0,1-1,-1 1,1 0,0-1,-1 1,1 0,0 0,-1-1,1 1,0 0,0 0,0-1,0 1,0 0,0 0,0 0,0 0,-2 53,2-46,15 225,-7-177,6 41,4 0,4-1,8 11,-31-106,1 0,0 0,0 0,0 0,0 0,0 1,0-1,0 0,0 0,0 0,1 0,-1 0,0 0,1 0,-1 0,1 0,-1 0,1 0,-1 0,1 0,0 0,0 0,-1 0,1-1,0 1,0 0,0-1,0 1,0 0,0-1,0 1,0-1,0 0,0 1,0-1,0 0,0 1,0-1,0 0,0 0,0 0,1 0,-1 0,0 0,0 0,0-1,0 1,0 0,0-1,0 1,0 0,0-1,0 1,0-1,0 0,0 1,0-1,0 0,0 0,-1 1,1-2,51-139,75-209,-66 182,-37 135,-10 23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3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0,'-70'38,"40"-24,1 2,1 1,0 1,2 1,-16 15,39-30,-1-1,1 1,-1 0,1 1,1-1,-1 0,0 1,1 0,0-1,0 1,1 0,-1 0,1 0,0 0,0 0,1 0,-1 1,1-1,0 0,1 0,-1 0,1 0,0 0,1 0,-1 0,1 0,0 0,0 0,0-1,1 1,-1-1,1 1,0-1,0 0,1 0,-1-1,1 1,1 0,6 5,1-2,-1 1,1-2,0 1,1-2,-1 1,1-2,0 0,0 0,1-1,-1-1,1 0,-1-1,1-1,0 0,-1-1,1 0,-1-1,1 0,4-2,6-3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9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643 215,'1'-1,"0"1,0-1,-1 0,1 0,0 1,-1-1,1 0,0 0,-1 0,0 0,1 0,-1 0,1 0,-1 0,0 0,0 0,1 0,-1 0,0 0,0 0,0 0,0 0,0 0,-1 0,1 0,0 0,0 0,-1 0,1 0,0 0,-1 0,1 0,-1 0,1 0,-1 1,0-1,1 0,-1 0,0 1,0-1,1 0,-1 1,0-1,0 0,0 1,0-1,0 1,0 0,0-1,0 1,0 0,0 0,0-1,-8-4,-1 0,1 1,-1 0,0 0,0 1,0 1,-1 0,1 0,0 1,-1 0,1 0,-1 1,1 1,-7 1,-5 1,1 0,-1 2,1 0,0 2,1 0,0 2,0 0,1 1,0 1,0 0,1 2,1 0,0 1,1 1,1 0,0 1,-4 7,16-20,0 0,0 1,1 0,-1-1,1 1,0 0,0 0,0 1,1-1,-1 0,1 0,0 1,1-1,-1 1,1-1,-1 1,1-1,1 1,-1-1,0 1,1-1,0 1,0-1,1 0,-1 1,1-1,0 0,0 0,0 0,1 0,-1-1,1 1,0-1,0 1,0-1,0 0,1 0,0 0,-1-1,1 1,0-1,3 1,96 8,-102-10,0-1,0 1,0-1,0 1,0 0,0-1,0 1,0 0,0 0,0 0,0 0,0 0,0 0,-1 0,1 0,0 0,-1 0,1 0,-1 0,1 0,-1 1,1-1,-1 0,0 0,0 1,0-1,0 0,0 0,0 1,0-1,0 0,0 1,0-1,-1 0,1 0,-1 0,1 1,-1-1,1 0,-1 0,1 0,-1 0,0 0,-36 52,30-45,-64 74,42-52,2 2,1 1,2 1,-20 36,42-68,0 1,1-1,-1 1,1-1,0 1,-1 0,1 0,0 0,0-1,1 1,-1 0,1 0,-1 0,1 0,0 0,0 0,1 0,-1 0,0 0,1 0,0 0,0 0,0 0,0 0,0-1,0 1,1 0,-1-1,1 1,0-1,0 0,0 1,0-1,0 0,0 0,1 0,-1-1,0 1,1 0,0-1,-1 0,1 1,0-1,1 0,12 1,0 0,-1-2,1 1,0-2,0 0,-1-1,1-1,-1 0,1-1,3-2,73-13,-80 18</inkml:trace>
  <inkml:trace contextRef="#ctx0" brushRef="#br0" timeOffset="922.145">925 159,'-26'167,"-56"175,32-173,44-145</inkml:trace>
  <inkml:trace contextRef="#ctx0" brushRef="#br0" timeOffset="3841.076">1292 610,'-7'-4,"0"1,-1 1,1-1,-1 1,1 1,-1-1,1 1,-1 0,0 1,0 0,0 0,1 1,-1 0,0 0,1 1,-1 0,1 0,0 1,-1 0,1 0,0 0,1 1,-1 0,1 1,-1 0,1 0,0 0,0 3,0 0,1 0,0 0,0 1,1 0,0 0,0 0,1 1,1-1,-1 1,2-1,-1 1,1 0,0 0,1-1,1 1,-1 0,1 0,1 0,0-1,3 10,-4-17,0 0,1 0,-1 0,0 1,1-1,0 0,-1-1,1 1,0 0,0 0,0-1,0 1,0-1,1 0,-1 0,0 1,1-1,-1-1,1 1,-1 0,1-1,-1 1,1-1,-1 0,1 0,-1 0,1 0,-1 0,1 0,0-1,-1 1,0-1,1 0,-1 0,1 0,-1 0,2-1,80-60,8-62,-35 41,-60 115,1-26,-33 124,34-126,1 0,0 0,0 0,0 1,0-1,1 0,-1 0,1 0,0 0,0 0,1 0,-1 0,1 0,0 0,0 0,0-1,1 1,-1-1,1 0,0 1,0-1,0-1,0 1,0 0,1-1,-1 1,1-1,0 0,-1 0,3 0,2 1,0-1,0 0,1 0,-1-1,1 0,-1 0,0-1,1 0,-1 0,1-1,-1 0,1-1,-1 0,0 0,0-1,0 0,0 0,-1-1,1 0,-1 0,0-1,5-4,16-13,-1-1,-1-2,-1-1,16-22,-27 32,6-9,-15 17,1 1,0-1,0 1,0 1,1-1,0 1,1 0,-1 1,1 0,0 0,0 0,-6 5,-1-1,0 1,1 0,-1-1,1 1,-1 0,0 0,1 0,-1 0,1 0,-1 1,0-1,1 0,-1 1,0-1,1 0,-1 1,0 0,1-1,-1 1,0 0,0 0,0 0,0-1,0 1,0 0,0 0,0 1,0-1,0 0,0 0,-1 0,1 1,0-1,-1 0,1 1,-1-1,0 0,1 1,-1-1,0 0,0 2,5 62,-6-57,-1-1,0 1,0 0,0-1,-1 0,0 1,-1-1,1 0,-1 0,-1-1,1 1,-1-1,0 0,-1-1,1 1,-1-1,0 0,-1 0,1-1,-1 0,-2 2,8-6,0-1,1 1,-1 0,1 0,-1 0,0 0,1 0,-1 0,1 0,-1 0,0 1,1-1,-1 0,1 0,-1 0,1 1,-1-1,1 0,-1 1,1-1,-1 0,1 1,-1-1,1 1,-1-1,1 0,0 1,-1-1,1 1,0-1,-1 1,1 0,0-1,0 1,-1-1,1 1,0-1,0 1,0 0,0-1,0 1,0-1,0 1,0 0,0-1,0 1,0-1,1 1,-1 0,0-1,0 1,0-1,1 1,-1-1,0 1,1-1,-1 1,0-1,1 1,-1-1,1 1,-1-1,1 0,-1 1,1-1,-1 0,1 1,-1-1,43 10,-27-8,1-1,-1 0,0-1,1-1,-1 0,0-2,0 1,0-2,0 0,0-1,-1-1,0 0,0-1,5-4,20-18,-2-1,-1-2,-1-2,-2-1,-2-2,7-11,-25 32,7-12,-2 0,0-1,-2-1,-1-1,-2 0,-1-1,-1-1,-2 1,-2-2,0 0,-2 0,-2 0,-1 0,-2-8,0 40,0 0,0 0,-1 0,1 0,-1 0,1 0,-1 0,0 0,0 0,0-1,0 1,0 0,0 0,-1 0,1 0,-1 0,1 0,-1 0,0 0,0 0,0 1,0-1,0 0,0 0,0 1,-1-1,1 1,0-1,-1 1,0-1,1 1,-1 0,0 0,1 0,-1 0,0 0,0 0,0 0,0 1,0-1,0 1,0-1,0 1,0 0,0 0,0 0,0 0,-1 0,1 0,0 1,-7 6,1 1,0 0,0 0,1 1,0-1,1 2,0-1,0 1,1 0,0 0,1 1,0-1,0 1,1 0,1 0,0 0,1 0,0 1,0-1,1 0,1 0,0 1,0 0,-1 13,-1-2,1 0,1 1,1-1,1 0,1 0,1 0,6 17,42 140,-37-58,-16-122,0 0,0-1,1 1,-1 0,0 0,0-1,1 1,-1 0,0 0,0-1,1 1,-1 0,0 0,1-1,-1 1,0 0,1 0,-1 0,0 0,1 0,-1 0,1 0,-1 0,0 0,1-1,-1 2,0-1,1 0,-1 0,1 0,-1 0,0 0,1 0,-1 0,0 0,1 0,-1 1,0-1,1 0,-1 0,0 1,1-1,-1 0,0 0,0 1,1-1,-1 0,0 1,0-1,0 0,1 1,-1-1,0 0,0 1,0-1,0 0,0 1,4-15</inkml:trace>
  <inkml:trace contextRef="#ctx0" brushRef="#br0" timeOffset="4121.287">2139 328,'33'5,"17"1,4 0,-3-1,-4-2,-6-1,-5 0,-4-2,-2 0,-2 0,-1 0,-5-1</inkml:trace>
  <inkml:trace contextRef="#ctx0" brushRef="#br0" timeOffset="4366.002">2788 582,'5'24,"1"3,0-3</inkml:trace>
  <inkml:trace contextRef="#ctx0" brushRef="#br0" timeOffset="4539.4">2816 272,'0'0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6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60 847,'0'408,"-26"-219,12-145,13-45,0 1,-1-1,1 1,0-1,0 0,0 1,0-1,0 0,0 0,0 0,1 0,-1 0,0 0,0 0,1 0,-1 0,0 0,1 0,-1 0,1 0,0-1,-1 1,1 0,0 0,0-1,0 1,0 0,0 0,0-1,0 1,0 0,0 0,1-1,-1 1,0 0,1 0,-1 0,1 0,6-38,2 2,1-1,2 2,2-1,1 2,2 0,1 1,2 0,1 2,1 0,2 2,2 1,12-11,-6-1,2 1,2 2,2 2,1 1,1 2,2 2,7-2,-47 31,-1 1,1 0,0 0,0 0,0 0,-1 0,1 0,0 1,0-1,0 0,0 1,0 0,0-1,0 1,0 0,0 0,0 0,0 0,0 1,0-1,0 0,0 1,0-1,0 1,0 0,0 0,0 0,0 0,-1 0,1 0,0 0,-1 1,1-1,-1 0,1 1,-1 0,0-1,0 1,1 0,-1-1,0 1,-1 0,1 0,0 0,0 0,-1 0,0 0,1 1,0 9,0 0,-1-1,0 1,-1 0,0-1,-1 1,-1-1,1 1,-2-1,0 0,0 0,-1-1,0 1,0-1,-2 0,1 0,-2 0,0 5,1-2,-1 0,0-1,0 0,-1 0,0-1,-1 0,-1-1,0 0,0 0,-1-1,0-1,0 0,-1-1,0 0,0-1,-1 0,0-1,0-1,0 0,0-1,-1 0,1-1,-1-1,-2 0,15-1,-1 1,1-1,0 0,-1 0,1 0,0-1,-1 1,1 0,0-1,0 1,-1-1,1 0,0 0,0 0,0 0,0 0,0 0,0-1,0 1,0-1,1 1,-1-1,0 1,1-1,-1 0,1 0,0 0,0 0,0 0,0 0,0 0,0-1,0 1,1 0,-1 0,1-1,-1 1,1 0,0-1,0 1,0 0,0-1,1 1,-1 0,1-1,56-73,-33 52</inkml:trace>
  <inkml:trace contextRef="#ctx0" brushRef="#br0" timeOffset="329.872">963 734,'-5'5,"-7"6,0-1,0 2,1-1,1 1,0 1,0 0,2 1,-1-1,2 2,0-1,1 1,0 0,1 0,-1 5,7-16,-1 0,1 0,0 0,0 0,1 0,-1-1,1 1,0 0,0-1,0 1,0-1,0 0,1 0,-1 0,1 0,0 0,0 0,0-1,1 1,-1-1,0 0,1 0,-1 0,1-1,0 1,0-1,0 0,0 0,-1 0,1-1,0 1,0-1,0 0,0 0,0 0,0-1,0 1,0-1,0 0,0 0,0-1,0 1,-1-1,1 0,-1 1,1-2,-1 1,0 0,1-1,-1 0,3 0,0 0,0 0,0 0,-1-1,0 0,1 0,-1 0,-1-1,1 1,-1-1,0 0,0-1,0 1,-1-1,1 1,-1-1,-1 0,1 0,-1-1,0 1,-1 0,1-1,-1 1,-1-1,1 1,-1-1,0 0,-1 1,1-1,-1 1,0-1,-1 1,0 0,0-1,-1-1,-4-2,0 1,0 0,-1 0,0 0,-1 1,0 0,0 1,-1 0,0 0,0 1,-1 1,1-1,-1 2,0-1,-7 0,-7-3</inkml:trace>
  <inkml:trace contextRef="#ctx0" brushRef="#br0" timeOffset="818.645">1414 199,'-21'109,"13"193,10-187,-2-85,1 13,-2-1,-2 1,-1-1,-7 24,12-66,-1 1,0 0,0-1,1 1,-1 0,0 0,0-1,0 1,0 0,0 0,0-1,0 1,0 0,0 0,0-1,0 1,0 0,-1 0,1-1,0 1,0 0,-1-1,1 1,-1 0,1-1,0 1,-1-1,1 1,-1-1,0 1,1-1,-1 1,1-1,-1 1,0-1,1 0,-1 1,0-1,1 0,-1 1,0-1,0 0,1 0,-1 0,0 0,0 0,1 0,-1 0,0 0,0 0,1 0,-1 0,0 0,1-1,-1 1,0 0,0-1,1 1,-1 0,1-1,-1 1,0-1,1 1,-1-1,1 1,-1-1,0 0,-4-12</inkml:trace>
  <inkml:trace contextRef="#ctx0" brushRef="#br0" timeOffset="1068.456">1133 566,'38'0,"18"0,4-5,-4-2,-6 1,-7 1,-6 2,-4 0,-4 2,-1 1,-6 0</inkml:trace>
  <inkml:trace contextRef="#ctx0" brushRef="#br0" timeOffset="3368.428">1640 876,'128'-19,"-124"18,0-1,0 1,0-1,0 0,0-1,-1 1,1 0,-1-1,1 0,-1 0,0 0,0 0,0-1,-1 1,1-1,-1 1,0-1,0 0,0 0,0 0,-1 0,1-1,-1 1,0 0,-1 0,1-1,0-3,-1 4,-1 1,1 0,0-1,-1 1,0 0,1-1,-1 1,0 0,-1 0,1 0,-1 0,1 0,-1 0,0 0,0 0,0 1,-1-1,1 1,0-1,-1 1,0 0,1 0,-1 0,0 0,0 1,0-1,0 1,-1 0,1 0,0 0,0 0,-1 1,1-1,0 1,-1 0,1 0,-1 0,1 0,0 0,-1 1,1 0,0-1,-1 1,1 1,0-1,0 0,0 1,0-1,-1 2,-2 1,0 1,0-1,0 1,0 1,1-1,0 1,0 0,1 0,-1 0,1 1,1-1,-1 1,1 0,0 0,1 0,0 1,0-1,0 1,1-1,0 1,1-1,-1 1,1 0,1-1,0 1,0-1,0 1,1-1,0 1,1-1,-1 0,1 0,1 0,-1 0,1-1,0 1,1-1,0 0,0-1,0 1,0-1,1 0,0 0,0 0,0-1,1 0,0 0,-1-1,7 3,104 7,-92-13</inkml:trace>
  <inkml:trace contextRef="#ctx0" brushRef="#br0" timeOffset="4085.984">2261 621,'-76'151,"-33"27,109-178,1 0,-1 0,0 0,0 0,1 0,-1-1,0 1,1 0,-1 0,0 0,0 0,1 0,-1 0,0 0,0 0,1 0,-1 0,0 0,1 0,-1 0,0 1,0-1,1 0,-1 0,0 0,0 0,1 0,-1 0,0 1,0-1,0 0,1 0,-1 0,0 1,0-1,24-25,152-195,-108 139,-67 81,0 0,1 0,-1 1,0-1,0 1,0-1,0 1,0-1,0 1,0-1,0 1,0 0,0 0,-1-1,1 1,0 0,0 0,-1 0,1 0,0 0,-1 0,1 0,-1 0,0 0,1 0,-1 1,0-1,1 0,-1 0,0 0,0 0,0 0,0 1,0-1,0 0,-1 0,1 0,0 0,-1 0,1 1,0-1,-1 0,1 0,-1 0,0 0,-3 15,-12 114,16-126,1-1,-1 1,1 0,0 0,-1 0,2-1,-1 1,0-1,1 1,0-1,-1 1,1-1,1 0,-1 0,0 0,1 0,0 0,-1-1,1 1,0-1,0 1,1-1,-1 0,0-1,1 1,-1 0,1-1,-1 0,1 0,0 0,0 0,0-1,5 0,-1-1,1 0,-1 0,0-1,1-1,-1 1,0-1,0-1,-1 1,1-1,-1-1,1 1,-2-1,1 0,0-1,-1 0,0 0,0 0,-1-1,0 0,0 0,0 0,-1 0,0-1,0 0,-1 0,0 0,3-8,0 0,0-1,-2 1,0-1,-1 0,-1-1,0-9,-3 3</inkml:trace>
  <inkml:trace contextRef="#ctx0" brushRef="#br0" timeOffset="6375.936">3052 0,'-37'122,"30"-97,2-1,0 1,2 0,1 1,1 23,-8 70,-9 90,18-194,-1-1,0 0,-1 0,-1 0,0-1,-1 1,-1-1,-5 13,2-16,1-5</inkml:trace>
  <inkml:trace contextRef="#ctx0" brushRef="#br0" timeOffset="6687.846">2798 340,'28'0,"15"0,5 0,-1 0,-4-5,-5-2,-3 1,-3 1,-7 1</inkml:trace>
  <inkml:trace contextRef="#ctx0" brushRef="#br0" timeOffset="10487.033">3333 537,'0'5,"0"6,0 6,0 5,0 4,0 2,0 1,-4 0,-3 1,6-6,2-6</inkml:trace>
  <inkml:trace contextRef="#ctx0" brushRef="#br0" timeOffset="10887.035">3390 254,'-5'0,"-6"0,-2 5,7-3,4-2</inkml:trace>
  <inkml:trace contextRef="#ctx0" brushRef="#br0" timeOffset="13921.249">3870 594,'0'-3,"0"1,0 0,-1 0,1-1,0 1,-1 0,0 0,1 0,-1 0,0 0,0 0,0 0,0 0,-1 0,1 0,0 0,-1 1,1-1,-1 0,0 1,0 0,1-1,-1 1,0 0,0 0,0 0,0 0,0 0,0 0,-1 1,1-1,0 1,0-1,0 1,-1 0,1 0,0 0,0 0,-1 1,0-1,-91 28,90-26,0-1,0 2,0-1,0 0,0 1,1 0,-1-1,1 1,-1 1,1-1,0 1,0-1,1 1,-1 0,1 0,0 0,0 0,0 0,0 0,1 1,0-1,0 1,0-1,0 1,1-1,-1 1,1-1,1 1,-1-1,0 1,1-1,0 1,0-1,1 1,-1-1,1 0,0 1,0-1,0 0,0-1,1 1,0 0,2 2,2-4,0-1,0 0,0-1,1 0,-1 0,0 0,0-1,0 0,0 0,0-1,0 0,-1 0,1-1,0 0,-1 0,0 0,0-1,0 0,0 0,0-1,-1 1,0-1,0 0,0-1,1-1,57-52,-61 60,-1-1,1 0,-1 1,1-1,-1 1,1 0,-1-1,0 1,0 0,1 0,-1 0,0 0,0 0,0 0,0 0,0 0,0 1,0-1,0 0,0 0,-1 1,1-1,-1 1,1-1,-1 1,1-1,-1 1,0-1,0 1,1-1,-1 1,0-1,-1 1,1-1,0 1,0-1,-1 1,1-1,0 1,-1 0,1 1,0 18,-1-17,0-1,0 1,1-1,-1 1,1-1,0 1,0-1,1 1,-1-1,0 1,1-1,0 1,0-1,0 0,1 1,-1-1,1 0,-1 0,1 0,0 0,0 0,1 0,-1-1,0 1,1-1,0 1,-1-1,1 0,0 0,0 0,0-1,1 1,-1-1,2 1,4-2,1 0,-1-1,1 0,-1-1,1 0,-1 0,0-1,0 0,0-1,0 0,-1 0,1-1,-1 0,0 0,-1-1,1 0,-1 0,4-6,1 2,14-8,-2-1,0-2,-1 0,-2-2,0 0,-1-1,-2-1,0-1,-2 0,0-2,-2 0,5-16,-11 25,-2 0,0-1,-1 1,0-1,-2 0,-1-1,0 1,-1 0,-1-1,-1 1,-1 0,-3-9,4 25,0 1,-1-1,1 1,-1-1,0 1,0 0,-1-1,1 1,-1 0,1 1,-1-1,0 0,0 1,0-1,0 1,0 0,-1 0,1 1,-1-1,1 1,-1-1,0 1,1 0,-1 0,0 1,0-1,0 1,0 0,1 0,-1 0,0 0,0 1,0 0,0 0,1 0,-1 0,0 0,1 1,-1-1,1 1,0 0,-1 0,1 1,0-1,0 0,0 1,1 0,-2 1,-6 6,1 0,0 1,1 1,0-1,0 1,2 1,-1-1,1 1,1 0,1 1,0-1,0 1,1 0,1 0,0 0,1 0,0 14,0 0,2-1,1 1,1 0,1 0,2-1,6 18,5 1,2-2,3 0,1-2,2 0,1-1,26 27,-43-57,-1-4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23.2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86 410,'39'17,"-35"-15,0-1,-1 0,1 0,0 0,0 0,0-1,0 1,0-1,0 0,0 0,0-1,0 1,0-1,0 0,0 0,0 0,-1 0,1-1,0 0,-1 1,1-1,-1-1,0 1,0 0,1-1,-2 0,1 1,0-1,0 0,-1-1,0 1,0 0,0-1,0 1,0-1,-1 0,1 1,-1-1,0 0,1-3,-1 3,0 1,0-1,0 0,-1 1,1-1,-1 0,0 0,0 0,0 1,0-1,-1 0,1 0,-1 1,0-1,0 0,-1 1,1-1,-1 1,0-1,1 1,-1 0,-1 0,1 0,0 0,-1 0,0 0,0 1,1-1,-1 1,-1 0,1 0,0 0,-1 0,1 1,0-1,-1 1,0 0,1 0,-1 0,0 0,0 1,-3-1,0 1,0 1,-1-1,1 1,0 0,0 1,0-1,0 1,0 1,0 0,0 0,1 0,0 0,-1 1,1 0,1 1,-1-1,0 1,1 0,0 0,0 1,1 0,0 0,0 0,0 0,1 0,-1 1,1 0,1-1,0 1,0 0,0 0,1 0,0 1,0-1,0 0,1 0,0 1,1-1,0 0,0 1,2 2,1 1,0-2,1 1,0-1,0 1,1-1,0-1,1 1,0-1,0 0,1-1,0 0,0 0,1 0,-1-1,1-1,1 0,-1 0,1 0,0-1,0-1,0 0,1 0,-1-1,1 0,-1-1,6 0,38-1,-29 0</inkml:trace>
  <inkml:trace contextRef="#ctx0" brushRef="#br0" timeOffset="718.823">538 552,'30'-77,"-28"72,11-29,0 0,3 1,1 1,1 1,2-1,40-59,-50 119,-11 25,-1-45,1-1,-1 1,1 0,1-1,-1 1,1 0,0 0,1-1,0 1,0 0,1-1,0 1,0-1,1 0,0 1,0-1,1 0,-1-1,2 1,-1-1,1 1,0-2,0 1,0 0,1-1,0 0,1 0,-3-3,-1-1,1 0,0 0,0-1,0 1,0-1,0 0,0 0,0 0,0-1,0 1,0-1,0 0,0 0,0 0,-1-1,1 1,0-1,-1 0,1 0,-1 0,0 0,0-1,0 1,0-1,0 0,0 0,-1 0,1 0,-1-1,1-1,55-116,-14-11,-42 127,-1 7</inkml:trace>
  <inkml:trace contextRef="#ctx0" brushRef="#br0" timeOffset="1486.919">1187 326,'12'5,"0"-1,1 0,0-1,0 0,0 0,0-2,0 0,0 0,1-1,-1-1,0 0,0-1,0 0,0-1,0 0,0-1,-1-1,0 0,0-1,0 0,-1 0,1-1,-2-1,1 0,-1-1,0 0,-1 0,0-1,0 0,-1-1,4-7,-10 15,-1 0,0 0,0 0,1 0,-2 0,1 0,0 0,-1-1,1 1,-1 0,0 0,0-1,0 1,-1 0,1 0,-1-1,0 1,0 0,0 0,0 0,0 0,-1 0,1 0,-1 0,0 1,0-1,0 1,0-1,0 1,-1 0,1-1,-1 1,1 0,-1 1,0-1,0 0,0 1,0 0,0-1,0 1,0 1,0-1,0 0,-1 1,1-1,0 1,0 0,-1 0,1 0,0 1,0-1,-1 1,1 0,0 0,-2 0,-6 2,0 0,0 1,0-1,1 2,-1 0,1 0,0 1,1 0,0 1,0 0,0 0,0 1,1 0,1 1,-1-1,2 1,-1 1,1-1,0 1,1 1,0-1,1 1,0-1,1 1,0 0,1 0,-1 6,2-11,0 1,0-1,1 0,0 0,0 0,0 0,1 0,0 0,0 0,1 0,0 0,0 0,0-1,0 1,1 0,0-1,0 0,1 0,0 0,-1 0,1-1,1 1,-1-1,1 0,0 0,0-1,0 1,0-1,0 0,1-1,4 3,13 0,1-1,-1-2,0 0,1-1,0-1,-1-1,11-3,1-2,-1-2,-1-2,0-1,0-2,-1-1,0-1,-2-2,0-1,24-19,-40 28,-2 3,0-1,0 0,-1 0,0-2,0 1,-1-1,0-1,0 0,-1 0,-1-1,0 0,0 0,-1-1,0 0,-1 0,-1-1,0 1,0-1,-1-1,-1 1,0 0,-1-1,0-9,-2 20,0 0,0 0,-1 0,1 0,-1 0,1 1,-1-1,0 0,0 0,0 1,0-1,-1 0,1 1,-1-1,0 1,1 0,-1-1,0 1,0 0,-1 0,1 0,0 1,-1-1,1 0,-1 1,1 0,-1-1,0 1,1 0,-1 1,0-1,0 0,0 1,0-1,0 1,0 0,1 0,-1 0,0 1,0-1,0 0,-8 2,1 0,0 1,0 0,0 0,0 1,1 0,-1 1,1 0,0 0,-8 7,-38 60,54-69,0-1,1 1,-1-1,1 1,0 0,0-1,0 1,0 0,0-1,1 1,-1 0,1-1,0 1,-1-1,1 1,0-1,1 1,-1-1,0 0,1 0,-1 1,1-1,0 0,-1 0,1-1,0 1,0 0,1-1,-1 1,0-1,0 1,1-1,-1 0,154 45,-150-44,0 0,0 0,0 0,0 1,0 0,0 0,-1 0,1 1,-1 0,0 0,0 0,0 1,-1-1,1 1,-1 0,0 0,-1 1,1-1,-1 1,0 0,-1 0,1 0,-1 0,0 0,-1 1,0-1,0 1,0 4,0 29,-2-34,0 0,1 0,0 0,0 0,1 0,0 0,0 0,0 0,0 0,1-1,0 1,1 0,2 4,6 2</inkml:trace>
  <inkml:trace contextRef="#ctx0" brushRef="#br0" timeOffset="6162.688">2682 128,'-38'-17,"31"14,1 1,0 1,0-1,0 1,-1 0,1 0,-1 1,1 0,-1 0,1 0,0 1,-1 0,1 0,0 1,-1 0,1 0,0 0,0 1,1 0,-1 0,1 0,-1 1,1 0,0 0,0 0,1 1,-1-1,1 1,0 0,-1 2,0 2,0 1,0-1,1 1,0 0,1 0,0 0,1 1,0-1,0 1,1-1,1 1,0 6,0-13,1 1,-1 0,1-1,0 1,0 0,0-1,1 0,0 1,0-1,0 0,0 0,1 0,-1 0,1 0,0 0,0-1,1 0,-1 1,1-1,-1-1,1 1,0 0,0-1,0 0,1 0,-1 0,0 0,1-1,1 1,0-1,-1 0,1 0,0-1,-1 1,1-1,0 0,-1-1,1 0,0 1,-1-2,1 1,-1-1,1 0,-1 0,0 0,0-1,0 0,0 0,0 0,-1 0,1-1,-1 0,0 0,0 0,1-2,81-125,-77 113,17-57,-25 144,26 167,-29 46,-1-256,-1-1,-2 0,0 0,-2-1,-1 0,0 0,-11 17,19-38,0 1,-1-1,1 0,-1 0,0 1,1-1,-1 0,-1-1,1 1,0 0,-1-1,1 1,-1-1,0 0,0 0,0 0,0 0,0 0,0 0,0-1,-1 0,1 0,0 0,-1 0,1 0,-1-1,1 1,-1-1,1 0,-1 0,0 0,1-1,-1 1,1-1,-1 0,1 0,0 0,-1 0,1-1,0 0,0 1,0-1,0 0,0 0,0 0,1-1,-1 1,1-1,-1 0,1 1,0-1,0 0,0 0,0-2,-1-10,1 1,0-1,2 0,0 1,0-1,1 0,1 0,1 1,0 0,0-1,2 1,0 0,0 1,1-1,1 1,0 0,1 1,0 0,1 0,7-7,44-83,-50 78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33.0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61 50,'-3'2,"0"0,0-1,0 1,0 1,0-1,1 0,-1 1,1-1,0 1,0 0,0 0,0 0,0 0,1 0,-1 0,1 0,0 1,0-1,-1 3,-3 12,1-1,1 1,0 0,1 1,2-1,-1 0,2 0,1 7,-2-22,0-1,1 1,-1-1,1 0,-1 1,1-1,0 0,0 1,0-1,0 0,0 0,1 0,-1 0,1 0,-1 0,1 0,0-1,-1 1,1-1,0 1,0-1,0 1,0-1,1 0,-1 0,0 0,0 0,1-1,-1 1,0-1,1 1,-1-1,1 0,-1 0,1 0,-1 0,0 0,1 0,-1-1,1 1,-1-1,0 0,0 0,1 0,-1 0,0 0,0 0,0 0,0-1,0 1,0-1,0 0,-1 1,1-1,0 0,-1 0,0 0,1 0,0-2,75-129,-4-31,-55 189,16 91,-18-69,-3 1,-1 1,-3 0,0 18,22 280,-30-326,-2 0,0 1,-1-1,-1 1,-1-1,-1 0,-1-1,-1 1,-6 12,11-30,1-1,-1 0,0 1,1-1,-1 0,-1 0,1 0,0 0,0 0,-1 0,1-1,-1 1,1-1,-1 0,0 1,1-1,-1 0,0-1,0 1,0-1,0 1,0-1,0 0,0 0,0 0,0 0,0 0,1-1,-1 0,0 1,0-1,0 0,1 0,-1-1,0 1,1 0,-1-1,1 0,-1 1,1-1,0 0,0 0,0 0,0-1,0 1,0 0,1-1,-1 1,1-1,0 0,0 1,0-1,0 0,0 0,0 0,-3-17,2 0,0 0,1 0,0 0,2 0,0 1,2-1,0 0,1 0,1 1,1 0,1 0,3-6,3-1,1 1,1 0,1 1,2 1,0 0,1 1,1 1,17-12,-2 10,-18 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4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1,'0'28,"0"15,0 5,0-1,5-4,1-9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6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9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1 335,'-1'-16,"1"-1,1 1,0-1,1 1,1 0,1 0,0 0,1 0,1 0,0 1,1 0,0 0,2 1,-1 0,2 0,-9 13,-1-1,1 1,0 0,0-1,-1 1,1 0,0 0,0 0,0 0,0 0,1 0,-1 0,0 0,0 0,1 0,-1 0,0 1,1-1,-1 1,1-1,-1 1,0 0,1-1,-1 1,1 0,-1 0,1 0,-1 0,1 0,-1 0,1 0,-1 1,1-1,-1 1,1-1,-1 1,1-1,-1 1,0 0,0-1,1 1,-1 0,0 0,0 0,0 0,0 0,0 1,0-1,0 0,1 1,16 67,-17-61,0 1,1-1,0 0,0 0,0 0,1-1,1 1,-1 0,1-1,0 0,1 0,0 0,0-1,0 0,3 2,-3-4,0 0,1 0,0 0,0-1,0 0,0 0,0-1,0 0,1 0,-1 0,1-1,0 0,-1 0,1-1,0 0,0 0,-1 0,1-1,0 0,-1-1,1 1,-1-1,1 0,-1-1,0 1,0-1,5-4,2-1,0-1,-1 0,0-1,0-1,-1 1,-1-2,0 0,-1 0,0 0,0-1,4-12,29-92,-40 95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8.9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100 625,'-24'33,"-8"17,7-1,6-9</inkml:trace>
  <inkml:trace contextRef="#ctx0" brushRef="#br0" timeOffset="249">16 342,'0'-38,"0"-23,0-5,0 3,0 8,0 18,0 15</inkml:trace>
  <inkml:trace contextRef="#ctx0" brushRef="#br0" timeOffset="510.099">326 737,'-3'-11,"1"1,0-1,0 0,1 1,0-1,1 0,0 0,1 0,0 1,1-1,0 0,1 1,0-1,0 1,1 0,1 0,0 0,0 1,1 0,0 0,0 0,1 0,0 1,1 0,6-5,-12 12,-1 0,1-1,0 1,-1 1,1-1,0 0,-1 0,1 1,0-1,0 1,0-1,-1 1,1 0,0 0,0-1,0 1,0 1,0-1,0 0,-1 0,1 1,0-1,0 1,0 0,-1-1,1 1,0 0,-1 0,1 0,-1 0,1 0,-1 0,1 1,-1-1,0 0,1 1,-1-1,0 1,1 1,30 77,-24-54,-8-23,0 1,0-1,1 0,0 1,-1-1,1 0,0 0,1 1,-1-1,0 0,1 0,0 0,0-1,0 1,0 0,0-1,0 1,1-1,-1 0,1 0,0 0,-1 0,1 0,0 0,0-1,0 0,0 1,1-1,-1 0,0 0,0-1,1 1,-1-1,0 0,1 0,-1 0,1 0,-1 0,0-1,1 1,-1-1,0 0,0 0,1-1,81-112,-26 59,-43 48</inkml:trace>
  <inkml:trace contextRef="#ctx0" brushRef="#br0" timeOffset="934.065">1088 426,'-16'6,"0"-1,0 2,1 0,0 1,0 0,1 1,0 1,1 0,0 1,0 0,1 1,1 1,0 0,1 0,-5 9,14-21,1 1,-1-1,0 1,0-1,1 1,-1 0,1-1,0 1,-1 0,1-1,0 1,0 0,0 0,0-1,0 1,1 0,-1-1,0 1,1 0,-1-1,1 1,0-1,0 1,-1 0,1-1,0 0,0 1,0-1,0 0,1 1,-1-1,0 0,0 0,1 0,-1 0,1 0,-1 0,1 0,-1-1,1 1,1 0,72 3,302-142,-374 137,1 0,-1 0,0 1,0-1,1 1,-1 0,0 0,0 0,1 1,-1-1,0 1,0 0,1 0,-1 0,0 0,0 0,0 1,0-1,-1 1,1 0,0 0,-1 0,1 0,-1 0,0 0,1 1,-1 0,0-1,-1 1,1 0,0 0,-1-1,0 1,1 1,-1-1,0 2,5 25,-1 0,-1 0,-2 0,-1 0,-1 0,-2 0,-1 1,-1-2,-1 1,-6 13,-3 41,-5 59,12-71,-3-1,-4 0,-2-1,-17 42,30-101,-1 0,-1 0,0 0,0 0,-1-1,0 0,-1 0,0-1,-1 1,0-2,0 1,-1-1,0 0,0-1,-1 0,0-1,0 0,0 0,-1-1,0 0,0-1,0 0,-9 1,16-5,1 0,-1-1,1 1,-1-1,1 1,0-1,-1 0,1 0,0-1,0 1,0-1,0 1,0-1,0 0,0 0,0-1,1 1,-1 0,1-1,0 1,0-1,0 0,0 0,0 0,0 0,1 0,0 0,-1 0,1-1,0 1,1 0,-1-2,-2-114,17 72,1 0,3 1,2 1,2 1,1 1,3 1,1 1,2 1,2 2,1 1,2 1,8-3,-20 15,0 1,2 1,1 1,0 2,1 0,1 1,1 2,1 1,0 1,1 2,0 1,9-1,-3 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7.8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364 195,'-18'2,"-1"2,1 0,0 1,1 1,-1 0,1 1,0 1,1 1,0 0,0 1,-5 6,7-7,10-7,-50 39,53-41,1 1,-1 0,0 0,0-1,0 1,0 0,1 0,-1 0,0 0,1 0,-1 0,0 0,1 0,0 0,-1 0,1 1,0-1,-1 0,1 0,0 0,0 1,0-1,0 0,0 0,0 0,0 0,1 1,-1-1,0 0,1 0,-1 0,1 0,-1 0,1 0,-1 0,1 0,0 0,-1 0,1 0,0 0,0 0,0-1,0 1,0 0,0 0,0-1,0 1,0-1,0 1,1-1,129 31,-130-31,75 20,-74-19,0 0,0-1,0 1,0 0,-1 0,1 0,0 0,-1 0,1 1,-1-1,1 0,-1 1,1-1,-1 1,0 0,0-1,0 1,0 0,0 0,0 0,-1-1,1 1,0 0,-1 0,0 0,1 0,-1 0,0 0,0 0,0 0,0 0,-1 0,1 0,0 0,-1 0,0 2,-3 1,0 1,0-1,0 0,-1 0,0-1,0 1,0-1,-1 0,1 0,-1-1,0 0,0 0,-2 1,-2 1,-10 5,-1 0,0-2,0 0,-1-1,0-2,0 0,-1-1,1-1,-2-1,-2-6,32-11,34-4,-17 10</inkml:trace>
  <inkml:trace contextRef="#ctx0" brushRef="#br0" timeOffset="453.534">731 251,'-2'100,"-5"-1,-3-1,-17 62,21-125,6-27,0 0,-1 0,0 0,-1 0,0-1,0 1,0 0,-1-1,0 0,-1 1,1-1,-1-1,-1 1,1 0,-1-1,0 0,-1 0,0-1,0 1,4-5,0-1,0 0,0 1,0-1,0 0,0 0,0-1,0 1,0 0,0-1,0 1,0-1,0 0,0 1,1-1,-1 0,0 0,1 0,-1 0,0-1,1 1,-1 0,1-1,0 1,-1-1,1 1,0-1,0 1,0-1,0 0,0 0,0 0,1 0,-1 1,1-1,-1 0,1 0,0 0,0 0,-1 0,2 0,-1 0,0 0,0 0,0 0,1 0,-1 0,1 0,0 0,-1 1,2-3,4-22,0 0,2 0,1 1,1 0,1 0,1 1,1 1,2 0,0 1,1 1,4-3,12-15,2 1,1 3,2 0,1 3,2 1,1 2,1 2,2 1,36-14,-71 34,1 2,0-1,0 1,0 1,0 0,1 0,-1 1,1 0,0 1,0 0,-1 1,1 0,0 1,0 0,1 1,-11-1,1 0,0 0,0 0,-1 1,1-1,-1 0,0 1,1-1,-1 1,0 0,0-1,0 1,0 0,0 0,0-1,0 1,0 0,-1 0,1 0,-1 0,0 0,1 0,-1 0,0 0,0 0,0 0,-1 0,1 0,0 0,-1 0,1 0,-1 0,0 0,0 0,1 0,-1-1,-2 3,-40 65,21-49,-1-1,-1-1,0-1,-2-2,1 0,-2-2,0 0,-1-2,-7 1,7 0,17-7,1 0,-1 0,0-1,0-1,0 0,0 0,-1-1,1-1,-1 0,-11 0,11-16,18 3</inkml:trace>
  <inkml:trace contextRef="#ctx0" brushRef="#br0" timeOffset="915.031">1267 505,'40'-14,"-1"-3,-1 0,0-3,-2-1,0-2,-2-1,-1-2,8-9,-27 24,-1-1,-1-1,0 0,0 0,-2-1,0-1,0 0,-2 0,1-1,-2 0,0 0,-1-1,-1 0,-1 0,0 0,-1-2,-3 17,1 0,-1 0,0 0,0 0,-1 0,1 1,0-1,-1 0,1 0,-1 0,0 0,1 0,-1 0,0 1,0-1,0 0,0 1,-1-1,1 0,0 1,-1 0,1-1,-1 1,1 0,-1 0,0 0,1 0,-1 0,0 0,0 0,0 0,1 1,-1-1,0 1,0 0,0-1,0 1,0 0,0 0,0 0,0 0,-2 1,-81 29,74-22,0 0,1 0,0 1,0 0,1 1,0 0,1 0,0 1,-5 9,11-17,1 0,-1 0,1 0,-1 1,1-1,0 0,0 0,0 1,1-1,-1 1,1-1,0 1,0-1,0 1,0-1,0 1,1-1,0 0,0 1,0-1,0 0,0 1,1-1,-1 0,1 0,0 0,0 0,0-1,0 1,0 0,1-1,-1 1,1-1,0 0,0 0,-1 0,1 0,1-1,-1 1,106 33,-100-34,0 0,1 1,-1 0,0 0,0 1,-1 0,1 0,-1 1,1 1,-1-1,-1 1,1 0,0 1,-1 0,0 0,-1 0,0 1,0 0,0 1,0 0,-4-4,-1 0,1 0,-1 0,0 1,-1-1,1 0,-1 0,0 0,0 1,0-1,0 0,-1 0,0 1,0-1,0 0,0 1,-5 43,9-32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3.9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0 735,'113'20,"-92"-25,-1-1,0 0,-1-1,0-2,0 0,0 0,-1-2,-1 0,0-2,0 1,4-7,30-19,227-173,-275 208,1 1,-1 0,1-1,0 1,-1 1,1-1,0 0,1 1,-1 0,0 0,0 0,0 1,1-1,-1 1,0 0,0 0,1 1,-1-1,0 1,0 0,0 0,1 0,-1 1,0-1,-1 1,1 0,0 0,0 0,-1 1,0-1,1 1,-1 0,0 0,0 0,0 0,-1 1,1-1,-1 1,0 0,1 0,4 18,0-1,-1 2,-1-1,-1 0,-1 1,-1 0,-1 0,0 0,-2 0,-3 11,3 16,1-41,0 0,0 0,-1 1,0-1,-1 0,0 0,0-1,-1 1,0 0,0-1,-1 0,0 1,-1-2,1 1,-2 0,1-1,-1 0,0 0,0-1,-1 0,0 0,0 0,-1-1,1 0,-1 0,-4 1,5-3,1 0,-1 0,0-1,1 0,-1 0,0-1,0 1,0-2,0 1,-1-1,1 0,0 0,0-1,0 0,0 0,0-1,0 0,1 0,-1-1,0 1,1-1,0-1,0 1,-3-3,1 1,0 0,1-1,-1 0,1 0,1-1,-1 0,1 0,0-1,1 1,0-1,0 0,0-1,1 1,1-1,-1 0,2 1,-1-2,1 1,0 0,1 0,0-1,0 1,1-1,1 1,0-5,5-5</inkml:trace>
  <inkml:trace contextRef="#ctx0" brushRef="#br0" timeOffset="380.573">1186 1,'11'62,"-2"1,-2 0,-4 1,-4 59,1-98,-27 187,-4 20,31-233</inkml:trace>
  <inkml:trace contextRef="#ctx0" brushRef="#br0" timeOffset="588.548">904 509,'38'0,"18"0,4 0,-4 0,-1 0,-5 0,-7 0,-6 0,-4 0,-3 0,-1 0,-2 0,-5 0</inkml:trace>
  <inkml:trace contextRef="#ctx0" brushRef="#br0" timeOffset="898.111">1694 452,'-13'18,"2"-5,0 1,1 0,0 0,2 1,-1 0,2 1,0 0,1 0,0 1,1-1,1 1,1 4,2-18,1-1,0 1,0-1,1 1,-1 0,0-1,1 1,0-1,-1 0,1 1,0-1,0 1,0-1,1 0,-1 0,1 0,-1 0,1 0,-1 0,1 0,0 0,0-1,0 1,0-1,0 1,1-1,-1 0,0 0,0 0,1 0,-1 0,1 0,-1-1,1 1,-1-1,1 0,-1 0,1 0,0 0,4 0,0 0,0-1,0 0,0-1,0 1,0-1,-1-1,1 1,0-1,-1 0,0-1,0 1,3-3,0-2,-1 1,0-1,-1-1,1 1,-1-1,-1 0,0-1,0 0,-1 1,-1-2,1 1,-1-3,-2 9,-1 1,0-1,0 0,0 0,0 0,-1 0,0-1,0 1,0 0,0 0,0 0,-1 0,0 0,0 0,0 0,0 0,-1 1,1-1,-1 0,0 1,0-1,-1 1,1-1,-1 1,1 0,-1 0,0 0,0 1,0-1,-1 1,1-1,-1 1,1 0,-2 0,-69-10,55 17</inkml:trace>
  <inkml:trace contextRef="#ctx0" brushRef="#br0" timeOffset="1149.742">2005 791,'-5'-33,"3"-17,2-4,6 7,7 7,1 5,3 4,3 7,-1 3,0 5,2 1,-3 7,-4 5</inkml:trace>
  <inkml:trace contextRef="#ctx0" brushRef="#br0" timeOffset="1515.205">2315 622,'15'-6,"0"0,-1-1,0 0,0-1,-1-1,1 0,-2-1,0 0,0-1,-1-1,0 1,-1-2,0 0,-9 11,1 1,-1-1,0 0,0 0,0 0,0 0,0 0,-1 0,1 0,-1 0,1 0,-1 0,0 0,0 0,1 0,-2 0,1-1,0 1,0 0,-1 0,1 0,-1 0,1 0,-1 0,0 0,0 0,0 0,0 0,0 1,-1-1,1 0,0 1,-1-1,1 1,-1-1,0 1,1 0,-1-1,0 1,0 0,0 0,0 1,0-1,0 0,0 1,0-1,0 1,0-1,0 1,0 0,0 0,-1 0,1 0,0 0,0 1,0-1,0 1,-2 0,-6 2,0 0,0 1,1 0,-1 0,1 1,0 0,0 1,1 0,-1 1,1-1,1 2,-1-1,1 1,1 0,-1 0,1 1,1 0,0 0,0 0,1 1,0 0,0-1,1 1,1 1,-1-1,2 0,-1 1,2-1,-1 0,1 1,1-1,0 1,0-7,0 0,1-1,0 1,0-1,0 1,0-1,0 0,0 1,1-1,0 0,-1-1,1 1,0 0,1-1,-1 0,0 1,1-2,-1 1,1 0,0 0,-1-1,1 0,0 0,0 0,0 0,0-1,0 1,1-1,115-8,-88 2,0-2,-1-1,-1-1,1-2,25-14,-28 11</inkml:trace>
  <inkml:trace contextRef="#ctx0" brushRef="#br0" timeOffset="1911.808">2936 452,'-24'9,"0"1,1 2,0 0,1 1,0 1,2 1,-17 15,33-27,1 0,0-1,0 1,1 0,-1 1,1-1,-1 0,1 1,0 0,0-1,1 1,-1 0,1 0,0 0,0 0,0 0,0 0,1 0,-1 0,1 0,0 0,1 1,-1-1,1 0,-1 0,1 0,1 0,-1 0,0 0,1-1,0 1,0 0,0-1,0 1,1-1,-1 0,1 1,0-1,0-1,0 1,0 0,0-1,1 0,-1 1,1-1,0-1,0 1,12 2,0-1,1-1,-1 0,1-1,0-1,0 0,-1-2,1 0,-1 0,1-2,-1 0,0-1,13-6,-6-2,0-2,-1-1,-1-1,0 0,-1-2,-2 0,0-1,0-1,-2 0,-1-2,-1 1,0-2,-2 0,-1-1,-1 0,1-5,-5 19,-1 1,0-1,0 0,-1-1,-1 1,0-1,0 1,-1-1,0 0,-1 0,-1 0,0 0,-1 0,0 0,0 0,-2 0,1 1,-1-1,-1 1,0 0,-1 0,-2-4,2 11,0 0,-1 1,1-1,-1 1,0 0,0 1,0-1,0 1,0 1,0-1,-1 1,1 0,-1 0,1 1,0 0,-1 0,1 0,-1 1,1 0,-1 0,1 1,0 0,0 0,0 0,0 1,0 0,0 0,1 0,-1 1,1 0,0 0,0 0,1 0,-1 1,1 0,0 0,-1 1,-5 7,0 0,0 1,1 0,1 0,0 1,1 0,1 0,0 1,1 0,1 0,1 0,0 0,1 1,0-1,1 1,2 0,-1-1,2 1,0-1,1 1,1-1,0 0,1 0,1-1,0 0,1 0,1 0,0-1,1 0,1 0,5 6,15 3,0-1,1-2,1-1,1-1,0-2,1-2,1 0,0-3,1-1,0-1,1-2,0-2,26 0,-20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5.8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18,'-3'-2,"0"0,0 0,0 0,0 1,0-1,0 1,0 0,0 0,-1 0,1 0,-1 0,1 1,0-1,-1 1,1 0,-1 0,1 0,-1 1,1-1,-1 1,1 0,0 0,-1 0,1 0,0 1,0-1,-1 1,-79 53,16 24,66-76,0-1,0 1,0 0,0-1,0 1,0 0,1 0,-1 0,1 0,0 0,0-1,0 1,1 0,-1 0,0 0,1 0,0 0,0-1,0 1,0 0,0-1,0 1,1-1,-1 1,1-1,0 1,0-1,0 0,0 0,0 0,0 0,0 0,3 0,207 88,-208-88,-1 0,0 0,0 1,0-1,-1 1,1 0,-1 0,1 0,-1 0,0 0,0 0,-1 1,1-1,-1 1,1-1,-1 1,0 0,0-1,-1 1,1 0,-1 0,0 0,0-1,0 1,0 0,-1 0,1 0,-1-1,0 1,0 0,-1-1,1 1,-1-1,0 1,0-1,0 0,0 1,-6 5,0 1,-1-2,0 1,0-1,-1 0,0-1,-1-1,1 1,-1-1,0-1,-1 0,1-1,-1 0,-7 1,18-5,-1 1,1-1,-1 0,1 1,-1-1,1 0,-1 0,0 0,1 0,-1-1,1 1,-1 0,1-1,-1 1,1-1,-1 1,1-1,-1 0,1 0,0 1,-1-1,1 0,0 0,0 0,0-1,0 1,0 0,0 0,0 0,0-1,0 1,1-1,-1 1,0 0,1-1,-1 1,1-1,0 0,-1 1,1-1,0 1,0-1,0 1,0-1,3-14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2.2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272 1328,'-8'-33,"1"-1,2 0,1 0,2 0,2 0,0 0,3 0,2-8,68-421,-71 248,1 208,-1 0,1 1,1 0,-1-1,1 1,0 0,1 1,-1-1,1 1,0 0,0 0,1 0,-1 1,1 0,0 0,0 0,1 1,-1 0,1 0,0 0,-1 1,1 0,0 1,7-2,16-7,106-48,-78 31,0 3,2 2,0 3,2 3,15-1,68-13,-124 28</inkml:trace>
  <inkml:trace contextRef="#ctx0" brushRef="#br0" timeOffset="2517.348">272 1102,'-39'-19,"17"11,0 0,-1 2,1 0,-1 2,-1 0,1 2,0 0,-1 2,-3 0,277-9,57-60,-260 71,-46-2,0 0,0 1,-1-1,1 0,0 1,0-1,0 1,-1-1,1 1,0-1,-1 1,1-1,0 1,-1 0,1-1,-1 1,1 0,-1 0,1-1,-1 1,0 0,1 0,-1 0,0 0,0-1,1 1,-1 0,0 0,0 0,0 0,0 0,0 0,0-1,-1 1,1 0,0 0,0 0,0 0,-1 0,1-1,-1 1,1 0,0 0,-1-1,1 1,-1 0,0 0,1-1,-1 1,0-1,1 1,-8 8,0 0,-1-1,1 0,-2 0,1-1,-1 0,0-1,0 0,-8 2,-21 15,-108 75,151-100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7.4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1357 622</inkml:trace>
  <inkml:trace contextRef="#ctx0" brushRef="#br0" timeOffset="235.946">1611 1186,'73'-257,"-57"226,-16 30,0 1,1-1,-1 1,0 0,0-1,0 1,1 0,-1-1,0 1,1 0,-1-1,0 1,1 0,-1-1,1 1,-1 0,0 0,1 0,-1-1,1 1,-1 0,0 0,1 0,-1 0,1 0,-1 0,1 0,-1 0,1 0,-1 0,1 0,-1 0,0 0,1 0,-1 0,1 0,-1 1,1-1,-1 0,0 0,1 1,-1-1,0 0,1 0,-1 1,0-1,1 0,-1 1,0-1,1 0,-1 1,0-1,0 1,0-1,1 0,-1 1,0-1,0 1,0-1,0 1,0-1,0 1,0-1,0 0,0 1,0-1,0 1,0-1,0 1,0-1,7 73,-8-66,0 0,1-1,0 1,0 0,1 0,0-1,0 1,0-1,1 1,0-1,0 1,1-1,0 0,0 0,0 0,1-1,0 1,0-1,0 0,5 5,-4-9,1 1,-1-1,0 0,1 0,-1-1,1 1,-1-1,1 0,-1-1,1 1,-1-1,0 0,1-1,-1 1,0-1,0 0,0 0,0-1,0 1,0-1,-1 0,1-1,-1 1,0-1,0 1,0-1,0-1,-1 1,0 0,0-1,0 0,0 0,0-1,102-123,-83 112</inkml:trace>
  <inkml:trace contextRef="#ctx0" brushRef="#br0" timeOffset="646.381">2259 848,'-3'-1,"0"0,0-1,0 1,0 1,0-1,-1 0,1 1,0-1,0 1,0 0,-1 0,1 1,0-1,0 1,-1-1,1 1,0 0,0 0,0 0,0 1,0-1,0 1,1 0,-1 0,0-1,1 2,-1-1,1 0,0 0,0 1,0-1,0 1,0 0,0 0,1 0,0 0,-1 0,1 0,0 0,0 0,1 0,-1 0,1 1,-1-3,0 1,0-1,0 1,0-1,1 1,-1 0,1-1,-1 1,1 0,0-1,0 1,0 0,0 0,0-1,0 1,0 0,0-1,1 1,-1 0,0-1,1 1,0 0,-1-1,1 1,0-1,0 1,0-1,0 0,0 1,0-1,0 0,0 0,1 1,-1-1,1 0,-1 0,0-1,1 1,-1 0,1 0,0-1,-1 1,1-1,0 1,-1-1,1 0,0 0,-1 1,1-1,0 0,0-1,-1 1,1 0,0 0,0-1,99-52,-89 44,0 1,0 1,1 0,0 1,0 0,0 1,1 0,0 1,2 0,-10 5,0 1,-1-1,1 1,-1 0,0 0,1 1,-1 0,0 0,0 0,-1 0,1 1,-1-1,1 1,-1 1,0-1,-1 0,1 1,-1 0,0 0,0 0,0 0,-1 0,0 1,0-1,0 1,-1-1,1 1,-1 0,-1-1,1 1,-1 3,5 7,3 19,-2 1,-1-1,-1 1,-2 0,-2 12,2 32,9 17,-7-82,-1 0,0 1,-1 0,-1-1,0 1,-2 0,1-1,-2 1,0 0,-1-1,-1 0,0 1,-1-1,0-1,-5 8,8-19,-1 0,0 0,0 0,0 0,0 0,-1-1,1 1,-1-1,0 0,1 0,-1 0,0-1,0 1,0-1,0 0,0 0,-1 0,1-1,0 1,0-1,0 0,-1-1,1 1,0-1,0 1,0-1,0 0,-1-1,1 1,1-1,-1 0,0 0,0 0,1 0,-1-1,1 1,0-1,0 0,0 0,0 0,-1-2,-36-40,20 22</inkml:trace>
  <inkml:trace contextRef="#ctx0" brushRef="#br0" timeOffset="1983.057">2852 848,'24'-5,"13"-1,4 0,1 1,-2-4,-4 1,-2 1,-3 1,-6-2,-3 0,-5 1</inkml:trace>
  <inkml:trace contextRef="#ctx0" brushRef="#br0" timeOffset="2519.881">3389 396,'33'-19,"0"-1,-1-1,-1-2,-2-1,0-1,-1-2,-2-1,-1-1,-1-1,-1-1,0-5,6-36,-25 122,-6 53,6 317,63-88,-61-297,-1 0,-1 1,-2 0,-2 0,-3 32,1-61,0-1,0 0,-1 0,0 0,0-1,0 1,-1-1,0 1,0-1,0 0,0-1,-1 1,0-1,0 0,0 0,-1 0,1-1,-1 0,0 0,0 0,0-1,0 0,0 0,0 0,-1-1,1 0,0 0,-1-1,1 0,-1 0,1 0,-1-1,1 0,-1 0,1 0,0-1,0 0,0-1,0 1,0-1,0 0,0 0,1-1,0 0,0 0,0 0,0-1,1 1,-1-1,-1-4,1 0,1 0,1-1,0 1,0-1,1 0,0 0,1 0,0 0,1 0,0 0,0 0,1 0,0 0,1 0,0 0,1 0,0 1,2-7,8-13,0 0,2 1,1 1,1 1,7-8,11-9,1 2,2 1,37-28,-72 66,17-17</inkml:trace>
  <inkml:trace contextRef="#ctx0" brushRef="#br0" timeOffset="2795.89">4094 425,'-8'18,"-2"-1,2 1,0 0,1 0,0 1,2 0,0 0,1 0,1 0,1 1,1-1,0 1,2 0,0-1,2 5,-2-21,0 1,1 0,0 0,0 0,0-1,1 1,-1-1,1 0,0 1,0-1,0-1,0 1,0 0,0-1,1 1,0-1,-1 0,1 0,0-1,0 1,0-1,0 0,0 0,0 0,0 0,0-1,1 0,-1 0,0 0,0 0,0-1,1 1,-1-1,0 0,0 0,0-1,0 1,-1-1,1 0,0 0,3-2,1-1,0 0,0 0,0 0,0-1,-1-1,0 1,-1-1,1 0,-1 0,0-1,-1 0,0 0,0 0,-1-1,0 0,-1 1,1-1,-2-1,1 1,-1 0,-1-1,0 1,0-1,-1 1,0-1,0 1,-1-1,-1 1,0-1,0 1,0 0,-1 0,-1 0,1 0,-2-1,-7-11,1 3</inkml:trace>
  <inkml:trace contextRef="#ctx0" brushRef="#br0" timeOffset="3034.582">4490 792,'0'-34,"0"-15,0-5,0 2,4 6,3 5,-2 5,5 8,0 5,3 6,-1 1,3 3,3 4,-1 4</inkml:trace>
  <inkml:trace contextRef="#ctx0" brushRef="#br0" timeOffset="3341.937">4997 199,'-17'10,"1"1,-1 1,2 1,0 0,0 1,2 1,-1 0,2 0,0 2,1-1,1 1,0 1,-5 15,14-28,0 0,0 0,1 0,0-1,0 1,0 0,0 0,1 0,0-1,0 1,0 0,1-1,-1 1,1-1,0 1,1-1,-1 0,1 0,-1 0,1 0,0-1,1 1,-1-1,1 1,-1-1,1 0,0-1,0 1,0-1,1 1,-1-1,1-1,-1 1,3 0,2 2,0-1,0 0,0-1,1 0,-1 0,1-1,-1 0,1-1,0 0,-1-1,1 0,-1 0,1-1,-1 0,0 0,0-1,3-2,39-35,-33 18</inkml:trace>
  <inkml:trace contextRef="#ctx0" brushRef="#br0" timeOffset="3707.905">5251 396,'28'-4,"0"0,0-2,-1-2,0 0,0-2,-1 0,0-2,-1-1,3-4,-15 9,-1-2,0 0,0 0,-1-1,-1-1,0 1,0-2,-1 1,-1-1,0-1,-1 0,0 0,-1 0,-1-1,0 1,1-10,-6 21,1 0,-1 0,0 0,0-1,-1 1,1 0,-1 0,1 0,-1-1,0 1,0 0,-1 0,1 0,0 1,-1-1,0 0,0 0,0 1,0-1,0 1,0 0,-1 0,1 0,-1 0,1 0,-1 0,0 0,0 1,0 0,0-1,0 1,0 0,0 1,0-1,0 0,0 1,-1 0,1-1,0 1,0 1,-1-1,1 0,0 1,0 0,0 0,0 0,0 0,0 0,-1 1,-10 5,1 0,0 1,1 1,-1 1,2-1,-1 2,2-1,-1 2,1-1,1 1,0 1,1 0,0 0,1 1,1-1,0 2,1-1,0 1,1-1,-2 13,2-6,0-1,2 1,0 0,1 0,1 1,2 13,-1-30,0 0,1 1,0-1,0 0,0 0,0-1,1 1,0 0,0-1,0 0,0 0,1 0,0 0,-1 0,2-1,-1 1,0-1,1 0,-1 0,1-1,0 0,0 1,0-2,4 2,3 1,-1 0,1-2,-1 1,1-2,0 1,0-2,0 1,-1-2,1 1,10-3,58-21,-62 13</inkml:trace>
  <inkml:trace contextRef="#ctx0" brushRef="#br0" timeOffset="-1013.139">30 1384,'6'39,"4"22,-3 0,-2 1,-4 59,-1-116,0 0,0 0,-1 1,1-1,-1 0,-1 0,1 0,-1 0,1 0,-1 0,-1-1,1 1,-1-1,0 1,0-1,0 0,-3 3,4-8,0 0,0-1,0 1,1-1,-1 1,1-1,-1 1,1-1,-1 0,1 0,0 0,0 0,0 0,0 0,0 0,1 0,-1-1,1 1,-1 0,1 0,0 0,0-1,0 1,0 0,0 0,0-1,0 1,1-1,2-25,1 1,2 0,0 1,2-1,1 1,1 1,1-1,1 2,12-19,0 7,1 1,2 2,1 1,1 0,2 3,1 0,2 2,0 2,30-17,-63 41,1-1,-1 1,1-1,0 1,-1 0,1 0,0 0,0 0,0 0,0 0,0 0,-1 1,2-1,-1 1,0-1,0 1,0 0,0 0,0 0,0 0,0 0,0 0,0 0,0 1,0-1,0 1,0 0,0-1,0 1,0 0,0 0,0 0,-1 1,1-1,0 0,-1 1,1-1,-1 1,1-1,-1 1,0 0,0-1,0 1,0 0,0 0,0 0,0 0,-1 0,1 0,-1 0,1 9,-1 0,-1 1,0-1,-1 0,0 0,-1 0,0-1,0 1,-1-1,-1 1,1-1,-2-1,0 1,0-1,0 0,-1 0,-7 7,7-7,0 0,0 0,0 0,-1-1,0 0,0 0,-1-1,0 0,0-1,-1 0,0 0,0-1,0 0,-1-1,1 0,-1-1,0 0,-4 0,13-3,1 1,-1-1,1 0,-1 0,1 1,-1-1,0 0,1-1,-1 1,1 0,-1 0,1-1,-1 1,1 0,-1-1,1 0,0 1,-1-1,1 0,0 0,-1 0,1 0,0 0,0 0,0 0,0 0,0 0,0 0,0-1,0 1,0 0,1-1,-1 1,0-1,1 1,-1-1,1 1,0-1,0 1,-1-1,1 1,0-1,0 1,0-1,0 0,1 1,-1-1,0 1,1-1,-1 1,1-1,0 1,8-21</inkml:trace>
  <inkml:trace contextRef="#ctx0" brushRef="#br0" timeOffset="-501.338">566 1412,'76'-62,"-43"37,0-1,-2-1,-1-2,-2-1,-1-1,-1-2,-1 0,12-25,20-68,-56 125,0-1,0 1,-1 0,1-1,0 1,-1-1,0 1,1-1,-1 1,0-1,1 0,-1 1,0-1,0 1,-1-1,1 1,0-1,0 1,-1-1,1 1,-1-1,1 1,-1-1,0 1,1-1,-1 1,0 0,0-1,0 1,0 0,0 0,0 0,0 0,-1 0,1 0,0 0,-1 0,1 1,0-1,-1 0,1 1,-1-1,1 1,-1-1,1 1,-1 0,0 0,1 0,-2 0,-76 17,21 38,57-54,0 1,0-1,0 1,0-1,1 1,-1-1,1 1,-1 0,1-1,-1 1,1 0,0-1,0 1,0 0,0 0,0-1,0 1,0 0,0-1,1 1,-1 0,1-1,-1 1,1 0,0-1,0 1,0-1,-1 1,1-1,1 0,-1 1,0-1,0 0,0 0,1 0,-1 1,1-2,-1 1,0 0,1 0,0 0,-1-1,2 1,135 15,-132-16,0-1,0 1,0 1,0-1,0 1,-1 0,1 1,0-1,0 1,-1 0,1 1,-1-1,1 1,-1 0,0 0,0 1,-1-1,1 1,-1 0,0 1,0-1,0 1,0-1,-1 1,0 0,0 1,0-1,0 0,-1 1,0 0,0 2,-17 127,18-119</inkml:trace>
  <inkml:trace contextRef="#ctx0" brushRef="#br0" timeOffset="-247.412">1300 1243,'5'14,"1"1,0-8,4-10,0-4</inkml:trace>
  <inkml:trace contextRef="#ctx0" brushRef="#br0" timeOffset="1287.933">1300 848</inkml:trace>
  <inkml:trace contextRef="#ctx0" brushRef="#br0" timeOffset="4746.416">1187 2118,'-26'10,"-1"1,2 1,0 2,0 0,2 2,0 1,0 0,2 2,-15 16,32-28,0 0,1 0,0 0,1 0,0 0,0 0,0 1,1-1,0 1,0-1,1 1,0 0,0-1,1 1,0-1,0 1,1-1,0 0,0 1,1-1,0 0,0 0,1-1,0 1,0-1,0 1,1-1,0-1,0 1,3 2,-5-5,0 1,1-1,-1 0,1 0,-1 0,1 0,0-1,0 1,0-1,1 0,-1 0,0-1,1 1,-1-1,1 0,0 0,-1 0,1-1,0 0,-1 0,1 0,0 0,-1-1,1 0,0 0,-1 0,1 0,1-2,12-3</inkml:trace>
  <inkml:trace contextRef="#ctx0" brushRef="#br0" timeOffset="5032.486">1611 2061,'-4'5,"-12"15,1 1,1 0,0 1,2 1,1 0,0 1,2 0,1 0,0 3,7-23,1-1,-1 1,0 0,1 0,0-1,0 1,0 0,0 0,1 0,-1-1,1 1,0 0,0-1,1 1,-1-1,1 1,-1-1,1 1,0-1,0 0,1 0,-1 0,1 0,-1-1,1 1,0-1,0 1,0-1,0 0,1 0,-1 0,0-1,1 1,0-1,-1 0,1 0,0 0,-1 0,1-1,0 1,0-1,3 0,4 0,0-1,1 0,-1-1,0 0,0 0,0-1,0-1,-1 0,1 0,-1-1,0 0,0-1,-1 0,0 0,0-1,0-1,-1 1,0-1,0-1,-1 0,0 0,-1 0,0 0,-1-1,1 0,-2-1,3-6,-6 8,-1 1,0 0,0 0,-1 0,0 0,-1 0,0 0,0 0,-1 0,1 1,-2-1,1 1,-1 0,0 0,-1 0,1 1,-1-1,-1 1,1 0,-1 0,0 1,-1 0,1 0,-1 1,0-1,0 1,0 1,-2-1,-8-3</inkml:trace>
  <inkml:trace contextRef="#ctx0" brushRef="#br0" timeOffset="5456.604">2062 2259,'50'-165,"-40"139,30-50,-38 76,-1 0,1 0,0 0,0 0,0 0,0 0,0 0,-1 0,1 1,0-1,0 1,-1-1,1 1,0 0,-1 0,1 0,0 0,-1 0,1 0,-1 0,0 0,1 0,-1 1,0-1,0 1,0-1,0 1,0-1,0 1,0 0,0-1,-1 1,1 0,-1-1,1 1,-1 0,0 0,0 0,1 0,-1-1,-1 1,1 0,0 0,4 10,-3-8,0 0,1 0,-1 0,1 0,0 0,0 0,0-1,0 1,1-1,0 1,-1-1,1 0,0 0,0 0,1-1,-1 1,1-1,-1 1,1-1,0 0,0-1,-1 1,1-1,1 0,-1 0,0 0,0 0,0-1,0 1,1-1,-1 0,0 0,0-1,1 1,-1-1,0 0,0 0,0-1,0 1,0-1,3-2,-1-1,0-1,0 0,-1 0,1 0,-2-1,1 0,-1 0,0 0,0-1,-1 1,0-1,0 0,0 0,-1 0,-1 0,0 0,1-8,1-9</inkml:trace>
  <inkml:trace contextRef="#ctx0" brushRef="#br0" timeOffset="5854.032">2936 1695,'-11'2,"0"0,0 0,0 1,1 0,-1 1,0 1,1 0,0 0,1 0,-1 2,1-1,0 1,0 1,7-7,1 0,0 0,0 0,0 0,0 0,0 0,1 1,-1-1,0 0,0 1,1-1,-1 0,1 1,-1-1,1 1,0-1,-1 1,1-1,0 1,0-1,0 1,0-1,1 1,-1-1,0 1,0-1,1 1,-1-1,1 1,0-1,-1 0,1 1,0-1,0 0,-1 0,1 0,0 1,0-1,1 0,-1 0,0 0,1 0,66 27,-42-19,-23-8,0 1,0-1,0 1,0-1,0 1,-1 0,1 1,-1-1,1 0,-1 1,0-1,0 1,0-1,0 1,0 0,-1 0,1 0,-1 0,0 0,0 1,0-1,0 0,0 0,-1 1,0-1,1 0,-1 1,-1-1,1 0,0 1,-1-1,1 0,-1 0,-1 3,-1 5,-1-1,0 0,0 0,-1 0,0 0,-1-1,0 0,0 0,-1 0,-2 0,-36 34,31-33</inkml:trace>
  <inkml:trace contextRef="#ctx0" brushRef="#br0" timeOffset="6106.028">3303 1497,'-9'38,"-9"18,0 4,2-4,9-5,5-8,4-6,6-5,1-7</inkml:trace>
  <inkml:trace contextRef="#ctx0" brushRef="#br0" timeOffset="6271.542">3106 1751,'34'-10,"15"-2,5 0,-2 2,-6 3,-5 3,-5 2,-4 1,-7 1</inkml:trace>
  <inkml:trace contextRef="#ctx0" brushRef="#br0" timeOffset="6636.593">3670 1695,'-7'2,"1"-1,-1 1,0 1,1-1,-1 1,1 0,0 1,0-1,0 1,0 0,1 1,0-1,-1 1,2 0,-1 1,1-1,-1 1,2 0,-1 0,1 0,0 0,0 1,0-1,1 1,0 0,0 0,1 0,0 0,0 0,1 2,0-8,0 1,0-1,1 0,-1 1,1-1,-1 0,1 1,-1-1,1 0,0 0,0 0,0 0,-1 0,1 0,0 0,0 0,1 0,-1 0,0 0,0 0,0-1,0 1,1 0,-1-1,0 1,1-1,-1 0,0 1,1-1,-1 0,0 0,1 0,-1 0,1 0,-1 0,0 0,1 0,-1-1,0 1,1 0,-1-1,0 1,1-1,-1 0,0 1,0-1,1 0,55-42,59-82,-115 124,0 0,0-1,-1 1,1 0,0 0,0 0,0 0,0 0,0 0,0 0,1 0,-1 0,0 1,0-1,1 0,-1 1,0-1,1 1,-1-1,1 1,-1 0,1-1,-1 1,0 0,1 0,-1 0,1 0,-1 1,1-1,-1 0,1 0,-1 1,0-1,1 1,-1-1,0 1,1 0,-1 0,0-1,0 1,0 0,0 0,0 0,0 0,0 0,0 1,0-1,0 0,0 0,-1 0,1 1,0 0,7 12</inkml:trace>
  <inkml:trace contextRef="#ctx0" brushRef="#br0" timeOffset="6972.298">3981 1751,'5'-18,"1"0,0 0,2 1,0 0,0 1,2 0,0 0,1 1,1 0,5-5,-15 19,0 0,0 1,0-1,-1 0,1 1,0-1,0 1,0-1,0 1,1 0,-1 0,0 0,0 0,0 0,0 1,0-1,0 1,0-1,0 1,-1 0,1-1,0 1,0 0,0 0,-1 0,1 1,0-1,-1 0,1 1,-1-1,0 1,1-1,-1 1,0 0,0-1,0 1,0 0,0 0,0 0,-1 0,1 0,-1 0,1 1,13 18,-11-18,0 0,0 0,0 0,0-1,0 1,0-1,1 0,-1 0,1 0,-1 0,1-1,0 1,0-1,0 0,0 0,0 0,0-1,0 0,0 1,0-2,0 1,0 0,0-1,0 1,0-1,0 0,0-1,0 1,-1-1,1 1,0-1,-1 0,0 0,1-1,-1 1,0-1,0 0,0 1,0-1,-1-1,1 1,97-139,-91 127</inkml:trace>
  <inkml:trace contextRef="#ctx0" brushRef="#br0" timeOffset="7220.451">4743 989,'-5'34,"-1"15,5 5,2-2,2-6,0-5,-1-5,0-4,-1-2,4-3,2 1,-1-1,-6-5,-3-6</inkml:trace>
  <inkml:trace contextRef="#ctx0" brushRef="#br0" timeOffset="7385.362">4545 1299,'34'-14,"20"-10,6-5,3 2,0 5,-6 2,-8 5,-12 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26.6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1 291,'180'-17,"168"-6,-140 4,-206 20,0-1,0 1,0-1,0 0,0 0,0 0,1 0,-1 0,0 0,0 0,0-1,0 1,0-1,0 0,0 1,0-1,0 0,0 0,0 0,0 0,0-1,-1 1,1-1,0 1,-1-1,1 1,-1-1,0 0,0 1,1-1,-1 0,0 0,-1 0,1 0,0 0,0 0,-1 0,1-1,-1 1,0 0,0 0,0 0,0 0,0 0,0-1,0 1,-1-1,-104-152,104 154,0 0,1 0,-1 0,0-1,0 1,0 0,0 0,0 0,0 1,0-1,-1 0,1 0,0 0,0 1,-1-1,1 1,0-1,-1 1,1 0,0-1,-1 1,1 0,-1 0,1 0,0 0,-1 0,1 0,-1 0,1 1,-1-1,1 0,0 1,-1-1,1 1,0 0,0-1,-1 1,1 0,0 0,0-1,0 1,0 0,0 0,0 0,0 1,0-1,0 0,1 0,-1 0,0 1,1-1,-1 0,1 1,-1-1,1 0,0 1,0-1,-1 1,1-1,0 1,-4 14,1 0,0 0,2 1,-1-1,2 1,0-1,1 1,1-1,0 1,2-1,2 9,9 85,-14-9,0-100,0-1,0 0,-1 0,1 1,0-1,0 0,0 0,0 0,0 0,-1 0,1 0,0 0,0 0,0-1,0 1,0 0,-1 0,1-1,0 1,0-1,-1 1,1 0,0-1,0 1,-1-1,1 0,-1 1,1-1,0 0,-1 1,1-1,-1 0,1 1,-1-1,0 0,1 0,-1 0,0 1,0-1,1 0,-1 0,146-172,-33 43,-100 112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2:04.5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448 525,'-1'-2,"1"-1,-1 0,1 1,-1-1,0 0,0 1,0-1,0 1,-1-1,1 1,-1 0,0 0,1 0,-1-1,0 2,0-1,0 0,0 0,-1 1,1-1,0 1,-1-1,1 1,-1 0,1 0,-1 0,0 1,1-1,-1 0,0 1,0 0,-2 0,-93 3,82 0,0 1,0 1,0 1,1 0,0 1,1 0,-1 2,2-1,-1 2,1 0,-18 13,23-19,1 0,0 1,0 0,0 1,1-1,0 1,0 0,0 1,1-1,0 1,0 1,1-1,0 0,0 1,-1 3,6-7,1 0,0 0,0 0,0 0,0 0,0 0,1-1,-1 1,1-1,0 0,0 1,0-1,1-1,-1 1,1 0,0-1,-1 0,1 0,0 0,0 0,0-1,1 0,-1 1,0-1,0-1,1 1,-1-1,0 0,1 0,0 0,38 4,-37-4,0 0,1 0,-1 1,0-1,0 1,0 1,0-1,0 1,0 0,0 0,0 1,-1 0,4 2,-9-3,1 1,-1 0,1 0,-1 0,0 0,0 0,-1 0,1 0,-1 0,1 0,-1 0,0 0,0-1,0 1,0 0,-1 0,1-1,-1 1,1-1,-1 0,0 1,0-1,0 0,0 0,-1 0,1 0,0-1,-1 1,0-1,1 1,-4 4,-34 32,18-18,1 1,0 1,2 1,0 1,2 1,0 0,15-21,0 0,1 0,-1 1,1-1,-1 0,1 0,1 1,-1-1,1 1,-1-1,1 1,0-1,1 0,-1 1,1-1,0 1,0-1,0 0,1 0,-1 1,1-1,0 0,0 0,1-1,-1 1,1 0,0-1,0 0,0 1,0-1,1 0,-1-1,1 1,-1-1,1 1,0-1,0 0,0-1,1 1,-1-1,0 1,0-1,1-1,-1 1,1 0,-1-1,1 0,8-1,-1 0,0-1,0-1,-1 1,1-2,0 0,-1 0,0-1,0-1,0 1,-1-2,2-1,33-36,-31 27</inkml:trace>
  <inkml:trace contextRef="#ctx0" brushRef="#br0" timeOffset="322.157">899 299,'-16'18,"1"0,1 0,0 1,2 1,0 0,1 1,1 0,1 1,1 0,1 0,1 1,1 0,1 0,1 2,-1 46,-3 1,-4-2,-2 1,-14 39,23-48,27-62,-7-8</inkml:trace>
  <inkml:trace contextRef="#ctx0" brushRef="#br0" timeOffset="618.595">1097 752,'-2'3,"-13"16,0 1,2 0,0 0,1 2,1-1,2 1,0 1,1 0,0 5,7-25,1-1,0 1,-1-1,1 1,1-1,-1 1,0 0,1-1,-1 0,1 1,-1-1,1 1,0-1,0 0,0 1,1-1,-1 0,0 0,1 0,0 0,-1 0,1 0,0-1,0 1,0 0,0-1,0 0,0 1,0-1,1 0,-1 0,0 0,1 0,-1-1,1 1,-1-1,1 1,-1-1,1 0,1 0,106-11,-98 7,0-1,0-1,-1 1,0-2,0 1,0-2,-1 1,0-1,-1-1,1 0,-2 0,1-1,-1 0,-1 0,0-1,0 0,-1-1,-1 1,0-1,0 0,-1 0,-1 0,0-1,-1 1,1-9,-3 17,-1 0,1 0,-1 0,0 0,0 1,0-1,0 0,-1 0,1 1,-1-1,0 1,0 0,-1-1,1 1,-1 0,1 0,-1 0,0 1,0-1,0 1,0-1,-1 1,1 0,-1 1,1-1,-1 0,0 1,1 0,-1 0,0 0,0 0,0 1,0-1,0 1,0 0,0 0,0 1,0-1,1 1,-1 0,0 0,0 0,0 0,1 1,-1-1,1 1,-1 0,1 0,0 1,-1-1,1 1,-21 13,3 1</inkml:trace>
  <inkml:trace contextRef="#ctx0" brushRef="#br0" timeOffset="1083.271">1492 977,'62'-109,"28"-56,-90 165,1 1,-1-1,0 1,0-1,0 0,0 1,0-1,1 0,-1 1,0-1,0 0,1 1,-1-1,0 0,0 0,1 1,-1-1,0 0,1 0,-1 0,0 1,1-1,-1 0,0 0,1 0,-1 0,1 0,-1 0,0 0,1 0,-1 0,0 0,1 0,-1 0,1 0,-1 0,0 0,1 0,-1 0,0 0,1-1,-1 1,1 0,-1 0,0 0,0-1,1 1,-1 0,0 0,1-1,-1 1,0 0,0-1,1 1,-1 0,0 0,0-1,0 1,0-1,0 1,1 0,-1-1,2 38,-2-32,-1 0,1 0,-1 0,1 0,0 0,1 1,-1-1,1 0,0 0,0 0,1 0,-1 0,1-1,0 1,1 0,-1-1,1 1,0-1,0 0,0 0,0 0,1 0,0-1,-1 1,2-1,-1 0,0 0,0 0,1-1,0 0,-1 0,1 0,0 0,0-1,0 0,0 0,0 0,0 0,0-1,1 0,1 0,2-3,0-1,0 0,-1 0,0 0,1-1,-2-1,1 1,-1-1,0-1,0 1,0-1,-1 0,0-1,-1 0,0 0,0 0,0 0,-1-1,1-3,6-12</inkml:trace>
  <inkml:trace contextRef="#ctx0" brushRef="#br0" timeOffset="2150.822">2367 639,'-4'-4,"1"1,-1 0,0 0,1 0,-2 1,1-1,0 1,0 0,-1 0,1 1,-1-1,1 1,-1 0,0 0,1 1,-1-1,0 1,1 0,-1 0,0 1,0-1,1 1,-1 0,0 0,1 1,-1 0,1-1,0 1,-1 1,1-1,-1 1,-2 2,1-1,-1 1,1 0,0 1,0-1,1 1,0 1,0-1,0 1,0-1,1 1,1 0,-1 1,1-1,0 1,1 0,0-1,-1 3,2-7,0 0,0 1,1-1,-1 0,1 1,-1-1,1 1,0-1,0 0,1 1,-1-1,1 1,0-1,-1 0,1 1,1-1,-1 0,0 0,1 0,0 0,0 0,0 0,0-1,0 1,0 0,1-1,-1 0,1 1,0-1,-1 0,1-1,0 1,0 0,0-1,1 0,-1 1,0-1,0-1,1 1,-1 0,1-1,-1 1,0-1,1 0,2-1,7-3,0 0,-1-1,0-1,0 0,0-1,-1 0,0-1,0 0,-1-1,0 0,0 0,-1-1,-1 0,1-1,-2 0,6-10,29-32,-42 52,0 0,1 1,-1-1,0 0,0 1,0-1,1 0,-1 1,0-1,1 1,-1-1,1 0,-1 1,1-1,-1 1,1-1,-1 1,1 0,-1-1,1 1,-1-1,1 1,0 0,-1-1,1 1,0 0,-1 0,1 0,0 0,-1-1,1 1,0 0,0 0,-1 0,1 0,0 1,-1-1,1 0,0 0,-1 0,1 0,0 1,-1-1,1 0,0 1,-1-1,1 0,-1 1,1-1,-1 1,1-1,-1 1,1-1,-1 1,1 0,-1-1,0 1,1-1,-1 1,0 0,1-1,-1 1,0 0,0-1,0 1,0 0,5 53,-5-49,26 231,-24-208,-2 1,-1 0,-1 0,-1-1,-2 1,-1-1,-1 0,-1-1,-2 0,-1 0,0-1,-6 6,9-18,-2 5,-1 1,-2-2,0 0,0 0,-2-1,0-1,-8 6,23-21,-1 0,0 0,0 0,0 0,0 0,0 0,0 0,0-1,-1 1,1 0,0-1,0 1,-1-1,1 1,0-1,0 0,-1 0,1 1,-1-1,1 0,0 0,-1 0,1 0,0 0,-1-1,1 1,0 0,-1-1,1 1,0-1,0 1,-1-1,1 0,0 1,0-1,0 0,0 0,0 0,0 0,0 0,0 0,0 0,1 0,-1 0,0 0,0 0,1-1,-1 1,1 0,0 0,-1-1,1 1,0 0,-1-1,1 1,0-1,-1-190,1 170,2 0,0 0,1 1,1-1,1 1,1 0,1 0,1 0,0 1,2 0,0 1,2 0,4-6,60-25,-52 43</inkml:trace>
  <inkml:trace contextRef="#ctx0" brushRef="#br0" timeOffset="5109.611">2903 610,'-8'2,"0"0,0 0,0 1,0 0,0 1,1 0,-1 0,1 1,0 0,1 0,-1 0,1 1,0 0,0 0,1 1,0 0,0-1,0 2,1-1,0 1,0-1,1 1,0 0,1 0,0 0,0 1,-1 7,3-15,-1 0,0 0,1 0,-1 0,1 1,0-1,-1 0,1 0,0 1,0-1,0 0,0 1,0-1,0 0,0 0,0 1,0-1,1 0,-1 0,0 1,1-1,-1 0,1 0,0 0,-1 1,1-1,0 0,-1 0,1 0,0 0,0-1,0 1,0 0,0 0,0 0,0-1,1 1,-1 0,0-1,0 1,0-1,1 0,-1 1,0-1,0 0,1 0,-1 0,0 0,1 0,-1 0,0 0,0 0,1 0,-1-1,0 1,0 0,1-1,-1 1,0-1,0 0,0 1,0-1,0 0,166-142,-165 142,0-1,0 1,0 0,0 0,1 0,-1 0,0 0,1 0,-1 1,0-1,1 1,-1 0,1 0,-1-1,0 1,1 1,-1-1,1 0,-1 1,0-1,1 1,-1 0,0 0,1 0,-1 0,0 0,0 0,0 0,0 1,0-1,0 1,-1 0,1-1,0 1,-1 0,1 0,-1 0,0 0,1 0,-1 0,0 1,0-1,-1 0,1 0,0 1,-1-1,0 1,1 0,0 1,0 1,0 0,1 0,-1-1,1 1,0-1,0 0,1 1,0-1,-1 0,1 0,1-1,-1 1,0-1,1 1,0-1,0 0,0 0,0-1,0 1,0-1,1 0,-1 0,1-1,0 1,-1-1,1 0,0 0,0 0,0-1,0 0,0 0,-1 0,1 0,3-2,2-3,1-1,-2 0,1-1,-1 0,0 0,0-1,0 0,-2-1,1 0,1-3,12-11,3-3,-4 6,0-1,-2-1,0-1,-2 0,0-1,-2-1,4-8,-6 1,0 0,-2-1,-1 0,-2 0,-2-1,0 0,-3-1,0 1,-4-30,-26-41,27 105,1-1,0 0,-1 0,1 0,-1 1,1-1,-1 0,1 0,-1 1,1-1,-1 1,0-1,1 0,-1 1,0-1,0 1,0-1,1 1,-1 0,0-1,0 1,0 0,0 0,1 0,-1-1,0 1,0 0,0 0,0 0,0 0,0 1,0-1,1 0,-1 0,0 0,0 1,0-1,0 0,1 1,-1-1,0 1,0-1,1 1,-1-1,0 1,1-1,-1 1,0 0,1 0,-1-1,1 1,-1 0,1 0,0-1,-1 1,1 0,0 0,-1 1,-16 50,14-19,2 1,1 0,2-1,1 1,2-1,1 0,1 0,2-1,2 0,5 11,-4-13,-1 1,-2 1,-1 0,-1 0,-1 0,0 31,-3-44,3-23,5-31,-6-21,-4 29</inkml:trace>
  <inkml:trace contextRef="#ctx0" brushRef="#br0" timeOffset="5353.294">3270 328,'24'10,"13"3,9-1,3-2,-4-8,-3-5,-5 0,-4-2,-2 2,-2-4,-2-1,1 1,-1 1,-4 3</inkml:trace>
  <inkml:trace contextRef="#ctx0" brushRef="#br0" timeOffset="5604.639">3948 469,'0'24,"0"3,4-3,3-5</inkml:trace>
  <inkml:trace contextRef="#ctx0" brushRef="#br0" timeOffset="5853.965">4004 74,'0'0</inkml:trace>
  <inkml:trace contextRef="#ctx0" brushRef="#br0" timeOffset="6032.379">4230 356,'-4'9,"1"1,0 0,0 0,1 0,0 1,1-1,0 0,1 1,0-1,0 0,1 1,1-1,-1 0,2 0,-1 0,2 0,-1 0,5 7,-6-15,-1 0,1 0,0-1,0 1,0-1,0 1,0-1,0 0,0 0,0 0,0 0,1 0,-1 0,0-1,1 1,-1-1,1 1,-1-1,1 0,-1 0,0 0,1-1,-1 1,1 0,-1-1,0 0,1 1,-1-1,0 0,1 0,-1 0,0-1,0 1,0 0,0-1,0 1,-1-1,2-1,65-70,-66 70,6-10,0-1,0 1,-2-1,0-1,0 1,-1-1,-1 0,-1 0,0 0,0-1,-1-6,-2 20,0 1,1-1,-1 1,0-1,0 1,0-1,0 1,0-1,0 1,0 0,0-1,-1 1,1-1,0 1,-1-1,0 1,1 0,-1-1,0 1,1 0,-1 0,0 0,0-1,0 1,0 0,0 0,0 0,-1 0,1 1,0-1,0 0,-1 0,1 1,0-1,-1 1,1-1,-1 1,1 0,0-1,-1 1,1 0,-1 0,1 0,-1 0,1 0,-1 0,1 1,-1-1,1 0,0 1,-1-1,-13 9</inkml:trace>
  <inkml:trace contextRef="#ctx0" brushRef="#br0" timeOffset="6350.308">4568 469,'136'-211,"-96"161,-38 50,-1 0,1 0,-1 1,0-1,1 0,-1 1,0-1,1 1,-1-1,0 1,0 0,0-1,1 1,-1 0,0 0,0 0,0 0,0 0,0 0,-1 0,1 0,0 0,0 1,-1-1,1 0,-1 0,1 1,-1-1,1 0,-1 1,0-1,0 0,1 1,-1-1,0 1,0-1,-1 0,1 1,0-1,0 0,-1 1,1 0,1 7,0-4,0 1,0 0,0-1,1 1,-1-1,1 1,0-1,1 0,0 0,-1 0,2 0,-1 0,0-1,1 1,0-1,0 0,0 0,1-1,-1 1,1-1,0 0,0 0,0 0,0-1,0 0,1 0,-1 0,1-1,-1 0,1 0,0 0,-1 0,5-1,-2-2,-1 0,1 0,-1 0,0-1,1 0,-1-1,0 0,-1 0,1 0,-1-1,0 0,0 0,0 0,-1-1,0 0,0 0,0-1,-1 1,0-1,0 0,56-149,-54 131</inkml:trace>
  <inkml:trace contextRef="#ctx0" brushRef="#br0" timeOffset="7592.075">758 1851,'-51'48,"37"-38,1 0,1 1,0 1,0 0,1 0,1 1,0 1,0-1,2 2,0-1,0 1,2 0,-1 1,-1 9,8-22,-1-1,1 1,-1 0,1 0,0 0,0 0,0 0,1 0,-1-1,1 1,-1 0,1 0,0 0,0-1,0 1,1 0,-1-1,1 1,-1-1,1 0,0 0,0 1,0-1,0 0,0 0,0-1,0 1,1 0,-1-1,1 1,-1-1,1 0,0 0,0 0,-1 0,1-1,0 1,0-1,0 1,0-1,-1 0,1 0,0 0,0-1,0 1,0-1,0 1,-1-1,1 0,0 0,-1 0,1-1,0 1,-1-1,13-12,-1-1,0 0,-2-1,0-1,0 0,-2-1,0 0,-1 0,0-1,-2-1,-1 1,4-17,-5 17,0 1,-2-1,0 0,-1-1,-1 1,0 0,-3-18,2 36,1 0,-1-1,0 1,0-1,0 1,0 0,0-1,0 1,0 0,0-1,0 1,-1-1,1 1,0 0,-1 0,1-1,-1 1,0 0,1 0,-1-1,0 1,0 0,0 0,0 0,0 0,0 0,0 0,0 1,0-1,0 0,-1 0,1 1,0-1,0 1,-1-1,1 1,0 0,-1-1,1 1,0 0,-1 0,1 0,-1 0,1 0,0 0,-1 0,1 1,0-1,-1 0,1 1,0-1,-1 1,1-1,0 1,0 0,0-1,-1 1,1 0,0 0,0 1,-2 1,1 0,0 0,0 0,0 1,0-1,1 1,0-1,-1 1,1 0,0-1,1 1,-1 0,1 0,0-1,0 1,0 0,0 0,0 0,1-1,0 1,0 0,0-1,0 1,0 0,1-1,0 0,0 1,0-1,0 0,0 0,0 0,1 0,0 0,-1-1,1 1,0-1,0 0,1 1,-1-1,0-1,1 1,-1-1,1 1,-1-1,1 0,0 0,1 0,7 0,0 0,0 0,0-2,0 1,0-1,0-1,0 0,-1-1,1 0,-1-1,1 0,-1-1,-1 0,1-1,-1 0,0-1,0 0,0 0,-1-1,-1 0,1-1,-1 0,-1 0,1-1,-2 0,2-2,8-11,0-1,-2 0,0-1,-2-1,-1 0,-1-1,7-26,14-52,-27 133,-21 133,55 237,-8-145,-27-219,-1 0,-2 0,-1 1,-1-1,-2 0,-2 0,-1-1,-1 1,-2-2,-10 23,-15-8,35-47,-1 1,0 0,1-1,-1 1,0 0,0-1,0 1,0-1,0 1,0-1,0 1,0-1,0 0,0 0,0 1,0-1,0 0,0 0,0 0,0 0,0 0,0 0,0 0,0-1,0 1,0 0,0 0,0-1,0 1,0-1,0 1,1-1,-1 1,0-1,0 0,0 1,0-1,1 0,-1 0,0 1,1-1,-1 0,1 0,-1 0,1 0,-1 0,1 0,0 0,-1 0,1 0,0 0,0 0,0-1,-4-15,1-1,1 0,1-1,0 1,2 0,0 0,1 0,0 0,2 0,0 0,5-10,-8 23,9-37,1 0,3 1,1 1,16-28,-15 39</inkml:trace>
  <inkml:trace contextRef="#ctx0" brushRef="#br0" timeOffset="8292.15">2423 1597,'-20'7,"0"0,0 1,1 0,0 2,1 0,0 2,1 0,-6 5,21-16,0 1,1-1,-1 1,0 0,0 0,1 0,-1 0,1 0,0 0,-1 0,1 1,0-1,0 0,1 1,-1-1,0 1,1-1,-1 1,1-1,0 1,0-1,0 1,0-1,0 1,1-1,-1 1,1-1,0 0,-1 1,1-1,0 1,0-1,1 0,-1 0,0 0,1 0,-1 0,1 0,0 0,0 0,0-1,0 1,0-1,0 1,1 0,30 15,-29-16,0 1,0-1,1 1,-2-1,1 1,0 1,0-1,-1 0,1 1,-1 0,1-1,-1 1,0 1,0-1,-1 0,1 1,-1-1,0 1,1 0,-2 0,1 0,0 0,-1 0,0 0,0 0,0 1,0-1,-1 0,1 1,-1-1,-1 2,-1 3,0 0,-1-1,-1 1,1-1,-1 0,-1 0,1-1,-2 1,1-1,-1 0,0 0,0-1,0 0,-1 0,0 0,-1-1,1 0,-1 0,0-1,0 0,0-1,-1 1,1-2,-7 2,14-3,1 0,-2 0,1 0,0 0,0 0,0-1,0 1,-1 0,1-1,0 1,0-1,-1 1,1-1,0 1,-1-1,1 0,-1 0,1 0,0 0,-1 0,1 0,-1 0,1-1,0 1,-1 0,1-1,0 1,-1-1,1 1,0-1,0 0,-1 1,1-1,0 0,0 0,0 0,0 0,0 0,0 0,0 0,1 0,-1 0,0-1,0 1,1 0,-1 0,1-1,-1 1,1 0,0-1,0 1,-1-1,1 1,0 0,0-1,0 1,0-1,1 1,-1 0,0-1,1 1,-1 0,1-1,18-39,-9 21</inkml:trace>
  <inkml:trace contextRef="#ctx0" brushRef="#br0" timeOffset="8763.42">2706 1739,'0'311,"-11"-243,-4-101,15 9,2 0,0 0,1 1,2-1,0 1,2 0,0 0,1 1,2 0,0 1,1 0,2 0,0 1,1 1,0 0,5-3,-12 11,0 1,1-1,0 1,0 0,1 1,1 0,-1 1,1 0,1 0,0 1,0 0,0 1,1 1,-1-1,2 2,-1 0,0 0,1 1,-1 1,5-1,-13 5,-1-1,1 1,-1-1,1 1,-1 0,0 1,1-1,-1 0,0 1,-1 0,1 0,0 0,-1 0,1 0,-1 0,0 1,0-1,-1 1,1-1,-1 1,1 0,-1-1,0 1,-1 0,1 0,-1 0,1 0,-1 0,0 0,-1 0,1 0,-1-1,0 1,1 0,-2 0,1 0,0-1,-1 1,0-1,0 1,0-1,0 0,0 1,-1-1,-1 2,-4 5,0-1,-1 0,0 0,0-1,-1 0,0-1,0 0,-1 0,1-1,-2-1,1 0,0 0,-1-1,0-1,0 0,-5 1,-16-12,28 2</inkml:trace>
  <inkml:trace contextRef="#ctx0" brushRef="#br0" timeOffset="9217.49">3073 1767,'228'-121,"-214"111,0-1,-1-1,-1 0,0 0,-1-1,0-1,-1 0,-1 0,0-1,-1 0,0-1,-1 1,-1-2,-1 1,0-1,-1 1,-1-1,0 0,-1-13,-1 29,-1 0,0 0,1-1,-1 1,0 0,0 0,0-1,0 1,0 0,0 0,0 0,-1-1,1 1,0 0,-1 0,1 0,-1 0,1-1,-1 1,1 0,-1 0,0 0,1 0,-1 0,0 0,0 1,0-1,0 0,0 0,0 1,0-1,0 0,0 1,0-1,0 1,-1-1,1 1,0 0,0 0,0-1,-1 1,1 0,0 0,0 0,-1 0,1 0,0 1,0-1,0 0,-1 0,1 1,0-1,0 1,0-1,0 1,0-1,0 1,0 0,0 0,0-1,0 1,0 0,0 0,1 0,-1 0,0 0,0 0,1 0,-1 0,-2 2,1 0,-1 1,0-1,1 0,0 1,0-1,0 1,0 0,0 0,1 0,0 0,0 0,0 0,0 0,1 0,-1 0,1 0,0 0,0 1,1-1,-1 0,1 0,0 0,0 0,0 0,1 0,-1 0,1 0,0-1,0 1,0-1,1 1,-1-1,1 0,0 0,0 0,0 0,0 0,0-1,1 1,-1-1,1 0,49 16,-47-17,0 0,0 0,1 1,-1-1,0 1,-1 1,1-1,0 1,-1 0,1 0,-1 1,0-1,0 1,0 1,-1-1,1 0,-1 1,0 0,-1 0,1 0,-1 1,2 3,0 11</inkml:trace>
  <inkml:trace contextRef="#ctx0" brushRef="#br0" timeOffset="9467.644">3834 1654,'-9'19,"-4"7</inkml:trace>
  <inkml:trace contextRef="#ctx0" brushRef="#br0" timeOffset="9700.234">3863 1174,'0'0</inkml:trace>
  <inkml:trace contextRef="#ctx0" brushRef="#br0" timeOffset="9879.438">4061 1541,'4'-21,"2"0,1 1,1 0,0 0,1 0,1 1,1 1,9-12,-19 29,-1 1,1-1,0 1,-1-1,1 0,0 1,-1 0,1-1,0 1,-1-1,1 1,0 0,0-1,-1 1,1 0,0 0,0 0,0-1,0 1,-1 0,1 0,0 0,0 0,0 1,-1-1,1 0,0 0,0 0,0 1,-1-1,1 0,0 1,0-1,-1 1,1-1,0 1,-1-1,1 1,0-1,-1 1,1-1,-1 1,1 0,-1-1,0 1,1 0,-1 0,0-1,1 2,20 46,-16-34,-4-11,-1 0,1 0,0-1,0 1,0 0,1 0,-1-1,1 1,-1-1,1 0,0 1,0-1,0 0,0 0,0 0,1 0,-1-1,1 1,-1 0,1-1,-1 0,1 0,0 1,0-2,-1 1,1 0,0-1,0 1,0-1,0 0,0 0,0 0,0 0,0 0,-1-1,1 1,0-1,0 0,1 0,7-5,-1 0,0-1,0 0,0-1,-1 0,0-1,-1 1,0-2,0 1,-1-1,0 0,0-1,-1 1,-1-1,2-4,29-47,-26 48</inkml:trace>
  <inkml:trace contextRef="#ctx0" brushRef="#br0" timeOffset="10381.451">4766 1119,'-17'3,"1"1,0 1,1 1,-1 0,1 1,0 1,1 0,-9 6,18-10,0-1,0 1,1 0,-1 0,1 1,0-1,0 1,0 0,1 0,-1 0,1 0,0 1,1-1,0 1,-1 0,2 0,-1-1,1 1,0 0,0 1,0-1,1 0,0 0,1 4,-1-7,1-1,-1 1,1 0,-1 0,1-1,0 1,0-1,1 1,-1-1,0 1,1-1,0 0,-1 1,1-1,0 0,0 0,0 0,0-1,1 1,-1 0,0-1,1 1,-1-1,1 0,-1 0,1 0,0 0,-1-1,1 1,0-1,0 1,-1-1,1 0,0 0,2 0,96-31,17-74,-50 37,-53 54,-11 9,1 0,0 0,0 0,0 1,0 0,1 0,0 0,-1 1,1-1,1 2,-1-1,0 0,1 1,-1 1,5-2,-8 6,0-1,-1 0,1 1,0 0,-1-1,0 1,0 0,0 0,0 1,0-1,-1 0,1 1,-1-1,0 1,0-1,0 1,0-1,-1 1,1 0,-1-1,0 1,0 0,-1-1,1 1,-1 0,0 2,1 2,-2 82,-3 0,-5-1,-3 1,-4-2,-8 15,19-78,-2 0,-1-1,0-1,-2 1,-1-2,-1 1,-4 4,17-26,0 0,0 0,-1-1,1 1,0 0,0 0,-1 0,1 0,-1 0,1 0,0-1,-1 1,0 0,1 0,-1-1,1 1,-1 0,0-1,0 1,1 0,-1-1,0 1,0-1,0 0,1 1,-1-1,0 0,0 1,0-1,0 0,0 0,0 0,0 0,0 0,0 0,0 0,0 0,0 0,0 0,1 0,-1-1,0 1,0 0,0-1,0 1,0 0,1-1,-1 1,0-1,0 0,1 1,-1-1,0 0,1 1,-1-1,0 0,1 0,-1 1,1-1,0 0,-1 0,1 0,-1 0,1 0,0 0,0 1,0-1,0 0,-1 0,1 0,1-11,1 0,0 0,0 1,1-1,1 1,0 0,0 0,1 0,1 0,4-6,-1-1,21-46,4 1,2 2,2 1,3 2,3 1,17-13,-35 44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2:33.3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685 555,'-5'-1,"1"-1,-1 1,0 0,1 0,-1 1,0-1,0 1,1 0,-1 0,0 0,0 1,1 0,-1 0,0 0,1 0,-1 1,1 0,-1 0,1 0,0 0,0 1,0 0,0 0,0 0,1 0,0 0,-1 1,-1 2,-12 13,0 1,1 1,1 1,1 0,2 1,0 0,1 1,1 0,-6 24,6-24,-37 202,46-207,0-1,1 0,1 1,1-1,1 0,0 1,1-2,1 1,0 0,2-1,0 0,1 0,1-1,0 0,1-1,1 0,0 0,1-1,0-1,1 0,1 0,0-2,1 1,0-2,1 0,0-1,0-1,16 6,-13-4,1 0,-1-2,2 0,-1-2,1 0,13 1,-22-6</inkml:trace>
  <inkml:trace contextRef="#ctx0" brushRef="#br0" timeOffset="465.235">1277 866,'-17'22,"0"0,2 1,1 1,1 1,1 0,1 0,-7 27,15-44,-87 246,79-231,8-23</inkml:trace>
  <inkml:trace contextRef="#ctx0" brushRef="#br0" timeOffset="866.95">995 922,'87'67,"63"41,-11 50,-113-139,-15-17</inkml:trace>
  <inkml:trace contextRef="#ctx0" brushRef="#br0" timeOffset="3339.247">1729 753,'93'44,"67"-4,-68-16,-92-24,1 0,0-1,-1 1,1 0,0 0,0 0,-1 0,1 0,0 1,0-1,-1 0,1 0,0 0,-1 1,1-1,0 0,-1 1,1-1,0 0,-1 1,1-1,-1 1,1-1,-1 1,1-1,-1 1,1-1,-1 1,1 0,-1-1,0 1,1 0,-1-1,0 1,0 0,1 0,-1-1,0 1,0 0,0-1,0 1,0 0,0 0,0-1,0 1,0 0,-1 0,1-1,0 1,0 0,-1-1,1 1,-32 33,15-20,-225 247,235-250,6-5</inkml:trace>
  <inkml:trace contextRef="#ctx0" brushRef="#br0" timeOffset="6378.764">2547 499,'-1'0,"0"0,-1 0,1 0,-1 0,1 0,0 0,-1 0,1 1,0-1,-1 1,1-1,0 1,0-1,0 1,-1 0,1-1,0 1,0 0,0 0,0 0,0 0,0 0,0 0,1 0,-1 0,0 0,1 1,-1-1,0 0,1 0,-9 14,1 0,1 1,1 0,0 0,0 0,2 1,0 0,1 0,1 0,1 0,0 0,1 0,1 0,2 15,-3-26,1-1,0 1,1-1,-1 0,1 1,0-1,0 0,1 0,-1 0,1-1,0 1,0 0,1-1,-1 0,1 0,0 0,0 0,1-1,-1 0,1 0,0 0,-1 0,1-1,0 1,1-1,-1 0,0-1,0 0,1 1,-1-2,1 1,-1-1,1 1,-1-2,5 1,3-1,0-1,0 1,-1-2,1 0,-1-1,1 0,-1 0,-1-1,1-1,-1 0,0-1,0 0,0-1,-1 0,-1 0,1-1,-1-1,-1 1,0-1,0-1,-1 1,0-1,-1-1,0 1,-1-1,0 0,-1 0,0-1,-1 1,-1-1,0 0,0 1,-1-5,-2 11,0 1,0-1,0 0,0 0,-1 1,0-1,0 1,-1-1,1 1,-1 0,0 0,-1 0,1 1,-1-1,0 1,0-1,-1 1,1 1,-1-1,1 1,-1-1,-1 1,1 1,0-1,-4 0,0-1,0 0,0 1,-1 0,1 1,-1 0,0 0,0 1,0 1,1-1,-1 2,0-1,0 1,0 1,-9 2,1 3</inkml:trace>
  <inkml:trace contextRef="#ctx0" brushRef="#br0" timeOffset="7464.482">3338 470,'-1'30,"-1"-23,1 1,0-1,0 1,0 0,1 0,0-1,1 1,0 0,0-1,1 1,0 0,0-1,0 0,1 1,0-1,1 0,-1-1,2 1,-1-1,0 1,1-1,1-1,-1 1,1-1,1 2,-3-6,0 0,0 0,0 0,0 0,0-1,1 0,-1 0,0 0,0 0,0 0,1-1,-1 0,0 0,0 0,0 0,0-1,0 0,0 0,-1 0,1 0,-1 0,1-1,-1 1,0-1,2-2,71-85,-70 81,12-18,-2 0,0-2,-2 0,-2 0,0-1,-2-1,6-27,-15 53,1-1,-1 1,0-1,-1 0,1 0,-1 1,0-1,0 0,-1 0,0 1,0-1,0 0,-1 1,1-1,-1 1,-1 0,1-1,-1 1,0 0,0 1,0-1,-1 0,0 1,0 0,0 0,0 0,0 0,-1 1,0-1,0 1,0 1,-5-3,8 4,0 1,0 0,0-1,0 1,0 0,0 0,0 0,0 1,0-1,0 0,0 1,1-1,-1 1,0 0,0-1,0 1,0 0,0 0,1 0,-1 0,1 1,-1-1,1 0,-1 1,1-1,0 1,-1 0,1-1,0 1,0 0,0-1,0 1,1 0,-1 0,0 0,1 0,-1 0,1 0,0 1,-1 82,15-42,2-1,1-1,2-1,18 28,-34-62,12 19,-2 2,-1 0,-1 0,-1 1,-2 1,0 0,-2 0,-1 0,-2 0,0 27,-5 141,-9-167,4-34</inkml:trace>
  <inkml:trace contextRef="#ctx0" brushRef="#br0" timeOffset="7728.468">3252 19,'0'-10,"0"2,-4 7,-8 4,0 6,1 6,-2 1,1-3</inkml:trace>
  <inkml:trace contextRef="#ctx0" brushRef="#br0" timeOffset="13369.762">35 2813,'2'1,"-1"1,0 0,1 0,0-1,-1 1,1-1,0 1,0-1,0 0,0 0,0 0,0 0,0 0,0 0,0-1,0 1,1 0,-1-1,0 0,1 0,-1 0,0 0,0 0,1 0,-1 0,0-1,0 1,1-1,-1 1,0-1,0 0,0 0,1 0,9-6,1-1,-1 0,0-1,-1 0,0 0,-1-1,0-1,0 0,-1 0,0-1,4-8,30-35,-25 34,4-5,0 1,2 1,1 1,1 1,15-9,-39 29,1 0,-1 0,0 0,1 1,-1-1,1 1,-1-1,1 1,0 0,-1 0,1 0,0 1,0-1,0 1,0-1,0 1,0 0,-1 0,1 0,0 1,0-1,0 1,0-1,0 1,-1 0,1 0,0 0,-1 1,1-1,0 0,-1 1,0 0,1 0,-1 0,0 0,0 0,0 0,0 0,-1 1,1-1,0 0,-1 1,1 2,2 12,-1 0,0 1,-1 0,-1-1,-1 1,-1 0,0 0,-3 15,3-23,-1 0,0 0,0 0,-1-1,0 1,0 0,-1-1,-1 0,1 0,-2 0,1-1,-1 0,0 0,-1 0,0-1,0 0,0 0,-1 0,0-1,-8 4,15-9,0 0,0 0,0-1,0 1,0 0,0-1,-1 1,1-1,0 1,0-1,0 0,0 1,-1-1,1 0,0 0,0 0,-1 0,1 0,0 0,0 0,0 0,-1 0,1-1,0 1,0-1,0 1,0 0,-1-1,1 0,0 1,0-1,0 0,0 0,0 1,1-1,-1 0,0 0,0 0,0 0,1 0,-1 0,1 0,-1 0,1 0,-1-1,1 1,-1 0,1 0,0 0,0-1,0 1,-1 0,1 0,1-1,-1 1,0 0,0 0,0 0,1-1,-1 1,0 0,1 0,-1 0,1 0,-1 0,1-1,0 1,0 0,1-4,0 1,0 0,0-1,0 1,1 0,0 0,0 1,0-1,0 1,0-1,1 1,0 0,-1 0,1 1,0-1,0 1,1 0,-1 0,0 0,1 0,-1 1,1 0,0 0,-1 0,1 0,0 1,0 0,-1 0,1 0,0 0,3 2,55 29,-56-26,0 0,1-1,0 0,0 0,1-1,-1 0,1 0,-1-1,1 0,0-1,8 1,1-6,0-1,0-1,-1-1,0 0,0-1,-1-1,0 0,-1-1,0-1,0-1,-1 0,-1-1,0 0,-1-1,0 0,-1-1,0 0,3-9,7-5,-1-1,-1 0,-2-2,-1 0,-1-1,-2-1,-1 0,-2 0,-2-1,0 0,-3-1,-1 0,-1-7,-3 39,1 0,-1-1,0 1,0 0,0-1,-1 1,1-1,-1 1,0 0,0 0,-1-1,1 1,-1 0,0 0,0 1,0-1,-1 0,0 1,1-1,-1 1,0 0,0 0,-2-1,3 5,0 1,0 0,0-1,1 1,-1 0,0 0,1 0,-1 0,1 1,0-1,-1 0,1 1,0-1,1 0,-1 1,0-1,1 1,-1-1,1 1,0 0,0-1,0 1,0-1,0 1,1 1,-1-1,1 204,28-10,-30 17,1-278,0 38</inkml:trace>
  <inkml:trace contextRef="#ctx0" brushRef="#br0" timeOffset="13616.16">882 2390,'34'-19,"15"-7,5-3,-3 3,-4 1,-6 5,-5 6,-4 0,-3 3,0 3,-7 3</inkml:trace>
  <inkml:trace contextRef="#ctx0" brushRef="#br0" timeOffset="16452.583">1446 2390,'0'49,"11"116,3-104,-10-103,23-164,-11 116,-15 88,-1 0,1 0,-1 0,1 0,0 0,-1 1,1-1,0 0,0 0,0 1,1-1,-1 1,0-1,1 1,-1-1,0 1,1 0,0 0,-1 0,1-1,0 2,0-1,-1 0,1 0,0 1,0-1,0 0,0 1,0 0,0 0,0-1,0 1,0 0,0 1,0-1,0 0,0 1,0-1,0 1,-1-1,3 2,15 7,-2 2</inkml:trace>
  <inkml:trace contextRef="#ctx0" brushRef="#br0" timeOffset="17156.93">1813 2446,'10'0,"0"-1,0 0,0 0,0-1,-1 0,1 0,-1-1,0-1,1 0,-1 0,-1 0,1-1,-1-1,0 1,0-1,0-1,-1 1,0-1,0-1,-1 1,0-1,0 0,-1 0,0-1,0 0,-1 0,0 0,-1 0,0-1,0 1,-1-1,0-3,-2 11,0 1,1-1,-1 0,0 0,0 0,-1 1,1-1,0 0,0 0,-1 1,1-1,-1 0,0 1,0-1,1 0,-1 1,0-1,0 1,0 0,0-1,-1 1,1 0,0-1,-1 1,1 0,0 0,-1 0,0 0,1 0,-1 1,1-1,-1 0,0 1,1-1,-1 1,0 0,0-1,1 1,-1 0,0 0,0 0,0 0,1 1,-1-1,0 0,0 1,1-1,-1 1,0 0,1-1,-1 1,1 0,-1 0,0 1,-9 6,0 0,1 2,0-1,1 1,0 0,1 1,0 0,1 0,0 1,0 0,1 0,1 0,0 1,1 0,0 0,1 0,-1 7,4-16,-1 0,1 0,0 0,0 0,0 0,0 0,1 0,0 0,0 0,0 0,0-1,0 1,1 0,0 0,0-1,0 1,0-1,0 0,1 1,-1-1,1 0,0-1,0 1,0 0,0-1,0 0,1 1,-1-1,1-1,0 1,-1 0,1-1,0 0,2 0,6 3,0-2,0 1,1-2,-1 0,0 0,1-1,-1-1,1 0,-1 0,10-4,115-43,-118 35</inkml:trace>
  <inkml:trace contextRef="#ctx0" brushRef="#br0" timeOffset="19451.385">2406 1768,'17'40,"6"117,5 32,17-15,-36-156</inkml:trace>
  <inkml:trace contextRef="#ctx0" brushRef="#br0" timeOffset="19749.029">2293 2135,'34'-9,"15"-4,5 1,-2 2,-6 3,-5 2,-10 3</inkml:trace>
  <inkml:trace contextRef="#ctx0" brushRef="#br0" timeOffset="20131.628">2885 1994,'-14'15,"-5"9,1 5,3 3,5 1,8-6,5-2,6-1,3 1,3-4,4-6,3-5,-1-10,0-4,-3-6,-1-2,-2-4,-5 2</inkml:trace>
  <inkml:trace contextRef="#ctx0" brushRef="#br0" timeOffset="20641.858">3139 1656,'-6'10,"1"0,-1 0,2 0,0 0,0 1,0-1,1 1,1 0,0 0,1 1,0-1,0 0,1 0,1 1,0-1,0 0,1 0,1 0,2 7,-5-16,29 116,14-18,-41-97,-1-1,1-1,0 1,0 0,0 0,0-1,0 1,0-1,0 1,0-1,0 0,1 0,-1 0,1 0,-1 0,0-1,1 1,-1-1,1 1,0-1,-1 0,1 0,-1 0,1 0,-1-1,1 1,-1-1,1 0,-1 1,1-1,-1 0,0 0,0-1,1 1,-1 0,0-1,0 1,0-1,0 0,0 0,11-11,0 0,-1-1,0 0,-2-1,1 0,-2-1,5-10,20-31,-34 56,0 1,1-1,-1 1,0-1,0 1,1-1,-1 1,0-1,0 1,1-1,-1 1,1-1,-1 1,0 0,1-1,-1 1,1 0,-1-1,1 1,-1 0,1-1,-1 1,1 0,-1 0,1 0,0 0,-1 0,1-1,-1 1,1 0,-1 0,1 0,0 0,-1 1,1-1,-1 0,1 0,-1 0,1 0,-1 0,1 1,-1-1,1 0,-1 1,1-1,-1 0,1 1,-1-1,1 0,-1 1,0-1,1 1,-1-1,0 1,1-1,-1 1,0-1,0 1,1-1,-1 1,17 45,-9-21,5-3,1-4</inkml:trace>
  <inkml:trace contextRef="#ctx0" brushRef="#br0" timeOffset="21024.444">3619 1881,'2'-1,"21"-17,0 0,-1-1,-2-2,0 0,15-21,-33 41,-1-1,1 0,-1 1,1-1,-1 0,0 1,1-1,-1 0,0 0,0 0,-1 0,1 0,0 0,-1 0,1-1,-1 1,1 0,-1 0,0 0,0-1,0 1,0 0,-1 0,1 0,-1-1,1 1,-1 0,0 0,1 0,-1 0,0 0,0 0,-1 0,1 1,0-1,-1 0,1 0,-1 1,1-1,-3 0,-1 2,0 0,-1 1,1 0,-1 0,1 0,0 1,0 0,0 0,0 0,0 1,0-1,1 1,-1 0,1 0,0 1,0 0,0-1,0 1,1 0,-1 1,0 1,-4 3,1 1,-1 0,2 1,-1 0,2 0,-1 0,2 1,-1-1,2 1,-1 1,2-1,0 0,0 0,1 1,0 10,2-20,-1-1,0 1,1 0,-1 0,1-1,0 1,0 0,0-1,1 1,-1-1,0 1,1-1,0 0,-1 0,1 1,0-1,0 0,0-1,1 1,-1 0,0-1,1 1,-1-1,1 1,-1-1,1 0,-1 0,1-1,0 1,0 0,-1-1,1 0,0 1,2-1,98-18,12-56,-90 53</inkml:trace>
  <inkml:trace contextRef="#ctx0" brushRef="#br0" timeOffset="21478.423">4072 1627,'-1'1,"-3"4,1 1,-1-1,1 1,0 0,0 0,1 0,-1 0,2 0,-1 1,1-1,-1 1,2-1,-1 1,1-1,0 1,0-1,1 1,0-1,0 1,0-1,1 1,0-1,2 3,-2-7,0 0,1 0,-1-1,1 1,-1-1,1 0,0 0,-1 0,1 0,0 0,0-1,0 1,0-1,0 0,-1 1,1-2,0 1,0 0,0 0,0-1,0 0,0 1,-1-1,1 0,0 0,-1-1,1 1,0-1,72-46,-59 31,0-2,-1 1,-1-2,-1 0,-1 0,0-1,-2-1,0 0,-2 0,0-1,-1 0,-2-1,1-9,1 6,-4 20,-1-1,0 1,0 0,-1-1,0 1,-1-1,1 0,-1 1,-1-1,1 1,-1-1,-1 1,0-1,0 1,0 0,-1 0,1 0,-2 0,1 0,-1 1,0-1,-1 1,1 0,-1 0,0 1,-1 0,1-1,-1 2,0-1,0 1,-1 0,1 0,-8-2,9 5,0 0,0 1,0 0,0 0,0 0,0 1,0-1,0 1,0 0,0 1,0-1,1 1,-1 0,0 1,1-1,0 1,-1-1,1 1,0 0,0 1,1-1,-1 1,1 0,0 0,0 0,-2 3,-1 0,1 1,0 0,0 1,1-1,0 1,0 0,1 0,1 0,-1 1,1-1,1 1,0-1,0 9,2-6,1 0,1 0,0 0,0-1,1 1,1-1,0 0,0 0,1-1,1 1,0-1,0-1,1 1,0-1,0-1,8 7,12 8,1-1,0 0,2-3,32 16,106 19,-145-50</inkml:trace>
  <inkml:trace contextRef="#ctx0" brushRef="#br0" timeOffset="24488.41">4804 1600,'0'14,"0"10,0 5,-4 3,-3 1,1-1,2-1,-5-1,1 0,-4-1,-5-1,2-4</inkml:trace>
  <inkml:trace contextRef="#ctx0" brushRef="#br0" timeOffset="26956.545">713 3632,'-41'43,"33"-30,-138 214,-20 51,112-178,48-82</inkml:trace>
  <inkml:trace contextRef="#ctx0" brushRef="#br0" timeOffset="27451.367">261 3773,'31'33,"176"166,-12-13,-181-173,-1-3</inkml:trace>
  <inkml:trace contextRef="#ctx0" brushRef="#br0" timeOffset="30426.037">1333 3603,'-48'61,"-20"-19,54-35,0 1,1 0,0 1,0 0,1 1,0 0,1 1,-5 6,15-15,0 0,-1 0,1 0,0 0,0 0,0 0,0 1,0-1,1 0,-1 0,1 1,-1-1,1 1,0-1,0 0,0 1,0-1,0 0,1 1,-1-1,1 0,0 1,-1-1,1 0,0 0,0 1,0-1,1 0,-1 0,0 0,1-1,0 1,-1 0,1 0,0-1,0 1,0-1,0 0,0 1,88 45,-89-47,230 111,-216-107,-3-4</inkml:trace>
  <inkml:trace contextRef="#ctx0" brushRef="#br0" timeOffset="127803.974">2040 3490,'-1'-1,"0"0,0 0,0 0,0 1,0-1,0 0,0 1,-1-1,1 0,0 1,0 0,0-1,-1 1,1 0,0-1,0 1,-1 0,1 0,0 0,-1 0,1 0,0 1,0-1,-1 0,1 0,0 1,0-1,0 1,0-1,-1 1,1 0,0-1,0 1,0 0,0 0,0 0,0-1,1 1,-1 0,0 0,0 0,1 1,-1-1,-12 11,2 1,0 0,0 0,1 1,1 0,0 1,1 0,1 0,0 0,-2 12,4-13,0 1,2 0,0-1,1 1,0 1,1-1,1 0,0 0,1 0,1 7,-1-17,0 1,0-1,1 1,-1-1,1 0,0 0,1 0,-1 0,1 0,0-1,0 1,1-1,-1 1,1-1,0-1,0 1,0 0,1-1,-1 0,1 0,0 0,0-1,0 1,0-1,0 0,0-1,0 1,1-1,2 0,6-2,1 0,-1-1,1-1,-1 0,0-1,0-1,-1 0,1-1,-1 0,0-1,-1-1,0 0,0-1,0 0,-1 0,-1-1,0-1,0 0,-1 0,1-2,-2 5,0-1,0-1,-1 1,-1-1,0 0,0 0,0-1,-2 0,1 0,-1 0,-1 0,0-1,-1 1,0-1,0 0,-2 0,1 1,-1-1,-1 0,0 0,-1 0,-1-5,1 13,0 0,0-1,0 1,0 0,0 0,-1 0,0 1,1-1,-1 1,-1-1,1 1,-1 0,1 0,-1 0,0 1,0-1,0 1,0 0,0 0,0 1,-1-1,1 1,-1 0,1 0,-1 0,1 1,-1-1,0 1,1 0,-1 1,-6-1,1 1,-1 1,1-1,0 2,-1 0,1 0,0 0,1 2,-1-1,1 1,0 0,-6 5,-44 37,34-29</inkml:trace>
  <inkml:trace contextRef="#ctx0" brushRef="#br0" timeOffset="131481.255">2998 3519,'-14'88,"11"-80,0-1,1 1,-1 0,1 0,1 0,0 0,0 0,0 0,1 0,0 0,1 0,0 0,0 0,1 0,0 0,0-1,0 1,1-1,1 1,-1-1,1 0,0 0,1 0,3 3,-5-7,0-1,0 1,1-1,-1 0,1 0,0 0,-1-1,1 0,0 1,0-1,0 0,0-1,0 1,0-1,0 0,0 0,1 0,-1 0,0-1,0 1,0-1,0 0,-1-1,1 1,0-1,0 1,-1-1,1 0,-1 0,1-1,95-85,-42 24,-4-2,-2-3,-3-1,27-57,-64 100,0-1,-1 0,-2 0,-1-1,-1 0,-2-1,-1 1,-1-1,-1 0,-2 1,-1-1,-1-2,3 27,0 1,0-1,0 1,-1-1,1 1,-1-1,0 1,0 0,-1-1,1 1,-1 0,0 0,0 0,0 0,-1 0,1 0,-1 1,0-1,0 1,0 0,-1-1,1 2,-1-1,0 0,-2-1,3 6,0-1,1 0,-1 1,0 0,1-1,0 1,-1 0,1 0,0 1,0-1,0 0,0 1,0-1,1 1,-1 0,1-1,0 1,-1 0,1 0,1 0,-1 0,0 0,1 1,-6 16,1 0,1 1,1-1,1 1,0-1,2 1,0 0,2 0,0-1,1 1,5 15,82 219,-30-102,-38-83,-2 1,-3 1,-4 1,-3 0,-3 0,-3 64,-4-128,-8 75,8-82,0 0,-1 0,1 0,-1 0,0 0,1 0,-1 0,0 0,0-1,0 1,0 0,-1 0,1-1,0 1,-1-1,1 1,-1-1,1 0,-1 1,0-1,0 0,1 0,-1 0,0 0,0-1,0 1,0 0,0-1,0 0,0 1,0-1,0 0,-1 0,1 0,-1 0,0-1,-1-1,0 1,0-1,1 1,-1-1,1 0,-1-1,1 1,0-1,0 1,0-1,0 0,0 0,1 0,0 0,-1-1,1-1,-12-16</inkml:trace>
  <inkml:trace contextRef="#ctx0" brushRef="#br0" timeOffset="131719.118">2942 2926,'-5'-10,"-1"-3</inkml:trace>
  <inkml:trace contextRef="#ctx0" brushRef="#br0" timeOffset="135064.288">1729 5211,'-29'283,"23"-233,6-50,1-1,-1 1,0 0,1-1,-1 1,0 0,1-1,-1 1,0 0,0-1,1 1,-1-1,0 1,0 0,0-1,0 1,0-1,0 1,0 0,1-1,-1 1,0-1,0 1,-1-1,1 1,0-1,0 1,0 0,0-1,0 1,0-1,-1 1,1 0,0-1,0 1,0 0,-1-1,1 1,0 0,-1-1,1 1,0 0,-1-1,1 1,0 0,-1 0,1-1,-1 1,1 0,0 0,-1 0,1 0,-1 0,1 0,0 0,-1-1,1 1,-1 0,1 0,-1 1,1-1,-1 0,1 0,0 0,-1 0,1 0,-1 0,1 1,0-1,-1 0,6-32,2 1,1 0,1 1,2 0,1 0,1 1,2 1,0 0,2 1,1 1,1 0,2 2,0 0,2 0,-11 12,0-1,0 2,1 0,1 0,0 2,0-1,1 2,0 0,7-2,-21 9,0 0,1 1,-1-1,0 0,1 1,-1-1,1 1,-1 0,0-1,1 1,-1 0,1 0,-1 0,1 0,-1 0,1 0,-1 0,1 1,-1-1,0 0,1 1,-1-1,0 1,1 0,-1-1,0 1,1 0,-1 0,0 0,0 0,0 0,0 0,0 0,0 0,0 0,0 0,-1 1,1-1,0 0,-1 0,1 1,-1-1,1 1,-1 0,-7 65,-3-48,0-1,-1-1,-1 0,0 0,-1-1,-1-1,-1 0,0-1,-1 0,0-2,-4 2,0-1,4-5</inkml:trace>
  <inkml:trace contextRef="#ctx0" brushRef="#br0" timeOffset="135532.267">2067 5240,'31'-16,"-1"-2,-1-1,-1-1,-1-1,0-2,-2 0,0-2,16-23,-34 37,-1 0,0 0,-1 0,0-1,-1 0,-1 0,1 0,-2 0,0 0,0-1,-1 1,-1-4,1 15,-1 0,0 0,0-1,0 1,0 0,0 0,0 0,0-1,0 1,-1 0,1 0,0 0,-1 0,1 0,-1-1,1 1,-1 0,1 0,-1 0,0 0,1 0,-1 1,0-1,0 0,0 0,0 0,0 1,0-1,0 0,0 1,0-1,0 1,0-1,0 1,0 0,-1 0,1-1,0 1,0 0,0 0,0 0,-1 0,1 0,0 0,0 0,-47 30,5 47,43-75,-1 1,0-1,1 0,0 0,-1 0,1 0,0 0,0 1,0-1,1 0,-1 0,0 0,1 0,0 0,-1 0,1 0,0 0,0 0,0 0,0 0,0 0,0 0,1-1,-1 1,1 0,-1-1,1 1,0-1,-1 0,1 0,0 1,0-1,0 0,0-1,0 1,0 0,2 0,4 0,-1 1,1-2,-1 1,1-1,0 0,-1-1,1 0,-1 0,1-1,-1 0,1 0,-1-1,0 1,2-3,77-14,-83 19,0 1,-1 0,1 0,0 0,0 0,0 0,0 0,-1 1,1-1,-1 1,1 0,-1 0,0 0,1 0,-1 0,0 0,0 0,-1 1,1-1,0 1,-1 0,1-1,-1 1,0 0,0 0,0 0,-1 0,1 0,-1 0,1 0,-1 0,0 0,0 0,0 2,17 50,-6-41</inkml:trace>
  <inkml:trace contextRef="#ctx0" brushRef="#br0" timeOffset="135913.11">2745 5014,'13'-3,"0"-1,0 0,-1-1,1-1,-1 0,0-1,-1 0,1 0,-1-2,-1 1,0-1,0-1,-1 1,0-2,0 1,-1-1,-1-1,0 1,0-1,1-7,-7 18,0 0,0 0,0 0,0-1,-1 1,1 0,0-1,-1 1,0-1,1 1,-1-1,0 1,1-1,-1 1,0-1,0 1,0-1,-1 1,1-1,0 1,0-1,-1 1,1 0,-1-1,1 1,-1-1,0 1,1 0,-1 0,0-1,0 1,0 0,0 0,0 0,0 0,0 0,-1 0,1 0,0 0,0 1,-1-1,1 0,-1 1,1-1,0 1,-1 0,1-1,-1 1,1 0,-1 0,1 0,-1 0,1 0,-1 0,1 0,-1 0,1 1,-1-1,1 1,-1-1,1 1,0-1,-1 1,-10 7,0 0,1 0,0 2,0-1,1 1,0 0,1 1,0 0,1 1,-3 5,5-9,0-1,0 1,1 0,-1 0,2 0,0 1,0 0,0 0,1 0,0 0,1 0,0 1,1-1,-1 1,2 0,0-1,0 1,1 2,2-9,0 1,0-1,1 0,-1 0,1 0,0 0,0-1,0 0,0 1,0-2,0 1,1 0,-1-1,1 0,-1 0,1 0,-1 0,1-1,0 0,-1 0,1 0,0-1,-1 1,1-1,-1 0,1 0,-1-1,1 1,-1-1,0 0,1-1,17-5,-1 0,0-2,-1 0,0-2,-1 0,0-1,8-8,-8 4</inkml:trace>
  <inkml:trace contextRef="#ctx0" brushRef="#br0" timeOffset="136264.258">3338 4676,'-20'14,"-5"10,-4 5,2 3,12 1,13-6,6-2,3-1,0 1,-1 0,-6-3,-4-1,-5-5,-2 1,-3-3,1 1,-3-2,1-4</inkml:trace>
  <inkml:trace contextRef="#ctx0" brushRef="#br0" timeOffset="136624.224">3648 4563,'-41'30,"30"-24,1 1,0 0,0 1,1 0,0 0,1 1,-1 0,2 1,-1 0,-4 8,12-16,0 0,-1 0,1 1,0-1,0 0,0 0,1 0,-1 0,0 0,1 1,0-1,-1 0,1 0,0 0,0 0,0 0,0-1,0 1,1 0,-1 0,0-1,1 1,0-1,-1 1,1-1,0 0,-1 1,1-1,0 0,0 0,0 0,0-1,0 1,2 0,27 23,-30-21,1 0,-1 0,1 0,-1 0,0 0,0 0,-1 0,1 0,0 0,-1 1,0-1,0 0,0 0,0 0,0 1,-1-1,0 0,1 0,-1 0,0 0,0 0,-1 0,1 0,-1 0,1 0,-1-1,0 1,-2 2,-67 64,53-56</inkml:trace>
  <inkml:trace contextRef="#ctx0" brushRef="#br0" timeOffset="133821.631">261 5184,'-49'39,"20"-17,1 1,1 1,2 2,0 0,-1 5,20-23,0 1,0-1,1 1,0 1,1-1,0 1,1-1,0 1,0 0,1 1,0-1,1 0,0 1,1-1,0 0,0 1,1-1,1 0,0 1,0-1,1-2,0 0,0 0,1-1,0 1,1-1,-1 0,2 0,-1 0,0-1,1 0,1 0,-1 0,1-1,-1 0,2 0,-1 0,0-1,1-1,0 1,0-1,0 0,0-1,0 0,1 0,-1-1,4 0,-4-1,1-1,-1-1,1 0,-1 0,0 0,0-1,0 0,0-1,-1 0,1 0,-1 0,3-4,21-10,-8 6</inkml:trace>
  <inkml:trace contextRef="#ctx0" brushRef="#br0" timeOffset="134095.457">543 5353,'-7'12,"1"1,1 0,0-1,1 2,0-1,1 0,0 1,1 0,1-1,0 1,1 0,0 0,1 0,1-1,0 1,1-1,2 6,-3-16,0 1,0-1,0 0,1 0,0 0,-1 0,1-1,0 1,0-1,1 0,-1 0,0 0,1 0,-1 0,1-1,0 0,0 1,-1-2,1 1,0 0,0-1,0 1,0-1,0 0,0 0,-1-1,1 1,2-1,3-1,0 1,-1-1,1-1,0 0,-1 0,1 0,-1-1,0-1,0 1,-1-1,7-5,-7 3,0-1,0 0,0 0,-1 0,-1-1,1 0,-1 0,-1 0,0-1,0 0,-1 1,0-1,0-1,-1 1,-1 0,0 0,0-1,-1 1,0 0,-1-1,0 1,-1 0,0-1,0 1,-1 0,0 0,-1 1,-1-1,-2-4,6 11,-1 1,0 0,1 0,-1 0,0 0,0 0,0 0,0 1,0-1,0 0,-1 1,1 0,-1 0,1-1,-1 2,1-1,-1 0,1 0,-1 1,0-1,1 1,-1 0,0 0,1 0,-1 0,0 0,0 1,1-1,-1 1,1 0,-1 0,-2 1,-17 8</inkml:trace>
  <inkml:trace contextRef="#ctx0" brushRef="#br0" timeOffset="134589.492">966 5551,'0'-2,"-1"-12,0-1,0-1,1 1,1 0,1 0,0 1,1-1,0 0,2 1,-1-1,2 1,0 1,0-1,1 1,1 0,0 0,2 0,-10 11,1 0,0 1,0-1,0 0,0 0,0 0,0 1,1-1,-1 1,1-1,-1 1,1-1,-1 1,1 0,0 0,-1 0,1 0,0 0,0 0,0 0,0 0,0 1,0-1,0 1,0 0,0-1,0 1,0 0,0 0,0 0,0 1,0-1,0 0,0 1,0-1,0 1,0 0,0 0,0 0,0 0,0 0,-1 0,1 0,0 0,-1 1,1-1,-1 1,0-1,1 1,0 1,13 38,-15-37,1 0,0 0,0 0,0 0,1 0,0 0,-1 0,2 0,-1-1,0 1,1-1,-1 1,1-1,0 0,0 0,0 0,0-2,0-1,0 0,0 0,0 0,0 0,0-1,0 1,0-1,0 1,0-1,-1 0,1 0,0-1,0 1,-1 0,1-1,-1 0,1 1,-1-1,0 0,0 0,0-1,0 1,0 0,0-1,-1 1,1-1,-1 1,1-1,-1 0,0-1,5-4,79-101,-84 108,1 1,-1-1,0 0,0 1,0-1,0 1,0 0,1-1,-1 1,0 0,0 0,1 0,-1 0,0 0,0 0,1 0,-1 0,0 0,0 1,1-1,-1 0,0 1,0-1,0 1,0-1,0 1,1 0,-1-1,0 1,0 0,-1 0,1 0,0 0,0 0,0 0,-1 0,1 0,0 0,-1 0,1 0,-1 0,1 1,-1-1,0 0,1 0,-1 1,0-1,0 0,0 0,0 1,0-1,0 0,0 0,-1 1,1-1,0 0,-1 1,11 25,5-9,0-4</inkml:trace>
  <inkml:trace contextRef="#ctx0" brushRef="#br0" timeOffset="138673.783">3817 4733,'10'-5,"9"-1,0-2,0 0,-1-1,-1-1,1 0,-2-2,14-10,-29 21,1 0,-1 0,0 0,1 0,-1 0,0 0,0-1,0 1,0 0,0-1,0 1,0-1,0 1,-1-1,1 0,0 1,-1-1,0 0,1 1,-1-1,0 0,0 1,0-1,0 0,0 0,0 1,0-1,-1 0,1 1,0-1,-1 0,0 1,1-1,-1 1,0-1,0 1,0-1,0 1,0-1,0 1,0 0,0 0,-1 0,1 0,0 0,-1 0,1 0,-1 0,1 0,-1 0,0 1,1-1,-1 1,0-1,1 1,-1 0,0-1,1 1,-1 0,0 0,1 0,-1 1,0-1,0 0,1 1,-1-1,-1 1,-7 2,0 0,0 0,0 1,0 0,1 1,-1 0,1 1,1 0,-1 0,1 1,0 0,0 0,1 1,0 0,1 0,-1 1,1 0,1 0,0 0,0 0,1 1,0 0,1 0,0 0,1 1,0-1,-1 9,3-15,0-1,1 1,-1 0,1-1,0 1,0-1,0 1,0-1,1 0,-1 1,1-1,0 0,0 0,0 0,0 0,1 0,-1-1,1 1,-1-1,1 1,0-1,0 0,0 0,0 0,1-1,-1 1,0-1,1 0,-1 0,1 0,-1 0,2 0,8 1,0 0,-1 0,1-1,0-1,0 0,0-1,0 0,9-3,3 0,-1-2,0 0,0-2,0 0,-1-2,0 0,21-14,-25 10</inkml:trace>
  <inkml:trace contextRef="#ctx0" brushRef="#br0" timeOffset="139373.505">4438 4478,'-17'17,"1"-3,0 1,1 0,1 1,0 1,1 0,1 1,1 0,0 1,2 0,-6 15,14-32,1 0,-1 0,0 0,1 0,0 0,-1 1,1-1,0 0,0 0,0 0,0 0,0 0,1 0,-1 1,1-1,-1 0,1 0,0 0,0 0,0-1,0 1,0 0,0 0,1 0,-1-1,0 1,1-1,-1 1,1-1,0 1,0-1,-1 0,1 0,0 0,0 0,0 0,0-1,0 1,0 0,0-1,0 1,0-1,1 0,-1 0,0 0,0 0,1 0,5 0,1 0,0-1,-1 0,1 0,-1 0,1-2,-1 1,0-1,0 0,0 0,4-3,9-11,-1 0,-1-2,-1 0,0-1,-1-1,-2 0,0-1,-1-1,-1 0,-2-1,1-3,-6 15,3-4,-2-1,0-1,0 1,-2-1,0 0,-2 0,0-1,0-3,-2 14,-1 0,0 1,0-1,0 1,-1-1,0 0,-1 1,0-1,0 1,-1 0,1 0,-1 0,-1 0,0 0,0 1,0-1,0 1,-1 0,0 0,-1 1,0-1,3 4,1-1,-1 1,0 0,0 0,0 1,-1-1,1 0,0 1,-1 0,1 0,-1 0,1 0,-1 1,1-1,-1 1,1 0,-1 0,1 0,-1 0,0 1,1 0,-1-1,1 1,0 0,-1 1,1-1,0 1,0-1,-1 1,1 0,1 0,-1 0,0 1,-2 2,-2 1,1 1,0 0,0 0,0 1,1 0,0 0,1 0,0 1,0-1,1 1,0 0,0 0,1 0,-1 4,1-1,0 1,1-1,1 1,0-1,0 1,1-1,1 1,0-1,0 1,2-1,-1 0,2 0,-1-1,2 1,-1-1,2 0,-1 0,1-1,1 0,0 0,1-1,-1 0,2 0,-1-1,7 3,7 4,1 0,0-2,2-2,-1 0,1-1,3-1,-24-7,0-1,0 1,0-1,0 0,0-1,0 1,0-1,0 0,0 0,0-1,0 1,0-1,0 0,0-1,0 1,0-1,0 0,-1 0,1-1,3-1,5-8</inkml:trace>
  <inkml:trace contextRef="#ctx0" brushRef="#br0" timeOffset="202242.915">4720 3800,'34'14,"-12"5,-1 1,-1 0,-1 2,0 0,-2 2,-1-1,-1 2,6 13,58 188,-59-171,-3 1,-2 1,-2 0,5 58,-19-98,0 0,-2 0,1 0,-2 0,0-1,-1 1,-1-1,-1 0,0-1,0 0,-2 0,-1 2,-24 51,18-39,-1 0,-1 0,-2-2,-1-1,-3 2,11-11,1-4,4-6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9:23.60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2769 1610,'-49'21,"-143"75,191-96,0 0,-1 0,1 0,0 1,0-1,0 0,-1 1,1-1,0 1,0-1,0 1,0 0,0 0,0-1,0 1,1 0,-1 0,0 0,0 0,0 0,1 0,-1 0,1 0,-1 0,1 0,-1 0,1 1,0-1,-1 0,1 0,0 0,0 1,0-1,0 0,0 0,0 0,0 1,0-1,0 0,1 0,-1 0,1 0,-1 1,1-1,-1 0,1 0,-1 0,1 0,0 0,0 0,-1 0,1 0,0-1,0 1,0 0,0 1,1-1,-1 1,0 0,0 0,-1-1,1 1,0 0,-1 0,1 0,-1 0,1 0,-1 0,0 0,0 0,0 0,0 0,0 0,0 0,-1 0,1 0,-1 0,1 0,-1 0,0 0,0 0,0-1,0 1,0 0,0 0,0-1,0 1,-1-1,1 1,-1-1,1 0,-1 1,0-1,1 0,-1 0,0 0,0 0,0-1,1 1,-1 0,0-1,-2 1,-249 161,168-112,84-50,1 1,-1 0,0-1,1 1,-1-1,0 1,1 0,-1 0,1-1,-1 1,1 0,0 0,-1 0,1-1,0 1,-1 0,1 0,0 0,0 0,0 0,0 0,0 0,0-1,0 1,0 0,0 0,0 0,0 0,1 0,-1 0,0 0,1-1,-1 1,1 0,-1 0,0-1,1 1,0 0,-1 0,1-1,0 1,-1-1,1 1,0 0,-1-1,1 1,0-1,0 0,0 1,0-1,45 16,-25-15,0 0,0-1,0-2,0 0,0-1,0-1,-1 0,0-2,0-1,0 0,-1-1,0-1,0-1,-1-1,1-2,11 1,-30 12,1 0,-1 0,1 1,-1-1,1 0,-1 0,1 0,-1 0,0 0,1 1,-1-1,1 0,-1 0,0 0,1 1,-1-1,0 0,1 1,-1-1,0 0,1 1,-1-1,0 1,0-1,1 0,-1 1,0-1,0 1,0-1,0 0,0 1,0-1,0 1,1-1,-1 1,0-1,0 1,-1-1,1 1,0-1,0 0,0 1,0-1,0 1,0-1,-1 1,1-1,0 0,0 1,-1-1,1 0,0 1,0-1,-1 0,1 1,0-1,-1 0,1 1,-1-1,1 0,0 0,-1 0,1 1,-1-1,1 0,-1 0,-18 26,-1-1,-1-1,-2-1,0-1,-23 16,0 2,46-40,0 0,1 1,-1-1,0 0,1 0,-1 0,0 1,0-1,1 0,-1 0,0 1,0-1,1 0,-1 1,0-1,0 0,0 0,0 1,1-1,-1 0,0 1,0-1,0 1,0-1,0 0,0 1,0-1,0 0,0 1,0-1,0 0,0 1,0-1,0 0,-1 1,1-1,0 0,0 1,0-1,0 0,-1 1,1-1,0 0,0 0,-1 1,1-1,0 0,0 0,-1 1,1-1,0 0,-1 0,1 0,0 0,-1 1,1-1,36-8,-27 5,55 2,-62 3,0 0,-1 1,1-1,0 0,-1 1,0-1,1 1,-1 0,0-1,-1 1,1 0,0 0,-1-1,1 1,-1 0,0 0,0 0,0 0,0 0,-1-1,1 1,-1 0,1 0,-1 0,-1 2,1 2,-1 0,1-1,-1 1,-1 0,1-1,-1 0,0 1,0-1,-1 0,0-1,0 1,0-1,-1 1,0-1,0 0,0-1,-1 0,1 1,-1-2,0 1,0-1,0 0,-1 0,1 0,-1-1,0 0,6-2,1 1,-1-1,1 0,-1 0,1 0,-1 0,0 1,1-1,-1 0,1 0,-1 0,1 0,-1 0,1-1,-1 1,1 0,-1 0,1 0,-1 0,1 0,-1-1,1 1,-1 0,1-1,-1 1,1 0,-1-1,1 1,0 0,-1-1,1 1,-1-1,1 1,0-1,0 1,-1 0,1-1,0 1,0-1,0 0,-1 1,1-1,0 1,0-1,0 1,0-1,0 1,0-1,0 1,0-1,0 0,1 1,-1-1,0 1,0-1,0 1,0-1,1 1,-1-1,0 1,1 0,-1-1,0 1,1-1,-1 1,1 0,-1-1,0 1,1 0,0-1,29-28,41-18,-36 25,-1-1,-2-1,0-1,14-17,-47 42,1 0,-1 0,0 0,1 0,-1-1,0 1,0 0,1 0,-1 0,0-1,1 1,-1 0,0-1,1 1,-1 0,1-1,-1 1,1-1,-1 1,1-1,-1 1,1-1,-1 0,1 1,-1-1,1 1,0-1,-1 0,1 0,0 1,0-1,0 0,0 1,-1-1,1 0,0 0,0 1,0-1,0 0,0 1,1-1,-1 0,0 0,0 1,0-1,1 0,-1 1,0-1,1 0,-1 1,0-1,1 1,-1-1,1 1,-1-1,1 1,-1-1,1 1,0-1,0 0,-63 15,-19 18,59-22,-1 0,-1-2,1 0,-1-2,-1 0,1-2,-22 1,30-7,1-2,-1 1,1-2,0 0,0-1,0-1,1 0,0 0,0-2,1 0,0 0,1-1,0-1,-9-10,16 18,1-1,-1 0,1 0,-1 0,1-1,0 1,1-1,-1 0,1 0,0-1,1 1,-1-1,1 1,0-1,0 0,1 1,-1-1,1 0,1 0,-1 0,1 0,0 0,0 0,1 0,0 0,0 0,0 0,1 0,0 0,0 1,0-1,20-26,0 2,2 0,1 2,1 0,2 2,1 1,0 2,2 0,3 1,-11 5,46-36,-27 19,2 2,1 2,38-18,-60 39,-37 26,-77 46,-3-5,-3-3,-2-5,-55 18,12-8,-3-6,-1-6,-3-7,-74 8,207-46,5 0,0-1,0 0,0 0,0-2,0 1,0-1,-1-1,1 0,0 0,0-1,-9-3,18 4,1 1,0-1,0 0,-1 1,1-1,0 0,0 0,0 0,0 1,-1-1,1-1,1 1,-1 0,0 0,0 0,0 0,1-1,-1 1,0 0,1 0,-1-1,1 1,0-1,-1 1,1 0,0-1,0 1,0-1,0 1,0-1,0 1,0 0,1-1,-1 1,0-1,1 1,-1 0,1-1,0 1,-1 0,1 0,0 0,0-1,0 1,46-55,-45 54,134-111,4 7,4 5,5 7,3 7,152-62,-205 99,404-192,-473 229,-84 27,-305 122,40-13,-153 30,370-125,-42 12,-2-5,-86 6,217-40,8 1,0 0,0-1,0 0,0-1,0 0,0 0,0 0,0-1,0 0,0 0,0-1,0 0,0 0,0-1,-2-1,9 2,0 0,0 0,0 0,0 0,0 0,0 1,1-1,-1 0,1 0,-1 0,1 0,0 0,0 1,0-1,-1 0,2 1,-1-1,0 0,0 1,0 0,1-1,-1 1,1 0,-1 0,1-1,0 1,-1 0,1 1,0-1,0 0,-1 0,1 1,0-1,0 1,1-1,-1 0,375-172,-312 146,394-153,-131 75,-300 95,-19 6,-16 4,-90 23,1 4,-43 20,59-20,-111 43,-2-9,-4-8,-1-9,-2-8,-95 0,209-41,85 5,0 0,0 0,0-1,0 1,0 0,0-1,1 1,-1 0,0-1,0 1,0-1,0 1,1-1,-1 0,0 1,1-1,-1 0,0 0,1 1,-1-1,1 0,-1 0,1 0,-1 0,1 0,0 0,0 1,-1-1,1 0,0 0,0 0,0 0,0 0,0 0,0 0,0 0,0 0,0 0,1 0,-1 0,0 0,1 0,-1 0,0 0,1 1,-1-1,1 0,-1 0,1 0,0 1,-1-1,1 0,0 1,0-1,44-39,40-13,1 4,3 3,38-10,-50 21,662-296,-437 188,-242 107,-76 31,-217 79,70-13,-96 38,-4-12,-223 42,313-107,173-22,-1 1,0-1,0 1,1-1,-1 1,0-1,0 0,1 1,-1-1,0 0,0 0,0 1,0-1,1 0,-1 0,0 0,0 0,0 0,0 0,0 0,1 0,-1-1,0 1,0 0,0 0,1-1,-1 1,0-1,0 1,1 0,-1-1,0 0,1 1,-1-1,0 1,1-1,-1 0,1 1,-1-1,1 0,-1 1,1-1,0 0,-1 0,1 0,0 1,0-1,-1 0,1 0,0 0,0 0,0 0,0 1,0-1,0 0,0 0,0 0,1 0,-1 1,0-1,0 0,1 0,-1 0,1 1,-1-1,0 0,1 0,-1 1,1-1,0 0,189-90,474-207,-342 176,-355 123,-781 205,766-196,-51 13,-1-4,-1-5,-51-1,146-12,2-1,-1 1,1-1,0 0,0 0,0 0,-1-1,1 1,0-1,0 0,0 0,0 0,0-1,0 0,1 1,-1-1,0-1,-2-1,5 2,1 1,0-1,0 0,0 0,-1 1,2-1,-1 0,0 1,0-1,0 0,1 1,-1-1,1 0,-1 1,1-1,0 1,0-1,0 1,-1-1,1 1,1-1,-1 1,0 0,0 0,0-1,1 1,-1 0,0 0,1 0,-1 1,1-1,0 0,-1 1,1-1,1-1,42-28,1 3,1 2,1 2,49-16,25-13,321-137,-229 104,-292 102,-544 167,556-168,0-3,-1-2,0-4,-57-1,74-16,49 10,0 0,0 0,0 0,0-1,0 1,0 0,1-1,-1 1,0-1,0 1,0-1,1 1,-1-1,0 1,1-1,-1 0,1 1,-1-1,1 0,-1 0,1 1,-1-1,1 0,-1 0,1 0,0 0,0 1,-1-1,1 0,0 0,0 0,0 0,0 0,0 0,0 0,0 0,0 1,1-1,-1 0,0 0,0 0,1 0,-1 0,1 1,-1-1,1 0,-1 0,1 1,-1-1,1 0,-1 1,1-1,15-14,1 0,1 1,0 1,0 1,1 1,1 0,0 1,19-6,-21 8,118-49,2 6,2 6,2 6,48-3,16 18,-205 24,1-1,0 1,-1 0,1 0,0 0,0 0,0 0,-1 0,1 0,0 1,-1-1,1 0,0 1,-1 0,1-1,0 1,-1 0,1 0,-1 0,1 0,-1 0,0 0,1 0,-1 0,0 1,0-1,0 0,0 1,0-1,0 1,0-1,0 1,-1 0,1-1,-1 1,1 0,-1-1,0 1,1 0,-1 0,0-1,0 1,0 0,0 0,-1-1,1 1,0 0,-1 0,1-1,-1 1,0-1,0 2,-9 15,-1-1,0-1,-2 0,0 0,0-2,-1 1,-1-2,-4 3,7-6,-89 75,-4-6,-45 24,12-9,129-88,-3 1,1 1,0 0,1 0,0 1,0 0,1 0,0 1,1 1,0-1,-5 9,13-17,-1 0,0-1,1 1,-1 0,1-1,0 1,0 0,-1 0,1-1,0 1,0 0,1 0,-1 0,0-1,1 1,-1 0,1-1,-1 1,1 0,0-1,0 1,-1-1,1 1,0-1,1 1,-1-1,0 0,0 1,0-1,1 0,-1 0,1 0,-1 0,1 0,-1 0,1 0,0-1,-1 1,1-1,0 1,0-1,76 16,-7-15,0-4,0-3,0-3,18-6,-11 2,1069-219,-906 177,178-37,-87 22,-305 65,-75 34,-370 136,387-152,-275 109,-6-14,-160 29,319-98,143-35,18-5,21-4,214-57,117-52,-171 53,1348-370,-1194 354,-333 75,-19 5,-23 7,-614 201,340-112,-838 249,602-205,503-133,15-4,58-12,986-234,-914 213,-13 3,210-55,4-17,-286 89,135-65,-156 72,1 0,-1 0,1 0,0 0,-1 0,1-1,-1 1,1 0,-1 0,1-1,-1 1,1 0,-1-1,1 1,-1 0,1-1,-1 1,0-1,1 1,-1-1,0 1,1-1,-1 1,0-1,1 1,-1-1,0 0,0 1,0-1,0 1,0-1,0 1,0-1,0 0,0 1,0-1,0 1,0-1,0 0,0 1,0-1,0 1,-1-1,1 1,0-1,0 0,-1 1,1-1,-1 1,1 0,0-1,-1 1,1-1,-1 1,1-1,-1 1,1 0,-1 0,1-1,-1 1,-38-8,-16 7,-1 2,1 3,-1 3,1 1,-11 6,-29 3,-1211 169,1184-168,43-5,1-3,-2-4,-16-3,67-8,28 5,1 0,-1 0,1 0,0-1,-1 1,1 0,0 0,-1 0,1-1,0 1,-1 0,1 0,0-1,0 1,-1 0,1-1,0 1,0 0,0-1,0 1,-1-1,1 1,0 0,0-1,0 1,0 0,0-1,0 1,0-1,0 1,0 0,0-1,0 1,0-1,0 1,0 0,0-1,1 1,-1-1,0 1,0 0,0-1,0 1,1 0,-1-1,0 1,1 0,-1 0,0-1,0 1,1 0,-1 0,0-1,1 1,-1 0,0 0,1 0,-1 0,1 0,-1-1,0 1,1 0,-1 0,1 0,-1 0,218-101,318-116,189-34,-377 138,-348 113,-1 0,1 0,0 1,0-1,0 0,0 0,0 0,0 1,0-1,0 0,0 0,-1 1,1-1,0 0,0 0,0 1,0-1,1 0,-1 0,0 1,0-1,0 0,0 0,0 1,0-1,0 0,0 0,0 1,1-1,-1 0,0 0,0 0,0 0,0 1,-29 16,-441 178,64-49,-372 78,293-118,401-100,85-6,-1 0,0 0,1 0,-1 0,1 1,-1-1,1 0,-1 0,0 0,1 0,-1 0,1 0,-1 0,1 0,-1 0,0 0,1 0,-1-1,1 1,-1 0,0 0,1 0,-1-1,1 1,-1 0,0 0,1-1,-1 1,0 0,1 0,-1-1,0 1,0 0,1-1,-1 1,0-1,0 1,0 0,1-1,-1 1,0-1,0 1,0 0,0-1,0 1,0-1,0 1,0-1,0 1,0-1,0 1,0 0,0-1,0 1,-1-1,1 1,0 0,0-1,0 1,-1-1,1 1,0 0,0-1,-1 1,1 0,0 0,-1-1,1 1,-1 0,78-32,0 3,1 4,16 0,-63 16,352-81,3 17,2 16,304 0,-437 53,-183 24,-71-20,1 1,-1 0,0-1,1 1,-1 0,0 0,1 0,-1 0,0 0,0 0,0 1,0-1,0 0,0 1,0-1,-1 0,1 1,0-1,-1 1,1-1,-1 1,0-1,1 1,-1-1,0 1,0 0,0-1,0 1,0-1,0 1,-1-1,1 1,0 0,-1-1,1 1,-1-1,0 0,1 1,-1-1,0 1,0-1,0 1,-10 12,-1 0,0 0,-1-1,-1-1,0 0,0-1,-7 4,-5 5,-337 238,-53 10,325-211,-83 51,174-107,-27 19,27-20,0 0,1 0,-1 0,1 0,-1 0,0 0,1 0,-1 0,0 0,1 0,-1 0,1 0,-1 0,0 0,1 0,-1 1,0-1,1 0,-1 0,0 0,1 1,-1-1,0 0,0 0,1 1,-1-1,0 0,0 1,0-1,1 0,-1 1,0-1,0 0,0 1,0-1,0 0,1 1,-1-1,0 1,0-1,0 0,0 1,0-1,0 0,0 1,-1-1,1 1,0-1,0 0,0 1,0-1,0 0,-1 1,1-1,0 0,0 1,0-1,-1 0,1 0,0 1,0-1,-1 0,1 0,0 1,-1-1,1 0,0 0,-1 0,111-20,-74 9,1643-525,-973 283,-601 223,-105 30,0-1,0 1,0 0,0-1,-910 309,-364 92,953-327,309-72,48-10,648-185,-273 72,542-134,95 25,-913 205,57-11,190-12,-298 53,-83-4,-1 0,1 0,-1 0,1 0,0 1,-1-1,1 0,0 0,-1 1,1-1,-1 0,1 1,-1-1,1 1,-1-1,1 1,-1-1,1 1,-1-1,0 1,1-1,-1 1,0-1,1 1,-1 0,0-1,0 1,0 0,1-1,-1 1,0 0,0-1,0 1,0 0,0-1,0 1,0 0,-1-1,1 1,0-1,0 1,0 0,-1-1,1 1,0-1,-1 1,1 0,0-1,-1 1,1-1,-1 1,1-1,-1 1,1-1,-1 1,-32 25,-216 85,-328 103,-595 136,742-250,324-72,94-23,28-6,268-67,317-87,739-174,-977 259,63 8,-330 57,-96 5,1 0,-1 0,1-1,-1 1,1 0,-1 0,0 0,1 0,-1 0,1-1,-1 1,1 0,-1 0,1 0,-1 0,1 0,-1 1,0-1,1 0,-1 0,1 0,-1 0,1 0,-1 1,1-1,-1 0,0 0,1 1,-1-1,0 0,1 1,-1-1,0 0,1 1,-1-1,0 0,0 1,1-1,-1 1,0-1,0 0,0 1,0-1,1 1,-1-1,0 1,0-1,0 1,0-1,0 1,0-1,0 0,0 1,0-1,-1 1,1-1,0 1,0-1,0 1,-1-1,-24 19,-258 89,-206 61,-287 52,137-75,322-87,372-78,124-27,101-11,-146 31,967-172,-322 42,-182 51,-562 95,-27-4,-33 5,-11 5,-1 1,0 2,1 1,-1 2,0 2,-5 2,12-2,-881 140,-724 87,1125-190,315-40,194 0,0-1,0 0,0 1,0-1,0 0,0 0,0 0,0 0,0 0,0 0,0 0,0 0,0 0,0 0,0-1,1 1,-1 0,0-1,0 1,0 0,0-1,0 1,0-1,1 0,-1 1,0-1,1 0,-1 1,0-1,1 0,-1 0,1 1,-1-1,1 0,-1 0,1 0,0 0,-1 0,1 0,0 0,0 0,-1 0,1 0,0 1,0-1,0 0,0 0,1 0,-1 0,0 0,0 0,0 0,1 0,-1 0,1 0,-1 0,0 0,1 1,0-1,0-1,117-55,-93 49,798-236,-737 221,834-200,-826 194,-95 29,1-1,0 1,-1 0,1 0,0 0,-1 0,1-1,0 1,0 0,-1 0,1-1,0 1,0 0,-1 0,1-1,0 1,0 0,0-1,0 1,-1 0,1-1,0 1,0 0,0-1,0 1,0 0,0-1,0 1,0-1,0 1,0 0,0-1,0 1,0 0,0-1,1 1,-1 0,0-1,0 1,0 0,0 0,1-1,-1 1,0 0,0-1,1 1,-1 0,0 0,0-1,1 1,-1 0,0 0,1 0,-1 0,0-1,1 1,-37-3,-116 11,0 7,-115 28,162-25,-521 101,262-44,-4-15,-169-3,514-56,-8 2,0-1,1-1,-1-2,0-2,1 0,0-2,-28-9,56 14,0 0,0 0,1-1,-1 1,1-1,-1 1,0-1,1 1,-1-1,1 0,-1 0,1 0,0 0,-1 0,1 0,0 0,0-1,-1 1,1 0,0-1,1 1,-1-1,0 1,0-1,0 1,1-1,-1 0,1 1,0-1,-1 0,1 1,0-1,0 0,0 1,0-1,0 0,0 1,0-1,1 0,-1 0,1 1,-1-1,1 1,0-1,-1 1,1-1,0 1,1-2,7-6,-1 1,2 0,-1 0,1 1,0 0,1 1,-1 0,1 0,1 1,7-2,0-1,244-94,4 12,176-31,-72 29,3 17,159-3,-512 75,-11 1,0 1,0-1,0 2,0 0,0 0,0 1,0 0,0 0,0 1,1 1,-11-3,0 1,0-1,1 0,-1 1,0-1,0 1,0-1,1 0,-1 1,0-1,0 1,0-1,0 0,0 1,0-1,0 1,0-1,0 1,0-1,0 1,0-1,0 0,0 1,-1-1,1 1,0-1,0 0,0 1,-1-1,1 0,0 1,0-1,-1 0,1 1,0-1,-1 0,1 1,0-1,-1 0,1 0,-1 1,1-1,0 0,-1 0,1 0,-1 0,1 0,0 0,-1 0,1 0,-1 1,1-1,-1-1,1 1,-1 0,1 0,-1 0,0 1,-238 90,-485 176,-2 19,529-182,195-103,0 0,0 0,0 0,0 0,0 1,0-1,0 0,0 1,0 0,0-1,1 1,-1 0,1 0,0 0,-1 0,1 0,0 0,0 0,0 0,0 1,1-1,-1 0,0 1,1-1,0 0,0 1,-1-1,1 0,1 1,-1-1,0 0,1 1,-1-1,1 0,-1 1,1-1,0 0,0 0,1 1,6 3,0 0,0-1,1-1,0 1,0-1,0-1,0 0,1 0,-1-1,1 0,0 0,-1-1,1-1,6 0,-5 2,156 5,1-6,0-8,98-18,570-93,-509 67,1304-186,-1382 217,-233 28,-36 7,-316 162,129-76,-5-10,-192 55,272-113,452-97,-120 18,734-149,-378 141,-513 50,1 2,-1 2,1 1,37 8,-80-10,0 1,0 0,1-1,-1 1,0 0,1 0,-1 0,0 0,1 0,-1 0,0 0,1 1,-1-1,0 0,0 1,1-1,-1 1,0-1,0 1,0 0,0-1,0 1,1 0,-1 0,-1 0,1 0,0 0,0 0,0 0,0 0,-1 0,1 0,-1 1,1-1,-1 0,1 0,-1 1,1-1,-1 0,0 1,0-1,0 0,0 0,0 1,0-1,0 0,0 1,-1-1,1 0,0 1,-1-1,1 0,-1 0,1 0,-1 1,0-1,1 0,-1 0,0 0,0 0,0 0,0 0,0 0,0-1,0 1,0 0,0 0,-1 0,-30 18,0-2,-1 0,0-3,-27 9,12-5,-206 69,-5-12,-234 37,402-93,0-3,-1-5,-1-3,-5-5,62-6,37 3,-1 0,0 0,1 0,-1 0,1 0,-1 0,1 0,-1 0,1 0,-1-1,1 1,-1 0,0 0,1 0,-1 0,1-1,-1 1,0 0,1 0,-1-1,0 1,1 0,-1-1,0 1,1 0,-1-1,0 1,1 0,-1-1,0 1,0-1,0 1,0-1,1 1,-1 0,0-1,0 1,0-1,0 1,0-1,0 1,0-1,0 1,0-1,0 1,0 0,-1-1,1 1,0-1,0 1,0-1,0 1,-1 0,1-1,0 1,-1-1,1 1,0 0,0-1,-1 1,1 0,-1 0,1-1,0 1,-1 0,191-65,1200-283,-966 268,255-10,-550 77,0 5,58 7,-150 6,-38-5,1 0,0 0,-1 1,1-1,-1 0,1 0,-1 0,1 0,0 1,-1-1,1 0,-1 0,1 1,0-1,-1 0,1 0,0 1,0-1,-1 0,1 1,0-1,0 1,-1-1,1 0,0 1,0-1,0 1,0-1,0 1,-1-1,1 0,0 1,0-1,0 1,0-1,0 1,1-1,-1 1,0-1,0 0,0 1,0-1,0 1,0-1,1 0,-1 1,0-1,0 1,1-1,-1 0,0 1,1-1,-1 0,0 0,1 1,-1-1,0 0,1 0,-1 1,1-1,-186 67,-653 187,504-162,-3-14,-169 10,136-62,333-27,37 1,1 0,-1 0,1 0,-1 0,1 0,-1 0,1 0,-1 0,0 0,1 0,-1 0,1-1,-1 1,1 0,-1 0,0 0,1-1,-1 1,1 0,-1 0,0-1,1 1,-1 0,0-1,0 1,1 0,-1-1,0 1,0-1,1 1,-1 0,0-1,0 1,0-1,0 1,0-1,1 1,-1 0,0-1,0 1,0-1,0 1,0-1,-1 1,1-1,0 1,0-1,0 1,0 0,0-1,-1 1,1-1,0 1,0 0,-1-1,1 1,0 0,-1-1,1 1,0 0,-1-1,219-67,394-78,5 27,278-5,-411 81,116 20,-571 22,-17 0,1 0,-1 1,0 1,0 0,0 0,0 1,0 1,11 4,-23-7,1 0,-1 0,1 0,-1 0,1 1,-1-1,0 0,1 0,-1 0,1 1,-1-1,0 0,1 1,-1-1,0 0,1 1,-1-1,0 1,0-1,1 0,-1 1,0-1,0 1,0-1,1 1,-1-1,0 0,0 1,0-1,0 1,0-1,0 1,0-1,0 1,0-1,0 1,0-1,-1 1,1-1,0 0,0 1,0-1,-1 1,1-1,0 0,0 1,-1-1,1 1,0-1,-1 0,1 1,0-1,-1 0,1 0,0 1,-1-1,1 0,-1 0,1 0,-1 1,1-1,-1 0,1 0,-33 16,-296 87,329-103,-438 129,-4-20,-234 19,376-104,288-25,40 0,311-23,157-36,51-7,-216 48,97 15,-277 17,-152-13,1 1,0-1,-1 1,1-1,0 1,0-1,-1 0,1 1,0 0,0-1,-1 1,1-1,0 1,0-1,0 1,0-1,0 1,0-1,0 1,0 0,0-1,0 1,0-1,0 1,1-1,-1 1,0-1,0 1,1-1,-1 1,0-1,0 1,1-1,-1 1,1-1,-1 0,0 1,1-1,-1 0,1 1,-1-1,1 0,-1 1,1-1,-1 0,1 0,-1 0,1 1,-1-1,1 0,-1 0,1 0,-1 0,1 0,0 0,-1 0,1 0,-1 0,1 0,-1-1,1 1,-1 0,1 0,-1 0,1-1,-1 1,1 0,-1-1,1 1,-43 15,-176 27,-75-2,232-33,-685 64,163-48,563-23,-63-13,84 6,117-37,97-16,3 9,45 3,-63 11,92-16,26-4,6-17,-304 69,-1 1,-1-1,1 0,-1-2,0 0,0-1,-1-1,8-6,-24 15,0-1,0 1,0-1,0 1,0-1,0 1,-1-1,1 1,0-1,0 0,-1 0,1 1,0-1,-1 0,1 0,-1 0,1 0,-1 0,1 0,-1 0,0 0,1 0,-1 0,0 0,0 0,0 0,0 0,0 0,0 0,0 0,0 0,0 0,0 0,-1 0,1 0,0 0,-1 0,1 0,-1 1,1-1,-1 0,1 0,-1 0,0 0,1 1,-1-1,0 0,0 1,1-1,-1 0,0 1,0-1,0 1,0-1,0 1,0 0,0-1,0 1,0 0,-66-21,-225-5,-282 14,-380 47,778-25,-186 13,-317 10,383-47,194-11,101 25,0 0,0-1,0 1,0-1,0 1,1-1,-1 1,0-1,0 1,0-1,1 0,-1 0,0 1,1-1,-1 0,1 0,-1 0,1 0,-1 0,1 0,0 1,-1-1,1 0,0 0,0 0,-1 0,1 0,0 0,0 0,0-1,0 1,1 0,-1 0,0 0,0 0,1 1,-1-1,0 0,1 0,-1 0,1 0,-1 0,1 0,-1 0,1 1,0-1,0 0,-1 1,1-1,0 0,0 1,0-1,-1 1,2-1,52-31,-53 31,87-34,1 3,2 5,54-9,-114 29,460-93,366-21,-691 102,125 2,-345 35,-566 107,471-97,-957 207,1079-229,-76 33,102-38,1 0,0 0,0 0,0 0,0 1,0-1,0 0,0 0,1 0,-1 0,0 0,0 0,1 0,-1 0,1 0,-1 0,1 0,-1 0,1 0,0 0,-1 0,1-1,0 1,0 0,0 0,0-1,0 1,-1 0,1-1,0 1,0-1,0 0,0 1,1-1,-1 0,0 1,0-1,0 0,0 0,0 0,0 0,0 0,0 0,1 0,-1 0,0-1,0 1,0 0,0-1,0 1,1-1,63 5,0-3,0-3,28-5,-62 5,1345-146,-554 82,459 33,-1140 36,0 5,-1 7,19 10,-147-24,0 1,0 0,0 1,-1 0,1 1,-1 0,1 1,-1 0,-1 1,1 0,-1 1,0 0,-1 0,1 1,-1 0,2 5,-10-12,0 1,0 0,-1-1,1 1,-1 0,1 0,-1 0,0-1,1 1,-1 0,0 0,0 0,-1 0,1 0,0-1,-1 1,1 0,-1 0,1-1,-1 1,0 0,0-1,1 1,-1 0,-1-1,1 1,0-1,0 0,0 1,-1-1,1 0,-1 0,1 0,-1 0,1 0,-64 34,64-34,-114 40,-1-4,-2-6,-97 12,158-32,-354 66,-3-19,-2-18,-122-15,506-24,19 0,1 0,0-1,0 0,0-1,-1 0,1-1,0-1,1 0,-5-2,15-2,70-19,170-33,246-29,-436 81,604-77,189 18,602 43,-1395 24,-27-1,63-1,-1 5,0 3,19 6,-26 13,-76-26,-1 0,0 1,1-1,-1 1,1-1,-1 0,1 1,-1-1,0 1,1-1,-1 1,0-1,0 1,1 0,-1-1,0 1,0-1,0 1,0-1,0 1,0 0,0-1,0 1,0-1,0 1,0 0,0-1,0 1,0-1,0 1,-1-1,1 1,0-1,0 1,-1-1,1 1,0-1,-1 1,1-1,0 1,-1-1,1 1,-1-1,1 0,-1 1,1-1,-1 0,1 1,-1-1,1 0,-1 0,0 0,1 0,-1 1,1-1,-1 0,1 0,-1 0,0 0,1 0,-1 0,1 0,-1 0,0-1,-59 20,-1-3,-1-3,-29 1,65-10,-996 133,-133-36,1094-97,-118 9,0-8,-42-10,123-13,98 18,1 0,-1 0,1 0,-1 0,1 0,-1 0,1 0,-1 0,1 0,-1-1,0 1,1 0,-1 0,1 0,-1-1,0 1,1 0,-1-1,0 1,1 0,-1-1,0 1,1 0,-1-1,0 1,0-1,0 1,1 0,-1-1,0 1,0-1,0 1,0-1,0 1,0-1,0 1,0 0,0-1,0 1,0-1,0 1,0-1,0 1,0-1,0 1,0-1,-1 1,1 0,0-1,0 1,-1-1,1 1,0 0,0-1,-1 1,1 0,0-1,-1 1,1 0,-1 0,1-1,0 1,-1 0,1 0,-1 0,1-1,-1 1,1 0,0 0,-1 0,40-12,-38 11,349-51,164-12,498 6,-997 58,176-2,0 8,97 19,-184-1,-103-24,0 0,0 1,1-1,-1 0,0 0,0 1,0-1,0 0,0 1,-1-1,1 1,0 0,0-1,0 1,0 0,0-1,-1 1,1 0,0 0,-1-1,1 1,-1 0,1 0,-1 0,1 0,-1 0,1 0,-1 0,0 0,0 0,1 0,-1 0,0 0,0 0,0 0,0 1,0-1,-1 0,1 0,0 0,0 0,-1 0,1 0,0 0,-1 0,1 0,-1 0,1-1,-1 1,0 0,1 0,-1 0,0-1,0 1,0 0,1-1,-1 1,-59 32,-49 2,-2-5,-77 10,84-19,86-17,-953 179,569-131,-149-8,493-44,48 0,38-1,510-40,-93 3,320 31,-675 10,-1 4,-1 4,44 13,-69 3,-62-26,-1 0,0 1,0-1,1 1,-1-1,0 0,-1 1,1-1,0 1,0-1,0 0,-1 1,1-1,-1 0,1 1,-1-1,0 0,1 0,-1 0,0 1,0-1,0 0,0 0,0 0,0 0,0-1,0 1,0 0,0 0,-1-1,1 1,0 0,0-1,-1 1,1-1,0 0,-1 1,1-1,-1 0,1 0,0 0,-1 0,1 0,-1 0,0-1,-3 3,-315 66,-720 71,862-124,0-7,-14-9,551-1,529-26,-309 0,-552 28,-44 10,-371 46,-48 9,-340 1,630-64,530-40,-293 26,567-60,44 27,-577 38,0 7,-1 5,85 15,-161-4,-47-16,0 0,-1 1,1-1,0 1,0-1,-1 1,1-1,0 1,-1-1,1 1,-1 0,1-1,-1 1,1 0,-1 0,1-1,-1 1,0 0,1 0,-1 0,0-1,0 1,1 0,-1 0,0 0,0 0,0 0,0-1,0 1,0 0,0 0,-1 0,1 0,0-1,0 1,-1 0,1 0,0 0,-1-1,1 1,-1 0,1 0,-1-1,1 1,-1 0,0-1,1 1,-1-1,0 1,1-1,-1 1,0-1,-21 15,0-1,0-1,-1-1,-1-2,0 0,-1-1,0-1,0-2,-1 0,-3 2,-146 38,-1-8,-23-4,186-32,8-1,0 0,-1 0,1 0,0 0,-1-1,1 0,-1 0,1-1,0 1,-1-1,1 0,0-1,0 1,-1-1,20-9,365-37,356-22,221 36,-933 34,73 12,-96-11,-1 0,1 1,0-1,-1 0,1 0,-1 0,0 0,1 0,-1-1,0 1,0 0,1 0,-1 0,0 0,0-1,0 1,0 0,0-1,0 1,0-1,0 1,0-1,0 0,-1 1,1-1,0 0,0 0,0 0,0 0,0 0,-1 0,1 0,0 0,-1 0,-504 173,495-169,-7 1,1 1,0 1,0 0,0 2,1 0,1 0,-6 6,20-14,-1-1,1 1,0 0,0 0,0 0,0 0,1 0,-1 0,0 1,0-1,1 0,-1 0,0 0,1 1,-1-1,1 0,0 1,-1-1,1 0,0 1,0-1,0 1,0-1,0 0,0 1,0-1,1 0,-1 1,0-1,1 0,-1 1,1-1,-1 0,1 0,0 1,0-1,-1 0,1 0,0 0,0 0,0 0,0 0,0 0,0 0,0-1,1 1,-1 0,0-1,1 1,66 27,-51-24,1-2,-1 1,1-2,-1-1,1 0,-1-1,1 0,-1-2,1 0,-1-1,0-1,0-1,-56 3,-145 80,35 5,33-35,32-17,52-11,1 1,1 1,1 1,2 2,0 1,1 1,-4 8,-25 23,4 5,49-61,1-1,-1 1,1 0,0-1,-1 1,1 0,0 0,0 0,-1 0,1 0,0 0,0 0,0 0,0 0,0 1,0-1,1 0,-1 1,0-1,1 1,-1-1,1 1,-1-1,1 1,0-1,0 1,-1-1,1 1,0-1,0 1,1-1,-1 1,0-1,0 1,1-1,-1 1,1-1,-1 1,1-1,0 1,0-1,-1 0,1 1,0-1,0 0,0 0,0 0,1 0,-1 0,0 0,1 1,4-2,1 0,-1-1,0 1,0-1,0 0,0-1,0 1,0-1,0-1,-1 1,1-1,-1 0,1 0,-1 0,1-2,10-4,272-179,-179 127,-96 53,-1 0,-1-1,1 0,-2 0,1-2,-1 1,-1-1,0-1,2-3,15-17,43-55,-41 66,0 0,2 2,0 1,1 1,15-5,124-72,-56 48,2 6,2 4,43-4,-103 26,160-35,1 9,2 10,38 7,286-5,-438 29,-132 10,-277 29,219-29,-1866 199,1859-204,-150 10,-1-10,-4-11,148-8,97 13,0 0,1 0,-1-1,0 1,1 0,-1 0,0 0,1 0,-1-1,0 1,1 0,-1 0,0-1,0 1,1 0,-1-1,0 1,0 0,0-1,1 1,-1 0,0-1,0 1,0 0,0-1,0 1,0 0,0-1,0 1,0-1,0 1,0 0,0-1,0 1,0 0,0-1,0 1,0-1,0 1,0 0,0-1,-1 1,1 0,0-1,0 1,-1 0,1 0,0-1,0 1,-1 0,1 0,0-1,-1 1,1 0,0 0,-1 0,1-1,0 1,-1 0,1 0,0 0,36-10,384-47,-303 45,2162-164,-1548 129,-342 18,143-40,-416 44,-116 25,0-1,1 1,-1-1,1 1,-1-1,0 0,0 1,1-1,-1 0,0 1,0-1,0 0,0 1,0-1,0 0,0 1,0-1,0 0,0 1,0-1,0 0,0 1,0-1,-1 0,1 1,0-1,-1 1,1-1,0 0,-1 1,1-1,-1 1,1-1,-1 1,1-1,-1 1,1 0,-1-1,1 1,-1-1,1 1,-1 0,0 0,1-1,-1 1,0 0,1 0,-1 0,0 0,1 0,-1 0,0 0,1 0,-1 0,0 0,1 0,-1 0,0 0,1 0,-1 1,0-1,1 0,-1 1,1-1,-1 0,0 1,1-1,-1 1,-228-18,171 17,-816 19,704-12,-1312 47,1382-51,-643 15,-390-54,810-6,272 27,51 15,-1 0,0 0,1 0,-1 0,0 0,1 0,-1 0,0-1,1 1,-1 0,0 0,1-1,-1 1,1 0,-1 0,0-1,1 1,-1-1,1 1,-1-1,1 1,-1-1,1 1,-1-1,1 1,0-1,-1 1,1-1,0 0,-1 1,1-1,0 0,0 1,0-1,0 0,0 1,-1-1,1 0,0 1,1-1,-1 0,0 1,0-1,0 0,0 1,0-1,1 0,-1 1,0-1,0 0,1 1,-1-1,1 1,-1-1,0 1,1-1,-1 1,1-1,38-19,36-1,2 3,0 4,39-1,-82 10,535-60,85 20,168 17,146 41,-745 4,-197-10,-46 5,-334 21,-2585 144,2907-176,-384 16,-175-24,390-20,148-1,52 27,1 0,-1 0,0-1,1 1,-1 0,1 0,0-1,-1 1,1 0,0 0,0-1,0 1,0 0,0-1,0 1,0 0,0-1,0 1,1 0,-1-1,0 1,1 0,-1 0,1 0,0-1,-1 1,1 0,0 0,0 0,-1 0,1 0,0 0,0 0,0 0,0 1,0-1,1 0,-1 1,0-1,0 0,1 1,21-15,0 1,1 1,1 2,0 0,1 1,0 2,23-5,-16 4,561-138,485-51,1557-99,-2325 278,-286 17,-46 3,-2829 163,1416-126,1400-39,-50 1,0-4,-82-15,66-14,99 32,0 1,0-1,1 1,-1-1,0 1,1-1,-1 0,0 0,1 1,-1-1,1 0,0 0,-1 0,1 1,-1-1,1 0,0 0,0 0,0 0,-1 0,1 0,0 0,0 0,0 1,0-1,0 0,1 0,-1 0,0 0,0 0,1 0,-1 0,0 0,1 1,-1-1,1 0,-1 0,1 1,-1-1,1 0,0 0,-1 1,1-1,0 1,-1-1,1 1,0-1,40-25,24 0,1 3,1 3,1 3,24-2,-76 16,737-138,5 33,183 21,-740 73,879-34,-1064 50,-44 1,12-1,-269 17,-182-13,301-7,-91 2,-1677 35,1678-19,-234 46,376-28,114-34,-1-1,0 0,1 0,-1 1,1-1,-1 0,0 1,1-1,-1 1,1-1,-1 1,1-1,0 1,-1-1,1 1,-1-1,1 1,0-1,-1 1,1 0,0-1,0 1,0 0,-1-1,1 1,0 0,0-1,0 1,0 0,0-1,0 1,0 0,0-1,1 1,-1 0,0-1,0 1,0 0,1-1,-1 1,0-1,1 1,-1 0,0-1,1 1,-1-1,1 1,-1-1,1 0,-1 1,1-1,0 1,-1-1,1 0,-1 1,1-1,0 0,-1 0,1 0,0 1,-1-1,1 0,0 0,-1 0,1 0,0 0,19 7,1 0,1-2,-1-1,1 0,0-1,0-2,4 0,-2 1,321 8,154-22,-180 1,1470-25,-1607 35,625 14,-764-12,-22-1,1 1,-1 1,0 1,0 1,0 0,14 6,-30-1,-95 17,-653 74,-53 16,-196 26,-28-42,681-93,293-14,46 7,1 0,0 1,-1-1,1 0,0 0,-1 0,1 0,0 0,-1 0,1 0,0 0,-1 0,1 0,0 0,-1 0,1-1,0 1,-1 0,1 0,0-1,-1 1,1 0,-1-1,1 1,-1-1,1 1,-1-1,1 1,-1-1,1 1,-1-1,0 1,1-1,-1 0,0 1,1-1,-1 1,0-1,0 0,0 1,0-1,0 0,1 1,-1-1,0 0,0 1,-1-1,1 0,0 1,0-1,0 0,0 1,-1-1,1 0,0 1,0-1,-1 0,1 1,0-1,-1 1,1-1,-1 1,1-1,-1 1,1-1,-1 1,1 0,-1-1,0 1,1 0,194-46,-116 33,643-107,168 29,628 26,-1405 64,299 2,33 20,-411-19,114 24,-148-26,1 0,-1 0,1 0,-1 0,1 0,-1 0,1 0,-1 0,1 1,-1-1,1 0,0 0,-1 0,1 1,-1-1,1 0,0 0,-1 1,1-1,0 0,-1 1,1-1,0 1,-1-1,1 0,0 1,0-1,-1 1,1-1,0 1,0-1,0 1,0-1,0 0,0 1,0-1,0 1,0-1,0 1,0-1,0 1,0-1,0 1,0-1,0 1,0-1,1 1,-1-1,0 0,0 1,0-1,1 1,-1-1,0 0,1 1,-1-1,0 0,1 1,-1-1,1 0,-226 30,-1256 127,-1919 267,2044-156,914-147,373-95,45-9,41-7,147-29,624-144,1155-206,86 105,-1733 228,251-25,144 18,-533 48,-157-6,-1 1,1 0,-1-1,1 1,0 0,0 0,-1-1,1 1,0 0,-1 0,1 0,0 0,0 0,-1 0,1 0,0 0,-1 0,1 0,0 1,0-1,-1 0,1 0,0 1,-1-1,1 0,-1 1,1-1,0 1,-1-1,1 0,-1 1,1 0,-1-1,1 1,-1-1,0 1,1-1,-1 1,0 0,1-1,-1 1,0 0,0-1,1 1,-1 0,0 0,0-1,0 1,0 0,0 0,0-1,0 1,0 0,-39 19,-135 35,-117 18,278-70,-2485 620,2378-591,-176 51,-2-14,-4-13,-39-8,170-46,171-1,-1-1,1 1,-1-1,1 0,-1 1,1-1,-1 0,0 1,1-1,-1 0,0 0,1 0,-1 0,1 0,-1 0,0 1,1-2,-1 1,0 0,1 0,-1 0,0 0,1 0,-1 0,0-1,1 1,-1 0,1 0,-1-1,1 1,-1 0,1-1,-1 1,1-1,-1 1,1-1,-1 1,1-1,-1 1,1-1,0 1,-1-1,1 1,0-1,0 0,0 1,-1-1,1 0,0 1,0-1,0 0,0 1,0-1,0 0,0 1,0-1,0 1,0-1,1 0,-1 1,0-1,0 0,1 1,-1-1,0 1,1-1,-1 1,41-23,405-121,139-14,6 25,312-19,-214 74,491 13,-1014 70,-129 2,-33 4,-84 18,62-25,-607 89,-2130 352,1350-234,1222-198,146-17,36 3,1 1,-1-1,1 0,-1 1,1-1,0 0,-1 1,1-1,0 0,0 1,-1-1,1 0,0 1,0-1,0 0,0 0,0 1,0-1,0 0,0 0,0 1,0-1,1 0,-1 1,0-1,0 0,1 1,-1-1,0 0,1 1,-1-1,1 1,-1-1,1 0,-1 1,1-1,-1 1,1 0,-1-1,1 1,0-1,-1 1,1 0,0-1,-1 1,1 0,0 0,0 0,-1 0,1-1,0 1,-1 0,1 0,0 0,0 0,-1 1,2-1,-2 0,62-30,2 3,1 3,0 3,45-7,-84 21,1874-416,684 30,-2198 343,186-22,15 24,-408 49,-134 10,-46-11,1-1,-1 1,0 0,1 0,-1 0,0 0,0 0,1 0,-1 1,0-1,1 0,-1 0,0 0,1 1,-1-1,1 0,-1 1,0-1,1 0,-1 1,1-1,-1 1,1-1,-1 1,1-1,0 1,-1-1,1 1,-1 0,1-1,0 1,0 0,-1-1,1 1,0 0,0-1,0 1,0 0,0-1,0 1,0 0,0-1,0 1,0 0,0-1,0 1,0 0,1-1,-1 1,0 0,0-1,1 1,-1-1,0 1,1 0,-1-1,1 1,-1-1,1 1,-1-1,1 0,-1 1,1-1,-1 1,1-1,0 0,-1 1,1-1,0 0,0 0,-33 14,1-2,-2-1,0-2,0-1,-4-1,-8 2,-2172 417,2004-397,-2-9,-117-8,319-12,8 1,0-1,0 0,0 0,0 0,0-1,0 1,0-1,0 0,0-1,0 1,0-1,0 0,1 0,-1-1,1 0,9-11,107-25,490-103,187-4,-489 94,1218-186,-845 149,-654 84,-54 5,-344 34,-163 45,-274 70,-157 24,833-159,141-14,-1-1,0 1,0-1,0 1,0 0,1-1,-1 1,0-1,0 1,0-1,0 1,0 0,0-1,0 1,0-1,0 1,0-1,-1 1,1-1,0 1,0 0,0-1,0 1,-1-1,1 1,0 0,0-1,-1 1,1 0,0-1,-1 1,78-25,2 3,0 4,2 3,-24 4,1728-334,-1111 242,-644 97,-91 13,-607 77,275-20,-842 110,1028-162,207-12,0 0,0-1,1 1,-1 0,0-1,0 1,0 0,0-1,0 1,0 0,0-1,0 1,0 0,0-1,0 1,0 0,0-1,304-34,390-31,281 25,-913 40,-37-1,-1 1,1 2,0 0,-1 1,0 2,0 0,20 7,-43-11,1 1,-1-1,1 0,-1 1,1-1,-1 1,1-1,-1 1,0 0,1 0,-1 0,0-1,1 1,-1 0,0 1,0-1,0 0,0 0,0 0,0 1,-1-1,1 0,0 1,0-1,-1 0,1 1,-1-1,0 1,1-1,-1 1,0 0,0-1,0 1,0-1,0 1,0-1,0 1,-1-1,1 1,0-1,-1 1,1-1,-1 1,0-1,1 0,-1 1,0-1,0 0,0 0,0 1,0-1,0 0,0 0,-1 0,0 0,-14 12,0-1,-1-1,0 0,-1-2,0 0,-1-1,0 0,-6 0,1 1,-825 279,497-174,53-12,274-89,33-1,115-18,571-89,496-41,-875 113,-351 37,-399 64,-318 70,566-95,187-53,-1 0,1 0,-1 0,1 0,-1 0,1 0,-1 0,1 0,-1 0,1 0,-1 1,1-1,-1 0,1 0,-1 1,1-1,0 0,-1 0,1 1,-1-1,1 1,0-1,-1 0,1 1,0-1,0 1,-1-1,1 0,0 1,0-1,0 1,-1-1,1 1,0-1,0 1,0-1,0 1,0-1,0 1,0-1,0 1,0-1,0 1,0-1,1 1,-1-1,0 1,0-1,0 1,1-1,-1 1,0-1,0 0,1 1,-1-1,0 1,1-1,-1 0,1 1,-1-1,1 0,31 12,18-4,0-2,0-3,51-2,-47-1,238-2,-35-1,169 24,-408-20,6 1,0 1,0 0,0 2,-1 1,1 0,9 6,-33-12,1 0,-1 0,1 0,-1 0,1 0,0 0,-1 0,1 1,-1-1,1 0,-1 0,1 0,-1 1,1-1,-1 0,0 1,1-1,-1 1,1-1,-1 0,0 1,1-1,-1 1,0-1,0 1,1-1,-1 1,0-1,0 1,0-1,1 1,-1-1,0 1,0-1,0 1,0-1,0 1,0 0,0-1,0 1,0-1,-1 1,1-1,0 1,0-1,0 1,-1-1,1 1,0-1,0 1,-1-1,1 1,0-1,-1 0,1 1,-1-1,1 1,-1-1,1 0,0 0,-1 1,-35 15,-220 41,-503 71,685-112,74-15,0 0,-1 0,1 0,0 0,0 1,0-1,0 0,0 0,0 0,1 0,-1 0,0 0,0 0,1 0,-1 0,1 0,-1-1,1 1,-1 0,1 0,-1 0,1 0,0-1,-1 1,1 0,0 0,0-1,0 1,0-1,-1 1,1-1,0 1,0-1,0 1,0-1,0 0,0 0,0 1,0-1,0 0,0 0,0 0,0 0,0 0,0 0,1-1,-1 1,38 6,-1-1,1-2,-1-1,37-4,-15 1,267-11,203-39,-223 9,-742 120,302-53,-336 60,-170-2,559-78,561-8,-470 3,50 12,-61-10,0 0,-1 1,1-1,-1 0,1 0,-1 0,0 0,1 0,-1 0,0 0,0 0,-1 0,1 0,0-1,-1 1,1 0,-1-1,1 1,-1-1,0 0,1 1,-1-1,0 0,0 0,0 0,0 0,0-1,0 1,0 0,0-1,-1 0,1 1,0-1,0 1,-42 15,-1-1,0-3,-1-1,-13 0,1 0,55-11,1-1,-1 1,1-1,-1 1,1 0,-1 0,1 0,-1 1,0-1,1 1,0-1,-1 1,1 0,-1 0,1 0,0 0,-1 0,1 0,0 1,0-1,0 1,0 0,0-1,1 1,-1 0,0 0,1 0,0 0,-1 0,1 1,0-1,0 0,0 1,0-1,0 0,1 1,-1-1,1 1,0-1,0 1,-1-1,2 1,-1-1,0 1,0 0,1 1,12 13,0-1,1 0,0-1,1-1,1 0,1-1,0-1,0 0,1-1,0-1,19 7,11-5,-44-12,0 0,0 0,0 0,0 1,-1 0,1-1,0 1,0 0,-1 1,1-1,0 1,-1 0,0-1,1 1,-1 1,0-1,0 0,0 1,0 0,-1 0,1 0,-1 0,1 0,-1 0,0 0,0 1,-1-1,1 1,-1 0,1 1,-2-3,0 0,0 1,-1-1,1 0,-1 0,1 1,-1-1,0 0,0 0,0 0,0 1,0-1,0-1,-1 1,1 0,0 0,-1 0,0-1,1 1,-1 0,0-1,0 0,0 1,0-1,0 0,0 0,0 0,-1-1,1 1,0 0,0-1,-1 1,1-1,0 0,-2 0,-85 4,-223-63,262 69,94 5,185-12,-80-29,-134 24,-1-2,0 1,0-2,0 0,-1 0,0-1,0-1,11-7,-24 14,1 0,0-1,-1 1,1 0,0-1,-1 1,1-1,-1 1,1 0,0-1,-1 0,1 1,-1-1,0 1,1-1,-1 1,1-1,-1 0,0 1,1-1,-1 0,0 0,0 1,0-1,0 0,1 0,-1 1,0-1,0 0,0 1,0-1,-1 0,1 0,0 1,0-1,0 0,-1 0,1 1,0-1,-1 0,1 1,0-1,-1 1,1-1,-1 0,1 1,-1-1,1 1,-1-1,0 1,1 0,-1-1,1 1,-1-1,0 1,1 0,-1 0,-1-1,-47-14,45 14,-225-16,88 12,54-2,-198-13,0-12,2-13,-96-35,362 75,8 4,0-1,0 0,0-1,1 0,-1 0,1-1,0 0,-1 0,2-1,-1 0,1 0,-1-1,2 0,-6-5,12 8,1 0,-1 0,0 0,1 0,0 0,-1 0,1 0,0 0,1 0,-1 0,0 0,1 1,0-1,-1 0,1 1,0 0,1-1,-1 1,0 0,0 0,1 0,-1 0,1 1,0-1,0 1,-1 0,1-1,0 1,0 0,0 1,0-1,0 0,0 1,2 0,65-23,2 3,1 3,30-1,-57 10,531-73,-491 69,-336 32,-1142 94,1352-112,-322 3,269-23,93 18,-1 0,1 0,-1 0,0 0,1 0,-1 0,1 0,-1-1,1 1,-1 0,1 0,-1-1,1 1,0 0,-1-1,1 1,-1-1,1 1,0 0,-1-1,1 1,0-1,-1 1,1-1,0 1,0-1,0 1,-1-1,1 1,0-1,0 1,0-1,0 0,0 1,0-1,0 1,0-1,0 1,0-1,0 1,1-1,-1 1,0-1,0 1,0-1,1 1,-1-1,0 1,1-1,-1 1,0-1,1 1,-1 0,0-1,1 1,-1-1,1 1,-1 0,1 0,-1-1,1 1,0 0,34-16,357-79,-328 82,676-102,-513 85,-105 13,189-27,1 13,159 10,-438 22,-83 13,-1016 210,217-40,750-165,-183 34,-64-4,326-51,53-7,717-134,842-76,-364 88,-904 94,-305 35,-31 2,-394 52,-369 98,713-137,-208 47,-67 15,-316 28,518-100,135-3,-1 1,0-1,0 0,0 0,1 0,-1 0,0 0,0 0,0 0,1 0,-1-1,0 1,0 0,0 0,1-1,-1 1,0 0,0-1,1 1,-1-1,0 1,1-1,-1 1,1-1,-1 1,1-1,-1 1,1-1,-1 0,1 0,-1 1,1-1,0 0,-1 1,1-1,0 0,0 0,0 0,-1 1,1-1,0 0,0 0,0 0,0 1,1-1,-1 0,0 0,0 0,0 1,1-1,32-29,149-42,-121 53,1036-318,-998 307,224-64,-4-15,213-109,-486 197,0-2,-2-2,-1-3,-1-1,-1-1,-2-3,1-3,-36 34,0-1,0 0,0 0,-1 0,1-1,-1 1,0-1,0 0,0 0,-1 0,1 0,-1 0,0-1,0 1,-1 0,1-1,-1 0,0 1,0-1,-1 0,1 0,-1 1,0-1,0 0,-1 0,1 1,-1-1,0 0,0 0,-1 1,1-1,-1 1,0 0,0-1,-1 1,1 0,-1 0,0 0,0 1,-1-2,-18-8,0 2,-1 0,0 1,-1 1,0 1,0 2,0 0,-1 2,0 0,0 2,-14 0,11-1,-207-6,-1 9,0 11,1 11,-207 46,328-51,-325 57,404-64,60 1,475-12,637-29,-439 31,-670-2,-20 0,1 1,0-1,0 2,0-1,0 1,-1 0,1 1,0 0,-1 0,1 1,-1 0,1 1,-8-3,-1-1,1 1,-1 0,1-1,-1 1,1-1,-1 1,0 0,0-1,1 1,-1 0,0-1,0 1,0 0,0 0,1-1,-1 1,0 0,0 0,-1-1,1 1,0 0,0-1,0 1,0 0,-1-1,1 1,0 0,-1-1,1 1,0 0,-1-1,1 1,-1-1,1 1,-1-1,1 1,-1-1,1 1,-1-1,1 1,-1-1,0 0,1 1,-1-1,0 0,1 0,-1 1,0-1,0 0,1 0,-1 0,0 0,-35 17,-1-2,-1-1,0-2,0-2,-23 3,0 2,-488 115,-358 30,647-135,240-25,35-4,468-62,645-24,-1043 85,-28 1,162 3,-198 15,-50 2,-323 67,227-59,-1217 304,1238-295,105-33,-1 0,1 1,-1-1,0 0,1 0,-1 0,0 0,1 1,-1-1,0 0,1 1,-1-1,0 0,0 0,1 1,-1-1,0 0,0 1,1-1,-1 1,0-1,0 0,0 1,0-1,0 1,0-1,1 0,-1 1,0-1,0 1,0-1,-1 0,1 1,0-1,0 1,0-1,0 0,0 1,0-1,0 1,-1-1,1 0,0 1,0-1,-1 0,1 1,0-1,0 0,-1 1,204 14,931-13,113-59,-1232 56,-29 1,-334 31,-783 141,608-83,418-69,113-16,344-16,623-35,-211 17,-739 31,-26-2,1 1,0 0,-1 0,1 0,0 0,-1 0,1 0,0 0,0 0,-1 0,1 1,0-1,-1 0,1 0,0 0,0 0,-1 0,1 0,0 1,0-1,-1 0,1 0,0 0,0 1,-1-1,1 0,0 0,0 0,0 1,0-1,-1 0,1 1,0-1,0 0,0 0,0 1,0-1,0 0,0 1,0-1,0 0,0 1,0-1,0 0,0 0,0 1,0-1,0 0,0 1,0-1,0 0,1 0,-1 1,0-1,0 0,0 1,-188 21,-354 47,-38 32,493-81,113-14,363-12,271-43,-548 39,-14 1,82-4,-1-9,-1-8,53-20,-124 6,-107 43,1 1,0 0,0 0,-1 0,1-1,0 1,0-1,-1 1,1 0,0-1,-1 1,1-1,0 1,-1-1,1 0,-1 1,1-1,-1 0,1 1,-1-1,0 0,1 1,-1-1,0 0,1 0,-1 0,0 1,0-1,0 0,0 0,0 0,0 1,0-1,0 0,0 0,0 0,0 0,-1 1,1-1,0 0,0 0,-1 1,1-1,-1 0,1 1,0-1,-1 0,0 1,0-1,-41-14,-49 7,0 4,-1 4,-55 8,-329 32,-176 48,-91 28,635-93,109-23,-1 1,0-1,0 0,0 0,1 0,-1 1,0-1,0 0,0 0,0 1,0-1,1 0,-1 1,0-1,0 0,0 0,0 1,0-1,0 0,0 1,0-1,0 0,0 1,0-1,0 0,0 0,0 1,0-1,-1 0,1 1,0-1,0 0,0 0,0 1,0-1,-1 0,1 0,0 1,0-1,-1 0,1 0,0 0,0 1,-1-1,1 0,0 0,0 0,-1 0,1 0,0 0,-1 0,1 1,0-1,0 0,-1 0,1 0,0 0,-1 0,32 6,-26-5,76 8,0-5,1-2,-1-5,59-9,-93 8,283-24,-2-15,205-58,-422 68,-111 33,-1-1,1 1,0 0,-1-1,1 1,0 0,0-1,0 1,-1 0,1-1,0 1,0-1,0 1,0 0,0-1,0 1,0-1,0 1,0-1,0 1,0 0,0-1,0 1,0-1,0 1,0 0,1-1,-1 1,0-1,0 1,0 0,1-1,-1 1,0 0,0-1,1 1,-1 0,0 0,1-1,-1 1,0 0,1 0,-1-1,0 1,1 0,-1 0,0 0,1 0,-1 0,1-1,-1 1,1 0,-1 0,0 0,1 0,-1 0,1 0,-38-1,-247 67,255-57,-633 216,447-137,215-88,-1 0,0 0,1 0,-1 0,1 0,-1 0,0 0,1 0,-1 0,0 0,1 1,-1-1,1 0,-1 0,1 1,-1-1,1 0,-1 1,1-1,-1 0,1 1,-1-1,1 1,-1-1,1 1,0-1,-1 1,1-1,0 1,-1-1,1 1,0 0,0-1,0 1,-1-1,1 1,0 0,0-1,0 1,0-1,0 1,0 0,0-1,0 1,1 0,-1-1,0 1,0-1,0 1,1 0,-1-1,0 1,1-1,-1 1,0-1,1 1,0 0,37 2,221-60,-196 39,17-4,71-18,-2-6,123-58,-242 92,-1-2,-1-1,0-2,-1 0,-1-2,0-1,-2-1,0-1,-1-1,-2-1,12-16,-31 38,0 0,0-1,-1 1,1 0,0 0,-1-1,0 1,1-1,-1 0,0 1,0-1,0 0,-1 0,1 1,-1-1,0 0,1 0,-1 0,0 0,-1 1,1-1,0 0,-1 0,0 0,1 1,-1-1,0 0,-1 1,1-1,0 1,-1-1,1 1,-1-1,0 1,0 0,0 0,0 0,0 0,0 0,-1 1,1-1,0 1,-2-1,-19-3,0 1,-1 1,1 1,-1 1,1 1,-1 1,1 1,-1 1,1 1,-1 2,18-5,-167 32,2 8,2 7,2 8,-123 60,275-109,-16 5,1 1,1 2,0 0,1 2,1 2,1 0,-4 5,27-22,0 0,0 1,1-1,-1 1,0 0,1 0,0-1,-1 1,1 1,0-1,1 0,-1 1,0-1,1 0,0 1,0 0,0-1,0 1,1 0,-1-1,1 1,0 0,0 0,1-1,-1 1,1 0,-1-1,1 1,0 0,1-1,-1 1,1-1,-1 1,2 1,10 5,0-1,1 0,0 0,0-1,1-1,0-1,0 0,1-1,-1 0,1-1,0-1,0-1,1 0,-1-1,4-1,4 3,243 17,0-12,248-26,-375 12,84-14,-205 14,-25 2,-31 0,-531 46,-2-28,1362-16,-775-6,-45-6,19 9,-14-4,20 8,-1 0,1 0,-1 0,1 0,-1 0,1-1,0 1,-1-1,1 0,0 0,0 0,1-1,-1 1,0-1,1 1,-1-1,1 0,0 0,0 0,0 0,0 0,1-1,-1 1,1-1,0 1,0-1,0 1,1-1,-1 1,1-1,1-89,1 87,0 0,1 1,0-1,0 1,1 0,0-1,0 2,0-1,0 0,0 1,1 0,0 0,0 0,0 1,1-1,-1 1,1 1,-1-1,1 1,0 0,0 0,0 1,0-1,1 1,-1 1,0-1,0 1,3 0,2-2,397-72,-399 72,0 0,-1-1,1 0,-1-1,0 1,0-2,0 1,0-1,-1 0,0 0,0-1,0 0,-1-1,0 1,0-1,0 0,-1-1,0 1,-1-1,0 0,0 0,-1 0,1-1,-2 1,1-1,-1 0,-1 0,0 0,0 0,0 0,-1 0,-1 0,0 0,0 1,0-1,-1 0,-1-2,-5 2,1 0,-2 1,1-1,-2 1,1 1,-1 0,0 0,0 1,0 1,-1-1,0 2,0-1,-1 1,1 1,-1 0,1 1,-1 0,0 1,0 0,-3 1,6-1,-53-4,0 3,0 3,0 2,0 3,0 3,1 2,-7 5,9-3,1 1,1 4,1 1,0 3,-38 23,88-43,1 0,-1 1,1 0,0 0,0 0,0 0,0 1,0 0,1 0,0 0,-1 0,2 1,-1 0,0 0,1 0,0 0,0 0,1 1,0-1,-1 1,2 0,-1-1,1 1,0 0,0 0,0 0,1 0,0 0,0 0,1 0,-1 0,1 0,1 0,-1 0,1-1,1 3,8 4,1-1,0 0,0 0,1-1,0-1,1-1,0 1,1-2,0 0,0-1,0-1,0 0,1-1,0 0,0-1,0-1,0-1,7 0,63 6,1-4,-1-3,1-4,-1-4,0-3,76-22,-124 26,0-2,0-1,-1-2,0-1,-1-3,14-8,-44 21,-1 1,0-1,0 0,0-1,0 1,-1-1,1 0,-1 0,0-1,0 1,0-1,-1 0,0 0,0 0,0 0,0 0,-1-1,0 1,0-1,0 0,-1 0,0 0,0 1,-1-1,1-3,-4 5,0 1,0-1,0 1,0 0,-1 0,1 1,-1-1,0 1,0 0,0 0,0 0,0 0,0 1,0-1,-1 1,1 0,0 1,-1-1,1 1,-1 0,1 0,-1 0,1 0,-5 2,0-3,-93 5,0 4,1 5,1 4,0 4,-53 21,-34 4,21 1,166-47,-1 0,1-1,-1 1,1 0,-1 0,1 0,-1 0,0 0,1 0,-1 0,1 0,-1 0,1 0,-1 0,0 0,1 0,-1 0,1 0,-1 1,1-1,-1 0,1 0,-1 1,1-1,-1 0,1 1,-1-1,1 1,-1-1,1 0,0 1,-1-1,1 1,0-1,-1 1,1-1,0 1,0-1,0 1,-1 0,1-1,0 1,0-1,0 1,0-1,0 1,0 0,0-1,0 1,0-1,0 1,0-1,1 1,-1 0,0-1,0 1,0-1,1 1,-1-1,0 1,1-1,-1 1,1-1,-1 0,0 1,1-1,-1 1,1-1,-1 0,44 5,91-22,0-5,21-13,-101 23,-5 3,0-3,-1-1,-1-3,0-2,-1-2,-1-2,-1-2,30-22,-64 39,0 1,-1-1,0-1,0 0,-1 0,0-1,0 0,-1-1,0 1,-1-2,0 1,-1-1,0 0,0 0,-1-1,-1 0,0 0,-1 0,2-9,-5 17,-1 1,0-1,0 1,0-1,0 1,-1-1,1 1,-1 0,0 0,0 0,0 0,0 0,-1 0,1 1,-1-1,0 1,1-1,-1 1,0 0,0 0,-1 0,1 1,0-1,-1 1,1 0,0 0,-3-1,-101-15,105 17,-106-1,-1 4,1 6,1 4,0 5,-70 22,82-16,1 4,1 4,2 4,0 4,91-40,-82 50,80-49,0 1,1-1,-1 0,1 1,0-1,-1 1,1 0,0-1,0 1,0 0,0 0,0-1,0 1,1 0,-1 0,1 0,-1 0,1 0,0 0,-1 0,1 0,0 0,1 0,-1 0,0 0,0 0,1 0,-1 0,1 0,0 0,0 0,-1 0,1-1,0 1,1 0,-1-1,0 1,0 0,1-1,-1 1,1-1,-1 0,2 1,15 10,1-2,0 0,1-1,0-1,0-1,0-1,1-1,0 0,0-2,1 0,-1-2,0 0,5-1,-22 0,119 7,0-5,0-5,47-11,-170 14,19-1,-1-1,0-1,0-1,0 0,-1-1,1-1,-1-1,-1 0,17-10,-13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9:35.25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20034 1344,'-10'-14,"0"2,0-1,-1 2,-1-1,0 2,-1-1,1 2,-2-1,0 2,0 0,0 1,-1 0,0 1,0 1,-4-1,-30-1,-1 2,-1 3,1 1,0 3,0 2,-14 4,53-7,-1964 250,1714-225,-1-12,-34-11,280-4,38 0,-6 0,1940-86,-746 88,-892 7,232 39,-606-43,-1162 5,-719 79,1009-40,850-44,-766 17,778-26,47-4,44-1,293-35,660-42,902 40,-1140 58,512 82,-872-35,-278-20,-102-37,1-1,-1 1,0 0,0-1,1 1,-1 0,0 0,0-1,0 1,0 0,0 0,0-1,0 1,0 0,0 0,0-1,0 1,-1 0,1-1,0 1,0 0,-1-1,1 1,-1 0,1-1,0 1,-1 0,1-1,-1 1,1-1,-1 1,0-1,1 1,-1-1,1 0,-1 1,0-1,1 0,-1 1,0-1,0 0,1 0,-1 0,0 0,1 0,-1 0,0 1,0-2,1 1,-1 0,0 0,0 0,1 0,-1 0,0-1,1 1,-1 0,0 0,0-1,-342 25,267-22,-1244 49,-825 18,1698-69,-164-32,552 28,0-4,1-1,0-4,-7-4,25-1,39 18,1 0,-1-1,0 1,1-1,-1 1,1-1,-1 1,1-1,-1 0,1 1,-1-1,1 1,0-1,-1 0,1 1,0-1,-1 0,1 0,0 1,0-1,0 0,0 0,0 1,0-1,0 0,0 0,0 1,0-1,0 0,0 0,1 1,-1-1,0 0,0 0,1 1,-1-1,1 0,-1 1,0-1,1 1,-1-1,1 0,-1 1,1-1,0 1,-1 0,1-1,0 1,-1-1,1 1,0 0,-1-1,1 1,0 0,0 0,-1 0,1 0,0-1,0 1,21-8,0 0,1 1,-1 1,1 1,1 1,3 0,12-2,226-28,2 11,45 11,195 5,0 22,-1 22,393 83,-334-14,-481-84,-113-20,-2099-75,516 91,480-5,1088-12,18 0,1-1,-1-1,1-1,-1-1,1-2,-11-3,35 8,0 0,0 0,0 0,1 0,-1 0,0 0,0 0,0 0,0 0,0 0,0-1,0 1,0 0,0-1,0 1,0-1,1 1,-1-1,0 1,0-1,1 0,-1 1,0-1,1 0,-1 0,0 1,1-1,-1 0,1 0,0 0,-1 0,1 0,0 1,-1-1,1 0,0 0,0 0,0 0,0 0,0 0,0 0,0 0,0 0,0 0,0 0,1 0,-1 0,0 0,1 0,-1 0,0 1,1-1,-1 0,1 0,0 0,-1 1,1-2,51-32,-1 15,1 2,0 2,1 3,45-5,-28 4,1317-175,-426 111,272 40,-196 12,-947 18,-90 7,-1 1,1-1,0 0,-1 0,1 0,-1 1,1-1,0 0,-1 0,1 0,-1 0,1 0,0 0,-1 0,1 0,-1 0,1 0,0 0,-1 0,1 0,-1 0,1 0,0 0,-1-1,1 1,-1 0,1 0,0 0,-1-1,1 1,0 0,-1 0,1-1,0 1,0 0,-1-1,1 1,0 0,0-1,-1 1,1 0,0-1,0 1,0-1,0 1,0 0,0-1,-1 1,1-1,0 1,0 0,0-1,0 1,0-1,1 1,-1 0,0-1,0 1,0-1,0 1,0 0,1-1,-1 1,-294-31,239 28,-2563-13,2602 16,-1464 12,1451-13,-23 1,-1-2,1-3,-41-9,57 3,37 11,-1 0,1 0,-1 0,1 0,-1 0,1 0,-1 0,1 0,-1 0,1-1,-1 1,1 0,-1 0,0 0,1 0,-1-1,1 1,-1 0,1-1,-1 1,0 0,1-1,-1 1,0 0,1-1,-1 1,0-1,0 1,1 0,-1-1,0 1,0-1,0 1,0-1,0 1,1-1,-1 1,0-1,0 1,0-1,0 1,0-1,0 1,-1-1,1 1,0 0,0-1,0 1,0-1,0 1,-1-1,1 1,0-1,-1 1,1 0,0-1,0 1,-1 0,1-1,-1 1,1 0,0-1,-1 1,1 0,-1 0,1-1,-1 1,1 0,185-42,190-13,204 2,479 31,-841 26,-1 9,17 13,-83 6,-113-7,-37-24,0 0,0 0,0 0,0 0,0 0,0 0,0 0,0 0,0 0,-1 0,1 0,0 0,-1-1,1 1,0 0,-1 0,0 0,1 0,-1 0,1-1,-1 1,0 0,1-1,-1 1,0 0,0-1,0 1,0-1,1 1,-1-1,0 1,0-1,0 0,0 0,0 1,0-1,0 0,0 0,0 0,0 0,0 0,-1 0,-209 35,162-30,-750 39,552-36,-1086 51,96-23,1123-42,114 6,0-1,1 1,-1 0,0-1,0 1,0 0,1-1,-1 1,0 0,0-1,0 1,0 0,1-1,-1 1,0 0,0-1,0 1,0 0,0-1,0 1,0-1,0 1,0 0,0-1,0 1,-1 0,1-1,0 1,0 0,0-1,0 1,-1 0,1-1,0 1,0 0,0-1,-1 1,1 0,0 0,-1-1,1 1,289-56,293-27,4 26,3 25,-309 26,-1 13,5 12,-258-16,142 28,-168-31,-1 0,1 0,0 0,-1 0,1 1,-1-1,1 0,-1 0,1 0,0 1,-1-1,1 0,0 0,-1 1,1-1,0 0,-1 1,1-1,0 1,0-1,-1 0,1 1,0-1,0 1,0-1,-1 1,1-1,0 0,0 1,0-1,0 1,0-1,0 1,0-1,0 1,0-1,0 1,0-1,1 0,-1 1,0-1,0 1,0-1,0 1,1-1,-1 0,0 1,1-1,-273 29,181-24,-2380 175,949-40,942-91,654-62,575-90,371 0,-552 73,2 21,278 36,-719-24,8-1,-1 2,0 1,0 2,0 2,34 12,-70-21,1 0,0 0,0 0,0 0,-1 0,1 0,0 1,0-1,0 0,-1 0,1 0,0 1,0-1,-1 0,1 1,0-1,-1 1,1-1,0 1,-1-1,1 1,-1-1,1 1,-1 0,1-1,-1 1,1 0,-1-1,0 1,1 0,-1 0,0-1,0 1,1 0,-1 0,0 0,0-1,0 1,0 0,0 0,0 0,0-1,0 1,-1 0,1 0,0-1,0 1,-1 0,1 0,0-1,-1 1,1 0,-1-1,1 1,-1 0,1-1,-1 1,1-1,-1 1,0-1,1 1,-1-1,0 1,1-1,-1 0,0 1,0-1,-57 22,-18-7,0-3,-76 1,62-6,-1837 92,1510-85,-614 2,1013-16,-31 1,1-2,-1-2,1-3,0-1,0-2,1-3,-11-6,14-11,44 28,-1 0,1 0,-1 0,1 0,-1 0,1-1,0 1,0 0,-1 0,1 0,0 0,0-1,0 1,0 0,1 0,-1 0,0 0,0-1,1 1,-1 0,1 0,-1 0,1 0,-1 0,1 0,-1 0,1 0,0 0,0 0,0 1,-1-1,1 0,0 0,0 1,0-1,0 0,0 1,0-1,0 1,1-1,-1 1,134-48,-100 39,194-40,100-3,-294 46,347-45,1 16,372 16,-591 23,1 8,-2 6,-1 8,54 19,-203-41,-2-2,-1 0,0 1,0 0,0 0,0 1,-1 1,1-1,-1 2,0-1,-1 1,1 1,7 6,-15-11,0-1,0 0,0 1,0-1,0 1,-1-1,1 1,0 0,-1-1,1 1,-1 0,0-1,1 1,-1 0,0 0,0-1,0 1,0 0,0-1,-1 1,1 0,-1 0,1-1,-1 1,1-1,-1 1,0 0,0-1,0 1,1-1,-2 0,1 1,0-1,0 0,0 0,-1 1,1-1,0 0,-2 0,-64 35,1-16,0-2,-2-4,0-3,-18 0,41-6,-867 98,-756 45,1667-148,-272 17,-80-12,267-17,86 12,0-1,-1 1,1-1,-1 1,1-1,0 1,-1-1,1 1,0-1,0 1,-1-1,1 1,0-1,0 1,0-1,0 0,0 1,0-1,0 1,0-1,0 0,0 1,0-1,0 1,0-1,0 1,1-1,-1 0,0 1,0-1,1 1,-1-1,0 1,1-1,-1 1,0 0,1-1,-1 1,1-1,-1 1,1 0,-1-1,1 1,-1 0,1 0,-1-1,1 1,-1 0,1 0,-1 0,1-1,-1 1,1 0,0 0,-1 0,1 0,-1 0,1 0,0 1,0-1,241-67,-180 54,883-183,-206 83,349 7,-722 89,-342 8,-58 3,-552 1,-1065 61,-392 48,1467-93,502-22,75 4,141-26,330-29,227 8,-615 49,1475-24,-1465 30,187 12,-238-3,-43-10,-1 0,1 0,-1 0,1 0,-1 0,1 0,-1 0,1 0,-1 1,1-1,-1 0,1 0,-1 0,1 1,0-1,-1 0,1 1,-1-1,1 0,0 1,-1-1,1 0,0 1,-1-1,1 1,0-1,0 1,-1-1,1 0,0 1,0-1,0 1,0-1,0 1,0-1,0 1,0-1,0 1,0-1,0 1,0-1,0 1,0-1,0 1,0-1,0 1,1-1,-1 1,0-1,0 1,1-1,-1 0,0 1,1-1,-1 1,0-1,1 0,-1 1,1-1,-54 13,-1-2,0-2,-53 0,33-2,-1451 111,959-80,-523 24,881-72,207 11,0-1,0 0,0 1,0-1,0 0,1 0,-1 0,0 1,0-1,0 0,0 0,0 0,0-1,0 1,0 0,0 0,0 0,0-1,0 1,0 0,1-1,-1 1,0-1,0 1,0-1,1 0,-1 1,0-1,0 0,1 1,-1-1,1 0,-1 0,1 0,-1 1,1-1,-1 0,1 0,0 0,0 0,-1 0,1 0,0 0,0 0,0 0,0 0,0 0,0 0,0 0,0 1,0-1,1 0,-1 0,0 0,1 0,-1 0,0 0,1 0,-1 1,1-1,-1 0,1 0,0 1,-1-1,1 0,0 1,0-1,134-57,-109 51,261-67,4 12,112-2,1822-180,-1640 209,-544 37,-36 5,-26-1,-359 41,232-33,-1515 241,47 43,1471-276,828-126,244 12,-604 65,512-27,-771 52,-71 6,-269 35,-1849 174,1730-193,-53-19,411-1,-1-1,1-2,0-2,0-2,0-1,-4-3,40 11,-1 0,1 0,-1 0,0 0,1 0,-1-1,1 1,-1-1,1 1,-1-1,1 1,-1-1,1 0,0 0,0 0,-1 0,1 0,0 0,0 0,0 0,0 0,0-1,0 1,0 0,0 0,0-1,1 1,-1-1,1 1,-1-1,1 1,-1-1,1 1,0-1,0 0,0 1,0-1,0 1,0-1,0 1,0-1,1 1,-1-1,1 0,-1 1,1 0,-1-1,1 1,0-1,0 1,0 0,0-1,0 1,0 0,0 0,0 0,0 0,0 0,1 0,-1 0,1 0,19-11,-1 2,2 0,-1 1,1 1,0 1,1 2,13-3,4-2,1261-261,-631 167,-625 98,-45 6,0 1,0-1,0 0,0 1,0-1,0 0,0 1,0-1,1 0,-1 1,0-1,0 0,0 1,0-1,1 0,-1 0,0 1,0-1,1 0,-1 0,-291 57,-1315 234,1596-289,-101 15,-2-4,-32-4,141-9,1 0,1 1,-1-1,0 0,0 0,0 0,0 0,0 0,0-1,0 0,0 1,0-1,0 0,1 0,-1 0,0-1,1 1,-1-1,1 1,-2-2,39-28,103-29,140-40,-185 68,1179-358,-1036 317,-203 57,-33 16,-1 0,1 0,0 0,-1 0,1 0,-1 0,1 0,-1 0,1 0,-1 0,1 0,0-1,-1 1,1 0,-1 0,1 0,0-1,-1 1,1 0,-1 0,1-1,0 1,-1 0,1 0,0-1,0 1,-1-1,1 1,0 0,0-1,-1 1,1-1,0 1,0 0,0-1,0 1,0-1,0 1,-1-1,1 1,0 0,0-1,0 1,1-1,-1 1,0-1,0 1,0-1,0 1,0 0,0-1,1 1,-1-1,0 1,0 0,1-1,-1 1,0 0,1-1,-1 1,0 0,1-1,-1 1,0 0,-32-4,0 3,-1 0,1 2,-1 1,-6 3,-9 0,-589 71,487-63,164-25,239-76,197-62,-202 79,-279 65,-53 11,2 4,-81 18,28-4,-193 26,277-49,68-16,170-52,32-2,196-35,-298 79,-117 26,-1 0,1 0,0 0,-1 0,1 0,0 0,-1 0,1 0,0-1,-1 1,1 0,0 0,0-1,-1 1,1 0,0 0,0-1,-1 1,1 0,0 0,0-1,0 1,-1 0,1-1,0 1,0 0,0-1,0 1,0 0,0-1,0 1,0-1,0 1,0 0,0-1,0 1,0 0,0-1,0 1,0 0,0-1,0 1,1 0,-1-1,0 1,0 0,0-1,1 1,-1 0,0 0,0-1,1 1,-1 0,0 0,0-1,1 1,-1 0,0 0,1 0,-35-6,-310 34,390-46,265-53,-260 56,-90 4,-37 16,75-4,1-1,-1 0,1 0,-1 1,1-1,0 0,-1 1,1-1,-1 1,1-1,0 1,0-1,-1 0,1 1,0-1,0 1,-1-1,1 1,0-1,0 1,0 0,0-1,0 1,0-1,0 1,0-1,0 1,0-1,0 1,0-1,0 1,0-1,1 1,-1-1,0 1,0-1,1 1,-1-1,0 1,0-1,1 1,-1-1,1 0,-1 1,0-1,1 0,-1 1,1-1,-1 0,1 0,-1 1,1-1,-1 0,1 0,-1 0,1 1,-1-1,1 0,-1 0,1 0,-1 0,35 17,-26-14,0 0,1 0,-1-1,0-1,1 0,-1 0,1-1,-1 0,1 0,-1-1,1-1,-1 1,0-2,0 1,1-1,-2 0,9-5,-15 7,0-1,0 1,0 0,0-1,0 1,1 0,-1 0,0 1,1-1,-1 0,0 1,1 0,-1-1,1 1,-1 0,1 0,-1 0,0 1,1-1,-1 0,1 1,-1 0,0 0,1-1,-1 1,0 1,0-1,2 1,1 0,-1 0,0 0,0 0,1-1,-1 0,1 0,-1 0,1-1,0 1,-1-1,1 0,0 0,-1-1,1 1,-1-1,1 0,-1-1,1 1,-1-1,4-1,-8 2,1 1,-1-1,0 0,1 0,-1 1,0-1,1 0,-1 0,0 0,0 1,0-1,0 0,0 0,0 0,0 0,0 1,0-1,0 0,0 0,0 0,-1 0,1 1,0-1,-1 0,1 0,0 1,-1-1,1 0,-1 1,1-1,-1 0,0 1,1-1,-1 1,0-1,1 1,-1-1,0 1,1-1,-1 1,0 0,0-1,0 1,1 0,-1 0,0 0,0 0,0 0,0 0,1 0,-1 0,0 0,0 0,0 0,0 0,1 0,-1 1,0-1,0 0,1 1,-1-1,0 0,0 1,0 0,-12 1,0 1,0 1,0 0,1 0,-1 1,1 1,0 0,1 1,-1 0,1 2,5-4,1 0,0 0,1 0,0 1,-1 0,2 0,-1 0,1 0,0 0,0 1,1 0,-1-1,0 8,-34 63,17-58,0-2,-1-1,0 0,-1-1,-1-2,-17 8,-25 16,-245 124,118-87,-3-8,-198 38,13-8,330-91,49-5,0 0,0 0,0 0,1 0,-1 0,0 0,0 0,0 0,1-1,-1 1,0 0,0 0,0-1,1 1,-1 0,0-1,1 1,-1-1,0 1,1-1,-1 1,1-1,-1 0,0 1,1-1,0 1,-1-1,1 0,-1 0,1 1,0-1,-1 0,1 0,0 1,0-1,0 0,0 0,-1 0,1 0,0 1,1-1,-1 0,0 0,0 0,0 1,0-1,1 0,-1 0,0 1,0-1,1 0,-1 0,1 1,-1-1,1 0,-1 1,1-1,0 0,67-68,-60 64,0-1,-1 0,0 0,0-1,-1 0,1 0,-2 0,1-1,-1 0,0 0,3-7,-7 8,0 1,-1 0,0-1,0 1,0-1,0 1,-1-1,0 1,-1-1,1 1,-1 0,0 0,-1 0,0 0,0 0,-2-3,-10-28,13 32,1 0,0 0,0 0,-1 0,1 0,-1 1,-1-1,1 0,0 1,-1-1,0 1,0 0,-1 0,1 0,-1 0,1 1,-1 0,0-1,-1 1,1 0,0 1,-6-3,-30-6,33 10,0 0,0 0,-1-1,2 0,-1 0,0-1,0 0,1 0,-1 0,1-1,0 0,0 0,0-1,1 1,0-1,0-1,-4-4,9 6,-1 0,1-1,1 1,-1 0,1 0,-1-1,1 1,0 0,1 0,-1 0,1 0,0 0,0 0,0 0,0 1,1-1,-1 1,1-1,0 1,0 0,0 0,1 1,-1-1,1 1,-1-1,1 1,0 0,0 0,0 1,1-1,22-18,-27 20,1 0,0 0,-1-1,1 1,0 0,-1-1,1 1,0-1,-1 1,1-1,-1 1,1-1,-1 1,0-1,1 1,-1-1,1 0,-1 1,0-1,1 0,-1 1,0-1,0 0,0 1,0-1,1 0,-1 1,0-1,0 0,0 0,0 1,-1-1,1 0,0 0,0 1,0-1,0 0,-1 1,1-1,0 0,-1 1,1-1,-1 1,1-1,0 1,-1-1,1 0,-1 1,0 0,1-1,-1 1,1-1,-1 1,0 0,1-1,-1 1,0 0,1 0,-1-1,0 1,1 0,-1 0,0 0,0 0,1 0,-1 0,0 0,0 0,-57-4,54 4,-40 1,32 0,-1 0,1-1,-1 0,1-1,-1 0,1-1,0 0,-11-5,16 2,1 0,0-1,1 0,-1 0,1-1,0 1,1-1,0 0,0 0,0-1,1 1,0-1,0 0,1 0,0 0,0 0,1 0,0 0,1 0,0-1,0 1,1 0,0 0,0-2,0 6,0 0,0 1,-1-1,1 0,-1 1,0-1,0 0,0 0,-1 1,1-1,-1 0,0 1,0-1,0 1,0-1,-1 1,0-1,1 1,-1 0,0 0,-1 0,1 0,0 0,-1 0,0 1,0-1,1 1,-1 0,-1 0,1 0,0 0,0 0,-1 1,1 0,-1-1,1 1,-1 0,0 1,1-1,-1 1,-3 0,-8 3,-1 2,1 0,0 1,0 1,1 0,0 1,0 0,1 2,0-1,0 1,1 1,-3 4,8-8,1-1,0 2,0-1,0 1,1-1,0 2,1-1,-1 0,2 1,-1 0,1 0,-1 5,4-10,-1-1,0 1,1 0,0 0,0 0,0 0,0 0,1 0,-1 0,1 0,0 0,0-1,1 1,-1 0,1-1,0 1,-1-1,2 1,-1-1,0 0,1 0,-1 0,1 0,0-1,0 1,0-1,0 1,1-1,-1 0,3 1,11 3,-1-1,1 0,-1-2,1 0,1-1,-1 0,0-1,0-1,0-1,17-3,18 2,-40 1,0 0,0 0,0-1,0-1,0 0,0-1,-1 0,0-1,0 0,0-1,-1 0,0 0,10-8,-15 9,0 1,0-1,0 0,-1 0,1 0,-1 0,-1-1,1 0,-1 0,0 0,0 0,-1 0,1-1,-2 1,1-1,-1 1,1-1,-2 0,1 1,-1-1,0 0,-1 0,1 1,-1-1,-2-4,2 6,-2 0,1 0,0 0,-1 0,0 0,0 1,-1-1,1 1,-1 0,0 0,0 0,0 1,0 0,-1-1,1 1,-1 1,0-1,0 1,0 0,0 0,-1 0,1 1,0-1,-1 1,1 1,-1-1,1 1,-1 0,1 0,-1 1,1-1,0 1,-1 0,1 1,0 0,-1-1,1 1,0 1,1-1,-1 1,0 0,1 0,-1 0,-1 2,-5 6,0 1,1 0,0 0,1 1,0 0,1 1,1 0,0 0,1 1,0 0,1 0,1 0,0 0,1 1,1-1,0 1,1 0,1 0,1 0,0-1,1 1,0 0,3 5,0-7,0 0,1-1,0 0,1 0,1 0,0-1,0 0,1-1,1 0,0 0,1-1,-1 0,2-1,0 0,0-1,0 0,1-1,0-1,1 0,-1 0,1-2,0 1,0-2,1 0,-1-1,1 0,-1-1,1 0,1-2,23 5,1-2,1-1,-1-3,0-1,-1-2,1-1,-1-3,0-1,-1-1,0-3,-1-1,6-4,-40 18,0 0,0-1,0 1,-1-1,1 1,0-1,-1 0,1 0,-1 0,1 0,-1 0,0-1,0 1,0-1,0 1,-1-1,1 0,-1 1,1-1,-1 0,0 0,0 0,0 0,-1-1,1 1,-1 0,0 0,0 0,0 0,0 0,0-1,-1 1,1 0,-1 0,0 0,0 0,0 0,0 0,0 0,-1 0,0 1,1-1,-1 0,0 1,0-1,0 1,-1 0,1 0,-11-3,0 0,0 1,-1 0,1 2,-1-1,1 2,-1-1,0 2,0 0,0 1,0 0,-1 1,8-1,-21 0,0 2,0 1,0 1,1 1,0 1,0 2,1 1,0 1,0 1,-9 7,32-18,0 0,0 1,0 0,1-1,-1 1,1 0,-1 0,1 0,0 1,0-1,0 0,0 1,0 0,0-1,1 1,-1 0,1 0,0 0,0 0,0 0,0 0,0 0,1 0,-1 0,1 0,0 1,0-1,0 0,0 0,1 0,-1 0,1 0,0 1,0-1,0 0,0-1,1 1,-1 0,1 0,0 0,-1-1,1 1,0-1,1 0,-1 1,0-1,1 0,10 3,0 0,0-1,0-1,1 0,-1-1,1 0,0-1,-1-1,1 0,0-1,0 0,11 0,61-4,0-4,-1-3,34-12,-67 14,-550 167,453-134,46-22,-1 0,0 0,1 0,-1 0,1 0,-1 0,1 0,0 0,-1 0,1-1,0 1,0 0,0 0,-1-1,1 1,0-1,0 1,0 0,0-1,0 0,0 1,0-1,0 0,0 1,0-1,0 0,1 0,-1 0,0 0,0 0,0 0,0 0,0 0,0-1,1 1,28 0,0-2,-1-1,1-1,-1-1,0-2,18-7,20-3,-56 14,-5 3,-1-1,1 0,-1 0,0 0,1-1,-1 0,0 0,0 0,0-1,-1 0,1 0,0 0,-1 0,0-1,4-3,-9 5,1-1,-1 1,0-1,0 1,-1-1,1 1,0 0,-1 0,1 0,-1-1,0 2,1-1,-1 0,0 0,0 0,0 1,-1-1,1 1,0 0,-1 0,1 0,0 0,-1 0,1 0,-1 0,0 1,1 0,-1-1,0 1,-2-1,-200-37,170 34,-179-11,-194 13,218 4,-112 15,271-13,20-2,0 1,0-2,-1 0,1 0,-1-1,1 0,0-1,-1 0,1-1,0 0,-1-1,1 0,1-1,-1 0,-8-5,-3-5,0 2,-1 0,0 2,-1 0,0 2,0 0,-1 2,-1 0,18 5,1-1,0 0,-1-1,1 1,0-2,0 1,0-1,1 0,-1 0,1 0,0-1,0 0,1-1,0 1,-1-1,2 0,-1 0,1-1,0 1,0-1,1 0,0 0,-1-2,-45-140,46 137,1 0,0 0,1-1,0 1,1 0,1 0,-1 0,2 0,0-1,0 2,1-1,1 0,0 0,0 1,1 0,4-5,-5 5,0 0,0 1,-1-1,-1 0,1 0,-2-1,0 1,0 0,-1-1,0 1,-2-5,2 17,1-1,-1 1,0-1,0 1,0 0,0-1,0 1,0-1,1 1,-1-1,-1 1,1 0,0-1,0 1,0-1,0 1,0-1,0 1,-1-1,1 1,0 0,0-1,-1 1,1-1,0 0,-1 1,1-1,-1 1,1-1,0 0,-1 1,1-1,-1 0,1 1,-1-1,1 0,-1 0,1 1,-1-1,0 0,1 0,-1 0,1 0,-1 0,1 0,-1 0,0 0,1 0,-1 0,1 0,-1 0,1 0,-1 0,0-1,1 1,-1 0,1 0,-1-1,1 1,-1 0,1-1,0 1,-1-1,1 9,0-1,1 1,0-1,1 0,0 0,0 0,0 1,1-2,0 1,0 0,1-1,-1 1,2-1,1 2,-1-1,-1 0,1 1,-1-1,0 1,-1 0,0 0,0 0,-1 1,0-1,0 1,-1 0,-4 3,0 0,0 0,-1 0,-1 0,0-1,-1 0,0 0,0 0,-1-1,-1 0,0 0,0 0,-1-1,0-1,0 0,-1 0,-1 0,-1 3,-257 246,252-239,-214 211,101-137,-15 8,133-79,30-20,78-60,-3-4,68-60,-45 33,-69 53,-1-2,-3-1,-1-3,29-37,-60 59,-23 20,-32 22,41-19,-248 177,-376 289,259-209,327-224,41-34,1 0,-1 0,1 0,-1-1,1 1,0 0,-1 0,1-1,0 1,-1-1,1 1,0-1,0 1,0-1,-1 1,1-1,0 1,0-1,0 0,0 0,0 1,0-1,0 0,0 0,0 0,0 0,0 0,-1 0,1 0,0-1,0 1,0 0,0 0,0-1,0 1,0-1,0 1,-1-1,1 1,0-1,0 1,0-1,267-101,543-212,-712 280,2 5,86-14,-100 38,-86 5,0 0,0 0,0 0,-1 0,1 0,0 1,0-1,0 0,0 0,0 0,0 1,-1-1,1 1,0-1,0 1,0-1,-1 1,1-1,0 1,-1-1,1 1,0 0,-1-1,1 1,-1 0,1 0,-1 0,1-1,-1 1,0 0,0 0,1 0,-1 0,0 0,0-1,0 1,0 0,0 0,0 0,0 0,0 0,0 0,0 0,0 0,-1 0,1-1,0 1,-1 0,1 0,0 0,-1-1,1 1,-1 0,0 0,1-1,-1 1,0 0,-41 40,-55 21,-3-4,-2-4,-2-4,-68 19,-472 154,479-173,152-46,25-6,443-134,-81 44,264-25,-381 94,-256 22,-1 1,1-1,0 1,-1-1,1 1,0-1,0 1,0 0,-1 0,1-1,0 1,0 0,0 0,0 0,0 0,-1 0,1 0,0 0,0 0,0 0,0 0,0 0,-1 1,1-1,0 0,0 0,0 1,-1-1,1 1,0-1,0 1,-1-1,1 1,-1-1,1 1,0 0,-1-1,1 1,-1 0,1 0,-1-1,0 1,1 0,-1 0,0 0,1-1,-1 1,0 0,0 0,0 0,0 0,0 0,0-1,0 1,0 0,0 0,0 0,0 0,-1 0,1-1,0 1,-1 0,1 0,0-1,-1 1,1 0,-1 0,1-1,-1 1,0 0,-154 71,-194 62,-272 63,354-116,-260 69,501-140,74-12,103-33,-2-7,1-7,-55 18,947-309,-706 238,-314 96,-54 16,-571 194,-291 111,397-128,457-175,29-7,26-9,431-153,-257 85,329-112,141-14,-423 152,-229 47,-18 2,-21 6,-235 40,-49-6,209-30,-803 84,241-28,646-67,15-1,-1 0,1 0,-1 0,0-1,1-1,-1 1,1-1,-1-1,1 0,0 0,-1 0,1-1,-2-1,9 2,0 0,0 1,1-1,-1 0,0 0,1 0,-1 1,1-1,0 0,-1 0,1 0,0 0,0 0,1 0,-1 0,0 1,0-1,1 0,-1 0,1 0,0 1,0-1,-1 0,1 0,0 1,0-1,1 1,-1-1,0 1,0-1,1 1,-1 0,1 0,-1 0,1 0,-1 0,1 0,0 0,0 0,-1 0,1 1,0-1,36-22,0 1,1 2,1 1,1 3,1 1,27-5,-38 10,143-44,1 8,110-11,-263 53,0 0,0 0,0 1,0 2,1 0,-1 2,0 0,7 2,-29-3,-1 0,1 0,-1 0,1 0,0 1,-1-1,1 0,0 0,-1 0,1 1,0-1,-1 0,1 0,0 1,-1-1,1 0,0 1,0-1,-1 0,1 1,0-1,0 1,0-1,0 0,0 1,-1-1,1 0,0 1,0-1,0 1,0-1,0 1,0-1,0 0,0 1,0-1,0 1,1-1,-1 0,0 1,0-1,0 0,0 1,1-1,-1 1,0-1,0 0,1 1,-1-1,0 0,0 0,1 1,-1-1,0 0,1 0,-1 1,0-1,1 0,-1 0,1 0,-1 0,0 0,1 1,-1-1,1 0,-1 0,0 0,1 0,-35 17,34-17,-239 91,-4-10,-20-7,140-39,-128 38,-159 45,-55-8,449-107,-23 6,0-2,0-2,-1-2,1-1,-7-2,44 1,-1-1,0 1,0-1,0 1,0-1,1 0,-1 0,0 0,0-1,0 1,1-1,-1 0,0 1,0-1,1 0,-1-1,1 1,-1 0,1-1,-1 1,1-1,0 0,0 0,0 0,0 0,0 0,0 0,0 0,1-1,-1 1,1-1,0 1,0-1,0 0,0 1,0-1,0 0,1 0,-1 1,1-1,0 0,0 0,0 0,0 0,0 0,1-1,5-5,1 0,0 0,1 1,-1 0,1 0,1 1,-1 0,1 1,1 0,-1 0,10-4,-5 2,159-87,4 7,4 8,3 8,26 1,-1 7,2 9,31 4,-171 41,-110 32,-809 240,73-38,743-216,-141 19,173-27,0 0,1 0,-1 0,0-1,1 1,-1 0,0 0,0-1,1 1,-1 0,0 0,0-1,1 1,-1 0,0-1,0 1,0 0,0-1,1 1,-1 0,0-1,0 1,0 0,0-1,0 1,0 0,0-1,0 1,0 0,0-1,0 1,0 0,0-1,0 1,-1-1,1 1,0 0,0 0,0-1,0 1,-1 0,1-1,0 1,0 0,-1 0,1-1,0 1,0 0,-1 0,1-1,0 1,-1 0,1 0,0 0,-1 0,1 0,0-1,-1 1,1 0,0 0,-1 0,1 0,0 0,-1 0,1 0,0 0,-1 0,1 0,-1 1,26-21,40-18,2 3,2 3,26-7,-59 24,863-316,-344 182,-546 147,-19 6,-23 6,-984 302,64-35,942-274,-61 17,0-3,-2-3,-33 1,105-15,-2 1,1-1,-1 1,0-1,0 0,0 0,0 0,0-1,1 1,-1-1,0 0,0 0,1 0,-1-1,1 1,-1-1,-2-1,5 1,1 0,0 1,0-1,0 1,0-1,0 1,0-1,1 1,-1-1,0 0,1 1,-1-1,1 1,0 0,-1-1,1 1,0-1,0 1,0 0,0 0,0 0,0-1,0 1,0 0,1 0,-1 0,0 1,1-1,-1 0,1 0,181-102,-145 86,214-98,5 11,3 12,80-10,-166 71,-151 40,-45 11,-199 70,167-72,-800 257,668-211,26-7,-2-8,-3-6,-29-2,97-36,96-5,0 0,0 0,1 0,-1 0,0 0,0 0,0 0,0-1,0 1,1 0,-1 0,0-1,0 1,0-1,1 1,-1-1,0 1,1-1,-1 1,0-1,1 0,-1 1,1-1,-1 0,1 1,-1-1,1 0,-1 0,1 0,0 1,0-1,-1 0,1 0,0 0,0 0,0 1,0-1,0 0,0 0,0 0,0 0,0 0,0 0,1 1,-1-1,0 0,0 0,1 0,-1 1,1-1,-1 0,1 0,-1 1,1-1,-1 0,1 1,0-1,-1 1,1-1,0 1,-1-1,1 1,0-1,49-38,326-147,-58 42,154-39,-220 111,-221 68,-32 4,1 1,0-1,0 0,0 0,0 1,0-1,0 0,0 0,-1 1,1-1,0 0,0 1,0-1,0 0,0 0,0 1,0-1,0 0,1 1,-1-1,0 0,0 0,0 1,0-1,0 0,0 0,0 1,1-1,-1 0,0 0,0 1,0-1,1 0,-1 0,0 0,0 1,1-1,-1 0,0 0,0 0,1 0,-1 0,0 0,0 0,1 0,-1 1,0-1,1 0,-1 0,0 0,0 0,1 0,-1 0,0-1,1 1,-1 0,0 0,-134 62,-1120 354,742-267,484-141,13-4,0 1,-1-2,1 0,-1-1,0 0,0-1,-14-2,28 1,1 0,0-1,0 1,0 0,0-1,0 1,0-1,1 1,-1-1,0 0,0 1,0-1,0 0,1 0,-1 0,0 1,1-1,-1 0,1 0,-1 0,1 0,-1 0,1 0,0 0,-1 0,1 0,0 0,0 0,0-1,0 1,0 0,0 0,0 0,0 0,0 0,1 0,-1 0,0 0,1 0,-1 0,0 0,1 0,-1 0,1 0,0 0,-1 0,1 0,0 1,0-1,-1 0,1 1,0-1,0 0,0 1,0-1,0 1,0-1,0 1,0-1,0 1,0 0,0 0,0-1,0 1,1 0,42-33,1 1,2 3,1 1,20-6,1-3,139-72,5 9,187-59,-311 129,-201 76,-661 216,57-39,651-208,64-16,1 1,-1-1,0 1,1-1,-1 1,0-1,1 1,-1-1,1 0,-1 0,1 1,0-1,-1 0,1 1,0-1,-1 0,1 0,0 0,0 0,0 1,0-1,-1 0,1 0,1 0,-1 0,0 1,0-1,0 0,0 0,0 0,1 1,-1-1,0 0,1 0,-1 1,1-1,-1 0,1 0,-1 1,1-1,-1 1,1-1,-1 0,1 1,0-1,0 1,-1 0,1-1,0 1,-1-1,1 1,0 0,0 0,0-1,0 1,-1 0,1 0,0 0,0 0,0 0,0 0,49-30,2 2,1 2,31-9,-15 6,321-142,-325 144,1 2,1 4,25-3,-62 23,-41 18,-243 96,-494 164,686-256,-392 113,388-124,65-12,1 1,-1-1,1 1,0 0,-1-1,1 1,0-1,0 1,0-1,0 1,0-1,0 1,1-1,-1 1,0-1,1 1,-1 0,1-1,0 1,-1 0,1-1,0 1,0 0,0 0,0 0,0 0,0-1,0 1,0 1,0-1,0 0,1 0,-1 0,0 1,1-1,-1 0,0 1,1 0,0-1,79-56,3 3,3 4,32-11,-87 45,224-111,5 11,31 3,-228 90,-57 25,-27 8,-128 53,-151 42,150-55,-547 197,685-244,-6 3,-2-1,1-1,0 0,-1-1,0-1,-18-1,37-2,0 0,0-1,0 1,0 0,0 0,0-1,0 1,0 0,0-1,1 1,-1 0,0 0,1 0,-1-1,1 1,-1 0,1 0,0 0,-1 0,1 0,0 0,0 0,0 0,0 0,0 1,0-1,0 0,0 0,0 1,0-1,0 1,0-1,1 1,-1-1,1 1,328-193,-135 95,121-39,-152 68,-138 57,-74 24,-633 249,364-143,-263 59,564-173,-7 3,1-1,-1-1,0-1,-1-2,1 0,-1-1,1-1,-14-3,36 4,0-1,0 0,0 0,0 0,0-1,0 1,0 0,0 0,0 0,0-1,0 1,0 0,0-1,0 1,0-1,0 1,0-1,1 0,-1 1,0-1,0 0,1 1,-1-1,1 0,-1 0,1 0,-1 0,1 0,-1 1,1-1,-1 0,1 0,0 0,0 0,0 0,-1 0,1 0,0 0,0 0,0 0,1 0,-1 0,0 0,0 0,0 0,1 0,-1 0,0 0,1 0,-1 0,1 0,-1 1,1-1,0 0,40-42,29-6,2 3,2 3,26-8,-2 0,144-76,5 12,27 2,-193 85,-81 28,0 0,0 1,0-1,0 0,0 0,0 1,0-1,0 0,0 1,0-1,0 0,0 1,0-1,0 0,0 0,0 1,0-1,0 0,0 1,0-1,0 0,0 0,1 1,-1-1,0 0,0 0,0 1,0-1,1 0,-1 0,-239 108,-698 273,813-334,19-6,-1-4,-60 9,95-40,70-7,0 0,0 0,0 0,0 0,1 0,-1 0,1 0,-1-1,1 1,-1 0,1 0,0-1,-1 1,1 0,0-1,0 1,0 0,0 0,0-1,0 1,1 0,-1-1,0 1,0 0,1 0,-1-1,1 1,0 0,-1 0,1 0,0 0,-1 0,1 0,0 0,0 0,0 0,0 0,0 0,0 0,0 1,0-1,0 0,1 1,-1-1,0 1,0-1,1 1,-1 0,1-1,65-45,2 3,1 3,3 3,-50 25,704-341,-489 266,-226 84,-25 11,-336 138,330-138,-242 100,-260 68,343-143,177-33,1 1,-1-1,1 1,-1-1,0 1,1-1,-1 0,1 1,-1-1,0 0,1 1,-1-1,0 0,0 0,1 0,-1 1,0-1,1 0,-1 0,0 0,0 0,1 0,-1-1,0 1,1 0,-1 0,0 0,0-1,1 1,-1 0,0-1,1 1,-1 0,1-1,-1 1,1-1,-1 1,1-1,-1 1,1-1,-1 0,1 1,-1-1,1 1,0-1,-1 0,1 1,0-1,0 0,0 0,-1 1,1-1,0 0,0 1,0-1,0 0,0 0,0 1,0-1,1 0,-1 0,0 1,0-1,0 0,1 1,-1-1,0 0,1 1,43-36,191-100,177-70,-230 120,3 8,82-17,-255 91,-13 4,-7 3,-403 175,140-55,80-42,-4-10,-8-6,183-59,-104 12,124-18,1 0,-1 0,1 0,-1 0,1 0,-1-1,1 1,-1 0,0 0,1 0,-1-1,1 1,-1 0,1 0,-1-1,0 1,1 0,-1-1,0 1,1 0,-1-1,0 1,0-1,1 1,-1 0,0-1,0 1,0-1,0 1,1-1,-1 1,0-1,0 1,0-1,0 1,0-1,0 1,0 0,0-1,0 1,-1-1,1 1,0-1,0 1,0-1,0 1,-1-1,1 1,0 0,0-1,-1 1,1 0,0-1,-1 1,1 0,-1-1,1 1,0 0,-1-1,1 1,-1 0,1 0,0 0,-1-1,1 1,-1 0,1 0,-1 0,1 0,-1 0,157-98,148-60,129-40,-347 159,2 4,1 3,1 5,1 3,2 4,0 5,2 3,-90 11,1 0,-1 0,0 1,1-1,-1 1,1 0,-1 1,1-1,-1 1,0 0,1 1,-1-1,0 1,0 0,0 0,0 1,0-1,-1 1,1 0,-1 1,1-1,-1 1,0 0,-1 0,1 0,-1 0,2 3,1 16</inkml:trace>
  <inkml:trace contextRef="#ctx0" brushRef="#br0" timeOffset="2731.909">11764 2614,'-5'-27,"-2"0,0 1,-2-1,-1 2,-1-1,-1 2,-1-1,-1 2,-1 0,-1 0,-1 2,-1 0,-1 1,-1 1,-1 0,-2 0,-47-13,0 2,-2 4,-1 3,-1 3,-1 3,0 3,-55-1,66 7,23 4,0-1,0-2,0-1,1-3,1-1,0-2,0-1,-6-6,43 20,0 1,0-1,0 1,0-1,0 0,0 1,0-1,1 0,-1 0,0-1,0 1,1 0,-1-1,1 1,0 0,-1-1,1 0,0 1,0-1,0 0,0 0,0 1,0-1,0 0,1 0,-1 0,1 0,-1 0,1 0,0 0,0 0,0 0,0 0,0 0,0 0,1 0,-1 0,0 0,1 0,0 0,0 0,-1 0,1 0,1 0,15-8,1 2,0 0,1 2,0 0,0 1,0 0,0 2,11-1,15-4,954-133,-631 96,-83 1,-279 39,-33 5,-97 14,1 6,0 5,-10 8,90-22,-659 203,329-92,251-90,102-36,41-14,234-102,521-235,-710 317,-66 37,-1 1,1-1,-1 0,1 1,-1-1,1 1,-1-1,0 1,1-1,-1 1,1-1,-1 1,0 0,0-1,1 1,-1 0,0-1,0 1,1 0,-1 0,0 0,0 0,1 0,-1 0,0 0,0 0,0 0,1 0,-1 0,0 1,0-1,1 0,-1 0,0 1,0-1,1 0,-1 1,0-1,1 1,-1-1,1 1,-1-1,1 1,-1 0,1-1,-1 1,1 0,-1-1,-257 119,-141 103,341-185,1 3,2 2,1 3,-21 26,34-29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0:13.39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719 290,'-4'-8,"3"4,0 0,0 1,0-1,-1 1,0 0,1-1,-1 1,0 0,0 0,-1 0,1 0,-1 1,1-1,-1 1,0-1,0 1,0 0,0 0,0 0,-1 1,1-1,-1 1,1 0,-1 0,1 0,-1 0,0 0,1 1,-2 0,-13 4,1 0,1 2,-1 0,1 1,0 1,0 0,1 1,0 1,1 0,0 1,-10 10,11-10,-84 70,4 4,-61 72,129-111,56-61,16-24,-2-2,-1-2,-3-1,17-25,60-64,-29 33,-90 100,1 0,0-1,0 1,-1 0,1 0,0-1,0 1,-1 0,1 0,0-1,0 1,0 0,0-1,-1 1,1 0,0-1,0 1,0 0,0-1,0 1,0 0,0-1,0 1,0 0,0-1,0 1,0 0,0-1,0 1,0 0,1-1,-1 1,0 0,0-1,0 1,0 0,1-1,-30 22,-26 33,2 2,3 2,-20 33,34-45,-175 249,209-293,1-1,0 0,-1-1,1 1,0 0,0 0,0 0,0-1,0 1,0 0,0 1,0-1,0 0,1 0,-1 0,0 0,1 1,-1-1,1 0,-1 1,1-1,0 0,-1 1,1-1,0 1,0-1,0 0,0 1,0-1,0 0,0 1,1-1,-1 1,1-1,-1 0,1 1,-1-1,1 0,-1 0,1 0,0 1,0-1,0 0,0 0,0 0,0 0,0 0,0-1,0 1,0 0,8 0,0-1,0-1,0 1,-1-1,1-1,0 0,-1 0,1-1,-1 0,0 0,0-1,0 0,0 0,-1-1,3-2,17-7,369-215,-179 85,-271 203,-263 215,97-95,186-138,33-40,0 0,1 0,-1-1,1 1,-1 0,1 0,0 0,-1 0,1 0,0 0,-1 0,1 0,0 0,0 0,0 0,0 0,0 0,0 0,0 0,0 0,1 0,-1 0,0 0,1 0,-1-1,0 1,1 0,-1 0,1 0,0 0,-1 0,1-1,-1 1,1 0,0-1,0 1,-1 0,1-1,0 1,0-1,0 1,0-1,0 0,0 1,0-1,0 0,0 1,-1-1,1 0,1 0,9 0,-1 0,1 0,-1-1,1-1,-1 1,0-2,0 0,0 0,0 0,0-1,3-3,22-6,327-123,-361 136,-1-1,0 1,1-1,-1 1,1-1,-1 1,1 0,-1-1,1 1,0 0,-1 0,1-1,-1 1,1 0,0 0,-1 0,1 0,-1 0,1 0,0 0,-1 0,1 0,0 0,-1 0,1 0,-1 0,1 0,0 1,-1-1,1 0,-1 0,1 1,-1-1,1 0,-1 1,1-1,-1 1,1-1,-1 1,1-1,-1 0,0 1,1 0,-1-1,0 1,1-1,-1 1,0-1,0 1,0 0,1-1,-1 1,0-1,0 1,-19 33,-14 2,-2-1,-2-2,0-2,-27 17,3-3,-232 152,277-180,58-28,300-105,-83 47,-202 55,-69 27,-266 136,-94 9,274-123,252-90,427-153,-31 14,-525 189,-32 23,-175 99,114-79,-183 103,-134 48,365-181,55-22,274-111,-189 74,2 5,3 6,115-21,-231 59,12-3,1 0,0 1,0 1,0 1,0 1,1 0,-1 2,15 3,-36-4,-1 0,1-1,-1 1,1 0,-1 0,1 0,-1 0,1 0,-1 0,1 0,0 1,-1-1,1 0,-1 0,1 0,-1 0,1 1,-1-1,1 0,-1 1,1-1,-1 0,0 1,1-1,-1 0,1 1,-1-1,0 1,1-1,-1 1,0-1,0 1,1-1,-1 1,0-1,0 1,0-1,0 1,0-1,1 1,-1-1,0 1,0-1,0 1,0 0,-1-1,1 1,0-1,0 1,0-1,0 1,-1-1,1 1,0-1,0 1,-1-1,1 1,0-1,-1 1,1-1,0 0,-1 1,1-1,-1 0,1 1,-1-1,1 0,-1 1,1-1,-1 0,-38 22,37-22,-692 282,552-225,178-57,377-129,467-100,-526 142,-395 120,-340 145,-45 33,298-149,127-62,1 0,-1 0,1 0,-1 0,1 0,-1 0,1 0,-1 0,1 0,-1 0,0 0,1 0,-1 0,1 0,-1 0,1 0,-1 0,1 1,0-1,-1 0,1 0,-1 1,1-1,-1 0,1 1,0-1,-1 0,1 1,0-1,-1 1,1-1,0 1,-1-1,1 1,0-1,0 1,0-1,0 1,-1-1,1 1,0-1,0 1,0-1,0 1,0-1,0 1,0-1,0 1,0-1,1 1,-1-1,0 1,0-1,0 1,1-1,-1 1,0-1,0 0,1 1,-1-1,0 1,1-1,-1 0,1 1,-1-1,0 0,1 1,-1-1,1 0,-1 1,41 0,40-15,0-4,-2-4,0-3,69-32,-14 6,-53 22,61-24,2 6,123-22,-158 57,-131 30,-369 136,19-3,329-122,44-29,-1 1,1 0,-1 0,1 0,0 0,-1 0,1-1,0 1,0 0,-1-1,1 1,0 0,0-1,0 1,0-1,0 0,0 1,0-1,0 0,0 1,0-1,0 0,0 0,0 0,0 0,0 0,0 0,0 0,0 0,0 0,0-1,0 1,0 0,0-1,0 1,0-1,0 1,0-1,0 1,0-1,174-64,-101 32,850-359,-854 370,-70 22,0 1,-1-1,1 0,0 1,0-1,0 0,0 1,0-1,0 0,0 1,1-1,-1 0,0 1,0-1,0 0,0 1,0-1,0 0,1 1,-1-1,0 0,0 0,0 1,1-1,-1 0,0 0,0 1,1-1,-1 0,0 0,0 0,1 0,-1 1,0-1,1 0,-1 0,0 0,1 0,-1 0,0 0,1 0,-1 0,0 0,1 0,-1 0,0 0,1 0,-1 0,0 0,1 0,-1 0,0 0,1-1,-1 1,0 0,1 0,-1 0,0-1,1 1,-27 21,22-18,-117 85,-4-6,-12 0,28-21,-215 105,272-143,211-87,596-246,-679 281,2 4,0 3,2 4,52-5,-126 22,-3 0,0 0,1 0,-1 0,1 1,-1 0,1-1,-1 1,0 0,1 1,-1-1,1 1,-1-1,1 1,-1 0,0 0,0 0,1 1,-1-1,0 1,0 0,0 0,0 1,-28 27,-230 114,180-105,-3-4,0-2,-2-4,-10-1,9 1,113-31,315-110,-286 83,-128 76,32-26,-180 133,204-142,1 0,0 0,1 1,1 0,0 0,0 1,2 0,-1 0,2 1,-3 12,3-17,0-1,-1 0,1 1,-2-2,1 1,-1-1,-1 0,0 0,0-1,-1 0,-33 36,-33 52,-72 90,84-99,63-86,-1 0,0 1,0-1,0 0,1 0,-1 0,0 1,0-1,1 0,-1 1,0-1,1 1,-1-1,0 1,1-1,-1 1,1-1,-1 1,0-1,1 1,0 0,-1-1,1 1,-1 0,1 0,0-1,-1 1,1 0,0 0,0 0,0-1,0 1,0 0,0 0,0 0,0-1,0 1,0 0,0 0,0 0,0-1,1 1,-1 0,0 0,1-1,-1 1,0 0,1-1,-1 1,1 0,27-4,-23 3,0 0,1-1,-1 1,0-1,1-1,-1 1,0 0,0-1,0 0,0-1,0 1,-1-1,1 0,0 0,137-140,135-138,-159 141,-33 24,-77 107,0-1,-13 19,-73 105,34-47,-3-2,-2-3,-20 18,-83 106,38-45,7-2,106-139,1 0,0 0,-1 1,1-1,-1 0,1 0,0 1,-1-1,1 0,0 1,-1-1,1 0,0 1,0-1,-1 0,1 1,0-1,0 1,-1-1,1 0,0 1,0-1,0 1,0-1,0 1,0-1,0 1,0-1,0 0,0 1,0-1,0 1,0-1,0 1,0-1,0 1,1-1,-1 0,0 1,0-1,0 1,1-1,-1 0,0 1,1-1,-1 0,0 1,1-1,-1 0,0 1,1-1,-1 0,1 0,-1 0,0 1,1-1,-1 0,1 0,-1 0,1 0,-1 0,29-13,116-138,-137 141,181-278,-2 89,-156 162,2 0,1 3,2 1,1 1,2 2,16-8,195-78,65-43,-264 132,2 2,1 2,0 3,2 2,11-1,-7 2,249-86,-289 101,-22 9,-31 15,-137 49,-3-8,-91 17,-215 79,471-157,5-1,0-1,0 1,0 0,1 0,-1 0,0 0,1 1,-1-1,0 0,1 1,0 0,-1 0,1 0,0 0,0 0,0 0,0 0,0 1,1-1,-1 1,1-1,-1 1,4-1,0 0,0 0,0 0,1 0,-1-1,0 1,1-1,-1 0,1 0,-1 0,1 0,-1 0,1 0,0-1,0 1,-1-1,1 0,0 0,0 0,-1 0,1 0,2-1,-4 1,256-32,375-82,61-66,-246 84,-895 208,-253 47,327-81,350-75,30-7,369-116,55 4,5 18,28 17,-242 60,-222 21,1 0,0 0,-1 1,1-1,0 0,0 0,-1 0,1 1,0-1,0 0,0 0,-1 1,1-1,0 0,0 0,0 1,0-1,-1 0,1 1,0-1,0 0,0 1,0-1,0 0,0 0,0 1,0-1,0 0,0 1,0-1,0 0,0 1,0-1,0 0,0 1,1-1,-1 0,-264 48,-338 33,-2-26,-114-24,-825-29,1502-1,8 0,0-1,-1-2,1 0,0-3,0-1,-9-3,40 9,1 0,0 0,-1 0,1 0,0 0,-1 0,1-1,0 1,-1 0,1-1,0 1,0-1,0 1,-1-1,1 1,0-1,0 0,0 0,0 0,0 1,0-1,0 0,0 0,0 0,1 0,-1-1,0 1,1 0,-1 0,1 0,-1-1,1 1,-1 0,1 0,0-1,0 1,0 0,0-1,0 1,0 0,0-1,0 1,0 0,0 0,1-1,-1 1,1 0,-1 0,1-1,-1 1,1 0,0 0,-1 0,2-1,7-5,1 0,0 1,1 1,-1-1,1 2,0-1,0 2,1-1,-1 1,2 1,9-4,639-145,-299 87,196-4,-272 56,-249 17,-38-5,1 0,-1 0,1 0,0 1,-1-1,1 0,-1 0,1 1,0-1,-1 0,1 0,0 1,0-1,-1 0,1 1,0-1,0 1,-1-1,1 0,0 1,0-1,0 0,0 1,0-1,0 1,0-1,-1 1,1-1,0 0,0 1,1-1,-1 1,0-1,0 1,0-1,0 0,0 1,0-1,0 1,1-1,-1 0,0 1,0-1,1 0,-1 1,0-1,0 0,1 1,-1-1,0 0,1 0,-1 1,0-1,1 0,-1 0,1 0,-1 0,0 1,1-1,-1 0,1 0,-1 0,1 0,-1 0,0 0,1 0,-1 0,1 0,-1 0,1 0,-155 62,-147 26,-176 22,211-51,-16-1,-229 16,499-73,-94-5,105 4,1 0,-1 0,0 0,0-1,1 1,-1 0,0-1,0 1,1 0,-1-1,0 1,1-1,-1 1,1-1,-1 1,1-1,-1 0,1 1,-1-1,1 0,-1 1,1-1,0 0,-1 1,1-1,0 0,0 0,-1 0,1 1,0-1,0 0,0 0,0 1,0-1,0 0,0 0,1 0,-1 1,0-1,0 0,1 0,-1 1,0-1,1 0,-1 0,0 1,1-1,-1 1,1-1,-1 0,1 0,34-29,122-67,4 7,4 7,4 8,141-42,84-38,-316 121,-78 34,0 0,0-1,0 1,0 0,0 0,0-1,0 1,-1 0,1 0,0-1,0 1,0 0,0 0,0-1,0 1,0 0,0 0,0-1,1 1,-1 0,0 0,0-1,0 1,0 0,0 0,0-1,0 1,0 0,1 0,-1 0,0-1,0 1,0 0,1 0,-1 0,0 0,0 0,0-1,1 1,-32 5,27-5,-271 61,-43 24,76-18,-388 98,193-78,424-85,8 0,0-1,1 0,-1 0,0 0,0-1,0 1,0-1,0-1,0 1,0 0,0-1,0 0,0 0,0-1,0 0,1 1,-5-4,9 3,0 0,0 0,1 0,-1-1,1 1,-1 0,1 0,0 0,-1 0,1 0,1 0,-1 0,0 0,0 0,1 1,-1-1,1 0,-1 1,1-1,0 1,-1 0,1-1,0 1,0 0,0 0,0 0,0 0,2 0,-4 1,257-127,-179 92,375-155,-20 48,-410 136,-61 34,-113 35,-3-6,-2-8,-49 6,94-25,-533 123,579-146,65-7,1 0,-1 0,1 0,0 0,-1 0,1 0,-1 0,1 0,-1-1,1 1,-1 0,1 0,-1-1,1 1,-1 0,1-1,-1 1,1 0,-1-1,0 1,1-1,-1 1,0 0,1-1,-1 1,0-1,1 1,-1-1,0 1,0-1,0 0,0 1,1-1,-1 1,0-1,0 1,0-1,0 1,0-1,0 0,0 1,-1-1,1 1,0-1,0 1,0-1,0 1,-1-1,1 1,0-1,-1 1,1-1,0 1,-1-1,1 1,-1 0,1-1,0 1,-1-1,1 1,-1 0,443-194,-130 53,-346 142,-513 154,59-11,425-137,80-24,251-142,129-66,-374 211,-28 9,-44 12,-214 85,136-42,-124 35,197-73,54-13,0 0,0 0,0 0,0 0,0 0,0 0,0 0,0 0,0 0,0 0,0 0,1 0,-1 1,0-1,1 0,-1 0,1 0,-1 0,1 0,-1 1,1-1,-1 0,1 1,0-1,0 0,-1 1,1-1,0 1,0-1,0 1,-1-1,1 1,0 0,0-1,0 1,0 0,0 0,185-107,3-15,-171 110,-24 7,-34 12,-333 117,318-97,76-28,160-81,205-54,92-9,-365 122,-109 31,-25 5,19-12,-306 149,-31-4,104-45,-213 85,403-157,45-28,0-1,0 1,0-1,0 1,0-1,0 1,0-1,0 1,1-1,-1 1,0-1,0 1,1-1,-1 1,0-1,1 1,-1-1,0 0,1 1,-1-1,0 0,1 1,-1-1,1 0,-1 0,1 1,-1-1,1 0,-1 0,1 0,-1 0,1 1,-1-1,1 0,-1 0,1 0,-1 0,1 0,-1 0,1-1,-1 1,1 0,-1 0,1 0,-1 0,1 0,-1-1,1 1,-1 0,1-1,-1 1,1 0,237-55,706-166,-813 194,767-139,-433 94,-433 56,-47 15,-1 1,1 1,-1 1,1 0,0 1,0 1,0 0,-8 4,-8 1,-246 82,4 12,-36 30,-54 22,14-21,339-128,19-6,21-5,216-60,173-73,-348 113,701-267,-24 20,-667 251,-133 53,-551 214,306-139,-5-13,-299 52,493-134,107-12,0 0,0 1,0-1,0 0,0 0,0 0,0 0,0-1,0 1,0 0,0 0,0-1,0 1,0 0,0-1,0 1,0-1,0 1,0-1,0 0,1 1,-1-1,0 0,0 1,1-1,-1 0,1 0,-1 0,0 0,1 0,0 0,-1 1,1-1,0 0,-1 0,1 0,0 0,0 0,0 0,0-1,0 1,0 0,0 0,0 0,0 0,0 0,1 0,-1 0,0 0,1 0,-1 1,1-2,33-47,17 0,2 3,2 2,2 2,49-26,-63 40,134-77,83-33,-166 89,-93 50,-1-1,1 0,-1 0,1 1,0-1,-1 0,1 0,-1 0,1 0,-1 0,1 0,-1 0,1 0,-1 0,1 0,0 0,-1 0,1 0,-1-1,1 1,-1 0,1 0,-1-1,1 1,-1 0,1 0,-1-1,0 1,1-1,-1 1,1 0,-1-1,0 1,1-1,-1 1,0-1,0 1,1-1,-1 1,0-1,0 1,0-1,0 1,0-1,0 1,1-1,-1 1,0-1,-1 0,1 1,0-1,0 1,0-1,0 1,0-1,0 1,-1-1,1 1,0-1,0 1,-1-1,1 1,0-1,-1 1,1 0,-1-1,1 1,-99 27,-97 41,-92 51,150-60,22-9,42-15,-1-4,-1-3,-2-3,0-4,-26 2,127-36,570-172,-99 55,-476 126,127-30,2 7,1 6,81 2,-199 18,-16 0,0 0,1 1,-1 0,0 1,0 1,0 0,0 1,0 1,4 2,-17-6,0 1,1-1,-1 1,0 0,0 0,0 0,0-1,0 1,0 0,0 0,-1 0,1 1,0-1,0 0,-1 0,1 0,-1 0,1 1,-1-1,1 0,-1 1,0-1,0 0,0 1,1-1,-1 0,0 1,-1-1,1 0,0 1,0-1,-1 0,1 1,0-1,-1 0,0 0,1 0,-1 1,0-1,1 0,-1 0,0 0,0 0,0 0,0 0,0 0,0 0,-51 47,-206 106,-64 12,-55 5,273-124,29-8,75-39,1 0,-1 0,0 0,1 0,-1 1,0-1,1 0,-1 0,0 0,1 0,-1 0,0 1,1-1,-1 0,0 0,1 1,-1-1,0 0,0 0,1 1,-1-1,0 0,0 1,0-1,0 0,1 1,-1-1,0 0,0 1,0-1,0 0,0 1,0-1,0 1,0-1,0 0,0 1,0-1,0 0,0 1,0-1,0 0,0 1,-1-1,1 0,0 1,0-1,0 0,-1 1,1-1,0 0,0 1,-1-1,1 0,0 0,0 1,-1-1,1 0,0 0,-1 0,1 0,-1 1,36-2,78-16,0-4,-1-6,-2-5,11-9,-18 9,824-250,-397 135,-445 133,-85 14,-1 1,1-1,-1 1,1-1,0 0,0 1,-1-1,1 1,0-1,0 1,-1-1,1 1,0-1,0 1,0-1,0 1,0-1,0 1,0 0,0-1,0 1,0-1,0 1,0-1,0 1,0-1,0 1,1-1,-1 1,0-1,0 1,1-1,-1 1,0-1,1 0,-1 1,0-1,1 1,-1-1,0 0,1 1,-1-1,1 0,-1 1,1-1,-1 0,1 0,-1 0,1 0,-1 1,1-1,-1 0,1 0,-1 0,1 0,0 0,-1 0,1 0,-1 0,1 0,-1-1,-39 30,-306 145,-583 265,738-368,1766-643,-847 310,-694 249,-24 7,-21 7,-24 9,-374 133,7 18,-43 42,292-133,-241 115,308-127,84-58,1 0,-1 1,1-1,-1 1,1-1,-1 1,1-1,-1 1,1-1,0 1,-1 0,1-1,0 1,-1 0,1-1,0 1,0-1,0 1,0 0,0 0,0-1,0 1,0 0,0-1,0 1,0 0,0-1,0 1,0 0,1-1,-1 1,0 0,0-1,1 1,-1-1,0 1,1-1,-1 1,1 0,-1-1,1 0,-1 1,1-1,-1 1,1-1,0 0,-1 1,1-1,-1 0,1 1,0-1,-1 0,1 0,0 0,-1 0,1 0,0 1,44 1,19-12,0-3,-1-3,0-2,6-6,4 0,1437-510,-1013 350,-198 81,-287 104,-25 9,-362 167,-816 427,1023-523,215-87,433-150,788-272,-848 283,-386 139,-34 6,-1 0,1 0,-1 0,1 1,0-1,-1 0,1 0,0 1,-1-1,1 0,0 0,0 1,-1-1,1 0,0 1,0-1,0 0,-1 1,1-1,0 1,0-1,0 0,0 1,0-1,0 1,0-1,0 0,0 1,0-1,0 1,0-1,0 1,0-1,0 0,0 1,0-1,1 0,-1 1,0-1,0 1,0-1,1 0,-1 1,0-1,0 0,1 0,-1 1,0-1,1 0,-1 0,0 1,1-1,-1 0,0 0,1 0,-1 1,1-1,-1 0,-162 93,-571 269,-311 112,893-414,151-60,0 0,0 0,1 0,-1 0,0 1,0-1,0 0,0 0,0 0,0 0,0 1,0-1,0 0,0 0,0 0,0 1,0-1,0 0,0 0,0 0,0 1,0-1,0 0,28-6,450-163,1070-398,-1412 515,11-5,1 6,104-19,-202 62,-51 9,1-1,0 1,0-1,-1 0,1 1,0-1,0 1,0-1,0 1,0-1,-1 1,1-1,0 1,0-1,0 1,0-1,0 1,1-1,-1 1,0-1,0 1,0-1,0 1,0-1,1 0,-1 1,0-1,0 1,1-1,-1 0,0 1,1-1,-1 0,0 1,1-1,-1 0,1 1,-1-1,1 0,-1 0,0 1,1-1,-1 0,1 0,-1 0,1 0,-1 0,1 0,-1 0,1 0,-1 0,1 0,-1 0,1 0,-1 0,1 0,-1 0,1 0,-1-1,0 1,1 0,-1 0,1-1,-1 1,-33 26,-311 154,-676 309,868-422,-523 216,628-266,31-9,23-8,28-9,548-219,-182 76,600-240,-652 261,-283 121,-69 18,-149 78,-1197 519,991-454,-360 124,696-268,27-10,39-13,618-247,-517 206,169-64,105-17,-257 107,-162 31,-1 0,1 0,0 1,0-1,0 0,-1 1,1-1,0 0,0 1,0-1,0 0,0 1,0-1,0 0,0 1,0-1,0 0,0 1,0-1,0 0,0 1,0-1,0 0,0 1,0-1,0 0,1 1,-1-1,0 0,0 1,0-1,1 0,-1 0,0 1,0-1,1 0,-1 0,0 1,0-1,1 0,-1 0,0 0,1 0,-1 1,0-1,1 0,-1 0,0 0,1 0,-1 0,0 0,1 0,-1 0,1 0,-1 0,0 0,1 0,-1 0,0 0,1-1,-29 19,-69 26,-2-4,-67 16,32-11,-539 187,456-163,-3-10,-191 25,352-82,77-26,221-89,497-184,-582 238,2 6,2 7,110-14,-178 52,-89 7,-1 1,0 0,1 0,-1-1,1 1,-1 0,1 0,-1 0,0-1,1 1,-1 0,1 0,-1 0,1 0,-1 0,1 0,-1 0,1 0,-1 0,1 0,-1 0,0 0,1 1,-1-1,1 0,-1 0,1 0,-1 1,0-1,1 0,-1 0,1 1,-1-1,0 0,1 1,-1-1,0 0,0 1,1-1,-1 1,0-1,0 1,0-1,1 0,-1 1,0-1,0 1,0-1,0 1,0-1,0 1,0-1,0 1,0-1,0 0,0 1,0-1,0 1,0-1,-1 1,1-1,-27 19,-72 31,-3-6,-39 10,28-11,-908 331,861-319,-9 4,-159 32,229-79,99-12,1 0,-1 0,1 0,-1-1,1 1,-1 0,0-1,1 1,-1 0,0-1,1 1,-1-1,0 1,0 0,1-1,-1 1,0-1,0 1,0-1,0 1,0-1,1 1,-1-1,0 1,0 0,0-1,0 1,0-1,0 1,-1-1,1 1,0-1,0 1,0-1,0 1,0-1,-1 1,1-1,0 1,0 0,-1-1,1 1,0 0,-1-1,1 1,0 0,-1-1,1 1,-1 0,1 0,-1-1,1 1,0 0,-1 0,1 0,-1-1,1 1,-1 0,1 0,-1 0,1 0,-1 0,1 0,-1 0,132-78,-89 57,617-269,-506 227,426-168,454-110,-807 264,-198 57,-49 16,-22 17,2 2,0 1,1 3,-18 11,-9 4,-779 415,462-244,371-194,38-19,-15 4,953-386,-664 265,629-281,-339 148,-577 255,-19 9,-22 11,-860 438,-241 133,673-365,442-217,28-14,741-367,407-117,-536 244,-572 235,-301 148,-1166 618,1138-614,-6-11,-111 26,261-122,141-49,58-31,2 3,3 4,39-16,-84 42,296-146,6 13,315-92,-271 131,-361 110,-29 7,-669 276,-368 113,975-370,-1-4,0-3,-2-4,-59 3,69-23,71 3,0 1,0-1,1 1,-1-1,0 0,1 1,-1-1,0 0,1 1,-1-1,1 0,-1 0,1 1,0-1,-1 0,1 0,0 0,-1 0,1 0,0 0,0 0,0 1,0-1,0 0,0 0,0 0,0 0,0 0,1 0,-1 0,0 0,0 1,1-1,-1 0,1 0,-1 0,1 1,-1-1,1 0,-1 0,1 1,0-1,-1 0,1 1,0-1,-1 1,1-1,0 1,0-1,0 1,0 0,-1-1,1 1,0 0,0 0,0 0,0-1,0 1,0 0,55-40,2 2,1 2,2 4,3 1,-38 18,848-378,-765 345,1 4,112-26,-155 62,-68 14,-75 34,-668 304,372-181,-400 162,693-302,110-50,811-335,-696 301,279-102,140-21,-479 158,1 4,1 4,71-4,-148 20,-7-2,1 2,0-1,0 0,0 1,0 0,-1 0,1 1,0-1,0 1,0 0,-1 0,1 1,-1-1,1 1,-1 0,1 0,-1 1,0-1,-4 1,0 0,0-1,0 1,0 0,-1 0,0-1,1 1,-1 0,0-1,0 1,0-1,0 1,-1-1,1 0,-1 1,1-1,-1 0,0 0,0 0,0 0,0 0,0-1,0 1,-1-1,1 1,0-1,-1 0,0 0,-1 1,1 0,-200 127,-6-8,-198 80,322-160,-94 41,-4-8,-19-2,176-65,65-35,281-113,67-17,7 16,37 9,-320 109,-111 24,1 0,-1-1,1 1,-1 0,1-1,0 1,-1 0,1 0,-1 0,1-1,0 1,-1 0,1 0,0 0,-1 0,1 0,0 0,-1 0,1 1,0-1,-1 0,1 0,-1 0,1 1,0-1,-1 0,1 1,-1-1,1 0,-1 1,1-1,-1 1,1-1,-1 1,1-1,-1 1,0-1,1 1,-1-1,0 1,1-1,-1 1,0 0,0-1,0 1,0 0,1-1,-1 1,0 0,0-1,0 1,-26 25,-254 111,-440 196,370-185,335-141,37-16,708-262,-616 236,1 5,53-5,-83 27,-84 8,0 0,-1 0,1 0,0 0,-1 0,1 0,0 0,-1 0,1 0,0 0,-1 0,1 1,0-1,-1 0,1 0,0 1,-1-1,1 0,-1 1,1-1,-1 1,1-1,-1 1,1-1,-1 1,1-1,-1 1,0-1,1 1,-1 0,0-1,1 1,-1-1,0 1,0 0,0-1,0 1,1 0,-1-1,0 1,0 0,0 0,-1-1,1 1,0 0,0-1,0 1,0 0,-1-1,1 1,0-1,0 1,-1 0,1-1,-1 1,1-1,0 1,-1-1,1 1,-1-1,1 1,-1-1,0 0,1 1,-1-1,1 1,-1-1,0 0,1 0,-44 31,-391 136,432-166,-2 1,0 0,0-1,0 2,0-1,0 0,1 1,-1 0,1 0,-1 1,1-1,0 1,1 0,-1 0,-2 3,6-4,1-1,0 0,-1 1,1-1,0 0,0 0,0 0,0 0,0 0,1 0,-1 0,1 0,-1 0,1 0,0-1,0 1,-1-1,1 0,0 1,0-1,1 0,-1 0,0 0,0 0,0 0,1-1,-1 1,0-1,1 0,-1 1,0-1,2 0,51-3,-50 2,0 0,0 0,0 1,0-1,0 1,0 0,0 0,0 1,0 0,0 0,0 0,0 0,-1 1,4 1,-7-1,1-1,-1 1,0 0,0 0,0 0,0 0,-1 0,1 0,-1 1,1-1,-1 0,0 0,1 0,-1 1,0-1,-1 0,1 0,0 0,-1 0,1 1,-1-1,1 0,-1 0,-1 2,0 7,0-7,1 1,1-1,-1 1,0-1,1 1,0-1,0 1,1-1,-1 1,1-1,0 1,0-1,0 0,1 1,0-1,0 0,0 0,0 0,0 0,1 0,0-1,-1 1,2-1,-1 0,0 1,0-2,1 1,0 0,1 0,22 12,95 68,-11 2,-52-4,-59-79,1-1,-1 1,0 0,0 0,0 0,0-1,0 1,0 0,0 0,0 0,-1 0,1-1,-1 1,0 0,1 0,-1-1,0 1,0-1,0 1,0-1,0 1,0-1,0 1,-1-1,1 0,0 0,-1 1,1-1,-1 0,0-1,1 1,-1 0,-1 0,-60 25,60-25,-139 34,117-32,29-13,271-97,7 43,-83 4,-37-4,-25-30,267-111,-200 109,-148 63,-57 31,0 1,1 0,-1 0,0 0,1 0,-1 0,0 0,0 0,0 0,0 0,0 0,0 0,0 1,-1-1,1 0,0 1,0-1,0 1,-1-1,1 1,0 0,-1-1,1 1,0 0,-1 0,1 0,0 0,-1 0,1 0,0 1,-1-1,1 0,0 1,0-1,-1 0,1 1,-428 58,-550 24,504-59,474-24,0 1,0-1,0 1,0-1,0 1,0-1,0 0,1 1,-1-1,0 0,0 0,0 0,0 0,0 0,0 0,0 0,0 0,0 0,0-1,0 1,0 0,0 0,0-1,0 1,0-1,0 1,0-1,1 1,-1-1,0 0,0 1,1-1,-1 0,0 0,1 1,-1-1,1 0,-1 0,1 0,-1 0,1 0,0 1,-1-1,1-1,181-53,140-36,4 14,2 14,116 2,-7 23,-490 60,-684 128,518-101,-4 1,-197 17,338-67,82 0,1-1,-1 1,1-1,-1 1,1-1,0 0,-1 1,1-1,0 0,-1 1,1-1,0 0,0 1,0-1,0 0,-1 0,1 1,0-1,0 0,1 0,-1 1,0-1,0 0,0 1,0-1,1 0,-1 1,0-1,1 0,-1 1,0-1,1 0,-1 1,1-1,-1 1,1-1,-1 1,1-1,-1 1,1-1,-1 1,1 0,0-1,-1 1,1 0,0-1,-1 1,1 0,0 0,0 0,-1 0,2 0,42-27,1 2,1 3,1 1,2 2,-10 3,804-279,-612 220,266-109,-470 171,-28 13,1 1,0-1,-1 0,1 0,0 0,-1 0,1 1,0-1,-1 0,1 0,0 0,-1 0,1 0,0 0,-1 0,1 0,0 0,-1 0,1 0,-1 0,1 0,0 0,-1 0,1-1,0 1,-1 0,1 0,0 0,-1-1,1 1,0 0,0 0,-1 0,1-1,0 1,0 0,-1-1,1 1,0 0,0-1,0 1,0 0,-1-1,1 1,0 0,0-1,0 1,0 0,0-1,0 1,0 0,0-1,0 1,0-1,0 1,0 0,0-1,0 1,1 0,-1-1,0 1,0 0,-249 36,149-16,-475 112,317-67,127-34,-2-6,-65 1,128-34,69 6,1 0,0 1,0-1,0 0,0 0,0 0,1 0,-1 0,0 0,1 0,0 1,-1-1,1 0,0 0,0 1,0-1,0 1,0-1,0 1,1-1,-1 1,0-1,1 1,-1 0,1 0,-1 0,1 0,0 0,-1 0,1 0,0 1,0-1,0 1,0-1,-1 1,2-1,2-2,89-46,3 4,1 4,2 4,84-18,35-11,89-47,-253 84,-54 28,0 1,0-1,0 1,0-1,0 1,0-1,0 1,-1-1,1 0,0 1,0-1,-1 0,1 0,0 0,-1 1,1-1,-1 0,1 0,-1 0,0 0,1 0,-1 0,0 0,0 0,1 0,-1 0,0 0,0 0,0 0,0 0,0 0,-1 0,1 0,0 0,0 0,-1 0,1 0,0 0,-1 0,1 0,-1 0,0 0,1 0,-1 0,1 1,-1-1,0 0,0 0,0 1,1-1,-1 1,0-1,0 1,0-1,0 1,-1-1,-9-3,0 0,0 1,-1 0,1 1,-1 1,0-1,1 2,-1 0,-9 1,1-1,-56 5,0 4,1 2,0 5,1 2,0 4,-4 5,-90 23,57-15,291-89,529-213,-514 214,-178 61,-34 12,-247 190,52-48,206-158,0 1,0-1,0 1,0 0,1 0,0 1,0-1,0 1,1 0,0 1,0-1,1 1,0-1,0 1,0 0,1 0,0 1,0-1,1 0,0 1,0-1,1 1,0-1,3-2,1 0,1-1,-1 1,0-1,1 0,0-1,0 1,0-1,1 0,-1 0,1 0,0-1,-1 0,1 0,0 0,0-1,0 0,0 0,1-1,-1 0,0 0,1 0,61 2,0-2,0-4,32-6,97-6,-195 15,0 0,0 0,0 1,0-1,0 0,1 1,-1-1,0 1,0 0,0 0,0 0,0 0,1 0,-1 0,0 1,0-1,0 1,0-1,0 1,0 0,0 0,0 0,0 0,0 0,0 0,-1 1,1-1,0 0,-1 1,1-1,-1 1,0 0,1 0,-1-1,0 1,0 0,0 0,0 0,-1 0,1 0,0 0,-1 0,0 1,1-1,-1 0,0 0,0 0,0 0,0 0,0 1,-1-1,0 1,-10 17,-2-1,-1 0,0-1,-1 0,-1-1,-1-1,-5 3,10-7,-101 104,112-115,-1 0,1-1,0 1,0 0,0 0,0 0,0 0,0 0,1 0,-1 0,0 0,0 0,1 0,-1 1,0-1,1 0,-1 0,1 1,0-1,-1 0,1 0,0 1,0-1,0 0,0 1,0-1,0 1,0-1,1 0,-1 0,0 1,1-1,-1 0,1 1,-1-1,1 0,0 0,-1 0,1 0,0 0,0 0,0 0,0 0,0 0,0 0,0 0,0 0,0-1,0 1,0 0,1-1,-1 1,0-1,0 0,1 1,15-3,1 0,-1-1,0 0,0-2,0 0,0-1,-1 0,13-8,24-8,314-137,-339 142,-189 131,-237 270,396-382,-28 32,29-34,0 1,1-1,-1 1,1-1,-1 1,1-1,0 1,-1-1,1 1,-1-1,1 1,0-1,0 1,-1 0,1-1,0 1,0 0,0-1,-1 1,1 0,0-1,0 1,0 0,0-1,0 1,1 0,-1-1,0 1,0 0,0-1,0 1,1 0,-1-1,0 1,1-1,-1 1,0-1,1 1,-1 0,1-1,-1 0,1 1,-1-1,1 1,-1-1,1 0,0 1,-1-1,1 0,-1 1,1-1,0 0,-1 0,1 0,0 0,0 1,89-22,-67 12,675-271,-339 134,-504 211,-2 13,-11 4,4 7,-51 43,204-132,0 0,0 0,0 0,0 0,1 0,-1 0,0 0,0 0,0 0,0 1,1-1,-1 0,0 0,0 1,1-1,-1 1,0-1,1 1,-1-1,0 1,1-1,-1 1,1-1,-1 1,1 0,-1-1,1 1,-1 0,1 0,0-1,-1 1,1 0,0 0,0 0,-1-1,1 1,0 0,0 0,0 0,0-1,0 1,0 0,0 0,0 0,1 0,-1-1,0 1,0 0,1 0,-1-1,1 1,-1 0,0 0,1-1,-1 1,1 0,0-1,-1 1,142-39,-105 25,612-203,-512 165,-153 49,-158 74,131-50,-113 60,3 6,-21 24,160-103,5-4,1 0,0 1,0 0,0 0,1 1,0 0,0 0,0 1,1 0,-3 5,9-11,0-1,0 1,1 0,-1-1,0 1,1-1,-1 1,1 0,0-1,-1 1,1-1,0 0,0 1,0-1,0 0,0 1,0-1,0 0,0 0,1 0,-1 0,0 0,1 0,-1 0,1 0,-1-1,1 1,-1-1,1 1,0-1,-1 1,1-1,0 0,-1 0,1 0,0 0,-1 0,1 0,-1 0,1-1,0 1,-1-1,1 1,-1-1,1 1,-1-1,1 0,-1 0,1 0,-1 0,48-11,0-2,-2-3,0-1,14-10,50-19,231-78,-313 110,-50 23,-571 268,564-258,51-11,27-14,0-2,0-2,-2-2,17-8,23-6,-19 8,0-3,-2-3,28-17,-69 21,-26 21,0-1,0 1,0-1,0 1,0-1,0 1,0-1,0 1,0 0,0-1,0 1,0-1,0 1,0-1,-1 1,1-1,0 1,0 0,0-1,-1 1,1 0,0-1,-1 1,1 0,0-1,-1 1,1 0,0-1,-1 1,1 0,-1 0,1 0,-1-1,1 1,0 0,-1 0,1 0,-1 0,1 0,-1 0,1 0,-1 0,1 0,-1 0,1 0,0 0,-1 0,1 0,-1 0,1 1,-1-1,1 0,0 0,-1 0,1 1,-1-1,1 0,0 1,-1-1,1 0,0 1,-1-1,-256 76,306-103,241-106,-283 130,0-1,-1 0,1 0,-1 0,1-1,-1 0,-1 0,1 0,-1-1,0 0,0 0,0 0,-1-1,0 0,0 0,-4 5,0 1,0-1,0 1,0-1,-1 1,1 0,0-1,-1 1,1-1,-1 1,1 0,-1-1,0 1,0 0,1 0,-1 0,0-1,0 1,0 0,0 0,0 0,-1 1,1-1,0 0,0 0,-1 0,1 1,0-1,-1 1,1-1,0 1,-1 0,1-1,-1 1,1 0,-1 0,1 0,0 0,-1 0,1 0,-1 1,1-1,-1 0,1 1,0-1,-1 1,1-1,0 1,-1 0,1-1,0 1,0 0,0 0,0 0,0 0,0 0,0 0,0 0,0 1,0 0,-5 1,1 0,0 1,0 0,1 0,-1 0,1 0,0 1,0 0,0 0,1 0,-1 0,1 1,-1 3,4-8,-1 0,1 0,0 0,0 0,0 0,0 0,0 0,0 0,0 0,0-1,0 1,1 0,-1 0,0 0,0 0,1 0,-1 0,1-1,-1 1,1 0,-1 0,1-1,-1 1,1 0,0-1,-1 1,1 0,0-1,0 1,-1-1,1 1,0-1,0 0,0 1,0-1,0 0,-1 0,1 1,0-1,0 0,0 0,0 0,0 0,0 0,0 0,0 0,0-1,0 1,-1 0,2 0,48-9,-50 9,22-6,-1-2,0 0,-1-1,1-1,-2-1,0-1,0 0,-1-2,3-3,-20 17,0-1,0 1,0-1,0 0,-1 1,1-1,0 0,0 0,0 0,-1 0,1 0,-1 0,1 0,-1 0,1 0,-1 0,1 0,-1 0,0 0,1 0,-1 0,0-1,0 1,0 0,0 0,0 0,0 0,0 0,-1-1,1 1,0 0,-1 0,1 0,0 0,-1 0,0 0,1 0,-1 0,1 0,-1 0,0 0,0 1,0-1,1 0,-1 0,0 1,0-1,0 0,0 1,0-1,0 1,0-1,0 1,0 0,-1-1,1 1,0 0,0 0,0 0,0 0,0 0,-1 0,1 0,0 0,0 0,0 1,-1-1,-47-2,1 2,-1 2,0 2,1 2,0 2,-36 12,-191 55,249-58,44-7,9-12,-1-2,0 0,0-2,0-1,-1-1,7-4,19-5,-6 3,0-1,-2-3,0-1,-1-3,-1-1,-1-2,24-20,-25 0,-38 44,0 0,-1 0,1 0,-1 0,1-1,-1 1,1 0,-1 0,1 0,-1-1,0 1,0 0,0 0,0-1,0 1,0 0,0-1,0 1,0 0,-1 0,1-1,0 1,-1 0,1 0,-1 0,1 0,-1 0,0-1,1 1,-1 0,0 0,0 1,0-1,0 0,0 0,0 0,0 0,0 1,0-1,0 1,0-1,0 1,-2-1,-11-3,-1 2,0 0,1 0,-1 1,0 1,0 1,0 0,0 0,0 2,1 0,-6 2,-398 107,343-79,100-39,53-18,-1-4,-1-3,24-16,-89 35,-36 16,-135 58,130-50,7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0:31.9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20042 1242,'-110'-25,"-2"6,0 4,-1 5,-3 5,76 3,-625-19,-283-7,491 26,0 21,-38 23,261-20,-482 61,605-65,111-19,1 1,-1 0,1 0,-1 0,1-1,-1 1,1 0,-1 0,1 0,-1 0,1 0,-1 0,1 0,-1 0,1 1,-1-1,1 0,-1 0,1 0,-1 0,1 1,-1-1,1 0,-1 0,1 1,-1-1,0 0,1 1,-1-1,0 1,1-1,-1 0,0 1,1-1,-1 1,0-1,0 1,0-1,1 1,-1-1,0 1,0-1,0 1,0-1,0 1,0-1,0 1,0-1,0 1,0-1,0 1,0-1,0 1,-1-1,1 1,0-1,0 1,0-1,-1 1,1-1,0 1,-1-1,1 1,217 9,1216-39,655 4,-1767 36,-2 13,256 57,-487-59,-87-21,0-1,-1 1,1 0,-1-1,1 1,0 0,-1 0,0 0,1-1,-1 1,1 0,-1 0,0 0,0 0,1 0,-1 0,0-1,0 1,0 0,0 0,0 0,0 0,0 0,0 0,-1 0,1 0,0 0,0-1,-1 1,1 0,-1 0,1 0,-1-1,1 1,-1 0,1 0,-1-1,0 1,1 0,-1-1,0 1,0-1,1 1,-1-1,0 1,0-1,0 0,1 1,-1-1,0 0,0 0,0 1,0-1,0 0,0 0,0 0,0 0,0 0,1-1,-1 1,0 0,0 0,0 0,0-1,0 1,0-1,-332 52,-1847 139,1930-175,-1184 57,993-68,338-16,103 13,-1-1,1 0,-1 0,1 0,-1 0,1 0,-1 0,1 0,-1 0,1 0,-1-1,1 1,-1 0,1 0,-1 0,1 0,0-1,-1 1,1 0,-1 0,1-1,-1 1,1 0,0-1,-1 1,1-1,0 1,0 0,-1-1,1 1,0-1,0 1,-1-1,1 1,0-1,0 1,0-1,0 1,0-1,0 1,0-1,0 1,0-1,0 1,0-1,0 1,0 0,0-1,0 1,1-1,-1 1,0-1,0 1,1-1,-1 1,0 0,0-1,1 1,-1-1,0 1,1 0,-1-1,31-15,173-22,561-47,450 18,4 70,200 96,-1133-74,-1670-12,1322-12,-2007 11,-774-159,2667 129,-140-34,212 21,103 31,0-1,0 1,0 0,0-1,1 1,-1-1,0 1,0-1,0 0,0 1,1-1,-1 0,0 0,0 0,1 1,-1-1,1 0,-1 0,1 0,-1 0,1 0,-1 0,1 0,0 0,0 0,-1 0,1 0,0 0,0 0,0 0,0 0,0 0,1 0,-1 0,0 0,0 0,1 0,-1 0,0 0,1 0,-1 0,1 0,-1 0,1 0,0 0,-1 0,1 1,0-1,0 0,-1 1,1-1,0 0,0 1,0-1,0 1,0-1,0 1,0 0,0-1,0 1,0 0,0 0,0 0,0-1,0 1,0 0,0 0,0 1,182-47,-128 37,671-100,4 33,421 20,-541 57,0 26,83 37,-573-44,-120-20,0 0,-1 1,1-1,0 1,-1-1,1 0,0 1,0-1,0 1,-1-1,1 0,0 1,0-1,0 1,0-1,0 1,0-1,0 1,0-1,0 1,0-1,0 0,0 1,0-1,0 1,1-1,-1 1,0-1,0 1,0-1,1 0,-1 1,0-1,0 0,1 1,-1-1,0 0,1 1,-1-1,0 0,1 0,-1 1,1-1,-1 0,0 0,1 0,-1 1,1-1,-1 0,1 0,-1 0,1 0,-1 0,1 0,-1 0,0 0,1 0,-1 0,1 0,-1 0,1 0,-1-1,1 1,-1 0,-38 11,-292 21,220-26,-1255 64,-1889 68,1958-101,1240-43,64-1,150-30,293-38,4 20,1 20,125 19,685 52,-1212-32,121 9,143 30,-298-40,-10-1,0-1,-1 1,1 0,-1 1,1 0,-1 1,0 0,0 0,0 1,5 4,-14-9,1 1,-1-1,1 0,-1 1,1-1,-1 0,0 1,1-1,-1 1,0-1,0 0,1 1,-1-1,0 1,0-1,0 1,1-1,-1 1,0-1,0 1,0 0,0-1,0 1,0-1,0 1,0-1,0 1,0-1,0 1,-1-1,1 1,0-1,0 1,0-1,-1 1,1-1,0 1,-1-1,1 0,0 1,-1-1,1 1,0-1,-1 0,1 1,-1-1,1 0,-1 0,1 1,-1-1,1 0,-1 0,1 0,-1 0,1 1,-1-1,1 0,-1 0,1 0,-1 0,-36 7,-335 20,-264-19,444-8,-1532 15,163-4,1425-14,0-6,-72-16,112-5,95 30,0 0,0-1,0 1,0-1,0 1,0-1,1 0,-1 1,0-1,0 0,1 1,-1-1,1 0,-1 0,0 0,1 1,-1-1,1 0,0 0,-1 0,1 0,0 0,0 0,-1 0,1 0,0 0,0 0,0 0,0 0,0 0,0 0,1 0,-1 0,0 0,0 0,1 0,-1 0,0 1,1-1,-1 0,1 0,0 0,-1 0,1 1,-1-1,1 0,0 0,0 1,-1-1,1 1,0-1,0 1,0-1,0 1,0-1,0 1,0 0,0-1,0 1,0 0,0 0,-1 0,1 0,0 0,0 0,0 0,0 0,0 0,1 1,52-16,0 3,1 2,38-2,-52 7,1121-107,-501 79,45 30,-544 4,0 8,55 13,-207-20,-3-2,0 0,-1 1,1 0,-1 1,0 0,1 0,-1 0,0 0,0 1,0 0,0 0,-1 1,1 0,2 2,-8-4,1 0,-1 0,0-1,1 1,-1 0,0 0,0 0,-1 0,1-1,0 1,-1 0,1 0,-1 0,1-1,-1 1,0 0,0-1,1 1,-1 0,-1-1,1 1,0-1,0 0,0 1,-1-1,1 0,-1 0,1 0,-1 0,1 0,-1 0,0 0,1 0,-1-1,0 1,0-1,1 1,-1-1,-2 0,3 1,-72 30,-1-4,-1-3,-2-3,-46 5,114-24,-530 97,-3-24,-182-12,-272 8,776-53,204-19,29-3,494-65,175-8,2 29,17 31,-672 17,1871 41,-1763-31,-1 7,24 10,-76 6,-83-32,-1 1,1-1,-1 0,0 1,0-1,0 0,1 1,-1-1,0 1,-1-1,1 1,0-1,0 0,-1 1,1-1,-1 0,1 1,-1-1,1 0,-1 0,0 1,0-1,1 0,-1 0,0 0,0 0,0 0,0 0,0 0,-1 0,1-1,0 1,0 0,-1-1,1 1,0-1,-1 1,1-1,0 1,-1-1,1 0,0 0,-1 0,1 0,-1 0,1 0,-1 0,1 0,-2 1,-244 54,171-42,24-4,-363 67,-4-19,-6-17,269-32,-96 5,-91-14,322 0,-2 1,-1 0,1-2,0-1,0-1,0-1,0-1,1-1,-2-2,23 9,1 0,-1 0,0 0,0 0,0 0,1-1,-1 1,0 0,0-1,1 1,-1 0,0-1,1 1,-1-1,0 1,1-1,-1 1,1-1,-1 0,1 1,-1-1,1 0,0 1,-1-1,1 0,0 1,-1-1,1 0,0 0,0 1,0-1,-1 0,1 0,0 0,0 1,0-1,1 0,-1 0,0 0,0 1,0-1,0 0,1 0,-1 1,0-1,1 0,-1 0,1 1,-1-1,1 1,-1-1,1 0,-1 1,1-1,-1 1,1-1,0 1,-1-1,1 1,0 0,48-23,55-3,2 4,40 0,-69 10,524-68,101 20,12 48,-659 8,-62-2,-136-8,-718 11,-514 87,1143-65,4-8,228-11,0 0,1 0,-1 0,0-1,0 1,0 0,0-1,0 1,0 0,1 0,-1-1,0 1,0 0,0 0,0-1,0 1,0 0,0-1,0 1,0 0,0-1,0 1,-1 0,1 0,0-1,0 1,0 0,0 0,0-1,0 1,-1 0,1 0,0-1,0 1,0 0,-1 0,1 0,0-1,0 1,-1 0,1 0,0 0,0 0,-1 0,1 0,0-1,0 1,-1 0,1 0,0 0,-1 0,1 0,0 0,0 0,-1 0,1 0,0 0,-1 0,1 0,0 1,0-1,-1 0,1 0,22-12,287-80,-111 33,99-12,-247 61,783-129,-798 136,-35 3,0 1,0-1,0 0,0 0,-1 1,1-1,0 0,0 1,0-1,1 0,-1 0,0 1,0-1,0 0,0 1,0-1,0 0,0 0,0 1,0-1,1 0,-1 0,0 1,0-1,0 0,1 0,-1 0,0 1,0-1,0 0,1 0,-164 17,-1602 17,1349-36,-908-21,33-30,793 41,436 3,64 3,117-9,758-49,73-4,-793 62,-156 6,0-1,-1 1,1 0,0-1,-1 1,1 0,0-1,0 1,-1 0,1 0,0 0,0 0,-1 0,1 0,0 0,0 0,-1 0,1 0,0 0,0 0,-1 0,1 1,0-1,0 0,-1 1,1-1,0 0,-1 1,1-1,0 1,-1-1,1 1,-1-1,1 1,-1 0,1-1,-1 1,1 0,-1-1,0 1,1 0,-1-1,0 1,0 0,1 0,-1-1,0 1,0 0,0 0,0-1,0 1,0 0,0 0,0 0,-140 39,105-34,-1907 308,1355-242,559-70,36-10,290-50,96-14,2 17,3 17,185 14,-566 24,3-1,-1 1,1 1,-1 1,0 0,1 2,-2 0,1 1,2 2,-21-7,0 0,-1 0,1 0,0 1,0-1,0 0,0 0,0 1,0-1,0 1,-1-1,1 1,0-1,0 1,0-1,-1 1,1 0,0-1,-1 1,1 0,-1-1,1 1,-1 0,1 0,-1 0,0 0,1 0,-1-1,0 1,1 0,-1 0,0 0,0 0,0 0,0 0,0 0,0 0,0 0,0 0,-1 0,1 0,0-1,0 1,-1 0,1 0,-1 0,1 0,-1 0,1-1,-1 1,1 0,-1 0,0-1,1 1,-1-1,0 1,0 0,1-1,-2 1,-51 27,-253 55,148-47,-245 44,387-77,-7 3,-1-2,0-1,0-1,0-1,-1-1,-21-2,45 2,-1 0,1 0,0 0,-1 0,1 0,0 0,0 0,-1 0,1 0,0-1,-1 1,1 0,0-1,0 1,0-1,-1 0,1 1,0-1,0 0,0 0,0 0,0 1,0-1,1 0,-1 0,0 0,0-1,1 1,-1 0,0 0,1 0,-1 0,1-1,0 1,-1 0,1 0,0-1,0 1,0 0,0-1,0 1,0 0,0 0,0-1,0 1,1 0,-1-1,0 1,1 0,-1 0,1 0,0-1,-1 1,1 0,0 0,0 0,0 0,-1 0,1 0,0 1,0-1,0 0,1 0,-1 1,0-1,0 0,0 1,0-1,1 1,0-1,26-14,1 1,0 1,1 1,1 2,-1 1,2 1,1 1,8-3,271-67,4 13,46 9,-111 42,-372 38,-473 87,-321 42,810-141,0-4,-1-4,-55-7,159 2,1 1,-1-1,0 1,0-1,0 0,0 1,0-1,0 0,0-1,0 1,0 0,0 0,0-1,0 1,0-1,0 0,0 0,0 1,1-1,-1 0,0 0,1-1,-1 1,1 0,-1-1,1 1,-1 0,1-1,0 0,0 1,0-1,0 0,0 0,0 1,0-1,1 0,-1 0,1 0,-1 0,1 0,0 0,-1 0,1 0,0 0,0 0,1 0,-1 0,0 0,1 0,0-2,9-9,1 0,1 0,0 1,1 0,0 1,0 1,1 0,1 1,0 0,0 1,0 1,17-5,273-96,-269 93,-36 15,-1 0,1 0,-1 0,1 0,0 1,-1-1,1 0,-1 0,1 0,-1 0,1 0,-1 0,1 0,-1 0,1 0,-1 0,1 0,-1-1,1 1,0 0,-1 0,1 0,-1 0,1-1,-1 1,1 0,0-1,-1 1,1 0,0-1,-1 1,1 0,0-1,-1 1,1 0,0-1,0 1,0-1,-1 1,1-1,0 1,0-1,0 1,0 0,0-1,0 1,0-1,0 1,0-1,0 1,0-1,0 1,0-1,0 1,0-1,1 1,-1 0,0-1,0 1,0-1,1 1,-1-1,1 1,-216 12,-441 30,382-44,223-9,51 11,-1-1,0 1,0 0,1-1,-1 1,0 0,0-1,1 1,-1-1,1 1,-1-1,0 0,1 1,-1-1,1 1,-1-1,1 0,0 0,-1 1,1-1,0 0,-1 0,1 1,0-1,0 0,0 0,0 0,-1 1,1-1,0 0,0 0,1 0,-1 1,0-1,0 0,0 0,1 0,-1 1,0-1,0 0,1 0,-1 1,1-1,-1 0,1 1,-1-1,1 1,-1-1,1 0,0 1,-1-1,1 1,0 0,-1-1,1 1,0-1,0 1,14-10,1 0,0 0,0 2,1 0,0 1,0 1,1 0,15-2,3-2,160-52,2 9,3 8,91-4,-411 61,-644 125,625-121,137-16,0 0,1-1,-1 1,0 0,1-1,-1 1,1-1,-1 1,1-1,-1 1,1-1,-1 1,1-1,-1 1,1-1,0 0,-1 1,1-1,0 0,0 1,-1-1,1 0,0 1,0-1,0 0,0 1,0-1,0 0,0 1,0-1,0 0,0 0,0 1,1-1,-1 0,0 1,0-1,1 0,-1 1,0-1,1 1,-1-1,1 0,-1 1,1-1,-1 1,1-1,-1 1,1 0,-1-1,1 1,0-1,-1 1,1 0,-1 0,1-1,0 1,0 0,-1 0,1 0,0 0,-1 0,1 0,0 0,-1 0,1 0,0 0,0 0,0 0,43-25,2 2,0 1,2 3,34-9,-43 14,297-94,68-2,-47 15,-387 98,-111 31,-192 45,-65-5,327-70,72-4,-1 0,0 0,1 0,-1 0,0 0,1 0,-1 0,0 0,1 0,-1 0,0 0,1 0,-1-1,0 1,1 0,-1 0,0 0,1 0,-1-1,0 1,0 0,1 0,-1-1,0 1,0 0,0-1,1 1,-1 0,0 0,0-1,0 1,0 0,0-1,1 1,-1 0,0-1,0 1,0-1,0 1,0 0,0-1,0 1,0 0,0-1,-1 1,1 0,0-1,0 1,0 0,0-1,0 1,-1 0,1-1,0 1,0 0,0 0,-1-1,1 1,0 0,0 0,-1-1,1 1,0 0,-1 0,1 0,0 0,-1 0,1-1,0 1,-1 0,30-16,295-93,273-102,-431 158,-167 53,1 1,-1-1,1 0,0 0,-1 1,1-1,-1 0,1 0,-1 0,1 1,-1-1,1 0,-1 0,1 0,-1 0,1 0,-1 0,1 0,-1 0,1 0,-1 0,1-1,-1 1,1 0,-1 0,1 0,0 0,-1-1,1 1,-1 0,1-1,-1 1,1 0,0-1,-1 1,1 0,0-1,0 1,-1-1,1 1,0 0,0-1,-1 1,1-1,0 1,0-1,0 1,0-1,0 1,0-1,0 1,0-1,0 1,0-1,0 1,0-1,0 1,0-1,0 1,0-1,0 1,1-1,-1 1,-39 3,1 3,0 1,0 1,1 2,-1 2,-51 14,-64 10,149-41,24-6,215-79,182-43,-387 117,-29 16,-1 0,1 0,-1-1,0 1,1 0,-1 0,0-1,1 1,-1 0,0-1,1 1,-1 0,0-1,1 1,-1 0,0-1,0 1,0 0,1-1,-1 1,0-1,0 1,0-1,0 1,0 0,0-1,0 1,0-1,0 1,0-1,0 1,0 0,0-1,0 1,0-1,-1 1,1-1,0 1,0 0,0-1,-1 1,1 0,0-1,0 1,-1 0,1-1,0 1,-1 0,1-1,0 1,-1 0,1 0,-1 0,1-1,0 1,-1 0,1 0,-1 0,1 0,0 0,-1 0,1 0,-1 0,1 0,-1 0,1 0,-1 0,1 0,0 0,-1 0,-123-2,93 5,127-34,164-46,-259 77,0 0,0 0,0 1,0-1,-1 0,1 0,0 0,0 0,0 0,0 0,0 0,0 0,0 0,0-1,-1 1,1 0,0 0,0-1,0 1,0-1,-1 1,1-1,0 1,0-1,-1 1,1-1,0 0,-1 1,1-1,-1 0,1 0,-1 1,1-1,-1 0,0 0,1 0,-1 0,0 0,1 1,-1-1,0 0,0 0,0 0,0 0,0 0,0 0,0 0,0 0,-1 0,1 1,0-1,0 0,-1 0,1 0,0 0,-1 1,1-1,-1 0,0 0,1 1,0-1,1 1,-1 0,0 0,0 0,0-1,0 1,0 0,0 0,1 0,-1-1,0 1,0 0,0 0,0-1,0 1,0 0,0 0,0-1,0 1,0 0,0 0,0-1,0 1,-1 0,1 0,0-1,0 1,0 0,0 0,0 0,0-1,0 1,-1 0,1 0,0 0,0 0,0-1,-1 1,1 0,9-2,23-6,0 2,1 2,-1 1,1 1,24 3,-58-1,1 1,0-1,-1 1,1-1,0 1,-1 0,1-1,0 1,0 0,-1-1,1 1,0 0,0-1,0 1,0 0,0-1,0 1,0 0,0-1,0 1,1 0,-1-1,0 1,0-1,1 1,-1 0,0-1,0 1,1-1,-1 1,1 0,-1-1,1 1,-1-1,1 0,-1 1,1-1,-1 1,1-1,-1 0,1 1,0-1,-1 0,1 0,-1 1,1-1,0 0,-1 0,1 0,0 0,-1 0,1 0,0 0,-1 0,1 0,0 0,-1 0,1-1,0 1,-1 0,1 0,0-1,-1 1,1 0,-1-1,-264 161,232-138,-1-2,-1-1,-1-1,0-2,-8 0,-83 41,126-57,1 0,-1 1,1-1,-1 0,0 0,1 0,-1 1,0-1,0 0,1 1,-1-1,0 0,0 1,1-1,-1 0,0 1,0-1,0 0,0 1,0-1,1 1,-1-1,0 0,0 1,0-1,0 1,0-1,0 0,0 1,0-1,0 1,-1-1,1 0,0 1,0-1,0 1,0-1,-1 0,1 1,0-1,0 0,0 1,-1-1,1 0,0 0,-1 1,1-1,0 0,-1 0,1 1,0-1,-1 0,1 0,38 1,47-22,-137 50,-105 47,-2-6,-53 10,184-71,7 0,0-2,0-1,-1 0,0-2,0 0,0-2,0 0,-11-2,28-1,0-1,0-1,0 1,0-1,1 0,-1 0,1 0,0 0,0-1,0 0,0 1,1-2,-1 1,1 0,0-1,1 1,-1-1,1 0,0 0,0 0,0 0,1 0,-1 0,1-1,1 1,-1 0,1-1,0 1,0-1,-11-38,9 37,-1 0,0 0,0 1,-1-1,0 1,0 0,0 0,-1 0,0 1,0-1,0 1,-1 0,1 1,-1-1,0 1,-1 1,1-1,-1 1,1 0,-1 0,0 1,0 0,-7-1,-293-65,292 65,-1 1,1 1,0 1,-1 0,1 1,0 0,0 2,0-1,0 2,0 0,-5 3,-54 10,71-16,-1 0,0-1,1 0,-1 0,0 0,0 0,1-1,-1 1,0-1,1 0,-1 0,1 0,-1 0,1-1,0 0,-1 0,1 1,0-2,0 1,0 0,0-1,1 1,-1-1,1 0,-1 0,0-2,-114-78,81 10,34 65,-1 0,0 0,0 1,0-1,-1 1,-1 0,1 0,-1 0,0 1,-1-1,-5-4,11 11,0 1,1 0,-1 0,0-1,0 1,0 0,0 0,0-1,0 1,0 0,-1 0,1-1,0 1,0 0,0 0,-1-1,1 1,0 0,-1-1,1 1,-1 0,1-1,-1 1,1-1,-1 1,1-1,-1 1,0-1,1 1,-1-1,0 0,1 1,-1-1,0 0,1 1,-1-1,0 0,0 0,1 0,-1 0,0 0,0 0,0 0,1 0,-1 0,0 0,0 0,1 0,-1 0,0-1,0 1,1 0,-1-1,0 1,1 0,-1-1,0 1,1-1,-1 1,1-1,-1 1,1-1,-1 1,1-1,-1 0,1 1,0-1,-1 0,1 1,0-2,47 138,-46-125,0 0,1 0,1 0,0 0,0-1,1 1,0-1,1 0,0 0,1-1,0 1,0-1,1-1,0 1,1-1,0 0,0-1,0 1,1-2,0 1,4 0,7 0,1-1,0 0,1-2,-1-1,1 0,-1-2,1 0,0-2,20-2,86 3,-127 0,0-1,-1 1,1 0,0 0,-1 0,1 0,0 0,-1 0,1 0,0 0,0 0,-1 0,1 0,0 0,-1 0,1 0,0 1,-1-1,1 0,0 0,-1 1,1-1,-1 1,1-1,0 0,-1 1,1-1,-1 1,1-1,-1 1,0 0,1-1,-1 1,0-1,1 1,-1 0,0-1,1 1,-1 0,0-1,0 1,0 0,0 0,0-1,0 1,0 0,0-1,0 1,0 0,0-1,0 1,-1 0,1-1,0 1,0 0,-1-1,1 1,0 0,-1 0,-39 17,32-20,0 0,0-1,1 0,-1 0,1 0,0-1,0-1,0 1,0-1,1 0,-3-3,-54-32,44 35,-1 0,1 2,-1 0,0 1,0 1,1 1,-1 1,-5 1,-18 0,-144 25,-218-25,178-31,126 30,-108-12,165 3,34 7,0 0,0 0,0-1,1 0,-1-1,1 0,-1 0,1-1,0 0,0-1,1 0,-1 0,1-1,0 0,1 0,0-1,-1 0,-91-138,95 142,-1-1,1 1,0-1,0 0,1 0,-1-1,1 1,0-1,0 0,0 0,1 0,-1 0,1 0,0 0,1 0,-1-1,1 1,1-1,-1 1,0-1,1 0,0 1,1-1,-1 1,1-1,0 1,1-1,-1 1,1 0,0 0,0-1,1 1,-1 1,1-1,0 0,0 1,1-1,0 1,1-2,175-70,-180 76,0 1,0-1,1 1,-1-1,0 0,0 0,0 1,0-1,1 0,-1 1,0-1,0 0,1 0,-1 1,0-1,0 0,1 0,-1 0,0 1,1-1,-1 0,0 0,1 0,-1 0,0 0,1 0,-1 0,1 0,-1 0,0 0,1 0,-1 0,0 0,1 0,-1 0,0 0,1 0,-1 0,0 0,1 0,-1-1,0 1,1 0,-1 0,0 0,1-1,-1 1,-25 27,20-22,-147 133,-94 141,19-25,-33-18,259-234,-39 42,39-43,0 0,1 0,-1 1,1-1,-1 0,1 0,-1 0,1 1,0-1,0 0,0 0,-1 1,1-1,0 0,0 0,1 1,-1-1,0 0,0 0,1 1,-1-1,0 0,1 0,0 0,-1 1,1-1,-1 0,1 0,0 0,0 0,0 0,0 0,0-1,0 1,0 0,0 0,0-1,0 1,0 0,0-1,0 1,0-1,2 1,6 0,1 0,0 0,0-1,0 0,0-1,0 0,-1 0,1-1,0-1,-1 0,1 0,-1 0,0-1,0-1,-1 1,1-2,5-3,2 0,228-111,-244 121,-1-1,1 1,0-1,0 1,0-1,0 1,0-1,0 1,0 0,0-1,0 1,0-1,0 1,0-1,1 1,-1-1,0 1,0-1,0 1,1-1,-1 1,0-1,1 0,-1 1,0-1,1 1,-1-1,0 0,1 1,-1-1,1 0,-1 0,1 1,-1-1,1 0,-1 0,1 0,-1 1,1-1,-1 0,1 0,-1 0,1 0,-1 0,1 0,-1 0,1 0,0 0,-1 0,1-1,-1 1,1 0,-1 0,1 0,-1-1,0 1,1 0,-205 193,116-107,89-86,-1 0,0 1,1-1,-1 0,0 0,0 1,1-1,-1 0,0 0,0 1,0-1,1 0,-1 0,0 1,0-1,0 0,0 1,0-1,0 0,0 1,1-1,-1 0,0 1,0-1,0 0,0 1,-1-1,1 0,0 1,0-1,0 0,0 1,0-1,0 0,0 1,-1-1,1 0,0 1,0-1,0 0,-1 0,1 1,0-1,0 0,-1 0,1 1,0-1,0 0,-1 0,1 0,0 0,-1 0,1 1,30-13,264-149,-21 27,-232 101,-41 32,1 1,0-1,-1 0,1 1,-1-1,1 0,-1 0,0 0,1 0,-1 0,0 1,1-1,-1 0,0 0,0 0,0 0,0 0,0 0,0 0,0 0,0 0,0 0,0 0,-1 1,1-1,0 0,-1 0,1 0,0 0,-1 0,1 1,-1-1,0 0,1 0,-1 1,1-1,-1 0,0 1,0-1,1 1,-1-1,0 1,0-1,0 1,1 0,-1-1,0 1,0 0,0 0,0-1,0 1,0 0,-15-2,-1 0,1 1,-1 1,1 0,0 1,-1 1,1 0,0 2,0 0,0 0,0 2,1 0,0 0,0 2,1-1,-1 2,-10 9,-15 3,-126 66,155-83,16-10,18-10,207-162,-211 162,-1 0,0 0,-1-2,-1 0,-1-1,0-1,8-17,79-200,-96 228,0 1,0 0,1 1,0-1,0 1,1 1,0-1,0 2,1-1,-1 1,1 0,3-1,43-30,-35 18,0-1,-2 0,0-2,-1 0,10-18,-7 21,-14 33,-78 118,-96 127,68-117,-7-4,-57 52,-52 40,186-187,30-43,-1 1,1-1,0 0,-1 0,1 0,0 0,0 0,0 0,0 1,0-1,1 0,-1 0,0 0,0 0,1 0,-1 0,1 0,-1 0,1 1,-1-2,1 1,0 0,-1 0,1 0,0 0,0 0,-1 0,1-1,0 1,0 0,0-1,0 1,0-1,0 1,0-1,0 1,1-1,-1 0,0 0,0 1,0-1,0 0,0 0,1 0,19 3,0-1,0-1,1 0,-1-2,1 0,-1-2,0 0,15-5,61-7,-80 14,4-2,1 1,0 2,-1 0,1 1,0 1,9 2,-30-4,1 0,0 1,0-1,-1 0,1 0,0 1,0-1,-1 1,1-1,0 1,-1 0,1 0,-1-1,1 1,-1 0,1 1,-1-1,0 0,1 0,-1 0,0 1,0-1,0 1,0-1,0 1,0-1,-1 1,1 0,0-1,-1 1,1 0,-1-1,0 1,1 0,-1 0,0-1,0 1,0 0,0 0,-1 0,1-1,0 1,-1 0,1-1,-1 1,0 0,0-1,1 1,-1-1,0 1,0-1,0 1,0-1,-1 1,1-1,-1 1,-17 16,-1 0,-1-1,0 0,-1-2,-1-1,0-1,-9 3,29-14,-59 28,-1-3,-1-3,-45 10,38-19,92-34,28 1,0 2,1 3,1 1,23-1,36-8,118-8,-275 53,-104 37,-2-8,-3-6,-2-7,-105 11,129-41,135-10,-1-1,0 1,0 0,1 0,-1 0,0-1,0 1,0 0,1 0,-1 0,0-1,0 1,0 0,0-1,0 1,1 0,-1 0,0-1,0 1,0 0,0-1,0 1,0 0,0-1,0 1,0 0,0 0,0-1,0 1,0 0,-1-1,1 1,0 0,0-1,0 1,0 0,0 0,-1-1,1 1,0 0,0 0,0 0,-1-1,1 1,0 0,0 0,-1 0,1 0,0-1,0 1,-1 0,1 0,0 0,-1 0,1 0,0 0,-1 0,33-15,-28 14,126-45,3 6,60-8,-153 39,528-131,-470 125,-113 27,-251 78,-338 88,380-113,1223-385,-821 267,-169 42,-40 11,-1241 177,913-133,318-49,41 4,-1 1,1 0,-1 0,1 0,-1 0,1-1,-1 1,1 0,-1-1,1 1,-1 0,1-1,0 1,-1 0,1-1,-1 1,1-1,0 1,-1-1,1 1,0-1,0 1,0-1,-1 1,1-1,0 1,0-1,0 1,0-1,0 1,0-1,0 1,0-1,0 0,0 1,0-1,0 1,0-1,0 1,1-1,-1 1,0-1,0 1,1-1,-1 1,0-1,1 1,-1 0,0-1,1 1,-1-1,1 1,-1 0,1-1,-1 1,0 0,1 0,-1-1,1 1,0 0,-1 0,1 0,-1 0,1-1,-1 1,1 0,0 0,160-70,-102 50,269-100,-216 80,-68 22,2 1,0 3,0 1,1 3,1 1,10 2,-58 7,0 1,0-1,0 1,-1-1,1 1,0-1,0 1,0-1,0 1,0-1,0 1,1-1,-1 1,0-1,0 1,0-1,0 1,0-1,1 0,-1 1,0-1,0 1,1-1,-1 0,0 1,1-1,-1 0,0 1,1-1,-1 0,1 1,-1-1,1 0,-1 0,0 0,1 1,-1-1,1 0,-1 0,1 0,-1 0,1 0,-47 22,-368 115,-232 40,629-173,9 0,0-2,-1 1,1-1,0-1,-1 0,1 0,0 0,-1-1,1 0,-1-1,-2 0,11-1,0 1,0 0,0 0,0-1,0 1,0 0,0 0,0-1,1 1,-1 0,0 0,1 0,-1-1,1 1,0 0,-1 0,1 0,0 0,-1 0,1 0,0 0,0 0,0 0,0 1,0-1,0 0,0 0,0 1,0-1,1 1,-1-1,1 1,30-20,2 2,0 2,2 0,31-8,-47 17,544-184,-738 262,-190 41,-36-8,235-62,11-3,-3-6,-90 5,236-37,7 0,0 0,0 0,0 0,-1-1,1 0,0 0,0 0,-1 0,1 0,0-1,0 0,0 0,0 0,0 0,0-1,0 0,0 1,0-1,1-1,-1 1,4 0,0-1,0 1,0 0,0-1,1 1,-1 0,1 0,-1-1,1 1,0 0,0 0,0 0,0 0,0 0,1 0,-1 0,0 0,1 0,0 1,-1-1,1 1,0-1,0 1,0 0,0-1,0 1,0 0,0 0,2 0,49-30,1 3,1 3,30-10,19-8,125-54,4 11,195-44,-346 110,-72 17,-17 3,-21 4,-383 94,-238 96,226-63,372-122,68-24,294-123,6 14,245-59,-499 166,1 2,0 4,0 2,1 3,34 3,-37 19,-62-15,0 0,0 0,0 0,0 0,0 0,0 0,0 0,0 0,0 0,0 0,-1 0,1 0,0 0,-1 0,1 0,0 0,-1 0,1 0,-1-1,0 1,1 0,-1 0,0 0,0-1,1 1,-1 0,0-1,0 1,0-1,0 1,0-1,0 1,1-1,-1 0,0 1,-1-1,0 1,-42 22,-1-1,0-3,-2-1,-25 4,9-1,-520 151,336-80,225-81,28-6,233-62,25 18,0 12,2 11,219 17,-390-1,-59 5,-49 12,-230 69,-329 66,455-129,209-45,-1-5,-1-4,59-29,60-21,-132 51,-49 17,0 2,1 1,1 1,-1 2,1 1,2 1,-31 5,-1 1,0-1,1 1,-1-1,0 1,0-1,1 1,-1-1,0 1,0 0,0-1,0 1,0-1,0 1,0 0,0-1,0 1,0-1,0 1,0 0,0-1,0 1,-1-1,1 1,0-1,0 1,-1-1,1 1,0-1,-1 1,1-1,0 1,-1-1,1 1,-1-1,1 0,-1 1,1-1,-1 0,1 1,-1-1,1 0,-1 0,1 0,-1 1,0-1,1 0,-1 0,1 0,-1 0,0 0,1 0,-1 0,1 0,-1 0,1 0,-1-1,0 1,1 0,-1 0,1 0,-1-1,1 1,-390 159,119-64,-228 46,486-138,-202 34,216-38,-1 1,0-1,1 1,-1-1,0 0,0 1,1-1,-1 0,0 1,0-1,0 0,0 1,0-1,1 0,-1 1,-1-1,1 0,0 1,0-1,0 0,0 1,0-1,-1 0,1 1,0-1,0 0,-1 1,1-1,-1 1,1-1,0 1,-1-1,1 1,-1-1,1 1,-1-1,0 1,1 0,-1-1,1 1,-1 0,0-1,1 1,-1 0,0 0,1 0,-1-1,0 1,1 0,-1 0,0 0,1 0,-1 0,0 0,1 1,-1-1,0 0,1 0,-1 0,0 1,1-1,-1 0,1 1,-1-1,0 0,1 1,-1-1,48-34,-41 30,338-176,-199 111,4 7,2 5,47-5,-77 39,-120 23,-1-1,1 1,-1 0,1-1,0 1,-1 0,1 0,-1 0,1-1,0 1,-1 0,1 0,0 0,-1 0,1 0,0 0,-1 0,1 0,-1 1,1-1,0 0,-1 0,1 0,0 1,-1-1,1 0,-1 1,1-1,-1 0,1 1,-1-1,1 1,-1-1,1 1,-1-1,0 1,1-1,-1 1,0-1,1 1,-1 0,0-1,0 1,1-1,-1 1,0 0,0-1,0 1,0 0,0-1,0 1,0 0,0-1,0 1,0 0,-1-1,1 1,0-1,0 1,-1 0,1-1,0 1,-1-1,1 1,0-1,-1 1,1 0,-36 32,-14-2,-2-3,-2-2,-50 18,42-19,-470 164,193-76,158-63,180-50,-1 1,1 0,0-1,0 1,0 0,0-1,-1 1,1-1,0 0,-1 1,1-1,0 0,-1 0,1 0,0 0,-1 0,1 0,0 0,-1 0,1-1,0 1,-1 0,1-1,0 1,0-1,0 0,-1 1,1-1,0 0,0 0,0 0,0 1,0-1,0 0,0 0,1-1,-1 1,0 0,0 0,1 0,-1 0,1-1,-1 1,1 0,0 0,-1-1,1 1,0 0,0-2,81-67,-62 57,195-116,5 9,133-47,-217 104,-117 54,154-89,-171 98,0 0,-1 0,1 0,0-1,-1 1,1 0,0-1,-1 1,1 0,0-1,-1 1,1-1,-1 1,1-1,-1 1,1-1,-1 0,1 1,-1-1,0 1,1-1,-1 0,0 1,0-1,1 0,-1 0,0 1,0-1,0 0,0 1,0-1,0 0,0 0,0 1,0-1,0 0,0 0,0 1,-1-1,1 0,0 1,-1-1,1 0,0 1,-1-1,1 0,-1 1,1-1,-1 1,1-1,-1 1,1-1,-1 1,-42-8,-11 12,-1 1,1 4,-39 11,10-3,-295 62,9-3,-26-12,242-52,152-11,0-1,0 1,0-1,0 0,-1 1,1-1,0 0,0 0,0 0,0 0,0 0,-1 0,1 0,0 0,0 0,0 0,0-1,0 1,-1 0,1-1,0 1,0-1,0 1,0-1,0 0,0 1,0-1,1 0,-1 0,0 0,0 1,1-1,-1 0,0 0,1 0,-1 0,1 0,-1 0,1-1,-1 1,1 0,0 0,0 0,-1 0,1 0,0-1,0 1,0 0,0 0,1 0,-1 0,0-1,0 1,1 0,-1 0,0 0,1 0,-1 0,1 0,0 0,-1 0,1 0,0 0,0 0,-1 0,1 1,0-1,1 0,14-12,1 0,0 2,1 0,0 1,1 1,0 0,0 2,7-2,-10 3,219-79,62-7,-287 89,-6 1,1 1,0-1,-1 1,1 0,0 0,0 0,0 1,0-1,0 1,0 0,0 1,0-1,0 1,3 1,-18 23,-3-15,-1 0,0-1,-1-1,0 0,0 0,-1-2,0 0,-15 3,3 1,-279 96,-117 17,381-112,8-2,0 0,-1-2,-1-2,1-1,-23-2,58-1,-1-1,1 0,-1 1,1-1,-1 0,1 0,0 0,-1 0,1 0,-1 0,1-1,-1 1,1 0,0-1,-1 1,1-1,0 1,-1-1,1 0,0 0,0 1,-1-1,1 0,0 0,0 0,0 0,0 0,0 0,1-1,-1 1,0 0,0 0,1-1,-1 1,1 0,-1-1,1 1,0-1,-1 1,1 0,0-1,0 1,0-1,0 1,0-1,0 1,1-1,-1 1,0 0,1-1,-1 1,1-1,11-13,1 0,1 1,0 0,1 1,1 1,0 0,0 1,7-2,-15 8,81-48,1 4,3 4,2 5,2 3,5 3,-20 10,-602 219,-195 12,583-175,132-32,-1 0,0 0,0-1,0 1,1 0,-1-1,0 1,0 0,1-1,-1 1,0-1,1 1,-1-1,1 0,-1 1,1-1,-1 0,1 1,-1-1,1 0,-1 1,1-1,0 0,0 0,-1 0,1 1,0-1,0 0,0 0,0 0,0 0,0 1,0-1,0 0,0 0,0 0,0 0,1 1,-1-1,0 0,0 0,1 1,-1-1,1 0,-1 0,1 1,-1-1,1 0,-1 1,1-1,0 1,-1-1,1 1,0-1,-1 1,1-1,0 1,0 0,-1-1,1 1,0 0,0 0,0 0,-1-1,1 1,0 0,0 0,0 0,0 0,164-88,-124 70,533-219,-427 187,-368 126,-246 80,-32 2,355-115,144-43,0 0,0 0,0-1,0 1,-1 0,1 0,0 0,0-1,0 1,0 0,0 0,0 0,0-1,-1 1,1 0,0 0,0 0,0 0,0-1,-1 1,1 0,0 0,0 0,-1 0,27-14,202-85,58-9,-61 25,-165 59,249-79,-291 103,-49 14,16-7,-472 188,46-36,-184 75,707-277,360-131,373-91,-696 232,2 4,1 7,10 3,-120 18,-6-1,-1 1,1 0,0 1,-1-1,1 1,0 1,-1-1,1 1,0-1,-1 2,1-1,-1 1,1-1,-1 2,0-1,5 3,-10-2,0 0,0 0,0 0,0 0,-1 0,1 0,-1 0,1 0,-1 0,0 0,0 0,-1 0,1-1,-1 1,1 0,-1-1,0 1,0-1,0 0,0 0,0 1,0-1,-1-1,1 1,-1 0,1-1,-1 1,0-1,0 0,-1 1,3-1,-50 30,-2-1,-1-3,-1-3,-1-1,-11-1,-39 19,-294 113,337-138,109-21,187-63,-137 35,1 6,2 3,0 5,1 4,25 2,-117 13,-5-1,1 1,0-1,-1 1,1 0,0 0,-1 0,1 1,0-1,-1 1,1 0,-1 0,1 0,-1 1,1-1,-1 1,0 0,2 1,-5-1,-1 0,0 0,0 1,-1-1,1 0,0-1,-1 1,1 0,-1 0,1 0,-1-1,0 1,0-1,0 0,0 1,0-1,0 0,0 0,0 0,0 0,-1-1,1 1,0-1,-2 1,-1 1,-307 127,-116 23,289-115,128-36,32-8,685-240,-635 220,9-4,1 4,1 3,50-7,-96 31,-50 18,-241 76,-89 36,63-11,586-263,-175 84,-130 60,0 0,-1 0,1-1,0 1,-1 0,1 0,0-1,0 1,0 0,-1 0,1-1,0 1,0 0,0 0,-1-1,1 1,0 0,0-1,0 1,0 0,0-1,0 1,0 0,0-1,0 1,0 0,0-1,0 1,0 0,0-1,0 1,0 0,0 0,0-1,-42 10,41-9,-299 96,147-54,-146 20,296-62,-19 5,-1-1,0-1,0-2,0 0,0-1,0-1,0-2,1 0,-14-4,35 7,-1 0,0-1,1 1,-1-1,0 1,1-1,-1 0,1 0,-1 0,1 0,0 0,-1 0,1 0,0 0,0 0,-1-1,1 1,0 0,0-1,1 1,-1-1,0 1,0-1,1 0,-1 1,1-1,-1 1,1-1,0 0,0 0,0 1,0-1,0 0,0 1,0-1,0 0,1 1,-1-1,0 0,1 1,0-1,-1 1,1-1,0 1,0-1,0 1,0-1,0 1,0 0,0-1,1 0,18-13,-1 0,2 1,0 0,0 2,1 1,1 0,0 2,11-3,-16 5,68-25,1 4,83-15,-166 42,-1 0,0 0,0 0,0 1,0-1,0 1,0-1,1 1,-1 0,0 0,0 1,0-1,1 0,-1 1,0 0,0 0,0 0,0 0,1 1,-22 20,-174 70,-222 78,376-155,-54 24,-1-4,-1-4,-2-4,-83 11,117-33,61-6,1 1,-1-1,0 0,1 1,-1-1,1 0,-1 0,1 1,-1-1,1 0,0 0,-1 1,1-1,0 0,0 0,0 0,0 0,-1 0,1 1,0-1,0 0,1 0,-1 0,0 0,0 0,0 1,1-1,-1 0,0 0,1 0,-1 0,0 1,1-1,-1 0,1 1,-1-1,1 0,0 1,-1-1,1 1,0-1,-1 1,1-1,0 1,0-1,-1 1,1 0,0-1,0 1,0 0,0 0,0-1,-1 1,2 0,174-112,-37 37,3 7,5 5,-62 25,-13 5,1 4,2 2,0 4,76-13,-150 35,-1 0,1 1,-1-1,1 1,0-1,-1 1,1-1,0 1,0 0,-1-1,1 1,0 0,0 0,0-1,-1 1,1 0,0 0,0 0,0 0,-1 0,1 0,0 0,0 0,0 0,-1 1,1-1,0 0,0 0,0 1,-1-1,1 1,0-1,-1 0,1 1,0 0,-1-1,1 1,-1-1,1 1,-1-1,1 1,-1 0,1 0,-1-1,1 1,-1 0,0 0,0 0,-155 74,-304 97,383-142,0-4,-1-3,-35 3,57-25,54-1,0 0,0 0,0 0,0 0,0 0,0 0,0 0,0 0,0-1,0 1,1 0,-1-1,0 1,0-1,0 1,0-1,1 1,-1-1,0 0,1 1,-1-1,0 0,1 0,-1 1,1-1,-1 0,1 0,0 0,-1 0,1 0,0 1,-1-1,1 0,0 0,0 0,0 0,0 0,0 0,0 0,0 0,0 0,0 0,0 0,1 0,-1 0,0 1,1-1,-1 0,1 0,-1 0,1 0,-1 1,1-1,-1 0,1 0,90-79,-58 57,182-131,-136 89,-79 65,0 0,1-1,-1 1,0 0,0-1,1 1,-1-1,0 1,0 0,0-1,0 1,1-1,-1 1,0-1,0 1,0 0,0-1,0 1,0-1,0 1,0-1,-1 1,1-1,0 1,0 0,0-1,0 1,0-1,-1 1,1 0,0-1,0 1,-1-1,1 1,0 0,-1-1,1 1,0 0,-1 0,1-1,0 1,-1 0,1 0,-1 0,1-1,-1 1,1 0,0 0,-1 0,1 0,-1 0,1 0,-1 0,1 0,-1 0,1 0,0 0,-1 0,1 0,-1 0,1 0,-1 1,1-1,0 0,-1 0,1 0,-1 1,1-1,0 0,-1 1,-38 7,-337 134,338-128,2 1,1-2,-2-1,0-2,0-1,-1-2,1-2,-37 1,72-6,1 0,0 1,0-1,0 0,0 1,0-1,0 0,-1 0,1 0,0 0,0 0,0 0,0 0,-1-1,1 1,0 0,0 0,0-1,0 1,0-1,0 1,0-1,0 0,0 1,0-1,0 0,0 0,1 0,-1 1,0-1,0 0,1 0,-1 0,1 0,-1 0,1 0,-1 0,1-1,-1 1,1 0,0 0,0 0,0 0,-1 0,1-1,0 1,1 0,-1 0,0 0,0 0,0 0,1-1,-1 1,1 0,10-11,1 0,0 1,1 1,1 0,-1 0,2 2,-1 0,1 0,7-1,18-12,275-139,-199 97,-189 98,-121 56,-187 59,191-79,183-69,-40 18,-2-3,0-2,-46 7,60-24,35 2,0 0,-1 0,1 0,-1-1,1 1,-1 0,1 0,0-1,-1 1,1 0,0 0,-1-1,1 1,0-1,-1 1,1 0,0-1,0 1,-1-1,1 1,0 0,0-1,0 1,0-1,-1 1,1-1,0 1,0-1,0 1,0-1,0 1,0-1,0 1,1-1,-1 1,0-1,0 1,0 0,0-1,0 1,1-1,-1 1,0-1,1 1,-1 0,0-1,0 1,1 0,-1-1,1 1,-1 0,0-1,1 1,-1 0,1 0,-1 0,0-1,1 1,-1 0,1 0,-1 0,1 0,-1 0,1 0,218-137,26 29,-83 42,38-29,-342 160,-418 166,431-179,48-19,-2-2,-65 13,85-39,62-6,1 0,-1 0,1 0,-1 0,1 0,-1 0,1 0,-1 0,1-1,0 1,0 0,0 0,0 0,0-1,0 1,0 0,0 0,0 0,0-1,1 1,-1 0,0 0,1 0,-1 0,1 0,-1 0,1 0,0 0,-1 0,1 0,0 0,0 0,0 0,0 0,0 1,0-1,0 0,0 1,0-1,0 0,0 1,0 0,0-1,0 1,2-1,220-137,-105 70,3 5,2 6,19-1,-52 20,-585 242,386-164,51-17,-1-3,0-2,-33 3,12-15,100-31,230-113,-110 66,18-9,-665 309,423-193,31-11,-1-2,-1-3,-1-2,-41 6,39-25,57 2,0 0,0 0,0 0,1 0,-1-1,0 1,0 0,0-1,1 1,-1-1,0 1,0-1,1 1,-1-1,1 0,-1 1,0-1,1 0,-1 1,1-1,-1 0,1 0,0 1,-1-1,1 0,0 0,0 0,-1 0,1 1,0-1,0 0,0 0,0 0,0 0,0 0,0 0,0 1,1-1,-1 0,0 0,0 0,1 0,-1 1,0-1,1 0,-1 0,1 1,-1-1,1 0,0 1,-1-1,1 0,0 1,-1-1,1 1,0-1,-1 1,1 0,0-1,0 1,0 0,-1-1,1 1,28-24,1 1,1 2,0 1,2 1,28-11,-26 12,241-103,-119 52,-255 118,-98 45,-3-8,-45 6,69-40,169-51,-54 1,60-4,0-1,0 1,1-1,0 1,-1-1,1 1,0 0,0-1,0 1,0 0,0 0,1 0,-1-1,1 1,-1 1,1-1,0 0,0 0,0 1,0-1,0 1,0-1,0 1,0 0,1 0,0-1,37-28,2 1,1 2,2 3,43-19,-31 19,-96 48,-178 94,149-86,8-3,0-3,-1-2,-51 11,108-34,0 0,0 1,1-1,-1-1,0 1,0 0,1-1,-1 0,0 0,0 0,0 0,0 0,1-1,-1 0,0 0,1 0,-1 0,0-1,3 0,1 0,0 0,0-1,0 1,1 0,-1 0,0 0,1 0,0 0,-1 0,1 0,0 0,0 0,0 0,0 0,0 0,1 0,-1 1,0-1,1 1,-1-1,1 1,0-1,-1 1,1 0,0 0,0 0,0 0,2-1,-1-1,198-121,15 14,-490 222,273-111,0-1,0 1,0 0,0-1,-1 1,1-1,0 1,0-1,0 0,-1 1,1-1,0 0,0 0,-1 0,1 0,0 0,-1 0,1 0,0 0,0-1,-1 1,1 0,0-1,0 1,0-1,0 1,0-1,-1 0,1 0,0 1,0-1,1 0,-1 0,0 0,0 0,0 0,1 0,-1 0,0 0,1 0,-1 0,1-1,-1 1,1 0,0 0,-1-1,1 1,0 0,0 0,0-1,0 1,0 0,0 0,0-1,0 1,1 0,-1 0,0-1,1 1,-1 0,1 0,0 0,-1 0,1 0,0 0,-1 0,1 0,1-1,26-45,-48 54,-35 26,-1-2,-1-2,-1-3,-1-2,-23 3,82-26,-1-1,1 1,-1 0,1-1,-1 1,0-1,1 1,-1-1,0 1,1-1,-1 1,0-1,0 0,1 0,-1 1,0-1,0 0,0 0,1 0,-1 0,0 0,0 0,0 0,1 0,-1 0,0 0,0 0,0 0,1 0,-1-1,0 1,0 0,1-1,-1 1,0-1,1 1,-1-1,0 1,1-1,-1 1,1-1,-1 1,0-1,1 0,0 1,-1-1,1 0,-1 0,1 1,0-1,0 0,-1 0,1 1,0-1,0 0,0 0,0 0,0 0,0 1,0-1,0 0,0 0,0 0,14-13,0 1,1 0,0 1,0 0,2 2,-1 0,5-1,66-45,-67 40,-14 13,0 0,-1-1,0 0,1-1,-2 1,1-1,0 0,-1 0,0 0,0 0,-1-1,3-5,-6 8,-1 0,0 1,0-1,0 0,0 1,0-1,-1 1,1-1,-1 1,0 0,1 0,-1 0,0 0,0 0,-1 0,1 0,0 0,-1 1,1-1,-1 1,1 0,-1 0,1 0,-1 0,0 0,0 1,0-1,1 1,-1-1,0 1,0 0,0 0,0 1,1-1,-1 1,0-1,0 1,-111 5,111-4,1 0,0 0,0 0,1 0,-1 0,0 0,1 1,-1-1,1 1,0-1,-1 1,1-1,1 1,-1 0,0 0,1-1,-1 1,1 0,0 0,0 0,0-1,0 1,0 0,1 0,-1 0,1-1,0 1,1 2,-1 27,-33 84,83-162,32-43,-82 87,0 1,0 0,-1-1,1 1,-1-1,1 1,-1-1,1 1,-1-1,0 0,0 1,0-1,0 1,0-1,0 0,0 1,0-1,-1 1,1-1,0 1,-1-1,0 1,1-1,-1 1,0-1,0 1,0 0,1 0,-1-1,-1 1,1 0,0 0,0 0,0 0,-1 0,1 0,0 0,-1 1,1-1,-1 0,1 1,-1-1,1 1,-1-1,1 1,-1 0,1 0,-1 0,0 0,1 0,-1 0,1 0,-1 0,0 1,1-1,-1 1,1-1,-1 1,0 0,-11 2,1 0,0 2,0-1,1 1,-1 1,1 0,0 1,1 0,-1 0,1 1,1 0,0 1,0 0,0 1,1 0,1 0,-3 4,-44 117,52-127,2 0,-1 0,0-1,1 1,-1 0,1 0,0 0,1 0,-1 0,1 0,-1 0,1 0,0 0,1-1,-1 1,1 0,-1-1,1 1,0-1,0 1,1-1,-1 0,1 0,0 0,-1-1,1 1,1 0,-1-1,0 0,0 0,1 0,-1 0,4 1,3-1,1 0,0-1,0 0,0 0,0-1,0-1,0 0,-1 0,1-1,0-1,-1 1,4-3,14-1,10-5,-1-1,0-2,-1-1,-1-2,25-17,-20 13,-8 4,1 1,0 2,0 2,2 1,18-3,-53 14,0 0,0 0,0 1,0-1,0 0,0 1,0-1,0 0,0 1,0-1,0 0,0 1,0-1,0 0,0 1,0-1,0 0,0 1,0-1,1 0,-1 0,0 1,0-1,0 0,0 1,1-1,-1 0,0 0,0 0,1 1,-1-1,0 0,0 0,1 0,-1 0,0 1,1-1,-1 0,0 0,1 0,-1 0,0 0,1 0,-1 0,0 0,1 0,-1 0,0 0,0 0,1 0,-1 0,-25 20,-21 13,-5 0,3 3,1 2,-23 25,38-16,32-46,-1 0,1 1,0-1,-1 0,1 0,0 0,0 1,0-1,0 0,0 0,0 0,1 1,-1-1,0 0,1 0,-1 0,1 0,-1 0,1 0,-1 0,1 0,0 0,-1 0,1 0,0 0,0 0,0 0,0 0,0-1,0 1,0 0,0-1,0 1,0-1,0 1,0-1,0 1,0-1,1 0,-1 0,0 0,0 1,0-1,1 0,-1-1,21 3,1-1,-1-1,1-1,-1-1,0-1,0-1,0-1,20-7,-6 3,100-31,-3-6,58-31,115-40,-289 111,72-10,-88 17,-1 1,1-1,-1 0,1 1,-1-1,1 1,-1-1,0 0,0 1,0-1,1 1,-2-1,1 1,0-1,0 1,0-1,-1 1,1-1,-1 0,1 1,-1-1,1 0,-1 1,0-1,0 0,0 0,1 1,-1-1,0 0,0 0,-1 0,1 0,0-1,0 1,0 0,-1 0,-136 97,44-39,71-31,52-21,212-87,290-128,-389 159,-316 145,-135 103,357-248,-18 31,1 1,0 2,2 1,0 1,0 2,1 1,0 2,1 1,-1 2,2 1,-1 2,-15 1,-9-1,0 0,-1 1,1 0,0 0,0 2,0-1,-1 1,1 1,0 0,-1 0,1 1,-1 1,0-1,0 2,0-1,0 2,3 2,-12-7,1 0,-1 1,0-1,0 1,0 0,0-1,0 1,-1 0,1-1,0 1,-1 0,1 0,-1 0,0 0,1-1,-1 1,0 0,0 0,0 0,-1 0,1 0,0 0,-1-1,1 1,-1 0,0 0,1 0,-1-1,0 1,0-1,0 1,0 0,0-1,-1 0,1 1,0-1,-1 0,0 1,-63 47,57-44,-66 36,-2-3,-1-3,-32 7,72-28,22-5,57-21,695-230,-631 204,-177 79,-46 11,-3-4,-76 18,175-63,29-10,32-13,301-101,-262 88,-83 36,-30 17,31-14,25-11,89-29,-77 23,43 0,-75 12,0 1,-1 0,1 0,-1 0,1 0,-1 0,0 0,0 1,0-1,0 0,0 1,-1-1,1 0,-1 1,1-1,-1 1,0-1,0 1,0-1,0 0,-1 1,1-1,-1 1,1-1,-1 0,0 1,0-1,0 0,0 0,0 1,0-1,-1 0,1 0,-1 0,1-1,-1 1,0 0,0-1,0 1,0 0,-6 10,-23 41,16-33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1:45.42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2786 372,'-10'-3,"0"-1,1 0,0-1,0 0,0 0,1-1,0 0,0-1,0 0,-6-7,7 6,-1 1,-1-1,1 1,-1 1,0 0,-1 0,1 1,-1 0,-9-3,-33-4,43 12,1-1,0 0,0-1,0 0,0 0,0-1,1 0,-1 0,1-1,0 0,0 0,0 0,0-1,1 0,0-1,0 0,-3-2,9 7,-1 0,0-1,1 1,-1 1,0-1,0 0,0 0,0 0,0 0,0 1,0-1,0 0,-1 1,1-1,0 1,0-1,0 1,-1 0,1-1,0 1,-1 0,1 0,0 0,0 0,-1 0,1 0,0 0,-1 1,1-1,0 0,0 1,0-1,-1 1,1-1,0 1,0 0,0-1,0 1,0 0,0 0,0 0,0 0,0 0,0 0,1 0,-1 0,0 0,1 0,-1 0,1 0,-1 0,1 1,36-17,-30 10,0 1,0-1,0 0,-1-1,0 1,0-1,0 0,-1 0,0 0,0-1,-1 0,1 0,-2 0,1 0,-1 0,0 0,0-1,-1 1,0 0,0-1,-1 7,-1 1,1-1,0 1,-1-1,1 1,-1-1,1 1,-1-1,1 1,-1 0,1-1,-1 1,1 0,-1-1,1 1,-1 0,0-1,1 1,-1 0,1 0,-1 0,0 0,1 0,-1 0,0 0,1 0,-1 0,0 0,1 0,-1 0,1 0,-1 0,0 1,1-1,-1 0,1 0,-1 1,0-1,1 0,-1 1,1-1,-1 1,1-1,0 1,-1-1,1 1,-1-1,1 1,0-1,-1 1,1-1,0 1,0 0,-1-1,1 1,0 0,0-1,0 1,0-1,0 1,0 0,0-1,0 1,-5 4,-341 275,-73 26,186-130,7-20,451-314,-42 17,-116 95,-92 70,-258 168,-98 24,197-139,183-76,0 0,0-1,0 0,0 1,0-1,0 1,0-1,0 0,0 0,-1 0,1 1,0-1,0 0,0 0,0-1,0 1,0 0,0 0,0 0,0-1,0 1,0 0,0-1,0 1,0-1,0 0,0 1,0-1,0 0,0 1,1-1,-1 0,0 0,1 0,-1 1,0-1,1 0,-1 0,1 0,-1 0,1 0,0 0,-1 0,1 0,0 0,0-1,0 1,0 0,0 0,0 0,0 0,0 0,0 0,0 0,1 0,-1 0,0 0,1 0,-1 0,1 0,-1 0,1 0,-1 0,1 0,0 0,11-19,0 0,1 2,1-1,1 2,0 0,1 1,17-13,2-4,147-133,-138 120,-71 53,-302 195,327-200,-1-1,0 1,0-1,0 0,0 0,-1 0,1 0,0-1,0 1,-1-1,1 1,0-1,0 0,-1-1,1 1,0-1,0 1,-2-1,15-24,136-155,-146 179,0 0,0-1,1 1,-1-1,0 1,0-1,-1 1,1-1,0 1,0 0,-1-1,1 1,0-1,-1 1,0 0,1 0,-1-1,0 1,0 0,1 0,-1 0,0-1,0 1,0 0,0 1,-1-1,1 0,0 0,0 0,0 1,-1-1,1 0,0 1,-1-1,1 1,-1 0,1-1,0 1,-1 0,1 0,-1 0,1 0,-1 0,1 0,-1 1,1-1,0 0,-1 1,1-1,0 1,-1-1,1 1,0 0,-1-1,1 1,0 0,0 0,0 0,0 0,0 0,-147 72,62-25,1-16,84-33,1 1,-1-1,0 0,0 0,1 0,-1 0,0 0,1 0,-1 0,1 0,0 0,-1 0,1 0,0 0,-1 0,1 0,0 0,0 0,0-1,0 1,0 0,0 0,0 0,0 0,1 0,-1 0,0 0,1 0,-1 0,1 0,-1 0,1 0,-1 0,1 0,0 0,0 0,-1 0,1 0,0 1,0-1,0 0,0 1,0-1,0 0,0 1,0-1,1 1,149-168,-131 128,-20 39,0 0,0 0,0 0,0 0,-1 1,1-1,0 0,-1 0,1 1,-1-1,1 0,0 0,-1 1,0-1,1 0,-1 1,1-1,-1 1,0-1,1 1,-1-1,0 1,0 0,1-1,-1 1,0 0,0-1,0 1,1 0,-1 0,0 0,0 0,0 0,0 0,1 0,-1 0,0 0,0 0,0 0,0 0,1 1,-1-1,0 0,0 1,0-1,1 0,-1 1,0-1,1 1,-1-1,0 1,-201 91,77-34,124-58,1 1,-1-1,1 0,-1 1,1-1,-1 0,0 1,1-1,-1 0,1 0,-1 0,0 1,1-1,-1 0,0 0,1 0,-1 0,0 0,0 0,1 0,-1 0,0-1,1 1,-1 0,1 0,-1 0,0-1,1 1,-1 0,1-1,-1 1,0-1,1 1,-1 0,1-1,0 1,-1-1,1 0,-1 1,1-1,0 1,-1-1,1 1,0-1,0 0,-1 1,1-1,0 0,0 1,0-1,0 0,0 1,0-1,0 0,0 1,0-1,0 0,0 1,0-1,1 0,-1 1,0-1,0 0,1 1,25-45,-21 37,123-164,-127 171,0 0,-1 0,1-1,0 1,0 0,-1-1,1 1,-1 0,1-1,-1 1,0-1,0 1,1 0,-1-1,0 1,0-1,0 1,-1-1,1 1,0 0,0-1,-1 1,1-1,-1 1,1 0,-1-1,0 1,0 0,1 0,-1 0,0-1,0 1,0 0,0 0,0 0,0 0,-1 1,1-1,0 0,0 0,-1 1,1-1,0 1,-1-1,0 0,-67 5,-45 43,113-47,1 1,-1-1,1 0,-1 0,0 1,1-1,-1 0,0 0,1 0,-1 1,0-1,1 0,-1 0,0 0,0 0,1-1,-1 1,0 0,1 0,-1 0,0 0,1-1,-1 1,1 0,-1-1,0 1,1 0,-1-1,1 1,-1-1,1 1,-1-1,1 1,-1-1,1 1,0-1,-1 1,1-1,0 0,-1 1,1-1,0 0,0 1,0-1,0 0,-1 1,1-1,0 0,0 1,0-1,0 0,0 1,1-1,-1 0,0 1,0-1,0 0,1 1,-1-1,0 0,1 1,-1-1,23-46,-20 41,66-119,-69 123,1 1,-1 0,0-1,0 1,0-1,1 1,-1 0,0-1,-1 1,1-1,0 1,0-1,-1 1,1 0,-1-1,1 1,-1 0,1-1,-1 1,0 0,0 0,0 0,1-1,-1 1,0 0,0 0,-1 0,1 1,0-1,0 0,0 0,-1 1,1-1,0 0,-1 1,1-1,0 1,-1 0,1-1,-1 1,1 0,0 0,-1 0,1 0,-1 0,1 0,-1 1,1-1,0 0,-1 1,0-1,-74 24,-64 46,140-70,-1 0,1 1,-1-1,0 1,1-1,-1 0,1 1,-1-1,0 0,1 0,-1 0,0 1,1-1,-1 0,0 0,1 0,-1 0,0 0,1 0,-1 0,0-1,0 1,1 0,-1 0,1 0,-1-1,0 1,1 0,-1-1,0 1,1 0,-1-1,1 1,-1-1,1 1,-1-1,1 1,0-1,-1 1,1-1,-1 0,1 1,0-1,0 1,-1-1,1 0,0 1,0-1,0 0,0 1,0-1,0 0,0 0,0 1,0-1,0 0,0 1,0-1,0 0,0 1,1-1,-1 0,0 1,1-1,-1 1,0-1,1 0,-1 1,1-1,27-44,-27 44,73-99,-74 100,1-1,-1 0,1 0,-1 0,1 0,-1 0,1 0,-1 0,0 0,0 0,1 0,-1 0,0-1,0 1,0 0,0 0,0 0,-1 0,1 0,0 0,0 0,-1 0,1 0,-1 0,1 0,-1 0,1 0,-1 0,1 0,-1 0,0 1,1-1,-1 0,0 0,0 1,0-1,0 0,0 1,1-1,-1 1,0-1,0 1,0 0,0-1,-1 1,1 0,0 0,0 0,0 0,0 0,0 0,0 0,0 0,0 0,0 0,0 0,0 1,0-1,0 0,0 1,0-1,0 1,0-1,-1 1,14-37,29-30,-50 96,-131 218,130-224,5-15,0 1,1 0,0 0,0 0,1 0,1 1,0-1,0 1,1-1,0 1,1 0,1-10,-1 0,0 0,1 0,-1 0,1 0,-1 0,1 0,-1 0,1-1,0 1,-1 0,1 0,0-1,0 1,-1 0,1-1,0 1,0-1,0 1,0-1,0 1,0-1,0 0,0 1,0-1,0 0,0 0,0 0,0 0,0 0,0 0,0 0,0 0,0 0,0 0,0-1,0 1,0 0,0-1,0 1,0-1,0 1,0-1,0 1,43-25,160-152,-203 175,0 1,0-1,0 1,1 0,-1 0,0-1,1 1,-1 0,1 0,-1 1,1-1,-1 0,1 0,-1 1,1-1,0 1,-1-1,1 1,0 0,0-1,-1 1,1 0,0 0,0 0,-1 1,1-1,0 0,0 1,-1-1,1 1,0-1,-1 1,1 0,-1 0,1 0,-1 0,1 0,-1 0,0 0,0 0,1 1,-1-1,0 0,0 1,0-1,0 1,0-1,-1 1,1-1,0 1,-1 0,1-1,-1 1,0 0,1 0,-1 1,2 26,-1 0,-2 0,-1 0,-1 0,-1 0,-8 27,-2 17,-4 29,5-38,3 1,2 0,4 1,2 32,2-94,0 0,0-1,0 1,0 0,1-1,0 1,-1-1,1 1,1-1,-1 1,0-1,1 0,0 1,0-1,0 0,0 0,0 0,0-1,1 1,0 0,-1-1,1 0,0 1,0-1,0 0,0-1,1 1,-1-1,0 1,1-1,-1 0,1 0,0 0,-1-1,1 1,-1-1,1 0,0 0,-1 0,1-1,0 1,-1-1,1 0,-1 0,2 0,19-6,-1-1,0 0,-1-2,0-1,0 0,-1-2,12-9,62-34,-94 55,-1 1,1-1,-1 0,1 1,-1-1,1 1,-1-1,1 1,0-1,-1 1,1 0,-1-1,1 1,0 0,0-1,-1 1,1 0,0 0,-1-1,1 1,0 0,0 0,-1 0,1 0,0 0,0 0,-1 0,1 1,0-1,0 0,-1 0,1 1,0-1,-1 0,1 1,0-1,-1 0,1 1,0-1,-1 1,1-1,-1 1,1-1,-1 1,1 0,-1-1,0 1,1 0,-1-1,0 1,1 0,-1-1,0 1,0 0,0 0,1-1,-1 1,0 0,0 0,0-1,0 1,-1 0,-13 47,-67 101,56-108,2 2,1 0,2 2,0 7,19-51,0 0,0 0,1 0,-1 0,0 0,1 0,-1 0,0 0,1 0,-1 0,1 0,0 0,-1 0,1 1,0-1,0 0,-1 0,1 0,0 1,0-1,1 0,-1 0,0 0,0 1,0-1,1 0,-1 0,1 0,-1 0,1 0,-1 0,1 0,0 0,-1 0,1 0,0 0,0 0,0 0,0 0,0-1,0 1,0 0,0-1,0 1,0-1,0 1,0-1,0 1,0-1,1 0,-1 1,0-1,0 0,0 0,1 0,-1 0,0 0,0 0,0-1,1 1,-1 0,0 0,0-1,0 1,0-1,0 1,0-1,1 0,24-14,0-1,-2-1,0-1,-1-1,-1-1,-1-1,12-15,-8 9,65-77,-83 83,-22 24,-164 202,116-124,61-78,-28 58,31-60,0 0,0 0,0 0,0-1,0 1,0 0,0 0,0 0,1-1,-1 1,0-1,0 1,1-1,-1 1,0-1,1 0,-1 0,0 1,1-1,-1 0,0 0,1-1,-1 1,0 0,1 0,-1-1,0 1,1 0,-1-1,0 1,0-1,0 0,1 1,-1-1,1-1,198-113,230-138,-383 228,-47 25,-1 0,1 0,-1 0,1 0,-1 0,1 0,-1 1,1-1,0 0,-1 0,1 0,-1 1,1-1,0 0,-1 0,1 1,-1-1,1 0,0 1,0-1,-1 0,1 1,0-1,-1 1,1-1,0 1,0-1,0 0,0 1,-1-1,1 1,0-1,0 1,0-1,0 1,0-1,0 1,0-1,0 1,0-1,0 0,1 1,-1-1,0 1,0-1,0 1,1-1,-1 0,0 1,0-1,1 1,-1-1,0 0,1 1,-1-1,0 0,1 1,-1-1,0 0,1 0,-1 1,1-1,-1 0,1 0,-1 0,-220 236,55-58,153-160,55-30,260-198,-55 36,-177 119,-127 122,-121 138,132-153,45-51,0-1,0 1,0 0,0 0,0 0,0-1,0 1,1 0,-1 0,0-1,0 1,1 0,-1-1,0 1,1 0,-1-1,1 1,-1 0,1-1,-1 1,1-1,-1 1,1-1,-1 1,1-1,0 1,-1-1,1 0,0 1,-1-1,1 0,0 1,0-1,-1 0,1 0,0 0,0 0,-1 0,1 0,0 0,0 0,0 0,-1 0,1 0,0-1,0 1,-1 0,1 0,0-1,-1 1,1 0,0-1,-1 1,1-1,0 1,-1-1,1 1,-1-1,1 1,-1-1,1 0,35-15,0-1,0-2,-2-2,-1-1,12-11,59-37,255-133,-267 159,-92 44,1 0,0 0,-1 0,1 0,0 0,-1 0,1 0,0 0,-1 0,1 0,0 1,-1-1,1 0,-1 0,1 1,0-1,-1 0,1 1,-1-1,1 1,-1-1,1 1,-1-1,1 1,-1-1,0 1,1-1,-1 1,0 0,1-1,-1 1,0-1,0 1,0 0,1-1,-1 1,0 0,0-1,0 1,0 0,0 0,0-1,0 1,-1 0,1-1,0 1,0 0,0-1,-1 1,1-1,0 1,-1 0,1-1,-1 1,-18 36,-8-6,-2-2,-1-1,-1-1,-1-2,-2-1,-2-1,34-21,-102 73,104-74,0 0,0 0,0 0,-1 0,1 0,0 0,0 0,0 0,1 0,-1 0,0 0,0 0,1 0,-1 0,0 0,1 0,-1 0,1 0,-1 0,1 0,-1-1,1 1,0 0,-1 0,1 0,0-1,0 1,0-1,-1 1,1 0,0-1,0 1,0-1,0 0,0 1,0-1,0 0,0 0,0 1,0-1,0 0,0 0,0 0,0 0,0 0,0-1,0 1,0 0,0 0,0-1,0 1,0-1,0 1,0 0,0-1,0 0,0 1,0-1,0 0,185-65,-167 57,199-112,-127 62,-103 90,-49 61,-4-2,-38 37,81-95,22-32,0 1,-1-1,1 1,0-1,-1 1,1-1,0 0,0 1,-1-1,1 1,0-1,0 1,0 0,0-1,0 1,-1-1,1 1,0-1,0 1,0-1,1 1,-1-1,0 1,0-1,0 1,0-1,0 1,1-1,-1 1,0-1,0 1,1-1,-1 1,0-1,1 1,-1-1,0 0,1 1,-1-1,1 0,-1 1,1-1,-1 0,1 0,-1 1,1-1,-1 0,1 0,-1 0,1 0,-1 0,1 1,-1-1,1 0,-1 0,1 0,-1-1,1 1,-1 0,1 0,0 0,-1 0,1 0,-1-1,1 1,107-51,-74 30,231-144,-35 25,-301 205,-8-2,-4 6,-3-4,-3-4,-25 10,111-70,-25 12,29-13,-1 0,0 0,1-1,-1 1,0 0,1 0,-1 0,0 0,1-1,-1 1,0 0,0 0,1-1,-1 1,0 0,0 0,1-1,-1 1,0 0,0-1,0 1,0 0,1-1,-1 1,0 0,0-1,0 1,0 0,0-1,0 1,0 0,0-1,0 1,0-1,0 1,0 0,0-1,0 1,-1 0,1-1,0 1,0 0,0-1,0 1,-1 0,1 0,0-1,0 1,0 0,-1 0,1-1,0 1,-1 0,1 0,0-1,0 1,-1 0,1 0,0 0,-1 0,1 0,-1 0,22-26,1 2,0 1,2 0,1 2,6-3,47-43,69-68,-143 127,-19 15,-125 76,-3-7,-4-6,-113 36,-248 60,364-137,145-29,-1 0,0-1,0 1,1 0,-1 0,0 0,0-1,0 1,1 0,-1 0,0-1,0 1,0 0,0 0,1-1,-1 1,0 0,0-1,0 1,0 0,0-1,0 1,0 0,0 0,0-1,0 1,0 0,0-1,0 1,0 0,0-1,0 1,0 0,-1-1,1 1,0 0,0 0,0-1,0 1,-1 0,1 0,0-1,0 1,-1 0,1 0,0 0,0 0,-1-1,1 1,0 0,0 0,-1 0,1 0,0 0,-1 0,1 0,0-1,31-16,-29 16,399-184,7 17,96-11,-314 116,3 8,2 9,96-7,-275 51,-7 0,1 0,0 1,0 0,0 1,0 0,0 0,0 1,0 0,0 1,0 0,0 1,5 2,-13-4,-1-1,0 1,1 0,-1 0,0 0,0 0,1 1,-1-1,0 0,0 0,0 1,0-1,-1 0,1 1,0-1,0 1,-1-1,1 1,-1 0,0-1,1 1,-1-1,0 1,0 0,0-1,0 1,0-1,0 1,-1 0,1-1,0 1,-1-1,1 1,-1 0,0-1,1 0,-1 1,0-1,0 1,0-1,-46 55,-17-6,-2-3,-2-2,-26 9,50-27,-414 232,328-191,115-55,23-12,31-16,569-263,-486 219,-3 1,1 4,3 7,10 2,-124 42,4-1,1 0,-1 0,1 2,0 0,0 0,0 1,0 1,6 1,-19-1,0 1,0 0,0-1,-1 1,1 0,0 0,-1 0,1 0,0 0,-1 0,1 0,-1 0,0 0,1 0,-1 0,0 0,0 0,1 0,-1 1,0-1,0 0,0 0,0 0,-1 0,1 0,0 0,0 0,-1 0,1 0,0 0,-1 0,1 0,-1 0,0 0,1 0,-1 0,0 0,1 0,-1 0,0-1,0 1,0 0,0-1,0 1,0 0,0-1,0 1,0-1,0 0,0 1,0-1,0 0,-1 0,-244 155,-607 325,748-416,143-72,316-178,-187 91,741-415,-707 413,-184 94,-33 20,-515 396,306-247,15-9,-107 55,631-385,-228 121,283-172,10 16,178-60,-536 260,-5 0,-1 1,1 1,1 1,-1 0,1 1,0 1,0 1,5 0,-22 1,1 1,0 0,-1 0,1-1,0 1,-1 0,1 0,0 0,-1 0,1 0,0 0,-1 0,1 0,0 0,-1 0,1 1,-1-1,1 0,0 0,-1 1,1-1,0 0,-1 1,1-1,-1 0,1 1,-1-1,1 1,-1-1,1 1,-1-1,0 1,1-1,-1 1,0 0,1-1,-1 1,0 0,0-1,0 1,1-1,-1 1,0 0,0-1,0 1,0 0,0 0,0-1,0 1,0 0,-1-1,1 1,-23 31,-35 23,-2-2,-3-3,-59 35,94-66,18-12,-159 114,-6-7,-5-8,-139 57,284-147,27-12,27-15,798-448,-392 254,-409 198,-8 3,0 1,0-1,0 1,1 1,-1-1,0 2,1-1,0 1,-1 0,1 1,6 0,-14 0,1 1,-1-1,0 1,0-1,0 1,0-1,0 1,0-1,0 1,0 0,0 0,-1-1,1 1,0 0,0 0,-1 0,1 0,0 0,-1 0,1 0,-1 0,1 0,-1 0,0 0,1 0,-1 1,0-1,0 0,0 0,0 0,0 0,0 1,0-1,0 0,0 0,-1 0,1 0,0 0,-1 0,1 0,-1 1,1-1,-1 0,0 0,1-1,-1 1,0 0,0 1,-36 52,-14 1,-2-2,-3-2,-53 36,86-69,-52 41,-3-3,-2-4,-46 20,78-40,84-37,250-147,390-203,-430 257,-196 93,-49 6,-1-1,1 0,0 0,-1 0,1 0,0 1,-1-1,1 0,0 1,-1-1,1 0,-1 1,1-1,0 1,-1-1,1 1,-1-1,1 1,-1 0,0-1,1 1,-1-1,0 1,1 0,-1-1,0 1,0 0,1-1,-1 1,0 0,0 0,0-1,0 1,0 0,0 0,0-1,0 1,0 0,-1-1,1 1,0 0,0-1,-1 1,1 0,0-1,-1 1,1 0,-1-1,1 1,0-1,-1 1,0-1,1 1,-1-1,1 1,-1-1,1 0,-1 1,0-1,1 0,-1 1,0-1,-183 148,29-26,-4-6,-137 72,243-152,89-51,445-241,59-13,-494 249,1 1,0 2,1 3,1 1,21-1,-68 13,-1 0,1 0,0 0,0 0,0 1,0-1,-1 0,1 1,0-1,0 1,0 0,0 0,0-1,0 1,0 1,0-1,0 0,0 0,0 1,0-1,0 1,0 0,0-1,0 1,0 0,-1 0,1 0,0 0,-1 1,1-1,-1 0,1 1,-1-1,0 1,1-1,-1 1,0 0,0 0,0-1,0 1,0 0,-1 0,1 0,-1 0,1 0,-1 0,0 0,1 0,-1 0,-10 15,1-1,-2 0,0-1,-1 0,0-1,-1-1,-1 1,0-2,-1 0,-4 1,-117 88,-4-6,-5-7,-54 21,162-88,157-82,647-309,-739 358,41-21,1 4,1 3,1 3,1 3,0 3,48-3,-33 25,-86-4,0-1,0 1,0-1,0 1,0 0,0 0,0 0,-1 0,1 0,0 0,-1 0,1 1,-1-1,1 0,-1 1,1 0,-1-1,0 1,0 0,0-1,0 1,0 0,0 0,-1 0,1 0,0 0,-1 0,0 0,1 0,-1 0,0 0,0 0,0 0,0 0,-1 0,1 0,0 0,-1 0,0 0,0 1,-6 12,-1-1,0 0,-1 0,-1-1,0 0,-1-1,0 0,-1-1,0 0,0-1,-11 6,6-1,-81 60,-3-4,-3-5,-3-4,-38 13,77-43,647-305,-205 119,69-4,-422 151,8-4,1 1,0 2,0 1,0 1,1 2,0 1,25 1,-54 1,0 1,0 0,-1 0,1-1,0 1,0 0,-1 1,1-1,0 0,0 0,-1 1,1-1,0 1,-1 0,1-1,0 1,-1 0,1 0,-1 0,1 0,-1 0,0 0,1 0,-1 1,0-1,0 0,0 1,0-1,0 1,0-1,0 1,-1-1,1 1,-1 0,1-1,-1 1,1 0,-1 0,0-1,0 1,0 0,0 0,0-1,0 1,0 0,-1 0,1-1,-1 1,1 0,-1 0,-10 16,-2-1,0-1,0 0,-1-1,-1-1,-1 0,0 0,-1-2,0 0,-1-1,-1 0,11-6,-137 85,-4-6,-3-7,-4-7,-92 26,154-67,186-73,391-152,212-45,-684 237,65-22,1 3,1 3,0 4,2 3,53 0,-88 17,-44-4,0 0,0 0,0 0,0 0,-1 0,1 0,0 1,0-1,0 0,-1 1,1-1,0 0,0 1,-1-1,1 1,0-1,-1 1,1-1,-1 1,1-1,-1 1,1 0,-1-1,1 1,-1 0,1 0,-1-1,0 1,1 0,-1 0,0-1,0 1,0 0,1 0,-1 0,0 0,0-1,0 1,0 0,-1 0,1 0,0-1,0 1,0 0,-1 0,1 0,0-1,-1 1,1 0,-6 6,-1 1,0-1,0 0,0-1,-1 0,0 0,0-1,0 0,-1 0,1-1,-4 1,-13 8,-171 85,-3-9,-98 24,-7-9,294-96,43-16,397-143,698-179,-996 299,0 5,2 6,93 0,-145 24,-81-3,-1 0,1 0,-1 0,1 0,-1 0,0 0,1 0,-1 0,0 0,0 0,0 0,1 0,-1 0,-1 0,1 0,0 0,0 0,0 0,0 0,-1 0,1 0,0 0,-1 0,1 0,-1 0,1 0,-1 0,0-1,1 1,-1 0,0 0,1 0,-1-1,0 1,0-1,0 1,0 0,0-1,1 1,-1-1,0 0,0 1,0-1,0 0,0 0,0 1,-1-1,1 0,0 0,0 0,0 0,0 0,0-1,-184 85,-86 22,99-41,-413 150,574-209,19-6,22-4,452-140,576-212,-813 283,-203 65,-42 9,-1-1,1 0,0 1,-1-1,1 0,0 1,0-1,-1 0,1 1,0-1,0 1,0-1,0 0,0 1,0-1,-1 1,1-1,0 1,0-1,0 0,0 1,0-1,1 1,-1-1,0 1,0-1,0 0,0 1,0-1,1 1,-1-1,0 0,0 1,0-1,1 0,-1 1,0-1,1 0,-1 1,0-1,1 0,-1 0,0 1,1-1,-1 0,1 0,-1 0,-239 135,-610 268,818-388,31-15,1 1,-1-1,0 0,0 0,1 0,-1 0,0 0,0 1,1-1,-1 0,0 0,0 0,0 1,0-1,1 0,-1 0,0 0,0 1,0-1,0 0,0 1,0-1,1 0,-1 0,0 1,0-1,0 0,0 0,0 1,0-1,0 0,0 1,0-1,0 0,-1 1,214-78,813-269,-733 249,-261 90,-32 7,0 1,-1-1,1 0,0 0,0 0,0 1,0-1,0 0,0 0,-1 1,1-1,0 0,0 0,0 1,0-1,0 0,0 0,0 1,0-1,0 0,0 0,0 1,0-1,0 0,0 0,1 0,-1 1,0-1,0 0,0 0,0 1,0-1,0 0,1 0,-1 0,0 1,0-1,0 0,0 0,1 0,-1 0,-29 16,-749 345,461-228,278-114,39-19,0 0,1 1,-1-1,0 0,0 0,0 1,1-1,-1 0,0 1,0-1,0 0,0 1,1-1,-1 0,0 1,0-1,0 0,0 1,0-1,0 0,0 1,0-1,0 0,0 1,0-1,0 0,-1 1,1-1,0 0,0 1,0-1,0 0,-1 1,1-1,0 0,0 0,0 1,-1-1,1 0,0 0,0 1,-1-1,1 0,0 0,-1 0,1 1,0-1,-1 0,1 0,-1 0,36-3,352-98,294-91,-506 156,-174 35,0 0,0 1,0-1,0 1,0-1,1 1,-1-1,0 1,0 0,0-1,1 1,-1 0,0 0,1 0,-1 0,0 0,0 0,1 1,-1-1,0 0,0 1,0-1,1 0,-1 1,0 0,0-1,0 1,0 0,0-1,0 1,0 0,0 0,0 0,0 0,-1 0,1 0,0 0,-1 0,1 0,0 0,-1 1,0-1,1 0,-1 0,0 0,1 1,-1-1,0 0,0 1,0-1,0 0,0 2,-10 8,0 0,-1-1,0 0,0 0,-1-1,0-1,-1 0,0-1,0 0,-12 4,16-6,-139 69,-2-7,-88 25,138-54,141-44,426-132,-460 137,-4-1,1 1,-1 0,0 0,1 0,-1 1,0-1,1 1,-1 0,1 0,-1 0,0 0,1 0,-1 1,1 0,-1-1,0 1,0 0,1 1,-1-1,0 1,1 0,-4 0,0 1,-1-1,1 0,-1 1,1-1,-1 0,0 0,0 0,0 1,0-1,0 0,-1 0,1-1,0 1,-1 0,0 0,1-1,-1 1,0-1,0 1,0-1,0 0,-1 1,1 0,-10 8,-1-1,0 0,0-1,-1 0,0-1,0-1,-1 0,0-1,0 0,0-1,-8 0,-4 3,28-7,-1 0,0 0,0 0,1 0,-1 0,0 0,1 0,-1 0,0 0,0 0,1 0,-1 0,0 1,0-1,1 0,-1 0,0 0,0 0,1 1,-1-1,0 0,0 0,0 0,1 1,-1-1,0 0,0 0,0 1,0-1,0 0,0 1,0-1,0 0,0 0,1 1,-1-1,0 0,0 1,0-1,-1 0,1 0,0 1,0-1,0 0,0 1,0-1,0 0,0 0,0 1,-1-1,1 0,0 0,0 1,0-1,0 0,-1 0,1 0,0 1,0-1,5 2,-2-2,0 1,0-1,0 1,0 0,0 0,0 1,0-1,-1 1,1-1,-1 1,1 0,-1 0,1 0,-1 0,0 0,0 1,0-1,0 1,-1-1,1 1,1 2,-2-2,0 0,0 0,1 0,0 0,-1-1,1 1,0-1,0 1,0-1,1 0,-1 0,1 1,-1-2,1 1,-1 0,1-1,0 1,0-1,0 0,0 0,0 0,0 0,0 0,0-1,1 1,-1-1,0 0,0 0,0 0,1 0,-1-1,0 0,0 1,0-1,0 0,3-1,13-3,-11 3,-1 0,1 0,-1 0,1 1,-1 0,1 0,0 1,-1 0,1 1,0 0,-1 0,1 0,-1 1,1 0,2 2,-47 18,38-23,-1 1,1-1,-1 1,0-1,1 1,-1-1,1 0,-1 1,0-1,0 1,1-1,-1 0,0 0,0 1,0-1,0 0,0 1,0-1,0 0,0 1,0-1,0 0,0 0,0 1,0-1,0 0,-1 1,1-1,0 0,-1 1,1-1,0 1,-1-1,1 1,-1-1,1 0,-1 1,1 0,-1-1,1 1,-1-1,1 1,-1 0,0-1,1 1,-1 0,0-1,1 1,-1 0,0 0,1 0,-1 0,0 0,0 0,11-7,13-12,-39 6,-26 11,64-14,57-37,-101 26,-16 30,-245 74,-620 38,340-86,-340-12,652-18,-320-28,440 14,0-5,1-6,-70-26,117 31,-26-4,0 5,-40 1,-183-10,73 30,255-1,-1-1,0 0,1 0,-1 0,1 0,-1-1,1 1,0-1,0 0,0-1,0 1,0-1,0 1,0-1,1-1,0 1,-1 0,1-1,0 1,1-1,-1 0,1 0,-1 0,1 0,1-1,-1 1,2 0,1 1,-1 0,1-1,0 1,0 0,0 0,1 0,-1 0,1 0,-1 0,1 0,0 1,0-1,1 1,-1-1,0 1,1 0,-1 0,1 0,0 0,0 0,0 0,0 1,0 0,0-1,0 1,0 0,0 1,1-1,-1 0,0 1,1 0,-1 0,4 0,-3-1,79-16,0 4,1 4,22 3,-102 6,729-33,-400 26,376-19,-153-21,-383 36,0 8,11 8,-120 1,-1 3,0 2,40 14,-99-24,-1-1,1 1,-1 0,0 0,1 0,-1 0,0 1,0-1,1 1,-1 0,0 0,-1 0,1 0,0 0,-1 1,1-1,-1 1,0 0,0 0,0-1,0 1,0 1,0-1,-1 0,0 0,0 1,0-1,1 4,2 11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2:06.98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3475 1354,'-107'167,"69"-100,33-55,0-1,-1 0,0 0,-1 0,0-1,0 0,-1-1,-1 1,0-2,0 1,-6 3,-123 75,25-1,-20 34,24-43,101-66,0 0,0 0,1 0,0 1,1 0,1 0,0 0,-1 7,-6 9,11-26,1-1,-1 1,0 0,0 0,1 0,-1 0,1 0,0 0,-1 0,1-1,0 1,0 0,0 0,1 0,-1 0,0 0,1 0,-1 0,1 0,0 0,-1-1,1 1,0 0,0 0,0-1,0 1,1-1,-1 1,0-1,1 1,-1-1,1 0,-1 0,1 0,0 1,-1-2,1 1,0 0,0 0,0-1,-1 1,1 0,0-1,0 0,0 0,0 1,0-1,0 0,0-1,0 1,0 0,0 0,0-1,0 1,0-1,-1 0,1 0,14-4,0-1,-1 0,0-2,0 0,-1 0,0-2,0 1,-1-2,-1 0,0 0,0-1,-1-1,0 0,-1 0,-1-1,0 0,4-12,-6 13,-1 1,2 0,0 0,0 0,1 1,0 0,1 1,0 0,10-7,168-104,-71 24,-84 55,-85 74,-13 18,3 3,2 3,-15 22,53-55,1 0,1 2,1 0,1 2,1 0,-1 4,-107 144,123-172,1-1,0 1,0-1,0 1,0 0,1-1,-1 1,1 0,0 0,0 0,0-1,0 1,0 0,0 0,1 0,-1-1,1 1,0 0,0-1,0 1,0-1,1 1,-1-1,0 1,1-1,0 0,0 1,-1-3,0-1,0 1,1 0,-1-1,0 1,0-1,0 0,0 1,0-1,0 0,0 1,-1-1,1 0,0 0,0 0,0 0,-1 0,1 0,-1 0,1 0,-1 0,1 0,-1 0,1 0,-1 0,0 0,0-1,1 1,-1 0,0 0,0 0,0-1,-1 0,40-181,-9 112,2 2,3 1,3 2,33-41,-28 41,124-163,-151 208,1 0,1 1,1 2,1 0,0 0,1 2,1 1,17-9,-26 15,1 1,-1 1,1 0,1 1,-1 1,1 0,0 1,0 0,0 1,1 1,-1 1,1 0,-1 1,2 0,5 5,-11-2,1-1,0 1,0-2,0 0,0 0,0-1,0-1,0 0,4-1,-8-11,-32 6,9 8,1 1,0 0,0 1,0 1,1 0,-1 1,1 0,-7 5,-35 11,-157 48,-206 38,322-89,-1-4,-1-5,-47-3,146-6,-1-1,1 0,-1 1,0-1,0 1,1-1,-1 1,0-1,0 1,0-1,0 0,0 1,0-1,0 0,0 1,0-1,0 1,0-1,0 0,0 1,0-1,0 1,-1-1,1 0,0 1,0-1,-1 1,1-1,0 1,-1-1,1 1,-1-1,1 1,0 0,-1-1,1 1,-1 0,1-1,-1 1,0 0,1-1,-1 1,1 0,-1 0,1 0,-1-1,0 1,1 0,-1 0,0 0,1 0,-1 0,1 0,-1 0,0 1,1-1,-1 0,1 0,-1 0,0 1,1-1,43-28,154-78,-196 106,0 0,-1 0,1-1,0 1,0 0,0-1,0 1,-1 0,1-1,0 1,0-1,-1 1,1-1,0 1,-1-1,1 0,0 1,-1-1,1 0,-1 1,1-1,-1 0,0 0,1 0,-1 1,0-1,1 0,-1 0,0 0,0 0,0 0,0 0,0 1,0-1,0 0,0 0,0 0,0 0,0 0,-1 0,1 1,0-1,-1 0,1 0,0 0,-1 1,1-1,-1 0,0 1,1-1,-1 0,1 1,-1-1,0 0,1 1,-1-1,0 1,0 0,0-1,1 1,-1 0,-1-1,-14-2,-1 2,1-1,-1 2,1 0,-1 1,1 1,-1 1,1 0,0 1,0 0,-11 6,-12 1,-165 48,141-54,75-29,15-3,1 3,0 0,2 2,1 1,1 1,2 1,68-45,54-46,-156 108,0 1,1 0,-1 0,0-1,0 1,0 0,0 0,0 0,-1-1,1 1,0 0,-1 0,1 0,0-1,-1 1,1 0,-1 0,0 0,1 0,-1 0,0 0,0 0,0 0,1 0,-1 1,0-1,0 0,0 1,0-1,-1 0,1 1,0-1,0 1,0-1,0 1,0 0,-1 0,1-1,0 1,0 0,-1 0,1 0,0 0,0 0,0 1,-1-1,1 0,0 1,0-1,0 0,0 1,-1-1,1 1,0 0,0 0,-29 3,1 1,0 2,0 1,1 1,0 1,0 2,1 1,-4 3,-26 11,-485 228,386-190,156-66,0 1,0-1,0 1,0-1,0 1,0-1,0 1,0 0,0-1,0 1,0-1,-1 1,1 0,0-1,0 1,0-1,-1 1,1 0,0-1,0 1,-1 0,1-1,0 1,-1 0,1 0,-1-1,1 1,0 0,-1 0,1 0,-1-1,1 1,0 0,-1 0,1 0,-1 0,1 0,-1 0,1 0,-1 0,1 0,0 0,-1 0,36-28,306-222,-312 224,-28 26,-1-1,1 1,-1 0,0-1,1 1,-1 0,1-1,-1 1,0-1,1 1,-1-1,0 1,1-1,-1 1,0-1,0 1,1-1,-1 1,0-1,0 1,0-1,0 0,0 1,0-1,0 1,0-1,0 1,0-1,0 0,0 1,0-1,-1 1,1-1,0 1,0-1,-1 1,1-1,0 1,-1-1,1 1,0-1,-1 1,1 0,-1-1,1 1,-1 0,1-1,0 1,-1 0,1-1,-1 1,0 0,1 0,-1 0,1 0,-1-1,1 1,-1 0,1 0,-1 0,-86 19,64-10,-513 205,361-152,174-62,0 1,0-1,0 0,0 1,0-1,0 0,0 1,0-1,0 0,0 0,0 0,0 0,0 0,0 0,0 0,0 0,0 0,0 0,0-1,0 1,0 0,1-1,-1 1,0 0,0-1,0 0,0 1,0-1,1 1,-1-1,0 0,1 1,-1-1,0 0,1 0,-1 0,1 0,-1 1,1-1,-1 0,1 0,0 0,0 0,-1 0,1 0,0 0,0 0,0 0,0 0,0 0,0 0,0 0,0 0,1 0,-1 0,0 0,0 0,1 0,-1 0,1 0,-1 0,1 0,84-91,-34 46,75-90,-124 136,-1-1,0 1,0-1,1 1,-1-1,0 0,0 0,0 1,0-1,0 0,0 0,0 0,0 0,-1 0,1 0,0 0,0-1,-1 1,1 0,-1 0,1-1,-1 1,0 0,1 0,-1-1,0 1,0 0,0-1,0 1,0 0,0-1,0 1,0 0,-1-1,1 1,-1 0,1-1,-1 1,1 0,-1 0,1 0,-1-1,0 1,0 0,0 0,0 0,0 0,0 1,0-1,0 0,0 0,0 0,0 1,0-1,-1 0,-7 2,0 0,0 1,0 0,0 0,0 1,1 0,-1 1,1 0,0 0,0 0,0 1,-2 3,-9 3,-313 164,102-44,214-133,33-22,-16 23,155-172,-21 8,-134 164,0 1,0 0,0-1,0 1,-1-1,1 1,0-1,0 1,0-1,-1 1,1-1,0 0,-1 0,1 1,-1-1,1 0,-1 0,1 0,-1 1,1-1,-1 0,0 0,0 0,1 0,-1 0,0 0,0 0,0 0,0 0,0 0,0 0,0 0,0 1,-1-1,1 0,0 0,0 0,-1 0,1 0,-1 0,1 0,-1 1,1-1,-1 0,1 0,-1 1,0-1,1 0,-1 1,0-1,0 1,1-1,-1 1,0-1,0 1,0-1,0 1,0 0,0-1,-10 3,1 1,0 0,0 0,0 1,0 0,1 1,-1 0,1 0,0 1,1 0,0 1,-3 2,-39 26,-219 139,132-95,137-79,0 0,0 0,1 0,-1 0,0-1,0 1,0 0,0 0,0 0,-1-1,1 1,0 0,0 0,0 0,0-1,0 1,0 0,0 0,0 0,0 0,0-1,0 1,-1 0,1 0,0 0,0 0,0 0,0-1,0 1,-1 0,1 0,0 0,0 0,0 0,-1 0,1 0,0 0,20-19,-18 17,227-217,-226 217,1-1,-1 0,0 0,1-1,-2 1,1-1,0 0,-1 1,1-1,-1 0,0 0,-1-1,1 1,-1 0,1 0,-1-1,-1 1,1-1,-1 1,1-1,-1 1,-1-1,1-1,-3 5,1 0,0 0,-1 0,0 0,1 1,-1 0,1-1,-1 1,0 0,1 0,-1 0,0 0,1 1,-1-1,0 1,1-1,-1 1,1 0,-1 0,1 0,0 1,-1-1,1 0,0 1,-1 0,-6 2,-34 18,1 2,1 2,1 1,1 3,-14 14,-55 40,52-40,175-162,-95 96,-1-1,-2 0,0-2,-1-1,15-27,-14-23,-21 74,0 1,0-1,-1 0,1 1,0-1,-1 0,1 1,-1-1,1 1,-1-1,0 1,0-1,0 1,1-1,-2 1,1 0,0 0,0-1,0 1,0 0,-1 0,1 0,-1 0,1 0,-1 1,1-1,-1 0,1 1,-1-1,1 1,-1-1,0 1,1 0,-1 0,0 0,1 0,-1 0,0 0,1 0,-1 0,0 1,1-1,-1 1,0-1,-11 5,0-1,0 2,1 0,0 0,0 1,0 1,1 0,0 0,1 1,0 0,-8 11,-19 13,-72 76,109-109,-1 1,1-1,0 0,-1 0,1 0,-1 1,1-1,0 0,0 0,-1 1,1-1,0 0,-1 1,1-1,0 0,0 1,0-1,-1 0,1 1,0-1,0 1,0-1,0 0,0 1,0-1,0 1,0-1,0 0,0 1,0-1,0 1,0-1,0 0,0 1,0-1,0 1,0-1,1 0,-1 1,0-1,0 0,0 1,1-1,-1 0,0 1,0-1,1 0,-1 0,0 1,1-1,-1 0,0 0,1 1,-1-1,1 0,-1 0,0 0,1 0,-1 0,0 0,1 1,-1-1,1 0,27-10,116-117,-122 103,8-8,-1-1,-1-1,-2-2,11-20,-38 56,0 1,0-1,0 0,0 0,1 1,-1-1,0 0,0 0,0 0,0 0,0 0,0 0,0 0,1-1,-1 1,0 0,0 0,0-1,0 1,0 0,1-1,-1 1,0-1,0 1,1-1,-1 1,0-1,1 0,-1 1,1-1,-1 0,1 1,-1-1,1 0,-1 0,1 0,-1 1,1-1,0 0,0 0,0 0,-1 0,1 0,0 0,0 1,0-1,0 0,0 0,0 0,1 0,-1 0,0 0,0 0,1 1,-1-1,0 0,1 0,-1 0,1 1,-1-1,1 0,-1 1,1-1,0 0,-1 1,1-1,0 1,0-1,-1 1,-120 79,105-68,-44 31,3 2,1 3,-16 20,46-28,26-38,-1-1,1 1,-1-1,1 1,-1-1,1 1,-1-1,1 1,0-1,-1 0,1 1,0-1,-1 0,1 0,0 1,-1-1,1 0,0 0,0 0,-1 0,1 0,0 0,-1 0,1 0,0 0,0 0,-1 0,1 0,0-1,-1 1,1 0,0 0,-1-1,1 1,0-1,-1 1,1 0,-1-1,1 1,-1-1,1 1,-1-1,1 0,-1 1,1-1,100-101,-62 56,18-16,-29 34,0-1,-2-2,-2-1,0 0,-3-2,3-6,-8-43,-16 81,0 0,0 0,0 0,-1 0,1 0,0 0,-1 0,1 1,-1-1,0 0,0 0,1 0,-1 1,0-1,0 0,-1 1,1-1,0 1,0-1,-1 1,1 0,-1-1,0 1,1 0,-1 0,0 0,1 0,-1 1,0-1,0 0,0 1,0-1,1 1,-1 0,0-1,0 1,0 0,0 0,0 0,0 1,0-1,-11 4,0 0,0 2,1-1,0 1,0 1,0 0,1 1,0 0,1 1,-5 4,9-8,-37 36,1 1,2 3,2 1,3 2,-18 32,44-68,4-6,0 0,1 0,0 1,0-1,0 1,1 0,0 0,0 0,1 0,0 0,0 1,1-1,-1 7,2-12,0-1,1 1,-1-1,0 0,0 0,1 1,-1-1,1 0,-1 0,1 1,0-1,0 0,-1 0,1 0,0 0,0 0,0 0,0 0,0 0,0 0,0-1,0 1,0 0,1-1,-1 1,0-1,0 1,1-1,-1 0,0 1,1-1,-1 0,0 0,1 0,-1 0,0 0,1 0,-1 0,0 0,1-1,-1 1,0-1,1 1,54-25,-21-1,-2-1,0-2,-2-1,-2-1,9-13,-17 17,0-1,-2-2,-2 0,0 0,-2-2,2-7,6-83,-23 119,1-1,-1 0,0 1,0-1,-1 0,1 1,-1-1,0 1,0-1,0 1,0-1,0 1,-1-1,0 1,1 0,-1 0,0 0,-1 0,1 0,-1 1,1-1,-1 0,0 1,0 0,0 0,0 0,0 0,0 0,0 1,-1-1,-1 0,-3 3,0-1,0 1,1 1,-1-1,1 1,-1 1,1-1,0 1,0 0,0 1,0 0,1 0,-1 0,1 1,0 0,0 0,1 1,0-1,-5 7,7-9,-140 168,50-8,92-160,-1-1,1 0,0 0,0 0,0 1,0-1,0 0,0 1,1-1,-1 1,1-1,-1 1,1-1,0 1,0-1,0 1,1-1,-1 1,1-1,-1 1,1-1,0 0,0 1,0-1,0 0,0 1,0-1,1 0,-1 0,1 0,-1 0,1 0,0-1,0 1,0 0,0-1,0 0,0 1,0-1,0 0,1 0,-1 0,0 0,1 0,-1-1,1 1,-1-1,1 0,-1 1,1-1,-1 0,1-1,-1 1,3-1,6-2,-1-1,0-1,0 0,0 0,-1-1,0 0,0-1,0 1,-1-2,0 1,0-1,-1-1,0 1,5-9,11-10,-1 0,0-2,-2-1,-2-1,0 0,-2-1,6-21,-17 40,0 0,-1-1,-1 1,0-1,-1 0,0 0,-1 0,-1 0,0 0,-1 0,0 1,-1-1,-2-6,2 16,0 1,-1-1,1 0,-1 1,1-1,-1 1,0 0,0 0,-1 0,1 0,-1 1,1-1,-1 1,0 0,0 0,0 0,0 1,0 0,0-1,0 1,-1 1,1-1,0 0,-1 1,1 0,0 0,-1 1,1-1,0 1,-1 0,1 0,0 0,0 0,0 1,0 0,0 0,0 0,0 0,1 0,-1 1,1 0,0 0,-3 2,-16 16,0 2,2 0,0 1,1 1,2 1,-10 20,1-6,1-3,1 0,2 2,2 0,1 2,3 0,1 1,-10 43,24-80,0 0,0 0,1 0,-1 0,1 0,0 0,1 0,-1 0,1 0,0 0,0 0,0 0,1-1,0 1,0 0,0-1,1 1,-1-1,1 0,0 0,0 0,0 0,1 0,-1-1,1 0,0 1,0-1,0-1,1 1,-1-1,1 1,-1-1,1-1,0 1,0 0,-1-1,1 0,0-1,0 1,5-1,4-2,0-2,0 0,0-1,-1 0,0-1,0-1,0 0,-1 0,0-2,0 1,-1-1,0-1,-1 0,1-1,-10 9,58-56,-4-2,-1-3,-4-2,-3-3,28-52,-55 88,-1-1,-1-1,-2 0,-1-1,7-31,-21 64,0 1,0-1,0 0,0 0,-1 0,1 0,-1 0,1 0,-1-1,0 1,0 0,0 0,0 0,0 0,0 0,-1 0,1 0,-1 0,1 0,-1 0,0 0,0 0,0 0,0 0,0 0,0 1,0-1,0 0,-1 1,1-1,-1 1,0-1,1 1,-1 0,0 0,0 0,1 0,-1 0,0 0,0 0,0 1,0-1,0 1,0-1,0 1,-2 0,-5 3,0 0,1 1,0 1,0-1,0 1,1 1,-1-1,1 1,0 0,-2 4,-5 3,-62 60,3 4,4 2,-39 62,74-98,1 2,3 1,2 2,1 1,3 0,2 2,3 1,0 4,16-49,0 0,1 0,0 1,0-1,0 1,1 0,0-1,1 1,0 0,0 0,1-1,-1 1,2 0,-1-1,1 1,0-1,1 1,0-1,0 0,0 0,1 0,0-1,0 1,1-1,0 0,0 0,0-1,1 1,0-1,0 0,0-1,0 1,1-1,3 1,11-1,0-1,1-1,-1-1,0-1,1-1,-1 0,0-2,0 0,0-2,0 0,-1-1,0-1,0-1,0-1,-1-1,8-6,55-29,-1-3,-3-4,-3-4,-2-2,-2-4,-3-2,-3-4,-4-2,28-43,-55 69,-3-1,-1-1,-3-2,-2-1,14-37,-25-18,-14 101,-1 1,1-1,-1 1,0-1,1 1,-1-1,0 1,-1 0,1-1,0 1,-1 0,1 0,-1 0,1 0,-1 0,0 1,0-1,0 0,0 1,0 0,0-1,-1 1,1 0,0 0,-1 0,1 0,-1 0,1 1,-1-1,1 1,-1 0,1 0,-1 0,1 0,-1 0,1 0,-1 1,1-1,-2 1,-15 4,0 1,1 1,0 0,0 2,0 0,1 1,1 0,0 2,0 0,-1 3,1-4,-115 95,5 7,4 4,6 6,-47 69,-42 78,178-211,26-58,1 0,-1 0,1 0,0 0,-1 0,1 0,0 1,0-1,0 0,0 0,0 0,0 0,0 1,1-1,-1 0,0 0,1 0,-1 0,0 0,1 0,-1 0,1 0,0 0,-1 0,1 0,0 0,0 0,-1 0,1-1,0 1,0 0,0-1,0 1,0 0,0-1,0 1,0-1,0 0,1 1,-1-1,0 0,0 0,0 1,0-1,0 0,1 0,-1 0,0-1,0 1,0 0,1 0,16-4,-1 0,1-1,-1-1,1-1,-2 0,1-2,-1 0,0 0,-1-1,9-9,5 0,156-110,-7-8,-6-8,-6-8,37-52,-185 186,3-1,0-2,-2-1,0 0,-2-1,0-1,4-12,-20 36,0 0,0 0,0-1,0 1,-1 0,1 0,-1 0,1-1,-1 1,1 0,-1-1,1 1,-1 0,0-1,0 1,0 0,0-1,0 1,0-1,0 1,0 0,-1-1,1 1,-1 0,1 0,-1-1,1 1,-1 0,1 0,-1-1,0 1,0 0,0 0,0 0,0 0,0 0,0 0,0 1,0-1,0 0,0 0,0 1,-1-1,1 1,0-1,-1 1,1-1,0 1,-1 0,1 0,0 0,-1-1,1 1,-77 10,31 8,0 3,1 1,2 2,0 2,2 2,-23 21,61-47,-386 282,352-247,38-37,0 1,0-1,-1 1,1-1,0 1,0-1,0 1,0-1,0 1,0-1,0 1,0-1,0 1,0-1,1 1,-1-1,0 1,0-1,0 1,1-1,-1 1,0-1,0 1,1-1,-1 1,0-1,1 0,-1 1,1-1,-1 0,0 1,1-1,-1 0,1 1,-1-1,1 0,-1 0,1 0,-1 0,1 1,-1-1,1 0,-1 0,1 0,-1 0,1 0,0 0,-1 0,1 0,-1-1,1 1,-1 0,1 0,-1 0,1 0,-1-1,1 1,35-4,16-12,-1-2,-1-2,0-3,-2-2,-1-2,0-1,8-11,-52 37,53-34,-1-2,-2-3,-2-2,-1-2,-3-2,-2-2,9-16,-28 8,-26 55,0 1,0 0,0 0,0 0,0-1,0 1,0 0,0 0,-1 0,1 0,0 0,-1-1,1 1,-1 0,1 0,-1 0,0 0,1 0,-1 0,0 0,0 1,1-1,-1 0,0 0,0 1,0-1,0 0,0 1,0-1,0 1,-1-1,1 1,0 0,0-1,0 1,0 0,0 0,-1 0,1 0,0 0,0 0,0 0,-1 0,1 0,0 1,0-1,0 0,0 1,0-1,-1 1,-12 3,1 1,0 0,0 1,0 0,1 1,0 0,0 1,1 0,0 1,-4 4,-5 3,-46 40,3 2,3 3,2 2,-29 44,9-5,79-101,-1 0,1 1,-1-1,1 0,0 1,-1-1,1 0,0 0,0 0,0 0,0 0,0 0,0 0,0 0,0 0,0 0,0 0,0-1,1 1,-1-1,0 1,1-1,-1 1,0-1,1 0,-1 1,0-1,1 0,-1 0,1 0,-1 0,0 0,1 0,-1-1,1 1,-1 0,0-1,1 1,-1-1,0 1,0-1,1 0,-1 0,0 1,0-1,1-1,24-8,0-1,-1-2,0 0,-1-2,-1-1,0 0,30-21,45-27,-4-5,-2-4,25-31,-108 96,-3 3,0 0,0 0,0 0,-1-1,0 0,0 0,0-1,-1 1,0-1,0 0,0 0,-1 0,-1-1,1 1,0-4,-4 8,-1 1,1-1,-1 1,0 0,1-1,-1 1,0 0,0 0,-1 0,1 1,0-1,-1 1,1-1,-1 1,1 0,-1 0,1 0,-1 0,0 0,0 0,0 1,1-1,-1 1,0 0,0 0,0 0,0 0,1 1,-1-1,0 1,0 0,1-1,-1 1,-2 1,-44 10,0 2,1 2,1 2,0 2,-39 24,-385 221,260-146,187-93,163-102,-61 34,-3-3,-1-4,-3-3,-2-3,-2-3,5-11,-22-4,-49 72,0-1,0 1,0-1,0 0,-1 0,1 0,0 0,-1 1,1-1,-1 0,0 0,0 0,1 0,-1 0,-1 0,1 0,0 0,0 0,-1 0,1 0,-1 0,1 0,-1 1,0-1,0 0,0 0,0 1,0-1,0 0,-1 1,1-1,0 1,-1 0,1-1,-1 1,1 0,-1 0,0 0,0 0,1 0,-1 0,-11 0,0 0,0 0,0 1,0 1,0 0,0 1,0 0,1 1,-1 0,1 1,-1 1,1 0,1 0,-1 1,1 1,0 0,0 0,1 1,0 1,-5 4,-12 12,0 0,2 1,1 2,1 0,1 2,1 0,2 2,17-30,0 0,0 0,1 0,-1 0,1 1,-1-1,1 0,0 1,0-1,0 1,0 0,0-1,1 1,-1 0,1-1,0 1,0 0,0-1,0 1,0 0,0 0,1-1,-1 1,1 0,0-1,0 1,0-1,0 1,0-1,1 0,-1 1,1-1,-1 0,1 0,0 0,0 0,0 0,0 0,0-1,0 1,1-1,-1 1,2 0,4-1,1 0,-1-1,1 1,-1-2,1 1,-1-1,0-1,1 1,-1-1,0-1,0 0,3-1,8-2,623-242,-562 221,-15 3,2 3,0 4,65-9,-54 26,-76 0,-1 0,1 0,0 1,0-1,0 0,-1 1,1-1,0 1,0 0,-1 0,1-1,-1 1,1 0,-1 0,1 1,-1-1,1 0,-1 0,0 1,0-1,0 1,0-1,0 1,0-1,0 1,0 0,0-1,-1 1,1 0,-1 0,0-1,1 1,-1 0,0 0,0 0,0-1,0 1,0 0,0 0,-1 1,-5 11,0 0,0-1,-2 1,0-2,0 1,-1-1,-1 0,0-1,0 0,-1 0,-2 0,3-2,-64 64,-4-4,-2-3,-3-4,-88 49,91-61,80-49,1 0,-1-1,0 1,1 0,0-1,-1 1,1 0,-1-1,1 1,0-1,-1 1,1-1,0 1,0-1,-1 0,1 1,0-1,0 0,0 1,-1-1,1 0,0 0,0 0,0 0,0 0,0 0,-1 0,1 0,0 0,0-1,0 1,0 0,-1 0,1-1,0 1,0 0,-1-1,1 1,0-1,-1 1,1-1,0 0,206-78,368-203,-271 138,-208 112,-119 64,-284 162,-93 61,361-219,38-35,1-1,0 1,0-1,0 1,1-1,-1 0,0 1,0-1,0 1,0-1,0 0,0 1,1-1,-1 1,0-1,0 0,1 1,-1-1,0 0,0 1,1-1,-1 0,0 0,1 1,-1-1,1 0,-1 0,0 1,1-1,-1 0,1 0,-1 0,0 0,1 0,-1 0,1 0,-1 0,1 0,-1 0,0 0,1 0,-1 0,1 0,-1 0,0 0,1 0,-1 0,1-1,-1 1,0 0,1 0,-1 0,1-1,-1 1,0 0,1-1,-1 1,174-59,-155 51,650-322,-461 230,-197 96,-25 13,-120 70,4 5,-73 66,22-16,157-118,14-10,0 0,1 0,-1 1,2 0,-1 1,1 0,0 0,0 1,1 0,1 0,-4 6,10-14,-1 0,1 0,0-1,-1 1,1 0,0 0,0 0,0 0,0 0,0-1,0 1,0 0,0 0,0 0,1 0,-1 0,0-1,0 1,1 0,-1 0,1 0,-1-1,1 1,-1 0,1-1,-1 1,1 0,-1-1,1 1,0-1,-1 1,1 0,0-1,0 0,-1 1,1-1,0 0,0 1,0-1,0 0,-1 0,1 1,0-1,0 0,0 0,0 0,0 0,0 0,-1-1,1 1,0 0,0 0,0 0,0-1,53-8,-53 9,189-58,134-62,276-146,-559 248,87-54,-127 59,-24 16,-194 77,173-61,-447 229,397-209,220-75,-11-11,-2-6,104-65,2-8,-199 101,-39 23,-13 22,0 2,2 1,1 1,-25 26,51-47,-410 402,396-391,9-8,0 0,0 0,0 1,1 0,0 0,0 0,1 1,0 0,1 1,0-1,0 1,0 2,4-10,1 0,0 0,0-1,0 1,0 0,0 0,0 0,0 0,0 0,0 0,0 0,0 0,1 0,-1 0,0 0,1-1,-1 1,0 0,1 0,-1 0,1-1,-1 1,1 0,0 0,-1-1,1 1,0-1,0 1,-1 0,1-1,0 1,0-1,0 0,-1 1,1-1,0 0,0 0,0 1,0-1,0 0,0 0,0 0,0 0,0 0,0 0,0 0,-1 0,1-1,1 1,48-9,38-25,-2-3,-1-4,70-47,-98 55,81-48,-4-5,-4-7,-4-5,13-22,-123 107,-9 8,-1 0,0-1,0 0,0 0,-1 0,1-1,-1 1,-1-1,0 0,0-1,3-5,-8 12,0-1,0 1,0 0,0 0,0 0,0 0,0 0,0 0,0 0,-1 0,1 0,0 0,-1 1,1-1,0 1,-1-1,1 1,-1-1,1 1,-1 0,1-1,-1 1,1 0,-1 0,1 0,-1 1,1-1,-1 0,1 0,-1 1,1-1,-1 1,1-1,0 1,-1 0,1-1,0 1,0 0,-1 0,1 0,0 0,0 0,-58 27,2 3,1 2,2 3,-16 15,43-32,-175 138,8 9,-165 182,340-329,-43 62,62-80,-1 0,1-1,0 1,0 0,0 0,-1 0,1 0,0 0,0 0,0-1,1 1,-1 0,0 0,0 0,0 0,1 0,-1-1,0 1,1 0,-1 0,0 0,1-1,-1 1,1 0,0-1,-1 1,1 0,-1-1,1 1,0-1,0 1,-1-1,1 1,0-1,0 1,-1-1,1 0,0 0,0 1,0-1,0 0,0 0,-1 0,1 0,0 0,0 0,0 0,0 0,0 0,0 0,-1-1,1 1,1 0,50-13,155-97,-139 67,534-330,-451 269,-5-6,87-87,-224 189,-3 3,1 0,-1 0,0-1,0 0,-1 0,1-1,-2 1,1-1,-1 0,0 0,0-1,2-7,-7 14,0 0,0 0,-1 0,1 0,-1 0,1 0,-1 0,1 0,-1 1,0-1,1 0,-1 1,0 0,0-1,1 1,-1 0,0 0,1 0,-1 0,0 0,0 0,1 1,-1-1,0 1,0-1,1 1,-1-1,1 1,-1 0,1 0,-1 0,1 0,-1 0,1 0,0 0,-2 2,-75 38,2 3,2 4,-11 12,34-23,-23 14,-703 468,629-434,131-79,33-22,275-211,-219 169,-3-4,-2-2,5-13,-63 69,-1 0,0 0,-1-1,1 0,-2 0,1 0,-1-1,-1 0,0-1,0 1,-1-1,0 0,-1 0,-1 0,1 0,-2 0,1-4,-4 12,-1-1,0 1,1-1,-1 1,0 0,-1 1,1-1,0 0,-1 1,0 0,1 0,-1 0,0 0,0 0,0 1,0 0,0 0,0 0,-1 0,1 0,0 1,-1 0,1 0,0 0,0 1,-1-1,1 1,-2 1,-39 3,1 2,0 2,1 1,0 3,1 2,-35 16,-211 99,161-68,-3-6,-68 16,128-59,70-13,-1 0,1 0,0 0,-1-1,1 1,-1 0,1 0,-1 0,1-1,0 1,-1 0,1-1,-1 1,1 0,0-1,0 1,-1 0,1-1,0 1,-1-1,1 1,0-1,0 1,0 0,0-1,-1 1,1-1,0 1,0-1,0 1,0-1,0 1,0-1,0 1,0-1,1 1,-1-1,0 1,0-1,0 1,0-1,1 1,-1 0,0-1,0 1,1-1,-1 1,0 0,1-1,-1 1,0 0,1-1,-1 1,0 0,1 0,-1-1,1 1,-1 0,1 0,-1 0,1-1,-1 1,28-23,82-46,2 6,3 5,19-3,-72 33,177-81,169-48,-385 152,-56 22,-765 366,564-274,291-119,170-55,3 11,40 3,21 39,-290 12,34-2,-35 3,0-1,1 0,-1 0,1 0,-1 0,1 0,-1 0,0 0,1 0,-1-1,1 1,-1 0,0 0,1 0,-1 0,1-1,-1 1,0 0,1 0,-1 0,0-1,1 1,-1 0,0-1,1 1,-1 0,0-1,0 1,1 0,-1-1,0 1,0-1,0 1,0 0,1-1,-1 1,0-1,0 1,0-1,0 1,0 0,0-1,0 1,0-1,0 1,0-1,-1 1,1 0,0-1,0 1,0-1,0 1,-1 0,1-1,0 1,0 0,-1-1,1 1,0 0,-1-1,1 1,0 0,-1 0,1-1,0 1,-1 0,1 0,-1 0,1-1,-7-2,0 1,0-1,0 1,0 0,0 1,-1-1,1 2,-1-1,1 1,0 0,-1 0,1 1,-1 0,1 0,0 1,0 0,-1 0,1 1,1 0,-5 2,-43 21,0 1,3 3,0 2,2 3,2 1,1 3,-5 8,37-36,0 0,1 2,1-1,0 2,0 0,2 0,0 1,0 0,1 1,1 0,-2 6,10-19,-1-1,0 1,1 0,0-1,-1 1,1-1,0 1,0 0,1-1,-1 1,1 0,-1-1,1 1,0-1,0 1,0-1,0 1,0-1,0 0,1 0,-1 1,1-1,0 0,-1 0,1-1,0 1,0 0,0-1,1 1,-1-1,0 1,1-1,-1 0,0 0,1 0,-1 0,1-1,0 1,-1-1,3 1,111 1,-59-13,0-2,-1-3,-1-3,-1-1,14-10,143-50,-189 74,-54 34,-229 130,92-52,-118 50,178-95,109-60,0 0,-1-1,1 1,0 0,0-1,0 1,-1 0,1 0,0 0,0-1,0 1,0 0,0 0,1-1,-1 1,0 0,0 0,0-1,1 1,-1 0,0-1,1 1,-1 0,1-1,-1 1,0 0,1-1,0 1,-1-1,1 1,-1-1,1 1,0-1,-1 1,1-1,0 0,-1 1,1-1,0 0,-1 0,1 1,0-1,0 0,0 0,-1 0,1 0,0 0,0 0,-1 0,1 0,0-1,0 1,-1 0,1 0,0 0,0-1,-1 1,1 0,0-1,-1 1,1-1,-1 1,1-1,0 0,60-13,-1-3,-1-2,46-23,-67 27,772-315,-693 298,-124 44,-475 228,419-211,-495 240,530-250,29-20,-1 1,0 0,1 0,-1 0,0 0,1 0,-1 0,1 0,-1 0,0 1,1-1,-1 0,1 0,-1 0,0 0,1 0,-1 1,0-1,1 0,-1 0,0 1,1-1,-1 0,0 0,0 1,1-1,-1 0,0 1,0-1,0 0,0 1,1-1,-1 0,0 1,0-1,0 1,0-1,0 0,0 1,0-1,0 1,0-1,0 0,0 1,0-1,0 1,0-1,0 0,0 1,-1-1,1 0,0 1,0-1,0 0,-1 1,1-1,0 0,0 1,-1-1,1 0,0 0,-1 1,1-1,0 0,-1 0,1 0,0 1,-1-1,16 0,0-1,-1 0,1-1,-1-1,1 0,-1 0,0-2,4-2,-2 2,579-207,-354 126,15-6,65-5,-207 76,-114 22,0 0,0 0,0 1,0-1,0 0,0 0,0 0,0 1,0-1,-1 0,1 0,0 0,-1 0,1 0,-1 1,0-1,1 0,-1 0,0 0,1-1,-1 1,0 0,0 0,0 0,0 0,0-1,0 1,0 0,0-1,0 1,0-1,0 0,0 1,-1-1,0 1,-212 111,-311 131,311-152,214-91,-1 0,0 0,1 0,-1 0,0 0,1 0,-1 0,0 0,0 0,1 0,-1 0,0 0,1 0,-1 1,0-1,1 0,-1 1,1-1,-1 0,0 1,1-1,-1 1,1-1,-1 0,1 1,-1 0,1-1,-1 1,1-1,0 1,-1 0,1-1,0 1,0-1,-1 1,1 0,0 0,0-1,0 1,0 0,0-1,0 1,0 0,0-1,0 1,0 0,0 0,0-1,1 1,-1 0,0-1,0 1,1-1,-1 1,0 0,1-1,-1 1,1-1,-1 1,1-1,-1 1,1-1,-1 1,1-1,114-23,184-64,185-84,-80 21,-352 140,-52 11,0 0,1 0,-1 0,0 1,0-1,0 0,-1 0,1 0,0 1,0-1,-1 0,1 0,0 0,-1 0,1 0,-1 0,0 0,1 0,-1 0,0 0,1 0,-1 0,0 0,0 0,0 0,0-1,0 1,0 0,0-1,0 1,0-1,0 1,0-1,-1 1,1-1,0 0,0 0,0 1,-105 65,-3-5,-105 41,131-63,-366 167,425-194,24-12,0 0,0 0,1 0,-1 0,0 0,0 0,1 1,-1-1,0 0,0 0,0 0,1 0,-1 0,0 0,0 1,0-1,1 0,-1 0,0 0,0 0,0 1,0-1,0 0,1 0,-1 1,0-1,0 0,0 0,0 0,0 1,0-1,0 0,0 0,0 1,0-1,0 0,0 0,0 1,0-1,0 0,0 0,0 1,0-1,0 0,0 0,-1 0,1 1,0-1,29-2,50-14,-1-3,-1-4,14-9,-33 13,531-211,-499 193,-33 12,2 3,0 2,40-7,-72 24,-70 33,-913 384,863-365,109-38,16-14,-1-1,0-1,1-2,-2-1,1-1,-1-2,9-2,1133-401,-1007 375,-213 62,-691 295,665-282,75-36,-1-1,1 1,-1-1,1 1,0 0,-1-1,1 1,0 0,-1 0,1-1,0 1,-1 0,1 0,0 0,0 0,-1 0,1 0,0 0,-1 0,1 0,0 0,0 0,-1 0,1 0,0 1,-1-1,1 0,0 1,-1-1,1 0,-1 1,1-1,0 1,-1-1,1 1,-1-1,1 1,-1-1,0 1,1-1,-1 1,1 0,-1-1,0 1,0 0,1-1,-1 1,0 0,0-1,0 1,0 0,0 0,0-1,0 1,0 0,0-1,0 1,0 0,0 0,0-1,-1 1,1 0,0-1,-1 1,1 0,0-1,-1 1,1 0,48-5,0-1,-1-2,0-3,0-1,22-10,6-1,515-173,-586 194,103-33,-101 30,-16 4,-21 4,-287 132,-42 27,96-38,262-124,-21 13,23-14,0 0,0 0,1 0,-1 0,0 0,0 0,1 0,-1 0,0 0,1 0,-1 0,0 0,0 0,1 0,-1 0,0 0,1 0,-1 0,0 0,0 1,1-1,-1 0,0 0,0 0,1 0,-1 1,0-1,0 0,0 0,0 1,1-1,-1 0,0 0,0 1,0-1,0 0,0 0,0 1,0-1,1 0,-1 0,0 1,0-1,0 0,0 1,0-1,0 0,0 0,-1 1,1-1,0 0,0 1,0-1,0 0,0 0,0 1,0-1,-1 0,1 0,0 1,0-1,0 0,0 0,-1 0,1 1,0-1,-1 0,20 0,0 0,-1-1,1-1,-1-1,0 0,0-2,0 0,12-6,-19 8,826-298,-295 99,-309 124,-205 74,-35 18,-185 118,67-34,124-98,1 0,-1 0,0 0,1 0,-1 0,0 1,1-1,-1 0,0 1,1-1,-1 0,1 1,-1-1,1 1,-1-1,1 1,-1-1,1 1,-1-1,1 1,0-1,-1 1,1-1,0 1,-1 0,1-1,0 1,0 0,0-1,0 1,0 0,-1-1,1 1,0 0,1-1,-1 1,0 0,0-1,0 1,0 0,0-1,1 1,-1 0,0-1,0 1,1-1,-1 1,1 0,-1-1,0 1,1-1,-1 1,1-1,-1 0,1 1,0-1,-1 1,1-1,0 0,43 2,21-15,0-3,-1-2,32-16,-41 13,2 3,0 2,1 2,46-4,-48 25,-55-7,0 1,0-1,0 1,-1-1,1 1,0 0,0-1,0 1,-1 0,1 0,0 0,-1 0,1-1,-1 1,1 0,-1 0,1 0,-1 0,0 0,0 0,1 0,-1 0,0 1,0-1,0 0,0 0,0 0,0 0,0 0,0 0,-1 0,1 0,0 0,-1 0,1 0,-1 0,1 0,-1 0,1 0,-1 0,0-1,1 1,-1 0,0 0,0-1,1 1,-1 0,0-1,0 1,0-1,-1 1,-25 25,-1-2,-1-1,0-1,-2-2,-1-1,-26 11,-12 9,44-25,-47 39,73-52,0 0,0 0,1 0,-1 0,0 0,1 0,-1 0,1 0,-1 0,1 0,0 0,-1 0,1-1,0 1,0 0,-1 0,1-1,0 1,0 0,0-1,0 1,0-1,0 1,0-1,0 0,0 1,0-1,0 0,0 0,0 0,0 0,0 0,1 0,-1 0,0 0,0 0,0 0,1-1,-2 1,202-21,-203 21,1 1,-1 0,1-1,-1 1,1 0,-1 0,1 0,0-1,-1 1,1 0,0 0,0 0,0 0,-1 0,1-1,0 1,0 0,0 0,1 0,-1 0,0 0,0 0,0 0,1-1,-1 1,0 0,1 0,-1 0,1-1,-1 1,1 0,-1 0,1-1,-1 1,1-1,0 1,-1 0,1-1,0 1,0-1,-1 0,1 1,0-1,0 1,0-1,0 0,-1 0,1 0,0 1,0-1,0 0,0 0,0 0,0 0,-1 0,1-1,0 1,0 0,0 0,0 0,0-1,-1 1,1-1,0 1,0 0,0-1,-1 0,-141 127,139-124,0-1,0 1,1 0,-1 0,0 0,1 0,0 0,0 1,-1-1,1 0,0 0,1 1,-1-1,0 1,1-1,-1 1,1-1,0 1,0-1,0 1,0-1,0 1,1 0,-1-1,1 0,-1 1,1-1,0 1,0-1,0 0,1 1,-1-1,0 0,1 0,-1 0,1 0,0 0,0-1,-1 1,1 0,0-1,1 1,-1-1,0 0,0 0,1 0,-1 0,0 0,1 0,1 0,23 10,-18-9,0 2,-1-1,1 1,-1 0,0 1,0-1,0 2,-1-1,0 1,0 0,0 1,-1 0,4 4,76 127,-49-74,12 12,80-7,-127-68,0 0,1 0,-1 0,0 0,1 1,-1-1,0 1,0 0,0-1,0 1,-1 0,1 0,0 0,-1 0,1 1,-1-1,0 0,0 1,0-1,0 1,0-1,0 1,-1-1,1 1,-1-1,0 1,0 0,0-1,0 1,0 0,0-1,-1 1,1-1,-1 1,0-1,0 1,0-1,0 1,0-1,-1 0,1 0,0 1,-1-1,0 0,0 0,1-1,-1 1,0 0,0 0,-1-1,0 1,-7 4,-1 0,1-1,-1 0,0-1,-1 0,1-1,-1 0,0-1,0 0,0-1,0 0,1-1,-2 0,12 0,0 1,-1-1,1 0,0 1,0-1,-1 0,1 0,0 0,-1 0,1 0,0 0,-1 0,1 0,0-1,-1 1,1 0,0-1,0 1,-1-1,1 1,0-1,0 0,0 1,0-1,0 0,0 0,0 0,0 0,0 0,0 0,1 0,-1 0,0 0,1 0,-1-1,0 1,1 0,0 0,-1-1,1 1,0 0,0-1,-1 1,1 0,0-1,0 1,0 0,1 0,-1-1,0 1,0 0,1-1,-1 1,1 0,-1 0,1-1,0 1,-1 0,1 0,0 0,0 0,0 0,0 0,0 0,0 0,0 1,0-1,120-48,-75 35,51-16,-51 18,0-3,-1-2,-1-1,19-13,181-111,-84 19,-159 123,0 0,-1 0,1 0,0-1,0 1,-1-1,1 1,0 0,-1-1,1 1,0-1,-1 1,1-1,-1 0,1 1,-1-1,1 0,-1 1,1-1,-1 0,0 1,1-1,-1 0,0 0,0 1,0-1,1 0,-1 0,0 0,0 1,0-1,0 0,0 0,0 0,-1 1,1-1,0 0,0 0,-1 0,1 1,0-1,-1 0,1 1,0-1,-1 0,1 1,-1-1,1 0,-1 1,0-1,1 1,-1-1,0 1,1-1,-1 1,0 0,0-1,33-6,230-57,-111 37,1 6,0 7,125 6,-247 9,107-12,-136 10,0 0,1 0,-1 0,1 1,-1-1,1 0,0 1,-1-1,1 1,-1 0,1 0,0-1,-1 1,1 0,0 0,-1 1,1-1,0 0,-1 0,1 1,-1-1,1 1,-1 0,1-1,-1 1,1 0,-1 0,1 0,-1 0,0 0,0 0,1 0,-1 0,0 1,0-1,0 0,0 1,-1-1,1 1,0-1,0 1,-1-1,1 1,-1 0,3 2,1 0,-1 0,1 0,0 0,0-1,1 1,-1-1,1 0,-1 0,1-1,0 1,0-1,0 0,0-1,1 1,-1-1,0 0,1 0,-1-1,0 1,1-1,-1 0,1-1,-1 1,0-1,1 0,-1-1,0 1,4-2,42-4,13-3,0 3,1 3,0 3,23 4,55 49,-142-52,0-1,1 1,-1 1,0-1,1 0,-1 0,0 0,0 1,1-1,-1 0,0 1,0-1,0 1,0 0,1-1,-1 1,0 0,0 0,0 0,0 0,-1-1,1 1,0 1,0-1,0 0,-1 0,1 0,-1 0,1 0,-1 1,1-1,-1 0,0 0,1 1,-1-1,0 0,0 0,0 1,0-1,0 0,0 1,-1-1,1 0,0 0,-1 1,1-1,0 0,-1 0,0 0,0 2,-125 79,103-71,1 1,-2-2,1-1,-1-1,0-1,-1 0,1-2,-24 1,97-28,344-134,-391 155,3-1,0 0,-1 0,1 0,-1 0,1-1,-1 0,0 1,0-2,-1 1,1 0,-1-1,1 0,-1 0,0 0,0 0,-3 3,0 1,0-1,0 0,0 0,1 1,-1-1,0 0,0 0,0 1,-1-1,1 0,0 0,0 0,0 1,0-1,-1 0,1 1,0-1,-1 0,1 1,-1-1,1 0,-1 1,1-1,-1 1,1-1,-1 0,1 1,-1 0,0-1,1 1,-1-1,0 1,1 0,-1-1,0 1,0 0,1 0,-1 0,0 0,0-1,0 1,1 0,-1 0,0 0,0 1,1-1,-1 0,0 0,0 0,1 1,-46 3,-386 106,83-59,399-74,342-136,-349 141,-2-2,0-2,-2-2,0-1,16-16,-52 40,-1 0,1-1,-1 1,0 0,1-1,-1 0,0 1,0-1,0 0,0 0,-1 0,1 0,0 0,-1-1,0 1,1 0,-1-1,0 1,0-1,0 0,-1 1,1-1,0 0,-1 1,0-1,0 0,0 1,0-1,0 0,0 1,-1-1,1 0,-1 1,0-1,0 0,0 1,0-1,0 1,0 0,-1-1,1 1,-1 0,0 0,0 0,0 0,0 0,0 0,0 1,0-1,0 1,-1-1,-1 0,-14-2,0 1,-1 0,1 1,-1 1,1 1,-1 1,0 0,1 2,-5 1,-301 60,110-17,503-135,-240 73,160-63,-209 78,-1 0,1 0,-1-1,1 1,0 0,-1 0,1 0,-1-1,1 1,0 0,-1 0,1-1,0 1,-1 0,1 0,0-1,0 1,-1 0,1-1,0 1,0-1,0 1,-1 0,1-1,0 1,0 0,0-1,0 1,0-1,0 1,0-1,0 1,0 0,0-1,0 1,0-1,0 1,0 0,0-1,0 1,1-1,-1 1,0 0,0-1,0 1,1 0,-1-1,0 1,0 0,1-1,-1 1,0 0,1-1,-45 0,-19 9,0 3,0 2,-27 11,20-5,-164 44,102-23,-1-6,-2-6,-1-6,-102 3,215-26,33-10,547-186,-503 169,-54 28,0-1,1 1,-1-1,0 1,0-1,0 1,0-1,0 0,0 1,-1-1,1 1,0-1,0 1,0-1,0 1,-1-1,1 1,0-1,0 1,-1-1,1 1,0-1,-1 1,1 0,-1-1,1 1,0-1,-1 1,1 0,-1 0,1-1,-1 1,1 0,-1 0,1-1,-1 1,0 0,1 0,-1 0,1 0,-1 0,1 0,-1 0,1 0,-1 0,0 0,1 0,-1 0,1 1,-1-1,-26 0,0 1,0 1,0 1,1 2,-1 1,-4 2,2-1,-587 162,293-73,-101 6,258-80,166-22,0 0,0 0,0-1,0 1,0 0,0-1,0 1,0 0,0-1,0 1,0 0,0-1,-1 1,1 0,0-1,0 1,0 0,0 0,0-1,-1 1,1 0,0 0,0-1,0 1,-1 0,1 0,0 0,0-1,-1 1,1 0,0 0,-1 0,1 0,0 0,-1-1,1 1,0 0,0 0,-1 0,1 0,0 0,-1 0,1 0,0 0,-1 0,31-12,660-212,-588 191,85-28,150-73,-274 100,-64 35,1-1,-1 0,0 1,0-1,1 0,-1 1,0-1,0 0,1 0,-1 0,0 0,0 0,1 0,-1 0,0 0,0 0,0 0,1 0,-1 0,0-1,0 1,1 0,-1-1,0 1,1 0,-1-1,0 1,1-1,-1 1,0-1,1 1,-1-1,1 0,-1 1,1-1,0 1,-1-1,1 0,-1 0,1 1,0-1,0 0,-1 0,1 1,0-1,0 0,0 0,0 1,0-1,0 0,0 0,0 0,0 1,0-1,1 0,-1 0,0 1,0-1,1 0,-1 1,1-1,-1 0,0 1,1-1,-1 0,1 1,0-1,-1 1,1-1,0 1,-42-2,1 3,0 2,0 1,1 2,-1 1,1 3,-24 9,47-15,-300 94,-48 33,-188 62,500-176,29-9,1 0,-1-2,0 0,0-2,-1 0,-11-1,36-3,-1 0,0 0,1 0,-1 1,0-1,1 0,-1 0,0 0,1 0,-1 0,0 0,1 0,-1 0,1 0,-1 0,0 0,1 0,-1 0,1 0,-1 0,0-1,1 1,-1 0,0 0,1 0,-1 0,0-1,0 1,1 0,-1 0,0-1,1 1,-1 0,0-1,0 1,0 0,1-1,-1 1,0 0,0-1,0 1,0 0,0-1,1 1,-1 0,0-1,0 1,0-1,0 1,0 0,0-1,0 1,-1 0,1-1,0 1,0-1,0 1,0 0,0-1,0 1,-1 0,1-1,0 1,0 0,-1 0,1-1,269-101,534-182,-793 281,-5 2,0-1,0 0,0 1,0-1,-1-1,1 1,0-1,-1 0,0 0,1 0,-1-1,-1 1,1-1,0 0,2-4,-7 7,-1-1,1 0,0 0,0 1,-1-1,1 0,-1 1,1 0,-1-1,0 1,0 0,1 0,-1 0,0 0,0 0,0 0,0 0,0 1,0-1,0 1,0 0,-1-1,1 1,0 0,0 0,0 0,0 1,0-1,-2 1,-24 0,-1 2,1 1,0 1,0 1,-15 7,-17 2,-620 191,591-180,-38 13,-2-5,-74 7,173-40,31-1,-1 0,0 0,0-1,0 1,0 0,0 0,0-1,0 1,0 0,0 0,0-1,0 1,0 0,0 0,0-1,0 1,0 0,0 0,-1 0,1-1,0 1,0 0,0 0,0-1,0 1,-1 0,1 0,0 0,0 0,0-1,0 1,-1 0,1 0,0 0,0 0,-1 0,1 0,0-1,0 1,-1 0,1 0,0 0,0 0,0 0,-1 0,1 0,0 0,0 0,-1 0,1 0,200-86,491-161,-569 207,-1-6,111-59,-190 77,-66 19,-19 11,0 2,1 2,-1 1,2 3,-1 1,1 2,-21 11,6-4,-993 357,981-353,-1-3,-1-3,0-3,-46 3,82-23,44-20,15 8,1 1,1 1,0 2,1 0,9-1,12-7,338-139,-63 39,-294 96,-182 62,116-25,-670 236,-2-15,600-198,47-13,0-4,-2-2,-26 2,54-17,35-1,1 0,-1-1,0 1,1 0,-1 0,0-1,0 1,1 0,-1 0,0-1,0 1,0 0,0-1,1 1,-1 0,0-1,0 1,0 0,0-1,0 1,0 0,0-1,0 1,0-1,0 1,0 0,0-1,0 1,0 0,0-1,-1 1,1 0,0-1,0 1,0 0,0-1,-1 1,1 0,0 0,0-1,-1 1,1 0,0 0,0-1,-1 1,1 0,0 0,-1 0,1-1,0 1,-1 0,1 0,0 0,-1 0,1 0,0 0,-1 0,1 0,0 0,-1 0,1 0,-1 0,1 0,0 0,-1 0,1 0,0 0,-1 1,26-19,140-68,3 8,4 6,2 9,35-2,197-37,-336 97,-69 5,0 1,-1-1,1 0,0 0,-1 1,1-1,-1 1,1-1,0 1,-1-1,1 1,-1-1,1 1,-1-1,1 1,-1-1,0 1,1 0,-1-1,0 1,1 0,-1 0,0-1,0 1,0 0,0-1,0 1,1 0,-1 0,-1-1,1 1,0 0,0 0,0-1,0 1,0 0,-1-1,1 1,0 0,0-1,-1 1,1 0,-1-1,1 1,-1-1,1 1,-1 0,1-1,-1 1,1-1,-1 0,1 1,-1-1,0 1,1-1,-1 0,0 0,0 1,1-1,-1 0,0 0,1 0,-1 0,0 0,0 0,1 0,-1 0,0 0,0 0,0 0,-45 27,-1-2,-1-2,-1-2,-7 0,-9 5,-188 77,-4-11,-4-11,-228 37,482-117,-9 3,-1 0,0-1,-1-1,1-1,0 0,0-1,-1-1,1-1,0 0,0-1,-12-4,28 6,0 0,-1 1,1-1,0 0,0 0,-1 0,1 0,0 0,0 0,0 0,0 0,1-1,-1 1,0 0,0 0,1-1,-1 1,0-1,1 1,0 0,-1-1,1 1,0-1,0 1,0-1,0 1,0-1,0 1,0-1,0 1,1-1,-1 1,0-1,1 1,-1 0,1-1,0 1,0-1,36-50,7 13,1 2,2 2,2 2,1 3,17-7,-55 30,140-74,4 6,3 7,88-23,-179 70,-335 109,-65 44,-57 21,-24-12,358-128,57-20,12-5,1 0,0 2,0 0,1 0,0 2,1 0,6-1,17-10,861-405,-766 368,-211 74,-555 206,-119 41,345-144,324-107,81-14,0-1,1 1,-1 0,1 0,-1-1,0 1,1-1,-1 1,0 0,1-1,-1 1,0-1,0 1,0-1,1 1,-1-1,0 1,0-1,0 1,0-1,0 1,0-1,0 1,0-1,0 1,0-1,0 1,0-1,0 1,-1-1,1 1,0-1,0 1,0-1,-1 1,1-1,0 1,-1 0,1-1,0 1,-1 0,1-1,0 1,-1 0,1-1,-1 1,1 0,-1 0,1-1,0 1,-1 0,1 0,-1 0,1 0,-1-1,1 1,-1 0,1 0,-1 0,1 0,-1 0,0 1,1-1,-1 0,39-29,-38 29,532-304,109-17,-525 271,-151 59,-296 154,84-45,-348 152,326-169,233-96,36-5,-1 0,1 0,0 0,-1 0,1 0,-1 0,1 0,-1 0,1 0,-1 0,1 0,-1 0,1 0,-1 0,1 0,-1-1,1 1,0 0,-1 0,1-1,-1 1,1 0,0-1,-1 1,1 0,0-1,-1 1,1 0,0-1,0 1,0-1,-1 1,1-1,0 1,0 0,0-1,0 1,0-1,-1 1,1-1,0 1,0-1,0 1,0-1,1 1,-1-1,0 1,0-1,0 1,0 0,0-1,1 1,-1-1,0 1,0-1,1 1,-1 0,0-1,0 1,1 0,-1-1,1 1,-1 0,0-1,1 1,-1 0,1 0,-1-1,131-103,98-48,93-38,-247 147,105-60,761-462,-865 516,-2-3,-2-3,39-42,-110 96,35-42,-35 42,-1 0,1 1,0-1,-1 0,1 0,-1 0,1 0,-1 0,1 0,-1 0,1 0,-1 0,0 0,0 0,0 0,1 0,-1 0,0 0,0 0,-1 0,1 0,0 0,0-1,0 1,-1 0,1 0,0 0,-1 0,1 0,-1 1,1-1,-1 0,0 0,1 0,-1 0,0 1,0-1,1 0,-1 0,0 1,0-1,0 1,0-1,0 1,0-1,0 1,0 0,-16-3,-1 1,1 0,-1 2,1 0,-1 1,1 0,0 2,-1 0,1 1,-9 4,-129 36,3 7,2 6,-47 30,-116 60,43-19,-83 19,195-91,158-57,0 1,0 0,0-1,0 1,0 0,1 0,-1-1,0 1,0 0,0-1,0 1,0 0,0-1,-1 1,1 0,0 0,0-1,0 1,0 0,0-1,0 1,-1 0,239-107,463-204,-516 234,174-47,-328 118,-31 6,0 1,1-1,-1 0,0 0,1 1,-1-1,0 0,1 1,-1-1,0 0,0 1,0-1,1 1,-1-1,0 0,0 1,0-1,0 1,0-1,1 0,-1 1,0-1,0 1,0-1,0 1,0-1,0 0,-1 1,1-1,0 1,0-1,0 1,0-1,0 0,-1 1,1-1,0 1,0-1,-1 0,1 1,0-1,-1 0,1 0,0 1,-1-1,1 0,0 0,-1 1,1-1,-1 0,1 0,0 0,-1 0,1 1,-1-1,1 0,0 0,-1 0,1 0,-1 0,1 0,-1 0,1 0,-1 0,1-1,0 1,-1 0,1 0,-1 0,-253 116,84-41,-384 152,505-210,-18 8,-2-3,0-3,-1-2,-43 2,113-18,-1-1,1 1,-1-1,0 1,1-1,-1 1,0-1,1 1,-1-1,0 1,0-1,1 0,-1 0,0 1,0-1,0 0,1 0,-1 0,0 0,0 0,0 0,0 0,1 0,-1 0,0 0,0 0,0-1,1 1,-1 0,0-1,0 1,1 0,-1-1,0 1,0-1,1 1,-1-1,1 1,-1-1,0 0,1 1,-1-1,1 0,0 1,-1-1,1 0,0 0,-1 1,1-1,0 0,0 0,-1 0,1 1,0-1,0 0,0 0,0 0,0 0,0 0,105-62,555-289,-434 228,-207 111,-117 63,3 5,2 4,3 4,-6 10,71-54,2-2,0 1,1 0,0 2,2 0,-16 21,35-40,0 1,-1-1,1 1,0-1,0 1,0 0,0 0,0-1,0 1,0 0,0 0,1 0,-1 0,1 0,0 0,-1 0,1 0,0 0,0 0,0 0,1 0,-1 0,0 0,1 0,-1 0,1 0,0 0,0 0,-1 0,1-1,1 1,-1 0,0-1,0 1,0 0,1-1,-1 0,1 1,-1-1,1 0,0 0,-1 0,1 0,0 0,0 0,0 0,0 0,0-1,0 1,0-1,0 0,0 1,0-1,0 0,0 0,0 0,28 2,1-1,-1-1,1-2,-1 0,0-3,0 0,23-8,-36 9,218-57,159-66,-118 34,114-47,-378 135,-5 3,0 0,-1-1,0 0,1 0,-1 0,0-1,-1 0,1 0,-1 0,1-1,-1 0,-1 0,3-3,-7 7,0 0,0 0,0 0,-1 0,1 0,0 0,-1 0,1 1,-1-1,1 0,-1 0,1 0,-1 1,0-1,1 0,-1 1,0-1,0 1,1-1,-1 1,0-1,0 1,0-1,0 1,0 0,1-1,-1 1,0 0,0 0,0 0,0 0,0 0,0 0,0 0,0 0,0 0,0 0,0 0,0 1,0-1,1 0,-1 1,0-1,0 0,0 1,0-1,1 1,-1 0,0-1,0 1,1 0,-1-1,0 1,-369 150,345-139,-584 288,570-277,68-21,252-96,764-288,-659 243,-560 241,-568 358,712-441,30-19,0 0,1 1,-1-1,0 0,1 0,-1 0,0 1,1-1,-1 0,0 0,0 1,0-1,1 0,-1 0,0 1,0-1,0 0,1 1,-1-1,0 0,0 1,0-1,0 0,0 1,0-1,0 0,0 1,0-1,0 0,0 1,0-1,0 0,0 1,0-1,0 0,0 1,0-1,-1 0,1 1,0-1,0 0,0 1,-1-1,1 0,0 0,0 1,-1-1,1 0,0 0,0 1,-1-1,1 0,0 0,-1 0,1 0,0 1,-1-1,1 0,0 0,-1 0,1 0,0 0,-1 0,1 0,-1 0,114-29,-88 19,427-168,304-111,-637 249,-107 31,-20 9,-25 7,-533 220,188-74,270-110,137-44,278-96,504-117,-748 198,-62 17,-1 0,0-1,1 1,-1 0,0 0,0 0,0-1,0 1,1 0,-1 0,0 0,0-1,-1 1,1 0,0 0,0-1,0 1,0 0,-1 0,1 0,0-1,-1 1,1 0,-1-1,1 1,-1 0,1-1,-1 1,1-1,-1 1,1-1,-1 1,0-1,1 1,-1-1,0 1,0-1,1 0,-1 0,0 1,0-1,1 0,-1 0,0 0,0 0,0 0,1 0,-1 0,-303 188,-13-3,293-172,65-13,199-84,-140 43,550-198,-508 171,-142 69,-1-1,1 0,0 1,-1-1,1 0,-1 1,1-1,-1 0,1 0,-1 0,1 1,-1-1,1 0,-1 0,1 0,-1 0,1 0,-1 0,1 0,-1 0,1 0,-1 0,1 0,-1 0,1-1,-1 1,1 0,-1 0,1 0,-1-1,1 1,0 0,-1-1,1 1,-1 0,1-1,0 1,-1 0,1-1,0 1,-1-1,1 1,0-1,0 1,0-1,-1 1,1-1,0 1,0-1,0 1,0-1,0 1,0-1,0 1,0-1,0 1,0-1,0 1,0-1,0 1,0-1,1 1,-1-1,0 1,0-1,1 1,-1 0,0-1,1 1,-41 5,0 3,1 1,0 2,1 2,0 1,1 2,-28 17,59-30,-321 158,298-142,29-19,-1 0,1 0,-1 0,1 0,0 0,-1 0,1 0,-1 0,1 0,0 1,-1-1,1 0,-1 0,1 0,0 0,-1 1,1-1,0 0,0 0,-1 1,1-1,0 0,-1 1,1-1,0 0,0 1,0-1,-1 0,1 1,0-1,0 1,0-1,0 0,0 1,0-1,0 1,0-1,0 0,0 1,0-1,0 1,0-1,0 0,0 1,0-1,0 0,0 1,1-1,-1 1,0-1,0 0,0 1,1-1,-1 0,0 0,1 1,-1-1,0 0,0 1,1-1,-1 0,0 0,1 0,-1 1,1-1,-1 0,0 0,1 0,105-20,-83 13,440-133,-137 36,-499 204,-129 63,115-60,180-86,33-16,198-77,279-107,-448 165,-72 17,-172 83,147-60,-408 236,422-233,28-25,0 1,0 0,0-1,0 1,0 0,0-1,0 1,1-1,-1 1,0 0,0-1,1 1,-1-1,0 1,1-1,-1 1,1-1,-1 1,1-1,-1 1,1-1,-1 0,1 1,-1-1,1 0,-1 1,1-1,-1 0,1 0,0 0,-1 0,1 1,0-1,-1 0,1 0,-1 0,1 0,0 0,-1 0,1 0,0-1,-1 1,1 0,-1 0,1 0,0-1,-1 1,1 0,-1-1,1 1,-1 0,1-1,84-8,0-4,0-3,71-25,-122 32,43-11,95-24,-3-8,35-22,-138 41,-66 33,1 0,-1-1,1 1,-1 0,1-1,-1 1,1-1,-1 1,1-1,-1 1,0-1,1 1,-1-1,0 1,1-1,-1 0,0 1,0-1,1 1,-1-1,0 0,0 1,0-1,0 0,0 1,0-1,0 0,0 1,0-1,0 1,-1-1,1 0,0 1,0-1,-1 0,1 1,0-1,-1 1,1-1,0 1,-1-1,1 1,-1-1,1 1,-1-1,1 1,-1 0,1-1,-1 1,1 0,-1-1,0 1,1 0,-1 0,1 0,-1-1,0 1,1 0,-1 0,0 0,1 0,-1 0,0 0,1 0,-1 0,0 1,-48-7,-14 11,1 3,0 3,1 2,1 4,0 1,1 4,-5 4,14-7,-282 114,284-103,80-19,25-14,-1-3,-1-2,52-15,-39 8,44-10,0-5,-3-5,77-36,-166 63,-1-1,0-1,-1 0,0-2,-1 0,15-14,-31 26,0 0,0-1,-1 1,1 0,0-1,-1 1,1-1,0 1,-1-1,1 1,-1-1,1 0,-1 1,1-1,-1 0,0 1,1-1,-1 0,0 1,1-1,-1 0,0 0,0 0,0 1,1-1,-1 0,0 0,0 1,0-1,-1 0,1 0,0 0,0 1,0-1,0 0,-1 0,1 1,0-1,-1 0,1 1,-1-1,1 0,0 1,-1-1,0 0,1 1,-1-1,1 1,-1-1,0 1,1-1,-1 1,0 0,1-1,-1 1,0 0,0 0,1-1,-1 1,0 0,-51-6,3 9,-1 3,1 2,0 2,0 2,1 2,1 3,-21 10,28-12,-121 42,-273 112,434-168,0-1,0 0,0 0,0 0,0 0,0 1,0-1,0 0,0 0,0 0,0 1,0-1,0 0,0 0,0 0,0 0,0 1,0-1,0 0,0 0,0 0,0 0,0 1,0-1,27-6,-23 5,749-226,-530 165,-210 54,-20 6,-26 7,-71 23,1 4,1 6,-5 7,-12 3,-305 103,-130 17,393-125,-1-7,-23-4,76-32,108 0,-1 0,1 0,0 0,0 0,-1 0,1-1,0 1,0 0,0-1,0 1,0-1,-1 1,1-1,0 0,0 0,0 1,1-1,-1 0,0 0,0 0,0 0,1 0,-1 0,0 0,1 0,-1 0,1 0,-1 0,1 0,-1-1,1 1,0 0,0 0,0 0,0-1,0 1,0 0,0 0,0-1,0 1,0 0,1 0,-1 0,0-1,1 1,-1 0,1 0,-1 0,1 0,0-1,47-46,6 13,1 3,1 3,2 2,7 0,-62 25,682-246,-637 231,92-50,-140 67,1-1,-1 1,0 0,1 0,-1 0,1 0,-1-1,0 1,1 0,-1 0,0-1,1 1,-1 0,0-1,1 1,-1 0,0-1,0 1,1-1,-1 1,0 0,0-1,0 1,0-1,0 1,0-1,1 1,-1-1,0 1,0 0,0-1,0 1,0-1,-1 1,1-1,0 1,0-1,0 1,0 0,0-1,-1 1,1-1,0 1,0 0,-1-1,1 1,0 0,-1-1,1 1,0 0,-1-1,1 1,0 0,-1 0,1 0,0-1,-1 1,1 0,-1 0,1 0,-1 0,1 0,0 0,-1-1,1 1,-1 0,1 0,-1 0,0 1,-34-4,-46 13,0 2,1 5,1 3,-31 13,26-8,-841 241,761-219,-139 20,270-65,33-2,-1-1,1 1,0-1,-1 1,1-1,0 1,-1-1,1 1,0-1,0 1,-1-1,1 1,0-1,0 0,0 1,0-1,0 1,0-1,0 0,0 1,0-1,0 1,0-1,0 0,0 1,0-1,1 1,-1-1,0 1,0-1,1 1,-1-1,0 1,1-1,-1 1,1-1,-1 1,0-1,1 1,-1 0,1-1,-1 1,1 0,-1-1,1 1,0 0,-1 0,1 0,-1 0,1-1,0 1,-1 0,1 0,-1 0,1 0,0 0,-1 0,1 0,-1 0,1 1,201-84,563-151,-516 165,352-101,-584 164,-62 17,-552 204,233-77,299-114,-100 36,-3-6,-137 23,273-73,78-36,70-21,3 5,94-23,520-149,-636 206,-97 13,1 1,-1 0,1 0,-1 0,1 0,-1-1,1 1,0 0,-1 0,1 0,-1 0,1 1,0-1,-1 0,1 0,-1 0,1 0,-1 0,1 1,-1-1,1 0,-1 1,1-1,-1 0,1 1,-1-1,1 0,-1 1,1-1,-1 1,0-1,1 1,-1-1,0 1,0-1,1 1,-1-1,0 1,0 0,0-1,0 1,0-1,0 1,1-1,-1 1,0 0,-1-1,1 1,0-1,0 1,0 0,0-1,0 1,-1-1,1 1,0 0,-26 26,-54 29,-1-4,-3-3,-41 15,-515 252,372-177,267-139,0 0,0 0,0 0,0 0,0 0,0 0,0 0,0 1,0-1,0 0,1 1,-1-1,0 1,0-1,0 0,0 1,1 0,-1-1,0 1,1-1,-1 1,0 0,1 0,-1-1,1 1,-1 0,1 0,-1 0,1 0,0 0,-1-1,1 1,0 0,0 0,0 0,-1 0,1 0,0 0,0 0,0 0,1 0,-1 0,0 0,0 0,0 0,1-1,-1 1,1 0,-1 0,0 0,1 0,-1-1,1 1,0 0,46 3,-20-5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2:36.0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1249 341,'-276'193,"12"-1,50-57,346-286,-121 140,15-14,-2-2,0 0,-2-2,-1 0,-1-1,-1-2,-2 1,-1-2,1-8,-10-31,-8 70,1 0,0 1,-1-1,1 0,-1 1,1-1,-1 0,0 1,0-1,1 1,-1-1,0 1,0 0,-1-1,1 1,0 0,0 0,-1-1,1 1,0 0,-1 1,1-1,-1 0,0 0,1 1,-1-1,0 0,1 1,-1 0,0-1,1 1,-1 0,0 0,0 0,1 0,-1 0,0 1,1-1,-2 1,-15 4,1 0,-1 2,1 0,1 1,0 1,0 0,0 1,-6 7,17-14,-228 181,85-77,115-79,64-30,-7-12,0-2,0-1,-2 0,0-2,-1 0,18-22,22-20,149-162,-185 185,-26 37,1 1,0-1,0 1,0-1,0 1,0 0,0-1,-1 1,1-1,0 1,0 0,-1-1,1 1,0-1,-1 1,1 0,0-1,-1 1,1 0,0 0,-1-1,1 1,-1 0,1 0,-1 0,1-1,0 1,-1 0,1 0,-1 0,1 0,-1 0,1 0,-1 0,1 0,-1 0,1 0,-1 0,1 0,-1 0,1 1,0-1,-1 0,1 0,-1 0,1 1,0-1,-1 0,1 1,-1-1,1 0,0 1,-1-1,1 0,0 1,0-1,-1 0,1 1,0-1,0 1,0-1,-1 1,1-1,-1 1,-23 15,1 1,0 1,1 1,1 2,0 0,2 1,-18 17,-73 81,4 4,7 6,-35 64,126-183,0 1,0 0,1 0,1 0,0 1,1 0,0 1,1-1,1 1,-2 9,5-21,0 0,0 0,0 0,0-1,0 1,0 0,0 0,1 0,-1-1,1 1,-1 0,1-1,0 1,0 0,-1-1,1 1,0-1,0 1,1-1,-1 0,0 1,0-1,1 0,-1 0,1 0,-1 0,1 0,-1 0,1 0,0 0,-1-1,1 1,0-1,-1 1,1-1,0 0,0 1,0-1,-1 0,2 0,72-15,6-22,-3-4,-1-3,-2-3,25-24,-52 38,159-114,97-96,-261 207,-3-2,-1-2,-1-1,8-16,-26 23,-20 33,0 1,1-1,-1 1,0 0,1-1,-1 1,0-1,1 1,-1 0,0-1,0 1,0-1,0 1,1-1,-1 1,0-1,0 1,0-1,0 1,0-1,0 1,0-1,0 1,0-1,-1 1,1-1,0 1,0-1,0 1,-1-1,1 1,0 0,0-1,-1 1,1-1,0 1,-1 0,1-1,0 1,-1 0,1-1,-1 1,1 0,0 0,-1-1,1 1,-1 0,1 0,-1 0,1 0,-1-1,1 1,-1 0,1 0,-1 0,1 0,-1 0,1 0,-1 1,1-1,-1 0,1 0,-1 0,1 0,-1 1,-11 3,1 0,0 1,-1 1,2 0,-1 0,1 1,0 1,-9 8,3-4,-125 109,5 6,-26 39,161-164,-386 414,303-312,83-104,0 1,1 0,-1 0,1 0,-1 0,1-1,-1 1,1 0,0 0,-1 0,1 0,0 0,0 0,0 0,0 0,0 0,0 0,0 0,0 0,0 0,0 0,0 0,1 0,-1 0,0 0,1 0,-1 0,1 0,-1 0,1 0,-1-1,1 1,0 0,-1 0,1-1,0 1,0 0,0-1,-1 1,1-1,0 1,0-1,0 1,0-1,0 0,0 1,50-5,-9-12,0-2,-1-3,-1-1,-2-1,28-22,-15 10,374-264,-341 240,-2-3,-3-3,16-22,-75 66,-21 21,1 0,0 0,0 0,0 0,-1 0,1 0,0 1,0-1,-1 0,1 0,0 0,-1 0,1 0,0 0,0 0,-1 0,1 0,0 0,0 0,-1-1,1 1,0 0,0 0,-1 0,1 0,0 0,0 0,0 0,-1-1,1 1,0 0,0 0,0 0,-1-1,1 1,0 0,0 0,0 0,0-1,0 1,-1 0,1 0,0-1,0 1,0 0,-28 16,-180 134,-74 77,-111 84,284-223,108-88,1 1,-1 0,1-1,-1 1,1 0,0-1,-1 1,1 0,0 0,-1-1,1 1,0 0,0 0,0 0,0-1,0 1,0 0,0 0,0 0,0-1,0 1,1 0,-1 0,0-1,1 1,-1 0,0 0,1-1,-1 1,1 0,-1-1,1 1,-1 0,1-1,-1 1,1-1,-1 1,1-1,0 1,-1-1,1 0,0 1,0-1,-1 0,1 0,0 1,0-1,0 0,-1 0,1 0,0 0,0 0,0 0,-1 0,1 0,0 0,0 0,0-1,-1 1,1 0,0 0,-1-1,1 1,0 0,0-1,-1 1,1-1,-1 1,1-1,0 0,27-6,0-2,0-1,-1-1,0-1,-1-2,7-5,-21 13,415-264,-109 41,-286 199,-39 30,-153 115,25-10,-42 38,-7-8,-182 99,279-196,99-55,91-63,3 4,111-59,-63 40,273-188,-377 244,-51 38,0 0,1 1,-1-1,0 0,0 1,0-1,0 1,0-1,1 1,-1 0,0-1,0 1,0 0,0 0,0-1,0 1,0 0,0 0,0 0,0 0,0 0,0 0,0 1,0-1,0 0,0 1,0-1,0 0,0 1,0-1,0 1,0-1,1 1,-1-1,0 1,0 0,1 0,-1 0,-290 164,-503 265,698-380,89-50,28-15,431-238,197-97,-575 320,-73 30,-1-1,1 1,-1 0,1 0,-1 0,0 0,1 0,-1 0,1 0,-1 0,1 0,-1 0,1 0,-1 1,1-1,-1 0,0 0,1 0,-1 1,1-1,-1 0,0 0,1 1,-1-1,0 0,1 1,-1-1,0 0,1 1,-1-1,0 1,0-1,0 0,1 1,-1-1,0 1,0-1,0 1,0-1,0 0,0 1,0-1,0 1,0-1,0 1,0-1,0 1,0-1,0 1,0-1,0 0,0 1,-1-1,1 1,0-1,0 0,-1 1,1-1,0 1,-1-1,1 0,0 1,-1-1,1 0,0 0,-1 1,-19 30,-198 192,-186 153,335-308,69-68,0-1,1 1,-1 0,0 0,1 0,-1 0,1 0,-1 0,0 1,1-1,-1 0,1 0,-1 0,0 0,1 0,-1 0,0 1,1-1,-1 0,0 0,1 1,-1-1,0 0,0 0,1 1,-1-1,0 0,0 1,1-1,-1 0,0 1,0-1,0 0,0 1,0-1,0 1,1-1,-1 0,0 1,0-1,0 1,0-1,0 0,0 1,-1-1,1 0,0 1,0-1,0 1,0-1,0 0,-1 1,153-94,852-594,-890 603,-3-5,-4-5,7-15,-60 38,-54 70,0-1,0 1,0 0,-1 0,1 0,0 0,0-1,-1 1,1 0,0 0,-1 0,1 0,-1 0,1 0,-1 0,0 0,0 0,1 0,-1 0,0 0,0 1,0-1,0 0,0 0,0 1,0-1,0 1,0-1,0 1,0-1,0 1,-1 0,1 0,0-1,0 1,0 0,0 0,-1 0,1 0,0 0,0 1,0-1,0 0,-1 0,1 1,0-1,0 1,0-1,0 1,0-1,0 1,0 0,0-1,0 1,0 0,0 0,1 0,-1 0,-67 27,2 3,1 2,2 4,-6 7,29-19,-633 425,323-208,293-201,60-36,115-66,761-458,-782 455,-3-4,52-51,-96 60,-50 59,0-1,1 0,-1 0,0 0,1 1,-1-1,0 0,0 0,0 0,0 0,0 0,0 1,0-1,0 0,0 0,0 0,-1 0,1 0,0 1,0-1,-1 0,1 0,-1 1,1-1,-1 0,1 0,-1 1,1-1,-1 0,1 1,-1-1,0 1,0-1,1 1,-1-1,0 1,0 0,1-1,-1 1,0 0,0-1,0 1,0 0,1 0,-1 0,0 0,0 0,0 0,0 0,0 0,1 0,-1 0,0 1,0-1,0 0,0 1,-54 9,54-10,-81 28,2 3,1 3,-63 39,54-28,-579 327,640-354,18-10,15-7,205-84,38-37,186-124,-422 236,8-4,0-1,-1 0,0-2,-1 0,-1-1,-1-1,0-1,-15 17,-1 0,0 1,0-1,0 0,0-1,0 1,0 0,0 0,-1 0,1-1,0 1,-1 0,1-1,-1 1,1 0,-1-1,1 1,-1-1,0 1,0 0,0-1,0 1,0-1,0 1,0-1,0 1,-1-1,1 1,-1 0,1-1,-1 1,1 0,-1-1,0 1,1 0,-1 0,0-1,0 1,0 0,0 0,0 0,0 0,-1 0,1 1,0-1,0 0,0 0,-1 1,1-1,-1 1,1-1,0 1,-1 0,1-1,-1 1,1 0,-1 0,1 0,0 0,-1 0,1 0,-1 1,1-1,-2 1,-17 2,-1 1,1 0,1 2,-1 1,1 0,0 1,-5 4,-7 1,-77 41,1 3,-81 61,-80 46,324-212,633-379,-580 364,-123 78,-243 179,72-36,6 9,-77 99,254-263,-33 44,34-46,1 0,-1 0,1-1,-1 1,1 0,0 0,-1 0,1 0,0 0,0 0,0 0,-1 0,1 0,0 0,0 0,0 0,1 0,-1 0,0 0,0 0,0 0,1 0,-1 0,1 0,-1 0,1 0,-1-1,1 1,-1 0,1 0,0 0,-1-1,1 1,0 0,-1-1,1 1,0-1,0 1,0-1,0 1,0-1,0 0,0 1,0-1,0 0,-1 0,1 1,0-1,0 0,0 0,0 0,1 0,11 0,0 0,0-1,0 0,0-1,0-1,0 0,0 0,-1-2,0 1,2-2,3 0,225-93,-5-10,88-62,-229 119,-2-4,55-46,-113 69,-65 39,-343 216,-375 324,561-403,14-19,149-103,67-33,596-347,-9 37,-567 290,-113 62,-212 121,-55 52,-191 113,389-258,132-76,157-100,4 7,5 9,48-14,246-107,-400 198,-74 25,0 0,0 0,0 1,0-1,0 0,0 0,0 0,0 1,0-1,0 0,0 0,0 1,0-1,0 0,0 0,0 0,0 1,0-1,0 0,0 0,0 1,0-1,0 0,0 0,0 0,1 1,-1-1,0 0,0 0,0 0,0 0,1 1,-1-1,0 0,0 0,0 0,1 0,-1 0,0 0,0 0,0 0,1 1,-1-1,0 0,0 0,0 0,1 0,-1 0,0 0,0 0,1 0,-1 0,0 0,0-1,-20 19,18-15,-288 208,-219 134,315-225,153-89,41-30,1 0,0 0,0 0,-1-1,1 1,0 0,0-1,0 1,0-1,0 1,-1-1,1 1,0-1,0 0,0 1,1-1,-1 0,0 0,0 0,0 0,0 0,0 0,0 0,0 0,0 0,0 0,0 0,0-1,0 1,0-1,0 1,0 0,0-1,0 0,0 1,-1-1,1 1,0-1,0 0,0 0,171-76,-4-7,84-60,61-32,-43 27,-266 143,-31 19,-517 327,411-252,-179 98,267-147,68-40,405-197,151-63,-310 151,-247 102,-57 40,-227 135,-255 177,217-175,292-160,32-16,330-161,413-171,-546 263,-206 79,-33 12,15-12,-91 62,-2-5,-52 22,4-1,-58 30,524-259,119-34,-279 126,-162 58,0-1,0 0,0 0,0 0,0 0,0 1,0-1,0 0,0 0,-1 0,1 0,0 0,-1 0,1 0,-1 1,1-1,-1 0,0-1,1 1,-1 0,0 0,0 0,0 0,0 0,1-1,-1 1,0 0,0-1,0 1,0-1,-1 1,1-1,0 0,0 1,-1-1,-306 233,-3 10,282-205,28-37,1 0,0-1,0 1,-1 0,1 0,0 0,0-1,0 1,0 0,0 0,0 0,0-1,1 1,-1 0,0 0,0 0,0-1,1 1,-1 0,1-1,-1 1,0 0,1-1,-1 1,1 0,-1-1,1 1,0-1,-1 1,1-1,0 1,-1-1,1 1,0-1,-1 0,1 1,0-1,0 0,-1 0,1 0,0 1,0-1,0 0,-1 0,1 0,0 0,0 0,0-1,-1 1,1 0,0 0,0 0,0-1,19-1,1-1,0 0,-1-2,0 0,0-2,0 0,-1-1,0-1,-1-1,1-1,29-12,525-256,-421 199,-153 79,1 1,-1 0,1 0,0 0,-1-1,1 1,-1 0,1-1,0 1,-1 0,1-1,0 1,-1 0,1-1,0 1,0 0,-1-1,1 1,0-1,0 1,0-1,0 1,0-1,-1 1,1-1,0 1,0 0,0-1,0 1,0-1,1 1,-1-1,0 1,0-1,0 1,0-1,0 1,1 0,-1-1,0 1,0-1,1 1,-1 0,0-1,0 1,1 0,-1-1,0 1,1 0,-1-1,1 1,-1 0,0 0,1-1,-1 1,1 0,-1 0,1 0,-1 0,1 0,-1 0,1 0,-1 0,1 0,-1 0,0 0,1 0,-39 4,-21 19,1 2,0 2,2 3,2 2,-49 39,-46 25,129-77,41-19,281-130,-189 76,63-32,-176 86,0 0,-1 0,1 0,-1 0,1 0,-1 1,1-1,0 0,-1 0,1 1,-1-1,1 0,0 1,-1-1,1 0,0 1,0-1,-1 0,1 1,0-1,0 0,0 1,-1-1,1 1,0-1,0 1,0-1,0 1,0-1,0 0,0 1,0-1,0 1,0-1,0 1,0-1,0 1,0-1,0 0,0 1,1-1,-1 1,0-1,0 1,1-1,-1 0,0 1,0-1,1 0,-1 1,0-1,1 0,-1 0,0 1,1-1,-1 0,1 0,-1 1,1-1,-186 148,161-129,-43 34,2 3,2 4,-37 46,99-106,0 1,0-1,0 1,0-1,0 1,0 0,0-1,0 1,0 0,0 0,0 0,0 0,1 0,-1 0,0 0,1 0,-1 0,0 0,1 0,0 0,-1 0,1 0,0 1,-1-1,1 0,0 0,0 1,0-1,0 0,0 0,0 0,1 1,-1-1,0 0,1 0,-1 0,1 0,-1 0,1 1,-1-1,1 0,0 0,-1 0,1 0,0-1,0 1,0 0,0 0,0 0,0-1,0 1,0 0,0-1,0 1,0-1,0 1,0-1,0 0,1 0,-1 1,0-1,0 0,1 0,-1 0,0 0,0 0,1 0,16-6,0 0,-1-1,0-1,0 0,0-1,-1-1,-1-1,0 0,1-2,9-5,24-18,-1-3,-2-1,34-40,-77 77,0 1,1-1,-1 0,0 0,-1-1,1 1,-1 0,1-1,-1 0,0 1,0-1,0 0,-1 0,0 0,1 0,-1 0,-1-1,1 1,0 0,-1 0,0-1,0 1,-1 0,1-3,-4 6,1 1,0-1,0 1,0 0,-1 0,1 0,0 0,0 0,0 1,-1 0,1-1,0 1,0 0,0 0,0 1,0-1,1 1,-1-1,0 1,1 0,-1 0,1 0,-1 1,1-1,0 0,-2 3,-127 145,113-131,89-90,95-66,-322 297,118-112,2 0,3 2,1 2,-1 9,23-42,0 0,-1-1,0 0,-2-1,0-1,-1 0,-8 7,10-6,26-25,276-251,-209 186,-153 127,-250 233,113-106,197-169,22-17,20-16,-172 146,140-123,1 0,0 0,0 0,0 0,0 0,0 0,0 0,1 1,-1-1,1 0,-1 0,1 1,0-1,0 0,0 1,0-1,0 0,1 1,-1-1,1 0,-1 0,1 0,0 1,0-1,0 0,0 0,0 0,0 0,1-1,-1 1,1 0,-1 0,1-1,0 1,-1-1,1 1,0-1,0 0,3 1,1-1,-1 0,0 0,1 0,-1-1,1 0,-1 0,0 0,1-1,-1 1,0-1,1-1,-1 1,0-1,0 0,0 0,0 0,0-1,-1 1,1-1,-1-1,0 1,1 0,-2-1,1 0,0 0,0-1,8-5,34-27,-2-1,-1-3,-3-1,13-20,139-145,-19-20,-31 97,-232 234,-69 56,-122 137,191-185,181-189,-75 73,-31 24,9-13,-116 116,37-59,85-64,0 0,1 0,-1 0,0 0,1 0,-1 0,0 1,0-1,1 0,-1 0,0 0,0 0,0 1,1-1,-1 0,0 0,0 0,0 1,1-1,-1 0,0 0,0 1,0-1,0 0,0 1,0-1,0 0,0 0,0 1,0-1,0 0,0 1,0-1,0 0,0 0,0 1,0-1,0 0,0 1,0-1,0 0,0 0,0 1,-1-1,1 0,0 0,0 1,0-1,0 0,-1 0,1 0,0 1,26-12,86-72,-134 110,-58 44,117-114,141-158,28-25,-66 68,6 6,92-68,-205 190,2 2,1 1,1 1,1 3,1 1,1 1,1 3,1 1,22-5,-62 21,-1 0,0 0,1 0,-1 1,1-1,-1 0,1 1,-1-1,1 1,-1 0,1-1,0 1,-1 0,1 0,-1 0,1 0,0 0,-1 1,1-1,-1 0,1 1,0-1,-1 1,1 0,-1-1,0 1,1 0,-1 0,0 0,1 0,-1 0,0 0,0 0,0 0,0 1,0-1,0 0,0 1,0-1,0 1,-1-1,1 1,-1-1,1 1,-1-1,1 1,-1-1,0 1,0 0,0-1,0 1,0 0,-5 9,-1-1,0 0,0 0,-1-1,-1 0,1 0,-1 0,-1-1,0 0,0-1,-6 4,-5 6,-80 59,-2-4,-3-4,-102 47,-74 48,111-58,132-66,39-38,-1 0,0-1,1 1,-1 0,1-1,-1 1,1 0,-1-1,1 1,0-1,-1 1,1-1,0 1,-1-1,1 1,0-1,0 1,-1-1,1 0,0 0,0 1,0-1,-1 0,1 0,0 0,0 0,0 0,0 0,-1 0,1 0,0 0,0-1,0 1,-1 0,1 0,0-1,0 1,-1 0,1-1,0 1,0-1,-1 1,1-1,-1 1,1-1,0 0,120-74,-97 60,-1 0,0-1,-1-2,-1 0,-1-1,7-10,48-56,-94 94,-201 194,-34-14,249-186,1 1,-1 0,1 0,0 0,0 1,0 0,1-1,-1 1,1 1,0-1,1 0,0 1,-1-1,2 1,-1 0,1-1,-1 1,2 0,-1 3,-5 19,2-17,0-1,-1 1,0-1,-1 0,0 0,0 0,-1-1,0 0,-1-1,0 1,0-1,-3 1,-42 48,33-30,13-14,-2-1,0 0,0 0,-1-1,0 0,-1-1,0 0,-1-1,0 0,0-1,-12 6,23-15,1-1,-1 1,1-1,-1 0,1 1,0-1,0 0,0 1,0-1,0 0,0 1,1-1,-1 1,0-1,1 0,-1 1,1-1,0 1,-1-1,1 1,0 0,0-1,0 1,0 0,0-1,0 1,2-1,48-68,3 2,60-58,-85 95,559-586,-525 552,2 3,3 3,2 3,3 3,2 4,31-14,-28 46,-76 17,0 0,0 1,0-1,0 0,0 1,-1 0,1-1,0 1,0 0,-1 0,1 0,0 0,-1 0,1 0,-1 1,1-1,-1 0,0 1,0-1,1 1,-1-1,0 1,0 0,-1 0,1-1,0 1,-1 0,1 0,-1 0,1 0,-1-1,0 1,0 0,1 0,-2 0,1 0,0 0,0 0,-1 0,-1 10,-1-1,0 0,-1 0,0 0,-1-1,0 1,-1-1,0 0,0-1,-1 1,-4 3,-12 20,19-24,14-17,16-21,15-20,-27 35,0 0,-2-2,0 1,0-2,-2 1,0-2,-1 1,-1-1,0 0,3-15,-10 31,-1-1,1 1,-1-1,1 0,-1 1,0-1,0 0,0 1,-1-1,1 1,-1-1,1 1,-1-1,0 1,0-1,0 1,0-1,0 1,-1 0,1 0,-1 0,1 0,-1 0,0 0,0 0,0 0,0 1,0-1,0 1,0-1,-1 1,1 0,0 0,-1 0,1 0,-1 0,1 1,-1-1,1 1,-1-1,0 1,1 0,-1 0,1 0,-1 1,0-1,1 1,-1-1,1 1,-2 0,-36 9,0 1,1 2,1 2,-28 15,-38 14,-281 87,321-120,63-11,1-1,-1 1,1-1,-1 1,1-1,-1 1,1-1,0 1,-1-1,1 0,0 1,0-1,-1 1,1-1,0 0,0 1,0-1,0 0,0 1,0-1,0 0,0 1,0-1,0 0,0 1,0-1,0 0,1 1,-1-1,0 0,0 1,1-1,-1 1,1-1,-1 1,0-1,1 1,-1-1,1 1,-1-1,1 1,-1-1,1 1,-1 0,1-1,0 1,-1 0,1 0,-1-1,1 1,0 0,-1 0,1 0,0 0,-1 0,1 0,0 0,-1 0,1 0,0 0,-1 0,1 0,2-2,76-49,2 4,3 4,1 3,51-15,-110 44,375-153,-375 151,-26 13,0-1,-1 1,1-1,0 0,0 1,0-1,-1 1,1-1,0 1,-1-1,1 1,0 0,-1-1,1 1,-1-1,1 1,0 0,-1-1,1 1,-1 0,1-1,-1 1,1 0,-1 0,0 0,1-1,-1 1,1 0,-1 0,1 0,-1 0,0 0,1 0,-1 0,1 0,-1 0,1 0,-1 1,1-1,-1 0,0 0,1 0,-1 1,1-1,-1 0,1 1,0-1,-1 0,1 1,-1-1,1 1,0-1,-1 0,1 1,0-1,-1 1,1-1,0 1,-248 74,-282 94,424-146,105-24,1 1,0-1,0 1,0-1,-1 0,1 1,0-1,0 1,0-1,0 0,0 1,0-1,0 0,0 1,0-1,0 1,1-1,-1 0,0 1,0-1,1 1,-1-1,0 0,0 1,1-1,-1 1,1-1,-1 1,1-1,-1 1,0 0,1-1,0 1,-1 0,1-1,-1 1,1 0,-1-1,1 1,0 0,-1 0,1 0,-1 0,1 0,0-1,-1 1,1 0,0 0,-1 1,1-1,0 0,-1 0,1 0,-1 0,1 0,0 1,496-235,-457 214,17-6,-2-2,-1-3,-1-2,-2-2,-2-3,-1-1,-2-3,0-3,-46 44,2 0,1 0,-1 0,0-1,0 1,-1-1,1 0,0 1,0-1,-1 0,1 0,-1 0,0 0,0-1,1 1,-1 0,-1 0,1-1,0 1,0 0,-1-1,0 1,1-1,-1 1,0-1,0 1,0 0,0-1,-1 1,1-1,-1 1,0-1,1 1,-1 0,0 0,0-1,0 1,-1 0,0-1,-10 1,1 0,-1 2,0-1,0 2,0-1,1 2,-1-1,0 2,1-1,0 2,-1 0,1 0,-3 2,1-1,-411 168,202-77,-349 140,475-206,363-156,532-253,-721 338,-78 41,-1 0,1 0,0-1,0 1,-1 0,1 0,0 0,0-1,0 1,-1 0,1 0,0-1,0 1,0 0,0-1,-1 1,1 0,0-1,0 1,0 0,0 0,0-1,0 1,0 0,0-1,0 1,0 0,0-1,0 1,0 0,0-1,0 1,0 0,1-1,-1 1,0 0,0 0,0-1,0 1,1 0,-1 0,0-1,0 1,1 0,-1 0,0 0,0-1,1 1,-1 0,0 0,0 0,1 0,-1 0,0-1,1 1,-1 0,-32 3,31-3,-86 20,1 3,1 4,2 3,-63 34,45-21,-598 242,427-206,218-76,71-28,36-14,2 2,2 3,59-26,-16 8,358-174,-234 109,-211 98,-44 20,-113 42,1 8,3 5,-85 50,74-34,-4-6,-125 34,159-71,120-29,1 0,-1 0,0 0,1 0,-1 0,0 0,1-1,-1 1,0 0,1-1,-1 1,0 0,1-1,-1 1,1 0,-1-1,1 1,-1-1,1 1,-1-1,1 0,-1 1,1-1,0 1,-1-1,1 0,0 1,-1-1,1 0,0 1,0-1,0 0,0 1,0-1,0 0,0 0,0 1,0-1,0 0,0 1,0-1,0 0,1 1,-1-1,0 0,0 1,1-1,-1 0,1 1,-1-1,0 1,1-1,-1 1,1-1,-1 1,1-1,-1 1,1-1,0 1,-1 0,1-1,34-35,185-93,178-79,-189 104,-193 90,-113 42,2 4,-44 24,-46 16,-211 66,335-132,60-6,1-1,-1 0,1 1,-1-1,1 0,0 0,-1 0,1 1,0-1,0 0,0 0,-1 0,1 0,0 1,0-1,0 0,1 0,-1 0,0 0,0 0,0 1,0-1,1 0,-1 0,0 0,1 1,-1-1,1 0,-1 1,1-1,-1 0,1 1,0-1,-1 0,1 1,0-1,-1 1,1-1,0 1,-1 0,1-1,0 1,0 0,0-1,-1 1,1 0,0 0,0 0,0-1,227-151,-75 56,62-51,-215 147,-1 0,1 0,-1 0,1 0,-1 0,1 0,-1 0,1-1,-1 1,1 0,-1 0,1 0,-1 0,1-1,-1 1,1 0,0 0,-1-1,1 1,-1 0,1-1,0 1,-1-1,1 1,0 0,-1-1,1 1,0-1,0 1,0-1,-1 1,1 0,0-1,0 1,0-1,0 1,0-1,0 1,0-1,0 0,0 1,0-1,0 1,0-1,0 1,0 0,0-1,1 1,-1-1,0 1,0-1,1 1,-1-1,0 1,0 0,1-1,-1 1,1-1,-1 1,0 0,1 0,-1-1,1 1,-1 0,1 0,-1-1,1 1,-42 3,18 5,0 0,1 2,0 0,0 2,1 0,1 1,0 2,-3 3,-21 14,-177 136,190-136,32-33,-1 1,1 0,-1 0,1 0,-1 0,1-1,-1 1,1 0,-1 0,1 0,-1 0,1 0,0 0,-1 0,1 0,-1 1,1-1,-1 0,1 0,-1 0,1 1,-1-1,1 0,-1 0,0 1,1-1,-1 0,1 1,-1-1,0 1,1-1,-1 0,0 1,1-1,-1 1,0-1,0 1,1-1,-1 1,0-1,0 1,0-1,0 1,0-1,0 1,0-1,0 1,0-1,0 1,0 0,0-1,0 1,0-1,0 1,-1-1,1 1,0-1,0 1,-1-1,1 0,0 1,0-1,-1 1,1-1,-1 1,1-1,0 0,-1 1,192-56,134-67,-294 112,155-49,2 8,3 9,40 2,-175 33,0 2,1 3,-1 2,54 8,-106-9,-1 1,1 0,0 0,0 1,0-1,0 1,-1 0,1 0,0 0,-1 0,1 1,0-1,-1 1,0 0,1 0,-1 0,0 0,0 1,0-1,-1 1,1 0,-1 0,1 0,-1 0,0 0,0 1,0-1,0 1,-1-1,0 1,1-1,-1 1,-1 0,1 0,0 0,-1-1,0 2,-5 10,-2 0,0 0,0 0,-1-1,-1 0,0 0,-1-1,-1-1,0 0,-1 0,0-1,-4 2,-6 10,-67 54,-2-3,-4-5,-2-4,-3-4,-23 6,56-29,277-123,697-260,-614 226,165-97,-431 198,-27 18,0-1,0 1,0 0,0 0,-1 0,1-1,0 1,0 0,0 0,0-1,0 1,0 0,0 0,0-1,-1 1,1 0,0 0,0-1,0 1,0 0,0 0,0-1,1 1,-1 0,0 0,0-1,0 1,0 0,0 0,0 0,0-1,0 1,1 0,-1 0,0-1,0 1,0 0,0 0,1 0,-1-1,-211 83,-268 175,55-26,159-102,239-113,26-16,0 0,0 0,1 0,-1 0,0 0,0 0,1 0,-1 0,0 0,0 0,1 0,-1 0,0 0,0 1,1-1,-1 0,0 0,0 0,0 0,1 0,-1 0,0 1,0-1,0 0,1 0,-1 0,0 1,0-1,0 0,0 0,0 0,0 1,1-1,-1 0,0 0,0 1,0-1,0 0,0 0,0 1,0-1,32-7,428-151,767-324,-841 313,-355 155,-32 14,1 0,0 0,0 0,0-1,0 1,0 0,0 0,0 0,0-1,0 1,0 0,-1 0,1-1,0 1,0 0,0 0,0-1,1 1,-1 0,0 0,0 0,0-1,0 1,0 0,0 0,0-1,0 1,0 0,-29 7,-130 48,3 7,-127 71,238-111,-869 448,740-399,174-71,1 1,-1-1,0 0,0 0,0 1,0-1,0 0,0 0,0 1,0-1,0 0,0 0,0 1,0-1,0 0,0 0,0 1,0-1,0 0,0 0,0 1,0-1,-1 0,1 0,0 1,34-6,138-42,-3-7,5-10,-65 24,184-68,-4-13,155-96,-426 207,-7 6,-1-1,0-1,0 0,-1 0,0-1,0-1,-1 1,1-1,-2-1,2 0,-9 7,0 1,0 0,0 0,0 0,0-1,0 1,0 0,0 0,0 0,-1-1,1 1,0 0,-1 0,1 0,-1 0,0 0,1 0,-1 0,0 0,1 0,-1 0,0 0,0 1,0-1,0 0,0 0,0 1,0-1,0 1,0-1,0 1,0-1,0 1,0 0,-1-1,1 1,0 0,0 0,0 0,-1 0,1 0,0 0,0 0,0 0,-1 1,1-1,0 0,0 1,0-1,0 1,0-1,0 1,0-1,-1 2,-158 46,128-35,-154 71,4 8,-158 109,249-146,-718 460,621-400,163-95,25-20,0 0,0 0,1 0,-1 0,0-1,1 1,-1 0,0 0,1 0,-1 0,0 0,1 0,-1 0,1 0,-1 0,0 0,1 0,-1 0,0 0,1 0,-1 0,0 0,1 0,-1 1,0-1,1 0,-1 0,0 0,0 1,1-1,-1 0,0 0,1 1,-1-1,0 0,0 0,0 1,1-1,-1 0,0 1,0-1,0 0,0 1,0-1,0 0,0 1,1-1,-1 0,0 1,0-1,0 0,0 1,0-1,-1 1,1-1,0 0,0 1,0-1,0 0,0 1,0-1,-1 0,1 1,0-1,0 0,32-5,0-2,0 0,-1-3,0 0,20-11,-22 9,356-142,-8-17,107-79,-220 84,-236 145,-75 34,-380 209,-30 37,-18 38,203-124,142-85,130-88,0 0,0 0,1 0,-1 0,0 0,1 0,-1 0,0 0,1 0,-1 0,0 1,0-1,1 0,-1 0,0 0,0 1,1-1,-1 0,0 0,0 0,0 1,1-1,-1 0,0 1,0-1,0 0,0 0,0 1,0-1,0 0,1 1,-1-1,0 0,0 0,0 1,0-1,0 0,0 1,0-1,-1 0,1 1,0-1,0 0,0 1,0-1,0 0,0 0,0 1,-1-1,1 0,0 0,0 1,0-1,-1 0,1 0,0 0,0 1,-1-1,1 0,0 0,0 0,-1 0,1 0,0 1,-1-1,28-3,80-29,-2-5,-1-4,16-13,-46 21,1052-500,-904 418,-188 94,-34 21,-1 0,1 0,0 0,-1 0,1-1,-1 1,1 0,0 0,-1 0,1 0,0 0,-1-1,1 1,0 0,-1 0,1-1,0 1,0 0,-1 0,1-1,0 1,0 0,-1-1,1 1,0 0,0-1,0 1,0 0,0-1,-1 1,1-1,0 1,0 0,0-1,0 1,0 0,0-1,0 1,0-1,1 1,-1 0,0-1,0 1,0 0,0-1,-177 63,-89 58,-134 87,174-87,-274 132,330-164,145-72,24-16,1 1,0-1,0 0,-1 1,1-1,0 0,0 1,0-1,-1 0,1 1,0-1,0 1,0-1,0 0,0 1,0-1,0 1,0-1,0 0,0 1,0-1,0 1,0-1,0 0,0 1,0-1,1 0,-1 1,0-1,0 1,0-1,1 0,-1 1,0-1,0 0,1 0,-1 1,0-1,1 0,-1 0,0 1,1-1,-1 0,0 0,1 0,-1 0,0 1,1-1,-1 0,1 0,-1 0,0 0,1 0,-1 0,1 0,-1 0,0 0,1 0,-1 0,1 0,-1-1,0 1,1 0,-1 0,0 0,1 0,-1-1,33 3,18-9,-1-2,0-2,-1-2,0-2,-1-3,12-7,-34 15,1220-482,-1055 410,-650 313,-638 378,1072-595,76-28,565-256,585-150,-1175 411,225-59,-251 68,0 1,0-1,1 0,-1 1,0-1,0 0,0 1,0-1,0 0,0 1,0-1,1 0,-1 0,0 1,0-1,0 0,1 0,-1 1,0-1,0 0,1 0,-1 0,0 1,0-1,1 0,-1 0,0 0,1 0,-1 0,0 1,1-1,-1 0,0 0,1 0,-1 0,0 0,1 0,-1 0,0 0,1 0,-1-1,0 1,1 0,-1 0,0 0,1 0,-1 0,0 0,1-1,-29 19,27-18,-742 380,443-238,-100 24,223-106,761-299,175-28,-360 153,-611 206,-435 226,606-300,-380 156,366-154,76-16,27-12,-2-2,1-2,-1-2,-1-1,1-4,-12 6,813-277,-771 261,-76 29,0-1,-1 1,1 0,0 0,-1-1,1 1,0 0,0 0,-1-1,1 1,0 0,0-1,-1 1,1 0,0-1,0 1,0-1,0 1,0 0,0-1,0 1,-1 0,1-1,0 1,0-1,0 1,0 0,1-1,-1 1,0-1,0 1,0 0,0-1,0 1,0 0,1-1,-1 1,0 0,0-1,0 1,1 0,-1-1,0 1,1 0,-1 0,0-1,0 1,1 0,-1 0,0 0,1-1,-1 1,1 0,-39 1,-4 12,0 1,0 3,2 1,0 1,-26 19,-17 7,-692 383,691-383,78-36,32-18,900-364,85-17,-977 375,-29 9,-22 5,-178 60,-370 194,484-213,82-40,-1 0,0 0,1 0,-1 0,0 1,1-1,-1 0,0 0,1 0,-1 1,0-1,1 0,-1 0,0 1,0-1,1 0,-1 0,0 1,0-1,0 0,1 1,-1-1,0 0,0 1,0-1,0 1,0-1,0 0,0 1,0-1,0 0,0 1,0-1,0 1,0-1,0 0,0 1,0-1,0 0,0 1,0-1,-1 0,1 1,0-1,0 0,0 1,-1-1,1 0,0 0,0 1,-1-1,1 0,0 0,-1 1,1-1,0 0,-1 0,1 0,0 0,-1 1,1-1,0 0,-1 0,1 0,-1 0,33 0,36-13,0-4,-1-2,15-10,-1 2,601-205,-511 164,-262 106,-888 471,913-468,66-40,0 0,0-1,-1 1,1 0,0 0,0 0,0-1,0 1,1 0,-1 0,0-1,0 1,0 0,1 0,-1-1,0 1,1 0,-1-1,0 1,1 0,-1-1,1 1,-1-1,1 1,-1 0,1-1,0 0,-1 1,1-1,0 1,-1-1,1 0,0 1,0-1,-1 0,1 0,0 1,0-1,-1 0,1 0,0 0,0 0,-1 0,1 0,0 0,0 0,-1-1,1 1,0 0,0 0,-1-1,1 1,0 0,-1-1,1 1,0-1,-1 1,1-1,0 1,-1-1,1 1,-1-1,257-77,639-212,-827 270,-114 50,-448 188,326-137,166-81,0 0,1 0,-1 0,1 0,-1 0,0 0,1 1,-1-1,1 0,-1 0,0 1,1-1,-1 0,1 1,-1-1,1 0,-1 1,1-1,-1 1,1-1,0 1,-1-1,1 1,-1-1,1 1,0-1,0 1,-1 0,1-1,0 1,0-1,0 1,0 0,0-1,0 1,0 0,0-1,0 1,0 0,0-1,0 1,0-1,0 1,0 0,1-1,-1 1,0-1,1 1,-1-1,0 1,1 0,-1-1,1 0,-1 1,0-1,1 1,-1-1,1 1,-1-1,1 0,0 1,-1-1,1 0,-1 0,1 1,0-1,-1 0,1 0,-1 0,48 6,129-25,-171 17,56 4,-62 0,-1 0,1 0,0 0,-1 0,1-1,-1 1,0 0,0 0,1 0,-1-1,0 1,0 0,-1-1,1 1,0-1,-1 0,1 1,0-1,-1 0,0 0,1 0,-1 0,0 0,0 0,-1 2,-122 103,124-105,0 0,1 0,-1 0,0 0,1 1,-1-1,1 0,-1 0,1 1,-1-1,1 0,0 1,0-1,0 0,-1 1,1-1,1 0,-1 1,0-1,0 0,0 1,1-1,-1 0,1 0,-1 1,1-1,-1 0,1 0,0 0,-1 0,1 0,0 0,0 0,0 0,0 0,0 0,0 0,0 0,0 0,0-1,1 1,-1-1,0 1,0-1,0 1,1-1,-1 0,64 17,-36-15,0-2,-1-1,1-1,-1-2,1-1,6-3,16 7,-50 1,0 0,-1 0,1 1,0-1,0 0,-1 1,1-1,0 0,-1 1,1-1,0 1,-1 0,1-1,0 1,-1-1,1 1,-1 0,1-1,-1 1,0 0,1 0,-1-1,0 1,1 0,-1 0,0 0,0-1,0 1,0 0,0 0,0 0,0 0,0-1,0 1,0 0,0 0,0 0,-1-1,1 1,0 0,-1 0,1-1,0 1,-1 0,1 0,-1-1,1 1,-1 0,0-1,1 1,-1-1,1 1,-1-1,0 1,0-1,1 0,-1 1,0-1,-26 27,24-25,0 0,0 0,1 0,-1 0,0 0,1 0,-1 1,1-1,0 1,0 0,0 0,0 0,0 0,0 0,1 0,0 0,-1 0,1 1,1-1,-1 0,0 1,1-1,0 1,-1-1,1 1,1-1,-1 1,0-1,1 0,0 1,0-1,0 0,1 2,55 81,-55-80,-1 0,1 0,-1 0,1 0,0 0,0 0,0-1,1 1,0-1,0 0,1 1,-1-2,1 1,0 0,0-1,1 0,-1 1,1-2,0 1,3 1,7 1,0-2,0 1,0-2,1 0,-1 0,1-2,0 0,0-1,0 0,-1-2,1 1,0-2,-1 0,1-1,9-4,-5 3,150-53,-165 56,0-1,0 1,0-1,-1 0,1 0,-1 0,0 0,0-1,0 0,0 0,-1 0,0 0,0 0,0-1,0 1,1-3,-6 5,1 0,-1 0,1 0,-1 0,0 0,0 1,0-1,0 1,0 0,0-1,0 1,0 0,0 0,-1 0,1 0,0 1,-1-1,1 1,0-1,-1 1,1 0,-1 0,1 0,-1 0,1 0,-2 1,0-1,-49 0,-1 3,1 2,0 2,1 3,-2 2,-1-1,-82 7,137-18,1 0,-1 0,0 0,0 0,1 0,-1-1,0 1,0 0,0 0,1 0,-1 0,0-1,0 1,0 0,0 0,0 0,1-1,-1 1,0 0,0 0,0-1,0 1,0 0,0 0,0-1,0 1,0 0,0 0,0-1,0 1,0 0,0 0,0-1,0 1,0 0,0 0,0 0,0-1,0 1,0 0,-1 0,1-1,36-15,-26 12,530-200,-155 67,-265 86,-119 50,-1 1,0-1,0 0,0 1,0-1,0 1,0-1,0 1,0-1,-1 1,1-1,0 1,0-1,0 1,0-1,-1 1,1-1,0 1,-1-1,1 1,0-1,-1 1,1 0,0-1,-1 1,1 0,-1-1,1 1,-1 0,1-1,-1 1,1 0,-1 0,1 0,-1 0,1-1,-1 1,1 0,-1 0,1 0,-1 0,1 0,-1 0,0 0,1 0,-1 1,1-1,-1 0,1 0,-1 0,1 0,-1 1,1-1,-1 0,1 1,0-1,-1 1,0-1,-33 1,-1 2,0 1,1 2,0 2,-10 4,22-7,-354 116,349-108,189-47,204-62,174-59,-492 131,-48 24,1-1,-1 1,1-1,-1 1,1-1,-1 0,1 1,-1-1,0 1,1-1,-1 0,0 1,1-1,-1 0,0 0,0 1,0-1,0 0,0 1,0-1,0 0,0 0,0 1,0-1,0 0,0 1,0-1,-1 0,1 0,0 1,0-1,-1 0,1 1,-1-1,1 1,0-1,-1 0,1 1,-1-1,1 1,-1 0,0-1,1 1,-1-1,0 1,1 0,-1-1,0 1,1 0,-1 0,0-1,1 1,-1 0,0 0,0 0,1 0,-1 0,0 0,1 0,-1 0,0 0,0 1,1-1,-1 0,0 0,1 1,-1-1,0 0,-11 0,-1-1,1 2,-1 0,1 0,-1 1,1 1,0 0,0 1,0 0,0 0,1 1,0 1,-5 3,-11 4,-375 189,372-178,30-24,0 0,1 0,-1 0,1 0,-1 0,1 0,-1 0,0 0,1 0,-1 0,1 1,-1-1,0 0,1 0,-1 0,0 1,1-1,-1 0,0 0,1 1,-1-1,0 0,0 1,1-1,-1 0,0 1,0-1,0 1,1-1,-1 0,0 1,0-1,0 1,0-1,0 1,0-1,0 0,0 1,0-1,0 1,0-1,0 0,0 1,0-1,0 1,-1-1,1 1,0-1,0 0,0 1,-1-1,1 0,0 1,0-1,-1 0,1 1,0-1,-1 0,1 0,0 1,-1-1,1 0,-1 0,151-37,336-106,-443 132,211-74,-229 71,-25 14,-1 0,1 0,0 0,-1 0,1 0,0 0,-1 0,1 0,0-1,0 1,-1 0,1 0,0 0,0 0,-1-1,1 1,0 0,0 0,0 0,-1-1,1 1,0 0,0 0,0-1,0 1,-1 0,1 0,0-1,0 1,0 0,0-1,0 1,0 0,0 0,0-1,0 1,0 0,0-1,0 1,0 0,0-1,0 1,0 0,0 0,0-1,1 1,-1 0,0 0,0-1,0 1,0 0,1 0,-1-1,-13 3,0 1,0 0,1 0,-1 1,1 1,0 0,1 1,-1 0,1 1,-5 4,-13 5,-95 59,123-75,0 0,0 0,0 0,0 1,0-1,0 0,0 0,0 1,1-1,-1 1,0-1,0 1,0-1,1 1,-1-1,0 1,1 0,-1-1,1 1,-1 0,0 0,1 0,0-1,-1 1,1 0,-1 0,1 0,0 0,0 0,-1 0,1 0,0-1,0 1,0 0,0 0,0 0,0 0,0 0,1 0,-1 0,0 0,0 0,1 0,-1-1,1 1,-1 0,1 0,-1 0,1-1,-1 1,1 0,-1 0,1-1,0 1,0-1,-1 1,1-1,0 1,0-1,0 1,-1-1,1 1,0-1,0 0,0 0,0 0,0 1,142-12,-115 6,516-113,-368 62,-171 45,-31 17,-229 112,204-81,51-36,-1-1,0 1,0 0,0-1,1 1,-1 0,0-1,1 1,-1 0,1 0,-1 0,1 0,-1 0,1 0,-1 0,1 0,0 0,0 0,-1 0,1 0,0 0,0 0,0 0,0 0,0 0,0 0,1 0,-1 0,0 0,0 0,1 0,-1 0,1-1,-1 1,1 0,-1 0,1 0,-1 0,1 0,0-1,-1 1,1 0,0-1,0 1,0 0,-1-1,1 1,0-1,0 0,0 1,0-1,0 1,0-1,0 0,0 0,0 0,0 0,0 0,17 4,0-2,0 0,0-1,1-1,-1-1,0 0,0-1,0-1,9-4,2 2,314-61,-334 64,-3 2,1-1,0 0,0-1,0 1,-1-1,1-1,-1 1,0-1,1 0,-1-1,-1 1,1-1,0 0,3-5,-8 9,0-1,-1 0,1 0,-1 0,1 1,-1-1,0 0,1 0,-1 0,0 0,0 0,1 0,-1 0,0 0,0 0,0 0,0 1,0-1,0 0,-1 0,1 0,0 0,0 0,-1 0,1 0,0 0,-1 0,1 1,-1-1,1 0,-1 0,1 1,-1-1,0 0,1 1,-1-1,0 0,0 1,0-1,1 1,-1-1,0 1,0 0,0-1,0 1,0 0,0-1,1 1,-2 0,-48-9,39 9,-1 1,0 0,1 1,-1 0,1 0,-1 1,1 1,0 0,0 1,0 0,1 0,0 1,0 0,0 1,1 0,0 1,-3 4,11-11,1 0,0 1,0-1,0 1,0-1,0 1,0-1,0 1,1-1,-1 1,0-1,1 0,-1 1,1-1,0 0,-1 1,1-1,0 0,0 0,0 0,0 1,0-1,0 0,0 0,0-1,0 1,0 0,1 0,-1 0,0-1,1 1,-1-1,0 1,1-1,-1 1,1-1,-1 0,1 0,-1 0,1 0,-1 0,0 0,1 0,-1 0,1 0,-1-1,1 1,-1-1,0 1,1-1,0 0,-1 1,36 0,0-2,0-1,0-3,-1 0,21-8,6 0,-3 3,1-4,-2-2,51-22,-109 40,0-1,0 0,0 0,0 0,0 0,0 0,0 0,0 0,0 0,0 0,0-1,0 1,0 0,0-1,0 1,0 0,0-1,0 0,-1 1,1-1,0 1,0-1,0 0,-1 1,1-1,0 0,-1 0,1 0,-1 1,1-1,-1 0,1 0,-1 0,0 0,1 0,-1 0,0 0,0 0,0 0,0 0,0 0,0 0,0 0,0 0,0 0,0 0,0 0,-1 0,1 0,0 0,-1 0,1 0,-1 0,1 0,-1 1,1-1,-1 0,0 0,1 1,-2-2,-17-1,0 0,0 1,0 1,0 1,0 1,0 0,0 1,-18 5,19-4,-358 76,269-58,126-26,52-9,-1-3,-1-3,-1-3,-1-3,-1-3,0-3,-64 31,0 1,0-1,0 0,0 0,1 1,-1-1,0-1,-1 1,1 0,0 0,0-1,0 1,-1-1,1 1,-1-1,1 0,-1 0,0 1,0-1,0 0,0 0,0 0,0 0,0-1,-1 1,1 0,-1 0,1 0,-1 0,0-1,0 1,0 0,0 0,0-1,-1 1,1 0,-1 0,1 0,-1-1,0 1,0 0,0 0,0 0,0 0,0 1,0-1,-1 0,1 0,-1 1,1-1,-1 1,0-1,0 1,0 0,0-1,-14-3,0 0,1 2,-1 0,-1 0,1 2,0 0,0 1,-1 0,1 1,0 1,0 1,-8 2,17-4,-305 58,166-29,-1-5,-45-4,388-66,11 2,179-48,-322 64,-64 26,0 0,0 0,0 0,0 0,0 0,-1 0,1 0,0 0,-1 0,1 0,0 0,-1 0,1 0,-1 0,0 0,1 1,-1-1,0 0,1 0,-1 1,0-1,0 1,0-1,0 0,1 1,-1 0,0-1,0 1,0-1,0 1,0 0,0 0,0 0,0 0,0-1,0 1,0 0,0 1,0-1,0 0,0 0,0 0,0 1,0-1,0 0,0 1,-1 0,-82-2,0 5,0 3,0 4,1 3,-55 18,119-27,-721 178,491-130,203-37,88-14,516-139,-415 98,-124 34,16-3,0-2,0-2,-1-1,24-14,-59 27,0 0,0 0,0 0,0 0,0 0,0 0,0 0,0-1,0 1,0 0,0-1,1 1,-1-1,0 1,0-1,0 1,1-1,-1 1,0-1,0 0,1 1,-1-1,1 0,-1 0,1 0,-1 1,1-1,-1 0,1 0,0 0,-1 0,1 0,0 0,0 0,0 0,0 0,0 0,0 0,0 0,0 0,0 0,0 1,0-1,1 0,-1 0,0 0,1 0,-1 0,0 0,1 0,-1 1,1-1,0 0,-1 0,1 1,0-1,-1 0,1 1,0-1,0 1,0-1,-1 1,1-1,0 1,0-1,-172 20,131-11,-220 51,-84 38,102-27,-152 21,212-53,312-76,290-100,-347 113,0-3,-2-3,3-5,-66 32,33-34,-42 36,-1 0,1 1,-1-1,0 0,0 1,1 0,-1-1,0 1,0 0,0 0,0 0,0 0,-1 1,1-1,0 0,0 1,0-1,-1 1,1 0,0 0,0 0,-1 0,1 0,-2 1,0-1,-43 0,1 2,0 2,0 3,1 1,-34 11,46-11,-442 123,334-88,59-16,0-4,-1-3,-1-4,-1-4,85-12,0 0,0 0,1 0,-1 0,0-1,0 1,0 0,0 0,0 0,0-1,0 1,0 0,0 0,0-1,0 1,0 0,0 0,0 0,0-1,0 1,0 0,0 0,0 0,0-1,0 1,0 0,-1 0,1 0,0 0,0-1,0 1,0 0,0 0,0 0,-1 0,1-1,0 1,0 0,0 0,0 0,-1 0,1 0,0 0,0 0,23-13,-23 13,358-133,-106 47,-76 29,-2-9,112-61,-155 45,-132 82,0 0,0 0,1-1,-1 1,0 0,1 0,-1-1,0 1,1 0,-1-1,0 1,1-1,-1 1,1-1,-1 1,1-1,-1 1,1-1,-1 1,1-1,-1 0,1 1,0-1,-1 0,1 1,0-1,0 0,-1 1,1-1,0 0,0 0,0 1,0-1,0 0,0 0,0 1,0-1,0 0,1 0,-1 1,0-1,0 0,1 1,-1-1,0 0,1 1,-1-1,1 0,-1 1,1-1,-1 1,1-1,-1 1,1-1,-1 1,1-1,0 1,-1 0,1-1,0 1,0 0,-35 1,-1 2,1 1,1 2,-1 1,-27 10,-182 61,3 10,-1 13,56-24,124-52,-83 35,-2-7,-4-6,143-44,30-7,868-267,-752 230,-1-5,-3-7,-2-5,78-49,-76 6,-134 100,0 1,0-1,0 0,0 1,0-1,0 0,0 0,0 0,0 0,0 0,0 0,0 0,-1 0,1 0,0 0,-1 0,1 0,-1-1,1 1,-1 0,0 0,0-1,1 1,-1 0,0 0,0-1,0 1,0 0,0-1,-1 1,1 0,0 0,0-1,-1 1,1 0,-1 0,1 0,-1 0,0-1,1 1,-1 0,0 0,0 0,0 0,0 1,0-1,0 0,0 0,0 0,0 1,0-1,-1 0,-17-2,-1 0,1 1,-1 1,1 0,-1 2,0 1,1 0,-15 4,5-2,-98 21,0 6,2 6,1 4,3 7,-5 7,-119 44,-202 60,360-136,74-29,37-11,134-69,5 7,18 1,-26 13,-3-7,87-59,-220 121,0-1,-1-1,0-1,0 0,-2-1,0-1,0-1,-1 0,-1-1,-1 0,-1-1,0 0,-1-1,-1-1,-1 0,-1 0,0 0,-2-1,0 0,0-6,-6 23,1 0,0 0,-1 0,0-1,0 1,0 0,-1 0,1 0,-1 0,0-1,0 1,-1 0,1 1,-1-1,1 0,-1 0,-1 1,1-1,0 1,-1-1,0 1,0 0,0 0,0 1,0-1,0 0,-1 1,1 0,-1 0,0 0,-3-1,-15 0,-1 0,0 2,0 0,0 2,0 0,0 2,0 0,1 2,-1 0,1 2,-5 2,21-7,-154 51,3 7,2 7,3 7,-31 26,-110 72,228-124,65-48,0 1,-1-1,1 1,0-1,0 1,0-1,0 1,0 0,0-1,0 1,0-1,0 1,0-1,0 1,0-1,0 1,1-1,-1 1,0 0,0-1,1 1,-1-1,0 0,1 1,-1-1,0 1,1-1,-1 1,1-1,-1 0,0 1,1-1,-1 0,1 0,-1 1,1-1,-1 0,1 0,-1 0,1 1,0-1,-1 0,1 0,-1 0,1 0,-1 0,1 0,0 0,-1 0,1-1,-1 1,1 0,-1 0,1 0,-1 0,1-1,-1 1,1 0,-1-1,1 1,-1 0,1-1,171-48,-104 24,103-30,-1 3,-3-7,-2-8,71-43,-208 95,1-2,-2 0,0-2,-1-1,-1-1,-2-1,0-1,16-21,-38 43,0 0,0 0,0 0,0 0,0 0,0 0,0-1,-1 1,1 0,-1 0,1-1,-1 1,1-1,-1 1,0 0,1-1,-1 1,0-1,0 1,0-1,0 1,0-1,-1 1,1 0,0-1,-1 1,1-1,-1 1,1 0,-1-1,1 1,-1 0,0 0,0 0,0-1,0 1,0 0,0 0,0 0,0 0,0 1,0-1,-1 0,1 0,0 1,-1-1,1 0,0 1,-1 0,1-1,0 1,-1 0,1 0,-1 0,1-1,-1 1,0 1,-36-3,0 2,1 2,-1 1,0 2,1 1,0 2,0 2,1 2,-29 13,29-13,-628 246,658-256,-68 29,-107 47,-3-8,-190 44,290-104,83-11,0 1,0-1,0 1,0-1,0 0,0 0,1 1,-1-1,0 0,1 0,-1 0,0 0,1 0,-1 0,1 0,0 0,-1 0,1 0,0 0,-1 0,1 0,0 0,0 0,0 0,0 0,0 0,0 0,0-1,0 1,1 0,-1 0,0 0,1 0,-1 0,1 0,-1 0,1 0,-1 0,1 0,0 1,-1-1,1 0,0 0,0 0,0 1,-1-1,1 1,0-1,0 0,0 1,0-1,0 1,0 0,0-1,0 1,0 0,1 0,-1 0,0-1,0 1,0 0,200-108,-138 79,131-67,5 9,4 9,188-46,-273 108,-117 17,-1 0,0-1,1 1,-1 0,0 0,0 0,0 0,1 0,-1 0,0 0,0 0,-1 0,1 0,0 0,0 0,0 0,-1 0,1 0,0 0,-1 0,1 0,-1 0,1 0,-1 0,1-1,-1 1,0 0,0 0,1-1,-1 1,0 0,0-1,0 1,1-1,-1 1,0-1,0 1,0-1,0 0,0 0,0 1,0-1,0 0,0 0,-1 0,1 1,-386 226,116-71,-130 48,196-106,205-97,1-1,-1 0,0 0,0 0,1 1,-1-1,0 0,0 0,0 1,1-1,-1 0,0 0,0 1,0-1,0 0,0 1,1-1,-1 0,0 0,0 1,0-1,0 0,0 1,0-1,0 0,0 1,0-1,0 0,0 1,-1-1,1 0,0 1,0-1,0 0,0 0,0 1,-1-1,1 0,0 1,0-1,0 0,-1 0,1 0,0 1,0-1,-1 0,1 0,0 0,0 0,-1 1,1-1,0 0,-1 0,1 0,0 0,-1 0,1 0,0 0,-1 0,31-2,66-21,-1-5,57-25,41-13,860-190,-984 235,0-2,-2-3,35-21,-85 26,-54 16,-68 11,0 4,0 5,1 4,2 4,-49 21,142-42,-1052 307,654-237,389-69,4 0,0-1,-1-1,1 0,0 0,0-2,0 0,0 0,-1-1,2-1,-4-1,16 4,-1-1,1 1,0 0,0-1,0 1,-1-1,1 1,0-1,0 0,0 1,0-1,0 0,0 0,0 0,1 0,-1 0,0 0,0 0,1 0,-1 0,0 0,1 0,-1 0,1 0,0 0,-1-1,1 1,0 0,0 0,0 0,-1-1,1 1,1 0,-1 0,0-1,0 1,0 0,1 0,-1-1,0 1,1 0,-1 0,1 0,0 0,-1 0,1 0,0 0,-1 0,1 0,0 0,1 0,51-48,8 10,2 2,1 3,2 3,19-4,29-16,357-155,-407 176,-65 31,1-1,-1 0,1 1,0-1,-1 0,0 0,1 1,-1-1,1 0,-1 0,1 0,-1 0,1 0,-1 0,1 0,-1 0,0 0,1 0,-1 0,1 0,-1 0,1 0,-1 0,1 0,-1-1,0 1,1 0,-1 0,1-1,0 1,-1 0,1-1,-1 1,1-1,-1 1,1-1,0 1,-1 0,1-1,0 1,0-1,-1 1,1-1,0 1,0-1,0 0,0 1,-1-1,1 1,0-1,0 1,0-1,0 0,0 1,0-1,1 1,-1-1,0 1,0-1,0 1,0-1,1 1,-1-1,0 1,1-1,-1 0,-23 4,0 0,0 1,0 2,1 0,0 1,-7 4,-14 4,-506 188,-119 38,505-202,162-38,1-1,0 1,-1-1,1 1,-1-1,1 0,-1 1,1-1,-1 1,1-1,-1 0,1 0,-1 1,0-1,1 0,-1 0,1 0,-1 0,0 0,1 0,-1 1,0-2,1 1,-1 0,1 0,-1 0,0 0,1 0,-1 0,1-1,-1 1,0 0,1 0,-1-1,1 1,-1 0,1-1,-1 1,1-1,0 1,-1-1,1 1,-1 0,1-1,0 0,-1 1,1-1,0 1,0-1,-1 1,1-1,0 0,0 1,0-1,0 1,0-1,0 0,0 1,0-1,0 0,0 1,0-1,0 1,0-1,0 0,1 1,-1-1,0 1,1-1,36-30,33-8,2 3,2 4,19-4,-17 6,1140-433,-1073 407,-131 43,-37 14,-228 68,22 11,-133 70,217-87,-35 13,-141 37,119-67,204-46,-1 0,1-1,0 1,0 0,0-1,0 1,0 0,0-1,0 1,0 0,0 0,-1-1,1 1,0 0,0-1,0 1,-1 0,1 0,0-1,0 1,-1 0,1 0,0 0,0-1,-1 1,1 0,0 0,-1 0,1 0,0 0,-1 0,1 0,0 0,-1-1,1 1,0 0,-1 0,1 0,0 1,-1-1,1 0,0 0,-1 0,30-19,373-172,-325 157,83-28,164-41,-208 69,-6-8,-110 42,-1 1,1-1,-1 0,1 1,-1-1,0 0,1 0,-1 1,0-1,1 0,-1 0,0 0,1 0,-1 0,0 0,0 0,1 0,-1 0,0 0,1 0,-1 0,0 0,1-1,-1 1,0 0,1-1,-1 1,1 0,-1-1,1 1,-1-1,0 1,1-1,0 1,-1-1,1 1,-1-1,1 1,0-1,-1 1,1-1,0 0,-1 1,1-1,0 0,0 1,0-1,0 0,0 0,0 1,0-1,0 0,0 1,0-1,0 0,0 1,0-1,0 0,1 1,-1-1,0 0,0 1,1-1,-1 1,1-1,-1 0,0 1,1-1,-49 5,0 3,0 1,1 2,-18 8,33-9,-712 209,656-191,12-2,-2-4,0-3,-64 5,73-24,68 1,1-1,-1 1,0 0,1 0,-1 0,0 0,1-1,-1 1,1 0,-1-1,0 1,1 0,-1-1,1 1,-1-1,1 1,0-1,-1 1,1-1,-1 1,1-1,0 1,-1-1,1 1,0-1,0 0,-1 1,1-1,0 0,0 1,0-1,0 0,0 1,0-1,0 0,0 1,0-1,0 0,0 1,1-1,-1 1,0-1,0 0,0 1,1-1,-1 1,0-1,1 0,-1 1,1-1,-1 1,1-1,-1 1,1 0,-1-1,1 1,-1-1,1 1,-1 0,1 0,0-1,-1 1,1 0,0 0,41-29,109-46,4 6,3 7,69-13,22-11,117-23,-725 245,118-34,14-6,-114 28,284-104,61-17,135-36,809-192,-260 82,-393 65,-288 73,-22 3,-26 2,-111 21,2 6,1 7,1 6,-122 53,204-71,-297 114,-130 41,405-144,108-27,40-14,-1-3,0-3,53-19,-66 18,1226-329,-1158 305,-374 143,-103 64,228-103,-2-6,-128 36,548-168,-149 34,2 5,1 7,1 5,1 7,63 4,-112 27,-89-14,1-1,-1 1,0-1,0 1,0-1,-1 1,1-1,0 1,-1 0,1-1,-1 1,1 0,-1 0,0-1,0 1,0 0,0 0,0 0,0-1,0 1,-1 0,1 0,-1-1,1 1,-1 0,1-1,-1 1,0 0,0-1,0 1,0-1,0 0,0 1,-1-1,1 0,0 1,-1-1,1 0,0 0,-1 0,0 0,1-1,-1 1,1 0,-1-1,0 1,0-1,-37 27,-1-2,-1-1,-2-3,-20 7,24-10,-92 40,-2-6,-3-6,-56 7,12-8,203-63,131-39,2 7,75-11,-6 1,-24 23,-201 38,-1-1,1 1,-1-1,1 1,0 0,0-1,-1 1,1-1,0 1,0 0,0-1,0 1,0 0,0-1,0 1,0 0,0-1,0 1,0 0,0-1,0 1,1 0,-1-1,0 1,0 0,1-1,-1 1,0-1,1 1,-1-1,1 1,-1-1,1 1,-1-1,1 1,-1-1,1 0,-1 1,1-1,-1 0,1 1,0-1,-1 0,1 0,0 1,-1-1,1 0,0 0,-1 0,1 0,0 0,-1 0,1 0,0 0,-1 0,1-1,-1 1,1 0,0 0,-132 87,-117 28,20-32,366-131,23-1,-29 7,2 6,75-8,-173 43,-49 18,-194 95,188-96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2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1891 85,'-224'411,"89"-79,113-272,-3-2,-2-1,-2-1,-17 20,27-55,23-43,99-202,-31 104,-6-3,-6-3,-5-3,14-59,-61 139,-21 68,8 5,-3 11,2 0,1 1,2-1,2 1,2 32,6-8,2-1,4 0,1-1,16 36,-17-51,-11-34,0 1,0-1,1 1,1-1,-1 0,1 0,1 0,0-1,0 0,1 0,0 0,0 0,1-1,0 0,3 2,-8-8,0 0,1 0,-1-1,0 1,1-1,-1 1,1-1,-1 0,1 0,-1 0,0 0,1-1,-1 1,1-1,-1 1,0-1,1 0,-1 0,0 0,0 0,1 0,-1 0,0-1,0 1,-1-1,1 1,0-1,0 0,-1 0,1 0,-1 0,1-1,42-69,21-84,-8-3,-6-2,1-39,-27 37,-25 163,-1 0,1 0,0 1,0-1,0 0,0 0,-1 0,1 0,0 0,0 0,0 0,-1 1,1-1,0 0,0 0,0 0,-1 0,1 0,0 0,0 0,0 0,-1 0,1 0,0 0,0 0,-1 0,1 0,0 0,0 0,0-1,-1 1,1 0,0 0,0 0,0 0,-1 0,1 0,0-1,0 1,0 0,0 0,0 0,-1 0,1-1,0 1,0 0,0 0,-9 23,-1 6,-1 0</inkml:trace>
  <inkml:trace contextRef="#ctx0" brushRef="#br0" timeOffset="319.709">2597 565,'-8'18,"1"0,0 1,2 0,0 0,1 0,1 0,0 1,2-1,0 1,2 12,-1-29,0 0,1 0,-1-1,1 1,-1 0,1-1,0 1,0-1,0 1,0-1,0 1,1-1,-1 0,1 1,0-1,-1 0,1 0,0 0,0-1,0 1,1 0,-1-1,0 1,1-1,-1 0,1 0,-1 0,1 0,-1 0,1 0,0-1,-1 1,1-1,0 0,-1 0,1 0,0 0,0 0,-1-1,1 1,0-1,-1 0,1 0,-1 0,1 0,-1 0,1 0,-1-1,0 1,1-1,-1 1,1-2,7-7,0 0,-1-1,0 0,-1 0,0-1,0 0,-2-1,1 1,-2-1,1 0,-2-1,0 0,-1 1,0-1,-1 0,0-1,-1 4,0 0,-1 1,-1-1,0 0,0 0,-1 0,0 1,-1-1,0 1,0-1,-2 1,0-1,4 8,0 0,-1-1,0 1,0 0,0 0,0 0,0 1,-1-1,1 0,-1 1,1-1,-1 1,0 0,0 0,0 0,-1 0,1 1,0-1,-1 1,1 0,-1 0,1 0,-1 0,1 1,-1 0,0-1,1 1,-1 0,1 1,-1-1,0 1,1-1,-1 1,1 0,-1 0,-1 2,-20 8</inkml:trace>
  <inkml:trace contextRef="#ctx0" brushRef="#br0" timeOffset="657.565">3189 1,'-14'44,"2"1,3 1,1 0,2 0,2 0,2 0,3 1,1-1,3 9,3-14,-2 1,-1-1,-3 1,-1 0,-4 17,3-58,1 0,-1 0,0 0,0-1,0 1,0 0,0 0,0 0,0-1,-1 1,1 0,0 0,0 0,-1-1,1 1,0 0,-1 0,1-1,-1 1,1 0,-1-1,1 1,-1 0,1-1,-1 1,0-1,1 1,-1-1,0 1,1-1,-1 0,0 1,0-1,1 0,-1 0,0 1,0-1,0 0,1 0,-1 0,0 0,0 0,0 0,0 0,0 0,-10-5</inkml:trace>
  <inkml:trace contextRef="#ctx0" brushRef="#br0" timeOffset="1154.773">2935 396,'45'14,"1"-1,0-3,0-1,1-3,0-1,0-3,0-2,10-2,-52 2,0-1,0 1,0 0,0 1,0-1,-1 1,1 0,0 0,0 0,0 1,-1 0,1-1,-1 2,0-1,1 1,-1-1,0 1,0 0,-1 0,1 1,1 2,-1-1,1 0,-1 0,1 0,-1-1,2 1,-1-1,0 0,1-1,-1 1,1-1,0 0,0-1,1 1,-1-1,0 0,1-1,-1 1,1-2,-1 1,1 0,0-1,-1-1,1 1,0-1,-1 0,1 0,-1-1,1 0,-1 0,0 0,0-1,0 0,0 0,-1-1,1 0,-1 0,0 0,0 0,1-2,4-2,1-1,-2-1,1 0,-2-1,1 1,-1-1,-1-1,0 0,-1 0,0 0,-1-1,0 0,-1 0,0 0,-1 0,0-2,-4 12,0 0,0-1,0 1,-1 0,1 0,-1 0,1 0,-1 0,0 0,0 1,0-1,-1 1,1-1,-1 1,1 0,-1 0,0 0,0 0,0 0,0 1,0-1,0 1,0 0,0 0,-1 0,1 0,0 1,-1-1,1 1,0 0,-1 0,1 0,-1 0,1 1,0-1,-1 1,1 0,0 0,0 0,0 1,-1-1,1 1,0-1,1 1,-1 0,-1 1,-14 9,0 2,0 0,1 0,1 2,1 0,0 1,1 0,1 1,0 1,2 0,-8 17,9-18,1 0,1 0,1 1,0 0,2 1,0-1,1 3,2-14,1-1,0 1,1 0,-1-1,2 1,-1 0,1-1,0 1,0 0,1-1,0 0,1 1,-1-1,2 0,-1 0,1 0,0-1,0 1,5 5,1-6,2 0,-1 0,1-1,-1 0,1-1,0 0,1-1,-1-1,1 0,-1 0,1-1,0-1,-1 0,1-1,0 0,-1-1,8-2,41-8,-38 5</inkml:trace>
  <inkml:trace contextRef="#ctx0" brushRef="#br0" timeOffset="1503.439">1 1356,'351'4,"24"-30,243-54,-359 43,1321-135,-1166 132,-264 27,-98 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7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120 391,'22'-2,"-1"-1,1-1,-1-1,1-1,-2-1,1-1,-1 0,0-2,-1 0,0-1,0-1,-2 0,1-2,-2 0,0-1,17-12,-10 9,-1-1,0-1,-2-1,0 0,14-22,13-38,-70 188,-14 217,30-225,-27 529,30-547,3-25,-2 0,-3 0,-2-1,-3 0,-1-1,-16 39,24-82,0 1,-1-1,0 0,0 0,-1-1,-1 0,0 0,0 0,-1-1,0 0,-1 0,0-1,0 0,-1-1,1 0,-2 0,1-1,-1 0,0-1,0-1,-1 0,1 0,-1-1,-11 2,13-5,-1 0,0-1,1 0,-1 0,1-1,0-1,-1 0,1 0,0-1,1 0,-1-1,1 0,-1-1,2 1,-1-2,1 1,0-1,0-1,0 1,1-1,1-1,-1 1,1-1,1 0,0 0,0-1,1 0,0 0,0 0,1 0,1 0,-1-5,1 0,1 0,1 0,0 0,1 0,1 0,0 0,1 0,0 0,2 1,0 0,0-1,1 2,1-1,0 1,1 0,0 0,1 1,1 0,-1 1,2 0,9-8,23-18,2 3,1 1,2 2,1 3,1 1,1 3,1 2,42-11,-68 26</inkml:trace>
  <inkml:trace contextRef="#ctx0" brushRef="#br0" timeOffset="264.962">1051 899,'-24'34,"2"-7,1 1,1 0,1 2,2 0,1 1,2 1,0 0,3 1,0 1,-3 25,13-56,0 1,0-1,1 1,-1-1,1 1,0-1,0 1,0 0,0-1,1 1,0-1,-1 1,1-1,0 1,1-1,-1 1,1-1,-1 0,1 0,0 0,0 0,0 0,1 0,-1-1,1 1,0-1,-1 1,1-1,0 0,0 0,0 0,1-1,-1 1,0-1,1 0,-1 0,1 0,-1 0,1 0,-1-1,1 0,0 1,-1-1,2-1,6-4,0-1,0 0,-1 0,0-1,0-1,0 0,-1 0,-1-1,1 0,-1 0,-1-1,0 0,0 0,-1-1,0 0,-1 0,4-10,-2 7,0 0,0-1,-2 0,0 0,0-1,-2 1,0-1,0 0,-2 0,0 0,0 0,-2 0,0 1,-1-1,0 0,-2 0,-2-8,-19-11,10 30</inkml:trace>
  <inkml:trace contextRef="#ctx0" brushRef="#br0" timeOffset="519.279">1389 1378,'28'-136,"-28"121,1 1,1-1,0 0,1 1,0-1,1 1,1 0,0 0,1 0,0 1,1 0,1 0,0 1,1 0,0 0,1 1,0 0,6-4,78-37,-74 46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57,'234'-50,"-231"49,-1 0,1 0,0 0,-1 0,1 1,0-1,0 1,-1 0,1 0,0 0,0 0,-1 0,1 1,0-1,-1 1,1 0,0 0,-1 0,1 0,-1 0,1 0,-1 1,0-1,1 1,-1 0,0 0,0-1,0 1,0 1,-1-1,1 0,0 0,-1 1,0-1,1 1,-1-1,0 1,0-1,-1 1,1 0,-1-1,1 1,-1 0,0 0,0-1,0 1,0 0,0 0,-1-1,1 2,-6 6,-1 0,1 0,-2-1,1 0,-1 0,-1 0,1-1,-1-1,-1 1,-2 0,-18 16,5-2,-121 124,144-144,0 0,0 0,0 0,0 0,1 0,-1 0,1 0,-1 1,1-1,0 1,0-1,0 1,0 0,0-1,1 1,-1 0,1-1,-1 1,1 0,0 0,0-1,1 1,-1 0,0 0,1-1,0 1,-1 0,1-1,0 1,1-1,-1 1,0-1,1 0,-1 1,1-1,0 0,0 0,-1 0,1 0,1 0,-1-1,0 1,0-1,1 1,-1-1,1 0,-1 0,1 0,2 1,26 2,0-2,0 0,0-2,1-2,-1-1,0-1,18-5,52-6,-75 13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0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283 151,'-35'46,"2"1,2 2,2 1,2 2,3 0,-16 49,25-53,1 1,3 0,2 1,2 0,2 1,3-1,1 1,5 17,-2-55,0 1,1 0,1-1,0 0,1 0,1 0,0 0,0-1,3 2,-7-10,0-1,0 0,1 0,-1 0,1 0,0 0,0 0,0-1,0 1,0-1,1 0,-1 0,1 0,-1-1,1 1,0-1,0 0,-1 0,1 0,0 0,0-1,0 1,0-1,0 0,0 0,0-1,0 1,0-1,-1 0,1 0,0 0,0-1,2-1,21-12,-2-1,0-1,-1-1,-1-2,-1 0,0-1,-2-1,0-1,9-17,17-17,-3-2,-3-1,-2-3,-3-1,-3-1,-3-2,-2-1,-4-1,8-45,-21 71,22-167,-31 209,-1 0,1 0,-1 1,0-1,1 0,-1 0,0 0,0 1,1-1,-1 0,0 0,0 0,0 0,0 1,0-1,0 0,0 0,0 0,-1 0,1 0,0 1,0-1,-1 0,1 0,0 1,-1-1,1 0,-1 0,1 1,-1-1,1 0,-1 1,0-1,1 1,-1-1,0 1,1-1,-1 1,0-1,0 1,0 0,1-1,-1 1,0 0,0 0,0 0,1 0,-1-1,0 1,0 0,0 1,0-1,0 0,1 0,-2 0,-44 110,18-21,5 0,3 2,4 1,5 0,3 0,4 1,8 69,-4-131,2 0,1-1,2 0,1 1,1-2,2 1,0-1,2 0,5 7,-15-36,-1-1,0 1,0 0,0-1,0 1,1-1,-1 1,0 0,0 0,0-1,1 1,-1 0,0-1,1 1,-1 0,0 0,1-1,-1 1,0 0,1 0,-1 0,0 0,1 0,-1-1,0 1,1 0,-1 0,1 0,-1 0,0 0,1 0,-1 0,1 0,-1 0,0 1,1-1,-1 0,0 0,1 0,-1 0,1 0,-1 1,0-1,1 0,-1 0,0 1,0-1,1 0,-1 0,0 1,0-1,1 0,-1 1,0-1,0 0,0 1,1-1,-1 0,0 1,0-1,0 1,0-1,2-14</inkml:trace>
  <inkml:trace contextRef="#ctx0" brushRef="#br0" timeOffset="587.612">1243 489,'24'5,"13"1,5 1,-1-2,-1-2,1-1,-1-1,-2 0,-4-6,-2-2,-2 1,-1 1,-1-4,0 0,-10 2,-8 2</inkml:trace>
  <inkml:trace contextRef="#ctx0" brushRef="#br0" timeOffset="836.478">1300 772,'33'9,"17"4,4-1,-3-2,-4-8,-6-4,-5-2,-4 0,-3-4,-5-1</inkml:trace>
  <inkml:trace contextRef="#ctx0" brushRef="#br0" timeOffset="2989.657">679 1703,'9'-9,"11"-8,-1-1,-1 0,-1-1,0-2,-2 1,0-2,-1 0,-2 0,0-2,-1 1,-1-1,-1-2,-8 24,0-1,0 1,0 0,0-1,-1 0,1 1,-1-1,1 1,-1-1,0 0,0 1,0-1,0 0,0 1,-1-1,1 1,-1-1,0 0,0 1,0-1,0 1,0 0,0-1,-1 1,1 0,-1 0,0 0,1 0,-1 0,0 0,0 0,0 1,-1-1,1 1,0 0,0-1,-1 1,1 0,-1 0,1 0,-1 1,1-1,-1 1,0-1,1 1,-2 0,-5 5,0 0,0 1,0 0,1 0,-1 1,2 0,-1 1,1-1,0 2,0-1,1 1,1 0,-1 0,1 0,1 1,0 0,-3 7,5-12,0 0,1 0,-1 0,1 0,0 0,0 0,0 0,1 1,0-1,0 0,0 0,1 0,-1 1,1-1,1 0,-1 0,1 0,-1 0,2-1,-1 1,0 0,1-1,0 0,0 1,0-1,0 0,1-1,0 1,0 0,0-1,0 0,0 0,0 0,1-1,0 1,-1-1,1 0,0-1,0 1,0-1,0 0,6 1,41 1,-28-2</inkml:trace>
  <inkml:trace contextRef="#ctx0" brushRef="#br0" timeOffset="3569.917">989 1759,'32'-19,"-2"-1,-1-2,0 0,-2-2,-1-2,-1 0,-1-1,-1-2,-1 0,-2-2,-1 0,14-32,-22 35,0-1,-2 0,-1 0,-2-1,-1 1,-1-1,-1-1,-2 1,-1-14,0 41,1 1,-1-1,0 1,0-1,0 1,0-1,0 1,-1 0,1-1,-1 1,1-1,-1 1,0 0,0 0,0-1,0 1,-1 0,1 0,0 0,-1 0,0 0,1 0,-1 1,0-1,0 0,0 1,0 0,0-1,0 1,0 0,-1 0,1 0,0 0,-1 1,1-1,0 1,-1-1,1 1,-1 0,1 0,-1 0,1 0,-1 0,1 1,0-1,-1 1,1-1,-1 1,1 0,-1 0,-12 10,1 1,1 0,0 1,0 0,1 1,1 1,1-1,0 2,0-1,2 2,0-1,-3 10,2-6,2-1,0 1,1 1,0-1,2 1,1 0,-1 20,4-32,0 0,0 0,1 0,1 0,0 0,0 0,0-1,1 1,1-1,-1 1,1-1,1 0,-1-1,1 1,1-1,-1 0,1 0,1 0,4 3,2 1,0-2,1 1,-1-2,2 0,-1-1,1 0,1-1,-1 0,1-2,0 0,0 0,0-2,0 0,0-1,1 0,0-2,7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1,'-17'68,"3"1,2 1,4 0,3 0,4 67,2 28,-1-141</inkml:trace>
  <inkml:trace contextRef="#ctx0" brushRef="#br0" timeOffset="247.945">1 649,'28'0,"20"-5,6-1,4 0,-4 1,0 2,-6-4,-6-1,-5 2,-4 1,-3 1,-6 7,-8 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0 108,'17'-14,"0"1,1 1,1 0,0 1,0 1,1 1,1 1,11-4,-30 11,0 0,-1 0,1 1,0-1,0 0,0 1,0-1,0 1,0 0,0-1,0 1,0 0,0 0,0 0,0 1,0-1,-1 0,1 1,0-1,0 1,0 0,0 0,0 0,-1-1,1 2,0-1,-1 0,1 0,-1 0,1 1,-1-1,0 1,1-1,-1 1,0 0,0-1,0 1,0 0,0 0,-1-1,1 1,0 0,-1 0,0 0,1 0,-1 0,0 0,0 0,0 0,0 0,0 0,-1 0,1 0,-1 0,0 1,-81 128,31-14,50-113,0-1,1 1,-1-1,1 0,-1 1,1 0,0-1,1 1,-1-1,1 1,-1-1,1 0,0 1,0-1,0 0,1 1,-1-1,1 0,0 0,0 0,0 0,0-1,1 1,-1 0,1-1,-1 0,1 1,0-1,0 0,0-1,0 1,0 0,0-1,1 1,15 3,1-1,-1-1,1-1,-1 0,1-1,0-2,0 0,-1 0,7-3,59-14,-61 12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5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57,'-15'38,"-9"18,-5 9,2-3,0 0,1-8,5-7,0-8,5-5,-1-3,4-3,3-1,-1-5,1-2,-3-3,2-1,-3-3,1-3</inkml:trace>
  <inkml:trace contextRef="#ctx0" brushRef="#br0" timeOffset="226.464">7 0,'5'26,"0"0,2-1,1 1,1-2,1 1,1-1,1-1,2 0,0-1,1 0,1-1,1-1,1 0,0-2,2 0,0-1,16 10,-13-14,1-1,0-1,0-1,1-1,1-2,4 1,-10-5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0,'-20'240,"11"223,10-441,-1 0,-1 0,-2 0,0-1,-1 1,-1-1,-1 1,0-1,-2-1,-1 1,0-2,-4 4,13-22,0 0,0 0,-1 0,1 0,0 0,-1-1,1 1,-1 0,1 0,-1-1,1 1,-1 0,0 0,1-1,-1 1,0-1,0 1,1-1,-1 1,0-1,0 1,0-1,1 0,-1 1,0-1,0 0,0 0,0 1,0-1,0 0,0 0,0 0,0 0,1 0,-1-1,0 1,0 0,0 0,0-1,0 1,0 0,1-1,-1 1,0-1,0 1,0-1,1 1,-1-1,0 0,1 1,-1-1,1 0,-1 1,0-1,1 0,0 0,-1 0,1 1,-1-2,-4-13</inkml:trace>
  <inkml:trace contextRef="#ctx0" brushRef="#br0" timeOffset="317.399">564 198,'-114'68,"3"5,3 5,-44 45,143-115,-48 50,56-56,1-1,-1 1,0 0,0-1,0 1,1-1,-1 1,1 0,0 0,-1-1,1 1,0 0,0 0,0 0,0-1,0 1,0 0,1 0,-1-1,1 1,-1 0,1 0,0-1,-1 1,1-1,0 1,0-1,0 1,0-1,0 1,1-1,-1 0,0 0,1 1,-1-1,1 0,-1 0,1-1,-1 1,1 0,0 0,17 8,-1-1,2-1,-1 0,1-2,0 0,14 1,83 25,-108-26,0 0,-1 0,0 1,0 0,0 1,-1-1,0 1,0 1,-1 0,0 0,0 0,-1 0,0 1,0 0,-1 0,0 0,-1 1,0-1,1 10,4 1,-1-3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8,'0'-8,"-1"26,-3 40,-17 56,11-68,2-1,2 2,2-1,2 4,1-45,1 0,-1-1,1 1,0 0,0-1,1 1,-1 0,1-1,0 1,1-1,-1 1,1-1,-1 0,1 0,1 0,-1 0,1 0,-1 0,1 0,0-1,0 1,1-1,-1 0,1 0,-1 0,1-1,0 1,0-1,0 0,1 0,-1 0,0 0,1-1,2 1,6-3,0 0,0-1,0 0,0-1,-1-1,1 0,-1 0,1-1,-2-1,1 0,-1-1,1 0,8-8,-19 14,214-161,-213 160,-1 1,0 0,1 0,-1-1,1 1,-1 0,1 1,-1-1,1 0,-1 0,1 1,0-1,0 0,-1 1,1 0,0-1,0 1,0 0,-1 0,1 0,0 0,0 1,0-1,-1 0,1 1,0-1,0 1,-1-1,1 1,-1 0,1 0,0 0,-1 0,1 0,-1 0,0 0,1 0,-1 1,0-1,0 1,0-1,49 95,-47-86,1 1,0-1,1 0,0 0,0 0,1 0,1-1,-1 0,1-1,1 1,0-1,0-1,0 0,7 5,-10-10,-1-1,1 1,0-1,-1 0,1 0,0 0,0-1,0 0,-1 0,1 0,0 0,0-1,0 0,-1 0,1 0,0 0,-1-1,1 0,-1 0,0 0,1-1,-1 1,3-3,86-75,-80 65,-1 0,-1 0,0-1,-1-1,-1 0,0 0,-2-1,0 0,0 0,-2 0,0-1,-2 0,0 0,-1 0,0 0,-2-19,-12 4,6 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82 420,'34'-19,"-1"-2,-1-1,-1-1,-1-2,-1-1,-1-1,-1-2,0-3,-23 28,-1 1,1-1,-1 1,0-1,0 0,-1 0,1 0,-1-1,0 1,0-1,0 1,-1-1,1 1,-1-1,-1 0,1 0,0 0,-1 1,0-1,0 0,-1 0,1 0,-1 0,0 1,0-1,-1 0,1 1,-1-1,0 1,0-1,-1 1,1 0,-1 0,0 0,0 0,0 1,-1-1,1 1,-1 0,0 0,-3-2,2 3,-1-1,0 1,1 0,-1 0,0 0,0 1,0 0,-1 0,1 1,0 0,0 0,0 0,-1 1,1-1,0 2,0-1,0 1,0 0,1 0,-1 0,0 1,1 0,-4 2,-6 5,1-1,0 2,1 0,0 1,0 0,2 1,-10 13,12-17,1 1,0 0,1 1,0 0,1 0,0 1,0-1,1 1,1 0,0 1,1-1,0 1,1-1,1 1,0 0,0 0,1 0,1 0,0 0,1-1,0 1,1 0,0-1,1 0,1 0,0 0,0 0,1-1,1 0,0 0,0 0,1-1,1 0,-1-1,1 0,10 7,-1-4,1-1,0 0,0-2,1-1,0 0,1-1,0-1,0-1,0-1,0-1,8 0,14-1,-8-2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31,'-11'-5,"1"0,-1 1,0 0,0 1,-1 0,1 1,-1 0,1 1,-1 0,1 1,-1 0,0 0,1 2,-1-1,1 1,-1 1,1 0,0 1,0 0,1 1,-8 3,2 4,0 1,1 0,0 1,1 1,1 0,0 1,1 0,1 1,0 0,2 1,0 0,0 1,2-1,0 2,2-1,0 1,1 0,1 0,1 0,0 16,2-28,1 0,0 0,0 0,1 0,0 0,0-1,1 1,-1-1,2 1,-1-1,1 0,1-1,-1 1,1-1,0 1,0-1,1-1,0 1,0-1,0 0,1-1,-1 1,1-1,0 0,1-1,-1 0,0 0,1 0,0-1,-1-1,1 1,0-1,0 0,0-1,0 0,0 0,0-1,6 0,38-14,0-1,-1-3,-1-2,0-2,-2-2,-1-2,0-4,-27 20,26-18,-6 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0,'-58'23,"1"3,0 1,2 4,2 1,-6 8,50-34,1-1,-1 1,2 1,-1 0,1 0,0 0,0 1,1 0,0 0,0 1,1 0,0 0,1 0,0 0,1 1,-1 0,2-1,-1 1,1 0,1 0,0 0,1 1,-1-1,2 0,0 0,0 0,1 1,0-7,0 0,1 0,-1 0,1 0,0-1,0 0,1 1,-1-1,1-1,-1 1,1 0,0-1,0 0,0 0,0 0,1 0,-1 0,0-1,1 0,-1 0,1 0,-1-1,1 0,-1 1,1-1,0-1,-1 1,1-1,-1 0,1 0,-1 0,0 0,1-1,-1 0,0 0,0 0,0 0,0-1,0 0,-1 1,3-4,23-9,-2-2,0-1,-1-1,-1-1,-1-1,18-21,106-141,-147 183,-1-1,1 1,-1-1,1 1,0-1,-1 1,1 0,0 0,-1-1,1 1,0 0,-1 0,1 0,0 0,-1-1,1 1,0 0,0 0,-1 1,1-1,0 0,0 0,-1 0,1 0,0 1,-1-1,1 0,0 1,-1-1,1 0,-1 1,1-1,0 1,-1-1,1 1,-1-1,1 1,-1-1,0 1,1-1,-1 1,0 0,1-1,-1 1,0 0,0-1,1 1,-1 0,0 0,0-1,0 1,0 0,0-1,0 1,0 1,12 51,-11-47,2 12,-3-7,1 0,0 0,1 0,0 0,0-1,2 1,-1-1,1 0,1 0,0 0,0 0,1-1,0 0,0 0,1 0,0-1,1 0,0 0,2 0,59 27,-51-27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0 375,'6'-12,"16"-33,1 1,2 1,2 1,16-18,-43 59,1 0,-1 0,0 0,1 0,-1 0,1 0,-1 0,1 0,-1 0,1 0,0 0,-1 0,1 0,0 0,0 1,-1-1,1 0,0 1,0-1,0 0,0 1,0-1,0 1,0-1,0 1,0 0,1-1,-1 1,0 0,0 0,0 0,0 0,0 0,1 0,-1 0,0 0,0 1,0-1,0 0,0 0,0 1,0-1,0 1,0-1,0 1,0 0,0-1,0 1,0 0,0 0,-1-1,1 1,0 0,0 0,-1 0,1 0,0 1,6 87,-9-83,1 0,0-1,0 1,1 0,0 0,0 0,0 0,1-1,0 1,0 0,0 0,0-1,1 1,0-1,1 1,-1-1,1 0,0 0,0 0,0 0,1-1,0 1,0-1,0 0,0 0,1 0,-1-1,1 0,0 1,0-2,1 1,-1 0,1-2,0 1,0-1,0 0,0-1,0 1,-1-1,1 0,0-1,0 0,0 0,0 0,0 0,-1-1,1 0,0 0,-1-1,0 1,1-1,-1 0,0-1,-1 1,2-2,93-100,-74 75,99-159,-113 171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3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819 564,'-11'9,"-1"-1,2 2,0-1,0 1,0 1,2 0,-1 0,1 0,1 1,0 1,1-1,0 1,1 0,-3 10,-29 56,36-77,-21 34,3 1,0 1,3 1,-4 13,46-90,178-271,-109 152,-81 150,-23 44,5-23,0 1,1-1,0 1,1 0,0 0,1 0,1 1,0-1,2 0,-1 0,2 0,0 0,1 0,0-1,1 0,1 0,0 0,1 0,0-1,1 0,1 0,0-1,8 8,-13-15,0-1,1 1,0-1,-1 0,1-1,0 1,1-1,-1 0,0-1,1 1,0-1,0 0,0 0,-1-1,1 0,1 0,-1 0,0-1,0 0,0 0,0 0,0-1,0 0,0 0,0-1,3 0,9-9,-1 0,0-1,-1 0,0-2,-1 0,0 0,-2-1,1-1,-2-1,0 0,-1 0,-1-1,-1 0,0-1,-1 0,-1 0,-1-1,3-19,2-41,-11 80</inkml:trace>
  <inkml:trace contextRef="#ctx0" brushRef="#br0" timeOffset="346.292">1835 564,'-6'4,"-14"5,0 1,0 1,1 1,1 1,0 0,1 1,0 1,1 0,1 2,1 0,0 0,1 1,0 1,1 2,10-16,1-1,0 1,0 0,0-1,0 1,1 0,0 0,0-1,0 1,1 0,-1 0,1-1,0 1,1 0,-1-1,1 1,0-1,0 0,0 1,1-1,-1 0,1 0,0-1,0 1,0 0,1-1,-1 0,1 0,0 0,4 2,-1 0,0-1,0 0,1 0,0-1,-1 0,1 0,0-1,0 0,1 0,-1-1,0 0,1-1,-1 0,0 0,1 0,-1-1,6-2,-1 0,0-1,-1-1,1 0,-1-1,0 0,0-1,-1 0,0-1,0 0,-1-1,0 0,-1-1,0 0,0 0,-1-1,0 0,-1-1,0 1,-1-1,0 0,-1-1,-1 0,3-10,-6 16,-1 1,0 0,0 0,0-1,-1 1,0 0,0 0,-1 0,1 0,-1 0,-1 0,1 0,-1 1,0-1,0 1,-1-1,0 1,0 1,0-1,0 0,-1 1,0 0,1 0,-1 0,-3-1,-3-2,-1 0,0 1,0 1,0-1,0 2,-1 0,0 0,0 1,0 1,0 0,-8 0,-4 2</inkml:trace>
  <inkml:trace contextRef="#ctx0" brushRef="#br0" timeOffset="828.645">2400 0,'27'169,"-25"-124,-3 0,-1 1,-2-1,-7 30,-30 180,28-191,-1 58,15-121,-1-1,1 1,0-1,-1 1,1-1,0 1,0-1,-1 0,1 1,0-1,0 0,-1 0,1 1,0-1,0 0,0 0,0 0,-1 0,1 0,0 0,0 0,0 0,0-1,0 1,-1 0,1 0,0-1,0 1,-1 0,1-1,0 1,0-1,-1 1,1-1,0 1,-1-1,1 0,-1 1,1-1,-1 0,1 1,-1-1,1 0,-1 0,0 1,1-1,-1 0,0 0,0 0,0 1,0-1,1 0,-1 0,0 0,0 0,0 1,-1-1,1 0,27-50,-15 26</inkml:trace>
  <inkml:trace contextRef="#ctx0" brushRef="#br0" timeOffset="1078.581">2089 367,'733'0,"-655"11,-60-5</inkml:trace>
  <inkml:trace contextRef="#ctx0" brushRef="#br0" timeOffset="1645.696">114 1298,'618'-16,"52"-47,79 2,-281 30,-565 56,66-17,4 0</inkml:trace>
  <inkml:trace contextRef="#ctx0" brushRef="#br0" timeOffset="2032.318">1 1468,'18'12,"0"-1,1-1,0 0,1-2,0 0,1-1,-1-1,1-1,0-1,1 0,-1-2,7 0,265-17,-231 9,1297-130,-1114 121,105 12,-325 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52,'0'-3,"0"1,-1 0,1-1,-1 1,1 0,-1 0,0-1,0 1,0 0,0 0,0 0,0 0,-1 0,1 1,-1-1,1 0,-1 1,0-1,0 1,0-1,0 1,1 0,-2 0,1 0,0 0,0 0,0 0,0 0,-1 1,1-1,0 1,-1 0,1 0,-1 0,-81 3,68-1,0 2,1-1,0 2,0 0,0 1,0 0,1 1,0 1,1 0,-1 1,2 0,-1 1,1 0,1 1,0 1,0 0,1 0,1 1,0 0,1 1,0 0,1 0,1 0,0 1,1 0,1 1,0-1,1 1,0-1,2 1,-1 13,6-14,0-1,1 0,1 0,0-1,1 1,0-1,1-1,1 1,0-2,0 1,1-1,1 0,-1-1,2-1,0 1,0-2,0 0,2 0,3 2,1-1,0-1,0 0,1-2,0 0,0-1,1-1,-1-1,1-1,0 0,5-2,-21 1,1 0,-1-1,0 0,0 0,0 0,1 0,-1-1,0 0,0 0,0 0,0 0,0 0,0-1,0 0,0 0,0 0,-1 0,1-1,-1 1,0-1,0 0,0 0,0 0,0 0,0-1,-1 1,0-1,0 0,2-2,2-16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82 734,'0'0,"0"-1,0 0,-1 0,1 1,0-1,-1 0,1 0,-1 1,1-1,0 1,-1-1,0 0,1 1,-1-1,1 1,-1-1,0 1,1-1,-1 1,0 0,1-1,-1 1,0 0,0-1,1 1,-1 0,0 0,0 0,0 0,1 0,-1 0,0 0,0 0,0 0,1 0,-1 0,0 0,0 1,1-1,-1 0,0 1,0-1,1 0,-1 1,0-1,1 1,-1-1,0 1,1-1,-1 1,1 0,-1-1,1 1,-1 0,1-1,0 1,-1 0,1-1,0 1,0 0,-1 0,1 0,0-1,0 1,0 0,0 0,0 0,0 0,-33 162,30-153,0 0,1 0,0 0,1 1,0-1,1 0,0 1,0-1,1 1,1-1,-1 0,2 1,0-1,0 0,0-1,1 1,1-1,0 1,0-1,1-1,0 1,0-1,1 0,0 0,0-1,1 0,8 5,-11-11,1-1,0 1,0-2,-1 1,1-1,0 0,-1 0,1 0,0-1,-1 0,0 0,1 0,-1-1,0 1,0-1,0-1,-1 1,1-1,-1 0,0 0,0 0,2-3,118-153,-124 158,0 0,1 1,-1-1,1 1,-1-1,1 1,-1-1,1 1,0 0,0-1,-1 1,1 0,0-1,0 1,1 0,-1 0,0 0,0 0,0 0,1 0,-1 0,0 0,1 1,-1-1,1 1,-1-1,1 1,-1-1,1 1,0 0,-1-1,1 1,-1 0,1 0,-1 0,1 1,0-1,-1 0,1 1,-1-1,1 1,-1-1,1 1,-1-1,0 1,1 0,0 1,80 131,-77-127,0-1,1 1,-1-1,2 0,-1 0,0-1,1 1,0-2,0 1,0-1,0 0,1 0,-1-1,1 0,-1 0,1-1,0 0,0 0,0-1,0 0,-1 0,1-1,0 0,0-1,3 0,-3-3,0 1,0-1,0 0,0-1,-1 0,0 0,-1-1,1 0,-1 0,0 0,-1-1,0 1,0-2,-1 1,0 0,0-1,-1 0,0 1,0-1,-1-1,0 1,-1 0,0 0,-1-1,1-1,3-16,2 3</inkml:trace>
  <inkml:trace contextRef="#ctx0" brushRef="#br0" timeOffset="1139.565">1042 1,'-17'59,"-15"43,4 2,5 1,5 0,4 1,3 24,10-84,-1-9,0 0,3 0,1 0,2 0,1 0,2-1,2 0,7 19,-15-52,-1 0,1 0,0 0,0 0,0-1,0 1,0 0,0 0,1-1,0 1,-1-1,1 1,0-1,0 0,0 1,0-1,1 0,-1 0,1-1,-1 1,1-1,0 1,-1-1,1 0,0 0,0 0,0 0,0 0,0-1,0 1,0-1,0 0,0 0,0 0,0 0,0-1,0 1,0-1,0 1,0-1,0 0,0-1,-1 1,2-1,9-7,0 0,0-1,-1-1,0 0,-1 0,0-1,-1-1,-1 0,0 0,1-3,43-55,8 13,-59 58,-1 0,0 1,0-1,1 0,-1 1,0-1,0 1,0 0,0-1,0 1,0 0,0-1,0 1,0 0,0 0,0 0,-1 0,1 0,0 0,0 0,-1 0,1 0,-1 1,1-1,-1 0,0 0,1 0,-1 1,0-1,0 0,0 0,0 1,0-1,0 0,0 0,0 1,0-1,-1 0,1 0,0 1,-1-1,0 1,2 6,-2-2,1 1,0-1,0 1,1 0,-1-1,1 1,1-1,0 0,0 1,0-1,0 0,1 0,0 0,0-1,1 1,0-1,0 1,0-1,0 0,1-1,0 1,0-1,0 0,0 0,1-1,0 1,0-1,0-1,0 1,0-1,0 0,0 0,1-1,-1 1,1-2,-1 1,1-1,0 0,2 0,6-6,0 0,-1-2,1 1,-2-2,1 0,-1-1,0 0,-1 0,0-2,-1 1,0-2,2-4,-4 9,-2-1,1 0,-1-1,0 0,-1 0,-1 0,1 0,-1-1,-1 0,0 0,-1 0,0-1,-1 1,0-1,0 0,-2 1,1-13,-2 22,1 0,0 0,-1 0,1 0,-1 0,0 0,0 0,1 0,-1 0,-1 0,1 0,0 0,0 1,-1-1,1 1,-1-1,1 1,-1-1,1 1,-1 0,0 0,0 0,0 0,0 0,0 0,0 0,0 1,0-1,0 1,0-1,0 1,0 0,0 0,-1 0,1 0,0 0,0 0,0 1,-1-1,-72 43,65-33,2-1,-1 1,2 1,-1 0,1 0,1 0,0 0,0 1,1 0,1 1,0-1,1 1,0-1,1 1,0 0,1 0,1 0,0 0,0 0,3 8,0-14,0 0,1 0,0 0,0-1,1 1,0-1,0 0,0-1,1 1,0-1,0 0,0-1,1 1,0-1,-1 0,2-1,-1 0,0 0,0 0,1-1,0 0,-1-1,1 0,0 0,0 0,-1-1,1 0,0-1,0 1,2-2,16-5,-1-1,0-1,0-1,-1-1,-1-1,0-2,0 0,-2-1,0-1,0-1,10-12,6-2,-15 14,0-2,-1 0,-1-1,-1-1,-1-1,0-1,-2 0,-1-1,7-16,-20 38,-1-1,1 1,-1-1,0 0,1 1,-1-1,0 0,-1 0,1 0,0 1,-1-1,0 0,1 0,-1 0,0 0,-1 0,1 0,0 0,-1 0,0 1,0-1,0 0,0 0,0 1,0-1,-1 0,1 1,-1-1,0 1,1 0,-1 0,0-1,0 1,-1 1,1-1,0 0,-1 0,1 1,-1-1,0 1,1 0,-1 0,0 0,0 0,1 1,-1-1,0 1,0-1,0 1,0 0,-2 0,-4 2,0 0,0 1,0-1,0 2,1-1,0 1,-1 1,1-1,1 1,-1 1,1-1,0 1,0 1,0-1,1 1,0 0,1 1,-1-1,1 1,1 0,0 1,0-1,0 1,1-1,0 1,1 0,0 0,1 0,-1 5,2-11,0 1,1-1,-1 1,1-1,-1 1,1-1,0 1,1-1,-1 0,0 1,1-1,0 0,0 0,0 0,0 0,0-1,1 1,-1-1,1 1,-1-1,1 0,0 0,0 0,0 0,0 0,1-1,-1 1,0-1,1 0,-1 0,0 0,1-1,2 1,118-6,-105 0,-9 2,-1 0,1 1,-1 0,1 0,0 1,0 0,0 1,0 0,0 1,-1 0,3 1,-9 0,0 0,0 0,0 0,0 1,-1-1,1 1,-1 0,1 0,-1 0,0 0,0 0,-1 0,1 1,-1-1,0 0,1 1,-1-1,-1 1,1 0,0-1,-1 1,0 0,0-1,0 1,0 0,-1 2,14 57,-7-57,1-1,0 0,0-1,0 1,0-1,1 0,0-1,0 0,0 0,0-1,0 0,0 0,1-1,-1 0,0-1,1 1,-1-2,1 1,-1-1,0 0,1-1,-1 0,0 0,0-1,5-3,15-3,0-2,-1-1,0-1,-1-1,14-11,-23 12,0 0,0-1,-2-1,0 0,0-2,-2 1,0-1,-1-1,-1-1,0 1,4-14,-13 30,-1 0,1 0,-1 0,0 0,1 0,-1 0,0-1,0 1,-1 0,1-1,0 1,-1-1,0 1,1-1,-1 1,0-1,0 1,-1-1,1 1,0-1,-1 1,1-1,-1 1,0 0,0-1,0 1,0 0,0 0,-1 0,1-1,0 1,-1 1,0-1,1 0,-1 0,0 1,0-1,0 1,0-1,0 1,-1 0,1 0,0 0,-1 0,1 0,0 0,-1 1,1-1,-1 1,1 0,-11 2,0 0,0 2,0-1,1 2,0-1,0 2,0 0,1 0,-1 1,1 0,1 1,0 0,0 1,0 0,1 0,1 1,0 1,0-1,1 1,0 0,-2 6,1-6,1 0,0 1,0-1,2 1,-1 0,1 1,1-1,1 1,-1 0,2 0,0 0,0 0,2 1,-1-1,2 0,0 1,0-1,1 0,1 0,0 0,1-1,0 1,1-1,0 1,1-2,1 1,0-1,0 0,4 4,11 0,0-1,2 0,0-2,0 0,1-2,0-1,1-1,0-1,0-1,1-1,-1-2,1 0,0-2,0-1,0-1,12-3,98-10,-104 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1,'-14'24,"2"0,0 1,2 0,1 1,1 1,1-1,1 1,1 0,2 0,1 1,1-1,1 8,-8 192,6-210,-6 41,3 0,2 1,5 53,-3-109,1-1,0 1,0 0,1 0,-1 0,1 0,-1 0,1 0,0-1,0 1,0 0,0-1,0 1,1 0,-1-1,1 0,0 1,0-1,0 0,0 0,0 0,0 0,0 0,1-1,-1 1,1 0,-1-1,1 0,-1 0,1 0,0 0,0 0,0 0,-1-1,1 0,0 1,0-1,0 0,0 0,0 0,0-1,0 1,-1-1,1 0,0 0,0 0,-1 0,1 0,0 0,-1-1,3-1,106-102,-73 62,-18 22,3-6,2 1,0 2,2 0,0 2,2 0,0 2,10-3,-39 22,1 1,0-1,0 1,0-1,0 1,-1-1,1 1,0-1,0 1,0 0,0 0,0-1,0 1,0 0,0 0,0 0,0 0,0 0,0 0,0 0,0 1,0-1,0 0,0 0,0 1,0-1,0 1,0-1,-1 1,1-1,0 1,0-1,0 1,-1 0,1 0,0-1,-1 1,1 0,-1 0,1 0,-1-1,1 1,-1 0,1 0,-1 0,0 0,0 0,1 0,-1 0,0 0,0 0,0 0,0 0,0 0,-7 56,3-44,-1 0,2 1,-1-1,2 1,0-1,1 1,0 0,1 0,0 0,1-1,1 1,0 0,1-1,1 1,-4-12,1 0,0 0,0-1,1 1,-1-1,0 1,0-1,1 1,-1-1,1 0,-1 1,1-1,0 0,-1 0,1 0,0-1,0 1,0 0,-1 0,1-1,0 0,0 1,0-1,0 0,0 0,0 0,0 0,1 0,17-2</inkml:trace>
  <inkml:trace contextRef="#ctx0" brushRef="#br0" timeOffset="302.719">961 622,'-6'13,"-2"2,1 0,1 1,0 0,1 0,0 0,2 0,0 1,1 0,0-1,2 1,0 3,0-16,1-1,0 1,0-1,0 1,0-1,0 1,1-1,-1 0,1 0,0 0,0 0,1 0,-1 0,0-1,1 1,0-1,-1 0,1 1,0-1,0 0,0-1,1 1,-1 0,0-1,1 0,-1 0,0 0,1 0,0-1,-1 1,1-1,-1 0,1 0,-1 0,4-1,6 0,-1-1,0 0,0 0,0-2,0 0,-1 0,1-1,-1 0,11-7,-4 0,0-1,0-1,-2 0,0-1,0-1,-1-1,-1 0,-1-1,-1 0,11-20,-21 33,1 0,-1-1,0 1,0-1,-1 1,1-1,-1 0,-1 1,1-1,-1 0,0 0,0 0,0 1,-1-1,0 0,0 0,-1 1,0-1,0 1,0 0,0-1,-1 1,0 0,0 0,0 0,-1 1,1-1,-1 1,0 0,-1 0,1 0,-1 1,1-1,-1 1,0 0,0 1,-1-1,0 0,-2 1,0 1,1-1,-1 1,0 0,0 1,0 0,0 0,1 1,-1 0,0 0,0 1,1 0,-1 0,1 1,0 0,-1 0,-5 5,-1 4</inkml:trace>
  <inkml:trace contextRef="#ctx0" brushRef="#br0" timeOffset="930.158">1780 452,'-21'4,"0"1,0 1,0 0,1 2,0 0,1 2,0 0,0 1,-11 9,21-14,1 0,1 1,-1 0,1 0,0 1,1 0,0 0,0 0,0 1,1 0,1 0,0 0,0 1,0-1,1 1,1 0,0 0,0 0,1 0,0 0,1 5,0-10,1 1,0-1,0 1,1-1,-1 0,1 0,0 0,1 0,-1 0,1 0,0-1,0 1,1-1,-1 0,1 0,0 0,0 0,0-1,0 0,1 0,-1 0,1 0,0 0,0-1,0 0,0 0,1-1,-1 1,0-1,1 0,-1-1,0 1,1-1,-1 0,1 0,2-1,6 1,0-1,1 0,-1 0,0-2,0 0,0 0,-1-1,1-1,-1 0,0-1,-1 0,1-1,-1-1,0 0,-1 0,0-1,0-1,-1 0,0 0,-1-1,8-11,-8 8,-1 1,0-1,0 0,-1-1,-1 0,-1 0,0 0,-1-2,-3 13,0 0,0 1,0-1,-1-1,1 1,-1 0,0 0,0 0,-1 0,1 0,-1 0,0 0,0 0,-1 1,1-1,-1 0,1 1,-1-1,0 0,-1 1,1 0,0 0,-1 0,0 0,0 0,0 0,0 1,0-1,0 1,-1 0,1 0,-1 0,-3-1,-46-9,28 10</inkml:trace>
  <inkml:trace contextRef="#ctx0" brushRef="#br0" timeOffset="1416.591">2485 395,'-223'60,"220"-59,0 0,0 0,0 0,0 0,0 1,0-1,1 1,-1 0,0 0,1 0,0 0,-1 0,1 0,0 1,0-1,0 1,0-1,1 1,-1 0,1 0,-1 0,1 0,0 0,0 0,1 0,-1 0,1 0,-1 1,1-1,0 0,0 0,0 0,1 1,-1-1,1 0,-1 0,1 0,0 0,1 0,-1 0,0 0,1 0,0-1,-1 1,3 1,53 59,-50-58,0 1,-1 0,1 0,-1 0,0 1,-1 0,1 0,-1 0,-1 1,1 0,-1 0,-1 0,0 0,0 1,0-1,-1 1,0 0,-1 0,0 0,-2-5,1 0,-1 0,0-1,0 1,0 0,-1 0,1 0,-1-1,0 1,0-1,0 0,-1 1,1-1,-1 0,0 0,0 0,0-1,0 1,0-1,0 0,-1 0,1 0,-1 0,0 0,1-1,-1 0,0 1,0-1,0-1,-2 1,-126 8,128-9,-25 0,5-1</inkml:trace>
  <inkml:trace contextRef="#ctx0" brushRef="#br0" timeOffset="1762.705">2598 762,'68'-17,"-2"-4,0-2,16-11,-74 31,1-1,0 0,-1 0,0 0,0-1,0-1,0 1,-1-1,0 0,0-1,-1 0,0 0,0 0,0-1,-1 1,0-1,-1-1,0 1,1-3,-5 9,1 0,-1-1,0 1,0 0,-1-1,1 1,0 0,-1 0,0-1,1 1,-1 0,0 0,0 0,0 0,0 0,0 0,-1 0,1 0,-1 1,1-1,-1 0,1 1,-1-1,0 1,0 0,0-1,0 1,0 0,0 0,0 0,0 1,0-1,-1 0,1 1,0 0,0-1,-1 1,-89 1,77 3,0 1,0 0,0 1,0 1,1 0,0 1,1 0,0 1,0 1,0 0,2 1,-1 0,1 0,1 2,0-1,1 1,0 0,1 1,0 0,2 1,-2 3,6-10,0-1,1 1,0 0,1 0,0 0,0 0,0 0,1 0,0 0,1-1,0 1,0 0,1-1,0 1,0-1,0 0,1 0,0 0,1-1,-1 1,1-1,1 0,-1 0,1-1,0 0,0 0,0 0,1-1,0 0,0 0,0 0,0-1,1 0,-1-1,1 0,-1 0,1 0,0-1,0 0,0-1,3 1,104-1,-91-1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0,'-5'34,"-6"16,-2 3,2-1,3-5,2-6,3-10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0,'-222'135,"219"-134,0 0,0 0,0 1,0-1,0 1,0-1,1 1,-1 0,0 0,1 0,0 0,-1 1,1-1,0 0,0 1,0 0,1 0,-1-1,0 1,1 0,0 0,0 0,0 0,0 1,0-1,1 0,-1 0,1 0,0 1,0-1,0 0,1 0,-1 1,1-1,-1 0,1 0,0 0,0 0,1 0,-1 0,1 0,-1 0,1-1,2 4,7 1,0 0,1-1,0 0,0 0,0-2,1 1,-1-2,12 3,33 11,-51-16,-1 1,1-1,0 1,-1 1,1-1,-1 1,0 0,0 0,0 0,0 1,-1-1,1 1,-1 0,0 1,0-1,0 1,-1 0,0 0,0 0,0 0,0 0,-1 1,0-1,0 1,0 0,-1-1,0 1,0 0,0 0,-1 0,0 0,0 0,-1 0,1-1,-1 1,0 0,-1 0,0-1,-1 4,-2-2,0 0,0 0,-1-1,0 0,0 0,-1 0,1-1,-1 0,-1 0,1-1,-1 0,1 0,-1-1,0 0,0 0,-1-1,1 0,0 0,-1-1,-4 0,-13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0,'-72'73,"5"4,2 2,4 2,-36 67,17-14,-6-3,-6-4,-71 74,157-194,6-5,-1-1,0 1,0 0,0-1,0 1,0-1,-1 1,1-1,0 1,-1-1,1 0,-1 0,1 0,-1 0,1 0,-1 0,0 0,0 0,1-1,-1 1,0 0,0-1,0 0,0 1,1-1,-1 0,0 0,0 0,0 0,0-1,-1 1,-4-9</inkml:trace>
  <inkml:trace contextRef="#ctx0" brushRef="#br0" timeOffset="283.872">84 28,'225'394,"-177"-326,3-2,50 50,30 3,-124-114,-3 0,1-1,0 0,0 0,0 0,0-1,0 0,1 0,0 0,0-1,-1 0,1 0,1 0,-1-1,5 1,3-5</inkml:trace>
  <inkml:trace contextRef="#ctx0" brushRef="#br0" timeOffset="530.282">1185 395,'33'0,"17"0,3 0,4 0,-4 0,-6 0,-2 0,-3 0,-4 0,-4 0,-2 0,-3 0,-1 0,-1 0,1 0,-6 5,-5 1</inkml:trace>
  <inkml:trace contextRef="#ctx0" brushRef="#br0" timeOffset="697.634">1185 706,'33'4,"17"-2,8-3,5 0,1-5,-6-1,-8 0,-12 1</inkml:trace>
  <inkml:trace contextRef="#ctx0" brushRef="#br0" timeOffset="1028.921">2567 226,'-20'13,"-8"3,1 1,0 1,2 2,0 0,2 1,0 2,1 0,2 2,0 0,2 1,0 1,15-21,-1-1,2 1,-1 0,1 0,-1 0,2 0,-1 1,1-1,0 0,0 1,1-1,-1 1,1-1,1 1,0-1,0 1,0-1,0 0,1 0,0 1,0-1,1 0,0-1,0 1,0 0,1-1,0 0,0 0,0 0,0 0,1-1,0 1,2 0,9 4,1-1,0 0,1-1,0-2,0 1,0-2,0 0,1-2,-1 0,1-1,0 0,0-2,-1 0,1-1,-1-1,1-1,-1 0,0-2,0 0,-1-1,0 0,0-2,-1 0,0-1,10-7,-13 8,-1-1,0 0,-1-1,0 0,0 0,-1-1,-1-1,0 1,-1-2,0 1,-1-1,0 0,-1-1,-1 1,0-1,-1 0,-1 0,0-1,-1 1,-1-1,0-4,-3 7,-1 0,1 1,-2-1,0 0,-1 1,0 0,0 0,-2 1,1-1,-1 1,-1 0,0 1,-1 0,0 1,0-1,-1 1,0 1,0 0,-1 1,0 0,-1 0,1 1,-1 1,-1 0,1 1,-3-1,-14-3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9,'-5'10,"-2"7,1-3,6-5,3-8,6-4,1-7,-1-6,-7-1,-3 8,-7 5,3 3,7 3,3-1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2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1891 85,'-224'411,"89"-79,113-272,-3-2,-2-1,-2-1,-17 20,27-55,23-43,99-202,-31 104,-6-3,-6-3,-5-3,14-59,-61 139,-21 68,8 5,-3 11,2 0,1 1,2-1,2 1,2 32,6-8,2-1,4 0,1-1,16 36,-17-51,-11-34,0 1,0-1,1 1,1-1,-1 0,1 0,1 0,0-1,0 0,1 0,0 0,0 0,1-1,0 0,3 2,-8-8,0 0,1 0,-1-1,0 1,1-1,-1 1,1-1,-1 0,1 0,-1 0,0 0,1-1,-1 1,1-1,-1 1,0-1,1 0,-1 0,0 0,0 0,1 0,-1 0,0-1,0 1,-1-1,1 1,0-1,0 0,-1 0,1 0,-1 0,1-1,42-69,21-84,-8-3,-6-2,1-39,-27 37,-25 163,-1 0,1 0,0 1,0-1,0 0,0 0,-1 0,1 0,0 0,0 0,0 0,-1 1,1-1,0 0,0 0,0 0,-1 0,1 0,0 0,0 0,0 0,-1 0,1 0,0 0,0 0,-1 0,1 0,0 0,0 0,0-1,-1 1,1 0,0 0,0 0,0 0,-1 0,1 0,0-1,0 1,0 0,0 0,0 0,-1 0,1-1,0 1,0 0,0 0,-9 23,-1 6,-1 0</inkml:trace>
  <inkml:trace contextRef="#ctx0" brushRef="#br0" timeOffset="319.709">2597 565,'-8'18,"1"0,0 1,2 0,0 0,1 0,1 0,0 1,2-1,0 1,2 12,-1-29,0 0,1 0,-1-1,1 1,-1 0,1-1,0 1,0-1,0 1,0-1,0 1,1-1,-1 0,1 1,0-1,-1 0,1 0,0 0,0-1,0 1,1 0,-1-1,0 1,1-1,-1 0,1 0,-1 0,1 0,-1 0,1 0,0-1,-1 1,1-1,0 0,-1 0,1 0,0 0,0 0,-1-1,1 1,0-1,-1 0,1 0,-1 0,1 0,-1 0,1 0,-1-1,0 1,1-1,-1 1,1-2,7-7,0 0,-1-1,0 0,-1 0,0-1,0 0,-2-1,1 1,-2-1,1 0,-2-1,0 0,-1 1,0-1,-1 0,0-1,-1 4,0 0,-1 1,-1-1,0 0,0 0,-1 0,0 1,-1-1,0 1,0-1,-2 1,0-1,4 8,0 0,-1-1,0 1,0 0,0 0,0 0,0 1,-1-1,1 0,-1 1,1-1,-1 1,0 0,0 0,0 0,-1 0,1 1,0-1,-1 1,1 0,-1 0,1 0,-1 0,1 1,-1 0,0-1,1 1,-1 0,1 1,-1-1,0 1,1-1,-1 1,1 0,-1 0,-1 2,-20 8</inkml:trace>
  <inkml:trace contextRef="#ctx0" brushRef="#br0" timeOffset="657.565">3189 1,'-14'44,"2"1,3 1,1 0,2 0,2 0,2 0,3 1,1-1,3 9,3-14,-2 1,-1-1,-3 1,-1 0,-4 17,3-58,1 0,-1 0,0 0,0-1,0 1,0 0,0 0,0 0,0-1,-1 1,1 0,0 0,0 0,-1-1,1 1,0 0,-1 0,1-1,-1 1,1 0,-1-1,1 1,-1 0,1-1,-1 1,0-1,1 1,-1-1,0 1,1-1,-1 0,0 1,0-1,1 0,-1 0,0 1,0-1,0 0,1 0,-1 0,0 0,0 0,0 0,0 0,0 0,-10-5</inkml:trace>
  <inkml:trace contextRef="#ctx0" brushRef="#br0" timeOffset="1154.773">2935 396,'45'14,"1"-1,0-3,0-1,1-3,0-1,0-3,0-2,10-2,-52 2,0-1,0 1,0 0,0 1,0-1,-1 1,1 0,0 0,0 0,0 1,-1 0,1-1,-1 2,0-1,1 1,-1-1,0 1,0 0,-1 0,1 1,1 2,-1-1,1 0,-1 0,1 0,-1-1,2 1,-1-1,0 0,1-1,-1 1,1-1,0 0,0-1,1 1,-1-1,0 0,1-1,-1 1,1-2,-1 1,1 0,0-1,-1-1,1 1,0-1,-1 0,1 0,-1-1,1 0,-1 0,0 0,0-1,0 0,0 0,-1-1,1 0,-1 0,0 0,0 0,1-2,4-2,1-1,-2-1,1 0,-2-1,1 1,-1-1,-1-1,0 0,-1 0,0 0,-1-1,0 0,-1 0,0 0,-1 0,0-2,-4 12,0 0,0-1,0 1,-1 0,1 0,-1 0,1 0,-1 0,0 0,0 1,0-1,-1 1,1-1,-1 1,1 0,-1 0,0 0,0 0,0 0,0 1,0-1,0 1,0 0,0 0,-1 0,1 0,0 1,-1-1,1 1,0 0,-1 0,1 0,-1 0,1 1,0-1,-1 1,1 0,0 0,0 0,0 1,-1-1,1 1,0-1,1 1,-1 0,-1 1,-14 9,0 2,0 0,1 0,1 2,1 0,0 1,1 0,1 1,0 1,2 0,-8 17,9-18,1 0,1 0,1 1,0 0,2 1,0-1,1 3,2-14,1-1,0 1,1 0,-1-1,2 1,-1 0,1-1,0 1,0 0,1-1,0 0,1 1,-1-1,2 0,-1 0,1 0,0-1,0 1,5 5,1-6,2 0,-1 0,1-1,-1 0,1-1,0 0,1-1,-1-1,1 0,-1 0,1-1,0-1,-1 0,1-1,0 0,-1-1,8-2,41-8,-38 5</inkml:trace>
  <inkml:trace contextRef="#ctx0" brushRef="#br0" timeOffset="1503.439">1 1356,'351'4,"24"-30,243-54,-359 43,1321-135,-1166 132,-264 27,-98 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7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120 391,'22'-2,"-1"-1,1-1,-1-1,1-1,-2-1,1-1,-1 0,0-2,-1 0,0-1,0-1,-2 0,1-2,-2 0,0-1,17-12,-10 9,-1-1,0-1,-2-1,0 0,14-22,13-38,-70 188,-14 217,30-225,-27 529,30-547,3-25,-2 0,-3 0,-2-1,-3 0,-1-1,-16 39,24-82,0 1,-1-1,0 0,0 0,-1-1,-1 0,0 0,0 0,-1-1,0 0,-1 0,0-1,0 0,-1-1,1 0,-2 0,1-1,-1 0,0-1,0-1,-1 0,1 0,-1-1,-11 2,13-5,-1 0,0-1,1 0,-1 0,1-1,0-1,-1 0,1 0,0-1,1 0,-1-1,1 0,-1-1,2 1,-1-2,1 1,0-1,0-1,0 1,1-1,1-1,-1 1,1-1,1 0,0 0,0-1,1 0,0 0,0 0,1 0,1 0,-1-5,1 0,1 0,1 0,0 0,1 0,1 0,0 0,1 0,0 0,2 1,0 0,0-1,1 2,1-1,0 1,1 0,0 0,1 1,1 0,-1 1,2 0,9-8,23-18,2 3,1 1,2 2,1 3,1 1,1 3,1 2,42-11,-68 26</inkml:trace>
  <inkml:trace contextRef="#ctx0" brushRef="#br0" timeOffset="264.962">1051 899,'-24'34,"2"-7,1 1,1 0,1 2,2 0,1 1,2 1,0 0,3 1,0 1,-3 25,13-56,0 1,0-1,1 1,-1-1,1 1,0-1,0 1,0 0,0-1,1 1,0-1,-1 1,1-1,0 1,1-1,-1 1,1-1,-1 0,1 0,0 0,0 0,0 0,1 0,-1-1,1 1,0-1,-1 1,1-1,0 0,0 0,0 0,1-1,-1 1,0-1,1 0,-1 0,1 0,-1 0,1 0,-1-1,1 0,0 1,-1-1,2-1,6-4,0-1,0 0,-1 0,0-1,0-1,0 0,-1 0,-1-1,1 0,-1 0,-1-1,0 0,0 0,-1-1,0 0,-1 0,4-10,-2 7,0 0,0-1,-2 0,0 0,0-1,-2 1,0-1,0 0,-2 0,0 0,0 0,-2 0,0 1,-1-1,0 0,-2 0,-2-8,-19-11,10 30</inkml:trace>
  <inkml:trace contextRef="#ctx0" brushRef="#br0" timeOffset="519.279">1389 1378,'28'-136,"-28"121,1 1,1-1,0 0,1 1,0-1,1 1,1 0,0 0,1 0,0 1,1 0,1 0,0 1,1 0,0 0,1 1,0 0,6-4,78-37,-74 46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57,'234'-50,"-231"49,-1 0,1 0,0 0,-1 0,1 1,0-1,0 1,-1 0,1 0,0 0,0 0,-1 0,1 1,0-1,-1 1,1 0,0 0,-1 0,1 0,-1 0,1 0,-1 1,0-1,1 1,-1 0,0 0,0-1,0 1,0 1,-1-1,1 0,0 0,-1 1,0-1,1 1,-1-1,0 1,0-1,-1 1,1 0,-1-1,1 1,-1 0,0 0,0-1,0 1,0 0,0 0,-1-1,1 2,-6 6,-1 0,1 0,-2-1,1 0,-1 0,-1 0,1-1,-1-1,-1 1,-2 0,-18 16,5-2,-121 124,144-144,0 0,0 0,0 0,0 0,1 0,-1 0,1 0,-1 1,1-1,0 1,0-1,0 1,0 0,0-1,1 1,-1 0,1-1,-1 1,1 0,0 0,0-1,1 1,-1 0,0 0,1-1,0 1,-1 0,1-1,0 1,1-1,-1 1,0-1,1 0,-1 1,1-1,0 0,0 0,-1 0,1 0,1 0,-1-1,0 1,0-1,1 1,-1-1,1 0,-1 0,1 0,2 1,26 2,0-2,0 0,0-2,1-2,-1-1,0-1,18-5,52-6,-75 13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0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283 151,'-35'46,"2"1,2 2,2 1,2 2,3 0,-16 49,25-53,1 1,3 0,2 1,2 0,2 1,3-1,1 1,5 17,-2-55,0 1,1 0,1-1,0 0,1 0,1 0,0 0,0-1,3 2,-7-10,0-1,0 0,1 0,-1 0,1 0,0 0,0 0,0-1,0 1,0-1,1 0,-1 0,1 0,-1-1,1 1,0-1,0 0,-1 0,1 0,0 0,0-1,0 1,0-1,0 0,0 0,0-1,0 1,0-1,-1 0,1 0,0 0,0-1,2-1,21-12,-2-1,0-1,-1-1,-1-2,-1 0,0-1,-2-1,0-1,9-17,17-17,-3-2,-3-1,-2-3,-3-1,-3-1,-3-2,-2-1,-4-1,8-45,-21 71,22-167,-31 209,-1 0,1 0,-1 1,0-1,1 0,-1 0,0 0,0 1,1-1,-1 0,0 0,0 0,0 0,0 1,0-1,0 0,0 0,0 0,-1 0,1 0,0 1,0-1,-1 0,1 0,0 1,-1-1,1 0,-1 0,1 1,-1-1,1 0,-1 1,0-1,1 1,-1-1,0 1,1-1,-1 1,0-1,0 1,0 0,1-1,-1 1,0 0,0 0,0 0,1 0,-1-1,0 1,0 0,0 1,0-1,0 0,1 0,-2 0,-44 110,18-21,5 0,3 2,4 1,5 0,3 0,4 1,8 69,-4-131,2 0,1-1,2 0,1 1,1-2,2 1,0-1,2 0,5 7,-15-36,-1-1,0 1,0 0,0-1,0 1,1-1,-1 1,0 0,0 0,0-1,1 1,-1 0,0-1,1 1,-1 0,0 0,1-1,-1 1,0 0,1 0,-1 0,0 0,1 0,-1-1,0 1,1 0,-1 0,1 0,-1 0,0 0,1 0,-1 0,1 0,-1 0,0 1,1-1,-1 0,0 0,1 0,-1 0,1 0,-1 1,0-1,1 0,-1 0,0 1,0-1,1 0,-1 0,0 1,0-1,1 0,-1 1,0-1,0 0,0 1,1-1,-1 0,0 1,0-1,0 1,0-1,2-14</inkml:trace>
  <inkml:trace contextRef="#ctx0" brushRef="#br0" timeOffset="587.612">1243 489,'24'5,"13"1,5 1,-1-2,-1-2,1-1,-1-1,-2 0,-4-6,-2-2,-2 1,-1 1,-1-4,0 0,-10 2,-8 2</inkml:trace>
  <inkml:trace contextRef="#ctx0" brushRef="#br0" timeOffset="836.478">1300 772,'33'9,"17"4,4-1,-3-2,-4-8,-6-4,-5-2,-4 0,-3-4,-5-1</inkml:trace>
  <inkml:trace contextRef="#ctx0" brushRef="#br0" timeOffset="2989.657">679 1703,'9'-9,"11"-8,-1-1,-1 0,-1-1,0-2,-2 1,0-2,-1 0,-2 0,0-2,-1 1,-1-1,-1-2,-8 24,0-1,0 1,0 0,0-1,-1 0,1 1,-1-1,1 1,-1-1,0 0,0 1,0-1,0 0,0 1,-1-1,1 1,-1-1,0 0,0 1,0-1,0 1,0 0,0-1,-1 1,1 0,-1 0,0 0,1 0,-1 0,0 0,0 0,0 1,-1-1,1 1,0 0,0-1,-1 1,1 0,-1 0,1 0,-1 1,1-1,-1 1,0-1,1 1,-2 0,-5 5,0 0,0 1,0 0,1 0,-1 1,2 0,-1 1,1-1,0 2,0-1,1 1,1 0,-1 0,1 0,1 1,0 0,-3 7,5-12,0 0,1 0,-1 0,1 0,0 0,0 0,0 0,1 1,0-1,0 0,0 0,1 0,-1 1,1-1,1 0,-1 0,1 0,-1 0,2-1,-1 1,0 0,1-1,0 0,0 1,0-1,0 0,1-1,0 1,0 0,0-1,0 0,0 0,0 0,1-1,0 1,-1-1,1 0,0-1,0 1,0-1,0 0,6 1,41 1,-28-2</inkml:trace>
  <inkml:trace contextRef="#ctx0" brushRef="#br0" timeOffset="3569.917">989 1759,'32'-19,"-2"-1,-1-2,0 0,-2-2,-1-2,-1 0,-1-1,-1-2,-1 0,-2-2,-1 0,14-32,-22 35,0-1,-2 0,-1 0,-2-1,-1 1,-1-1,-1-1,-2 1,-1-14,0 41,1 1,-1-1,0 1,0-1,0 1,0-1,0 1,-1 0,1-1,-1 1,1-1,-1 1,0 0,0 0,0-1,0 1,-1 0,1 0,0 0,-1 0,0 0,1 0,-1 1,0-1,0 0,0 1,0 0,0-1,0 1,0 0,-1 0,1 0,0 0,-1 1,1-1,0 1,-1-1,1 1,-1 0,1 0,-1 0,1 0,-1 0,1 1,0-1,-1 1,1-1,-1 1,1 0,-1 0,-12 10,1 1,1 0,0 1,0 0,1 1,1 1,1-1,0 2,0-1,2 2,0-1,-3 10,2-6,2-1,0 1,1 1,0-1,2 1,1 0,-1 20,4-32,0 0,0 0,1 0,1 0,0 0,0 0,0-1,1 1,1-1,-1 1,1-1,1 0,-1-1,1 1,1-1,-1 0,1 0,1 0,4 3,2 1,0-2,1 1,-1-2,2 0,-1-1,1 0,1-1,-1 0,1-2,0 0,0 0,0-2,0 0,0-1,1 0,0-2,7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1,'-17'68,"3"1,2 1,4 0,3 0,4 67,2 28,-1-141</inkml:trace>
  <inkml:trace contextRef="#ctx0" brushRef="#br0" timeOffset="247.945">1 649,'28'0,"20"-5,6-1,4 0,-4 1,0 2,-6-4,-6-1,-5 2,-4 1,-3 1,-6 7,-8 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0 108,'17'-14,"0"1,1 1,1 0,0 1,0 1,1 1,1 1,11-4,-30 11,0 0,-1 0,1 1,0-1,0 0,0 1,0-1,0 1,0 0,0-1,0 1,0 0,0 0,0 0,0 1,0-1,-1 0,1 1,0-1,0 1,0 0,0 0,0 0,-1-1,1 2,0-1,-1 0,1 0,-1 0,1 1,-1-1,0 1,1-1,-1 1,0 0,0-1,0 1,0 0,0 0,-1-1,1 1,0 0,-1 0,0 0,1 0,-1 0,0 0,0 0,0 0,0 0,0 0,-1 0,1 0,-1 0,0 1,-81 128,31-14,50-113,0-1,1 1,-1-1,1 0,-1 1,1 0,0-1,1 1,-1-1,1 1,-1-1,1 0,0 1,0-1,0 0,1 1,-1-1,1 0,0 0,0 0,0 0,0-1,1 1,-1 0,1-1,-1 0,1 1,0-1,0 0,0-1,0 1,0 0,0-1,1 1,15 3,1-1,-1-1,1-1,-1 0,1-1,0-2,0 0,-1 0,7-3,59-14,-61 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5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57,'-15'38,"-9"18,-5 9,2-3,0 0,1-8,5-7,0-8,5-5,-1-3,4-3,3-1,-1-5,1-2,-3-3,2-1,-3-3,1-3</inkml:trace>
  <inkml:trace contextRef="#ctx0" brushRef="#br0" timeOffset="226.464">7 0,'5'26,"0"0,2-1,1 1,1-2,1 1,1-1,1-1,2 0,0-1,1 0,1-1,1-1,1 0,0-2,2 0,0-1,16 10,-13-14,1-1,0-1,0-1,1-1,1-2,4 1,-10-5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0,'-20'240,"11"223,10-441,-1 0,-1 0,-2 0,0-1,-1 1,-1-1,-1 1,0-1,-2-1,-1 1,0-2,-4 4,13-22,0 0,0 0,-1 0,1 0,0 0,-1-1,1 1,-1 0,1 0,-1-1,1 1,-1 0,0 0,1-1,-1 1,0-1,0 1,1-1,-1 1,0-1,0 1,0-1,1 0,-1 1,0-1,0 0,0 0,0 1,0-1,0 0,0 0,0 0,0 0,1 0,-1-1,0 1,0 0,0 0,0-1,0 1,0 0,1-1,-1 1,0-1,0 1,0-1,1 1,-1-1,0 0,1 1,-1-1,1 0,-1 1,0-1,1 0,0 0,-1 0,1 1,-1-2,-4-13</inkml:trace>
  <inkml:trace contextRef="#ctx0" brushRef="#br0" timeOffset="317.399">564 198,'-114'68,"3"5,3 5,-44 45,143-115,-48 50,56-56,1-1,-1 1,0 0,0-1,0 1,1-1,-1 1,1 0,0 0,-1-1,1 1,0 0,0 0,0 0,0-1,0 1,0 0,1 0,-1-1,1 1,-1 0,1 0,0-1,-1 1,1-1,0 1,0-1,0 1,0-1,0 1,1-1,-1 0,0 0,1 1,-1-1,1 0,-1 0,1-1,-1 1,1 0,0 0,17 8,-1-1,2-1,-1 0,1-2,0 0,14 1,83 25,-108-26,0 0,-1 0,0 1,0 0,0 1,-1-1,0 1,0 1,-1 0,0 0,0 0,-1 0,0 1,0 0,-1 0,0 0,-1 1,0-1,1 10,4 1,-1-3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8,'0'-8,"-1"26,-3 40,-17 56,11-68,2-1,2 2,2-1,2 4,1-45,1 0,-1-1,1 1,0 0,0-1,1 1,-1 0,1-1,0 1,1-1,-1 1,1-1,-1 0,1 0,1 0,-1 0,1 0,-1 0,1 0,0-1,0 1,1-1,-1 0,1 0,-1 0,1-1,0 1,0-1,0 0,1 0,-1 0,0 0,1-1,2 1,6-3,0 0,0-1,0 0,0-1,-1-1,1 0,-1 0,1-1,-2-1,1 0,-1-1,1 0,8-8,-19 14,214-161,-213 160,-1 1,0 0,1 0,-1-1,1 1,-1 0,1 1,-1-1,1 0,-1 0,1 1,0-1,0 0,-1 1,1 0,0-1,0 1,0 0,-1 0,1 0,0 0,0 1,0-1,-1 0,1 1,0-1,0 1,-1-1,1 1,-1 0,1 0,0 0,-1 0,1 0,-1 0,0 0,1 0,-1 1,0-1,0 1,0-1,49 95,-47-86,1 1,0-1,1 0,0 0,0 0,1 0,1-1,-1 0,1-1,1 1,0-1,0-1,0 0,7 5,-10-10,-1-1,1 1,0-1,-1 0,1 0,0 0,0-1,0 0,-1 0,1 0,0 0,0-1,0 0,-1 0,1 0,0 0,-1-1,1 0,-1 0,0 0,1-1,-1 1,3-3,86-75,-80 65,-1 0,-1 0,0-1,-1-1,-1 0,0 0,-2-1,0 0,0 0,-2 0,0-1,-2 0,0 0,-1 0,0 0,-2-19,-12 4,6 28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82 420,'34'-19,"-1"-2,-1-1,-1-1,-1-2,-1-1,-1-1,-1-2,0-3,-23 28,-1 1,1-1,-1 1,0-1,0 0,-1 0,1 0,-1-1,0 1,0-1,0 1,-1-1,1 1,-1-1,-1 0,1 0,0 0,-1 1,0-1,0 0,-1 0,1 0,-1 0,0 1,0-1,-1 0,1 1,-1-1,0 1,0-1,-1 1,1 0,-1 0,0 0,0 0,0 1,-1-1,1 1,-1 0,0 0,-3-2,2 3,-1-1,0 1,1 0,-1 0,0 0,0 1,0 0,-1 0,1 1,0 0,0 0,0 0,-1 1,1-1,0 2,0-1,0 1,0 0,1 0,-1 0,0 1,1 0,-4 2,-6 5,1-1,0 2,1 0,0 1,0 0,2 1,-10 13,12-17,1 1,0 0,1 1,0 0,1 0,0 1,0-1,1 1,1 0,0 1,1-1,0 1,1-1,1 1,0 0,0 0,1 0,1 0,0 0,1-1,0 1,1 0,0-1,1 0,1 0,0 0,0 0,1-1,1 0,0 0,0 0,1-1,1 0,-1-1,1 0,10 7,-1-4,1-1,0 0,0-2,1-1,0 0,1-1,0-1,0-1,0-1,0-1,8 0,14-1,-8-2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31,'-11'-5,"1"0,-1 1,0 0,0 1,-1 0,1 1,-1 0,1 1,-1 0,1 1,-1 0,0 0,1 2,-1-1,1 1,-1 1,1 0,0 1,0 0,1 1,-8 3,2 4,0 1,1 0,0 1,1 1,1 0,0 1,1 0,1 1,0 0,2 1,0 0,0 1,2-1,0 2,2-1,0 1,1 0,1 0,1 0,0 16,2-28,1 0,0 0,0 0,1 0,0 0,0-1,1 1,-1-1,2 1,-1-1,1 0,1-1,-1 1,1-1,0 1,0-1,1-1,0 1,0-1,0 0,1-1,-1 1,1-1,0 0,1-1,-1 0,0 0,1 0,0-1,-1-1,1 1,0-1,0 0,0-1,0 0,0 0,0-1,6 0,38-14,0-1,-1-3,-1-2,0-2,-2-2,-1-2,0-4,-27 20,26-18,-6 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0,'-58'23,"1"3,0 1,2 4,2 1,-6 8,50-34,1-1,-1 1,2 1,-1 0,1 0,0 0,0 1,1 0,0 0,0 1,1 0,0 0,1 0,0 0,1 1,-1 0,2-1,-1 1,1 0,1 0,0 0,1 1,-1-1,2 0,0 0,0 0,1 1,0-7,0 0,1 0,-1 0,1 0,0-1,0 0,1 1,-1-1,1-1,-1 1,1 0,0-1,0 0,0 0,0 0,1 0,-1 0,0-1,1 0,-1 0,1 0,-1-1,1 0,-1 1,1-1,0-1,-1 1,1-1,-1 0,1 0,-1 0,0 0,1-1,-1 0,0 0,0 0,0 0,0-1,0 0,-1 1,3-4,23-9,-2-2,0-1,-1-1,-1-1,-1-1,18-21,106-141,-147 183,-1-1,1 1,-1-1,1 1,0-1,-1 1,1 0,0 0,-1-1,1 1,0 0,-1 0,1 0,0 0,-1-1,1 1,0 0,0 0,-1 1,1-1,0 0,0 0,-1 0,1 0,0 1,-1-1,1 0,0 1,-1-1,1 0,-1 1,1-1,0 1,-1-1,1 1,-1-1,1 1,-1-1,0 1,1-1,-1 1,0 0,1-1,-1 1,0 0,0-1,1 1,-1 0,0 0,0-1,0 1,0 0,0-1,0 1,0 1,12 51,-11-47,2 12,-3-7,1 0,0 0,1 0,0 0,0-1,2 1,-1-1,1 0,1 0,0 0,0 0,1-1,0 0,0 0,1 0,0-1,1 0,0 0,2 0,59 27,-51-27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0 375,'6'-12,"16"-33,1 1,2 1,2 1,16-18,-43 59,1 0,-1 0,0 0,1 0,-1 0,1 0,-1 0,1 0,-1 0,1 0,0 0,-1 0,1 0,0 0,0 1,-1-1,1 0,0 1,0-1,0 0,0 1,0-1,0 1,0-1,0 1,0 0,1-1,-1 1,0 0,0 0,0 0,0 0,0 0,1 0,-1 0,0 0,0 1,0-1,0 0,0 0,0 1,0-1,0 1,0-1,0 1,0 0,0-1,0 1,0 0,0 0,-1-1,1 1,0 0,0 0,-1 0,1 0,0 1,6 87,-9-83,1 0,0-1,0 1,1 0,0 0,0 0,0 0,1-1,0 1,0 0,0 0,0-1,1 1,0-1,1 1,-1-1,1 0,0 0,0 0,0 0,1-1,0 1,0-1,0 0,0 0,1 0,-1-1,1 0,0 1,0-2,1 1,-1 0,1-2,0 1,0-1,0 0,0-1,0 1,-1-1,1 0,0-1,0 0,0 0,0 0,0 0,-1-1,1 0,0 0,-1-1,0 1,1-1,-1 0,0-1,-1 1,2-2,93-100,-74 75,99-159,-113 171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3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819 564,'-11'9,"-1"-1,2 2,0-1,0 1,0 1,2 0,-1 0,1 0,1 1,0 1,1-1,0 1,1 0,-3 10,-29 56,36-77,-21 34,3 1,0 1,3 1,-4 13,46-90,178-271,-109 152,-81 150,-23 44,5-23,0 1,1-1,0 1,1 0,0 0,1 0,1 1,0-1,2 0,-1 0,2 0,0 0,1 0,0-1,1 0,1 0,0 0,1 0,0-1,1 0,1 0,0-1,8 8,-13-15,0-1,1 1,0-1,-1 0,1-1,0 1,1-1,-1 0,0-1,1 1,0-1,0 0,0 0,-1-1,1 0,1 0,-1 0,0-1,0 0,0 0,0 0,0-1,0 0,0 0,0-1,3 0,9-9,-1 0,0-1,-1 0,0-2,-1 0,0 0,-2-1,1-1,-2-1,0 0,-1 0,-1-1,-1 0,0-1,-1 0,-1 0,-1-1,3-19,2-41,-11 80</inkml:trace>
  <inkml:trace contextRef="#ctx0" brushRef="#br0" timeOffset="346.292">1835 564,'-6'4,"-14"5,0 1,0 1,1 1,1 1,0 0,1 1,0 1,1 0,1 2,1 0,0 0,1 1,0 1,1 2,10-16,1-1,0 1,0 0,0-1,0 1,1 0,0 0,0-1,0 1,1 0,-1 0,1-1,0 1,1 0,-1-1,1 1,0-1,0 0,0 1,1-1,-1 0,1 0,0-1,0 1,0 0,1-1,-1 0,1 0,0 0,4 2,-1 0,0-1,0 0,1 0,0-1,-1 0,1 0,0-1,0 0,1 0,-1-1,0 0,1-1,-1 0,0 0,1 0,-1-1,6-2,-1 0,0-1,-1-1,1 0,-1-1,0 0,0-1,-1 0,0-1,0 0,-1-1,0 0,-1-1,0 0,0 0,-1-1,0 0,-1-1,0 1,-1-1,0 0,-1-1,-1 0,3-10,-6 16,-1 1,0 0,0 0,0-1,-1 1,0 0,0 0,-1 0,1 0,-1 0,-1 0,1 0,-1 1,0-1,0 1,-1-1,0 1,0 1,0-1,0 0,-1 1,0 0,1 0,-1 0,-3-1,-3-2,-1 0,0 1,0 1,0-1,0 2,-1 0,0 0,0 1,0 1,0 0,-8 0,-4 2</inkml:trace>
  <inkml:trace contextRef="#ctx0" brushRef="#br0" timeOffset="828.645">2400 0,'27'169,"-25"-124,-3 0,-1 1,-2-1,-7 30,-30 180,28-191,-1 58,15-121,-1-1,1 1,0-1,-1 1,1-1,0 1,0-1,-1 0,1 1,0-1,0 0,-1 0,1 1,0-1,0 0,0 0,0 0,-1 0,1 0,0 0,0 0,0 0,0-1,0 1,-1 0,1 0,0-1,0 1,-1 0,1-1,0 1,0-1,-1 1,1-1,0 1,-1-1,1 0,-1 1,1-1,-1 0,1 1,-1-1,1 0,-1 0,0 1,1-1,-1 0,0 0,0 0,0 1,0-1,1 0,-1 0,0 0,0 0,0 1,-1-1,1 0,27-50,-15 26</inkml:trace>
  <inkml:trace contextRef="#ctx0" brushRef="#br0" timeOffset="1078.581">2089 367,'733'0,"-655"11,-60-5</inkml:trace>
  <inkml:trace contextRef="#ctx0" brushRef="#br0" timeOffset="1645.696">114 1298,'618'-16,"52"-47,79 2,-281 30,-565 56,66-17,4 0</inkml:trace>
  <inkml:trace contextRef="#ctx0" brushRef="#br0" timeOffset="2032.318">1 1468,'18'12,"0"-1,1-1,0 0,1-2,0 0,1-1,-1-1,1-1,0-1,1 0,-1-2,7 0,265-17,-231 9,1297-130,-1114 121,105 12,-325 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52,'0'-3,"0"1,-1 0,1-1,-1 1,1 0,-1 0,0-1,0 1,0 0,0 0,0 0,0 0,-1 0,1 1,-1-1,1 0,-1 1,0-1,0 1,0-1,0 1,1 0,-2 0,1 0,0 0,0 0,0 0,0 0,-1 1,1-1,0 1,-1 0,1 0,-1 0,-81 3,68-1,0 2,1-1,0 2,0 0,0 1,0 0,1 1,0 1,1 0,-1 1,2 0,-1 1,1 0,1 1,0 1,0 0,1 0,1 1,0 0,1 1,0 0,1 0,1 0,0 1,1 0,1 1,0-1,1 1,0-1,2 1,-1 13,6-14,0-1,1 0,1 0,0-1,1 1,0-1,1-1,1 1,0-2,0 1,1-1,1 0,-1-1,2-1,0 1,0-2,0 0,2 0,3 2,1-1,0-1,0 0,1-2,0 0,0-1,1-1,-1-1,1-1,0 0,5-2,-21 1,1 0,-1-1,0 0,0 0,0 0,1 0,-1-1,0 0,0 0,0 0,0 0,0 0,0-1,0 0,0 0,0 0,-1 0,1-1,-1 1,0-1,0 0,0 0,0 0,0 0,0-1,-1 1,0-1,0 0,2-2,2-16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82 734,'0'0,"0"-1,0 0,-1 0,1 1,0-1,-1 0,1 0,-1 1,1-1,0 1,-1-1,0 0,1 1,-1-1,1 1,-1-1,0 1,1-1,-1 1,0 0,1-1,-1 1,0 0,0-1,1 1,-1 0,0 0,0 0,0 0,1 0,-1 0,0 0,0 0,0 0,1 0,-1 0,0 0,0 1,1-1,-1 0,0 1,0-1,1 0,-1 1,0-1,1 1,-1-1,0 1,1-1,-1 1,1 0,-1-1,1 1,-1 0,1-1,0 1,-1 0,1-1,0 1,0 0,-1 0,1 0,0-1,0 1,0 0,0 0,0 0,0 0,-33 162,30-153,0 0,1 0,0 0,1 1,0-1,1 0,0 1,0-1,1 1,1-1,-1 0,2 1,0-1,0 0,0-1,1 1,1-1,0 1,0-1,1-1,0 1,0-1,1 0,0 0,0-1,1 0,8 5,-11-11,1-1,0 1,0-2,-1 1,1-1,0 0,-1 0,1 0,0-1,-1 0,0 0,1 0,-1-1,0 1,0-1,0-1,-1 1,1-1,-1 0,0 0,0 0,2-3,118-153,-124 158,0 0,1 1,-1-1,1 1,-1-1,1 1,-1-1,1 1,0 0,0-1,-1 1,1 0,0-1,0 1,1 0,-1 0,0 0,0 0,0 0,1 0,-1 0,0 0,1 1,-1-1,1 1,-1-1,1 1,-1-1,1 1,0 0,-1-1,1 1,-1 0,1 0,-1 0,1 1,0-1,-1 0,1 1,-1-1,1 1,-1-1,1 1,-1-1,0 1,1 0,0 1,80 131,-77-127,0-1,1 1,-1-1,2 0,-1 0,0-1,1 1,0-2,0 1,0-1,0 0,1 0,-1-1,1 0,-1 0,1-1,0 0,0 0,0-1,0 0,-1 0,1-1,0 0,0-1,3 0,-3-3,0 1,0-1,0 0,0-1,-1 0,0 0,-1-1,1 0,-1 0,0 0,-1-1,0 1,0-2,-1 1,0 0,0-1,-1 0,0 1,0-1,-1-1,0 1,-1 0,0 0,-1-1,1-1,3-16,2 3</inkml:trace>
  <inkml:trace contextRef="#ctx0" brushRef="#br0" timeOffset="1139.565">1042 1,'-17'59,"-15"43,4 2,5 1,5 0,4 1,3 24,10-84,-1-9,0 0,3 0,1 0,2 0,1 0,2-1,2 0,7 19,-15-52,-1 0,1 0,0 0,0 0,0-1,0 1,0 0,0 0,1-1,0 1,-1-1,1 1,0-1,0 0,0 1,0-1,1 0,-1 0,1-1,-1 1,1-1,0 1,-1-1,1 0,0 0,0 0,0 0,0 0,0-1,0 1,0-1,0 0,0 0,0 0,0 0,0-1,0 1,0-1,0 1,0-1,0 0,0-1,-1 1,2-1,9-7,0 0,0-1,-1-1,0 0,-1 0,0-1,-1-1,-1 0,0 0,1-3,43-55,8 13,-59 58,-1 0,0 1,0-1,1 0,-1 1,0-1,0 1,0 0,0-1,0 1,0 0,0-1,0 1,0 0,0 0,0 0,-1 0,1 0,0 0,0 0,-1 0,1 0,-1 1,1-1,-1 0,0 0,1 0,-1 1,0-1,0 0,0 0,0 1,0-1,0 0,0 0,0 1,0-1,-1 0,1 0,0 1,-1-1,0 1,2 6,-2-2,1 1,0-1,0 1,1 0,-1-1,1 1,1-1,0 0,0 1,0-1,0 0,1 0,0 0,0-1,1 1,0-1,0 1,0-1,0 0,1-1,0 1,0-1,0 0,0 0,1-1,0 1,0-1,0-1,0 1,0-1,0 0,0 0,1-1,-1 1,1-2,-1 1,1-1,0 0,2 0,6-6,0 0,-1-2,1 1,-2-2,1 0,-1-1,0 0,-1 0,0-2,-1 1,0-2,2-4,-4 9,-2-1,1 0,-1-1,0 0,-1 0,-1 0,1 0,-1-1,-1 0,0 0,-1 0,0-1,-1 1,0-1,0 0,-2 1,1-13,-2 22,1 0,0 0,-1 0,1 0,-1 0,0 0,0 0,1 0,-1 0,-1 0,1 0,0 0,0 1,-1-1,1 1,-1-1,1 1,-1-1,1 1,-1 0,0 0,0 0,0 0,0 0,0 0,0 0,0 1,0-1,0 1,0-1,0 1,0 0,0 0,-1 0,1 0,0 0,0 0,0 1,-1-1,-72 43,65-33,2-1,-1 1,2 1,-1 0,1 0,1 0,0 0,0 1,1 0,1 1,0-1,1 1,0-1,1 1,0 0,1 0,1 0,0 0,0 0,3 8,0-14,0 0,1 0,0 0,0-1,1 1,0-1,0 0,0-1,1 1,0-1,0 0,0-1,1 1,0-1,-1 0,2-1,-1 0,0 0,0 0,1-1,0 0,-1-1,1 0,0 0,0 0,-1-1,1 0,0-1,0 1,2-2,16-5,-1-1,0-1,0-1,-1-1,-1-1,0-2,0 0,-2-1,0-1,0-1,10-12,6-2,-15 14,0-2,-1 0,-1-1,-1-1,-1-1,0-1,-2 0,-1-1,7-16,-20 38,-1-1,1 1,-1-1,0 0,1 1,-1-1,0 0,-1 0,1 0,0 1,-1-1,0 0,1 0,-1 0,0 0,-1 0,1 0,0 0,-1 0,0 1,0-1,0 0,0 0,0 1,0-1,-1 0,1 1,-1-1,0 1,1 0,-1 0,0-1,0 1,-1 1,1-1,0 0,-1 0,1 1,-1-1,0 1,1 0,-1 0,0 0,0 0,1 1,-1-1,0 1,0-1,0 1,0 0,-2 0,-4 2,0 0,0 1,0-1,0 2,1-1,0 1,-1 1,1-1,1 1,-1 1,1-1,0 1,0 1,0-1,1 1,0 0,1 1,-1-1,1 1,1 0,0 1,0-1,0 1,1-1,0 1,1 0,0 0,1 0,-1 5,2-11,0 1,1-1,-1 1,1-1,-1 1,1-1,0 1,1-1,-1 0,0 1,1-1,0 0,0 0,0 0,0 0,0-1,1 1,-1-1,1 1,-1-1,1 0,0 0,0 0,0 0,0 0,1-1,-1 1,0-1,1 0,-1 0,0 0,1-1,2 1,118-6,-105 0,-9 2,-1 0,1 1,-1 0,1 0,0 1,0 0,0 1,0 0,0 1,-1 0,3 1,-9 0,0 0,0 0,0 0,0 1,-1-1,1 1,-1 0,1 0,-1 0,0 0,0 0,-1 0,1 1,-1-1,0 0,1 1,-1-1,-1 1,1 0,0-1,-1 1,0 0,0-1,0 1,0 0,-1 2,14 57,-7-57,1-1,0 0,0-1,0 1,0-1,1 0,0-1,0 0,0 0,0-1,0 0,0 0,1-1,-1 0,0-1,1 1,-1-2,1 1,-1-1,0 0,1-1,-1 0,0 0,0-1,5-3,15-3,0-2,-1-1,0-1,-1-1,14-11,-23 12,0 0,0-1,-2-1,0 0,0-2,-2 1,0-1,-1-1,-1-1,0 1,4-14,-13 30,-1 0,1 0,-1 0,0 0,1 0,-1 0,0-1,0 1,-1 0,1-1,0 1,-1-1,0 1,1-1,-1 1,0-1,0 1,-1-1,1 1,0-1,-1 1,1-1,-1 1,0 0,0-1,0 1,0 0,0 0,-1 0,1-1,0 1,-1 1,0-1,1 0,-1 0,0 1,0-1,0 1,0-1,0 1,-1 0,1 0,0 0,-1 0,1 0,0 0,-1 1,1-1,-1 1,1 0,-11 2,0 0,0 2,0-1,1 2,0-1,0 2,0 0,1 0,-1 1,1 0,1 1,0 0,0 1,0 0,1 0,1 1,0 1,0-1,1 1,0 0,-2 6,1-6,1 0,0 1,0-1,2 1,-1 0,1 1,1-1,1 1,-1 0,2 0,0 0,0 0,2 1,-1-1,2 0,0 1,0-1,1 0,1 0,0 0,1-1,0 1,1-1,0 1,1-2,1 1,0-1,0 0,4 4,11 0,0-1,2 0,0-2,0 0,1-2,0-1,1-1,0-1,0-1,1-1,-1-2,1 0,0-2,0-1,0-1,12-3,98-10,-104 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1,'-14'24,"2"0,0 1,2 0,1 1,1 1,1-1,1 1,1 0,2 0,1 1,1-1,1 8,-8 192,6-210,-6 41,3 0,2 1,5 53,-3-109,1-1,0 1,0 0,1 0,-1 0,1 0,-1 0,1 0,0-1,0 1,0 0,0-1,0 1,1 0,-1-1,1 0,0 1,0-1,0 0,0 0,0 0,0 0,0 0,1-1,-1 1,1 0,-1-1,1 0,-1 0,1 0,0 0,0 0,0 0,-1-1,1 0,0 1,0-1,0 0,0 0,0 0,0-1,0 1,-1-1,1 0,0 0,0 0,-1 0,1 0,0 0,-1-1,3-1,106-102,-73 62,-18 22,3-6,2 1,0 2,2 0,0 2,2 0,0 2,10-3,-39 22,1 1,0-1,0 1,0-1,0 1,-1-1,1 1,0-1,0 1,0 0,0 0,0-1,0 1,0 0,0 0,0 0,0 0,0 0,0 0,0 0,0 1,0-1,0 0,0 0,0 1,0-1,0 1,0-1,-1 1,1-1,0 1,0-1,0 1,-1 0,1 0,0-1,-1 1,1 0,-1 0,1 0,-1-1,1 1,-1 0,1 0,-1 0,0 0,0 0,1 0,-1 0,0 0,0 0,0 0,0 0,0 0,-7 56,3-44,-1 0,2 1,-1-1,2 1,0-1,1 1,0 0,1 0,0 0,1-1,1 1,0 0,1-1,1 1,-4-12,1 0,0 0,0-1,1 1,-1-1,0 1,0-1,1 1,-1-1,1 0,-1 1,1-1,0 0,-1 0,1 0,0-1,0 1,0 0,-1 0,1-1,0 0,0 1,0-1,0 0,0 0,0 0,0 0,1 0,17-2</inkml:trace>
  <inkml:trace contextRef="#ctx0" brushRef="#br0" timeOffset="302.719">961 622,'-6'13,"-2"2,1 0,1 1,0 0,1 0,0 0,2 0,0 1,1 0,0-1,2 1,0 3,0-16,1-1,0 1,0-1,0 1,0-1,0 1,1-1,-1 0,1 0,0 0,0 0,1 0,-1 0,0-1,1 1,0-1,-1 0,1 1,0-1,0 0,0-1,1 1,-1 0,0-1,1 0,-1 0,0 0,1 0,0-1,-1 1,1-1,-1 0,1 0,-1 0,4-1,6 0,-1-1,0 0,0 0,0-2,0 0,-1 0,1-1,-1 0,11-7,-4 0,0-1,0-1,-2 0,0-1,0-1,-1-1,-1 0,-1-1,-1 0,11-20,-21 33,1 0,-1-1,0 1,0-1,-1 1,1-1,-1 0,-1 1,1-1,-1 0,0 0,0 0,0 1,-1-1,0 0,0 0,-1 1,0-1,0 1,0 0,0-1,-1 1,0 0,0 0,0 0,-1 1,1-1,-1 1,0 0,-1 0,1 0,-1 1,1-1,-1 1,0 0,0 1,-1-1,0 0,-2 1,0 1,1-1,-1 1,0 0,0 1,0 0,0 0,1 1,-1 0,0 0,0 1,1 0,-1 0,1 1,0 0,-1 0,-5 5,-1 4</inkml:trace>
  <inkml:trace contextRef="#ctx0" brushRef="#br0" timeOffset="930.158">1780 452,'-21'4,"0"1,0 1,0 0,1 2,0 0,1 2,0 0,0 1,-11 9,21-14,1 0,1 1,-1 0,1 0,0 1,1 0,0 0,0 0,0 1,1 0,1 0,0 0,0 1,0-1,1 1,1 0,0 0,0 0,1 0,0 0,1 5,0-10,1 1,0-1,0 1,1-1,-1 0,1 0,0 0,1 0,-1 0,1 0,0-1,0 1,1-1,-1 0,1 0,0 0,0 0,0-1,0 0,1 0,-1 0,1 0,0 0,0-1,0 0,0 0,1-1,-1 1,0-1,1 0,-1-1,0 1,1-1,-1 0,1 0,2-1,6 1,0-1,1 0,-1 0,0-2,0 0,0 0,-1-1,1-1,-1 0,0-1,-1 0,1-1,-1-1,0 0,-1 0,0-1,0-1,-1 0,0 0,-1-1,8-11,-8 8,-1 1,0-1,0 0,-1-1,-1 0,-1 0,0 0,-1-2,-3 13,0 0,0 1,0-1,-1-1,1 1,-1 0,0 0,0 0,-1 0,1 0,-1 0,0 0,0 0,-1 1,1-1,-1 0,1 1,-1-1,0 0,-1 1,1 0,0 0,-1 0,0 0,0 0,0 0,0 1,0-1,0 1,-1 0,1 0,-1 0,-3-1,-46-9,28 10</inkml:trace>
  <inkml:trace contextRef="#ctx0" brushRef="#br0" timeOffset="1416.591">2485 395,'-223'60,"220"-59,0 0,0 0,0 0,0 0,0 1,0-1,1 1,-1 0,0 0,1 0,0 0,-1 0,1 0,0 1,0-1,0 1,0-1,1 1,-1 0,1 0,-1 0,1 0,0 0,0 0,1 0,-1 0,1 0,-1 1,1-1,0 0,0 0,0 0,1 1,-1-1,1 0,-1 0,1 0,0 0,1 0,-1 0,0 0,1 0,0-1,-1 1,3 1,53 59,-50-58,0 1,-1 0,1 0,-1 0,0 1,-1 0,1 0,-1 0,-1 1,1 0,-1 0,-1 0,0 0,0 1,0-1,-1 1,0 0,-1 0,0 0,-2-5,1 0,-1 0,0-1,0 1,0 0,-1 0,1 0,-1-1,0 1,0-1,0 0,-1 1,1-1,-1 0,0 0,0 0,0-1,0 1,0-1,0 0,-1 0,1 0,-1 0,0 0,1-1,-1 0,0 1,0-1,0-1,-2 1,-126 8,128-9,-25 0,5-1</inkml:trace>
  <inkml:trace contextRef="#ctx0" brushRef="#br0" timeOffset="1762.705">2598 762,'68'-17,"-2"-4,0-2,16-11,-74 31,1-1,0 0,-1 0,0 0,0-1,0-1,0 1,-1-1,0 0,0-1,-1 0,0 0,0 0,0-1,-1 1,0-1,-1-1,0 1,1-3,-5 9,1 0,-1-1,0 1,0 0,-1-1,1 1,0 0,-1 0,0-1,1 1,-1 0,0 0,0 0,0 0,0 0,0 0,-1 0,1 0,-1 1,1-1,-1 0,1 1,-1-1,0 1,0 0,0-1,0 1,0 0,0 0,0 0,0 1,0-1,-1 0,1 1,0 0,0-1,-1 1,-89 1,77 3,0 1,0 0,0 1,0 1,1 0,0 1,1 0,0 1,0 1,0 0,2 1,-1 0,1 0,1 2,0-1,1 1,0 0,1 1,0 0,2 1,-2 3,6-10,0-1,1 1,0 0,1 0,0 0,0 0,0 0,1 0,0 0,1-1,0 1,0 0,1-1,0 1,0-1,0 0,1 0,0 0,1-1,-1 1,1-1,1 0,-1 0,1-1,0 0,0 0,0 0,1-1,0 0,0 0,0 0,0-1,1 0,-1-1,1 0,-1 0,1 0,0-1,0 0,0-1,3 1,104-1,-91-1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0,'-5'34,"-6"16,-2 3,2-1,3-5,2-6,3-10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0,'-222'135,"219"-134,0 0,0 0,0 1,0-1,0 1,0-1,1 1,-1 0,0 0,1 0,0 0,-1 1,1-1,0 0,0 1,0 0,1 0,-1-1,0 1,1 0,0 0,0 0,0 0,0 1,0-1,1 0,-1 0,1 0,0 1,0-1,0 0,1 0,-1 1,1-1,-1 0,1 0,0 0,0 0,1 0,-1 0,1 0,-1 0,1-1,2 4,7 1,0 0,1-1,0 0,0 0,0-2,1 1,-1-2,12 3,33 11,-51-16,-1 1,1-1,0 1,-1 1,1-1,-1 1,0 0,0 0,0 0,0 1,-1-1,1 1,-1 0,0 1,0-1,0 1,-1 0,0 0,0 0,0 0,0 0,-1 1,0-1,0 1,0 0,-1-1,0 1,0 0,0 0,-1 0,0 0,0 0,-1 0,1-1,-1 1,0 0,-1 0,0-1,-1 4,-2-2,0 0,0 0,-1-1,0 0,0 0,-1 0,1-1,-1 0,-1 0,1-1,-1 0,1 0,-1-1,0 0,0 0,-1-1,1 0,0 0,-1-1,-4 0,-13 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0,'-72'73,"5"4,2 2,4 2,-36 67,17-14,-6-3,-6-4,-71 74,157-194,6-5,-1-1,0 1,0 0,0-1,0 1,0-1,-1 1,1-1,0 1,-1-1,1 0,-1 0,1 0,-1 0,1 0,-1 0,0 0,0 0,1-1,-1 1,0 0,0-1,0 0,0 1,1-1,-1 0,0 0,0 0,0 0,0-1,-1 1,-4-9</inkml:trace>
  <inkml:trace contextRef="#ctx0" brushRef="#br0" timeOffset="283.872">84 28,'225'394,"-177"-326,3-2,50 50,30 3,-124-114,-3 0,1-1,0 0,0 0,0 0,0-1,0 0,1 0,0 0,0-1,-1 0,1 0,1 0,-1-1,5 1,3-5</inkml:trace>
  <inkml:trace contextRef="#ctx0" brushRef="#br0" timeOffset="530.282">1185 395,'33'0,"17"0,3 0,4 0,-4 0,-6 0,-2 0,-3 0,-4 0,-4 0,-2 0,-3 0,-1 0,-1 0,1 0,-6 5,-5 1</inkml:trace>
  <inkml:trace contextRef="#ctx0" brushRef="#br0" timeOffset="697.634">1185 706,'33'4,"17"-2,8-3,5 0,1-5,-6-1,-8 0,-12 1</inkml:trace>
  <inkml:trace contextRef="#ctx0" brushRef="#br0" timeOffset="1028.921">2567 226,'-20'13,"-8"3,1 1,0 1,2 2,0 0,2 1,0 2,1 0,2 2,0 0,2 1,0 1,15-21,-1-1,2 1,-1 0,1 0,-1 0,2 0,-1 1,1-1,0 0,0 1,1-1,-1 1,1-1,1 1,0-1,0 1,0-1,0 0,1 0,0 1,0-1,1 0,0-1,0 1,0 0,1-1,0 0,0 0,0 0,0 0,1-1,0 1,2 0,9 4,1-1,0 0,1-1,0-2,0 1,0-2,0 0,1-2,-1 0,1-1,0 0,0-2,-1 0,1-1,-1-1,1-1,-1 0,0-2,0 0,-1-1,0 0,0-2,-1 0,0-1,10-7,-13 8,-1-1,0 0,-1-1,0 0,0 0,-1-1,-1-1,0 1,-1-2,0 1,-1-1,0 0,-1-1,-1 1,0-1,-1 0,-1 0,0-1,-1 1,-1-1,0-4,-3 7,-1 0,1 1,-2-1,0 0,-1 1,0 0,0 0,-2 1,1-1,-1 1,-1 0,0 1,-1 0,0 1,0-1,-1 1,0 1,0 0,-1 1,0 0,-1 0,1 1,-1 1,-1 0,1 1,-3-1,-14-3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9,'-5'10,"-2"7,1-3,6-5,3-8,6-4,1-7,-1-6,-7-1,-3 8,-7 5,3 3,7 3,3-1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2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173 653,'-32'45,"11"-19,2 1,0 0,2 2,1 0,2 1,1 0,0 2,12-28,-1 1,1-1,0 1,0 0,0-1,0 1,1 0,0-1,0 1,0 0,0-1,1 1,0 0,0-1,0 1,1-1,-1 1,1-1,0 0,1 0,-1 0,0 0,1 0,0 0,0 0,0-1,1 0,-1 0,1 0,0 0,0 0,0-1,0 1,0-1,0 0,1 0,-1-1,3 1,5 1,-1-1,1 0,0-1,-1-1,1 0,0 0,-1-1,1-1,0 0,-1 0,0-1,1-1,-1 0,-1 0,1-1,-1 0,1-1,-1 0,-1-1,1 0,-1-1,-1 0,5-5,15-17,-1-1,-2-2,-1-1,-2 0,-1-2,1-6,5-5,-3-2,-1 0,-3-2,-2 0,-3-1,-2-1,-1 0,-4-1,0-21,-6 67,-1 0,0 0,-1 0,0-1,0 1,-1 0,0 0,0 0,-1 0,0 0,0 0,-1 0,0 0,-1 1,1 0,-1-1,-1 1,1 1,-1-1,-1 1,1 0,-1 0,0 0,0 1,-1 0,1 0,-1 1,0-1,-1 2,1-1,-1 1,1 0,-1 1,-4-2,-4 5,0 0,-1 1,1 1,1 0,-1 1,0 1,1 0,0 1,0 1,1 0,0 1,0 1,0 0,1 1,1 0,0 1,0 0,1 1,0 0,1 1,-4 8,2-4,1 1,0 1,2-1,0 2,1-1,1 2,1-1,0 0,2 1,0 0,2 0,0 0,1 1,1-1,2 0,0 0,1 0,0 0,2 0,1-1,0 1,2-1,0-1,1 0,1 0,1-1,1 0,0 0,1-2,1 1,0-2,1 0,1-1,1 0,2 1,14 5,0-1,1-2,0-1,2-2,-1-1,2-2,0-1,0-2,0-2,1-1,5-1,-6-3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319 651,'-191'94,"181"-87,0 0,1 0,0 1,1 0,-1 0,1 1,1 0,0 1,0 0,1 0,0 0,1 1,0 0,1 0,0 0,1 0,0 1,1-1,0 1,0 0,2-1,-1 1,1 0,2 11,-3-14,0 1,1-1,-1 0,2 0,-1 0,1 1,1-1,0 0,0 0,1 0,0-1,0 1,1-1,0 1,1-1,-1 0,2-1,-1 1,1-1,0 0,1-1,-1 1,1-1,1 0,-1-1,1 0,0 0,6 2,-2-4,0-1,0 0,0-1,0 0,0-1,0-1,0 0,0 0,0-1,0-1,0 0,-1 0,1-1,-1-1,9-4,5-2</inkml:trace>
  <inkml:trace contextRef="#ctx0" brushRef="#br0" timeOffset="277.803">743 735,'-26'33,"2"0,1 2,2 1,1 1,2 0,-2 11,18-45,1 0,-1 0,1-1,0 2,0-1,0 0,1 0,-1 0,1 0,0 0,0 1,0-1,0 0,0 0,1 0,-1 1,1-1,0 0,0 0,0 0,0 0,1 0,-1-1,1 1,-1 0,1-1,0 1,0-1,1 1,-1-1,0 0,1 0,-1 0,1 0,0 0,-1-1,2 1,7-1,-1-1,0 0,1 0,-1-1,1-1,-1 0,0 0,0-1,0 0,0 0,-1-1,1-1,-1 0,0 0,0-1,-1 0,1 0,-2-1,1 0,-1 0,0-1,0 0,4-7,2 1,-1 1,0-2,-1 1,-1-2,0 1,-1-1,-1-1,0 0,-2 0,1 0,-2-1,-1 0,0 0,-1 0,-1 0,0-7,-2 21,0 0,0 0,0 0,0 0,-1 0,0 0,1 0,-2 0,1 0,0 0,-1 1,1-1,-1 1,0-1,0 1,-1-1,1 1,-1 0,1 0,-1 0,0 1,0-1,0 1,-1-1,1 1,-1 0,1 0,-1 1,1-1,-1 1,0 0,0 0,0 0,0 0,0 0,0 1,0 0,0 0,0 0,0 0,0 1,0 0,0 0,0 0,-2 1,-71 59,53-37</inkml:trace>
  <inkml:trace contextRef="#ctx0" brushRef="#br0" timeOffset="546.518">1194 848,'-1'8,"0"-1,1 1,-1 0,2-1,-1 1,1 0,0-1,1 1,-1-1,1 1,1-1,0 0,0 0,0 0,1 0,0-1,0 1,1-1,0 0,0 0,0-1,1 1,-1-1,1 0,1-1,-1 0,1 0,-1 0,1 0,0-1,0-1,1 1,-1-1,4 1,0-4,1-1,0 0,-1 0,1-1,-1 0,1-1,-1 0,-1-1,1-1,-1 1,0-2,0 1,0-1,-1-1,0 0,-1 0,0 0,1-2,100-151,-94 136</inkml:trace>
  <inkml:trace contextRef="#ctx0" brushRef="#br0" timeOffset="799.244">1844 1,'-18'354,"7"114,10-463,0 0,0 1,1-1,0 0,0 1,0-1,1 1,0-1,0 0,0 1,1-1,0 0,0 0,0 0,0 0,1 0,0-1,0 1,0-1,1 0,-1 0,1 0,0 0,0-1,0 1,4 1,6-5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0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146 242,'-1'0,"1"1,0-1,-1 0,1 1,-1-1,1 0,-1 0,1 1,-1-1,1 0,-1 0,1 0,-1 0,1 1,-1-1,1 0,-1 0,1 0,-1 0,1 0,-1 0,0-1,1 1,-1 0,1 0,-1 0,1 0,-1-1,1 1,-1 0,1 0,0-1,-1 1,1 0,-1-1,1 1,0-1,-1 1,1 0,0-1,-1 1,1-1,0 1,0-1,-1 1,1-1,0 1,0-1,0 1,0-1,0 1,-1-1,1 1,0-1,0 0,1 1,-1-1,0 1,0-1,0 1,0-1,0 1,-27 38,10-1,3 0,0 0,3 2,1-1,2 1,-3 33,5-31,2 0,2 0,1 0,5 38,-4-76,0 0,0 0,0 1,0-1,1 0,-1 0,1 0,0 0,0 0,0 0,0 0,1 0,-1 0,1-1,0 1,-1 0,1-1,1 0,-1 1,0-1,0 0,1 0,-1 0,1 0,0-1,-1 1,1-1,0 1,0-1,0 0,0 0,0-1,0 1,0 0,1-1,-1 0,0 0,0 0,0 0,0 0,0-1,1 1,-1-1,0 0,0 0,0 0,0 0,-1-1,1 1,0-1,0 0,0 0,19-19,-1-1,-1-1,-1-1,-1-1,-1 0,-1-1,-1-3,2 1,27-49,-3-2,-4-1,-4-2,18-67,-11-34,-75 363,29-126,-7 48,4-1,5 1,5 38,47 416,-47-511,-1 0,-3 0,-2 0,-2 0,-2 0,-1-2,-3 1,-9 21,-20 5,41-69,0 1,0 0,0-1,-1 1,1 0,0-1,-1 0,1 1,-1-1,0 0,1 0,-1 0,0 0,0 0,0 0,1 0,-1 0,0-1,0 1,0-1,0 0,0 1,0-1,0 0,0 0,-1 0,1-1,0 1,0 0,0-1,1 1,-1-1,0 0,0 0,0 0,-1 0,0-4,-1 0,1 0,0 0,1 0,-1-1,1 1,0-1,0 0,1 0,0 0,0 1,0-1,0 0,1 0,0 0,1 0,0-5,-1 2,4-195,0 187,0 0,0 1,2-1,0 1,1 1,1-1,0 1,1 0,1 1,5-6,37-66,-33 51,-11 19</inkml:trace>
  <inkml:trace contextRef="#ctx0" brushRef="#br0" timeOffset="349.659">879 552,'-17'15,"1"0,1 1,0 0,1 1,1 1,1 0,0 1,1 0,2 1,0 0,0 0,2 1,1 0,-1 7,7-22,0-1,0 1,1-1,-1 0,1 1,1-1,-1 0,1 0,0 0,0 0,0 0,0 0,1 0,0-1,0 1,1-1,-1 0,1 0,0 0,0 0,0-1,0 0,1 0,-1 0,1 0,0 0,0-1,0 0,0 0,0-1,0 1,1-1,-1 0,0-1,1 1,-1-1,1 0,-1 0,0-1,1 0,-1 0,0 0,1 0,4-3,8-6,-1-1,0 0,-1-2,0 0,-1-1,0 0,-1-1,-1-1,0 0,-1 0,6-13,-8 13,-1 0,0-1,-1 0,-1-1,-1 1,0-1,-1-1,-1 1,-1 0,0-5,-3 19,1 0,-1-1,0 1,0 0,-1 0,1 0,-1 0,1 0,-1 0,-1 1,1-1,0 0,-1 0,0 1,0-1,0 1,0-1,-1 1,1 0,-1 0,0 0,0 0,0 1,0-1,0 1,-1 0,1 0,-1 0,1 0,-1 0,0 1,0 0,1-1,-1 2,0-1,0 0,0 1,0 0,0 0,0 0,0 0,-1 0,2 1,-1 0,0 0,0 0,-2 1,-49 47,45-30</inkml:trace>
  <inkml:trace contextRef="#ctx0" brushRef="#br0" timeOffset="637.637">1331 665,'-10'34,"2"-12,1 0,1 1,2-1,0 1,1 0,1 0,1 0,1 0,1 3,0-24,-1 1,0 0,1-1,0 1,0-1,0 1,0-1,0 0,0 1,0-1,1 0,-1 0,1 0,0 0,-1 0,1 0,0 0,0-1,0 1,1-1,-1 1,0-1,1 0,-1 0,0 0,1 0,-1 0,1-1,-1 1,1-1,0 0,-1 1,1-1,-1 0,1-1,0 1,-1 0,1-1,-1 1,1-1,-1 0,102-44,-81 28,0 0,0-2,-2 0,0-1,-2-1,0-1,-1-1,-2-1,0 0,-1-1,-2 0,0-1,5-20,-8 19,-3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5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58,'-9'-7,"0"1,0 0,-1 0,0 1,0 0,-1 0,1 2,-1-1,0 1,0 1,0 0,0 0,-3 1,9 1,-1 0,1 0,0 0,-1 1,1 0,0 0,-1 0,1 1,0 0,0 0,0 0,0 0,1 1,-1 0,1 0,-1 0,1 1,0-1,0 1,1 0,-1 0,1 0,0 1,0-1,0 1,1 0,-1 0,1 1,-2 1,1 1,0-1,0 1,1-1,0 1,0 0,1 0,0 0,0 0,1 0,0 0,0 0,1 0,0-1,1 1,0 0,0 0,0-1,1 1,0-1,1 0,-1 0,2 0,-1 0,1 0,-1-1,2 0,-1 0,1-1,0 1,0-1,0 0,1-1,0 0,0 0,0 0,0-1,4 1,3-3,0-1,0-1,0-1,0 0,0-1,-1 0,1-1,-1 0,0-1,0-1,-1 0,1-1,-1 0,-1-1,10-7,17-9,-13 8,-1 0,-1-2,0-1,-1-1,14-18,-36 37,0 0,1 0,-1 0,0 0,0 0,1 0,-1 0,1 0,-1 0,1 0,-1 0,1 0,-1 1,1-1,0 0,-1 0,1 1,0-1,0 0,0 1,-1-1,1 1,0-1,0 1,0-1,0 1,0 0,0 0,0-1,0 1,0 0,0 0,0 0,0 0,0 0,0 0,0 0,0 0,0 1,0-1,0 0,0 1,0-1,0 0,0 1,0-1,-1 1,1-1,0 1,0 0,0-1,-1 1,1 0,0 0,-1-1,1 1,-1 0,1 0,-1 0,1 0,-1 0,1 0,-1 0,0 1,5 31,-5-24,0 0,1 1,0-1,0 0,1 0,0 0,1 0,0 0,0-1,1 1,0-1,0 0,1 0,0 0,1-1,0 1,0-2,0 1,1 0,5 3,66 22,-53-25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378 649,'-18'1,"1"1,-1 1,1 0,0 1,0 1,0 0,1 2,-1-1,2 2,-1 0,1 2,0-1,1 1,0 1,0 1,2 0,-1 1,1 0,1 0,1 2,0-1,0 1,2 1,0-1,-2 7,7-16,0 1,1 0,0 0,0 0,0 0,1 0,0 1,0-1,1 0,0 0,0 1,1-1,0 0,0 0,1 1,0-1,0 0,0-1,1 1,0 0,0-1,1 1,0-1,0 0,1 0,-1-1,1 1,0-1,1 0,-1-1,1 1,0-1,0 0,1 0,1 0,46 3,-29-6</inkml:trace>
  <inkml:trace contextRef="#ctx0" brushRef="#br0" timeOffset="301.643">745 848,'-8'12,"-2"1,1 1,0 0,0 0,1 1,1 0,1 1,0-1,1 1,0 0,2 1,0-1,0 1,2-1,0 5,1-18,1 0,-1 0,1 0,-1 0,1 0,0-1,0 1,0 0,1 0,-1-1,1 1,-1-1,1 1,0-1,0 0,0 0,0 1,0-1,1-1,-1 1,1 0,-1-1,1 1,0-1,-1 0,1 0,0 0,0 0,0 0,0 0,0-1,0 0,-1 1,1-1,1-1,5 1,-1-1,0 0,1-1,-1 0,0 0,0-1,0 0,0 0,-1-1,1 0,-1 0,0-1,11-6,-2 0,0-1,0-1,-1 0,-1-1,0-1,-1 0,0-1,-2 0,0-1,0 0,-2-1,0 0,-1 0,-1-1,-1 0,0-1,-2 1,0-1,-1 0,-1 0,-1 0,-1-20,0 36,-1 1,1-1,-1 1,1-1,-1 1,0-1,-1 1,1 0,0-1,-1 1,0 0,0 0,0 0,0 0,0 0,-1 1,1-1,-1 1,0-1,1 1,-1 0,0 0,0 0,-1 1,1-1,0 1,-1-1,1 1,0 0,-1 1,1-1,-1 0,0 1,1 0,-1 0,1 0,-1 0,1 1,-1-1,0 1,1 0,-1 0,-70 48,55-28</inkml:trace>
  <inkml:trace contextRef="#ctx0" brushRef="#br0" timeOffset="679.253">1196 1129,'171'-308,"-169"302,0 2,0-1,0 0,1 1,-1-1,1 1,0 0,0 0,0 0,1 0,-1 1,1-1,0 1,0 0,0 0,0 0,1 1,1-2,-4 6,0 0,0 0,0 0,0 0,0 0,-1 0,1 0,-1 1,0-1,1 1,-1-1,0 1,-1-1,1 1,0-1,-1 1,1 0,-1-1,0 1,0 0,0 0,0-1,-1 1,1 1,0 0,-1 61,-1-53,1 0,0 1,1-1,1 0,0 1,0-1,1 0,1 0,0 0,0 0,2 0,2 5,-6-14,1-1,0 1,0-1,0 0,0 1,0-1,1 0,-1 0,1 0,-1 0,1-1,0 1,-1-1,1 1,0-1,0 0,0 0,0-1,0 1,0-1,0 1,1-1,-1 0,0 0,0 0,0 0,0-1,0 1,0-1,0 0,0 0,0 0,0 0,0-1,0 1,1-2,88-72,48-103,-125 162,-3 2</inkml:trace>
  <inkml:trace contextRef="#ctx0" brushRef="#br0" timeOffset="997.863">2241 593,'-54'36,"38"-28,1 1,1 1,0 0,0 2,1-1,1 1,-1 1,2 0,-1 3,11-15,0-1,0 1,1 0,-1 0,0 0,1 0,-1 0,1 0,-1 0,1 0,-1 1,1-1,0 0,0 0,0 0,-1 0,1 1,0-1,0 0,0 0,1 0,-1 0,0 1,0-1,1 0,-1 0,1 0,-1 0,1 0,-1 0,1 0,-1 0,1 0,0 0,0 0,-1 0,1-1,0 1,0 0,0 0,0-1,0 1,0-1,1 1,57 11,-37-9,-18-3,0 0,0 0,-1 1,1-1,0 1,-1 0,1 0,0 1,-1-1,1 1,-1-1,0 1,1 0,-1 0,0 1,0-1,0 1,-1-1,1 1,-1 0,1 0,-1 0,0 0,0 1,0-1,-1 0,1 1,-1-1,0 1,0 0,0-1,0 1,-1 0,1 0,-1-1,0 1,0 0,0 0,-1 2,-5 7,0 1,-1-1,0 0,-1-1,-1 0,0 0,-1-1,0 0,0-1,-1 0,0 0,-10 5,-8 9,-53 34,66-49</inkml:trace>
  <inkml:trace contextRef="#ctx0" brushRef="#br0" timeOffset="1245.478">2721 198,'-5'39,"-6"17,-2 8,-3 4,-3-1,1-2,-1-2,2-2,0-3,3-5,3-3,4-5,3-5,2-5,2-3,5-8,2-2,0-6</inkml:trace>
  <inkml:trace contextRef="#ctx0" brushRef="#br0" timeOffset="1413.341">2467 649,'33'-9,"17"-4,4 1,-3 2,-4 3,-2 3,-2 1,-5 7,-4 3,-2-1,-3 0,0-2,-2-1,1-2,-5 0</inkml:trace>
  <inkml:trace contextRef="#ctx0" brushRef="#br0" timeOffset="1949.859">3173 622,'-50'30,"1"2,2 3,1 1,2 3,-6 8,7 13,42-59,0 0,0 1,0-1,1 0,-1 1,0-1,1 1,-1-1,1 1,-1-1,1 1,0 0,0-1,0 1,0-1,0 1,0 0,0-1,0 1,1-1,-1 1,1-1,-1 1,1-1,-1 1,1-1,0 1,0-1,0 0,0 1,0-1,0 0,0 0,0 0,0 0,0 0,1 0,-1 0,0 0,1 0,-1-1,1 1,9 1,0-1,0-1,0 0,0 0,0-1,0 0,0-1,0 0,0-1,-1 0,1-1,-1 0,0 0,0-1,-1-1,1 0,-1 0,0-1,-1 0,1 0,-2-1,1 0,-1 0,4-6,113-98,-123 110,0 0,1 0,0 0,0 0,-1 0,1 1,0-1,0 0,0 1,1 0,-1-1,0 1,0 0,1 0,-1 0,1 1,-1-1,1 0,-1 1,1 0,-1 0,1-1,0 2,-1-1,1 0,-1 0,1 1,-1-1,1 1,-1 0,0 0,1 0,-1 0,0 0,1 0,-1 1,0-1,0 1,0 0,0-1,-1 1,1 0,0 0,-1 0,1 0,-1 0,0 1,1-1,-1 0,0 1,-1-1,1 1,0 1,18 84,-17-87,1 0,0-1,0 1,0-1,0 0,0 0,0 0,0 0,0-1,0 1,0-1,-1 0,1 1,0-1,0-1,-1 1,1 0,0-1,-1 1,1-1,-1 0,0 0,2-1,-2 2,146-104,-147 104,0-1,0 1,1 0,-1 0,0 0,0 0,1 0,-1 0,1 0,-1 1,1-1,-1 0,1 1,-1-1,1 1,0 0,-1-1,1 1,-1 0,1 0,0 0,-1 0,1 0,0 1,-1-1,1 0,-1 1,1-1,0 1,-1 0,1-1,-1 1,0 0,1 0,-1 0,0 0,1 0,-1 0,0 0,0 1,0-1,0 0,0 1,0-1,0 0,-1 1,1-1,0 1,-1-1,1 1,-1 0,0-1,1 1,-1 0,-1 1,0 0,0 0,0 0,1 0,-1 0,1 1,0-1,0 0,0 0,0 0,1 1,-1-1,1 0,0 0,0 0,0 0,0 0,1 0,-1 0,1 0,-1-1,1 1,0-1,0 1,0-1,1 0,-1 1,1-1,-1 0,1 0,-1-1,1 1,0-1,0 1,0-1,0 0,0 0,0 0,0-1,0 1,1-1,0 1,79-20,-58 7</inkml:trace>
  <inkml:trace contextRef="#ctx0" brushRef="#br0" timeOffset="2536.997">4301 1,'-22'53,"1"0,3 2,2 0,-1 23,11-52,-55 330,59-316,1 0,3 0,1-1,7 35,-8-27,-7-36</inkml:trace>
  <inkml:trace contextRef="#ctx0" brushRef="#br0" timeOffset="2782.205">3962 396,'39'-5,"26"-1,12 0,3 1,2 1,2 2,-5 1,0 1,-5 0,-5 0,-14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3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358 553,'-4'-4,"-1"0,0 0,0 0,-1 0,1 1,-1 0,0 0,1 0,-1 1,0 0,-1 0,1 1,0-1,0 1,-1 1,1-1,-1 1,1 0,0 1,-1-1,1 1,0 1,-1-1,1 1,0 0,0 0,0 1,1 0,-2 0,-5 3,0 1,1 0,0 1,0 1,0-1,1 2,0-1,1 1,0 1,1 0,0 0,1 0,-3 6,5-10,1 0,-1 0,1 0,0 1,1 0,0-1,0 1,0 1,1-1,1 0,-1 0,1 1,1-1,-1 1,2-1,-1 1,1-1,0 1,1-1,0 0,0 0,1 0,0 0,0 0,1 0,0-1,0 0,4 5,1-8,1 1,-1-2,1 1,0-1,0-1,0 0,1 0,-1-1,0 0,1-1,-1 0,0-1,1 0,-1 0,0-1,0-1,0 0,1 0,22-9,0 0,0-3,-1 0,-1-2,-1-1,0-2,-2-1,0-1,-1-1,-2-2,0 0,13-20,-38 45,1-1,-1 0,1 1,0-1,-1 1,1-1,0 1,-1-1,1 1,0 0,-1-1,1 1,0 0,0-1,0 1,-1 0,1 0,0 0,0 0,0 0,-1 0,1 0,0 0,0 0,0 0,0 0,-1 1,1-1,0 0,0 0,-1 1,1-1,0 1,-1-1,1 0,0 1,-1 0,1-1,0 1,-1-1,1 1,-1 0,1-1,-1 1,1 0,-1-1,0 1,1 0,-1 0,0 0,20 49,-15-35,62 72,-51-72</inkml:trace>
  <inkml:trace contextRef="#ctx0" brushRef="#br0" timeOffset="417.02">1205 665,'-10'3,"0"1,0 0,0 0,1 1,0 0,0 0,0 1,0 0,1 1,0 0,0 0,1 1,0 0,0 0,1 1,0 0,1 0,0 0,0 1,1-1,0 1,-2 9,6-15,-1-1,1 0,1 1,-1-1,0 0,1 0,-1 1,1-1,0 0,0 0,1 0,-1 0,1 0,-1 0,1 0,0-1,0 1,0 0,0-1,1 0,-1 1,0-1,1 0,0 0,0 0,-1-1,1 1,0-1,0 0,1 1,-1-1,0-1,0 1,0 0,1-1,2 1,4 0,0-1,1 0,-1 0,0-1,0 0,0-1,0 0,0-1,0 0,-1 0,7-4,12-12,-1 0,-1-2,-1-1,-1 0,-1-2,-1-1,-1-1,-1-1,-2 0,4-10,1 7,-2-1,-2-1,-1 0,-1-2,-2 0,-1 0,-2-2,-1 0,-2 0,3-24,-11 43,0-1,-1 0,0 1,-2-1,0 1,-1-1,-4-12,6 25,0 1,-1-1,0 1,1 0,-2 0,1 0,0 0,-1 0,0 0,0 1,0-1,0 1,0 0,-1 0,1 0,-1 0,0 1,0-1,0 1,0 0,-1 0,1 1,0-1,-1 1,1 0,-1 0,1 1,-1-1,0 1,1 0,-3 0,-7 4,0 0,0 1,1 1,-1 0,1 1,1 0,-1 1,1 0,1 1,0 0,0 1,0 1,2-1,-1 1,1 1,1 0,0 0,-4 9,-3 1,1 0,0 2,2-1,1 1,1 1,1 0,1 1,1-1,1 1,2 1,0-1,2 1,1 10,2-26,1 1,0 0,1-1,0 1,1-1,0 0,1 0,0 0,1-1,0 0,0 0,1 0,1-1,0 0,0 0,0-1,1 0,0 0,1-1,0-1,0 0,0 0,1 0,0-2,0 1,0-1,1-1,-1 0,1-1,0 0,11 0,6 0,-4-2</inkml:trace>
  <inkml:trace contextRef="#ctx0" brushRef="#br0" timeOffset="1502.339">2080 553,'-13'-1,"0"0,-1 1,1 0,0 1,0 0,0 1,0 1,0 0,1 0,-1 2,1-1,0 2,0-1,1 2,-1-1,1 2,1 0,-1 0,1 0,1 1,0 1,-3 4,6-6,1 1,0 0,0 0,1 0,0 1,1-1,0 1,1 0,0 0,0 0,1 0,0 0,1 1,0-1,1 0,0 0,0 0,1 0,2 4,-3-10,1 0,0 0,0-1,1 1,-1-1,1 0,-1 1,1-1,0 0,0 0,1-1,-1 1,1-1,-1 1,1-1,0 0,0-1,-1 1,1-1,1 1,-1-1,0-1,0 1,0 0,0-1,1 0,3 0,4-1,0 0,0 0,-1-2,1 1,-1-1,1-1,-1 0,0-1,5-2,17-15,0-1,-2-2,0-1,-2-1,-1-1,-1-2,-2-1,-1-1,-1-1,-2-1,-1 0,1-8,-7 17,-2-2,0 1,-1-2,-2 1,-1-1,-1-1,-2 1,0-1,-2 0,-1 0,-2-19,1 44,-1-1,1 1,-1-1,0 1,0-1,-1 1,1-1,-1 1,0 0,0-1,0 1,-1 0,0 0,1-1,-1 1,-1 1,1-1,-1 0,1 0,-1 1,0 0,0 0,-1-1,1 2,-1-1,1 0,-1 1,0 0,0-1,0 2,0-1,0 0,-1 1,1 0,0 0,-1 0,1 0,-1 1,1 0,-1 0,1 0,-1 0,-1 1,-7 7,-1 0,1 1,1 0,0 1,0 1,1 0,0 0,1 1,0 1,1-1,1 1,0 1,0 0,1 0,1 0,1 1,0 0,1 0,0 1,1-1,1 0,0 5,-3-1,1 0,1 1,0-1,2 1,0-1,1 1,1 0,1-1,1 1,0-1,1 0,2 0,0 0,0-1,2 0,0 0,2 0,0-1,0-1,8 9,-1-9,1-1,1-1,0-1,1 0,0-1,1-2,1 0,-1-1,1-1,1-1,0-1,8 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1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68,'-41'88,"3"1,5 1,3 2,5 1,3 2,4 3,-20 149,36-237,1 0,0-1,0 1,1 0,0 0,0 0,1-1,1 1,-1 0,2-1,-1 1,1-1,1 0,0 0,0 0,0 0,1-1,1 0,-1 0,1 0,1-1,0 1,0-2,3 3,-2-8,0 0,1-1,0 0,-1 0,1-1,-1 0,0 0,1-1,-1 0,0-1,0 0,0 0,0 0,-1-1,1-1,-1 1,0-1,0 0,-1-1,0 1,0-2,0 1,0 0,0-3,50-46,-2-2,-3-3,-3-2,-2-2,-3-1,-3-3,-3-1,-3-2,-3-1,-4-2,-2-1,-4 0,-2-10,-16 74,-1 1,0-1,-1 0,-1 0,1 1,-1-1,-1 0,0 0,-1 1,0-1,-1-1,3 11,-1 0,1 0,0-1,-1 1,1 0,-1 0,1 0,-1 0,0 0,1 0,-1 0,0 0,0 0,1 0,-1 1,0-1,0 0,0 1,0-1,0 0,0 1,-1-1,1 1,0-1,0 1,0 0,0 0,0-1,-1 1,1 0,0 0,0 0,0 0,-1 0,1 1,0-1,0 0,0 0,0 1,-1-1,1 1,0-1,0 1,0-1,0 1,0 0,0-1,0 1,0 0,1 0,-1 0,0 0,0 0,1 0,-2 1,-43 56,11 2,2 2,4 2,2 0,3 1,-1 16,7-24,2 1,4 0,1 1,2 23,6-58,2 0,0 1,2-1,1 0,1 0,0 0,2 0,1-1,1 0,1 0,1-1,2 1,-10-18,0-1,1 1,0-1,0 0,0 0,0 0,1 0,0 0,-1-1,1 0,1 0,-1 0,0 0,1-1,-1 1,1-1,0 0,0-1,3 2,14-2</inkml:trace>
  <inkml:trace contextRef="#ctx0" brushRef="#br0" timeOffset="344.613">929 1112,'12'-3,"1"-2,-1 0,0 0,-1-1,1 0,-1-1,-1-1,1 1,-1-2,0 1,-1-2,0 1,-1-1,0 0,0-1,-1 0,0 0,2-7,-9 14,0 1,0-1,0 0,-1 0,1 0,-1 1,0-1,0 0,-1 1,1-1,-1 1,1-1,-1 1,0 0,0 0,-1-1,1 2,-1-1,1 0,-1 0,0 1,0 0,0-1,-1 1,1 0,0 1,-1-1,1 0,-1 1,1 0,-1 0,0 0,0 0,1 1,-1 0,0-1,0 1,0 0,1 1,-1-1,0 1,0 0,1 0,-1 0,0 0,1 1,-1-1,1 1,0 0,-1 0,-1 2,-7 7,1 0,0 1,0 0,1 1,1 0,0 0,1 1,1 0,0 1,1 0,0 0,1 0,1 1,0-1,1 1,1 1,0-10,0 1,1-1,-1 1,2-1,-1 1,1 0,0 0,0-1,1 1,0 0,1-1,0 1,0-1,0 1,1-1,0 0,1 0,-1 0,1 0,1-1,-1 0,1 0,0 0,0 0,1-1,0 0,0 0,0 0,0-1,1 0,0 0,0-1,0 1,0-2,0 1,8 1,10-1</inkml:trace>
  <inkml:trace contextRef="#ctx0" brushRef="#br0" timeOffset="578.493">1522 689,'-10'34,"-3"15,-4 5,1 2,-1-3,1-1,4-5,-1-5,2-1,3-2,2-3,3-2,2-3,0-2,2-5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1,'0'1050,"-27"-824,27-225,0-1,0 1,0 0,0 0,0 0,0-1,0 1,0 0,-1 0,1 0,0-1,0 1,-1 0,1-1,0 1,-1 0,1-1,-1 1,1 0,-1-1,0 1,1-1,-1 1,1-1,-1 1,0-1,1 1,-1-1,0 0,0 1,1-1,-1 0,0 0,0 0,1 1,-1-1,0 0,0 0,0 0,1 0,-1 0,0-1,0 1,0 0,1 0,-1 0,0-1,0 1,1 0,-1-1,0 1,1 0,-1-1,0 1,1-1,-1 0,-11-11</inkml:trace>
  <inkml:trace contextRef="#ctx0" brushRef="#br0" timeOffset="268.734">0 621,'39'0,"21"0,11 5,-2 2,2-1,-2-1,-2-1,-5-2,-1-1,-3-1,-6 1,-12-2</inkml:trace>
  <inkml:trace contextRef="#ctx0" brushRef="#br0" timeOffset="521.519">1073 621,'-36'41,"16"-21,0 0,1 2,1 0,1 1,1 0,1 2,1 0,2 0,0 1,2 1,0 0,0 9,9-33,1 1,0-1,0 0,0 0,0 1,0-1,0 0,1 1,0-1,0 0,0 0,0 0,0 0,1 0,-1 0,1 0,0 0,-1 0,1-1,1 1,-1-1,0 1,1-1,-1 0,1 0,0 0,-1 0,1-1,0 1,0-1,0 1,1-1,-1 0,3 0,5 2,-1-1,1-1,0 0,0 0,0-1,0 0,0-1,-1 0,1-1,3-1,2-2,0 0,0-1,-1-1,0 0,0-1,0-1,-1 0,-1-1,0 0,0-2,-1 1,0-1,-1-1,-5 7,-1 0,0 0,-1-1,1 1,-1-1,0 0,-1-1,0 1,0-1,-1 1,1-1,-2 0,1 0,-1 1,0-1,-1 0,0 0,0 0,-1 0,0 0,0 0,-1 0,0 0,0 1,-1-1,0 1,0-1,-1 1,-3-2,1 0,-2 1,1 0,-1 1,0-1,0 1,-1 1,0 0,0 0,-1 1,1 0,-1 0,0 1,-1 1,1 0,-10-2,-12-2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2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1891 85,'-224'411,"89"-79,113-272,-3-2,-2-1,-2-1,-17 20,27-55,23-43,99-202,-31 104,-6-3,-6-3,-5-3,14-59,-61 139,-21 68,8 5,-3 11,2 0,1 1,2-1,2 1,2 32,6-8,2-1,4 0,1-1,16 36,-17-51,-11-34,0 1,0-1,1 1,1-1,-1 0,1 0,1 0,0-1,0 0,1 0,0 0,0 0,1-1,0 0,3 2,-8-8,0 0,1 0,-1-1,0 1,1-1,-1 1,1-1,-1 0,1 0,-1 0,0 0,1-1,-1 1,1-1,-1 1,0-1,1 0,-1 0,0 0,0 0,1 0,-1 0,0-1,0 1,-1-1,1 1,0-1,0 0,-1 0,1 0,-1 0,1-1,42-69,21-84,-8-3,-6-2,1-39,-27 37,-25 163,-1 0,1 0,0 1,0-1,0 0,0 0,-1 0,1 0,0 0,0 0,0 0,-1 1,1-1,0 0,0 0,0 0,-1 0,1 0,0 0,0 0,0 0,-1 0,1 0,0 0,0 0,-1 0,1 0,0 0,0 0,0-1,-1 1,1 0,0 0,0 0,0 0,-1 0,1 0,0-1,0 1,0 0,0 0,0 0,-1 0,1-1,0 1,0 0,0 0,-9 23,-1 6,-1 0</inkml:trace>
  <inkml:trace contextRef="#ctx0" brushRef="#br0" timeOffset="319.709">2597 565,'-8'18,"1"0,0 1,2 0,0 0,1 0,1 0,0 1,2-1,0 1,2 12,-1-29,0 0,1 0,-1-1,1 1,-1 0,1-1,0 1,0-1,0 1,0-1,0 1,1-1,-1 0,1 1,0-1,-1 0,1 0,0 0,0-1,0 1,1 0,-1-1,0 1,1-1,-1 0,1 0,-1 0,1 0,-1 0,1 0,0-1,-1 1,1-1,0 0,-1 0,1 0,0 0,0 0,-1-1,1 1,0-1,-1 0,1 0,-1 0,1 0,-1 0,1 0,-1-1,0 1,1-1,-1 1,1-2,7-7,0 0,-1-1,0 0,-1 0,0-1,0 0,-2-1,1 1,-2-1,1 0,-2-1,0 0,-1 1,0-1,-1 0,0-1,-1 4,0 0,-1 1,-1-1,0 0,0 0,-1 0,0 1,-1-1,0 1,0-1,-2 1,0-1,4 8,0 0,-1-1,0 1,0 0,0 0,0 0,0 1,-1-1,1 0,-1 1,1-1,-1 1,0 0,0 0,0 0,-1 0,1 1,0-1,-1 1,1 0,-1 0,1 0,-1 0,1 1,-1 0,0-1,1 1,-1 0,1 1,-1-1,0 1,1-1,-1 1,1 0,-1 0,-1 2,-20 8</inkml:trace>
  <inkml:trace contextRef="#ctx0" brushRef="#br0" timeOffset="657.565">3189 1,'-14'44,"2"1,3 1,1 0,2 0,2 0,2 0,3 1,1-1,3 9,3-14,-2 1,-1-1,-3 1,-1 0,-4 17,3-58,1 0,-1 0,0 0,0-1,0 1,0 0,0 0,0 0,0-1,-1 1,1 0,0 0,0 0,-1-1,1 1,0 0,-1 0,1-1,-1 1,1 0,-1-1,1 1,-1 0,1-1,-1 1,0-1,1 1,-1-1,0 1,1-1,-1 0,0 1,0-1,1 0,-1 0,0 1,0-1,0 0,1 0,-1 0,0 0,0 0,0 0,0 0,0 0,-10-5</inkml:trace>
  <inkml:trace contextRef="#ctx0" brushRef="#br0" timeOffset="1154.773">2935 396,'45'14,"1"-1,0-3,0-1,1-3,0-1,0-3,0-2,10-2,-52 2,0-1,0 1,0 0,0 1,0-1,-1 1,1 0,0 0,0 0,0 1,-1 0,1-1,-1 2,0-1,1 1,-1-1,0 1,0 0,-1 0,1 1,1 2,-1-1,1 0,-1 0,1 0,-1-1,2 1,-1-1,0 0,1-1,-1 1,1-1,0 0,0-1,1 1,-1-1,0 0,1-1,-1 1,1-2,-1 1,1 0,0-1,-1-1,1 1,0-1,-1 0,1 0,-1-1,1 0,-1 0,0 0,0-1,0 0,0 0,-1-1,1 0,-1 0,0 0,0 0,1-2,4-2,1-1,-2-1,1 0,-2-1,1 1,-1-1,-1-1,0 0,-1 0,0 0,-1-1,0 0,-1 0,0 0,-1 0,0-2,-4 12,0 0,0-1,0 1,-1 0,1 0,-1 0,1 0,-1 0,0 0,0 1,0-1,-1 1,1-1,-1 1,1 0,-1 0,0 0,0 0,0 0,0 1,0-1,0 1,0 0,0 0,-1 0,1 0,0 1,-1-1,1 1,0 0,-1 0,1 0,-1 0,1 1,0-1,-1 1,1 0,0 0,0 0,0 1,-1-1,1 1,0-1,1 1,-1 0,-1 1,-14 9,0 2,0 0,1 0,1 2,1 0,0 1,1 0,1 1,0 1,2 0,-8 17,9-18,1 0,1 0,1 1,0 0,2 1,0-1,1 3,2-14,1-1,0 1,1 0,-1-1,2 1,-1 0,1-1,0 1,0 0,1-1,0 0,1 1,-1-1,2 0,-1 0,1 0,0-1,0 1,5 5,1-6,2 0,-1 0,1-1,-1 0,1-1,0 0,1-1,-1-1,1 0,-1 0,1-1,0-1,-1 0,1-1,0 0,-1-1,8-2,41-8,-38 5</inkml:trace>
  <inkml:trace contextRef="#ctx0" brushRef="#br0" timeOffset="1503.439">1 1356,'351'4,"24"-30,243-54,-359 43,1321-135,-1166 132,-264 27,-98 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7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120 391,'22'-2,"-1"-1,1-1,-1-1,1-1,-2-1,1-1,-1 0,0-2,-1 0,0-1,0-1,-2 0,1-2,-2 0,0-1,17-12,-10 9,-1-1,0-1,-2-1,0 0,14-22,13-38,-70 188,-14 217,30-225,-27 529,30-547,3-25,-2 0,-3 0,-2-1,-3 0,-1-1,-16 39,24-82,0 1,-1-1,0 0,0 0,-1-1,-1 0,0 0,0 0,-1-1,0 0,-1 0,0-1,0 0,-1-1,1 0,-2 0,1-1,-1 0,0-1,0-1,-1 0,1 0,-1-1,-11 2,13-5,-1 0,0-1,1 0,-1 0,1-1,0-1,-1 0,1 0,0-1,1 0,-1-1,1 0,-1-1,2 1,-1-2,1 1,0-1,0-1,0 1,1-1,1-1,-1 1,1-1,1 0,0 0,0-1,1 0,0 0,0 0,1 0,1 0,-1-5,1 0,1 0,1 0,0 0,1 0,1 0,0 0,1 0,0 0,2 1,0 0,0-1,1 2,1-1,0 1,1 0,0 0,1 1,1 0,-1 1,2 0,9-8,23-18,2 3,1 1,2 2,1 3,1 1,1 3,1 2,42-11,-68 26</inkml:trace>
  <inkml:trace contextRef="#ctx0" brushRef="#br0" timeOffset="264.962">1051 899,'-24'34,"2"-7,1 1,1 0,1 2,2 0,1 1,2 1,0 0,3 1,0 1,-3 25,13-56,0 1,0-1,1 1,-1-1,1 1,0-1,0 1,0 0,0-1,1 1,0-1,-1 1,1-1,0 1,1-1,-1 1,1-1,-1 0,1 0,0 0,0 0,0 0,1 0,-1-1,1 1,0-1,-1 1,1-1,0 0,0 0,0 0,1-1,-1 1,0-1,1 0,-1 0,1 0,-1 0,1 0,-1-1,1 0,0 1,-1-1,2-1,6-4,0-1,0 0,-1 0,0-1,0-1,0 0,-1 0,-1-1,1 0,-1 0,-1-1,0 0,0 0,-1-1,0 0,-1 0,4-10,-2 7,0 0,0-1,-2 0,0 0,0-1,-2 1,0-1,0 0,-2 0,0 0,0 0,-2 0,0 1,-1-1,0 0,-2 0,-2-8,-19-11,10 30</inkml:trace>
  <inkml:trace contextRef="#ctx0" brushRef="#br0" timeOffset="519.279">1389 1378,'28'-136,"-28"121,1 1,1-1,0 0,1 1,0-1,1 1,1 0,0 0,1 0,0 1,1 0,1 0,0 1,1 0,0 0,1 1,0 0,6-4,78-37,-74 46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57,'234'-50,"-231"49,-1 0,1 0,0 0,-1 0,1 1,0-1,0 1,-1 0,1 0,0 0,0 0,-1 0,1 1,0-1,-1 1,1 0,0 0,-1 0,1 0,-1 0,1 0,-1 1,0-1,1 1,-1 0,0 0,0-1,0 1,0 1,-1-1,1 0,0 0,-1 1,0-1,1 1,-1-1,0 1,0-1,-1 1,1 0,-1-1,1 1,-1 0,0 0,0-1,0 1,0 0,0 0,-1-1,1 2,-6 6,-1 0,1 0,-2-1,1 0,-1 0,-1 0,1-1,-1-1,-1 1,-2 0,-18 16,5-2,-121 124,144-144,0 0,0 0,0 0,0 0,1 0,-1 0,1 0,-1 1,1-1,0 1,0-1,0 1,0 0,0-1,1 1,-1 0,1-1,-1 1,1 0,0 0,0-1,1 1,-1 0,0 0,1-1,0 1,-1 0,1-1,0 1,1-1,-1 1,0-1,1 0,-1 1,1-1,0 0,0 0,-1 0,1 0,1 0,-1-1,0 1,0-1,1 1,-1-1,1 0,-1 0,1 0,2 1,26 2,0-2,0 0,0-2,1-2,-1-1,0-1,18-5,52-6,-75 13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0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283 151,'-35'46,"2"1,2 2,2 1,2 2,3 0,-16 49,25-53,1 1,3 0,2 1,2 0,2 1,3-1,1 1,5 17,-2-55,0 1,1 0,1-1,0 0,1 0,1 0,0 0,0-1,3 2,-7-10,0-1,0 0,1 0,-1 0,1 0,0 0,0 0,0-1,0 1,0-1,1 0,-1 0,1 0,-1-1,1 1,0-1,0 0,-1 0,1 0,0 0,0-1,0 1,0-1,0 0,0 0,0-1,0 1,0-1,-1 0,1 0,0 0,0-1,2-1,21-12,-2-1,0-1,-1-1,-1-2,-1 0,0-1,-2-1,0-1,9-17,17-17,-3-2,-3-1,-2-3,-3-1,-3-1,-3-2,-2-1,-4-1,8-45,-21 71,22-167,-31 209,-1 0,1 0,-1 1,0-1,1 0,-1 0,0 0,0 1,1-1,-1 0,0 0,0 0,0 0,0 1,0-1,0 0,0 0,0 0,-1 0,1 0,0 1,0-1,-1 0,1 0,0 1,-1-1,1 0,-1 0,1 1,-1-1,1 0,-1 1,0-1,1 1,-1-1,0 1,1-1,-1 1,0-1,0 1,0 0,1-1,-1 1,0 0,0 0,0 0,1 0,-1-1,0 1,0 0,0 1,0-1,0 0,1 0,-2 0,-44 110,18-21,5 0,3 2,4 1,5 0,3 0,4 1,8 69,-4-131,2 0,1-1,2 0,1 1,1-2,2 1,0-1,2 0,5 7,-15-36,-1-1,0 1,0 0,0-1,0 1,1-1,-1 1,0 0,0 0,0-1,1 1,-1 0,0-1,1 1,-1 0,0 0,1-1,-1 1,0 0,1 0,-1 0,0 0,1 0,-1-1,0 1,1 0,-1 0,1 0,-1 0,0 0,1 0,-1 0,1 0,-1 0,0 1,1-1,-1 0,0 0,1 0,-1 0,1 0,-1 1,0-1,1 0,-1 0,0 1,0-1,1 0,-1 0,0 1,0-1,1 0,-1 1,0-1,0 0,0 1,1-1,-1 0,0 1,0-1,0 1,0-1,2-14</inkml:trace>
  <inkml:trace contextRef="#ctx0" brushRef="#br0" timeOffset="587.612">1243 489,'24'5,"13"1,5 1,-1-2,-1-2,1-1,-1-1,-2 0,-4-6,-2-2,-2 1,-1 1,-1-4,0 0,-10 2,-8 2</inkml:trace>
  <inkml:trace contextRef="#ctx0" brushRef="#br0" timeOffset="836.478">1300 772,'33'9,"17"4,4-1,-3-2,-4-8,-6-4,-5-2,-4 0,-3-4,-5-1</inkml:trace>
  <inkml:trace contextRef="#ctx0" brushRef="#br0" timeOffset="2989.657">679 1703,'9'-9,"11"-8,-1-1,-1 0,-1-1,0-2,-2 1,0-2,-1 0,-2 0,0-2,-1 1,-1-1,-1-2,-8 24,0-1,0 1,0 0,0-1,-1 0,1 1,-1-1,1 1,-1-1,0 0,0 1,0-1,0 0,0 1,-1-1,1 1,-1-1,0 0,0 1,0-1,0 1,0 0,0-1,-1 1,1 0,-1 0,0 0,1 0,-1 0,0 0,0 0,0 1,-1-1,1 1,0 0,0-1,-1 1,1 0,-1 0,1 0,-1 1,1-1,-1 1,0-1,1 1,-2 0,-5 5,0 0,0 1,0 0,1 0,-1 1,2 0,-1 1,1-1,0 2,0-1,1 1,1 0,-1 0,1 0,1 1,0 0,-3 7,5-12,0 0,1 0,-1 0,1 0,0 0,0 0,0 0,1 1,0-1,0 0,0 0,1 0,-1 1,1-1,1 0,-1 0,1 0,-1 0,2-1,-1 1,0 0,1-1,0 0,0 1,0-1,0 0,1-1,0 1,0 0,0-1,0 0,0 0,0 0,1-1,0 1,-1-1,1 0,0-1,0 1,0-1,0 0,6 1,41 1,-28-2</inkml:trace>
  <inkml:trace contextRef="#ctx0" brushRef="#br0" timeOffset="3569.917">989 1759,'32'-19,"-2"-1,-1-2,0 0,-2-2,-1-2,-1 0,-1-1,-1-2,-1 0,-2-2,-1 0,14-32,-22 35,0-1,-2 0,-1 0,-2-1,-1 1,-1-1,-1-1,-2 1,-1-14,0 41,1 1,-1-1,0 1,0-1,0 1,0-1,0 1,-1 0,1-1,-1 1,1-1,-1 1,0 0,0 0,0-1,0 1,-1 0,1 0,0 0,-1 0,0 0,1 0,-1 1,0-1,0 0,0 1,0 0,0-1,0 1,0 0,-1 0,1 0,0 0,-1 1,1-1,0 1,-1-1,1 1,-1 0,1 0,-1 0,1 0,-1 0,1 1,0-1,-1 1,1-1,-1 1,1 0,-1 0,-12 10,1 1,1 0,0 1,0 0,1 1,1 1,1-1,0 2,0-1,2 2,0-1,-3 10,2-6,2-1,0 1,1 1,0-1,2 1,1 0,-1 20,4-32,0 0,0 0,1 0,1 0,0 0,0 0,0-1,1 1,1-1,-1 1,1-1,1 0,-1-1,1 1,1-1,-1 0,1 0,1 0,4 3,2 1,0-2,1 1,-1-2,2 0,-1-1,1 0,1-1,-1 0,1-2,0 0,0 0,0-2,0 0,0-1,1 0,0-2,7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1,'-17'68,"3"1,2 1,4 0,3 0,4 67,2 28,-1-141</inkml:trace>
  <inkml:trace contextRef="#ctx0" brushRef="#br0" timeOffset="247.945">1 649,'28'0,"20"-5,6-1,4 0,-4 1,0 2,-6-4,-6-1,-5 2,-4 1,-3 1,-6 7,-8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6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407 395,'-17'95,"-56"165,40-161,30-95,1 0,0 1,0-1,0 1,0 0,1-1,0 1,0 0,0 0,0 0,1 0,0 0,0 0,0 0,1-1,-1 1,1 0,0 0,1 0,-1-1,1 1,0 0,0-1,1 0,-1 1,1-1,0 0,0 0,0-1,0 1,1-1,0 1,-1-1,1 0,3 1,5-1,-1 0,1-2,-1 1,1-1,0-1,-1 0,1-1,0 0,-1-1,1 0,-1 0,5-3,47-6,175-23,-103 40,-117-5</inkml:trace>
  <inkml:trace contextRef="#ctx0" brushRef="#br0" timeOffset="620.09">1141 508,'3'-8,"-1"0,2 0,-1 1,1-1,0 1,1-1,0 1,0 1,1-1,-1 1,1 0,1 0,-1 0,1 1,0 0,0 1,1-1,-1 1,1 1,0 0,0 0,0 0,0 1,1 0,-1 1,0-1,1 2,-1-1,1 1,0 1,-1-1,1 1,-1 1,0 0,1 0,-7-1,1 1,0-1,-1 1,1 0,-1 0,0 0,0 0,1 0,-1 0,-1 0,1 1,0-1,0 1,-1 0,0-1,1 1,-1 0,0 0,0 0,-1 0,1-1,-1 1,1 0,-1 0,0 0,0 1,0-1,0 0,-1 0,1-1,-1 1,0 0,0 0,-1 2,-49 93,-148 129,197-224,0-1,0 1,1 0,-1-1,1 1,-1 0,1 0,0 0,0 0,0 0,0 0,1 0,-1 0,1 1,0-1,0 0,0 0,0 0,1 0,-1 1,1-1,0 0,0 0,0 0,0 0,0 0,1-1,0 1,-1 0,1-1,0 1,0-1,0 1,0-1,1 1,16 5,0-1,0-1,0-1,1 0,-1-2,1 0,0-1,0-1,0-1,0-1,0 0,0-2,0 0,-1-1,1-1,3-3,0 4,-19 3,-1 1,1 0,0-1,0 1,-1-1,1 0,-1 0,1-1,-1 1,1-1,-1 1,0-1,1 0,-1 0,0-1,-1 1,1-1,0 1,0-2,-1-6</inkml:trace>
  <inkml:trace contextRef="#ctx0" brushRef="#br0" timeOffset="1315.777">1789 395,'2'-4,"0"0,0 1,0-1,0 0,0 1,1-1,-1 1,1 0,0-1,0 1,0 1,1-1,-1 0,1 1,-1 0,1 0,0 0,2-1,14-7,2 1,-1 2,1 0,0 1,0 0,19 0,-37 5,-1 0,1 0,0 1,0-1,-1 1,1 0,0 0,0 0,0 1,0-1,-1 1,1 0,0 0,-1 0,1 1,-1-1,1 1,-1 0,1 0,-1 0,0 0,0 1,0-1,-1 1,1-1,0 1,-1 0,0 0,0 1,0-1,0 0,0 1,-1-1,1 1,-1 0,0-1,0 1,0 0,-1 0,1-1,-1 1,0 0,0 0,0 0,-1-1,1 2,-4 6,-1 0,0 0,0 0,-1-1,0 0,-1 0,0-1,-1 0,0 0,0 0,-1-1,-5 3,-11 14,-133 153,155-175,0 0,1 0,-1-1,0 2,1-1,0 0,0 0,0 1,0-1,0 1,1 0,0 0,-1-1,1 1,1 0,-1 0,1 0,-1 0,1 0,0 0,0 0,1 0,-1 0,1 0,0 0,0 0,0-1,1 1,-1 0,1-1,0 1,0-1,0 1,1-1,-1 0,1 0,-1 0,1 0,0-1,0 1,0-1,1 0,-1 1,2-1,12 2,-1-1,1 0,0-1,1-1,-1-1,0 0,15-3,7 1,105-24,-133 18,-5 0</inkml:trace>
  <inkml:trace contextRef="#ctx0" brushRef="#br0" timeOffset="3831.934">2496 57,'55'255,"-25"-57,-30-148,10 86,-3-108,-2 0,-1 0,-1 1,-1-1,-2 1,0-1,-3 10,2-34,-1-1,1 1,0-1,-1 1,0-1,0 1,0-1,0 0,0 0,-1 0,0 0,1 0,-1 0,0-1,0 0,-1 1,1-1,0 0,-1 0,1-1,-1 1,1-1,-1 0,0 0,0 0,0 0,1-1,-1 0,0 1,0-1,0-1,-1 1,-25 5,-314 19,-185 49,182-44,54-19,6 9,71 7,-13 3,33-1,194-28,0 0,0-1,0 1,0-1,1 1,-1-1,0 0,1 1,-1-1,0 0,1 0,-1-1,1 1,-1 0,1 0,0-1,-1 1,1-1,0 1,0-1,0 1,0-1,1 0,-1 1,0-1,1 0,-1 0,1 0,-1 1,1-1,0 0,0 0,0 0,0 0,0 0,0 0,1-1,14-76,-13 72,37-224,-17-62,-10 202,20-91,26 42,-52 136,1 0,-1 0,1 1,-1-1,1 1,0 1,0-1,1 1,-1 1,0-1,1 1,-1 0,1 1,-1 0,1 0,-1 1,0-1,1 2,0-1,16 1,8-1,165-10,-131-1,-1 3,1 3,0 2,31 6,23-2,190-3,-59-50,-22 16,-32 36,-55-28,82 27,-199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0 108,'17'-14,"0"1,1 1,1 0,0 1,0 1,1 1,1 1,11-4,-30 11,0 0,-1 0,1 1,0-1,0 0,0 1,0-1,0 1,0 0,0-1,0 1,0 0,0 0,0 0,0 1,0-1,-1 0,1 1,0-1,0 1,0 0,0 0,0 0,-1-1,1 2,0-1,-1 0,1 0,-1 0,1 1,-1-1,0 1,1-1,-1 1,0 0,0-1,0 1,0 0,0 0,-1-1,1 1,0 0,-1 0,0 0,1 0,-1 0,0 0,0 0,0 0,0 0,0 0,-1 0,1 0,-1 0,0 1,-81 128,31-14,50-113,0-1,1 1,-1-1,1 0,-1 1,1 0,0-1,1 1,-1-1,1 1,-1-1,1 0,0 1,0-1,0 0,1 1,-1-1,1 0,0 0,0 0,0 0,0-1,1 1,-1 0,1-1,-1 0,1 1,0-1,0 0,0-1,0 1,0 0,0-1,1 1,15 3,1-1,-1-1,1-1,-1 0,1-1,0-2,0 0,-1 0,7-3,59-14,-61 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5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57,'-15'38,"-9"18,-5 9,2-3,0 0,1-8,5-7,0-8,5-5,-1-3,4-3,3-1,-1-5,1-2,-3-3,2-1,-3-3,1-3</inkml:trace>
  <inkml:trace contextRef="#ctx0" brushRef="#br0" timeOffset="226.464">7 0,'5'26,"0"0,2-1,1 1,1-2,1 1,1-1,1-1,2 0,0-1,1 0,1-1,1-1,1 0,0-2,2 0,0-1,16 10,-13-14,1-1,0-1,0-1,1-1,1-2,4 1,-10-5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0,'-20'240,"11"223,10-441,-1 0,-1 0,-2 0,0-1,-1 1,-1-1,-1 1,0-1,-2-1,-1 1,0-2,-4 4,13-22,0 0,0 0,-1 0,1 0,0 0,-1-1,1 1,-1 0,1 0,-1-1,1 1,-1 0,0 0,1-1,-1 1,0-1,0 1,1-1,-1 1,0-1,0 1,0-1,1 0,-1 1,0-1,0 0,0 0,0 1,0-1,0 0,0 0,0 0,0 0,1 0,-1-1,0 1,0 0,0 0,0-1,0 1,0 0,1-1,-1 1,0-1,0 1,0-1,1 1,-1-1,0 0,1 1,-1-1,1 0,-1 1,0-1,1 0,0 0,-1 0,1 1,-1-2,-4-13</inkml:trace>
  <inkml:trace contextRef="#ctx0" brushRef="#br0" timeOffset="317.399">564 198,'-114'68,"3"5,3 5,-44 45,143-115,-48 50,56-56,1-1,-1 1,0 0,0-1,0 1,1-1,-1 1,1 0,0 0,-1-1,1 1,0 0,0 0,0 0,0-1,0 1,0 0,1 0,-1-1,1 1,-1 0,1 0,0-1,-1 1,1-1,0 1,0-1,0 1,0-1,0 1,1-1,-1 0,0 0,1 1,-1-1,1 0,-1 0,1-1,-1 1,1 0,0 0,17 8,-1-1,2-1,-1 0,1-2,0 0,14 1,83 25,-108-26,0 0,-1 0,0 1,0 0,0 1,-1-1,0 1,0 1,-1 0,0 0,0 0,-1 0,0 1,0 0,-1 0,0 0,-1 1,0-1,1 10,4 1,-1-3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8,'0'-8,"-1"26,-3 40,-17 56,11-68,2-1,2 2,2-1,2 4,1-45,1 0,-1-1,1 1,0 0,0-1,1 1,-1 0,1-1,0 1,1-1,-1 1,1-1,-1 0,1 0,1 0,-1 0,1 0,-1 0,1 0,0-1,0 1,1-1,-1 0,1 0,-1 0,1-1,0 1,0-1,0 0,1 0,-1 0,0 0,1-1,2 1,6-3,0 0,0-1,0 0,0-1,-1-1,1 0,-1 0,1-1,-2-1,1 0,-1-1,1 0,8-8,-19 14,214-161,-213 160,-1 1,0 0,1 0,-1-1,1 1,-1 0,1 1,-1-1,1 0,-1 0,1 1,0-1,0 0,-1 1,1 0,0-1,0 1,0 0,-1 0,1 0,0 0,0 1,0-1,-1 0,1 1,0-1,0 1,-1-1,1 1,-1 0,1 0,0 0,-1 0,1 0,-1 0,0 0,1 0,-1 1,0-1,0 1,0-1,49 95,-47-86,1 1,0-1,1 0,0 0,0 0,1 0,1-1,-1 0,1-1,1 1,0-1,0-1,0 0,7 5,-10-10,-1-1,1 1,0-1,-1 0,1 0,0 0,0-1,0 0,-1 0,1 0,0 0,0-1,0 0,-1 0,1 0,0 0,-1-1,1 0,-1 0,0 0,1-1,-1 1,3-3,86-75,-80 65,-1 0,-1 0,0-1,-1-1,-1 0,0 0,-2-1,0 0,0 0,-2 0,0-1,-2 0,0 0,-1 0,0 0,-2-19,-12 4,6 28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82 420,'34'-19,"-1"-2,-1-1,-1-1,-1-2,-1-1,-1-1,-1-2,0-3,-23 28,-1 1,1-1,-1 1,0-1,0 0,-1 0,1 0,-1-1,0 1,0-1,0 1,-1-1,1 1,-1-1,-1 0,1 0,0 0,-1 1,0-1,0 0,-1 0,1 0,-1 0,0 1,0-1,-1 0,1 1,-1-1,0 1,0-1,-1 1,1 0,-1 0,0 0,0 0,0 1,-1-1,1 1,-1 0,0 0,-3-2,2 3,-1-1,0 1,1 0,-1 0,0 0,0 1,0 0,-1 0,1 1,0 0,0 0,0 0,-1 1,1-1,0 2,0-1,0 1,0 0,1 0,-1 0,0 1,1 0,-4 2,-6 5,1-1,0 2,1 0,0 1,0 0,2 1,-10 13,12-17,1 1,0 0,1 1,0 0,1 0,0 1,0-1,1 1,1 0,0 1,1-1,0 1,1-1,1 1,0 0,0 0,1 0,1 0,0 0,1-1,0 1,1 0,0-1,1 0,1 0,0 0,0 0,1-1,1 0,0 0,0 0,1-1,1 0,-1-1,1 0,10 7,-1-4,1-1,0 0,0-2,1-1,0 0,1-1,0-1,0-1,0-1,0-1,8 0,14-1,-8-2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31,'-11'-5,"1"0,-1 1,0 0,0 1,-1 0,1 1,-1 0,1 1,-1 0,1 1,-1 0,0 0,1 2,-1-1,1 1,-1 1,1 0,0 1,0 0,1 1,-8 3,2 4,0 1,1 0,0 1,1 1,1 0,0 1,1 0,1 1,0 0,2 1,0 0,0 1,2-1,0 2,2-1,0 1,1 0,1 0,1 0,0 16,2-28,1 0,0 0,0 0,1 0,0 0,0-1,1 1,-1-1,2 1,-1-1,1 0,1-1,-1 1,1-1,0 1,0-1,1-1,0 1,0-1,0 0,1-1,-1 1,1-1,0 0,1-1,-1 0,0 0,1 0,0-1,-1-1,1 1,0-1,0 0,0-1,0 0,0 0,0-1,6 0,38-14,0-1,-1-3,-1-2,0-2,-2-2,-1-2,0-4,-27 20,26-18,-6 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0,'-58'23,"1"3,0 1,2 4,2 1,-6 8,50-34,1-1,-1 1,2 1,-1 0,1 0,0 0,0 1,1 0,0 0,0 1,1 0,0 0,1 0,0 0,1 1,-1 0,2-1,-1 1,1 0,1 0,0 0,1 1,-1-1,2 0,0 0,0 0,1 1,0-7,0 0,1 0,-1 0,1 0,0-1,0 0,1 1,-1-1,1-1,-1 1,1 0,0-1,0 0,0 0,0 0,1 0,-1 0,0-1,1 0,-1 0,1 0,-1-1,1 0,-1 1,1-1,0-1,-1 1,1-1,-1 0,1 0,-1 0,0 0,1-1,-1 0,0 0,0 0,0 0,0-1,0 0,-1 1,3-4,23-9,-2-2,0-1,-1-1,-1-1,-1-1,18-21,106-141,-147 183,-1-1,1 1,-1-1,1 1,0-1,-1 1,1 0,0 0,-1-1,1 1,0 0,-1 0,1 0,0 0,-1-1,1 1,0 0,0 0,-1 1,1-1,0 0,0 0,-1 0,1 0,0 1,-1-1,1 0,0 1,-1-1,1 0,-1 1,1-1,0 1,-1-1,1 1,-1-1,1 1,-1-1,0 1,1-1,-1 1,0 0,1-1,-1 1,0 0,0-1,1 1,-1 0,0 0,0-1,0 1,0 0,0-1,0 1,0 1,12 51,-11-47,2 12,-3-7,1 0,0 0,1 0,0 0,0-1,2 1,-1-1,1 0,1 0,0 0,0 0,1-1,0 0,0 0,1 0,0-1,1 0,0 0,2 0,59 27,-51-27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0 375,'6'-12,"16"-33,1 1,2 1,2 1,16-18,-43 59,1 0,-1 0,0 0,1 0,-1 0,1 0,-1 0,1 0,-1 0,1 0,0 0,-1 0,1 0,0 0,0 1,-1-1,1 0,0 1,0-1,0 0,0 1,0-1,0 1,0-1,0 1,0 0,1-1,-1 1,0 0,0 0,0 0,0 0,0 0,1 0,-1 0,0 0,0 1,0-1,0 0,0 0,0 1,0-1,0 1,0-1,0 1,0 0,0-1,0 1,0 0,0 0,-1-1,1 1,0 0,0 0,-1 0,1 0,0 1,6 87,-9-83,1 0,0-1,0 1,1 0,0 0,0 0,0 0,1-1,0 1,0 0,0 0,0-1,1 1,0-1,1 1,-1-1,1 0,0 0,0 0,0 0,1-1,0 1,0-1,0 0,0 0,1 0,-1-1,1 0,0 1,0-2,1 1,-1 0,1-2,0 1,0-1,0 0,0-1,0 1,-1-1,1 0,0-1,0 0,0 0,0 0,0 0,-1-1,1 0,0 0,-1-1,0 1,1-1,-1 0,0-1,-1 1,2-2,93-100,-74 75,99-159,-113 171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3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819 564,'-11'9,"-1"-1,2 2,0-1,0 1,0 1,2 0,-1 0,1 0,1 1,0 1,1-1,0 1,1 0,-3 10,-29 56,36-77,-21 34,3 1,0 1,3 1,-4 13,46-90,178-271,-109 152,-81 150,-23 44,5-23,0 1,1-1,0 1,1 0,0 0,1 0,1 1,0-1,2 0,-1 0,2 0,0 0,1 0,0-1,1 0,1 0,0 0,1 0,0-1,1 0,1 0,0-1,8 8,-13-15,0-1,1 1,0-1,-1 0,1-1,0 1,1-1,-1 0,0-1,1 1,0-1,0 0,0 0,-1-1,1 0,1 0,-1 0,0-1,0 0,0 0,0 0,0-1,0 0,0 0,0-1,3 0,9-9,-1 0,0-1,-1 0,0-2,-1 0,0 0,-2-1,1-1,-2-1,0 0,-1 0,-1-1,-1 0,0-1,-1 0,-1 0,-1-1,3-19,2-41,-11 80</inkml:trace>
  <inkml:trace contextRef="#ctx0" brushRef="#br0" timeOffset="346.292">1835 564,'-6'4,"-14"5,0 1,0 1,1 1,1 1,0 0,1 1,0 1,1 0,1 2,1 0,0 0,1 1,0 1,1 2,10-16,1-1,0 1,0 0,0-1,0 1,1 0,0 0,0-1,0 1,1 0,-1 0,1-1,0 1,1 0,-1-1,1 1,0-1,0 0,0 1,1-1,-1 0,1 0,0-1,0 1,0 0,1-1,-1 0,1 0,0 0,4 2,-1 0,0-1,0 0,1 0,0-1,-1 0,1 0,0-1,0 0,1 0,-1-1,0 0,1-1,-1 0,0 0,1 0,-1-1,6-2,-1 0,0-1,-1-1,1 0,-1-1,0 0,0-1,-1 0,0-1,0 0,-1-1,0 0,-1-1,0 0,0 0,-1-1,0 0,-1-1,0 1,-1-1,0 0,-1-1,-1 0,3-10,-6 16,-1 1,0 0,0 0,0-1,-1 1,0 0,0 0,-1 0,1 0,-1 0,-1 0,1 0,-1 1,0-1,0 1,-1-1,0 1,0 1,0-1,0 0,-1 1,0 0,1 0,-1 0,-3-1,-3-2,-1 0,0 1,0 1,0-1,0 2,-1 0,0 0,0 1,0 1,0 0,-8 0,-4 2</inkml:trace>
  <inkml:trace contextRef="#ctx0" brushRef="#br0" timeOffset="828.645">2400 0,'27'169,"-25"-124,-3 0,-1 1,-2-1,-7 30,-30 180,28-191,-1 58,15-121,-1-1,1 1,0-1,-1 1,1-1,0 1,0-1,-1 0,1 1,0-1,0 0,-1 0,1 1,0-1,0 0,0 0,0 0,-1 0,1 0,0 0,0 0,0 0,0-1,0 1,-1 0,1 0,0-1,0 1,-1 0,1-1,0 1,0-1,-1 1,1-1,0 1,-1-1,1 0,-1 1,1-1,-1 0,1 1,-1-1,1 0,-1 0,0 1,1-1,-1 0,0 0,0 0,0 1,0-1,1 0,-1 0,0 0,0 0,0 1,-1-1,1 0,27-50,-15 26</inkml:trace>
  <inkml:trace contextRef="#ctx0" brushRef="#br0" timeOffset="1078.581">2089 367,'733'0,"-655"11,-60-5</inkml:trace>
  <inkml:trace contextRef="#ctx0" brushRef="#br0" timeOffset="1645.696">114 1298,'618'-16,"52"-47,79 2,-281 30,-565 56,66-17,4 0</inkml:trace>
  <inkml:trace contextRef="#ctx0" brushRef="#br0" timeOffset="2032.318">1 1468,'18'12,"0"-1,1-1,0 0,1-2,0 0,1-1,-1-1,1-1,0-1,1 0,-1-2,7 0,265-17,-231 9,1297-130,-1114 121,105 12,-325 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52,'0'-3,"0"1,-1 0,1-1,-1 1,1 0,-1 0,0-1,0 1,0 0,0 0,0 0,0 0,-1 0,1 1,-1-1,1 0,-1 1,0-1,0 1,0-1,0 1,1 0,-2 0,1 0,0 0,0 0,0 0,0 0,-1 1,1-1,0 1,-1 0,1 0,-1 0,-81 3,68-1,0 2,1-1,0 2,0 0,0 1,0 0,1 1,0 1,1 0,-1 1,2 0,-1 1,1 0,1 1,0 1,0 0,1 0,1 1,0 0,1 1,0 0,1 0,1 0,0 1,1 0,1 1,0-1,1 1,0-1,2 1,-1 13,6-14,0-1,1 0,1 0,0-1,1 1,0-1,1-1,1 1,0-2,0 1,1-1,1 0,-1-1,2-1,0 1,0-2,0 0,2 0,3 2,1-1,0-1,0 0,1-2,0 0,0-1,1-1,-1-1,1-1,0 0,5-2,-21 1,1 0,-1-1,0 0,0 0,0 0,1 0,-1-1,0 0,0 0,0 0,0 0,0 0,0-1,0 0,0 0,0 0,-1 0,1-1,-1 1,0-1,0 0,0 0,0 0,0 0,0-1,-1 1,0-1,0 0,2-2,2-16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82 734,'0'0,"0"-1,0 0,-1 0,1 1,0-1,-1 0,1 0,-1 1,1-1,0 1,-1-1,0 0,1 1,-1-1,1 1,-1-1,0 1,1-1,-1 1,0 0,1-1,-1 1,0 0,0-1,1 1,-1 0,0 0,0 0,0 0,1 0,-1 0,0 0,0 0,0 0,1 0,-1 0,0 0,0 1,1-1,-1 0,0 1,0-1,1 0,-1 1,0-1,1 1,-1-1,0 1,1-1,-1 1,1 0,-1-1,1 1,-1 0,1-1,0 1,-1 0,1-1,0 1,0 0,-1 0,1 0,0-1,0 1,0 0,0 0,0 0,0 0,-33 162,30-153,0 0,1 0,0 0,1 1,0-1,1 0,0 1,0-1,1 1,1-1,-1 0,2 1,0-1,0 0,0-1,1 1,1-1,0 1,0-1,1-1,0 1,0-1,1 0,0 0,0-1,1 0,8 5,-11-11,1-1,0 1,0-2,-1 1,1-1,0 0,-1 0,1 0,0-1,-1 0,0 0,1 0,-1-1,0 1,0-1,0-1,-1 1,1-1,-1 0,0 0,0 0,2-3,118-153,-124 158,0 0,1 1,-1-1,1 1,-1-1,1 1,-1-1,1 1,0 0,0-1,-1 1,1 0,0-1,0 1,1 0,-1 0,0 0,0 0,0 0,1 0,-1 0,0 0,1 1,-1-1,1 1,-1-1,1 1,-1-1,1 1,0 0,-1-1,1 1,-1 0,1 0,-1 0,1 1,0-1,-1 0,1 1,-1-1,1 1,-1-1,1 1,-1-1,0 1,1 0,0 1,80 131,-77-127,0-1,1 1,-1-1,2 0,-1 0,0-1,1 1,0-2,0 1,0-1,0 0,1 0,-1-1,1 0,-1 0,1-1,0 0,0 0,0-1,0 0,-1 0,1-1,0 0,0-1,3 0,-3-3,0 1,0-1,0 0,0-1,-1 0,0 0,-1-1,1 0,-1 0,0 0,-1-1,0 1,0-2,-1 1,0 0,0-1,-1 0,0 1,0-1,-1-1,0 1,-1 0,0 0,-1-1,1-1,3-16,2 3</inkml:trace>
  <inkml:trace contextRef="#ctx0" brushRef="#br0" timeOffset="1139.565">1042 1,'-17'59,"-15"43,4 2,5 1,5 0,4 1,3 24,10-84,-1-9,0 0,3 0,1 0,2 0,1 0,2-1,2 0,7 19,-15-52,-1 0,1 0,0 0,0 0,0-1,0 1,0 0,0 0,1-1,0 1,-1-1,1 1,0-1,0 0,0 1,0-1,1 0,-1 0,1-1,-1 1,1-1,0 1,-1-1,1 0,0 0,0 0,0 0,0 0,0-1,0 1,0-1,0 0,0 0,0 0,0 0,0-1,0 1,0-1,0 1,0-1,0 0,0-1,-1 1,2-1,9-7,0 0,0-1,-1-1,0 0,-1 0,0-1,-1-1,-1 0,0 0,1-3,43-55,8 13,-59 58,-1 0,0 1,0-1,1 0,-1 1,0-1,0 1,0 0,0-1,0 1,0 0,0-1,0 1,0 0,0 0,0 0,-1 0,1 0,0 0,0 0,-1 0,1 0,-1 1,1-1,-1 0,0 0,1 0,-1 1,0-1,0 0,0 0,0 1,0-1,0 0,0 0,0 1,0-1,-1 0,1 0,0 1,-1-1,0 1,2 6,-2-2,1 1,0-1,0 1,1 0,-1-1,1 1,1-1,0 0,0 1,0-1,0 0,1 0,0 0,0-1,1 1,0-1,0 1,0-1,0 0,1-1,0 1,0-1,0 0,0 0,1-1,0 1,0-1,0-1,0 1,0-1,0 0,0 0,1-1,-1 1,1-2,-1 1,1-1,0 0,2 0,6-6,0 0,-1-2,1 1,-2-2,1 0,-1-1,0 0,-1 0,0-2,-1 1,0-2,2-4,-4 9,-2-1,1 0,-1-1,0 0,-1 0,-1 0,1 0,-1-1,-1 0,0 0,-1 0,0-1,-1 1,0-1,0 0,-2 1,1-13,-2 22,1 0,0 0,-1 0,1 0,-1 0,0 0,0 0,1 0,-1 0,-1 0,1 0,0 0,0 1,-1-1,1 1,-1-1,1 1,-1-1,1 1,-1 0,0 0,0 0,0 0,0 0,0 0,0 0,0 1,0-1,0 1,0-1,0 1,0 0,0 0,-1 0,1 0,0 0,0 0,0 1,-1-1,-72 43,65-33,2-1,-1 1,2 1,-1 0,1 0,1 0,0 0,0 1,1 0,1 1,0-1,1 1,0-1,1 1,0 0,1 0,1 0,0 0,0 0,3 8,0-14,0 0,1 0,0 0,0-1,1 1,0-1,0 0,0-1,1 1,0-1,0 0,0-1,1 1,0-1,-1 0,2-1,-1 0,0 0,0 0,1-1,0 0,-1-1,1 0,0 0,0 0,-1-1,1 0,0-1,0 1,2-2,16-5,-1-1,0-1,0-1,-1-1,-1-1,0-2,0 0,-2-1,0-1,0-1,10-12,6-2,-15 14,0-2,-1 0,-1-1,-1-1,-1-1,0-1,-2 0,-1-1,7-16,-20 38,-1-1,1 1,-1-1,0 0,1 1,-1-1,0 0,-1 0,1 0,0 1,-1-1,0 0,1 0,-1 0,0 0,-1 0,1 0,0 0,-1 0,0 1,0-1,0 0,0 0,0 1,0-1,-1 0,1 1,-1-1,0 1,1 0,-1 0,0-1,0 1,-1 1,1-1,0 0,-1 0,1 1,-1-1,0 1,1 0,-1 0,0 0,0 0,1 1,-1-1,0 1,0-1,0 1,0 0,-2 0,-4 2,0 0,0 1,0-1,0 2,1-1,0 1,-1 1,1-1,1 1,-1 1,1-1,0 1,0 1,0-1,1 1,0 0,1 1,-1-1,1 1,1 0,0 1,0-1,0 1,1-1,0 1,1 0,0 0,1 0,-1 5,2-11,0 1,1-1,-1 1,1-1,-1 1,1-1,0 1,1-1,-1 0,0 1,1-1,0 0,0 0,0 0,0 0,0-1,1 1,-1-1,1 1,-1-1,1 0,0 0,0 0,0 0,0 0,1-1,-1 1,0-1,1 0,-1 0,0 0,1-1,2 1,118-6,-105 0,-9 2,-1 0,1 1,-1 0,1 0,0 1,0 0,0 1,0 0,0 1,-1 0,3 1,-9 0,0 0,0 0,0 0,0 1,-1-1,1 1,-1 0,1 0,-1 0,0 0,0 0,-1 0,1 1,-1-1,0 0,1 1,-1-1,-1 1,1 0,0-1,-1 1,0 0,0-1,0 1,0 0,-1 2,14 57,-7-57,1-1,0 0,0-1,0 1,0-1,1 0,0-1,0 0,0 0,0-1,0 0,0 0,1-1,-1 0,0-1,1 1,-1-2,1 1,-1-1,0 0,1-1,-1 0,0 0,0-1,5-3,15-3,0-2,-1-1,0-1,-1-1,14-11,-23 12,0 0,0-1,-2-1,0 0,0-2,-2 1,0-1,-1-1,-1-1,0 1,4-14,-13 30,-1 0,1 0,-1 0,0 0,1 0,-1 0,0-1,0 1,-1 0,1-1,0 1,-1-1,0 1,1-1,-1 1,0-1,0 1,-1-1,1 1,0-1,-1 1,1-1,-1 1,0 0,0-1,0 1,0 0,0 0,-1 0,1-1,0 1,-1 1,0-1,1 0,-1 0,0 1,0-1,0 1,0-1,0 1,-1 0,1 0,0 0,-1 0,1 0,0 0,-1 1,1-1,-1 1,1 0,-11 2,0 0,0 2,0-1,1 2,0-1,0 2,0 0,1 0,-1 1,1 0,1 1,0 0,0 1,0 0,1 0,1 1,0 1,0-1,1 1,0 0,-2 6,1-6,1 0,0 1,0-1,2 1,-1 0,1 1,1-1,1 1,-1 0,2 0,0 0,0 0,2 1,-1-1,2 0,0 1,0-1,1 0,1 0,0 0,1-1,0 1,1-1,0 1,1-2,1 1,0-1,0 0,4 4,11 0,0-1,2 0,0-2,0 0,1-2,0-1,1-1,0-1,0-1,1-1,-1-2,1 0,0-2,0-1,0-1,12-3,98-10,-104 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1,'-14'24,"2"0,0 1,2 0,1 1,1 1,1-1,1 1,1 0,2 0,1 1,1-1,1 8,-8 192,6-210,-6 41,3 0,2 1,5 53,-3-109,1-1,0 1,0 0,1 0,-1 0,1 0,-1 0,1 0,0-1,0 1,0 0,0-1,0 1,1 0,-1-1,1 0,0 1,0-1,0 0,0 0,0 0,0 0,0 0,1-1,-1 1,1 0,-1-1,1 0,-1 0,1 0,0 0,0 0,0 0,-1-1,1 0,0 1,0-1,0 0,0 0,0 0,0-1,0 1,-1-1,1 0,0 0,0 0,-1 0,1 0,0 0,-1-1,3-1,106-102,-73 62,-18 22,3-6,2 1,0 2,2 0,0 2,2 0,0 2,10-3,-39 22,1 1,0-1,0 1,0-1,0 1,-1-1,1 1,0-1,0 1,0 0,0 0,0-1,0 1,0 0,0 0,0 0,0 0,0 0,0 0,0 0,0 1,0-1,0 0,0 0,0 1,0-1,0 1,0-1,-1 1,1-1,0 1,0-1,0 1,-1 0,1 0,0-1,-1 1,1 0,-1 0,1 0,-1-1,1 1,-1 0,1 0,-1 0,0 0,0 0,1 0,-1 0,0 0,0 0,0 0,0 0,0 0,-7 56,3-44,-1 0,2 1,-1-1,2 1,0-1,1 1,0 0,1 0,0 0,1-1,1 1,0 0,1-1,1 1,-4-12,1 0,0 0,0-1,1 1,-1-1,0 1,0-1,1 1,-1-1,1 0,-1 1,1-1,0 0,-1 0,1 0,0-1,0 1,0 0,-1 0,1-1,0 0,0 1,0-1,0 0,0 0,0 0,0 0,1 0,17-2</inkml:trace>
  <inkml:trace contextRef="#ctx0" brushRef="#br0" timeOffset="302.719">961 622,'-6'13,"-2"2,1 0,1 1,0 0,1 0,0 0,2 0,0 1,1 0,0-1,2 1,0 3,0-16,1-1,0 1,0-1,0 1,0-1,0 1,1-1,-1 0,1 0,0 0,0 0,1 0,-1 0,0-1,1 1,0-1,-1 0,1 1,0-1,0 0,0-1,1 1,-1 0,0-1,1 0,-1 0,0 0,1 0,0-1,-1 1,1-1,-1 0,1 0,-1 0,4-1,6 0,-1-1,0 0,0 0,0-2,0 0,-1 0,1-1,-1 0,11-7,-4 0,0-1,0-1,-2 0,0-1,0-1,-1-1,-1 0,-1-1,-1 0,11-20,-21 33,1 0,-1-1,0 1,0-1,-1 1,1-1,-1 0,-1 1,1-1,-1 0,0 0,0 0,0 1,-1-1,0 0,0 0,-1 1,0-1,0 1,0 0,0-1,-1 1,0 0,0 0,0 0,-1 1,1-1,-1 1,0 0,-1 0,1 0,-1 1,1-1,-1 1,0 0,0 1,-1-1,0 0,-2 1,0 1,1-1,-1 1,0 0,0 1,0 0,0 0,1 1,-1 0,0 0,0 1,1 0,-1 0,1 1,0 0,-1 0,-5 5,-1 4</inkml:trace>
  <inkml:trace contextRef="#ctx0" brushRef="#br0" timeOffset="930.158">1780 452,'-21'4,"0"1,0 1,0 0,1 2,0 0,1 2,0 0,0 1,-11 9,21-14,1 0,1 1,-1 0,1 0,0 1,1 0,0 0,0 0,0 1,1 0,1 0,0 0,0 1,0-1,1 1,1 0,0 0,0 0,1 0,0 0,1 5,0-10,1 1,0-1,0 1,1-1,-1 0,1 0,0 0,1 0,-1 0,1 0,0-1,0 1,1-1,-1 0,1 0,0 0,0 0,0-1,0 0,1 0,-1 0,1 0,0 0,0-1,0 0,0 0,1-1,-1 1,0-1,1 0,-1-1,0 1,1-1,-1 0,1 0,2-1,6 1,0-1,1 0,-1 0,0-2,0 0,0 0,-1-1,1-1,-1 0,0-1,-1 0,1-1,-1-1,0 0,-1 0,0-1,0-1,-1 0,0 0,-1-1,8-11,-8 8,-1 1,0-1,0 0,-1-1,-1 0,-1 0,0 0,-1-2,-3 13,0 0,0 1,0-1,-1-1,1 1,-1 0,0 0,0 0,-1 0,1 0,-1 0,0 0,0 0,-1 1,1-1,-1 0,1 1,-1-1,0 0,-1 1,1 0,0 0,-1 0,0 0,0 0,0 0,0 1,0-1,0 1,-1 0,1 0,-1 0,-3-1,-46-9,28 10</inkml:trace>
  <inkml:trace contextRef="#ctx0" brushRef="#br0" timeOffset="1416.591">2485 395,'-223'60,"220"-59,0 0,0 0,0 0,0 0,0 1,0-1,1 1,-1 0,0 0,1 0,0 0,-1 0,1 0,0 1,0-1,0 1,0-1,1 1,-1 0,1 0,-1 0,1 0,0 0,0 0,1 0,-1 0,1 0,-1 1,1-1,0 0,0 0,0 0,1 1,-1-1,1 0,-1 0,1 0,0 0,1 0,-1 0,0 0,1 0,0-1,-1 1,3 1,53 59,-50-58,0 1,-1 0,1 0,-1 0,0 1,-1 0,1 0,-1 0,-1 1,1 0,-1 0,-1 0,0 0,0 1,0-1,-1 1,0 0,-1 0,0 0,-2-5,1 0,-1 0,0-1,0 1,0 0,-1 0,1 0,-1-1,0 1,0-1,0 0,-1 1,1-1,-1 0,0 0,0 0,0-1,0 1,0-1,0 0,-1 0,1 0,-1 0,0 0,1-1,-1 0,0 1,0-1,0-1,-2 1,-126 8,128-9,-25 0,5-1</inkml:trace>
  <inkml:trace contextRef="#ctx0" brushRef="#br0" timeOffset="1762.705">2598 762,'68'-17,"-2"-4,0-2,16-11,-74 31,1-1,0 0,-1 0,0 0,0-1,0-1,0 1,-1-1,0 0,0-1,-1 0,0 0,0 0,0-1,-1 1,0-1,-1-1,0 1,1-3,-5 9,1 0,-1-1,0 1,0 0,-1-1,1 1,0 0,-1 0,0-1,1 1,-1 0,0 0,0 0,0 0,0 0,0 0,-1 0,1 0,-1 1,1-1,-1 0,1 1,-1-1,0 1,0 0,0-1,0 1,0 0,0 0,0 0,0 1,0-1,-1 0,1 1,0 0,0-1,-1 1,-89 1,77 3,0 1,0 0,0 1,0 1,1 0,0 1,1 0,0 1,0 1,0 0,2 1,-1 0,1 0,1 2,0-1,1 1,0 0,1 1,0 0,2 1,-2 3,6-10,0-1,1 1,0 0,1 0,0 0,0 0,0 0,1 0,0 0,1-1,0 1,0 0,1-1,0 1,0-1,0 0,1 0,0 0,1-1,-1 1,1-1,1 0,-1 0,1-1,0 0,0 0,0 0,1-1,0 0,0 0,0 0,0-1,1 0,-1-1,1 0,-1 0,1 0,0-1,0 0,0-1,3 1,104-1,-91-1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0,'-5'34,"-6"16,-2 3,2-1,3-5,2-6,3-10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0,'-222'135,"219"-134,0 0,0 0,0 1,0-1,0 1,0-1,1 1,-1 0,0 0,1 0,0 0,-1 1,1-1,0 0,0 1,0 0,1 0,-1-1,0 1,1 0,0 0,0 0,0 0,0 1,0-1,1 0,-1 0,1 0,0 1,0-1,0 0,1 0,-1 1,1-1,-1 0,1 0,0 0,0 0,1 0,-1 0,1 0,-1 0,1-1,2 4,7 1,0 0,1-1,0 0,0 0,0-2,1 1,-1-2,12 3,33 11,-51-16,-1 1,1-1,0 1,-1 1,1-1,-1 1,0 0,0 0,0 0,0 1,-1-1,1 1,-1 0,0 1,0-1,0 1,-1 0,0 0,0 0,0 0,0 0,-1 1,0-1,0 1,0 0,-1-1,0 1,0 0,0 0,-1 0,0 0,0 0,-1 0,1-1,-1 1,0 0,-1 0,0-1,-1 4,-2-2,0 0,0 0,-1-1,0 0,0 0,-1 0,1-1,-1 0,-1 0,1-1,-1 0,1 0,-1-1,0 0,0 0,-1-1,1 0,0 0,-1-1,-4 0,-13 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0,'-72'73,"5"4,2 2,4 2,-36 67,17-14,-6-3,-6-4,-71 74,157-194,6-5,-1-1,0 1,0 0,0-1,0 1,0-1,-1 1,1-1,0 1,-1-1,1 0,-1 0,1 0,-1 0,1 0,-1 0,0 0,0 0,1-1,-1 1,0 0,0-1,0 0,0 1,1-1,-1 0,0 0,0 0,0 0,0-1,-1 1,-4-9</inkml:trace>
  <inkml:trace contextRef="#ctx0" brushRef="#br0" timeOffset="283.872">84 28,'225'394,"-177"-326,3-2,50 50,30 3,-124-114,-3 0,1-1,0 0,0 0,0 0,0-1,0 0,1 0,0 0,0-1,-1 0,1 0,1 0,-1-1,5 1,3-5</inkml:trace>
  <inkml:trace contextRef="#ctx0" brushRef="#br0" timeOffset="530.282">1185 395,'33'0,"17"0,3 0,4 0,-4 0,-6 0,-2 0,-3 0,-4 0,-4 0,-2 0,-3 0,-1 0,-1 0,1 0,-6 5,-5 1</inkml:trace>
  <inkml:trace contextRef="#ctx0" brushRef="#br0" timeOffset="697.634">1185 706,'33'4,"17"-2,8-3,5 0,1-5,-6-1,-8 0,-12 1</inkml:trace>
  <inkml:trace contextRef="#ctx0" brushRef="#br0" timeOffset="1028.921">2567 226,'-20'13,"-8"3,1 1,0 1,2 2,0 0,2 1,0 2,1 0,2 2,0 0,2 1,0 1,15-21,-1-1,2 1,-1 0,1 0,-1 0,2 0,-1 1,1-1,0 0,0 1,1-1,-1 1,1-1,1 1,0-1,0 1,0-1,0 0,1 0,0 1,0-1,1 0,0-1,0 1,0 0,1-1,0 0,0 0,0 0,0 0,1-1,0 1,2 0,9 4,1-1,0 0,1-1,0-2,0 1,0-2,0 0,1-2,-1 0,1-1,0 0,0-2,-1 0,1-1,-1-1,1-1,-1 0,0-2,0 0,-1-1,0 0,0-2,-1 0,0-1,10-7,-13 8,-1-1,0 0,-1-1,0 0,0 0,-1-1,-1-1,0 1,-1-2,0 1,-1-1,0 0,-1-1,-1 1,0-1,-1 0,-1 0,0-1,-1 1,-1-1,0-4,-3 7,-1 0,1 1,-2-1,0 0,-1 1,0 0,0 0,-2 1,1-1,-1 1,-1 0,0 1,-1 0,0 1,0-1,-1 1,0 1,0 0,-1 1,0 0,-1 0,1 1,-1 1,-1 0,1 1,-3-1,-14-3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9,'-5'10,"-2"7,1-3,6-5,3-8,6-4,1-7,-1-6,-7-1,-3 8,-7 5,3 3,7 3,3-1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2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173 653,'-32'45,"11"-19,2 1,0 0,2 2,1 0,2 1,1 0,0 2,12-28,-1 1,1-1,0 1,0 0,0-1,0 1,1 0,0-1,0 1,0 0,0-1,1 1,0 0,0-1,0 1,1-1,-1 1,1-1,0 0,1 0,-1 0,0 0,1 0,0 0,0 0,0-1,1 0,-1 0,1 0,0 0,0 0,0-1,0 1,0-1,0 0,1 0,-1-1,3 1,5 1,-1-1,1 0,0-1,-1-1,1 0,0 0,-1-1,1-1,0 0,-1 0,0-1,1-1,-1 0,-1 0,1-1,-1 0,1-1,-1 0,-1-1,1 0,-1-1,-1 0,5-5,15-17,-1-1,-2-2,-1-1,-2 0,-1-2,1-6,5-5,-3-2,-1 0,-3-2,-2 0,-3-1,-2-1,-1 0,-4-1,0-21,-6 67,-1 0,0 0,-1 0,0-1,0 1,-1 0,0 0,0 0,-1 0,0 0,0 0,-1 0,0 0,-1 1,1 0,-1-1,-1 1,1 1,-1-1,-1 1,1 0,-1 0,0 0,0 1,-1 0,1 0,-1 1,0-1,-1 2,1-1,-1 1,1 0,-1 1,-4-2,-4 5,0 0,-1 1,1 1,1 0,-1 1,0 1,1 0,0 1,0 1,1 0,0 1,0 1,0 0,1 1,1 0,0 1,0 0,1 1,0 0,1 1,-4 8,2-4,1 1,0 1,2-1,0 2,1-1,1 2,1-1,0 0,2 1,0 0,2 0,0 0,1 1,1-1,2 0,0 0,1 0,0 0,2 0,1-1,0 1,2-1,0-1,1 0,1 0,1-1,1 0,0 0,1-2,1 1,0-2,1 0,1-1,1 0,2 1,14 5,0-1,1-2,0-1,2-2,-1-1,2-2,0-1,0-2,0-2,1-1,5-1,-6-3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319 651,'-191'94,"181"-87,0 0,1 0,0 1,1 0,-1 0,1 1,1 0,0 1,0 0,1 0,0 0,1 1,0 0,1 0,0 0,1 0,0 1,1-1,0 1,0 0,2-1,-1 1,1 0,2 11,-3-14,0 1,1-1,-1 0,2 0,-1 0,1 1,1-1,0 0,0 0,1 0,0-1,0 1,1-1,0 1,1-1,-1 0,2-1,-1 1,1-1,0 0,1-1,-1 1,1-1,1 0,-1-1,1 0,0 0,6 2,-2-4,0-1,0 0,0-1,0 0,0-1,0-1,0 0,0 0,0-1,0-1,0 0,-1 0,1-1,-1-1,9-4,5-2</inkml:trace>
  <inkml:trace contextRef="#ctx0" brushRef="#br0" timeOffset="277.803">743 735,'-26'33,"2"0,1 2,2 1,1 1,2 0,-2 11,18-45,1 0,-1 0,1-1,0 2,0-1,0 0,1 0,-1 0,1 0,0 0,0 1,0-1,0 0,0 0,1 0,-1 1,1-1,0 0,0 0,0 0,0 0,1 0,-1-1,1 1,-1 0,1-1,0 1,0-1,1 1,-1-1,0 0,1 0,-1 0,1 0,0 0,-1-1,2 1,7-1,-1-1,0 0,1 0,-1-1,1-1,-1 0,0 0,0-1,0 0,0 0,-1-1,1-1,-1 0,0 0,0-1,-1 0,1 0,-2-1,1 0,-1 0,0-1,0 0,4-7,2 1,-1 1,0-2,-1 1,-1-2,0 1,-1-1,-1-1,0 0,-2 0,1 0,-2-1,-1 0,0 0,-1 0,-1 0,0-7,-2 21,0 0,0 0,0 0,0 0,-1 0,0 0,1 0,-2 0,1 0,0 0,-1 1,1-1,-1 1,0-1,0 1,-1-1,1 1,-1 0,1 0,-1 0,0 1,0-1,0 1,-1-1,1 1,-1 0,1 0,-1 1,1-1,-1 1,0 0,0 0,0 0,0 0,0 0,0 1,0 0,0 0,0 0,0 0,0 1,0 0,0 0,0 0,-2 1,-71 59,53-37</inkml:trace>
  <inkml:trace contextRef="#ctx0" brushRef="#br0" timeOffset="546.518">1194 848,'-1'8,"0"-1,1 1,-1 0,2-1,-1 1,1 0,0-1,1 1,-1-1,1 1,1-1,0 0,0 0,0 0,1 0,0-1,0 1,1-1,0 0,0 0,0-1,1 1,-1-1,1 0,1-1,-1 0,1 0,-1 0,1 0,0-1,0-1,1 1,-1-1,4 1,0-4,1-1,0 0,-1 0,1-1,-1 0,1-1,-1 0,-1-1,1-1,-1 1,0-2,0 1,0-1,-1-1,0 0,-1 0,0 0,1-2,100-151,-94 136</inkml:trace>
  <inkml:trace contextRef="#ctx0" brushRef="#br0" timeOffset="799.244">1844 1,'-18'354,"7"114,10-463,0 0,0 1,1-1,0 0,0 1,0-1,1 1,0-1,0 0,0 1,1-1,0 0,0 0,0 0,0 0,1 0,0-1,0 1,0-1,1 0,-1 0,1 0,0 0,0-1,0 1,4 1,6-5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0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146 242,'-1'0,"1"1,0-1,-1 0,1 1,-1-1,1 0,-1 0,1 1,-1-1,1 0,-1 0,1 0,-1 0,1 1,-1-1,1 0,-1 0,1 0,-1 0,1 0,-1 0,0-1,1 1,-1 0,1 0,-1 0,1 0,-1-1,1 1,-1 0,1 0,0-1,-1 1,1 0,-1-1,1 1,0-1,-1 1,1 0,0-1,-1 1,1-1,0 1,0-1,-1 1,1-1,0 1,0-1,0 1,0-1,0 1,-1-1,1 1,0-1,0 0,1 1,-1-1,0 1,0-1,0 1,0-1,0 1,-27 38,10-1,3 0,0 0,3 2,1-1,2 1,-3 33,5-31,2 0,2 0,1 0,5 38,-4-76,0 0,0 0,0 1,0-1,1 0,-1 0,1 0,0 0,0 0,0 0,0 0,1 0,-1 0,1-1,0 1,-1 0,1-1,1 0,-1 1,0-1,0 0,1 0,-1 0,1 0,0-1,-1 1,1-1,0 1,0-1,0 0,0 0,0-1,0 1,0 0,1-1,-1 0,0 0,0 0,0 0,0 0,0-1,1 1,-1-1,0 0,0 0,0 0,0 0,-1-1,1 1,0-1,0 0,0 0,19-19,-1-1,-1-1,-1-1,-1-1,-1 0,-1-1,-1-3,2 1,27-49,-3-2,-4-1,-4-2,18-67,-11-34,-75 363,29-126,-7 48,4-1,5 1,5 38,47 416,-47-511,-1 0,-3 0,-2 0,-2 0,-2 0,-1-2,-3 1,-9 21,-20 5,41-69,0 1,0 0,0-1,-1 1,1 0,0-1,-1 0,1 1,-1-1,0 0,1 0,-1 0,0 0,0 0,0 0,1 0,-1 0,0-1,0 1,0-1,0 0,0 1,0-1,0 0,0 0,-1 0,1-1,0 1,0 0,0-1,1 1,-1-1,0 0,0 0,0 0,-1 0,0-4,-1 0,1 0,0 0,1 0,-1-1,1 1,0-1,0 0,1 0,0 0,0 1,0-1,0 0,1 0,0 0,1 0,0-5,-1 2,4-195,0 187,0 0,0 1,2-1,0 1,1 1,1-1,0 1,1 0,1 1,5-6,37-66,-33 51,-11 19</inkml:trace>
  <inkml:trace contextRef="#ctx0" brushRef="#br0" timeOffset="349.659">879 552,'-17'15,"1"0,1 1,0 0,1 1,1 1,1 0,0 1,1 0,2 1,0 0,0 0,2 1,1 0,-1 7,7-22,0-1,0 1,1-1,-1 0,1 1,1-1,-1 0,1 0,0 0,0 0,0 0,0 0,1 0,0-1,0 1,1-1,-1 0,1 0,0 0,0 0,0-1,0 0,1 0,-1 0,1 0,0 0,0-1,0 0,0 0,0-1,0 1,1-1,-1 0,0-1,1 1,-1-1,1 0,-1 0,0-1,1 0,-1 0,0 0,1 0,4-3,8-6,-1-1,0 0,-1-2,0 0,-1-1,0 0,-1-1,-1-1,0 0,-1 0,6-13,-8 13,-1 0,0-1,-1 0,-1-1,-1 1,0-1,-1-1,-1 1,-1 0,0-5,-3 19,1 0,-1-1,0 1,0 0,-1 0,1 0,-1 0,1 0,-1 0,-1 1,1-1,0 0,-1 0,0 1,0-1,0 1,0-1,-1 1,1 0,-1 0,0 0,0 0,0 1,0-1,0 1,-1 0,1 0,-1 0,1 0,-1 0,0 1,0 0,1-1,-1 2,0-1,0 0,0 1,0 0,0 0,0 0,0 0,-1 0,2 1,-1 0,0 0,0 0,-2 1,-49 47,45-30</inkml:trace>
  <inkml:trace contextRef="#ctx0" brushRef="#br0" timeOffset="637.637">1331 665,'-10'34,"2"-12,1 0,1 1,2-1,0 1,1 0,1 0,1 0,1 0,1 3,0-24,-1 1,0 0,1-1,0 1,0-1,0 1,0-1,0 0,0 1,0-1,1 0,-1 0,1 0,0 0,-1 0,1 0,0 0,0-1,0 1,1-1,-1 1,0-1,1 0,-1 0,0 0,1 0,-1 0,1-1,-1 1,1-1,0 0,-1 1,1-1,-1 0,1-1,0 1,-1 0,1-1,-1 1,1-1,-1 0,102-44,-81 28,0 0,0-2,-2 0,0-1,-2-1,0-1,-1-1,-2-1,0 0,-1-1,-2 0,0-1,5-20,-8 19,-3 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5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58,'-9'-7,"0"1,0 0,-1 0,0 1,0 0,-1 0,1 2,-1-1,0 1,0 1,0 0,0 0,-3 1,9 1,-1 0,1 0,0 0,-1 1,1 0,0 0,-1 0,1 1,0 0,0 0,0 0,0 0,1 1,-1 0,1 0,-1 0,1 1,0-1,0 1,1 0,-1 0,1 0,0 1,0-1,0 1,1 0,-1 0,1 1,-2 1,1 1,0-1,0 1,1-1,0 1,0 0,1 0,0 0,0 0,1 0,0 0,0 0,1 0,0-1,1 1,0 0,0 0,0-1,1 1,0-1,1 0,-1 0,2 0,-1 0,1 0,-1-1,2 0,-1 0,1-1,0 1,0-1,0 0,1-1,0 0,0 0,0 0,0-1,4 1,3-3,0-1,0-1,0-1,0 0,0-1,-1 0,1-1,-1 0,0-1,0-1,-1 0,1-1,-1 0,-1-1,10-7,17-9,-13 8,-1 0,-1-2,0-1,-1-1,14-18,-36 37,0 0,1 0,-1 0,0 0,0 0,1 0,-1 0,1 0,-1 0,1 0,-1 0,1 0,-1 1,1-1,0 0,-1 0,1 1,0-1,0 0,0 1,-1-1,1 1,0-1,0 1,0-1,0 1,0 0,0 0,0-1,0 1,0 0,0 0,0 0,0 0,0 0,0 0,0 0,0 0,0 1,0-1,0 0,0 1,0-1,0 0,0 1,0-1,-1 1,1-1,0 1,0 0,0-1,-1 1,1 0,0 0,-1-1,1 1,-1 0,1 0,-1 0,1 0,-1 0,1 0,-1 0,0 1,5 31,-5-24,0 0,1 1,0-1,0 0,1 0,0 0,1 0,0 0,0-1,1 1,0-1,0 0,1 0,0 0,1-1,0 1,0-2,0 1,1 0,5 3,66 22,-53-25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378 649,'-18'1,"1"1,-1 1,1 0,0 1,0 1,0 0,1 2,-1-1,2 2,-1 0,1 2,0-1,1 1,0 1,0 1,2 0,-1 1,1 0,1 0,1 2,0-1,0 1,2 1,0-1,-2 7,7-16,0 1,1 0,0 0,0 0,0 0,1 0,0 1,0-1,1 0,0 0,0 1,1-1,0 0,0 0,1 1,0-1,0 0,0-1,1 1,0 0,0-1,1 1,0-1,0 0,1 0,-1-1,1 1,0-1,1 0,-1-1,1 1,0-1,0 0,1 0,1 0,46 3,-29-6</inkml:trace>
  <inkml:trace contextRef="#ctx0" brushRef="#br0" timeOffset="301.643">745 848,'-8'12,"-2"1,1 1,0 0,0 0,1 1,1 0,1 1,0-1,1 1,0 0,2 1,0-1,0 1,2-1,0 5,1-18,1 0,-1 0,1 0,-1 0,1 0,0-1,0 1,0 0,1 0,-1-1,1 1,-1-1,1 1,0-1,0 0,0 0,0 1,0-1,1-1,-1 1,1 0,-1-1,1 1,0-1,-1 0,1 0,0 0,0 0,0 0,0 0,0-1,0 0,-1 1,1-1,1-1,5 1,-1-1,0 0,1-1,-1 0,0 0,0-1,0 0,0 0,-1-1,1 0,-1 0,0-1,11-6,-2 0,0-1,0-1,-1 0,-1-1,0-1,-1 0,0-1,-2 0,0-1,0 0,-2-1,0 0,-1 0,-1-1,-1 0,0-1,-2 1,0-1,-1 0,-1 0,-1 0,-1-20,0 36,-1 1,1-1,-1 1,1-1,-1 1,0-1,-1 1,1 0,0-1,-1 1,0 0,0 0,0 0,0 0,0 0,-1 1,1-1,-1 1,0-1,1 1,-1 0,0 0,0 0,-1 1,1-1,0 1,-1-1,1 1,0 0,-1 1,1-1,-1 0,0 1,1 0,-1 0,1 0,-1 0,1 1,-1-1,0 1,1 0,-1 0,-70 48,55-28</inkml:trace>
  <inkml:trace contextRef="#ctx0" brushRef="#br0" timeOffset="679.253">1196 1129,'171'-308,"-169"302,0 2,0-1,0 0,1 1,-1-1,1 1,0 0,0 0,0 0,1 0,-1 1,1-1,0 1,0 0,0 0,0 0,1 1,1-2,-4 6,0 0,0 0,0 0,0 0,0 0,-1 0,1 0,-1 1,0-1,1 1,-1-1,0 1,-1-1,1 1,0-1,-1 1,1 0,-1-1,0 1,0 0,0 0,0-1,-1 1,1 1,0 0,-1 61,-1-53,1 0,0 1,1-1,1 0,0 1,0-1,1 0,1 0,0 0,0 0,2 0,2 5,-6-14,1-1,0 1,0-1,0 0,0 1,0-1,1 0,-1 0,1 0,-1 0,1-1,0 1,-1-1,1 1,0-1,0 0,0 0,0-1,0 1,0-1,0 1,1-1,-1 0,0 0,0 0,0 0,0-1,0 1,0-1,0 0,0 0,0 0,0 0,0-1,0 1,1-2,88-72,48-103,-125 162,-3 2</inkml:trace>
  <inkml:trace contextRef="#ctx0" brushRef="#br0" timeOffset="997.863">2241 593,'-54'36,"38"-28,1 1,1 1,0 0,0 2,1-1,1 1,-1 1,2 0,-1 3,11-15,0-1,0 1,1 0,-1 0,0 0,1 0,-1 0,1 0,-1 0,1 0,-1 1,1-1,0 0,0 0,0 0,-1 0,1 1,0-1,0 0,0 0,1 0,-1 0,0 1,0-1,1 0,-1 0,1 0,-1 0,1 0,-1 0,1 0,-1 0,1 0,0 0,0 0,-1 0,1-1,0 1,0 0,0 0,0-1,0 1,0-1,1 1,57 11,-37-9,-18-3,0 0,0 0,-1 1,1-1,0 1,-1 0,1 0,0 1,-1-1,1 1,-1-1,0 1,1 0,-1 0,0 1,0-1,0 1,-1-1,1 1,-1 0,1 0,-1 0,0 0,0 1,0-1,-1 0,1 1,-1-1,0 1,0 0,0-1,0 1,-1 0,1 0,-1-1,0 1,0 0,0 0,-1 2,-5 7,0 1,-1-1,0 0,-1-1,-1 0,0 0,-1-1,0 0,0-1,-1 0,0 0,-10 5,-8 9,-53 34,66-49</inkml:trace>
  <inkml:trace contextRef="#ctx0" brushRef="#br0" timeOffset="1245.478">2721 198,'-5'39,"-6"17,-2 8,-3 4,-3-1,1-2,-1-2,2-2,0-3,3-5,3-3,4-5,3-5,2-5,2-3,5-8,2-2,0-6</inkml:trace>
  <inkml:trace contextRef="#ctx0" brushRef="#br0" timeOffset="1413.341">2467 649,'33'-9,"17"-4,4 1,-3 2,-4 3,-2 3,-2 1,-5 7,-4 3,-2-1,-3 0,0-2,-2-1,1-2,-5 0</inkml:trace>
  <inkml:trace contextRef="#ctx0" brushRef="#br0" timeOffset="1949.859">3173 622,'-50'30,"1"2,2 3,1 1,2 3,-6 8,7 13,42-59,0 0,0 1,0-1,1 0,-1 1,0-1,1 1,-1-1,1 1,-1-1,1 1,0 0,0-1,0 1,0-1,0 1,0 0,0-1,0 1,1-1,-1 1,1-1,-1 1,1-1,-1 1,1-1,0 1,0-1,0 0,0 1,0-1,0 0,0 0,0 0,0 0,0 0,1 0,-1 0,0 0,1 0,-1-1,1 1,9 1,0-1,0-1,0 0,0 0,0-1,0 0,0-1,0 0,0-1,-1 0,1-1,-1 0,0 0,0-1,-1-1,1 0,-1 0,0-1,-1 0,1 0,-2-1,1 0,-1 0,4-6,113-98,-123 110,0 0,1 0,0 0,0 0,-1 0,1 1,0-1,0 0,0 1,1 0,-1-1,0 1,0 0,1 0,-1 0,1 1,-1-1,1 0,-1 1,1 0,-1 0,1-1,0 2,-1-1,1 0,-1 0,1 1,-1-1,1 1,-1 0,0 0,1 0,-1 0,0 0,1 0,-1 1,0-1,0 1,0 0,0-1,-1 1,1 0,0 0,-1 0,1 0,-1 0,0 1,1-1,-1 0,0 1,-1-1,1 1,0 1,18 84,-17-87,1 0,0-1,0 1,0-1,0 0,0 0,0 0,0 0,0-1,0 1,0-1,-1 0,1 1,0-1,0-1,-1 1,1 0,0-1,-1 1,1-1,-1 0,0 0,2-1,-2 2,146-104,-147 104,0-1,0 1,1 0,-1 0,0 0,0 0,1 0,-1 0,1 0,-1 1,1-1,-1 0,1 1,-1-1,1 1,0 0,-1-1,1 1,-1 0,1 0,0 0,-1 0,1 0,0 1,-1-1,1 0,-1 1,1-1,0 1,-1 0,1-1,-1 1,0 0,1 0,-1 0,0 0,1 0,-1 0,0 0,0 1,0-1,0 0,0 1,0-1,0 0,-1 1,1-1,0 1,-1-1,1 1,-1 0,0-1,1 1,-1 0,-1 1,0 0,0 0,0 0,1 0,-1 0,1 1,0-1,0 0,0 0,0 0,1 1,-1-1,1 0,0 0,0 0,0 0,0 0,1 0,-1 0,1 0,-1-1,1 1,0-1,0 1,0-1,1 0,-1 1,1-1,-1 0,1 0,-1-1,1 1,0-1,0 1,0-1,0 0,0 0,0 0,0-1,0 1,1-1,0 1,79-20,-58 7</inkml:trace>
  <inkml:trace contextRef="#ctx0" brushRef="#br0" timeOffset="2536.997">4301 1,'-22'53,"1"0,3 2,2 0,-1 23,11-52,-55 330,59-316,1 0,3 0,1-1,7 35,-8-27,-7-36</inkml:trace>
  <inkml:trace contextRef="#ctx0" brushRef="#br0" timeOffset="2782.205">3962 396,'39'-5,"26"-1,12 0,3 1,2 1,2 2,-5 1,0 1,-5 0,-5 0,-14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3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358 553,'-4'-4,"-1"0,0 0,0 0,-1 0,1 1,-1 0,0 0,1 0,-1 1,0 0,-1 0,1 1,0-1,0 1,-1 1,1-1,-1 1,1 0,0 1,-1-1,1 1,0 1,-1-1,1 1,0 0,0 0,0 1,1 0,-2 0,-5 3,0 1,1 0,0 1,0 1,0-1,1 2,0-1,1 1,0 1,1 0,0 0,1 0,-3 6,5-10,1 0,-1 0,1 0,0 1,1 0,0-1,0 1,0 1,1-1,1 0,-1 0,1 1,1-1,-1 1,2-1,-1 1,1-1,0 1,1-1,0 0,0 0,1 0,0 0,0 0,1 0,0-1,0 0,4 5,1-8,1 1,-1-2,1 1,0-1,0-1,0 0,1 0,-1-1,0 0,1-1,-1 0,0-1,1 0,-1 0,0-1,0-1,0 0,1 0,22-9,0 0,0-3,-1 0,-1-2,-1-1,0-2,-2-1,0-1,-1-1,-2-2,0 0,13-20,-38 45,1-1,-1 0,1 1,0-1,-1 1,1-1,0 1,-1-1,1 1,0 0,-1-1,1 1,0 0,0-1,0 1,-1 0,1 0,0 0,0 0,0 0,-1 0,1 0,0 0,0 0,0 0,0 0,-1 1,1-1,0 0,0 0,-1 1,1-1,0 1,-1-1,1 0,0 1,-1 0,1-1,0 1,-1-1,1 1,-1 0,1-1,-1 1,1 0,-1-1,0 1,1 0,-1 0,0 0,20 49,-15-35,62 72,-51-72</inkml:trace>
  <inkml:trace contextRef="#ctx0" brushRef="#br0" timeOffset="417.02">1205 665,'-10'3,"0"1,0 0,0 0,1 1,0 0,0 0,0 1,0 0,1 1,0 0,0 0,1 1,0 0,0 0,1 1,0 0,1 0,0 0,0 1,1-1,0 1,-2 9,6-15,-1-1,1 0,1 1,-1-1,0 0,1 0,-1 1,1-1,0 0,0 0,1 0,-1 0,1 0,-1 0,1 0,0-1,0 1,0 0,0-1,1 0,-1 1,0-1,1 0,0 0,0 0,-1-1,1 1,0-1,0 0,1 1,-1-1,0-1,0 1,0 0,1-1,2 1,4 0,0-1,1 0,-1 0,0-1,0 0,0-1,0 0,0-1,0 0,-1 0,7-4,12-12,-1 0,-1-2,-1-1,-1 0,-1-2,-1-1,-1-1,-1-1,-2 0,4-10,1 7,-2-1,-2-1,-1 0,-1-2,-2 0,-1 0,-2-2,-1 0,-2 0,3-24,-11 43,0-1,-1 0,0 1,-2-1,0 1,-1-1,-4-12,6 25,0 1,-1-1,0 1,1 0,-2 0,1 0,0 0,-1 0,0 0,0 1,0-1,0 1,0 0,-1 0,1 0,-1 0,0 1,0-1,0 1,0 0,-1 0,1 1,0-1,-1 1,1 0,-1 0,1 1,-1-1,0 1,1 0,-3 0,-7 4,0 0,0 1,1 1,-1 0,1 1,1 0,-1 1,1 0,1 1,0 0,0 1,0 1,2-1,-1 1,1 1,1 0,0 0,-4 9,-3 1,1 0,0 2,2-1,1 1,1 1,1 0,1 1,1-1,1 1,2 1,0-1,2 1,1 10,2-26,1 1,0 0,1-1,0 1,1-1,0 0,1 0,0 0,1-1,0 0,0 0,1 0,1-1,0 0,0 0,0-1,1 0,0 0,1-1,0-1,0 0,0 0,1 0,0-2,0 1,0-1,1-1,-1 0,1-1,0 0,11 0,6 0,-4-2</inkml:trace>
  <inkml:trace contextRef="#ctx0" brushRef="#br0" timeOffset="1502.339">2080 553,'-13'-1,"0"0,-1 1,1 0,0 1,0 0,0 1,0 1,0 0,1 0,-1 2,1-1,0 2,0-1,1 2,-1-1,1 2,1 0,-1 0,1 0,1 1,0 1,-3 4,6-6,1 1,0 0,0 0,1 0,0 1,1-1,0 1,1 0,0 0,0 0,1 0,0 0,1 1,0-1,1 0,0 0,0 0,1 0,2 4,-3-10,1 0,0 0,0-1,1 1,-1-1,1 0,-1 1,1-1,0 0,0 0,1-1,-1 1,1-1,-1 1,1-1,0 0,0-1,-1 1,1-1,1 1,-1-1,0-1,0 1,0 0,0-1,1 0,3 0,4-1,0 0,0 0,-1-2,1 1,-1-1,1-1,-1 0,0-1,5-2,17-15,0-1,-2-2,0-1,-2-1,-1-1,-1-2,-2-1,-1-1,-1-1,-2-1,-1 0,1-8,-7 17,-2-2,0 1,-1-2,-2 1,-1-1,-1-1,-2 1,0-1,-2 0,-1 0,-2-19,1 44,-1-1,1 1,-1-1,0 1,0-1,-1 1,1-1,-1 1,0 0,0-1,0 1,-1 0,0 0,1-1,-1 1,-1 1,1-1,-1 0,1 0,-1 1,0 0,0 0,-1-1,1 2,-1-1,1 0,-1 1,0 0,0-1,0 2,0-1,0 0,-1 1,1 0,0 0,-1 0,1 0,-1 1,1 0,-1 0,1 0,-1 0,-1 1,-7 7,-1 0,1 1,1 0,0 1,0 1,1 0,0 0,1 1,0 1,1-1,1 1,0 1,0 0,1 0,1 0,1 1,0 0,1 0,0 1,1-1,1 0,0 5,-3-1,1 0,1 1,0-1,2 1,0-1,1 1,1 0,1-1,1 1,0-1,1 0,2 0,0 0,0-1,2 0,0 0,2 0,0-1,0-1,8 9,-1-9,1-1,1-1,0-1,1 0,0-1,1-2,1 0,-1-1,1-1,1-1,0-1,8 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1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68,'-41'88,"3"1,5 1,3 2,5 1,3 2,4 3,-20 149,36-237,1 0,0-1,0 1,1 0,0 0,0 0,1-1,1 1,-1 0,2-1,-1 1,1-1,1 0,0 0,0 0,0 0,1-1,1 0,-1 0,1 0,1-1,0 1,0-2,3 3,-2-8,0 0,1-1,0 0,-1 0,1-1,-1 0,0 0,1-1,-1 0,0-1,0 0,0 0,0 0,-1-1,1-1,-1 1,0-1,0 0,-1-1,0 1,0-2,0 1,0 0,0-3,50-46,-2-2,-3-3,-3-2,-2-2,-3-1,-3-3,-3-1,-3-2,-3-1,-4-2,-2-1,-4 0,-2-10,-16 74,-1 1,0-1,-1 0,-1 0,1 1,-1-1,-1 0,0 0,-1 1,0-1,-1-1,3 11,-1 0,1 0,0-1,-1 1,1 0,-1 0,1 0,-1 0,0 0,1 0,-1 0,0 0,0 0,1 0,-1 1,0-1,0 0,0 1,0-1,0 0,0 1,-1-1,1 1,0-1,0 1,0 0,0 0,0-1,-1 1,1 0,0 0,0 0,0 0,-1 0,1 1,0-1,0 0,0 0,0 1,-1-1,1 1,0-1,0 1,0-1,0 1,0 0,0-1,0 1,0 0,1 0,-1 0,0 0,0 0,1 0,-2 1,-43 56,11 2,2 2,4 2,2 0,3 1,-1 16,7-24,2 1,4 0,1 1,2 23,6-58,2 0,0 1,2-1,1 0,1 0,0 0,2 0,1-1,1 0,1 0,1-1,2 1,-10-18,0-1,1 1,0-1,0 0,0 0,0 0,1 0,0 0,-1-1,1 0,1 0,-1 0,0 0,1-1,-1 1,1-1,0 0,0-1,3 2,14-2</inkml:trace>
  <inkml:trace contextRef="#ctx0" brushRef="#br0" timeOffset="344.613">929 1112,'12'-3,"1"-2,-1 0,0 0,-1-1,1 0,-1-1,-1-1,1 1,-1-2,0 1,-1-2,0 1,-1-1,0 0,0-1,-1 0,0 0,2-7,-9 14,0 1,0-1,0 0,-1 0,1 0,-1 1,0-1,0 0,-1 1,1-1,-1 1,1-1,-1 1,0 0,0 0,-1-1,1 2,-1-1,1 0,-1 0,0 1,0 0,0-1,-1 1,1 0,0 1,-1-1,1 0,-1 1,1 0,-1 0,0 0,0 0,1 1,-1 0,0-1,0 1,0 0,1 1,-1-1,0 1,0 0,1 0,-1 0,0 0,1 1,-1-1,1 1,0 0,-1 0,-1 2,-7 7,1 0,0 1,0 0,1 1,1 0,0 0,1 1,1 0,0 1,1 0,0 0,1 0,1 1,0-1,1 1,1 1,0-10,0 1,1-1,-1 1,2-1,-1 1,1 0,0 0,0-1,1 1,0 0,1-1,0 1,0-1,0 1,1-1,0 0,1 0,-1 0,1 0,1-1,-1 0,1 0,0 0,0 0,1-1,0 0,0 0,0 0,0-1,1 0,0 0,0-1,0 1,0-2,0 1,8 1,10-1</inkml:trace>
  <inkml:trace contextRef="#ctx0" brushRef="#br0" timeOffset="578.493">1522 689,'-10'34,"-3"15,-4 5,1 2,-1-3,1-1,4-5,-1-5,2-1,3-2,2-3,3-2,2-3,0-2,2-5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1,'0'1050,"-27"-824,27-225,0-1,0 1,0 0,0 0,0 0,0-1,0 1,0 0,-1 0,1 0,0-1,0 1,-1 0,1-1,0 1,-1 0,1-1,-1 1,1 0,-1-1,0 1,1-1,-1 1,1-1,-1 1,0-1,1 1,-1-1,0 0,0 1,1-1,-1 0,0 0,0 0,1 1,-1-1,0 0,0 0,0 0,1 0,-1 0,0-1,0 1,0 0,1 0,-1 0,0-1,0 1,1 0,-1-1,0 1,1 0,-1-1,0 1,1-1,-1 0,-11-11</inkml:trace>
  <inkml:trace contextRef="#ctx0" brushRef="#br0" timeOffset="268.734">0 621,'39'0,"21"0,11 5,-2 2,2-1,-2-1,-2-1,-5-2,-1-1,-3-1,-6 1,-12-2</inkml:trace>
  <inkml:trace contextRef="#ctx0" brushRef="#br0" timeOffset="521.519">1073 621,'-36'41,"16"-21,0 0,1 2,1 0,1 1,1 0,1 2,1 0,2 0,0 1,2 1,0 0,0 9,9-33,1 1,0-1,0 0,0 0,0 1,0-1,0 0,1 1,0-1,0 0,0 0,0 0,0 0,1 0,-1 0,1 0,0 0,-1 0,1-1,1 1,-1-1,0 1,1-1,-1 0,1 0,0 0,-1 0,1-1,0 1,0-1,0 1,1-1,-1 0,3 0,5 2,-1-1,1-1,0 0,0 0,0-1,0 0,0-1,-1 0,1-1,3-1,2-2,0 0,0-1,-1-1,0 0,0-1,0-1,-1 0,-1-1,0 0,0-2,-1 1,0-1,-1-1,-5 7,-1 0,0 0,-1-1,1 1,-1-1,0 0,-1-1,0 1,0-1,-1 1,1-1,-2 0,1 0,-1 1,0-1,-1 0,0 0,0 0,-1 0,0 0,0 0,-1 0,0 0,0 1,-1-1,0 1,0-1,-1 1,-3-2,1 0,-2 1,1 0,-1 1,0-1,0 1,-1 1,0 0,0 0,-1 1,1 0,-1 0,0 1,-1 1,1 0,-10-2,-12-2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80,'-1'-4,"-1"-1,1 1,-1 0,0 0,0 0,0 0,-1 0,1 0,-1 1,0-1,0 1,0 0,-1 0,1 0,-1 0,0 0,1 1,-1 0,0-1,0 2,-1-1,1 0,0 1,-1 0,1 0,-1 0,1 0,-1 1,1 0,-1 0,-3 0,-12 3,0 0,0 1,1 1,0 1,0 0,0 2,1 0,-16 10,25-10,0 1,1 0,0 1,0 0,1 0,0 1,1-1,0 1,0 1,2-1,-1 1,2 0,-1 0,1 0,1 1,1-1,-1 0,2 1,0 0,1 10,18 232,-16-239,0 1,-1 0,-1 1,-1-1,0 0,-2 0,1 0,-2 0,0 0,-2-1,1 1,-2-1,0 0,-1 0,-1-1,-1 1,-13 25,-3 0,-1-2,-1-1,-20 20,41-53,5-5,1 0,-1 0,0 0,0 1,1-1,-1 0,0 0,1 1,-1-1,0 0,1 1,-1-1,0 0,1 1,-1-1,1 1,-1-1,1 1,-1-1,1 1,-1 0,1-1,0 1,-1 0,1-1,0 1,0 0,-1-1,1 1,0 0,0-1,0 1,0 0,0 0,0-1,0 1,0 0,0 0,0-1,0 1,0 0,1-1,-1 1,0 0,0-1,1 1,-1 0,0-1,1 1,-1-1,1 1,-1 0,1-1,-1 1,1-1,-1 1,1-1,0 0,-1 1,1-1,112 0,-100-2,1 0,-1 2,1-1,-1 2,1-1,-1 2,1 0,-1 1,0 0,3 1,-14-3,1 1,-1-1,1 1,-1-1,0 1,1 0,-1 0,0 0,0 0,0 0,0 0,-1 1,1-1,-1 1,1-1,-1 1,0 0,0-1,0 1,0 0,-1 0,1-1,-1 1,1 0,-1 0,0 0,0 0,-1 0,1 0,0-1,-1 1,0 0,0 0,1 0,-2-1,1 2,-51 95,-15-13,52-70,1 1,0 0,1 1,1 1,0 0,2 0,0 1,2 1,0-1,-4 17,11-33,1 1,-1 0,1-1,-1 1,2 0,-1 0,0-1,1 1,0 0,0-1,0 1,1-1,-1 1,1-1,0 0,1 0,-1 1,1-1,-1-1,1 1,0 0,1-1,-1 0,1 1,-1-1,1-1,0 1,0 0,0-1,0 0,1 0,-1 0,0-1,1 1,0-1,30 9,0-2,1-1,0-1,1-3,-1-1,3-1,50-17,-65 10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8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54,'313'0,"-287"-2,-1-1,1-2,-1 0,0-2,22-9,-7 4,-28 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8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22,'29'10,"14"-2,10-2,0-2,-4-2,-5-6,-6-2,-4-1,2-3,-1 0,-2 1,-5 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49,'-8'20,"-19"46,3 1,3 0,-2 23,6 18,4 1,5 0,7 95,0-199,0 1,0-1,1 0,0 0,0 0,0 1,0-1,1 0,0 0,0 0,1 0,-1 0,1 0,0 0,0 0,1-1,-1 1,1-1,0 1,1-1,-1 0,1-1,-1 1,1 0,0-1,0 0,1 0,-1 0,1-1,-1 1,1-1,0 0,0 0,0-1,0 1,0-1,0 0,0-1,1 1,10-6,0 0,-1-1,0-1,0-1,0 0,-1 0,0-1,-1-1,0-1,-1 0,0 0,0-1,-1-1,-1 0,0 0,4-9,-11 18,49-69,-3-1,-3-3,-4-1,25-67,-52 113,-1-1,-1-1,-3 0,0 0,-2-1,-2 0,-1 0,-2-1,-1-17,-2 51,1 1,-1-1,0 0,0 0,0 0,0 1,0-1,0 0,0 0,0 1,-1-1,1 0,-1 0,1 1,-1-1,0 0,0 1,0-1,1 1,-2-1,1 1,0-1,0 1,0 0,-1 0,1 0,0-1,-1 1,1 0,-1 1,1-1,-1 0,0 0,1 1,-1-1,0 1,0-1,1 1,-1 0,0 0,0-1,0 1,1 1,-1-1,0 0,0 0,1 1,-1-1,0 1,0-1,0 1,-7 7,1 0,-1 1,2 0,-1 0,1 0,1 1,0 0,0 1,1-1,0 1,1 0,0 0,1 1,-16 41,2 1,2 1,3 0,2 0,3 1,2 1,2 22,5-56,0-1,1 0,1-1,1 1,1-1,1 0,1 0,1-1,1 0,0 0,11 14,12 21,-24-52</inkml:trace>
  <inkml:trace contextRef="#ctx0" brushRef="#br0" timeOffset="387.604">852 925,'24'-10,"0"-2,0-1,-2 0,0-2,0 0,-1-2,9-10,-27 25,0-1,0 1,0-1,0 0,0 0,-1 0,1 0,-1-1,0 1,0-1,0 0,0 1,-1-1,0 0,0 0,0 0,0 0,0 0,-1 0,1 0,-1 0,0 0,-1 0,1 0,-1 0,1 0,-1 0,-1 0,1 0,0 1,-1-1,0 0,0 1,0-1,0 1,0-1,-1 1,0 0,1 0,-1 0,0 1,-1-1,-2 2,1 1,-1 1,1-1,0 1,-1-1,1 1,-1 1,1-1,0 1,0 0,0 0,0 1,0-1,1 1,-1 0,1 1,-1-1,1 1,0-1,1 1,-1 1,1-1,-1 0,1 1,1 0,-3 2,-4 10,0 0,1 0,0 1,1 0,2 1,-1-1,2 1,-1 12,4-27,-1 0,1 1,0-1,1 0,-1 0,1 0,0 1,0-1,0 0,1 0,-1 0,1 1,0-1,0 0,0 0,1 0,0 0,-1 0,1-1,1 1,-1-1,0 1,1-1,0 0,0 1,0-2,0 1,0 0,1 0,-1-1,1 0,-1 0,1 0,0 0,0-1,0 1,0-1,0 0,0 0,1 0,-1-1,0 0,0 1,0-1,1-1,2 0,70-33,-58 20</inkml:trace>
  <inkml:trace contextRef="#ctx0" brushRef="#br0" timeOffset="3302.073">1162 1150,'3'3,"0"-1,0 0,1 1,-1-1,0 0,1-1,-1 1,1-1,-1 1,1-1,0 0,0 0,-1-1,1 1,0-1,0 0,0 0,0 0,0 0,-1-1,1 0,0 0,0 0,-1 0,1 0,0-1,-1 1,2-2,4-1,0-1,0 0,-1-1,1 0,-1-1,0 1,-1-1,0-1,0 1,1-3,2-2,-1-1,0 0,-1 0,-1-1,0 0,-1-1,0 1,-1-1,0 0,-2 0,0-1,0 1,-2-1,0 0,-1-14,0 26,-1 1,0 0,0 0,0 0,-1 0,1 1,-1-1,1 0,-1 1,0-1,0 1,0-1,0 1,-1 0,1 0,-1 0,1 0,-1 0,0 0,1 1,-1 0,0-1,0 1,0 0,0 0,-1 1,1-1,0 1,0-1,0 1,0 0,-1 0,1 1,0-1,0 0,0 1,0 0,0 0,0 0,0 0,0 0,0 1,0-1,1 1,-1 0,0 0,1 0,0 0,-1 0,1 1,-1 1,-3 1,0 0,1 1,0-1,0 1,1 1,-1-1,1 1,1 0,-1-1,1 2,0-1,1 0,0 0,0 1,0 0,1-1,0 1,1 0,0-1,0 1,0 0,1-1,0 1,1 0,0-1,0 0,0 1,1-1,0 0,1 0,-1 0,1-1,1 1,-1-1,1 0,0 0,0-1,1 1,1 0,4 0,1 0,0-1,0 0,1-1,-1 0,1-1,0 0,0-1,0-1,0 0,1 0,-1-2,11-1,0 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4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225 282,'-22'3,"0"1,0 0,0 2,1 1,0 0,-14 8,34-15,-1 1,0 0,0 0,0 0,0 0,0 0,1 0,-1 0,0 1,1-1,-1 1,1-1,0 1,0-1,-1 1,1 0,0 0,0 0,0 0,1-1,-1 1,0 0,1 0,-1 0,1 1,0-1,0 0,0 0,0 0,0 0,0 0,0 0,1 0,-1 0,1 0,-1 0,1 0,0 0,0 0,0 0,0 0,0-1,0 1,0 0,1-1,-1 1,1-1,-1 1,1-1,0 0,-1 0,1 0,0 0,0 0,29 22,-24-21,-1 1,0 0,-1 0,1 1,0 0,-1 0,0 0,0 1,0 0,-1 0,0 0,0 0,0 1,0-1,-1 1,0 0,0 0,0 0,-1 1,0-1,0 1,-1-1,0 1,0-1,0 1,-1 0,0 6,-4-2,0 0,0-1,-1 0,-1 0,1 0,-1 0,-1-1,0 0,0 0,-1-1,0 0,-1 0,0-1,0 0,0-1,-4 3,-29 7,22-12</inkml:trace>
  <inkml:trace contextRef="#ctx0" brushRef="#br0" timeOffset="254.045">592 1,'0'33,"-5"17,-2 8,1 0,-4 0,1-6,0-2,-1-4,-1-6,3 0,2-1,2-4,2-2,1-2,1-1,1-7</inkml:trace>
  <inkml:trace contextRef="#ctx0" brushRef="#br0" timeOffset="439.092">337 368,'34'0,"15"0,5 0,-2 0,-1 0,-4 0,-5 0,-5 0,-4 0,-7 0</inkml:trace>
  <inkml:trace contextRef="#ctx0" brushRef="#br0" timeOffset="751.9">1100 311,'-20'14,"-27"18,2 2,1 2,2 2,-13 16,25 1,29-54,1 0,-1 0,1 0,-1 0,1 0,0 0,0 1,0-1,-1 0,1 0,0 0,0 1,1-1,-1 0,0 0,0 0,1 0,-1 1,0-1,1 0,-1 0,1 0,-1 0,1 0,0 0,0 0,-1 0,1 0,0-1,0 1,0 0,0 0,0-1,0 1,0 0,0-1,0 1,0-1,0 1,0-1,0 0,1 0,-1 1,0-1,0 0,0 0,1 0,-1 0,9-1,-1-1,1 0,-1 0,1-1,-1 0,0-1,0 0,0 0,-1-1,1 0,-1-1,0 1,-1-2,6-4,21-14,101-82,-135 107,1-1,0 0,0 1,-1-1,1 1,0 0,0-1,0 1,0 0,-1-1,1 1,0 0,0 0,0 0,0 0,0 0,0 0,0 0,0 0,-1 0,1 0,0 0,0 1,0-1,0 0,0 1,0-1,-1 0,1 1,0-1,0 1,-1-1,1 1,0 0,-1-1,1 1,-1 0,1-1,0 1,-1 0,0 0,1 0,-1-1,1 1,-1 0,0 0,0 0,0 0,1 0,-1 0,0 0,0-1,0 1,0 1,3 56,-3-51,0 18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3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0,'-23'7,"0"2,1 0,0 1,0 1,2 1,-1 1,1 1,1 1,1 0,0 2,1 0,0 0,2 2,0 0,1 1,-4 10,14-23,1 0,1 0,-1 1,1-1,1 1,-1 0,1 0,1 0,-1-1,1 1,1 0,-1 0,1 0,1 0,0-1,0 1,0-1,1 1,0-1,0 0,1 0,0 0,0-1,1 1,-1-1,1 0,1 0,-1-1,1 1,0-1,0 0,1-1,0 0,3 3,2 0,-1-1,1-1,0 0,0 0,0-1,1-1,-1 0,1-1,0 0,0-1,0-1,0 1,0-2,-1 0,2-1,17-4</inkml:trace>
  <inkml:trace contextRef="#ctx0" brushRef="#br0" timeOffset="284.325">766 112,'-42'60,"1"1,4 2,-2 10,36-70,1 1,-1 0,1 0,0 0,0 0,0 0,0 0,1 1,0-1,0 1,0-1,0 1,1-1,-1 1,1-1,0 1,1-1,-1 1,1-1,0 1,0-1,0 1,1-1,0 0,0 0,0 1,0-1,0-1,1 1,-1 0,1-1,0 1,1-1,-1 0,0 0,1 0,0 0,0-1,-1 1,1-1,3 1,6-1,0 0,0 0,1-1,-1-1,1 0,-1-1,0 0,0-1,1-1,-1 0,0 0,-1-2,1 1,-1-2,0 0,0 0,-1-1,1 0,-2-1,1 0,-1-1,0 0,-1-1,0 0,-1 0,0-1,0 0,-1-1,-1 1,0-1,0 0,-1-1,-1 0,0 1,-1-1,0 0,-1-1,0 1,-1-6,-1 14,2-4,0 1,-1-1,0 0,0 1,-1-1,0 0,-1 1,0-1,0 1,-1-1,0 1,-1-1,1 1,-2 0,1 0,-1 0,0 1,-1-1,1 1,-2 0,1 0,-5-4,-7 6,-1 5</inkml:trace>
  <inkml:trace contextRef="#ctx0" brushRef="#br0" timeOffset="668.584">1162 451,'163'-292,"-163"293,0-1,0 1,0 0,0 0,0 0,1-1,-1 1,0 0,1 0,-1-1,0 1,1 0,-1 0,1-1,-1 1,1-1,-1 1,1 0,0-1,-1 1,1-1,0 1,-1-1,1 0,0 1,0-1,0 0,-1 1,1-1,0 0,0 0,0 0,-1 0,1 0,0 0,0 0,0 0,0 0,-1 0,1 0,0 0,0-1,0 1,-1 0,1-1,0 1,0 0,-1-1,1 1,0-1,-1 1,1-1,-1 1,1-1,0 0,-1 1,1-1,-1 0,0 1,1-1,-1 0,0 0,1 1,-1-2,5 25,-4-12,0 0,1 0,0 0,1 0,0-1,0 1,1-1,1 0,0 0,0 0,1-1,0 0,1 0,-1 0,2-1,-1 0,1 0,1-1,-1 0,7 3,-11-8,0-1,1 0,-1 0,0 0,1-1,-1 1,1-1,-1 0,1 0,-1-1,1 1,-1-1,0 0,1 0,-1-1,0 1,0-1,0 0,0 0,0 0,0-1,0 1,-1-1,1 0,-1 0,0 0,0-1,0 1,2-4,70-114,-27-21,-45 118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1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98,'11'-7,"11"-7,0 1,1 1,0 1,1 2,0 0,1 1,-1 1,6 1,-29 5,1 1,-1 0,1-1,-1 1,1 0,-1 0,1 0,-1 0,1 0,-1 1,1-1,-1 0,1 1,-1-1,1 1,-1 0,0-1,1 1,-1 0,0 0,1 0,-1 0,0 0,0 0,0 0,0 0,0 0,0 0,0 1,0-1,-1 0,1 1,0-1,-1 1,1-1,-1 0,0 1,1-1,-1 1,0 0,0-1,0 1,0-1,0 1,0-1,0 1,-1-1,1 1,0-1,-1 1,1-1,-1 1,0-1,0 0,1 1,-1-1,0 0,0 0,0 0,-1 1,-6 12,-1 0,0 0,-1-1,0-1,-1 0,0 0,-1-1,-5 3,5-4,1 0,0 1,0 0,1 1,0 0,1 1,1 0,0 0,-1 4,7-14,1 1,0-1,0 0,0 1,0-1,0 0,1 1,-1-1,1 1,0-1,0 1,0-1,1 1,-1-1,1 1,0-1,0 0,0 1,0-1,0 0,1 0,0 0,-1 0,1 0,0 0,1 0,-1-1,0 1,1-1,-1 1,1-1,0 0,0 0,3 1,4 3,0-2,1 1,0-2,-1 1,1-1,1-1,-1 0,0 0,0-1,4-1,-1 0,9 2,0-2,0 0,0-2,0 0,0-2,15-4,-20 2</inkml:trace>
  <inkml:trace contextRef="#ctx0" brushRef="#br0" timeOffset="513.659">622 719,'86'-20,"0"5,2 3,-1 5,1 3,8 4,47-4,-126-13,-17 6</inkml:trace>
  <inkml:trace contextRef="#ctx0" brushRef="#br0" timeOffset="760.979">1129 295,'-9'38,"-4"18,1 9,-3 3,2-1,-2-2,1-2,4-7,2-9,4-7,2-6,1-3,1-3,1-1,5-5,5-7,2-5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1,'-42'96,"-4"-1,-4-3,-12 12,-72 134,94-167,29-54</inkml:trace>
  <inkml:trace contextRef="#ctx0" brushRef="#br0" timeOffset="249.991">46 114,'60'79,"-5"3,-2 1,1 15,-54-97,2 5,0 0,1 1,0-1,0 0,0 0,0 0,1-1,0 1,0-1,1 0,0 0,-1 0,2-1,-1 0,0 0,1 0,0 0,0-1,0 0,0 0,0-1,1 0,-1 0,2 0,13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0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1,'-25'67,"3"1,3 0,3 2,3 0,3 1,3 0,3 52,5-55,2-34,-2 1,-2-1,-1 0,-1 1,-2-1,-2 0,-4 12,1-18,2-4</inkml:trace>
  <inkml:trace contextRef="#ctx0" brushRef="#br0" timeOffset="310.64">526 255,'-113'60,"66"-37,1 2,1 2,1 2,-15 15,37-26,14-14,1 0,0 0,1 1,-1 0,1 0,0 1,0-1,0 1,1 1,0-1,0 1,1 0,0 0,0 0,1 1,-1-1,2 1,-1 0,1 0,0 0,1 0,0 0,0 0,0 7,8-5,0 0,1-1,0 0,0 0,1-1,0 0,0-1,0 0,1 0,1-1,-1 0,1-1,0 0,0-1,0 0,9 1,-8-1,-1-1,-1 2,1-1,-1 1,1 1,-1 0,-1 0,1 1,-1 0,-1 1,1 0,-1 0,0 1,-1 0,3 5,21 31,-14-28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4,'0'0,"0"-1,1 1,-1 0,1-1,-1 1,1 0,-1-1,1 1,-1 0,1 0,-1 0,1-1,-1 1,1 0,0 0,-1 0,1 0,-1 0,1 0,-1 0,1 0,0 0,-1 0,1 0,-1 1,1-1,-1 0,1 0,-1 1,1-1,-1 0,1 0,-1 1,1-1,-1 0,1 1,-1-1,0 1,1-1,-1 1,0-1,1 1,-1-1,0 1,0-1,1 1,-1-1,0 1,0-1,0 1,0-1,0 1,0 0,0-1,0 1,0-1,0 1,0-1,0 1,0 0,6 39,-6-39,-17 171,-41 84,57-252,0 1,0 0,0 0,1 0,0 0,0 0,0 0,0 0,1-1,0 1,0 0,0 0,1 0,-1-1,2 2,8 12</inkml:trace>
  <inkml:trace contextRef="#ctx0" brushRef="#br0" timeOffset="245.964">0 569,'39'-5,"21"-1,12 0,1-4,0 0,-9-3,-6 0,-2-1,-7 0,-7 3,-5 4,-4 3,-4 1,-6 3</inkml:trace>
  <inkml:trace contextRef="#ctx0" brushRef="#br0" timeOffset="618.334">198 766,'47'-15,"1"3,1 2,0 1,1 3,43 1,-91 4,0 1,0 0,0 0,0 0,0 0,0 0,0 0,0 0,0 1,0-1,0 1,0 0,0-1,-1 1,1 0,0 0,0 0,-1 0,1 0,0 1,-1-1,1 0,-1 1,0-1,1 1,-1 0,0-1,0 1,0 0,0 0,0 0,-1-1,1 1,0 0,-1 0,1 0,-1 0,0 0,0 0,0 0,0 0,0 0,0 0,0 0,-1 0,1 0,-1 0,0 0,1 0,-1 0,0 0,0 0,0-1,0 1,0 0,-1 0,-12 15,0 0,-1 0,0-2,-1 0,-1-1,-1 0,-13 7,-33 28,30-23,23-18,0 0,0 1,0 0,1 1,1 0,0 0,0 1,-4 8,12-16,0-1,0 0,0 0,0 1,1-1,-1 1,1-1,-1 1,1-1,0 1,0-1,0 0,1 1,-1-1,1 1,-1-1,1 1,0-1,0 0,-1 0,2 1,-1-1,0 0,0 0,1 0,-1 0,1 0,0 0,0-1,-1 1,1 0,0-1,0 0,0 1,1-1,-1 0,0 0,0 0,1 0,-1-1,1 1,104 24,-86-23,1-1,-1-2,1 0,-1 0,0-2,0-1,0-1,0-1,-1 0,16-8,-18 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1132,'1'-2,"1"0,0 0,0 0,0 1,0-1,1 0,-1 1,0 0,1 0,-1-1,1 2,-1-1,1 0,-1 0,1 1,0-1,-1 1,1 0,0 0,-1 0,1 0,0 0,-1 1,1-1,0 1,-1 0,1 0,-1 0,1 0,-1 0,1 0,-1 0,0 1,0 0,0-1,0 1,0 0,0 0,0 0,0 0,-1 0,1 0,-1 1,12 23,-13-22,1 0,0-1,0 1,0-1,0 0,0 1,1-1,0 0,0 0,-1 0,2 0,-1 0,0 0,1-1,-1 1,1-1,0 1,0-1,0 0,0 0,0-1,0 1,0 0,1-1,-1 0,1 0,-1 0,1 0,-1-1,1 1,-1-1,4 0,6-5,-1-1,0-1,0 0,-1 0,0-1,0-1,-1 0,0 0,-1-1,0 0,0-1,-1 0,5-9,-2 5</inkml:trace>
  <inkml:trace contextRef="#ctx0" brushRef="#br0" timeOffset="227.855">707 483,'-10'34,"-3"20,1 6,2-2,3-2,3-5,2-2,1-5,1-4,0-5,1 2,4-6,2-4,-1 0,-1-2,-1-3</inkml:trace>
  <inkml:trace contextRef="#ctx0" brushRef="#br0" timeOffset="380.832">368 821,'33'-4,"17"-3,3 6,4 3,-4 0,-6 1,-1-1,-4 0,-9 4,-10 1</inkml:trace>
  <inkml:trace contextRef="#ctx0" brushRef="#br0" timeOffset="6045.708">961 60,'1'-4,"1"1,0 0,-1-1,2 1,-1 0,0 0,1 0,-1 0,1 1,0-1,0 1,0 0,0-1,0 1,0 1,1-1,-1 0,1 1,-1 0,1-1,-1 2,1-1,0 0,0 1,-1-1,1 1,0 0,1-1,0 0,0 0,0 1,0-1,0 1,0 0,0 0,0 1,0 0,0-1,0 2,0-1,0 1,0-1,0 1,-1 0,1 1,-1-1,0 1,0 0,0 0,0 1,0-1,-1 1,1-1,-1 1,0 0,0 1,0-1,-1 0,0 1,1-1,-2 1,1 0,0 2,8 181,8 47,-16-224,1-1,0 0,1 0,0 0,0-1,1 1,0-1,1 0,0-1,1 1,-1-1,1 0,1-1,0 0,0 0,0-1,1 1,0-2,0 1,0-2,1 1,9 2,32 3,-60-8,1 0,0 0,0 1,0 0,0 0,1 1,-1 0,1 1,0 0,0 0,1 0,-7 6,8-1,1 0,-1-1,2 2,-1-1,1 0,1 1,0-1,0 1,1 0,1 0,-1-1,2 1,0 0,0 0,1 2,0 23,-1 219,-2-248,0 1,-1-1,0 0,0 1,-1-1,0 0,0 0,-1-1,0 1,0-1,0 0,-1 0,0 0,0 0,0-1,-1 0,0 0,0 0,0-1,0 0,-1 0,0-1,0 0,0 0,0 0,-4 0,-10 3,0-1,0 0,0-2,-1 0,1-2,-1 0,0-2,-16-2,2-13,30 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2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1891 85,'-224'411,"89"-79,113-272,-3-2,-2-1,-2-1,-17 20,27-55,23-43,99-202,-31 104,-6-3,-6-3,-5-3,14-59,-61 139,-21 68,8 5,-3 11,2 0,1 1,2-1,2 1,2 32,6-8,2-1,4 0,1-1,16 36,-17-51,-11-34,0 1,0-1,1 1,1-1,-1 0,1 0,1 0,0-1,0 0,1 0,0 0,0 0,1-1,0 0,3 2,-8-8,0 0,1 0,-1-1,0 1,1-1,-1 1,1-1,-1 0,1 0,-1 0,0 0,1-1,-1 1,1-1,-1 1,0-1,1 0,-1 0,0 0,0 0,1 0,-1 0,0-1,0 1,-1-1,1 1,0-1,0 0,-1 0,1 0,-1 0,1-1,42-69,21-84,-8-3,-6-2,1-39,-27 37,-25 163,-1 0,1 0,0 1,0-1,0 0,0 0,-1 0,1 0,0 0,0 0,0 0,-1 1,1-1,0 0,0 0,0 0,-1 0,1 0,0 0,0 0,0 0,-1 0,1 0,0 0,0 0,-1 0,1 0,0 0,0 0,0-1,-1 1,1 0,0 0,0 0,0 0,-1 0,1 0,0-1,0 1,0 0,0 0,0 0,-1 0,1-1,0 1,0 0,0 0,-9 23,-1 6,-1 0</inkml:trace>
  <inkml:trace contextRef="#ctx0" brushRef="#br0" timeOffset="319.709">2597 565,'-8'18,"1"0,0 1,2 0,0 0,1 0,1 0,0 1,2-1,0 1,2 12,-1-29,0 0,1 0,-1-1,1 1,-1 0,1-1,0 1,0-1,0 1,0-1,0 1,1-1,-1 0,1 1,0-1,-1 0,1 0,0 0,0-1,0 1,1 0,-1-1,0 1,1-1,-1 0,1 0,-1 0,1 0,-1 0,1 0,0-1,-1 1,1-1,0 0,-1 0,1 0,0 0,0 0,-1-1,1 1,0-1,-1 0,1 0,-1 0,1 0,-1 0,1 0,-1-1,0 1,1-1,-1 1,1-2,7-7,0 0,-1-1,0 0,-1 0,0-1,0 0,-2-1,1 1,-2-1,1 0,-2-1,0 0,-1 1,0-1,-1 0,0-1,-1 4,0 0,-1 1,-1-1,0 0,0 0,-1 0,0 1,-1-1,0 1,0-1,-2 1,0-1,4 8,0 0,-1-1,0 1,0 0,0 0,0 0,0 1,-1-1,1 0,-1 1,1-1,-1 1,0 0,0 0,0 0,-1 0,1 1,0-1,-1 1,1 0,-1 0,1 0,-1 0,1 1,-1 0,0-1,1 1,-1 0,1 1,-1-1,0 1,1-1,-1 1,1 0,-1 0,-1 2,-20 8</inkml:trace>
  <inkml:trace contextRef="#ctx0" brushRef="#br0" timeOffset="657.565">3189 1,'-14'44,"2"1,3 1,1 0,2 0,2 0,2 0,3 1,1-1,3 9,3-14,-2 1,-1-1,-3 1,-1 0,-4 17,3-58,1 0,-1 0,0 0,0-1,0 1,0 0,0 0,0 0,0-1,-1 1,1 0,0 0,0 0,-1-1,1 1,0 0,-1 0,1-1,-1 1,1 0,-1-1,1 1,-1 0,1-1,-1 1,0-1,1 1,-1-1,0 1,1-1,-1 0,0 1,0-1,1 0,-1 0,0 1,0-1,0 0,1 0,-1 0,0 0,0 0,0 0,0 0,0 0,-10-5</inkml:trace>
  <inkml:trace contextRef="#ctx0" brushRef="#br0" timeOffset="1154.773">2935 396,'45'14,"1"-1,0-3,0-1,1-3,0-1,0-3,0-2,10-2,-52 2,0-1,0 1,0 0,0 1,0-1,-1 1,1 0,0 0,0 0,0 1,-1 0,1-1,-1 2,0-1,1 1,-1-1,0 1,0 0,-1 0,1 1,1 2,-1-1,1 0,-1 0,1 0,-1-1,2 1,-1-1,0 0,1-1,-1 1,1-1,0 0,0-1,1 1,-1-1,0 0,1-1,-1 1,1-2,-1 1,1 0,0-1,-1-1,1 1,0-1,-1 0,1 0,-1-1,1 0,-1 0,0 0,0-1,0 0,0 0,-1-1,1 0,-1 0,0 0,0 0,1-2,4-2,1-1,-2-1,1 0,-2-1,1 1,-1-1,-1-1,0 0,-1 0,0 0,-1-1,0 0,-1 0,0 0,-1 0,0-2,-4 12,0 0,0-1,0 1,-1 0,1 0,-1 0,1 0,-1 0,0 0,0 1,0-1,-1 1,1-1,-1 1,1 0,-1 0,0 0,0 0,0 0,0 1,0-1,0 1,0 0,0 0,-1 0,1 0,0 1,-1-1,1 1,0 0,-1 0,1 0,-1 0,1 1,0-1,-1 1,1 0,0 0,0 0,0 1,-1-1,1 1,0-1,1 1,-1 0,-1 1,-14 9,0 2,0 0,1 0,1 2,1 0,0 1,1 0,1 1,0 1,2 0,-8 17,9-18,1 0,1 0,1 1,0 0,2 1,0-1,1 3,2-14,1-1,0 1,1 0,-1-1,2 1,-1 0,1-1,0 1,0 0,1-1,0 0,1 1,-1-1,2 0,-1 0,1 0,0-1,0 1,5 5,1-6,2 0,-1 0,1-1,-1 0,1-1,0 0,1-1,-1-1,1 0,-1 0,1-1,0-1,-1 0,1-1,0 0,-1-1,8-2,41-8,-38 5</inkml:trace>
  <inkml:trace contextRef="#ctx0" brushRef="#br0" timeOffset="1503.439">1 1356,'351'4,"24"-30,243-54,-359 43,1321-135,-1166 132,-264 27,-98 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7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120 391,'22'-2,"-1"-1,1-1,-1-1,1-1,-2-1,1-1,-1 0,0-2,-1 0,0-1,0-1,-2 0,1-2,-2 0,0-1,17-12,-10 9,-1-1,0-1,-2-1,0 0,14-22,13-38,-70 188,-14 217,30-225,-27 529,30-547,3-25,-2 0,-3 0,-2-1,-3 0,-1-1,-16 39,24-82,0 1,-1-1,0 0,0 0,-1-1,-1 0,0 0,0 0,-1-1,0 0,-1 0,0-1,0 0,-1-1,1 0,-2 0,1-1,-1 0,0-1,0-1,-1 0,1 0,-1-1,-11 2,13-5,-1 0,0-1,1 0,-1 0,1-1,0-1,-1 0,1 0,0-1,1 0,-1-1,1 0,-1-1,2 1,-1-2,1 1,0-1,0-1,0 1,1-1,1-1,-1 1,1-1,1 0,0 0,0-1,1 0,0 0,0 0,1 0,1 0,-1-5,1 0,1 0,1 0,0 0,1 0,1 0,0 0,1 0,0 0,2 1,0 0,0-1,1 2,1-1,0 1,1 0,0 0,1 1,1 0,-1 1,2 0,9-8,23-18,2 3,1 1,2 2,1 3,1 1,1 3,1 2,42-11,-68 26</inkml:trace>
  <inkml:trace contextRef="#ctx0" brushRef="#br0" timeOffset="264.962">1051 899,'-24'34,"2"-7,1 1,1 0,1 2,2 0,1 1,2 1,0 0,3 1,0 1,-3 25,13-56,0 1,0-1,1 1,-1-1,1 1,0-1,0 1,0 0,0-1,1 1,0-1,-1 1,1-1,0 1,1-1,-1 1,1-1,-1 0,1 0,0 0,0 0,0 0,1 0,-1-1,1 1,0-1,-1 1,1-1,0 0,0 0,0 0,1-1,-1 1,0-1,1 0,-1 0,1 0,-1 0,1 0,-1-1,1 0,0 1,-1-1,2-1,6-4,0-1,0 0,-1 0,0-1,0-1,0 0,-1 0,-1-1,1 0,-1 0,-1-1,0 0,0 0,-1-1,0 0,-1 0,4-10,-2 7,0 0,0-1,-2 0,0 0,0-1,-2 1,0-1,0 0,-2 0,0 0,0 0,-2 0,0 1,-1-1,0 0,-2 0,-2-8,-19-11,10 30</inkml:trace>
  <inkml:trace contextRef="#ctx0" brushRef="#br0" timeOffset="519.279">1389 1378,'28'-136,"-28"121,1 1,1-1,0 0,1 1,0-1,1 1,1 0,0 0,1 0,0 1,1 0,1 0,0 1,1 0,0 0,1 1,0 0,6-4,78-37,-74 46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57,'234'-50,"-231"49,-1 0,1 0,0 0,-1 0,1 1,0-1,0 1,-1 0,1 0,0 0,0 0,-1 0,1 1,0-1,-1 1,1 0,0 0,-1 0,1 0,-1 0,1 0,-1 1,0-1,1 1,-1 0,0 0,0-1,0 1,0 1,-1-1,1 0,0 0,-1 1,0-1,1 1,-1-1,0 1,0-1,-1 1,1 0,-1-1,1 1,-1 0,0 0,0-1,0 1,0 0,0 0,-1-1,1 2,-6 6,-1 0,1 0,-2-1,1 0,-1 0,-1 0,1-1,-1-1,-1 1,-2 0,-18 16,5-2,-121 124,144-144,0 0,0 0,0 0,0 0,1 0,-1 0,1 0,-1 1,1-1,0 1,0-1,0 1,0 0,0-1,1 1,-1 0,1-1,-1 1,1 0,0 0,0-1,1 1,-1 0,0 0,1-1,0 1,-1 0,1-1,0 1,1-1,-1 1,0-1,1 0,-1 1,1-1,0 0,0 0,-1 0,1 0,1 0,-1-1,0 1,0-1,1 1,-1-1,1 0,-1 0,1 0,2 1,26 2,0-2,0 0,0-2,1-2,-1-1,0-1,18-5,52-6,-75 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0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283 151,'-35'46,"2"1,2 2,2 1,2 2,3 0,-16 49,25-53,1 1,3 0,2 1,2 0,2 1,3-1,1 1,5 17,-2-55,0 1,1 0,1-1,0 0,1 0,1 0,0 0,0-1,3 2,-7-10,0-1,0 0,1 0,-1 0,1 0,0 0,0 0,0-1,0 1,0-1,1 0,-1 0,1 0,-1-1,1 1,0-1,0 0,-1 0,1 0,0 0,0-1,0 1,0-1,0 0,0 0,0-1,0 1,0-1,-1 0,1 0,0 0,0-1,2-1,21-12,-2-1,0-1,-1-1,-1-2,-1 0,0-1,-2-1,0-1,9-17,17-17,-3-2,-3-1,-2-3,-3-1,-3-1,-3-2,-2-1,-4-1,8-45,-21 71,22-167,-31 209,-1 0,1 0,-1 1,0-1,1 0,-1 0,0 0,0 1,1-1,-1 0,0 0,0 0,0 0,0 1,0-1,0 0,0 0,0 0,-1 0,1 0,0 1,0-1,-1 0,1 0,0 1,-1-1,1 0,-1 0,1 1,-1-1,1 0,-1 1,0-1,1 1,-1-1,0 1,1-1,-1 1,0-1,0 1,0 0,1-1,-1 1,0 0,0 0,0 0,1 0,-1-1,0 1,0 0,0 1,0-1,0 0,1 0,-2 0,-44 110,18-21,5 0,3 2,4 1,5 0,3 0,4 1,8 69,-4-131,2 0,1-1,2 0,1 1,1-2,2 1,0-1,2 0,5 7,-15-36,-1-1,0 1,0 0,0-1,0 1,1-1,-1 1,0 0,0 0,0-1,1 1,-1 0,0-1,1 1,-1 0,0 0,1-1,-1 1,0 0,1 0,-1 0,0 0,1 0,-1-1,0 1,1 0,-1 0,1 0,-1 0,0 0,1 0,-1 0,1 0,-1 0,0 1,1-1,-1 0,0 0,1 0,-1 0,1 0,-1 1,0-1,1 0,-1 0,0 1,0-1,1 0,-1 0,0 1,0-1,1 0,-1 1,0-1,0 0,0 1,1-1,-1 0,0 1,0-1,0 1,0-1,2-14</inkml:trace>
  <inkml:trace contextRef="#ctx0" brushRef="#br0" timeOffset="587.612">1243 489,'24'5,"13"1,5 1,-1-2,-1-2,1-1,-1-1,-2 0,-4-6,-2-2,-2 1,-1 1,-1-4,0 0,-10 2,-8 2</inkml:trace>
  <inkml:trace contextRef="#ctx0" brushRef="#br0" timeOffset="836.478">1300 772,'33'9,"17"4,4-1,-3-2,-4-8,-6-4,-5-2,-4 0,-3-4,-5-1</inkml:trace>
  <inkml:trace contextRef="#ctx0" brushRef="#br0" timeOffset="2989.657">679 1703,'9'-9,"11"-8,-1-1,-1 0,-1-1,0-2,-2 1,0-2,-1 0,-2 0,0-2,-1 1,-1-1,-1-2,-8 24,0-1,0 1,0 0,0-1,-1 0,1 1,-1-1,1 1,-1-1,0 0,0 1,0-1,0 0,0 1,-1-1,1 1,-1-1,0 0,0 1,0-1,0 1,0 0,0-1,-1 1,1 0,-1 0,0 0,1 0,-1 0,0 0,0 0,0 1,-1-1,1 1,0 0,0-1,-1 1,1 0,-1 0,1 0,-1 1,1-1,-1 1,0-1,1 1,-2 0,-5 5,0 0,0 1,0 0,1 0,-1 1,2 0,-1 1,1-1,0 2,0-1,1 1,1 0,-1 0,1 0,1 1,0 0,-3 7,5-12,0 0,1 0,-1 0,1 0,0 0,0 0,0 0,1 1,0-1,0 0,0 0,1 0,-1 1,1-1,1 0,-1 0,1 0,-1 0,2-1,-1 1,0 0,1-1,0 0,0 1,0-1,0 0,1-1,0 1,0 0,0-1,0 0,0 0,0 0,1-1,0 1,-1-1,1 0,0-1,0 1,0-1,0 0,6 1,41 1,-28-2</inkml:trace>
  <inkml:trace contextRef="#ctx0" brushRef="#br0" timeOffset="3569.917">989 1759,'32'-19,"-2"-1,-1-2,0 0,-2-2,-1-2,-1 0,-1-1,-1-2,-1 0,-2-2,-1 0,14-32,-22 35,0-1,-2 0,-1 0,-2-1,-1 1,-1-1,-1-1,-2 1,-1-14,0 41,1 1,-1-1,0 1,0-1,0 1,0-1,0 1,-1 0,1-1,-1 1,1-1,-1 1,0 0,0 0,0-1,0 1,-1 0,1 0,0 0,-1 0,0 0,1 0,-1 1,0-1,0 0,0 1,0 0,0-1,0 1,0 0,-1 0,1 0,0 0,-1 1,1-1,0 1,-1-1,1 1,-1 0,1 0,-1 0,1 0,-1 0,1 1,0-1,-1 1,1-1,-1 1,1 0,-1 0,-12 10,1 1,1 0,0 1,0 0,1 1,1 1,1-1,0 2,0-1,2 2,0-1,-3 10,2-6,2-1,0 1,1 1,0-1,2 1,1 0,-1 20,4-32,0 0,0 0,1 0,1 0,0 0,0 0,0-1,1 1,1-1,-1 1,1-1,1 0,-1-1,1 1,1-1,-1 0,1 0,1 0,4 3,2 1,0-2,1 1,-1-2,2 0,-1-1,1 0,1-1,-1 0,1-2,0 0,0 0,0-2,0 0,0-1,1 0,0-2,7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1,'-17'68,"3"1,2 1,4 0,3 0,4 67,2 28,-1-141</inkml:trace>
  <inkml:trace contextRef="#ctx0" brushRef="#br0" timeOffset="247.945">1 649,'28'0,"20"-5,6-1,4 0,-4 1,0 2,-6-4,-6-1,-5 2,-4 1,-3 1,-6 7,-8 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0 108,'17'-14,"0"1,1 1,1 0,0 1,0 1,1 1,1 1,11-4,-30 11,0 0,-1 0,1 1,0-1,0 0,0 1,0-1,0 1,0 0,0-1,0 1,0 0,0 0,0 0,0 1,0-1,-1 0,1 1,0-1,0 1,0 0,0 0,0 0,-1-1,1 2,0-1,-1 0,1 0,-1 0,1 1,-1-1,0 1,1-1,-1 1,0 0,0-1,0 1,0 0,0 0,-1-1,1 1,0 0,-1 0,0 0,1 0,-1 0,0 0,0 0,0 0,0 0,0 0,-1 0,1 0,-1 0,0 1,-81 128,31-14,50-113,0-1,1 1,-1-1,1 0,-1 1,1 0,0-1,1 1,-1-1,1 1,-1-1,1 0,0 1,0-1,0 0,1 1,-1-1,1 0,0 0,0 0,0 0,0-1,1 1,-1 0,1-1,-1 0,1 1,0-1,0 0,0-1,0 1,0 0,0-1,1 1,15 3,1-1,-1-1,1-1,-1 0,1-1,0-2,0 0,-1 0,7-3,59-14,-61 12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5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57,'-15'38,"-9"18,-5 9,2-3,0 0,1-8,5-7,0-8,5-5,-1-3,4-3,3-1,-1-5,1-2,-3-3,2-1,-3-3,1-3</inkml:trace>
  <inkml:trace contextRef="#ctx0" brushRef="#br0" timeOffset="226.464">7 0,'5'26,"0"0,2-1,1 1,1-2,1 1,1-1,1-1,2 0,0-1,1 0,1-1,1-1,1 0,0-2,2 0,0-1,16 10,-13-14,1-1,0-1,0-1,1-1,1-2,4 1,-10-5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0,'-20'240,"11"223,10-441,-1 0,-1 0,-2 0,0-1,-1 1,-1-1,-1 1,0-1,-2-1,-1 1,0-2,-4 4,13-22,0 0,0 0,-1 0,1 0,0 0,-1-1,1 1,-1 0,1 0,-1-1,1 1,-1 0,0 0,1-1,-1 1,0-1,0 1,1-1,-1 1,0-1,0 1,0-1,1 0,-1 1,0-1,0 0,0 0,0 1,0-1,0 0,0 0,0 0,0 0,1 0,-1-1,0 1,0 0,0 0,0-1,0 1,0 0,1-1,-1 1,0-1,0 1,0-1,1 1,-1-1,0 0,1 1,-1-1,1 0,-1 1,0-1,1 0,0 0,-1 0,1 1,-1-2,-4-13</inkml:trace>
  <inkml:trace contextRef="#ctx0" brushRef="#br0" timeOffset="317.399">564 198,'-114'68,"3"5,3 5,-44 45,143-115,-48 50,56-56,1-1,-1 1,0 0,0-1,0 1,1-1,-1 1,1 0,0 0,-1-1,1 1,0 0,0 0,0 0,0-1,0 1,0 0,1 0,-1-1,1 1,-1 0,1 0,0-1,-1 1,1-1,0 1,0-1,0 1,0-1,0 1,1-1,-1 0,0 0,1 1,-1-1,1 0,-1 0,1-1,-1 1,1 0,0 0,17 8,-1-1,2-1,-1 0,1-2,0 0,14 1,83 25,-108-26,0 0,-1 0,0 1,0 0,0 1,-1-1,0 1,0 1,-1 0,0 0,0 0,-1 0,0 1,0 0,-1 0,0 0,-1 1,0-1,1 10,4 1,-1-3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8,'0'-8,"-1"26,-3 40,-17 56,11-68,2-1,2 2,2-1,2 4,1-45,1 0,-1-1,1 1,0 0,0-1,1 1,-1 0,1-1,0 1,1-1,-1 1,1-1,-1 0,1 0,1 0,-1 0,1 0,-1 0,1 0,0-1,0 1,1-1,-1 0,1 0,-1 0,1-1,0 1,0-1,0 0,1 0,-1 0,0 0,1-1,2 1,6-3,0 0,0-1,0 0,0-1,-1-1,1 0,-1 0,1-1,-2-1,1 0,-1-1,1 0,8-8,-19 14,214-161,-213 160,-1 1,0 0,1 0,-1-1,1 1,-1 0,1 1,-1-1,1 0,-1 0,1 1,0-1,0 0,-1 1,1 0,0-1,0 1,0 0,-1 0,1 0,0 0,0 1,0-1,-1 0,1 1,0-1,0 1,-1-1,1 1,-1 0,1 0,0 0,-1 0,1 0,-1 0,0 0,1 0,-1 1,0-1,0 1,0-1,49 95,-47-86,1 1,0-1,1 0,0 0,0 0,1 0,1-1,-1 0,1-1,1 1,0-1,0-1,0 0,7 5,-10-10,-1-1,1 1,0-1,-1 0,1 0,0 0,0-1,0 0,-1 0,1 0,0 0,0-1,0 0,-1 0,1 0,0 0,-1-1,1 0,-1 0,0 0,1-1,-1 1,3-3,86-75,-80 65,-1 0,-1 0,0-1,-1-1,-1 0,0 0,-2-1,0 0,0 0,-2 0,0-1,-2 0,0 0,-1 0,0 0,-2-19,-12 4,6 28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82 420,'34'-19,"-1"-2,-1-1,-1-1,-1-2,-1-1,-1-1,-1-2,0-3,-23 28,-1 1,1-1,-1 1,0-1,0 0,-1 0,1 0,-1-1,0 1,0-1,0 1,-1-1,1 1,-1-1,-1 0,1 0,0 0,-1 1,0-1,0 0,-1 0,1 0,-1 0,0 1,0-1,-1 0,1 1,-1-1,0 1,0-1,-1 1,1 0,-1 0,0 0,0 0,0 1,-1-1,1 1,-1 0,0 0,-3-2,2 3,-1-1,0 1,1 0,-1 0,0 0,0 1,0 0,-1 0,1 1,0 0,0 0,0 0,-1 1,1-1,0 2,0-1,0 1,0 0,1 0,-1 0,0 1,1 0,-4 2,-6 5,1-1,0 2,1 0,0 1,0 0,2 1,-10 13,12-17,1 1,0 0,1 1,0 0,1 0,0 1,0-1,1 1,1 0,0 1,1-1,0 1,1-1,1 1,0 0,0 0,1 0,1 0,0 0,1-1,0 1,1 0,0-1,1 0,1 0,0 0,0 0,1-1,1 0,0 0,0 0,1-1,1 0,-1-1,1 0,10 7,-1-4,1-1,0 0,0-2,1-1,0 0,1-1,0-1,0-1,0-1,0-1,8 0,14-1,-8-2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31,'-11'-5,"1"0,-1 1,0 0,0 1,-1 0,1 1,-1 0,1 1,-1 0,1 1,-1 0,0 0,1 2,-1-1,1 1,-1 1,1 0,0 1,0 0,1 1,-8 3,2 4,0 1,1 0,0 1,1 1,1 0,0 1,1 0,1 1,0 0,2 1,0 0,0 1,2-1,0 2,2-1,0 1,1 0,1 0,1 0,0 16,2-28,1 0,0 0,0 0,1 0,0 0,0-1,1 1,-1-1,2 1,-1-1,1 0,1-1,-1 1,1-1,0 1,0-1,1-1,0 1,0-1,0 0,1-1,-1 1,1-1,0 0,1-1,-1 0,0 0,1 0,0-1,-1-1,1 1,0-1,0 0,0-1,0 0,0 0,0-1,6 0,38-14,0-1,-1-3,-1-2,0-2,-2-2,-1-2,0-4,-27 20,26-18,-6 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0,'-58'23,"1"3,0 1,2 4,2 1,-6 8,50-34,1-1,-1 1,2 1,-1 0,1 0,0 0,0 1,1 0,0 0,0 1,1 0,0 0,1 0,0 0,1 1,-1 0,2-1,-1 1,1 0,1 0,0 0,1 1,-1-1,2 0,0 0,0 0,1 1,0-7,0 0,1 0,-1 0,1 0,0-1,0 0,1 1,-1-1,1-1,-1 1,1 0,0-1,0 0,0 0,0 0,1 0,-1 0,0-1,1 0,-1 0,1 0,-1-1,1 0,-1 1,1-1,0-1,-1 1,1-1,-1 0,1 0,-1 0,0 0,1-1,-1 0,0 0,0 0,0 0,0-1,0 0,-1 1,3-4,23-9,-2-2,0-1,-1-1,-1-1,-1-1,18-21,106-141,-147 183,-1-1,1 1,-1-1,1 1,0-1,-1 1,1 0,0 0,-1-1,1 1,0 0,-1 0,1 0,0 0,-1-1,1 1,0 0,0 0,-1 1,1-1,0 0,0 0,-1 0,1 0,0 1,-1-1,1 0,0 1,-1-1,1 0,-1 1,1-1,0 1,-1-1,1 1,-1-1,1 1,-1-1,0 1,1-1,-1 1,0 0,1-1,-1 1,0 0,0-1,1 1,-1 0,0 0,0-1,0 1,0 0,0-1,0 1,0 1,12 51,-11-47,2 12,-3-7,1 0,0 0,1 0,0 0,0-1,2 1,-1-1,1 0,1 0,0 0,0 0,1-1,0 0,0 0,1 0,0-1,1 0,0 0,2 0,59 27,-51-27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0 375,'6'-12,"16"-33,1 1,2 1,2 1,16-18,-43 59,1 0,-1 0,0 0,1 0,-1 0,1 0,-1 0,1 0,-1 0,1 0,0 0,-1 0,1 0,0 0,0 1,-1-1,1 0,0 1,0-1,0 0,0 1,0-1,0 1,0-1,0 1,0 0,1-1,-1 1,0 0,0 0,0 0,0 0,0 0,1 0,-1 0,0 0,0 1,0-1,0 0,0 0,0 1,0-1,0 1,0-1,0 1,0 0,0-1,0 1,0 0,0 0,-1-1,1 1,0 0,0 0,-1 0,1 0,0 1,6 87,-9-83,1 0,0-1,0 1,1 0,0 0,0 0,0 0,1-1,0 1,0 0,0 0,0-1,1 1,0-1,1 1,-1-1,1 0,0 0,0 0,0 0,1-1,0 1,0-1,0 0,0 0,1 0,-1-1,1 0,0 1,0-2,1 1,-1 0,1-2,0 1,0-1,0 0,0-1,0 1,-1-1,1 0,0-1,0 0,0 0,0 0,0 0,-1-1,1 0,0 0,-1-1,0 1,1-1,-1 0,0-1,-1 1,2-2,93-100,-74 75,99-159,-113 171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3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819 564,'-11'9,"-1"-1,2 2,0-1,0 1,0 1,2 0,-1 0,1 0,1 1,0 1,1-1,0 1,1 0,-3 10,-29 56,36-77,-21 34,3 1,0 1,3 1,-4 13,46-90,178-271,-109 152,-81 150,-23 44,5-23,0 1,1-1,0 1,1 0,0 0,1 0,1 1,0-1,2 0,-1 0,2 0,0 0,1 0,0-1,1 0,1 0,0 0,1 0,0-1,1 0,1 0,0-1,8 8,-13-15,0-1,1 1,0-1,-1 0,1-1,0 1,1-1,-1 0,0-1,1 1,0-1,0 0,0 0,-1-1,1 0,1 0,-1 0,0-1,0 0,0 0,0 0,0-1,0 0,0 0,0-1,3 0,9-9,-1 0,0-1,-1 0,0-2,-1 0,0 0,-2-1,1-1,-2-1,0 0,-1 0,-1-1,-1 0,0-1,-1 0,-1 0,-1-1,3-19,2-41,-11 80</inkml:trace>
  <inkml:trace contextRef="#ctx0" brushRef="#br0" timeOffset="346.292">1835 564,'-6'4,"-14"5,0 1,0 1,1 1,1 1,0 0,1 1,0 1,1 0,1 2,1 0,0 0,1 1,0 1,1 2,10-16,1-1,0 1,0 0,0-1,0 1,1 0,0 0,0-1,0 1,1 0,-1 0,1-1,0 1,1 0,-1-1,1 1,0-1,0 0,0 1,1-1,-1 0,1 0,0-1,0 1,0 0,1-1,-1 0,1 0,0 0,4 2,-1 0,0-1,0 0,1 0,0-1,-1 0,1 0,0-1,0 0,1 0,-1-1,0 0,1-1,-1 0,0 0,1 0,-1-1,6-2,-1 0,0-1,-1-1,1 0,-1-1,0 0,0-1,-1 0,0-1,0 0,-1-1,0 0,-1-1,0 0,0 0,-1-1,0 0,-1-1,0 1,-1-1,0 0,-1-1,-1 0,3-10,-6 16,-1 1,0 0,0 0,0-1,-1 1,0 0,0 0,-1 0,1 0,-1 0,-1 0,1 0,-1 1,0-1,0 1,-1-1,0 1,0 1,0-1,0 0,-1 1,0 0,1 0,-1 0,-3-1,-3-2,-1 0,0 1,0 1,0-1,0 2,-1 0,0 0,0 1,0 1,0 0,-8 0,-4 2</inkml:trace>
  <inkml:trace contextRef="#ctx0" brushRef="#br0" timeOffset="828.645">2400 0,'27'169,"-25"-124,-3 0,-1 1,-2-1,-7 30,-30 180,28-191,-1 58,15-121,-1-1,1 1,0-1,-1 1,1-1,0 1,0-1,-1 0,1 1,0-1,0 0,-1 0,1 1,0-1,0 0,0 0,0 0,-1 0,1 0,0 0,0 0,0 0,0-1,0 1,-1 0,1 0,0-1,0 1,-1 0,1-1,0 1,0-1,-1 1,1-1,0 1,-1-1,1 0,-1 1,1-1,-1 0,1 1,-1-1,1 0,-1 0,0 1,1-1,-1 0,0 0,0 0,0 1,0-1,1 0,-1 0,0 0,0 0,0 1,-1-1,1 0,27-50,-15 26</inkml:trace>
  <inkml:trace contextRef="#ctx0" brushRef="#br0" timeOffset="1078.581">2089 367,'733'0,"-655"11,-60-5</inkml:trace>
  <inkml:trace contextRef="#ctx0" brushRef="#br0" timeOffset="1645.696">114 1298,'618'-16,"52"-47,79 2,-281 30,-565 56,66-17,4 0</inkml:trace>
  <inkml:trace contextRef="#ctx0" brushRef="#br0" timeOffset="2032.318">1 1468,'18'12,"0"-1,1-1,0 0,1-2,0 0,1-1,-1-1,1-1,0-1,1 0,-1-2,7 0,265-17,-231 9,1297-130,-1114 121,105 12,-325 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52,'0'-3,"0"1,-1 0,1-1,-1 1,1 0,-1 0,0-1,0 1,0 0,0 0,0 0,0 0,-1 0,1 1,-1-1,1 0,-1 1,0-1,0 1,0-1,0 1,1 0,-2 0,1 0,0 0,0 0,0 0,0 0,-1 1,1-1,0 1,-1 0,1 0,-1 0,-81 3,68-1,0 2,1-1,0 2,0 0,0 1,0 0,1 1,0 1,1 0,-1 1,2 0,-1 1,1 0,1 1,0 1,0 0,1 0,1 1,0 0,1 1,0 0,1 0,1 0,0 1,1 0,1 1,0-1,1 1,0-1,2 1,-1 13,6-14,0-1,1 0,1 0,0-1,1 1,0-1,1-1,1 1,0-2,0 1,1-1,1 0,-1-1,2-1,0 1,0-2,0 0,2 0,3 2,1-1,0-1,0 0,1-2,0 0,0-1,1-1,-1-1,1-1,0 0,5-2,-21 1,1 0,-1-1,0 0,0 0,0 0,1 0,-1-1,0 0,0 0,0 0,0 0,0 0,0-1,0 0,0 0,0 0,-1 0,1-1,-1 1,0-1,0 0,0 0,0 0,0 0,0-1,-1 1,0-1,0 0,2-2,2-16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82 734,'0'0,"0"-1,0 0,-1 0,1 1,0-1,-1 0,1 0,-1 1,1-1,0 1,-1-1,0 0,1 1,-1-1,1 1,-1-1,0 1,1-1,-1 1,0 0,1-1,-1 1,0 0,0-1,1 1,-1 0,0 0,0 0,0 0,1 0,-1 0,0 0,0 0,0 0,1 0,-1 0,0 0,0 1,1-1,-1 0,0 1,0-1,1 0,-1 1,0-1,1 1,-1-1,0 1,1-1,-1 1,1 0,-1-1,1 1,-1 0,1-1,0 1,-1 0,1-1,0 1,0 0,-1 0,1 0,0-1,0 1,0 0,0 0,0 0,0 0,-33 162,30-153,0 0,1 0,0 0,1 1,0-1,1 0,0 1,0-1,1 1,1-1,-1 0,2 1,0-1,0 0,0-1,1 1,1-1,0 1,0-1,1-1,0 1,0-1,1 0,0 0,0-1,1 0,8 5,-11-11,1-1,0 1,0-2,-1 1,1-1,0 0,-1 0,1 0,0-1,-1 0,0 0,1 0,-1-1,0 1,0-1,0-1,-1 1,1-1,-1 0,0 0,0 0,2-3,118-153,-124 158,0 0,1 1,-1-1,1 1,-1-1,1 1,-1-1,1 1,0 0,0-1,-1 1,1 0,0-1,0 1,1 0,-1 0,0 0,0 0,0 0,1 0,-1 0,0 0,1 1,-1-1,1 1,-1-1,1 1,-1-1,1 1,0 0,-1-1,1 1,-1 0,1 0,-1 0,1 1,0-1,-1 0,1 1,-1-1,1 1,-1-1,1 1,-1-1,0 1,1 0,0 1,80 131,-77-127,0-1,1 1,-1-1,2 0,-1 0,0-1,1 1,0-2,0 1,0-1,0 0,1 0,-1-1,1 0,-1 0,1-1,0 0,0 0,0-1,0 0,-1 0,1-1,0 0,0-1,3 0,-3-3,0 1,0-1,0 0,0-1,-1 0,0 0,-1-1,1 0,-1 0,0 0,-1-1,0 1,0-2,-1 1,0 0,0-1,-1 0,0 1,0-1,-1-1,0 1,-1 0,0 0,-1-1,1-1,3-16,2 3</inkml:trace>
  <inkml:trace contextRef="#ctx0" brushRef="#br0" timeOffset="1139.565">1042 1,'-17'59,"-15"43,4 2,5 1,5 0,4 1,3 24,10-84,-1-9,0 0,3 0,1 0,2 0,1 0,2-1,2 0,7 19,-15-52,-1 0,1 0,0 0,0 0,0-1,0 1,0 0,0 0,1-1,0 1,-1-1,1 1,0-1,0 0,0 1,0-1,1 0,-1 0,1-1,-1 1,1-1,0 1,-1-1,1 0,0 0,0 0,0 0,0 0,0-1,0 1,0-1,0 0,0 0,0 0,0 0,0-1,0 1,0-1,0 1,0-1,0 0,0-1,-1 1,2-1,9-7,0 0,0-1,-1-1,0 0,-1 0,0-1,-1-1,-1 0,0 0,1-3,43-55,8 13,-59 58,-1 0,0 1,0-1,1 0,-1 1,0-1,0 1,0 0,0-1,0 1,0 0,0-1,0 1,0 0,0 0,0 0,-1 0,1 0,0 0,0 0,-1 0,1 0,-1 1,1-1,-1 0,0 0,1 0,-1 1,0-1,0 0,0 0,0 1,0-1,0 0,0 0,0 1,0-1,-1 0,1 0,0 1,-1-1,0 1,2 6,-2-2,1 1,0-1,0 1,1 0,-1-1,1 1,1-1,0 0,0 1,0-1,0 0,1 0,0 0,0-1,1 1,0-1,0 1,0-1,0 0,1-1,0 1,0-1,0 0,0 0,1-1,0 1,0-1,0-1,0 1,0-1,0 0,0 0,1-1,-1 1,1-2,-1 1,1-1,0 0,2 0,6-6,0 0,-1-2,1 1,-2-2,1 0,-1-1,0 0,-1 0,0-2,-1 1,0-2,2-4,-4 9,-2-1,1 0,-1-1,0 0,-1 0,-1 0,1 0,-1-1,-1 0,0 0,-1 0,0-1,-1 1,0-1,0 0,-2 1,1-13,-2 22,1 0,0 0,-1 0,1 0,-1 0,0 0,0 0,1 0,-1 0,-1 0,1 0,0 0,0 1,-1-1,1 1,-1-1,1 1,-1-1,1 1,-1 0,0 0,0 0,0 0,0 0,0 0,0 0,0 1,0-1,0 1,0-1,0 1,0 0,0 0,-1 0,1 0,0 0,0 0,0 1,-1-1,-72 43,65-33,2-1,-1 1,2 1,-1 0,1 0,1 0,0 0,0 1,1 0,1 1,0-1,1 1,0-1,1 1,0 0,1 0,1 0,0 0,0 0,3 8,0-14,0 0,1 0,0 0,0-1,1 1,0-1,0 0,0-1,1 1,0-1,0 0,0-1,1 1,0-1,-1 0,2-1,-1 0,0 0,0 0,1-1,0 0,-1-1,1 0,0 0,0 0,-1-1,1 0,0-1,0 1,2-2,16-5,-1-1,0-1,0-1,-1-1,-1-1,0-2,0 0,-2-1,0-1,0-1,10-12,6-2,-15 14,0-2,-1 0,-1-1,-1-1,-1-1,0-1,-2 0,-1-1,7-16,-20 38,-1-1,1 1,-1-1,0 0,1 1,-1-1,0 0,-1 0,1 0,0 1,-1-1,0 0,1 0,-1 0,0 0,-1 0,1 0,0 0,-1 0,0 1,0-1,0 0,0 0,0 1,0-1,-1 0,1 1,-1-1,0 1,1 0,-1 0,0-1,0 1,-1 1,1-1,0 0,-1 0,1 1,-1-1,0 1,1 0,-1 0,0 0,0 0,1 1,-1-1,0 1,0-1,0 1,0 0,-2 0,-4 2,0 0,0 1,0-1,0 2,1-1,0 1,-1 1,1-1,1 1,-1 1,1-1,0 1,0 1,0-1,1 1,0 0,1 1,-1-1,1 1,1 0,0 1,0-1,0 1,1-1,0 1,1 0,0 0,1 0,-1 5,2-11,0 1,1-1,-1 1,1-1,-1 1,1-1,0 1,1-1,-1 0,0 1,1-1,0 0,0 0,0 0,0 0,0-1,1 1,-1-1,1 1,-1-1,1 0,0 0,0 0,0 0,0 0,1-1,-1 1,0-1,1 0,-1 0,0 0,1-1,2 1,118-6,-105 0,-9 2,-1 0,1 1,-1 0,1 0,0 1,0 0,0 1,0 0,0 1,-1 0,3 1,-9 0,0 0,0 0,0 0,0 1,-1-1,1 1,-1 0,1 0,-1 0,0 0,0 0,-1 0,1 1,-1-1,0 0,1 1,-1-1,-1 1,1 0,0-1,-1 1,0 0,0-1,0 1,0 0,-1 2,14 57,-7-57,1-1,0 0,0-1,0 1,0-1,1 0,0-1,0 0,0 0,0-1,0 0,0 0,1-1,-1 0,0-1,1 1,-1-2,1 1,-1-1,0 0,1-1,-1 0,0 0,0-1,5-3,15-3,0-2,-1-1,0-1,-1-1,14-11,-23 12,0 0,0-1,-2-1,0 0,0-2,-2 1,0-1,-1-1,-1-1,0 1,4-14,-13 30,-1 0,1 0,-1 0,0 0,1 0,-1 0,0-1,0 1,-1 0,1-1,0 1,-1-1,0 1,1-1,-1 1,0-1,0 1,-1-1,1 1,0-1,-1 1,1-1,-1 1,0 0,0-1,0 1,0 0,0 0,-1 0,1-1,0 1,-1 1,0-1,1 0,-1 0,0 1,0-1,0 1,0-1,0 1,-1 0,1 0,0 0,-1 0,1 0,0 0,-1 1,1-1,-1 1,1 0,-11 2,0 0,0 2,0-1,1 2,0-1,0 2,0 0,1 0,-1 1,1 0,1 1,0 0,0 1,0 0,1 0,1 1,0 1,0-1,1 1,0 0,-2 6,1-6,1 0,0 1,0-1,2 1,-1 0,1 1,1-1,1 1,-1 0,2 0,0 0,0 0,2 1,-1-1,2 0,0 1,0-1,1 0,1 0,0 0,1-1,0 1,1-1,0 1,1-2,1 1,0-1,0 0,4 4,11 0,0-1,2 0,0-2,0 0,1-2,0-1,1-1,0-1,0-1,1-1,-1-2,1 0,0-2,0-1,0-1,12-3,98-10,-104 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1,'-14'24,"2"0,0 1,2 0,1 1,1 1,1-1,1 1,1 0,2 0,1 1,1-1,1 8,-8 192,6-210,-6 41,3 0,2 1,5 53,-3-109,1-1,0 1,0 0,1 0,-1 0,1 0,-1 0,1 0,0-1,0 1,0 0,0-1,0 1,1 0,-1-1,1 0,0 1,0-1,0 0,0 0,0 0,0 0,0 0,1-1,-1 1,1 0,-1-1,1 0,-1 0,1 0,0 0,0 0,0 0,-1-1,1 0,0 1,0-1,0 0,0 0,0 0,0-1,0 1,-1-1,1 0,0 0,0 0,-1 0,1 0,0 0,-1-1,3-1,106-102,-73 62,-18 22,3-6,2 1,0 2,2 0,0 2,2 0,0 2,10-3,-39 22,1 1,0-1,0 1,0-1,0 1,-1-1,1 1,0-1,0 1,0 0,0 0,0-1,0 1,0 0,0 0,0 0,0 0,0 0,0 0,0 0,0 1,0-1,0 0,0 0,0 1,0-1,0 1,0-1,-1 1,1-1,0 1,0-1,0 1,-1 0,1 0,0-1,-1 1,1 0,-1 0,1 0,-1-1,1 1,-1 0,1 0,-1 0,0 0,0 0,1 0,-1 0,0 0,0 0,0 0,0 0,0 0,-7 56,3-44,-1 0,2 1,-1-1,2 1,0-1,1 1,0 0,1 0,0 0,1-1,1 1,0 0,1-1,1 1,-4-12,1 0,0 0,0-1,1 1,-1-1,0 1,0-1,1 1,-1-1,1 0,-1 1,1-1,0 0,-1 0,1 0,0-1,0 1,0 0,-1 0,1-1,0 0,0 1,0-1,0 0,0 0,0 0,0 0,1 0,17-2</inkml:trace>
  <inkml:trace contextRef="#ctx0" brushRef="#br0" timeOffset="302.719">961 622,'-6'13,"-2"2,1 0,1 1,0 0,1 0,0 0,2 0,0 1,1 0,0-1,2 1,0 3,0-16,1-1,0 1,0-1,0 1,0-1,0 1,1-1,-1 0,1 0,0 0,0 0,1 0,-1 0,0-1,1 1,0-1,-1 0,1 1,0-1,0 0,0-1,1 1,-1 0,0-1,1 0,-1 0,0 0,1 0,0-1,-1 1,1-1,-1 0,1 0,-1 0,4-1,6 0,-1-1,0 0,0 0,0-2,0 0,-1 0,1-1,-1 0,11-7,-4 0,0-1,0-1,-2 0,0-1,0-1,-1-1,-1 0,-1-1,-1 0,11-20,-21 33,1 0,-1-1,0 1,0-1,-1 1,1-1,-1 0,-1 1,1-1,-1 0,0 0,0 0,0 1,-1-1,0 0,0 0,-1 1,0-1,0 1,0 0,0-1,-1 1,0 0,0 0,0 0,-1 1,1-1,-1 1,0 0,-1 0,1 0,-1 1,1-1,-1 1,0 0,0 1,-1-1,0 0,-2 1,0 1,1-1,-1 1,0 0,0 1,0 0,0 0,1 1,-1 0,0 0,0 1,1 0,-1 0,1 1,0 0,-1 0,-5 5,-1 4</inkml:trace>
  <inkml:trace contextRef="#ctx0" brushRef="#br0" timeOffset="930.158">1780 452,'-21'4,"0"1,0 1,0 0,1 2,0 0,1 2,0 0,0 1,-11 9,21-14,1 0,1 1,-1 0,1 0,0 1,1 0,0 0,0 0,0 1,1 0,1 0,0 0,0 1,0-1,1 1,1 0,0 0,0 0,1 0,0 0,1 5,0-10,1 1,0-1,0 1,1-1,-1 0,1 0,0 0,1 0,-1 0,1 0,0-1,0 1,1-1,-1 0,1 0,0 0,0 0,0-1,0 0,1 0,-1 0,1 0,0 0,0-1,0 0,0 0,1-1,-1 1,0-1,1 0,-1-1,0 1,1-1,-1 0,1 0,2-1,6 1,0-1,1 0,-1 0,0-2,0 0,0 0,-1-1,1-1,-1 0,0-1,-1 0,1-1,-1-1,0 0,-1 0,0-1,0-1,-1 0,0 0,-1-1,8-11,-8 8,-1 1,0-1,0 0,-1-1,-1 0,-1 0,0 0,-1-2,-3 13,0 0,0 1,0-1,-1-1,1 1,-1 0,0 0,0 0,-1 0,1 0,-1 0,0 0,0 0,-1 1,1-1,-1 0,1 1,-1-1,0 0,-1 1,1 0,0 0,-1 0,0 0,0 0,0 0,0 1,0-1,0 1,-1 0,1 0,-1 0,-3-1,-46-9,28 10</inkml:trace>
  <inkml:trace contextRef="#ctx0" brushRef="#br0" timeOffset="1416.591">2485 395,'-223'60,"220"-59,0 0,0 0,0 0,0 0,0 1,0-1,1 1,-1 0,0 0,1 0,0 0,-1 0,1 0,0 1,0-1,0 1,0-1,1 1,-1 0,1 0,-1 0,1 0,0 0,0 0,1 0,-1 0,1 0,-1 1,1-1,0 0,0 0,0 0,1 1,-1-1,1 0,-1 0,1 0,0 0,1 0,-1 0,0 0,1 0,0-1,-1 1,3 1,53 59,-50-58,0 1,-1 0,1 0,-1 0,0 1,-1 0,1 0,-1 0,-1 1,1 0,-1 0,-1 0,0 0,0 1,0-1,-1 1,0 0,-1 0,0 0,-2-5,1 0,-1 0,0-1,0 1,0 0,-1 0,1 0,-1-1,0 1,0-1,0 0,-1 1,1-1,-1 0,0 0,0 0,0-1,0 1,0-1,0 0,-1 0,1 0,-1 0,0 0,1-1,-1 0,0 1,0-1,0-1,-2 1,-126 8,128-9,-25 0,5-1</inkml:trace>
  <inkml:trace contextRef="#ctx0" brushRef="#br0" timeOffset="1762.705">2598 762,'68'-17,"-2"-4,0-2,16-11,-74 31,1-1,0 0,-1 0,0 0,0-1,0-1,0 1,-1-1,0 0,0-1,-1 0,0 0,0 0,0-1,-1 1,0-1,-1-1,0 1,1-3,-5 9,1 0,-1-1,0 1,0 0,-1-1,1 1,0 0,-1 0,0-1,1 1,-1 0,0 0,0 0,0 0,0 0,0 0,-1 0,1 0,-1 1,1-1,-1 0,1 1,-1-1,0 1,0 0,0-1,0 1,0 0,0 0,0 0,0 1,0-1,-1 0,1 1,0 0,0-1,-1 1,-89 1,77 3,0 1,0 0,0 1,0 1,1 0,0 1,1 0,0 1,0 1,0 0,2 1,-1 0,1 0,1 2,0-1,1 1,0 0,1 1,0 0,2 1,-2 3,6-10,0-1,1 1,0 0,1 0,0 0,0 0,0 0,1 0,0 0,1-1,0 1,0 0,1-1,0 1,0-1,0 0,1 0,0 0,1-1,-1 1,1-1,1 0,-1 0,1-1,0 0,0 0,0 0,1-1,0 0,0 0,0 0,0-1,1 0,-1-1,1 0,-1 0,1 0,0-1,0 0,0-1,3 1,104-1,-91-1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0,'-5'34,"-6"16,-2 3,2-1,3-5,2-6,3-10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0,'-222'135,"219"-134,0 0,0 0,0 1,0-1,0 1,0-1,1 1,-1 0,0 0,1 0,0 0,-1 1,1-1,0 0,0 1,0 0,1 0,-1-1,0 1,1 0,0 0,0 0,0 0,0 1,0-1,1 0,-1 0,1 0,0 1,0-1,0 0,1 0,-1 1,1-1,-1 0,1 0,0 0,0 0,1 0,-1 0,1 0,-1 0,1-1,2 4,7 1,0 0,1-1,0 0,0 0,0-2,1 1,-1-2,12 3,33 11,-51-16,-1 1,1-1,0 1,-1 1,1-1,-1 1,0 0,0 0,0 0,0 1,-1-1,1 1,-1 0,0 1,0-1,0 1,-1 0,0 0,0 0,0 0,0 0,-1 1,0-1,0 1,0 0,-1-1,0 1,0 0,0 0,-1 0,0 0,0 0,-1 0,1-1,-1 1,0 0,-1 0,0-1,-1 4,-2-2,0 0,0 0,-1-1,0 0,0 0,-1 0,1-1,-1 0,-1 0,1-1,-1 0,1 0,-1-1,0 0,0 0,-1-1,1 0,0 0,-1-1,-4 0,-13 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0,'-72'73,"5"4,2 2,4 2,-36 67,17-14,-6-3,-6-4,-71 74,157-194,6-5,-1-1,0 1,0 0,0-1,0 1,0-1,-1 1,1-1,0 1,-1-1,1 0,-1 0,1 0,-1 0,1 0,-1 0,0 0,0 0,1-1,-1 1,0 0,0-1,0 0,0 1,1-1,-1 0,0 0,0 0,0 0,0-1,-1 1,-4-9</inkml:trace>
  <inkml:trace contextRef="#ctx0" brushRef="#br0" timeOffset="283.872">84 28,'225'394,"-177"-326,3-2,50 50,30 3,-124-114,-3 0,1-1,0 0,0 0,0 0,0-1,0 0,1 0,0 0,0-1,-1 0,1 0,1 0,-1-1,5 1,3-5</inkml:trace>
  <inkml:trace contextRef="#ctx0" brushRef="#br0" timeOffset="530.282">1185 395,'33'0,"17"0,3 0,4 0,-4 0,-6 0,-2 0,-3 0,-4 0,-4 0,-2 0,-3 0,-1 0,-1 0,1 0,-6 5,-5 1</inkml:trace>
  <inkml:trace contextRef="#ctx0" brushRef="#br0" timeOffset="697.634">1185 706,'33'4,"17"-2,8-3,5 0,1-5,-6-1,-8 0,-12 1</inkml:trace>
  <inkml:trace contextRef="#ctx0" brushRef="#br0" timeOffset="1028.921">2567 226,'-20'13,"-8"3,1 1,0 1,2 2,0 0,2 1,0 2,1 0,2 2,0 0,2 1,0 1,15-21,-1-1,2 1,-1 0,1 0,-1 0,2 0,-1 1,1-1,0 0,0 1,1-1,-1 1,1-1,1 1,0-1,0 1,0-1,0 0,1 0,0 1,0-1,1 0,0-1,0 1,0 0,1-1,0 0,0 0,0 0,0 0,1-1,0 1,2 0,9 4,1-1,0 0,1-1,0-2,0 1,0-2,0 0,1-2,-1 0,1-1,0 0,0-2,-1 0,1-1,-1-1,1-1,-1 0,0-2,0 0,-1-1,0 0,0-2,-1 0,0-1,10-7,-13 8,-1-1,0 0,-1-1,0 0,0 0,-1-1,-1-1,0 1,-1-2,0 1,-1-1,0 0,-1-1,-1 1,0-1,-1 0,-1 0,0-1,-1 1,-1-1,0-4,-3 7,-1 0,1 1,-2-1,0 0,-1 1,0 0,0 0,-2 1,1-1,-1 1,-1 0,0 1,-1 0,0 1,0-1,-1 1,0 1,0 0,-1 1,0 0,-1 0,1 1,-1 1,-1 0,1 1,-3-1,-14-3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9,'-5'10,"-2"7,1-3,6-5,3-8,6-4,1-7,-1-6,-7-1,-3 8,-7 5,3 3,7 3,3-1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2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173 653,'-32'45,"11"-19,2 1,0 0,2 2,1 0,2 1,1 0,0 2,12-28,-1 1,1-1,0 1,0 0,0-1,0 1,1 0,0-1,0 1,0 0,0-1,1 1,0 0,0-1,0 1,1-1,-1 1,1-1,0 0,1 0,-1 0,0 0,1 0,0 0,0 0,0-1,1 0,-1 0,1 0,0 0,0 0,0-1,0 1,0-1,0 0,1 0,-1-1,3 1,5 1,-1-1,1 0,0-1,-1-1,1 0,0 0,-1-1,1-1,0 0,-1 0,0-1,1-1,-1 0,-1 0,1-1,-1 0,1-1,-1 0,-1-1,1 0,-1-1,-1 0,5-5,15-17,-1-1,-2-2,-1-1,-2 0,-1-2,1-6,5-5,-3-2,-1 0,-3-2,-2 0,-3-1,-2-1,-1 0,-4-1,0-21,-6 67,-1 0,0 0,-1 0,0-1,0 1,-1 0,0 0,0 0,-1 0,0 0,0 0,-1 0,0 0,-1 1,1 0,-1-1,-1 1,1 1,-1-1,-1 1,1 0,-1 0,0 0,0 1,-1 0,1 0,-1 1,0-1,-1 2,1-1,-1 1,1 0,-1 1,-4-2,-4 5,0 0,-1 1,1 1,1 0,-1 1,0 1,1 0,0 1,0 1,1 0,0 1,0 1,0 0,1 1,1 0,0 1,0 0,1 1,0 0,1 1,-4 8,2-4,1 1,0 1,2-1,0 2,1-1,1 2,1-1,0 0,2 1,0 0,2 0,0 0,1 1,1-1,2 0,0 0,1 0,0 0,2 0,1-1,0 1,2-1,0-1,1 0,1 0,1-1,1 0,0 0,1-2,1 1,0-2,1 0,1-1,1 0,2 1,14 5,0-1,1-2,0-1,2-2,-1-1,2-2,0-1,0-2,0-2,1-1,5-1,-6-3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319 651,'-191'94,"181"-87,0 0,1 0,0 1,1 0,-1 0,1 1,1 0,0 1,0 0,1 0,0 0,1 1,0 0,1 0,0 0,1 0,0 1,1-1,0 1,0 0,2-1,-1 1,1 0,2 11,-3-14,0 1,1-1,-1 0,2 0,-1 0,1 1,1-1,0 0,0 0,1 0,0-1,0 1,1-1,0 1,1-1,-1 0,2-1,-1 1,1-1,0 0,1-1,-1 1,1-1,1 0,-1-1,1 0,0 0,6 2,-2-4,0-1,0 0,0-1,0 0,0-1,0-1,0 0,0 0,0-1,0-1,0 0,-1 0,1-1,-1-1,9-4,5-2</inkml:trace>
  <inkml:trace contextRef="#ctx0" brushRef="#br0" timeOffset="277.803">743 735,'-26'33,"2"0,1 2,2 1,1 1,2 0,-2 11,18-45,1 0,-1 0,1-1,0 2,0-1,0 0,1 0,-1 0,1 0,0 0,0 1,0-1,0 0,0 0,1 0,-1 1,1-1,0 0,0 0,0 0,0 0,1 0,-1-1,1 1,-1 0,1-1,0 1,0-1,1 1,-1-1,0 0,1 0,-1 0,1 0,0 0,-1-1,2 1,7-1,-1-1,0 0,1 0,-1-1,1-1,-1 0,0 0,0-1,0 0,0 0,-1-1,1-1,-1 0,0 0,0-1,-1 0,1 0,-2-1,1 0,-1 0,0-1,0 0,4-7,2 1,-1 1,0-2,-1 1,-1-2,0 1,-1-1,-1-1,0 0,-2 0,1 0,-2-1,-1 0,0 0,-1 0,-1 0,0-7,-2 21,0 0,0 0,0 0,0 0,-1 0,0 0,1 0,-2 0,1 0,0 0,-1 1,1-1,-1 1,0-1,0 1,-1-1,1 1,-1 0,1 0,-1 0,0 1,0-1,0 1,-1-1,1 1,-1 0,1 0,-1 1,1-1,-1 1,0 0,0 0,0 0,0 0,0 0,0 1,0 0,0 0,0 0,0 0,0 1,0 0,0 0,0 0,-2 1,-71 59,53-37</inkml:trace>
  <inkml:trace contextRef="#ctx0" brushRef="#br0" timeOffset="546.518">1194 848,'-1'8,"0"-1,1 1,-1 0,2-1,-1 1,1 0,0-1,1 1,-1-1,1 1,1-1,0 0,0 0,0 0,1 0,0-1,0 1,1-1,0 0,0 0,0-1,1 1,-1-1,1 0,1-1,-1 0,1 0,-1 0,1 0,0-1,0-1,1 1,-1-1,4 1,0-4,1-1,0 0,-1 0,1-1,-1 0,1-1,-1 0,-1-1,1-1,-1 1,0-2,0 1,0-1,-1-1,0 0,-1 0,0 0,1-2,100-151,-94 136</inkml:trace>
  <inkml:trace contextRef="#ctx0" brushRef="#br0" timeOffset="799.244">1844 1,'-18'354,"7"114,10-463,0 0,0 1,1-1,0 0,0 1,0-1,1 1,0-1,0 0,0 1,1-1,0 0,0 0,0 0,0 0,1 0,0-1,0 1,0-1,1 0,-1 0,1 0,0 0,0-1,0 1,4 1,6-5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0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146 242,'-1'0,"1"1,0-1,-1 0,1 1,-1-1,1 0,-1 0,1 1,-1-1,1 0,-1 0,1 0,-1 0,1 1,-1-1,1 0,-1 0,1 0,-1 0,1 0,-1 0,0-1,1 1,-1 0,1 0,-1 0,1 0,-1-1,1 1,-1 0,1 0,0-1,-1 1,1 0,-1-1,1 1,0-1,-1 1,1 0,0-1,-1 1,1-1,0 1,0-1,-1 1,1-1,0 1,0-1,0 1,0-1,0 1,-1-1,1 1,0-1,0 0,1 1,-1-1,0 1,0-1,0 1,0-1,0 1,-27 38,10-1,3 0,0 0,3 2,1-1,2 1,-3 33,5-31,2 0,2 0,1 0,5 38,-4-76,0 0,0 0,0 1,0-1,1 0,-1 0,1 0,0 0,0 0,0 0,0 0,1 0,-1 0,1-1,0 1,-1 0,1-1,1 0,-1 1,0-1,0 0,1 0,-1 0,1 0,0-1,-1 1,1-1,0 1,0-1,0 0,0 0,0-1,0 1,0 0,1-1,-1 0,0 0,0 0,0 0,0 0,0-1,1 1,-1-1,0 0,0 0,0 0,0 0,-1-1,1 1,0-1,0 0,0 0,19-19,-1-1,-1-1,-1-1,-1-1,-1 0,-1-1,-1-3,2 1,27-49,-3-2,-4-1,-4-2,18-67,-11-34,-75 363,29-126,-7 48,4-1,5 1,5 38,47 416,-47-511,-1 0,-3 0,-2 0,-2 0,-2 0,-1-2,-3 1,-9 21,-20 5,41-69,0 1,0 0,0-1,-1 1,1 0,0-1,-1 0,1 1,-1-1,0 0,1 0,-1 0,0 0,0 0,0 0,1 0,-1 0,0-1,0 1,0-1,0 0,0 1,0-1,0 0,0 0,-1 0,1-1,0 1,0 0,0-1,1 1,-1-1,0 0,0 0,0 0,-1 0,0-4,-1 0,1 0,0 0,1 0,-1-1,1 1,0-1,0 0,1 0,0 0,0 1,0-1,0 0,1 0,0 0,1 0,0-5,-1 2,4-195,0 187,0 0,0 1,2-1,0 1,1 1,1-1,0 1,1 0,1 1,5-6,37-66,-33 51,-11 19</inkml:trace>
  <inkml:trace contextRef="#ctx0" brushRef="#br0" timeOffset="349.659">879 552,'-17'15,"1"0,1 1,0 0,1 1,1 1,1 0,0 1,1 0,2 1,0 0,0 0,2 1,1 0,-1 7,7-22,0-1,0 1,1-1,-1 0,1 1,1-1,-1 0,1 0,0 0,0 0,0 0,0 0,1 0,0-1,0 1,1-1,-1 0,1 0,0 0,0 0,0-1,0 0,1 0,-1 0,1 0,0 0,0-1,0 0,0 0,0-1,0 1,1-1,-1 0,0-1,1 1,-1-1,1 0,-1 0,0-1,1 0,-1 0,0 0,1 0,4-3,8-6,-1-1,0 0,-1-2,0 0,-1-1,0 0,-1-1,-1-1,0 0,-1 0,6-13,-8 13,-1 0,0-1,-1 0,-1-1,-1 1,0-1,-1-1,-1 1,-1 0,0-5,-3 19,1 0,-1-1,0 1,0 0,-1 0,1 0,-1 0,1 0,-1 0,-1 1,1-1,0 0,-1 0,0 1,0-1,0 1,0-1,-1 1,1 0,-1 0,0 0,0 0,0 1,0-1,0 1,-1 0,1 0,-1 0,1 0,-1 0,0 1,0 0,1-1,-1 2,0-1,0 0,0 1,0 0,0 0,0 0,0 0,-1 0,2 1,-1 0,0 0,0 0,-2 1,-49 47,45-30</inkml:trace>
  <inkml:trace contextRef="#ctx0" brushRef="#br0" timeOffset="637.637">1331 665,'-10'34,"2"-12,1 0,1 1,2-1,0 1,1 0,1 0,1 0,1 0,1 3,0-24,-1 1,0 0,1-1,0 1,0-1,0 1,0-1,0 0,0 1,0-1,1 0,-1 0,1 0,0 0,-1 0,1 0,0 0,0-1,0 1,1-1,-1 1,0-1,1 0,-1 0,0 0,1 0,-1 0,1-1,-1 1,1-1,0 0,-1 1,1-1,-1 0,1-1,0 1,-1 0,1-1,-1 1,1-1,-1 0,102-44,-81 28,0 0,0-2,-2 0,0-1,-2-1,0-1,-1-1,-2-1,0 0,-1-1,-2 0,0-1,5-20,-8 19,-3 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5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58,'-9'-7,"0"1,0 0,-1 0,0 1,0 0,-1 0,1 2,-1-1,0 1,0 1,0 0,0 0,-3 1,9 1,-1 0,1 0,0 0,-1 1,1 0,0 0,-1 0,1 1,0 0,0 0,0 0,0 0,1 1,-1 0,1 0,-1 0,1 1,0-1,0 1,1 0,-1 0,1 0,0 1,0-1,0 1,1 0,-1 0,1 1,-2 1,1 1,0-1,0 1,1-1,0 1,0 0,1 0,0 0,0 0,1 0,0 0,0 0,1 0,0-1,1 1,0 0,0 0,0-1,1 1,0-1,1 0,-1 0,2 0,-1 0,1 0,-1-1,2 0,-1 0,1-1,0 1,0-1,0 0,1-1,0 0,0 0,0 0,0-1,4 1,3-3,0-1,0-1,0-1,0 0,0-1,-1 0,1-1,-1 0,0-1,0-1,-1 0,1-1,-1 0,-1-1,10-7,17-9,-13 8,-1 0,-1-2,0-1,-1-1,14-18,-36 37,0 0,1 0,-1 0,0 0,0 0,1 0,-1 0,1 0,-1 0,1 0,-1 0,1 0,-1 1,1-1,0 0,-1 0,1 1,0-1,0 0,0 1,-1-1,1 1,0-1,0 1,0-1,0 1,0 0,0 0,0-1,0 1,0 0,0 0,0 0,0 0,0 0,0 0,0 0,0 0,0 1,0-1,0 0,0 1,0-1,0 0,0 1,0-1,-1 1,1-1,0 1,0 0,0-1,-1 1,1 0,0 0,-1-1,1 1,-1 0,1 0,-1 0,1 0,-1 0,1 0,-1 0,0 1,5 31,-5-24,0 0,1 1,0-1,0 0,1 0,0 0,1 0,0 0,0-1,1 1,0-1,0 0,1 0,0 0,1-1,0 1,0-2,0 1,1 0,5 3,66 22,-53-25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378 649,'-18'1,"1"1,-1 1,1 0,0 1,0 1,0 0,1 2,-1-1,2 2,-1 0,1 2,0-1,1 1,0 1,0 1,2 0,-1 1,1 0,1 0,1 2,0-1,0 1,2 1,0-1,-2 7,7-16,0 1,1 0,0 0,0 0,0 0,1 0,0 1,0-1,1 0,0 0,0 1,1-1,0 0,0 0,1 1,0-1,0 0,0-1,1 1,0 0,0-1,1 1,0-1,0 0,1 0,-1-1,1 1,0-1,1 0,-1-1,1 1,0-1,0 0,1 0,1 0,46 3,-29-6</inkml:trace>
  <inkml:trace contextRef="#ctx0" brushRef="#br0" timeOffset="301.643">745 848,'-8'12,"-2"1,1 1,0 0,0 0,1 1,1 0,1 1,0-1,1 1,0 0,2 1,0-1,0 1,2-1,0 5,1-18,1 0,-1 0,1 0,-1 0,1 0,0-1,0 1,0 0,1 0,-1-1,1 1,-1-1,1 1,0-1,0 0,0 0,0 1,0-1,1-1,-1 1,1 0,-1-1,1 1,0-1,-1 0,1 0,0 0,0 0,0 0,0 0,0-1,0 0,-1 1,1-1,1-1,5 1,-1-1,0 0,1-1,-1 0,0 0,0-1,0 0,0 0,-1-1,1 0,-1 0,0-1,11-6,-2 0,0-1,0-1,-1 0,-1-1,0-1,-1 0,0-1,-2 0,0-1,0 0,-2-1,0 0,-1 0,-1-1,-1 0,0-1,-2 1,0-1,-1 0,-1 0,-1 0,-1-20,0 36,-1 1,1-1,-1 1,1-1,-1 1,0-1,-1 1,1 0,0-1,-1 1,0 0,0 0,0 0,0 0,0 0,-1 1,1-1,-1 1,0-1,1 1,-1 0,0 0,0 0,-1 1,1-1,0 1,-1-1,1 1,0 0,-1 1,1-1,-1 0,0 1,1 0,-1 0,1 0,-1 0,1 1,-1-1,0 1,1 0,-1 0,-70 48,55-28</inkml:trace>
  <inkml:trace contextRef="#ctx0" brushRef="#br0" timeOffset="679.253">1196 1129,'171'-308,"-169"302,0 2,0-1,0 0,1 1,-1-1,1 1,0 0,0 0,0 0,1 0,-1 1,1-1,0 1,0 0,0 0,0 0,1 1,1-2,-4 6,0 0,0 0,0 0,0 0,0 0,-1 0,1 0,-1 1,0-1,1 1,-1-1,0 1,-1-1,1 1,0-1,-1 1,1 0,-1-1,0 1,0 0,0 0,0-1,-1 1,1 1,0 0,-1 61,-1-53,1 0,0 1,1-1,1 0,0 1,0-1,1 0,1 0,0 0,0 0,2 0,2 5,-6-14,1-1,0 1,0-1,0 0,0 1,0-1,1 0,-1 0,1 0,-1 0,1-1,0 1,-1-1,1 1,0-1,0 0,0 0,0-1,0 1,0-1,0 1,1-1,-1 0,0 0,0 0,0 0,0-1,0 1,0-1,0 0,0 0,0 0,0 0,0-1,0 1,1-2,88-72,48-103,-125 162,-3 2</inkml:trace>
  <inkml:trace contextRef="#ctx0" brushRef="#br0" timeOffset="997.863">2241 593,'-54'36,"38"-28,1 1,1 1,0 0,0 2,1-1,1 1,-1 1,2 0,-1 3,11-15,0-1,0 1,1 0,-1 0,0 0,1 0,-1 0,1 0,-1 0,1 0,-1 1,1-1,0 0,0 0,0 0,-1 0,1 1,0-1,0 0,0 0,1 0,-1 0,0 1,0-1,1 0,-1 0,1 0,-1 0,1 0,-1 0,1 0,-1 0,1 0,0 0,0 0,-1 0,1-1,0 1,0 0,0 0,0-1,0 1,0-1,1 1,57 11,-37-9,-18-3,0 0,0 0,-1 1,1-1,0 1,-1 0,1 0,0 1,-1-1,1 1,-1-1,0 1,1 0,-1 0,0 1,0-1,0 1,-1-1,1 1,-1 0,1 0,-1 0,0 0,0 1,0-1,-1 0,1 1,-1-1,0 1,0 0,0-1,0 1,-1 0,1 0,-1-1,0 1,0 0,0 0,-1 2,-5 7,0 1,-1-1,0 0,-1-1,-1 0,0 0,-1-1,0 0,0-1,-1 0,0 0,-10 5,-8 9,-53 34,66-49</inkml:trace>
  <inkml:trace contextRef="#ctx0" brushRef="#br0" timeOffset="1245.478">2721 198,'-5'39,"-6"17,-2 8,-3 4,-3-1,1-2,-1-2,2-2,0-3,3-5,3-3,4-5,3-5,2-5,2-3,5-8,2-2,0-6</inkml:trace>
  <inkml:trace contextRef="#ctx0" brushRef="#br0" timeOffset="1413.341">2467 649,'33'-9,"17"-4,4 1,-3 2,-4 3,-2 3,-2 1,-5 7,-4 3,-2-1,-3 0,0-2,-2-1,1-2,-5 0</inkml:trace>
  <inkml:trace contextRef="#ctx0" brushRef="#br0" timeOffset="1949.859">3173 622,'-50'30,"1"2,2 3,1 1,2 3,-6 8,7 13,42-59,0 0,0 1,0-1,1 0,-1 1,0-1,1 1,-1-1,1 1,-1-1,1 1,0 0,0-1,0 1,0-1,0 1,0 0,0-1,0 1,1-1,-1 1,1-1,-1 1,1-1,-1 1,1-1,0 1,0-1,0 0,0 1,0-1,0 0,0 0,0 0,0 0,0 0,1 0,-1 0,0 0,1 0,-1-1,1 1,9 1,0-1,0-1,0 0,0 0,0-1,0 0,0-1,0 0,0-1,-1 0,1-1,-1 0,0 0,0-1,-1-1,1 0,-1 0,0-1,-1 0,1 0,-2-1,1 0,-1 0,4-6,113-98,-123 110,0 0,1 0,0 0,0 0,-1 0,1 1,0-1,0 0,0 1,1 0,-1-1,0 1,0 0,1 0,-1 0,1 1,-1-1,1 0,-1 1,1 0,-1 0,1-1,0 2,-1-1,1 0,-1 0,1 1,-1-1,1 1,-1 0,0 0,1 0,-1 0,0 0,1 0,-1 1,0-1,0 1,0 0,0-1,-1 1,1 0,0 0,-1 0,1 0,-1 0,0 1,1-1,-1 0,0 1,-1-1,1 1,0 1,18 84,-17-87,1 0,0-1,0 1,0-1,0 0,0 0,0 0,0 0,0-1,0 1,0-1,-1 0,1 1,0-1,0-1,-1 1,1 0,0-1,-1 1,1-1,-1 0,0 0,2-1,-2 2,146-104,-147 104,0-1,0 1,1 0,-1 0,0 0,0 0,1 0,-1 0,1 0,-1 1,1-1,-1 0,1 1,-1-1,1 1,0 0,-1-1,1 1,-1 0,1 0,0 0,-1 0,1 0,0 1,-1-1,1 0,-1 1,1-1,0 1,-1 0,1-1,-1 1,0 0,1 0,-1 0,0 0,1 0,-1 0,0 0,0 1,0-1,0 0,0 1,0-1,0 0,-1 1,1-1,0 1,-1-1,1 1,-1 0,0-1,1 1,-1 0,-1 1,0 0,0 0,0 0,1 0,-1 0,1 1,0-1,0 0,0 0,0 0,1 1,-1-1,1 0,0 0,0 0,0 0,0 0,1 0,-1 0,1 0,-1-1,1 1,0-1,0 1,0-1,1 0,-1 1,1-1,-1 0,1 0,-1-1,1 1,0-1,0 1,0-1,0 0,0 0,0 0,0-1,0 1,1-1,0 1,79-20,-58 7</inkml:trace>
  <inkml:trace contextRef="#ctx0" brushRef="#br0" timeOffset="2536.997">4301 1,'-22'53,"1"0,3 2,2 0,-1 23,11-52,-55 330,59-316,1 0,3 0,1-1,7 35,-8-27,-7-36</inkml:trace>
  <inkml:trace contextRef="#ctx0" brushRef="#br0" timeOffset="2782.205">3962 396,'39'-5,"26"-1,12 0,3 1,2 1,2 2,-5 1,0 1,-5 0,-5 0,-14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3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358 553,'-4'-4,"-1"0,0 0,0 0,-1 0,1 1,-1 0,0 0,1 0,-1 1,0 0,-1 0,1 1,0-1,0 1,-1 1,1-1,-1 1,1 0,0 1,-1-1,1 1,0 1,-1-1,1 1,0 0,0 0,0 1,1 0,-2 0,-5 3,0 1,1 0,0 1,0 1,0-1,1 2,0-1,1 1,0 1,1 0,0 0,1 0,-3 6,5-10,1 0,-1 0,1 0,0 1,1 0,0-1,0 1,0 1,1-1,1 0,-1 0,1 1,1-1,-1 1,2-1,-1 1,1-1,0 1,1-1,0 0,0 0,1 0,0 0,0 0,1 0,0-1,0 0,4 5,1-8,1 1,-1-2,1 1,0-1,0-1,0 0,1 0,-1-1,0 0,1-1,-1 0,0-1,1 0,-1 0,0-1,0-1,0 0,1 0,22-9,0 0,0-3,-1 0,-1-2,-1-1,0-2,-2-1,0-1,-1-1,-2-2,0 0,13-20,-38 45,1-1,-1 0,1 1,0-1,-1 1,1-1,0 1,-1-1,1 1,0 0,-1-1,1 1,0 0,0-1,0 1,-1 0,1 0,0 0,0 0,0 0,-1 0,1 0,0 0,0 0,0 0,0 0,-1 1,1-1,0 0,0 0,-1 1,1-1,0 1,-1-1,1 0,0 1,-1 0,1-1,0 1,-1-1,1 1,-1 0,1-1,-1 1,1 0,-1-1,0 1,1 0,-1 0,0 0,20 49,-15-35,62 72,-51-72</inkml:trace>
  <inkml:trace contextRef="#ctx0" brushRef="#br0" timeOffset="417.02">1205 665,'-10'3,"0"1,0 0,0 0,1 1,0 0,0 0,0 1,0 0,1 1,0 0,0 0,1 1,0 0,0 0,1 1,0 0,1 0,0 0,0 1,1-1,0 1,-2 9,6-15,-1-1,1 0,1 1,-1-1,0 0,1 0,-1 1,1-1,0 0,0 0,1 0,-1 0,1 0,-1 0,1 0,0-1,0 1,0 0,0-1,1 0,-1 1,0-1,1 0,0 0,0 0,-1-1,1 1,0-1,0 0,1 1,-1-1,0-1,0 1,0 0,1-1,2 1,4 0,0-1,1 0,-1 0,0-1,0 0,0-1,0 0,0-1,0 0,-1 0,7-4,12-12,-1 0,-1-2,-1-1,-1 0,-1-2,-1-1,-1-1,-1-1,-2 0,4-10,1 7,-2-1,-2-1,-1 0,-1-2,-2 0,-1 0,-2-2,-1 0,-2 0,3-24,-11 43,0-1,-1 0,0 1,-2-1,0 1,-1-1,-4-12,6 25,0 1,-1-1,0 1,1 0,-2 0,1 0,0 0,-1 0,0 0,0 1,0-1,0 1,0 0,-1 0,1 0,-1 0,0 1,0-1,0 1,0 0,-1 0,1 1,0-1,-1 1,1 0,-1 0,1 1,-1-1,0 1,1 0,-3 0,-7 4,0 0,0 1,1 1,-1 0,1 1,1 0,-1 1,1 0,1 1,0 0,0 1,0 1,2-1,-1 1,1 1,1 0,0 0,-4 9,-3 1,1 0,0 2,2-1,1 1,1 1,1 0,1 1,1-1,1 1,2 1,0-1,2 1,1 10,2-26,1 1,0 0,1-1,0 1,1-1,0 0,1 0,0 0,1-1,0 0,0 0,1 0,1-1,0 0,0 0,0-1,1 0,0 0,1-1,0-1,0 0,0 0,1 0,0-2,0 1,0-1,1-1,-1 0,1-1,0 0,11 0,6 0,-4-2</inkml:trace>
  <inkml:trace contextRef="#ctx0" brushRef="#br0" timeOffset="1502.339">2080 553,'-13'-1,"0"0,-1 1,1 0,0 1,0 0,0 1,0 1,0 0,1 0,-1 2,1-1,0 2,0-1,1 2,-1-1,1 2,1 0,-1 0,1 0,1 1,0 1,-3 4,6-6,1 1,0 0,0 0,1 0,0 1,1-1,0 1,1 0,0 0,0 0,1 0,0 0,1 1,0-1,1 0,0 0,0 0,1 0,2 4,-3-10,1 0,0 0,0-1,1 1,-1-1,1 0,-1 1,1-1,0 0,0 0,1-1,-1 1,1-1,-1 1,1-1,0 0,0-1,-1 1,1-1,1 1,-1-1,0-1,0 1,0 0,0-1,1 0,3 0,4-1,0 0,0 0,-1-2,1 1,-1-1,1-1,-1 0,0-1,5-2,17-15,0-1,-2-2,0-1,-2-1,-1-1,-1-2,-2-1,-1-1,-1-1,-2-1,-1 0,1-8,-7 17,-2-2,0 1,-1-2,-2 1,-1-1,-1-1,-2 1,0-1,-2 0,-1 0,-2-19,1 44,-1-1,1 1,-1-1,0 1,0-1,-1 1,1-1,-1 1,0 0,0-1,0 1,-1 0,0 0,1-1,-1 1,-1 1,1-1,-1 0,1 0,-1 1,0 0,0 0,-1-1,1 2,-1-1,1 0,-1 1,0 0,0-1,0 2,0-1,0 0,-1 1,1 0,0 0,-1 0,1 0,-1 1,1 0,-1 0,1 0,-1 0,-1 1,-7 7,-1 0,1 1,1 0,0 1,0 1,1 0,0 0,1 1,0 1,1-1,1 1,0 1,0 0,1 0,1 0,1 1,0 0,1 0,0 1,1-1,1 0,0 5,-3-1,1 0,1 1,0-1,2 1,0-1,1 1,1 0,1-1,1 1,0-1,1 0,2 0,0 0,0-1,2 0,0 0,2 0,0-1,0-1,8 9,-1-9,1-1,1-1,0-1,1 0,0-1,1-2,1 0,-1-1,1-1,1-1,0-1,8 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1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68,'-41'88,"3"1,5 1,3 2,5 1,3 2,4 3,-20 149,36-237,1 0,0-1,0 1,1 0,0 0,0 0,1-1,1 1,-1 0,2-1,-1 1,1-1,1 0,0 0,0 0,0 0,1-1,1 0,-1 0,1 0,1-1,0 1,0-2,3 3,-2-8,0 0,1-1,0 0,-1 0,1-1,-1 0,0 0,1-1,-1 0,0-1,0 0,0 0,0 0,-1-1,1-1,-1 1,0-1,0 0,-1-1,0 1,0-2,0 1,0 0,0-3,50-46,-2-2,-3-3,-3-2,-2-2,-3-1,-3-3,-3-1,-3-2,-3-1,-4-2,-2-1,-4 0,-2-10,-16 74,-1 1,0-1,-1 0,-1 0,1 1,-1-1,-1 0,0 0,-1 1,0-1,-1-1,3 11,-1 0,1 0,0-1,-1 1,1 0,-1 0,1 0,-1 0,0 0,1 0,-1 0,0 0,0 0,1 0,-1 1,0-1,0 0,0 1,0-1,0 0,0 1,-1-1,1 1,0-1,0 1,0 0,0 0,0-1,-1 1,1 0,0 0,0 0,0 0,-1 0,1 1,0-1,0 0,0 0,0 1,-1-1,1 1,0-1,0 1,0-1,0 1,0 0,0-1,0 1,0 0,1 0,-1 0,0 0,0 0,1 0,-2 1,-43 56,11 2,2 2,4 2,2 0,3 1,-1 16,7-24,2 1,4 0,1 1,2 23,6-58,2 0,0 1,2-1,1 0,1 0,0 0,2 0,1-1,1 0,1 0,1-1,2 1,-10-18,0-1,1 1,0-1,0 0,0 0,0 0,1 0,0 0,-1-1,1 0,1 0,-1 0,0 0,1-1,-1 1,1-1,0 0,0-1,3 2,14-2</inkml:trace>
  <inkml:trace contextRef="#ctx0" brushRef="#br0" timeOffset="344.613">929 1112,'12'-3,"1"-2,-1 0,0 0,-1-1,1 0,-1-1,-1-1,1 1,-1-2,0 1,-1-2,0 1,-1-1,0 0,0-1,-1 0,0 0,2-7,-9 14,0 1,0-1,0 0,-1 0,1 0,-1 1,0-1,0 0,-1 1,1-1,-1 1,1-1,-1 1,0 0,0 0,-1-1,1 2,-1-1,1 0,-1 0,0 1,0 0,0-1,-1 1,1 0,0 1,-1-1,1 0,-1 1,1 0,-1 0,0 0,0 0,1 1,-1 0,0-1,0 1,0 0,1 1,-1-1,0 1,0 0,1 0,-1 0,0 0,1 1,-1-1,1 1,0 0,-1 0,-1 2,-7 7,1 0,0 1,0 0,1 1,1 0,0 0,1 1,1 0,0 1,1 0,0 0,1 0,1 1,0-1,1 1,1 1,0-10,0 1,1-1,-1 1,2-1,-1 1,1 0,0 0,0-1,1 1,0 0,1-1,0 1,0-1,0 1,1-1,0 0,1 0,-1 0,1 0,1-1,-1 0,1 0,0 0,0 0,1-1,0 0,0 0,0 0,0-1,1 0,0 0,0-1,0 1,0-2,0 1,8 1,10-1</inkml:trace>
  <inkml:trace contextRef="#ctx0" brushRef="#br0" timeOffset="578.493">1522 689,'-10'34,"-3"15,-4 5,1 2,-1-3,1-1,4-5,-1-5,2-1,3-2,2-3,3-2,2-3,0-2,2-5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1,'0'1050,"-27"-824,27-225,0-1,0 1,0 0,0 0,0 0,0-1,0 1,0 0,-1 0,1 0,0-1,0 1,-1 0,1-1,0 1,-1 0,1-1,-1 1,1 0,-1-1,0 1,1-1,-1 1,1-1,-1 1,0-1,1 1,-1-1,0 0,0 1,1-1,-1 0,0 0,0 0,1 1,-1-1,0 0,0 0,0 0,1 0,-1 0,0-1,0 1,0 0,1 0,-1 0,0-1,0 1,1 0,-1-1,0 1,1 0,-1-1,0 1,1-1,-1 0,-11-11</inkml:trace>
  <inkml:trace contextRef="#ctx0" brushRef="#br0" timeOffset="268.734">0 621,'39'0,"21"0,11 5,-2 2,2-1,-2-1,-2-1,-5-2,-1-1,-3-1,-6 1,-12-2</inkml:trace>
  <inkml:trace contextRef="#ctx0" brushRef="#br0" timeOffset="521.519">1073 621,'-36'41,"16"-21,0 0,1 2,1 0,1 1,1 0,1 2,1 0,2 0,0 1,2 1,0 0,0 9,9-33,1 1,0-1,0 0,0 0,0 1,0-1,0 0,1 1,0-1,0 0,0 0,0 0,0 0,1 0,-1 0,1 0,0 0,-1 0,1-1,1 1,-1-1,0 1,1-1,-1 0,1 0,0 0,-1 0,1-1,0 1,0-1,0 1,1-1,-1 0,3 0,5 2,-1-1,1-1,0 0,0 0,0-1,0 0,0-1,-1 0,1-1,3-1,2-2,0 0,0-1,-1-1,0 0,0-1,0-1,-1 0,-1-1,0 0,0-2,-1 1,0-1,-1-1,-5 7,-1 0,0 0,-1-1,1 1,-1-1,0 0,-1-1,0 1,0-1,-1 1,1-1,-2 0,1 0,-1 1,0-1,-1 0,0 0,0 0,-1 0,0 0,0 0,-1 0,0 0,0 1,-1-1,0 1,0-1,-1 1,-3-2,1 0,-2 1,1 0,-1 1,0-1,0 1,-1 1,0 0,0 0,-1 1,1 0,-1 0,0 1,-1 1,1 0,-10-2,-12-2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80,'-1'-4,"-1"-1,1 1,-1 0,0 0,0 0,0 0,-1 0,1 0,-1 1,0-1,0 1,0 0,-1 0,1 0,-1 0,0 0,1 1,-1 0,0-1,0 2,-1-1,1 0,0 1,-1 0,1 0,-1 0,1 0,-1 1,1 0,-1 0,-3 0,-12 3,0 0,0 1,1 1,0 1,0 0,0 2,1 0,-16 10,25-10,0 1,1 0,0 1,0 0,1 0,0 1,1-1,0 1,0 1,2-1,-1 1,2 0,-1 0,1 0,1 1,1-1,-1 0,2 1,0 0,1 10,18 232,-16-239,0 1,-1 0,-1 1,-1-1,0 0,-2 0,1 0,-2 0,0 0,-2-1,1 1,-2-1,0 0,-1 0,-1-1,-1 1,-13 25,-3 0,-1-2,-1-1,-20 20,41-53,5-5,1 0,-1 0,0 0,0 1,1-1,-1 0,0 0,1 1,-1-1,0 0,1 1,-1-1,0 0,1 1,-1-1,1 1,-1-1,1 1,-1-1,1 1,-1 0,1-1,0 1,-1 0,1-1,0 1,0 0,-1-1,1 1,0 0,0-1,0 1,0 0,0 0,0-1,0 1,0 0,0 0,0-1,0 1,0 0,1-1,-1 1,0 0,0-1,1 1,-1 0,0-1,1 1,-1-1,1 1,-1 0,1-1,-1 1,1-1,-1 1,1-1,0 0,-1 1,1-1,112 0,-100-2,1 0,-1 2,1-1,-1 2,1-1,-1 2,1 0,-1 1,0 0,3 1,-14-3,1 1,-1-1,1 1,-1-1,0 1,1 0,-1 0,0 0,0 0,0 0,0 0,-1 1,1-1,-1 1,1-1,-1 1,0 0,0-1,0 1,0 0,-1 0,1-1,-1 1,1 0,-1 0,0 0,0 0,-1 0,1 0,0-1,-1 1,0 0,0 0,1 0,-2-1,1 2,-51 95,-15-13,52-70,1 1,0 0,1 1,1 1,0 0,2 0,0 1,2 1,0-1,-4 17,11-33,1 1,-1 0,1-1,-1 1,2 0,-1 0,0-1,1 1,0 0,0-1,0 1,1-1,-1 1,1-1,0 0,1 0,-1 1,1-1,-1-1,1 1,0 0,1-1,-1 0,1 1,-1-1,1-1,0 1,0 0,0-1,0 0,1 0,-1 0,0-1,1 1,0-1,30 9,0-2,1-1,0-1,1-3,-1-1,3-1,50-17,-65 10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8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54,'313'0,"-287"-2,-1-1,1-2,-1 0,0-2,22-9,-7 4,-28 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8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22,'29'10,"14"-2,10-2,0-2,-4-2,-5-6,-6-2,-4-1,2-3,-1 0,-2 1,-5 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49,'-8'20,"-19"46,3 1,3 0,-2 23,6 18,4 1,5 0,7 95,0-199,0 1,0-1,1 0,0 0,0 0,0 1,0-1,1 0,0 0,0 0,1 0,-1 0,1 0,0 0,0 0,1-1,-1 1,1-1,0 1,1-1,-1 0,1-1,-1 1,1 0,0-1,0 0,1 0,-1 0,1-1,-1 1,1-1,0 0,0 0,0-1,0 1,0-1,0 0,0-1,1 1,10-6,0 0,-1-1,0-1,0-1,0 0,-1 0,0-1,-1-1,0-1,-1 0,0 0,0-1,-1-1,-1 0,0 0,4-9,-11 18,49-69,-3-1,-3-3,-4-1,25-67,-52 113,-1-1,-1-1,-3 0,0 0,-2-1,-2 0,-1 0,-2-1,-1-17,-2 51,1 1,-1-1,0 0,0 0,0 0,0 1,0-1,0 0,0 0,0 1,-1-1,1 0,-1 0,1 1,-1-1,0 0,0 1,0-1,1 1,-2-1,1 1,0-1,0 1,0 0,-1 0,1 0,0-1,-1 1,1 0,-1 1,1-1,-1 0,0 0,1 1,-1-1,0 1,0-1,1 1,-1 0,0 0,0-1,0 1,1 1,-1-1,0 0,0 0,1 1,-1-1,0 1,0-1,0 1,-7 7,1 0,-1 1,2 0,-1 0,1 0,1 1,0 0,0 1,1-1,0 1,1 0,0 0,1 1,-16 41,2 1,2 1,3 0,2 0,3 1,2 1,2 22,5-56,0-1,1 0,1-1,1 1,1-1,1 0,1 0,1-1,1 0,0 0,11 14,12 21,-24-52</inkml:trace>
  <inkml:trace contextRef="#ctx0" brushRef="#br0" timeOffset="387.604">852 925,'24'-10,"0"-2,0-1,-2 0,0-2,0 0,-1-2,9-10,-27 25,0-1,0 1,0-1,0 0,0 0,-1 0,1 0,-1-1,0 1,0-1,0 0,0 1,-1-1,0 0,0 0,0 0,0 0,0 0,-1 0,1 0,-1 0,0 0,-1 0,1 0,-1 0,1 0,-1 0,-1 0,1 0,0 1,-1-1,0 0,0 1,0-1,0 1,0-1,-1 1,0 0,1 0,-1 0,0 1,-1-1,-2 2,1 1,-1 1,1-1,0 1,-1-1,1 1,-1 1,1-1,0 1,0 0,0 0,0 1,0-1,1 1,-1 0,1 1,-1-1,1 1,0-1,1 1,-1 1,1-1,-1 0,1 1,1 0,-3 2,-4 10,0 0,1 0,0 1,1 0,2 1,-1-1,2 1,-1 12,4-27,-1 0,1 1,0-1,1 0,-1 0,1 0,0 1,0-1,0 0,1 0,-1 0,1 1,0-1,0 0,0 0,1 0,0 0,-1 0,1-1,1 1,-1-1,0 1,1-1,0 0,0 1,0-2,0 1,0 0,1 0,-1-1,1 0,-1 0,1 0,0 0,0-1,0 1,0-1,0 0,0 0,1 0,-1-1,0 0,0 1,0-1,1-1,2 0,70-33,-58 20</inkml:trace>
  <inkml:trace contextRef="#ctx0" brushRef="#br0" timeOffset="3302.073">1162 1150,'3'3,"0"-1,0 0,1 1,-1-1,0 0,1-1,-1 1,1-1,-1 1,1-1,0 0,0 0,-1-1,1 1,0-1,0 0,0 0,0 0,0 0,-1-1,1 0,0 0,0 0,-1 0,1 0,0-1,-1 1,2-2,4-1,0-1,0 0,-1-1,1 0,-1-1,0 1,-1-1,0-1,0 1,1-3,2-2,-1-1,0 0,-1 0,-1-1,0 0,-1-1,0 1,-1-1,0 0,-2 0,0-1,0 1,-2-1,0 0,-1-14,0 26,-1 1,0 0,0 0,0 0,-1 0,1 1,-1-1,1 0,-1 1,0-1,0 1,0-1,0 1,-1 0,1 0,-1 0,1 0,-1 0,0 0,1 1,-1 0,0-1,0 1,0 0,0 0,-1 1,1-1,0 1,0-1,0 1,0 0,-1 0,1 1,0-1,0 0,0 1,0 0,0 0,0 0,0 0,0 0,0 1,0-1,1 1,-1 0,0 0,1 0,0 0,-1 0,1 1,-1 1,-3 1,0 0,1 1,0-1,0 1,1 1,-1-1,1 1,1 0,-1-1,1 2,0-1,1 0,0 0,0 1,0 0,1-1,0 1,1 0,0-1,0 1,0 0,1-1,0 1,1 0,0-1,0 0,0 1,1-1,0 0,1 0,-1 0,1-1,1 1,-1-1,1 0,0 0,0-1,1 1,1 0,4 0,1 0,0-1,0 0,1-1,-1 0,1-1,0 0,0-1,0-1,0 0,1 0,-1-2,11-1,0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4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225 282,'-22'3,"0"1,0 0,0 2,1 1,0 0,-14 8,34-15,-1 1,0 0,0 0,0 0,0 0,0 0,1 0,-1 0,0 1,1-1,-1 1,1-1,0 1,0-1,-1 1,1 0,0 0,0 0,0 0,1-1,-1 1,0 0,1 0,-1 0,1 1,0-1,0 0,0 0,0 0,0 0,0 0,0 0,1 0,-1 0,1 0,-1 0,1 0,0 0,0 0,0 0,0 0,0-1,0 1,0 0,1-1,-1 1,1-1,-1 1,1-1,0 0,-1 0,1 0,0 0,0 0,29 22,-24-21,-1 1,0 0,-1 0,1 1,0 0,-1 0,0 0,0 1,0 0,-1 0,0 0,0 0,0 1,0-1,-1 1,0 0,0 0,0 0,-1 1,0-1,0 1,-1-1,0 1,0-1,0 1,-1 0,0 6,-4-2,0 0,0-1,-1 0,-1 0,1 0,-1 0,-1-1,0 0,0 0,-1-1,0 0,-1 0,0-1,0 0,0-1,-4 3,-29 7,22-12</inkml:trace>
  <inkml:trace contextRef="#ctx0" brushRef="#br0" timeOffset="254.045">592 1,'0'33,"-5"17,-2 8,1 0,-4 0,1-6,0-2,-1-4,-1-6,3 0,2-1,2-4,2-2,1-2,1-1,1-7</inkml:trace>
  <inkml:trace contextRef="#ctx0" brushRef="#br0" timeOffset="439.092">337 368,'34'0,"15"0,5 0,-2 0,-1 0,-4 0,-5 0,-5 0,-4 0,-7 0</inkml:trace>
  <inkml:trace contextRef="#ctx0" brushRef="#br0" timeOffset="751.9">1100 311,'-20'14,"-27"18,2 2,1 2,2 2,-13 16,25 1,29-54,1 0,-1 0,1 0,-1 0,1 0,0 0,0 1,0-1,-1 0,1 0,0 0,0 1,1-1,-1 0,0 0,0 0,1 0,-1 1,0-1,1 0,-1 0,1 0,-1 0,1 0,0 0,0 0,-1 0,1 0,0-1,0 1,0 0,0 0,0-1,0 1,0 0,0-1,0 1,0-1,0 1,0-1,0 0,1 0,-1 1,0-1,0 0,0 0,1 0,-1 0,9-1,-1-1,1 0,-1 0,1-1,-1 0,0-1,0 0,0 0,-1-1,1 0,-1-1,0 1,-1-2,6-4,21-14,101-82,-135 107,1-1,0 0,0 1,-1-1,1 1,0 0,0-1,0 1,0 0,-1-1,1 1,0 0,0 0,0 0,0 0,0 0,0 0,0 0,0 0,-1 0,1 0,0 0,0 1,0-1,0 0,0 1,0-1,-1 0,1 1,0-1,0 1,-1-1,1 1,0 0,-1-1,1 1,-1 0,1-1,0 1,-1 0,0 0,1 0,-1-1,1 1,-1 0,0 0,0 0,0 0,1 0,-1 0,0 0,0-1,0 1,0 1,3 56,-3-51,0 18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3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0,'-23'7,"0"2,1 0,0 1,0 1,2 1,-1 1,1 1,1 1,1 0,0 2,1 0,0 0,2 2,0 0,1 1,-4 10,14-23,1 0,1 0,-1 1,1-1,1 1,-1 0,1 0,1 0,-1-1,1 1,1 0,-1 0,1 0,1 0,0-1,0 1,0-1,1 1,0-1,0 0,1 0,0 0,0-1,1 1,-1-1,1 0,1 0,-1-1,1 1,0-1,0 0,1-1,0 0,3 3,2 0,-1-1,1-1,0 0,0 0,0-1,1-1,-1 0,1-1,0 0,0-1,0-1,0 1,0-2,-1 0,2-1,17-4</inkml:trace>
  <inkml:trace contextRef="#ctx0" brushRef="#br0" timeOffset="284.325">766 112,'-42'60,"1"1,4 2,-2 10,36-70,1 1,-1 0,1 0,0 0,0 0,0 0,0 0,1 1,0-1,0 1,0-1,0 1,1-1,-1 1,1-1,0 1,1-1,-1 1,1-1,0 1,0-1,0 1,1-1,0 0,0 0,0 1,0-1,0-1,1 1,-1 0,1-1,0 1,1-1,-1 0,0 0,1 0,0 0,0-1,-1 1,1-1,3 1,6-1,0 0,0 0,1-1,-1-1,1 0,-1-1,0 0,0-1,1-1,-1 0,0 0,-1-2,1 1,-1-2,0 0,0 0,-1-1,1 0,-2-1,1 0,-1-1,0 0,-1-1,0 0,-1 0,0-1,0 0,-1-1,-1 1,0-1,0 0,-1-1,-1 0,0 1,-1-1,0 0,-1-1,0 1,-1-6,-1 14,2-4,0 1,-1-1,0 0,0 1,-1-1,0 0,-1 1,0-1,0 1,-1-1,0 1,-1-1,1 1,-2 0,1 0,-1 0,0 1,-1-1,1 1,-2 0,1 0,-5-4,-7 6,-1 5</inkml:trace>
  <inkml:trace contextRef="#ctx0" brushRef="#br0" timeOffset="668.584">1162 451,'163'-292,"-163"293,0-1,0 1,0 0,0 0,0 0,1-1,-1 1,0 0,1 0,-1-1,0 1,1 0,-1 0,1-1,-1 1,1-1,-1 1,1 0,0-1,-1 1,1-1,0 1,-1-1,1 0,0 1,0-1,0 0,-1 1,1-1,0 0,0 0,0 0,-1 0,1 0,0 0,0 0,0 0,0 0,-1 0,1 0,0 0,0-1,0 1,-1 0,1-1,0 1,0 0,-1-1,1 1,0-1,-1 1,1-1,-1 1,1-1,0 0,-1 1,1-1,-1 0,0 1,1-1,-1 0,0 0,1 1,-1-2,5 25,-4-12,0 0,1 0,0 0,1 0,0-1,0 1,1-1,1 0,0 0,0 0,1-1,0 0,1 0,-1 0,2-1,-1 0,1 0,1-1,-1 0,7 3,-11-8,0-1,1 0,-1 0,0 0,1-1,-1 1,1-1,-1 0,1 0,-1-1,1 1,-1-1,0 0,1 0,-1-1,0 1,0-1,0 0,0 0,0 0,0-1,0 1,-1-1,1 0,-1 0,0 0,0-1,0 1,2-4,70-114,-27-21,-45 118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1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98,'11'-7,"11"-7,0 1,1 1,0 1,1 2,0 0,1 1,-1 1,6 1,-29 5,1 1,-1 0,1-1,-1 1,1 0,-1 0,1 0,-1 0,1 0,-1 1,1-1,-1 0,1 1,-1-1,1 1,-1 0,0-1,1 1,-1 0,0 0,1 0,-1 0,0 0,0 0,0 0,0 0,0 0,0 0,0 1,0-1,-1 0,1 1,0-1,-1 1,1-1,-1 0,0 1,1-1,-1 1,0 0,0-1,0 1,0-1,0 1,0-1,0 1,-1-1,1 1,0-1,-1 1,1-1,-1 1,0-1,0 0,1 1,-1-1,0 0,0 0,0 0,-1 1,-6 12,-1 0,0 0,-1-1,0-1,-1 0,0 0,-1-1,-5 3,5-4,1 0,0 1,0 0,1 1,0 0,1 1,1 0,0 0,-1 4,7-14,1 1,0-1,0 0,0 1,0-1,0 0,1 1,-1-1,1 1,0-1,0 1,0-1,1 1,-1-1,1 1,0-1,0 0,0 1,0-1,0 0,1 0,0 0,-1 0,1 0,0 0,1 0,-1-1,0 1,1-1,-1 1,1-1,0 0,0 0,3 1,4 3,0-2,1 1,0-2,-1 1,1-1,1-1,-1 0,0 0,0-1,4-1,-1 0,9 2,0-2,0 0,0-2,0 0,0-2,15-4,-20 2</inkml:trace>
  <inkml:trace contextRef="#ctx0" brushRef="#br0" timeOffset="513.659">622 719,'86'-20,"0"5,2 3,-1 5,1 3,8 4,47-4,-126-13,-17 6</inkml:trace>
  <inkml:trace contextRef="#ctx0" brushRef="#br0" timeOffset="760.979">1129 295,'-9'38,"-4"18,1 9,-3 3,2-1,-2-2,1-2,4-7,2-9,4-7,2-6,1-3,1-3,1-1,5-5,5-7,2-5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1,'-42'96,"-4"-1,-4-3,-12 12,-72 134,94-167,29-54</inkml:trace>
  <inkml:trace contextRef="#ctx0" brushRef="#br0" timeOffset="249.991">46 114,'60'79,"-5"3,-2 1,1 15,-54-97,2 5,0 0,1 1,0-1,0 0,0 0,0 0,1-1,0 1,0-1,1 0,0 0,-1 0,2-1,-1 0,0 0,1 0,0 0,0-1,0 0,0 0,0-1,1 0,-1 0,2 0,13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0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1,'-25'67,"3"1,3 0,3 2,3 0,3 1,3 0,3 52,5-55,2-34,-2 1,-2-1,-1 0,-1 1,-2-1,-2 0,-4 12,1-18,2-4</inkml:trace>
  <inkml:trace contextRef="#ctx0" brushRef="#br0" timeOffset="310.64">526 255,'-113'60,"66"-37,1 2,1 2,1 2,-15 15,37-26,14-14,1 0,0 0,1 1,-1 0,1 0,0 1,0-1,0 1,1 1,0-1,0 1,1 0,0 0,0 0,1 1,-1-1,2 1,-1 0,1 0,0 0,1 0,0 0,0 0,0 7,8-5,0 0,1-1,0 0,0 0,1-1,0 0,0-1,0 0,1 0,1-1,-1 0,1-1,0 0,0-1,0 0,9 1,-8-1,-1-1,-1 2,1-1,-1 1,1 1,-1 0,-1 0,1 1,-1 0,-1 1,1 0,-1 0,0 1,-1 0,3 5,21 31,-14-28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4,'0'0,"0"-1,1 1,-1 0,1-1,-1 1,1 0,-1-1,1 1,-1 0,1 0,-1 0,1-1,-1 1,1 0,0 0,-1 0,1 0,-1 0,1 0,-1 0,1 0,0 0,-1 0,1 0,-1 1,1-1,-1 0,1 0,-1 1,1-1,-1 0,1 0,-1 1,1-1,-1 0,1 1,-1-1,0 1,1-1,-1 1,0-1,1 1,-1-1,0 1,0-1,1 1,-1-1,0 1,0-1,0 1,0-1,0 1,0 0,0-1,0 1,0-1,0 1,0-1,0 1,0 0,6 39,-6-39,-17 171,-41 84,57-252,0 1,0 0,0 0,1 0,0 0,0 0,0 0,0 0,1-1,0 1,0 0,0 0,1 0,-1-1,2 2,8 12</inkml:trace>
  <inkml:trace contextRef="#ctx0" brushRef="#br0" timeOffset="245.964">0 569,'39'-5,"21"-1,12 0,1-4,0 0,-9-3,-6 0,-2-1,-7 0,-7 3,-5 4,-4 3,-4 1,-6 3</inkml:trace>
  <inkml:trace contextRef="#ctx0" brushRef="#br0" timeOffset="618.334">198 766,'47'-15,"1"3,1 2,0 1,1 3,43 1,-91 4,0 1,0 0,0 0,0 0,0 0,0 0,0 0,0 0,0 1,0-1,0 1,0 0,0-1,-1 1,1 0,0 0,0 0,-1 0,1 0,0 1,-1-1,1 0,-1 1,0-1,1 1,-1 0,0-1,0 1,0 0,0 0,0 0,-1-1,1 1,0 0,-1 0,1 0,-1 0,0 0,0 0,0 0,0 0,0 0,0 0,0 0,-1 0,1 0,-1 0,0 0,1 0,-1 0,0 0,0 0,0-1,0 1,0 0,-1 0,-12 15,0 0,-1 0,0-2,-1 0,-1-1,-1 0,-13 7,-33 28,30-23,23-18,0 0,0 1,0 0,1 1,1 0,0 0,0 1,-4 8,12-16,0-1,0 0,0 0,0 1,1-1,-1 1,1-1,-1 1,1-1,0 1,0-1,0 0,1 1,-1-1,1 1,-1-1,1 1,0-1,0 0,-1 0,2 1,-1-1,0 0,0 0,1 0,-1 0,1 0,0 0,0-1,-1 1,1 0,0-1,0 0,0 1,1-1,-1 0,0 0,0 0,1 0,-1-1,1 1,104 24,-86-23,1-1,-1-2,1 0,-1 0,0-2,0-1,0-1,0-1,-1 0,16-8,-18 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1132,'1'-2,"1"0,0 0,0 0,0 1,0-1,1 0,-1 1,0 0,1 0,-1-1,1 2,-1-1,1 0,-1 0,1 1,0-1,-1 1,1 0,0 0,-1 0,1 0,0 0,-1 1,1-1,0 1,-1 0,1 0,-1 0,1 0,-1 0,1 0,-1 0,0 1,0 0,0-1,0 1,0 0,0 0,0 0,0 0,-1 0,1 0,-1 1,12 23,-13-22,1 0,0-1,0 1,0-1,0 0,0 1,1-1,0 0,0 0,-1 0,2 0,-1 0,0 0,1-1,-1 1,1-1,0 1,0-1,0 0,0 0,0-1,0 1,0 0,1-1,-1 0,1 0,-1 0,1 0,-1-1,1 1,-1-1,4 0,6-5,-1-1,0-1,0 0,-1 0,0-1,0-1,-1 0,0 0,-1-1,0 0,0-1,-1 0,5-9,-2 5</inkml:trace>
  <inkml:trace contextRef="#ctx0" brushRef="#br0" timeOffset="227.855">707 483,'-10'34,"-3"20,1 6,2-2,3-2,3-5,2-2,1-5,1-4,0-5,1 2,4-6,2-4,-1 0,-1-2,-1-3</inkml:trace>
  <inkml:trace contextRef="#ctx0" brushRef="#br0" timeOffset="380.832">368 821,'33'-4,"17"-3,3 6,4 3,-4 0,-6 1,-1-1,-4 0,-9 4,-10 1</inkml:trace>
  <inkml:trace contextRef="#ctx0" brushRef="#br0" timeOffset="6045.708">961 60,'1'-4,"1"1,0 0,-1-1,2 1,-1 0,0 0,1 0,-1 0,1 1,0-1,0 1,0 0,0-1,0 1,0 1,1-1,-1 0,1 1,-1 0,1-1,-1 2,1-1,0 0,0 1,-1-1,1 1,0 0,1-1,0 0,0 0,0 1,0-1,0 1,0 0,0 0,0 1,0 0,0-1,0 2,0-1,0 1,0-1,0 1,-1 0,1 1,-1-1,0 1,0 0,0 0,0 1,0-1,-1 1,1-1,-1 1,0 0,0 1,0-1,-1 0,0 1,1-1,-2 1,1 0,0 2,8 181,8 47,-16-224,1-1,0 0,1 0,0 0,0-1,1 1,0-1,1 0,0-1,1 1,-1-1,1 0,1-1,0 0,0 0,0-1,1 1,0-2,0 1,0-2,1 1,9 2,32 3,-60-8,1 0,0 0,0 1,0 0,0 0,1 1,-1 0,1 1,0 0,0 0,1 0,-7 6,8-1,1 0,-1-1,2 2,-1-1,1 0,1 1,0-1,0 1,1 0,1 0,-1-1,2 1,0 0,0 0,1 2,0 23,-1 219,-2-248,0 1,-1-1,0 0,0 1,-1-1,0 0,0 0,-1-1,0 1,0-1,0 0,-1 0,0 0,0 0,0-1,-1 0,0 0,0 0,0-1,0 0,-1 0,0-1,0 0,0 0,0 0,-4 0,-10 3,0-1,0 0,0-2,-1 0,1-2,-1 0,0-2,-16-2,2-13,30 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0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12,'-17'-4,"0"1,0 1,0 0,0 1,0 1,0 1,0 0,0 1,0 1,0 1,0 0,1 1,0 1,0 0,0 1,-1 2,-2 2,0 1,0 1,2 1,0 0,0 2,1-1,1 2,1 0,0 1,2 0,0 1,0 1,2-1,1 2,0 1,0-5,1 1,1 1,1-1,1 1,0 0,1 1,1-1,1 0,1 1,1 0,0-1,3 18,-2-33,0 1,1-1,-1 0,1 0,0 0,0 0,0-1,1 1,-1 0,1-1,0 0,0 1,0-1,0 0,1-1,-1 1,1-1,-1 1,1-1,0 0,0 0,0-1,0 1,0-1,1 0,-1 0,0 0,1-1,-1 1,0-1,1 0,-1-1,0 1,1-1,-1 1,0-1,0-1,1 1,-1-1,23-11,-1-2,0 0,-1-2,-1-1,-1-1,0-1,-2-1,0 0,-1-2,-1-1,3-6,205-319,-204 328,-15 42,-16 32,3-31,0-1,1 1,1-1,2 1,0 0,1 0,1 0,1-1,1 1,1-1,0 1,2-1,1 0,6 13,-9-28,1-1,-1 0,1 0,0 0,1-1,-1 0,1 0,0 0,0-1,0 1,0-1,1-1,-1 1,2-1,11 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1 455,'81'-111,"-9"13,-4-2,5-19,-52 92,-21 28,-1-1,1 1,0-1,0 0,0 1,0-1,0 0,1 1,-1-1,0 1,0-1,0 0,0 1,0-1,0 0,1 1,-1-1,0 0,0 1,0-1,1 0,-1 0,0 1,1-1,-1 0,0 0,0 1,1-1,-1 0,0 0,1 0,-1 0,0 1,1-1,-1 0,1 0,-1 0,0 0,1 0,-1 0,0 0,1 0,-1 0,1 0,-1 0,0 0,1-1,-1 1,0 0,1 0,-1 0,0 0,1 0,-1-1,0 1,1 0,-1 0,0-1,0 1,1 0,-1-1,0 1,-9 70,0 69,10-134,-1-1,1 1,1-1,-1 1,0-1,1 1,0-1,0 0,0 0,1 1,-1-2,1 1,0 0,0-1,0 1,1-1,-1 0,1 0,0 0,0 0,0-1,0 0,0 0,0 0,1 0,3 1,0-1,0-1,0 1,0-1,0-1,1 1,-1-2,0 1,0-1,0 0,0-1,0 1,0-2,0 1,0-1,-1 0,1-1,-1 0,0 0,0-1,4-3,123-120,-112 103,-8 11,-1 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1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133 429,'-118'259,"116"-254,0-1,0 1,0-1,1 1,-1 0,1 0,0 0,1-1,-1 1,1 0,0 0,0 0,1 0,-1 0,1 0,0 0,0-1,1 1,-1 0,1-1,0 1,1-1,-1 1,1-1,0 0,0 0,0 0,0-1,1 1,-1-1,1 0,0 0,0 0,0 0,0-1,1 1,2 0,3 0,1-1,-1 0,0-1,0 0,1 0,-1-1,1 0,-1-1,0 0,1-1,-1 0,0-1,0 0,0 0,-1-1,1 0,-1-1,0 0,0-1,0 1,-1-2,0 1,1-3,23-20,-2-3,-1 0,-2-2,22-34,-42 58,-1 2,15-17,-1-1,0-1,-2-1,-2 0,0-1,-2-1,-1 0,-1-1,-2-1,-1 0,-2 0,-1 0,2-26,-8 52,0 1,0-1,0 1,-1-1,0 1,0-1,0 1,-1 0,0 0,0-1,0 1,0 0,-1 0,0 1,0-1,0 1,-1-1,1 1,-1 0,0 0,0 1,0-1,-1 1,0 0,1 0,-1 0,0 1,0 0,0 0,-1 0,1 0,0 1,-1 0,1 0,-1 0,1 1,-1 0,1 0,-1 0,1 1,-1 0,0 0,-8 5,-1 0,1 1,1 0,-1 1,1 1,1 0,-1 0,2 2,-1-1,1 2,1-1,0 1,1 1,0 0,1 0,1 1,0 0,0 0,2 1,-1-1,0 11,-2-11,2 0,0 1,1 0,0 1,1-1,1 1,0-1,1 1,1 0,1 0,0 0,1 0,0 0,2 0,0-1,0 1,2-1,0 0,0 0,2 0,-1-1,2 0,0 0,1-1,8 11,0-11,0 0,1-1,0 0,1-2,0 0,1-1,0-2,0 0,1 0,0-2,0-1,0 0,0-2,1 0,-1-2,0 0,12-2,5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2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44,'-10'-6,"0"0,-1 1,0 0,0 1,0 0,0 0,-1 2,1-1,-1 1,0 1,0 0,1 1,-1 0,0 1,0 0,0 1,1 0,-1 1,1 0,0 1,-6 2,2 2,-1 1,2 0,-1 1,1 1,1 0,0 1,1 0,0 1,0 0,2 1,0 0,0 1,1 0,1 1,1 0,0 0,1 0,1 1,0 0,1 0,1 0,1 0,0 1,1-1,1 1,1 4,1-17,-1 1,1 0,1-1,-1 1,1-1,0 0,0 0,0 0,1 0,-1 0,1-1,0 1,1-1,-1 0,1-1,0 1,0-1,0 0,0 0,0 0,1-1,0 0,-1 0,1 0,0-1,0 1,0-2,0 1,-1-1,1 1,0-2,0 1,0-1,0 0,0 0,2-1,19-8,-1-1,-1-1,0-1,-1-2,0 0,-1-1,-1-2,-1 0,0-1,-2-1,0-1,-1-1,-1 0,-1-2,-1 0,5-13,65-137,-81 215,-6 6,-1-18,2 0,0 0,2 0,1 0,2 0,0-1,2 1,2-1,0 0,6 11,-11-32,0-1,1 1,-1-1,1 0,1 0,-1 0,1 0,0-1,0 0,1 0,0 0,0-1,0 1,0-2,0 1,1-1,0 0,0 0,0 0,0-1,0 0,0-1,0 0,1 0,-1 0,1-1,-1 0,0-1,1 1,-1-1,0-1,0 1,6-3,67-47,-62 34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1,'-70'49,"3"3,2 3,-33 37,96-91,-1 1,1-1,0 1,0 0,0 0,0 0,0 0,0 0,0 0,0 0,1 1,-1-1,1 0,0 1,0-1,0 1,0 0,0-1,0 1,1 0,-1 0,1-1,0 1,0 0,0 0,0 0,0-1,1 1,-1 0,1 0,0-1,0 1,0 0,0-1,0 1,0-1,1 0,-1 1,1-1,0 0,0 0,0 0,1 1,11 4,0-1,1 0,0-2,0 0,0 0,1-1,-1-1,1-1,-1 1,0 0,0 0,0 2,-1 0,1 0,-1 2,0-1,8 6,-19-9,0 0,0 0,-1 0,1 0,-1 0,1 1,-1-1,0 1,0 0,0 0,0 0,0 0,-1 0,0 0,1 0,-1 0,0 0,0 1,-1-1,1 0,-1 1,0-1,0 1,0-1,0 0,0 1,-1-1,1 1,-1-1,0 0,0 0,0 1,-1-1,1 0,-3 5,0 1,-1-1,0 0,0 0,-1 0,0-1,0 0,-1 0,0-1,0 0,-6 5,0-3,0-1,0-1,-1 0,1 0,-1-1,0-1,-1-1,1 0,-1 0,1-2,-1 0,0 0,-4-2,-6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1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22 214,'-2'-7,"-1"24,-13 140,16-150,0-1,1 1,0-1,1 1,-1-1,1 1,1-1,-1 0,1 0,0 0,0 0,1-1,-1 1,1-1,1 0,-1 0,1 0,0-1,0 1,0-1,0 0,5 2,-5-4,1 0,0 0,0 0,0-1,0 1,0-2,0 1,0 0,1-1,-1-1,0 1,0-1,0 0,0 0,0 0,0-1,0 0,0 0,-1-1,1 1,3-4,107-76,-112 79,133-123,-136 125,0 0,0 0,0 0,0 0,0 0,0 0,1 1,-1-1,0 0,1 1,-1-1,1 1,-1-1,0 1,1 0,-1-1,1 1,-1 0,1 0,-1 0,1 0,-1 0,1 0,-1 1,1-1,-1 0,0 1,1-1,-1 1,1 0,-1-1,0 1,0 0,1 0,-1 0,0 0,0 0,0 0,0 0,0 0,0 0,0 1,-1-1,1 0,0 0,0 2,63 96,-61-96,0-1,0 1,1 0,-1-1,0 0,1 0,0 0,-1 0,1 0,0-1,0 0,0 1,0-1,0-1,0 1,0-1,1 0,-1 1,0-2,0 1,0 0,0-1,0 0,0 0,0 0,0-1,1 0,13-8,0 0,-1-2,0 0,-1-1,0 0,-2-2,1 1,-2-2,0 0,0-1,6-12,-11 17,-1 1,0-1,0 0,-1-1,-1 0,0 0,-1 0,0 0,-1-1,-1 1,0-1,0 0,-2 0,0 1,-4 0,-2 7</inkml:trace>
  <inkml:trace contextRef="#ctx0" brushRef="#br0" timeOffset="333.154">1236 383,'41'-11,"-1"-2,-1-2,0-1,18-12,-46 22,0 0,0-1,-1-1,0 1,0-2,-1 1,0-1,-1-1,0 0,0 0,-1 0,-1-1,1 0,-2 0,0-1,0 0,0-2,-4 11,0 0,1 0,-1-1,-1 1,1 0,-1-1,1 1,-1 0,0-1,0 1,0 0,-1-1,1 1,-1 0,0-1,1 1,-2 0,1 0,0 0,-1 0,1 0,-1 0,0 0,0 0,0 1,0-1,-1 1,1 0,0-1,-1 1,0 0,0 0,0 1,1-1,-1 0,-1 1,1 0,0 0,0 0,0 0,-1 0,1 1,0 0,-1-1,1 1,-1 0,-10 5,0 0,0 0,0 1,0 1,1 1,0 0,0 0,1 1,1 1,-1 0,1 0,1 1,0 1,1 0,0 0,1 1,0 0,1 0,-5 11,3-7,0 0,1 0,1 1,0 0,2 0,0 0,0 1,2 0,0 4,2-16,1-1,0 1,0-1,0 1,1-1,-1 1,2-1,-1 0,1 1,0-1,0 0,0 0,1 0,0 0,1-1,-1 1,1-1,0 0,0 0,1 0,-1 0,1-1,0 0,0 0,1 0,-1 0,1-1,2 1,9 2,1-2,-1 0,1-1,0-1,-1 0,1-1,0-1,0-1,0-1,-1 0,1-1,-1-1,4-2,8 0</inkml:trace>
  <inkml:trace contextRef="#ctx0" brushRef="#br0" timeOffset="582.199">1828 469,'0'0,"-1"1,1-1,-1 1,1-1,-1 1,1-1,-1 1,1-1,-1 0,0 1,1-1,-1 0,0 1,1-1,-1 0,0 0,1 0,-1 1,0-1,1 0,-1 0,0 0,1 0,-1 0,0 0,1-1,-1 1,0 0,0 0,1 0,-1-1,1 1,-1 0,0-1,1 1,-1 0,1-1,-1 1,0-1,1 1,0-1,-1 1,1-1,-1 1,1-1,0 0,-1 1,1-1,0 0,-1 1,1-1,0 0,0 1,0-1,0 0,0 1,0-1,0 0,0 1,0-1,12-43,11-1,1 0,3 2,1 1,2 1,2 1,1 2,3 1,2 1,25-9,-49 43</inkml:trace>
  <inkml:trace contextRef="#ctx0" brushRef="#br0" timeOffset="934.391">2421 242,'26'4,"-1"-1,1-2,0-1,-1-1,1-1,0-1,-1-1,0-1,0-2,0 0,5-4,-24 9,0 0,0-1,-1 1,1-1,-1 0,0-1,0 1,0-1,0 0,-1 0,0 0,0-1,0 0,0 0,0 0,-1 0,0 0,0-1,-1 1,0-1,1 0,-2 1,1-1,-1 0,0 0,0 0,0 0,-1-1,0 1,-1 0,1 0,-1-1,-5 2,1 0,-1 1,0 0,0 0,0 1,-1-1,1 1,-1 1,0-1,0 1,0 1,0-1,0 1,0 0,0 1,-1-1,1 1,0 1,0 0,0 0,0 0,0 1,0 0,-2 0,-6 3,0 1,0 0,0 0,1 2,0 0,0 0,1 1,0 1,0 0,1 1,1 1,0-1,0 2,1-1,1 2,0-1,1 1,1 0,0 1,0 0,2 0,0 0,0 1,2 0,0-1,1 1,0 1,1-1,1 0,1 0,0 0,1 0,1 0,0 0,0-8,-1-1,1 1,1 0,0-1,0 0,0 0,1 0,0-1,0 1,0-1,1-1,0 1,1-1,-1 0,1 0,0 0,0-1,0 0,0-1,1 0,0 0,2 0,14 4,0-1,0-2,1 0,0-1,-1-2,18-1,-7-1,-6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14,'-11'32,"2"-1,1 1,2 1,1-1,2 1,0 0,3 0,1 0,2 14,-1-41,0 1,0 0,0-1,1 1,-1-1,2 0,-1 0,1 0,0 0,0 0,0-1,1 0,0 0,4 3,-7-6,0-1,0 1,0-1,1 1,-1-1,0 0,1 0,-1 0,1 0,0-1,-1 1,1-1,-1 0,1 1,0-1,-1 0,1 0,-1-1,1 1,0-1,-1 1,1-1,-1 0,1 0,-1 0,1 0,-1 0,0 0,0-1,1 1,-1-1,0 0,0 0,-1 1,1-1,0 0,-1-1,2-1,20-27,-2-2,-1-1,-1 0,10-30,-16 32,2 1,2 0,0 1,2 1,2 1,6-8,-26 35,1 0,-1-1,0 1,0 0,0 0,1 0,-1 0,0 0,1 0,-1 0,1 0,-1 0,1 1,0-1,-1 1,1-1,0 1,-1 0,1 0,0-1,-1 1,1 0,0 0,-1 1,1-1,0 0,0 1,-1-1,1 0,-1 1,1 0,-1-1,1 1,-1 0,1 0,-1 0,1 0,-1 0,0 0,0 1,1-1,-1 0,0 1,0-1,0 2,33 75,-27 158,-9-162,1-11,-3-1,-2 1,-4-1,-2-1,-3 0,-2-1,-3-1,-9 14,20-51,-2 5,0-1,-2 0,-1-1,-1-1,-2 0,0 0,-8 6,25-29,-1 0,1 0,-1 1,0-1,0 0,0 0,0 0,0 0,0 0,0 0,0 0,0 0,0 0,-1-1,1 1,0 0,0-1,-1 1,1-1,0 1,-1-1,1 0,-1 1,1-1,-1 0,1 0,0 0,-1 0,1 0,-1-1,1 1,0 0,-1-1,1 1,-1-1,1 1,0-1,0 0,-1 1,1-1,0 0,0 0,0 0,0 0,0 0,0 0,0 0,0 0,0 0,1-1,-1 1,0 0,1-1,-1-10,1 0,0 1,1-1,0 0,1 0,0 1,1-1,0 1,3-6,1-7,120-332,-105 300,2 1,2 1,3 1,30-40,-47 76</inkml:trace>
  <inkml:trace contextRef="#ctx0" brushRef="#br0" timeOffset="327.417">1005 14,'-26'18,"2"1,0 2,2 0,0 1,1 1,1 1,2 1,0 0,2 1,0 1,0 7,13-29,0 0,1 0,0 1,0 0,1-1,0 1,-1 0,2-1,-1 1,1 0,0 0,0 0,1 0,-1-1,1 1,1 0,-1 0,1-1,0 1,0-1,1 0,-1 1,1-1,0 0,1-1,-1 1,1 0,0-1,0 0,0 0,1 0,0-1,-1 1,1-1,0 0,0-1,1 1,0 0,5-1,0-1,0 0,1 0,-1-1,0-1,0 0,0 0,0-1,0-1,0 0,-1 0,1-1,-1 0,0-1,0 0,0 0,-1-1,1-1,-2 0,1 0,-1 0,7-9,-7 7,-1 0,0-1,0 0,-1 0,0 0,-1-1,0 0,-1 0,0 0,-1-1,0 0,-1 1,0-1,-1 0,0 0,-1 0,0 0,-1 0,0 1,-1-1,0 0,-1 0,-1 1,1 0,-2 0,0 0,0 0,-1 1,0-1,-1 2,0-1,0 1,-3-3,-5 0</inkml:trace>
  <inkml:trace contextRef="#ctx0" brushRef="#br0" timeOffset="600.203">1428 127,'-24'260,"23"-255,0 1,1-1,0 0,0 1,0-1,1 0,0 0,0 1,0-1,0 0,1 0,0 0,0 0,0 0,1-1,0 1,-1-1,2 1,-1-1,0 0,1 0,0-1,0 1,0-1,0 0,1 0,-1 0,1 0,0-1,-1 0,1 0,0 0,0-1,1 1,-1-1,1 0,7-2,0 0,1 0,-1-1,-1-1,1 0,0-1,-1 0,0-1,0 0,0-1,0-1,-1 0,0 0,-1-1,1 0,-1-1,-1 0,0-1,0 0,-1 0,-1-1,3-3,20-21,-13 17,-1-2,0 0,-2 0,0-1,-1-1,1-6,-7 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84,'-27'-3,"0"0,-1 2,1 1,-1 1,1 1,-1 2,1 1,18-3,0 0,0 1,0 0,0 0,1 1,-1 0,1 1,0 0,0 0,1 1,0 0,0 0,0 1,0-1,1 2,1-1,-1 1,1-1,0 1,1 1,0-1,0 2,-1-1,1 0,1 0,-1 1,1-1,1 1,0 0,1 0,-1 0,2 0,-1 0,2 0,-1 0,1 0,1 0,0 0,0 0,1-1,0 1,1-1,0 0,0 0,1 0,0 0,1-1,0 0,0 0,6 5,-7-10,1-1,-1 1,1-1,0-1,-1 1,1-1,0 0,0 0,0 0,0-1,0 0,0-1,0 1,0-1,0 0,0 0,0-1,-1 0,1 0,0 0,-1-1,0 1,1-2,111-86,40-108,-135 168,-21 30,-1 0,1 0,-1-1,1 1,-1 0,1 0,-1 0,1 0,-1 0,1-1,-1 1,1 0,0 0,-1 0,1 0,-1 1,1-1,-1 0,1 0,-1 0,1 0,-1 1,1-1,-1 0,1 0,-1 1,1-1,-1 0,1 1,-1-1,0 0,1 1,-1-1,0 1,1-1,-1 1,0-1,1 1,-1-1,0 1,0-1,0 1,1-1,-1 1,0-1,0 1,0-1,0 1,0 0,0-1,0 1,0-1,0 1,-1-1,1 1,0-1,0 1,0 0,6 99,11 41,-15-135,0 0,0 0,1 0,0 0,0 0,0 0,1-1,-1 1,1-1,1 0,-1 0,1-1,0 1,0-1,0 0,0 0,1-1,0 0,-1 0,1 0,1 0,-1-1,0 0,0-1,1 1,-1-1,1 0,-1-1,1 1,-1-1,1-1,0 1,3-2,3-1,0-2,0 1,-1-2,0 1,0-2,0 0,0 0,-1-1,-1 0,1-1,0-1,18-14,-4 6</inkml:trace>
  <inkml:trace contextRef="#ctx0" brushRef="#br0" timeOffset="282.255">1450 0,'-49'22,"0"1,1 3,1 2,2 1,-37 33,79-61,1 0,0 0,0 0,0 0,0 0,0 0,0 1,0-1,0 1,0-1,0 1,1 0,-1 0,1-1,0 1,-1 0,1 0,0 1,0-1,0 0,0 0,1 0,-1 1,0-1,1 0,0 1,0-1,-1 0,1 1,1-1,-1 1,0-1,0 0,1 1,0-1,-1 0,1 0,0 1,0-1,0 0,0 0,1 0,-1 0,0 0,1 0,0-1,-1 1,2 0,215 63,-216-64,0 0,0 0,0 1,-1-1,1 0,0 1,0-1,-1 1,1-1,-1 1,1 0,-1-1,0 1,1 0,-1 0,0 0,0 0,-1 0,1 1,0-1,-1 0,1 0,-1 0,0 1,0-1,1 0,-2 0,1 1,0-1,0 0,-1 0,1 0,-1 1,0-1,1 0,-1 0,0 0,0 0,-1 0,-61 67,46-58,-1-1,0-1,-1-1,0 0,0-1,-1-2,1 0,-4 0,-5-1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7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1141,'85'-67,"-3"-3,-3-4,-4-3,-3-3,42-63,-79 98,-2-1,-2-2,-2-1,-3-2,-1 0,4-22,-19 45,-4 17,-1 0,-1-1,0 1,0-1,-1 0,-1 1,0-1,-1-1,0 1,-1 0,0 0,-1 0,0 0,-1 0,0 0,-1-2,0 11,1 0,-1 0,0 0,0 1,0-1,0 1,-1-1,1 1,0 1,-1-1,0 0,1 1,-1-1,0 1,0 0,1 1,-1-1,0 1,0-1,0 1,0 0,0 0,0 1,0-1,0 1,0 0,1 0,-1 1,0-1,0 1,1-1,-1 1,1 0,0 0,0 1,-1-1,1 1,1 0,-1-1,0 1,1 0,-1 1,1-1,0 0,0 1,-34 40,2 1,2 2,2 0,3 2,1 2,3 0,2 1,2 1,3 1,2 1,2 0,3 1,1 5,7-41,0 1,1-1,1 0,1 0,1 0,1 0,0-1,2 1,0-1,9 17,-14-32,0-1,0 1,1-1,0 1,0-1,0 0,0 0,0 0,0 0,1 0,0-1,-1 1,1-1,0 0,0 1,0-1,1-1,-1 1,0 0,1-1,-1 0,1 1,0-1,2 0,16 1</inkml:trace>
  <inkml:trace contextRef="#ctx0" brushRef="#br0" timeOffset="289.249">988 605,'-47'46,"27"-31,0 2,2 1,0 0,1 1,1 1,0 0,2 1,0 1,2 0,0 1,2 1,0-1,1 2,-1 11,9-31,1 1,0-1,0 0,1 1,-1-1,1 1,0-1,1 0,-1 0,1 0,0 0,0 0,1 0,-1 0,1-1,0 1,0-1,1 0,-1 0,1 0,0 0,0-1,1 1,-1-1,1 0,-1 0,1-1,0 1,0-1,0 0,0-1,0 1,0-1,1 0,-1 0,4-1,1 2,-1-1,1 0,0-1,-1 0,1-1,0 0,0-1,-1 0,1 0,-1-1,0 0,0 0,0-1,0-1,-1 1,1-1,-1-1,0 0,-1 0,1 0,-1-1,-1 0,1 0,-1-1,0 0,-1 0,0 0,0-1,-1 1,0-1,0 0,-1-1,-1 1,1-1,-1 1,0-6,-1 6,0 0,0-1,0 1,-1 0,-1-1,0 1,0 0,-1 0,0 0,0 0,-1 0,0 0,-1 1,0-1,0 1,-1 0,0 0,0 0,-1 1,0 0,0 0,-1 1,0-1,-1 1,-7-5</inkml:trace>
  <inkml:trace contextRef="#ctx0" brushRef="#br0" timeOffset="702.314">1213 1000,'9'-6,"-1"-1,0 1,0-1,-1-1,1 0,-2 0,1 0,-1-1,0 1,2-6,5-6,156-206,-169 225,1 0,-1 0,1 0,-1 1,1-1,-1 0,1 0,-1 0,1 1,0-1,-1 0,1 0,0 1,0-1,-1 1,1-1,0 1,0-1,0 1,0-1,0 1,0 0,0-1,0 1,0 0,0 0,0 0,0 0,0 0,0 0,0 0,0 0,0 0,0 1,0-1,0 0,-1 0,1 1,0-1,0 1,0-1,0 1,0-1,-1 1,1 0,0-1,0 1,-1 0,1 0,0-1,-1 1,1 0,-1 0,1 0,-1 0,0 0,1 0,-1 0,2 8,-1 0,0 0,0 0,-1 0,0 0,0 0,-1 0,-1 1,1-1,-2-1,-1 6,-7 43,11-53,1 1,-1 0,0-1,1 1,0-1,0 1,1-1,-1 0,1 1,0-1,0 0,0 0,1 0,-1 0,1-1,0 1,0-1,0 1,0-1,1 0,0 0,-1-1,1 1,0-1,0 0,0 0,1 0,-1 0,0-1,1 0,-1 0,1 0,-1 0,1-1,-1 1,1-1,0 0,-1-1,1 1,-1-1,1 0,-1 0,1-1,-1 1,0-1,0 0,0 0,1 0,6-5,0-1,-1 1,0-2,-1 1,0-1,0-1,0 0,-2 0,1 0,-1-1,-1 0,0 0,0-1,2-9,8-10,-1 4,1 3</inkml:trace>
  <inkml:trace contextRef="#ctx0" brushRef="#br0" timeOffset="1222.882">2230 605,'-23'12,"0"0,1 2,1 1,1 0,0 2,1 0,0 1,2 1,0 0,1 2,1-1,1 2,-4 10,-8 60,26-89,-1 0,1-1,0 1,0 0,-1-1,2 1,-1 0,0 0,1-1,-1 1,1 0,0-1,-1 1,1-1,1 1,-1-1,0 1,1-1,-1 0,1 0,-1 0,1 0,0 0,0 0,0 0,0 0,1-1,-1 1,0-1,1 0,-1 1,1-1,6-1,-1-1,0 0,1 0,-1-1,0 0,0 0,0-1,0 0,-1 0,1-1,-1 0,0 0,0-1,0 0,-1 0,1-1,-1 0,104-114,-95 99,1 1,1 1,1 1,0 0,1 1,1 1,1 1,11-6,-30 19,0 1,-1-1,1 1,0 0,0 0,0 0,0 0,0 0,0 0,0 1,0-1,0 0,0 1,1 0,-1 0,0-1,0 1,0 1,1-1,-1 0,0 0,0 1,0-1,0 1,0 0,0 0,0 0,0 0,0 0,0 0,0 0,0 0,-1 1,1-1,0 1,-1-1,0 1,1 0,-1 0,0-1,0 1,0 0,0 0,0 0,0 0,0 0,-1 0,1 1,-1-1,0 1,1 198,-32 220,30-398,0 66,-4 1,-4-1,-14 56,22-137,0 0,0 0,0 0,-1 0,0 0,-1-1,0 1,0-1,-1 0,1 1,-2-2,1 1,-1 0,0-1,0 0,0 0,-1 0,0-1,0 0,-1 0,0-1,1 1,-2-1,1-1,2-4,1 0,-1-1,1 0,0 0,0-1,0 1,0-1,0 0,1 0,-1 0,1 0,0 0,0-1,0 0,0 1,0-1,1 0,0-1,0 1,0 0,0-1,1 1,0-1,-1 1,2-1,-1 1,0-1,1 0,0 1,1-5,-1-27,1 0,2 0,1 0,3 0,0 1,2 0,2 1,1 0,7-11,-12 24,76-156,-67 147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3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654 110,'-7'-9,"0"1,0-1,0 1,-1 1,-1-1,1 1,-1 1,0-1,-1 2,0-1,0 1,0 1,0 0,0 0,-1 1,0 0,0 1,0 0,0 1,0 0,0 1,0 0,0 1,0 0,-7 2,-9 10,1 2,1 1,1 1,0 1,1 2,0 0,2 1,-15 20,20-26,0 1,1 0,1 1,1 1,1 0,0 1,1 0,1 1,1 0,1 1,1 0,0 0,2 0,0 1,0 15,5-30,1 0,0 0,0 0,1 0,0-1,0 1,1 0,0-1,0 1,0-1,1 0,0 0,0 0,0-1,1 0,0 1,0-2,0 1,0 0,1-1,0 0,0 0,4 1,5 3,1 0,1-2,-1 1,1-2,0 0,1-1,-1-1,17 1,-3-4,1 0,0-2,-1-1,1-2,29-8,-17 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71,'-40'40,"16"-19,1 1,1 0,0 2,2 1,2 0,0 1,1 1,2 1,-6 14,19-36,-1 0,1-1,1 2,-1-1,1 0,0 0,1 0,-1 0,1 1,0-1,1 0,0 0,0 1,0-1,0 0,1 0,0 0,1-1,-1 1,1 0,0-1,0 0,1 1,0-1,0-1,0 1,0 0,1-1,-1 0,1 0,0-1,1 1,-1-1,5 2,2-1,1 0,0-1,0 0,0-1,1 0,-1-2,0 1,1-1,-1-1,0-1,1 0,-1 0,0-1,0-1,-1 0,1-1,-1-1,0 1,0-2,-1 0,0 0,0-1,0 0,-1-1,-1 0,1-1,-2 0,1 0,-1-1,-1 0,0-1,0 1,-1-1,4-12,-5 13,-1 1,1-1,-2-1,1 1,-2 0,0-1,0 0,-1 1,0-1,-1 0,0 1,-1-1,0 0,-1 1,-1-1,1 1,-2-1,0 1,0 0,-1 1,-3-6,4 6,-1 1,0 0,0 1,-1-1,-1 1,1 0,-1 1,0 0,-1 0,1 0,-2 1,1 0,0 1,-1-1,0 2,-1-1,-4-1,11 6,1 0,0 1,0-1,0 0,-1 1,1-1,0 1,0 0,0 0,0 0,0 0,0 0,0 0,0 1,0-1,1 0,-1 1,1-1,-1 1,1 0,-1 0,1-1,0 1,0 0,0 0,0 0,0 0,0 2,-6 17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4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0 506,'40'-34,"-2"4,-1-3,-2 0,-1-3,-2 0,5-10,-29 32,-1 0,0-1,-1 0,0 0,-2 0,1-1,-2 1,0-1,-1 0,-1-2,-1 18,0 0,0 0,0 0,-1 0,1 0,0 0,0 0,0 0,-1 0,1 0,0 0,0 0,-1 0,1 0,0 0,0 0,0 0,0 0,-1 0,1-1,0 1,0 0,0 0,0 0,-1 0,1-1,0 1,0 0,0 0,0 0,0 0,0-1,0 1,-1 0,1 0,0-1,-9 24,7-7,0 0,0-1,2 1,0 0,1 0,0 0,1-1,1 1,0-1,2 1,2 5,-5-14,1 0,0 0,1-1,-1 1,1-1,1 0,-1 0,1 0,0 0,0-1,1 0,-1 0,1-1,0 1,1-1,-1-1,1 1,-1-1,1 0,0 0,1-1,-1 0,0-1,0 1,3-1,-2-1,-1 0,1 0,0-1,0 0,-1 0,1-1,-1 0,1 0,-1-1,0 0,0-1,0 1,0-1,0 0,-1-1,0 0,0 0,0 0,-1-1,1 1,0-3,7-8,-1-1,0 0,-2 0,0-1,0-1,-2 0,4-12,-7 11,0-1,-1 0,-1-1,-1 1,-1 0,-1-1,-1 0,0-3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1,'-17'0,"1"0,0 2,0 0,0 0,0 1,0 1,0 1,1 0,-1 1,2 1,-1 0,1 1,-3 3,14-9,1 1,-1-1,0 1,1 0,0 0,0 0,0 1,0-1,0 0,0 1,1-1,0 1,0-1,0 1,0 0,0 0,1-1,0 1,0 0,0 0,0 0,0-1,1 1,0 0,-1-1,2 1,-1 0,0-1,1 1,-1-1,1 1,0-1,0 0,0 0,1 0,-1 0,1 0,-1-1,1 1,0-1,0 0,0 1,1-1,2 1,14 13,-14-13,-1-1,1 1,-1 1,0-1,0 1,-1 0,1 0,-1 0,0 0,0 1,0 0,0 0,-1 0,0 0,0 0,0 1,-1-1,0 1,0 0,0 0,-1 0,0 0,0 0,0 0,-1 0,0 0,0 0,0 0,-1 0,0 0,0 0,-1 0,1 0,-9 13,-1 0,0-1,-1-1,-1 0,-1 0,0-2,-1 0,-1 0,0-1,-1-1,-1-1,0 0,0-2,-9 4,14-8,7-4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7,'0'-5,"-5"4,-1 6,0 7,1 7,2 4,-4-1,-1 1,1 0,2 2,2 1,1 1,-4 1,0 0,0-5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7,'-9'-5,"-4"4,6 1,3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1,'-210'149,"208"-149,1 0,0 0,0 1,0-1,0 1,0-1,0 1,0-1,0 1,0-1,0 1,0 0,0 0,0-1,1 1,-1 0,0 0,0 0,1 0,-1 0,1 0,-1 0,1 0,-1 0,1 0,0 1,-1-1,1 0,0 0,0 0,0 0,0 0,0 1,0-1,0 0,0 0,1 0,-1 0,0 0,1 1,-1-1,1 0,-1 0,1 0,-1 0,1 0,0 0,-1-1,1 1,0 0,0 0,0 0,0-1,0 1,0 0,0-1,0 1,0-1,0 1,0-1,0 1,0-1,0 0,0 0,0 0,1 1,-1-1,58 10,-48-10,0 1,-1 1,1 0,-1 0,0 0,0 2,0-1,0 1,0 1,-1 0,1 0,-1 1,-1 0,8 6,-14-10,0 0,-1 0,0 0,1 0,-1 0,0 0,0 1,0-1,0 0,0 1,-1-1,1 0,-1 1,1-1,-1 1,0-1,0 1,0-1,0 1,-1-1,1 1,-1-1,1 1,-1-1,0 0,0 1,0-1,0 0,0 0,-1 0,1 0,0 0,-1 0,0 0,0 0,1 0,-1-1,0 1,0-1,0 0,-1 1,1-1,-98 51,82-46,7-1,1-1,0 0,-1-1,0 0,0 0,0-2,0 1,0-1,0-1,-4 0,-3-4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7,'0'-1,"1"1,0-1,0 0,0 1,0-1,0 1,0-1,0 1,0-1,0 1,0 0,0 0,0-1,0 1,0 0,0 0,0 0,1 0,-1 0,0 0,0 1,0-1,0 0,0 0,0 1,0-1,0 1,0-1,0 1,0-1,0 1,0 0,0-1,-1 1,1 0,0 0,0 0,-1-1,1 1,-1 0,1 0,-1 0,1 0,-1 0,1 0,-1 0,0 0,1 0,-1 0,0 1,0 0,-2 60,2-61,-64 279,30-24,7-34,25-222,2-11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1,'34'9,"15"9,5 0,-2-2,-1-4,-3-4,-6-4,0-2,-3-1,-7-2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1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115 249,'18'-4,"139"-46,-150 47,0-1,-1 1,1-1,0 0,-1-1,0 1,0-1,-1-1,1 1,-1-1,0 0,-1 0,1 0,-1-1,0 1,-1-1,0 0,0 0,1-4,-3 8,0 0,0 1,-1-1,1 1,-1-1,0 0,0 1,0-1,0 0,0 1,0-1,-1 1,1-1,-1 0,0 1,0-1,0 1,0 0,0-1,-1 1,1 0,-1-1,1 1,-1 0,0 0,0 1,0-1,0 0,0 0,0 1,0-1,0 1,-1 0,1 0,-1 0,1 0,-1 0,1 0,-1 1,-1-1,-108 4,100 0,-1 0,1 1,0 0,1 1,-1 1,1 0,0 0,1 1,-1 0,1 1,1 0,-1 1,1 0,1 0,0 1,0 0,1 1,0-1,1 1,0 1,1-1,0 1,1 0,0 0,1 0,0 0,1 1,1-1,0 1,0 0,1-1,1 1,0 0,1-1,3 13,-2-19,-1 1,1-1,1 1,-1-1,1 0,0 0,1-1,-1 1,1-1,0 0,1-1,-1 1,1-1,0 0,0 0,0-1,0 1,1-1,-1-1,1 1,0-1,-1 0,4-1,7 3,1-1,0-1,-1 0,1-2,0 0,0-1,0-1,12-2,86-38,-98 29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2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0 279,'65'-43,"-2"-2,-2-2,23-26,-83 72,-1 0,1 0,0-1,0 1,0 0,0 0,0 0,0 0,0 1,1-1,-1 0,0 0,0 1,1-1,-1 1,0-1,1 1,-1-1,0 1,1 0,-1 0,1 0,-1 0,1 0,-1 0,0 0,1 0,-1 0,1 1,-1-1,0 1,1-1,-1 1,0-1,0 1,1 0,-1-1,0 1,0 0,0 0,0 0,0 0,0 0,0 0,0 0,0 1,-1-1,1 0,0 0,-1 1,1-1,-1 0,1 1,-1-1,0 0,1 1,-1 0,60 112,-57-109,1-1,-1-1,1 1,0 0,0-1,0 0,0 0,1 0,-1 0,1-1,0 0,0 0,0 0,0-1,0 1,0-1,0 0,0-1,0 1,1-1,-1 0,0 0,0-1,0 1,12-6,0-1,-1 0,-1-1,1-1,-1 0,-1-1,1 0,-2-2,0 1,0-2,-1 0,0 0,-1-1,-1 0,0-1,-1 0,-1-1,1-4,7-5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1,'0'33,"0"17,0 8,0 0,0 0,0-1,0-5,0-2,-5-5,-1 0,0-3,1-4,2-3,1-4,5-1,3-1,0-2,-1-4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26,'34'-5,"20"-1,6 0,2 1,-4 1,-3 7,-5 2,-3 1,-3-1,-5-1,-9-2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0,'-29'39,"-14"17,-4 4,0-4,4-6,4-7,4-6,4-4,6-3,3-7,5-3,6 1,4-4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5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0 162,'5'-11,"0"1,0 0,1 0,0 0,1 1,0 0,0 0,1 1,0 0,1 0,-1 1,1 0,1 0,0 1,-1 1,2-1,-1 2,1-1,-1 1,1 1,0 0,2 0,-4 3,0 0,-1 1,1 0,-1 0,1 1,-1 0,0 0,0 1,0 0,0 1,0-1,0 2,-1-1,0 1,0 0,0 0,-1 1,0 0,0 0,0 1,-1-1,0 1,0 0,0 1,0 3,-1 1,0-1,-1 1,0 0,-1 0,0 0,-1 0,0 0,-1 0,0 1,-1-1,0 0,-1 0,-1 0,0 0,-2 6,-3 4,-1 0,-1-1,-1-1,0 0,-2 0,-10 12,-10 17,-159 211,191-258,-1 1,1-1,0 0,0 1,-1-1,2 1,-1-1,0 1,0-1,1 1,0 0,-1-1,1 1,0 0,0-1,0 1,1 0,-1-1,1 1,0 0,-1-1,1 1,0-1,0 1,1-1,-1 0,0 1,1-1,-1 0,1 0,0 0,0 0,0 0,0-1,0 1,0 0,0-1,1 1,0-1,104 30,-13-30,0-3,0-4,38-10,-18 14,-97 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5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1,'-33'24,"-17"13,-4 4,8 1,5-2,7-4,3-2,2-8,6-2,8-7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2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1891 85,'-224'411,"89"-79,113-272,-3-2,-2-1,-2-1,-17 20,27-55,23-43,99-202,-31 104,-6-3,-6-3,-5-3,14-59,-61 139,-21 68,8 5,-3 11,2 0,1 1,2-1,2 1,2 32,6-8,2-1,4 0,1-1,16 36,-17-51,-11-34,0 1,0-1,1 1,1-1,-1 0,1 0,1 0,0-1,0 0,1 0,0 0,0 0,1-1,0 0,3 2,-8-8,0 0,1 0,-1-1,0 1,1-1,-1 1,1-1,-1 0,1 0,-1 0,0 0,1-1,-1 1,1-1,-1 1,0-1,1 0,-1 0,0 0,0 0,1 0,-1 0,0-1,0 1,-1-1,1 1,0-1,0 0,-1 0,1 0,-1 0,1-1,42-69,21-84,-8-3,-6-2,1-39,-27 37,-25 163,-1 0,1 0,0 1,0-1,0 0,0 0,-1 0,1 0,0 0,0 0,0 0,-1 1,1-1,0 0,0 0,0 0,-1 0,1 0,0 0,0 0,0 0,-1 0,1 0,0 0,0 0,-1 0,1 0,0 0,0 0,0-1,-1 1,1 0,0 0,0 0,0 0,-1 0,1 0,0-1,0 1,0 0,0 0,0 0,-1 0,1-1,0 1,0 0,0 0,-9 23,-1 6,-1 0</inkml:trace>
  <inkml:trace contextRef="#ctx0" brushRef="#br0" timeOffset="319.709">2597 565,'-8'18,"1"0,0 1,2 0,0 0,1 0,1 0,0 1,2-1,0 1,2 12,-1-29,0 0,1 0,-1-1,1 1,-1 0,1-1,0 1,0-1,0 1,0-1,0 1,1-1,-1 0,1 1,0-1,-1 0,1 0,0 0,0-1,0 1,1 0,-1-1,0 1,1-1,-1 0,1 0,-1 0,1 0,-1 0,1 0,0-1,-1 1,1-1,0 0,-1 0,1 0,0 0,0 0,-1-1,1 1,0-1,-1 0,1 0,-1 0,1 0,-1 0,1 0,-1-1,0 1,1-1,-1 1,1-2,7-7,0 0,-1-1,0 0,-1 0,0-1,0 0,-2-1,1 1,-2-1,1 0,-2-1,0 0,-1 1,0-1,-1 0,0-1,-1 4,0 0,-1 1,-1-1,0 0,0 0,-1 0,0 1,-1-1,0 1,0-1,-2 1,0-1,4 8,0 0,-1-1,0 1,0 0,0 0,0 0,0 1,-1-1,1 0,-1 1,1-1,-1 1,0 0,0 0,0 0,-1 0,1 1,0-1,-1 1,1 0,-1 0,1 0,-1 0,1 1,-1 0,0-1,1 1,-1 0,1 1,-1-1,0 1,1-1,-1 1,1 0,-1 0,-1 2,-20 8</inkml:trace>
  <inkml:trace contextRef="#ctx0" brushRef="#br0" timeOffset="657.565">3189 1,'-14'44,"2"1,3 1,1 0,2 0,2 0,2 0,3 1,1-1,3 9,3-14,-2 1,-1-1,-3 1,-1 0,-4 17,3-58,1 0,-1 0,0 0,0-1,0 1,0 0,0 0,0 0,0-1,-1 1,1 0,0 0,0 0,-1-1,1 1,0 0,-1 0,1-1,-1 1,1 0,-1-1,1 1,-1 0,1-1,-1 1,0-1,1 1,-1-1,0 1,1-1,-1 0,0 1,0-1,1 0,-1 0,0 1,0-1,0 0,1 0,-1 0,0 0,0 0,0 0,0 0,0 0,-10-5</inkml:trace>
  <inkml:trace contextRef="#ctx0" brushRef="#br0" timeOffset="1154.773">2935 396,'45'14,"1"-1,0-3,0-1,1-3,0-1,0-3,0-2,10-2,-52 2,0-1,0 1,0 0,0 1,0-1,-1 1,1 0,0 0,0 0,0 1,-1 0,1-1,-1 2,0-1,1 1,-1-1,0 1,0 0,-1 0,1 1,1 2,-1-1,1 0,-1 0,1 0,-1-1,2 1,-1-1,0 0,1-1,-1 1,1-1,0 0,0-1,1 1,-1-1,0 0,1-1,-1 1,1-2,-1 1,1 0,0-1,-1-1,1 1,0-1,-1 0,1 0,-1-1,1 0,-1 0,0 0,0-1,0 0,0 0,-1-1,1 0,-1 0,0 0,0 0,1-2,4-2,1-1,-2-1,1 0,-2-1,1 1,-1-1,-1-1,0 0,-1 0,0 0,-1-1,0 0,-1 0,0 0,-1 0,0-2,-4 12,0 0,0-1,0 1,-1 0,1 0,-1 0,1 0,-1 0,0 0,0 1,0-1,-1 1,1-1,-1 1,1 0,-1 0,0 0,0 0,0 0,0 1,0-1,0 1,0 0,0 0,-1 0,1 0,0 1,-1-1,1 1,0 0,-1 0,1 0,-1 0,1 1,0-1,-1 1,1 0,0 0,0 0,0 1,-1-1,1 1,0-1,1 1,-1 0,-1 1,-14 9,0 2,0 0,1 0,1 2,1 0,0 1,1 0,1 1,0 1,2 0,-8 17,9-18,1 0,1 0,1 1,0 0,2 1,0-1,1 3,2-14,1-1,0 1,1 0,-1-1,2 1,-1 0,1-1,0 1,0 0,1-1,0 0,1 1,-1-1,2 0,-1 0,1 0,0-1,0 1,5 5,1-6,2 0,-1 0,1-1,-1 0,1-1,0 0,1-1,-1-1,1 0,-1 0,1-1,0-1,-1 0,1-1,0 0,-1-1,8-2,41-8,-38 5</inkml:trace>
  <inkml:trace contextRef="#ctx0" brushRef="#br0" timeOffset="1503.439">1 1356,'351'4,"24"-30,243-54,-359 43,1321-135,-1166 132,-264 27,-98 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17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120 391,'22'-2,"-1"-1,1-1,-1-1,1-1,-2-1,1-1,-1 0,0-2,-1 0,0-1,0-1,-2 0,1-2,-2 0,0-1,17-12,-10 9,-1-1,0-1,-2-1,0 0,14-22,13-38,-70 188,-14 217,30-225,-27 529,30-547,3-25,-2 0,-3 0,-2-1,-3 0,-1-1,-16 39,24-82,0 1,-1-1,0 0,0 0,-1-1,-1 0,0 0,0 0,-1-1,0 0,-1 0,0-1,0 0,-1-1,1 0,-2 0,1-1,-1 0,0-1,0-1,-1 0,1 0,-1-1,-11 2,13-5,-1 0,0-1,1 0,-1 0,1-1,0-1,-1 0,1 0,0-1,1 0,-1-1,1 0,-1-1,2 1,-1-2,1 1,0-1,0-1,0 1,1-1,1-1,-1 1,1-1,1 0,0 0,0-1,1 0,0 0,0 0,1 0,1 0,-1-5,1 0,1 0,1 0,0 0,1 0,1 0,0 0,1 0,0 0,2 1,0 0,0-1,1 2,1-1,0 1,1 0,0 0,1 1,1 0,-1 1,2 0,9-8,23-18,2 3,1 1,2 2,1 3,1 1,1 3,1 2,42-11,-68 26</inkml:trace>
  <inkml:trace contextRef="#ctx0" brushRef="#br0" timeOffset="264.962">1051 899,'-24'34,"2"-7,1 1,1 0,1 2,2 0,1 1,2 1,0 0,3 1,0 1,-3 25,13-56,0 1,0-1,1 1,-1-1,1 1,0-1,0 1,0 0,0-1,1 1,0-1,-1 1,1-1,0 1,1-1,-1 1,1-1,-1 0,1 0,0 0,0 0,0 0,1 0,-1-1,1 1,0-1,-1 1,1-1,0 0,0 0,0 0,1-1,-1 1,0-1,1 0,-1 0,1 0,-1 0,1 0,-1-1,1 0,0 1,-1-1,2-1,6-4,0-1,0 0,-1 0,0-1,0-1,0 0,-1 0,-1-1,1 0,-1 0,-1-1,0 0,0 0,-1-1,0 0,-1 0,4-10,-2 7,0 0,0-1,-2 0,0 0,0-1,-2 1,0-1,0 0,-2 0,0 0,0 0,-2 0,0 1,-1-1,0 0,-2 0,-2-8,-19-11,10 30</inkml:trace>
  <inkml:trace contextRef="#ctx0" brushRef="#br0" timeOffset="519.279">1389 1378,'28'-136,"-28"121,1 1,1-1,0 0,1 1,0-1,1 1,1 0,0 0,1 0,0 1,1 0,1 0,0 1,1 0,0 0,1 1,0 0,6-4,78-37,-74 46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57,'234'-50,"-231"49,-1 0,1 0,0 0,-1 0,1 1,0-1,0 1,-1 0,1 0,0 0,0 0,-1 0,1 1,0-1,-1 1,1 0,0 0,-1 0,1 0,-1 0,1 0,-1 1,0-1,1 1,-1 0,0 0,0-1,0 1,0 1,-1-1,1 0,0 0,-1 1,0-1,1 1,-1-1,0 1,0-1,-1 1,1 0,-1-1,1 1,-1 0,0 0,0-1,0 1,0 0,0 0,-1-1,1 2,-6 6,-1 0,1 0,-2-1,1 0,-1 0,-1 0,1-1,-1-1,-1 1,-2 0,-18 16,5-2,-121 124,144-144,0 0,0 0,0 0,0 0,1 0,-1 0,1 0,-1 1,1-1,0 1,0-1,0 1,0 0,0-1,1 1,-1 0,1-1,-1 1,1 0,0 0,0-1,1 1,-1 0,0 0,1-1,0 1,-1 0,1-1,0 1,1-1,-1 1,0-1,1 0,-1 1,1-1,0 0,0 0,-1 0,1 0,1 0,-1-1,0 1,0-1,1 1,-1-1,1 0,-1 0,1 0,2 1,26 2,0-2,0 0,0-2,1-2,-1-1,0-1,18-5,52-6,-75 13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0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283 151,'-35'46,"2"1,2 2,2 1,2 2,3 0,-16 49,25-53,1 1,3 0,2 1,2 0,2 1,3-1,1 1,5 17,-2-55,0 1,1 0,1-1,0 0,1 0,1 0,0 0,0-1,3 2,-7-10,0-1,0 0,1 0,-1 0,1 0,0 0,0 0,0-1,0 1,0-1,1 0,-1 0,1 0,-1-1,1 1,0-1,0 0,-1 0,1 0,0 0,0-1,0 1,0-1,0 0,0 0,0-1,0 1,0-1,-1 0,1 0,0 0,0-1,2-1,21-12,-2-1,0-1,-1-1,-1-2,-1 0,0-1,-2-1,0-1,9-17,17-17,-3-2,-3-1,-2-3,-3-1,-3-1,-3-2,-2-1,-4-1,8-45,-21 71,22-167,-31 209,-1 0,1 0,-1 1,0-1,1 0,-1 0,0 0,0 1,1-1,-1 0,0 0,0 0,0 0,0 1,0-1,0 0,0 0,0 0,-1 0,1 0,0 1,0-1,-1 0,1 0,0 1,-1-1,1 0,-1 0,1 1,-1-1,1 0,-1 1,0-1,1 1,-1-1,0 1,1-1,-1 1,0-1,0 1,0 0,1-1,-1 1,0 0,0 0,0 0,1 0,-1-1,0 1,0 0,0 1,0-1,0 0,1 0,-2 0,-44 110,18-21,5 0,3 2,4 1,5 0,3 0,4 1,8 69,-4-131,2 0,1-1,2 0,1 1,1-2,2 1,0-1,2 0,5 7,-15-36,-1-1,0 1,0 0,0-1,0 1,1-1,-1 1,0 0,0 0,0-1,1 1,-1 0,0-1,1 1,-1 0,0 0,1-1,-1 1,0 0,1 0,-1 0,0 0,1 0,-1-1,0 1,1 0,-1 0,1 0,-1 0,0 0,1 0,-1 0,1 0,-1 0,0 1,1-1,-1 0,0 0,1 0,-1 0,1 0,-1 1,0-1,1 0,-1 0,0 1,0-1,1 0,-1 0,0 1,0-1,1 0,-1 1,0-1,0 0,0 1,1-1,-1 0,0 1,0-1,0 1,0-1,2-14</inkml:trace>
  <inkml:trace contextRef="#ctx0" brushRef="#br0" timeOffset="587.612">1243 489,'24'5,"13"1,5 1,-1-2,-1-2,1-1,-1-1,-2 0,-4-6,-2-2,-2 1,-1 1,-1-4,0 0,-10 2,-8 2</inkml:trace>
  <inkml:trace contextRef="#ctx0" brushRef="#br0" timeOffset="836.478">1300 772,'33'9,"17"4,4-1,-3-2,-4-8,-6-4,-5-2,-4 0,-3-4,-5-1</inkml:trace>
  <inkml:trace contextRef="#ctx0" brushRef="#br0" timeOffset="2989.657">679 1703,'9'-9,"11"-8,-1-1,-1 0,-1-1,0-2,-2 1,0-2,-1 0,-2 0,0-2,-1 1,-1-1,-1-2,-8 24,0-1,0 1,0 0,0-1,-1 0,1 1,-1-1,1 1,-1-1,0 0,0 1,0-1,0 0,0 1,-1-1,1 1,-1-1,0 0,0 1,0-1,0 1,0 0,0-1,-1 1,1 0,-1 0,0 0,1 0,-1 0,0 0,0 0,0 1,-1-1,1 1,0 0,0-1,-1 1,1 0,-1 0,1 0,-1 1,1-1,-1 1,0-1,1 1,-2 0,-5 5,0 0,0 1,0 0,1 0,-1 1,2 0,-1 1,1-1,0 2,0-1,1 1,1 0,-1 0,1 0,1 1,0 0,-3 7,5-12,0 0,1 0,-1 0,1 0,0 0,0 0,0 0,1 1,0-1,0 0,0 0,1 0,-1 1,1-1,1 0,-1 0,1 0,-1 0,2-1,-1 1,0 0,1-1,0 0,0 1,0-1,0 0,1-1,0 1,0 0,0-1,0 0,0 0,0 0,1-1,0 1,-1-1,1 0,0-1,0 1,0-1,0 0,6 1,41 1,-28-2</inkml:trace>
  <inkml:trace contextRef="#ctx0" brushRef="#br0" timeOffset="3569.917">989 1759,'32'-19,"-2"-1,-1-2,0 0,-2-2,-1-2,-1 0,-1-1,-1-2,-1 0,-2-2,-1 0,14-32,-22 35,0-1,-2 0,-1 0,-2-1,-1 1,-1-1,-1-1,-2 1,-1-14,0 41,1 1,-1-1,0 1,0-1,0 1,0-1,0 1,-1 0,1-1,-1 1,1-1,-1 1,0 0,0 0,0-1,0 1,-1 0,1 0,0 0,-1 0,0 0,1 0,-1 1,0-1,0 0,0 1,0 0,0-1,0 1,0 0,-1 0,1 0,0 0,-1 1,1-1,0 1,-1-1,1 1,-1 0,1 0,-1 0,1 0,-1 0,1 1,0-1,-1 1,1-1,-1 1,1 0,-1 0,-12 10,1 1,1 0,0 1,0 0,1 1,1 1,1-1,0 2,0-1,2 2,0-1,-3 10,2-6,2-1,0 1,1 1,0-1,2 1,1 0,-1 20,4-32,0 0,0 0,1 0,1 0,0 0,0 0,0-1,1 1,1-1,-1 1,1-1,1 0,-1-1,1 1,1-1,-1 0,1 0,1 0,4 3,2 1,0-2,1 1,-1-2,2 0,-1-1,1 0,1-1,-1 0,1-2,0 0,0 0,0-2,0 0,0-1,1 0,0-2,7 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1,'-17'68,"3"1,2 1,4 0,3 0,4 67,2 28,-1-141</inkml:trace>
  <inkml:trace contextRef="#ctx0" brushRef="#br0" timeOffset="247.945">1 649,'28'0,"20"-5,6-1,4 0,-4 1,0 2,-6-4,-6-1,-5 2,-4 1,-3 1,-6 7,-8 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6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0 108,'17'-14,"0"1,1 1,1 0,0 1,0 1,1 1,1 1,11-4,-30 11,0 0,-1 0,1 1,0-1,0 0,0 1,0-1,0 1,0 0,0-1,0 1,0 0,0 0,0 0,0 1,0-1,-1 0,1 1,0-1,0 1,0 0,0 0,0 0,-1-1,1 2,0-1,-1 0,1 0,-1 0,1 1,-1-1,0 1,1-1,-1 1,0 0,0-1,0 1,0 0,0 0,-1-1,1 1,0 0,-1 0,0 0,1 0,-1 0,0 0,0 0,0 0,0 0,0 0,-1 0,1 0,-1 0,0 1,-81 128,31-14,50-113,0-1,1 1,-1-1,1 0,-1 1,1 0,0-1,1 1,-1-1,1 1,-1-1,1 0,0 1,0-1,0 0,1 1,-1-1,1 0,0 0,0 0,0 0,0-1,1 1,-1 0,1-1,-1 0,1 1,0-1,0 0,0-1,0 1,0 0,0-1,1 1,15 3,1-1,-1-1,1-1,-1 0,1-1,0-2,0 0,-1 0,7-3,59-14,-61 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5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57,'-15'38,"-9"18,-5 9,2-3,0 0,1-8,5-7,0-8,5-5,-1-3,4-3,3-1,-1-5,1-2,-3-3,2-1,-3-3,1-3</inkml:trace>
  <inkml:trace contextRef="#ctx0" brushRef="#br0" timeOffset="226.464">7 0,'5'26,"0"0,2-1,1 1,1-2,1 1,1-1,1-1,2 0,0-1,1 0,1-1,1-1,1 0,0-2,2 0,0-1,16 10,-13-14,1-1,0-1,0-1,1-1,1-2,4 1,-10-5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24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0,'-20'240,"11"223,10-441,-1 0,-1 0,-2 0,0-1,-1 1,-1-1,-1 1,0-1,-2-1,-1 1,0-2,-4 4,13-22,0 0,0 0,-1 0,1 0,0 0,-1-1,1 1,-1 0,1 0,-1-1,1 1,-1 0,0 0,1-1,-1 1,0-1,0 1,1-1,-1 1,0-1,0 1,0-1,1 0,-1 1,0-1,0 0,0 0,0 1,0-1,0 0,0 0,0 0,0 0,1 0,-1-1,0 1,0 0,0 0,0-1,0 1,0 0,1-1,-1 1,0-1,0 1,0-1,1 1,-1-1,0 0,1 1,-1-1,1 0,-1 1,0-1,1 0,0 0,-1 0,1 1,-1-2,-4-13</inkml:trace>
  <inkml:trace contextRef="#ctx0" brushRef="#br0" timeOffset="317.399">564 198,'-114'68,"3"5,3 5,-44 45,143-115,-48 50,56-56,1-1,-1 1,0 0,0-1,0 1,1-1,-1 1,1 0,0 0,-1-1,1 1,0 0,0 0,0 0,0-1,0 1,0 0,1 0,-1-1,1 1,-1 0,1 0,0-1,-1 1,1-1,0 1,0-1,0 1,0-1,0 1,1-1,-1 0,0 0,1 1,-1-1,1 0,-1 0,1-1,-1 1,1 0,0 0,17 8,-1-1,2-1,-1 0,1-2,0 0,14 1,83 25,-108-26,0 0,-1 0,0 1,0 0,0 1,-1-1,0 1,0 1,-1 0,0 0,0 0,-1 0,0 1,0 0,-1 0,0 0,-1 1,0-1,1 10,4 1,-1-3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8,'0'-8,"-1"26,-3 40,-17 56,11-68,2-1,2 2,2-1,2 4,1-45,1 0,-1-1,1 1,0 0,0-1,1 1,-1 0,1-1,0 1,1-1,-1 1,1-1,-1 0,1 0,1 0,-1 0,1 0,-1 0,1 0,0-1,0 1,1-1,-1 0,1 0,-1 0,1-1,0 1,0-1,0 0,1 0,-1 0,0 0,1-1,2 1,6-3,0 0,0-1,0 0,0-1,-1-1,1 0,-1 0,1-1,-2-1,1 0,-1-1,1 0,8-8,-19 14,214-161,-213 160,-1 1,0 0,1 0,-1-1,1 1,-1 0,1 1,-1-1,1 0,-1 0,1 1,0-1,0 0,-1 1,1 0,0-1,0 1,0 0,-1 0,1 0,0 0,0 1,0-1,-1 0,1 1,0-1,0 1,-1-1,1 1,-1 0,1 0,0 0,-1 0,1 0,-1 0,0 0,1 0,-1 1,0-1,0 1,0-1,49 95,-47-86,1 1,0-1,1 0,0 0,0 0,1 0,1-1,-1 0,1-1,1 1,0-1,0-1,0 0,7 5,-10-10,-1-1,1 1,0-1,-1 0,1 0,0 0,0-1,0 0,-1 0,1 0,0 0,0-1,0 0,-1 0,1 0,0 0,-1-1,1 0,-1 0,0 0,1-1,-1 1,3-3,86-75,-80 65,-1 0,-1 0,0-1,-1-1,-1 0,0 0,-2-1,0 0,0 0,-2 0,0-1,-2 0,0 0,-1 0,0 0,-2-19,-12 4,6 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82 420,'34'-19,"-1"-2,-1-1,-1-1,-1-2,-1-1,-1-1,-1-2,0-3,-23 28,-1 1,1-1,-1 1,0-1,0 0,-1 0,1 0,-1-1,0 1,0-1,0 1,-1-1,1 1,-1-1,-1 0,1 0,0 0,-1 1,0-1,0 0,-1 0,1 0,-1 0,0 1,0-1,-1 0,1 1,-1-1,0 1,0-1,-1 1,1 0,-1 0,0 0,0 0,0 1,-1-1,1 1,-1 0,0 0,-3-2,2 3,-1-1,0 1,1 0,-1 0,0 0,0 1,0 0,-1 0,1 1,0 0,0 0,0 0,-1 1,1-1,0 2,0-1,0 1,0 0,1 0,-1 0,0 1,1 0,-4 2,-6 5,1-1,0 2,1 0,0 1,0 0,2 1,-10 13,12-17,1 1,0 0,1 1,0 0,1 0,0 1,0-1,1 1,1 0,0 1,1-1,0 1,1-1,1 1,0 0,0 0,1 0,1 0,0 0,1-1,0 1,1 0,0-1,1 0,1 0,0 0,0 0,1-1,1 0,0 0,0 0,1-1,1 0,-1-1,1 0,10 7,-1-4,1-1,0 0,0-2,1-1,0 0,1-1,0-1,0-1,0-1,0-1,8 0,14-1,-8-2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31,'-11'-5,"1"0,-1 1,0 0,0 1,-1 0,1 1,-1 0,1 1,-1 0,1 1,-1 0,0 0,1 2,-1-1,1 1,-1 1,1 0,0 1,0 0,1 1,-8 3,2 4,0 1,1 0,0 1,1 1,1 0,0 1,1 0,1 1,0 0,2 1,0 0,0 1,2-1,0 2,2-1,0 1,1 0,1 0,1 0,0 16,2-28,1 0,0 0,0 0,1 0,0 0,0-1,1 1,-1-1,2 1,-1-1,1 0,1-1,-1 1,1-1,0 1,0-1,1-1,0 1,0-1,0 0,1-1,-1 1,1-1,0 0,1-1,-1 0,0 0,1 0,0-1,-1-1,1 1,0-1,0 0,0-1,0 0,0 0,0-1,6 0,38-14,0-1,-1-3,-1-2,0-2,-2-2,-1-2,0-4,-27 20,26-18,-6 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1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0,'-58'23,"1"3,0 1,2 4,2 1,-6 8,50-34,1-1,-1 1,2 1,-1 0,1 0,0 0,0 1,1 0,0 0,0 1,1 0,0 0,1 0,0 0,1 1,-1 0,2-1,-1 1,1 0,1 0,0 0,1 1,-1-1,2 0,0 0,0 0,1 1,0-7,0 0,1 0,-1 0,1 0,0-1,0 0,1 1,-1-1,1-1,-1 1,1 0,0-1,0 0,0 0,0 0,1 0,-1 0,0-1,1 0,-1 0,1 0,-1-1,1 0,-1 1,1-1,0-1,-1 1,1-1,-1 0,1 0,-1 0,0 0,1-1,-1 0,0 0,0 0,0 0,0-1,0 0,-1 1,3-4,23-9,-2-2,0-1,-1-1,-1-1,-1-1,18-21,106-141,-147 183,-1-1,1 1,-1-1,1 1,0-1,-1 1,1 0,0 0,-1-1,1 1,0 0,-1 0,1 0,0 0,-1-1,1 1,0 0,0 0,-1 1,1-1,0 0,0 0,-1 0,1 0,0 1,-1-1,1 0,0 1,-1-1,1 0,-1 1,1-1,0 1,-1-1,1 1,-1-1,1 1,-1-1,0 1,1-1,-1 1,0 0,1-1,-1 1,0 0,0-1,1 1,-1 0,0 0,0-1,0 1,0 0,0-1,0 1,0 1,12 51,-11-47,2 12,-3-7,1 0,0 0,1 0,0 0,0-1,2 1,-1-1,1 0,1 0,0 0,0 0,1-1,0 0,0 0,1 0,0-1,1 0,0 0,2 0,59 27,-51-27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3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0 375,'6'-12,"16"-33,1 1,2 1,2 1,16-18,-43 59,1 0,-1 0,0 0,1 0,-1 0,1 0,-1 0,1 0,-1 0,1 0,0 0,-1 0,1 0,0 0,0 1,-1-1,1 0,0 1,0-1,0 0,0 1,0-1,0 1,0-1,0 1,0 0,1-1,-1 1,0 0,0 0,0 0,0 0,0 0,1 0,-1 0,0 0,0 1,0-1,0 0,0 0,0 1,0-1,0 1,0-1,0 1,0 0,0-1,0 1,0 0,0 0,-1-1,1 1,0 0,0 0,-1 0,1 0,0 1,6 87,-9-83,1 0,0-1,0 1,1 0,0 0,0 0,0 0,1-1,0 1,0 0,0 0,0-1,1 1,0-1,1 1,-1-1,1 0,0 0,0 0,0 0,1-1,0 1,0-1,0 0,0 0,1 0,-1-1,1 0,0 1,0-2,1 1,-1 0,1-2,0 1,0-1,0 0,0-1,0 1,-1-1,1 0,0-1,0 0,0 0,0 0,0 0,-1-1,1 0,0 0,-1-1,0 1,1-1,-1 0,0-1,-1 1,2-2,93-100,-74 75,99-159,-113 171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3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819 564,'-11'9,"-1"-1,2 2,0-1,0 1,0 1,2 0,-1 0,1 0,1 1,0 1,1-1,0 1,1 0,-3 10,-29 56,36-77,-21 34,3 1,0 1,3 1,-4 13,46-90,178-271,-109 152,-81 150,-23 44,5-23,0 1,1-1,0 1,1 0,0 0,1 0,1 1,0-1,2 0,-1 0,2 0,0 0,1 0,0-1,1 0,1 0,0 0,1 0,0-1,1 0,1 0,0-1,8 8,-13-15,0-1,1 1,0-1,-1 0,1-1,0 1,1-1,-1 0,0-1,1 1,0-1,0 0,0 0,-1-1,1 0,1 0,-1 0,0-1,0 0,0 0,0 0,0-1,0 0,0 0,0-1,3 0,9-9,-1 0,0-1,-1 0,0-2,-1 0,0 0,-2-1,1-1,-2-1,0 0,-1 0,-1-1,-1 0,0-1,-1 0,-1 0,-1-1,3-19,2-41,-11 80</inkml:trace>
  <inkml:trace contextRef="#ctx0" brushRef="#br0" timeOffset="346.292">1835 564,'-6'4,"-14"5,0 1,0 1,1 1,1 1,0 0,1 1,0 1,1 0,1 2,1 0,0 0,1 1,0 1,1 2,10-16,1-1,0 1,0 0,0-1,0 1,1 0,0 0,0-1,0 1,1 0,-1 0,1-1,0 1,1 0,-1-1,1 1,0-1,0 0,0 1,1-1,-1 0,1 0,0-1,0 1,0 0,1-1,-1 0,1 0,0 0,4 2,-1 0,0-1,0 0,1 0,0-1,-1 0,1 0,0-1,0 0,1 0,-1-1,0 0,1-1,-1 0,0 0,1 0,-1-1,6-2,-1 0,0-1,-1-1,1 0,-1-1,0 0,0-1,-1 0,0-1,0 0,-1-1,0 0,-1-1,0 0,0 0,-1-1,0 0,-1-1,0 1,-1-1,0 0,-1-1,-1 0,3-10,-6 16,-1 1,0 0,0 0,0-1,-1 1,0 0,0 0,-1 0,1 0,-1 0,-1 0,1 0,-1 1,0-1,0 1,-1-1,0 1,0 1,0-1,0 0,-1 1,0 0,1 0,-1 0,-3-1,-3-2,-1 0,0 1,0 1,0-1,0 2,-1 0,0 0,0 1,0 1,0 0,-8 0,-4 2</inkml:trace>
  <inkml:trace contextRef="#ctx0" brushRef="#br0" timeOffset="828.645">2400 0,'27'169,"-25"-124,-3 0,-1 1,-2-1,-7 30,-30 180,28-191,-1 58,15-121,-1-1,1 1,0-1,-1 1,1-1,0 1,0-1,-1 0,1 1,0-1,0 0,-1 0,1 1,0-1,0 0,0 0,0 0,-1 0,1 0,0 0,0 0,0 0,0-1,0 1,-1 0,1 0,0-1,0 1,-1 0,1-1,0 1,0-1,-1 1,1-1,0 1,-1-1,1 0,-1 1,1-1,-1 0,1 1,-1-1,1 0,-1 0,0 1,1-1,-1 0,0 0,0 0,0 1,0-1,1 0,-1 0,0 0,0 0,0 1,-1-1,1 0,27-50,-15 26</inkml:trace>
  <inkml:trace contextRef="#ctx0" brushRef="#br0" timeOffset="1078.581">2089 367,'733'0,"-655"11,-60-5</inkml:trace>
  <inkml:trace contextRef="#ctx0" brushRef="#br0" timeOffset="1645.696">114 1298,'618'-16,"52"-47,79 2,-281 30,-565 56,66-17,4 0</inkml:trace>
  <inkml:trace contextRef="#ctx0" brushRef="#br0" timeOffset="2032.318">1 1468,'18'12,"0"-1,1-1,0 0,1-2,0 0,1-1,-1-1,1-1,0-1,1 0,-1-2,7 0,265-17,-231 9,1297-130,-1114 121,105 12,-325 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52,'0'-3,"0"1,-1 0,1-1,-1 1,1 0,-1 0,0-1,0 1,0 0,0 0,0 0,0 0,-1 0,1 1,-1-1,1 0,-1 1,0-1,0 1,0-1,0 1,1 0,-2 0,1 0,0 0,0 0,0 0,0 0,-1 1,1-1,0 1,-1 0,1 0,-1 0,-81 3,68-1,0 2,1-1,0 2,0 0,0 1,0 0,1 1,0 1,1 0,-1 1,2 0,-1 1,1 0,1 1,0 1,0 0,1 0,1 1,0 0,1 1,0 0,1 0,1 0,0 1,1 0,1 1,0-1,1 1,0-1,2 1,-1 13,6-14,0-1,1 0,1 0,0-1,1 1,0-1,1-1,1 1,0-2,0 1,1-1,1 0,-1-1,2-1,0 1,0-2,0 0,2 0,3 2,1-1,0-1,0 0,1-2,0 0,0-1,1-1,-1-1,1-1,0 0,5-2,-21 1,1 0,-1-1,0 0,0 0,0 0,1 0,-1-1,0 0,0 0,0 0,0 0,0 0,0-1,0 0,0 0,0 0,-1 0,1-1,-1 1,0-1,0 0,0 0,0 0,0 0,0-1,-1 1,0-1,0 0,2-2,2-16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82 734,'0'0,"0"-1,0 0,-1 0,1 1,0-1,-1 0,1 0,-1 1,1-1,0 1,-1-1,0 0,1 1,-1-1,1 1,-1-1,0 1,1-1,-1 1,0 0,1-1,-1 1,0 0,0-1,1 1,-1 0,0 0,0 0,0 0,1 0,-1 0,0 0,0 0,0 0,1 0,-1 0,0 0,0 1,1-1,-1 0,0 1,0-1,1 0,-1 1,0-1,1 1,-1-1,0 1,1-1,-1 1,1 0,-1-1,1 1,-1 0,1-1,0 1,-1 0,1-1,0 1,0 0,-1 0,1 0,0-1,0 1,0 0,0 0,0 0,0 0,-33 162,30-153,0 0,1 0,0 0,1 1,0-1,1 0,0 1,0-1,1 1,1-1,-1 0,2 1,0-1,0 0,0-1,1 1,1-1,0 1,0-1,1-1,0 1,0-1,1 0,0 0,0-1,1 0,8 5,-11-11,1-1,0 1,0-2,-1 1,1-1,0 0,-1 0,1 0,0-1,-1 0,0 0,1 0,-1-1,0 1,0-1,0-1,-1 1,1-1,-1 0,0 0,0 0,2-3,118-153,-124 158,0 0,1 1,-1-1,1 1,-1-1,1 1,-1-1,1 1,0 0,0-1,-1 1,1 0,0-1,0 1,1 0,-1 0,0 0,0 0,0 0,1 0,-1 0,0 0,1 1,-1-1,1 1,-1-1,1 1,-1-1,1 1,0 0,-1-1,1 1,-1 0,1 0,-1 0,1 1,0-1,-1 0,1 1,-1-1,1 1,-1-1,1 1,-1-1,0 1,1 0,0 1,80 131,-77-127,0-1,1 1,-1-1,2 0,-1 0,0-1,1 1,0-2,0 1,0-1,0 0,1 0,-1-1,1 0,-1 0,1-1,0 0,0 0,0-1,0 0,-1 0,1-1,0 0,0-1,3 0,-3-3,0 1,0-1,0 0,0-1,-1 0,0 0,-1-1,1 0,-1 0,0 0,-1-1,0 1,0-2,-1 1,0 0,0-1,-1 0,0 1,0-1,-1-1,0 1,-1 0,0 0,-1-1,1-1,3-16,2 3</inkml:trace>
  <inkml:trace contextRef="#ctx0" brushRef="#br0" timeOffset="1139.565">1042 1,'-17'59,"-15"43,4 2,5 1,5 0,4 1,3 24,10-84,-1-9,0 0,3 0,1 0,2 0,1 0,2-1,2 0,7 19,-15-52,-1 0,1 0,0 0,0 0,0-1,0 1,0 0,0 0,1-1,0 1,-1-1,1 1,0-1,0 0,0 1,0-1,1 0,-1 0,1-1,-1 1,1-1,0 1,-1-1,1 0,0 0,0 0,0 0,0 0,0-1,0 1,0-1,0 0,0 0,0 0,0 0,0-1,0 1,0-1,0 1,0-1,0 0,0-1,-1 1,2-1,9-7,0 0,0-1,-1-1,0 0,-1 0,0-1,-1-1,-1 0,0 0,1-3,43-55,8 13,-59 58,-1 0,0 1,0-1,1 0,-1 1,0-1,0 1,0 0,0-1,0 1,0 0,0-1,0 1,0 0,0 0,0 0,-1 0,1 0,0 0,0 0,-1 0,1 0,-1 1,1-1,-1 0,0 0,1 0,-1 1,0-1,0 0,0 0,0 1,0-1,0 0,0 0,0 1,0-1,-1 0,1 0,0 1,-1-1,0 1,2 6,-2-2,1 1,0-1,0 1,1 0,-1-1,1 1,1-1,0 0,0 1,0-1,0 0,1 0,0 0,0-1,1 1,0-1,0 1,0-1,0 0,1-1,0 1,0-1,0 0,0 0,1-1,0 1,0-1,0-1,0 1,0-1,0 0,0 0,1-1,-1 1,1-2,-1 1,1-1,0 0,2 0,6-6,0 0,-1-2,1 1,-2-2,1 0,-1-1,0 0,-1 0,0-2,-1 1,0-2,2-4,-4 9,-2-1,1 0,-1-1,0 0,-1 0,-1 0,1 0,-1-1,-1 0,0 0,-1 0,0-1,-1 1,0-1,0 0,-2 1,1-13,-2 22,1 0,0 0,-1 0,1 0,-1 0,0 0,0 0,1 0,-1 0,-1 0,1 0,0 0,0 1,-1-1,1 1,-1-1,1 1,-1-1,1 1,-1 0,0 0,0 0,0 0,0 0,0 0,0 0,0 1,0-1,0 1,0-1,0 1,0 0,0 0,-1 0,1 0,0 0,0 0,0 1,-1-1,-72 43,65-33,2-1,-1 1,2 1,-1 0,1 0,1 0,0 0,0 1,1 0,1 1,0-1,1 1,0-1,1 1,0 0,1 0,1 0,0 0,0 0,3 8,0-14,0 0,1 0,0 0,0-1,1 1,0-1,0 0,0-1,1 1,0-1,0 0,0-1,1 1,0-1,-1 0,2-1,-1 0,0 0,0 0,1-1,0 0,-1-1,1 0,0 0,0 0,-1-1,1 0,0-1,0 1,2-2,16-5,-1-1,0-1,0-1,-1-1,-1-1,0-2,0 0,-2-1,0-1,0-1,10-12,6-2,-15 14,0-2,-1 0,-1-1,-1-1,-1-1,0-1,-2 0,-1-1,7-16,-20 38,-1-1,1 1,-1-1,0 0,1 1,-1-1,0 0,-1 0,1 0,0 1,-1-1,0 0,1 0,-1 0,0 0,-1 0,1 0,0 0,-1 0,0 1,0-1,0 0,0 0,0 1,0-1,-1 0,1 1,-1-1,0 1,1 0,-1 0,0-1,0 1,-1 1,1-1,0 0,-1 0,1 1,-1-1,0 1,1 0,-1 0,0 0,0 0,1 1,-1-1,0 1,0-1,0 1,0 0,-2 0,-4 2,0 0,0 1,0-1,0 2,1-1,0 1,-1 1,1-1,1 1,-1 1,1-1,0 1,0 1,0-1,1 1,0 0,1 1,-1-1,1 1,1 0,0 1,0-1,0 1,1-1,0 1,1 0,0 0,1 0,-1 5,2-11,0 1,1-1,-1 1,1-1,-1 1,1-1,0 1,1-1,-1 0,0 1,1-1,0 0,0 0,0 0,0 0,0-1,1 1,-1-1,1 1,-1-1,1 0,0 0,0 0,0 0,0 0,1-1,-1 1,0-1,1 0,-1 0,0 0,1-1,2 1,118-6,-105 0,-9 2,-1 0,1 1,-1 0,1 0,0 1,0 0,0 1,0 0,0 1,-1 0,3 1,-9 0,0 0,0 0,0 0,0 1,-1-1,1 1,-1 0,1 0,-1 0,0 0,0 0,-1 0,1 1,-1-1,0 0,1 1,-1-1,-1 1,1 0,0-1,-1 1,0 0,0-1,0 1,0 0,-1 2,14 57,-7-57,1-1,0 0,0-1,0 1,0-1,1 0,0-1,0 0,0 0,0-1,0 0,0 0,1-1,-1 0,0-1,1 1,-1-2,1 1,-1-1,0 0,1-1,-1 0,0 0,0-1,5-3,15-3,0-2,-1-1,0-1,-1-1,14-11,-23 12,0 0,0-1,-2-1,0 0,0-2,-2 1,0-1,-1-1,-1-1,0 1,4-14,-13 30,-1 0,1 0,-1 0,0 0,1 0,-1 0,0-1,0 1,-1 0,1-1,0 1,-1-1,0 1,1-1,-1 1,0-1,0 1,-1-1,1 1,0-1,-1 1,1-1,-1 1,0 0,0-1,0 1,0 0,0 0,-1 0,1-1,0 1,-1 1,0-1,1 0,-1 0,0 1,0-1,0 1,0-1,0 1,-1 0,1 0,0 0,-1 0,1 0,0 0,-1 1,1-1,-1 1,1 0,-11 2,0 0,0 2,0-1,1 2,0-1,0 2,0 0,1 0,-1 1,1 0,1 1,0 0,0 1,0 0,1 0,1 1,0 1,0-1,1 1,0 0,-2 6,1-6,1 0,0 1,0-1,2 1,-1 0,1 1,1-1,1 1,-1 0,2 0,0 0,0 0,2 1,-1-1,2 0,0 1,0-1,1 0,1 0,0 0,1-1,0 1,1-1,0 1,1-2,1 1,0-1,0 0,4 4,11 0,0-1,2 0,0-2,0 0,1-2,0-1,1-1,0-1,0-1,1-1,-1-2,1 0,0-2,0-1,0-1,12-3,98-10,-104 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4:57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1,'-14'24,"2"0,0 1,2 0,1 1,1 1,1-1,1 1,1 0,2 0,1 1,1-1,1 8,-8 192,6-210,-6 41,3 0,2 1,5 53,-3-109,1-1,0 1,0 0,1 0,-1 0,1 0,-1 0,1 0,0-1,0 1,0 0,0-1,0 1,1 0,-1-1,1 0,0 1,0-1,0 0,0 0,0 0,0 0,0 0,1-1,-1 1,1 0,-1-1,1 0,-1 0,1 0,0 0,0 0,0 0,-1-1,1 0,0 1,0-1,0 0,0 0,0 0,0-1,0 1,-1-1,1 0,0 0,0 0,-1 0,1 0,0 0,-1-1,3-1,106-102,-73 62,-18 22,3-6,2 1,0 2,2 0,0 2,2 0,0 2,10-3,-39 22,1 1,0-1,0 1,0-1,0 1,-1-1,1 1,0-1,0 1,0 0,0 0,0-1,0 1,0 0,0 0,0 0,0 0,0 0,0 0,0 0,0 1,0-1,0 0,0 0,0 1,0-1,0 1,0-1,-1 1,1-1,0 1,0-1,0 1,-1 0,1 0,0-1,-1 1,1 0,-1 0,1 0,-1-1,1 1,-1 0,1 0,-1 0,0 0,0 0,1 0,-1 0,0 0,0 0,0 0,0 0,0 0,-7 56,3-44,-1 0,2 1,-1-1,2 1,0-1,1 1,0 0,1 0,0 0,1-1,1 1,0 0,1-1,1 1,-4-12,1 0,0 0,0-1,1 1,-1-1,0 1,0-1,1 1,-1-1,1 0,-1 1,1-1,0 0,-1 0,1 0,0-1,0 1,0 0,-1 0,1-1,0 0,0 1,0-1,0 0,0 0,0 0,0 0,1 0,17-2</inkml:trace>
  <inkml:trace contextRef="#ctx0" brushRef="#br0" timeOffset="302.719">961 622,'-6'13,"-2"2,1 0,1 1,0 0,1 0,0 0,2 0,0 1,1 0,0-1,2 1,0 3,0-16,1-1,0 1,0-1,0 1,0-1,0 1,1-1,-1 0,1 0,0 0,0 0,1 0,-1 0,0-1,1 1,0-1,-1 0,1 1,0-1,0 0,0-1,1 1,-1 0,0-1,1 0,-1 0,0 0,1 0,0-1,-1 1,1-1,-1 0,1 0,-1 0,4-1,6 0,-1-1,0 0,0 0,0-2,0 0,-1 0,1-1,-1 0,11-7,-4 0,0-1,0-1,-2 0,0-1,0-1,-1-1,-1 0,-1-1,-1 0,11-20,-21 33,1 0,-1-1,0 1,0-1,-1 1,1-1,-1 0,-1 1,1-1,-1 0,0 0,0 0,0 1,-1-1,0 0,0 0,-1 1,0-1,0 1,0 0,0-1,-1 1,0 0,0 0,0 0,-1 1,1-1,-1 1,0 0,-1 0,1 0,-1 1,1-1,-1 1,0 0,0 1,-1-1,0 0,-2 1,0 1,1-1,-1 1,0 0,0 1,0 0,0 0,1 1,-1 0,0 0,0 1,1 0,-1 0,1 1,0 0,-1 0,-5 5,-1 4</inkml:trace>
  <inkml:trace contextRef="#ctx0" brushRef="#br0" timeOffset="930.158">1780 452,'-21'4,"0"1,0 1,0 0,1 2,0 0,1 2,0 0,0 1,-11 9,21-14,1 0,1 1,-1 0,1 0,0 1,1 0,0 0,0 0,0 1,1 0,1 0,0 0,0 1,0-1,1 1,1 0,0 0,0 0,1 0,0 0,1 5,0-10,1 1,0-1,0 1,1-1,-1 0,1 0,0 0,1 0,-1 0,1 0,0-1,0 1,1-1,-1 0,1 0,0 0,0 0,0-1,0 0,1 0,-1 0,1 0,0 0,0-1,0 0,0 0,1-1,-1 1,0-1,1 0,-1-1,0 1,1-1,-1 0,1 0,2-1,6 1,0-1,1 0,-1 0,0-2,0 0,0 0,-1-1,1-1,-1 0,0-1,-1 0,1-1,-1-1,0 0,-1 0,0-1,0-1,-1 0,0 0,-1-1,8-11,-8 8,-1 1,0-1,0 0,-1-1,-1 0,-1 0,0 0,-1-2,-3 13,0 0,0 1,0-1,-1-1,1 1,-1 0,0 0,0 0,-1 0,1 0,-1 0,0 0,0 0,-1 1,1-1,-1 0,1 1,-1-1,0 0,-1 1,1 0,0 0,-1 0,0 0,0 0,0 0,0 1,0-1,0 1,-1 0,1 0,-1 0,-3-1,-46-9,28 10</inkml:trace>
  <inkml:trace contextRef="#ctx0" brushRef="#br0" timeOffset="1416.591">2485 395,'-223'60,"220"-59,0 0,0 0,0 0,0 0,0 1,0-1,1 1,-1 0,0 0,1 0,0 0,-1 0,1 0,0 1,0-1,0 1,0-1,1 1,-1 0,1 0,-1 0,1 0,0 0,0 0,1 0,-1 0,1 0,-1 1,1-1,0 0,0 0,0 0,1 1,-1-1,1 0,-1 0,1 0,0 0,1 0,-1 0,0 0,1 0,0-1,-1 1,3 1,53 59,-50-58,0 1,-1 0,1 0,-1 0,0 1,-1 0,1 0,-1 0,-1 1,1 0,-1 0,-1 0,0 0,0 1,0-1,-1 1,0 0,-1 0,0 0,-2-5,1 0,-1 0,0-1,0 1,0 0,-1 0,1 0,-1-1,0 1,0-1,0 0,-1 1,1-1,-1 0,0 0,0 0,0-1,0 1,0-1,0 0,-1 0,1 0,-1 0,0 0,1-1,-1 0,0 1,0-1,0-1,-2 1,-126 8,128-9,-25 0,5-1</inkml:trace>
  <inkml:trace contextRef="#ctx0" brushRef="#br0" timeOffset="1762.705">2598 762,'68'-17,"-2"-4,0-2,16-11,-74 31,1-1,0 0,-1 0,0 0,0-1,0-1,0 1,-1-1,0 0,0-1,-1 0,0 0,0 0,0-1,-1 1,0-1,-1-1,0 1,1-3,-5 9,1 0,-1-1,0 1,0 0,-1-1,1 1,0 0,-1 0,0-1,1 1,-1 0,0 0,0 0,0 0,0 0,0 0,-1 0,1 0,-1 1,1-1,-1 0,1 1,-1-1,0 1,0 0,0-1,0 1,0 0,0 0,0 0,0 1,0-1,-1 0,1 1,0 0,0-1,-1 1,-89 1,77 3,0 1,0 0,0 1,0 1,1 0,0 1,1 0,0 1,0 1,0 0,2 1,-1 0,1 0,1 2,0-1,1 1,0 0,1 1,0 0,2 1,-2 3,6-10,0-1,1 1,0 0,1 0,0 0,0 0,0 0,1 0,0 0,1-1,0 1,0 0,1-1,0 1,0-1,0 0,1 0,0 0,1-1,-1 1,1-1,1 0,-1 0,1-1,0 0,0 0,0 0,1-1,0 0,0 0,0 0,0-1,1 0,-1-1,1 0,-1 0,1 0,0-1,0 0,0-1,3 1,104-1,-91-1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0,'-5'34,"-6"16,-2 3,2-1,3-5,2-6,3-10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4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0,'-222'135,"219"-134,0 0,0 0,0 1,0-1,0 1,0-1,1 1,-1 0,0 0,1 0,0 0,-1 1,1-1,0 0,0 1,0 0,1 0,-1-1,0 1,1 0,0 0,0 0,0 0,0 1,0-1,1 0,-1 0,1 0,0 1,0-1,0 0,1 0,-1 1,1-1,-1 0,1 0,0 0,0 0,1 0,-1 0,1 0,-1 0,1-1,2 4,7 1,0 0,1-1,0 0,0 0,0-2,1 1,-1-2,12 3,33 11,-51-16,-1 1,1-1,0 1,-1 1,1-1,-1 1,0 0,0 0,0 0,0 1,-1-1,1 1,-1 0,0 1,0-1,0 1,-1 0,0 0,0 0,0 0,0 0,-1 1,0-1,0 1,0 0,-1-1,0 1,0 0,0 0,-1 0,0 0,0 0,-1 0,1-1,-1 1,0 0,-1 0,0-1,-1 4,-2-2,0 0,0 0,-1-1,0 0,0 0,-1 0,1-1,-1 0,-1 0,1-1,-1 0,1 0,-1-1,0 0,0 0,-1-1,1 0,0 0,-1-1,-4 0,-13 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2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0,'-72'73,"5"4,2 2,4 2,-36 67,17-14,-6-3,-6-4,-71 74,157-194,6-5,-1-1,0 1,0 0,0-1,0 1,0-1,-1 1,1-1,0 1,-1-1,1 0,-1 0,1 0,-1 0,1 0,-1 0,0 0,0 0,1-1,-1 1,0 0,0-1,0 0,0 1,1-1,-1 0,0 0,0 0,0 0,0-1,-1 1,-4-9</inkml:trace>
  <inkml:trace contextRef="#ctx0" brushRef="#br0" timeOffset="283.872">84 28,'225'394,"-177"-326,3-2,50 50,30 3,-124-114,-3 0,1-1,0 0,0 0,0 0,0-1,0 0,1 0,0 0,0-1,-1 0,1 0,1 0,-1-1,5 1,3-5</inkml:trace>
  <inkml:trace contextRef="#ctx0" brushRef="#br0" timeOffset="530.282">1185 395,'33'0,"17"0,3 0,4 0,-4 0,-6 0,-2 0,-3 0,-4 0,-4 0,-2 0,-3 0,-1 0,-1 0,1 0,-6 5,-5 1</inkml:trace>
  <inkml:trace contextRef="#ctx0" brushRef="#br0" timeOffset="697.634">1185 706,'33'4,"17"-2,8-3,5 0,1-5,-6-1,-8 0,-12 1</inkml:trace>
  <inkml:trace contextRef="#ctx0" brushRef="#br0" timeOffset="1028.921">2567 226,'-20'13,"-8"3,1 1,0 1,2 2,0 0,2 1,0 2,1 0,2 2,0 0,2 1,0 1,15-21,-1-1,2 1,-1 0,1 0,-1 0,2 0,-1 1,1-1,0 0,0 1,1-1,-1 1,1-1,1 1,0-1,0 1,0-1,0 0,1 0,0 1,0-1,1 0,0-1,0 1,0 0,1-1,0 0,0 0,0 0,0 0,1-1,0 1,2 0,9 4,1-1,0 0,1-1,0-2,0 1,0-2,0 0,1-2,-1 0,1-1,0 0,0-2,-1 0,1-1,-1-1,1-1,-1 0,0-2,0 0,-1-1,0 0,0-2,-1 0,0-1,10-7,-13 8,-1-1,0 0,-1-1,0 0,0 0,-1-1,-1-1,0 1,-1-2,0 1,-1-1,0 0,-1-1,-1 1,0-1,-1 0,-1 0,0-1,-1 1,-1-1,0-4,-3 7,-1 0,1 1,-2-1,0 0,-1 1,0 0,0 0,-2 1,1-1,-1 1,-1 0,0 1,-1 0,0 1,0-1,-1 1,0 1,0 0,-1 1,0 0,-1 0,1 1,-1 1,-1 0,1 1,-3-1,-14-3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06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9,'-5'10,"-2"7,1-3,6-5,3-8,6-4,1-7,-1-6,-7-1,-3 8,-7 5,3 3,7 3,3-1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2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173 653,'-32'45,"11"-19,2 1,0 0,2 2,1 0,2 1,1 0,0 2,12-28,-1 1,1-1,0 1,0 0,0-1,0 1,1 0,0-1,0 1,0 0,0-1,1 1,0 0,0-1,0 1,1-1,-1 1,1-1,0 0,1 0,-1 0,0 0,1 0,0 0,0 0,0-1,1 0,-1 0,1 0,0 0,0 0,0-1,0 1,0-1,0 0,1 0,-1-1,3 1,5 1,-1-1,1 0,0-1,-1-1,1 0,0 0,-1-1,1-1,0 0,-1 0,0-1,1-1,-1 0,-1 0,1-1,-1 0,1-1,-1 0,-1-1,1 0,-1-1,-1 0,5-5,15-17,-1-1,-2-2,-1-1,-2 0,-1-2,1-6,5-5,-3-2,-1 0,-3-2,-2 0,-3-1,-2-1,-1 0,-4-1,0-21,-6 67,-1 0,0 0,-1 0,0-1,0 1,-1 0,0 0,0 0,-1 0,0 0,0 0,-1 0,0 0,-1 1,1 0,-1-1,-1 1,1 1,-1-1,-1 1,1 0,-1 0,0 0,0 1,-1 0,1 0,-1 1,0-1,-1 2,1-1,-1 1,1 0,-1 1,-4-2,-4 5,0 0,-1 1,1 1,1 0,-1 1,0 1,1 0,0 1,0 1,1 0,0 1,0 1,0 0,1 1,1 0,0 1,0 0,1 1,0 0,1 1,-4 8,2-4,1 1,0 1,2-1,0 2,1-1,1 2,1-1,0 0,2 1,0 0,2 0,0 0,1 1,1-1,2 0,0 0,1 0,0 0,2 0,1-1,0 1,2-1,0-1,1 0,1 0,1-1,1 0,0 0,1-2,1 1,0-2,1 0,1-1,1 0,2 1,14 5,0-1,1-2,0-1,2-2,-1-1,2-2,0-1,0-2,0-2,1-1,5-1,-6-3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319 651,'-191'94,"181"-87,0 0,1 0,0 1,1 0,-1 0,1 1,1 0,0 1,0 0,1 0,0 0,1 1,0 0,1 0,0 0,1 0,0 1,1-1,0 1,0 0,2-1,-1 1,1 0,2 11,-3-14,0 1,1-1,-1 0,2 0,-1 0,1 1,1-1,0 0,0 0,1 0,0-1,0 1,1-1,0 1,1-1,-1 0,2-1,-1 1,1-1,0 0,1-1,-1 1,1-1,1 0,-1-1,1 0,0 0,6 2,-2-4,0-1,0 0,0-1,0 0,0-1,0-1,0 0,0 0,0-1,0-1,0 0,-1 0,1-1,-1-1,9-4,5-2</inkml:trace>
  <inkml:trace contextRef="#ctx0" brushRef="#br0" timeOffset="277.803">743 735,'-26'33,"2"0,1 2,2 1,1 1,2 0,-2 11,18-45,1 0,-1 0,1-1,0 2,0-1,0 0,1 0,-1 0,1 0,0 0,0 1,0-1,0 0,0 0,1 0,-1 1,1-1,0 0,0 0,0 0,0 0,1 0,-1-1,1 1,-1 0,1-1,0 1,0-1,1 1,-1-1,0 0,1 0,-1 0,1 0,0 0,-1-1,2 1,7-1,-1-1,0 0,1 0,-1-1,1-1,-1 0,0 0,0-1,0 0,0 0,-1-1,1-1,-1 0,0 0,0-1,-1 0,1 0,-2-1,1 0,-1 0,0-1,0 0,4-7,2 1,-1 1,0-2,-1 1,-1-2,0 1,-1-1,-1-1,0 0,-2 0,1 0,-2-1,-1 0,0 0,-1 0,-1 0,0-7,-2 21,0 0,0 0,0 0,0 0,-1 0,0 0,1 0,-2 0,1 0,0 0,-1 1,1-1,-1 1,0-1,0 1,-1-1,1 1,-1 0,1 0,-1 0,0 1,0-1,0 1,-1-1,1 1,-1 0,1 0,-1 1,1-1,-1 1,0 0,0 0,0 0,0 0,0 0,0 1,0 0,0 0,0 0,0 0,0 1,0 0,0 0,0 0,-2 1,-71 59,53-37</inkml:trace>
  <inkml:trace contextRef="#ctx0" brushRef="#br0" timeOffset="546.518">1194 848,'-1'8,"0"-1,1 1,-1 0,2-1,-1 1,1 0,0-1,1 1,-1-1,1 1,1-1,0 0,0 0,0 0,1 0,0-1,0 1,1-1,0 0,0 0,0-1,1 1,-1-1,1 0,1-1,-1 0,1 0,-1 0,1 0,0-1,0-1,1 1,-1-1,4 1,0-4,1-1,0 0,-1 0,1-1,-1 0,1-1,-1 0,-1-1,1-1,-1 1,0-2,0 1,0-1,-1-1,0 0,-1 0,0 0,1-2,100-151,-94 136</inkml:trace>
  <inkml:trace contextRef="#ctx0" brushRef="#br0" timeOffset="799.244">1844 1,'-18'354,"7"114,10-463,0 0,0 1,1-1,0 0,0 1,0-1,1 1,0-1,0 0,0 1,1-1,0 0,0 0,0 0,0 0,1 0,0-1,0 1,0-1,1 0,-1 0,1 0,0 0,0-1,0 1,4 1,6-5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0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146 242,'-1'0,"1"1,0-1,-1 0,1 1,-1-1,1 0,-1 0,1 1,-1-1,1 0,-1 0,1 0,-1 0,1 1,-1-1,1 0,-1 0,1 0,-1 0,1 0,-1 0,0-1,1 1,-1 0,1 0,-1 0,1 0,-1-1,1 1,-1 0,1 0,0-1,-1 1,1 0,-1-1,1 1,0-1,-1 1,1 0,0-1,-1 1,1-1,0 1,0-1,-1 1,1-1,0 1,0-1,0 1,0-1,0 1,-1-1,1 1,0-1,0 0,1 1,-1-1,0 1,0-1,0 1,0-1,0 1,-27 38,10-1,3 0,0 0,3 2,1-1,2 1,-3 33,5-31,2 0,2 0,1 0,5 38,-4-76,0 0,0 0,0 1,0-1,1 0,-1 0,1 0,0 0,0 0,0 0,0 0,1 0,-1 0,1-1,0 1,-1 0,1-1,1 0,-1 1,0-1,0 0,1 0,-1 0,1 0,0-1,-1 1,1-1,0 1,0-1,0 0,0 0,0-1,0 1,0 0,1-1,-1 0,0 0,0 0,0 0,0 0,0-1,1 1,-1-1,0 0,0 0,0 0,0 0,-1-1,1 1,0-1,0 0,0 0,19-19,-1-1,-1-1,-1-1,-1-1,-1 0,-1-1,-1-3,2 1,27-49,-3-2,-4-1,-4-2,18-67,-11-34,-75 363,29-126,-7 48,4-1,5 1,5 38,47 416,-47-511,-1 0,-3 0,-2 0,-2 0,-2 0,-1-2,-3 1,-9 21,-20 5,41-69,0 1,0 0,0-1,-1 1,1 0,0-1,-1 0,1 1,-1-1,0 0,1 0,-1 0,0 0,0 0,0 0,1 0,-1 0,0-1,0 1,0-1,0 0,0 1,0-1,0 0,0 0,-1 0,1-1,0 1,0 0,0-1,1 1,-1-1,0 0,0 0,0 0,-1 0,0-4,-1 0,1 0,0 0,1 0,-1-1,1 1,0-1,0 0,1 0,0 0,0 1,0-1,0 0,1 0,0 0,1 0,0-5,-1 2,4-195,0 187,0 0,0 1,2-1,0 1,1 1,1-1,0 1,1 0,1 1,5-6,37-66,-33 51,-11 19</inkml:trace>
  <inkml:trace contextRef="#ctx0" brushRef="#br0" timeOffset="349.659">879 552,'-17'15,"1"0,1 1,0 0,1 1,1 1,1 0,0 1,1 0,2 1,0 0,0 0,2 1,1 0,-1 7,7-22,0-1,0 1,1-1,-1 0,1 1,1-1,-1 0,1 0,0 0,0 0,0 0,0 0,1 0,0-1,0 1,1-1,-1 0,1 0,0 0,0 0,0-1,0 0,1 0,-1 0,1 0,0 0,0-1,0 0,0 0,0-1,0 1,1-1,-1 0,0-1,1 1,-1-1,1 0,-1 0,0-1,1 0,-1 0,0 0,1 0,4-3,8-6,-1-1,0 0,-1-2,0 0,-1-1,0 0,-1-1,-1-1,0 0,-1 0,6-13,-8 13,-1 0,0-1,-1 0,-1-1,-1 1,0-1,-1-1,-1 1,-1 0,0-5,-3 19,1 0,-1-1,0 1,0 0,-1 0,1 0,-1 0,1 0,-1 0,-1 1,1-1,0 0,-1 0,0 1,0-1,0 1,0-1,-1 1,1 0,-1 0,0 0,0 0,0 1,0-1,0 1,-1 0,1 0,-1 0,1 0,-1 0,0 1,0 0,1-1,-1 2,0-1,0 0,0 1,0 0,0 0,0 0,0 0,-1 0,2 1,-1 0,0 0,0 0,-2 1,-49 47,45-30</inkml:trace>
  <inkml:trace contextRef="#ctx0" brushRef="#br0" timeOffset="637.637">1331 665,'-10'34,"2"-12,1 0,1 1,2-1,0 1,1 0,1 0,1 0,1 0,1 3,0-24,-1 1,0 0,1-1,0 1,0-1,0 1,0-1,0 0,0 1,0-1,1 0,-1 0,1 0,0 0,-1 0,1 0,0 0,0-1,0 1,1-1,-1 1,0-1,1 0,-1 0,0 0,1 0,-1 0,1-1,-1 1,1-1,0 0,-1 1,1-1,-1 0,1-1,0 1,-1 0,1-1,-1 1,1-1,-1 0,102-44,-81 28,0 0,0-2,-2 0,0-1,-2-1,0-1,-1-1,-2-1,0 0,-1-1,-2 0,0-1,5-20,-8 19,-3 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5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58,'-9'-7,"0"1,0 0,-1 0,0 1,0 0,-1 0,1 2,-1-1,0 1,0 1,0 0,0 0,-3 1,9 1,-1 0,1 0,0 0,-1 1,1 0,0 0,-1 0,1 1,0 0,0 0,0 0,0 0,1 1,-1 0,1 0,-1 0,1 1,0-1,0 1,1 0,-1 0,1 0,0 1,0-1,0 1,1 0,-1 0,1 1,-2 1,1 1,0-1,0 1,1-1,0 1,0 0,1 0,0 0,0 0,1 0,0 0,0 0,1 0,0-1,1 1,0 0,0 0,0-1,1 1,0-1,1 0,-1 0,2 0,-1 0,1 0,-1-1,2 0,-1 0,1-1,0 1,0-1,0 0,1-1,0 0,0 0,0 0,0-1,4 1,3-3,0-1,0-1,0-1,0 0,0-1,-1 0,1-1,-1 0,0-1,0-1,-1 0,1-1,-1 0,-1-1,10-7,17-9,-13 8,-1 0,-1-2,0-1,-1-1,14-18,-36 37,0 0,1 0,-1 0,0 0,0 0,1 0,-1 0,1 0,-1 0,1 0,-1 0,1 0,-1 1,1-1,0 0,-1 0,1 1,0-1,0 0,0 1,-1-1,1 1,0-1,0 1,0-1,0 1,0 0,0 0,0-1,0 1,0 0,0 0,0 0,0 0,0 0,0 0,0 0,0 0,0 1,0-1,0 0,0 1,0-1,0 0,0 1,0-1,-1 1,1-1,0 1,0 0,0-1,-1 1,1 0,0 0,-1-1,1 1,-1 0,1 0,-1 0,1 0,-1 0,1 0,-1 0,0 1,5 31,-5-24,0 0,1 1,0-1,0 0,1 0,0 0,1 0,0 0,0-1,1 1,0-1,0 0,1 0,0 0,1-1,0 1,0-2,0 1,1 0,5 3,66 22,-53-25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6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378 649,'-18'1,"1"1,-1 1,1 0,0 1,0 1,0 0,1 2,-1-1,2 2,-1 0,1 2,0-1,1 1,0 1,0 1,2 0,-1 1,1 0,1 0,1 2,0-1,0 1,2 1,0-1,-2 7,7-16,0 1,1 0,0 0,0 0,0 0,1 0,0 1,0-1,1 0,0 0,0 1,1-1,0 0,0 0,1 1,0-1,0 0,0-1,1 1,0 0,0-1,1 1,0-1,0 0,1 0,-1-1,1 1,0-1,1 0,-1-1,1 1,0-1,0 0,1 0,1 0,46 3,-29-6</inkml:trace>
  <inkml:trace contextRef="#ctx0" brushRef="#br0" timeOffset="301.643">745 848,'-8'12,"-2"1,1 1,0 0,0 0,1 1,1 0,1 1,0-1,1 1,0 0,2 1,0-1,0 1,2-1,0 5,1-18,1 0,-1 0,1 0,-1 0,1 0,0-1,0 1,0 0,1 0,-1-1,1 1,-1-1,1 1,0-1,0 0,0 0,0 1,0-1,1-1,-1 1,1 0,-1-1,1 1,0-1,-1 0,1 0,0 0,0 0,0 0,0 0,0-1,0 0,-1 1,1-1,1-1,5 1,-1-1,0 0,1-1,-1 0,0 0,0-1,0 0,0 0,-1-1,1 0,-1 0,0-1,11-6,-2 0,0-1,0-1,-1 0,-1-1,0-1,-1 0,0-1,-2 0,0-1,0 0,-2-1,0 0,-1 0,-1-1,-1 0,0-1,-2 1,0-1,-1 0,-1 0,-1 0,-1-20,0 36,-1 1,1-1,-1 1,1-1,-1 1,0-1,-1 1,1 0,0-1,-1 1,0 0,0 0,0 0,0 0,0 0,-1 1,1-1,-1 1,0-1,1 1,-1 0,0 0,0 0,-1 1,1-1,0 1,-1-1,1 1,0 0,-1 1,1-1,-1 0,0 1,1 0,-1 0,1 0,-1 0,1 1,-1-1,0 1,1 0,-1 0,-70 48,55-28</inkml:trace>
  <inkml:trace contextRef="#ctx0" brushRef="#br0" timeOffset="679.253">1196 1129,'171'-308,"-169"302,0 2,0-1,0 0,1 1,-1-1,1 1,0 0,0 0,0 0,1 0,-1 1,1-1,0 1,0 0,0 0,0 0,1 1,1-2,-4 6,0 0,0 0,0 0,0 0,0 0,-1 0,1 0,-1 1,0-1,1 1,-1-1,0 1,-1-1,1 1,0-1,-1 1,1 0,-1-1,0 1,0 0,0 0,0-1,-1 1,1 1,0 0,-1 61,-1-53,1 0,0 1,1-1,1 0,0 1,0-1,1 0,1 0,0 0,0 0,2 0,2 5,-6-14,1-1,0 1,0-1,0 0,0 1,0-1,1 0,-1 0,1 0,-1 0,1-1,0 1,-1-1,1 1,0-1,0 0,0 0,0-1,0 1,0-1,0 1,1-1,-1 0,0 0,0 0,0 0,0-1,0 1,0-1,0 0,0 0,0 0,0 0,0-1,0 1,1-2,88-72,48-103,-125 162,-3 2</inkml:trace>
  <inkml:trace contextRef="#ctx0" brushRef="#br0" timeOffset="997.863">2241 593,'-54'36,"38"-28,1 1,1 1,0 0,0 2,1-1,1 1,-1 1,2 0,-1 3,11-15,0-1,0 1,1 0,-1 0,0 0,1 0,-1 0,1 0,-1 0,1 0,-1 1,1-1,0 0,0 0,0 0,-1 0,1 1,0-1,0 0,0 0,1 0,-1 0,0 1,0-1,1 0,-1 0,1 0,-1 0,1 0,-1 0,1 0,-1 0,1 0,0 0,0 0,-1 0,1-1,0 1,0 0,0 0,0-1,0 1,0-1,1 1,57 11,-37-9,-18-3,0 0,0 0,-1 1,1-1,0 1,-1 0,1 0,0 1,-1-1,1 1,-1-1,0 1,1 0,-1 0,0 1,0-1,0 1,-1-1,1 1,-1 0,1 0,-1 0,0 0,0 1,0-1,-1 0,1 1,-1-1,0 1,0 0,0-1,0 1,-1 0,1 0,-1-1,0 1,0 0,0 0,-1 2,-5 7,0 1,-1-1,0 0,-1-1,-1 0,0 0,-1-1,0 0,0-1,-1 0,0 0,-10 5,-8 9,-53 34,66-49</inkml:trace>
  <inkml:trace contextRef="#ctx0" brushRef="#br0" timeOffset="1245.478">2721 198,'-5'39,"-6"17,-2 8,-3 4,-3-1,1-2,-1-2,2-2,0-3,3-5,3-3,4-5,3-5,2-5,2-3,5-8,2-2,0-6</inkml:trace>
  <inkml:trace contextRef="#ctx0" brushRef="#br0" timeOffset="1413.341">2467 649,'33'-9,"17"-4,4 1,-3 2,-4 3,-2 3,-2 1,-5 7,-4 3,-2-1,-3 0,0-2,-2-1,1-2,-5 0</inkml:trace>
  <inkml:trace contextRef="#ctx0" brushRef="#br0" timeOffset="1949.859">3173 622,'-50'30,"1"2,2 3,1 1,2 3,-6 8,7 13,42-59,0 0,0 1,0-1,1 0,-1 1,0-1,1 1,-1-1,1 1,-1-1,1 1,0 0,0-1,0 1,0-1,0 1,0 0,0-1,0 1,1-1,-1 1,1-1,-1 1,1-1,-1 1,1-1,0 1,0-1,0 0,0 1,0-1,0 0,0 0,0 0,0 0,0 0,1 0,-1 0,0 0,1 0,-1-1,1 1,9 1,0-1,0-1,0 0,0 0,0-1,0 0,0-1,0 0,0-1,-1 0,1-1,-1 0,0 0,0-1,-1-1,1 0,-1 0,0-1,-1 0,1 0,-2-1,1 0,-1 0,4-6,113-98,-123 110,0 0,1 0,0 0,0 0,-1 0,1 1,0-1,0 0,0 1,1 0,-1-1,0 1,0 0,1 0,-1 0,1 1,-1-1,1 0,-1 1,1 0,-1 0,1-1,0 2,-1-1,1 0,-1 0,1 1,-1-1,1 1,-1 0,0 0,1 0,-1 0,0 0,1 0,-1 1,0-1,0 1,0 0,0-1,-1 1,1 0,0 0,-1 0,1 0,-1 0,0 1,1-1,-1 0,0 1,-1-1,1 1,0 1,18 84,-17-87,1 0,0-1,0 1,0-1,0 0,0 0,0 0,0 0,0-1,0 1,0-1,-1 0,1 1,0-1,0-1,-1 1,1 0,0-1,-1 1,1-1,-1 0,0 0,2-1,-2 2,146-104,-147 104,0-1,0 1,1 0,-1 0,0 0,0 0,1 0,-1 0,1 0,-1 1,1-1,-1 0,1 1,-1-1,1 1,0 0,-1-1,1 1,-1 0,1 0,0 0,-1 0,1 0,0 1,-1-1,1 0,-1 1,1-1,0 1,-1 0,1-1,-1 1,0 0,1 0,-1 0,0 0,1 0,-1 0,0 0,0 1,0-1,0 0,0 1,0-1,0 0,-1 1,1-1,0 1,-1-1,1 1,-1 0,0-1,1 1,-1 0,-1 1,0 0,0 0,0 0,1 0,-1 0,1 1,0-1,0 0,0 0,0 0,1 1,-1-1,1 0,0 0,0 0,0 0,0 0,1 0,-1 0,1 0,-1-1,1 1,0-1,0 1,0-1,1 0,-1 1,1-1,-1 0,1 0,-1-1,1 1,0-1,0 1,0-1,0 0,0 0,0 0,0-1,0 1,1-1,0 1,79-20,-58 7</inkml:trace>
  <inkml:trace contextRef="#ctx0" brushRef="#br0" timeOffset="2536.997">4301 1,'-22'53,"1"0,3 2,2 0,-1 23,11-52,-55 330,59-316,1 0,3 0,1-1,7 35,-8-27,-7-36</inkml:trace>
  <inkml:trace contextRef="#ctx0" brushRef="#br0" timeOffset="2782.205">3962 396,'39'-5,"26"-1,12 0,3 1,2 1,2 2,-5 1,0 1,-5 0,-5 0,-14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43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358 553,'-4'-4,"-1"0,0 0,0 0,-1 0,1 1,-1 0,0 0,1 0,-1 1,0 0,-1 0,1 1,0-1,0 1,-1 1,1-1,-1 1,1 0,0 1,-1-1,1 1,0 1,-1-1,1 1,0 0,0 0,0 1,1 0,-2 0,-5 3,0 1,1 0,0 1,0 1,0-1,1 2,0-1,1 1,0 1,1 0,0 0,1 0,-3 6,5-10,1 0,-1 0,1 0,0 1,1 0,0-1,0 1,0 1,1-1,1 0,-1 0,1 1,1-1,-1 1,2-1,-1 1,1-1,0 1,1-1,0 0,0 0,1 0,0 0,0 0,1 0,0-1,0 0,4 5,1-8,1 1,-1-2,1 1,0-1,0-1,0 0,1 0,-1-1,0 0,1-1,-1 0,0-1,1 0,-1 0,0-1,0-1,0 0,1 0,22-9,0 0,0-3,-1 0,-1-2,-1-1,0-2,-2-1,0-1,-1-1,-2-2,0 0,13-20,-38 45,1-1,-1 0,1 1,0-1,-1 1,1-1,0 1,-1-1,1 1,0 0,-1-1,1 1,0 0,0-1,0 1,-1 0,1 0,0 0,0 0,0 0,-1 0,1 0,0 0,0 0,0 0,0 0,-1 1,1-1,0 0,0 0,-1 1,1-1,0 1,-1-1,1 0,0 1,-1 0,1-1,0 1,-1-1,1 1,-1 0,1-1,-1 1,1 0,-1-1,0 1,1 0,-1 0,0 0,20 49,-15-35,62 72,-51-72</inkml:trace>
  <inkml:trace contextRef="#ctx0" brushRef="#br0" timeOffset="417.02">1205 665,'-10'3,"0"1,0 0,0 0,1 1,0 0,0 0,0 1,0 0,1 1,0 0,0 0,1 1,0 0,0 0,1 1,0 0,1 0,0 0,0 1,1-1,0 1,-2 9,6-15,-1-1,1 0,1 1,-1-1,0 0,1 0,-1 1,1-1,0 0,0 0,1 0,-1 0,1 0,-1 0,1 0,0-1,0 1,0 0,0-1,1 0,-1 1,0-1,1 0,0 0,0 0,-1-1,1 1,0-1,0 0,1 1,-1-1,0-1,0 1,0 0,1-1,2 1,4 0,0-1,1 0,-1 0,0-1,0 0,0-1,0 0,0-1,0 0,-1 0,7-4,12-12,-1 0,-1-2,-1-1,-1 0,-1-2,-1-1,-1-1,-1-1,-2 0,4-10,1 7,-2-1,-2-1,-1 0,-1-2,-2 0,-1 0,-2-2,-1 0,-2 0,3-24,-11 43,0-1,-1 0,0 1,-2-1,0 1,-1-1,-4-12,6 25,0 1,-1-1,0 1,1 0,-2 0,1 0,0 0,-1 0,0 0,0 1,0-1,0 1,0 0,-1 0,1 0,-1 0,0 1,0-1,0 1,0 0,-1 0,1 1,0-1,-1 1,1 0,-1 0,1 1,-1-1,0 1,1 0,-3 0,-7 4,0 0,0 1,1 1,-1 0,1 1,1 0,-1 1,1 0,1 1,0 0,0 1,0 1,2-1,-1 1,1 1,1 0,0 0,-4 9,-3 1,1 0,0 2,2-1,1 1,1 1,1 0,1 1,1-1,1 1,2 1,0-1,2 1,1 10,2-26,1 1,0 0,1-1,0 1,1-1,0 0,1 0,0 0,1-1,0 0,0 0,1 0,1-1,0 0,0 0,0-1,1 0,0 0,1-1,0-1,0 0,0 0,1 0,0-2,0 1,0-1,1-1,-1 0,1-1,0 0,11 0,6 0,-4-2</inkml:trace>
  <inkml:trace contextRef="#ctx0" brushRef="#br0" timeOffset="1502.339">2080 553,'-13'-1,"0"0,-1 1,1 0,0 1,0 0,0 1,0 1,0 0,1 0,-1 2,1-1,0 2,0-1,1 2,-1-1,1 2,1 0,-1 0,1 0,1 1,0 1,-3 4,6-6,1 1,0 0,0 0,1 0,0 1,1-1,0 1,1 0,0 0,0 0,1 0,0 0,1 1,0-1,1 0,0 0,0 0,1 0,2 4,-3-10,1 0,0 0,0-1,1 1,-1-1,1 0,-1 1,1-1,0 0,0 0,1-1,-1 1,1-1,-1 1,1-1,0 0,0-1,-1 1,1-1,1 1,-1-1,0-1,0 1,0 0,0-1,1 0,3 0,4-1,0 0,0 0,-1-2,1 1,-1-1,1-1,-1 0,0-1,5-2,17-15,0-1,-2-2,0-1,-2-1,-1-1,-1-2,-2-1,-1-1,-1-1,-2-1,-1 0,1-8,-7 17,-2-2,0 1,-1-2,-2 1,-1-1,-1-1,-2 1,0-1,-2 0,-1 0,-2-19,1 44,-1-1,1 1,-1-1,0 1,0-1,-1 1,1-1,-1 1,0 0,0-1,0 1,-1 0,0 0,1-1,-1 1,-1 1,1-1,-1 0,1 0,-1 1,0 0,0 0,-1-1,1 2,-1-1,1 0,-1 1,0 0,0-1,0 2,0-1,0 0,-1 1,1 0,0 0,-1 0,1 0,-1 1,1 0,-1 0,1 0,-1 0,-1 1,-7 7,-1 0,1 1,1 0,0 1,0 1,1 0,0 0,1 1,0 1,1-1,1 1,0 1,0 0,1 0,1 0,1 1,0 0,1 0,0 1,1-1,1 0,0 5,-3-1,1 0,1 1,0-1,2 1,0-1,1 1,1 0,1-1,1 1,0-1,1 0,2 0,0 0,0-1,2 0,0 0,2 0,0-1,0-1,8 9,-1-9,1-1,1-1,0-1,1 0,0-1,1-2,1 0,-1-1,1-1,1-1,0-1,8 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1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68,'-41'88,"3"1,5 1,3 2,5 1,3 2,4 3,-20 149,36-237,1 0,0-1,0 1,1 0,0 0,0 0,1-1,1 1,-1 0,2-1,-1 1,1-1,1 0,0 0,0 0,0 0,1-1,1 0,-1 0,1 0,1-1,0 1,0-2,3 3,-2-8,0 0,1-1,0 0,-1 0,1-1,-1 0,0 0,1-1,-1 0,0-1,0 0,0 0,0 0,-1-1,1-1,-1 1,0-1,0 0,-1-1,0 1,0-2,0 1,0 0,0-3,50-46,-2-2,-3-3,-3-2,-2-2,-3-1,-3-3,-3-1,-3-2,-3-1,-4-2,-2-1,-4 0,-2-10,-16 74,-1 1,0-1,-1 0,-1 0,1 1,-1-1,-1 0,0 0,-1 1,0-1,-1-1,3 11,-1 0,1 0,0-1,-1 1,1 0,-1 0,1 0,-1 0,0 0,1 0,-1 0,0 0,0 0,1 0,-1 1,0-1,0 0,0 1,0-1,0 0,0 1,-1-1,1 1,0-1,0 1,0 0,0 0,0-1,-1 1,1 0,0 0,0 0,0 0,-1 0,1 1,0-1,0 0,0 0,0 1,-1-1,1 1,0-1,0 1,0-1,0 1,0 0,0-1,0 1,0 0,1 0,-1 0,0 0,0 0,1 0,-2 1,-43 56,11 2,2 2,4 2,2 0,3 1,-1 16,7-24,2 1,4 0,1 1,2 23,6-58,2 0,0 1,2-1,1 0,1 0,0 0,2 0,1-1,1 0,1 0,1-1,2 1,-10-18,0-1,1 1,0-1,0 0,0 0,0 0,1 0,0 0,-1-1,1 0,1 0,-1 0,0 0,1-1,-1 1,1-1,0 0,0-1,3 2,14-2</inkml:trace>
  <inkml:trace contextRef="#ctx0" brushRef="#br0" timeOffset="344.613">929 1112,'12'-3,"1"-2,-1 0,0 0,-1-1,1 0,-1-1,-1-1,1 1,-1-2,0 1,-1-2,0 1,-1-1,0 0,0-1,-1 0,0 0,2-7,-9 14,0 1,0-1,0 0,-1 0,1 0,-1 1,0-1,0 0,-1 1,1-1,-1 1,1-1,-1 1,0 0,0 0,-1-1,1 2,-1-1,1 0,-1 0,0 1,0 0,0-1,-1 1,1 0,0 1,-1-1,1 0,-1 1,1 0,-1 0,0 0,0 0,1 1,-1 0,0-1,0 1,0 0,1 1,-1-1,0 1,0 0,1 0,-1 0,0 0,1 1,-1-1,1 1,0 0,-1 0,-1 2,-7 7,1 0,0 1,0 0,1 1,1 0,0 0,1 1,1 0,0 1,1 0,0 0,1 0,1 1,0-1,1 1,1 1,0-10,0 1,1-1,-1 1,2-1,-1 1,1 0,0 0,0-1,1 1,0 0,1-1,0 1,0-1,0 1,1-1,0 0,1 0,-1 0,1 0,1-1,-1 0,1 0,0 0,0 0,1-1,0 0,0 0,0 0,0-1,1 0,0 0,0-1,0 1,0-2,0 1,8 1,10-1</inkml:trace>
  <inkml:trace contextRef="#ctx0" brushRef="#br0" timeOffset="578.493">1522 689,'-10'34,"-3"15,-4 5,1 2,-1-3,1-1,4-5,-1-5,2-1,3-2,2-3,3-2,2-3,0-2,2-5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5:50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1,'0'1050,"-27"-824,27-225,0-1,0 1,0 0,0 0,0 0,0-1,0 1,0 0,-1 0,1 0,0-1,0 1,-1 0,1-1,0 1,-1 0,1-1,-1 1,1 0,-1-1,0 1,1-1,-1 1,1-1,-1 1,0-1,1 1,-1-1,0 0,0 1,1-1,-1 0,0 0,0 0,1 1,-1-1,0 0,0 0,0 0,1 0,-1 0,0-1,0 1,0 0,1 0,-1 0,0-1,0 1,1 0,-1-1,0 1,1 0,-1-1,0 1,1-1,-1 0,-11-11</inkml:trace>
  <inkml:trace contextRef="#ctx0" brushRef="#br0" timeOffset="268.734">0 621,'39'0,"21"0,11 5,-2 2,2-1,-2-1,-2-1,-5-2,-1-1,-3-1,-6 1,-12-2</inkml:trace>
  <inkml:trace contextRef="#ctx0" brushRef="#br0" timeOffset="521.519">1073 621,'-36'41,"16"-21,0 0,1 2,1 0,1 1,1 0,1 2,1 0,2 0,0 1,2 1,0 0,0 9,9-33,1 1,0-1,0 0,0 0,0 1,0-1,0 0,1 1,0-1,0 0,0 0,0 0,0 0,1 0,-1 0,1 0,0 0,-1 0,1-1,1 1,-1-1,0 1,1-1,-1 0,1 0,0 0,-1 0,1-1,0 1,0-1,0 1,1-1,-1 0,3 0,5 2,-1-1,1-1,0 0,0 0,0-1,0 0,0-1,-1 0,1-1,3-1,2-2,0 0,0-1,-1-1,0 0,0-1,0-1,-1 0,-1-1,0 0,0-2,-1 1,0-1,-1-1,-5 7,-1 0,0 0,-1-1,1 1,-1-1,0 0,-1-1,0 1,0-1,-1 1,1-1,-2 0,1 0,-1 1,0-1,-1 0,0 0,0 0,-1 0,0 0,0 0,-1 0,0 0,0 1,-1-1,0 1,0-1,-1 1,-3-2,1 0,-2 1,1 0,-1 1,0-1,0 1,-1 1,0 0,0 0,-1 1,1 0,-1 0,0 1,-1 1,1 0,-10-2,-12-2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80,'-1'-4,"-1"-1,1 1,-1 0,0 0,0 0,0 0,-1 0,1 0,-1 1,0-1,0 1,0 0,-1 0,1 0,-1 0,0 0,1 1,-1 0,0-1,0 2,-1-1,1 0,0 1,-1 0,1 0,-1 0,1 0,-1 1,1 0,-1 0,-3 0,-12 3,0 0,0 1,1 1,0 1,0 0,0 2,1 0,-16 10,25-10,0 1,1 0,0 1,0 0,1 0,0 1,1-1,0 1,0 1,2-1,-1 1,2 0,-1 0,1 0,1 1,1-1,-1 0,2 1,0 0,1 10,18 232,-16-239,0 1,-1 0,-1 1,-1-1,0 0,-2 0,1 0,-2 0,0 0,-2-1,1 1,-2-1,0 0,-1 0,-1-1,-1 1,-13 25,-3 0,-1-2,-1-1,-20 20,41-53,5-5,1 0,-1 0,0 0,0 1,1-1,-1 0,0 0,1 1,-1-1,0 0,1 1,-1-1,0 0,1 1,-1-1,1 1,-1-1,1 1,-1-1,1 1,-1 0,1-1,0 1,-1 0,1-1,0 1,0 0,-1-1,1 1,0 0,0-1,0 1,0 0,0 0,0-1,0 1,0 0,0 0,0-1,0 1,0 0,1-1,-1 1,0 0,0-1,1 1,-1 0,0-1,1 1,-1-1,1 1,-1 0,1-1,-1 1,1-1,-1 1,1-1,0 0,-1 1,1-1,112 0,-100-2,1 0,-1 2,1-1,-1 2,1-1,-1 2,1 0,-1 1,0 0,3 1,-14-3,1 1,-1-1,1 1,-1-1,0 1,1 0,-1 0,0 0,0 0,0 0,0 0,-1 1,1-1,-1 1,1-1,-1 1,0 0,0-1,0 1,0 0,-1 0,1-1,-1 1,1 0,-1 0,0 0,0 0,-1 0,1 0,0-1,-1 1,0 0,0 0,1 0,-2-1,1 2,-51 95,-15-13,52-70,1 1,0 0,1 1,1 1,0 0,2 0,0 1,2 1,0-1,-4 17,11-33,1 1,-1 0,1-1,-1 1,2 0,-1 0,0-1,1 1,0 0,0-1,0 1,1-1,-1 1,1-1,0 0,1 0,-1 1,1-1,-1-1,1 1,0 0,1-1,-1 0,1 1,-1-1,1-1,0 1,0 0,0-1,0 0,1 0,-1 0,0-1,1 1,0-1,30 9,0-2,1-1,0-1,1-3,-1-1,3-1,50-17,-65 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8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54,'313'0,"-287"-2,-1-1,1-2,-1 0,0-2,22-9,-7 4,-28 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8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22,'29'10,"14"-2,10-2,0-2,-4-2,-5-6,-6-2,-4-1,2-3,-1 0,-2 1,-5 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4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49,'-8'20,"-19"46,3 1,3 0,-2 23,6 18,4 1,5 0,7 95,0-199,0 1,0-1,1 0,0 0,0 0,0 1,0-1,1 0,0 0,0 0,1 0,-1 0,1 0,0 0,0 0,1-1,-1 1,1-1,0 1,1-1,-1 0,1-1,-1 1,1 0,0-1,0 0,1 0,-1 0,1-1,-1 1,1-1,0 0,0 0,0-1,0 1,0-1,0 0,0-1,1 1,10-6,0 0,-1-1,0-1,0-1,0 0,-1 0,0-1,-1-1,0-1,-1 0,0 0,0-1,-1-1,-1 0,0 0,4-9,-11 18,49-69,-3-1,-3-3,-4-1,25-67,-52 113,-1-1,-1-1,-3 0,0 0,-2-1,-2 0,-1 0,-2-1,-1-17,-2 51,1 1,-1-1,0 0,0 0,0 0,0 1,0-1,0 0,0 0,0 1,-1-1,1 0,-1 0,1 1,-1-1,0 0,0 1,0-1,1 1,-2-1,1 1,0-1,0 1,0 0,-1 0,1 0,0-1,-1 1,1 0,-1 1,1-1,-1 0,0 0,1 1,-1-1,0 1,0-1,1 1,-1 0,0 0,0-1,0 1,1 1,-1-1,0 0,0 0,1 1,-1-1,0 1,0-1,0 1,-7 7,1 0,-1 1,2 0,-1 0,1 0,1 1,0 0,0 1,1-1,0 1,1 0,0 0,1 1,-16 41,2 1,2 1,3 0,2 0,3 1,2 1,2 22,5-56,0-1,1 0,1-1,1 1,1-1,1 0,1 0,1-1,1 0,0 0,11 14,12 21,-24-52</inkml:trace>
  <inkml:trace contextRef="#ctx0" brushRef="#br0" timeOffset="387.604">852 925,'24'-10,"0"-2,0-1,-2 0,0-2,0 0,-1-2,9-10,-27 25,0-1,0 1,0-1,0 0,0 0,-1 0,1 0,-1-1,0 1,0-1,0 0,0 1,-1-1,0 0,0 0,0 0,0 0,0 0,-1 0,1 0,-1 0,0 0,-1 0,1 0,-1 0,1 0,-1 0,-1 0,1 0,0 1,-1-1,0 0,0 1,0-1,0 1,0-1,-1 1,0 0,1 0,-1 0,0 1,-1-1,-2 2,1 1,-1 1,1-1,0 1,-1-1,1 1,-1 1,1-1,0 1,0 0,0 0,0 1,0-1,1 1,-1 0,1 1,-1-1,1 1,0-1,1 1,-1 1,1-1,-1 0,1 1,1 0,-3 2,-4 10,0 0,1 0,0 1,1 0,2 1,-1-1,2 1,-1 12,4-27,-1 0,1 1,0-1,1 0,-1 0,1 0,0 1,0-1,0 0,1 0,-1 0,1 1,0-1,0 0,0 0,1 0,0 0,-1 0,1-1,1 1,-1-1,0 1,1-1,0 0,0 1,0-2,0 1,0 0,1 0,-1-1,1 0,-1 0,1 0,0 0,0-1,0 1,0-1,0 0,0 0,1 0,-1-1,0 0,0 1,0-1,1-1,2 0,70-33,-58 20</inkml:trace>
  <inkml:trace contextRef="#ctx0" brushRef="#br0" timeOffset="3302.073">1162 1150,'3'3,"0"-1,0 0,1 1,-1-1,0 0,1-1,-1 1,1-1,-1 1,1-1,0 0,0 0,-1-1,1 1,0-1,0 0,0 0,0 0,0 0,-1-1,1 0,0 0,0 0,-1 0,1 0,0-1,-1 1,2-2,4-1,0-1,0 0,-1-1,1 0,-1-1,0 1,-1-1,0-1,0 1,1-3,2-2,-1-1,0 0,-1 0,-1-1,0 0,-1-1,0 1,-1-1,0 0,-2 0,0-1,0 1,-2-1,0 0,-1-14,0 26,-1 1,0 0,0 0,0 0,-1 0,1 1,-1-1,1 0,-1 1,0-1,0 1,0-1,0 1,-1 0,1 0,-1 0,1 0,-1 0,0 0,1 1,-1 0,0-1,0 1,0 0,0 0,-1 1,1-1,0 1,0-1,0 1,0 0,-1 0,1 1,0-1,0 0,0 1,0 0,0 0,0 0,0 0,0 0,0 1,0-1,1 1,-1 0,0 0,1 0,0 0,-1 0,1 1,-1 1,-3 1,0 0,1 1,0-1,0 1,1 1,-1-1,1 1,1 0,-1-1,1 2,0-1,1 0,0 0,0 1,0 0,1-1,0 1,1 0,0-1,0 1,0 0,1-1,0 1,1 0,0-1,0 0,0 1,1-1,0 0,1 0,-1 0,1-1,1 1,-1-1,1 0,0 0,0-1,1 1,1 0,4 0,1 0,0-1,0 0,1-1,-1 0,1-1,0 0,0-1,0-1,0 0,1 0,-1-2,11-1,0 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4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225 282,'-22'3,"0"1,0 0,0 2,1 1,0 0,-14 8,34-15,-1 1,0 0,0 0,0 0,0 0,0 0,1 0,-1 0,0 1,1-1,-1 1,1-1,0 1,0-1,-1 1,1 0,0 0,0 0,0 0,1-1,-1 1,0 0,1 0,-1 0,1 1,0-1,0 0,0 0,0 0,0 0,0 0,0 0,1 0,-1 0,1 0,-1 0,1 0,0 0,0 0,0 0,0 0,0-1,0 1,0 0,1-1,-1 1,1-1,-1 1,1-1,0 0,-1 0,1 0,0 0,0 0,29 22,-24-21,-1 1,0 0,-1 0,1 1,0 0,-1 0,0 0,0 1,0 0,-1 0,0 0,0 0,0 1,0-1,-1 1,0 0,0 0,0 0,-1 1,0-1,0 1,-1-1,0 1,0-1,0 1,-1 0,0 6,-4-2,0 0,0-1,-1 0,-1 0,1 0,-1 0,-1-1,0 0,0 0,-1-1,0 0,-1 0,0-1,0 0,0-1,-4 3,-29 7,22-12</inkml:trace>
  <inkml:trace contextRef="#ctx0" brushRef="#br0" timeOffset="254.045">592 1,'0'33,"-5"17,-2 8,1 0,-4 0,1-6,0-2,-1-4,-1-6,3 0,2-1,2-4,2-2,1-2,1-1,1-7</inkml:trace>
  <inkml:trace contextRef="#ctx0" brushRef="#br0" timeOffset="439.092">337 368,'34'0,"15"0,5 0,-2 0,-1 0,-4 0,-5 0,-5 0,-4 0,-7 0</inkml:trace>
  <inkml:trace contextRef="#ctx0" brushRef="#br0" timeOffset="751.9">1100 311,'-20'14,"-27"18,2 2,1 2,2 2,-13 16,25 1,29-54,1 0,-1 0,1 0,-1 0,1 0,0 0,0 1,0-1,-1 0,1 0,0 0,0 1,1-1,-1 0,0 0,0 0,1 0,-1 1,0-1,1 0,-1 0,1 0,-1 0,1 0,0 0,0 0,-1 0,1 0,0-1,0 1,0 0,0 0,0-1,0 1,0 0,0-1,0 1,0-1,0 1,0-1,0 0,1 0,-1 1,0-1,0 0,0 0,1 0,-1 0,9-1,-1-1,1 0,-1 0,1-1,-1 0,0-1,0 0,0 0,-1-1,1 0,-1-1,0 1,-1-2,6-4,21-14,101-82,-135 107,1-1,0 0,0 1,-1-1,1 1,0 0,0-1,0 1,0 0,-1-1,1 1,0 0,0 0,0 0,0 0,0 0,0 0,0 0,0 0,-1 0,1 0,0 0,0 1,0-1,0 0,0 1,0-1,-1 0,1 1,0-1,0 1,-1-1,1 1,0 0,-1-1,1 1,-1 0,1-1,0 1,-1 0,0 0,1 0,-1-1,1 1,-1 0,0 0,0 0,0 0,1 0,-1 0,0 0,0-1,0 1,0 1,3 56,-3-51,0 18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3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0,'-23'7,"0"2,1 0,0 1,0 1,2 1,-1 1,1 1,1 1,1 0,0 2,1 0,0 0,2 2,0 0,1 1,-4 10,14-23,1 0,1 0,-1 1,1-1,1 1,-1 0,1 0,1 0,-1-1,1 1,1 0,-1 0,1 0,1 0,0-1,0 1,0-1,1 1,0-1,0 0,1 0,0 0,0-1,1 1,-1-1,1 0,1 0,-1-1,1 1,0-1,0 0,1-1,0 0,3 3,2 0,-1-1,1-1,0 0,0 0,0-1,1-1,-1 0,1-1,0 0,0-1,0-1,0 1,0-2,-1 0,2-1,17-4</inkml:trace>
  <inkml:trace contextRef="#ctx0" brushRef="#br0" timeOffset="284.325">766 112,'-42'60,"1"1,4 2,-2 10,36-70,1 1,-1 0,1 0,0 0,0 0,0 0,0 0,1 1,0-1,0 1,0-1,0 1,1-1,-1 1,1-1,0 1,1-1,-1 1,1-1,0 1,0-1,0 1,1-1,0 0,0 0,0 1,0-1,0-1,1 1,-1 0,1-1,0 1,1-1,-1 0,0 0,1 0,0 0,0-1,-1 1,1-1,3 1,6-1,0 0,0 0,1-1,-1-1,1 0,-1-1,0 0,0-1,1-1,-1 0,0 0,-1-2,1 1,-1-2,0 0,0 0,-1-1,1 0,-2-1,1 0,-1-1,0 0,-1-1,0 0,-1 0,0-1,0 0,-1-1,-1 1,0-1,0 0,-1-1,-1 0,0 1,-1-1,0 0,-1-1,0 1,-1-6,-1 14,2-4,0 1,-1-1,0 0,0 1,-1-1,0 0,-1 1,0-1,0 1,-1-1,0 1,-1-1,1 1,-2 0,1 0,-1 0,0 1,-1-1,1 1,-2 0,1 0,-5-4,-7 6,-1 5</inkml:trace>
  <inkml:trace contextRef="#ctx0" brushRef="#br0" timeOffset="668.584">1162 451,'163'-292,"-163"293,0-1,0 1,0 0,0 0,0 0,1-1,-1 1,0 0,1 0,-1-1,0 1,1 0,-1 0,1-1,-1 1,1-1,-1 1,1 0,0-1,-1 1,1-1,0 1,-1-1,1 0,0 1,0-1,0 0,-1 1,1-1,0 0,0 0,0 0,-1 0,1 0,0 0,0 0,0 0,0 0,-1 0,1 0,0 0,0-1,0 1,-1 0,1-1,0 1,0 0,-1-1,1 1,0-1,-1 1,1-1,-1 1,1-1,0 0,-1 1,1-1,-1 0,0 1,1-1,-1 0,0 0,1 1,-1-2,5 25,-4-12,0 0,1 0,0 0,1 0,0-1,0 1,1-1,1 0,0 0,0 0,1-1,0 0,1 0,-1 0,2-1,-1 0,1 0,1-1,-1 0,7 3,-11-8,0-1,1 0,-1 0,0 0,1-1,-1 1,1-1,-1 0,1 0,-1-1,1 1,-1-1,0 0,1 0,-1-1,0 1,0-1,0 0,0 0,0 0,0-1,0 1,-1-1,1 0,-1 0,0 0,0-1,0 1,2-4,70-114,-27-21,-45 118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1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98,'11'-7,"11"-7,0 1,1 1,0 1,1 2,0 0,1 1,-1 1,6 1,-29 5,1 1,-1 0,1-1,-1 1,1 0,-1 0,1 0,-1 0,1 0,-1 1,1-1,-1 0,1 1,-1-1,1 1,-1 0,0-1,1 1,-1 0,0 0,1 0,-1 0,0 0,0 0,0 0,0 0,0 0,0 0,0 1,0-1,-1 0,1 1,0-1,-1 1,1-1,-1 0,0 1,1-1,-1 1,0 0,0-1,0 1,0-1,0 1,0-1,0 1,-1-1,1 1,0-1,-1 1,1-1,-1 1,0-1,0 0,1 1,-1-1,0 0,0 0,0 0,-1 1,-6 12,-1 0,0 0,-1-1,0-1,-1 0,0 0,-1-1,-5 3,5-4,1 0,0 1,0 0,1 1,0 0,1 1,1 0,0 0,-1 4,7-14,1 1,0-1,0 0,0 1,0-1,0 0,1 1,-1-1,1 1,0-1,0 1,0-1,1 1,-1-1,1 1,0-1,0 0,0 1,0-1,0 0,1 0,0 0,-1 0,1 0,0 0,1 0,-1-1,0 1,1-1,-1 1,1-1,0 0,0 0,3 1,4 3,0-2,1 1,0-2,-1 1,1-1,1-1,-1 0,0 0,0-1,4-1,-1 0,9 2,0-2,0 0,0-2,0 0,0-2,15-4,-20 2</inkml:trace>
  <inkml:trace contextRef="#ctx0" brushRef="#br0" timeOffset="513.659">622 719,'86'-20,"0"5,2 3,-1 5,1 3,8 4,47-4,-126-13,-17 6</inkml:trace>
  <inkml:trace contextRef="#ctx0" brushRef="#br0" timeOffset="760.979">1129 295,'-9'38,"-4"18,1 9,-3 3,2-1,-2-2,1-2,4-7,2-9,4-7,2-6,1-3,1-3,1-1,5-5,5-7,2-5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1,'-42'96,"-4"-1,-4-3,-12 12,-72 134,94-167,29-54</inkml:trace>
  <inkml:trace contextRef="#ctx0" brushRef="#br0" timeOffset="249.991">46 114,'60'79,"-5"3,-2 1,1 15,-54-97,2 5,0 0,1 1,0-1,0 0,0 0,0 0,1-1,0 1,0-1,1 0,0 0,-1 0,2-1,-1 0,0 0,1 0,0 0,0-1,0 0,0 0,0-1,1 0,-1 0,2 0,13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0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1,'-25'67,"3"1,3 0,3 2,3 0,3 1,3 0,3 52,5-55,2-34,-2 1,-2-1,-1 0,-1 1,-2-1,-2 0,-4 12,1-18,2-4</inkml:trace>
  <inkml:trace contextRef="#ctx0" brushRef="#br0" timeOffset="310.64">526 255,'-113'60,"66"-37,1 2,1 2,1 2,-15 15,37-26,14-14,1 0,0 0,1 1,-1 0,1 0,0 1,0-1,0 1,1 1,0-1,0 1,1 0,0 0,0 0,1 1,-1-1,2 1,-1 0,1 0,0 0,1 0,0 0,0 0,0 7,8-5,0 0,1-1,0 0,0 0,1-1,0 0,0-1,0 0,1 0,1-1,-1 0,1-1,0 0,0-1,0 0,9 1,-8-1,-1-1,-1 2,1-1,-1 1,1 1,-1 0,-1 0,1 1,-1 0,-1 1,1 0,-1 0,0 1,-1 0,3 5,21 31,-14-28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1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4,'0'0,"0"-1,1 1,-1 0,1-1,-1 1,1 0,-1-1,1 1,-1 0,1 0,-1 0,1-1,-1 1,1 0,0 0,-1 0,1 0,-1 0,1 0,-1 0,1 0,0 0,-1 0,1 0,-1 1,1-1,-1 0,1 0,-1 1,1-1,-1 0,1 0,-1 1,1-1,-1 0,1 1,-1-1,0 1,1-1,-1 1,0-1,1 1,-1-1,0 1,0-1,1 1,-1-1,0 1,0-1,0 1,0-1,0 1,0 0,0-1,0 1,0-1,0 1,0-1,0 1,0 0,6 39,-6-39,-17 171,-41 84,57-252,0 1,0 0,0 0,1 0,0 0,0 0,0 0,0 0,1-1,0 1,0 0,0 0,1 0,-1-1,2 2,8 12</inkml:trace>
  <inkml:trace contextRef="#ctx0" brushRef="#br0" timeOffset="245.964">0 569,'39'-5,"21"-1,12 0,1-4,0 0,-9-3,-6 0,-2-1,-7 0,-7 3,-5 4,-4 3,-4 1,-6 3</inkml:trace>
  <inkml:trace contextRef="#ctx0" brushRef="#br0" timeOffset="618.334">198 766,'47'-15,"1"3,1 2,0 1,1 3,43 1,-91 4,0 1,0 0,0 0,0 0,0 0,0 0,0 0,0 0,0 1,0-1,0 1,0 0,0-1,-1 1,1 0,0 0,0 0,-1 0,1 0,0 1,-1-1,1 0,-1 1,0-1,1 1,-1 0,0-1,0 1,0 0,0 0,0 0,-1-1,1 1,0 0,-1 0,1 0,-1 0,0 0,0 0,0 0,0 0,0 0,0 0,0 0,-1 0,1 0,-1 0,0 0,1 0,-1 0,0 0,0 0,0-1,0 1,0 0,-1 0,-12 15,0 0,-1 0,0-2,-1 0,-1-1,-1 0,-13 7,-33 28,30-23,23-18,0 0,0 1,0 0,1 1,1 0,0 0,0 1,-4 8,12-16,0-1,0 0,0 0,0 1,1-1,-1 1,1-1,-1 1,1-1,0 1,0-1,0 0,1 1,-1-1,1 1,-1-1,1 1,0-1,0 0,-1 0,2 1,-1-1,0 0,0 0,1 0,-1 0,1 0,0 0,0-1,-1 1,1 0,0-1,0 0,0 1,1-1,-1 0,0 0,0 0,1 0,-1-1,1 1,104 24,-86-23,1-1,-1-2,1 0,-1 0,0-2,0-1,0-1,0-1,-1 0,16-8,-18 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2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1132,'1'-2,"1"0,0 0,0 0,0 1,0-1,1 0,-1 1,0 0,1 0,-1-1,1 2,-1-1,1 0,-1 0,1 1,0-1,-1 1,1 0,0 0,-1 0,1 0,0 0,-1 1,1-1,0 1,-1 0,1 0,-1 0,1 0,-1 0,1 0,-1 0,0 1,0 0,0-1,0 1,0 0,0 0,0 0,0 0,-1 0,1 0,-1 1,12 23,-13-22,1 0,0-1,0 1,0-1,0 0,0 1,1-1,0 0,0 0,-1 0,2 0,-1 0,0 0,1-1,-1 1,1-1,0 1,0-1,0 0,0 0,0-1,0 1,0 0,1-1,-1 0,1 0,-1 0,1 0,-1-1,1 1,-1-1,4 0,6-5,-1-1,0-1,0 0,-1 0,0-1,0-1,-1 0,0 0,-1-1,0 0,0-1,-1 0,5-9,-2 5</inkml:trace>
  <inkml:trace contextRef="#ctx0" brushRef="#br0" timeOffset="227.855">707 483,'-10'34,"-3"20,1 6,2-2,3-2,3-5,2-2,1-5,1-4,0-5,1 2,4-6,2-4,-1 0,-1-2,-1-3</inkml:trace>
  <inkml:trace contextRef="#ctx0" brushRef="#br0" timeOffset="380.832">368 821,'33'-4,"17"-3,3 6,4 3,-4 0,-6 1,-1-1,-4 0,-9 4,-10 1</inkml:trace>
  <inkml:trace contextRef="#ctx0" brushRef="#br0" timeOffset="6045.708">961 60,'1'-4,"1"1,0 0,-1-1,2 1,-1 0,0 0,1 0,-1 0,1 1,0-1,0 1,0 0,0-1,0 1,0 1,1-1,-1 0,1 1,-1 0,1-1,-1 2,1-1,0 0,0 1,-1-1,1 1,0 0,1-1,0 0,0 0,0 1,0-1,0 1,0 0,0 0,0 1,0 0,0-1,0 2,0-1,0 1,0-1,0 1,-1 0,1 1,-1-1,0 1,0 0,0 0,0 1,0-1,-1 1,1-1,-1 1,0 0,0 1,0-1,-1 0,0 1,1-1,-2 1,1 0,0 2,8 181,8 47,-16-224,1-1,0 0,1 0,0 0,0-1,1 1,0-1,1 0,0-1,1 1,-1-1,1 0,1-1,0 0,0 0,0-1,1 1,0-2,0 1,0-2,1 1,9 2,32 3,-60-8,1 0,0 0,0 1,0 0,0 0,1 1,-1 0,1 1,0 0,0 0,1 0,-7 6,8-1,1 0,-1-1,2 2,-1-1,1 0,1 1,0-1,0 1,1 0,1 0,-1-1,2 1,0 0,0 0,1 2,0 23,-1 219,-2-248,0 1,-1-1,0 0,0 1,-1-1,0 0,0 0,-1-1,0 1,0-1,0 0,-1 0,0 0,0 0,0-1,-1 0,0 0,0 0,0-1,0 0,-1 0,0-1,0 0,0 0,0 0,-4 0,-10 3,0-1,0 0,0-2,-1 0,1-2,-1 0,0-2,-16-2,2-13,30 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0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12,'-17'-4,"0"1,0 1,0 0,0 1,0 1,0 1,0 0,0 1,0 1,0 1,0 0,1 1,0 1,0 0,0 1,-1 2,-2 2,0 1,0 1,2 1,0 0,0 2,1-1,1 2,1 0,0 1,2 0,0 1,0 1,2-1,1 2,0 1,0-5,1 1,1 1,1-1,1 1,0 0,1 1,1-1,1 0,1 1,1 0,0-1,3 18,-2-33,0 1,1-1,-1 0,1 0,0 0,0 0,0-1,1 1,-1 0,1-1,0 0,0 1,0-1,0 0,1-1,-1 1,1-1,-1 1,1-1,0 0,0 0,0-1,0 1,0-1,1 0,-1 0,0 0,1-1,-1 1,0-1,1 0,-1-1,0 1,1-1,-1 1,0-1,0-1,1 1,-1-1,23-11,-1-2,0 0,-1-2,-1-1,-1-1,0-1,-2-1,0 0,-1-2,-1-1,3-6,205-319,-204 328,-15 42,-16 32,3-31,0-1,1 1,1-1,2 1,0 0,1 0,1 0,1-1,1 1,1-1,0 1,2-1,1 0,6 13,-9-28,1-1,-1 0,1 0,0 0,1-1,-1 0,1 0,0 0,0-1,0 1,0-1,1-1,-1 1,2-1,11 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1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1 455,'81'-111,"-9"13,-4-2,5-19,-52 92,-21 28,-1-1,1 1,0-1,0 0,0 1,0-1,0 0,1 1,-1-1,0 1,0-1,0 0,0 1,0-1,0 0,1 1,-1-1,0 0,0 1,0-1,1 0,-1 0,0 1,1-1,-1 0,0 0,0 1,1-1,-1 0,0 0,1 0,-1 0,0 1,1-1,-1 0,1 0,-1 0,0 0,1 0,-1 0,0 0,1 0,-1 0,1 0,-1 0,0 0,1-1,-1 1,0 0,1 0,-1 0,0 0,1 0,-1-1,0 1,1 0,-1 0,0-1,0 1,1 0,-1-1,0 1,-9 70,0 69,10-134,-1-1,1 1,1-1,-1 1,0-1,1 1,0-1,0 0,0 0,1 1,-1-2,1 1,0 0,0-1,0 1,1-1,-1 0,1 0,0 0,0 0,0-1,0 0,0 0,0 0,1 0,3 1,0-1,0-1,0 1,0-1,0-1,1 1,-1-2,0 1,0-1,0 0,0-1,0 1,0-2,0 1,0-1,-1 0,1-1,-1 0,0 0,0-1,4-3,123-120,-112 103,-8 11,-1 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1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133 429,'-118'259,"116"-254,0-1,0 1,0-1,1 1,-1 0,1 0,0 0,1-1,-1 1,1 0,0 0,0 0,1 0,-1 0,1 0,0 0,0-1,1 1,-1 0,1-1,0 1,1-1,-1 1,1-1,0 0,0 0,0 0,0-1,1 1,-1-1,1 0,0 0,0 0,0 0,0-1,1 1,2 0,3 0,1-1,-1 0,0-1,0 0,1 0,-1-1,1 0,-1-1,0 0,1-1,-1 0,0-1,0 0,0 0,-1-1,1 0,-1-1,0 0,0-1,0 1,-1-2,0 1,1-3,23-20,-2-3,-1 0,-2-2,22-34,-42 58,-1 2,15-17,-1-1,0-1,-2-1,-2 0,0-1,-2-1,-1 0,-1-1,-2-1,-1 0,-2 0,-1 0,2-26,-8 52,0 1,0-1,0 1,-1-1,0 1,0-1,0 1,-1 0,0 0,0-1,0 1,0 0,-1 0,0 1,0-1,0 1,-1-1,1 1,-1 0,0 0,0 1,0-1,-1 1,0 0,1 0,-1 0,0 1,0 0,0 0,-1 0,1 0,0 1,-1 0,1 0,-1 0,1 1,-1 0,1 0,-1 0,1 1,-1 0,0 0,-8 5,-1 0,1 1,1 0,-1 1,1 1,1 0,-1 0,2 2,-1-1,1 2,1-1,0 1,1 1,0 0,1 0,1 1,0 0,0 0,2 1,-1-1,0 11,-2-11,2 0,0 1,1 0,0 1,1-1,1 1,0-1,1 1,1 0,1 0,0 0,1 0,0 0,2 0,0-1,0 1,2-1,0 0,0 0,2 0,-1-1,2 0,0 0,1-1,8 11,0-11,0 0,1-1,0 0,1-2,0 0,1-1,0-2,0 0,1 0,0-2,0-1,0 0,0-2,1 0,-1-2,0 0,12-2,5 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2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44,'-10'-6,"0"0,-1 1,0 0,0 1,0 0,0 0,-1 2,1-1,-1 1,0 1,0 0,1 1,-1 0,0 1,0 0,0 1,1 0,-1 1,1 0,0 1,-6 2,2 2,-1 1,2 0,-1 1,1 1,1 0,0 1,1 0,0 1,0 0,2 1,0 0,0 1,1 0,1 1,1 0,0 0,1 0,1 1,0 0,1 0,1 0,1 0,0 1,1-1,1 1,1 4,1-17,-1 1,1 0,1-1,-1 1,1-1,0 0,0 0,0 0,1 0,-1 0,1-1,0 1,1-1,-1 0,1-1,0 1,0-1,0 0,0 0,0 0,1-1,0 0,-1 0,1 0,0-1,0 1,0-2,0 1,-1-1,1 1,0-2,0 1,0-1,0 0,0 0,2-1,19-8,-1-1,-1-1,0-1,-1-2,0 0,-1-1,-1-2,-1 0,0-1,-2-1,0-1,-1-1,-1 0,-1-2,-1 0,5-13,65-137,-81 215,-6 6,-1-18,2 0,0 0,2 0,1 0,2 0,0-1,2 1,2-1,0 0,6 11,-11-32,0-1,1 1,-1-1,1 0,1 0,-1 0,1 0,0-1,0 0,1 0,0 0,0-1,0 1,0-2,0 1,1-1,0 0,0 0,0 0,0-1,0 0,0-1,0 0,1 0,-1 0,1-1,-1 0,0-1,1 1,-1-1,0-1,0 1,6-3,67-47,-62 34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1,'-70'49,"3"3,2 3,-33 37,96-91,-1 1,1-1,0 1,0 0,0 0,0 0,0 0,0 0,0 0,0 0,1 1,-1-1,1 0,0 1,0-1,0 1,0 0,0-1,0 1,1 0,-1 0,1-1,0 1,0 0,0 0,0 0,0-1,1 1,-1 0,1 0,0-1,0 1,0 0,0-1,0 1,0-1,1 0,-1 1,1-1,0 0,0 0,0 0,1 1,11 4,0-1,1 0,0-2,0 0,0 0,1-1,-1-1,1-1,-1 1,0 0,0 0,0 2,-1 0,1 0,-1 2,0-1,8 6,-19-9,0 0,0 0,-1 0,1 0,-1 0,1 1,-1-1,0 1,0 0,0 0,0 0,0 0,-1 0,0 0,1 0,-1 0,0 0,0 1,-1-1,1 0,-1 1,0-1,0 1,0-1,0 0,0 1,-1-1,1 1,-1-1,0 0,0 0,0 1,-1-1,1 0,-3 5,0 1,-1-1,0 0,0 0,-1 0,0-1,0 0,-1 0,0-1,0 0,-6 5,0-3,0-1,0-1,-1 0,1 0,-1-1,0-1,-1-1,1 0,-1 0,1-2,-1 0,0 0,-4-2,-6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1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22 214,'-2'-7,"-1"24,-13 140,16-150,0-1,1 1,0-1,1 1,-1-1,1 1,1-1,-1 0,1 0,0 0,0 0,1-1,-1 1,1-1,1 0,-1 0,1 0,0-1,0 1,0-1,0 0,5 2,-5-4,1 0,0 0,0 0,0-1,0 1,0-2,0 1,0 0,1-1,-1-1,0 1,0-1,0 0,0 0,0 0,0-1,0 0,0 0,-1-1,1 1,3-4,107-76,-112 79,133-123,-136 125,0 0,0 0,0 0,0 0,0 0,0 0,1 1,-1-1,0 0,1 1,-1-1,1 1,-1-1,0 1,1 0,-1-1,1 1,-1 0,1 0,-1 0,1 0,-1 0,1 0,-1 1,1-1,-1 0,0 1,1-1,-1 1,1 0,-1-1,0 1,0 0,1 0,-1 0,0 0,0 0,0 0,0 0,0 0,0 0,0 1,-1-1,1 0,0 0,0 2,63 96,-61-96,0-1,0 1,1 0,-1-1,0 0,1 0,0 0,-1 0,1 0,0-1,0 0,0 1,0-1,0-1,0 1,0-1,1 0,-1 1,0-2,0 1,0 0,0-1,0 0,0 0,0 0,0-1,1 0,13-8,0 0,-1-2,0 0,-1-1,0 0,-2-2,1 1,-2-2,0 0,0-1,6-12,-11 17,-1 1,0-1,0 0,-1-1,-1 0,0 0,-1 0,0 0,-1-1,-1 1,0-1,0 0,-2 0,0 1,-4 0,-2 7</inkml:trace>
  <inkml:trace contextRef="#ctx0" brushRef="#br0" timeOffset="333.154">1236 383,'41'-11,"-1"-2,-1-2,0-1,18-12,-46 22,0 0,0-1,-1-1,0 1,0-2,-1 1,0-1,-1-1,0 0,0 0,-1 0,-1-1,1 0,-2 0,0-1,0 0,0-2,-4 11,0 0,1 0,-1-1,-1 1,1 0,-1-1,1 1,-1 0,0-1,0 1,0 0,-1-1,1 1,-1 0,0-1,1 1,-2 0,1 0,0 0,-1 0,1 0,-1 0,0 0,0 0,0 1,0-1,-1 1,1 0,0-1,-1 1,0 0,0 0,0 1,1-1,-1 0,-1 1,1 0,0 0,0 0,0 0,-1 0,1 1,0 0,-1-1,1 1,-1 0,-10 5,0 0,0 0,0 1,0 1,1 1,0 0,0 0,1 1,1 1,-1 0,1 0,1 1,0 1,1 0,0 0,1 1,0 0,1 0,-5 11,3-7,0 0,1 0,1 1,0 0,2 0,0 0,0 1,2 0,0 4,2-16,1-1,0 1,0-1,0 1,1-1,-1 1,2-1,-1 0,1 1,0-1,0 0,0 0,1 0,0 0,1-1,-1 1,1-1,0 0,0 0,1 0,-1 0,1-1,0 0,0 0,1 0,-1 0,1-1,2 1,9 2,1-2,-1 0,1-1,0-1,-1 0,1-1,0-1,0-1,0-1,-1 0,1-1,-1-1,4-2,8 0</inkml:trace>
  <inkml:trace contextRef="#ctx0" brushRef="#br0" timeOffset="582.199">1828 469,'0'0,"-1"1,1-1,-1 1,1-1,-1 1,1-1,-1 1,1-1,-1 0,0 1,1-1,-1 0,0 1,1-1,-1 0,0 0,1 0,-1 1,0-1,1 0,-1 0,0 0,1 0,-1 0,0 0,1-1,-1 1,0 0,0 0,1 0,-1-1,1 1,-1 0,0-1,1 1,-1 0,1-1,-1 1,0-1,1 1,0-1,-1 1,1-1,-1 1,1-1,0 0,-1 1,1-1,0 0,-1 1,1-1,0 0,0 1,0-1,0 0,0 1,0-1,0 0,0 1,0-1,12-43,11-1,1 0,3 2,1 1,2 1,2 1,1 2,3 1,2 1,25-9,-49 43</inkml:trace>
  <inkml:trace contextRef="#ctx0" brushRef="#br0" timeOffset="934.391">2421 242,'26'4,"-1"-1,1-2,0-1,-1-1,1-1,0-1,-1-1,0-1,0-2,0 0,5-4,-24 9,0 0,0-1,-1 1,1-1,-1 0,0-1,0 1,0-1,0 0,-1 0,0 0,0-1,0 0,0 0,0 0,-1 0,0 0,0-1,-1 1,0-1,1 0,-2 1,1-1,-1 0,0 0,0 0,0 0,-1-1,0 1,-1 0,1 0,-1-1,-5 2,1 0,-1 1,0 0,0 0,0 1,-1-1,1 1,-1 1,0-1,0 1,0 1,0-1,0 1,0 0,0 1,-1-1,1 1,0 1,0 0,0 0,0 0,0 1,0 0,-2 0,-6 3,0 1,0 0,0 0,1 2,0 0,0 0,1 1,0 1,0 0,1 1,1 1,0-1,0 2,1-1,1 2,0-1,1 1,1 0,0 1,0 0,2 0,0 0,0 1,2 0,0-1,1 1,0 1,1-1,1 0,1 0,0 0,1 0,1 0,0 0,0-8,-1-1,1 1,1 0,0-1,0 0,0 0,1 0,0-1,0 1,0-1,1-1,0 1,1-1,-1 0,1 0,0 0,0-1,0 0,0-1,1 0,0 0,2 0,14 4,0-1,0-2,1 0,0-1,-1-2,18-1,-7-1,-6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14,'-11'32,"2"-1,1 1,2 1,1-1,2 1,0 0,3 0,1 0,2 14,-1-41,0 1,0 0,0-1,1 1,-1-1,2 0,-1 0,1 0,0 0,0 0,0-1,1 0,0 0,4 3,-7-6,0-1,0 1,0-1,1 1,-1-1,0 0,1 0,-1 0,1 0,0-1,-1 1,1-1,-1 0,1 1,0-1,-1 0,1 0,-1-1,1 1,0-1,-1 1,1-1,-1 0,1 0,-1 0,1 0,-1 0,0 0,0-1,1 1,-1-1,0 0,0 0,-1 1,1-1,0 0,-1-1,2-1,20-27,-2-2,-1-1,-1 0,10-30,-16 32,2 1,2 0,0 1,2 1,2 1,6-8,-26 35,1 0,-1-1,0 1,0 0,0 0,1 0,-1 0,0 0,1 0,-1 0,1 0,-1 0,1 1,0-1,-1 1,1-1,0 1,-1 0,1 0,0-1,-1 1,1 0,0 0,-1 1,1-1,0 0,0 1,-1-1,1 0,-1 1,1 0,-1-1,1 1,-1 0,1 0,-1 0,1 0,-1 0,0 0,0 1,1-1,-1 0,0 1,0-1,0 2,33 75,-27 158,-9-162,1-11,-3-1,-2 1,-4-1,-2-1,-3 0,-2-1,-3-1,-9 14,20-51,-2 5,0-1,-2 0,-1-1,-1-1,-2 0,0 0,-8 6,25-29,-1 0,1 0,-1 1,0-1,0 0,0 0,0 0,0 0,0 0,0 0,0 0,0 0,0 0,-1-1,1 1,0 0,0-1,-1 1,1-1,0 1,-1-1,1 0,-1 1,1-1,-1 0,1 0,0 0,-1 0,1 0,-1-1,1 1,0 0,-1-1,1 1,-1-1,1 1,0-1,0 0,-1 1,1-1,0 0,0 0,0 0,0 0,0 0,0 0,0 0,0 0,0 0,1-1,-1 1,0 0,1-1,-1-10,1 0,0 1,1-1,0 0,1 0,0 1,1-1,0 1,3-6,1-7,120-332,-105 300,2 1,2 1,3 1,30-40,-47 76</inkml:trace>
  <inkml:trace contextRef="#ctx0" brushRef="#br0" timeOffset="327.417">1005 14,'-26'18,"2"1,0 2,2 0,0 1,1 1,1 1,2 1,0 0,2 1,0 1,0 7,13-29,0 0,1 0,0 1,0 0,1-1,0 1,-1 0,2-1,-1 1,1 0,0 0,0 0,1 0,-1-1,1 1,1 0,-1 0,1-1,0 1,0-1,1 0,-1 1,1-1,0 0,1-1,-1 1,1 0,0-1,0 0,0 0,1 0,0-1,-1 1,1-1,0 0,0-1,1 1,0 0,5-1,0-1,0 0,1 0,-1-1,0-1,0 0,0 0,0-1,0-1,0 0,-1 0,1-1,-1 0,0-1,0 0,0 0,-1-1,1-1,-2 0,1 0,-1 0,7-9,-7 7,-1 0,0-1,0 0,-1 0,0 0,-1-1,0 0,-1 0,0 0,-1-1,0 0,-1 1,0-1,-1 0,0 0,-1 0,0 0,-1 0,0 1,-1-1,0 0,-1 0,-1 1,1 0,-2 0,0 0,0 0,-1 1,0-1,-1 2,0-1,0 1,-3-3,-5 0</inkml:trace>
  <inkml:trace contextRef="#ctx0" brushRef="#br0" timeOffset="600.203">1428 127,'-24'260,"23"-255,0 1,1-1,0 0,0 1,0-1,1 0,0 0,0 1,0-1,0 0,1 0,0 0,0 0,0 0,1-1,0 1,-1-1,2 1,-1-1,0 0,1 0,0-1,0 1,0-1,0 0,1 0,-1 0,1 0,0-1,-1 0,1 0,0 0,0-1,1 1,-1-1,1 0,7-2,0 0,1 0,-1-1,-1-1,1 0,0-1,-1 0,0-1,0 0,0-1,0-1,-1 0,0 0,-1-1,1 0,-1-1,-1 0,0-1,0 0,-1 0,-1-1,3-3,20-21,-13 17,-1-2,0 0,-2 0,0-1,-1-1,1-6,-7 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84,'-27'-3,"0"0,-1 2,1 1,-1 1,1 1,-1 2,1 1,18-3,0 0,0 1,0 0,0 0,1 1,-1 0,1 1,0 0,0 0,1 1,0 0,0 0,0 1,0-1,1 2,1-1,-1 1,1-1,0 1,1 1,0-1,0 2,-1-1,1 0,1 0,-1 1,1-1,1 1,0 0,1 0,-1 0,2 0,-1 0,2 0,-1 0,1 0,1 0,0 0,0 0,1-1,0 1,1-1,0 0,0 0,1 0,0 0,1-1,0 0,0 0,6 5,-7-10,1-1,-1 1,1-1,0-1,-1 1,1-1,0 0,0 0,0 0,0-1,0 0,0-1,0 1,0-1,0 0,0 0,0-1,-1 0,1 0,0 0,-1-1,0 1,1-2,111-86,40-108,-135 168,-21 30,-1 0,1 0,-1-1,1 1,-1 0,1 0,-1 0,1 0,-1 0,1-1,-1 1,1 0,0 0,-1 0,1 0,-1 1,1-1,-1 0,1 0,-1 0,1 0,-1 1,1-1,-1 0,1 0,-1 1,1-1,-1 0,1 1,-1-1,0 0,1 1,-1-1,0 1,1-1,-1 1,0-1,1 1,-1-1,0 1,0-1,0 1,1-1,-1 1,0-1,0 1,0-1,0 1,0 0,0-1,0 1,0-1,0 1,-1-1,1 1,0-1,0 1,0 0,6 99,11 41,-15-135,0 0,0 0,1 0,0 0,0 0,0 0,1-1,-1 1,1-1,1 0,-1 0,1-1,0 1,0-1,0 0,0 0,1-1,0 0,-1 0,1 0,1 0,-1-1,0 0,0-1,1 1,-1-1,1 0,-1-1,1 1,-1-1,1-1,0 1,3-2,3-1,0-2,0 1,-1-2,0 1,0-2,0 0,0 0,-1-1,-1 0,1-1,0-1,18-14,-4 6</inkml:trace>
  <inkml:trace contextRef="#ctx0" brushRef="#br0" timeOffset="282.255">1450 0,'-49'22,"0"1,1 3,1 2,2 1,-37 33,79-61,1 0,0 0,0 0,0 0,0 0,0 0,0 1,0-1,0 1,0-1,0 1,1 0,-1 0,1-1,0 1,-1 0,1 0,0 1,0-1,0 0,0 0,1 0,-1 1,0-1,1 0,0 1,0-1,-1 0,1 1,1-1,-1 1,0-1,0 0,1 1,0-1,-1 0,1 0,0 1,0-1,0 0,0 0,1 0,-1 0,0 0,1 0,0-1,-1 1,2 0,215 63,-216-64,0 0,0 0,0 1,-1-1,1 0,0 1,0-1,-1 1,1-1,-1 1,1 0,-1-1,0 1,1 0,-1 0,0 0,0 0,-1 0,1 1,0-1,-1 0,1 0,-1 0,0 1,0-1,1 0,-2 0,1 1,0-1,0 0,-1 0,1 0,-1 1,0-1,1 0,-1 0,0 0,0 0,-1 0,-61 67,46-58,-1-1,0-1,-1-1,0 0,0-1,-1-2,1 0,-4 0,-5-1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6:57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1141,'85'-67,"-3"-3,-3-4,-4-3,-3-3,42-63,-79 98,-2-1,-2-2,-2-1,-3-2,-1 0,4-22,-19 45,-4 17,-1 0,-1-1,0 1,0-1,-1 0,-1 1,0-1,-1-1,0 1,-1 0,0 0,-1 0,0 0,-1 0,0 0,-1-2,0 11,1 0,-1 0,0 0,0 1,0-1,0 1,-1-1,1 1,0 1,-1-1,0 0,1 1,-1-1,0 1,0 0,1 1,-1-1,0 1,0-1,0 1,0 0,0 0,0 1,0-1,0 1,0 0,1 0,-1 1,0-1,0 1,1-1,-1 1,1 0,0 0,0 1,-1-1,1 1,1 0,-1-1,0 1,1 0,-1 1,1-1,0 0,0 1,-34 40,2 1,2 2,2 0,3 2,1 2,3 0,2 1,2 1,3 1,2 1,2 0,3 1,1 5,7-41,0 1,1-1,1 0,1 0,1 0,1 0,0-1,2 1,0-1,9 17,-14-32,0-1,0 1,1-1,0 1,0-1,0 0,0 0,0 0,0 0,1 0,0-1,-1 1,1-1,0 0,0 1,0-1,1-1,-1 1,0 0,1-1,-1 0,1 1,0-1,2 0,16 1</inkml:trace>
  <inkml:trace contextRef="#ctx0" brushRef="#br0" timeOffset="289.249">988 605,'-47'46,"27"-31,0 2,2 1,0 0,1 1,1 1,0 0,2 1,0 1,2 0,0 1,2 1,0-1,1 2,-1 11,9-31,1 1,0-1,0 0,1 1,-1-1,1 1,0-1,1 0,-1 0,1 0,0 0,0 0,1 0,-1 0,1-1,0 1,0-1,1 0,-1 0,1 0,0 0,0-1,1 1,-1-1,1 0,-1 0,1-1,0 1,0-1,0 0,0-1,0 1,0-1,1 0,-1 0,4-1,1 2,-1-1,1 0,0-1,-1 0,1-1,0 0,0-1,-1 0,1 0,-1-1,0 0,0 0,0-1,0-1,-1 1,1-1,-1-1,0 0,-1 0,1 0,-1-1,-1 0,1 0,-1-1,0 0,-1 0,0 0,0-1,-1 1,0-1,0 0,-1-1,-1 1,1-1,-1 1,0-6,-1 6,0 0,0-1,0 1,-1 0,-1-1,0 1,0 0,-1 0,0 0,0 0,-1 0,0 0,-1 1,0-1,0 1,-1 0,0 0,0 0,-1 1,0 0,0 0,-1 1,0-1,-1 1,-7-5</inkml:trace>
  <inkml:trace contextRef="#ctx0" brushRef="#br0" timeOffset="702.314">1213 1000,'9'-6,"-1"-1,0 1,0-1,-1-1,1 0,-2 0,1 0,-1-1,0 1,2-6,5-6,156-206,-169 225,1 0,-1 0,1 0,-1 1,1-1,-1 0,1 0,-1 0,1 1,0-1,-1 0,1 0,0 1,0-1,-1 1,1-1,0 1,0-1,0 1,0-1,0 1,0 0,0-1,0 1,0 0,0 0,0 0,0 0,0 0,0 0,0 0,0 0,0 0,0 1,0-1,0 0,-1 0,1 1,0-1,0 1,0-1,0 1,0-1,-1 1,1 0,0-1,0 1,-1 0,1 0,0-1,-1 1,1 0,-1 0,1 0,-1 0,0 0,1 0,-1 0,2 8,-1 0,0 0,0 0,-1 0,0 0,0 0,-1 0,-1 1,1-1,-2-1,-1 6,-7 43,11-53,1 1,-1 0,0-1,1 1,0-1,0 1,1-1,-1 0,1 1,0-1,0 0,0 0,1 0,-1 0,1-1,0 1,0-1,0 1,0-1,1 0,0 0,-1-1,1 1,0-1,0 0,0 0,1 0,-1 0,0-1,1 0,-1 0,1 0,-1 0,1-1,-1 1,1-1,0 0,-1-1,1 1,-1-1,1 0,-1 0,1-1,-1 1,0-1,0 0,0 0,1 0,6-5,0-1,-1 1,0-2,-1 1,0-1,0-1,0 0,-2 0,1 0,-1-1,-1 0,0 0,0-1,2-9,8-10,-1 4,1 3</inkml:trace>
  <inkml:trace contextRef="#ctx0" brushRef="#br0" timeOffset="1222.882">2230 605,'-23'12,"0"0,1 2,1 1,1 0,0 2,1 0,0 1,2 1,0 0,1 2,1-1,1 2,-4 10,-8 60,26-89,-1 0,1-1,0 1,0 0,-1-1,2 1,-1 0,0 0,1-1,-1 1,1 0,0-1,-1 1,1-1,1 1,-1-1,0 1,1-1,-1 0,1 0,-1 0,1 0,0 0,0 0,0 0,0 0,1-1,-1 1,0-1,1 0,-1 1,1-1,6-1,-1-1,0 0,1 0,-1-1,0 0,0 0,0-1,0 0,-1 0,1-1,-1 0,0 0,0-1,0 0,-1 0,1-1,-1 0,104-114,-95 99,1 1,1 1,1 1,0 0,1 1,1 1,1 1,11-6,-30 19,0 1,-1-1,1 1,0 0,0 0,0 0,0 0,0 0,0 0,0 1,0-1,0 0,0 1,1 0,-1 0,0-1,0 1,0 1,1-1,-1 0,0 0,0 1,0-1,0 1,0 0,0 0,0 0,0 0,0 0,0 0,0 0,0 0,-1 1,1-1,0 1,-1-1,0 1,1 0,-1 0,0-1,0 1,0 0,0 0,0 0,0 0,0 0,-1 0,1 1,-1-1,0 1,1 198,-32 220,30-398,0 66,-4 1,-4-1,-14 56,22-137,0 0,0 0,0 0,-1 0,0 0,-1-1,0 1,0-1,-1 0,1 1,-2-2,1 1,-1 0,0-1,0 0,0 0,-1 0,0-1,0 0,-1 0,0-1,1 1,-2-1,1-1,2-4,1 0,-1-1,1 0,0 0,0-1,0 1,0-1,0 0,1 0,-1 0,1 0,0 0,0-1,0 0,0 1,0-1,1 0,0-1,0 1,0 0,0-1,1 1,0-1,-1 1,2-1,-1 1,0-1,1 0,0 1,1-5,-1-27,1 0,2 0,1 0,3 0,0 1,2 0,2 1,1 0,7-11,-12 24,76-156,-67 147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3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654 110,'-7'-9,"0"1,0-1,0 1,-1 1,-1-1,1 1,-1 1,0-1,-1 2,0-1,0 1,0 1,0 0,0 0,-1 1,0 0,0 1,0 0,0 1,0 0,0 1,0 0,0 1,0 0,-7 2,-9 10,1 2,1 1,1 1,0 1,1 2,0 0,2 1,-15 20,20-26,0 1,1 0,1 1,1 1,1 0,0 1,1 0,1 1,1 0,1 1,1 0,0 0,2 0,0 1,0 15,5-30,1 0,0 0,0 0,1 0,0-1,0 1,1 0,0-1,0 1,0-1,1 0,0 0,0 0,0-1,1 0,0 1,0-2,0 1,0 0,1-1,0 0,0 0,4 1,5 3,1 0,1-2,-1 1,1-2,0 0,1-1,-1-1,17 1,-3-4,1 0,0-2,-1-1,1-2,29-8,-17 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71,'-40'40,"16"-19,1 1,1 0,0 2,2 1,2 0,0 1,1 1,2 1,-6 14,19-36,-1 0,1-1,1 2,-1-1,1 0,0 0,1 0,-1 0,1 1,0-1,1 0,0 0,0 1,0-1,0 0,1 0,0 0,1-1,-1 1,1 0,0-1,0 0,1 1,0-1,0-1,0 1,0 0,1-1,-1 0,1 0,0-1,1 1,-1-1,5 2,2-1,1 0,0-1,0 0,0-1,1 0,-1-2,0 1,1-1,-1-1,0-1,1 0,-1 0,0-1,0-1,-1 0,1-1,-1-1,0 1,0-2,-1 0,0 0,0-1,0 0,-1-1,-1 0,1-1,-2 0,1 0,-1-1,-1 0,0-1,0 1,-1-1,4-12,-5 13,-1 1,1-1,-2-1,1 1,-2 0,0-1,0 0,-1 1,0-1,-1 0,0 1,-1-1,0 0,-1 1,-1-1,1 1,-2-1,0 1,0 0,-1 1,-3-6,4 6,-1 1,0 0,0 1,-1-1,-1 1,1 0,-1 1,0 0,-1 0,1 0,-2 1,1 0,0 1,-1-1,0 2,-1-1,-4-1,11 6,1 0,0 1,0-1,0 0,-1 1,1-1,0 1,0 0,0 0,0 0,0 0,0 0,0 0,0 1,0-1,1 0,-1 1,1-1,-1 1,1 0,-1 0,1-1,0 1,0 0,0 0,0 0,0 0,0 2,-6 17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4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0 506,'40'-34,"-2"4,-1-3,-2 0,-1-3,-2 0,5-10,-29 32,-1 0,0-1,-1 0,0 0,-2 0,1-1,-2 1,0-1,-1 0,-1-2,-1 18,0 0,0 0,0 0,-1 0,1 0,0 0,0 0,0 0,-1 0,1 0,0 0,0 0,-1 0,1 0,0 0,0 0,0 0,0 0,-1 0,1-1,0 1,0 0,0 0,0 0,-1 0,1-1,0 1,0 0,0 0,0 0,0 0,0-1,0 1,-1 0,1 0,0-1,-9 24,7-7,0 0,0-1,2 1,0 0,1 0,0 0,1-1,1 1,0-1,2 1,2 5,-5-14,1 0,0 0,1-1,-1 1,1-1,1 0,-1 0,1 0,0 0,0-1,1 0,-1 0,1-1,0 1,1-1,-1-1,1 1,-1-1,1 0,0 0,1-1,-1 0,0-1,0 1,3-1,-2-1,-1 0,1 0,0-1,0 0,-1 0,1-1,-1 0,1 0,-1-1,0 0,0-1,0 1,0-1,0 0,-1-1,0 0,0 0,0 0,-1-1,1 1,0-3,7-8,-1-1,0 0,-2 0,0-1,0-1,-2 0,4-12,-7 11,0-1,-1 0,-1-1,-1 1,-1 0,-1-1,-1 0,0-3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04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1,'-17'0,"1"0,0 2,0 0,0 0,0 1,0 1,0 1,1 0,-1 1,2 1,-1 0,1 1,-3 3,14-9,1 1,-1-1,0 1,1 0,0 0,0 0,0 1,0-1,0 0,0 1,1-1,0 1,0-1,0 1,0 0,0 0,1-1,0 1,0 0,0 0,0 0,0-1,1 1,0 0,-1-1,2 1,-1 0,0-1,1 1,-1-1,1 1,0-1,0 0,0 0,1 0,-1 0,1 0,-1-1,1 1,0-1,0 0,0 1,1-1,2 1,14 13,-14-13,-1-1,1 1,-1 1,0-1,0 1,-1 0,1 0,-1 0,0 0,0 1,0 0,0 0,-1 0,0 0,0 0,0 1,-1-1,0 1,0 0,0 0,-1 0,0 0,0 0,0 0,-1 0,0 0,0 0,0 0,-1 0,0 0,0 0,-1 0,1 0,-9 13,-1 0,0-1,-1-1,-1 0,-1 0,0-2,-1 0,-1 0,0-1,-1-1,-1-1,0 0,0-2,-9 4,14-8,7-4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7,'0'-5,"-5"4,-1 6,0 7,1 7,2 4,-4-1,-1 1,1 0,2 2,2 1,1 1,-4 1,0 0,0-5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7,'-9'-5,"-4"4,6 1,3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1,'-210'149,"208"-149,1 0,0 0,0 1,0-1,0 1,0-1,0 1,0-1,0 1,0-1,0 1,0 0,0 0,0-1,1 1,-1 0,0 0,0 0,1 0,-1 0,1 0,-1 0,1 0,-1 0,1 0,0 1,-1-1,1 0,0 0,0 0,0 0,0 0,0 1,0-1,0 0,0 0,1 0,-1 0,0 0,1 1,-1-1,1 0,-1 0,1 0,-1 0,1 0,0 0,-1-1,1 1,0 0,0 0,0 0,0-1,0 1,0 0,0-1,0 1,0-1,0 1,0-1,0 1,0-1,0 0,0 0,0 0,1 1,-1-1,58 10,-48-10,0 1,-1 1,1 0,-1 0,0 0,0 2,0-1,0 1,0 1,-1 0,1 0,-1 1,-1 0,8 6,-14-10,0 0,-1 0,0 0,1 0,-1 0,0 0,0 1,0-1,0 0,0 1,-1-1,1 0,-1 1,1-1,-1 1,0-1,0 1,0-1,0 1,-1-1,1 1,-1-1,1 1,-1-1,0 0,0 1,0-1,0 0,0 0,-1 0,1 0,0 0,-1 0,0 0,0 0,1 0,-1-1,0 1,0-1,0 0,-1 1,1-1,-98 51,82-46,7-1,1-1,0 0,-1-1,0 0,0 0,0-2,0 1,0-1,0-1,-4 0,-3-4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0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7,'0'-1,"1"1,0-1,0 0,0 1,0-1,0 1,0-1,0 1,0-1,0 1,0 0,0 0,0-1,0 1,0 0,0 0,0 0,1 0,-1 0,0 0,0 1,0-1,0 0,0 0,0 1,0-1,0 1,0-1,0 1,0-1,0 1,0 0,0-1,-1 1,1 0,0 0,0 0,-1-1,1 1,-1 0,1 0,-1 0,1 0,-1 0,1 0,-1 0,0 0,1 0,-1 0,0 1,0 0,-2 60,2-61,-64 279,30-24,7-34,25-222,2-11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1,'34'9,"15"9,5 0,-2-2,-1-4,-3-4,-6-4,0-2,-3-1,-7-2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1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115 249,'18'-4,"139"-46,-150 47,0-1,-1 1,1-1,0 0,-1-1,0 1,0-1,-1-1,1 1,-1-1,0 0,-1 0,1 0,-1-1,0 1,-1-1,0 0,0 0,1-4,-3 8,0 0,0 1,-1-1,1 1,-1-1,0 0,0 1,0-1,0 0,0 1,0-1,-1 1,1-1,-1 0,0 1,0-1,0 1,0 0,0-1,-1 1,1 0,-1-1,1 1,-1 0,0 0,0 1,0-1,0 0,0 0,0 1,0-1,0 1,-1 0,1 0,-1 0,1 0,-1 0,1 0,-1 1,-1-1,-108 4,100 0,-1 0,1 1,0 0,1 1,-1 1,1 0,0 0,1 1,-1 0,1 1,1 0,-1 1,1 0,1 0,0 1,0 0,1 1,0-1,1 1,0 1,1-1,0 1,1 0,0 0,1 0,0 0,1 1,1-1,0 1,0 0,1-1,1 1,0 0,1-1,3 13,-2-19,-1 1,1-1,1 1,-1-1,1 0,0 0,1-1,-1 1,1-1,0 0,1-1,-1 1,1-1,0 0,0 0,0-1,0 1,1-1,-1-1,1 1,0-1,-1 0,4-1,7 3,1-1,0-1,-1 0,1-2,0 0,0-1,0-1,12-2,86-38,-98 29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2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0 279,'65'-43,"-2"-2,-2-2,23-26,-83 72,-1 0,1 0,0-1,0 1,0 0,0 0,0 0,0 0,0 1,1-1,-1 0,0 0,0 1,1-1,-1 1,0-1,1 1,-1-1,0 1,1 0,-1 0,1 0,-1 0,1 0,-1 0,0 0,1 0,-1 0,1 1,-1-1,0 1,1-1,-1 1,0-1,0 1,1 0,-1-1,0 1,0 0,0 0,0 0,0 0,0 0,0 0,0 0,0 1,-1-1,1 0,0 0,-1 1,1-1,-1 0,1 1,-1-1,0 0,1 1,-1 0,60 112,-57-109,1-1,-1-1,1 1,0 0,0-1,0 0,0 0,1 0,-1 0,1-1,0 0,0 0,0 0,0-1,0 1,0-1,0 0,0-1,0 1,1-1,-1 0,0 0,0-1,0 1,12-6,0-1,-1 0,-1-1,1-1,-1 0,-1-1,1 0,-2-2,0 1,0-2,-1 0,0 0,-1-1,-1 0,0-1,-1 0,-1-1,1-4,7-5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1,'0'33,"0"17,0 8,0 0,0 0,0-1,0-5,0-2,-5-5,-1 0,0-3,1-4,2-3,1-4,5-1,3-1,0-2,-1-4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26,'34'-5,"20"-1,6 0,2 1,-4 1,-3 7,-5 2,-3 1,-3-1,-5-1,-9-2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0,'-29'39,"-14"17,-4 4,0-4,4-6,4-7,4-6,4-4,6-3,3-7,5-3,6 1,4-4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15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1,'-33'24,"-17"13,-4 4,8 1,5-2,7-4,3-2,2-8,6-2,8-7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147 174,'-19'27,"2"1,0 0,2 1,1 1,2 1,1 0,1 0,1 1,2 0,2 0,1 1,0 9,2-20,1 1,1-1,1 1,1-1,1 1,1-1,1 0,1 0,1-1,0 0,2 0,0 0,2-1,0-1,13 18,-21-33,1 0,-1-1,1 1,0-1,0 1,0-1,0 0,0-1,1 1,-1-1,1 0,0 0,0 0,0-1,-1 1,1-1,1 0,-1-1,0 1,0-1,0 0,0 0,0-1,0 0,0 0,0 0,0 0,0-1,0 1,0-1,-1-1,1 1,-1-1,0 1,1-2,32-24,-1-2,-2-1,-1-1,-1-2,-2-2,-2 0,-1-2,-2-1,-1-1,-3-1,-1-1,-2 0,10-37,-11 36,-1-2,-2 0,-3 0,-1-1,-2 0,-2-1,-2-11,-8 23,3 34,1 1,0 0,-1-1,1 1,0 0,-1-1,1 1,-1 0,1-1,0 1,-1 0,1 0,-1 0,1-1,-1 1,1 0,-1 0,1 0,-1 0,1 0,-1 0,1 0,-1 0,1 0,-1 0,1 0,-1 0,1 0,-1 0,1 1,-1-1,1 0,-1 0,1 1,0-1,-1 0,1 0,-1 1,1-1,0 1,-1-1,1 0,0 1,-1-1,1 1,0-1,0 0,0 1,-1-1,1 1,0-1,0 1,0-1,0 1,0-1,0 1,0-1,0 1,0-1,0 1,0 0,-25 47,2 1,2 2,3 0,1 1,4 0,1 2,3-1,2 1,2 0,3 1,3 27,-1-61,1 0,1 1,1-1,1 0,1-1,1 1,7 18,18-1,-13-27</inkml:trace>
  <inkml:trace contextRef="#ctx0" brushRef="#br0" timeOffset="327.445">824 879,'26'-2,"-1"-2,0-1,0-1,0 0,-1-2,0-1,-1-2,0 0,0-1,-1-1,-1-1,0-1,0-1,-18 15,-1-1,1 1,-1-1,1 1,-1-1,0 0,0 0,1 0,-2 0,1 0,0-1,0 1,-1-1,1 1,-1-1,1 1,-1-1,0 0,0 0,-1 1,1-1,-1 0,1 0,-1 0,0 0,0 0,0 0,0 0,0 0,-1 1,0-1,1 0,-1 0,0 0,0 1,-1-1,1 0,0 1,-1-1,0 1,1 0,-1-1,0 1,0 0,0 0,-1 0,-1-1,-4 2,-1 0,1 1,-1 0,1 0,-1 1,0 0,1 0,0 1,-1 0,1 1,0 0,0 0,0 1,1 0,-1 0,1 0,0 1,0 0,1 1,-1 0,1 0,0 0,1 1,0-1,0 1,0 1,-3 5,-36 100,43-109,1 0,-1 0,1 1,0-1,0 0,1 0,0 0,-1 0,1 0,0 0,1 0,-1 0,1 0,0 0,0-1,0 1,0 0,1-1,-1 0,1 0,0 0,0 0,0 0,0 0,1-1,-1 0,3 2,5 1,0-1,0-1,1 0,-1 0,1-1,-1-1,1 0,0 0,-1-1,1-1,4-1,-15 2,25-1</inkml:trace>
  <inkml:trace contextRef="#ctx0" brushRef="#br0" timeOffset="698.949">1247 992,'29'1,"0"-2,1-1,-1-2,0 0,-1-2,1-1,-1-2,0 0,-1-2,0-1,-1-1,0-1,-1-2,-1 0,0-1,-2-2,0 0,-1-2,0 0,8-14,-17 18,0-2,-1 0,0 0,-2-1,-1 0,0-1,-1 0,3-20,-9 36,0 0,0 1,0-1,-1 1,0-1,0 0,0 0,-1 1,1-1,-1 1,0-1,0 0,-1 1,0 0,1-1,-1 1,-1 0,1 0,-1 0,1 0,-1 0,0 1,-1-1,1 1,0 0,-1 0,0 0,0 1,0-1,0 1,0 0,0 0,-1 0,1 0,0 1,-1 0,0 0,1 0,-1 1,0-1,1 1,-1 0,0 0,1 1,-1 0,0-1,-4 3,-10 5,0 1,1 1,0 0,0 1,1 2,1-1,0 2,0 0,-12 16,19-21,0-1,0 2,1-1,1 1,-1 0,2 1,-1 0,1 0,1 0,0 1,1 0,0 0,1 0,0 0,1 0,0 1,1-1,0 1,1-1,1 1,0-1,1 1,0-1,0 1,2-1,-1 0,2-1,-1 1,2 0,0-1,0 0,0-1,8 9,9-1,0-1,0-1,2-1,0-2,0 0,2-2,-1 0,1-2,1-1,-1-1,1-2,1-1,-1-1,0-1,1-1,-1-2,24-3,-8 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32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197 388,'23'-4,"-2"-1,1-1,0-1,-1-1,-1-1,1 0,-1-2,-1 0,0-1,-1-1,0-1,-1-1,0 0,-2-1,0 0,11-16,-17 15,0-1,0 0,-2 0,0-1,-1 1,-2-2,4-16,-8 36,0 0,1-1,-1 1,0 0,1-1,-1 1,0 0,1-1,-1 1,0-1,0 1,1 0,-1-1,0 1,0-1,0 1,0-1,1 1,-1-1,0 1,0-1,0 1,0-1,0 1,0-1,0 1,-1-1,1 1,0 0,0-1,0 1,0-1,-1 1,1-1,0 1,0-1,-1 1,1 0,0-1,-1 1,1 0,0-1,-1 1,1 0,0-1,-1 1,1 0,-1 0,1 0,-1-1,1 1,-1 0,1 0,0 0,-1 0,1 0,-1 0,1 0,-1 0,1 0,-1 0,1 0,-1 0,1 0,-1 0,1 0,-1 0,1 1,-1-1,-9 36,1 0,1 1,2 0,2 0,2 0,1 17,0-40,-5 208,5-66,-8 0,-26 136,29-256,-1-1,-2 0,-2 0,-1-1,-1 0,-2-1,-1-1,-2-1,-1 0,-18 21,24-35,-1 0,-1-1,0-1,-2 0,1-1,-1-1,-1-1,0 0,-1-1,-1-1,-5 1,22-10,1 0,-1 0,0 0,0 0,-1 0,1-1,0 0,0 1,0-1,0 0,0-1,0 1,0 0,-1-1,1 0,0 0,0 0,1 0,-1 0,0-1,0 1,0-1,1 1,-1-1,1 0,0 0,-1 0,1-1,0 1,0-1,0 1,1-1,-2-2,-1-2,0-1,1 0,1 0,-1-1,1 1,1 0,-1-1,1 1,1-1,0 1,0-1,1 0,3-27,1 0,2 1,2-1,1 2,2-1,1 1,2 1,1 1,1 0,2 1,1 1,10-10,2-1,2 0,1 3,2 0,2 3,2 1,0 2,3 2,13-6,26 6,-59 26</inkml:trace>
  <inkml:trace contextRef="#ctx0" brushRef="#br0" timeOffset="330.212">1044 755,'-18'23,"0"2,1 0,2 1,1 0,1 1,1 1,1 0,2 1,-2 8,10-34,0 0,1 0,-1 0,1 1,0-1,0 0,0 0,0 0,0 0,1 0,-1 0,1 0,0 0,0 0,0 0,0 0,0-1,1 1,-1 0,1-1,0 1,0-1,0 1,0-1,0 0,1 0,-1 0,0 0,1 0,0-1,-1 1,1-1,0 0,0 1,0-1,0-1,0 1,0 0,0-1,0 1,0-1,0 0,0 0,1 0,9-4,-1 1,0-2,0 0,0 0,0-1,-1 0,0-1,-1-1,1 1,-1-2,-1 1,0-1,0-1,-1 0,7-10,-7 9,0 0,-1-1,-1 0,0 0,0 0,-1-1,-1 0,0 0,-1 0,-1-1,0 1,0-1,-1 1,-1-1,0 1,-1-1,-1 0,0-1,1 11,1 0,0 0,-1 1,0-1,0 0,0 0,0 1,-1-1,1 1,-1-1,0 1,0 0,0 0,0 0,-1 0,1 0,-1 0,0 0,0 1,0 0,0-1,0 1,0 0,-1 1,1-1,-1 0,1 1,-1 0,1 0,-1 0,0 0,0 1,0-1,1 1,-1 0,0 0,0 1,0-1,1 1,-1-1,0 1,1 0,-1 1,0-1,-2 2,-3 2,1-1,0 2,1-1,-1 1,1 0,0 1,0-1,1 1,0 1,0-1,1 1,0 0,0 0,1 1,0-1,0 1,0 4,-6 12</inkml:trace>
  <inkml:trace contextRef="#ctx0" brushRef="#br0" timeOffset="910.074">1609 896,'-122'263,"109"-217,36-57,-1-19,-1 0,-2-2,-2-1,13-30,-10 20,79-168,-99 210,0-1,1 1,-1-1,0 1,1-1,0 1,-1-1,1 1,0 0,0-1,0 1,0 0,0 0,0-1,0 1,0 0,0 0,1 0,-1 1,0-1,1 0,-1 0,0 1,1-1,-1 1,1-1,-1 1,1-1,0 1,-1 0,1 0,-1 0,1 0,-1 0,1 0,-1 0,1 1,0-1,-1 0,1 1,-1-1,0 1,1 0,-1 0,1-1,-1 1,0 0,1 1,35 57,-32-49,0-1,0 0,1 0,0 0,1-1,0 0,0 0,0-1,1 0,3 2,8 5,-3-2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2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29 494,'0'0</inkml:trace>
  <inkml:trace contextRef="#ctx0" brushRef="#br0" timeOffset="2706.522">0 466,'2'0,"-1"0,0 0,1 0,-1 0,0 0,1 0,-1 1,0-1,1 0,-1 1,0-1,0 1,1 0,-1-1,0 1,0 0,0-1,0 1,0 0,0 0,0 0,0 0,0 0,0 0,0 1,-1-1,1 0,-1 0,2 2,34 104,26 161,-62-269,1 0,-1 0,1 0,-1 1,1-1,0 0,-1 0,1 1,0-1,-1 0,1 1,0-1,0 1,0-1,-1 1,1 0,0-1,0 1,0 0,0-1,0 1,0 0,0 0,0 0,0 0,0 0,-1 0,1 0,0 0,0 0,0 1,0-1,0 0,0 1,0-1,0 0,-1 1,1-1,0 1,0-1,0 1,-1 0,1-1,0 1,-1 0,1-1,-1 1,1 0,0 0,-1 0,0-1,1 1,-1 0,0 0,1 0,-1 0,0 0,0 0,0 0,0 0,0 0,0 0,75-208,-49 143,-3 5,3 0,3 2,31-48,-57 99,-5 5</inkml:trace>
  <inkml:trace contextRef="#ctx0" brushRef="#br0" timeOffset="3469.25">904 550,'-44'17,"22"-12,1 1,0 2,0 0,0 1,1 1,1 1,0 0,1 2,0 0,0 1,2 1,0 0,0 1,2 1,0 1,-2 3,11-14,0 0,1 1,0-1,0 1,0 0,1 0,0 1,1-1,0 1,0-1,1 1,0-1,0 1,1 0,0 0,1-1,0 1,0 0,1-1,0 1,0-1,2 3,-2-9,0 0,1 1,-1-1,0 0,1 0,0-1,-1 1,1-1,0 1,0-1,0 0,0 0,0 0,0 0,0 0,0-1,0 0,0 1,0-1,0 0,1-1,-1 1,0 0,0-1,0 0,0 0,0 0,2-1,81-39,-60 24,0-1,-1-1,-1-2,-1 0,0-2,-2 0,-1-2,-1 0,4-9,38-73,-62 107,1 0,0 0,0 0,0 0,-1 0,1 0,0 0,0 0,-1 0,1 0,0 0,0 0,0 0,0-1,-1 1,1 0,0 0,0 0,0 0,0-1,-1 1,1 0,0 0,0 0,0-1,0 1,0 0,0 0,0 0,0-1,-14 23,10-16,0 1,0-1,1 1,0 0,0 0,1 0,0 0,0 1,1-1,0 0,0 1,1-1,-1 1,2-1,-1 1,1-1,0 1,1-1,-1 0,2 0,-1 0,1 0,0 0,0 0,1-1,0 1,0-1,0 0,1 0,0-1,0 1,1-1,-1 0,1 0,4 1,-3-3,1 0,0-1,0 0,0 0,0-1,1 0,-1 0,0-1,0 0,0-1,1 0,-1 0,0 0,0-1,0-1,0 1,-1-1,1-1,-1 1,1-1,-1 0,0-1,-1 0,1 0,-1 0,0-1,0 0,-1 0,0-1,0 1,0-1,-1 0,0 0,0-1,-1 1,0-1,2-6,21-41,-3-1,-1-1,-4 0,-2-2,-2 0,-3 0,-2-1,-1-42,-7 67,-9-96,8 130,0 0,-1 0,1 0,0 0,-1 0,1 0,-1 0,1 0,-1 0,1 0,-1 1,0-1,1 0,-1 0,0 1,0-1,1 0,-1 1,0-1,0 1,0-1,0 1,0-1,0 1,0 0,0-1,0 1,0 0,0 0,0 0,0 0,0 0,0 0,0 0,0 0,0 0,0 0,0 1,0-1,0 0,0 1,0-1,0 1,0-1,0 1,0-1,0 1,1 0,-1-1,0 1,0 0,1 0,-1-1,1 1,-1 0,0 1,-37 48,21-6,1 0,2 0,2 2,3-1,1 1,-2 47,1-22,4-51,2 0,0 1,1-1,1 0,1 1,1-1,0 1,2-1,0 0,1 0,2 0,0 0,0-1,2 0,1-1,0 1,1-1,1-1,2 1,-10-15,0 0,0-1,1 0,0 1,-1-1,1-1,0 1,0 0,0-1,0 0,0 0,0 0,0-1,0 1,0-1,0 0,1 0,-1 0,0-1,0 1,0-1,0 0,0 0,0-1,0 1,0-1,0 0,-1 0,1 0,-1 0,1-1,-1 1,0-1,0 0,0 0,0 0,-1 0,1-1,-1 1,0-1,0 0,1-1,6-14</inkml:trace>
  <inkml:trace contextRef="#ctx0" brushRef="#br0" timeOffset="3774.328">1665 550,'-1'57,"-1"-40,1 0,0 1,2-1,0 0,0 0,2 0,0 0,1 0,1 0,1-1,4 11,-4-22,-1 0,1-1,-1 1,1-1,1-1,-1 1,0-1,1 0,0-1,-1 1,1-1,0-1,0 1,1-1,-1 0,0-1,0 0,0 0,0 0,1-1,-1 0,0 0,0-1,0 0,-1 0,1-1,0 0,-1 0,1-1,-1 1,0-1,0-1,-1 1,4-4,1-1,0 0,-1 0,0-1,-1 0,0-1,-1 0,0 0,0-1,-1 0,-1 0,0 0,0-1,-2 1,1-1,-2 0,1 0,-2 0,0-1,-1 1,0 0,0 0,-2 0,-2-13,-3 8</inkml:trace>
  <inkml:trace contextRef="#ctx0" brushRef="#br0" timeOffset="4106.361">2118 833,'20'1,"0"0,0-2,0 0,0-1,-1-1,1-1,0-1,-1-1,0 0,0-2,-1 0,0-1,-1 0,1-2,0-2,-10 5,-2-1,1 0,-1-1,-1 1,0-1,0 0,-1-1,0 1,0-1,-2 0,1 0,0-8,9-30,-11 46,1 0,-1 1,-1-1,1 0,0 0,-1 0,1 0,-1 0,0 1,0-1,0 0,0 0,-1 0,1 0,-1 0,0 0,1 0,-1 1,-1-1,1 0,0 1,-1-1,1 1,-1-1,0 1,0 0,0 0,0 0,0 0,0 0,0 0,-1 0,1 1,-1-1,1 1,-1 0,0 0,1 0,-1 0,0 0,0 0,0 1,0-1,0 1,0 0,1 0,-4 0,-7 3,0 1,1 0,-1 1,1 1,0-1,0 2,1 0,0 0,0 1,1 0,0 1,0 0,1 1,0 0,1 0,0 1,1 0,-3 5,1-5,1 1,0 1,0 0,1 0,1 0,0 1,1 0,0 0,1 0,1 1,0 0,1-1,1 1,0 0,1 0,2 13,-1-23,1 0,0-1,0 1,1 0,-1-1,1 0,0 1,0-1,0 0,1 0,-1-1,1 1,0-1,0 0,1 0,-1 0,0 0,1-1,0 0,-1 0,1 0,0-1,0 1,0-1,0 0,0 0,3-1,8 2,1-1,-1-1,1-1,-1 0,1-1,-1-1,0 0,1-1,113-48,-105 41</inkml:trace>
  <inkml:trace contextRef="#ctx0" brushRef="#br0" timeOffset="4436.885">3105 410,'-19'13,"-2"1,0 0,2 1,-1 0,2 2,0 1,1 0,1 1,-10 16,24-33,1 0,0 0,-1 1,1-1,0 0,0 1,1-1,-1 1,0-1,1 1,0-1,-1 1,1 0,0-1,0 1,1-1,-1 1,0-1,1 1,0-1,-1 1,1-1,0 1,0-1,0 0,1 1,-1-1,1 0,-1 0,1 0,0 0,-1 0,1 0,0-1,0 1,0-1,1 1,-1-1,0 0,0 0,1 0,-1 0,3 1,11 6,-9-6,-1 0,0 0,0 0,0 1,0 0,-1 0,1 1,-1 0,1 0,-1 0,-1 0,1 1,-1 0,1 0,-1 0,-1 0,1 1,-1-1,0 1,0 0,0 0,-1 0,0 1,-1-1,1 0,-1 1,0-1,0 2,-3 1,-1 0,0 0,0 0,0 0,-1 0,0-1,-1 0,0 0,0 0,-1 0,0-1,0 0,-1 0,0-1,0 0,0 0,-1 0,0-1,0 0,-1-1,1 0,-1 0,0-1,0 0,0 0,0-1,0 0,-1-1,1 0,0-1,-1 1,1-2,-1 0,-1 0,-7-5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2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48,'-11'-12,"11"11,0 0,-1 0,1 0,0 0,-1 0,1 1,-1-1,1 0,-1 0,0 0,1 0,-1 1,0-1,0 0,1 0,-1 1,0-1,0 1,0-1,0 1,0-1,0 1,0 0,0-1,0 1,0 0,0 0,0 0,0-1,0 1,0 0,0 0,0 1,0-1,0 0,0 0,0 0,0 1,0-1,0 1,0-1,0 0,0 1,0 0,1-1,-1 1,0 0,0-1,0 1,1 0,-1 0,0-1,1 1,-1 1,-5 8,1 0,0 1,1-1,0 1,1 0,0 0,1 1,0-1,0 7,-5 25,-1-3,3 0,1 0,1 0,3 0,1 1,3 3,-4-40,1-1,0 0,0 1,0-1,0 1,0-1,1 0,0 0,-1 0,1 0,0 0,1 0,-1 0,0-1,1 1,-1-1,1 0,0 1,0-1,0 0,0-1,0 1,0-1,1 1,-1-1,0 0,1 0,-1 0,1-1,-1 1,1-1,-1 0,1 0,0 0,-1 0,1-1,-1 0,1 1,-1-1,0 0,1-1,-1 1,0 0,0-1,0 0,0 0,0 0,0 0,0 0,0-1,33-24,0-2,-2-2,-1-1,-1-1,-2-2,-1-1,-3-1,5-10,25-31,21-59,-77 137,1 0,-1 0,1 1,-1-1,1 0,-1 0,1 0,-1 0,1 1,-1-1,0 0,1 1,-1-1,1 0,-1 1,0-1,1 0,-1 1,0-1,1 0,-1 1,0-1,0 1,1-1,-1 1,0-1,0 1,0-1,0 1,0-1,0 1,1-1,-1 1,0-1,-1 1,1-1,0 1,0-1,0 1,0-1,0 1,0-1,-1 1,1-1,0 1,0-1,-1 0,1 1,0-1,0 1,-1-1,1 0,-1 1,1-1,0 0,-1 1,1-1,-1 0,1 0,-15 109,5 1,4 0,9 99,-1-51,-2-135,1 15,-2 0,-1 0,-2-1,-7 24,10-52,-2 0,1 0,-1 0,-1-1,1 0,-1 1,-1-1,0 0,0-1,0 1,-1-1,0 0,0-1,-1 1,0-1,0-1,0 1,-1-1,0-1,0 1,-5 1,11-5,-1 0,0 0,1 0,-1 0,0 0,0-1,0 1,0-1,1 0,-1 1,0-2,0 1,0 0,0 0,0-1,1 0,-1 1,0-1,0 0,1-1,-1 1,0 0,1-1,0 1,-1-1,1 0,0 0,0 0,0 0,0 0,0 0,0 0,1-1,-1 1,1-1,-1 1,1-1,0 0,0 0,0 1,1-1,-1 0,1 0,-1 0,1 0,0 0,0 1,0-4,2-28,0 0,2 0,2 0,1 1,2 0,1 0,1 1,2 0,1 1,3-2,80-166,-84 177,0 3</inkml:trace>
  <inkml:trace contextRef="#ctx0" brushRef="#br0" timeOffset="335.31">2427 21,'-25'28,"0"-3,0 1,2 1,0 2,2 0,2 1,0 1,2 0,2 1,1 1,1 1,-7 33,18-63,1 0,1-1,-1 1,0 0,1 0,0 0,0 0,0 0,1 0,-1-1,1 1,0 0,0 0,0 0,0-1,1 1,-1-1,1 1,0-1,0 1,1-1,-1 0,1 0,-1 0,1-1,0 1,0-1,0 1,0-1,1 0,-1 0,0 0,1-1,0 1,-1-1,4 1,0-1,0 0,0 0,0 0,0-1,0-1,-1 1,1-1,0 0,0-1,0 1,-1-1,1-1,0 1,-1-1,0 0,0-1,0 1,0-1,-1 0,1-1,-1 1,0-1,0 0,-1-1,0 1,1-1,-2 0,1 0,4-9,0 0,-1-1,0 0,-1 0,-1 0,-1-1,0 0,-1 0,-1 0,0-16,-2 21,1-7,0-1,-1 1,-2-1,0 1,-1 0,0-1,-3-3,-1 5</inkml:trace>
  <inkml:trace contextRef="#ctx0" brushRef="#br0" timeOffset="675.834">2681 218,'-5'37,"-1"-5,1 0,2 1,2-1,0 0,3 1,2 11,-4-40,0 1,1-1,0 0,0 0,0 0,0 0,1 0,-1 0,1-1,0 1,0 0,1-1,-1 1,1-1,-1 0,1 0,0 0,0 0,1-1,-1 1,1-1,-1 0,1 1,0-2,-1 1,1 0,0-1,0 0,0 0,0 0,1 0,-1-1,0 1,0-1,0 0,1-1,-1 1,0-1,0 1,0-1,0-1,0 1,0 0,0-1,0 0,-1 0,3-2,11-11,-2 0,0-2,0 1,-2-2,0 0,-1-1,-1 0,-1-1,-1 0,0 0,-2-1,0 0,-1 0,-1-1,0-9,8-13,10-83,-32 116,2 16</inkml:trace>
  <inkml:trace contextRef="#ctx0" brushRef="#br0" timeOffset="990.959">3190 585,'1'-30,"1"0,1 0,2 0,1 1,1 0,8-19,-7 29,0 1,2 0,0 0,1 1,1 0,0 1,1 0,1 1,1 1,0 0,0 1,2 0,11-6,-26 17,0 1,1-1,-1 1,0-1,0 1,1 0,-1 0,0 0,1 0,-1 1,1-1,-1 1,1-1,0 1,-1 0,1 0,-1 0,1 0,-1 1,1-1,-1 1,1-1,-1 1,1 0,-1 0,1 0,-1 0,0 1,0-1,0 0,0 1,0 0,0-1,0 1,12 15</inkml:trace>
  <inkml:trace contextRef="#ctx0" brushRef="#br0" timeOffset="17662.88">1 1799,'5'1,"0"1,-1 0,1 1,0-1,-1 1,1 0,-1 0,0 0,0 1,0-1,0 1,-1 0,1 0,-1 1,0-1,0 0,-1 1,1 0,-1 0,0 0,-1 0,1 0,-1 0,0 0,0 2,7 12,25 71,-21-53,1 0,3-1,0-1,3 0,13 18,-31-51,-1-1,1 1,0 0,1 0,-1-1,0 1,0-1,1 1,-1-1,1 1,-1-1,1 0,0 0,-1 0,1 0,0 0,0 0,0 0,0-1,0 1,0-1,0 1,0-1,0 0,0 0,0 0,0 0,0 0,0 0,0 0,0-1,0 1,0-1,0 0,-1 1,1-1,0 0,0 0,0 0,-1 0,1 0,-1-1,1 1,-1 0,1-1,-1 1,0-1,1 0,-1 0,16-25,-1-1,-1-1,-2 0,-1 0,1-10,21-48,69-155,-101 237,1-1,0 1,0 0,0 0,1 0,0 0,0 1,0-1,0 1,1 0,0 0,0 1,0-1,0 1,0 0,1 1,-1-1,1 1,17-4</inkml:trace>
  <inkml:trace contextRef="#ctx0" brushRef="#br0" timeOffset="18290.642">988 1770,'-37'15,"0"2,1 2,0 1,2 2,0 1,2 2,0 1,22-16,1-1,1 1,0 1,0 0,1 0,0 0,1 1,0 0,-3 10,7-19,1 1,0-1,0 1,0-1,0 1,0-1,1 1,-1 0,1 0,0-1,0 1,1 0,-1-1,1 1,-1 0,1-1,0 1,1-1,-1 1,1-1,-1 0,1 0,0 1,0-1,1 0,-1-1,0 1,1 0,0-1,0 1,-1-1,2 0,-1 0,0 0,0 0,2 0,7 0,0-1,0 0,0 0,1-1,-1-1,0 0,0-1,1 0,-2-1,1 0,0-1,0 0,-1-1,0 0,0-1,-1 0,1-1,-1 0,-1 0,1-1,7-9,-15 15,105-79,-105 80,-1 1,1 0,-1 0,1 0,0 0,-1 1,1-1,-1 0,1 1,-1-1,1 1,-1-1,1 1,-1 0,1-1,-1 1,0 0,1 0,-1 0,0 0,0 0,0 0,0 1,0-1,0 0,0 1,0-1,0 0,-1 1,1-1,-1 1,1-1,-1 1,1-1,-1 1,0 0,0-1,0 1,0-1,0 1,0 0,0-1,0 1,-1-1,1 1,0-1,-1 1,0-1,1 1,-2 0,3 10,0-2,0-1,0 1,2-1,-1 0,1 1,0-1,1-1,0 1,0 0,1-1,0 0,1 0,0-1,0 1,0-1,1 0,0-1,0 0,1 0,0 0,0-1,0 0,1-1,-1 0,1 0,0-1,3 1,-2-5,0 0,-1 0,1-1,-1 0,0 0,0-1,0-1,0 1,0-1,0-1,-1 0,0 0,0 0,-1-1,1 0,-1-1,0 0,-1 0,0 0,0-1,0 0,-1 0,1-4,14-16,-1-2,-2 0,0-1,-3-1,0-1,-2 0,-2 0,-1-1,-1 0,-2-1,0-23,-3 30,-2 1,0 0,-2-1,-1 1,-2 0,0-1,-2 2,-1-1,-1 1,-1 0,-1 0,-8-12,16 34,1 0,-1 1,-1-1,1 1,0 0,-1-1,1 1,-1 0,0 0,0 1,-1-1,1 1,0-1,-1 1,1 0,-1 0,0 1,0-1,0 1,0 0,0 0,0 0,0 0,0 1,0-1,0 1,0 0,0 1,0-1,0 1,0 0,0 0,0 0,0 0,0 0,0 1,-2 1,-8 11,1 1,0 0,1 0,0 2,2-1,0 1,0 1,2 0,0 0,1 0,1 1,1 0,1 1,0-1,2 1,0-1,1 1,1 16,0-9,1 1,1-1,1 0,1 1,1-2,2 1,1-1,1 0,1 0,1-1,1 0,1-1,2-1,0 0,1-1,1-1,2 0,0-1,1-1,0-1,8 3,-21-14,1-1,0 0,0 0,1-1,-1 0,1 0,0-1,1 0,-1-1,1 0,-1 0,1-1,0-1,0 0,0 0,0 0,5-2,10-4</inkml:trace>
  <inkml:trace contextRef="#ctx0" brushRef="#br0" timeOffset="18527.053">2004 1940,'-10'33,"2"17,7 3,9-11,2-12</inkml:trace>
  <inkml:trace contextRef="#ctx0" brushRef="#br0" timeOffset="18677.85">1976 1488,'0'0</inkml:trace>
  <inkml:trace contextRef="#ctx0" brushRef="#br0" timeOffset="19156.752">2513 1855,'-11'-1,"1"1,0 0,0 1,0-1,0 2,0 0,0 0,0 1,0 0,0 0,1 1,0 0,0 1,0 0,0 1,1 0,0 0,0 1,1-1,0 2,0-1,0 1,1 0,-4 7,5-3,0 1,0 0,1 0,1 0,0 0,1 1,0-1,1 1,1-1,0 1,1-1,1 6,-2-12,1-1,1 1,-1 0,1-1,1 0,-1 1,1-1,0 0,0 0,1-1,0 1,0-1,0 1,0-1,1-1,0 1,0-1,1 1,-1-1,1-1,-1 1,1-1,1 0,-1-1,4 2,0-1,0-1,0 0,0-1,0 0,0-1,1 0,-1-1,0 0,0 0,0-1,0 0,-1-1,1 0,0-1,-1 1,0-2,0 0,0 0,-1 0,1-1,2-3,15-13,-1-1,-1-1,-1-1,-1-1,15-23,-22 29,-1 1,0-2,-2 0,0-1,-1 0,-2 0,0-1,-1-1,-1 1,-2-1,0 0,-2-1,0 1,-2-1,0 1,-2-1,-1 1,-1-1,-1 1,-1 0,-1 0,-2-4,2 14,0-1,-1 1,-1 0,0 1,-1 0,0 0,-1 1,-1 0,0 1,0 0,-1 0,0 2,-1-1,0 2,-1-1,0 2,0 0,0 1,-3-1,11 6,-1-1,0 1,0 1,0-1,0 1,0 0,0 1,0-1,0 2,1-1,-1 1,0 0,1 0,-1 0,1 1,-1 0,1 1,0-1,1 1,-1 0,1 1,-1-1,1 1,1 0,-1 0,1 1,0-1,-3 5,-2 3,1 0,1 1,0-1,1 1,0 1,1-1,0 1,2 0,-1 0,2 0,0 0,1 11,4 8,2-1,1 1,2-1,1 0,2-1,1 0,2-1,0 0,3-1,0-1,2-1,1 0,1-1,1-1,1-2,2 0,26 20,-17-19,2-1,0-2,1-2,1-1,1-2,1-2,9 2,18-1,-41-12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0,'-1'79,"-1"13,5 0,3 0,14 67,42 90,-62-247,1 0,-1 0,1 0,0 0,-1 0,1 0,0 0,0 0,0 0,0 0,1 0,-1-1,1 1,-1 0,1-1,-1 1,1-1,0 0,-1 0,1 1,0-1,0 0,0 0,0-1,0 1,0 0,0-1,0 1,1-1,-1 0,0 0,0 0,0 0,0 0,1 0,-1 0,0-1,0 1,0-1,0 1,0-1,0 0,0 0,0 0,0 0,126-91,-108 74,0 1,2 1,0 1,0 1,1 1,1 1,0 1,1 1,18-4,-39 13,0 0,-1 0,1 0,0 1,-1-1,1 1,0 0,0 0,-1 1,1-1,0 1,-1 0,1 0,0 0,-1 0,1 1,-1-1,0 1,1 0,-1 0,0 0,0 0,0 1,-1-1,1 1,0 0,-1 0,0 0,0 0,0 0,0 0,0 0,0 1,-1-1,0 1,0-1,0 1,0 0,0-1,-1 1,1 1,-3 9,1 0,-2 0,0 0,0 0,-2 0,0-1,0 0,-1 0,0-1,-2 1,1-1,-1-1,-1 1,0-1,-1-1,0 0,0 0,-1-1,0-1,-1 1,0-2,0 0,-1 0,-122 58,131-64,0 0,0 1,0-1,0-1,-1 1,1-1,0 1,-1-1,1 0,0-1,-1 1,1-1,0 0,0 0,-1 0,1-1,0 1,0-1,0 0,1 0,-1 0,0-1,1 0,0 1,-1-1,1 0,0 0,0-1,1 1,-1-1,1 1,-1-2,1-2,0 0,1 0,-1-1,2 1,-1 0,1-1,0 1,0-1,1 1,0-1,0 1,1 0,0 0,0 0,1 0,0 0,0 0,1 1,-1-1,1 1,1 0,-1 0,1 1,0-1,0 1,1 0,4-3,8-11</inkml:trace>
  <inkml:trace contextRef="#ctx0" brushRef="#br0" timeOffset="306.263">623 705,'21'18,"0"-1,1-1,0-1,1-1,1-1,0-1,1-2,0 0,1-1,0-2,0-1,15 2,-29-9,1-1,0-1,-1 0,1 0,-1-1,0-1,0 0,0-1,-1 0,0-1,0 0,-1 0,0-1,0-1,0 0,-1 0,-1 0,0-1,0-1,-1 0,0 0,-1 0,0 0,-1-1,0 0,-1 0,0-1,1-10,-4 18,0 0,-1 0,1 0,-1 0,0 0,-1-1,1 1,-1 0,0 0,-1 0,1 0,-1 0,0 1,0-1,0 0,-1 1,1 0,-1-1,0 1,-1 0,1 0,-1 1,1-1,-1 1,0 0,0 0,-1 0,1 0,-1 1,1-1,-1 1,0 1,0-1,0 1,0-1,0 1,0 1,-1-1,-3 0,0 0,1 1,-1 0,0 0,1 1,-1 0,1 0,-1 1,1 0,-1 1,1 0,0 0,0 1,1 0,-1 0,1 0,0 1,0 1,0-1,0 1,1 0,0 0,1 1,-1 0,1 0,1 0,-1 1,1-1,1 1,-1 0,1 0,1 1,-1-1,1 2,-1 1,0 0,1 0,1 0,0 0,0 0,1 0,0 0,1 0,0 0,1 0,0 0,1 0,0 0,1-1,0 1,1-1,0 0,0 0,1-1,0 1,1-1,1 1,7 4,0 0,0-1,2-1,-1 0,1-1,1-1,0 0,1-2,-1 0,2-1,-1-1,1-1,3 1,6-2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47:36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130 385,'-20'28,"1"0,1 1,2 1,0 0,3 1,0 1,10-22,0-1,0 1,1 0,0 0,1 0,0 0,1 0,0 0,1 0,0 0,0 0,1-1,0 1,1 0,0-1,0 1,1-1,1 0,-1 0,1-1,1 1,2 2,-2-1,1-1,0 0,0 0,1-1,0 0,0 0,1-1,0 0,0 0,1-1,0-1,0 1,0-2,1 1,-1-1,1-1,0 0,0-1,0 0,0 0,1-1,-1-1,0 0,1 0,-1-1,0-1,1 0,-1 0,0-1,-1-1,1 1,10-7,3-9,0-1,-1-2,-1 0,-2-1,13-18,-33 40,0 0,1 0,-1 1,1-1,-1 0,0 0,1 1,-1-1,1 0,0 1,-1-1,1 1,-1-1,1 1,0-1,-1 1,1-1,0 1,0-1,-1 1,1 0,0 0,0-1,0 1,0 0,-1 0,1 0,0 0,0 0,0 0,0 0,-1 0,1 0,0 0,0 1,0-1,-1 0,1 0,0 1,0-1,-1 1,1-1,0 1,0-1,-1 1,1-1,-1 1,1-1,0 1,16 41,-15-37,-1 6,1 0,1-1,0 1,1 0,0-1,0 0,1 0,1 0,0-1,0 0,0 0,1 0,1-1,-1 0,1 0,1-1,-1 0,1 0,1-1,-1 0,1-1,0 0,0-1,0 0,1 0,0-1,7 1,4-6,-1-1,1-1,-1 0,0-2,-1-1,1 0,-1-1,0-1,-1-2,0 1,-1-2,0-1,-1 0,0-1,-1 0,11-14,-15 17,0 0,-1 0,0-1,0 0,-1-1,-1 0,0-1,-1 0,-1 0,0-1,-1 0,0 0,-1 0,-1-1,0-3,-17-21,-1 28</inkml:trace>
  <inkml:trace contextRef="#ctx0" brushRef="#br0" timeOffset="733.222">1598 639,'-13'6,"0"0,0 0,1 2,0-1,1 1,0 1,0 0,1 1,0 0,0 1,1-1,1 2,0-1,0 1,1 1,1-1,0 1,0 0,2 1,0-1,0 1,1 0,1 0,0 0,1 0,0 0,1 0,1 0,0 0,1 0,1 0,0 0,2 3,-4-13,1 1,0 0,0-1,1 1,-1-1,1 0,0 0,0 0,1 0,-1-1,1 1,-1-1,1 0,0 0,0 0,1 0,-1-1,1 0,-1 0,1 0,0 0,0-1,-1 1,1-1,0-1,0 1,0-1,0 0,0 0,0 0,4-1,-1 0,0-1,0 0,0 0,0-1,0 0,-1 0,1 0,-1-1,0-1,0 1,0-1,0 0,-1-1,0 1,0-1,0-1,-1 1,4-6,-1 0,0 0,-1 0,0-1,-1 0,-1 0,0-1,0 1,-2-1,1 0,-2 0,0 0,-1 0,0-1,-1 1,0 0,-2-1,1 1,-2 0,0 0,0 0,-2 1,1-1,-2 1,0-1,-1 2,0 1,0 0,-1 0,0 0,-1 1,0 0,-1 1,0 0,-1 1,-9-7,-2 3</inkml:trace>
  <inkml:trace contextRef="#ctx0" brushRef="#br0" timeOffset="4067.872">1965 696,'-2'1,"0"0,0 1,0-1,0 1,1-1,-1 1,1 0,-1 0,1 0,0 0,-1 0,1 0,0 0,0 0,1 0,-1 0,0 1,1-1,-1 0,1 1,0-1,0 0,0 1,0-1,0 2,0-1,-1 18,1 0,1 0,1 0,1 0,1 0,1 0,0-1,2 0,0 0,2 0,2 4,-10-20,0 0,0 0,1 0,-1 0,1-1,0 1,0 0,0-1,1 1,-1-1,1 0,0 0,0 0,0 0,0 0,0-1,1 1,-1-1,1 0,0 0,0 0,-1 0,1-1,0 0,0 0,1 0,-1 0,0 0,0-1,0 0,0 0,1 0,-1 0,0-1,0 0,0 0,0 0,0 0,0 0,3-2,8-9,0 0,-1-1,0-1,-1 0,-1-1,0 0,3-7,-5 9,1-3,0 0,-2 0,0-1,-1-1,0 1,-2-1,0 0,-1-1,-1 0,-1 1,0-1,-1-16,-1 11</inkml:trace>
  <inkml:trace contextRef="#ctx0" brushRef="#br0" timeOffset="4603.083">2642 103,'-1'-1,"-1"0,1 1,0-1,-1 1,1-1,0 1,-1 0,1-1,-1 1,1 0,-1 0,1 0,-1 0,1 0,0 0,-1 1,1-1,-1 0,1 1,-1-1,1 1,0 0,0-1,-1 1,1 0,0 0,0 0,0 0,0 0,0 0,0 0,0 0,0 0,0 0,0 0,0 1,1-1,-1 0,1 1,-1-1,1 0,-1 1,1-1,0 1,0-1,-1 2,-7 75,8-75,-9 310,-4-136,8 122,5-298,-1 3,1 1,-1-1,1 1,0-1,0 1,0-1,1 1,-1-1,1 1,0-1,1 0,-1 1,1-1,0 0,0 0,0 0,0 0,1 0,-1-1,1 1,0-1,0 1,1-1,-1 0,1 0,12-2</inkml:trace>
  <inkml:trace contextRef="#ctx0" brushRef="#br0" timeOffset="5086.007">3037 639,'-19'25,"1"0,1 1,1 1,2 0,1 1,1 1,1 0,-7 29,18-54,-1-1,0 0,0 0,1 0,0 0,0 1,0-1,0 0,0 0,0 1,1-1,0 0,-1 0,1 0,0 0,1 0,-1 0,1 0,-1 0,1 0,0-1,0 1,0-1,0 1,0-1,1 0,-1 0,1 0,-1 0,1 0,0 0,0-1,0 0,0 1,0-1,0 0,0 0,0-1,0 1,1-1,-1 1,0-1,0 0,3-1,6 2,-1-2,1 0,-1 0,1-1,-1-1,0 1,1-2,-1 0,-1 0,1-1,-1 0,0-1,0 0,0-1,-1 0,0 0,7-8,7-9,0-1,-1-1,-2-2,0 0,6-15,-9 16,-2 0,-1-1,-1 0,-1-1,-2 0,-1-1,-1 0,-2-1,-1 1,-1-1,-1 0,-2-1,-2 1,0 0,-2 0,-2 0,0 1,-10-28,11 47,0 0,-1 0,-1 0,0 1,0-1,-1 2,0-1,0 1,-1 0,-1 0,0 1,0 0,0 1,-1 0,0 0,-5-2,10 8,1 0,-1 0,1 0,-1 0,1 1,-1 0,1 0,-1 0,0 0,1 1,-1-1,1 1,-1 0,1 1,0-1,-1 1,1 0,0 0,0 0,0 1,0-1,1 1,-1 0,1 0,-1 0,1 1,0-1,-70 106,64-83,2 0,0 0,2 0,0 1,2 0,1-1,2 1,0 0,2 0,1 0,0 0,3-1,0 0,1 0,2 0,0-1,2 0,1-1,1 0,1-1,0-1,2 0,1-1,1 0,0-2,1 0,2-1,-1-1,24 13,156 80,-175-101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8:33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218,'-24'-9,"-1"1,1 2,-2 0,1 2,0 0,-1 2,0 1,1 1,-1 1,0 1,1 2,-1 0,1 2,0 0,1 2,0 1,0 1,1 1,0 1,0 0,-9 9,-10 3,2 2,0 2,2 1,1 2,1 2,2 1,1 1,2 2,1 1,3 2,-17 31,38-61,0 2,1-1,1 0,0 1,0 0,2 0,-1 0,1 0,1 1,0-1,1 0,0 1,1-1,0 0,1 1,0-1,1 0,1 0,0-1,0 1,1-1,1 0,0 0,0 0,1-1,4 5,10 3,0-1,1-2,1 0,0-1,1-1,0-1,1-2,0 0,1-2,0 0,0-2,1-1,-1-1,1-1,0-2,0 0,0-2,0-1,8-2,-5 2,0-1,-1-1,0-2,0-1,0-1,-1-1,5-4,-5-1</inkml:trace>
  <inkml:trace contextRef="#ctx0" brushRef="#br0" timeOffset="294.144">1383 726,'-24'22,"0"1,1 1,2 1,0 1,2 1,1 1,1 0,1 1,2 1,1 1,-4 13,16-40,0 1,0-1,1 1,-1 0,1-1,0 1,0 0,0-1,1 1,0 0,0-1,0 1,0-1,1 1,-1-1,1 1,0-1,1 0,-1 0,1 0,0 0,0-1,0 1,0-1,1 0,-1 0,1 0,0 0,0 0,0-1,0 0,0 0,0 0,1 0,-1-1,4 1,8 0,-1-1,1-1,-1 0,1-1,-1-1,0-1,1 0,-1-1,0 0,-1-1,1-1,-1 0,0-1,-1-1,0 0,0 0,0-2,-1 1,-1-2,4-4,6 0,-1-2,-1 0,-1-2,-1 0,0 0,-2-2,0 0,-1-1,-1 0,-1-1,-2 0,6-17,-15 35,0-1,0 0,0 0,-1 0,0 0,0 0,-1 0,1 0,-1 0,-1 1,1-1,-1 0,0 0,0 1,-1 0,0-1,1 1,-2 0,1 0,-1 0,1 1,-1-1,-1 1,1 0,-1 0,1 1,-1-1,0 1,0 0,-1 0,1 1,0-1,-1 1,0 0,0 1,1 0,-1 0,0 0,0 0,-4 2,0 0,0 0,0 1,0 0,1 0,-1 1,1 1,0 0,0 0,0 1,0 0,1 0,-1 1,1 0,1 0,-1 1,1 0,1 0,-5 6,-7 7</inkml:trace>
  <inkml:trace contextRef="#ctx0" brushRef="#br0" timeOffset="726.415">1750 1178,'247'-411,"-247"410,0 0,0 0,-1 1,1-1,0 0,0 0,1 1,-1-1,0 0,0 0,0 1,0-1,1 0,-1 1,0-1,1 0,-1 1,0-1,1 0,-1 1,1-1,-1 1,1-1,-1 1,1-1,-1 1,1-1,0 1,-1 0,1-1,0 1,-1 0,1-1,0 1,-1 0,1 0,0 0,0 0,-1 0,1 0,0 0,0 0,-1 0,1 0,0 0,-1 0,1 0,0 0,0 1,-1-1,1 0,0 1,-1-1,1 0,-1 1,1-1,0 1,-1-1,1 1,-1-1,1 1,-1 0,1-1,-1 1,0-1,1 1,-1 0,0-1,0 1,1 0,3 92,-6-86,1 1,0 0,0 0,1 0,0-1,1 1,-1 0,2 0,-1 0,1-1,0 1,0 0,1-1,0 0,1 0,-1 0,1 0,1 0,-1-1,1 0,0 0,1 0,-3-4,1 0,-1 0,1 0,-1-1,1 1,0-1,-1 0,1 0,0 0,0-1,0 1,0-1,0 0,0 0,0 0,0-1,-1 1,1-1,0 0,0 0,0 0,-1-1,1 1,-1-1,1 0,-1 0,0 0,3-3,80-79,-78 74,10-11,-1-1,0 0,-2-2,0 1,-2-2,-1 0,-1 0,-1-1,3-12,-9 14</inkml:trace>
  <inkml:trace contextRef="#ctx0" brushRef="#br0" timeOffset="1362.95">2823 501,'-204'110,"148"-56,55-52,0-1,1 0,-1 0,0 1,0-1,1 0,-1 1,1-1,-1 1,1-1,-1 0,1 1,0-1,0 1,0-1,0 1,0-1,0 1,0-1,1 1,-1-1,0 1,1-1,-1 1,1-1,0 0,-1 1,1-1,0 0,0 0,0 1,0-1,0 0,0 0,0 0,0 0,0 0,0 0,1-1,-1 1,0 0,1-1,-1 1,0 0,1-1,-1 0,1 1,0-1,61 14,-56-15,0 1,-1 1,1-1,-1 1,1 0,-1 1,1 0,-1 0,0 0,0 0,0 1,0 0,0 1,0-1,-1 1,0 0,0 0,0 1,0-1,-1 1,1 0,-1 1,-1-1,3 4,-7-1,0-1,0 1,0 0,-1 0,0-1,-1 1,1-1,-1 0,-1 1,0-2,0 1,0 0,-1-1,1 0,-2 0,1 0,-1 0,0-1,0 0,0 0,-1-1,1 0,-7 3,5 0,-1 0,0-1,0 0,-1-1,0 0,1 0,-2-1,1 0,0-1,-1 0,0-1,1 0,-6-1,15-1,-1-1,1 0,-1 0,1 0,0 0,-1 0,1 0,0 0,0-1,0 1,0 0,0-1,0 1,0-1,0 1,0-1,1 1,-1-1,1 0,-1 1,1-1,0 0,-1 1,1-1,0 0,0 0,0 1,0-1,1 0,-1 1,0-1,1 0,-1 1,1-1,0 0,-1 1,1-1,0 1,0-1,0 1,0 0,0-1,0 1,0 0,1 0,-1 0,0 0,1 0,-1 0,1 0,0 0,14-15</inkml:trace>
  <inkml:trace contextRef="#ctx0" brushRef="#br0" timeOffset="2011.28">2794 952,'26'4,"1"0,-1-2,0 0,1-2,-1-1,0-1,0-2,1 0,-2-2,17-5,-31 8,-1 0,0-1,0 0,0 0,0-1,-1-1,1 0,-2 0,1 0,0-1,-1 0,-1-1,1 0,-1 0,0-1,-1 0,0 0,-1 0,0-1,0 1,0-2,-2 2,-1 6,1-1,-1 0,0 1,0-1,0 0,-1 0,1 0,-1-1,0 1,-1 0,1 0,0-1,-1 1,0 0,0-1,-1 1,1 0,-1 0,0-1,0 1,0 0,0 0,-1 0,0 0,0 0,0 0,0 1,-1-1,1 1,-1-1,0 1,0 0,-3-1,1 0,-1 1,0 0,1 0,-1 0,-1 1,1 0,0 0,0 1,-1-1,1 1,-1 1,1-1,-1 1,1 0,-1 1,1 0,-1 0,1 0,-1 1,1-1,0 2,0-1,0 1,0 0,-1 1,-11 6,1 0,0 2,1 0,1 0,0 2,0 0,1 1,1 0,7-9,1-1,0 1,0 0,1 0,0 1,0 0,0-1,1 1,0 1,0-1,1 0,0 1,0-1,1 1,0-1,0 1,1 0,0-1,0 1,0 0,1 0,1-1,-1 1,1-1,0 1,1-1,0 0,0 0,1 0,0 0,0-1,3 5,1-5,1-1,0 1,0-1,0-1,0 0,1 0,0-1,0 0,-1 0,2-1,-1-1,0 0,0 0,0-1,1 0,-1-1,0 0,0-1,0 0,0 0,3-2,19-6,0-2,-1-1,0-1,-1-2,24-16,-27 17,0-1,-1-2,0 0,-1-2,-2-1,0 0,-1-2,-1-1,-1 0,-2-2,15-24,-30 43,28-77,-30 82,0-1,-1 0,1 0,-1 1,0-1,0 0,0 0,0 0,0 1,0-1,-1 0,1 0,-1 1,0-1,0 0,0 1,0-1,0 1,-1-1,1 1,-1 0,0 0,1-1,-1 1,0 0,0 1,-1-1,0-1,-3 2,0 1,0 0,1 0,-1 0,0 0,1 1,-1 0,1 0,-1 1,1 0,-1 0,1 0,0 0,0 1,0 0,0 0,0 0,1 1,0 0,-1 0,1 0,1 0,-1 0,1 1,-3 3,1-5,1 0,-1 1,1 0,-1 0,1 0,1 0,-1 1,0 0,1 0,0 0,0 0,1 0,-1 0,1 1,0-1,1 1,-1-1,1 1,0 0,1 0,-1 0,1-1,0 1,0 0,1 0,0 0,0-1,0 1,1 0,0-1,0 1,0-1,1 0,0 0,0 0,0 0,1 1,7 3,1-1,-1 0,1-1,1 0,-1-1,1 0,0-1,10 2,52 24,-70-29,-1 1,0 0,0 0,0 0,0 0,0 1,-1 0,1 0,-1 0,0 0,0 0,0 0,-1 1,0-1,0 1,0 0,0 0,-1 0,0 0,0 0,0 0,0 0,-1 0,0 0,0 0,-1 1,0 8,-1-1,0 0,-1 0,-1 0,0 0,0-1,-2 1,1-1,-5 5,1-1</inkml:trace>
  <inkml:trace contextRef="#ctx0" brushRef="#br0" timeOffset="2381.434">3952 585,'1'60,"2"0,3 0,3 0,2-1,13 37,12-16,-35-78,-1 0,1-1,0 1,0 0,0-1,1 1,-1-1,0 1,0-1,1 1,-1-1,1 0,-1 0,1 0,0 0,-1 0,1 0,0 0,0-1,0 1,0 0,-1-1,1 0,0 1,0-1,0 0,0 0,0 0,0 0,0 0,0-1,0 1,0-1,-1 1,1-1,0 0,0 1,0-1,-1 0,1 0,0-1,5-5,-1 0,-1 0,1-1,-1 0,-1 0,1 0,-1 0,-1-1,0 1,3-10,4-10,30-123,-37 128,2-1,0 1,2 0,0 1,2 0,0 0,1 1,4-5,-1 7</inkml:trace>
  <inkml:trace contextRef="#ctx0" brushRef="#br0" timeOffset="3210.243">4770 669,'-30'4,"1"1,0 1,0 2,1 1,0 1,0 1,1 1,0 2,1 1,1 1,-11 9,31-20,0 0,-1 0,1 1,1-1,-1 1,1 0,0 1,1-1,-1 1,1-1,1 1,-1 0,1 0,0 0,2-4,-1 0,1 0,0 0,0 0,0 0,0 0,0 0,1-1,-1 1,1 0,0 0,0 0,0-1,0 1,0 0,1-1,-1 1,1-1,0 0,0 1,0-1,0 0,0 0,0 0,0 0,1-1,-1 1,0-1,1 1,0-1,-1 0,1 0,0 0,0 0,1 0,12 1,-1-2,0 1,0-2,1 0,-1 0,0-2,0 0,0-1,-1 0,1-1,-1-1,0 0,0-1,-1 0,0-1,0-1,-1 0,0 0,1-3,-11 11,135-105,-136 106,1 0,0 0,0-1,0 1,-1 0,1 0,0 1,0-1,0 0,-1 1,1-1,0 1,-1-1,1 1,0 0,-1-1,1 1,-1 0,1 0,-1 1,1-1,-1 0,0 0,1 1,-1-1,0 0,0 1,0-1,0 1,0 0,-1-1,1 1,0 0,-1-1,1 1,-1 0,0 0,1-1,-1 1,0 0,0 0,0 0,0-1,-1 1,1 0,0 0,-1 0,0 0,5 15,0-1,0 0,2 1,0-2,1 1,0-1,1 0,7 8,-13-19,1 0,0-1,0 1,1-1,-1 1,1-1,-1 0,1 0,0-1,0 1,0-1,0 0,1 0,-1 0,1-1,-1 1,1-1,-1 0,1-1,0 1,0-1,-1 0,1 0,0 0,-1-1,1 1,0-1,-1 0,1-1,11-5,-1-2,0 0,-1 0,0-2,-1 1,0-2,0 0,-1-1,-1 0,0 0,-1-1,0-1,6-12,1 2,15-19,-3-1,-1-2,-3 0,18-48,-19 22,-3-1,-4-1,-3-1,-2-9,-10 77,0 0,0 0,-1 0,0 0,-1 0,0 0,0 0,0 0,-1 0,-1 0,1 0,-1 0,0 0,-1 1,0-1,0 1,-1 0,0 0,0 0,-4-4,5 11,-1 0,0 0,0 1,1 0,-1-1,0 1,1 0,-1 1,1-1,-1 1,1-1,0 1,0 0,0 0,0 1,0-1,0 1,0-1,1 1,-1 0,1 0,0 0,0 0,0 0,0 1,1-1,-1 1,1-1,0 1,0-1,0 1,-1-1,-15 37,2 1,1 1,2 0,2 0,2 1,2 1,1-1,3 24,-3-15,2 3,1 1,4-1,1 1,5 13,-5-48,0 13,2-1,2 0,1-1,1 1,8 16,-4-41,-10-32,-18-56,10 54</inkml:trace>
  <inkml:trace contextRef="#ctx0" brushRef="#br0" timeOffset="3462.1">4996 444,'34'5,"39"1,13 0,-4-1,-6-2,-12-1,-11 0,-10-2,-8 0,-4 5,-4 1,-1 0,-5-1</inkml:trace>
  <inkml:trace contextRef="#ctx0" brushRef="#br0" timeOffset="3628.016">5814 839,'-9'33,"1"12,7-3,3-7</inkml:trace>
  <inkml:trace contextRef="#ctx0" brushRef="#br0" timeOffset="3779.702">5871 388</inkml:trace>
  <inkml:trace contextRef="#ctx0" brushRef="#br0" timeOffset="7212.612">6351 641,'-69'39,"57"-31,0 1,0 1,1 0,0 0,0 1,1 1,1 0,0 0,1 1,0 0,1 0,0 0,1 1,1 1,0-1,1 0,0 1,1 0,1 0,0 10,2-21,1 0,-1-1,1 1,0 0,0-1,0 1,1-1,-1 1,1-1,0 1,0-1,0 0,0 0,1 0,-1 0,1 0,-1-1,1 1,0-1,0 0,1 0,-1 0,0 0,1 0,-1-1,1 1,-1-1,1 0,0 0,-1 0,1-1,0 1,0-1,-1 0,1 0,0-1,0 1,-1-1,1 1,0-1,-1 0,1-1,0 1,-1-1,0 1,1-1,-1 0,2-1,14-9,-1 0,0-1,0 0,-1-2,-1 0,0-1,-2 0,1-2,-2 1,-1-2,0 0,-1 0,0-3,-8 18,-1 0,-1 1,1-1,0 0,-1 0,0 0,0 0,0-1,-1 1,1 0,-1 0,0 0,0-1,0 1,-1 0,1 0,-1 0,0 0,-1 0,1 0,-1 0,1 0,-1 0,0 1,0-1,-1 1,1-1,-1 1,0 0,0 0,0 0,0 0,0 0,-1 1,1 0,-1 0,1 0,-1 0,0 0,0 1,0-1,0 1,-3 0,-19 0,1 4</inkml:trace>
  <inkml:trace contextRef="#ctx0" brushRef="#br0" timeOffset="8445.984">6661 839,'76'-165,"-74"148,-8 20,-14 23,-129 191,60-83,141-186,105-146,-70 80,-60 90,-26 28,-1-1,0 1,0-1,0 1,1-1,-1 1,0 0,1-1,-1 1,0-1,1 1,-1 0,1-1,-1 1,1 0,-1 0,0-1,1 1,-1 0,1 0,-1 0,1-1,-1 1,1 0,-1 0,1 0,0 0,-1 0,1 0,-1 0,1 0,-1 0,1 0,-1 1,1-1,-1 0,1 0,-1 0,1 1,-1-1,0 0,1 0,-1 1,1-1,-1 0,0 1,1-1,-1 1,1-1,-1 0,0 1,0-1,1 1,-1-1,0 1,0-1,0 1,1-1,-1 1,0-1,0 1,0-1,0 1,0-1,0 1,-17 131,15-127,1-1,0 1,0 0,0 0,0 0,1 0,0 0,0 0,0 0,0 0,1 0,0 0,0 0,0 0,1 0,0-1,0 1,0 0,0-1,1 0,-1 1,1-1,0 0,1 0,-1-1,1 1,-1-1,1 0,0 0,0 0,1 0,2 1,1-2,0-1,0 0,1 0,-1-1,0 0,0 0,0-1,0 0,0-1,0 0,0 0,0 0,-1-1,1 0,-1-1,0 0,0 0,0 0,0-1,-1 0,1 0,-2-1,3-1,6-9,1-1,-2-1,-1 0,0 0,-1-1,-1 0,0-1,-1-4,-3 8,-1 1,-1-1,-1 0,-1-1,0 1,0 0,-2-14,0 6</inkml:trace>
  <inkml:trace contextRef="#ctx0" brushRef="#br0" timeOffset="9529.658">7846 669,'-6'5,"1"0,-1 0,1 1,0-1,0 1,1 1,0-1,0 0,0 1,1 0,0 0,0 0,-1 5,-1 1,1 0,0 1,1-1,0 1,1 0,0 0,1 0,1 0,1 0,0 0,0 0,1 0,1 0,0 0,2 1,-3-10,1 0,0 0,0-1,0 1,0-1,1 1,0-1,0 0,0-1,0 1,0-1,1 1,0-1,-1-1,1 1,0-1,1 0,-1 0,0 0,0-1,1 1,-1-1,1-1,-1 1,1-1,0 0,-1 0,1-1,-1 1,1-1,-1-1,1 1,-1-1,0 0,0 0,0 0,0-1,0 1,0-1,-1-1,1 1,-1-1,0 1,0-1,0 0,-1-1,2 0,6-7,-1-1,0 0,0 0,-2-1,0 0,0-1,-1 1,-1-1,0-1,-1 1,-1-1,0 0,-1 0,-1 0,-1-1,0 0,-3 10,1-1,-2 1,1 0,-1 0,0 0,0 0,-1 0,0 1,0-1,-1 1,0 0,0 0,0 1,-1-1,0 1,0 1,0-1,0 1,-1 0,1 0,-1 1,0 0,-1 0,1 1,0-1,-1 2,1-1,-1 1,1 0,-1 1,0 0,1 0,-1 0,0 1,-29 10,66-7,0-14,0-1,-1-1,-1-2,0-1,-1-1,-1-1,0-1,-2-1,0-1,-1-2,9-11,-5 3,0-1,-2-1,-2-1,-1-1,-1 0,2-12,-22 46,0-1,0 1,-1-1,1 0,0 1,0-1,0 0,0 1,1-1,-1 1,0-1,0 0,0 1,0-1,1 1,-1-1,0 1,1-1,-1 0,0 1,1-1,-1 1,0-1,1 1,-1 0,1-1,-1 1,1-1,-1 1,1 0,-1 0,1-1,0 1,-1 0,1 0,-1-1,1 1,0 0,-1 0,1 0,-1 0,1 0,0 0,-1 0,1 0,0 0,-1 0,1 1,-1-1,1 0,0 0,-1 1,1-1,-1 0,1 1,-1-1,1 0,-1 1,1-1,-1 1,1-1,-1 1,15 40,-13-35,18 84,-4 1,-4 0,-3 18,-2-31,4 7,-4 0,-3 1,-5 0,-3-1,-4 0,-3 0,-4-1,-4 0,-12 25,28-99,0 0,0-1,-1 1,-1-1,1 0,-2-1,1 1,-1-1,0 0,-1 0,0-1,0 0,-1 0,-5 3,12-9,0 0,-1 0,1-1,0 1,-1-1,1 1,-1-1,1 0,-1 1,1-1,-1 0,1 0,-1 0,1 0,-1 0,1 0,-1 0,1-1,-1 1,1-1,-1 1,1-1,-1 1,1-1,0 0,0 0,-1 1,1-1,0 0,0 0,0 0,0-1,0 1,0 0,0 0,0-1,0 1,1 0,-1-1,0 1,1 0,-1-1,1 1,0-1,-1 1,1-1,0 1,0-1,0 0,-5-80,12 33,3-1,2 1,3 1,1 0,2 1,3 1,1 1,2 1,26-35,-27 43,-5 10</inkml:trace>
  <inkml:trace contextRef="#ctx0" brushRef="#br0" timeOffset="38818.611">9540 698,'1'2,"1"0,-1 0,1-1,-1 1,1 0,0-1,0 1,0-1,-1 0,1 1,1-1,-1 0,0 0,0 0,0-1,0 1,1 0,-1-1,0 1,1-1,-1 0,0 0,1 0,-1 0,1 0,0 0,15 2,0 0,0-1,0-1,0-1,0 0,-1-1,1-1,0-1,-1-1,0 0,0-1,0-1,-1 0,0-2,7-4,-17 9,4 0,-1-1,0-1,-1 1,1-1,-1-1,0 0,0 0,-1 0,0-1,-1 0,1 0,-2-1,1 0,-1 0,0 0,-1-1,0 1,-1-1,3-9,-6 16,-1 1,1-1,0 1,-1-1,0 1,1 0,-1-1,0 1,0 0,0 0,-1 0,1-1,0 1,-1 1,1-1,-1 0,0 0,0 0,0 1,0-1,0 1,0 0,0-1,0 1,0 0,-1 0,1 0,0 1,-1-1,1 0,0 1,-2 0,-83-3,64 7,1 2,-1 0,1 2,1 0,-1 1,2 2,-1 0,1 1,-9 8,16-11,0 1,1 1,0 0,1 1,0 0,1 0,0 1,1 1,1 0,0 0,0 0,2 1,0 0,1 0,0 1,1-1,-1 11,5-21,-1 1,1-1,1 0,-1 1,1-1,0 0,0 0,1 0,-1 0,1 0,0 0,0 0,1 0,0-1,-1 1,2-1,-1 0,0 0,1 0,0 0,0-1,0 0,0 1,0-1,1-1,-1 1,1-1,0 1,0-1,0 0,18 6,0-1,1 0,0-2,0-1,0-1,1 0,-8-1,1-1,-1 0,1-2,-1 0,1 0,-1-2,1 0,-1-1,0-1,0 0,4-3,-5-1</inkml:trace>
  <inkml:trace contextRef="#ctx0" brushRef="#br0" timeOffset="39540.892">10471 501,'-21'18,"1"1,0 2,1 0,1 0,-10 20,-20 21,-89 141,179-251,192-240,-189 244,-45 73,-1-26,-4 175,6-172,0 0,0 1,1-1,-1 0,1 0,1 0,-1 0,1-1,0 1,1-1,-1 1,1-1,0 0,0-1,1 1,-1-1,1 1,0-1,0-1,1 1,-1-1,1 0,0 0,-1-1,1 1,3 0,-1-3,0 1,0-1,0-1,0 1,0-1,0-1,0 0,0 0,-1 0,1-1,-1 0,1 0,-1-1,0 0,0 0,-1-1,1 0,-1 0,0-1,-1 1,1-1,-1 0,0-1,0 1,-1-1,0 0,0 0,-1-1,1-2,19-23,0 0,-3-1,-1-1,-1-1,-2 0,-1-2,19-64,-40 101,2 12</inkml:trace>
  <inkml:trace contextRef="#ctx0" brushRef="#br0" timeOffset="40274.875">11092 726,'25'4,"-1"-1,1 0,0-2,0-1,0-1,5-2,-22 2,-1 0,1-1,0 0,-1 0,1 0,-1-1,1-1,-1 1,0-1,-1 0,1-1,-1 1,0-1,0-1,0 1,-1-1,0 0,0 0,0-1,-1 1,2-5,35-97,-41 106,1-1,0 0,-1 0,0 0,0 0,0 0,0 0,0 0,-1 0,1 1,-1-1,0 0,0 0,0 0,0 1,0-1,-1 1,1-1,-1 1,1-1,-1 1,0 0,0 0,0 0,0 0,-1 0,1 0,0 0,-1 1,1-1,-1 1,0 0,1 0,-1 0,0 0,0 0,0 0,-9 0,1 1,-1 0,1 0,0 1,-1 0,1 1,0 1,0 0,0 0,0 1,1 0,-1 1,1 0,0 1,1 0,-1 0,1 1,0 0,1 1,0 0,0 0,1 1,0 0,0 0,1 1,0 0,1 0,0 0,0 1,1-1,-2 12,3-17,0 1,1 0,0-1,0 1,0 0,1 0,0 0,0 0,1 1,-1-1,1 0,0 0,1 0,0 0,0 1,0-1,1-1,0 1,0 0,0 0,1 0,-1-1,2 0,-1 1,0-1,1 0,0-1,0 1,1-1,1 2,6 2,-1-2,1 1,0-2,0 1,0-2,1 0,0 0,0-1,0-1,0 0,0 0,0-2,1 0,-1 0,0-1,0-1,0 0,12-3,6-4,0 0,0-2,-1-1,-1-1,0-2,-1-1,8-6,-7 5,-1-1,-1-2,0 0,-2-2,0-1,-1-1,-2-1,0-1,-2 0,3-8,-20 30,-1 1,1 0,-1-1,0 0,0 1,0-1,-1 0,0 0,1 0,-1 0,0 0,-1 0,1-1,-1 1,0 0,0 0,0 0,-1 0,1-1,-1 1,0 0,0 0,0 0,-1 0,1 0,-1 1,0-1,0 0,-1 1,1-1,-1 1,1 0,-1 0,0 0,-1 0,-3 1,-1 1,0 0,0 0,0 0,0 1,0 1,0-1,1 1,-1 1,0-1,0 1,1 0,-1 1,1 0,0 0,0 1,0 0,0 0,1 0,-1 1,1 0,0 1,1-1,-1 1,1 0,0 0,1 1,0-1,0 1,0 0,0 0,1 0,1 1,-1-1,0 5,3-9,-1 0,1 0,0 0,0 0,1 0,-1 0,1 0,-1 0,1 0,0 0,0 0,0 0,1-1,-1 1,1 0,-1-1,1 1,0-1,0 0,0 0,0 1,0-1,1-1,-1 1,1 0,-1 0,1-1,-1 0,1 1,0-1,0 0,0 0,0-1,1 1,104 11,-102-13,0 0,0 1,0 0,0 0,0 0,0 1,0-1,0 2,0-1,0 0,0 1,-1 0,1 1,-1-1,1 1,-1 0,0 1,0-1,0 1,-1 0,1 0,-1 0,0 1,0-1,2 4,-3 0,-1 1,0-1,0 0,0 1,-1-1,0 1,-1-1,0 1,-1 0,1-1,-1 1,-1-1,0 1,0-1,-1 0,0 0,-1 1,-4 10</inkml:trace>
  <inkml:trace contextRef="#ctx0" brushRef="#br0" timeOffset="41025.433">12616 415,'0'0,"-23"1,1 1,0 1,1 1,-1 1,1 1,0 1,0 1,0 0,1 2,1 0,0 1,0 1,1 1,-15 13,26-20,-1 0,1 0,0 1,0 0,1 0,0 1,0 0,1 0,0 0,0 0,1 1,0 0,1 0,0 0,0 0,1 1,0-1,1 1,0-1,0 1,1 0,0-1,1 1,1-6,0-1,0 0,0 0,1 0,-1 0,1-1,0 1,0-1,0 1,0-1,0 0,0 0,0 0,1-1,-1 1,1-1,0 0,-1 0,1 0,0 0,-1-1,1 1,0-1,0 0,2 0,96-15,-81 5,0-1,-2-1,1 0,-2-2,0 0,0-1,-1-1,-1-1,-1 0,6-10,43-42,10-6,-79 107,-11 3,2 1,2 0,1 1,2 0,2 0,1 1,1 0,2 24,4 261,-4-302,-1 1,0 0,-2-1,-1 0,0-1,-2 1,0-1,-1-1,-1 0,-9 10,19-26,0 0,0-1,-1 1,1 0,-1-1,0 0,0 1,0-1,0 0,0 0,0 0,-1 0,1 0,0-1,-1 1,0-1,1 0,-1 1,0-1,0 0,0-1,1 1,-1 0,0-1,0 0,0 1,0-1,0 0,0-1,0 1,0-1,0 1,0-1,0 0,0 0,1 0,-1 0,0 0,1-1,-1 1,1-1,-1 0,1 0,0 0,0 0,0 0,0 0,0-1,0 1,1 0,-1-1,1 0,-1 1,1-1,0-1,-4-17,1 0,1 0,1-1,1 1,1-1,1 1,1 0,1-1,0 1,7-17,-4 10,1 0,2 0,1 0,1 2,1-1,2 1,0 1,2 1,14-19,-15 25</inkml:trace>
  <inkml:trace contextRef="#ctx0" brushRef="#br0" timeOffset="41637.046">12954 388,'-5'26,"1"1,1 0,2 0,0 0,2 1,1-1,1 0,1-1,2 1,0-1,3 3,-8-26,-1-1,1 0,0 0,0 0,0 0,0 0,0 0,0 0,0 0,1 0,-1-1,1 1,0 0,-1-1,1 1,0-1,0 0,0 0,0 0,0 1,0-2,0 1,0 0,0 0,1-1,-1 1,0-1,0 0,1 0,-1 0,0 0,0 0,1 0,-1 0,0-1,2 0,1-1,0 0,0 0,0-1,0 0,0 0,-1 0,1 0,-1-1,0 0,0 0,-1 0,1 0,-1-1,2-2,95-163,19 37,-86 114,-33 19,1 0,0 0,-1 0,1 0,0 0,-1 0,1 0,-1 0,1 0,0 1,-1-1,1 0,0 0,-1 1,1-1,-1 0,1 1,-1-1,1 1,-1-1,1 1,-1-1,1 1,-1-1,0 1,1-1,-1 1,0-1,1 1,-1-1,0 1,0 0,0-1,1 1,-1 0,0-1,0 1,0 0,0-1,0 1,0 0,0-1,0 1,-1-1,1 1,0 0,0-1,0 1,-1 0,1-1,0 1,-1-1,1 1,-1 0,-7 60,2 2,3-1,3 0,3 1,10 61,16 119,-27-234,1 1,-2 0,1-1,-2 1,1 0,-1 0,0 0,-1 0,-1-1,1 1,-1 0,-1-1,0 1,0-1,-1 0,0 0,-1 0,0-1,0 0,0 0,-1 0,-1 0,1-1,-1 0,-7 5,9-8,-1-1,1 0,-1 0,0-1,0 0,0 1,0-2,0 1,0-1,-1 0,1 0,0-1,-1 0,1 0,0-1,-1 1,1-1,0 0,0-1,0 0,0 0,0 0,0-1,0 0,1 0,-1 0,1-1,0 1,0-1,0-1,1 1,-1-1,1 1,0-1,0 0,1-1,0 1,0-1,0 0,0 1,1-1,-1-2,2 0,-1-1,1 0,0 0,1 1,0-1,0 0,1 0,0 0,1 1,0-1,0 1,1-1,0 1,0 0,1 0,0 0,1 1,1-3,103-122,-71 101,2 0,0 3,2 1,1 3,2 1,0 2,1 2,0 2,2 2,0 2,47-5,-59 11</inkml:trace>
  <inkml:trace contextRef="#ctx0" brushRef="#br0" timeOffset="43506.712">1 1516,'511'-29,"-220"4,85-4,-34 0,11 1,142-3,13 5,85-4,260 31,-327-29,123 27,-263-25,237-4,-42 2,1433 29,-1569-29,659 27,-663-10,-2-8,24 20,-176 0,1883-1,-2001-17,-140 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8:33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218,'-24'-9,"-1"1,1 2,-2 0,1 2,0 0,-1 2,0 1,1 1,-1 1,0 1,1 2,-1 0,1 2,0 0,1 2,0 1,0 1,1 1,0 1,0 0,-9 9,-10 3,2 2,0 2,2 1,1 2,1 2,2 1,1 1,2 2,1 1,3 2,-17 31,38-61,0 2,1-1,1 0,0 1,0 0,2 0,-1 0,1 0,1 1,0-1,1 0,0 1,1-1,0 0,1 1,0-1,1 0,1 0,0-1,0 1,1-1,1 0,0 0,0 0,1-1,4 5,10 3,0-1,1-2,1 0,0-1,1-1,0-1,1-2,0 0,1-2,0 0,0-2,1-1,-1-1,1-1,0-2,0 0,0-2,0-1,8-2,-5 2,0-1,-1-1,0-2,0-1,0-1,-1-1,5-4,-5-1</inkml:trace>
  <inkml:trace contextRef="#ctx0" brushRef="#br0" timeOffset="294.144">1383 726,'-24'22,"0"1,1 1,2 1,0 1,2 1,1 1,1 0,1 1,2 1,1 1,-4 13,16-40,0 1,0-1,1 1,-1 0,1-1,0 1,0 0,0-1,1 1,0 0,0-1,0 1,0-1,1 1,-1-1,1 1,0-1,1 0,-1 0,1 0,0 0,0-1,0 1,0-1,1 0,-1 0,1 0,0 0,0 0,0-1,0 0,0 0,0 0,1 0,-1-1,4 1,8 0,-1-1,1-1,-1 0,1-1,-1-1,0-1,1 0,-1-1,0 0,-1-1,1-1,-1 0,0-1,-1-1,0 0,0 0,0-2,-1 1,-1-2,4-4,6 0,-1-2,-1 0,-1-2,-1 0,0 0,-2-2,0 0,-1-1,-1 0,-1-1,-2 0,6-17,-15 35,0-1,0 0,0 0,-1 0,0 0,0 0,-1 0,1 0,-1 0,-1 1,1-1,-1 0,0 0,0 1,-1 0,0-1,1 1,-2 0,1 0,-1 0,1 1,-1-1,-1 1,1 0,-1 0,1 1,-1-1,0 1,0 0,-1 0,1 1,0-1,-1 1,0 0,0 1,1 0,-1 0,0 0,0 0,-4 2,0 0,0 0,0 1,0 0,1 0,-1 1,1 1,0 0,0 0,0 1,0 0,1 0,-1 1,1 0,1 0,-1 1,1 0,1 0,-5 6,-7 7</inkml:trace>
  <inkml:trace contextRef="#ctx0" brushRef="#br0" timeOffset="726.415">1750 1178,'247'-411,"-247"410,0 0,0 0,-1 1,1-1,0 0,0 0,1 1,-1-1,0 0,0 0,0 1,0-1,1 0,-1 1,0-1,1 0,-1 1,0-1,1 0,-1 1,1-1,-1 1,1-1,-1 1,1-1,-1 1,1-1,0 1,-1 0,1-1,0 1,-1 0,1-1,0 1,-1 0,1 0,0 0,0 0,-1 0,1 0,0 0,0 0,-1 0,1 0,0 0,-1 0,1 0,0 0,0 1,-1-1,1 0,0 1,-1-1,1 0,-1 1,1-1,0 1,-1-1,1 1,-1-1,1 1,-1 0,1-1,-1 1,0-1,1 1,-1 0,0-1,0 1,1 0,3 92,-6-86,1 1,0 0,0 0,1 0,0-1,1 1,-1 0,2 0,-1 0,1-1,0 1,0 0,1-1,0 0,1 0,-1 0,1 0,1 0,-1-1,1 0,0 0,1 0,-3-4,1 0,-1 0,1 0,-1-1,1 1,0-1,-1 0,1 0,0 0,0-1,0 1,0-1,0 0,0 0,0 0,0-1,-1 1,1-1,0 0,0 0,0 0,-1-1,1 1,-1-1,1 0,-1 0,0 0,3-3,80-79,-78 74,10-11,-1-1,0 0,-2-2,0 1,-2-2,-1 0,-1 0,-1-1,3-12,-9 14</inkml:trace>
  <inkml:trace contextRef="#ctx0" brushRef="#br0" timeOffset="1362.95">2823 501,'-204'110,"148"-56,55-52,0-1,1 0,-1 0,0 1,0-1,1 0,-1 1,1-1,-1 1,1-1,-1 0,1 1,0-1,0 1,0-1,0 1,0-1,0 1,0-1,1 1,-1-1,0 1,1-1,-1 1,1-1,0 0,-1 1,1-1,0 0,0 0,0 1,0-1,0 0,0 0,0 0,0 0,0 0,0 0,1-1,-1 1,0 0,1-1,-1 1,0 0,1-1,-1 0,1 1,0-1,61 14,-56-15,0 1,-1 1,1-1,-1 1,1 0,-1 1,1 0,-1 0,0 0,0 0,0 1,0 0,0 1,0-1,-1 1,0 0,0 0,0 1,0-1,-1 1,1 0,-1 1,-1-1,3 4,-7-1,0-1,0 1,0 0,-1 0,0-1,-1 1,1-1,-1 0,-1 1,0-2,0 1,0 0,-1-1,1 0,-2 0,1 0,-1 0,0-1,0 0,0 0,-1-1,1 0,-7 3,5 0,-1 0,0-1,0 0,-1-1,0 0,1 0,-2-1,1 0,0-1,-1 0,0-1,1 0,-6-1,15-1,-1-1,1 0,-1 0,1 0,0 0,-1 0,1 0,0 0,0-1,0 1,0 0,0-1,0 1,0-1,0 1,0-1,1 1,-1-1,1 0,-1 1,1-1,0 0,-1 1,1-1,0 0,0 0,0 1,0-1,1 0,-1 1,0-1,1 0,-1 1,1-1,0 0,-1 1,1-1,0 1,0-1,0 1,0 0,0-1,0 1,0 0,1 0,-1 0,0 0,1 0,-1 0,1 0,0 0,14-15</inkml:trace>
  <inkml:trace contextRef="#ctx0" brushRef="#br0" timeOffset="2011.28">2794 952,'26'4,"1"0,-1-2,0 0,1-2,-1-1,0-1,0-2,1 0,-2-2,17-5,-31 8,-1 0,0-1,0 0,0 0,0-1,-1-1,1 0,-2 0,1 0,0-1,-1 0,-1-1,1 0,-1 0,0-1,-1 0,0 0,-1 0,0-1,0 1,0-2,-2 2,-1 6,1-1,-1 0,0 1,0-1,0 0,-1 0,1 0,-1-1,0 1,-1 0,1 0,0-1,-1 1,0 0,0-1,-1 1,1 0,-1 0,0-1,0 1,0 0,0 0,-1 0,0 0,0 0,0 0,0 1,-1-1,1 1,-1-1,0 1,0 0,-3-1,1 0,-1 1,0 0,1 0,-1 0,-1 1,1 0,0 0,0 1,-1-1,1 1,-1 1,1-1,-1 1,1 0,-1 1,1 0,-1 0,1 0,-1 1,1-1,0 2,0-1,0 1,0 0,-1 1,-11 6,1 0,0 2,1 0,1 0,0 2,0 0,1 1,1 0,7-9,1-1,0 1,0 0,1 0,0 1,0 0,0-1,1 1,0 1,0-1,1 0,0 1,0-1,1 1,0-1,0 1,1 0,0-1,0 1,0 0,1 0,1-1,-1 1,1-1,0 1,1-1,0 0,0 0,1 0,0 0,0-1,3 5,1-5,1-1,0 1,0-1,0-1,0 0,1 0,0-1,0 0,-1 0,2-1,-1-1,0 0,0 0,0-1,1 0,-1-1,0 0,0-1,0 0,0 0,3-2,19-6,0-2,-1-1,0-1,-1-2,24-16,-27 17,0-1,-1-2,0 0,-1-2,-2-1,0 0,-1-2,-1-1,-1 0,-2-2,15-24,-30 43,28-77,-30 82,0-1,-1 0,1 0,-1 1,0-1,0 0,0 0,0 0,0 1,0-1,-1 0,1 0,-1 1,0-1,0 0,0 1,0-1,0 1,-1-1,1 1,-1 0,0 0,1-1,-1 1,0 0,0 1,-1-1,0-1,-3 2,0 1,0 0,1 0,-1 0,0 0,1 1,-1 0,1 0,-1 1,1 0,-1 0,1 0,0 0,0 1,0 0,0 0,0 0,1 1,0 0,-1 0,1 0,1 0,-1 0,1 1,-3 3,1-5,1 0,-1 1,1 0,-1 0,1 0,1 0,-1 1,0 0,1 0,0 0,0 0,1 0,-1 0,1 1,0-1,1 1,-1-1,1 1,0 0,1 0,-1 0,1-1,0 1,0 0,1 0,0 0,0-1,0 1,1 0,0-1,0 1,0-1,1 0,0 0,0 0,0 0,1 1,7 3,1-1,-1 0,1-1,1 0,-1-1,1 0,0-1,10 2,52 24,-70-29,-1 1,0 0,0 0,0 0,0 0,0 1,-1 0,1 0,-1 0,0 0,0 0,0 0,-1 1,0-1,0 1,0 0,0 0,-1 0,0 0,0 0,0 0,0 0,-1 0,0 0,0 0,-1 1,0 8,-1-1,0 0,-1 0,-1 0,0 0,0-1,-2 1,1-1,-5 5,1-1</inkml:trace>
  <inkml:trace contextRef="#ctx0" brushRef="#br0" timeOffset="2381.434">3952 585,'1'60,"2"0,3 0,3 0,2-1,13 37,12-16,-35-78,-1 0,1-1,0 1,0 0,0-1,1 1,-1-1,0 1,0-1,1 1,-1-1,1 0,-1 0,1 0,0 0,-1 0,1 0,0 0,0-1,0 1,0 0,-1-1,1 0,0 1,0-1,0 0,0 0,0 0,0 0,0 0,0-1,0 1,0-1,-1 1,1-1,0 0,0 1,0-1,-1 0,1 0,0-1,5-5,-1 0,-1 0,1-1,-1 0,-1 0,1 0,-1 0,-1-1,0 1,3-10,4-10,30-123,-37 128,2-1,0 1,2 0,0 1,2 0,0 0,1 1,4-5,-1 7</inkml:trace>
  <inkml:trace contextRef="#ctx0" brushRef="#br0" timeOffset="3210.243">4770 669,'-30'4,"1"1,0 1,0 2,1 1,0 1,0 1,1 1,0 2,1 1,1 1,-11 9,31-20,0 0,-1 0,1 1,1-1,-1 1,1 0,0 1,1-1,-1 1,1-1,1 1,-1 0,1 0,0 0,2-4,-1 0,1 0,0 0,0 0,0 0,0 0,0 0,1-1,-1 1,1 0,0 0,0 0,0-1,0 1,0 0,1-1,-1 1,1-1,0 0,0 1,0-1,0 0,0 0,0 0,0 0,1-1,-1 1,0-1,1 1,0-1,-1 0,1 0,0 0,0 0,1 0,12 1,-1-2,0 1,0-2,1 0,-1 0,0-2,0 0,0-1,-1 0,1-1,-1-1,0 0,0-1,-1 0,0-1,0-1,-1 0,0 0,1-3,-11 11,135-105,-136 106,1 0,0 0,0-1,0 1,-1 0,1 0,0 1,0-1,0 0,-1 1,1-1,0 1,-1-1,1 1,0 0,-1-1,1 1,-1 0,1 0,-1 1,1-1,-1 0,0 0,1 1,-1-1,0 0,0 1,0-1,0 1,0 0,-1-1,1 1,0 0,-1-1,1 1,-1 0,0 0,1-1,-1 1,0 0,0 0,0 0,0-1,-1 1,1 0,0 0,-1 0,0 0,5 15,0-1,0 0,2 1,0-2,1 1,0-1,1 0,7 8,-13-19,1 0,0-1,0 1,1-1,-1 1,1-1,-1 0,1 0,0-1,0 1,0-1,0 0,1 0,-1 0,1-1,-1 1,1-1,-1 0,1-1,0 1,0-1,-1 0,1 0,0 0,-1-1,1 1,0-1,-1 0,1-1,11-5,-1-2,0 0,-1 0,0-2,-1 1,0-2,0 0,-1-1,-1 0,0 0,-1-1,0-1,6-12,1 2,15-19,-3-1,-1-2,-3 0,18-48,-19 22,-3-1,-4-1,-3-1,-2-9,-10 77,0 0,0 0,-1 0,0 0,-1 0,0 0,0 0,0 0,-1 0,-1 0,1 0,-1 0,0 0,-1 1,0-1,0 1,-1 0,0 0,0 0,-4-4,5 11,-1 0,0 0,0 1,1 0,-1-1,0 1,1 0,-1 1,1-1,-1 1,1-1,0 1,0 0,0 0,0 1,0-1,0 1,0-1,1 1,-1 0,1 0,0 0,0 0,0 0,0 1,1-1,-1 1,1-1,0 1,0-1,0 1,-1-1,-15 37,2 1,1 1,2 0,2 0,2 1,2 1,1-1,3 24,-3-15,2 3,1 1,4-1,1 1,5 13,-5-48,0 13,2-1,2 0,1-1,1 1,8 16,-4-41,-10-32,-18-56,10 54</inkml:trace>
  <inkml:trace contextRef="#ctx0" brushRef="#br0" timeOffset="3462.1">4996 444,'34'5,"39"1,13 0,-4-1,-6-2,-12-1,-11 0,-10-2,-8 0,-4 5,-4 1,-1 0,-5-1</inkml:trace>
  <inkml:trace contextRef="#ctx0" brushRef="#br0" timeOffset="3628.016">5814 839,'-9'33,"1"12,7-3,3-7</inkml:trace>
  <inkml:trace contextRef="#ctx0" brushRef="#br0" timeOffset="3779.702">5871 388</inkml:trace>
  <inkml:trace contextRef="#ctx0" brushRef="#br0" timeOffset="7212.612">6351 641,'-69'39,"57"-31,0 1,0 1,1 0,0 0,0 1,1 1,1 0,0 0,1 1,0 0,1 0,0 0,1 1,1 1,0-1,1 0,0 1,1 0,1 0,0 10,2-21,1 0,-1-1,1 1,0 0,0-1,0 1,1-1,-1 1,1-1,0 1,0-1,0 0,0 0,1 0,-1 0,1 0,-1-1,1 1,0-1,0 0,1 0,-1 0,0 0,1 0,-1-1,1 1,-1-1,1 0,0 0,-1 0,1-1,0 1,0-1,-1 0,1 0,0-1,0 1,-1-1,1 1,0-1,-1 0,1-1,0 1,-1-1,0 1,1-1,-1 0,2-1,14-9,-1 0,0-1,0 0,-1-2,-1 0,0-1,-2 0,1-2,-2 1,-1-2,0 0,-1 0,0-3,-8 18,-1 0,-1 1,1-1,0 0,-1 0,0 0,0 0,0-1,-1 1,1 0,-1 0,0 0,0-1,0 1,-1 0,1 0,-1 0,0 0,-1 0,1 0,-1 0,1 0,-1 0,0 1,0-1,-1 1,1-1,-1 1,0 0,0 0,0 0,0 0,0 0,-1 1,1 0,-1 0,1 0,-1 0,0 0,0 1,0-1,0 1,-3 0,-19 0,1 4</inkml:trace>
  <inkml:trace contextRef="#ctx0" brushRef="#br0" timeOffset="8445.984">6661 839,'76'-165,"-74"148,-8 20,-14 23,-129 191,60-83,141-186,105-146,-70 80,-60 90,-26 28,-1-1,0 1,0-1,0 1,1-1,-1 1,0 0,1-1,-1 1,0-1,1 1,-1 0,1-1,-1 1,1 0,-1 0,0-1,1 1,-1 0,1 0,-1 0,1-1,-1 1,1 0,-1 0,1 0,0 0,-1 0,1 0,-1 0,1 0,-1 0,1 0,-1 1,1-1,-1 0,1 0,-1 0,1 1,-1-1,0 0,1 0,-1 1,1-1,-1 0,0 1,1-1,-1 1,1-1,-1 0,0 1,0-1,1 1,-1-1,0 1,0-1,0 1,1-1,-1 1,0-1,0 1,0-1,0 1,0-1,0 1,-17 131,15-127,1-1,0 1,0 0,0 0,0 0,1 0,0 0,0 0,0 0,0 0,1 0,0 0,0 0,0 0,1 0,0-1,0 1,0 0,0-1,1 0,-1 1,1-1,0 0,1 0,-1-1,1 1,-1-1,1 0,0 0,0 0,1 0,2 1,1-2,0-1,0 0,1 0,-1-1,0 0,0 0,0-1,0 0,0-1,0 0,0 0,0 0,-1-1,1 0,-1-1,0 0,0 0,0 0,0-1,-1 0,1 0,-2-1,3-1,6-9,1-1,-2-1,-1 0,0 0,-1-1,-1 0,0-1,-1-4,-3 8,-1 1,-1-1,-1 0,-1-1,0 1,0 0,-2-14,0 6</inkml:trace>
  <inkml:trace contextRef="#ctx0" brushRef="#br0" timeOffset="9529.658">7846 669,'-6'5,"1"0,-1 0,1 1,0-1,0 1,1 1,0-1,0 0,0 1,1 0,0 0,0 0,-1 5,-1 1,1 0,0 1,1-1,0 1,1 0,0 0,1 0,1 0,1 0,0 0,0 0,1 0,1 0,0 0,2 1,-3-10,1 0,0 0,0-1,0 1,0-1,1 1,0-1,0 0,0-1,0 1,0-1,1 1,0-1,-1-1,1 1,0-1,1 0,-1 0,0 0,0-1,1 1,-1-1,1-1,-1 1,1-1,0 0,-1 0,1-1,-1 1,1-1,-1-1,1 1,-1-1,0 0,0 0,0 0,0-1,0 1,0-1,-1-1,1 1,-1-1,0 1,0-1,0 0,-1-1,2 0,6-7,-1-1,0 0,0 0,-2-1,0 0,0-1,-1 1,-1-1,0-1,-1 1,-1-1,0 0,-1 0,-1 0,-1-1,0 0,-3 10,1-1,-2 1,1 0,-1 0,0 0,0 0,-1 0,0 1,0-1,-1 1,0 0,0 0,0 1,-1-1,0 1,0 1,0-1,0 1,-1 0,1 0,-1 1,0 0,-1 0,1 1,0-1,-1 2,1-1,-1 1,1 0,-1 1,0 0,1 0,-1 0,0 1,-29 10,66-7,0-14,0-1,-1-1,-1-2,0-1,-1-1,-1-1,0-1,-2-1,0-1,-1-2,9-11,-5 3,0-1,-2-1,-2-1,-1-1,-1 0,2-12,-22 46,0-1,0 1,-1-1,1 0,0 1,0-1,0 0,0 1,1-1,-1 1,0-1,0 0,0 1,0-1,1 1,-1-1,0 1,1-1,-1 0,0 1,1-1,-1 1,0-1,1 1,-1 0,1-1,-1 1,1-1,-1 1,1 0,-1 0,1-1,0 1,-1 0,1 0,-1-1,1 1,0 0,-1 0,1 0,-1 0,1 0,0 0,-1 0,1 0,0 0,-1 0,1 1,-1-1,1 0,0 0,-1 1,1-1,-1 0,1 1,-1-1,1 0,-1 1,1-1,-1 1,1-1,-1 1,15 40,-13-35,18 84,-4 1,-4 0,-3 18,-2-31,4 7,-4 0,-3 1,-5 0,-3-1,-4 0,-3 0,-4-1,-4 0,-12 25,28-99,0 0,0-1,-1 1,-1-1,1 0,-2-1,1 1,-1-1,0 0,-1 0,0-1,0 0,-1 0,-5 3,12-9,0 0,-1 0,1-1,0 1,-1-1,1 1,-1-1,1 0,-1 1,1-1,-1 0,1 0,-1 0,1 0,-1 0,1 0,-1 0,1-1,-1 1,1-1,-1 1,1-1,-1 1,1-1,0 0,0 0,-1 1,1-1,0 0,0 0,0 0,0-1,0 1,0 0,0 0,0-1,0 1,1 0,-1-1,0 1,1 0,-1-1,1 1,0-1,-1 1,1-1,0 1,0-1,0 0,-5-80,12 33,3-1,2 1,3 1,1 0,2 1,3 1,1 1,2 1,26-35,-27 43,-5 10</inkml:trace>
  <inkml:trace contextRef="#ctx0" brushRef="#br0" timeOffset="38818.611">9540 698,'1'2,"1"0,-1 0,1-1,-1 1,1 0,0-1,0 1,0-1,-1 0,1 1,1-1,-1 0,0 0,0 0,0-1,0 1,1 0,-1-1,0 1,1-1,-1 0,0 0,1 0,-1 0,1 0,0 0,15 2,0 0,0-1,0-1,0-1,0 0,-1-1,1-1,0-1,-1-1,0 0,0-1,0-1,-1 0,0-2,7-4,-17 9,4 0,-1-1,0-1,-1 1,1-1,-1-1,0 0,0 0,-1 0,0-1,-1 0,1 0,-2-1,1 0,-1 0,0 0,-1-1,0 1,-1-1,3-9,-6 16,-1 1,1-1,0 1,-1-1,0 1,1 0,-1-1,0 1,0 0,0 0,-1 0,1-1,0 1,-1 1,1-1,-1 0,0 0,0 0,0 1,0-1,0 1,0 0,0-1,0 1,0 0,-1 0,1 0,0 1,-1-1,1 0,0 1,-2 0,-83-3,64 7,1 2,-1 0,1 2,1 0,-1 1,2 2,-1 0,1 1,-9 8,16-11,0 1,1 1,0 0,1 1,0 0,1 0,0 1,1 1,1 0,0 0,0 0,2 1,0 0,1 0,0 1,1-1,-1 11,5-21,-1 1,1-1,1 0,-1 1,1-1,0 0,0 0,1 0,-1 0,1 0,0 0,0 0,1 0,0-1,-1 1,2-1,-1 0,0 0,1 0,0 0,0-1,0 0,0 1,0-1,1-1,-1 1,1-1,0 1,0-1,0 0,18 6,0-1,1 0,0-2,0-1,0-1,1 0,-8-1,1-1,-1 0,1-2,-1 0,1 0,-1-2,1 0,-1-1,0-1,0 0,4-3,-5-1</inkml:trace>
  <inkml:trace contextRef="#ctx0" brushRef="#br0" timeOffset="39540.892">10471 501,'-21'18,"1"1,0 2,1 0,1 0,-10 20,-20 21,-89 141,179-251,192-240,-189 244,-45 73,-1-26,-4 175,6-172,0 0,0 1,1-1,-1 0,1 0,1 0,-1 0,1-1,0 1,1-1,-1 1,1-1,0 0,0-1,1 1,-1-1,1 1,0-1,0-1,1 1,-1-1,1 0,0 0,-1-1,1 1,3 0,-1-3,0 1,0-1,0-1,0 1,0-1,0-1,0 0,0 0,-1 0,1-1,-1 0,1 0,-1-1,0 0,0 0,-1-1,1 0,-1 0,0-1,-1 1,1-1,-1 0,0-1,0 1,-1-1,0 0,0 0,-1-1,1-2,19-23,0 0,-3-1,-1-1,-1-1,-2 0,-1-2,19-64,-40 101,2 12</inkml:trace>
  <inkml:trace contextRef="#ctx0" brushRef="#br0" timeOffset="40274.875">11092 726,'25'4,"-1"-1,1 0,0-2,0-1,0-1,5-2,-22 2,-1 0,1-1,0 0,-1 0,1 0,-1-1,1-1,-1 1,0-1,-1 0,1-1,-1 1,0-1,0-1,0 1,-1-1,0 0,0 0,0-1,-1 1,2-5,35-97,-41 106,1-1,0 0,-1 0,0 0,0 0,0 0,0 0,0 0,-1 0,1 1,-1-1,0 0,0 0,0 0,0 1,0-1,-1 1,1-1,-1 1,1-1,-1 1,0 0,0 0,0 0,0 0,-1 0,1 0,0 0,-1 1,1-1,-1 1,0 0,1 0,-1 0,0 0,0 0,0 0,-9 0,1 1,-1 0,1 0,0 1,-1 0,1 1,0 1,0 0,0 0,0 1,1 0,-1 1,1 0,0 1,1 0,-1 0,1 1,0 0,1 1,0 0,0 0,1 1,0 0,0 0,1 1,0 0,1 0,0 0,0 1,1-1,-2 12,3-17,0 1,1 0,0-1,0 1,0 0,1 0,0 0,0 0,1 1,-1-1,1 0,0 0,1 0,0 0,0 1,0-1,1-1,0 1,0 0,0 0,1 0,-1-1,2 0,-1 1,0-1,1 0,0-1,0 1,1-1,1 2,6 2,-1-2,1 1,0-2,0 1,0-2,1 0,0 0,0-1,0-1,0 0,0 0,0-2,1 0,-1 0,0-1,0-1,0 0,12-3,6-4,0 0,0-2,-1-1,-1-1,0-2,-1-1,8-6,-7 5,-1-1,-1-2,0 0,-2-2,0-1,-1-1,-2-1,0-1,-2 0,3-8,-20 30,-1 1,1 0,-1-1,0 0,0 1,0-1,-1 0,0 0,1 0,-1 0,0 0,-1 0,1-1,-1 1,0 0,0 0,0 0,-1 0,1-1,-1 1,0 0,0 0,0 0,-1 0,1 0,-1 1,0-1,0 0,-1 1,1-1,-1 1,1 0,-1 0,0 0,-1 0,-3 1,-1 1,0 0,0 0,0 0,0 1,0 1,0-1,1 1,-1 1,0-1,0 1,1 0,-1 1,1 0,0 0,0 1,0 0,0 0,1 0,-1 1,1 0,0 1,1-1,-1 1,1 0,0 0,1 1,0-1,0 1,0 0,0 0,1 0,1 1,-1-1,0 5,3-9,-1 0,1 0,0 0,0 0,1 0,-1 0,1 0,-1 0,1 0,0 0,0 0,0 0,1-1,-1 1,1 0,-1-1,1 1,0-1,0 0,0 0,0 1,0-1,1-1,-1 1,1 0,-1 0,1-1,-1 0,1 1,0-1,0 0,0 0,0-1,1 1,104 11,-102-13,0 0,0 1,0 0,0 0,0 0,0 1,0-1,0 2,0-1,0 0,0 1,-1 0,1 1,-1-1,1 1,-1 0,0 1,0-1,0 1,-1 0,1 0,-1 0,0 1,0-1,2 4,-3 0,-1 1,0-1,0 0,0 1,-1-1,0 1,-1-1,0 1,-1 0,1-1,-1 1,-1-1,0 1,0-1,-1 0,0 0,-1 1,-4 10</inkml:trace>
  <inkml:trace contextRef="#ctx0" brushRef="#br0" timeOffset="41025.433">12616 415,'0'0,"-23"1,1 1,0 1,1 1,-1 1,1 1,0 1,0 1,0 0,1 2,1 0,0 1,0 1,1 1,-15 13,26-20,-1 0,1 0,0 1,0 0,1 0,0 1,0 0,1 0,0 0,0 0,1 1,0 0,1 0,0 0,0 0,1 1,0-1,1 1,0-1,0 1,1 0,0-1,1 1,1-6,0-1,0 0,0 0,1 0,-1 0,1-1,0 1,0-1,0 1,0-1,0 0,0 0,0 0,1-1,-1 1,1-1,0 0,-1 0,1 0,0 0,-1-1,1 1,0-1,0 0,2 0,96-15,-81 5,0-1,-2-1,1 0,-2-2,0 0,0-1,-1-1,-1-1,-1 0,6-10,43-42,10-6,-79 107,-11 3,2 1,2 0,1 1,2 0,2 0,1 1,1 0,2 24,4 261,-4-302,-1 1,0 0,-2-1,-1 0,0-1,-2 1,0-1,-1-1,-1 0,-9 10,19-26,0 0,0-1,-1 1,1 0,-1-1,0 0,0 1,0-1,0 0,0 0,0 0,-1 0,1 0,0-1,-1 1,0-1,1 0,-1 1,0-1,0 0,0-1,1 1,-1 0,0-1,0 0,0 1,0-1,0 0,0-1,0 1,0-1,0 1,0-1,0 0,0 0,1 0,-1 0,0 0,1-1,-1 1,1-1,-1 0,1 0,0 0,0 0,0 0,0 0,0-1,0 1,1 0,-1-1,1 0,-1 1,1-1,0-1,-4-17,1 0,1 0,1-1,1 1,1-1,1 1,1 0,1-1,0 1,7-17,-4 10,1 0,2 0,1 0,1 2,1-1,2 1,0 1,2 1,14-19,-15 25</inkml:trace>
  <inkml:trace contextRef="#ctx0" brushRef="#br0" timeOffset="41637.046">12954 388,'-5'26,"1"1,1 0,2 0,0 0,2 1,1-1,1 0,1-1,2 1,0-1,3 3,-8-26,-1-1,1 0,0 0,0 0,0 0,0 0,0 0,0 0,0 0,1 0,-1-1,1 1,0 0,-1-1,1 1,0-1,0 0,0 0,0 0,0 1,0-2,0 1,0 0,0 0,1-1,-1 1,0-1,0 0,1 0,-1 0,0 0,0 0,1 0,-1 0,0-1,2 0,1-1,0 0,0 0,0-1,0 0,0 0,-1 0,1 0,-1-1,0 0,0 0,-1 0,1 0,-1-1,2-2,95-163,19 37,-86 114,-33 19,1 0,0 0,-1 0,1 0,0 0,-1 0,1 0,-1 0,1 0,0 1,-1-1,1 0,0 0,-1 1,1-1,-1 0,1 1,-1-1,1 1,-1-1,1 1,-1-1,1 1,-1-1,0 1,1-1,-1 1,0-1,1 1,-1-1,0 1,0 0,0-1,1 1,-1 0,0-1,0 1,0 0,0-1,0 1,0 0,0-1,0 1,-1-1,1 1,0 0,0-1,0 1,-1 0,1-1,0 1,-1-1,1 1,-1 0,-7 60,2 2,3-1,3 0,3 1,10 61,16 119,-27-234,1 1,-2 0,1-1,-2 1,1 0,-1 0,0 0,-1 0,-1-1,1 1,-1 0,-1-1,0 1,0-1,-1 0,0 0,-1 0,0-1,0 0,0 0,-1 0,-1 0,1-1,-1 0,-7 5,9-8,-1-1,1 0,-1 0,0-1,0 0,0 1,0-2,0 1,0-1,-1 0,1 0,0-1,-1 0,1 0,0-1,-1 1,1-1,0 0,0-1,0 0,0 0,0 0,0-1,0 0,1 0,-1 0,1-1,0 1,0-1,0-1,1 1,-1-1,1 1,0-1,0 0,1-1,0 1,0-1,0 0,0 1,1-1,-1-2,2 0,-1-1,1 0,0 0,1 1,0-1,0 0,1 0,0 0,1 1,0-1,0 1,1-1,0 1,0 0,1 0,0 0,1 1,1-3,103-122,-71 101,2 0,0 3,2 1,1 3,2 1,0 2,1 2,0 2,2 2,0 2,47-5,-59 11</inkml:trace>
  <inkml:trace contextRef="#ctx0" brushRef="#br0" timeOffset="43506.712">1 1516,'511'-29,"-220"4,85-4,-34 0,11 1,142-3,13 5,85-4,260 31,-327-29,123 27,-263-25,237-4,-42 2,1433 29,-1569-29,659 27,-663-10,-2-8,24 20,-176 0,1883-1,-2001-17,-140 12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2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231 735,'-24'16,"1"2,1 0,1 1,0 2,2 0,0 1,2 0,-9 15,22-33,1 0,-1 0,1 0,0 0,0 0,0 1,1-1,0 1,-1 0,2 0,-1 0,0 0,1 0,0 0,1 0,-1 0,1 0,0 0,0 1,0-1,1 0,-1 0,1 0,1 0,-1 0,1 0,0 0,0 0,0-1,1 1,-1-1,1 1,0-1,2 2,4-1,-1 0,1-1,-1 0,1-1,1 1,-1-2,0 1,1-1,-1-1,1 0,-1 0,1-1,0 0,-1-1,1 0,-1 0,1-1,-1 0,1-1,-1 0,0 0,4-3,11-5,1-2,-2 0,0-2,0-1,-1 0,-1-2,7-8,-6 5,0-2,-2 0,0-1,-2-1,5-9,-18 26,0-1,0 0,-1 1,0-2,-1 1,0 0,0-1,-1 1,0-1,-1 0,0 0,0 0,-1 1,-1-1,1 0,-2 0,1 0,-3-5,2 9,-1 0,1 0,-2 0,1 0,-1 1,1-1,-1 1,-1 0,1 0,-1 1,0-1,0 1,0 0,-1 0,1 1,-1-1,0 1,0 1,0-1,0 1,-1 0,1 0,-1 1,1 0,-1 0,1 0,-1 1,-5 1,2-1,0 0,0 1,0 0,0 1,1 0,-1 1,1 0,-1 0,1 1,0 0,1 1,-1 0,1 0,0 1,0 0,0 0,1 1,0 0,-1 2,-15 24,5-2</inkml:trace>
  <inkml:trace contextRef="#ctx0" brushRef="#br0" timeOffset="399.996">711 1018,'49'-92,"4"3,39-46,-66 108,-13 49,-13 16,-1-31,0 0,0 0,0 0,1 0,0 1,1-1,0 0,0 0,0 0,1 0,0 0,0 0,1 0,0 0,0-1,0 1,1-1,0 0,0 0,1-1,0 1,0-1,0 0,0 0,1-1,0 1,0-1,0-2,-1 0,0-1,1 1,-1-1,1 0,-1 0,1-1,-1 0,1 0,0 0,-1-1,1 0,-1 0,1 0,-1 0,0-1,1 0,-1 0,0-1,0 0,0 1,-1-1,1-1,-1 1,1-1,-1 0,3-3,2-2,-1 0,0 0,0-1,-1 0,-1 0,1-1,-2 0,1 0,-1 0,-1-1,0 0,0-4,2-70,-7 61</inkml:trace>
  <inkml:trace contextRef="#ctx0" brushRef="#br0" timeOffset="703.475">1472 1,'-66'462,"45"-197,-1-114,21-150,1 0,0 0,0 1,0-1,0 0,0 0,0 1,0-1,0 0,1 0,-1 0,0 1,1-1,-1 0,1 0,-1 0,1 0,0 0,-1 0,1 0,0 0,0 0,-1 0,1 0,0 0,0-1,0 1,0 0,0-1,0 1,1-1,-1 1,0-1,0 1,0-1,0 0,1 1,-1-1,0 0,0 0,1 0,-1 0,0 0,0 0,0-1,1 1,-1 0,0-1,0 1,0 0,0-1,1 0,-1 1,0-1,0 1,0-1,0 0,0 0,-1 0,1 0,0 0,0 0,0 0,59-60,-45 42</inkml:trace>
  <inkml:trace contextRef="#ctx0" brushRef="#br0" timeOffset="1203.045">1670 735,'-1'6,"1"1,0-1,0 0,1 0,-1 1,2-1,-1 0,1 0,-1 0,2 0,-1 0,1 0,0 0,0-1,0 0,3 3,-3-7,0-1,0 1,0-1,0 0,0 0,0 0,0 0,0 0,0-1,0 1,0-1,0 0,0 0,0 0,-1 0,1-1,0 1,-1-1,1 1,-1-1,1 0,-1 0,0 0,0-1,0 1,0 0,0-1,0 1,0-2,3 0,168-185,-173 188,1-1,-1 1,1 0,0 0,0 0,0 0,-1 1,1-1,0 0,0 0,0 0,0 1,1-1,-1 1,0-1,0 1,0-1,0 1,0-1,1 1,-1 0,0 0,0 0,1 0,-1 0,0 0,0 0,1 0,-1 0,0 0,0 1,1-1,-1 1,0-1,0 1,0-1,0 1,0-1,0 1,0 0,0 0,0 0,0-1,0 1,0 0,-1 0,1 0,0 0,0 0,-1 1,1-1,-1 0,1 0,-1 0,0 0,1 1,-1-1,1 199,55 339,-55-519,0 0,-1-1,0 1,-2 0,-1 0,0-1,-1 1,-1-1,-1 0,-1-1,0 0,-2 0,0 0,-1-1,-2 2,11-17,-1 1,0-1,0 0,0 0,0 0,0 0,0 0,-1 0,1-1,-1 1,1-1,-1 0,1 1,-1-1,0 0,0-1,0 1,1 0,-1-1,0 0,0 0,0 1,0-2,0 1,0 0,0-1,1 1,-1-1,0 0,0 0,1 0,-1 0,0 0,1-1,-1 1,1-1,-1 1,1-1,0 0,0 0,0 0,0-1,0 1,1 0,-1-1,0 1,1-1,0 1,0-1,0 0,0 1,0-1,0-1,-3-20,2 0,1 1,0-1,2 0,1 0,1 1,0-1,2 1,1 0,1 0,1 1,1-1,7-12,4-6,1 2,2 0,2 1,2 1,1 2,1 1,33-29,-28 30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20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875 292,'-21'139,"-6"-1,-17 41,24-112,-2-1,-4-1,-2-2,-8 10,10-35,14-25</inkml:trace>
  <inkml:trace contextRef="#ctx0" brushRef="#br0" timeOffset="4371.373">198 378,'80'-7,"-1"-3,0-4,-1-3,-1-3,0-4,-2-3,3-5,24-5,-46 14,-39 15,0 1,1 0,0 1,0 1,1 1,-1 1,2 0,-19 3,0 1,0-1,0 1,0-1,-1 1,1-1,0 1,0 0,-1 0,1-1,-1 1,1 0,0 0,-1 0,1-1,-1 1,0 0,1 0,-1 0,0 0,1 0,-1 0,0 0,0 0,0 0,0 0,0 0,0 0,0 0,0 0,0 0,-1 0,1 0,0 0,-1 0,1-1,0 1,-1 0,1 0,-1 0,0 0,1-1,-1 1,0 0,1 0,-1-1,0 1,0-1,0 1,1 1,-9 13</inkml:trace>
  <inkml:trace contextRef="#ctx0" brushRef="#br0" timeOffset="4771.272">1 1139,'56'5,"0"-4,1-1,-1-4,0-1,0-3,0-3,44-14,330-105,-309 91,-92 32</inkml:trace>
  <inkml:trace contextRef="#ctx0" brushRef="#br0" timeOffset="6089.544">1440 236,'0'0,"0"0,0 0,1-1,-1 1,0 0,0 0,0 0,1 0,-1 0,0-1,0 1,0 0,0 0,0 0,1-1,-1 1,0 0,0 0,0-1,0 1,0 0,0 0,0-1,0 1,0 0,0 0,0 0,0-1,0 1,0 0,0 0,0-1,0 1,0 0,0 0,0-1,0 1,-1 0,1 0,0 0,0-1,43-17,-9 4,1-5,0-2,-1-1,-1-2,-2-1,0-1,9-12,-40 37,1 0,-1 0,0 0,1 0,-1 0,1 0,-1 0,1 0,0 0,-1 0,1 1,0-1,0 0,-1 0,1 1,0-1,0 0,0 1,0-1,0 1,0 0,0-1,0 1,0 0,0-1,0 1,0 0,0 0,0 0,0 0,0 0,1 0,-1 0,0 0,0 0,0 1,0-1,0 0,0 1,0-1,0 1,0-1,0 1,0-1,-1 1,1 0,0-1,0 1,0 0,-1 0,1 0,0 0,-1-1,1 1,0 1,-14 113,2-16,5 0,5 89,-6 118,-1-224,-3-1,-3-1,-4 0,-21 55,38-132,1 1,-1 0,0-1,0 1,-1 0,1-1,-1 1,0-1,0 0,0 0,0 0,-1 0,1 0,-1 0,0 0,0-1,1 0,-2 1,1-1,0 0,0 0,-1-1,1 1,-1-1,1 0,-1 1,0-2,0 1,1 0,-1-1,0 0,0 0,0 0,1 0,-1 0,0-1,0 0,-1 0,-5-9,1 0,-1 0,2-1,0 0,0-1,1 0,0 0,1-1,0 0,1 0,1 0,0 0,1-1,0 0,1 1,0-1,2 0,-1 0,2 0,0-6,1 3,1 0,1 0,0 1,1-1,1 1,1 0,0 1,1-1,0 1,1 1,1 0,0 0,1 1,1 0,0 1,0 0,2 1,-1 0,1 1,1 1,2-1,13-8,24-15,1 3,1 2,59-20,-111 46,0 1,1 0,-1 0,1 1,-1-1,1 1,0 0,-1 0,1 1,-1-1,1 1,-1 0,1 0,-1 1,0-1,1 1,-1 0,0 0,0 0,0 1,-1-1,1 1,-1 0,1 0,-1 0,0 1,0-1,0 1,0 0,-1-1,2 5,16 114,-15-104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2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1 289,'2'7,"1"0,-1 0,2 0,-1 0,1-1,0 1,0-1,1 0,0-1,0 1,0-1,1 0,-1 0,1 0,0-1,1 0,-1 0,1-1,0 0,0 0,0 0,0-1,0 0,1-1,-1 1,0-1,1-1,-1 1,1-1,-1-1,1 1,5-2,5-6,0 0,0-2,-1 0,-1 0,0-2,0 0,-1-1,0 0,-1-1,-1-1,0 0,-1-1,3-6,-10 15,1 0,-1-1,0 0,0 0,-1 0,0-1,0 1,-1-1,-1 0,1 0,-1 0,-1 0,0-1,0 1,-1 0,0 0,0-1,-1 1,0 0,-1 0,0-2,0 8,0 0,-1 1,1-1,0 0,-1 1,1-1,-1 1,0 0,0 0,0 0,0 0,0 0,0 1,-1 0,1-1,-1 1,1 0,-1 1,1-1,-1 1,1-1,-1 1,1 0,-1 0,1 1,-1-1,-3 2,-88 37,75-24,1 1,1 1,1 0,0 1,2 1,0 1,1 0,1 1,0 0,2 1,1 1,0-1,2 2,-1 5,7-23,1 1,0-1,0 1,0-1,1 1,0-1,0 1,1-1,-1 1,2-1,-1 1,1-1,0 0,0 0,0 0,1 0,0 0,0 0,1 0,-1-1,1 0,0 0,1 0,-1 0,1-1,0 0,0 0,1 0,-1 0,1-1,0 0,0 0,0 0,6 1,13 0,0-1,1-1,-1-1,0-1,1-2,-1 0,0-2,0 0,0-2,0-1,-1-1,0-1,-1-1,0 0,3-4,93-56,-95 50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2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1 931,'125'-90,"-4"-5,66-71,-163 144,-1 0,-1-2,-1-1,-1-1,-1 0,-1-1,-2-1,-1-1,-1 0,-1-1,-2-1,-1 0,6-31,-15 53,-1 1,1 0,-2-1,1 1,-1 0,0 0,-1-1,0 1,0 0,-1 0,0 1,0-1,-1 1,-3-6,5 10,0 0,0 0,0 0,0 1,-1-1,1 1,-1-1,1 1,-1 0,0 0,0 0,0 1,0-1,0 0,0 1,-1 0,1 0,0 0,-1 0,1 1,-1-1,1 1,-1 0,1 0,0 0,-1 0,1 1,-1-1,1 1,-1 0,1 0,0 0,0 1,0-1,-3 2,-13 10,1 0,0 2,1 0,0 1,1 1,1 0,1 1,0 0,2 1,0 1,1 0,1 1,0 0,2 0,1 1,-4 18,-3 7,2 0,2 1,2 0,1 12,6-47,1-1,1 0,0 1,1-1,0 0,0 0,2 0,0 0,0-1,1 1,0-1,1 0,0 0,0-1,2 0,-1 0,5 3,-6-10,0-1,0 0,0 0,0-1,1 0,-1 0,1 0,-1-1,0 0,1 0,-1 0,1-1,-1 0,0-1,0 1,1-1,-1 0,0-1,-1 1,1-1,0 0,-1-1,1 1,-1-1,0 0,-1-1,1 1,3-5,22-12,-5 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3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320 629,'-44'28,"12"-8,0 1,1 1,1 1,1 2,2 1,0 1,-15 22,40-47,-1 2,1-1,-1 0,1 0,0 1,0-1,0 1,1 0,-1-1,1 1,0 0,0 0,1 0,-1 0,1 0,-1 0,1 0,1 0,-1 0,0 0,1 0,0 0,0 0,0-1,0 1,1 0,0 0,-1-1,1 1,1-1,-1 0,0 1,1-1,0 0,-1-1,1 1,0 0,1-1,-1 1,0-1,1 0,-1 0,1-1,-1 1,1-1,0 1,5-2,0 0,1-1,-1 0,0 0,-1-1,1 0,0-1,0 1,-1-2,0 1,1-1,-1-1,-1 1,1-1,-1-1,0 1,0-1,0 0,-1-1,0 0,23-16,111-98,-141 122,1 0,0 0,0-1,-1 1,1 0,0 0,0 0,0 0,0 0,0 0,0 0,0-1,1 1,-1 0,0 0,0 0,1 0,-1-1,0 1,1 0,-1 0,1-1,-1 1,1 0,0-1,-1 1,1 0,-1-1,1 1,0-1,0 1,-1-1,1 1,0-1,0 0,0 1,-1-1,1 0,0 0,0 1,0-1,0 0,0 0,0 0,-1 0,1 0,0 0,0 0,0-1,0 1,0 0,-1 0,1-1,0 1,0 0,0-1,-1 1,1-1,0 1,0-1,-1 0,1 1,-1-1,1 1,0-1,-1 0,1 0,-1 0,0 8,-1-1,0 0,0 0,0 0,1 0,0 0,0-1,1 1,0 0,0 0,0 0,0 0,1-1,0 1,0 0,1-1,-1 0,1 0,0 1,1-2,-1 1,1 0,0-1,0 0,1 0,-1 0,1 0,0-1,0 1,0-1,3 1,1-4,1 1,0-2,0 1,0-1,-1-1,1 0,0 0,-1-1,0 0,1-1,-1 0,-1 0,1-1,-1 0,1 0,-2-1,1 0,0-1,-1 0,-1 0,2-2,12-7,63-59,78-54,-76 103,-83 26,0-1,0 1,0 0,0 1,0-1,0 0,0 0,-1 1,1-1,0 1,0 0,0-1,0 1,-1 0,1 0,0 0,-1 0,1 0,-1 1,1-1,-1 0,0 1,0-1,1 1,-1-1,0 1,0 0,0 0,-1-1,1 1,0 0,-1 0,1 0,-1 0,1 0,-1-1,0 1,0 0,0 0,0 0,0 0,-1 2,-1 6,-1 0,0-1,-1 1,0-1,-1 1,1-1,-2 0,1-1,-1 0,-1 0,0 0,0 0,0-1,-3 2,-4 5,-146 143,331-252,-15 39,-81 43,-59 11,-1 0,0-1,0 0,0-1,-1-1,1 0,-1-1,0-1,3-2,107-96,-107 85,-1-1,-1-1,-1 0,-1-1,-1 0,-1-1,-1 0,-1-1,1-8,4-6,1-11,-2-1,-2 0,-2 0,-2-1,-2-31,-4 73,0 5,0 0,-1 1,0-1,0 0,0 0,0 1,-1-1,0 0,1 0,-2 1,1-1,-1 1,1-1,-3-3,2 8,1 0,-1 0,1 1,-1-1,1 0,-1 1,1-1,-1 0,1 1,-1 0,1-1,-1 1,1 0,0 0,0 0,-1 0,1 0,0 0,0 0,0 0,0 0,0 1,0-1,0 0,1 1,-1-1,0 1,1-1,-1 1,1 1,-21 39,2 1,2 1,2 1,1 0,3 1,2 0,1 8,-2 254,11-227,25 106,-6-139,-20-47,1-1,-1 1,1-1,0 0,-1 1,1-1,0 0,-1 1,1-1,0 0,-1 1,1-1,0 0,0 0,-1 0,1 0,0 0,0 0,-1 0,1 0,0 0,0 0,-1-1,1 1,0 0,0 0,-1-1,1 1,0 0,-1-1,1 1,0-1,-1 1,1-1,-1 1,1-1,-1 1,1-1,-1 1,1-1,-1 0,0 1,1-1,-1 0,0 1,1-1,-1 0,0 0,0 1,0-1,0 0,0 0,0 1,0-1,0 0,0 0,0 1,0-1,0 0,0 0,-1 1,1-1,12-110,-11 84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0,'43'10,"28"2,8 0,-5-2,-11-3,-11-3,-10-2,-6-1,-6-1,-7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1,'0'33,"5"17,6-1,2-9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0,'-52'16,"1"2,1 2,1 2,0 3,-10 9,-17 39,75-70,-1 0,1-1,0 1,0 0,0 0,0 0,0 0,1 0,-1 1,1-1,0 0,0 0,0 0,0 0,1 0,-1 0,1 0,0 0,0 0,0 0,0 0,0 0,1 0,-1-1,1 1,0 0,0-1,0 1,0-1,0 0,1 0,0 1,13 8,0 0,2-1,-1-1,1-1,0 0,1-1,0-1,0-1,0-1,0 0,4-1,-3 1,0 0,0-2,1 0,-1-1,0-1,1-1,-1-1,18-4,-20-1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93 256,'6'3,"1"0,-1-1,1 0,0 0,0 0,0-1,0 0,0-1,0 1,0-1,0-1,0 1,0-1,0-1,0 1,0-1,0 0,-1-1,1 0,-1 0,7-3,6-6,-1-1,0 0,-1-1,0-1,-1-1,5-7,-13 15,0-1,-1-1,0 1,-1-1,1 0,-2 0,0-1,0 0,-1 0,0 0,-1 0,0-3,-3 14,0 0,-1 0,1 0,0 0,-1 1,1-1,0 0,0-1,-1 1,1 0,0 0,0 0,-1 0,1 0,0 0,0 0,-1 0,1 0,0 0,0-1,-1 1,1 0,0 0,0 0,0-1,-1 1,1 0,0 0,0 0,0-1,0 1,-1 0,1 0,0-1,0 1,0 0,0 0,0-1,0 1,0 0,0-1,0 1,0 0,0 0,0-1,0 1,-13 24,-3 27,3 0,2 1,3 1,1 0,3 0,3 0,1 0,5 19,-3 25,-1 512,0-585,-1-1,-1 1,-1 0,-1 0,-2-1,0 1,-1-1,-1-1,-2 1,0-1,-1-1,-1 1,-1-2,-1 0,-10 13,19-28,1 1,-1-1,0 0,-1 0,1 0,-1-1,0 1,0-1,0 0,-1-1,1 1,-1-1,0 0,0-1,0 1,0-1,0 0,-1-1,1 1,-1-1,1-1,-1 1,1-1,-1 0,1-1,-1 1,1-1,-1-1,1 1,0-1,-1 0,1 0,-1-1,2-1,0 1,1-1,-1 0,1-1,-1 1,1-1,1 0,-1 0,1 0,-1 0,2-1,-1 1,0-1,1 0,0 1,1-1,-1 0,1 0,0 0,1-1,-1 1,1 0,0 0,1 0,0 0,0 0,0-2,2-11,2 0,0 1,1-1,0 1,2 0,0 1,1 0,3-3,18-26,2 1,2 1,2 2,2 2,2 1,1 2,2 2,1 2,44-25,-17 17,-41 26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1,'-37'40,"3"2,1 1,2 2,3 1,1 1,2 2,-5 18,28-64,0 1,1-1,-1 0,0 0,1 1,0-1,0 1,0 0,0-1,1 1,-1-1,1 1,0 0,0 0,0-1,1 1,-1 0,1-1,0 1,0-1,0 1,0-1,1 1,-1-1,1 0,0 0,0 0,0 0,0 0,1 0,-1 0,1-1,0 1,0-1,0 0,0 0,0 0,0 0,0 0,3 0,2 0,0-1,-1 0,1 0,0-1,0 0,-1-1,1 1,0-2,0 1,-1-1,1 0,-1 0,0-1,0 0,0 0,0-1,0 0,0 0,-1-1,4-3,5-4,0-1,-1 0,-1-1,0-1,-1 0,-1-1,8-13,-11 16,-1-1,0 1,-1-1,-1 0,0-1,-1 1,-1-1,0 0,-1 0,0 0,-1 0,-1 0,0-1,-1 1,-1 0,-2-8,-3 4,0 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1 553,'0'-29,"0"-24,4-12,2 0,5 6,1 4,2 6,-1 6,3 7,3 4,-2 2,1 8,-2 11,-4 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21,'-6'-3,"0"0,0 0,0 1,0 0,0 0,-1 0,1 1,0 0,-1 0,1 0,-1 1,1 0,-1 1,1-1,-1 1,1 0,-1 1,1 0,0 0,0 0,0 0,0 1,0 0,0 1,1-1,-2 2,-4 3,-1 1,1 1,0 0,1 0,0 1,1 0,0 1,1 0,0 1,1-1,0 1,1 1,1-1,0 1,1 0,0 0,1 0,0 1,2-1,-1 1,2 0,1 14,0-23,0 0,0 0,1 1,0-1,0 0,0 0,1-1,0 1,0 0,0-1,1 0,0 0,0 0,0 0,1 0,-1-1,1 0,0 0,0 0,1-1,-1 0,1 0,0 0,0-1,0 1,4 0,8 2,0-1,0-1,0 0,0-1,1-1,-1-1,0-1,14-1,49-32,-67 24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36 248,'13'4,"1"0,-1-1,0-1,1 0,0 0,-1-2,1 1,0-2,-1 0,1-1,-1 0,1-1,-1 0,0-1,0-1,0 0,-1-1,0 0,0-1,0 0,-1-1,5-4,55-61,-69 70,0 1,0-1,0 0,-1 0,1 0,-1 0,1 0,-1 0,0 0,0 0,0-1,-1 1,1 0,-1-1,0 1,0 0,0-1,0 1,-1 0,1-1,-1 1,0 0,0 0,0-1,0 1,-1 0,1 0,-2-2,1 3,-1-1,0 1,0-1,0 1,0 0,0 0,0 0,-1 0,1 1,0 0,-1-1,1 1,-1 0,0 1,1-1,-1 1,0-1,0 1,1 0,-1 0,0 1,1-1,-1 1,0 0,1 0,-3 1,-91 41,-67 94,159-135,1 1,0 0,0 0,0 0,0 1,0-1,1 1,0 0,-1 0,1 0,1 0,-1 1,1-1,0 1,0 0,0 0,0-1,1 1,0 0,0 0,0 1,1-1,-1 0,1 0,1 0,-1 0,1 0,-1 0,2 0,-1 0,0 0,1 0,0 0,0-1,1 1,-1-1,1 1,0-1,0 0,0 0,1 0,-1 0,4 2,13 2,-1-2,1 1,0-2,0-1,1-1,-1 0,1-2,0 0,-1-1,1-1,0-1,-1-1,1-1,-1-1,0 0,-1-2,1 0,-1-1,0-1,-1-1,10-7,-1 4,-4 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1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1,'0'0,"-17"9,0 1,1 0,1 1,-1 1,2 0,0 1,0 1,-7 10,19-20,1 1,-1 0,1 0,0 1,0-1,0 0,1 0,0 0,0 1,0-1,1 0,0 0,0 0,0 0,0 0,1 0,0 0,0 0,0 0,1-1,-1 1,1-1,0 0,0 0,1 0,-1 0,1 0,0-1,0 1,0-1,1 0,-1-1,1 1,2 1,36 37,-40-38,0-1,0 1,0 0,0 0,-1 0,1 0,-1 0,0 1,0-1,0 1,0 0,0-1,-1 1,0 0,0 0,0 0,0 0,-1 0,1 0,-1 0,0 0,0 0,-1 0,1 0,-1 0,0 0,0 0,0 0,0-1,-1 1,0 0,0-1,0 1,0-1,0 1,0-1,-1 0,0 0,0 0,0 0,0-1,0 1,0-1,-1 0,-2 2,-11 0,0 0,0-1,0-1,-1 0,1-1,0-1,-1-1,-8-2,-12 2,13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5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140 682,'1'85,"1"-31,-2-1,-3 1,-2-1,-2 0,-3 6,2-27,3-8,0-2,-2 1,0-1,-2 0,0 0,-2-1,-3 4,14-26,0 0,0 0,0 0,0 0,0 0,-1 0,1 0,0 1,-1-1,1 0,-1 0,1 0,-1 1,1-1,-1 0,1 0,-1 1,0-1,0 1,1-1,-1 0,0 1,0-1,1 1,-1 0,0-1,0 1,0 0,0-1,0 1,0 0,0 0,1 0,-1 0,0 0,0 0,0 0,0 0,0 0,0 0,0 1,0-1,0 0,1 1,-1-1,0 0,0 1,0-1,1 1,-1-1,0 1,0 0,1-1,-1 1,0 0,1-1,-1 1,1 0,-1 0,1 0,0-1,-1 1,1 0,0 0,-1 0,1 0,0 0,0 0,0 0,0 0,1-12,0 0,1 0,1 1,-1-1,2 0,0 1,0 0,0 0,2 0,-1 0,3-3,-1 1,37-62,3 2,3 2,3 2,3 3,54-50,-85 90,1 1,1 2,1 0,1 2,1 1,1 1,10-3,-40 20,1 0,-1 0,0 0,0 1,1-1,-1 1,0-1,1 1,-1-1,1 1,-1 0,1-1,-1 1,1 0,-1 0,1 0,-1 0,0 1,1-1,-1 0,1 0,-1 1,1-1,-1 1,0 0,1-1,-1 1,0 0,0 0,1 0,-1-1,0 1,0 0,0 1,0-1,0 0,0 0,-1 0,1 1,0-1,-1 0,1 1,-1-1,1 0,-1 1,1 0,-6 70,-10-35,-1-1,-1-1,-3 0,0-1,-2-1,-2-2,0 0,-3-1,-9 7,18-17,-1-1,-1 0,-1-2,-1 0,0-2,-1 0,-1-2,-6 3,27-14,1-1,-1 1,0-1,0 0,0 0,0 0,0 0,0-1,0 1,0-1,0 0,0 1,0-1,0-1,0 1,0 0,0-1,0 0,0 1,0-1,0 0,0-1,-9-8</inkml:trace>
  <inkml:trace contextRef="#ctx0" brushRef="#br0" timeOffset="671.464">817 851,'36'-17,"-2"-2,0-1,-1-2,-1-2,-1 0,-1-2,-1-2,7-9,-4-22,-32 58,1 0,-1 0,0 0,1 0,-1 0,0 0,0-1,0 1,0 0,0 0,0 0,0 0,-1-1,1 1,0 0,-1 0,1 0,-1 0,1 0,-1 0,1 0,-1 0,0 0,1 0,-1 0,0 0,0 1,0-1,0 0,0 0,0 1,0-1,0 1,0-1,0 1,0-1,0 1,0 0,0-1,0 1,0 0,-1 0,1 0,0 0,0 0,0 0,0 0,-1 0,1 0,0 1,0-1,0 0,0 1,-14 3,1 0,1 1,-1 1,1 0,0 0,0 2,1-1,-1 2,2 0,0 0,0 1,0 0,1 1,1 0,0 1,0-1,1 2,1-1,0 1,-2 7,4-9,0 1,0-1,1 1,1 0,0-1,1 1,0 1,1-1,0 0,1 0,0 1,1-1,0 1,0-7,0-1,0 1,1-1,-1 1,1-1,0 0,0 0,1 0,0 0,0 0,0 0,0-1,1 1,0-1,0 0,0 0,0 0,0-1,1 1,0-1,0 0,0-1,0 1,0-1,0 0,1 0,-1-1,6 2,6-1,0-1,0-1,1 0,-1-1,0-1,0 0,0-1,0-1,-1-1,1 0,-1-1,0-1,5-4,20-10,-1-3,0-1,-2-2,11-12,-6 2,-3-2,0-1,-3-2,10-18,-39 51,0-1,0 0,-2 0,1 0,-1-1,-1 0,0-1,0 1,-1-1,-1 0,0 0,0 0,-1 0,-1-2,-2 11,0 0,-1 0,1 0,-1 0,0 1,1-1,-1 0,0 1,-1-1,1 1,0 0,-1 0,1 0,-1 0,0 0,0 0,0 1,0-1,0 1,0 0,0 0,0 0,0 0,0 1,-1-1,1 1,0 0,-1 0,1 0,0 0,0 1,-1-1,1 1,0 0,0 0,0 0,0 0,0 0,0 1,0-1,0 1,1 0,-1 0,0 0,1 0,0 1,-2 1,-69 71,71-73,0 1,1 0,-1 0,0 0,1 0,0 0,0 1,0-1,0 0,0 1,1-1,-1 0,1 1,0-1,0 1,0-1,1 0,-1 1,1-1,0 1,0-1,0 0,0 0,0 0,1 0,-1 1,1-2,0 1,1 0,1 1,1 0,1-1,-1 0,0 0,1 0,0 0,-1-1,1 0,0-1,0 1,0-1,0 0,6 0,24 6,-29-5,-1 0,1 0,0 1,-1 0,0 0,0 1,0-1,0 2,0-1,-1 0,0 1,1 0,-2 0,1 1,-1-1,0 1,0 0,0 0,-1 0,0 1,0-1,-1 1,0 0,0 0,0 0,-1 0,0 0,-1 0,1 0,-1 0,-1 0,1 0,-1 0,0 0,-1 0,-1 6,-39 72,26-60</inkml:trace>
  <inkml:trace contextRef="#ctx0" brushRef="#br0" timeOffset="1234.474">2144 428,'71'-38,"-1"-2,-2-4,21-19,-76 54,-1-1,0-1,-1 0,0 0,-1-1,0 0,-1-1,0 0,-1-1,-1 0,6-14,8-54,-21 81,-1 1,1 0,-1 0,0-1,0 1,1 0,-1 0,0 0,1 0,-1 0,0 0,1 0,-1 0,0 0,0 0,1 0,-1 1,0-1,1 0,-1 0,0 1,1-1,-1 0,1 1,-1-1,0 1,1-1,-1 1,1-1,-1 1,1-1,0 1,-1-1,1 1,-1 0,1-1,0 1,0-1,-1 1,1 0,0 0,0-1,0 1,0 0,0-1,-1 1,1 0,1-1,-1 1,0 0,0 0,0-1,0 1,0 0,1-1,-1 1,0 0,1 0,-2 2,-12 39,2 0,2 1,1 0,3 1,1 7,-5 36,-9 77,14-89,-4 0,-3-1,-3 0,-3 0,-4-2,-2 0,-26 49,39-98,-1-1,-2 0,0-1,-1-1,-1 0,0 0,-2-2,0 0,-2-1,1-1,-2 0,0-2,-1 0,-10 4,29-16,-1-1,1 1,-1 0,0-1,1 1,-1-1,0 0,0 0,0 0,0 0,0 0,0-1,0 0,0 1,0-1,-1 0,1 0,0-1,0 1,0-1,0 1,0-1,0 0,0 0,0 0,0-1,1 1,-1-1,0 0,1 1,-1-1,1 0,0 0,0-1,0 1,0 0,0-1,0 1,0-1,1 0,-1 0,1 1,0-1,0 0,0 0,0 0,0-1,2-18,0 0,2 0,0 0,1 1,2 0,0-1,1 2,1-1,1 1,0 0,2 1,0 0,1 1,1 0,1 1,1 1,5-5,27-32,2 2,2 3,2 2,3 2,1 2,3 2,11 0,-44 29</inkml:trace>
  <inkml:trace contextRef="#ctx0" brushRef="#br0" timeOffset="1501.978">2962 597,'-37'17,"0"2,2 1,0 1,1 2,1 2,1 1,20-18,1 0,-1 1,2 1,-1 0,1 0,1 1,0 0,1 0,0 1,0 0,1 1,1 0,-4 10,9-21,1 1,-1 0,1-1,-1 1,1-1,0 1,0 0,0-1,0 1,0 0,1-1,-1 1,1-1,0 1,0-1,0 1,0-1,0 0,0 1,1-1,-1 0,1 0,-1 0,1 0,0 0,0 0,0 0,0-1,0 1,0-1,1 1,-1-1,0 0,1 0,-1 0,1 0,-1-1,1 1,1 0,103-5,-94 2,0-1,0-1,-1 0,0 0,0-1,0-1,0 0,-1-1,0 0,0 0,-1-1,0-1,-1 0,1 0,-2-1,1 0,-1 0,-1-1,0 0,0 0,-1-1,-1 0,0 0,-1 0,0 0,0-1,0-8,-4-64,-1 61</inkml:trace>
  <inkml:trace contextRef="#ctx0" brushRef="#br0" timeOffset="1757.934">3244 964,'5'-33,"11"-27,7-6,1 2,0 8,1 13,2 9,0 5,1 9,-5 6</inkml:trace>
  <inkml:trace contextRef="#ctx0" brushRef="#br0" timeOffset="2671.501">3442 964,'64'-45,"55"-113,-106 134,1 1,2 1,0 1,1 0,1 1,1 0,1 2,1 0,-20 17,0 0,0 0,-1 0,1 0,0 0,0 0,0 0,0 0,0 1,0-1,0 0,0 1,0-1,1 1,-1-1,0 1,0 0,0-1,1 1,-1 0,0 0,0 0,1 0,-1 0,0 0,1 0,-1 0,0 0,0 1,0-1,1 1,-1-1,0 1,0-1,0 1,0-1,0 1,0 0,0 0,0 0,0-1,0 1,0 0,0 0,-1 0,1 0,0 1,-1-1,1 0,-1 0,1 0,-1 0,0 1,1-1,-1 0,0 0,0 1,0-1,0 0,0 0,0 1,-15 136,15-136,1-1,-1 1,1-1,-1 1,1-1,0 1,0-1,0 1,0-1,0 0,0 0,0 1,0-1,0 0,1 0,-1 0,0 0,1 0,-1 0,1-1,-1 1,1 0,-1-1,1 1,0-1,-1 0,1 1,-1-1,1 0,0 0,-1 0,1 0,0 0,-1-1,1 1,0 0,-1-1,1 1,-1-1,1 1,-1-1,1 0,-1 0,1 0,66-39,-67 40,173-132,-173 131,0 0,0 0,-1 0,1 0,0 0,0 0,1 0,-1 0,0 1,0-1,0 0,0 1,1-1,-1 1,0-1,1 1,-1 0,0-1,1 1,-1 0,0 0,1 0,-1 0,0 0,1 0,-1 0,0 1,1-1,-1 1,0-1,1 0,-1 1,0 0,0-1,0 1,1 0,-1 0,0 0,0-1,0 1,0 0,-1 0,1 1,0-1,0 0,0 0,-1 0,1 0,-1 1,1-1,-1 0,1 1,-1-1,0 0,0 2,-25 162,25-160,-3 71,3-74,0 1,0-1,1 0,-1 0,0 0,1 0,0 1,-1-1,1 0,0 0,0 0,0 0,0-1,1 1,-1 0,0 0,1-1,-1 1,1-1,0 1,-1-1,1 0,0 1,0-1,0 0,0 0,0 0,0-1,0 1,0 0,1-1,13 1</inkml:trace>
  <inkml:trace contextRef="#ctx0" brushRef="#br0" timeOffset="2836.398">4571 710,'-24'19,"-3"-8,2-5</inkml:trace>
  <inkml:trace contextRef="#ctx0" brushRef="#br0" timeOffset="3017.876">4486 202,'0'9,"0"4</inkml:trace>
  <inkml:trace contextRef="#ctx0" brushRef="#br0" timeOffset="3772.671">4655 822,'196'-205,"-156"175,-39 30,-1 0,1 0,0 0,0 0,0 0,0 0,0 0,0 0,0 0,-1 0,1 1,0-1,0 0,0 0,0 1,-1-1,1 1,0-1,0 1,-1-1,1 1,0 0,-1-1,1 1,-1 0,1-1,-1 1,1 0,-1 0,1-1,-1 1,0 0,1 0,-1 0,0 0,0-1,1 1,-1 0,0 0,0 0,0 0,0 0,0 0,-1 0,1-1,0 1,0 0,0 0,-1 0,1 0,0-1,-1 1,-8 50,7-48,0 1,1 0,0 0,-1 0,1 0,1 1,-1-1,1 0,-1 0,1 0,0 0,1 1,-1-1,1 0,0 0,0 0,0 0,0 0,1 0,0 0,0 0,0-1,0 1,0 0,1-1,-1 0,2 1,1-2,0-1,1 0,-1 0,1 0,-1 0,1-1,0 0,-1 0,1-1,-1 1,1-1,-1-1,1 1,-1-1,0 0,0 0,1 0,-1-1,-1 1,1-1,0 0,-1-1,0 1,1-1,-1 0,-1 0,1 0,2-4,3 0,34-30,62-40,-87 70,0 2,0 0,1 0,-1 2,1 1,1 0,16 0,26-8,-91-1,18 12,0 0,0 1,1 0,-1 1,1 1,-1-1,1 1,0 1,0 0,0 1,0-1,1 2,-9 6,16-10,0 0,0 1,0-1,1 1,-1 0,1-1,0 1,0 0,-1 0,2 0,-1 0,0 0,1 0,-1 0,1 0,0 0,0 1,0-1,1 0,-1 0,1 0,-1 0,1 0,0 0,0 0,0 0,1-1,-1 1,1 0,0-1,-1 1,1-1,0 1,0-1,1 0,-1 0,0 0,1 0,-1 0,1-1,0 1,0-1,-1 1,1-1,0 0,0 0,0-1,0 1,0 0,0-1,0 0,1 0,-1 0,19 2,-1-1,0-2,1 0,-1-1,0-1,0-1,0-1,0-1,11-5,-26 9,-3 0,0 0,1 0,-1-1,1 2,-1-1,1 0,0 1,0 0,-1 0,1 0,0 0,0 1,0-1,0 1,0 0,0 0,0 1,0-1,0 1,0 0,0 0,0 0,0 0,0 1,-1-1,1 1,-1 0,1 0,-1 1,0-1,0 1,0-1,0 1,0 0,0 0,-1 1,0-1,1 0,0 3,1 12,-1 0,-1 0,0 0,-1 0,-1 0,-1 0,-1 3,0 19,-12 320,10-312,-36 214,36-247,-1 1,0-1,-1-1,-1 1,0-1,-1 0,-1 0,0-1,-1-1,0 1,0-1,-2-1,1 0,-2-1,-1 1,9-6,0-2,1 1,-1 0,0-1,-1 0,1 0,-1-1,1 1,-1-1,0-1,1 1,-1-1,0 0,0 0,0 0,0-1,0 0,-1 0,1-1,0 0,0 0,1 0,-1 0,0-1,0 0,1-1,-1 1,1-1,0 0,-1 0,1-1,1 1,-1-1,1 0,-1-1,1 1,0-1,1 0,-1 0,1 0,0 0,0 0,0-2,2-8,0 1,1-1,1 0,0 1,2-1,-1 0,2 1,-1 0,2 0,0 0,1 1,0-1,1 1,1 1,0-1,0 2,1-1,4-3,24-33,2 2,2 1,2 2,2 2,1 2,2 2,2 2,1 2,30-12,122-52,-153 72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5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44 565,'-12'38,"3"0,1 0,2 1,1 0,3 0,1 25,1-50,1 0,0 0,2 0,-1 0,2-1,0 1,0-1,1 0,4 6,-8-15,1-1,0 1,0-1,1 1,-1-1,0 0,1 0,0 0,0 0,0-1,0 1,0-1,1 0,-1 0,1 0,-1 0,1 0,0-1,0 0,0 0,-1 0,1 0,0 0,0-1,0 0,0 0,0 0,0 0,0-1,0 1,0-1,0 0,0 0,2-1,9-6,0 0,0-1,-1 0,0-1,-1-1,0 0,0-1,-1 0,10-14,7-5,78-89,-106 120,0-1,0 1,1 0,-1-1,0 1,0 0,1 0,-1 0,0 0,1 0,-1 1,0-1,1 0,-1 0,0 1,0-1,0 1,1-1,-1 1,0 0,0-1,0 1,0 0,0 0,0 0,0 0,0 0,0 0,0 0,-1 0,1 0,0 0,-1 0,1 0,-1 0,1 1,-1-1,0 0,1 1,-1-1,0 0,0 0,0 1,0-1,0 0,0 1,0-1,0 0,-1 1,1-1,0 0,-1 0,1 0,-1 1,0-1,0 1,2 8,1 10,1 0,1-1,1 1,1-1,0 0,2 0,0 0,3 3,-8-16,1 0,0-1,-1 1,2-1,-1 0,1 0,-1 0,1-1,1 0,-1 0,1 0,-1 0,1-1,0 0,0 0,0-1,1 0,-1 0,1 0,-1-1,1 0,0 0,-1 0,1-1,0 0,1-1,13-4,0 0,0-2,-1 0,0-2,0 0,-1-1,0-1,-1-1,0 0,-1-1,-1-1,0-1,0 0,-2-1,13-18,-22 30,-1 0,0 0,0 0,0-1,0 0,0 0,-1 0,0 0,0 0,-1-1,1 1,-1-1,0 1,-1-1,1 0,-1 0,-1 0,1 0,-1 0,0 0,0 0,0 0,-1 0,0 0,0 0,-1 0,0 1,0-1,-11-6</inkml:trace>
  <inkml:trace contextRef="#ctx0" brushRef="#br0" timeOffset="270.989">1370 677,'-14'23,"0"1,2 0,0 1,2 0,0 0,2 1,1 0,1 1,1 0,-1 24,6-46,-1-1,1 1,1-1,-1 1,0 0,1-1,0 0,0 1,0-1,1 1,-1-1,1 0,0 0,1 0,-1 0,1 0,-1-1,1 1,0-1,0 1,1-1,-1 0,1 0,-1-1,1 1,0-1,0 0,0 0,0 0,0 0,1-1,-1 0,1 1,-1-2,1 1,-1 0,3-1,3-2,1 0,0 0,0-1,-1-1,0 0,0 0,0-1,0 0,-1-1,1 0,-1-1,-1 0,1 0,-2 0,1-1,-1-1,0 1,0-1,-1 0,0-1,-1 1,0-1,0 0,-1 0,-1-1,3-8,-5 9,1 0,-1 0,-1 0,0 0,0 0,-1 0,0 0,-1 0,0 0,0 0,-1 1,-1-1,1 1,-2 0,1 0,-1 0,0 1,-1 0,0 0,0 0,-1 0,0 1,-1 0,1 1,-1 0,-5-3,-8-3</inkml:trace>
  <inkml:trace contextRef="#ctx0" brushRef="#br0" timeOffset="517.01">1822 1130,'0'-39,"5"-31,6-9,1 4,4 10,-1 12,2 9,2 8,-1 5,0 8,3 3,1 5,-1 5</inkml:trace>
  <inkml:trace contextRef="#ctx0" brushRef="#br0" timeOffset="766.064">2442 0,'-40'151,"6"1,2 29,15-59,6 0,3 87,9-136,0-62</inkml:trace>
  <inkml:trace contextRef="#ctx0" brushRef="#br0" timeOffset="1011.819">2669 339,'-81'79,"13"-13,2 2,-38 55,58-38,46-83,0-1,0 1,0 0,0 0,0 0,0-1,1 1,-1 0,1 0,-1-1,1 1,-1 0,1-1,0 1,0-1,0 1,0-1,0 1,1-1,-1 0,0 1,0-1,1 0,-1 0,1 0,-1 0,1 0,0 0,-1-1,1 1,0 0,-1-1,1 0,0 1,64 11,-62-12,21 1,0 0,-1 2,1 0,-1 2,0 1,0 0,-1 2,0 1,0 1,-1 1,0 0,3 4,11 43,-32-38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8:33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218,'-24'-9,"-1"1,1 2,-2 0,1 2,0 0,-1 2,0 1,1 1,-1 1,0 1,1 2,-1 0,1 2,0 0,1 2,0 1,0 1,1 1,0 1,0 0,-9 9,-10 3,2 2,0 2,2 1,1 2,1 2,2 1,1 1,2 2,1 1,3 2,-17 31,38-61,0 2,1-1,1 0,0 1,0 0,2 0,-1 0,1 0,1 1,0-1,1 0,0 1,1-1,0 0,1 1,0-1,1 0,1 0,0-1,0 1,1-1,1 0,0 0,0 0,1-1,4 5,10 3,0-1,1-2,1 0,0-1,1-1,0-1,1-2,0 0,1-2,0 0,0-2,1-1,-1-1,1-1,0-2,0 0,0-2,0-1,8-2,-5 2,0-1,-1-1,0-2,0-1,0-1,-1-1,5-4,-5-1</inkml:trace>
  <inkml:trace contextRef="#ctx0" brushRef="#br0" timeOffset="294.144">1383 726,'-24'22,"0"1,1 1,2 1,0 1,2 1,1 1,1 0,1 1,2 1,1 1,-4 13,16-40,0 1,0-1,1 1,-1 0,1-1,0 1,0 0,0-1,1 1,0 0,0-1,0 1,0-1,1 1,-1-1,1 1,0-1,1 0,-1 0,1 0,0 0,0-1,0 1,0-1,1 0,-1 0,1 0,0 0,0 0,0-1,0 0,0 0,0 0,1 0,-1-1,4 1,8 0,-1-1,1-1,-1 0,1-1,-1-1,0-1,1 0,-1-1,0 0,-1-1,1-1,-1 0,0-1,-1-1,0 0,0 0,0-2,-1 1,-1-2,4-4,6 0,-1-2,-1 0,-1-2,-1 0,0 0,-2-2,0 0,-1-1,-1 0,-1-1,-2 0,6-17,-15 35,0-1,0 0,0 0,-1 0,0 0,0 0,-1 0,1 0,-1 0,-1 1,1-1,-1 0,0 0,0 1,-1 0,0-1,1 1,-2 0,1 0,-1 0,1 1,-1-1,-1 1,1 0,-1 0,1 1,-1-1,0 1,0 0,-1 0,1 1,0-1,-1 1,0 0,0 1,1 0,-1 0,0 0,0 0,-4 2,0 0,0 0,0 1,0 0,1 0,-1 1,1 1,0 0,0 0,0 1,0 0,1 0,-1 1,1 0,1 0,-1 1,1 0,1 0,-5 6,-7 7</inkml:trace>
  <inkml:trace contextRef="#ctx0" brushRef="#br0" timeOffset="726.415">1750 1178,'247'-411,"-247"410,0 0,0 0,-1 1,1-1,0 0,0 0,1 1,-1-1,0 0,0 0,0 1,0-1,1 0,-1 1,0-1,1 0,-1 1,0-1,1 0,-1 1,1-1,-1 1,1-1,-1 1,1-1,-1 1,1-1,0 1,-1 0,1-1,0 1,-1 0,1-1,0 1,-1 0,1 0,0 0,0 0,-1 0,1 0,0 0,0 0,-1 0,1 0,0 0,-1 0,1 0,0 0,0 1,-1-1,1 0,0 1,-1-1,1 0,-1 1,1-1,0 1,-1-1,1 1,-1-1,1 1,-1 0,1-1,-1 1,0-1,1 1,-1 0,0-1,0 1,1 0,3 92,-6-86,1 1,0 0,0 0,1 0,0-1,1 1,-1 0,2 0,-1 0,1-1,0 1,0 0,1-1,0 0,1 0,-1 0,1 0,1 0,-1-1,1 0,0 0,1 0,-3-4,1 0,-1 0,1 0,-1-1,1 1,0-1,-1 0,1 0,0 0,0-1,0 1,0-1,0 0,0 0,0 0,0-1,-1 1,1-1,0 0,0 0,0 0,-1-1,1 1,-1-1,1 0,-1 0,0 0,3-3,80-79,-78 74,10-11,-1-1,0 0,-2-2,0 1,-2-2,-1 0,-1 0,-1-1,3-12,-9 14</inkml:trace>
  <inkml:trace contextRef="#ctx0" brushRef="#br0" timeOffset="1362.95">2823 501,'-204'110,"148"-56,55-52,0-1,1 0,-1 0,0 1,0-1,1 0,-1 1,1-1,-1 1,1-1,-1 0,1 1,0-1,0 1,0-1,0 1,0-1,0 1,0-1,1 1,-1-1,0 1,1-1,-1 1,1-1,0 0,-1 1,1-1,0 0,0 0,0 1,0-1,0 0,0 0,0 0,0 0,0 0,0 0,1-1,-1 1,0 0,1-1,-1 1,0 0,1-1,-1 0,1 1,0-1,61 14,-56-15,0 1,-1 1,1-1,-1 1,1 0,-1 1,1 0,-1 0,0 0,0 0,0 1,0 0,0 1,0-1,-1 1,0 0,0 0,0 1,0-1,-1 1,1 0,-1 1,-1-1,3 4,-7-1,0-1,0 1,0 0,-1 0,0-1,-1 1,1-1,-1 0,-1 1,0-2,0 1,0 0,-1-1,1 0,-2 0,1 0,-1 0,0-1,0 0,0 0,-1-1,1 0,-7 3,5 0,-1 0,0-1,0 0,-1-1,0 0,1 0,-2-1,1 0,0-1,-1 0,0-1,1 0,-6-1,15-1,-1-1,1 0,-1 0,1 0,0 0,-1 0,1 0,0 0,0-1,0 1,0 0,0-1,0 1,0-1,0 1,0-1,1 1,-1-1,1 0,-1 1,1-1,0 0,-1 1,1-1,0 0,0 0,0 1,0-1,1 0,-1 1,0-1,1 0,-1 1,1-1,0 0,-1 1,1-1,0 1,0-1,0 1,0 0,0-1,0 1,0 0,1 0,-1 0,0 0,1 0,-1 0,1 0,0 0,14-15</inkml:trace>
  <inkml:trace contextRef="#ctx0" brushRef="#br0" timeOffset="2011.28">2794 952,'26'4,"1"0,-1-2,0 0,1-2,-1-1,0-1,0-2,1 0,-2-2,17-5,-31 8,-1 0,0-1,0 0,0 0,0-1,-1-1,1 0,-2 0,1 0,0-1,-1 0,-1-1,1 0,-1 0,0-1,-1 0,0 0,-1 0,0-1,0 1,0-2,-2 2,-1 6,1-1,-1 0,0 1,0-1,0 0,-1 0,1 0,-1-1,0 1,-1 0,1 0,0-1,-1 1,0 0,0-1,-1 1,1 0,-1 0,0-1,0 1,0 0,0 0,-1 0,0 0,0 0,0 0,0 1,-1-1,1 1,-1-1,0 1,0 0,-3-1,1 0,-1 1,0 0,1 0,-1 0,-1 1,1 0,0 0,0 1,-1-1,1 1,-1 1,1-1,-1 1,1 0,-1 1,1 0,-1 0,1 0,-1 1,1-1,0 2,0-1,0 1,0 0,-1 1,-11 6,1 0,0 2,1 0,1 0,0 2,0 0,1 1,1 0,7-9,1-1,0 1,0 0,1 0,0 1,0 0,0-1,1 1,0 1,0-1,1 0,0 1,0-1,1 1,0-1,0 1,1 0,0-1,0 1,0 0,1 0,1-1,-1 1,1-1,0 1,1-1,0 0,0 0,1 0,0 0,0-1,3 5,1-5,1-1,0 1,0-1,0-1,0 0,1 0,0-1,0 0,-1 0,2-1,-1-1,0 0,0 0,0-1,1 0,-1-1,0 0,0-1,0 0,0 0,3-2,19-6,0-2,-1-1,0-1,-1-2,24-16,-27 17,0-1,-1-2,0 0,-1-2,-2-1,0 0,-1-2,-1-1,-1 0,-2-2,15-24,-30 43,28-77,-30 82,0-1,-1 0,1 0,-1 1,0-1,0 0,0 0,0 0,0 1,0-1,-1 0,1 0,-1 1,0-1,0 0,0 1,0-1,0 1,-1-1,1 1,-1 0,0 0,1-1,-1 1,0 0,0 1,-1-1,0-1,-3 2,0 1,0 0,1 0,-1 0,0 0,1 1,-1 0,1 0,-1 1,1 0,-1 0,1 0,0 0,0 1,0 0,0 0,0 0,1 1,0 0,-1 0,1 0,1 0,-1 0,1 1,-3 3,1-5,1 0,-1 1,1 0,-1 0,1 0,1 0,-1 1,0 0,1 0,0 0,0 0,1 0,-1 0,1 1,0-1,1 1,-1-1,1 1,0 0,1 0,-1 0,1-1,0 1,0 0,1 0,0 0,0-1,0 1,1 0,0-1,0 1,0-1,1 0,0 0,0 0,0 0,1 1,7 3,1-1,-1 0,1-1,1 0,-1-1,1 0,0-1,10 2,52 24,-70-29,-1 1,0 0,0 0,0 0,0 0,0 1,-1 0,1 0,-1 0,0 0,0 0,0 0,-1 1,0-1,0 1,0 0,0 0,-1 0,0 0,0 0,0 0,0 0,-1 0,0 0,0 0,-1 1,0 8,-1-1,0 0,-1 0,-1 0,0 0,0-1,-2 1,1-1,-5 5,1-1</inkml:trace>
  <inkml:trace contextRef="#ctx0" brushRef="#br0" timeOffset="2381.434">3952 585,'1'60,"2"0,3 0,3 0,2-1,13 37,12-16,-35-78,-1 0,1-1,0 1,0 0,0-1,1 1,-1-1,0 1,0-1,1 1,-1-1,1 0,-1 0,1 0,0 0,-1 0,1 0,0 0,0-1,0 1,0 0,-1-1,1 0,0 1,0-1,0 0,0 0,0 0,0 0,0 0,0-1,0 1,0-1,-1 1,1-1,0 0,0 1,0-1,-1 0,1 0,0-1,5-5,-1 0,-1 0,1-1,-1 0,-1 0,1 0,-1 0,-1-1,0 1,3-10,4-10,30-123,-37 128,2-1,0 1,2 0,0 1,2 0,0 0,1 1,4-5,-1 7</inkml:trace>
  <inkml:trace contextRef="#ctx0" brushRef="#br0" timeOffset="3210.243">4770 669,'-30'4,"1"1,0 1,0 2,1 1,0 1,0 1,1 1,0 2,1 1,1 1,-11 9,31-20,0 0,-1 0,1 1,1-1,-1 1,1 0,0 1,1-1,-1 1,1-1,1 1,-1 0,1 0,0 0,2-4,-1 0,1 0,0 0,0 0,0 0,0 0,0 0,1-1,-1 1,1 0,0 0,0 0,0-1,0 1,0 0,1-1,-1 1,1-1,0 0,0 1,0-1,0 0,0 0,0 0,0 0,1-1,-1 1,0-1,1 1,0-1,-1 0,1 0,0 0,0 0,1 0,12 1,-1-2,0 1,0-2,1 0,-1 0,0-2,0 0,0-1,-1 0,1-1,-1-1,0 0,0-1,-1 0,0-1,0-1,-1 0,0 0,1-3,-11 11,135-105,-136 106,1 0,0 0,0-1,0 1,-1 0,1 0,0 1,0-1,0 0,-1 1,1-1,0 1,-1-1,1 1,0 0,-1-1,1 1,-1 0,1 0,-1 1,1-1,-1 0,0 0,1 1,-1-1,0 0,0 1,0-1,0 1,0 0,-1-1,1 1,0 0,-1-1,1 1,-1 0,0 0,1-1,-1 1,0 0,0 0,0 0,0-1,-1 1,1 0,0 0,-1 0,0 0,5 15,0-1,0 0,2 1,0-2,1 1,0-1,1 0,7 8,-13-19,1 0,0-1,0 1,1-1,-1 1,1-1,-1 0,1 0,0-1,0 1,0-1,0 0,1 0,-1 0,1-1,-1 1,1-1,-1 0,1-1,0 1,0-1,-1 0,1 0,0 0,-1-1,1 1,0-1,-1 0,1-1,11-5,-1-2,0 0,-1 0,0-2,-1 1,0-2,0 0,-1-1,-1 0,0 0,-1-1,0-1,6-12,1 2,15-19,-3-1,-1-2,-3 0,18-48,-19 22,-3-1,-4-1,-3-1,-2-9,-10 77,0 0,0 0,-1 0,0 0,-1 0,0 0,0 0,0 0,-1 0,-1 0,1 0,-1 0,0 0,-1 1,0-1,0 1,-1 0,0 0,0 0,-4-4,5 11,-1 0,0 0,0 1,1 0,-1-1,0 1,1 0,-1 1,1-1,-1 1,1-1,0 1,0 0,0 0,0 1,0-1,0 1,0-1,1 1,-1 0,1 0,0 0,0 0,0 0,0 1,1-1,-1 1,1-1,0 1,0-1,0 1,-1-1,-15 37,2 1,1 1,2 0,2 0,2 1,2 1,1-1,3 24,-3-15,2 3,1 1,4-1,1 1,5 13,-5-48,0 13,2-1,2 0,1-1,1 1,8 16,-4-41,-10-32,-18-56,10 54</inkml:trace>
  <inkml:trace contextRef="#ctx0" brushRef="#br0" timeOffset="3462.1">4996 444,'34'5,"39"1,13 0,-4-1,-6-2,-12-1,-11 0,-10-2,-8 0,-4 5,-4 1,-1 0,-5-1</inkml:trace>
  <inkml:trace contextRef="#ctx0" brushRef="#br0" timeOffset="3628.016">5814 839,'-9'33,"1"12,7-3,3-7</inkml:trace>
  <inkml:trace contextRef="#ctx0" brushRef="#br0" timeOffset="3779.702">5871 388</inkml:trace>
  <inkml:trace contextRef="#ctx0" brushRef="#br0" timeOffset="7212.612">6351 641,'-69'39,"57"-31,0 1,0 1,1 0,0 0,0 1,1 1,1 0,0 0,1 1,0 0,1 0,0 0,1 1,1 1,0-1,1 0,0 1,1 0,1 0,0 10,2-21,1 0,-1-1,1 1,0 0,0-1,0 1,1-1,-1 1,1-1,0 1,0-1,0 0,0 0,1 0,-1 0,1 0,-1-1,1 1,0-1,0 0,1 0,-1 0,0 0,1 0,-1-1,1 1,-1-1,1 0,0 0,-1 0,1-1,0 1,0-1,-1 0,1 0,0-1,0 1,-1-1,1 1,0-1,-1 0,1-1,0 1,-1-1,0 1,1-1,-1 0,2-1,14-9,-1 0,0-1,0 0,-1-2,-1 0,0-1,-2 0,1-2,-2 1,-1-2,0 0,-1 0,0-3,-8 18,-1 0,-1 1,1-1,0 0,-1 0,0 0,0 0,0-1,-1 1,1 0,-1 0,0 0,0-1,0 1,-1 0,1 0,-1 0,0 0,-1 0,1 0,-1 0,1 0,-1 0,0 1,0-1,-1 1,1-1,-1 1,0 0,0 0,0 0,0 0,0 0,-1 1,1 0,-1 0,1 0,-1 0,0 0,0 1,0-1,0 1,-3 0,-19 0,1 4</inkml:trace>
  <inkml:trace contextRef="#ctx0" brushRef="#br0" timeOffset="8445.984">6661 839,'76'-165,"-74"148,-8 20,-14 23,-129 191,60-83,141-186,105-146,-70 80,-60 90,-26 28,-1-1,0 1,0-1,0 1,1-1,-1 1,0 0,1-1,-1 1,0-1,1 1,-1 0,1-1,-1 1,1 0,-1 0,0-1,1 1,-1 0,1 0,-1 0,1-1,-1 1,1 0,-1 0,1 0,0 0,-1 0,1 0,-1 0,1 0,-1 0,1 0,-1 1,1-1,-1 0,1 0,-1 0,1 1,-1-1,0 0,1 0,-1 1,1-1,-1 0,0 1,1-1,-1 1,1-1,-1 0,0 1,0-1,1 1,-1-1,0 1,0-1,0 1,1-1,-1 1,0-1,0 1,0-1,0 1,0-1,0 1,-17 131,15-127,1-1,0 1,0 0,0 0,0 0,1 0,0 0,0 0,0 0,0 0,1 0,0 0,0 0,0 0,1 0,0-1,0 1,0 0,0-1,1 0,-1 1,1-1,0 0,1 0,-1-1,1 1,-1-1,1 0,0 0,0 0,1 0,2 1,1-2,0-1,0 0,1 0,-1-1,0 0,0 0,0-1,0 0,0-1,0 0,0 0,0 0,-1-1,1 0,-1-1,0 0,0 0,0 0,0-1,-1 0,1 0,-2-1,3-1,6-9,1-1,-2-1,-1 0,0 0,-1-1,-1 0,0-1,-1-4,-3 8,-1 1,-1-1,-1 0,-1-1,0 1,0 0,-2-14,0 6</inkml:trace>
  <inkml:trace contextRef="#ctx0" brushRef="#br0" timeOffset="9529.658">7846 669,'-6'5,"1"0,-1 0,1 1,0-1,0 1,1 1,0-1,0 0,0 1,1 0,0 0,0 0,-1 5,-1 1,1 0,0 1,1-1,0 1,1 0,0 0,1 0,1 0,1 0,0 0,0 0,1 0,1 0,0 0,2 1,-3-10,1 0,0 0,0-1,0 1,0-1,1 1,0-1,0 0,0-1,0 1,0-1,1 1,0-1,-1-1,1 1,0-1,1 0,-1 0,0 0,0-1,1 1,-1-1,1-1,-1 1,1-1,0 0,-1 0,1-1,-1 1,1-1,-1-1,1 1,-1-1,0 0,0 0,0 0,0-1,0 1,0-1,-1-1,1 1,-1-1,0 1,0-1,0 0,-1-1,2 0,6-7,-1-1,0 0,0 0,-2-1,0 0,0-1,-1 1,-1-1,0-1,-1 1,-1-1,0 0,-1 0,-1 0,-1-1,0 0,-3 10,1-1,-2 1,1 0,-1 0,0 0,0 0,-1 0,0 1,0-1,-1 1,0 0,0 0,0 1,-1-1,0 1,0 1,0-1,0 1,-1 0,1 0,-1 1,0 0,-1 0,1 1,0-1,-1 2,1-1,-1 1,1 0,-1 1,0 0,1 0,-1 0,0 1,-29 10,66-7,0-14,0-1,-1-1,-1-2,0-1,-1-1,-1-1,0-1,-2-1,0-1,-1-2,9-11,-5 3,0-1,-2-1,-2-1,-1-1,-1 0,2-12,-22 46,0-1,0 1,-1-1,1 0,0 1,0-1,0 0,0 1,1-1,-1 1,0-1,0 0,0 1,0-1,1 1,-1-1,0 1,1-1,-1 0,0 1,1-1,-1 1,0-1,1 1,-1 0,1-1,-1 1,1-1,-1 1,1 0,-1 0,1-1,0 1,-1 0,1 0,-1-1,1 1,0 0,-1 0,1 0,-1 0,1 0,0 0,-1 0,1 0,0 0,-1 0,1 1,-1-1,1 0,0 0,-1 1,1-1,-1 0,1 1,-1-1,1 0,-1 1,1-1,-1 1,1-1,-1 1,15 40,-13-35,18 84,-4 1,-4 0,-3 18,-2-31,4 7,-4 0,-3 1,-5 0,-3-1,-4 0,-3 0,-4-1,-4 0,-12 25,28-99,0 0,0-1,-1 1,-1-1,1 0,-2-1,1 1,-1-1,0 0,-1 0,0-1,0 0,-1 0,-5 3,12-9,0 0,-1 0,1-1,0 1,-1-1,1 1,-1-1,1 0,-1 1,1-1,-1 0,1 0,-1 0,1 0,-1 0,1 0,-1 0,1-1,-1 1,1-1,-1 1,1-1,-1 1,1-1,0 0,0 0,-1 1,1-1,0 0,0 0,0 0,0-1,0 1,0 0,0 0,0-1,0 1,1 0,-1-1,0 1,1 0,-1-1,1 1,0-1,-1 1,1-1,0 1,0-1,0 0,-5-80,12 33,3-1,2 1,3 1,1 0,2 1,3 1,1 1,2 1,26-35,-27 43,-5 10</inkml:trace>
  <inkml:trace contextRef="#ctx0" brushRef="#br0" timeOffset="38818.611">9540 698,'1'2,"1"0,-1 0,1-1,-1 1,1 0,0-1,0 1,0-1,-1 0,1 1,1-1,-1 0,0 0,0 0,0-1,0 1,1 0,-1-1,0 1,1-1,-1 0,0 0,1 0,-1 0,1 0,0 0,15 2,0 0,0-1,0-1,0-1,0 0,-1-1,1-1,0-1,-1-1,0 0,0-1,0-1,-1 0,0-2,7-4,-17 9,4 0,-1-1,0-1,-1 1,1-1,-1-1,0 0,0 0,-1 0,0-1,-1 0,1 0,-2-1,1 0,-1 0,0 0,-1-1,0 1,-1-1,3-9,-6 16,-1 1,1-1,0 1,-1-1,0 1,1 0,-1-1,0 1,0 0,0 0,-1 0,1-1,0 1,-1 1,1-1,-1 0,0 0,0 0,0 1,0-1,0 1,0 0,0-1,0 1,0 0,-1 0,1 0,0 1,-1-1,1 0,0 1,-2 0,-83-3,64 7,1 2,-1 0,1 2,1 0,-1 1,2 2,-1 0,1 1,-9 8,16-11,0 1,1 1,0 0,1 1,0 0,1 0,0 1,1 1,1 0,0 0,0 0,2 1,0 0,1 0,0 1,1-1,-1 11,5-21,-1 1,1-1,1 0,-1 1,1-1,0 0,0 0,1 0,-1 0,1 0,0 0,0 0,1 0,0-1,-1 1,2-1,-1 0,0 0,1 0,0 0,0-1,0 0,0 1,0-1,1-1,-1 1,1-1,0 1,0-1,0 0,18 6,0-1,1 0,0-2,0-1,0-1,1 0,-8-1,1-1,-1 0,1-2,-1 0,1 0,-1-2,1 0,-1-1,0-1,0 0,4-3,-5-1</inkml:trace>
  <inkml:trace contextRef="#ctx0" brushRef="#br0" timeOffset="39540.892">10471 501,'-21'18,"1"1,0 2,1 0,1 0,-10 20,-20 21,-89 141,179-251,192-240,-189 244,-45 73,-1-26,-4 175,6-172,0 0,0 1,1-1,-1 0,1 0,1 0,-1 0,1-1,0 1,1-1,-1 1,1-1,0 0,0-1,1 1,-1-1,1 1,0-1,0-1,1 1,-1-1,1 0,0 0,-1-1,1 1,3 0,-1-3,0 1,0-1,0-1,0 1,0-1,0-1,0 0,0 0,-1 0,1-1,-1 0,1 0,-1-1,0 0,0 0,-1-1,1 0,-1 0,0-1,-1 1,1-1,-1 0,0-1,0 1,-1-1,0 0,0 0,-1-1,1-2,19-23,0 0,-3-1,-1-1,-1-1,-2 0,-1-2,19-64,-40 101,2 12</inkml:trace>
  <inkml:trace contextRef="#ctx0" brushRef="#br0" timeOffset="40274.875">11092 726,'25'4,"-1"-1,1 0,0-2,0-1,0-1,5-2,-22 2,-1 0,1-1,0 0,-1 0,1 0,-1-1,1-1,-1 1,0-1,-1 0,1-1,-1 1,0-1,0-1,0 1,-1-1,0 0,0 0,0-1,-1 1,2-5,35-97,-41 106,1-1,0 0,-1 0,0 0,0 0,0 0,0 0,0 0,-1 0,1 1,-1-1,0 0,0 0,0 0,0 1,0-1,-1 1,1-1,-1 1,1-1,-1 1,0 0,0 0,0 0,0 0,-1 0,1 0,0 0,-1 1,1-1,-1 1,0 0,1 0,-1 0,0 0,0 0,0 0,-9 0,1 1,-1 0,1 0,0 1,-1 0,1 1,0 1,0 0,0 0,0 1,1 0,-1 1,1 0,0 1,1 0,-1 0,1 1,0 0,1 1,0 0,0 0,1 1,0 0,0 0,1 1,0 0,1 0,0 0,0 1,1-1,-2 12,3-17,0 1,1 0,0-1,0 1,0 0,1 0,0 0,0 0,1 1,-1-1,1 0,0 0,1 0,0 0,0 1,0-1,1-1,0 1,0 0,0 0,1 0,-1-1,2 0,-1 1,0-1,1 0,0-1,0 1,1-1,1 2,6 2,-1-2,1 1,0-2,0 1,0-2,1 0,0 0,0-1,0-1,0 0,0 0,0-2,1 0,-1 0,0-1,0-1,0 0,12-3,6-4,0 0,0-2,-1-1,-1-1,0-2,-1-1,8-6,-7 5,-1-1,-1-2,0 0,-2-2,0-1,-1-1,-2-1,0-1,-2 0,3-8,-20 30,-1 1,1 0,-1-1,0 0,0 1,0-1,-1 0,0 0,1 0,-1 0,0 0,-1 0,1-1,-1 1,0 0,0 0,0 0,-1 0,1-1,-1 1,0 0,0 0,0 0,-1 0,1 0,-1 1,0-1,0 0,-1 1,1-1,-1 1,1 0,-1 0,0 0,-1 0,-3 1,-1 1,0 0,0 0,0 0,0 1,0 1,0-1,1 1,-1 1,0-1,0 1,1 0,-1 1,1 0,0 0,0 1,0 0,0 0,1 0,-1 1,1 0,0 1,1-1,-1 1,1 0,0 0,1 1,0-1,0 1,0 0,0 0,1 0,1 1,-1-1,0 5,3-9,-1 0,1 0,0 0,0 0,1 0,-1 0,1 0,-1 0,1 0,0 0,0 0,0 0,1-1,-1 1,1 0,-1-1,1 1,0-1,0 0,0 0,0 1,0-1,1-1,-1 1,1 0,-1 0,1-1,-1 0,1 1,0-1,0 0,0 0,0-1,1 1,104 11,-102-13,0 0,0 1,0 0,0 0,0 0,0 1,0-1,0 2,0-1,0 0,0 1,-1 0,1 1,-1-1,1 1,-1 0,0 1,0-1,0 1,-1 0,1 0,-1 0,0 1,0-1,2 4,-3 0,-1 1,0-1,0 0,0 1,-1-1,0 1,-1-1,0 1,-1 0,1-1,-1 1,-1-1,0 1,0-1,-1 0,0 0,-1 1,-4 10</inkml:trace>
  <inkml:trace contextRef="#ctx0" brushRef="#br0" timeOffset="41025.433">12616 415,'0'0,"-23"1,1 1,0 1,1 1,-1 1,1 1,0 1,0 1,0 0,1 2,1 0,0 1,0 1,1 1,-15 13,26-20,-1 0,1 0,0 1,0 0,1 0,0 1,0 0,1 0,0 0,0 0,1 1,0 0,1 0,0 0,0 0,1 1,0-1,1 1,0-1,0 1,1 0,0-1,1 1,1-6,0-1,0 0,0 0,1 0,-1 0,1-1,0 1,0-1,0 1,0-1,0 0,0 0,0 0,1-1,-1 1,1-1,0 0,-1 0,1 0,0 0,-1-1,1 1,0-1,0 0,2 0,96-15,-81 5,0-1,-2-1,1 0,-2-2,0 0,0-1,-1-1,-1-1,-1 0,6-10,43-42,10-6,-79 107,-11 3,2 1,2 0,1 1,2 0,2 0,1 1,1 0,2 24,4 261,-4-302,-1 1,0 0,-2-1,-1 0,0-1,-2 1,0-1,-1-1,-1 0,-9 10,19-26,0 0,0-1,-1 1,1 0,-1-1,0 0,0 1,0-1,0 0,0 0,0 0,-1 0,1 0,0-1,-1 1,0-1,1 0,-1 1,0-1,0 0,0-1,1 1,-1 0,0-1,0 0,0 1,0-1,0 0,0-1,0 1,0-1,0 1,0-1,0 0,0 0,1 0,-1 0,0 0,1-1,-1 1,1-1,-1 0,1 0,0 0,0 0,0 0,0 0,0-1,0 1,1 0,-1-1,1 0,-1 1,1-1,0-1,-4-17,1 0,1 0,1-1,1 1,1-1,1 1,1 0,1-1,0 1,7-17,-4 10,1 0,2 0,1 0,1 2,1-1,2 1,0 1,2 1,14-19,-15 25</inkml:trace>
  <inkml:trace contextRef="#ctx0" brushRef="#br0" timeOffset="41637.046">12954 388,'-5'26,"1"1,1 0,2 0,0 0,2 1,1-1,1 0,1-1,2 1,0-1,3 3,-8-26,-1-1,1 0,0 0,0 0,0 0,0 0,0 0,0 0,0 0,1 0,-1-1,1 1,0 0,-1-1,1 1,0-1,0 0,0 0,0 0,0 1,0-2,0 1,0 0,0 0,1-1,-1 1,0-1,0 0,1 0,-1 0,0 0,0 0,1 0,-1 0,0-1,2 0,1-1,0 0,0 0,0-1,0 0,0 0,-1 0,1 0,-1-1,0 0,0 0,-1 0,1 0,-1-1,2-2,95-163,19 37,-86 114,-33 19,1 0,0 0,-1 0,1 0,0 0,-1 0,1 0,-1 0,1 0,0 1,-1-1,1 0,0 0,-1 1,1-1,-1 0,1 1,-1-1,1 1,-1-1,1 1,-1-1,1 1,-1-1,0 1,1-1,-1 1,0-1,1 1,-1-1,0 1,0 0,0-1,1 1,-1 0,0-1,0 1,0 0,0-1,0 1,0 0,0-1,0 1,-1-1,1 1,0 0,0-1,0 1,-1 0,1-1,0 1,-1-1,1 1,-1 0,-7 60,2 2,3-1,3 0,3 1,10 61,16 119,-27-234,1 1,-2 0,1-1,-2 1,1 0,-1 0,0 0,-1 0,-1-1,1 1,-1 0,-1-1,0 1,0-1,-1 0,0 0,-1 0,0-1,0 0,0 0,-1 0,-1 0,1-1,-1 0,-7 5,9-8,-1-1,1 0,-1 0,0-1,0 0,0 1,0-2,0 1,0-1,-1 0,1 0,0-1,-1 0,1 0,0-1,-1 1,1-1,0 0,0-1,0 0,0 0,0 0,0-1,0 0,1 0,-1 0,1-1,0 1,0-1,0-1,1 1,-1-1,1 1,0-1,0 0,1-1,0 1,0-1,0 0,0 1,1-1,-1-2,2 0,-1-1,1 0,0 0,1 1,0-1,0 0,1 0,0 0,1 1,0-1,0 1,1-1,0 1,0 0,1 0,0 0,1 1,1-3,103-122,-71 101,2 0,0 3,2 1,1 3,2 1,0 2,1 2,0 2,2 2,0 2,47-5,-59 11</inkml:trace>
  <inkml:trace contextRef="#ctx0" brushRef="#br0" timeOffset="43506.712">1 1516,'511'-29,"-220"4,85-4,-34 0,11 1,142-3,13 5,85-4,260 31,-327-29,123 27,-263-25,237-4,-42 2,1433 29,-1569-29,659 27,-663-10,-2-8,24 20,-176 0,1883-1,-2001-17,-140 12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2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231 735,'-24'16,"1"2,1 0,1 1,0 2,2 0,0 1,2 0,-9 15,22-33,1 0,-1 0,1 0,0 0,0 0,0 1,1-1,0 1,-1 0,2 0,-1 0,0 0,1 0,0 0,1 0,-1 0,1 0,0 0,0 1,0-1,1 0,-1 0,1 0,1 0,-1 0,1 0,0 0,0 0,0-1,1 1,-1-1,1 1,0-1,2 2,4-1,-1 0,1-1,-1 0,1-1,1 1,-1-2,0 1,1-1,-1-1,1 0,-1 0,1-1,0 0,-1-1,1 0,-1 0,1-1,-1 0,1-1,-1 0,0 0,4-3,11-5,1-2,-2 0,0-2,0-1,-1 0,-1-2,7-8,-6 5,0-2,-2 0,0-1,-2-1,5-9,-18 26,0-1,0 0,-1 1,0-2,-1 1,0 0,0-1,-1 1,0-1,-1 0,0 0,0 0,-1 1,-1-1,1 0,-2 0,1 0,-3-5,2 9,-1 0,1 0,-2 0,1 0,-1 1,1-1,-1 1,-1 0,1 0,-1 1,0-1,0 1,0 0,-1 0,1 1,-1-1,0 1,0 1,0-1,0 1,-1 0,1 0,-1 1,1 0,-1 0,1 0,-1 1,-5 1,2-1,0 0,0 1,0 0,0 1,1 0,-1 1,1 0,-1 0,1 1,0 0,1 1,-1 0,1 0,0 1,0 0,0 0,1 1,0 0,-1 2,-15 24,5-2</inkml:trace>
  <inkml:trace contextRef="#ctx0" brushRef="#br0" timeOffset="399.996">711 1018,'49'-92,"4"3,39-46,-66 108,-13 49,-13 16,-1-31,0 0,0 0,0 0,1 0,0 1,1-1,0 0,0 0,0 0,1 0,0 0,0 0,1 0,0 0,0-1,0 1,1-1,0 0,0 0,1-1,0 1,0-1,0 0,0 0,1-1,0 1,0-1,0-2,-1 0,0-1,1 1,-1-1,1 0,-1 0,1-1,-1 0,1 0,0 0,-1-1,1 0,-1 0,1 0,-1 0,0-1,1 0,-1 0,0-1,0 0,0 1,-1-1,1-1,-1 1,1-1,-1 0,3-3,2-2,-1 0,0 0,0-1,-1 0,-1 0,1-1,-2 0,1 0,-1 0,-1-1,0 0,0-4,2-70,-7 61</inkml:trace>
  <inkml:trace contextRef="#ctx0" brushRef="#br0" timeOffset="703.475">1472 1,'-66'462,"45"-197,-1-114,21-150,1 0,0 0,0 1,0-1,0 0,0 0,0 1,0-1,0 0,1 0,-1 0,0 1,1-1,-1 0,1 0,-1 0,1 0,0 0,-1 0,1 0,0 0,0 0,-1 0,1 0,0 0,0-1,0 1,0 0,0-1,0 1,1-1,-1 1,0-1,0 1,0-1,0 0,1 1,-1-1,0 0,0 0,1 0,-1 0,0 0,0 0,0-1,1 1,-1 0,0-1,0 1,0 0,0-1,1 0,-1 1,0-1,0 1,0-1,0 0,0 0,-1 0,1 0,0 0,0 0,0 0,59-60,-45 42</inkml:trace>
  <inkml:trace contextRef="#ctx0" brushRef="#br0" timeOffset="1203.045">1670 735,'-1'6,"1"1,0-1,0 0,1 0,-1 1,2-1,-1 0,1 0,-1 0,2 0,-1 0,1 0,0 0,0-1,0 0,3 3,-3-7,0-1,0 1,0-1,0 0,0 0,0 0,0 0,0 0,0-1,0 1,0-1,0 0,0 0,0 0,-1 0,1-1,0 1,-1-1,1 1,-1-1,1 0,-1 0,0 0,0-1,0 1,0 0,0-1,0 1,0-2,3 0,168-185,-173 188,1-1,-1 1,1 0,0 0,0 0,0 0,-1 1,1-1,0 0,0 0,0 0,0 1,1-1,-1 1,0-1,0 1,0-1,0 1,0-1,1 1,-1 0,0 0,0 0,1 0,-1 0,0 0,0 0,1 0,-1 0,0 0,0 1,1-1,-1 1,0-1,0 1,0-1,0 1,0-1,0 1,0 0,0 0,0 0,0-1,0 1,0 0,-1 0,1 0,0 0,0 0,-1 1,1-1,-1 0,1 0,-1 0,0 0,1 1,-1-1,1 199,55 339,-55-519,0 0,-1-1,0 1,-2 0,-1 0,0-1,-1 1,-1-1,-1 0,-1-1,0 0,-2 0,0 0,-1-1,-2 2,11-17,-1 1,0-1,0 0,0 0,0 0,0 0,0 0,-1 0,1-1,-1 1,1-1,-1 0,1 1,-1-1,0 0,0-1,0 1,1 0,-1-1,0 0,0 0,0 1,0-2,0 1,0 0,0-1,1 1,-1-1,0 0,0 0,1 0,-1 0,0 0,1-1,-1 1,1-1,-1 1,1-1,0 0,0 0,0 0,0-1,0 1,1 0,-1-1,0 1,1-1,0 1,0-1,0 0,0 1,0-1,0-1,-3-20,2 0,1 1,0-1,2 0,1 0,1 1,0-1,2 1,1 0,1 0,1 1,1-1,7-12,4-6,1 2,2 0,2 1,2 1,1 2,1 1,33-29,-28 30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20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875 292,'-21'139,"-6"-1,-17 41,24-112,-2-1,-4-1,-2-2,-8 10,10-35,14-25</inkml:trace>
  <inkml:trace contextRef="#ctx0" brushRef="#br0" timeOffset="4371.373">198 378,'80'-7,"-1"-3,0-4,-1-3,-1-3,0-4,-2-3,3-5,24-5,-46 14,-39 15,0 1,1 0,0 1,0 1,1 1,-1 1,2 0,-19 3,0 1,0-1,0 1,0-1,-1 1,1-1,0 1,0 0,-1 0,1-1,-1 1,1 0,0 0,-1 0,1-1,-1 1,0 0,1 0,-1 0,0 0,1 0,-1 0,0 0,0 0,0 0,0 0,0 0,0 0,0 0,0 0,0 0,-1 0,1 0,0 0,-1 0,1-1,0 1,-1 0,1 0,-1 0,0 0,1-1,-1 1,0 0,1 0,-1-1,0 1,0-1,0 1,1 1,-9 13</inkml:trace>
  <inkml:trace contextRef="#ctx0" brushRef="#br0" timeOffset="4771.272">1 1139,'56'5,"0"-4,1-1,-1-4,0-1,0-3,0-3,44-14,330-105,-309 91,-92 32</inkml:trace>
  <inkml:trace contextRef="#ctx0" brushRef="#br0" timeOffset="6089.544">1440 236,'0'0,"0"0,0 0,1-1,-1 1,0 0,0 0,0 0,1 0,-1 0,0-1,0 1,0 0,0 0,0 0,1-1,-1 1,0 0,0 0,0-1,0 1,0 0,0 0,0-1,0 1,0 0,0 0,0 0,0-1,0 1,0 0,0 0,0-1,0 1,0 0,0 0,0-1,0 1,-1 0,1 0,0 0,0-1,43-17,-9 4,1-5,0-2,-1-1,-1-2,-2-1,0-1,9-12,-40 37,1 0,-1 0,0 0,1 0,-1 0,1 0,-1 0,1 0,0 0,-1 0,1 1,0-1,0 0,-1 0,1 1,0-1,0 0,0 1,0-1,0 1,0 0,0-1,0 1,0 0,0-1,0 1,0 0,0 0,0 0,0 0,0 0,1 0,-1 0,0 0,0 0,0 1,0-1,0 0,0 1,0-1,0 1,0-1,0 1,0-1,-1 1,1 0,0-1,0 1,0 0,-1 0,1 0,0 0,-1-1,1 1,0 1,-14 113,2-16,5 0,5 89,-6 118,-1-224,-3-1,-3-1,-4 0,-21 55,38-132,1 1,-1 0,0-1,0 1,-1 0,1-1,-1 1,0-1,0 0,0 0,0 0,-1 0,1 0,-1 0,0 0,0-1,1 0,-2 1,1-1,0 0,0 0,-1-1,1 1,-1-1,1 0,-1 1,0-2,0 1,1 0,-1-1,0 0,0 0,0 0,1 0,-1 0,0-1,0 0,-1 0,-5-9,1 0,-1 0,2-1,0 0,0-1,1 0,0 0,1-1,0 0,1 0,1 0,0 0,1-1,0 0,1 1,0-1,2 0,-1 0,2 0,0-6,1 3,1 0,1 0,0 1,1-1,1 1,1 0,0 1,1-1,0 1,1 1,1 0,0 0,1 1,1 0,0 1,0 0,2 1,-1 0,1 1,1 1,2-1,13-8,24-15,1 3,1 2,59-20,-111 46,0 1,1 0,-1 0,1 1,-1-1,1 1,0 0,-1 0,1 1,-1-1,1 1,-1 0,1 0,-1 1,0-1,1 1,-1 0,0 0,0 0,0 1,-1-1,1 1,-1 0,1 0,-1 0,0 1,0-1,0 1,0 0,-1-1,2 5,16 114,-15-104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2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1 289,'2'7,"1"0,-1 0,2 0,-1 0,1-1,0 1,0-1,1 0,0-1,0 1,0-1,1 0,-1 0,1 0,0-1,1 0,-1 0,1-1,0 0,0 0,0 0,0-1,0 0,1-1,-1 1,0-1,1-1,-1 1,1-1,-1-1,1 1,5-2,5-6,0 0,0-2,-1 0,-1 0,0-2,0 0,-1-1,0 0,-1-1,-1-1,0 0,-1-1,3-6,-10 15,1 0,-1-1,0 0,0 0,-1 0,0-1,0 1,-1-1,-1 0,1 0,-1 0,-1 0,0-1,0 1,-1 0,0 0,0-1,-1 1,0 0,-1 0,0-2,0 8,0 0,-1 1,1-1,0 0,-1 1,1-1,-1 1,0 0,0 0,0 0,0 0,0 0,0 1,-1 0,1-1,-1 1,1 0,-1 1,1-1,-1 1,1-1,-1 1,1 0,-1 0,1 1,-1-1,-3 2,-88 37,75-24,1 1,1 1,1 0,0 1,2 1,0 1,1 0,1 1,0 0,2 1,1 1,0-1,2 2,-1 5,7-23,1 1,0-1,0 1,0-1,1 1,0-1,0 1,1-1,-1 1,2-1,-1 1,1-1,0 0,0 0,0 0,1 0,0 0,0 0,1 0,-1-1,1 0,0 0,1 0,-1 0,1-1,0 0,0 0,1 0,-1 0,1-1,0 0,0 0,0 0,6 1,13 0,0-1,1-1,-1-1,0-1,1-2,-1 0,0-2,0 0,0-2,0-1,-1-1,0-1,-1-1,0 0,3-4,93-56,-95 50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2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1 931,'125'-90,"-4"-5,66-71,-163 144,-1 0,-1-2,-1-1,-1-1,-1 0,-1-1,-2-1,-1-1,-1 0,-1-1,-2-1,-1 0,6-31,-15 53,-1 1,1 0,-2-1,1 1,-1 0,0 0,-1-1,0 1,0 0,-1 0,0 1,0-1,-1 1,-3-6,5 10,0 0,0 0,0 0,0 1,-1-1,1 1,-1-1,1 1,-1 0,0 0,0 0,0 1,0-1,0 0,0 1,-1 0,1 0,0 0,-1 0,1 1,-1-1,1 1,-1 0,1 0,0 0,-1 0,1 1,-1-1,1 1,-1 0,1 0,0 0,0 1,0-1,-3 2,-13 10,1 0,0 2,1 0,0 1,1 1,1 0,1 1,0 0,2 1,0 1,1 0,1 1,0 0,2 0,1 1,-4 18,-3 7,2 0,2 1,2 0,1 12,6-47,1-1,1 0,0 1,1-1,0 0,0 0,2 0,0 0,0-1,1 1,0-1,1 0,0 0,0-1,2 0,-1 0,5 3,-6-10,0-1,0 0,0 0,0-1,1 0,-1 0,1 0,-1-1,0 0,1 0,-1 0,1-1,-1 0,0-1,0 1,1-1,-1 0,0-1,-1 1,1-1,0 0,-1-1,1 1,-1-1,0 0,-1-1,1 1,3-5,22-12,-5 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3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320 629,'-44'28,"12"-8,0 1,1 1,1 1,1 2,2 1,0 1,-15 22,40-47,-1 2,1-1,-1 0,1 0,0 1,0-1,0 1,1 0,-1-1,1 1,0 0,0 0,1 0,-1 0,1 0,-1 0,1 0,1 0,-1 0,0 0,1 0,0 0,0 0,0-1,0 1,1 0,0 0,-1-1,1 1,1-1,-1 0,0 1,1-1,0 0,-1-1,1 1,0 0,1-1,-1 1,0-1,1 0,-1 0,1-1,-1 1,1-1,0 1,5-2,0 0,1-1,-1 0,0 0,-1-1,1 0,0-1,0 1,-1-2,0 1,1-1,-1-1,-1 1,1-1,-1-1,0 1,0-1,0 0,-1-1,0 0,23-16,111-98,-141 122,1 0,0 0,0-1,-1 1,1 0,0 0,0 0,0 0,0 0,0 0,0 0,0-1,1 1,-1 0,0 0,0 0,1 0,-1-1,0 1,1 0,-1 0,1-1,-1 1,1 0,0-1,-1 1,1 0,-1-1,1 1,0-1,0 1,-1-1,1 1,0-1,0 0,0 1,-1-1,1 0,0 0,0 1,0-1,0 0,0 0,0 0,-1 0,1 0,0 0,0 0,0-1,0 1,0 0,-1 0,1-1,0 1,0 0,0-1,-1 1,1-1,0 1,0-1,-1 0,1 1,-1-1,1 1,0-1,-1 0,1 0,-1 0,0 8,-1-1,0 0,0 0,0 0,1 0,0 0,0-1,1 1,0 0,0 0,0 0,0 0,1-1,0 1,0 0,1-1,-1 0,1 0,0 1,1-2,-1 1,1 0,0-1,0 0,1 0,-1 0,1 0,0-1,0 1,0-1,3 1,1-4,1 1,0-2,0 1,0-1,-1-1,1 0,0 0,-1-1,0 0,1-1,-1 0,-1 0,1-1,-1 0,1 0,-2-1,1 0,0-1,-1 0,-1 0,2-2,12-7,63-59,78-54,-76 103,-83 26,0-1,0 1,0 0,0 1,0-1,0 0,0 0,-1 1,1-1,0 1,0 0,0-1,0 1,-1 0,1 0,0 0,-1 0,1 0,-1 1,1-1,-1 0,0 1,0-1,1 1,-1-1,0 1,0 0,0 0,-1-1,1 1,0 0,-1 0,1 0,-1 0,1 0,-1-1,0 1,0 0,0 0,0 0,0 0,-1 2,-1 6,-1 0,0-1,-1 1,0-1,-1 1,1-1,-2 0,1-1,-1 0,-1 0,0 0,0 0,0-1,-3 2,-4 5,-146 143,331-252,-15 39,-81 43,-59 11,-1 0,0-1,0 0,0-1,-1-1,1 0,-1-1,0-1,3-2,107-96,-107 85,-1-1,-1-1,-1 0,-1-1,-1 0,-1-1,-1 0,-1-1,1-8,4-6,1-11,-2-1,-2 0,-2 0,-2-1,-2-31,-4 73,0 5,0 0,-1 1,0-1,0 0,0 0,0 1,-1-1,0 0,1 0,-2 1,1-1,-1 1,1-1,-3-3,2 8,1 0,-1 0,1 1,-1-1,1 0,-1 1,1-1,-1 0,1 1,-1 0,1-1,-1 1,1 0,0 0,0 0,-1 0,1 0,0 0,0 0,0 0,0 0,0 1,0-1,0 0,1 1,-1-1,0 1,1-1,-1 1,1 1,-21 39,2 1,2 1,2 1,1 0,3 1,2 0,1 8,-2 254,11-227,25 106,-6-139,-20-47,1-1,-1 1,1-1,0 0,-1 1,1-1,0 0,-1 1,1-1,0 0,-1 1,1-1,0 0,0 0,-1 0,1 0,0 0,0 0,-1 0,1 0,0 0,0 0,-1-1,1 1,0 0,0 0,-1-1,1 1,0 0,-1-1,1 1,0-1,-1 1,1-1,-1 1,1-1,-1 1,1-1,-1 1,1-1,-1 0,0 1,1-1,-1 0,0 1,1-1,-1 0,0 0,0 1,0-1,0 0,0 0,0 1,0-1,0 0,0 0,0 1,0-1,0 0,0 0,-1 1,1-1,12-110,-11 84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0,'43'10,"28"2,8 0,-5-2,-11-3,-11-3,-10-2,-6-1,-6-1,-7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1,'0'33,"5"17,6-1,2-9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49,'25'7,"0"0,0-3,1 0,0-1,0-1,0-2,0-1,0-1,0-1,23-5,211-44,-258 51,0 0,-1 0,1 0,-1 0,1 1,-1-1,1 0,0 0,0 1,-1-1,1 1,0 0,0-1,-1 1,1 0,0 0,0 0,0 0,-1 1,1-1,0 0,0 1,-1-1,1 1,0 0,-1-1,1 1,0 0,-1 0,1 0,-1 0,0 0,1 0,-1 1,0-1,0 0,1 1,-1-1,0 1,0-1,-1 1,1 0,0 0,-36 93,17-57,-56 158,-34 89,46-139,-4 104,64-229,14-33,-3 0</inkml:trace>
  <inkml:trace contextRef="#ctx0" brushRef="#br0" timeOffset="5850.053">1 586,'284'-30,"-142"4,-14 14,-32-4,-72 15</inkml:trace>
  <inkml:trace contextRef="#ctx0" brushRef="#br0" timeOffset="6132.119">961 783,'-5'15,"-2"9,1 5,6-2,8-5,2-8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0,'-52'16,"1"2,1 2,1 2,0 3,-10 9,-17 39,75-70,-1 0,1-1,0 1,0 0,0 0,0 0,0 0,1 0,-1 1,1-1,0 0,0 0,0 0,0 0,1 0,-1 0,1 0,0 0,0 0,0 0,0 0,0 0,1 0,-1-1,1 1,0 0,0-1,0 1,0-1,0 0,1 0,0 1,13 8,0 0,2-1,-1-1,1-1,0 0,1-1,0-1,0-1,0-1,0 0,4-1,-3 1,0 0,0-2,1 0,-1-1,0-1,1-1,-1-1,18-4,-20-1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93 256,'6'3,"1"0,-1-1,1 0,0 0,0 0,0-1,0 0,0-1,0 1,0-1,0-1,0 1,0-1,0-1,0 1,0-1,0 0,-1-1,1 0,-1 0,7-3,6-6,-1-1,0 0,-1-1,0-1,-1-1,5-7,-13 15,0-1,-1-1,0 1,-1-1,1 0,-2 0,0-1,0 0,-1 0,0 0,-1 0,0-3,-3 14,0 0,-1 0,1 0,0 0,-1 1,1-1,0 0,0-1,-1 1,1 0,0 0,0 0,-1 0,1 0,0 0,0 0,-1 0,1 0,0 0,0-1,-1 1,1 0,0 0,0 0,0-1,-1 1,1 0,0 0,0 0,0-1,0 1,-1 0,1 0,0-1,0 1,0 0,0 0,0-1,0 1,0 0,0-1,0 1,0 0,0 0,0-1,0 1,-13 24,-3 27,3 0,2 1,3 1,1 0,3 0,3 0,1 0,5 19,-3 25,-1 512,0-585,-1-1,-1 1,-1 0,-1 0,-2-1,0 1,-1-1,-1-1,-2 1,0-1,-1-1,-1 1,-1-2,-1 0,-10 13,19-28,1 1,-1-1,0 0,-1 0,1 0,-1-1,0 1,0-1,0 0,-1-1,1 1,-1-1,0 0,0-1,0 1,0-1,0 0,-1-1,1 1,-1-1,1-1,-1 1,1-1,-1 0,1-1,-1 1,1-1,-1-1,1 1,0-1,-1 0,1 0,-1-1,2-1,0 1,1-1,-1 0,1-1,-1 1,1-1,1 0,-1 0,1 0,-1 0,2-1,-1 1,0-1,1 0,0 1,1-1,-1 0,1 0,0 0,1-1,-1 1,1 0,0 0,1 0,0 0,0 0,0-2,2-11,2 0,0 1,1-1,0 1,2 0,0 1,1 0,3-3,18-26,2 1,2 1,2 2,2 2,2 1,1 2,2 2,1 2,44-25,-17 17,-41 26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1,'-37'40,"3"2,1 1,2 2,3 1,1 1,2 2,-5 18,28-64,0 1,1-1,-1 0,0 0,1 1,0-1,0 1,0 0,0-1,1 1,-1-1,1 1,0 0,0 0,0-1,1 1,-1 0,1-1,0 1,0-1,0 1,0-1,1 1,-1-1,1 0,0 0,0 0,0 0,0 0,1 0,-1 0,1-1,0 1,0-1,0 0,0 0,0 0,0 0,0 0,3 0,2 0,0-1,-1 0,1 0,0-1,0 0,-1-1,1 1,0-2,0 1,-1-1,1 0,-1 0,0-1,0 0,0 0,0-1,0 0,0 0,-1-1,4-3,5-4,0-1,-1 0,-1-1,0-1,-1 0,-1-1,8-13,-11 16,-1-1,0 1,-1-1,-1 0,0-1,-1 1,-1-1,0 0,-1 0,0 0,-1 0,-1 0,0-1,-1 1,-1 0,-2-8,-3 4,0 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1 553,'0'-29,"0"-24,4-12,2 0,5 6,1 4,2 6,-1 6,3 7,3 4,-2 2,1 8,-2 11,-4 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21,'-6'-3,"0"0,0 0,0 1,0 0,0 0,-1 0,1 1,0 0,-1 0,1 0,-1 1,1 0,-1 1,1-1,-1 1,1 0,-1 1,1 0,0 0,0 0,0 0,0 1,0 0,0 1,1-1,-2 2,-4 3,-1 1,1 1,0 0,1 0,0 1,1 0,0 1,1 0,0 1,1-1,0 1,1 1,1-1,0 1,1 0,0 0,1 0,0 1,2-1,-1 1,2 0,1 14,0-23,0 0,0 0,1 1,0-1,0 0,0 0,1-1,0 1,0 0,0-1,1 0,0 0,0 0,0 0,1 0,-1-1,1 0,0 0,0 0,1-1,-1 0,1 0,0 0,0-1,0 1,4 0,8 2,0-1,0-1,0 0,0-1,1-1,-1-1,0-1,14-1,49-32,-67 24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36 248,'13'4,"1"0,-1-1,0-1,1 0,0 0,-1-2,1 1,0-2,-1 0,1-1,-1 0,1-1,-1 0,0-1,0-1,0 0,-1-1,0 0,0-1,0 0,-1-1,5-4,55-61,-69 70,0 1,0-1,0 0,-1 0,1 0,-1 0,1 0,-1 0,0 0,0 0,0-1,-1 1,1 0,-1-1,0 1,0 0,0-1,0 1,-1 0,1-1,-1 1,0 0,0 0,0-1,0 1,-1 0,1 0,-2-2,1 3,-1-1,0 1,0-1,0 1,0 0,0 0,0 0,-1 0,1 1,0 0,-1-1,1 1,-1 0,0 1,1-1,-1 1,0-1,0 1,1 0,-1 0,0 1,1-1,-1 1,0 0,1 0,-3 1,-91 41,-67 94,159-135,1 1,0 0,0 0,0 0,0 1,0-1,1 1,0 0,-1 0,1 0,1 0,-1 1,1-1,0 1,0 0,0 0,0-1,1 1,0 0,0 0,0 1,1-1,-1 0,1 0,1 0,-1 0,1 0,-1 0,2 0,-1 0,0 0,1 0,0 0,0-1,1 1,-1-1,1 1,0-1,0 0,0 0,1 0,-1 0,4 2,13 2,-1-2,1 1,0-2,0-1,1-1,-1 0,1-2,0 0,-1-1,1-1,0-1,-1-1,1-1,-1-1,0 0,-1-2,1 0,-1-1,0-1,-1-1,10-7,-1 4,-4 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1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1,'0'0,"-17"9,0 1,1 0,1 1,-1 1,2 0,0 1,0 1,-7 10,19-20,1 1,-1 0,1 0,0 1,0-1,0 0,1 0,0 0,0 1,0-1,1 0,0 0,0 0,0 0,0 0,1 0,0 0,0 0,0 0,1-1,-1 1,1-1,0 0,0 0,1 0,-1 0,1 0,0-1,0 1,0-1,1 0,-1-1,1 1,2 1,36 37,-40-38,0-1,0 1,0 0,0 0,-1 0,1 0,-1 0,0 1,0-1,0 1,0 0,0-1,-1 1,0 0,0 0,0 0,0 0,-1 0,1 0,-1 0,0 0,0 0,-1 0,1 0,-1 0,0 0,0 0,0 0,0-1,-1 1,0 0,0-1,0 1,0-1,0 1,0-1,-1 0,0 0,0 0,0 0,0-1,0 1,0-1,-1 0,-2 2,-11 0,0 0,0-1,0-1,-1 0,1-1,0-1,-1-1,-8-2,-12 2,13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5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140 682,'1'85,"1"-31,-2-1,-3 1,-2-1,-2 0,-3 6,2-27,3-8,0-2,-2 1,0-1,-2 0,0 0,-2-1,-3 4,14-26,0 0,0 0,0 0,0 0,0 0,-1 0,1 0,0 1,-1-1,1 0,-1 0,1 0,-1 1,1-1,-1 0,1 0,-1 1,0-1,0 1,1-1,-1 0,0 1,0-1,1 1,-1 0,0-1,0 1,0 0,0-1,0 1,0 0,0 0,1 0,-1 0,0 0,0 0,0 0,0 0,0 0,0 0,0 1,0-1,0 0,1 1,-1-1,0 0,0 1,0-1,1 1,-1-1,0 1,0 0,1-1,-1 1,0 0,1-1,-1 1,1 0,-1 0,1 0,0-1,-1 1,1 0,0 0,-1 0,1 0,0 0,0 0,0 0,0 0,1-12,0 0,1 0,1 1,-1-1,2 0,0 1,0 0,0 0,2 0,-1 0,3-3,-1 1,37-62,3 2,3 2,3 2,3 3,54-50,-85 90,1 1,1 2,1 0,1 2,1 1,1 1,10-3,-40 20,1 0,-1 0,0 0,0 1,1-1,-1 1,0-1,1 1,-1-1,1 1,-1 0,1-1,-1 1,1 0,-1 0,1 0,-1 0,0 1,1-1,-1 0,1 0,-1 1,1-1,-1 1,0 0,1-1,-1 1,0 0,0 0,1 0,-1-1,0 1,0 0,0 1,0-1,0 0,0 0,-1 0,1 1,0-1,-1 0,1 1,-1-1,1 0,-1 1,1 0,-6 70,-10-35,-1-1,-1-1,-3 0,0-1,-2-1,-2-2,0 0,-3-1,-9 7,18-17,-1-1,-1 0,-1-2,-1 0,0-2,-1 0,-1-2,-6 3,27-14,1-1,-1 1,0-1,0 0,0 0,0 0,0 0,0-1,0 1,0-1,0 0,0 1,0-1,0-1,0 1,0 0,0-1,0 0,0 1,0-1,0 0,0-1,-9-8</inkml:trace>
  <inkml:trace contextRef="#ctx0" brushRef="#br0" timeOffset="671.464">817 851,'36'-17,"-2"-2,0-1,-1-2,-1-2,-1 0,-1-2,-1-2,7-9,-4-22,-32 58,1 0,-1 0,0 0,1 0,-1 0,0 0,0-1,0 1,0 0,0 0,0 0,0 0,-1-1,1 1,0 0,-1 0,1 0,-1 0,1 0,-1 0,1 0,-1 0,0 0,1 0,-1 0,0 0,0 1,0-1,0 0,0 0,0 1,0-1,0 1,0-1,0 1,0-1,0 1,0 0,0-1,0 1,0 0,-1 0,1 0,0 0,0 0,0 0,0 0,-1 0,1 0,0 1,0-1,0 0,0 1,-14 3,1 0,1 1,-1 1,1 0,0 0,0 2,1-1,-1 2,2 0,0 0,0 1,0 0,1 1,1 0,0 1,0-1,1 2,1-1,0 1,-2 7,4-9,0 1,0-1,1 1,1 0,0-1,1 1,0 1,1-1,0 0,1 0,0 1,1-1,0 1,0-7,0-1,0 1,1-1,-1 1,1-1,0 0,0 0,1 0,0 0,0 0,0 0,0-1,1 1,0-1,0 0,0 0,0 0,0-1,1 1,0-1,0 0,0-1,0 1,0-1,0 0,1 0,-1-1,6 2,6-1,0-1,0-1,1 0,-1-1,0-1,0 0,0-1,0-1,-1-1,1 0,-1-1,0-1,5-4,20-10,-1-3,0-1,-2-2,11-12,-6 2,-3-2,0-1,-3-2,10-18,-39 51,0-1,0 0,-2 0,1 0,-1-1,-1 0,0-1,0 1,-1-1,-1 0,0 0,0 0,-1 0,-1-2,-2 11,0 0,-1 0,1 0,-1 0,0 1,1-1,-1 0,0 1,-1-1,1 1,0 0,-1 0,1 0,-1 0,0 0,0 0,0 1,0-1,0 1,0 0,0 0,0 0,0 0,0 1,-1-1,1 1,0 0,-1 0,1 0,0 0,0 1,-1-1,1 1,0 0,0 0,0 0,0 0,0 0,0 1,0-1,0 1,1 0,-1 0,0 0,1 0,0 1,-2 1,-69 71,71-73,0 1,1 0,-1 0,0 0,1 0,0 0,0 1,0-1,0 0,0 1,1-1,-1 0,1 1,0-1,0 1,0-1,1 0,-1 1,1-1,0 1,0-1,0 0,0 0,0 0,1 0,-1 1,1-2,0 1,1 0,1 1,1 0,1-1,-1 0,0 0,1 0,0 0,-1-1,1 0,0-1,0 1,0-1,0 0,6 0,24 6,-29-5,-1 0,1 0,0 1,-1 0,0 0,0 1,0-1,0 2,0-1,-1 0,0 1,1 0,-2 0,1 1,-1-1,0 1,0 0,0 0,-1 0,0 1,0-1,-1 1,0 0,0 0,0 0,-1 0,0 0,-1 0,1 0,-1 0,-1 0,1 0,-1 0,0 0,-1 0,-1 6,-39 72,26-60</inkml:trace>
  <inkml:trace contextRef="#ctx0" brushRef="#br0" timeOffset="1234.474">2144 428,'71'-38,"-1"-2,-2-4,21-19,-76 54,-1-1,0-1,-1 0,0 0,-1-1,0 0,-1-1,0 0,-1-1,-1 0,6-14,8-54,-21 81,-1 1,1 0,-1 0,0-1,0 1,1 0,-1 0,0 0,1 0,-1 0,0 0,1 0,-1 0,0 0,0 0,1 0,-1 1,0-1,1 0,-1 0,0 1,1-1,-1 0,1 1,-1-1,0 1,1-1,-1 1,1-1,-1 1,1-1,0 1,-1-1,1 1,-1 0,1-1,0 1,0-1,-1 1,1 0,0 0,0-1,0 1,0 0,0-1,-1 1,1 0,1-1,-1 1,0 0,0 0,0-1,0 1,0 0,1-1,-1 1,0 0,1 0,-2 2,-12 39,2 0,2 1,1 0,3 1,1 7,-5 36,-9 77,14-89,-4 0,-3-1,-3 0,-3 0,-4-2,-2 0,-26 49,39-98,-1-1,-2 0,0-1,-1-1,-1 0,0 0,-2-2,0 0,-2-1,1-1,-2 0,0-2,-1 0,-10 4,29-16,-1-1,1 1,-1 0,0-1,1 1,-1-1,0 0,0 0,0 0,0 0,0 0,0-1,0 0,0 1,0-1,-1 0,1 0,0-1,0 1,0-1,0 1,0-1,0 0,0 0,0 0,0-1,1 1,-1-1,0 0,1 1,-1-1,1 0,0 0,0-1,0 1,0 0,0-1,0 1,0-1,1 0,-1 0,1 1,0-1,0 0,0 0,0 0,0-1,2-18,0 0,2 0,0 0,1 1,2 0,0-1,1 2,1-1,1 1,0 0,2 1,0 0,1 1,1 0,1 1,1 1,5-5,27-32,2 2,2 3,2 2,3 2,1 2,3 2,11 0,-44 29</inkml:trace>
  <inkml:trace contextRef="#ctx0" brushRef="#br0" timeOffset="1501.978">2962 597,'-37'17,"0"2,2 1,0 1,1 2,1 2,1 1,20-18,1 0,-1 1,2 1,-1 0,1 0,1 1,0 0,1 0,0 1,0 0,1 1,1 0,-4 10,9-21,1 1,-1 0,1-1,-1 1,1-1,0 1,0 0,0-1,0 1,0 0,1-1,-1 1,1-1,0 1,0-1,0 1,0-1,0 0,0 1,1-1,-1 0,1 0,-1 0,1 0,0 0,0 0,0 0,0-1,0 1,0-1,1 1,-1-1,0 0,1 0,-1 0,1 0,-1-1,1 1,1 0,103-5,-94 2,0-1,0-1,-1 0,0 0,0-1,0-1,0 0,-1-1,0 0,0 0,-1-1,0-1,-1 0,1 0,-2-1,1 0,-1 0,-1-1,0 0,0 0,-1-1,-1 0,0 0,-1 0,0 0,0-1,0-8,-4-64,-1 61</inkml:trace>
  <inkml:trace contextRef="#ctx0" brushRef="#br0" timeOffset="1757.934">3244 964,'5'-33,"11"-27,7-6,1 2,0 8,1 13,2 9,0 5,1 9,-5 6</inkml:trace>
  <inkml:trace contextRef="#ctx0" brushRef="#br0" timeOffset="2671.501">3442 964,'64'-45,"55"-113,-106 134,1 1,2 1,0 1,1 0,1 1,1 0,1 2,1 0,-20 17,0 0,0 0,-1 0,1 0,0 0,0 0,0 0,0 0,0 1,0-1,0 0,0 1,0-1,1 1,-1-1,0 1,0 0,0-1,1 1,-1 0,0 0,0 0,1 0,-1 0,0 0,1 0,-1 0,0 0,0 1,0-1,1 1,-1-1,0 1,0-1,0 1,0-1,0 1,0 0,0 0,0 0,0-1,0 1,0 0,0 0,-1 0,1 0,0 1,-1-1,1 0,-1 0,1 0,-1 0,0 1,1-1,-1 0,0 0,0 1,0-1,0 0,0 0,0 1,-15 136,15-136,1-1,-1 1,1-1,-1 1,1-1,0 1,0-1,0 1,0-1,0 0,0 0,0 1,0-1,0 0,1 0,-1 0,0 0,1 0,-1 0,1-1,-1 1,1 0,-1-1,1 1,0-1,-1 0,1 1,-1-1,1 0,0 0,-1 0,1 0,0 0,-1-1,1 1,0 0,-1-1,1 1,-1-1,1 1,-1-1,1 0,-1 0,1 0,66-39,-67 40,173-132,-173 131,0 0,0 0,-1 0,1 0,0 0,0 0,1 0,-1 0,0 1,0-1,0 0,0 1,1-1,-1 1,0-1,1 1,-1 0,0-1,1 1,-1 0,0 0,1 0,-1 0,0 0,1 0,-1 0,0 1,1-1,-1 1,0-1,1 0,-1 1,0 0,0-1,0 1,1 0,-1 0,0 0,0-1,0 1,0 0,-1 0,1 1,0-1,0 0,0 0,-1 0,1 0,-1 1,1-1,-1 0,1 1,-1-1,0 0,0 2,-25 162,25-160,-3 71,3-74,0 1,0-1,1 0,-1 0,0 0,1 0,0 1,-1-1,1 0,0 0,0 0,0 0,0-1,1 1,-1 0,0 0,1-1,-1 1,1-1,0 1,-1-1,1 0,0 1,0-1,0 0,0 0,0 0,0-1,0 1,0 0,1-1,13 1</inkml:trace>
  <inkml:trace contextRef="#ctx0" brushRef="#br0" timeOffset="2836.398">4571 710,'-24'19,"-3"-8,2-5</inkml:trace>
  <inkml:trace contextRef="#ctx0" brushRef="#br0" timeOffset="3017.876">4486 202,'0'9,"0"4</inkml:trace>
  <inkml:trace contextRef="#ctx0" brushRef="#br0" timeOffset="3772.671">4655 822,'196'-205,"-156"175,-39 30,-1 0,1 0,0 0,0 0,0 0,0 0,0 0,0 0,0 0,-1 0,1 1,0-1,0 0,0 0,0 1,-1-1,1 1,0-1,0 1,-1-1,1 1,0 0,-1-1,1 1,-1 0,1-1,-1 1,1 0,-1 0,1-1,-1 1,0 0,1 0,-1 0,0 0,0-1,1 1,-1 0,0 0,0 0,0 0,0 0,0 0,-1 0,1-1,0 1,0 0,0 0,-1 0,1 0,0-1,-1 1,-8 50,7-48,0 1,1 0,0 0,-1 0,1 0,1 1,-1-1,1 0,-1 0,1 0,0 0,1 1,-1-1,1 0,0 0,0 0,0 0,0 0,1 0,0 0,0 0,0-1,0 1,0 0,1-1,-1 0,2 1,1-2,0-1,1 0,-1 0,1 0,-1 0,1-1,0 0,-1 0,1-1,-1 1,1-1,-1-1,1 1,-1-1,0 0,0 0,1 0,-1-1,-1 1,1-1,0 0,-1-1,0 1,1-1,-1 0,-1 0,1 0,2-4,3 0,34-30,62-40,-87 70,0 2,0 0,1 0,-1 2,1 1,1 0,16 0,26-8,-91-1,18 12,0 0,0 1,1 0,-1 1,1 1,-1-1,1 1,0 1,0 0,0 1,0-1,1 2,-9 6,16-10,0 0,0 1,0-1,1 1,-1 0,1-1,0 1,0 0,-1 0,2 0,-1 0,0 0,1 0,-1 0,1 0,0 0,0 1,0-1,1 0,-1 0,1 0,-1 0,1 0,0 0,0 0,0 0,1-1,-1 1,1 0,0-1,-1 1,1-1,0 1,0-1,1 0,-1 0,0 0,1 0,-1 0,1-1,0 1,0-1,-1 1,1-1,0 0,0 0,0-1,0 1,0 0,0-1,0 0,1 0,-1 0,19 2,-1-1,0-2,1 0,-1-1,0-1,0-1,0-1,0-1,11-5,-26 9,-3 0,0 0,1 0,-1-1,1 2,-1-1,1 0,0 1,0 0,-1 0,1 0,0 0,0 1,0-1,0 1,0 0,0 0,0 1,0-1,0 1,0 0,0 0,0 0,0 0,0 1,-1-1,1 1,-1 0,1 0,-1 1,0-1,0 1,0-1,0 1,0 0,0 0,-1 1,0-1,1 0,0 3,1 12,-1 0,-1 0,0 0,-1 0,-1 0,-1 0,-1 3,0 19,-12 320,10-312,-36 214,36-247,-1 1,0-1,-1-1,-1 1,0-1,-1 0,-1 0,0-1,-1-1,0 1,0-1,-2-1,1 0,-2-1,-1 1,9-6,0-2,1 1,-1 0,0-1,-1 0,1 0,-1-1,1 1,-1-1,0-1,1 1,-1-1,0 0,0 0,0 0,0-1,0 0,-1 0,1-1,0 0,0 0,1 0,-1 0,0-1,0 0,1-1,-1 1,1-1,0 0,-1 0,1-1,1 1,-1-1,1 0,-1-1,1 1,0-1,1 0,-1 0,1 0,0 0,0 0,0-2,2-8,0 1,1-1,1 0,0 1,2-1,-1 0,2 1,-1 0,2 0,0 0,1 1,0-1,1 1,1 1,0-1,0 2,1-1,4-3,24-33,2 2,2 1,2 2,2 2,1 2,2 2,2 2,1 2,30-12,122-52,-153 72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5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44 565,'-12'38,"3"0,1 0,2 1,1 0,3 0,1 25,1-50,1 0,0 0,2 0,-1 0,2-1,0 1,0-1,1 0,4 6,-8-15,1-1,0 1,0-1,1 1,-1-1,0 0,1 0,0 0,0 0,0-1,0 1,0-1,1 0,-1 0,1 0,-1 0,1 0,0-1,0 0,0 0,-1 0,1 0,0 0,0-1,0 0,0 0,0 0,0 0,0-1,0 1,0-1,0 0,0 0,2-1,9-6,0 0,0-1,-1 0,0-1,-1-1,0 0,0-1,-1 0,10-14,7-5,78-89,-106 120,0-1,0 1,1 0,-1-1,0 1,0 0,1 0,-1 0,0 0,1 0,-1 1,0-1,1 0,-1 0,0 1,0-1,0 1,1-1,-1 1,0 0,0-1,0 1,0 0,0 0,0 0,0 0,0 0,0 0,0 0,-1 0,1 0,0 0,-1 0,1 0,-1 0,1 1,-1-1,0 0,1 1,-1-1,0 0,0 0,0 1,0-1,0 0,0 1,0-1,0 0,-1 1,1-1,0 0,-1 0,1 0,-1 1,0-1,0 1,2 8,1 10,1 0,1-1,1 1,1-1,0 0,2 0,0 0,3 3,-8-16,1 0,0-1,-1 1,2-1,-1 0,1 0,-1 0,1-1,1 0,-1 0,1 0,-1 0,1-1,0 0,0 0,0-1,1 0,-1 0,1 0,-1-1,1 0,0 0,-1 0,1-1,0 0,1-1,13-4,0 0,0-2,-1 0,0-2,0 0,-1-1,0-1,-1-1,0 0,-1-1,-1-1,0-1,0 0,-2-1,13-18,-22 30,-1 0,0 0,0 0,0-1,0 0,0 0,-1 0,0 0,0 0,-1-1,1 1,-1-1,0 1,-1-1,1 0,-1 0,-1 0,1 0,-1 0,0 0,0 0,0 0,-1 0,0 0,0 0,-1 0,0 1,0-1,-11-6</inkml:trace>
  <inkml:trace contextRef="#ctx0" brushRef="#br0" timeOffset="270.989">1370 677,'-14'23,"0"1,2 0,0 1,2 0,0 0,2 1,1 0,1 1,1 0,-1 24,6-46,-1-1,1 1,1-1,-1 1,0 0,1-1,0 0,0 1,0-1,1 1,-1-1,1 0,0 0,1 0,-1 0,1 0,-1-1,1 1,0-1,0 1,1-1,-1 0,1 0,-1-1,1 1,0-1,0 0,0 0,0 0,0 0,1-1,-1 0,1 1,-1-2,1 1,-1 0,3-1,3-2,1 0,0 0,0-1,-1-1,0 0,0 0,0-1,0 0,-1-1,1 0,-1-1,-1 0,1 0,-2 0,1-1,-1-1,0 1,0-1,-1 0,0-1,-1 1,0-1,0 0,-1 0,-1-1,3-8,-5 9,1 0,-1 0,-1 0,0 0,0 0,-1 0,0 0,-1 0,0 0,0 0,-1 1,-1-1,1 1,-2 0,1 0,-1 0,0 1,-1 0,0 0,0 0,-1 0,0 1,-1 0,1 1,-1 0,-5-3,-8-3</inkml:trace>
  <inkml:trace contextRef="#ctx0" brushRef="#br0" timeOffset="517.01">1822 1130,'0'-39,"5"-31,6-9,1 4,4 10,-1 12,2 9,2 8,-1 5,0 8,3 3,1 5,-1 5</inkml:trace>
  <inkml:trace contextRef="#ctx0" brushRef="#br0" timeOffset="766.064">2442 0,'-40'151,"6"1,2 29,15-59,6 0,3 87,9-136,0-62</inkml:trace>
  <inkml:trace contextRef="#ctx0" brushRef="#br0" timeOffset="1011.819">2669 339,'-81'79,"13"-13,2 2,-38 55,58-38,46-83,0-1,0 1,0 0,0 0,0 0,0-1,1 1,-1 0,1 0,-1-1,1 1,-1 0,1-1,0 1,0-1,0 1,0-1,0 1,1-1,-1 0,0 1,0-1,1 0,-1 0,1 0,-1 0,1 0,0 0,-1-1,1 1,0 0,-1-1,1 0,0 1,64 11,-62-12,21 1,0 0,-1 2,1 0,-1 2,0 1,0 0,-1 2,0 1,0 1,-1 1,0 0,3 4,11 43,-32-38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0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0 282,'151'-22,"126"4,-143 0,-135 18</inkml:trace>
  <inkml:trace contextRef="#ctx0" brushRef="#br0" timeOffset="249.344">367 0,'-9'44,"-4"37,1 10,2 0,3-12,-2-14,0-8,2-10,3-7,1-6,6-9,2-8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5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1,'-1'652,"-7"-526,-4 0,-7 0,-16 48,-36 46,69-219,3-10</inkml:trace>
  <inkml:trace contextRef="#ctx0" brushRef="#br0" timeOffset="445.625">564 368,'-441'304,"426"-295,8-5,-1 0,0 0,1 1,0 0,0 0,0 1,1 0,0 0,0 0,0 1,1 0,0 0,1 0,-1 1,1-1,1 1,-3 7,7-10,0 0,1 0,0 1,0-1,0 0,1-1,-1 1,1 0,0-1,1 1,-1-1,1 0,0 0,0-1,0 1,0-1,1 0,-1 0,1 0,0 0,2 0,9 8,14 11,0 2,-1 1,-1 1,-2 1,0 2,-2 0,-2 2,0 1,-2 0,29 90,-36-113,1-5</inkml:trace>
  <inkml:trace contextRef="#ctx0" brushRef="#br0" timeOffset="701.197">818 875,'-9'44,"-9"27,0 8,-3-10,3-12,4-11,4-8,9-11,5-10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1,'-14'62,"-5"26,1 2,3-9,0-14,2-13,3-11,4-8,2-5,-2-3,-1-7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1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149 184,'-29'69,"3"0,4 2,2 1,4 0,2 2,4-1,0 63,9-129,1 0,0 0,0 0,0 0,1 0,0 0,0 0,0 0,1 0,0 0,1-1,0 1,0-1,0 0,1 0,-1 0,1 0,1 0,-1-1,1 0,0 0,0 0,1-1,-1 0,1 0,0 0,0 0,1-1,-1 0,1-1,-1 1,1-1,5 1,7-5,1 0,0-2,-1 0,1-1,-1-1,0 0,-1-2,0 0,0-1,-1-1,0-1,0 0,-1-1,10-11,38-29,-1-2,-4-4,-1-2,-4-2,-2-3,-3-2,-3-2,-3-2,0-8,-36 66,0 1,0-1,-1-1,-1 1,0-1,-1 0,0 0,-1 0,-1-1,0 1,-1-1,-1 1,-1-12,1 24,0 0,0 0,-1 1,1-1,-1 0,1 1,-1-1,0 0,0 1,0-1,0 1,0-1,0 1,0 0,0-1,0 1,-1 0,1 0,0 0,-1 0,1 0,-1 0,1 0,-1 0,0 0,1 1,-1-1,0 1,1-1,-1 1,0 0,0 0,1 0,-1 0,0 0,0 0,0 0,1 0,-1 1,0-1,1 1,-1-1,0 1,1 0,-1 0,1 0,-1-1,1 2,-1-1,0 1,-72 60,44-27,2 2,2 2,2 0,1 1,2 2,2 0,1 1,3 0,1 2,-1 17,9-44,1-1,1 1,1 0,0 0,2 0,0 0,1 1,0-1,2 0,0 0,1 0,1 0,0 0,2-1,0 0,0 0,2 0,0-1,1 0,1-1,0 0,6 6,17 1,-15-15</inkml:trace>
  <inkml:trace contextRef="#ctx0" brushRef="#br0" timeOffset="523.621">855 1059,'31'-10,"0"0,0-2,-1-2,-1 0,0-2,11-9,-34 22,0 0,0-1,0 0,0 0,0 0,-1-1,0 0,0 0,0 0,0 0,-1-1,0 0,0 0,-1 0,0 0,0-1,0 1,0-1,-1 0,-1 1,1-4,-4 7,0 0,0 1,0-1,0 1,-1-1,1 1,-1 0,0-1,1 1,-1 1,0-1,0 0,-1 1,1-1,0 1,0 0,-1 0,1 1,0-1,-1 1,1-1,-1 1,1 0,-1 0,1 1,-1-1,1 1,0-1,-1 1,1 0,0 0,-1 1,1-1,-2 2,-7 3,0 1,0 0,1 0,0 1,0 1,1 0,0 1,0-1,1 2,0-1,1 2,1-1,0 1,0 0,-4 10,8-18,0 1,1 0,-1 0,1 0,0 1,0-1,0 0,1 1,0-1,0 1,0-1,1 1,-1 0,2-1,-1 1,0 0,1-1,0 1,1-1,-1 1,1-1,0 0,0 1,1-1,-1 0,1-1,0 1,1 0,-1-1,1 0,0 1,0-1,0-1,0 1,1-1,0 0,-1 0,1 0,0 0,0-1,5 2,3-2,-1 0,0 0,1-1,-1-1,0 0,1-1,-1 0,1-1,9-2,-3-3</inkml:trace>
  <inkml:trace contextRef="#ctx0" brushRef="#br0" timeOffset="985.475">1165 1201,'12'0,"-1"1,0-2,0 1,0-2,0 1,0-2,-1 1,1-1,0-1,-1 0,0-1,0 1,0-2,-1 0,0 0,0 0,0-1,6-7,4-9,0-1,-2-1,-2 0,0-1,-1 0,-1-1,-2-1,-1 0,-1-1,-2 0,1-5,-6-17,-2 50,0 0,0 0,0 0,-1 0,1 0,0 0,0 0,-1 0,1 0,-1 0,1 0,-1 1,1-1,-1 0,1 0,-1 1,0-1,0 0,1 1,-1-1,0 0,0 1,0-1,1 1,-1-1,0 1,0 0,0-1,0 1,0 0,0 0,0 0,0-1,0 1,0 0,0 0,0 1,0-1,0 0,0 0,0 0,0 1,0-1,0 0,0 1,1-1,-1 1,-1 0,-8 5,0 1,1 1,0 0,0 0,1 1,0 0,0 0,1 1,0 0,1 0,0 1,0 0,2 0,-1 0,1 0,1 1,0 0,0 0,1-1,1 1,0 1,1 6,-2-8,1-1,1 1,-1-1,2 1,-1-1,1 1,1-1,0 1,1-1,0 0,0 0,1 0,0 0,1-1,0 0,0 1,1-2,0 1,1-1,0 0,3 3,24 10,-18-13</inkml:trace>
  <inkml:trace contextRef="#ctx0" brushRef="#br0" timeOffset="1649.443">1673 1201,'-14'28,"-5"10</inkml:trace>
  <inkml:trace contextRef="#ctx0" brushRef="#br0" timeOffset="3668.974">1673 1228,'0'-4,"0"2,-5 2,-1 6,-5 2,0 5,-3 4,0 4,-1-1,1 0,-2-2,7-5,5-5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6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85,'138'-25,"115"-6,-26 2,-228 29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6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29,'33'0,"36"-4,10-3,-3 1,-5 2,-10 0,-10 2,-10 1,-6 0,-5 1,-2 1,-1-1,-6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0 199,'34'0,"30"0,9-5,1-1,-6 0,-11-4,-9 0,-9 2,-6-3,-4 1,-2 1,-5-1,-8 0</inkml:trace>
  <inkml:trace contextRef="#ctx0" brushRef="#br0" timeOffset="250.676">311 1,'-10'43,"-3"29,-4 7,1-5,3-11,4-11,3-9,3-8,2-4,1-4,1 0,-1-6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7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1,'-13'94,"3"0,5 1,5 19,-1-66,-3 82,-5 0,-16 60,-21 45,30-212,10-43,26-60,-10 53</inkml:trace>
  <inkml:trace contextRef="#ctx0" brushRef="#br0" timeOffset="343.575">445 227,'-308'379,"304"-374,-34 59,37-62,1 0,-1-1,1 1,0-1,0 1,-1 0,1 0,0-1,0 1,1 0,-1-1,0 1,1 0,-1-1,0 1,1-1,0 1,-1-1,1 1,0-1,0 1,0-1,0 1,0-1,0 0,0 0,1 0,-1 1,0-1,1 0,-1-1,1 1,-1 0,1 0,-1-1,1 1,-1-1,1 1,1-1,51 13,36 19,-80-24,-2 1,1 1,-1-1,0 1,-1 1,0 0,-1 0,0 0,-1 0,0 1,-1 0,1 6,37 73,-41-88,1 0,0-1,-1 1,1-1,1 0,-1 1,0-1,0 0,1 0,-1-1,1 1,0 0,-1-1,1 0,0 1,0-1,0 0,0-1,0 1,0 0,0-1,0 0,0 0,1 0,-1 0,0 0,13-4</inkml:trace>
  <inkml:trace contextRef="#ctx0" brushRef="#br0" timeOffset="751.329">671 875,'43'-11,"-13"2,-1 2,1 1,0 1,1 1,-1 2,1 1,-29 1,0 0,0 0,-1 0,1 0,0 0,0 0,0 0,-1 1,1-1,0 1,0-1,-1 1,1 0,-1 0,1-1,0 1,-1 0,1 1,-1-1,0 0,1 0,-1 0,0 1,0-1,0 1,0-1,0 1,0-1,0 1,0 0,-1-1,1 1,-1 0,1 0,-1-1,0 1,0 0,1 0,-1 0,0-1,-1 1,1 0,0 0,0 0,-1-1,1 1,-1 0,0-1,1 1,-1 0,0-1,0 1,0-1,0 1,0-1,-119 210,118-208,0 0,0 0,0 0,1 1,-1-1,1 0,0 1,0-1,0 1,1-1,-1 1,1 0,0-1,0 1,0 0,0-1,1 1,-1-1,1 1,0-1,0 1,0-1,1 1,-1-1,1 0,0 0,0 0,0 0,0 0,0 0,1 0,-1-1,1 1,5-1,-1 0,1 0,0-1,0 0,0-1,0 1,0-2,0 1,0-1,-1 0,1-1,0 1,0-2,-1 1,0-1,1 0,-1-1,0 1,0-2,-1 1,1-1,1-1,0 1,15-9,-5-1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10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59,'-35'61,"3"0,2 3,4 0,-17 62,34-98,1 0,2 1,0 0,2 0,1 20,2-42,1-1,0 1,0 0,1 0,0-1,0 1,1 0,-1-1,2 1,-1-1,1 0,0 0,0 0,0 0,1 0,0-1,0 1,0-1,1 0,0 0,0-1,0 1,1-1,-1-1,1 1,6 2,-1-4,1 0,-1-1,1-1,-1 0,1 0,-1-1,0-1,1 0,-1 0,0-1,0 0,0-1,-1-1,1 0,-1 0,0-1,0 0,-1 0,0-1,0-1,4-4,30-26,-2-2,-1-2,-2-1,24-39,-12 19,-26 32,-1 0,-1-1,-2-2,-1 0,-2-1,-1 0,5-20,1-39,-21 94,-1-1,0 0,0 0,0 0,0 1,0-1,-1 0,1 0,0 1,0-1,0 0,-1 1,1-1,0 0,-1 0,1 1,0-1,-1 1,1-1,-1 0,1 1,-1-1,0 1,1-1,-1 1,1-1,-1 1,0 0,1-1,-1 1,0 0,0 0,1-1,-1 1,0 0,0 0,1 0,-1 0,0 0,0 0,1 0,-1 0,0 0,0 0,1 0,-1 1,0-1,0 0,1 0,-1 1,0-1,1 0,-1 1,1-1,-1 1,0-1,0 1,-36 31,12 2,2 0,1 2,2 0,1 1,3 1,0 1,3 0,1 1,2 0,2 1,1 0,1 13,4-35,0 1,1 0,1 0,0-1,2 1,0 0,2-1,0 1,1-1,2 5,3 1</inkml:trace>
  <inkml:trace contextRef="#ctx0" brushRef="#br0" timeOffset="4307.918">797 962,'5'1,"1"1,-1-1,1 0,0-1,0 1,-1-1,1 0,0-1,0 1,-1-1,1 0,-1-1,1 1,-1-1,1 0,-1 0,0-1,0 0,0 0,0 0,-1 0,1-1,-1 0,0 0,0 0,0 0,0-1,-1 1,0-1,0 0,0 0,0 0,-1 0,0-1,0-1,-2 5,0 0,0 0,-1-1,1 1,-1 0,1 0,-1 0,0 0,0 0,0 0,0 0,0 0,-1 0,1 1,0-1,-1 0,0 1,1-1,-1 1,0-1,0 1,1 0,-1 0,0 0,0 0,0 0,0 0,-1 1,1-1,0 1,0-1,0 1,-1 0,1 0,0 0,0 0,0 0,-1 0,1 1,0-1,0 1,0-1,0 1,0 0,0 0,0 0,0 0,0 0,0 1,0-1,1 1,-1-1,-10 5,0 0,0 1,1 0,0 0,1 1,0 1,0 0,-7 9,14-15,-1 1,2-1,-1 1,0 0,1 0,0 0,0 0,0 1,0-1,1 1,-1-1,1 1,0-1,1 1,-1 0,1-1,0 1,0 0,0-1,1 1,0 0,0-1,0 1,0-1,1 1,0 0,4 2,1-1,0 0,0 0,1-1,-1 0,1 0,0-1,0 0,1 0,-1-1,1 0,0-1,0 0,0 0,0-1,0 0,0 0,4-1,4-1,1 0,-1-1,0 0,1-2,-1 0,0-1,-1 0,0-2,1 0,-2 0,1-2,-1 0,-1-1,14-11,-10 5,0-1,-1 0,0-2,-2 0,0-1,-2 0,0-1,0-3,10-13,-13 20,-1-1,-1 0,0 0,-2-1,0 0,-1 0,-1-1,-1 1,0-1,-2 0,0 0,-2-12,1 31,1-1,-1 1,0 0,0 0,0-1,1 1,-1 0,-1 0,1 0,0-1,0 1,0 0,-1 0,1 0,0-1,-1 1,1 0,-1 0,0 0,1 0,-1 0,0 0,0 0,1 0,-1 0,0 0,0 1,0-1,0 0,0 1,0-1,0 0,0 1,-1-1,1 1,0 0,0-1,0 1,-1 0,1 0,0 0,0-1,0 1,-1 1,1-1,0 0,0 0,-1 0,1 1,0-1,0 0,0 1,0-1,0 1,0 0,-1-1,1 1,0 0,1 0,-1-1,0 1,-1 1,-7 8,-1 1,1 0,1 0,0 1,1 0,0 0,1 1,0 0,1 0,0 0,0 6,0 7,1 0,1 1,1-1,1 1,2-1,0 0,3 8,-2-14,1 0,1 1,0-1,2 0,0-1,9 19,-14-36,0 0,0 0,0 0,0 0,1-1,-1 1,1 0,-1 0,1-1,0 1,-1-1,1 0,0 1,0-1,0 0,0 0,0 0,0 0,1-1,-1 1,0 0,0-1,2 1,10-3</inkml:trace>
  <inkml:trace contextRef="#ctx0" brushRef="#br0" timeOffset="5349.86">1644 962,'-29'38,"-14"18,0-1</inkml:trace>
  <inkml:trace contextRef="#ctx0" brushRef="#br0" timeOffset="6419.456">1925 624,'3'-5,"-1"1,1-1,0 1,0 0,0 0,0 0,1 1,-1-1,1 1,0 0,0 0,1 0,-1 0,0 1,1-1,0 1,-1 1,1-1,5-1,-9 3,133-34,-133 33,0 0,1 0,-1 0,0 1,1-1,-1 0,1 1,-1-1,1 1,-1 0,1-1,0 1,-1 0,1 0,-1 0,1 0,-1 0,1 0,0 1,-1-1,1 0,-1 1,1-1,-1 1,1 0,-1-1,0 1,1 0,-1 0,0 0,1 0,-1 0,0 0,0 0,0 1,0-1,0 0,0 1,-1-1,1 0,0 1,-1-1,1 1,-1-1,1 1,-1-1,0 1,1-1,-1 1,0 0,0-1,0 1,0-1,-1 1,1 0,0-1,-1 1,1-1,-7 15,0 0,0-1,-2 0,0 0,-1-1,0 0,-1-1,-1 0,0-1,0 0,-12 8,-3 6,0 0,8-10,1 2,1 0,0 1,1 0,2 1,-11 20,23-38,0 1,1 0,0-1,0 1,0 0,0 0,0 0,0 0,1-1,-1 1,1 0,0 0,0 0,0 0,0 0,1 0,-1 0,1 0,0 0,0 0,0 0,0-1,0 1,0 0,1-1,-1 1,1-1,0 1,0-1,0 0,0 0,0 0,0 0,1 0,-1 0,1-1,-1 1,1-1,0 1,0-1,-1 0,1 0,0-1,0 1,0 0,0-1,0 0,0 0,0 0,2 0,17-2,-1-1,1-1,0-1,-1 0,0-2,-1-1,16-7,9-3,-21 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8:33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218,'-24'-9,"-1"1,1 2,-2 0,1 2,0 0,-1 2,0 1,1 1,-1 1,0 1,1 2,-1 0,1 2,0 0,1 2,0 1,0 1,1 1,0 1,0 0,-9 9,-10 3,2 2,0 2,2 1,1 2,1 2,2 1,1 1,2 2,1 1,3 2,-17 31,38-61,0 2,1-1,1 0,0 1,0 0,2 0,-1 0,1 0,1 1,0-1,1 0,0 1,1-1,0 0,1 1,0-1,1 0,1 0,0-1,0 1,1-1,1 0,0 0,0 0,1-1,4 5,10 3,0-1,1-2,1 0,0-1,1-1,0-1,1-2,0 0,1-2,0 0,0-2,1-1,-1-1,1-1,0-2,0 0,0-2,0-1,8-2,-5 2,0-1,-1-1,0-2,0-1,0-1,-1-1,5-4,-5-1</inkml:trace>
  <inkml:trace contextRef="#ctx0" brushRef="#br0" timeOffset="294.144">1383 726,'-24'22,"0"1,1 1,2 1,0 1,2 1,1 1,1 0,1 1,2 1,1 1,-4 13,16-40,0 1,0-1,1 1,-1 0,1-1,0 1,0 0,0-1,1 1,0 0,0-1,0 1,0-1,1 1,-1-1,1 1,0-1,1 0,-1 0,1 0,0 0,0-1,0 1,0-1,1 0,-1 0,1 0,0 0,0 0,0-1,0 0,0 0,0 0,1 0,-1-1,4 1,8 0,-1-1,1-1,-1 0,1-1,-1-1,0-1,1 0,-1-1,0 0,-1-1,1-1,-1 0,0-1,-1-1,0 0,0 0,0-2,-1 1,-1-2,4-4,6 0,-1-2,-1 0,-1-2,-1 0,0 0,-2-2,0 0,-1-1,-1 0,-1-1,-2 0,6-17,-15 35,0-1,0 0,0 0,-1 0,0 0,0 0,-1 0,1 0,-1 0,-1 1,1-1,-1 0,0 0,0 1,-1 0,0-1,1 1,-2 0,1 0,-1 0,1 1,-1-1,-1 1,1 0,-1 0,1 1,-1-1,0 1,0 0,-1 0,1 1,0-1,-1 1,0 0,0 1,1 0,-1 0,0 0,0 0,-4 2,0 0,0 0,0 1,0 0,1 0,-1 1,1 1,0 0,0 0,0 1,0 0,1 0,-1 1,1 0,1 0,-1 1,1 0,1 0,-5 6,-7 7</inkml:trace>
  <inkml:trace contextRef="#ctx0" brushRef="#br0" timeOffset="726.415">1750 1178,'247'-411,"-247"410,0 0,0 0,-1 1,1-1,0 0,0 0,1 1,-1-1,0 0,0 0,0 1,0-1,1 0,-1 1,0-1,1 0,-1 1,0-1,1 0,-1 1,1-1,-1 1,1-1,-1 1,1-1,-1 1,1-1,0 1,-1 0,1-1,0 1,-1 0,1-1,0 1,-1 0,1 0,0 0,0 0,-1 0,1 0,0 0,0 0,-1 0,1 0,0 0,-1 0,1 0,0 0,0 1,-1-1,1 0,0 1,-1-1,1 0,-1 1,1-1,0 1,-1-1,1 1,-1-1,1 1,-1 0,1-1,-1 1,0-1,1 1,-1 0,0-1,0 1,1 0,3 92,-6-86,1 1,0 0,0 0,1 0,0-1,1 1,-1 0,2 0,-1 0,1-1,0 1,0 0,1-1,0 0,1 0,-1 0,1 0,1 0,-1-1,1 0,0 0,1 0,-3-4,1 0,-1 0,1 0,-1-1,1 1,0-1,-1 0,1 0,0 0,0-1,0 1,0-1,0 0,0 0,0 0,0-1,-1 1,1-1,0 0,0 0,0 0,-1-1,1 1,-1-1,1 0,-1 0,0 0,3-3,80-79,-78 74,10-11,-1-1,0 0,-2-2,0 1,-2-2,-1 0,-1 0,-1-1,3-12,-9 14</inkml:trace>
  <inkml:trace contextRef="#ctx0" brushRef="#br0" timeOffset="1362.95">2823 501,'-204'110,"148"-56,55-52,0-1,1 0,-1 0,0 1,0-1,1 0,-1 1,1-1,-1 1,1-1,-1 0,1 1,0-1,0 1,0-1,0 1,0-1,0 1,0-1,1 1,-1-1,0 1,1-1,-1 1,1-1,0 0,-1 1,1-1,0 0,0 0,0 1,0-1,0 0,0 0,0 0,0 0,0 0,0 0,1-1,-1 1,0 0,1-1,-1 1,0 0,1-1,-1 0,1 1,0-1,61 14,-56-15,0 1,-1 1,1-1,-1 1,1 0,-1 1,1 0,-1 0,0 0,0 0,0 1,0 0,0 1,0-1,-1 1,0 0,0 0,0 1,0-1,-1 1,1 0,-1 1,-1-1,3 4,-7-1,0-1,0 1,0 0,-1 0,0-1,-1 1,1-1,-1 0,-1 1,0-2,0 1,0 0,-1-1,1 0,-2 0,1 0,-1 0,0-1,0 0,0 0,-1-1,1 0,-7 3,5 0,-1 0,0-1,0 0,-1-1,0 0,1 0,-2-1,1 0,0-1,-1 0,0-1,1 0,-6-1,15-1,-1-1,1 0,-1 0,1 0,0 0,-1 0,1 0,0 0,0-1,0 1,0 0,0-1,0 1,0-1,0 1,0-1,1 1,-1-1,1 0,-1 1,1-1,0 0,-1 1,1-1,0 0,0 0,0 1,0-1,1 0,-1 1,0-1,1 0,-1 1,1-1,0 0,-1 1,1-1,0 1,0-1,0 1,0 0,0-1,0 1,0 0,1 0,-1 0,0 0,1 0,-1 0,1 0,0 0,14-15</inkml:trace>
  <inkml:trace contextRef="#ctx0" brushRef="#br0" timeOffset="2011.28">2794 952,'26'4,"1"0,-1-2,0 0,1-2,-1-1,0-1,0-2,1 0,-2-2,17-5,-31 8,-1 0,0-1,0 0,0 0,0-1,-1-1,1 0,-2 0,1 0,0-1,-1 0,-1-1,1 0,-1 0,0-1,-1 0,0 0,-1 0,0-1,0 1,0-2,-2 2,-1 6,1-1,-1 0,0 1,0-1,0 0,-1 0,1 0,-1-1,0 1,-1 0,1 0,0-1,-1 1,0 0,0-1,-1 1,1 0,-1 0,0-1,0 1,0 0,0 0,-1 0,0 0,0 0,0 0,0 1,-1-1,1 1,-1-1,0 1,0 0,-3-1,1 0,-1 1,0 0,1 0,-1 0,-1 1,1 0,0 0,0 1,-1-1,1 1,-1 1,1-1,-1 1,1 0,-1 1,1 0,-1 0,1 0,-1 1,1-1,0 2,0-1,0 1,0 0,-1 1,-11 6,1 0,0 2,1 0,1 0,0 2,0 0,1 1,1 0,7-9,1-1,0 1,0 0,1 0,0 1,0 0,0-1,1 1,0 1,0-1,1 0,0 1,0-1,1 1,0-1,0 1,1 0,0-1,0 1,0 0,1 0,1-1,-1 1,1-1,0 1,1-1,0 0,0 0,1 0,0 0,0-1,3 5,1-5,1-1,0 1,0-1,0-1,0 0,1 0,0-1,0 0,-1 0,2-1,-1-1,0 0,0 0,0-1,1 0,-1-1,0 0,0-1,0 0,0 0,3-2,19-6,0-2,-1-1,0-1,-1-2,24-16,-27 17,0-1,-1-2,0 0,-1-2,-2-1,0 0,-1-2,-1-1,-1 0,-2-2,15-24,-30 43,28-77,-30 82,0-1,-1 0,1 0,-1 1,0-1,0 0,0 0,0 0,0 1,0-1,-1 0,1 0,-1 1,0-1,0 0,0 1,0-1,0 1,-1-1,1 1,-1 0,0 0,1-1,-1 1,0 0,0 1,-1-1,0-1,-3 2,0 1,0 0,1 0,-1 0,0 0,1 1,-1 0,1 0,-1 1,1 0,-1 0,1 0,0 0,0 1,0 0,0 0,0 0,1 1,0 0,-1 0,1 0,1 0,-1 0,1 1,-3 3,1-5,1 0,-1 1,1 0,-1 0,1 0,1 0,-1 1,0 0,1 0,0 0,0 0,1 0,-1 0,1 1,0-1,1 1,-1-1,1 1,0 0,1 0,-1 0,1-1,0 1,0 0,1 0,0 0,0-1,0 1,1 0,0-1,0 1,0-1,1 0,0 0,0 0,0 0,1 1,7 3,1-1,-1 0,1-1,1 0,-1-1,1 0,0-1,10 2,52 24,-70-29,-1 1,0 0,0 0,0 0,0 0,0 1,-1 0,1 0,-1 0,0 0,0 0,0 0,-1 1,0-1,0 1,0 0,0 0,-1 0,0 0,0 0,0 0,0 0,-1 0,0 0,0 0,-1 1,0 8,-1-1,0 0,-1 0,-1 0,0 0,0-1,-2 1,1-1,-5 5,1-1</inkml:trace>
  <inkml:trace contextRef="#ctx0" brushRef="#br0" timeOffset="2381.434">3952 585,'1'60,"2"0,3 0,3 0,2-1,13 37,12-16,-35-78,-1 0,1-1,0 1,0 0,0-1,1 1,-1-1,0 1,0-1,1 1,-1-1,1 0,-1 0,1 0,0 0,-1 0,1 0,0 0,0-1,0 1,0 0,-1-1,1 0,0 1,0-1,0 0,0 0,0 0,0 0,0 0,0-1,0 1,0-1,-1 1,1-1,0 0,0 1,0-1,-1 0,1 0,0-1,5-5,-1 0,-1 0,1-1,-1 0,-1 0,1 0,-1 0,-1-1,0 1,3-10,4-10,30-123,-37 128,2-1,0 1,2 0,0 1,2 0,0 0,1 1,4-5,-1 7</inkml:trace>
  <inkml:trace contextRef="#ctx0" brushRef="#br0" timeOffset="3210.243">4770 669,'-30'4,"1"1,0 1,0 2,1 1,0 1,0 1,1 1,0 2,1 1,1 1,-11 9,31-20,0 0,-1 0,1 1,1-1,-1 1,1 0,0 1,1-1,-1 1,1-1,1 1,-1 0,1 0,0 0,2-4,-1 0,1 0,0 0,0 0,0 0,0 0,0 0,1-1,-1 1,1 0,0 0,0 0,0-1,0 1,0 0,1-1,-1 1,1-1,0 0,0 1,0-1,0 0,0 0,0 0,0 0,1-1,-1 1,0-1,1 1,0-1,-1 0,1 0,0 0,0 0,1 0,12 1,-1-2,0 1,0-2,1 0,-1 0,0-2,0 0,0-1,-1 0,1-1,-1-1,0 0,0-1,-1 0,0-1,0-1,-1 0,0 0,1-3,-11 11,135-105,-136 106,1 0,0 0,0-1,0 1,-1 0,1 0,0 1,0-1,0 0,-1 1,1-1,0 1,-1-1,1 1,0 0,-1-1,1 1,-1 0,1 0,-1 1,1-1,-1 0,0 0,1 1,-1-1,0 0,0 1,0-1,0 1,0 0,-1-1,1 1,0 0,-1-1,1 1,-1 0,0 0,1-1,-1 1,0 0,0 0,0 0,0-1,-1 1,1 0,0 0,-1 0,0 0,5 15,0-1,0 0,2 1,0-2,1 1,0-1,1 0,7 8,-13-19,1 0,0-1,0 1,1-1,-1 1,1-1,-1 0,1 0,0-1,0 1,0-1,0 0,1 0,-1 0,1-1,-1 1,1-1,-1 0,1-1,0 1,0-1,-1 0,1 0,0 0,-1-1,1 1,0-1,-1 0,1-1,11-5,-1-2,0 0,-1 0,0-2,-1 1,0-2,0 0,-1-1,-1 0,0 0,-1-1,0-1,6-12,1 2,15-19,-3-1,-1-2,-3 0,18-48,-19 22,-3-1,-4-1,-3-1,-2-9,-10 77,0 0,0 0,-1 0,0 0,-1 0,0 0,0 0,0 0,-1 0,-1 0,1 0,-1 0,0 0,-1 1,0-1,0 1,-1 0,0 0,0 0,-4-4,5 11,-1 0,0 0,0 1,1 0,-1-1,0 1,1 0,-1 1,1-1,-1 1,1-1,0 1,0 0,0 0,0 1,0-1,0 1,0-1,1 1,-1 0,1 0,0 0,0 0,0 0,0 1,1-1,-1 1,1-1,0 1,0-1,0 1,-1-1,-15 37,2 1,1 1,2 0,2 0,2 1,2 1,1-1,3 24,-3-15,2 3,1 1,4-1,1 1,5 13,-5-48,0 13,2-1,2 0,1-1,1 1,8 16,-4-41,-10-32,-18-56,10 54</inkml:trace>
  <inkml:trace contextRef="#ctx0" brushRef="#br0" timeOffset="3462.1">4996 444,'34'5,"39"1,13 0,-4-1,-6-2,-12-1,-11 0,-10-2,-8 0,-4 5,-4 1,-1 0,-5-1</inkml:trace>
  <inkml:trace contextRef="#ctx0" brushRef="#br0" timeOffset="3628.016">5814 839,'-9'33,"1"12,7-3,3-7</inkml:trace>
  <inkml:trace contextRef="#ctx0" brushRef="#br0" timeOffset="3779.702">5871 388</inkml:trace>
  <inkml:trace contextRef="#ctx0" brushRef="#br0" timeOffset="7212.612">6351 641,'-69'39,"57"-31,0 1,0 1,1 0,0 0,0 1,1 1,1 0,0 0,1 1,0 0,1 0,0 0,1 1,1 1,0-1,1 0,0 1,1 0,1 0,0 10,2-21,1 0,-1-1,1 1,0 0,0-1,0 1,1-1,-1 1,1-1,0 1,0-1,0 0,0 0,1 0,-1 0,1 0,-1-1,1 1,0-1,0 0,1 0,-1 0,0 0,1 0,-1-1,1 1,-1-1,1 0,0 0,-1 0,1-1,0 1,0-1,-1 0,1 0,0-1,0 1,-1-1,1 1,0-1,-1 0,1-1,0 1,-1-1,0 1,1-1,-1 0,2-1,14-9,-1 0,0-1,0 0,-1-2,-1 0,0-1,-2 0,1-2,-2 1,-1-2,0 0,-1 0,0-3,-8 18,-1 0,-1 1,1-1,0 0,-1 0,0 0,0 0,0-1,-1 1,1 0,-1 0,0 0,0-1,0 1,-1 0,1 0,-1 0,0 0,-1 0,1 0,-1 0,1 0,-1 0,0 1,0-1,-1 1,1-1,-1 1,0 0,0 0,0 0,0 0,0 0,-1 1,1 0,-1 0,1 0,-1 0,0 0,0 1,0-1,0 1,-3 0,-19 0,1 4</inkml:trace>
  <inkml:trace contextRef="#ctx0" brushRef="#br0" timeOffset="8445.984">6661 839,'76'-165,"-74"148,-8 20,-14 23,-129 191,60-83,141-186,105-146,-70 80,-60 90,-26 28,-1-1,0 1,0-1,0 1,1-1,-1 1,0 0,1-1,-1 1,0-1,1 1,-1 0,1-1,-1 1,1 0,-1 0,0-1,1 1,-1 0,1 0,-1 0,1-1,-1 1,1 0,-1 0,1 0,0 0,-1 0,1 0,-1 0,1 0,-1 0,1 0,-1 1,1-1,-1 0,1 0,-1 0,1 1,-1-1,0 0,1 0,-1 1,1-1,-1 0,0 1,1-1,-1 1,1-1,-1 0,0 1,0-1,1 1,-1-1,0 1,0-1,0 1,1-1,-1 1,0-1,0 1,0-1,0 1,0-1,0 1,-17 131,15-127,1-1,0 1,0 0,0 0,0 0,1 0,0 0,0 0,0 0,0 0,1 0,0 0,0 0,0 0,1 0,0-1,0 1,0 0,0-1,1 0,-1 1,1-1,0 0,1 0,-1-1,1 1,-1-1,1 0,0 0,0 0,1 0,2 1,1-2,0-1,0 0,1 0,-1-1,0 0,0 0,0-1,0 0,0-1,0 0,0 0,0 0,-1-1,1 0,-1-1,0 0,0 0,0 0,0-1,-1 0,1 0,-2-1,3-1,6-9,1-1,-2-1,-1 0,0 0,-1-1,-1 0,0-1,-1-4,-3 8,-1 1,-1-1,-1 0,-1-1,0 1,0 0,-2-14,0 6</inkml:trace>
  <inkml:trace contextRef="#ctx0" brushRef="#br0" timeOffset="9529.658">7846 669,'-6'5,"1"0,-1 0,1 1,0-1,0 1,1 1,0-1,0 0,0 1,1 0,0 0,0 0,-1 5,-1 1,1 0,0 1,1-1,0 1,1 0,0 0,1 0,1 0,1 0,0 0,0 0,1 0,1 0,0 0,2 1,-3-10,1 0,0 0,0-1,0 1,0-1,1 1,0-1,0 0,0-1,0 1,0-1,1 1,0-1,-1-1,1 1,0-1,1 0,-1 0,0 0,0-1,1 1,-1-1,1-1,-1 1,1-1,0 0,-1 0,1-1,-1 1,1-1,-1-1,1 1,-1-1,0 0,0 0,0 0,0-1,0 1,0-1,-1-1,1 1,-1-1,0 1,0-1,0 0,-1-1,2 0,6-7,-1-1,0 0,0 0,-2-1,0 0,0-1,-1 1,-1-1,0-1,-1 1,-1-1,0 0,-1 0,-1 0,-1-1,0 0,-3 10,1-1,-2 1,1 0,-1 0,0 0,0 0,-1 0,0 1,0-1,-1 1,0 0,0 0,0 1,-1-1,0 1,0 1,0-1,0 1,-1 0,1 0,-1 1,0 0,-1 0,1 1,0-1,-1 2,1-1,-1 1,1 0,-1 1,0 0,1 0,-1 0,0 1,-29 10,66-7,0-14,0-1,-1-1,-1-2,0-1,-1-1,-1-1,0-1,-2-1,0-1,-1-2,9-11,-5 3,0-1,-2-1,-2-1,-1-1,-1 0,2-12,-22 46,0-1,0 1,-1-1,1 0,0 1,0-1,0 0,0 1,1-1,-1 1,0-1,0 0,0 1,0-1,1 1,-1-1,0 1,1-1,-1 0,0 1,1-1,-1 1,0-1,1 1,-1 0,1-1,-1 1,1-1,-1 1,1 0,-1 0,1-1,0 1,-1 0,1 0,-1-1,1 1,0 0,-1 0,1 0,-1 0,1 0,0 0,-1 0,1 0,0 0,-1 0,1 1,-1-1,1 0,0 0,-1 1,1-1,-1 0,1 1,-1-1,1 0,-1 1,1-1,-1 1,1-1,-1 1,15 40,-13-35,18 84,-4 1,-4 0,-3 18,-2-31,4 7,-4 0,-3 1,-5 0,-3-1,-4 0,-3 0,-4-1,-4 0,-12 25,28-99,0 0,0-1,-1 1,-1-1,1 0,-2-1,1 1,-1-1,0 0,-1 0,0-1,0 0,-1 0,-5 3,12-9,0 0,-1 0,1-1,0 1,-1-1,1 1,-1-1,1 0,-1 1,1-1,-1 0,1 0,-1 0,1 0,-1 0,1 0,-1 0,1-1,-1 1,1-1,-1 1,1-1,-1 1,1-1,0 0,0 0,-1 1,1-1,0 0,0 0,0 0,0-1,0 1,0 0,0 0,0-1,0 1,1 0,-1-1,0 1,1 0,-1-1,1 1,0-1,-1 1,1-1,0 1,0-1,0 0,-5-80,12 33,3-1,2 1,3 1,1 0,2 1,3 1,1 1,2 1,26-35,-27 43,-5 10</inkml:trace>
  <inkml:trace contextRef="#ctx0" brushRef="#br0" timeOffset="38818.611">9540 698,'1'2,"1"0,-1 0,1-1,-1 1,1 0,0-1,0 1,0-1,-1 0,1 1,1-1,-1 0,0 0,0 0,0-1,0 1,1 0,-1-1,0 1,1-1,-1 0,0 0,1 0,-1 0,1 0,0 0,15 2,0 0,0-1,0-1,0-1,0 0,-1-1,1-1,0-1,-1-1,0 0,0-1,0-1,-1 0,0-2,7-4,-17 9,4 0,-1-1,0-1,-1 1,1-1,-1-1,0 0,0 0,-1 0,0-1,-1 0,1 0,-2-1,1 0,-1 0,0 0,-1-1,0 1,-1-1,3-9,-6 16,-1 1,1-1,0 1,-1-1,0 1,1 0,-1-1,0 1,0 0,0 0,-1 0,1-1,0 1,-1 1,1-1,-1 0,0 0,0 0,0 1,0-1,0 1,0 0,0-1,0 1,0 0,-1 0,1 0,0 1,-1-1,1 0,0 1,-2 0,-83-3,64 7,1 2,-1 0,1 2,1 0,-1 1,2 2,-1 0,1 1,-9 8,16-11,0 1,1 1,0 0,1 1,0 0,1 0,0 1,1 1,1 0,0 0,0 0,2 1,0 0,1 0,0 1,1-1,-1 11,5-21,-1 1,1-1,1 0,-1 1,1-1,0 0,0 0,1 0,-1 0,1 0,0 0,0 0,1 0,0-1,-1 1,2-1,-1 0,0 0,1 0,0 0,0-1,0 0,0 1,0-1,1-1,-1 1,1-1,0 1,0-1,0 0,18 6,0-1,1 0,0-2,0-1,0-1,1 0,-8-1,1-1,-1 0,1-2,-1 0,1 0,-1-2,1 0,-1-1,0-1,0 0,4-3,-5-1</inkml:trace>
  <inkml:trace contextRef="#ctx0" brushRef="#br0" timeOffset="39540.892">10471 501,'-21'18,"1"1,0 2,1 0,1 0,-10 20,-20 21,-89 141,179-251,192-240,-189 244,-45 73,-1-26,-4 175,6-172,0 0,0 1,1-1,-1 0,1 0,1 0,-1 0,1-1,0 1,1-1,-1 1,1-1,0 0,0-1,1 1,-1-1,1 1,0-1,0-1,1 1,-1-1,1 0,0 0,-1-1,1 1,3 0,-1-3,0 1,0-1,0-1,0 1,0-1,0-1,0 0,0 0,-1 0,1-1,-1 0,1 0,-1-1,0 0,0 0,-1-1,1 0,-1 0,0-1,-1 1,1-1,-1 0,0-1,0 1,-1-1,0 0,0 0,-1-1,1-2,19-23,0 0,-3-1,-1-1,-1-1,-2 0,-1-2,19-64,-40 101,2 12</inkml:trace>
  <inkml:trace contextRef="#ctx0" brushRef="#br0" timeOffset="40274.875">11092 726,'25'4,"-1"-1,1 0,0-2,0-1,0-1,5-2,-22 2,-1 0,1-1,0 0,-1 0,1 0,-1-1,1-1,-1 1,0-1,-1 0,1-1,-1 1,0-1,0-1,0 1,-1-1,0 0,0 0,0-1,-1 1,2-5,35-97,-41 106,1-1,0 0,-1 0,0 0,0 0,0 0,0 0,0 0,-1 0,1 1,-1-1,0 0,0 0,0 0,0 1,0-1,-1 1,1-1,-1 1,1-1,-1 1,0 0,0 0,0 0,0 0,-1 0,1 0,0 0,-1 1,1-1,-1 1,0 0,1 0,-1 0,0 0,0 0,0 0,-9 0,1 1,-1 0,1 0,0 1,-1 0,1 1,0 1,0 0,0 0,0 1,1 0,-1 1,1 0,0 1,1 0,-1 0,1 1,0 0,1 1,0 0,0 0,1 1,0 0,0 0,1 1,0 0,1 0,0 0,0 1,1-1,-2 12,3-17,0 1,1 0,0-1,0 1,0 0,1 0,0 0,0 0,1 1,-1-1,1 0,0 0,1 0,0 0,0 1,0-1,1-1,0 1,0 0,0 0,1 0,-1-1,2 0,-1 1,0-1,1 0,0-1,0 1,1-1,1 2,6 2,-1-2,1 1,0-2,0 1,0-2,1 0,0 0,0-1,0-1,0 0,0 0,0-2,1 0,-1 0,0-1,0-1,0 0,12-3,6-4,0 0,0-2,-1-1,-1-1,0-2,-1-1,8-6,-7 5,-1-1,-1-2,0 0,-2-2,0-1,-1-1,-2-1,0-1,-2 0,3-8,-20 30,-1 1,1 0,-1-1,0 0,0 1,0-1,-1 0,0 0,1 0,-1 0,0 0,-1 0,1-1,-1 1,0 0,0 0,0 0,-1 0,1-1,-1 1,0 0,0 0,0 0,-1 0,1 0,-1 1,0-1,0 0,-1 1,1-1,-1 1,1 0,-1 0,0 0,-1 0,-3 1,-1 1,0 0,0 0,0 0,0 1,0 1,0-1,1 1,-1 1,0-1,0 1,1 0,-1 1,1 0,0 0,0 1,0 0,0 0,1 0,-1 1,1 0,0 1,1-1,-1 1,1 0,0 0,1 1,0-1,0 1,0 0,0 0,1 0,1 1,-1-1,0 5,3-9,-1 0,1 0,0 0,0 0,1 0,-1 0,1 0,-1 0,1 0,0 0,0 0,0 0,1-1,-1 1,1 0,-1-1,1 1,0-1,0 0,0 0,0 1,0-1,1-1,-1 1,1 0,-1 0,1-1,-1 0,1 1,0-1,0 0,0 0,0-1,1 1,104 11,-102-13,0 0,0 1,0 0,0 0,0 0,0 1,0-1,0 2,0-1,0 0,0 1,-1 0,1 1,-1-1,1 1,-1 0,0 1,0-1,0 1,-1 0,1 0,-1 0,0 1,0-1,2 4,-3 0,-1 1,0-1,0 0,0 1,-1-1,0 1,-1-1,0 1,-1 0,1-1,-1 1,-1-1,0 1,0-1,-1 0,0 0,-1 1,-4 10</inkml:trace>
  <inkml:trace contextRef="#ctx0" brushRef="#br0" timeOffset="41025.433">12616 415,'0'0,"-23"1,1 1,0 1,1 1,-1 1,1 1,0 1,0 1,0 0,1 2,1 0,0 1,0 1,1 1,-15 13,26-20,-1 0,1 0,0 1,0 0,1 0,0 1,0 0,1 0,0 0,0 0,1 1,0 0,1 0,0 0,0 0,1 1,0-1,1 1,0-1,0 1,1 0,0-1,1 1,1-6,0-1,0 0,0 0,1 0,-1 0,1-1,0 1,0-1,0 1,0-1,0 0,0 0,0 0,1-1,-1 1,1-1,0 0,-1 0,1 0,0 0,-1-1,1 1,0-1,0 0,2 0,96-15,-81 5,0-1,-2-1,1 0,-2-2,0 0,0-1,-1-1,-1-1,-1 0,6-10,43-42,10-6,-79 107,-11 3,2 1,2 0,1 1,2 0,2 0,1 1,1 0,2 24,4 261,-4-302,-1 1,0 0,-2-1,-1 0,0-1,-2 1,0-1,-1-1,-1 0,-9 10,19-26,0 0,0-1,-1 1,1 0,-1-1,0 0,0 1,0-1,0 0,0 0,0 0,-1 0,1 0,0-1,-1 1,0-1,1 0,-1 1,0-1,0 0,0-1,1 1,-1 0,0-1,0 0,0 1,0-1,0 0,0-1,0 1,0-1,0 1,0-1,0 0,0 0,1 0,-1 0,0 0,1-1,-1 1,1-1,-1 0,1 0,0 0,0 0,0 0,0 0,0-1,0 1,1 0,-1-1,1 0,-1 1,1-1,0-1,-4-17,1 0,1 0,1-1,1 1,1-1,1 1,1 0,1-1,0 1,7-17,-4 10,1 0,2 0,1 0,1 2,1-1,2 1,0 1,2 1,14-19,-15 25</inkml:trace>
  <inkml:trace contextRef="#ctx0" brushRef="#br0" timeOffset="41637.046">12954 388,'-5'26,"1"1,1 0,2 0,0 0,2 1,1-1,1 0,1-1,2 1,0-1,3 3,-8-26,-1-1,1 0,0 0,0 0,0 0,0 0,0 0,0 0,0 0,1 0,-1-1,1 1,0 0,-1-1,1 1,0-1,0 0,0 0,0 0,0 1,0-2,0 1,0 0,0 0,1-1,-1 1,0-1,0 0,1 0,-1 0,0 0,0 0,1 0,-1 0,0-1,2 0,1-1,0 0,0 0,0-1,0 0,0 0,-1 0,1 0,-1-1,0 0,0 0,-1 0,1 0,-1-1,2-2,95-163,19 37,-86 114,-33 19,1 0,0 0,-1 0,1 0,0 0,-1 0,1 0,-1 0,1 0,0 1,-1-1,1 0,0 0,-1 1,1-1,-1 0,1 1,-1-1,1 1,-1-1,1 1,-1-1,1 1,-1-1,0 1,1-1,-1 1,0-1,1 1,-1-1,0 1,0 0,0-1,1 1,-1 0,0-1,0 1,0 0,0-1,0 1,0 0,0-1,0 1,-1-1,1 1,0 0,0-1,0 1,-1 0,1-1,0 1,-1-1,1 1,-1 0,-7 60,2 2,3-1,3 0,3 1,10 61,16 119,-27-234,1 1,-2 0,1-1,-2 1,1 0,-1 0,0 0,-1 0,-1-1,1 1,-1 0,-1-1,0 1,0-1,-1 0,0 0,-1 0,0-1,0 0,0 0,-1 0,-1 0,1-1,-1 0,-7 5,9-8,-1-1,1 0,-1 0,0-1,0 0,0 1,0-2,0 1,0-1,-1 0,1 0,0-1,-1 0,1 0,0-1,-1 1,1-1,0 0,0-1,0 0,0 0,0 0,0-1,0 0,1 0,-1 0,1-1,0 1,0-1,0-1,1 1,-1-1,1 1,0-1,0 0,1-1,0 1,0-1,0 0,0 1,1-1,-1-2,2 0,-1-1,1 0,0 0,1 1,0-1,0 0,1 0,0 0,1 1,0-1,0 1,1-1,0 1,0 0,1 0,0 0,1 1,1-3,103-122,-71 101,2 0,0 3,2 1,1 3,2 1,0 2,1 2,0 2,2 2,0 2,47-5,-59 11</inkml:trace>
  <inkml:trace contextRef="#ctx0" brushRef="#br0" timeOffset="43506.712">1 1516,'511'-29,"-220"4,85-4,-34 0,11 1,142-3,13 5,85-4,260 31,-327-29,123 27,-263-25,237-4,-42 2,1433 29,-1569-29,659 27,-663-10,-2-8,24 20,-176 0,1883-1,-2001-17,-140 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27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231 735,'-24'16,"1"2,1 0,1 1,0 2,2 0,0 1,2 0,-9 15,22-33,1 0,-1 0,1 0,0 0,0 0,0 1,1-1,0 1,-1 0,2 0,-1 0,0 0,1 0,0 0,1 0,-1 0,1 0,0 0,0 1,0-1,1 0,-1 0,1 0,1 0,-1 0,1 0,0 0,0 0,0-1,1 1,-1-1,1 1,0-1,2 2,4-1,-1 0,1-1,-1 0,1-1,1 1,-1-2,0 1,1-1,-1-1,1 0,-1 0,1-1,0 0,-1-1,1 0,-1 0,1-1,-1 0,1-1,-1 0,0 0,4-3,11-5,1-2,-2 0,0-2,0-1,-1 0,-1-2,7-8,-6 5,0-2,-2 0,0-1,-2-1,5-9,-18 26,0-1,0 0,-1 1,0-2,-1 1,0 0,0-1,-1 1,0-1,-1 0,0 0,0 0,-1 1,-1-1,1 0,-2 0,1 0,-3-5,2 9,-1 0,1 0,-2 0,1 0,-1 1,1-1,-1 1,-1 0,1 0,-1 1,0-1,0 1,0 0,-1 0,1 1,-1-1,0 1,0 1,0-1,0 1,-1 0,1 0,-1 1,1 0,-1 0,1 0,-1 1,-5 1,2-1,0 0,0 1,0 0,0 1,1 0,-1 1,1 0,-1 0,1 1,0 0,1 1,-1 0,1 0,0 1,0 0,0 0,1 1,0 0,-1 2,-15 24,5-2</inkml:trace>
  <inkml:trace contextRef="#ctx0" brushRef="#br0" timeOffset="399.996">711 1018,'49'-92,"4"3,39-46,-66 108,-13 49,-13 16,-1-31,0 0,0 0,0 0,1 0,0 1,1-1,0 0,0 0,0 0,1 0,0 0,0 0,1 0,0 0,0-1,0 1,1-1,0 0,0 0,1-1,0 1,0-1,0 0,0 0,1-1,0 1,0-1,0-2,-1 0,0-1,1 1,-1-1,1 0,-1 0,1-1,-1 0,1 0,0 0,-1-1,1 0,-1 0,1 0,-1 0,0-1,1 0,-1 0,0-1,0 0,0 1,-1-1,1-1,-1 1,1-1,-1 0,3-3,2-2,-1 0,0 0,0-1,-1 0,-1 0,1-1,-2 0,1 0,-1 0,-1-1,0 0,0-4,2-70,-7 61</inkml:trace>
  <inkml:trace contextRef="#ctx0" brushRef="#br0" timeOffset="703.475">1472 1,'-66'462,"45"-197,-1-114,21-150,1 0,0 0,0 1,0-1,0 0,0 0,0 1,0-1,0 0,1 0,-1 0,0 1,1-1,-1 0,1 0,-1 0,1 0,0 0,-1 0,1 0,0 0,0 0,-1 0,1 0,0 0,0-1,0 1,0 0,0-1,0 1,1-1,-1 1,0-1,0 1,0-1,0 0,1 1,-1-1,0 0,0 0,1 0,-1 0,0 0,0 0,0-1,1 1,-1 0,0-1,0 1,0 0,0-1,1 0,-1 1,0-1,0 1,0-1,0 0,0 0,-1 0,1 0,0 0,0 0,0 0,59-60,-45 42</inkml:trace>
  <inkml:trace contextRef="#ctx0" brushRef="#br0" timeOffset="1203.045">1670 735,'-1'6,"1"1,0-1,0 0,1 0,-1 1,2-1,-1 0,1 0,-1 0,2 0,-1 0,1 0,0 0,0-1,0 0,3 3,-3-7,0-1,0 1,0-1,0 0,0 0,0 0,0 0,0 0,0-1,0 1,0-1,0 0,0 0,0 0,-1 0,1-1,0 1,-1-1,1 1,-1-1,1 0,-1 0,0 0,0-1,0 1,0 0,0-1,0 1,0-2,3 0,168-185,-173 188,1-1,-1 1,1 0,0 0,0 0,0 0,-1 1,1-1,0 0,0 0,0 0,0 1,1-1,-1 1,0-1,0 1,0-1,0 1,0-1,1 1,-1 0,0 0,0 0,1 0,-1 0,0 0,0 0,1 0,-1 0,0 0,0 1,1-1,-1 1,0-1,0 1,0-1,0 1,0-1,0 1,0 0,0 0,0 0,0-1,0 1,0 0,-1 0,1 0,0 0,0 0,-1 1,1-1,-1 0,1 0,-1 0,0 0,1 1,-1-1,1 199,55 339,-55-519,0 0,-1-1,0 1,-2 0,-1 0,0-1,-1 1,-1-1,-1 0,-1-1,0 0,-2 0,0 0,-1-1,-2 2,11-17,-1 1,0-1,0 0,0 0,0 0,0 0,0 0,-1 0,1-1,-1 1,1-1,-1 0,1 1,-1-1,0 0,0-1,0 1,1 0,-1-1,0 0,0 0,0 1,0-2,0 1,0 0,0-1,1 1,-1-1,0 0,0 0,1 0,-1 0,0 0,1-1,-1 1,1-1,-1 1,1-1,0 0,0 0,0 0,0-1,0 1,1 0,-1-1,0 1,1-1,0 1,0-1,0 0,0 1,0-1,0-1,-3-20,2 0,1 1,0-1,2 0,1 0,1 1,0-1,2 1,1 0,1 0,1 1,1-1,7-12,4-6,1 2,2 0,2 1,2 1,1 2,1 1,33-29,-28 30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20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875 292,'-21'139,"-6"-1,-17 41,24-112,-2-1,-4-1,-2-2,-8 10,10-35,14-25</inkml:trace>
  <inkml:trace contextRef="#ctx0" brushRef="#br0" timeOffset="4371.373">198 378,'80'-7,"-1"-3,0-4,-1-3,-1-3,0-4,-2-3,3-5,24-5,-46 14,-39 15,0 1,1 0,0 1,0 1,1 1,-1 1,2 0,-19 3,0 1,0-1,0 1,0-1,-1 1,1-1,0 1,0 0,-1 0,1-1,-1 1,1 0,0 0,-1 0,1-1,-1 1,0 0,1 0,-1 0,0 0,1 0,-1 0,0 0,0 0,0 0,0 0,0 0,0 0,0 0,0 0,0 0,-1 0,1 0,0 0,-1 0,1-1,0 1,-1 0,1 0,-1 0,0 0,1-1,-1 1,0 0,1 0,-1-1,0 1,0-1,0 1,1 1,-9 13</inkml:trace>
  <inkml:trace contextRef="#ctx0" brushRef="#br0" timeOffset="4771.272">1 1139,'56'5,"0"-4,1-1,-1-4,0-1,0-3,0-3,44-14,330-105,-309 91,-92 32</inkml:trace>
  <inkml:trace contextRef="#ctx0" brushRef="#br0" timeOffset="6089.544">1440 236,'0'0,"0"0,0 0,1-1,-1 1,0 0,0 0,0 0,1 0,-1 0,0-1,0 1,0 0,0 0,0 0,1-1,-1 1,0 0,0 0,0-1,0 1,0 0,0 0,0-1,0 1,0 0,0 0,0 0,0-1,0 1,0 0,0 0,0-1,0 1,0 0,0 0,0-1,0 1,-1 0,1 0,0 0,0-1,43-17,-9 4,1-5,0-2,-1-1,-1-2,-2-1,0-1,9-12,-40 37,1 0,-1 0,0 0,1 0,-1 0,1 0,-1 0,1 0,0 0,-1 0,1 1,0-1,0 0,-1 0,1 1,0-1,0 0,0 1,0-1,0 1,0 0,0-1,0 1,0 0,0-1,0 1,0 0,0 0,0 0,0 0,0 0,1 0,-1 0,0 0,0 0,0 1,0-1,0 0,0 1,0-1,0 1,0-1,0 1,0-1,-1 1,1 0,0-1,0 1,0 0,-1 0,1 0,0 0,-1-1,1 1,0 1,-14 113,2-16,5 0,5 89,-6 118,-1-224,-3-1,-3-1,-4 0,-21 55,38-132,1 1,-1 0,0-1,0 1,-1 0,1-1,-1 1,0-1,0 0,0 0,0 0,-1 0,1 0,-1 0,0 0,0-1,1 0,-2 1,1-1,0 0,0 0,-1-1,1 1,-1-1,1 0,-1 1,0-2,0 1,1 0,-1-1,0 0,0 0,0 0,1 0,-1 0,0-1,0 0,-1 0,-5-9,1 0,-1 0,2-1,0 0,0-1,1 0,0 0,1-1,0 0,1 0,1 0,0 0,1-1,0 0,1 1,0-1,2 0,-1 0,2 0,0-6,1 3,1 0,1 0,0 1,1-1,1 1,1 0,0 1,1-1,0 1,1 1,1 0,0 0,1 1,1 0,0 1,0 0,2 1,-1 0,1 1,1 1,2-1,13-8,24-15,1 3,1 2,59-20,-111 46,0 1,1 0,-1 0,1 1,-1-1,1 1,0 0,-1 0,1 1,-1-1,1 1,-1 0,1 0,-1 1,0-1,1 1,-1 0,0 0,0 0,0 1,-1-1,1 1,-1 0,1 0,-1 0,0 1,0-1,0 1,0 0,-1-1,2 5,16 114,-15-104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2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1 289,'2'7,"1"0,-1 0,2 0,-1 0,1-1,0 1,0-1,1 0,0-1,0 1,0-1,1 0,-1 0,1 0,0-1,1 0,-1 0,1-1,0 0,0 0,0 0,0-1,0 0,1-1,-1 1,0-1,1-1,-1 1,1-1,-1-1,1 1,5-2,5-6,0 0,0-2,-1 0,-1 0,0-2,0 0,-1-1,0 0,-1-1,-1-1,0 0,-1-1,3-6,-10 15,1 0,-1-1,0 0,0 0,-1 0,0-1,0 1,-1-1,-1 0,1 0,-1 0,-1 0,0-1,0 1,-1 0,0 0,0-1,-1 1,0 0,-1 0,0-2,0 8,0 0,-1 1,1-1,0 0,-1 1,1-1,-1 1,0 0,0 0,0 0,0 0,0 0,0 1,-1 0,1-1,-1 1,1 0,-1 1,1-1,-1 1,1-1,-1 1,1 0,-1 0,1 1,-1-1,-3 2,-88 37,75-24,1 1,1 1,1 0,0 1,2 1,0 1,1 0,1 1,0 0,2 1,1 1,0-1,2 2,-1 5,7-23,1 1,0-1,0 1,0-1,1 1,0-1,0 1,1-1,-1 1,2-1,-1 1,1-1,0 0,0 0,0 0,1 0,0 0,0 0,1 0,-1-1,1 0,0 0,1 0,-1 0,1-1,0 0,0 0,1 0,-1 0,1-1,0 0,0 0,0 0,6 1,13 0,0-1,1-1,-1-1,0-1,1-2,-1 0,0-2,0 0,0-2,0-1,-1-1,0-1,-1-1,0 0,3-4,93-56,-95 50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2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1 931,'125'-90,"-4"-5,66-71,-163 144,-1 0,-1-2,-1-1,-1-1,-1 0,-1-1,-2-1,-1-1,-1 0,-1-1,-2-1,-1 0,6-31,-15 53,-1 1,1 0,-2-1,1 1,-1 0,0 0,-1-1,0 1,0 0,-1 0,0 1,0-1,-1 1,-3-6,5 10,0 0,0 0,0 0,0 1,-1-1,1 1,-1-1,1 1,-1 0,0 0,0 0,0 1,0-1,0 0,0 1,-1 0,1 0,0 0,-1 0,1 1,-1-1,1 1,-1 0,1 0,0 0,-1 0,1 1,-1-1,1 1,-1 0,1 0,0 0,0 1,0-1,-3 2,-13 10,1 0,0 2,1 0,0 1,1 1,1 0,1 1,0 0,2 1,0 1,1 0,1 1,0 0,2 0,1 1,-4 18,-3 7,2 0,2 1,2 0,1 12,6-47,1-1,1 0,0 1,1-1,0 0,0 0,2 0,0 0,0-1,1 1,0-1,1 0,0 0,0-1,2 0,-1 0,5 3,-6-10,0-1,0 0,0 0,0-1,1 0,-1 0,1 0,-1-1,0 0,1 0,-1 0,1-1,-1 0,0-1,0 1,1-1,-1 0,0-1,-1 1,1-1,0 0,-1-1,1 1,-1-1,0 0,-1-1,1 1,3-5,22-12,-5 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3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320 629,'-44'28,"12"-8,0 1,1 1,1 1,1 2,2 1,0 1,-15 22,40-47,-1 2,1-1,-1 0,1 0,0 1,0-1,0 1,1 0,-1-1,1 1,0 0,0 0,1 0,-1 0,1 0,-1 0,1 0,1 0,-1 0,0 0,1 0,0 0,0 0,0-1,0 1,1 0,0 0,-1-1,1 1,1-1,-1 0,0 1,1-1,0 0,-1-1,1 1,0 0,1-1,-1 1,0-1,1 0,-1 0,1-1,-1 1,1-1,0 1,5-2,0 0,1-1,-1 0,0 0,-1-1,1 0,0-1,0 1,-1-2,0 1,1-1,-1-1,-1 1,1-1,-1-1,0 1,0-1,0 0,-1-1,0 0,23-16,111-98,-141 122,1 0,0 0,0-1,-1 1,1 0,0 0,0 0,0 0,0 0,0 0,0 0,0-1,1 1,-1 0,0 0,0 0,1 0,-1-1,0 1,1 0,-1 0,1-1,-1 1,1 0,0-1,-1 1,1 0,-1-1,1 1,0-1,0 1,-1-1,1 1,0-1,0 0,0 1,-1-1,1 0,0 0,0 1,0-1,0 0,0 0,0 0,-1 0,1 0,0 0,0 0,0-1,0 1,0 0,-1 0,1-1,0 1,0 0,0-1,-1 1,1-1,0 1,0-1,-1 0,1 1,-1-1,1 1,0-1,-1 0,1 0,-1 0,0 8,-1-1,0 0,0 0,0 0,1 0,0 0,0-1,1 1,0 0,0 0,0 0,0 0,1-1,0 1,0 0,1-1,-1 0,1 0,0 1,1-2,-1 1,1 0,0-1,0 0,1 0,-1 0,1 0,0-1,0 1,0-1,3 1,1-4,1 1,0-2,0 1,0-1,-1-1,1 0,0 0,-1-1,0 0,1-1,-1 0,-1 0,1-1,-1 0,1 0,-2-1,1 0,0-1,-1 0,-1 0,2-2,12-7,63-59,78-54,-76 103,-83 26,0-1,0 1,0 0,0 1,0-1,0 0,0 0,-1 1,1-1,0 1,0 0,0-1,0 1,-1 0,1 0,0 0,-1 0,1 0,-1 1,1-1,-1 0,0 1,0-1,1 1,-1-1,0 1,0 0,0 0,-1-1,1 1,0 0,-1 0,1 0,-1 0,1 0,-1-1,0 1,0 0,0 0,0 0,0 0,-1 2,-1 6,-1 0,0-1,-1 1,0-1,-1 1,1-1,-2 0,1-1,-1 0,-1 0,0 0,0 0,0-1,-3 2,-4 5,-146 143,331-252,-15 39,-81 43,-59 11,-1 0,0-1,0 0,0-1,-1-1,1 0,-1-1,0-1,3-2,107-96,-107 85,-1-1,-1-1,-1 0,-1-1,-1 0,-1-1,-1 0,-1-1,1-8,4-6,1-11,-2-1,-2 0,-2 0,-2-1,-2-31,-4 73,0 5,0 0,-1 1,0-1,0 0,0 0,0 1,-1-1,0 0,1 0,-2 1,1-1,-1 1,1-1,-3-3,2 8,1 0,-1 0,1 1,-1-1,1 0,-1 1,1-1,-1 0,1 1,-1 0,1-1,-1 1,1 0,0 0,0 0,-1 0,1 0,0 0,0 0,0 0,0 0,0 1,0-1,0 0,1 1,-1-1,0 1,1-1,-1 1,1 1,-21 39,2 1,2 1,2 1,1 0,3 1,2 0,1 8,-2 254,11-227,25 106,-6-139,-20-47,1-1,-1 1,1-1,0 0,-1 1,1-1,0 0,-1 1,1-1,0 0,-1 1,1-1,0 0,0 0,-1 0,1 0,0 0,0 0,-1 0,1 0,0 0,0 0,-1-1,1 1,0 0,0 0,-1-1,1 1,0 0,-1-1,1 1,0-1,-1 1,1-1,-1 1,1-1,-1 1,1-1,-1 1,1-1,-1 0,0 1,1-1,-1 0,0 1,1-1,-1 0,0 0,0 1,0-1,0 0,0 0,0 1,0-1,0 0,0 0,0 1,0-1,0 0,0 0,-1 1,1-1,12-110,-11 84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0,'43'10,"28"2,8 0,-5-2,-11-3,-11-3,-10-2,-6-1,-6-1,-7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1,'0'33,"5"17,6-1,2-9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4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0,'-52'16,"1"2,1 2,1 2,0 3,-10 9,-17 39,75-70,-1 0,1-1,0 1,0 0,0 0,0 0,0 0,1 0,-1 1,1-1,0 0,0 0,0 0,0 0,1 0,-1 0,1 0,0 0,0 0,0 0,0 0,0 0,1 0,-1-1,1 1,0 0,0-1,0 1,0-1,0 0,1 0,0 1,13 8,0 0,2-1,-1-1,1-1,0 0,1-1,0-1,0-1,0-1,0 0,4-1,-3 1,0 0,0-2,1 0,-1-1,0-1,1-1,-1-1,18-4,-20-1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5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93 256,'6'3,"1"0,-1-1,1 0,0 0,0 0,0-1,0 0,0-1,0 1,0-1,0-1,0 1,0-1,0-1,0 1,0-1,0 0,-1-1,1 0,-1 0,7-3,6-6,-1-1,0 0,-1-1,0-1,-1-1,5-7,-13 15,0-1,-1-1,0 1,-1-1,1 0,-2 0,0-1,0 0,-1 0,0 0,-1 0,0-3,-3 14,0 0,-1 0,1 0,0 0,-1 1,1-1,0 0,0-1,-1 1,1 0,0 0,0 0,-1 0,1 0,0 0,0 0,-1 0,1 0,0 0,0-1,-1 1,1 0,0 0,0 0,0-1,-1 1,1 0,0 0,0 0,0-1,0 1,-1 0,1 0,0-1,0 1,0 0,0 0,0-1,0 1,0 0,0-1,0 1,0 0,0 0,0-1,0 1,-13 24,-3 27,3 0,2 1,3 1,1 0,3 0,3 0,1 0,5 19,-3 25,-1 512,0-585,-1-1,-1 1,-1 0,-1 0,-2-1,0 1,-1-1,-1-1,-2 1,0-1,-1-1,-1 1,-1-2,-1 0,-10 13,19-28,1 1,-1-1,0 0,-1 0,1 0,-1-1,0 1,0-1,0 0,-1-1,1 1,-1-1,0 0,0-1,0 1,0-1,0 0,-1-1,1 1,-1-1,1-1,-1 1,1-1,-1 0,1-1,-1 1,1-1,-1-1,1 1,0-1,-1 0,1 0,-1-1,2-1,0 1,1-1,-1 0,1-1,-1 1,1-1,1 0,-1 0,1 0,-1 0,2-1,-1 1,0-1,1 0,0 1,1-1,-1 0,1 0,0 0,1-1,-1 1,1 0,0 0,1 0,0 0,0 0,0-2,2-11,2 0,0 1,1-1,0 1,2 0,0 1,1 0,3-3,18-26,2 1,2 1,2 2,2 2,2 1,1 2,2 2,1 2,44-25,-17 17,-41 26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1,'-37'40,"3"2,1 1,2 2,3 1,1 1,2 2,-5 18,28-64,0 1,1-1,-1 0,0 0,1 1,0-1,0 1,0 0,0-1,1 1,-1-1,1 1,0 0,0 0,0-1,1 1,-1 0,1-1,0 1,0-1,0 1,0-1,1 1,-1-1,1 0,0 0,0 0,0 0,0 0,1 0,-1 0,1-1,0 1,0-1,0 0,0 0,0 0,0 0,0 0,3 0,2 0,0-1,-1 0,1 0,0-1,0 0,-1-1,1 1,0-2,0 1,-1-1,1 0,-1 0,0-1,0 0,0 0,0-1,0 0,0 0,-1-1,4-3,5-4,0-1,-1 0,-1-1,0-1,-1 0,-1-1,8-13,-11 16,-1-1,0 1,-1-1,-1 0,0-1,-1 1,-1-1,0 0,-1 0,0 0,-1 0,-1 0,0-1,-1 1,-1 0,-2-8,-3 4,0 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1 553,'0'-29,"0"-24,4-12,2 0,5 6,1 4,2 6,-1 6,3 7,3 4,-2 2,1 8,-2 11,-4 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3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21,'-6'-3,"0"0,0 0,0 1,0 0,0 0,-1 0,1 1,0 0,-1 0,1 0,-1 1,1 0,-1 1,1-1,-1 1,1 0,-1 1,1 0,0 0,0 0,0 0,0 1,0 0,0 1,1-1,-2 2,-4 3,-1 1,1 1,0 0,1 0,0 1,1 0,0 1,1 0,0 1,1-1,0 1,1 1,1-1,0 1,1 0,0 0,1 0,0 1,2-1,-1 1,2 0,1 14,0-23,0 0,0 0,1 1,0-1,0 0,0 0,1-1,0 1,0 0,0-1,1 0,0 0,0 0,0 0,1 0,-1-1,1 0,0 0,0 0,1-1,-1 0,1 0,0 0,0-1,0 1,4 0,8 2,0-1,0-1,0 0,0-1,1-1,-1-1,0-1,14-1,49-32,-67 24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1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36 248,'13'4,"1"0,-1-1,0-1,1 0,0 0,-1-2,1 1,0-2,-1 0,1-1,-1 0,1-1,-1 0,0-1,0-1,0 0,-1-1,0 0,0-1,0 0,-1-1,5-4,55-61,-69 70,0 1,0-1,0 0,-1 0,1 0,-1 0,1 0,-1 0,0 0,0 0,0-1,-1 1,1 0,-1-1,0 1,0 0,0-1,0 1,-1 0,1-1,-1 1,0 0,0 0,0-1,0 1,-1 0,1 0,-2-2,1 3,-1-1,0 1,0-1,0 1,0 0,0 0,0 0,-1 0,1 1,0 0,-1-1,1 1,-1 0,0 1,1-1,-1 1,0-1,0 1,1 0,-1 0,0 1,1-1,-1 1,0 0,1 0,-3 1,-91 41,-67 94,159-135,1 1,0 0,0 0,0 0,0 1,0-1,1 1,0 0,-1 0,1 0,1 0,-1 1,1-1,0 1,0 0,0 0,0-1,1 1,0 0,0 0,0 1,1-1,-1 0,1 0,1 0,-1 0,1 0,-1 0,2 0,-1 0,0 0,1 0,0 0,0-1,1 1,-1-1,1 1,0-1,0 0,0 0,1 0,-1 0,4 2,13 2,-1-2,1 1,0-2,0-1,1-1,-1 0,1-2,0 0,-1-1,1-1,0-1,-1-1,1-1,-1-1,0 0,-1-2,1 0,-1-1,0-1,-1-1,10-7,-1 4,-4 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1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1,'0'0,"-17"9,0 1,1 0,1 1,-1 1,2 0,0 1,0 1,-7 10,19-20,1 1,-1 0,1 0,0 1,0-1,0 0,1 0,0 0,0 1,0-1,1 0,0 0,0 0,0 0,0 0,1 0,0 0,0 0,0 0,1-1,-1 1,1-1,0 0,0 0,1 0,-1 0,1 0,0-1,0 1,0-1,1 0,-1-1,1 1,2 1,36 37,-40-38,0-1,0 1,0 0,0 0,-1 0,1 0,-1 0,0 1,0-1,0 1,0 0,0-1,-1 1,0 0,0 0,0 0,0 0,-1 0,1 0,-1 0,0 0,0 0,-1 0,1 0,-1 0,0 0,0 0,0 0,0-1,-1 1,0 0,0-1,0 1,0-1,0 1,0-1,-1 0,0 0,0 0,0 0,0-1,0 1,0-1,-1 0,-2 2,-11 0,0 0,0-1,0-1,-1 0,1-1,0-1,-1-1,-8-2,-12 2,13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45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140 682,'1'85,"1"-31,-2-1,-3 1,-2-1,-2 0,-3 6,2-27,3-8,0-2,-2 1,0-1,-2 0,0 0,-2-1,-3 4,14-26,0 0,0 0,0 0,0 0,0 0,-1 0,1 0,0 1,-1-1,1 0,-1 0,1 0,-1 1,1-1,-1 0,1 0,-1 1,0-1,0 1,1-1,-1 0,0 1,0-1,1 1,-1 0,0-1,0 1,0 0,0-1,0 1,0 0,0 0,1 0,-1 0,0 0,0 0,0 0,0 0,0 0,0 0,0 1,0-1,0 0,1 1,-1-1,0 0,0 1,0-1,1 1,-1-1,0 1,0 0,1-1,-1 1,0 0,1-1,-1 1,1 0,-1 0,1 0,0-1,-1 1,1 0,0 0,-1 0,1 0,0 0,0 0,0 0,0 0,1-12,0 0,1 0,1 1,-1-1,2 0,0 1,0 0,0 0,2 0,-1 0,3-3,-1 1,37-62,3 2,3 2,3 2,3 3,54-50,-85 90,1 1,1 2,1 0,1 2,1 1,1 1,10-3,-40 20,1 0,-1 0,0 0,0 1,1-1,-1 1,0-1,1 1,-1-1,1 1,-1 0,1-1,-1 1,1 0,-1 0,1 0,-1 0,0 1,1-1,-1 0,1 0,-1 1,1-1,-1 1,0 0,1-1,-1 1,0 0,0 0,1 0,-1-1,0 1,0 0,0 1,0-1,0 0,0 0,-1 0,1 1,0-1,-1 0,1 1,-1-1,1 0,-1 1,1 0,-6 70,-10-35,-1-1,-1-1,-3 0,0-1,-2-1,-2-2,0 0,-3-1,-9 7,18-17,-1-1,-1 0,-1-2,-1 0,0-2,-1 0,-1-2,-6 3,27-14,1-1,-1 1,0-1,0 0,0 0,0 0,0 0,0-1,0 1,0-1,0 0,0 1,0-1,0-1,0 1,0 0,0-1,0 0,0 1,0-1,0 0,0-1,-9-8</inkml:trace>
  <inkml:trace contextRef="#ctx0" brushRef="#br0" timeOffset="671.464">817 851,'36'-17,"-2"-2,0-1,-1-2,-1-2,-1 0,-1-2,-1-2,7-9,-4-22,-32 58,1 0,-1 0,0 0,1 0,-1 0,0 0,0-1,0 1,0 0,0 0,0 0,0 0,-1-1,1 1,0 0,-1 0,1 0,-1 0,1 0,-1 0,1 0,-1 0,0 0,1 0,-1 0,0 0,0 1,0-1,0 0,0 0,0 1,0-1,0 1,0-1,0 1,0-1,0 1,0 0,0-1,0 1,0 0,-1 0,1 0,0 0,0 0,0 0,0 0,-1 0,1 0,0 1,0-1,0 0,0 1,-14 3,1 0,1 1,-1 1,1 0,0 0,0 2,1-1,-1 2,2 0,0 0,0 1,0 0,1 1,1 0,0 1,0-1,1 2,1-1,0 1,-2 7,4-9,0 1,0-1,1 1,1 0,0-1,1 1,0 1,1-1,0 0,1 0,0 1,1-1,0 1,0-7,0-1,0 1,1-1,-1 1,1-1,0 0,0 0,1 0,0 0,0 0,0 0,0-1,1 1,0-1,0 0,0 0,0 0,0-1,1 1,0-1,0 0,0-1,0 1,0-1,0 0,1 0,-1-1,6 2,6-1,0-1,0-1,1 0,-1-1,0-1,0 0,0-1,0-1,-1-1,1 0,-1-1,0-1,5-4,20-10,-1-3,0-1,-2-2,11-12,-6 2,-3-2,0-1,-3-2,10-18,-39 51,0-1,0 0,-2 0,1 0,-1-1,-1 0,0-1,0 1,-1-1,-1 0,0 0,0 0,-1 0,-1-2,-2 11,0 0,-1 0,1 0,-1 0,0 1,1-1,-1 0,0 1,-1-1,1 1,0 0,-1 0,1 0,-1 0,0 0,0 0,0 1,0-1,0 1,0 0,0 0,0 0,0 0,0 1,-1-1,1 1,0 0,-1 0,1 0,0 0,0 1,-1-1,1 1,0 0,0 0,0 0,0 0,0 0,0 1,0-1,0 1,1 0,-1 0,0 0,1 0,0 1,-2 1,-69 71,71-73,0 1,1 0,-1 0,0 0,1 0,0 0,0 1,0-1,0 0,0 1,1-1,-1 0,1 1,0-1,0 1,0-1,1 0,-1 1,1-1,0 1,0-1,0 0,0 0,0 0,1 0,-1 1,1-2,0 1,1 0,1 1,1 0,1-1,-1 0,0 0,1 0,0 0,-1-1,1 0,0-1,0 1,0-1,0 0,6 0,24 6,-29-5,-1 0,1 0,0 1,-1 0,0 0,0 1,0-1,0 2,0-1,-1 0,0 1,1 0,-2 0,1 1,-1-1,0 1,0 0,0 0,-1 0,0 1,0-1,-1 1,0 0,0 0,0 0,-1 0,0 0,-1 0,1 0,-1 0,-1 0,1 0,-1 0,0 0,-1 0,-1 6,-39 72,26-60</inkml:trace>
  <inkml:trace contextRef="#ctx0" brushRef="#br0" timeOffset="1234.474">2144 428,'71'-38,"-1"-2,-2-4,21-19,-76 54,-1-1,0-1,-1 0,0 0,-1-1,0 0,-1-1,0 0,-1-1,-1 0,6-14,8-54,-21 81,-1 1,1 0,-1 0,0-1,0 1,1 0,-1 0,0 0,1 0,-1 0,0 0,1 0,-1 0,0 0,0 0,1 0,-1 1,0-1,1 0,-1 0,0 1,1-1,-1 0,1 1,-1-1,0 1,1-1,-1 1,1-1,-1 1,1-1,0 1,-1-1,1 1,-1 0,1-1,0 1,0-1,-1 1,1 0,0 0,0-1,0 1,0 0,0-1,-1 1,1 0,1-1,-1 1,0 0,0 0,0-1,0 1,0 0,1-1,-1 1,0 0,1 0,-2 2,-12 39,2 0,2 1,1 0,3 1,1 7,-5 36,-9 77,14-89,-4 0,-3-1,-3 0,-3 0,-4-2,-2 0,-26 49,39-98,-1-1,-2 0,0-1,-1-1,-1 0,0 0,-2-2,0 0,-2-1,1-1,-2 0,0-2,-1 0,-10 4,29-16,-1-1,1 1,-1 0,0-1,1 1,-1-1,0 0,0 0,0 0,0 0,0 0,0-1,0 0,0 1,0-1,-1 0,1 0,0-1,0 1,0-1,0 1,0-1,0 0,0 0,0 0,0-1,1 1,-1-1,0 0,1 1,-1-1,1 0,0 0,0-1,0 1,0 0,0-1,0 1,0-1,1 0,-1 0,1 1,0-1,0 0,0 0,0 0,0-1,2-18,0 0,2 0,0 0,1 1,2 0,0-1,1 2,1-1,1 1,0 0,2 1,0 0,1 1,1 0,1 1,1 1,5-5,27-32,2 2,2 3,2 2,3 2,1 2,3 2,11 0,-44 29</inkml:trace>
  <inkml:trace contextRef="#ctx0" brushRef="#br0" timeOffset="1501.978">2962 597,'-37'17,"0"2,2 1,0 1,1 2,1 2,1 1,20-18,1 0,-1 1,2 1,-1 0,1 0,1 1,0 0,1 0,0 1,0 0,1 1,1 0,-4 10,9-21,1 1,-1 0,1-1,-1 1,1-1,0 1,0 0,0-1,0 1,0 0,1-1,-1 1,1-1,0 1,0-1,0 1,0-1,0 0,0 1,1-1,-1 0,1 0,-1 0,1 0,0 0,0 0,0 0,0-1,0 1,0-1,1 1,-1-1,0 0,1 0,-1 0,1 0,-1-1,1 1,1 0,103-5,-94 2,0-1,0-1,-1 0,0 0,0-1,0-1,0 0,-1-1,0 0,0 0,-1-1,0-1,-1 0,1 0,-2-1,1 0,-1 0,-1-1,0 0,0 0,-1-1,-1 0,0 0,-1 0,0 0,0-1,0-8,-4-64,-1 61</inkml:trace>
  <inkml:trace contextRef="#ctx0" brushRef="#br0" timeOffset="1757.934">3244 964,'5'-33,"11"-27,7-6,1 2,0 8,1 13,2 9,0 5,1 9,-5 6</inkml:trace>
  <inkml:trace contextRef="#ctx0" brushRef="#br0" timeOffset="2671.501">3442 964,'64'-45,"55"-113,-106 134,1 1,2 1,0 1,1 0,1 1,1 0,1 2,1 0,-20 17,0 0,0 0,-1 0,1 0,0 0,0 0,0 0,0 0,0 1,0-1,0 0,0 1,0-1,1 1,-1-1,0 1,0 0,0-1,1 1,-1 0,0 0,0 0,1 0,-1 0,0 0,1 0,-1 0,0 0,0 1,0-1,1 1,-1-1,0 1,0-1,0 1,0-1,0 1,0 0,0 0,0 0,0-1,0 1,0 0,0 0,-1 0,1 0,0 1,-1-1,1 0,-1 0,1 0,-1 0,0 1,1-1,-1 0,0 0,0 1,0-1,0 0,0 0,0 1,-15 136,15-136,1-1,-1 1,1-1,-1 1,1-1,0 1,0-1,0 1,0-1,0 0,0 0,0 1,0-1,0 0,1 0,-1 0,0 0,1 0,-1 0,1-1,-1 1,1 0,-1-1,1 1,0-1,-1 0,1 1,-1-1,1 0,0 0,-1 0,1 0,0 0,-1-1,1 1,0 0,-1-1,1 1,-1-1,1 1,-1-1,1 0,-1 0,1 0,66-39,-67 40,173-132,-173 131,0 0,0 0,-1 0,1 0,0 0,0 0,1 0,-1 0,0 1,0-1,0 0,0 1,1-1,-1 1,0-1,1 1,-1 0,0-1,1 1,-1 0,0 0,1 0,-1 0,0 0,1 0,-1 0,0 1,1-1,-1 1,0-1,1 0,-1 1,0 0,0-1,0 1,1 0,-1 0,0 0,0-1,0 1,0 0,-1 0,1 1,0-1,0 0,0 0,-1 0,1 0,-1 1,1-1,-1 0,1 1,-1-1,0 0,0 2,-25 162,25-160,-3 71,3-74,0 1,0-1,1 0,-1 0,0 0,1 0,0 1,-1-1,1 0,0 0,0 0,0 0,0-1,1 1,-1 0,0 0,1-1,-1 1,1-1,0 1,-1-1,1 0,0 1,0-1,0 0,0 0,0 0,0-1,0 1,0 0,1-1,13 1</inkml:trace>
  <inkml:trace contextRef="#ctx0" brushRef="#br0" timeOffset="2836.398">4571 710,'-24'19,"-3"-8,2-5</inkml:trace>
  <inkml:trace contextRef="#ctx0" brushRef="#br0" timeOffset="3017.876">4486 202,'0'9,"0"4</inkml:trace>
  <inkml:trace contextRef="#ctx0" brushRef="#br0" timeOffset="3772.671">4655 822,'196'-205,"-156"175,-39 30,-1 0,1 0,0 0,0 0,0 0,0 0,0 0,0 0,0 0,-1 0,1 1,0-1,0 0,0 0,0 1,-1-1,1 1,0-1,0 1,-1-1,1 1,0 0,-1-1,1 1,-1 0,1-1,-1 1,1 0,-1 0,1-1,-1 1,0 0,1 0,-1 0,0 0,0-1,1 1,-1 0,0 0,0 0,0 0,0 0,0 0,-1 0,1-1,0 1,0 0,0 0,-1 0,1 0,0-1,-1 1,-8 50,7-48,0 1,1 0,0 0,-1 0,1 0,1 1,-1-1,1 0,-1 0,1 0,0 0,1 1,-1-1,1 0,0 0,0 0,0 0,0 0,1 0,0 0,0 0,0-1,0 1,0 0,1-1,-1 0,2 1,1-2,0-1,1 0,-1 0,1 0,-1 0,1-1,0 0,-1 0,1-1,-1 1,1-1,-1-1,1 1,-1-1,0 0,0 0,1 0,-1-1,-1 1,1-1,0 0,-1-1,0 1,1-1,-1 0,-1 0,1 0,2-4,3 0,34-30,62-40,-87 70,0 2,0 0,1 0,-1 2,1 1,1 0,16 0,26-8,-91-1,18 12,0 0,0 1,1 0,-1 1,1 1,-1-1,1 1,0 1,0 0,0 1,0-1,1 2,-9 6,16-10,0 0,0 1,0-1,1 1,-1 0,1-1,0 1,0 0,-1 0,2 0,-1 0,0 0,1 0,-1 0,1 0,0 0,0 1,0-1,1 0,-1 0,1 0,-1 0,1 0,0 0,0 0,0 0,1-1,-1 1,1 0,0-1,-1 1,1-1,0 1,0-1,1 0,-1 0,0 0,1 0,-1 0,1-1,0 1,0-1,-1 1,1-1,0 0,0 0,0-1,0 1,0 0,0-1,0 0,1 0,-1 0,19 2,-1-1,0-2,1 0,-1-1,0-1,0-1,0-1,0-1,11-5,-26 9,-3 0,0 0,1 0,-1-1,1 2,-1-1,1 0,0 1,0 0,-1 0,1 0,0 0,0 1,0-1,0 1,0 0,0 0,0 1,0-1,0 1,0 0,0 0,0 0,0 0,0 1,-1-1,1 1,-1 0,1 0,-1 1,0-1,0 1,0-1,0 1,0 0,0 0,-1 1,0-1,1 0,0 3,1 12,-1 0,-1 0,0 0,-1 0,-1 0,-1 0,-1 3,0 19,-12 320,10-312,-36 214,36-247,-1 1,0-1,-1-1,-1 1,0-1,-1 0,-1 0,0-1,-1-1,0 1,0-1,-2-1,1 0,-2-1,-1 1,9-6,0-2,1 1,-1 0,0-1,-1 0,1 0,-1-1,1 1,-1-1,0-1,1 1,-1-1,0 0,0 0,0 0,0-1,0 0,-1 0,1-1,0 0,0 0,1 0,-1 0,0-1,0 0,1-1,-1 1,1-1,0 0,-1 0,1-1,1 1,-1-1,1 0,-1-1,1 1,0-1,1 0,-1 0,1 0,0 0,0 0,0-2,2-8,0 1,1-1,1 0,0 1,2-1,-1 0,2 1,-1 0,2 0,0 0,1 1,0-1,1 1,1 1,0-1,0 2,1-1,4-3,24-33,2 2,2 1,2 2,2 2,1 2,2 2,2 2,1 2,30-12,122-52,-153 72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5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44 565,'-12'38,"3"0,1 0,2 1,1 0,3 0,1 25,1-50,1 0,0 0,2 0,-1 0,2-1,0 1,0-1,1 0,4 6,-8-15,1-1,0 1,0-1,1 1,-1-1,0 0,1 0,0 0,0 0,0-1,0 1,0-1,1 0,-1 0,1 0,-1 0,1 0,0-1,0 0,0 0,-1 0,1 0,0 0,0-1,0 0,0 0,0 0,0 0,0-1,0 1,0-1,0 0,0 0,2-1,9-6,0 0,0-1,-1 0,0-1,-1-1,0 0,0-1,-1 0,10-14,7-5,78-89,-106 120,0-1,0 1,1 0,-1-1,0 1,0 0,1 0,-1 0,0 0,1 0,-1 1,0-1,1 0,-1 0,0 1,0-1,0 1,1-1,-1 1,0 0,0-1,0 1,0 0,0 0,0 0,0 0,0 0,0 0,0 0,-1 0,1 0,0 0,-1 0,1 0,-1 0,1 1,-1-1,0 0,1 1,-1-1,0 0,0 0,0 1,0-1,0 0,0 1,0-1,0 0,-1 1,1-1,0 0,-1 0,1 0,-1 1,0-1,0 1,2 8,1 10,1 0,1-1,1 1,1-1,0 0,2 0,0 0,3 3,-8-16,1 0,0-1,-1 1,2-1,-1 0,1 0,-1 0,1-1,1 0,-1 0,1 0,-1 0,1-1,0 0,0 0,0-1,1 0,-1 0,1 0,-1-1,1 0,0 0,-1 0,1-1,0 0,1-1,13-4,0 0,0-2,-1 0,0-2,0 0,-1-1,0-1,-1-1,0 0,-1-1,-1-1,0-1,0 0,-2-1,13-18,-22 30,-1 0,0 0,0 0,0-1,0 0,0 0,-1 0,0 0,0 0,-1-1,1 1,-1-1,0 1,-1-1,1 0,-1 0,-1 0,1 0,-1 0,0 0,0 0,0 0,-1 0,0 0,0 0,-1 0,0 1,0-1,-11-6</inkml:trace>
  <inkml:trace contextRef="#ctx0" brushRef="#br0" timeOffset="270.989">1370 677,'-14'23,"0"1,2 0,0 1,2 0,0 0,2 1,1 0,1 1,1 0,-1 24,6-46,-1-1,1 1,1-1,-1 1,0 0,1-1,0 0,0 1,0-1,1 1,-1-1,1 0,0 0,1 0,-1 0,1 0,-1-1,1 1,0-1,0 1,1-1,-1 0,1 0,-1-1,1 1,0-1,0 0,0 0,0 0,0 0,1-1,-1 0,1 1,-1-2,1 1,-1 0,3-1,3-2,1 0,0 0,0-1,-1-1,0 0,0 0,0-1,0 0,-1-1,1 0,-1-1,-1 0,1 0,-2 0,1-1,-1-1,0 1,0-1,-1 0,0-1,-1 1,0-1,0 0,-1 0,-1-1,3-8,-5 9,1 0,-1 0,-1 0,0 0,0 0,-1 0,0 0,-1 0,0 0,0 0,-1 1,-1-1,1 1,-2 0,1 0,-1 0,0 1,-1 0,0 0,0 0,-1 0,0 1,-1 0,1 1,-1 0,-5-3,-8-3</inkml:trace>
  <inkml:trace contextRef="#ctx0" brushRef="#br0" timeOffset="517.01">1822 1130,'0'-39,"5"-31,6-9,1 4,4 10,-1 12,2 9,2 8,-1 5,0 8,3 3,1 5,-1 5</inkml:trace>
  <inkml:trace contextRef="#ctx0" brushRef="#br0" timeOffset="766.064">2442 0,'-40'151,"6"1,2 29,15-59,6 0,3 87,9-136,0-62</inkml:trace>
  <inkml:trace contextRef="#ctx0" brushRef="#br0" timeOffset="1011.819">2669 339,'-81'79,"13"-13,2 2,-38 55,58-38,46-83,0-1,0 1,0 0,0 0,0 0,0-1,1 1,-1 0,1 0,-1-1,1 1,-1 0,1-1,0 1,0-1,0 1,0-1,0 1,1-1,-1 0,0 1,0-1,1 0,-1 0,1 0,-1 0,1 0,0 0,-1-1,1 1,0 0,-1-1,1 0,0 1,64 11,-62-12,21 1,0 0,-1 2,1 0,-1 2,0 1,0 0,-1 2,0 1,0 1,-1 1,0 0,3 4,11 43,-32-38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0.5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0 282,'151'-22,"126"4,-143 0,-135 18</inkml:trace>
  <inkml:trace contextRef="#ctx0" brushRef="#br0" timeOffset="249.344">367 0,'-9'44,"-4"37,1 10,2 0,3-12,-2-14,0-8,2-10,3-7,1-6,6-9,2-8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9:5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1,'-1'652,"-7"-526,-4 0,-7 0,-16 48,-36 46,69-219,3-10</inkml:trace>
  <inkml:trace contextRef="#ctx0" brushRef="#br0" timeOffset="445.625">564 368,'-441'304,"426"-295,8-5,-1 0,0 0,1 1,0 0,0 0,0 1,1 0,0 0,0 0,0 1,1 0,0 0,1 0,-1 1,1-1,1 1,-3 7,7-10,0 0,1 0,0 1,0-1,0 0,1-1,-1 1,1 0,0-1,1 1,-1-1,1 0,0 0,0-1,0 1,0-1,1 0,-1 0,1 0,0 0,2 0,9 8,14 11,0 2,-1 1,-1 1,-2 1,0 2,-2 0,-2 2,0 1,-2 0,29 90,-36-113,1-5</inkml:trace>
  <inkml:trace contextRef="#ctx0" brushRef="#br0" timeOffset="701.197">818 875,'-9'44,"-9"27,0 8,-3-10,3-12,4-11,4-8,9-11,5-10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3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1,'-14'62,"-5"26,1 2,3-9,0-14,2-13,3-11,4-8,2-5,-2-3,-1-7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1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149 184,'-29'69,"3"0,4 2,2 1,4 0,2 2,4-1,0 63,9-129,1 0,0 0,0 0,0 0,1 0,0 0,0 0,0 0,1 0,0 0,1-1,0 1,0-1,0 0,1 0,-1 0,1 0,1 0,-1-1,1 0,0 0,0 0,1-1,-1 0,1 0,0 0,0 0,1-1,-1 0,1-1,-1 1,1-1,5 1,7-5,1 0,0-2,-1 0,1-1,-1-1,0 0,-1-2,0 0,0-1,-1-1,0-1,0 0,-1-1,10-11,38-29,-1-2,-4-4,-1-2,-4-2,-2-3,-3-2,-3-2,-3-2,0-8,-36 66,0 1,0-1,-1-1,-1 1,0-1,-1 0,0 0,-1 0,-1-1,0 1,-1-1,-1 1,-1-12,1 24,0 0,0 0,-1 1,1-1,-1 0,1 1,-1-1,0 0,0 1,0-1,0 1,0-1,0 1,0 0,0-1,0 1,-1 0,1 0,0 0,-1 0,1 0,-1 0,1 0,-1 0,0 0,1 1,-1-1,0 1,1-1,-1 1,0 0,0 0,1 0,-1 0,0 0,0 0,0 0,1 0,-1 1,0-1,1 1,-1-1,0 1,1 0,-1 0,1 0,-1-1,1 2,-1-1,0 1,-72 60,44-27,2 2,2 2,2 0,1 1,2 2,2 0,1 1,3 0,1 2,-1 17,9-44,1-1,1 1,1 0,0 0,2 0,0 0,1 1,0-1,2 0,0 0,1 0,1 0,0 0,2-1,0 0,0 0,2 0,0-1,1 0,1-1,0 0,6 6,17 1,-15-15</inkml:trace>
  <inkml:trace contextRef="#ctx0" brushRef="#br0" timeOffset="523.621">855 1059,'31'-10,"0"0,0-2,-1-2,-1 0,0-2,11-9,-34 22,0 0,0-1,0 0,0 0,0 0,-1-1,0 0,0 0,0 0,0 0,-1-1,0 0,0 0,-1 0,0 0,0-1,0 1,0-1,-1 0,-1 1,1-4,-4 7,0 0,0 1,0-1,0 1,-1-1,1 1,-1 0,0-1,1 1,-1 1,0-1,0 0,-1 1,1-1,0 1,0 0,-1 0,1 1,0-1,-1 1,1-1,-1 1,1 0,-1 0,1 1,-1-1,1 1,0-1,-1 1,1 0,0 0,-1 1,1-1,-2 2,-7 3,0 1,0 0,1 0,0 1,0 1,1 0,0 1,0-1,1 2,0-1,1 2,1-1,0 1,0 0,-4 10,8-18,0 1,1 0,-1 0,1 0,0 1,0-1,0 0,1 1,0-1,0 1,0-1,1 1,-1 0,2-1,-1 1,0 0,1-1,0 1,1-1,-1 1,1-1,0 0,0 1,1-1,-1 0,1-1,0 1,1 0,-1-1,1 0,0 1,0-1,0-1,0 1,1-1,0 0,-1 0,1 0,0 0,0-1,5 2,3-2,-1 0,0 0,1-1,-1-1,0 0,1-1,-1 0,1-1,9-2,-3-3</inkml:trace>
  <inkml:trace contextRef="#ctx0" brushRef="#br0" timeOffset="985.475">1165 1201,'12'0,"-1"1,0-2,0 1,0-2,0 1,0-2,-1 1,1-1,0-1,-1 0,0-1,0 1,0-2,-1 0,0 0,0 0,0-1,6-7,4-9,0-1,-2-1,-2 0,0-1,-1 0,-1-1,-2-1,-1 0,-1-1,-2 0,1-5,-6-17,-2 50,0 0,0 0,0 0,-1 0,1 0,0 0,0 0,-1 0,1 0,-1 0,1 0,-1 1,1-1,-1 0,1 0,-1 1,0-1,0 0,1 1,-1-1,0 0,0 1,0-1,1 1,-1-1,0 1,0 0,0-1,0 1,0 0,0 0,0 0,0-1,0 1,0 0,0 0,0 1,0-1,0 0,0 0,0 0,0 1,0-1,0 0,0 1,1-1,-1 1,-1 0,-8 5,0 1,1 1,0 0,0 0,1 1,0 0,0 0,1 1,0 0,1 0,0 1,0 0,2 0,-1 0,1 0,1 1,0 0,0 0,1-1,1 1,0 1,1 6,-2-8,1-1,1 1,-1-1,2 1,-1-1,1 1,1-1,0 1,1-1,0 0,0 0,1 0,0 0,1-1,0 0,0 1,1-2,0 1,1-1,0 0,3 3,24 10,-18-13</inkml:trace>
  <inkml:trace contextRef="#ctx0" brushRef="#br0" timeOffset="1649.443">1673 1201,'-14'28,"-5"10</inkml:trace>
  <inkml:trace contextRef="#ctx0" brushRef="#br0" timeOffset="3668.974">1673 1228,'0'-4,"0"2,-5 2,-1 6,-5 2,0 5,-3 4,0 4,-1-1,1 0,-2-2,7-5,5-5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6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85,'138'-25,"115"-6,-26 2,-228 29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6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29,'33'0,"36"-4,10-3,-3 1,-5 2,-10 0,-10 2,-10 1,-6 0,-5 1,-2 1,-1-1,-6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0 199,'34'0,"30"0,9-5,1-1,-6 0,-11-4,-9 0,-9 2,-6-3,-4 1,-2 1,-5-1,-8 0</inkml:trace>
  <inkml:trace contextRef="#ctx0" brushRef="#br0" timeOffset="250.676">311 1,'-10'43,"-3"29,-4 7,1-5,3-11,4-11,3-9,3-8,2-4,1-4,1 0,-1-6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07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1,'-13'94,"3"0,5 1,5 19,-1-66,-3 82,-5 0,-16 60,-21 45,30-212,10-43,26-60,-10 53</inkml:trace>
  <inkml:trace contextRef="#ctx0" brushRef="#br0" timeOffset="343.575">445 227,'-308'379,"304"-374,-34 59,37-62,1 0,-1-1,1 1,0-1,0 1,-1 0,1 0,0-1,0 1,1 0,-1-1,0 1,1 0,-1-1,0 1,1-1,0 1,-1-1,1 1,0-1,0 1,0-1,0 1,0-1,0 0,0 0,1 0,-1 1,0-1,1 0,-1-1,1 1,-1 0,1 0,-1-1,1 1,-1-1,1 1,1-1,51 13,36 19,-80-24,-2 1,1 1,-1-1,0 1,-1 1,0 0,-1 0,0 0,-1 0,0 1,-1 0,1 6,37 73,-41-88,1 0,0-1,-1 1,1-1,1 0,-1 1,0-1,0 0,1 0,-1-1,1 1,0 0,-1-1,1 0,0 1,0-1,0 0,0-1,0 1,0 0,0-1,0 0,0 0,1 0,-1 0,0 0,13-4</inkml:trace>
  <inkml:trace contextRef="#ctx0" brushRef="#br0" timeOffset="751.329">671 875,'43'-11,"-13"2,-1 2,1 1,0 1,1 1,-1 2,1 1,-29 1,0 0,0 0,-1 0,1 0,0 0,0 0,0 0,-1 1,1-1,0 1,0-1,-1 1,1 0,-1 0,1-1,0 1,-1 0,1 1,-1-1,0 0,1 0,-1 0,0 1,0-1,0 1,0-1,0 1,0-1,0 1,0 0,-1-1,1 1,-1 0,1 0,-1-1,0 1,0 0,1 0,-1 0,0-1,-1 1,1 0,0 0,0 0,-1-1,1 1,-1 0,0-1,1 1,-1 0,0-1,0 1,0-1,0 1,0-1,-119 210,118-208,0 0,0 0,0 0,1 1,-1-1,1 0,0 1,0-1,0 1,1-1,-1 1,1 0,0-1,0 1,0 0,0-1,1 1,-1-1,1 1,0-1,0 1,0-1,1 1,-1-1,1 0,0 0,0 0,0 0,0 0,0 0,1 0,-1-1,1 1,5-1,-1 0,1 0,0-1,0 0,0-1,0 1,0-2,0 1,0-1,-1 0,1-1,0 1,0-2,-1 1,0-1,1 0,-1-1,0 1,0-2,-1 1,1-1,1-1,0 1,15-9,-5-1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10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59,'-35'61,"3"0,2 3,4 0,-17 62,34-98,1 0,2 1,0 0,2 0,1 20,2-42,1-1,0 1,0 0,1 0,0-1,0 1,1 0,-1-1,2 1,-1-1,1 0,0 0,0 0,0 0,1 0,0-1,0 1,0-1,1 0,0 0,0-1,0 1,1-1,-1-1,1 1,6 2,-1-4,1 0,-1-1,1-1,-1 0,1 0,-1-1,0-1,1 0,-1 0,0-1,0 0,0-1,-1-1,1 0,-1 0,0-1,0 0,-1 0,0-1,0-1,4-4,30-26,-2-2,-1-2,-2-1,24-39,-12 19,-26 32,-1 0,-1-1,-2-2,-1 0,-2-1,-1 0,5-20,1-39,-21 94,-1-1,0 0,0 0,0 0,0 1,0-1,-1 0,1 0,0 1,0-1,0 0,-1 1,1-1,0 0,-1 0,1 1,0-1,-1 1,1-1,-1 0,1 1,-1-1,0 1,1-1,-1 1,1-1,-1 1,0 0,1-1,-1 1,0 0,0 0,1-1,-1 1,0 0,0 0,1 0,-1 0,0 0,0 0,1 0,-1 0,0 0,0 0,1 0,-1 1,0-1,0 0,1 0,-1 1,0-1,1 0,-1 1,1-1,-1 1,0-1,0 1,-36 31,12 2,2 0,1 2,2 0,1 1,3 1,0 1,3 0,1 1,2 0,2 1,1 0,1 13,4-35,0 1,1 0,1 0,0-1,2 1,0 0,2-1,0 1,1-1,2 5,3 1</inkml:trace>
  <inkml:trace contextRef="#ctx0" brushRef="#br0" timeOffset="4307.918">797 962,'5'1,"1"1,-1-1,1 0,0-1,0 1,-1-1,1 0,0-1,0 1,-1-1,1 0,-1-1,1 1,-1-1,1 0,-1 0,0-1,0 0,0 0,0 0,-1 0,1-1,-1 0,0 0,0 0,0 0,0-1,-1 1,0-1,0 0,0 0,0 0,-1 0,0-1,0-1,-2 5,0 0,0 0,-1-1,1 1,-1 0,1 0,-1 0,0 0,0 0,0 0,0 0,0 0,-1 0,1 1,0-1,-1 0,0 1,1-1,-1 1,0-1,0 1,1 0,-1 0,0 0,0 0,0 0,0 0,-1 1,1-1,0 1,0-1,0 1,-1 0,1 0,0 0,0 0,0 0,-1 0,1 1,0-1,0 1,0-1,0 1,0 0,0 0,0 0,0 0,0 0,0 1,0-1,1 1,-1-1,-10 5,0 0,0 1,1 0,0 0,1 1,0 1,0 0,-7 9,14-15,-1 1,2-1,-1 1,0 0,1 0,0 0,0 0,0 1,0-1,1 1,-1-1,1 1,0-1,1 1,-1 0,1-1,0 1,0 0,0-1,1 1,0 0,0-1,0 1,0-1,1 1,0 0,4 2,1-1,0 0,0 0,1-1,-1 0,1 0,0-1,0 0,1 0,-1-1,1 0,0-1,0 0,0 0,0-1,0 0,0 0,4-1,4-1,1 0,-1-1,0 0,1-2,-1 0,0-1,-1 0,0-2,1 0,-2 0,1-2,-1 0,-1-1,14-11,-10 5,0-1,-1 0,0-2,-2 0,0-1,-2 0,0-1,0-3,10-13,-13 20,-1-1,-1 0,0 0,-2-1,0 0,-1 0,-1-1,-1 1,0-1,-2 0,0 0,-2-12,1 31,1-1,-1 1,0 0,0 0,0-1,1 1,-1 0,-1 0,1 0,0-1,0 1,0 0,-1 0,1 0,0-1,-1 1,1 0,-1 0,0 0,1 0,-1 0,0 0,0 0,1 0,-1 0,0 0,0 1,0-1,0 0,0 1,0-1,0 0,0 1,-1-1,1 1,0 0,0-1,0 1,-1 0,1 0,0 0,0-1,0 1,-1 1,1-1,0 0,0 0,-1 0,1 1,0-1,0 0,0 1,0-1,0 1,0 0,-1-1,1 1,0 0,1 0,-1-1,0 1,-1 1,-7 8,-1 1,1 0,1 0,0 1,1 0,0 0,1 1,0 0,1 0,0 0,0 6,0 7,1 0,1 1,1-1,1 1,2-1,0 0,3 8,-2-14,1 0,1 1,0-1,2 0,0-1,9 19,-14-36,0 0,0 0,0 0,0 0,1-1,-1 1,1 0,-1 0,1-1,0 1,-1-1,1 0,0 1,0-1,0 0,0 0,0 0,0 0,1-1,-1 1,0 0,0-1,2 1,10-3</inkml:trace>
  <inkml:trace contextRef="#ctx0" brushRef="#br0" timeOffset="5349.86">1644 962,'-29'38,"-14"18,0-1</inkml:trace>
  <inkml:trace contextRef="#ctx0" brushRef="#br0" timeOffset="6419.456">1925 624,'3'-5,"-1"1,1-1,0 1,0 0,0 0,0 0,1 1,-1-1,1 1,0 0,0 0,1 0,-1 0,0 1,1-1,0 1,-1 1,1-1,5-1,-9 3,133-34,-133 33,0 0,1 0,-1 0,0 1,1-1,-1 0,1 1,-1-1,1 1,-1 0,1-1,0 1,-1 0,1 0,-1 0,1 0,-1 0,1 0,0 1,-1-1,1 0,-1 1,1-1,-1 1,1 0,-1-1,0 1,1 0,-1 0,0 0,1 0,-1 0,0 0,0 0,0 1,0-1,0 0,0 1,-1-1,1 0,0 1,-1-1,1 1,-1-1,1 1,-1-1,0 1,1-1,-1 1,0 0,0-1,0 1,0-1,-1 1,1 0,0-1,-1 1,1-1,-7 15,0 0,0-1,-2 0,0 0,-1-1,0 0,-1-1,-1 0,0-1,0 0,-12 8,-3 6,0 0,8-10,1 2,1 0,0 1,1 0,2 1,-11 20,23-38,0 1,1 0,0-1,0 1,0 0,0 0,0 0,0 0,1-1,-1 1,1 0,0 0,0 0,0 0,0 0,1 0,-1 0,1 0,0 0,0 0,0 0,0-1,0 1,0 0,1-1,-1 1,1-1,0 1,0-1,0 0,0 0,0 0,0 0,1 0,-1 0,1-1,-1 1,1-1,0 1,0-1,-1 0,1 0,0-1,0 1,0 0,0-1,0 0,0 0,0 0,2 0,17-2,-1-1,1-1,0-1,-1 0,0-2,-1-1,16-7,9-3,-21 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845 79,'0'-3,"0"-1,0 1,-1 0,1-1,-1 1,0 0,0 0,0 0,0-1,-1 1,1 0,-1 0,1 1,-1-1,0 0,0 1,-1-1,1 1,0-1,-1 1,0 0,1 0,-1 0,0 1,0-1,0 1,0-1,0 1,0 0,0 0,-1 0,1 1,-1-1,-111 4,38 17,0 3,2 4,1 3,-16 11,77-35,-1 0,1 0,-1 1,2 1,-1 0,1 0,0 1,0 1,-3 4,14-13,0 0,0 0,0 0,0 0,0 0,0 1,0-1,0 0,1 0,-1 1,0-1,1 1,-1-1,1 1,0-1,-1 1,1-1,0 1,0-1,0 1,0-1,0 1,0-1,1 1,-1-1,0 1,1-1,-1 0,1 1,-1-1,1 1,0-1,0 0,-1 0,1 1,0-1,0 0,0 0,1 0,-1 0,0 0,0 0,0 0,1 0,0 0,67 21,82-21,-150-2,1 1,-1 0,1 0,-1 0,1 0,-1 1,1-1,-1 0,1 0,-1 1,1-1,-1 1,1 0,-1-1,0 1,1 0,-1 0,0 0,0 0,0 0,0 0,1 0,-1 0,-1 0,1 0,0 1,0-1,0 0,-1 1,1-1,-1 1,1-1,-1 0,1 1,-1-1,0 1,0-1,0 1,0 0,0-1,0 1,0-1,0 1,0-1,-1 1,1-1,-1 0,1 1,-1-1,0 1,0 0,-8 12,-2-1,1 0,-1 0,-1-1,0 0,-1-1,0-1,-1 0,-5 2,-9 8,-2 3,10-11,1 2,0 0,1 1,0 1,1 0,1 1,0 1,2 1,0 0,1 1,1 0,-5 14,15-30,1 1,0 0,1-1,-1 1,1 0,0 0,0-1,0 1,1 0,0 0,0-1,0 1,0-1,1 1,-1-1,1 1,1-1,-1 0,0 0,1 0,0 0,0 0,0-1,0 1,1-1,0 0,-1 0,1 0,0-1,0 1,0-1,1 0,-1 0,4 1,15 8,1-1,0 0,0-2,1-1,-1-1,2-1,-1-1,0-2,1 0,0-2,-1 0,19-4,-38 4,-1-1,0 1,1-1,-1 0,0-1,0 1,0-1,0 0,0 0,0-1,-1 0,1 1,-1-1,1-1,-1 1,0-1,0 1,-1-1,1 0,-1-1,0 1,0-1,0 1,-1-1,0 0,2-4,2-14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3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1,'-37'95,"4"1,5 2,-9 59,34-140,-29 126,7 1,6 1,7 1,6 9,12 344,-36-277,22-193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4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689 27,'-15'-6,"-2"1,1 1,0 0,-1 1,0 1,1 0,-1 1,0 1,0 1,0 0,0 1,-9 3,20-1,0-1,0 2,0-1,0 0,0 1,1 0,0 1,0-1,1 1,-1 0,1 0,1 0,-1 0,1 1,0 0,0-1,1 1,0 0,-1 6,-19 39,-39 109,6-21,-78 199,39-34,93-303,0-1,0 0,0 0,0 0,0 0,1 1,-1-1,0 0,0 1,1-1,-1 0,1 1,-1-1,1 1,0-1,0 1,-1-1,1 1,0-1,0 1,0-1,1 1,-1-1,0 1,1-1,-1 1,1-1,-1 1,1-1,-1 0,1 1,0-1,0 0,0 0,0 1,0-1,0 0,0 0,0 0,0 0,0 0,1 0,0 0,15 2,0-1,0 0,0-1,0-1,0-1,0 0,0-2,0 1,-1-2,5-2,21-1,-1 1,1 2,0 2,19 2,23-15,-109 4,6 10</inkml:trace>
  <inkml:trace contextRef="#ctx0" brushRef="#br0" timeOffset="500.09">97 648,'5'0,"11"0,8 0,-1-5,1-2,1 1,1 1,2 2,-1-4,1-1,1 2,-1 1,-4 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6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0,'-4'29,"-8"24,-5 8,0-2,3-6,3-8,4-6,-1-5,-1-3,3-3,1-1,3-10,0-12,2-12,0-6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7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0 196,'5'-5,"11"-6,7-7,6 1,1-3,1 3,0 0,0 2,-1-1,-1 2,0 4,-5-2,-2 2,-10 2,-6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7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0,'-10'8,"-1"-1,1 2,1-1,0 1,0 1,1-1,0 1,0 1,1 0,1 0,0 0,0 1,1-1,1 2,0-1,-2 12,4-21,1 1,0-1,0 0,0 1,0-1,1 1,-1-1,1 1,0-1,0 1,0-1,1 1,-1-1,1 1,0-1,0 0,0 1,0-1,1 0,-1 0,1 0,0 0,0 0,0 0,0 0,0 0,1-1,-1 1,1-1,-1 0,1 0,0 0,0 0,0 0,0-1,1 1,1 0,1 0,1 0,1 0,-1 0,0-1,0 0,1 0,-1-1,0 0,1 0,-1-1,0 0,0 0,1 0,-1-1,0 0,0-1,5-2,-5 2,0-1,0 0,-1 0,1 0,-1-1,0 1,0-2,-1 1,1-1,-1 1,0-1,-1-1,0 1,0-1,0 0,0 0,-1 0,-1 0,1 0,-1-1,0 1,-1-1,0 1,0-1,0 0,-1 0,0 1,-1-1,-1-6,-1 9,0 0,0 1,0 0,-1 0,1 0,-1 0,0 0,-1 1,1 0,-1 0,1 0,-1 0,0 1,-1-1,-11-5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8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1,'-20'38,"-5"18,0 4,6-4,5-6,5-6,-1-8,2-3,2-4,2-1,1-1,-3 0,0 0,-5-4,0-12,2-11,2-7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8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1,'34'4,"20"3,6-1,-2-6,-7-3,-7-1,-11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46,'39'-17,"15"9,0 3,0 2,0 3,19 3,25-1,64-7,-150-1,-6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49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2,'43'4,"29"3,12-1,0-6,-8-3,-13-1,-7 0,-9 1,-7 1,-5 1,-5 0,-7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59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22,'-29'48,"2"1,2 1,2 1,3 1,2 1,2 1,3 0,-2 22,12-60,1 1,0 0,1-1,1 1,1 0,0-1,1 1,0 0,2-1,0 0,1 0,0 0,2-1,-1 1,2-1,0-1,1 0,1 2,-5-11,1 1,-1 0,1-1,0 0,1-1,-1 1,1-1,0-1,0 1,0-1,0 0,0-1,1 1,-1-2,1 1,0-1,-1 0,1 0,0-1,0 0,0-1,-1 0,1 0,6-2,5-1,0-2,0 0,-1-1,0-1,-1 0,1-1,-2-1,1-1,7-7,10-10,-2 0,-1-3,-1 0,-2-2,-1-1,-2-1,-1-2,-2 0,-1-1,-2-1,-2-1,-2-1,-1 0,-2-1,-2 0,2-32,-13-6,1 77,-1 1,1-1,-1 1,1 0,-1-1,0 1,0 0,0 0,0-1,0 1,0 0,-1 0,1 0,-1 0,1 1,-1-1,0 0,0 1,1-1,-1 1,0-1,-1 1,1 0,0 0,0 0,0 0,-1 0,1 1,0-1,-1 1,0-1,-2 3,-1 0,1-1,-1 2,1-1,0 1,0 0,0 0,0 0,0 0,1 1,-1 0,1 0,0 0,0 1,1-1,-1 1,1 0,0 0,-2 4,-17 35,3 1,1 0,2 1,2 1,2 0,3 1,-2 25,10-70,-4 28,2 0,1 0,1 1,2-1,0 0,3 0,0 0,2 0,2-1,2 5,49 148,-37-161,-12-20</inkml:trace>
  <inkml:trace contextRef="#ctx0" brushRef="#br0" timeOffset="442.959">871 1010,'18'-8,"-1"0,0-1,0 0,-1-2,0 0,0 0,-1-2,-1 0,-1 0,1-1,-2-1,2-4,-12 17,0 0,-1 0,0-1,1 1,-1 0,0-1,0 1,0-1,0 1,-1-1,1 1,-1-1,0 0,1 1,-1-1,0 0,0 1,-1-1,1 0,-1 1,1-1,-1 1,0-1,0 1,0-1,0 1,0 0,-1-1,1 1,-1 0,1 0,-1 0,0 0,0 0,0 0,0 1,0-1,0 1,-1-1,1 1,0 0,-1 0,1 0,-1 0,1 0,-1 0,1 1,-1-1,0 1,1 0,-1 0,-4 0,-1 0,1 0,0 1,-1 0,1 0,0 1,0-1,0 2,0-1,0 1,0 0,1 1,-1-1,1 1,0 0,0 1,1 0,-1 0,1 0,0 0,0 1,1 0,0 0,0 0,0 0,1 1,0 0,0-1,0 1,1 0,0 1,1-1,-1 0,1 0,1 1,0 2,-2-4,1 1,0 0,1 0,-1 0,1 0,1 0,-1 0,1 0,1 0,-1-1,1 1,0 0,1-1,-1 1,1-1,1 0,-1 0,1 0,0 0,0-1,1 0,0 1,0-2,0 1,0-1,1 1,0-1,-1-1,3 2,1-1,-1-1,0 0,1 0,0 0,0-1,-1 0,1-1,0 0,0-1,1 1,-1-2,0 1,0-1,0-1,0 0,-1 0,2-1,8-4</inkml:trace>
  <inkml:trace contextRef="#ctx0" brushRef="#br0" timeOffset="950.212">1154 1179,'23'-7,"1"-2,-1-1,0 0,-1-2,0-1,-1 0,-1-2,0 0,-1-1,-1-1,0-1,-1 0,-1-2,8-12,-19 26,1 0,-1-1,0 0,-1 0,0 0,0 0,-1-1,1 1,-2-1,1 0,-1 0,0 0,-1 0,0-1,0 1,-1 0,0 0,0-1,-1 1,0 0,0 0,-1 0,0 0,-1-1,1 7,1 0,-1 0,0 0,0 0,1 0,-1 0,-1 1,1-1,0 1,0-1,-1 1,1 0,0 0,-1 0,1 0,-1 1,1-1,-1 1,0-1,1 1,-1 0,0 0,1 0,-1 0,1 1,-1-1,0 1,1-1,-1 1,1 0,-1 0,1 0,0 0,-2 2,-68 60,64-48,1 0,0 0,1 0,0 1,2 0,0 0,0 0,1 5,3-13,-1 0,2-1,-1 1,1-1,0 1,1-1,0 1,0-1,0 0,1 0,0 0,0 0,1 0,0-1,0 1,1-1,0 0,0-1,0 1,1-1,-1 0,1 0,2 0,4 4,1 0,0-1,1-1,0-1,0 0,0 0,0-1,1-1,0-1,0 0,2-1,7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58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0 254,'34'0,"29"0,10 0,-3-5,-9-1,-9 0,-10 1,-6-4,-5 1,-3 1,-1 1,-6-2,-6 0</inkml:trace>
  <inkml:trace contextRef="#ctx0" brushRef="#br0" timeOffset="267.26">310 0,'-4'39,"-8"26,0 8,1 0,2-7,4-10,2-9,-4-9,0-5,2-4,0-2,2-1,-3-4,4-2,2 1,1-3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0:57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0,'4'7,"0"-1,-1 0,0 1,0 0,-1 0,0 0,0 0,0 0,-1 0,0 0,-1 0,1 1,-1-1,-1 1,2 1,-2 63,-3 0,-2-1,-11 36,-1 22,-45 248,30-169,56-231,-12 5</inkml:trace>
  <inkml:trace contextRef="#ctx0" brushRef="#br0" timeOffset="781.787">538 169,'-294'198,"285"-191,1 0,0 1,1 0,0 0,0 0,1 1,0 0,0 1,1-1,0 1,1 0,0 0,-2 8,6-14,0-1,1 1,-1 0,1-1,0 1,0 0,0-1,0 1,1-1,-1 1,1-1,0 0,0 0,0 0,1 0,-1 0,1 0,-1 0,1-1,0 0,0 1,0-1,0 0,0 0,1-1,-1 1,1-1,-1 1,1-1,-1 0,1-1,0 1,0 0,31 16,-28-12,1 0,-1 1,0 0,0 1,-1-1,0 1,0 1,0-1,-1 1,0 0,-1 0,0 0,0 1,-1-1,0 1,0 0,-1 0,0 0,0 8,33 150,-34-162,1 0,0 0,0 0,0 0,1-1,-1 1,1-1,0 0,1 1,-1-1,1 0,0-1,0 1,0-1,0 0,0 0,1 0,0 0,-1-1,1 0,0 0,4 1,11 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2:4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734 367,'-47'617,"30"-476,-6 0,-21 63,43-201,1 0,0 0,-1 0,0 0,1 0,-1 0,0 0,-1 0,1 0,0-1,-1 1,0 0,1-1,-1 1,0-1,0 0,-1 1,1-1,0 0,-1 0,1-1,-1 1,0-1,0 1,1-1,-1 0,-2 1,-4-9</inkml:trace>
  <inkml:trace contextRef="#ctx0" brushRef="#br0" timeOffset="267.847">508 311,'17'-27,"2"1,1 0,0 1,2 1,1 2,1 0,0 1,2 1,18-10,-36 25,0 1,0 0,0 0,0 1,1 0,-1 0,1 1,-1 0,1 1,0 0,0 0,0 1,0 0,0 0,0 1,0 0,-1 1,1 0,0 0,-1 1,1 0,-1 1,0 0,0 0,0 0,-1 1,5 4,0 1,0 0,0 1,-1 0,-1 1,0 1,-1-1,0 2,0-1,-2 1,0 0,0 1,-1-1,-1 1,-1 0,0 1,-1-1,0 1,-2 0,1-1,-2 10,0-4,-1 0,-1 0,-1-1,-1 1,-1-1,0 0,-2 0,0 0,-1-1,-1 0,-1 0,-1-1,0-1,-1 0,-6 5,-2-1,-1-1,0-1,-2-1,0-1,-1-1,-1-1,0-1,-1-1,0-2,-1 0,0-2,-1-1,-3 0,-76-4,81-9</inkml:trace>
  <inkml:trace contextRef="#ctx0" brushRef="#br0" timeOffset="870.984">1355 198,'-21'99,"4"1,-3 96,2-18,-9-1,-30 100,43-228,10-37,0-1,0 0,2 1,-1 0,1-1,1 1,0 0,1 0,0 0,2 6,14-6,-5-18</inkml:trace>
  <inkml:trace contextRef="#ctx0" brushRef="#br0" timeOffset="1619.367">1552 960,'-16'41,"2"0,2 1,2 1,1 0,-1 23,9-62,0 1,1-1,-1 0,1 0,0 0,0 1,0-1,0 0,1 0,-1 0,1 0,0 1,1-1,-1 0,1-1,0 1,-1 0,2 0,-1-1,0 1,1-1,0 0,-1 0,1 0,1 0,-1 0,0-1,1 1,-1-1,1 0,0 0,-1 0,1 0,0-1,0 0,3 1,7-4,0-2,0 1,-1-2,0 0,1 0,-2-1,1-1,-1 0,0-1,0 0,-1-1,0 0,-1-1,0 0,-1-1,0 0,0 0,-1-1,0 0,1-4,77-117,-105 199,16-61,0 0,0 1,1 0,-1-1,1 1,1 0,-1 0,1 0,0 0,0 0,1 0,0 1,0-1,0 0,1 0,0 0,0 0,1 0,-1 0,1 0,0 0,1-1,0 1,0-1,0 1,0-1,1 0,0 0,0-1,0 1,0-1,1 0,0 0,0 0,0-1,0 0,4 2,2-2,0-1,0 0,0-1,1 0,-1 0,0-1,1-1,-1 0,0-1,1 0,-1 0,0-1,-1-1,1 0,-1 0,1-1,-1 0,-1-1,1 0,5-5,38-29,-2-2,-2-1,28-35,-6 8,-71 68,2 0,-1 0,0 0,0 0,1 0,-1 0,1 1,-1-1,1 0,0 1,-1 0,1-1,0 1,0 0,0 0,0 0,0 0,1 0,-1 0,0 1,0-1,1 1,-1-1,0 1,0 0,1 0,-1 0,0 0,1 0,-1 1,0-1,0 1,1 0,-1-1,0 1,0 0,0 0,0 0,0 0,0 1,0-1,0 1,-1-1,1 1,0 0,1 13,0 0,-1 1,0 0,-1-1,-1 1,-1 0,0-1,-1 1,-1 0,0-1,-4 10,7-17,-1 0,-1 0,0 1,0-1,-1 0,0-1,0 1,0 0,-1-1,-1 0,1 0,-1 0,0 0,-1-1,1 0,-1 0,0-1,-1 1,0-1,1 0,-1-1,-1 0,1 0,-1-1,-6 3,9-5,0 1,0-1,0 0,0 0,-1-1,1 0,0 0,0 0,0 0,0-1,0 0,-1 0,1 0,1-1,-1 1,0-1,0-1,33-14,279 13,-281 5,-1 0,0 0,0-2,0 0,0-2,0-1,-1-1,1-1,-1-1,9-5,-15 4</inkml:trace>
  <inkml:trace contextRef="#ctx0" brushRef="#br0" timeOffset="20879.304">4431 875,'-10'-2,"0"-1,0 1,0 1,0-1,-1 2,1 0,-1 0,1 0,0 2,-1-1,1 1,0 1,0 0,0 0,1 1,-1 0,1 1,0 0,0 0,0 1,1 0,0 0,0 1,-4 5,0-3,-1 0,2 0,-1 2,1-1,1 1,0 1,1 0,0 0,0 1,2 0,-1 1,2-1,0 1,0 1,2-1,-3 13,6-24,1 0,0 1,1-1,-1 0,1 0,-1 1,1-1,0 0,0 0,0 0,1 0,-1 0,1 0,-1 0,1 0,0-1,0 1,0 0,1-1,-1 0,1 0,-1 0,1 0,0 0,-1 0,1 0,0-1,0 0,0 1,1-1,-1 0,0-1,0 1,1-1,-1 1,1-1,6 1,0 0,0-1,1 0,-1 0,0-1,0-1,0 0,0 0,0-1,0 0,3-2,20-14,0-2,-2-1,0-1,-2-2,0 0,-2-3,19-22,-32 34,110-156,-150 275,22-46,2 0,3 0,2 0,8 33,-3-6,5 45,0-12,-5 1,-6 85,-3-182,0-1,-2 0,0 0,-1 0,-1 0,-1-1,0 1,-2-2,0 1,-1-1,-1 0,-1-1,-4 5,14-20,-1 1,0-1,0 0,0 1,0-1,0 0,-1 0,1 0,0-1,-1 1,0-1,1 1,-1-1,0 0,0 0,1 0,-1 0,0 0,0-1,0 1,0-1,0 0,0 0,0 0,0 0,0-1,0 1,0-1,0 0,0 0,0 0,0 0,1 0,-1-1,0 1,1-1,-1 1,1-1,0 0,-1 0,1 0,0-1,0 1,0 0,1-1,-1 1,1-1,-1 0,1 1,0-1,0 0,0 0,-3-16,1-1,0 0,2 0,0 1,2-1,0 0,1 0,1 1,0-1,2 1,0 0,2 0,0 0,1 1,0 0,11-15,-5 2,164-337,-147 310,-21 34</inkml:trace>
  <inkml:trace contextRef="#ctx0" brushRef="#br0" timeOffset="21689.897">4855 1411,'22'-13,"0"-2,-1 0,-1-1,-1-1,0 0,4-7,-2 4,16-18,-2 0,-1-2,-2-2,-2-1,-2-1,-1-2,-3 0,-2-2,1-6,-23 54,22-85,-22 82,1 1,0-1,-1 1,0 0,0-1,0 1,0-1,0 1,0-1,-1 1,1 0,-1-1,1 1,-1-1,0 1,0 0,0 0,0 0,-1 0,1-1,0 2,-1-1,0 0,1 0,-1 0,0 1,0-1,0 1,0-1,0 1,0 0,-2-1,-3 2,0 0,0 1,0 0,0 0,1 0,-1 1,0 0,1 1,0-1,-1 1,1 0,0 1,0-1,1 1,-1 1,1-1,0 1,0-1,-3 5,0-1,1 1,0 0,0 0,0 1,1 0,1 0,0 0,0 1,1 0,-2 6,5-14,0 0,0 0,0 1,1-1,-1 0,1 1,0-1,0 0,0 1,0-1,0 1,1-1,0 0,0 1,0-1,0 0,0 0,0 0,1 0,0 0,-1 0,1 0,0 0,0-1,1 1,-1-1,1 1,-1-1,1 0,0 0,-1 0,1 0,0-1,0 1,1-1,-1 0,1 0,198 17,-198-18,-1 0,1 0,-1 0,1 1,-1 0,1 0,-1 0,1 0,-1 0,0 1,1 0,-1-1,0 1,0 0,0 1,0-1,-1 0,1 1,-1 0,1-1,-1 1,0 0,0 0,0 0,-1 1,1-1,-1 0,1 1,-1-1,0 1,-1-1,1 1,0-1,-1 1,0 0,0-1,0 1,0-1,-1 3,-51 99,46-97,0 0,0 0,1 0,1 1,-1 0,1 0,0 0,1 1,0-1,1 1,0-1,0 3,3 6</inkml:trace>
  <inkml:trace contextRef="#ctx0" brushRef="#br0" timeOffset="22562.635">6012 847,'-28'8,"1"2,0 1,1 1,0 1,1 1,1 1,0 2,1 0,-17 17,31-26,0 0,0 1,1 1,0-1,1 1,0 1,1-1,0 1,0 0,1 0,1 1,0 0,0 0,0 6,3-15,1 0,0 0,0-1,0 1,0 0,1 0,-1 0,1 0,-1-1,1 1,0 0,0-1,0 1,1-1,-1 1,1-1,-1 1,1-1,0 0,0 0,0 0,0 0,0 0,0 0,0 0,1-1,-1 1,1-1,-1 0,1 0,0 0,-1 0,1 0,0 0,0-1,2 1,3 0,0 0,0-1,0 1,0-1,0-1,0 0,0 0,0 0,0-1,0 0,0-1,3-2,4-4,-1-1,-1 0,1-1,-2-1,1 0,-2 0,1-2,-2 1,5-8,3-3,82-138,-110 228,6-48,1 0,1 1,0-1,1 1,1-1,1 1,1-1,0 1,1-1,1 0,1 0,1 0,0 0,5 7,-10-22,1-1,-1 0,0 0,1 0,-1 0,1 0,-1-1,1 1,0 0,0-1,0 1,0-1,0 0,0 0,0 1,1-1,-1-1,0 1,1 0,-1-1,0 1,1-1,-1 1,1-1,-1 0,0 0,1 0,-1-1,1 1,-1-1,0 1,1-1,-1 0,0 1,1-1,-1-1,0 1,0 0,0 0,0-1,0 1,0-1,0 0,73-82,68-233,-129 296,-7 32,-5 40,-2-45,-2 51,0-41,0 1,1-1,1 1,0 0,1-1,1 1,1-1,0 0,1 1,1-1,0-1,1 1,1-1,1 0,1 2,-7-15,-1 0,1 0,-1 0,1 0,-1 0,1 0,0-1,0 1,0-1,0 1,0-1,0 0,1 0,-1 0,0 0,0 0,1 0,-1-1,1 1,-1-1,1 0,-1 0,1 0,-1 0,1 0,-1 0,0 0,1-1,-1 0,1 1,-1-1,0 0,1 0,-1 0,0 0,0 0,0-1,0 1,0-1,1-1,57-84,49-277,-106 352</inkml:trace>
  <inkml:trace contextRef="#ctx0" brushRef="#br0" timeOffset="22809.781">6971 960,'5'33,"1"17,5 4,1-8</inkml:trace>
  <inkml:trace contextRef="#ctx0" brushRef="#br0" timeOffset="22958.895">7000 565,'0'0</inkml:trace>
  <inkml:trace contextRef="#ctx0" brushRef="#br0" timeOffset="23277.979">7451 339,'0'699,"-25"-504,22-193,2-13</inkml:trace>
  <inkml:trace contextRef="#ctx0" brushRef="#br0" timeOffset="23527.44">7197 762,'39'0,"45"-5,14-1,0 0,-12 1,-16 1,-15 2,-12 1,-13 0</inkml:trace>
  <inkml:trace contextRef="#ctx0" brushRef="#br0" timeOffset="24142.828">7902 819,'-3'27,"0"0,2 0,1 1,1-1,1 0,3 13,-5-37,0 0,0-1,1 1,-1 0,1-1,-1 1,1 0,0-1,0 1,0-1,0 1,0-1,0 1,1-1,0 0,-1 0,1 0,0 0,0 0,0 0,0 0,0-1,0 1,1-1,-1 1,0-1,1 0,-1 0,1 0,-1 0,1 0,0-1,-1 1,1-1,0 0,0 0,-1 0,1 0,0 0,-1 0,1-1,9-7,-1 0,0 0,-1-1,0-1,-1 1,0-2,0 1,-1-1,0-1,-1 1,-1-1,0-1,0 1,1-7,6-7,1 0,1 1,1 0,1 1,1 1,1 1,2 1,7-7,5 7,-32 21,0 0,0 1,-1-1,1 0,0 0,-1 0,1 0,0 0,-1 1,1-1,0 0,-1 1,1-1,-1 0,1 1,0-1,-1 1,1-1,-1 1,1-1,-1 1,1-1,-1 1,0 0,1-1,-1 1,0 0,0-1,1 1,-1 0,0-1,0 1,0 0,0-1,0 1,0 0,0 0,0-1,0 1,0 0,0-1,0 1,0 0,-1-1,1 1,0 0,-1 0,-16 121,11-93,1-1,2 0,1 1,1 0,2 24,9-5,2 0,1 0,3-2,2 0,2 0,2-2,15 22,28 62,-35-16,-30-109,0 1,0-1,0 1,-1-1,1 1,-1-1,0 1,0-1,0 0,-1 1,1-1,-1 0,0 0,0 0,0 0,0 0,0 0,0-1,-1 1,0-1,1 0,-1 0,0 0,0 0,0 0,0 0,0-1,-1 1,1-1,-3 1,-14 3,0-1,0-1,-1-1,1-1,-1 0,1-2,0 0,-1-1,1-1,0-1,-8-3,16 3,1 0,1-1,-1 0,1-1,0 0,0 0,0-1,1-1,0 1,1-1,-1-1,-5-8,11 14,0-1,0-1,0 1,1 0,0-1,0 1,0-1,0 1,1-1,-1 0,1 0,1 0,-1 0,1 0,-1 0,1 0,1 0,-1 0,1 1,0-1,0 0,0 0,1 0,0 1,-1-1,2 1,-1-1,0 1,1 0,0 0,1-1,10-9,1 0,0 1,1 1,0 0,1 2,1-1,0 2,0 1,10-4,42-14,0 3,1 4,66-10,-69 15,319-66,-356 74</inkml:trace>
  <inkml:trace contextRef="#ctx0" brushRef="#br0" timeOffset="42349.178">10160 649,'2'0,"-1"-1,0 0,0 0,0 0,0 0,0 0,-1 0,1 0,0 0,0 0,-1 0,1 0,0-1,-1 1,1 0,-1 0,0-1,1 1,-1 0,0-1,0 1,0 0,0-1,0 1,0 0,0-1,0 1,-1 0,1-1,0 1,-1 0,1 0,-1-1,0 1,1 0,-1 0,0 0,0 0,0 0,1 0,-1 0,0 0,0 0,0 0,-1 0,1 1,0-1,0 0,0 1,-1-1,1 1,0-1,0 1,-1 0,1 0,0-1,-1 1,1 0,0 0,-1 0,1 0,0 1,-1-1,1 0,-2 1,-26-4,0 2,0 1,-1 1,1 2,0 1,0 1,-24 8,24-1,29-12,1 0,-1 0,0 0,1 0,-1 0,0 0,1 0,-1 0,1 0,-1 0,0 0,1 0,-1 0,0 0,1 1,-1-1,0 0,1 0,-1 0,0 1,1-1,-1 0,0 0,0 1,1-1,-1 0,0 1,0-1,0 0,1 1,-1-1,0 0,0 1,0-1,0 0,0 1,0-1,0 1,0-1,0 0,0 1,0-1,0 1,0-1,0 0,0 1,0-1,0 0,0 1,0-1,-1 0,1 1,0-1,0 0,0 1,-1-1,1 0,0 1,-1-1,1 0,0 0,0 1,-1-1,1 0,0 0,-1 0,154 8,-58-9,-93 0,0 1,-1 0,1-1,0 1,0 0,-1 0,1 0,0 1,-1-1,1 0,0 1,-1-1,1 1,0-1,-1 1,1 0,-1 0,1-1,-1 1,1 0,-1 1,0-1,1 0,-1 0,0 0,0 1,0-1,0 1,0-1,0 1,-1-1,1 1,0-1,-1 1,1 0,-1-1,1 1,-1 0,0-1,0 1,0 0,0 0,0-1,0 1,0 0,-1 0,1-1,-1 1,1 0,-1-1,0 1,1-1,-1 1,0-1,-1 2,-91 62,62-48,-24 14,-118 82,170-112,0 1,1 0,-1 0,0 0,1 0,-1 0,1 1,0-1,-1 1,1-1,0 1,1 0,-1 0,0 0,1 0,0 0,0 0,0 0,0 1,0-1,1 0,-1 1,1-1,0 0,0 1,0-1,0 1,1-1,-1 0,1 0,0 1,0-1,0 0,0 0,1 0,-1 0,1 0,0 0,1 1,10 6,0 0,1-1,0-1,0 0,1-1,0-1,0 0,1-1,0-1,13 3,-5-1,-20-5,2 2,0-1,0 0,0 0,0 0,0-1,0 0,1-1,-1 1,0-1,1 0,-1-1,0 1,0-1,1 0,-1-1,0 0,0 0,5-2,1-8</inkml:trace>
  <inkml:trace contextRef="#ctx0" brushRef="#br0" timeOffset="42647.187">10104 113,'-28'77,"3"2,4 1,3 0,3 1,0 45,10-88,-11 344,-11-163,-6-120,23-81</inkml:trace>
  <inkml:trace contextRef="#ctx0" brushRef="#br0" timeOffset="44196.815">11120 706,'-9'2,"-1"0,0 1,1 0,-1 1,1 0,0 0,0 1,1 1,-1-1,1 1,0 0,1 1,-1 0,2 0,-1 1,1 0,0 0,-2 4,-1 2,1 0,0 0,1 1,1 0,0 1,1-1,1 1,0 0,1 1,0 8,3-17,0 1,1-1,0 0,1 0,-1 1,1-1,1 0,0 0,0-1,0 1,1-1,0 1,1-1,0 0,0-1,0 1,1-1,-1 0,2 0,-1-1,1 0,-1 0,1-1,1 1,-1-1,1-1,-1 0,1 0,0 0,0-1,0 0,1-1,-1 1,0-2,1 1,-1-1,0-1,8 0,5-5,-1-1,0 0,0-1,-1-2,0 0,-1-1,0 0,0-2,-2 0,1-1,-2-1,0 0,0-1,-2 0,0-1,10-19,-19 31,0 0,0 0,-1-1,0 1,0-1,0 0,-1 0,1 0,-2 0,1 0,-1-1,0 1,0 0,0-1,-1 1,0-1,0 1,-1 0,0-1,0 1,-1 0,1-1,-1 1,-1 0,1 0,-1 1,0-1,0 0,-1 1,-3-4,-2-1,0 1,-1 1,-1 0,1 0,-1 1,-1 1,1-1,-1 2,0 0,0 0,-1 1,1 1,-1 0,-7 0,-10-2</inkml:trace>
  <inkml:trace contextRef="#ctx0" brushRef="#br0" timeOffset="44733.215">11741 1,'-11'172,"-8"117,9-56,-7 121,-8-199,21-170,4-3</inkml:trace>
  <inkml:trace contextRef="#ctx0" brushRef="#br0" timeOffset="44986.108">11345 480,'39'-10,"36"-3,15-4,-2 1,-13 3,-8 4,-11 3,-11 3,-7 2,-6 1,-4 1,-6-1</inkml:trace>
  <inkml:trace contextRef="#ctx0" brushRef="#br0" timeOffset="45497.219">12108 1,'-1'576,"-11"-455,7-94,1 1,1 0,2 0,1 0,1 0,1-1,2 1,3 14,-6-39,-1-1,1 0,0 0,-1 1,1-1,0 0,0 0,0 0,1 0,-1 0,0 0,1 0,0-1,-1 1,1 0,0-1,0 0,0 1,-1-1,2 0,-1 0,0 0,0 0,0 0,0 0,1-1,-1 1,0-1,0 0,1 1,-1-1,0 0,1 0,-1-1,0 1,1 0,-1-1,0 1,0-1,1 0,-1 0,0 0,0 0,0 0,0 0,0-1,0 1,0-1,-1 1,1-1,0-1,171-147,-77 84,-95 66,0-1,1 1,-1 0,1 0,-1-1,0 1,1 0,-1 0,1 0,-1 1,1-1,-1 0,0 0,1 1,-1-1,0 1,1-1,-1 1,0 0,1-1,-1 1,0 0,0 0,0 0,0 0,0 0,0 0,0 0,0 0,0 0,-1 1,1-1,0 0,-1 0,1 1,-1-1,1 0,-1 1,0-1,1 1,-1-1,0 2,3 63,-14-15,9-46,0 0,0 0,0 0,0 0,1 1,0-1,0 0,0 1,1-1,-1 0,2 1,-1-1,0 1,1-1,0 0,0 1,1-1,-1 0,1 0,0 0,1 0,-1 0,1-1,0 1,2 3,-2-7,-1 0,0 0,0 0,1 0,-1-1,0 1,1-1,-1 1,1-1,-1 0,0 0,1 0,-1 0,1 0,-1-1,0 1,1-1,-1 0,0 1,1-1,-1 0,0 0,2-1,16-9</inkml:trace>
  <inkml:trace contextRef="#ctx0" brushRef="#br0" timeOffset="46166.505">12785 903,'20'6,"0"-1,0-2,0 1,0-2,1-1,-1-1,0 0,1-2,-1 0,0-1,0-1,0-1,-1-1,0 0,0-2,0 0,-1-1,16-11,-28 13,1 0,-1 0,-1-1,0 1,0-1,0-1,-1 1,-1-1,1 1,-1-1,-1 0,1-1,-2 1,1 0,-1 0,-1-1,1 1,-2-1,1 1,-1 0,-1-1,0 1,0 0,-1-1,1 6,1 1,-1 0,0 1,0-1,-1 0,1 0,-1 1,1 0,-1-1,0 1,0 0,0 0,0 1,0-1,0 0,0 1,-1 0,1 0,0 0,-1 0,1 1,-1-1,1 1,-1 0,1 0,-1 0,1 0,-2 1,-95 29,90-23,1 0,0 0,0 1,1 0,0 1,1 0,0 0,0 1,1-1,0 1,0 1,1-1,1 1,0 0,0 0,1 0,1 1,0-1,0 1,1-1,0 1,1-1,1 1,1 6,-1-10,0-1,1 0,0 0,0 0,1 0,0 0,0 0,1-1,0 1,0-1,0 0,1 0,0 0,0-1,1 0,-1 0,1 0,0-1,0 0,1 0,-1 0,1-1,0 0,0 0,3 0,10 4,1-1,0-1,-1-1,1-1,0 0,1-2,-1 0,11-3,0-3,1-2,-1-1,-1-2,0-1,0-2,-1-1,-1-1,0-1,-1-2,-1-1,-1 0,0-3,-1 0,-6 6,0-1,0 0,-2-2,0 0,-1-1,-1 0,-1-2,-1 1,2-7,-13 26,-1-1,1 0,-1 0,0 0,0 0,0 0,0 0,-1 0,1 0,-1 0,0 0,0 0,0 0,0 0,0 0,-1 0,1-1,-1 1,0 0,0 0,0 1,0-1,-1 0,1 0,-1 1,0-1,1 0,-1 1,0 0,-1-1,1 1,0 0,-1 0,1 0,-1 1,1-1,-1 1,0-1,0 1,0 0,0 0,0 0,0 0,0 1,0-1,0 1,0 0,0 0,0 0,-1 0,-10 3,0 0,0 1,0 1,1 0,0 1,0 0,0 1,1 0,0 1,0 1,1 0,0 0,-4 5,12-12,1 0,-1 0,0 0,1 0,-1 0,1 1,-1-1,1 1,0-1,0 1,1 0,-1 0,0 0,1 0,0 0,0 0,0 0,0 1,0-1,0 0,1 0,0 1,-1-1,2 1,-1-1,0 0,0 1,1-1,0 0,0 0,0 1,0-1,0 0,0 0,1 0,0 0,-1 0,1-1,1 2,10 6,0 1,1-2,1 0,-1 0,1-1,0-1,1-1,0 0,13 2,62 28,-80-31,-1-1,0 1,0 1,0-1,-1 2,0-1,0 2,0-1,-1 1,0 0,-1 1,0-1,0 1,-1 1,0 0,-1-1,0 2,0-1,-1 0,-1 1,0 0,0 0,-1 0,0 0,-1 0,0 1,-1-1,0 4,-44 138,38-133</inkml:trace>
  <inkml:trace contextRef="#ctx0" brushRef="#br0" timeOffset="48852.978">0 2004,'256'-20,"0"11,10 12,196-6,-123-22,180-6,-91 31,-221-26,217-50,-308 58,0 5,44 4,196-19,-34 1,-97 15,176-16,4 0,-110 9,16-8,-104 2,45 22,-109-24,25 15,-122 5,0 2,1 1,-1 3,12 3,94-5,19-23,376 25,344 1,-693-28,280 27,-122-9,-195-3,1 7,22 8,129-3,73-27,31 16,69-6,-146-5,122-8,-95 4,56-4,-105 31,-175-26,110-4,-83 3,-116 26,-30 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2:4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734 367,'-47'617,"30"-476,-6 0,-21 63,43-201,1 0,0 0,-1 0,0 0,1 0,-1 0,0 0,-1 0,1 0,0-1,-1 1,0 0,1-1,-1 1,0-1,0 0,-1 1,1-1,0 0,-1 0,1-1,-1 1,0-1,0 1,1-1,-1 0,-2 1,-4-9</inkml:trace>
  <inkml:trace contextRef="#ctx0" brushRef="#br0" timeOffset="267.847">508 311,'17'-27,"2"1,1 0,0 1,2 1,1 2,1 0,0 1,2 1,18-10,-36 25,0 1,0 0,0 0,0 1,1 0,-1 0,1 1,-1 0,1 1,0 0,0 0,0 1,0 0,0 0,0 1,0 0,-1 1,1 0,0 0,-1 1,1 0,-1 1,0 0,0 0,0 0,-1 1,5 4,0 1,0 0,0 1,-1 0,-1 1,0 1,-1-1,0 2,0-1,-2 1,0 0,0 1,-1-1,-1 1,-1 0,0 1,-1-1,0 1,-2 0,1-1,-2 10,0-4,-1 0,-1 0,-1-1,-1 1,-1-1,0 0,-2 0,0 0,-1-1,-1 0,-1 0,-1-1,0-1,-1 0,-6 5,-2-1,-1-1,0-1,-2-1,0-1,-1-1,-1-1,0-1,-1-1,0-2,-1 0,0-2,-1-1,-3 0,-76-4,81-9</inkml:trace>
  <inkml:trace contextRef="#ctx0" brushRef="#br0" timeOffset="870.984">1355 198,'-21'99,"4"1,-3 96,2-18,-9-1,-30 100,43-228,10-37,0-1,0 0,2 1,-1 0,1-1,1 1,0 0,1 0,0 0,2 6,14-6,-5-18</inkml:trace>
  <inkml:trace contextRef="#ctx0" brushRef="#br0" timeOffset="1619.367">1552 960,'-16'41,"2"0,2 1,2 1,1 0,-1 23,9-62,0 1,1-1,-1 0,1 0,0 0,0 1,0-1,0 0,1 0,-1 0,1 0,0 1,1-1,-1 0,1-1,0 1,-1 0,2 0,-1-1,0 1,1-1,0 0,-1 0,1 0,1 0,-1 0,0-1,1 1,-1-1,1 0,0 0,-1 0,1 0,0-1,0 0,3 1,7-4,0-2,0 1,-1-2,0 0,1 0,-2-1,1-1,-1 0,0-1,0 0,-1-1,0 0,-1-1,0 0,-1-1,0 0,0 0,-1-1,0 0,1-4,77-117,-105 199,16-61,0 0,0 1,1 0,-1-1,1 1,1 0,-1 0,1 0,0 0,0 0,1 0,0 1,0-1,0 0,1 0,0 0,0 0,1 0,-1 0,1 0,0 0,1-1,0 1,0-1,0 1,0-1,1 0,0 0,0-1,0 1,0-1,1 0,0 0,0 0,0-1,0 0,4 2,2-2,0-1,0 0,0-1,1 0,-1 0,0-1,1-1,-1 0,0-1,1 0,-1 0,0-1,-1-1,1 0,-1 0,1-1,-1 0,-1-1,1 0,5-5,38-29,-2-2,-2-1,28-35,-6 8,-71 68,2 0,-1 0,0 0,0 0,1 0,-1 0,1 1,-1-1,1 0,0 1,-1 0,1-1,0 1,0 0,0 0,0 0,0 0,1 0,-1 0,0 1,0-1,1 1,-1-1,0 1,0 0,1 0,-1 0,0 0,1 0,-1 1,0-1,0 1,1 0,-1-1,0 1,0 0,0 0,0 0,0 0,0 1,0-1,0 1,-1-1,1 1,0 0,1 13,0 0,-1 1,0 0,-1-1,-1 1,-1 0,0-1,-1 1,-1 0,0-1,-4 10,7-17,-1 0,-1 0,0 1,0-1,-1 0,0-1,0 1,0 0,-1-1,-1 0,1 0,-1 0,0 0,-1-1,1 0,-1 0,0-1,-1 1,0-1,1 0,-1-1,-1 0,1 0,-1-1,-6 3,9-5,0 1,0-1,0 0,0 0,-1-1,1 0,0 0,0 0,0 0,0-1,0 0,-1 0,1 0,1-1,-1 1,0-1,0-1,33-14,279 13,-281 5,-1 0,0 0,0-2,0 0,0-2,0-1,-1-1,1-1,-1-1,9-5,-15 4</inkml:trace>
  <inkml:trace contextRef="#ctx0" brushRef="#br0" timeOffset="20879.304">4431 875,'-10'-2,"0"-1,0 1,0 1,0-1,-1 2,1 0,-1 0,1 0,0 2,-1-1,1 1,0 1,0 0,0 0,1 1,-1 0,1 1,0 0,0 0,0 1,1 0,0 0,0 1,-4 5,0-3,-1 0,2 0,-1 2,1-1,1 1,0 1,1 0,0 0,0 1,2 0,-1 1,2-1,0 1,0 1,2-1,-3 13,6-24,1 0,0 1,1-1,-1 0,1 0,-1 1,1-1,0 0,0 0,0 0,1 0,-1 0,1 0,-1 0,1 0,0-1,0 1,0 0,1-1,-1 0,1 0,-1 0,1 0,0 0,-1 0,1 0,0-1,0 0,0 1,1-1,-1 0,0-1,0 1,1-1,-1 1,1-1,6 1,0 0,0-1,1 0,-1 0,0-1,0-1,0 0,0 0,0-1,0 0,3-2,20-14,0-2,-2-1,0-1,-2-2,0 0,-2-3,19-22,-32 34,110-156,-150 275,22-46,2 0,3 0,2 0,8 33,-3-6,5 45,0-12,-5 1,-6 85,-3-182,0-1,-2 0,0 0,-1 0,-1 0,-1-1,0 1,-2-2,0 1,-1-1,-1 0,-1-1,-4 5,14-20,-1 1,0-1,0 0,0 1,0-1,0 0,-1 0,1 0,0-1,-1 1,0-1,1 1,-1-1,0 0,0 0,1 0,-1 0,0 0,0-1,0 1,0-1,0 0,0 0,0 0,0 0,0-1,0 1,0-1,0 0,0 0,0 0,0 0,1 0,-1-1,0 1,1-1,-1 1,1-1,0 0,-1 0,1 0,0-1,0 1,0 0,1-1,-1 1,1-1,-1 0,1 1,0-1,0 0,0 0,-3-16,1-1,0 0,2 0,0 1,2-1,0 0,1 0,1 1,0-1,2 1,0 0,2 0,0 0,1 1,0 0,11-15,-5 2,164-337,-147 310,-21 34</inkml:trace>
  <inkml:trace contextRef="#ctx0" brushRef="#br0" timeOffset="21689.897">4855 1411,'22'-13,"0"-2,-1 0,-1-1,-1-1,0 0,4-7,-2 4,16-18,-2 0,-1-2,-2-2,-2-1,-2-1,-1-2,-3 0,-2-2,1-6,-23 54,22-85,-22 82,1 1,0-1,-1 1,0 0,0-1,0 1,0-1,0 1,0-1,-1 1,1 0,-1-1,1 1,-1-1,0 1,0 0,0 0,0 0,-1 0,1-1,0 2,-1-1,0 0,1 0,-1 0,0 1,0-1,0 1,0-1,0 1,0 0,-2-1,-3 2,0 0,0 1,0 0,0 0,1 0,-1 1,0 0,1 1,0-1,-1 1,1 0,0 1,0-1,1 1,-1 1,1-1,0 1,0-1,-3 5,0-1,1 1,0 0,0 0,0 1,1 0,1 0,0 0,0 1,1 0,-2 6,5-14,0 0,0 0,0 1,1-1,-1 0,1 1,0-1,0 0,0 1,0-1,0 1,1-1,0 0,0 1,0-1,0 0,0 0,0 0,1 0,0 0,-1 0,1 0,0 0,0-1,1 1,-1-1,1 1,-1-1,1 0,0 0,-1 0,1 0,0-1,0 1,1-1,-1 0,1 0,198 17,-198-18,-1 0,1 0,-1 0,1 1,-1 0,1 0,-1 0,1 0,-1 0,0 1,1 0,-1-1,0 1,0 0,0 1,0-1,-1 0,1 1,-1 0,1-1,-1 1,0 0,0 0,0 0,-1 1,1-1,-1 0,1 1,-1-1,0 1,-1-1,1 1,0-1,-1 1,0 0,0-1,0 1,0-1,-1 3,-51 99,46-97,0 0,0 0,1 0,1 1,-1 0,1 0,0 0,1 1,0-1,1 1,0-1,0 3,3 6</inkml:trace>
  <inkml:trace contextRef="#ctx0" brushRef="#br0" timeOffset="22562.635">6012 847,'-28'8,"1"2,0 1,1 1,0 1,1 1,1 1,0 2,1 0,-17 17,31-26,0 0,0 1,1 1,0-1,1 1,0 1,1-1,0 1,0 0,1 0,1 1,0 0,0 0,0 6,3-15,1 0,0 0,0-1,0 1,0 0,1 0,-1 0,1 0,-1-1,1 1,0 0,0-1,0 1,1-1,-1 1,1-1,-1 1,1-1,0 0,0 0,0 0,0 0,0 0,0 0,0 0,1-1,-1 1,1-1,-1 0,1 0,0 0,-1 0,1 0,0 0,0-1,2 1,3 0,0 0,0-1,0 1,0-1,0-1,0 0,0 0,0 0,0-1,0 0,0-1,3-2,4-4,-1-1,-1 0,1-1,-2-1,1 0,-2 0,1-2,-2 1,5-8,3-3,82-138,-110 228,6-48,1 0,1 1,0-1,1 1,1-1,1 1,1-1,0 1,1-1,1 0,1 0,1 0,0 0,5 7,-10-22,1-1,-1 0,0 0,1 0,-1 0,1 0,-1-1,1 1,0 0,0-1,0 1,0-1,0 0,0 0,0 1,1-1,-1-1,0 1,1 0,-1-1,0 1,1-1,-1 1,1-1,-1 0,0 0,1 0,-1-1,1 1,-1-1,0 1,1-1,-1 0,0 1,1-1,-1-1,0 1,0 0,0 0,0-1,0 1,0-1,0 0,73-82,68-233,-129 296,-7 32,-5 40,-2-45,-2 51,0-41,0 1,1-1,1 1,0 0,1-1,1 1,1-1,0 0,1 1,1-1,0-1,1 1,1-1,1 0,1 2,-7-15,-1 0,1 0,-1 0,1 0,-1 0,1 0,0-1,0 1,0-1,0 1,0-1,0 0,1 0,-1 0,0 0,0 0,1 0,-1-1,1 1,-1-1,1 0,-1 0,1 0,-1 0,1 0,-1 0,0 0,1-1,-1 0,1 1,-1-1,0 0,1 0,-1 0,0 0,0 0,0-1,0 1,0-1,1-1,57-84,49-277,-106 352</inkml:trace>
  <inkml:trace contextRef="#ctx0" brushRef="#br0" timeOffset="22809.781">6971 960,'5'33,"1"17,5 4,1-8</inkml:trace>
  <inkml:trace contextRef="#ctx0" brushRef="#br0" timeOffset="22958.895">7000 565,'0'0</inkml:trace>
  <inkml:trace contextRef="#ctx0" brushRef="#br0" timeOffset="23277.979">7451 339,'0'699,"-25"-504,22-193,2-13</inkml:trace>
  <inkml:trace contextRef="#ctx0" brushRef="#br0" timeOffset="23527.44">7197 762,'39'0,"45"-5,14-1,0 0,-12 1,-16 1,-15 2,-12 1,-13 0</inkml:trace>
  <inkml:trace contextRef="#ctx0" brushRef="#br0" timeOffset="24142.828">7902 819,'-3'27,"0"0,2 0,1 1,1-1,1 0,3 13,-5-37,0 0,0-1,1 1,-1 0,1-1,-1 1,1 0,0-1,0 1,0-1,0 1,0-1,0 1,1-1,0 0,-1 0,1 0,0 0,0 0,0 0,0 0,0-1,0 1,1-1,-1 1,0-1,1 0,-1 0,1 0,-1 0,1 0,0-1,-1 1,1-1,0 0,0 0,-1 0,1 0,0 0,-1 0,1-1,9-7,-1 0,0 0,-1-1,0-1,-1 1,0-2,0 1,-1-1,0-1,-1 1,-1-1,0-1,0 1,1-7,6-7,1 0,1 1,1 0,1 1,1 1,1 1,2 1,7-7,5 7,-32 21,0 0,0 1,-1-1,1 0,0 0,-1 0,1 0,0 0,-1 1,1-1,0 0,-1 1,1-1,-1 0,1 1,0-1,-1 1,1-1,-1 1,1-1,-1 1,1-1,-1 1,0 0,1-1,-1 1,0 0,0-1,1 1,-1 0,0-1,0 1,0 0,0-1,0 1,0 0,0 0,0-1,0 1,0 0,0-1,0 1,0 0,-1-1,1 1,0 0,-1 0,-16 121,11-93,1-1,2 0,1 1,1 0,2 24,9-5,2 0,1 0,3-2,2 0,2 0,2-2,15 22,28 62,-35-16,-30-109,0 1,0-1,0 1,-1-1,1 1,-1-1,0 1,0-1,0 0,-1 1,1-1,-1 0,0 0,0 0,0 0,0 0,0 0,0-1,-1 1,0-1,1 0,-1 0,0 0,0 0,0 0,0 0,0-1,-1 1,1-1,-3 1,-14 3,0-1,0-1,-1-1,1-1,-1 0,1-2,0 0,-1-1,1-1,0-1,-8-3,16 3,1 0,1-1,-1 0,1-1,0 0,0 0,0-1,1-1,0 1,1-1,-1-1,-5-8,11 14,0-1,0-1,0 1,1 0,0-1,0 1,0-1,0 1,1-1,-1 0,1 0,1 0,-1 0,1 0,-1 0,1 0,1 0,-1 0,1 1,0-1,0 0,0 0,1 0,0 1,-1-1,2 1,-1-1,0 1,1 0,0 0,1-1,10-9,1 0,0 1,1 1,0 0,1 2,1-1,0 2,0 1,10-4,42-14,0 3,1 4,66-10,-69 15,319-66,-356 74</inkml:trace>
  <inkml:trace contextRef="#ctx0" brushRef="#br0" timeOffset="42349.178">10160 649,'2'0,"-1"-1,0 0,0 0,0 0,0 0,0 0,-1 0,1 0,0 0,0 0,-1 0,1 0,0-1,-1 1,1 0,-1 0,0-1,1 1,-1 0,0-1,0 1,0 0,0-1,0 1,0 0,0-1,0 1,-1 0,1-1,0 1,-1 0,1 0,-1-1,0 1,1 0,-1 0,0 0,0 0,0 0,1 0,-1 0,0 0,0 0,0 0,-1 0,1 1,0-1,0 0,0 1,-1-1,1 1,0-1,0 1,-1 0,1 0,0-1,-1 1,1 0,0 0,-1 0,1 0,0 1,-1-1,1 0,-2 1,-26-4,0 2,0 1,-1 1,1 2,0 1,0 1,-24 8,24-1,29-12,1 0,-1 0,0 0,1 0,-1 0,0 0,1 0,-1 0,1 0,-1 0,0 0,1 0,-1 0,0 0,1 1,-1-1,0 0,1 0,-1 0,0 1,1-1,-1 0,0 0,0 1,1-1,-1 0,0 1,0-1,0 0,1 1,-1-1,0 0,0 1,0-1,0 0,0 1,0-1,0 1,0-1,0 0,0 1,0-1,0 1,0-1,0 0,0 1,0-1,0 0,0 1,0-1,-1 0,1 1,0-1,0 0,0 1,-1-1,1 0,0 1,-1-1,1 0,0 0,0 1,-1-1,1 0,0 0,-1 0,154 8,-58-9,-93 0,0 1,-1 0,1-1,0 1,0 0,-1 0,1 0,0 1,-1-1,1 0,0 1,-1-1,1 1,0-1,-1 1,1 0,-1 0,1-1,-1 1,1 0,-1 1,0-1,1 0,-1 0,0 0,0 1,0-1,0 1,0-1,0 1,-1-1,1 1,0-1,-1 1,1 0,-1-1,1 1,-1 0,0-1,0 1,0 0,0 0,0-1,0 1,0 0,-1 0,1-1,-1 1,1 0,-1-1,0 1,1-1,-1 1,0-1,-1 2,-91 62,62-48,-24 14,-118 82,170-112,0 1,1 0,-1 0,0 0,1 0,-1 0,1 1,0-1,-1 1,1-1,0 1,1 0,-1 0,0 0,1 0,0 0,0 0,0 0,0 1,0-1,1 0,-1 1,1-1,0 0,0 1,0-1,0 1,1-1,-1 0,1 0,0 1,0-1,0 0,0 0,1 0,-1 0,1 0,0 0,1 1,10 6,0 0,1-1,0-1,0 0,1-1,0-1,0 0,1-1,0-1,13 3,-5-1,-20-5,2 2,0-1,0 0,0 0,0 0,0-1,0 0,1-1,-1 1,0-1,1 0,-1-1,0 1,0-1,1 0,-1-1,0 0,0 0,5-2,1-8</inkml:trace>
  <inkml:trace contextRef="#ctx0" brushRef="#br0" timeOffset="42647.187">10104 113,'-28'77,"3"2,4 1,3 0,3 1,0 45,10-88,-11 344,-11-163,-6-120,23-81</inkml:trace>
  <inkml:trace contextRef="#ctx0" brushRef="#br0" timeOffset="44196.815">11120 706,'-9'2,"-1"0,0 1,1 0,-1 1,1 0,0 0,0 1,1 1,-1-1,1 1,0 0,1 1,-1 0,2 0,-1 1,1 0,0 0,-2 4,-1 2,1 0,0 0,1 1,1 0,0 1,1-1,1 1,0 0,1 1,0 8,3-17,0 1,1-1,0 0,1 0,-1 1,1-1,1 0,0 0,0-1,0 1,1-1,0 1,1-1,0 0,0-1,0 1,1-1,-1 0,2 0,-1-1,1 0,-1 0,1-1,1 1,-1-1,1-1,-1 0,1 0,0 0,0-1,0 0,1-1,-1 1,0-2,1 1,-1-1,0-1,8 0,5-5,-1-1,0 0,0-1,-1-2,0 0,-1-1,0 0,0-2,-2 0,1-1,-2-1,0 0,0-1,-2 0,0-1,10-19,-19 31,0 0,0 0,-1-1,0 1,0-1,0 0,-1 0,1 0,-2 0,1 0,-1-1,0 1,0 0,0-1,-1 1,0-1,0 1,-1 0,0-1,0 1,-1 0,1-1,-1 1,-1 0,1 0,-1 1,0-1,0 0,-1 1,-3-4,-2-1,0 1,-1 1,-1 0,1 0,-1 1,-1 1,1-1,-1 2,0 0,0 0,-1 1,1 1,-1 0,-7 0,-10-2</inkml:trace>
  <inkml:trace contextRef="#ctx0" brushRef="#br0" timeOffset="44733.215">11741 1,'-11'172,"-8"117,9-56,-7 121,-8-199,21-170,4-3</inkml:trace>
  <inkml:trace contextRef="#ctx0" brushRef="#br0" timeOffset="44986.108">11345 480,'39'-10,"36"-3,15-4,-2 1,-13 3,-8 4,-11 3,-11 3,-7 2,-6 1,-4 1,-6-1</inkml:trace>
  <inkml:trace contextRef="#ctx0" brushRef="#br0" timeOffset="45497.219">12108 1,'-1'576,"-11"-455,7-94,1 1,1 0,2 0,1 0,1 0,1-1,2 1,3 14,-6-39,-1-1,1 0,0 0,-1 1,1-1,0 0,0 0,0 0,1 0,-1 0,0 0,1 0,0-1,-1 1,1 0,0-1,0 0,0 1,-1-1,2 0,-1 0,0 0,0 0,0 0,0 0,1-1,-1 1,0-1,0 0,1 1,-1-1,0 0,1 0,-1-1,0 1,1 0,-1-1,0 1,0-1,1 0,-1 0,0 0,0 0,0 0,0 0,0-1,0 1,0-1,-1 1,1-1,0-1,171-147,-77 84,-95 66,0-1,1 1,-1 0,1 0,-1-1,0 1,1 0,-1 0,1 0,-1 1,1-1,-1 0,0 0,1 1,-1-1,0 1,1-1,-1 1,0 0,1-1,-1 1,0 0,0 0,0 0,0 0,0 0,0 0,0 0,0 0,0 0,-1 1,1-1,0 0,-1 0,1 1,-1-1,1 0,-1 1,0-1,1 1,-1-1,0 2,3 63,-14-15,9-46,0 0,0 0,0 0,0 0,1 1,0-1,0 0,0 1,1-1,-1 0,2 1,-1-1,0 1,1-1,0 0,0 1,1-1,-1 0,1 0,0 0,1 0,-1 0,1-1,0 1,2 3,-2-7,-1 0,0 0,0 0,1 0,-1-1,0 1,1-1,-1 1,1-1,-1 0,0 0,1 0,-1 0,1 0,-1-1,0 1,1-1,-1 0,0 1,1-1,-1 0,0 0,2-1,16-9</inkml:trace>
  <inkml:trace contextRef="#ctx0" brushRef="#br0" timeOffset="46166.505">12785 903,'20'6,"0"-1,0-2,0 1,0-2,1-1,-1-1,0 0,1-2,-1 0,0-1,0-1,0-1,-1-1,0 0,0-2,0 0,-1-1,16-11,-28 13,1 0,-1 0,-1-1,0 1,0-1,0-1,-1 1,-1-1,1 1,-1-1,-1 0,1-1,-2 1,1 0,-1 0,-1-1,1 1,-2-1,1 1,-1 0,-1-1,0 1,0 0,-1-1,1 6,1 1,-1 0,0 1,0-1,-1 0,1 0,-1 1,1 0,-1-1,0 1,0 0,0 0,0 1,0-1,0 0,0 1,-1 0,1 0,0 0,-1 0,1 1,-1-1,1 1,-1 0,1 0,-1 0,1 0,-2 1,-95 29,90-23,1 0,0 0,0 1,1 0,0 1,1 0,0 0,0 1,1-1,0 1,0 1,1-1,1 1,0 0,0 0,1 0,1 1,0-1,0 1,1-1,0 1,1-1,1 1,1 6,-1-10,0-1,1 0,0 0,0 0,1 0,0 0,0 0,1-1,0 1,0-1,0 0,1 0,0 0,0-1,1 0,-1 0,1 0,0-1,0 0,1 0,-1 0,1-1,0 0,0 0,3 0,10 4,1-1,0-1,-1-1,1-1,0 0,1-2,-1 0,11-3,0-3,1-2,-1-1,-1-2,0-1,0-2,-1-1,-1-1,0-1,-1-2,-1-1,-1 0,0-3,-1 0,-6 6,0-1,0 0,-2-2,0 0,-1-1,-1 0,-1-2,-1 1,2-7,-13 26,-1-1,1 0,-1 0,0 0,0 0,0 0,0 0,-1 0,1 0,-1 0,0 0,0 0,0 0,0 0,0 0,-1 0,1-1,-1 1,0 0,0 0,0 1,0-1,-1 0,1 0,-1 1,0-1,1 0,-1 1,0 0,-1-1,1 1,0 0,-1 0,1 0,-1 1,1-1,-1 1,0-1,0 1,0 0,0 0,0 0,0 0,0 1,0-1,0 1,0 0,0 0,0 0,-1 0,-10 3,0 0,0 1,0 1,1 0,0 1,0 0,0 1,1 0,0 1,0 1,1 0,0 0,-4 5,12-12,1 0,-1 0,0 0,1 0,-1 0,1 1,-1-1,1 1,0-1,0 1,1 0,-1 0,0 0,1 0,0 0,0 0,0 0,0 1,0-1,0 0,1 0,0 1,-1-1,2 1,-1-1,0 0,0 1,1-1,0 0,0 0,0 1,0-1,0 0,0 0,1 0,0 0,-1 0,1-1,1 2,10 6,0 1,1-2,1 0,-1 0,1-1,0-1,1-1,0 0,13 2,62 28,-80-31,-1-1,0 1,0 1,0-1,-1 2,0-1,0 2,0-1,-1 1,0 0,-1 1,0-1,0 1,-1 1,0 0,-1-1,0 2,0-1,-1 0,-1 1,0 0,0 0,-1 0,0 0,-1 0,0 1,-1-1,0 4,-44 138,38-133</inkml:trace>
  <inkml:trace contextRef="#ctx0" brushRef="#br0" timeOffset="48852.978">0 2004,'256'-20,"0"11,10 12,196-6,-123-22,180-6,-91 31,-221-26,217-50,-308 58,0 5,44 4,196-19,-34 1,-97 15,176-16,4 0,-110 9,16-8,-104 2,45 22,-109-24,25 15,-122 5,0 2,1 1,-1 3,12 3,94-5,19-23,376 25,344 1,-693-28,280 27,-122-9,-195-3,1 7,22 8,129-3,73-27,31 16,69-6,-146-5,122-8,-95 4,56-4,-105 31,-175-26,110-4,-83 3,-116 26,-30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4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9,'0'0,"0"1,0-1,-1 0,1 1,0-1,-1 0,1 1,0-1,-1 0,1 0,-1 1,1-1,0 0,-1 0,1 0,-1 1,1-1,-1 0,1 0,-1 0,1 0,0 0,-1 0,1 0,-1 0,1 0,-1 0,1 0,-1 0,1 0,-1 0,1-1,0 1,-1 0,1 0,-1 0,1-1,0 1,-1 0,1-1,-1 1,1 0,0-1,-1 1,1 0,0-1,0 1,-1 0,1-1,0 1,0-1,0 1,0-1,-1 1,1-1,0 1,0-1,0 1,0 0,0-1,0 1,0-1,0 1,0-1,1 1,-4 39,65 326,-55-326,-4-7,2 0,1-1,1 1,2-2,1 1,1-1,1-1,2 0,10 14,-22-41,-1 0,1 0,0 0,-1 0,1 0,0-1,0 1,0-1,1 1,-1-1,0 0,0 0,1 0,-1 0,1 0,-1 0,1-1,-1 1,1-1,-1 0,1 0,-1 0,1 0,0 0,-1 0,1-1,-1 1,1-1,-1 0,1 0,-1 0,0 0,0 0,1 0,-1-1,0 1,0-1,0 1,0-1,0 0,-1 0,1 0,0 0,-1 0,1 0,-1 0,0-1,0 1,0 0,0-1,0 0,70-178,46-124,-101 275,-16 30,0 0,0-1,0 1,1-1,-1 1,0 0,0-1,1 1,-1 0,0-1,1 1,-1 0,0 0,1-1,-1 1,1 0,-1 0,0 0,1-1,-1 1,1 0,-1 0,0 0,1 0,-1 0,1 0,-1 0,1 0,-1 0,1 0,-1 0,0 0,1 0,-1 0,1 1,-1-1,0 0,1 0,-1 0,1 1,-1-1,0 0,1 0,-1 1,0-1,1 0,-1 1,0-1,0 0,1 1,-1-1,0 0,0 1,0-1,1 1,-1-1,0 0,0 1,0-1,0 1,0-1,0 1,0-1,0 0,0 1,0-1,0 1,0 0,10 197,-8-179,0-1,2 1,1 0,0-1,1 0,1 0,0-1,2 0,0 0,1-1,0 0,1-1,1 0,1 0,0-2,1 1,0-2,11 8,-22-18,0 0,0-1,0 1,0-1,0 0,0 0,0 0,1 0,-1-1,0 1,1-1,-1 0,0 0,0 0,1 0,-1-1,0 1,1-1,-1 0,0 0,0 0,0 0,0 0,0-1,0 1,0-1,0 0,-1 0,1 0,-1 0,1-2,64-84,-24 12,-4-3,-3-1,-4-1,-3-2,-4-1,6-46,-22 105,-8 36</inkml:trace>
  <inkml:trace contextRef="#ctx0" brushRef="#br0" timeOffset="786.984">1236 516,'-1'-3,"0"1,-1-1,1 0,-1 0,1 1,-1-1,0 0,0 1,0 0,-1 0,1-1,-1 1,1 1,-1-1,1 0,-1 1,0-1,0 1,0 0,0 0,0 0,0 0,0 0,0 1,0-1,0 1,-1 0,1 0,0 0,0 1,-2-1,-5 4,0 0,0 1,1 0,-1 0,1 1,0 0,0 0,1 1,0 1,0-1,1 1,0 1,0-1,1 1,0 0,0 1,1-1,1 1,-1 2,-13 65,17-75,1 0,0-1,0 1,1 0,-1 0,0 0,0-1,1 1,-1 0,1 0,0-1,0 1,-1-1,1 1,0 0,0-1,0 1,1-1,-1 0,0 1,0-1,1 0,-1 0,1 0,-1 0,1 0,-1 0,1 0,0-1,-1 1,1-1,0 1,0-1,0 1,-1-1,1 0,0 0,0 0,0 0,-1 0,2 0,5-3,0 0,0 0,0-1,0 0,-1 0,0-1,0 0,0 0,0-1,-1 0,0 0,0 0,5-8,3 0,5-8,50-36,-66 59,0 0,0-1,0 1,0 1,0-1,-1 0,1 1,0-1,-1 1,1 0,-1 0,0 0,0 0,1 0,-1 0,-1 1,1-1,0 1,0 0,-1-1,0 1,1 0,-1 0,0 0,-1-1,1 1,0 0,-1 0,0 1,1-1,-1 0,0 0,-1 0,1 0,-1 1,0 226,-28 54,29-270,1 8,-1 1,-1 0,-2-1,0 1,-1-1,-1 0,-1 0,-1 0,-3 6,9-26,0 0,0 0,0 0,0 0,-1 0,1 0,0 0,-1-1,0 1,1 0,-1-1,0 1,1-1,-1 0,0 0,0 0,0 0,0 0,-1 0,1 0,0-1,0 1,0-1,0 1,-1-1,1 0,0 0,-1 0,1 0,0 0,0-1,0 1,-1-1,1 1,0-1,0 0,0 0,0 0,0 0,0 0,0 0,0-1,0 1,1-1,-1 1,1-1,-1 1,1-1,-1 0,1 0,-1-1,-5-18,1-1,1 0,0 0,2-1,1 1,1-1,0 0,2 1,1-1,0 1,2 0,0-1,2 1,0 1,2-1,0 1,2 0,0-7,-2 4</inkml:trace>
  <inkml:trace contextRef="#ctx0" brushRef="#br0" timeOffset="1219.764">1490 516,'0'35,"-1"2,1 0,2 0,2 0,1 0,7 21,-5-99,-4 8,2 0,0 1,3-1,1 2,1-1,1 1,9-14,-18 39,-2 5,0 1,0-1,0 1,0-1,0 1,0-1,0 1,0-1,0 0,1 1,-1-1,0 1,0-1,0 1,0-1,1 1,-1 0,0-1,1 1,-1-1,0 1,1 0,-1-1,0 1,1-1,-1 1,1 0,-1 0,1-1,-1 1,1 0,-1 0,1 0,-1-1,1 1,-1 0,1 0,-1 0,1 0,-1 0,1 0,-1 0,1 0,-1 0,1 0,-1 0,1 1,0-1,-1 0,0 0,1 0,-1 1,1-1,-1 0,1 1,-1-1,1 0,-1 1,0-1,1 0,-1 1,0-1,1 1,-1-1,0 1,7 11</inkml:trace>
  <inkml:trace contextRef="#ctx0" brushRef="#br0" timeOffset="1670.129">1970 432,'-5'3,"-10"4,1 0,1 0,-1 1,1 1,1 0,0 1,0 1,1-1,0 2,1 0,0 0,1 0,0 2,1-1,0 1,-3 11,10-23,1-1,-1 1,1 0,0 0,-1 0,1 0,0-1,0 1,0 0,1 0,-1 0,0 0,1-1,-1 1,1 0,0 0,-1-1,1 1,0-1,0 1,0 0,0-1,0 0,1 1,-1-1,0 0,1 1,-1-1,1 0,-1 0,1 0,-1 0,1-1,0 1,0 0,-1-1,1 1,0-1,0 1,0-1,-1 0,1 0,0 0,0 0,0 0,0 0,-1-1,1 1,0 0,0-1,0 0,-1 1,1-1,0 0,-1 0,1 0,0 0,12-10,0 0,0-1,-1-1,-1 0,0 0,-1-1,-1-1,0 0,2-6,17-22,6-15,-56 160,20-97,1 1,0-1,0 1,0-1,0 1,1-1,0 0,0 1,1-1,0 0,-1 0,1 0,1 0,-1 0,1 0,0-1,0 1,1-1,-1 0,1 0,0 0,0 0,0-1,0 1,1-1,-1 0,1 0,0-1,0 0,0 0,0 0,0 0,1-1,4 1,5-5</inkml:trace>
  <inkml:trace contextRef="#ctx0" brushRef="#br0" timeOffset="2054.857">2195 263,'142'313,"-140"-309,-2-3,0 1,0-1,0 0,0 1,1-1,-1 1,0-1,1 0,-1 1,1-1,0 0,-1 1,1-1,0 0,0 0,0 0,0 1,0-1,0 0,0 0,0 0,0-1,0 1,0 0,1 0,-1-1,0 1,1-1,-1 1,0-1,1 1,-1-1,1 0,-1 0,0 0,1 1,-1-2,1 1,-1 0,1 0,-1 0,1-1,-1 1,0 0,1-1,-1 0,0 1,1-1,-1 0,0 1,0-1,0 0,1-1,41-100,-31 61,92-171,-94 194,0 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0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0 340,'34'0,"25"-5,7-2,-2-4,-2 0,-8 2,-8-3,-6 1,-7 2,-2-2,-3 1,-1 2,-1 2,1 3,-4-4,-12 0,-7 1</inkml:trace>
  <inkml:trace contextRef="#ctx0" brushRef="#br0" timeOffset="259.226">396 1,'-10'38,"-2"32,-1 9,3-4,4-10,1-11,8-15,2-10,1-4,-1-2,-1-5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1,'0'21,"-1"89,4-1,6 1,7 16,-10-92,-4-15,0 0,2 0,0 0,2 0,0-1,1 0,0 0,2-1,0 0,9 12,-17-27,1 0,-1 0,1 0,0-1,-1 1,1-1,0 1,0-1,0 1,1-1,-1 0,0 0,0 0,1-1,-1 1,0 0,1-1,-1 0,0 1,1-1,-1 0,1 0,-1 0,0-1,1 1,-1 0,1-1,-1 0,0 1,0-1,1 0,-1 0,0-1,0 1,0 0,0-1,0 1,0-1,63-74,112-271,-177 345,0 1,0 0,0 0,0 0,0 0,0-1,0 1,1 0,-1 0,0 0,1 0,-1 0,1 0,-1 0,1 0,0 0,-1 0,1 0,0 0,0 1,0-1,-1 0,1 0,0 1,0-1,0 0,0 1,0-1,0 1,0 0,0-1,1 1,-1 0,0-1,0 1,0 0,0 0,0 0,1 0,-1 0,0 0,0 0,0 1,0-1,0 0,0 1,0-1,1 1,-1-1,0 1,0-1,-1 1,1 0,1 0,5 121,-8-54,0-61,1-1,0 1,0 0,1 0,0 0,0-1,0 1,1 0,0-1,0 1,1-1,0 0,0 0,0 0,1 0,0-1,0 1,1-1,-1 0,1 0,0 0,0-1,1 0,-1 0,1 0,0-1,0 0,0 0,0 0,1-1,-1 0,1 0,0 0,-1-1,1 0,0-1,0 1,6-2,1-4,-1-1,0-1,0 0,-1 0,0-2,0 1,-1-2,0 1,-1-1,0-1,0 0,-1-1,-1 1,0-2,0 1,1-5,10-12,-2 6,0-1,-2 0,-1-1,-1-1,-1 0,-1-1,-2 0,-1 0,0-1,-2 0,-2-1,0 1,-2-1,-1-2,-1 30,1-1,-1 1,0-1,0 0,0 1,0-1,0 0,0 1,0-1,-1 1,1-1,0 0,-1 1,0-1,1 1,-1-1,0 1,1-1,-1 1,0 0,0-1,0 1,-1 0,1 0,0 0,0 0,-1 0,1 0,0 0,-1 0,1 0,-1 1,1-1,-1 1,1-1,-1 1,0-1,1 1,-1 0,1 0,-1 0,0 0,1 0,-1 0,0 0,1 0,-1 1,1-1,-1 1,1-1,-1 1,1 0,-1 0,1-1,-1 1,0 1,-11 10</inkml:trace>
  <inkml:trace contextRef="#ctx0" brushRef="#br0" timeOffset="388.76">1046 678,'21'-10,"0"0,-1-1,0-2,-1 0,0 0,-1-2,13-14,-29 27,-1 1,1-1,-1 0,1 1,-1-1,0 0,0 0,0 0,0 0,0 0,-1 0,1 0,0-1,-1 1,0 0,1 0,-1 0,0-1,0 1,0 0,-1 0,1-1,-1 1,1 0,-1 0,1 0,-1 0,0 0,0 0,0 0,0 0,-1 0,1 0,0 1,-1-1,1 0,-1 1,0-1,1 1,-1 0,0-1,0 1,0 0,0 0,0 0,0 0,0 1,0-1,0 1,-1-1,1 1,0 0,0-1,-1 1,1 1,0-1,0 0,0 0,-1 1,0 0,-5 0,1 1,-1 1,1-1,0 1,-1 0,2 1,-1 0,0 0,1 1,-1-1,1 1,1 1,-1-1,1 1,0 0,0 0,0 0,1 1,0 0,0 0,1 0,0 0,0 0,1 1,0-1,0 1,1 0,0-1,0 1,1 0,0 0,0 0,0-1,1 1,1 0,-1 0,1-1,1 1,-1-1,3 5,1-6,0 0,0 0,0-1,0 0,1 0,0 0,0-1,0 0,0-1,1 1,0-1,-1-1,1 1,0-1,0-1,1 0,-1 0,0 0,0-1,0 0,1-1,6-1,10 2</inkml:trace>
  <inkml:trace contextRef="#ctx0" brushRef="#br0" timeOffset="786.048">1301 876,'27'-8,"-1"-2,1 0,-2-2,0-1,0-1,-1-1,-1-1,-1-1,1-2,-12 10,-1 0,0-1,-1 0,1-1,-2 0,0-1,0 1,-1-1,-1-1,0 1,0-1,-2 0,1-1,-2 1,0-1,0 0,-1 0,-1-5,0 16,-1 1,0 0,0 0,0 0,0 0,0 0,0 0,-1-1,1 1,-1 0,0 0,1 0,-1 0,0 0,0 1,0-1,-1 0,1 0,0 1,-1-1,1 0,-1 1,1 0,-1-1,0 1,1 0,-1 0,0 0,0 0,0 0,0 0,0 0,0 1,0-1,0 1,0 0,0-1,-1 1,1 0,0 0,0 0,0 0,0 1,0-1,-1 1,-3 0,0 1,0 0,0 0,1 1,-1 0,1-1,0 2,-1-1,2 1,-1 0,0 0,1 0,-1 0,1 1,-2 3,-2 4,1 0,1 0,0 1,1-1,0 1,0 1,2-1,0 1,0-1,1 1,1 0,0 0,1 0,1-1,0 1,1 0,0 0,1-1,0 1,2-1,-1 0,3 4,-1-8,0 0,0-1,0 1,1-1,1-1,-1 0,1 0,0 0,1-1,-1 0,1 0,1-1,-1-1,1 1,-1-2,1 1,1-1,-1-1,2 1,13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1 254,'307'-1,"-115"-26,-186 26,-6 1</inkml:trace>
  <inkml:trace contextRef="#ctx0" brushRef="#br0" timeOffset="232.225">227 0,'-14'43,"-5"29,0 7,5-6,3-9,5-12,2-10,3-6,6-11,2-3,-1-2,5-4,-1-4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2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24,'22'39,"50"215,-32-90,58 143,-98-306,0 0,0 0,0-1,0 1,0 0,0 0,0-1,1 1,-1 0,0 0,0-1,1 1,-1 0,0-1,1 1,-1 0,1-1,-1 1,1 0,-1-1,1 1,-1-1,1 1,0-1,-1 0,1 1,0-1,-1 1,1-1,0 0,0 0,-1 1,1-1,0 0,0 0,-1 0,1 0,0 0,0 0,-1 0,1 0,0 0,0 0,0-1,-1 1,1 0,0 0,-1-1,1 1,0 0,-1-1,1 1,0-1,-1 1,1-1,0 1,19-42,142-383,-111 336,-50 89,0 0,0 0,0 1,0-1,-1 1,1-1,0 1,0-1,-1 1,1 0,0-1,-1 1,1 0,-1-1,1 1,-1 0,1 0,-1-1,0 1,1 0,-1 0,0 0,1 0,-1-1,0 1,0 0,0 0,0 0,0 0,0 0,0 0,0 0,0 0,-1-1,1 1,0 0,0 0,0 0,-2 127,10 97,-6-213,0 0,1 0,1 0,0 0,0-1,1 1,1-1,0-1,0 1,1-1,0 0,1 0,0-1,1 0,0-1,5 5,-10-10,0 0,0 0,0 0,0 0,0-1,1 0,-1 0,1 0,-1 0,1-1,0 0,0 0,-1 0,1 0,0-1,0 0,0 0,0 0,0 0,0-1,0 0,-1 0,1 0,0-1,-1 0,1 1,-1-2,1 1,-1 0,0-1,0 0,0 0,0-1,22-24,-2-1,-1-2,-1 0,-2-1,-1-1,-2-1,-1-1,-1 0,5-26,-5 22,15-49,-4-1,-4-1,3-43,-20 111,-1 19,-4 15</inkml:trace>
  <inkml:trace contextRef="#ctx0" brushRef="#br0" timeOffset="451.559">1214 560,'-10'9,"0"0,1 1,1 0,0 0,0 1,1 0,1 0,-1 1,2 0,0 0,0 0,1 1,1-1,0 1,0 0,2 0,-1 0,2 0,0 1,0-11,1 0,-1 0,1 0,0 0,0-1,1 1,-1 0,0-1,1 1,0-1,-1 1,1-1,0 0,0 0,1 0,-1 0,0 0,1 0,-1-1,1 1,-1-1,1 1,0-1,-1 0,1 0,0 0,0-1,0 1,0-1,0 1,0-1,0 0,0 0,0-1,0 1,1-1,5 0,0 0,0-1,0 0,0 0,-1-1,1 0,-1 0,0-1,0-1,0 1,4-4,-6 2,0 0,0 0,-1 0,0-1,0 0,-1 0,1 0,-1-1,-1 0,0 1,0-1,0 0,-1-1,0 1,-1 0,1-2,-2 5,1 1,-1-1,1 1,-1-1,-1 0,1 1,-1-1,1 1,-1 0,0-1,-1 1,1-1,-1 1,0 0,0 0,0 0,-1 0,1 1,-1-1,0 0,0 1,0 0,-1 0,1 0,-1 0,1 0,-1 1,0 0,0-1,-1 1,-3-1,1 1,0 0,-1 0,1 1,-1-1,0 2,1-1,-1 1,0 0,1 1,-1 0,0 0,-1 1,-10 5</inkml:trace>
  <inkml:trace contextRef="#ctx0" brushRef="#br0" timeOffset="799.845">1666 447,'-5'10,"-2"12,1 8,1 3,2 1,-4 0,-1-2,2-1,1-1,2-1,1-1,1 1,1-1,0 0,5 0,2-5</inkml:trace>
  <inkml:trace contextRef="#ctx0" brushRef="#br0" timeOffset="1034.947">1468 644,'48'0,"21"0,-2-4,-7-3,-9 1,-9-3,-6-1,-10 2</inkml:trace>
  <inkml:trace contextRef="#ctx0" brushRef="#br0" timeOffset="1380.832">1976 390,'-15'57,"2"-1,2 2,3-1,1 42,16-17,-8-80,-1 0,1 0,0 0,0 0,-1 0,2 0,-1 0,0 0,0 0,0-1,1 1,-1 0,1-1,-1 1,1-1,0 0,0 1,0-1,-1 0,1 0,0 0,0 0,0-1,1 1,-1 0,0-1,0 0,0 1,0-1,0 0,1 0,-1 0,0 0,0-1,1 1,4-3,1 1,-1-1,0-1,0 1,0-1,0 0,-1-1,0 0,0 0,0 0,0-1,-1 1,4-6,62-47,-69 57,-1 1,1 0,0-1,0 1,0 0,-1 0,1 0,0 1,0-1,0 0,-1 1,1-1,0 1,0-1,-1 1,1 0,0 0,-1 0,1 0,-1 0,1 0,-1 0,0 1,1-1,-1 0,0 1,0-1,0 1,0-1,0 1,0-1,-1 1,1 0,0 0,-1-1,1 1,-1 0,0 0,14 21,24 7,-17-21</inkml:trace>
  <inkml:trace contextRef="#ctx0" brushRef="#br0" timeOffset="1983.905">2400 757,'18'-9,"-1"-1,0-1,-1-1,0 0,0-1,-1-1,-1 0,4-6,-19 20,0 1,0-1,0 0,0 1,0-1,0 0,-1 0,1 0,0 0,0 0,0 0,0 0,0 0,0 0,0-1,0 1,-1 0,1-1,0 1,0-1,0 1,0-1,1 0,-1 1,0-1,0 0,0 1,0-1,1 0,-1 0,0 0,1 0,-1 0,1 0,-1 0,1 0,-1 0,1 0,0 0,-1 0,1 0,0 0,0 0,0-1,0 1,0 0,0 0,0 0,0 0,0 0,1 0,-1 0,0 0,1 0,-1 0,1 0,-1 0,1 0,-1 0,1 0,0 0,-1 0,1 0,0 0,0 1,0-1,0 0,0 1,0-1,-8 4,-1 0,1 0,0 1,0 0,0 0,1 0,0 1,0 0,0 1,0-1,1 1,0 0,0 1,0-1,1 1,0 0,0 0,1 0,0 0,0 1,1-1,0 1,0 0,0-1,1 1,1 0,-1 0,2 8,-1-13,1 1,0-1,1 1,-1-1,0 0,1 0,0 1,0-1,0 0,0 0,0-1,1 1,-1 0,1-1,0 0,0 1,0-1,0 0,0-1,0 1,0 0,1-1,-1 0,1 0,-1 0,1 0,-1 0,1-1,2 1,111-3,-94-4,0 0,0-2,0 0,-1-2,-1 0,1-2,-2 0,0-1,0-1,-1-1,-1-1,-1 0,0-2,-1 0,-1 0,0-2,9-17,4-31,-28 67,0 0,1 0,-1-1,0 1,0 0,0 0,0-1,0 1,0 0,0 0,0-1,-1 1,1 0,0 0,-1 0,1-1,-1 1,1 0,-1 0,0 0,1 0,-1 0,0 0,0 0,0 0,1 0,-1 0,0 1,0-1,0 0,-1 1,1-1,0 1,0-1,0 1,0-1,-1 1,1 0,0-1,0 1,-1 0,1 0,0 0,0 0,-1 0,1 0,0 0,0 1,-1-1,1 0,0 1,0-1,0 1,-1 0,-2-1,0 1,0 0,0 0,0 0,1 0,-1 1,0 0,1 0,-1 0,1 0,-1 0,1 1,0-1,0 1,0 0,0 0,1 0,-1 0,1 1,0-1,0 1,0-1,0 1,0 0,1-1,0 1,0 0,0 0,0 0,1 0,-1 0,1 0,0 1,0-1,0 0,1 0,0 0,0 0,0 0,0 0,1 1,76 110,-72-106,1 0,-2 1,1-1,-1 1,-1 0,0 1,0-1,-1 1,0-1,-1 1,0 0,-1 0,0 1,-1 9,14 52,-2-61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64,'56'1,"144"-13,-3-23,-73 17,-117 19,-7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1,'43'5,"34"-3,8-3,-5 0,-12 0,-12-1,-12 1,-7 1,-6-1,-3 1,-7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1,'0'817,"18"-717,-13-81</inkml:trace>
  <inkml:trace contextRef="#ctx0" brushRef="#br0" timeOffset="335.515">480 256,'-58'28,"-39"19,2 5,-44 33,136-85,1 1,-1 0,1 0,-1 0,1 0,-1 1,1-1,-1 1,1-1,0 1,0 0,0 0,0 0,0 0,1 0,-1 0,0 1,1-1,0 0,-1 1,1-1,0 1,0 0,1-1,-1 1,0 0,1-1,0 1,0 0,-1 0,2-1,-1 1,0 0,0 0,1-1,0 1,-1 0,1-1,0 1,0 0,2 1,6 2,0-1,1 0,0 0,-1-1,2 0,-1-1,0 0,1 0,0-1,-1-1,8 1,14 3,9 2,-27-7,0 2,0-1,0 2,0 0,0 1,0 0,-1 1,0 0,0 1,0 1,-1 0,0 0,0 2,-1-1,0 1,0 1,-1 0,5 6,26 47,-29-49</inkml:trace>
  <inkml:trace contextRef="#ctx0" brushRef="#br0" timeOffset="584.539">791 678,'-5'34,"-1"25,0 7,1-2,1-12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0,'-26'359,"-6"191,33-422,10-134,-5-6</inkml:trace>
  <inkml:trace contextRef="#ctx0" brushRef="#br0" timeOffset="333.358">466 227,'-353'214,"251"-148,102-66,-1 1,0 0,0 0,0-1,0 1,1 0,-1 0,0 0,1 0,-1 0,1 0,-1 0,1 0,-1 1,1-1,0 0,-1 0,1 0,0 0,0 0,0 1,0-1,0 0,0 0,0 0,1 0,-1 0,0 1,1-1,-1 0,1 0,-1 0,1 0,-1 0,1 0,0 0,-1 0,1 0,0-1,0 1,0 0,0 0,-1-1,1 1,0 0,0-1,1 1,-1-1,0 1,0-1,58 26,22-6,-58-16,0 2,0 0,-1 1,0 1,-1 1,0 1,17 11,-33-17,1 0,-1 0,0 1,0-1,0 1,-1 1,1-1,-1 0,-1 1,1 0,-1 0,0 0,0 0,-1 0,0 1,0-1,0 1,-1 0,0-1,0 1,-1 0,0 0,0 0,0-1,-1 1,0 0,-2 4,5 20,3-34</inkml:trace>
  <inkml:trace contextRef="#ctx0" brushRef="#br0" timeOffset="768.111">607 762,'30'-5,"-16"1,0 1,0 1,0 0,0 1,0 1,0 0,0 1,0 0,0 1,7 2,-20-4,1 1,-1-1,0 1,0-1,1 1,-1 0,0 0,0-1,0 1,0 0,0 0,0 0,0 0,0 0,0 0,0 0,-1 1,1-1,0 0,-1 0,1 0,-1 1,1-1,-1 0,0 1,0-1,1 1,-1-1,0 0,0 1,0-1,0 0,-1 1,1-1,0 0,-1 1,1-1,0 0,-1 1,0-1,1 0,-1 0,0 0,1 1,-2-1,-45 58,37-49,-1 3,4-8,1 0,1 1,-1 0,1 1,0-1,1 1,-1 0,1 0,1 0,-1 1,1-1,1 1,-1 0,1-1,0 1,1 2,3-6,0-1,1 1,-1-1,1 0,0 0,0 0,0 0,0-1,0 1,1-1,-1 0,1 1,0-2,-1 1,1 0,0-1,0 0,0 0,0 0,0 0,0-1,0 1,1-1,-1 0,0 0,0-1,0 1,0-1,0 0,2-1,3 2,12 0,-12 1,1-1,0 0,-1 0,1-1,-1 0,1-1,-1 0,0 0,0-1,0 0,0-1,0 0,2-2,2-5</inkml:trace>
  <inkml:trace contextRef="#ctx0" brushRef="#br0" timeOffset="1019.007">1200 621,'38'5,"23"-4,5-1,-3-1,-8-5,-9-2,-7 1,-10 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2:4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734 367,'-47'617,"30"-476,-6 0,-21 63,43-201,1 0,0 0,-1 0,0 0,1 0,-1 0,0 0,-1 0,1 0,0-1,-1 1,0 0,1-1,-1 1,0-1,0 0,-1 1,1-1,0 0,-1 0,1-1,-1 1,0-1,0 1,1-1,-1 0,-2 1,-4-9</inkml:trace>
  <inkml:trace contextRef="#ctx0" brushRef="#br0" timeOffset="267.847">508 311,'17'-27,"2"1,1 0,0 1,2 1,1 2,1 0,0 1,2 1,18-10,-36 25,0 1,0 0,0 0,0 1,1 0,-1 0,1 1,-1 0,1 1,0 0,0 0,0 1,0 0,0 0,0 1,0 0,-1 1,1 0,0 0,-1 1,1 0,-1 1,0 0,0 0,0 0,-1 1,5 4,0 1,0 0,0 1,-1 0,-1 1,0 1,-1-1,0 2,0-1,-2 1,0 0,0 1,-1-1,-1 1,-1 0,0 1,-1-1,0 1,-2 0,1-1,-2 10,0-4,-1 0,-1 0,-1-1,-1 1,-1-1,0 0,-2 0,0 0,-1-1,-1 0,-1 0,-1-1,0-1,-1 0,-6 5,-2-1,-1-1,0-1,-2-1,0-1,-1-1,-1-1,0-1,-1-1,0-2,-1 0,0-2,-1-1,-3 0,-76-4,81-9</inkml:trace>
  <inkml:trace contextRef="#ctx0" brushRef="#br0" timeOffset="870.984">1355 198,'-21'99,"4"1,-3 96,2-18,-9-1,-30 100,43-228,10-37,0-1,0 0,2 1,-1 0,1-1,1 1,0 0,1 0,0 0,2 6,14-6,-5-18</inkml:trace>
  <inkml:trace contextRef="#ctx0" brushRef="#br0" timeOffset="1619.367">1552 960,'-16'41,"2"0,2 1,2 1,1 0,-1 23,9-62,0 1,1-1,-1 0,1 0,0 0,0 1,0-1,0 0,1 0,-1 0,1 0,0 1,1-1,-1 0,1-1,0 1,-1 0,2 0,-1-1,0 1,1-1,0 0,-1 0,1 0,1 0,-1 0,0-1,1 1,-1-1,1 0,0 0,-1 0,1 0,0-1,0 0,3 1,7-4,0-2,0 1,-1-2,0 0,1 0,-2-1,1-1,-1 0,0-1,0 0,-1-1,0 0,-1-1,0 0,-1-1,0 0,0 0,-1-1,0 0,1-4,77-117,-105 199,16-61,0 0,0 1,1 0,-1-1,1 1,1 0,-1 0,1 0,0 0,0 0,1 0,0 1,0-1,0 0,1 0,0 0,0 0,1 0,-1 0,1 0,0 0,1-1,0 1,0-1,0 1,0-1,1 0,0 0,0-1,0 1,0-1,1 0,0 0,0 0,0-1,0 0,4 2,2-2,0-1,0 0,0-1,1 0,-1 0,0-1,1-1,-1 0,0-1,1 0,-1 0,0-1,-1-1,1 0,-1 0,1-1,-1 0,-1-1,1 0,5-5,38-29,-2-2,-2-1,28-35,-6 8,-71 68,2 0,-1 0,0 0,0 0,1 0,-1 0,1 1,-1-1,1 0,0 1,-1 0,1-1,0 1,0 0,0 0,0 0,0 0,1 0,-1 0,0 1,0-1,1 1,-1-1,0 1,0 0,1 0,-1 0,0 0,1 0,-1 1,0-1,0 1,1 0,-1-1,0 1,0 0,0 0,0 0,0 0,0 1,0-1,0 1,-1-1,1 1,0 0,1 13,0 0,-1 1,0 0,-1-1,-1 1,-1 0,0-1,-1 1,-1 0,0-1,-4 10,7-17,-1 0,-1 0,0 1,0-1,-1 0,0-1,0 1,0 0,-1-1,-1 0,1 0,-1 0,0 0,-1-1,1 0,-1 0,0-1,-1 1,0-1,1 0,-1-1,-1 0,1 0,-1-1,-6 3,9-5,0 1,0-1,0 0,0 0,-1-1,1 0,0 0,0 0,0 0,0-1,0 0,-1 0,1 0,1-1,-1 1,0-1,0-1,33-14,279 13,-281 5,-1 0,0 0,0-2,0 0,0-2,0-1,-1-1,1-1,-1-1,9-5,-15 4</inkml:trace>
  <inkml:trace contextRef="#ctx0" brushRef="#br0" timeOffset="20879.304">4431 875,'-10'-2,"0"-1,0 1,0 1,0-1,-1 2,1 0,-1 0,1 0,0 2,-1-1,1 1,0 1,0 0,0 0,1 1,-1 0,1 1,0 0,0 0,0 1,1 0,0 0,0 1,-4 5,0-3,-1 0,2 0,-1 2,1-1,1 1,0 1,1 0,0 0,0 1,2 0,-1 1,2-1,0 1,0 1,2-1,-3 13,6-24,1 0,0 1,1-1,-1 0,1 0,-1 1,1-1,0 0,0 0,0 0,1 0,-1 0,1 0,-1 0,1 0,0-1,0 1,0 0,1-1,-1 0,1 0,-1 0,1 0,0 0,-1 0,1 0,0-1,0 0,0 1,1-1,-1 0,0-1,0 1,1-1,-1 1,1-1,6 1,0 0,0-1,1 0,-1 0,0-1,0-1,0 0,0 0,0-1,0 0,3-2,20-14,0-2,-2-1,0-1,-2-2,0 0,-2-3,19-22,-32 34,110-156,-150 275,22-46,2 0,3 0,2 0,8 33,-3-6,5 45,0-12,-5 1,-6 85,-3-182,0-1,-2 0,0 0,-1 0,-1 0,-1-1,0 1,-2-2,0 1,-1-1,-1 0,-1-1,-4 5,14-20,-1 1,0-1,0 0,0 1,0-1,0 0,-1 0,1 0,0-1,-1 1,0-1,1 1,-1-1,0 0,0 0,1 0,-1 0,0 0,0-1,0 1,0-1,0 0,0 0,0 0,0 0,0-1,0 1,0-1,0 0,0 0,0 0,0 0,1 0,-1-1,0 1,1-1,-1 1,1-1,0 0,-1 0,1 0,0-1,0 1,0 0,1-1,-1 1,1-1,-1 0,1 1,0-1,0 0,0 0,-3-16,1-1,0 0,2 0,0 1,2-1,0 0,1 0,1 1,0-1,2 1,0 0,2 0,0 0,1 1,0 0,11-15,-5 2,164-337,-147 310,-21 34</inkml:trace>
  <inkml:trace contextRef="#ctx0" brushRef="#br0" timeOffset="21689.897">4855 1411,'22'-13,"0"-2,-1 0,-1-1,-1-1,0 0,4-7,-2 4,16-18,-2 0,-1-2,-2-2,-2-1,-2-1,-1-2,-3 0,-2-2,1-6,-23 54,22-85,-22 82,1 1,0-1,-1 1,0 0,0-1,0 1,0-1,0 1,0-1,-1 1,1 0,-1-1,1 1,-1-1,0 1,0 0,0 0,0 0,-1 0,1-1,0 2,-1-1,0 0,1 0,-1 0,0 1,0-1,0 1,0-1,0 1,0 0,-2-1,-3 2,0 0,0 1,0 0,0 0,1 0,-1 1,0 0,1 1,0-1,-1 1,1 0,0 1,0-1,1 1,-1 1,1-1,0 1,0-1,-3 5,0-1,1 1,0 0,0 0,0 1,1 0,1 0,0 0,0 1,1 0,-2 6,5-14,0 0,0 0,0 1,1-1,-1 0,1 1,0-1,0 0,0 1,0-1,0 1,1-1,0 0,0 1,0-1,0 0,0 0,0 0,1 0,0 0,-1 0,1 0,0 0,0-1,1 1,-1-1,1 1,-1-1,1 0,0 0,-1 0,1 0,0-1,0 1,1-1,-1 0,1 0,198 17,-198-18,-1 0,1 0,-1 0,1 1,-1 0,1 0,-1 0,1 0,-1 0,0 1,1 0,-1-1,0 1,0 0,0 1,0-1,-1 0,1 1,-1 0,1-1,-1 1,0 0,0 0,0 0,-1 1,1-1,-1 0,1 1,-1-1,0 1,-1-1,1 1,0-1,-1 1,0 0,0-1,0 1,0-1,-1 3,-51 99,46-97,0 0,0 0,1 0,1 1,-1 0,1 0,0 0,1 1,0-1,1 1,0-1,0 3,3 6</inkml:trace>
  <inkml:trace contextRef="#ctx0" brushRef="#br0" timeOffset="22562.635">6012 847,'-28'8,"1"2,0 1,1 1,0 1,1 1,1 1,0 2,1 0,-17 17,31-26,0 0,0 1,1 1,0-1,1 1,0 1,1-1,0 1,0 0,1 0,1 1,0 0,0 0,0 6,3-15,1 0,0 0,0-1,0 1,0 0,1 0,-1 0,1 0,-1-1,1 1,0 0,0-1,0 1,1-1,-1 1,1-1,-1 1,1-1,0 0,0 0,0 0,0 0,0 0,0 0,0 0,1-1,-1 1,1-1,-1 0,1 0,0 0,-1 0,1 0,0 0,0-1,2 1,3 0,0 0,0-1,0 1,0-1,0-1,0 0,0 0,0 0,0-1,0 0,0-1,3-2,4-4,-1-1,-1 0,1-1,-2-1,1 0,-2 0,1-2,-2 1,5-8,3-3,82-138,-110 228,6-48,1 0,1 1,0-1,1 1,1-1,1 1,1-1,0 1,1-1,1 0,1 0,1 0,0 0,5 7,-10-22,1-1,-1 0,0 0,1 0,-1 0,1 0,-1-1,1 1,0 0,0-1,0 1,0-1,0 0,0 0,0 1,1-1,-1-1,0 1,1 0,-1-1,0 1,1-1,-1 1,1-1,-1 0,0 0,1 0,-1-1,1 1,-1-1,0 1,1-1,-1 0,0 1,1-1,-1-1,0 1,0 0,0 0,0-1,0 1,0-1,0 0,73-82,68-233,-129 296,-7 32,-5 40,-2-45,-2 51,0-41,0 1,1-1,1 1,0 0,1-1,1 1,1-1,0 0,1 1,1-1,0-1,1 1,1-1,1 0,1 2,-7-15,-1 0,1 0,-1 0,1 0,-1 0,1 0,0-1,0 1,0-1,0 1,0-1,0 0,1 0,-1 0,0 0,0 0,1 0,-1-1,1 1,-1-1,1 0,-1 0,1 0,-1 0,1 0,-1 0,0 0,1-1,-1 0,1 1,-1-1,0 0,1 0,-1 0,0 0,0 0,0-1,0 1,0-1,1-1,57-84,49-277,-106 352</inkml:trace>
  <inkml:trace contextRef="#ctx0" brushRef="#br0" timeOffset="22809.781">6971 960,'5'33,"1"17,5 4,1-8</inkml:trace>
  <inkml:trace contextRef="#ctx0" brushRef="#br0" timeOffset="22958.895">7000 565,'0'0</inkml:trace>
  <inkml:trace contextRef="#ctx0" brushRef="#br0" timeOffset="23277.979">7451 339,'0'699,"-25"-504,22-193,2-13</inkml:trace>
  <inkml:trace contextRef="#ctx0" brushRef="#br0" timeOffset="23527.44">7197 762,'39'0,"45"-5,14-1,0 0,-12 1,-16 1,-15 2,-12 1,-13 0</inkml:trace>
  <inkml:trace contextRef="#ctx0" brushRef="#br0" timeOffset="24142.828">7902 819,'-3'27,"0"0,2 0,1 1,1-1,1 0,3 13,-5-37,0 0,0-1,1 1,-1 0,1-1,-1 1,1 0,0-1,0 1,0-1,0 1,0-1,0 1,1-1,0 0,-1 0,1 0,0 0,0 0,0 0,0 0,0-1,0 1,1-1,-1 1,0-1,1 0,-1 0,1 0,-1 0,1 0,0-1,-1 1,1-1,0 0,0 0,-1 0,1 0,0 0,-1 0,1-1,9-7,-1 0,0 0,-1-1,0-1,-1 1,0-2,0 1,-1-1,0-1,-1 1,-1-1,0-1,0 1,1-7,6-7,1 0,1 1,1 0,1 1,1 1,1 1,2 1,7-7,5 7,-32 21,0 0,0 1,-1-1,1 0,0 0,-1 0,1 0,0 0,-1 1,1-1,0 0,-1 1,1-1,-1 0,1 1,0-1,-1 1,1-1,-1 1,1-1,-1 1,1-1,-1 1,0 0,1-1,-1 1,0 0,0-1,1 1,-1 0,0-1,0 1,0 0,0-1,0 1,0 0,0 0,0-1,0 1,0 0,0-1,0 1,0 0,-1-1,1 1,0 0,-1 0,-16 121,11-93,1-1,2 0,1 1,1 0,2 24,9-5,2 0,1 0,3-2,2 0,2 0,2-2,15 22,28 62,-35-16,-30-109,0 1,0-1,0 1,-1-1,1 1,-1-1,0 1,0-1,0 0,-1 1,1-1,-1 0,0 0,0 0,0 0,0 0,0 0,0-1,-1 1,0-1,1 0,-1 0,0 0,0 0,0 0,0 0,0-1,-1 1,1-1,-3 1,-14 3,0-1,0-1,-1-1,1-1,-1 0,1-2,0 0,-1-1,1-1,0-1,-8-3,16 3,1 0,1-1,-1 0,1-1,0 0,0 0,0-1,1-1,0 1,1-1,-1-1,-5-8,11 14,0-1,0-1,0 1,1 0,0-1,0 1,0-1,0 1,1-1,-1 0,1 0,1 0,-1 0,1 0,-1 0,1 0,1 0,-1 0,1 1,0-1,0 0,0 0,1 0,0 1,-1-1,2 1,-1-1,0 1,1 0,0 0,1-1,10-9,1 0,0 1,1 1,0 0,1 2,1-1,0 2,0 1,10-4,42-14,0 3,1 4,66-10,-69 15,319-66,-356 74</inkml:trace>
  <inkml:trace contextRef="#ctx0" brushRef="#br0" timeOffset="42349.178">10160 649,'2'0,"-1"-1,0 0,0 0,0 0,0 0,0 0,-1 0,1 0,0 0,0 0,-1 0,1 0,0-1,-1 1,1 0,-1 0,0-1,1 1,-1 0,0-1,0 1,0 0,0-1,0 1,0 0,0-1,0 1,-1 0,1-1,0 1,-1 0,1 0,-1-1,0 1,1 0,-1 0,0 0,0 0,0 0,1 0,-1 0,0 0,0 0,0 0,-1 0,1 1,0-1,0 0,0 1,-1-1,1 1,0-1,0 1,-1 0,1 0,0-1,-1 1,1 0,0 0,-1 0,1 0,0 1,-1-1,1 0,-2 1,-26-4,0 2,0 1,-1 1,1 2,0 1,0 1,-24 8,24-1,29-12,1 0,-1 0,0 0,1 0,-1 0,0 0,1 0,-1 0,1 0,-1 0,0 0,1 0,-1 0,0 0,1 1,-1-1,0 0,1 0,-1 0,0 1,1-1,-1 0,0 0,0 1,1-1,-1 0,0 1,0-1,0 0,1 1,-1-1,0 0,0 1,0-1,0 0,0 1,0-1,0 1,0-1,0 0,0 1,0-1,0 1,0-1,0 0,0 1,0-1,0 0,0 1,0-1,-1 0,1 1,0-1,0 0,0 1,-1-1,1 0,0 1,-1-1,1 0,0 0,0 1,-1-1,1 0,0 0,-1 0,154 8,-58-9,-93 0,0 1,-1 0,1-1,0 1,0 0,-1 0,1 0,0 1,-1-1,1 0,0 1,-1-1,1 1,0-1,-1 1,1 0,-1 0,1-1,-1 1,1 0,-1 1,0-1,1 0,-1 0,0 0,0 1,0-1,0 1,0-1,0 1,-1-1,1 1,0-1,-1 1,1 0,-1-1,1 1,-1 0,0-1,0 1,0 0,0 0,0-1,0 1,0 0,-1 0,1-1,-1 1,1 0,-1-1,0 1,1-1,-1 1,0-1,-1 2,-91 62,62-48,-24 14,-118 82,170-112,0 1,1 0,-1 0,0 0,1 0,-1 0,1 1,0-1,-1 1,1-1,0 1,1 0,-1 0,0 0,1 0,0 0,0 0,0 0,0 1,0-1,1 0,-1 1,1-1,0 0,0 1,0-1,0 1,1-1,-1 0,1 0,0 1,0-1,0 0,0 0,1 0,-1 0,1 0,0 0,1 1,10 6,0 0,1-1,0-1,0 0,1-1,0-1,0 0,1-1,0-1,13 3,-5-1,-20-5,2 2,0-1,0 0,0 0,0 0,0-1,0 0,1-1,-1 1,0-1,1 0,-1-1,0 1,0-1,1 0,-1-1,0 0,0 0,5-2,1-8</inkml:trace>
  <inkml:trace contextRef="#ctx0" brushRef="#br0" timeOffset="42647.187">10104 113,'-28'77,"3"2,4 1,3 0,3 1,0 45,10-88,-11 344,-11-163,-6-120,23-81</inkml:trace>
  <inkml:trace contextRef="#ctx0" brushRef="#br0" timeOffset="44196.815">11120 706,'-9'2,"-1"0,0 1,1 0,-1 1,1 0,0 0,0 1,1 1,-1-1,1 1,0 0,1 1,-1 0,2 0,-1 1,1 0,0 0,-2 4,-1 2,1 0,0 0,1 1,1 0,0 1,1-1,1 1,0 0,1 1,0 8,3-17,0 1,1-1,0 0,1 0,-1 1,1-1,1 0,0 0,0-1,0 1,1-1,0 1,1-1,0 0,0-1,0 1,1-1,-1 0,2 0,-1-1,1 0,-1 0,1-1,1 1,-1-1,1-1,-1 0,1 0,0 0,0-1,0 0,1-1,-1 1,0-2,1 1,-1-1,0-1,8 0,5-5,-1-1,0 0,0-1,-1-2,0 0,-1-1,0 0,0-2,-2 0,1-1,-2-1,0 0,0-1,-2 0,0-1,10-19,-19 31,0 0,0 0,-1-1,0 1,0-1,0 0,-1 0,1 0,-2 0,1 0,-1-1,0 1,0 0,0-1,-1 1,0-1,0 1,-1 0,0-1,0 1,-1 0,1-1,-1 1,-1 0,1 0,-1 1,0-1,0 0,-1 1,-3-4,-2-1,0 1,-1 1,-1 0,1 0,-1 1,-1 1,1-1,-1 2,0 0,0 0,-1 1,1 1,-1 0,-7 0,-10-2</inkml:trace>
  <inkml:trace contextRef="#ctx0" brushRef="#br0" timeOffset="44733.215">11741 1,'-11'172,"-8"117,9-56,-7 121,-8-199,21-170,4-3</inkml:trace>
  <inkml:trace contextRef="#ctx0" brushRef="#br0" timeOffset="44986.108">11345 480,'39'-10,"36"-3,15-4,-2 1,-13 3,-8 4,-11 3,-11 3,-7 2,-6 1,-4 1,-6-1</inkml:trace>
  <inkml:trace contextRef="#ctx0" brushRef="#br0" timeOffset="45497.219">12108 1,'-1'576,"-11"-455,7-94,1 1,1 0,2 0,1 0,1 0,1-1,2 1,3 14,-6-39,-1-1,1 0,0 0,-1 1,1-1,0 0,0 0,0 0,1 0,-1 0,0 0,1 0,0-1,-1 1,1 0,0-1,0 0,0 1,-1-1,2 0,-1 0,0 0,0 0,0 0,0 0,1-1,-1 1,0-1,0 0,1 1,-1-1,0 0,1 0,-1-1,0 1,1 0,-1-1,0 1,0-1,1 0,-1 0,0 0,0 0,0 0,0 0,0-1,0 1,0-1,-1 1,1-1,0-1,171-147,-77 84,-95 66,0-1,1 1,-1 0,1 0,-1-1,0 1,1 0,-1 0,1 0,-1 1,1-1,-1 0,0 0,1 1,-1-1,0 1,1-1,-1 1,0 0,1-1,-1 1,0 0,0 0,0 0,0 0,0 0,0 0,0 0,0 0,0 0,-1 1,1-1,0 0,-1 0,1 1,-1-1,1 0,-1 1,0-1,1 1,-1-1,0 2,3 63,-14-15,9-46,0 0,0 0,0 0,0 0,1 1,0-1,0 0,0 1,1-1,-1 0,2 1,-1-1,0 1,1-1,0 0,0 1,1-1,-1 0,1 0,0 0,1 0,-1 0,1-1,0 1,2 3,-2-7,-1 0,0 0,0 0,1 0,-1-1,0 1,1-1,-1 1,1-1,-1 0,0 0,1 0,-1 0,1 0,-1-1,0 1,1-1,-1 0,0 1,1-1,-1 0,0 0,2-1,16-9</inkml:trace>
  <inkml:trace contextRef="#ctx0" brushRef="#br0" timeOffset="46166.505">12785 903,'20'6,"0"-1,0-2,0 1,0-2,1-1,-1-1,0 0,1-2,-1 0,0-1,0-1,0-1,-1-1,0 0,0-2,0 0,-1-1,16-11,-28 13,1 0,-1 0,-1-1,0 1,0-1,0-1,-1 1,-1-1,1 1,-1-1,-1 0,1-1,-2 1,1 0,-1 0,-1-1,1 1,-2-1,1 1,-1 0,-1-1,0 1,0 0,-1-1,1 6,1 1,-1 0,0 1,0-1,-1 0,1 0,-1 1,1 0,-1-1,0 1,0 0,0 0,0 1,0-1,0 0,0 1,-1 0,1 0,0 0,-1 0,1 1,-1-1,1 1,-1 0,1 0,-1 0,1 0,-2 1,-95 29,90-23,1 0,0 0,0 1,1 0,0 1,1 0,0 0,0 1,1-1,0 1,0 1,1-1,1 1,0 0,0 0,1 0,1 1,0-1,0 1,1-1,0 1,1-1,1 1,1 6,-1-10,0-1,1 0,0 0,0 0,1 0,0 0,0 0,1-1,0 1,0-1,0 0,1 0,0 0,0-1,1 0,-1 0,1 0,0-1,0 0,1 0,-1 0,1-1,0 0,0 0,3 0,10 4,1-1,0-1,-1-1,1-1,0 0,1-2,-1 0,11-3,0-3,1-2,-1-1,-1-2,0-1,0-2,-1-1,-1-1,0-1,-1-2,-1-1,-1 0,0-3,-1 0,-6 6,0-1,0 0,-2-2,0 0,-1-1,-1 0,-1-2,-1 1,2-7,-13 26,-1-1,1 0,-1 0,0 0,0 0,0 0,0 0,-1 0,1 0,-1 0,0 0,0 0,0 0,0 0,0 0,-1 0,1-1,-1 1,0 0,0 0,0 1,0-1,-1 0,1 0,-1 1,0-1,1 0,-1 1,0 0,-1-1,1 1,0 0,-1 0,1 0,-1 1,1-1,-1 1,0-1,0 1,0 0,0 0,0 0,0 0,0 1,0-1,0 1,0 0,0 0,0 0,-1 0,-10 3,0 0,0 1,0 1,1 0,0 1,0 0,0 1,1 0,0 1,0 1,1 0,0 0,-4 5,12-12,1 0,-1 0,0 0,1 0,-1 0,1 1,-1-1,1 1,0-1,0 1,1 0,-1 0,0 0,1 0,0 0,0 0,0 0,0 1,0-1,0 0,1 0,0 1,-1-1,2 1,-1-1,0 0,0 1,1-1,0 0,0 0,0 1,0-1,0 0,0 0,1 0,0 0,-1 0,1-1,1 2,10 6,0 1,1-2,1 0,-1 0,1-1,0-1,1-1,0 0,13 2,62 28,-80-31,-1-1,0 1,0 1,0-1,-1 2,0-1,0 2,0-1,-1 1,0 0,-1 1,0-1,0 1,-1 1,0 0,-1-1,0 2,0-1,-1 0,-1 1,0 0,0 0,-1 0,0 0,-1 0,0 1,-1-1,0 4,-44 138,38-133</inkml:trace>
  <inkml:trace contextRef="#ctx0" brushRef="#br0" timeOffset="48852.978">0 2004,'256'-20,"0"11,10 12,196-6,-123-22,180-6,-91 31,-221-26,217-50,-308 58,0 5,44 4,196-19,-34 1,-97 15,176-16,4 0,-110 9,16-8,-104 2,45 22,-109-24,25 15,-122 5,0 2,1 1,-1 3,12 3,94-5,19-23,376 25,344 1,-693-28,280 27,-122-9,-195-3,1 7,22 8,129-3,73-27,31 16,69-6,-146-5,122-8,-95 4,56-4,-105 31,-175-26,110-4,-83 3,-116 26,-30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4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9,'0'0,"0"1,0-1,-1 0,1 1,0-1,-1 0,1 1,0-1,-1 0,1 0,-1 1,1-1,0 0,-1 0,1 0,-1 1,1-1,-1 0,1 0,-1 0,1 0,0 0,-1 0,1 0,-1 0,1 0,-1 0,1 0,-1 0,1 0,-1 0,1-1,0 1,-1 0,1 0,-1 0,1-1,0 1,-1 0,1-1,-1 1,1 0,0-1,-1 1,1 0,0-1,0 1,-1 0,1-1,0 1,0-1,0 1,0-1,-1 1,1-1,0 1,0-1,0 1,0 0,0-1,0 1,0-1,0 1,0-1,1 1,-4 39,65 326,-55-326,-4-7,2 0,1-1,1 1,2-2,1 1,1-1,1-1,2 0,10 14,-22-41,-1 0,1 0,0 0,-1 0,1 0,0-1,0 1,0-1,1 1,-1-1,0 0,0 0,1 0,-1 0,1 0,-1 0,1-1,-1 1,1-1,-1 0,1 0,-1 0,1 0,0 0,-1 0,1-1,-1 1,1-1,-1 0,1 0,-1 0,0 0,0 0,1 0,-1-1,0 1,0-1,0 1,0-1,0 0,-1 0,1 0,0 0,-1 0,1 0,-1 0,0-1,0 1,0 0,0-1,0 0,70-178,46-124,-101 275,-16 30,0 0,0-1,0 1,1-1,-1 1,0 0,0-1,1 1,-1 0,0-1,1 1,-1 0,0 0,1-1,-1 1,1 0,-1 0,0 0,1-1,-1 1,1 0,-1 0,0 0,1 0,-1 0,1 0,-1 0,1 0,-1 0,1 0,-1 0,0 0,1 0,-1 0,1 1,-1-1,0 0,1 0,-1 0,1 1,-1-1,0 0,1 0,-1 1,0-1,1 0,-1 1,0-1,0 0,1 1,-1-1,0 0,0 1,0-1,1 1,-1-1,0 0,0 1,0-1,0 1,0-1,0 1,0-1,0 0,0 1,0-1,0 1,0 0,10 197,-8-179,0-1,2 1,1 0,0-1,1 0,1 0,0-1,2 0,0 0,1-1,0 0,1-1,1 0,1 0,0-2,1 1,0-2,11 8,-22-18,0 0,0-1,0 1,0-1,0 0,0 0,0 0,1 0,-1-1,0 1,1-1,-1 0,0 0,0 0,1 0,-1-1,0 1,1-1,-1 0,0 0,0 0,0 0,0 0,0-1,0 1,0-1,0 0,-1 0,1 0,-1 0,1-2,64-84,-24 12,-4-3,-3-1,-4-1,-3-2,-4-1,6-46,-22 105,-8 36</inkml:trace>
  <inkml:trace contextRef="#ctx0" brushRef="#br0" timeOffset="786.984">1236 516,'-1'-3,"0"1,-1-1,1 0,-1 0,1 1,-1-1,0 0,0 1,0 0,-1 0,1-1,-1 1,1 1,-1-1,1 0,-1 1,0-1,0 1,0 0,0 0,0 0,0 0,0 0,0 1,0-1,0 1,-1 0,1 0,0 0,0 1,-2-1,-5 4,0 0,0 1,1 0,-1 0,1 1,0 0,0 0,1 1,0 1,0-1,1 1,0 1,0-1,1 1,0 0,0 1,1-1,1 1,-1 2,-13 65,17-75,1 0,0-1,0 1,1 0,-1 0,0 0,0-1,1 1,-1 0,1 0,0-1,0 1,-1-1,1 1,0 0,0-1,0 1,1-1,-1 0,0 1,0-1,1 0,-1 0,1 0,-1 0,1 0,-1 0,1 0,0-1,-1 1,1-1,0 1,0-1,0 1,-1-1,1 0,0 0,0 0,0 0,-1 0,2 0,5-3,0 0,0 0,0-1,0 0,-1 0,0-1,0 0,0 0,0-1,-1 0,0 0,0 0,5-8,3 0,5-8,50-36,-66 59,0 0,0-1,0 1,0 1,0-1,-1 0,1 1,0-1,-1 1,1 0,-1 0,0 0,0 0,1 0,-1 0,-1 1,1-1,0 1,0 0,-1-1,0 1,1 0,-1 0,0 0,-1-1,1 1,0 0,-1 0,0 1,1-1,-1 0,0 0,-1 0,1 0,-1 1,0 226,-28 54,29-270,1 8,-1 1,-1 0,-2-1,0 1,-1-1,-1 0,-1 0,-1 0,-3 6,9-26,0 0,0 0,0 0,0 0,-1 0,1 0,0 0,-1-1,0 1,1 0,-1-1,0 1,1-1,-1 0,0 0,0 0,0 0,0 0,-1 0,1 0,0-1,0 1,0-1,0 1,-1-1,1 0,0 0,-1 0,1 0,0 0,0-1,0 1,-1-1,1 1,0-1,0 0,0 0,0 0,0 0,0 0,0 0,0-1,0 1,1-1,-1 1,1-1,-1 1,1-1,-1 0,1 0,-1-1,-5-18,1-1,1 0,0 0,2-1,1 1,1-1,0 0,2 1,1-1,0 1,2 0,0-1,2 1,0 1,2-1,0 1,2 0,0-7,-2 4</inkml:trace>
  <inkml:trace contextRef="#ctx0" brushRef="#br0" timeOffset="1219.764">1490 516,'0'35,"-1"2,1 0,2 0,2 0,1 0,7 21,-5-99,-4 8,2 0,0 1,3-1,1 2,1-1,1 1,9-14,-18 39,-2 5,0 1,0-1,0 1,0-1,0 1,0-1,0 1,0-1,0 0,1 1,-1-1,0 1,0-1,0 1,0-1,1 1,-1 0,0-1,1 1,-1-1,0 1,1 0,-1-1,0 1,1-1,-1 1,1 0,-1 0,1-1,-1 1,1 0,-1 0,1 0,-1-1,1 1,-1 0,1 0,-1 0,1 0,-1 0,1 0,-1 0,1 0,-1 0,1 0,-1 0,1 1,0-1,-1 0,0 0,1 0,-1 1,1-1,-1 0,1 1,-1-1,1 0,-1 1,0-1,1 0,-1 1,0-1,1 1,-1-1,0 1,7 11</inkml:trace>
  <inkml:trace contextRef="#ctx0" brushRef="#br0" timeOffset="1670.129">1970 432,'-5'3,"-10"4,1 0,1 0,-1 1,1 1,1 0,0 1,0 1,1-1,0 2,1 0,0 0,1 0,0 2,1-1,0 1,-3 11,10-23,1-1,-1 1,1 0,0 0,-1 0,1 0,0-1,0 1,0 0,1 0,-1 0,0 0,1-1,-1 1,1 0,0 0,-1-1,1 1,0-1,0 1,0 0,0-1,0 0,1 1,-1-1,0 0,1 1,-1-1,1 0,-1 0,1 0,-1 0,1-1,0 1,0 0,-1-1,1 1,0-1,0 1,0-1,-1 0,1 0,0 0,0 0,0 0,0 0,-1-1,1 1,0 0,0-1,0 0,-1 1,1-1,0 0,-1 0,1 0,0 0,12-10,0 0,0-1,-1-1,-1 0,0 0,-1-1,-1-1,0 0,2-6,17-22,6-15,-56 160,20-97,1 1,0-1,0 1,0-1,0 1,1-1,0 0,0 1,1-1,0 0,-1 0,1 0,1 0,-1 0,1 0,0-1,0 1,1-1,-1 0,1 0,0 0,0 0,0-1,0 1,1-1,-1 0,1 0,0-1,0 0,0 0,0 0,0 0,1-1,4 1,5-5</inkml:trace>
  <inkml:trace contextRef="#ctx0" brushRef="#br0" timeOffset="2054.857">2195 263,'142'313,"-140"-309,-2-3,0 1,0-1,0 0,0 1,1-1,-1 1,0-1,1 0,-1 1,1-1,0 0,-1 1,1-1,0 0,0 0,0 0,0 1,0-1,0 0,0 0,0 0,0-1,0 1,0 0,1 0,-1-1,0 1,1-1,-1 1,0-1,1 1,-1-1,1 0,-1 0,0 0,1 1,-1-2,1 1,-1 0,1 0,-1 0,1-1,-1 1,0 0,1-1,-1 0,0 1,1-1,-1 0,0 1,0-1,0 0,1-1,41-100,-31 61,92-171,-94 194,0 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0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0 340,'34'0,"25"-5,7-2,-2-4,-2 0,-8 2,-8-3,-6 1,-7 2,-2-2,-3 1,-1 2,-1 2,1 3,-4-4,-12 0,-7 1</inkml:trace>
  <inkml:trace contextRef="#ctx0" brushRef="#br0" timeOffset="259.226">396 1,'-10'38,"-2"32,-1 9,3-4,4-10,1-11,8-15,2-10,1-4,-1-2,-1-5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1,'0'21,"-1"89,4-1,6 1,7 16,-10-92,-4-15,0 0,2 0,0 0,2 0,0-1,1 0,0 0,2-1,0 0,9 12,-17-27,1 0,-1 0,1 0,0-1,-1 1,1-1,0 1,0-1,0 1,1-1,-1 0,0 0,0 0,1-1,-1 1,0 0,1-1,-1 0,0 1,1-1,-1 0,1 0,-1 0,0-1,1 1,-1 0,1-1,-1 0,0 1,0-1,1 0,-1 0,0-1,0 1,0 0,0-1,0 1,0-1,63-74,112-271,-177 345,0 1,0 0,0 0,0 0,0 0,0-1,0 1,1 0,-1 0,0 0,1 0,-1 0,1 0,-1 0,1 0,0 0,-1 0,1 0,0 0,0 1,0-1,-1 0,1 0,0 1,0-1,0 0,0 1,0-1,0 1,0 0,0-1,1 1,-1 0,0-1,0 1,0 0,0 0,0 0,1 0,-1 0,0 0,0 0,0 1,0-1,0 0,0 1,0-1,1 1,-1-1,0 1,0-1,-1 1,1 0,1 0,5 121,-8-54,0-61,1-1,0 1,0 0,1 0,0 0,0-1,0 1,1 0,0-1,0 1,1-1,0 0,0 0,0 0,1 0,0-1,0 1,1-1,-1 0,1 0,0 0,0-1,1 0,-1 0,1 0,0-1,0 0,0 0,0 0,1-1,-1 0,1 0,0 0,-1-1,1 0,0-1,0 1,6-2,1-4,-1-1,0-1,0 0,-1 0,0-2,0 1,-1-2,0 1,-1-1,0-1,0 0,-1-1,-1 1,0-2,0 1,1-5,10-12,-2 6,0-1,-2 0,-1-1,-1-1,-1 0,-1-1,-2 0,-1 0,0-1,-2 0,-2-1,0 1,-2-1,-1-2,-1 30,1-1,-1 1,0-1,0 0,0 1,0-1,0 0,0 1,0-1,-1 1,1-1,0 0,-1 1,0-1,1 1,-1-1,0 1,1-1,-1 1,0 0,0-1,0 1,-1 0,1 0,0 0,0 0,-1 0,1 0,0 0,-1 0,1 0,-1 1,1-1,-1 1,1-1,-1 1,0-1,1 1,-1 0,1 0,-1 0,0 0,1 0,-1 0,0 0,1 0,-1 1,1-1,-1 1,1-1,-1 1,1 0,-1 0,1-1,-1 1,0 1,-11 10</inkml:trace>
  <inkml:trace contextRef="#ctx0" brushRef="#br0" timeOffset="388.76">1046 678,'21'-10,"0"0,-1-1,0-2,-1 0,0 0,-1-2,13-14,-29 27,-1 1,1-1,-1 0,1 1,-1-1,0 0,0 0,0 0,0 0,0 0,-1 0,1 0,0-1,-1 1,0 0,1 0,-1 0,0-1,0 1,0 0,-1 0,1-1,-1 1,1 0,-1 0,1 0,-1 0,0 0,0 0,0 0,0 0,-1 0,1 0,0 1,-1-1,1 0,-1 1,0-1,1 1,-1 0,0-1,0 1,0 0,0 0,0 0,0 0,0 1,0-1,0 1,-1-1,1 1,0 0,0-1,-1 1,1 1,0-1,0 0,0 0,-1 1,0 0,-5 0,1 1,-1 1,1-1,0 1,-1 0,2 1,-1 0,0 0,1 1,-1-1,1 1,1 1,-1-1,1 1,0 0,0 0,0 0,1 1,0 0,0 0,1 0,0 0,0 0,1 1,0-1,0 1,1 0,0-1,0 1,1 0,0 0,0 0,0-1,1 1,1 0,-1 0,1-1,1 1,-1-1,3 5,1-6,0 0,0 0,0-1,0 0,1 0,0 0,0-1,0 0,0-1,1 1,0-1,-1-1,1 1,0-1,0-1,1 0,-1 0,0 0,0-1,0 0,1-1,6-1,10 2</inkml:trace>
  <inkml:trace contextRef="#ctx0" brushRef="#br0" timeOffset="786.048">1301 876,'27'-8,"-1"-2,1 0,-2-2,0-1,0-1,-1-1,-1-1,-1-1,1-2,-12 10,-1 0,0-1,-1 0,1-1,-2 0,0-1,0 1,-1-1,-1-1,0 1,0-1,-2 0,1-1,-2 1,0-1,0 0,-1 0,-1-5,0 16,-1 1,0 0,0 0,0 0,0 0,0 0,0 0,-1-1,1 1,-1 0,0 0,1 0,-1 0,0 0,0 1,0-1,-1 0,1 0,0 1,-1-1,1 0,-1 1,1 0,-1-1,0 1,1 0,-1 0,0 0,0 0,0 0,0 0,0 0,0 1,0-1,0 1,0 0,0-1,-1 1,1 0,0 0,0 0,0 0,0 1,0-1,-1 1,-3 0,0 1,0 0,0 0,1 1,-1 0,1-1,0 2,-1-1,2 1,-1 0,0 0,1 0,-1 0,1 1,-2 3,-2 4,1 0,1 0,0 1,1-1,0 1,0 1,2-1,0 1,0-1,1 1,1 0,0 0,1 0,1-1,0 1,1 0,0 0,1-1,0 1,2-1,-1 0,3 4,-1-8,0 0,0-1,0 1,1-1,1-1,-1 0,1 0,0 0,1-1,-1 0,1 0,1-1,-1-1,1 1,-1-2,1 1,1-1,-1-1,2 1,13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1 254,'307'-1,"-115"-26,-186 26,-6 1</inkml:trace>
  <inkml:trace contextRef="#ctx0" brushRef="#br0" timeOffset="232.225">227 0,'-14'43,"-5"29,0 7,5-6,3-9,5-12,2-10,3-6,6-11,2-3,-1-2,5-4,-1-4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2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24,'22'39,"50"215,-32-90,58 143,-98-306,0 0,0 0,0-1,0 1,0 0,0 0,0-1,1 1,-1 0,0 0,0-1,1 1,-1 0,0-1,1 1,-1 0,1-1,-1 1,1 0,-1-1,1 1,-1-1,1 1,0-1,-1 0,1 1,0-1,-1 1,1-1,0 0,0 0,-1 1,1-1,0 0,0 0,-1 0,1 0,0 0,0 0,-1 0,1 0,0 0,0 0,0-1,-1 1,1 0,0 0,-1-1,1 1,0 0,-1-1,1 1,0-1,-1 1,1-1,0 1,19-42,142-383,-111 336,-50 89,0 0,0 0,0 1,0-1,-1 1,1-1,0 1,0-1,-1 1,1 0,0-1,-1 1,1 0,-1-1,1 1,-1 0,1 0,-1-1,0 1,1 0,-1 0,0 0,1 0,-1-1,0 1,0 0,0 0,0 0,0 0,0 0,0 0,0 0,0 0,-1-1,1 1,0 0,0 0,0 0,-2 127,10 97,-6-213,0 0,1 0,1 0,0 0,0-1,1 1,1-1,0-1,0 1,1-1,0 0,1 0,0-1,1 0,0-1,5 5,-10-10,0 0,0 0,0 0,0 0,0-1,1 0,-1 0,1 0,-1 0,1-1,0 0,0 0,-1 0,1 0,0-1,0 0,0 0,0 0,0 0,0-1,0 0,-1 0,1 0,0-1,-1 0,1 1,-1-2,1 1,-1 0,0-1,0 0,0 0,0-1,22-24,-2-1,-1-2,-1 0,-2-1,-1-1,-2-1,-1-1,-1 0,5-26,-5 22,15-49,-4-1,-4-1,3-43,-20 111,-1 19,-4 15</inkml:trace>
  <inkml:trace contextRef="#ctx0" brushRef="#br0" timeOffset="451.559">1214 560,'-10'9,"0"0,1 1,1 0,0 0,0 1,1 0,1 0,-1 1,2 0,0 0,0 0,1 1,1-1,0 1,0 0,2 0,-1 0,2 0,0 1,0-11,1 0,-1 0,1 0,0 0,0-1,1 1,-1 0,0-1,1 1,0-1,-1 1,1-1,0 0,0 0,1 0,-1 0,0 0,1 0,-1-1,1 1,-1-1,1 1,0-1,-1 0,1 0,0 0,0-1,0 1,0-1,0 1,0-1,0 0,0 0,0-1,0 1,1-1,5 0,0 0,0-1,0 0,0 0,-1-1,1 0,-1 0,0-1,0-1,0 1,4-4,-6 2,0 0,0 0,-1 0,0-1,0 0,-1 0,1 0,-1-1,-1 0,0 1,0-1,0 0,-1-1,0 1,-1 0,1-2,-2 5,1 1,-1-1,1 1,-1-1,-1 0,1 1,-1-1,1 1,-1 0,0-1,-1 1,1-1,-1 1,0 0,0 0,0 0,-1 0,1 1,-1-1,0 0,0 1,0 0,-1 0,1 0,-1 0,1 0,-1 1,0 0,0-1,-1 1,-3-1,1 1,0 0,-1 0,1 1,-1-1,0 2,1-1,-1 1,0 0,1 1,-1 0,0 0,-1 1,-10 5</inkml:trace>
  <inkml:trace contextRef="#ctx0" brushRef="#br0" timeOffset="799.845">1666 447,'-5'10,"-2"12,1 8,1 3,2 1,-4 0,-1-2,2-1,1-1,2-1,1-1,1 1,1-1,0 0,5 0,2-5</inkml:trace>
  <inkml:trace contextRef="#ctx0" brushRef="#br0" timeOffset="1034.947">1468 644,'48'0,"21"0,-2-4,-7-3,-9 1,-9-3,-6-1,-10 2</inkml:trace>
  <inkml:trace contextRef="#ctx0" brushRef="#br0" timeOffset="1380.832">1976 390,'-15'57,"2"-1,2 2,3-1,1 42,16-17,-8-80,-1 0,1 0,0 0,0 0,-1 0,2 0,-1 0,0 0,0 0,0-1,1 1,-1 0,1-1,-1 1,1-1,0 0,0 1,0-1,-1 0,1 0,0 0,0 0,0-1,1 1,-1 0,0-1,0 0,0 1,0-1,0 0,1 0,-1 0,0 0,0-1,1 1,4-3,1 1,-1-1,0-1,0 1,0-1,0 0,-1-1,0 0,0 0,0 0,0-1,-1 1,4-6,62-47,-69 57,-1 1,1 0,0-1,0 1,0 0,-1 0,1 0,0 1,0-1,0 0,-1 1,1-1,0 1,0-1,-1 1,1 0,0 0,-1 0,1 0,-1 0,1 0,-1 0,0 1,1-1,-1 0,0 1,0-1,0 1,0-1,0 1,0-1,-1 1,1 0,0 0,-1-1,1 1,-1 0,0 0,14 21,24 7,-17-21</inkml:trace>
  <inkml:trace contextRef="#ctx0" brushRef="#br0" timeOffset="1983.905">2400 757,'18'-9,"-1"-1,0-1,-1-1,0 0,0-1,-1-1,-1 0,4-6,-19 20,0 1,0-1,0 0,0 1,0-1,0 0,-1 0,1 0,0 0,0 0,0 0,0 0,0 0,0 0,0-1,0 1,-1 0,1-1,0 1,0-1,0 1,0-1,1 0,-1 1,0-1,0 0,0 1,0-1,1 0,-1 0,0 0,1 0,-1 0,1 0,-1 0,1 0,-1 0,1 0,0 0,-1 0,1 0,0 0,0 0,0-1,0 1,0 0,0 0,0 0,0 0,0 0,1 0,-1 0,0 0,1 0,-1 0,1 0,-1 0,1 0,-1 0,1 0,0 0,-1 0,1 0,0 0,0 1,0-1,0 0,0 1,0-1,-8 4,-1 0,1 0,0 1,0 0,0 0,1 0,0 1,0 0,0 1,0-1,1 1,0 0,0 1,0-1,1 1,0 0,0 0,1 0,0 0,0 1,1-1,0 1,0 0,0-1,1 1,1 0,-1 0,2 8,-1-13,1 1,0-1,1 1,-1-1,0 0,1 0,0 1,0-1,0 0,0 0,0-1,1 1,-1 0,1-1,0 0,0 1,0-1,0 0,0-1,0 1,0 0,1-1,-1 0,1 0,-1 0,1 0,-1 0,1-1,2 1,111-3,-94-4,0 0,0-2,0 0,-1-2,-1 0,1-2,-2 0,0-1,0-1,-1-1,-1-1,-1 0,0-2,-1 0,-1 0,0-2,9-17,4-31,-28 67,0 0,1 0,-1-1,0 1,0 0,0 0,0-1,0 1,0 0,0 0,0-1,-1 1,1 0,0 0,-1 0,1-1,-1 1,1 0,-1 0,0 0,1 0,-1 0,0 0,0 0,0 0,1 0,-1 0,0 1,0-1,0 0,-1 1,1-1,0 1,0-1,0 1,0-1,-1 1,1 0,0-1,0 1,-1 0,1 0,0 0,0 0,-1 0,1 0,0 0,0 1,-1-1,1 0,0 1,0-1,0 1,-1 0,-2-1,0 1,0 0,0 0,0 0,1 0,-1 1,0 0,1 0,-1 0,1 0,-1 0,1 1,0-1,0 1,0 0,0 0,1 0,-1 0,1 1,0-1,0 1,0-1,0 1,0 0,1-1,0 1,0 0,0 0,0 0,1 0,-1 0,1 0,0 1,0-1,0 0,1 0,0 0,0 0,0 0,0 0,1 1,76 110,-72-106,1 0,-2 1,1-1,-1 1,-1 0,0 1,0-1,-1 1,0-1,-1 1,0 0,-1 0,0 1,-1 9,14 52,-2-61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64,'56'1,"144"-13,-3-23,-73 17,-117 19,-7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1,'43'5,"34"-3,8-3,-5 0,-12 0,-12-1,-12 1,-7 1,-6-1,-3 1,-7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1,'0'817,"18"-717,-13-81</inkml:trace>
  <inkml:trace contextRef="#ctx0" brushRef="#br0" timeOffset="335.515">480 256,'-58'28,"-39"19,2 5,-44 33,136-85,1 1,-1 0,1 0,-1 0,1 0,-1 1,1-1,-1 1,1-1,0 1,0 0,0 0,0 0,0 0,1 0,-1 0,0 1,1-1,0 0,-1 1,1-1,0 1,0 0,1-1,-1 1,0 0,1-1,0 1,0 0,-1 0,2-1,-1 1,0 0,0 0,1-1,0 1,-1 0,1-1,0 1,0 0,2 1,6 2,0-1,1 0,0 0,-1-1,2 0,-1-1,0 0,1 0,0-1,-1-1,8 1,14 3,9 2,-27-7,0 2,0-1,0 2,0 0,0 1,0 0,-1 1,0 0,0 1,0 1,-1 0,0 0,0 2,-1-1,0 1,0 1,-1 0,5 6,26 47,-29-49</inkml:trace>
  <inkml:trace contextRef="#ctx0" brushRef="#br0" timeOffset="584.539">791 678,'-5'34,"-1"25,0 7,1-2,1-12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0,'-26'359,"-6"191,33-422,10-134,-5-6</inkml:trace>
  <inkml:trace contextRef="#ctx0" brushRef="#br0" timeOffset="333.358">466 227,'-353'214,"251"-148,102-66,-1 1,0 0,0 0,0-1,0 1,1 0,-1 0,0 0,1 0,-1 0,1 0,-1 0,1 0,-1 1,1-1,0 0,-1 0,1 0,0 0,0 0,0 1,0-1,0 0,0 0,0 0,1 0,-1 0,0 1,1-1,-1 0,1 0,-1 0,1 0,-1 0,1 0,0 0,-1 0,1 0,0-1,0 1,0 0,0 0,-1-1,1 1,0 0,0-1,1 1,-1-1,0 1,0-1,58 26,22-6,-58-16,0 2,0 0,-1 1,0 1,-1 1,0 1,17 11,-33-17,1 0,-1 0,0 1,0-1,0 1,-1 1,1-1,-1 0,-1 1,1 0,-1 0,0 0,0 0,-1 0,0 1,0-1,0 1,-1 0,0-1,0 1,-1 0,0 0,0 0,0-1,-1 1,0 0,-2 4,5 20,3-34</inkml:trace>
  <inkml:trace contextRef="#ctx0" brushRef="#br0" timeOffset="768.111">607 762,'30'-5,"-16"1,0 1,0 1,0 0,0 1,0 1,0 0,0 1,0 0,0 1,7 2,-20-4,1 1,-1-1,0 1,0-1,1 1,-1 0,0 0,0-1,0 1,0 0,0 0,0 0,0 0,0 0,0 0,0 0,-1 1,1-1,0 0,-1 0,1 0,-1 1,1-1,-1 0,0 1,0-1,1 1,-1-1,0 0,0 1,0-1,0 0,-1 1,1-1,0 0,-1 1,1-1,0 0,-1 1,0-1,1 0,-1 0,0 0,1 1,-2-1,-45 58,37-49,-1 3,4-8,1 0,1 1,-1 0,1 1,0-1,1 1,-1 0,1 0,1 0,-1 1,1-1,1 1,-1 0,1-1,0 1,1 2,3-6,0-1,1 1,-1-1,1 0,0 0,0 0,0 0,0-1,0 1,1-1,-1 0,1 1,0-2,-1 1,1 0,0-1,0 0,0 0,0 0,0 0,0-1,0 1,1-1,-1 0,0 0,0-1,0 1,0-1,0 0,2-1,3 2,12 0,-12 1,1-1,0 0,-1 0,1-1,-1 0,1-1,-1 0,0 0,0-1,0 0,0-1,0 0,2-2,2-5</inkml:trace>
  <inkml:trace contextRef="#ctx0" brushRef="#br0" timeOffset="1019.007">1200 621,'38'5,"23"-4,5-1,-3-1,-8-5,-9-2,-7 1,-10 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0 479,'163'1,"366"-13,-75-6,-184-9,-246 31,-32 9,-5-8</inkml:trace>
  <inkml:trace contextRef="#ctx0" brushRef="#br0" timeOffset="293.654">169 734,'0'3,"0"0,1 0,0 0,0 0,-1-1,2 1,-1 0,0-1,0 1,1-1,-1 1,1-1,0 0,0 1,0-1,0 0,0 0,1 0,-1-1,0 1,1-1,-1 1,1-1,0 0,-1 0,1 0,0 0,0 0,0-1,0 1,26 7,1-2,0 0,0-2,0-2,0 0,0-2,0-2,1 0,25-7,1 3,466-38,-323 45,-175 0</inkml:trace>
  <inkml:trace contextRef="#ctx0" brushRef="#br0" timeOffset="910.101">790 0,'12'22,"2"-1,1-1,0 0,2-1,0-1,1 0,4 1,9 4,1-2,2-1,0-2,0-1,2-1,0-2,1-2,0-1,23 2,-14 0,54 10,-68-18,-1 2,0 2,0 1,-1 1,15 8,-43-19,0 1,0-1,0 1,0-1,0 1,0 0,0 0,-1 0,1 0,0 0,0 0,-1 1,1-1,-1 0,1 1,-1-1,0 1,0 0,1-1,-1 1,0 0,0 0,-1 0,1 0,0 0,-1 0,1 0,-1 0,1 0,-1 0,0 0,0 0,0 0,0 0,0 0,-1 0,1 0,-1 0,1 0,-1 0,0 0,0 0,-103 71,-117 76,-426 275,623-406,7-3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176 237,'-43'92,"5"2,4 1,-10 52,39-122,0 0,2 1,1-1,1 0,1 1,1-1,3 18,-3-37,-1 1,2-1,-1 1,1-1,0 1,0-1,1 0,0 0,0 0,0 0,1-1,-1 0,2 1,-1-1,0 0,1-1,0 1,0-1,0 0,1 0,-1-1,1 0,0 0,0 0,0 0,0-1,1 0,-1 0,1-1,-1 0,4 0,6-3,0 0,-1-2,1 0,0-1,-1 0,0-1,-1-1,1 0,-1-1,0-1,-1 0,0-1,-1 0,0-1,0 0,-1-1,-1 0,1-2,35-40,-2-2,-2-2,-3-1,4-15,-16 28,-2-1,-1-1,-3-1,-2-1,-2-1,-3-1,-2 0,5-42,-16 85,0 5,0-1,-1 1,1-1,-1 0,0 1,0-1,0 0,0 1,-1-1,0 1,0-1,0 0,-1 1,1 0,-1-1,0 1,0 4,0 1,0-1,0 1,0 0,1-1,-1 1,0 0,0 0,1 0,-1 0,1 0,-1 1,1-1,0 0,-1 1,1-1,0 1,0-1,0 1,0 0,0-1,0 1,1 0,-1 0,0-1,1 1,-1 2,-1 0,-24 55,2 1,2 1,4 1,-3 23,20-81,-13 55,3 0,2 1,3 0,2 0,3 0,5 33,-1-74,1 1,1-1,0 0,1-1,1 1,1-1,1 0,0-1,1 0,1-1,1 0,0-1,1 0,0 0,6 2,-15-15,-3-4</inkml:trace>
  <inkml:trace contextRef="#ctx0" brushRef="#br0" timeOffset="684.128">1107 830,'-20'3,"0"1,0 1,0 1,1 1,0 0,0 2,1 0,0 1,-6 5,21-12,0-1,0 1,0-1,1 1,-1 0,1 0,0 0,0 1,0-1,0 0,0 1,1 0,-1-1,1 1,0 0,0-1,1 1,-1 0,1 0,0 0,0-1,0 1,0 0,1 0,-1 0,1 0,0-1,0 1,1 0,-1-1,1 1,0-1,0 0,0 1,0-1,0 0,1 0,-1 0,1-1,0 1,0-1,1 2,3-2,0 0,0 0,0-1,0 0,1 0,-1-1,0 1,1-2,-1 1,0-1,0 0,1 0,-1-1,0 0,0-1,-1 1,1-1,0-1,-1 1,0-1,5-4,4-2,0-1,-1-1,0-1,-1 0,-1-1,0 0,-1-1,2-2,17-48,-25 103,-8 355,-26-155,27-222,-1 0,-1-1,0 1,0-1,-2 0,0 0,-1-1,-1 1,6-11,0 0,-1 0,1 0,-1 0,0-1,-1 1,1-1,0 0,-1 0,0 0,0 0,0-1,0 0,0 1,0-1,-1-1,1 1,-1-1,1 0,-1 0,1 0,-1 0,0-1,1 0,-1 0,0 0,1-1,-1 1,0-1,0-1,1 1,-1-1,1 0,-1 0,1 0,0 0,0-1,0 0,0 0,0 0,1 0,0-1,-1 1,1-1,0 0,1 0,-1 0,1 0,0 0,0-1,0 1,0-1,1 0,0 1,0-1,0 0,-2-9,1 1,0-1,1 0,1 1,0-1,1 0,1 1,2-11,0 7,1 0,1 0,0 0,1 1,1 0,1 1,0-1,1 2,0-1,8-6,-2 1</inkml:trace>
  <inkml:trace contextRef="#ctx0" brushRef="#br0" timeOffset="1001.987">1530 970,'0'15,"-5"13,-1 8,-5 2,0 0,1-2,-2-8,1-3,2-1,3-5</inkml:trace>
  <inkml:trace contextRef="#ctx0" brushRef="#br0" timeOffset="1281.278">1841 773,'-15'43,"-4"19,0 4,5-4,3-14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1 227,'19'0,"16"0,7-5,1-1,-2-1,2 2,-2 2,-3 1,-3 0,-3-3,-2-1,-1 0,-1 2,-10 0,-12 3,-8 0</inkml:trace>
  <inkml:trace contextRef="#ctx0" brushRef="#br0" timeOffset="246.742">198 1,'-9'38,"-9"33,0 8,2-4,4-11,4-10,4-10,2-9,1-4,2-3,0-6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1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1,'22'136,"-14"296,-10-264,2 280,0-449</inkml:trace>
  <inkml:trace contextRef="#ctx0" brushRef="#br0" timeOffset="467.633">479 114,'-67'56,"3"4,3 2,2 3,-20 31,75-91,0-1,0-1,1 1,-1 0,0 0,1 0,0 1,0-1,1 1,-1 0,1 0,0 0,0 0,0 0,1 0,0 0,0 0,0 1,1-1,-1 0,1 1,1-1,-1 0,1 1,0-1,0 0,0 0,1 0,0 0,0 0,0 0,1 1,159 100,7 95,-131-166,-25-21</inkml:trace>
  <inkml:trace contextRef="#ctx0" brushRef="#br0" timeOffset="718.813">790 678,'-10'39,"-3"26,1 8,2-4,3-10,3-8,6-10,4-6,0-9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0,'-4'24,"-3"23,-3 7,-1 0,1-4,3-7,-2-5,0-4,1-4,8-6,3-8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28 165,'-28'661,"29"-650,-1 0,2 1,-1-1,2 0,-1 0,1 0,1 0,0 0,1-1,2 4,-5-10,0-1,1 1,-1-1,1 1,0-1,0 0,0 0,0-1,1 1,-1-1,1 1,0-1,-1 0,1-1,0 1,0-1,0 1,0-1,1 0,-1-1,0 1,0-1,1 0,-1 0,0 0,0 0,1-1,1 0,25-10,-1-1,0-1,-1-1,-1-2,0-1,-2-1,0-1,0-2,-2 0,-1-2,-1 0,12-17,-32 38,26-25,-1-1,-1-1,-1-2,-2 0,-1-1,-1-2,-2 0,-1-1,-2-1,-2 0,-1-1,-2-1,-1 0,-3 0,0-1,-3 0,-1 0,-2-8,0 44,-1 1,1-1,-1 0,0 0,0 0,0 0,0 1,-1-1,1 0,-1 0,0 1,1-1,-1 0,0 1,-1-1,1 1,0-1,-1 1,1 0,-1-1,0 1,0 0,0 0,0 0,0 0,0 1,-1-1,1 1,0-1,-1 1,1 0,-1 0,0 0,1 0,-1 0,0 0,0 1,1-1,-1 1,0 0,0 0,0 0,1 0,-1 1,0-1,-1 1,-4 7,-1 1,2-1,-1 1,1 1,1 0,-1 0,2 0,-1 0,2 1,-1 0,1 0,1 0,0 1,0 5,0-6,-14 49,3 0,3 1,2 1,3 0,2 24,4-62,0-1,2 1,0 0,2 0,1-1,0 0,2 0,1 0,0-1,2 0,0-1,2 0,10 15,-9-22,-1-4</inkml:trace>
  <inkml:trace contextRef="#ctx0" brushRef="#br0" timeOffset="486.224">959 1011,'10'1,"-1"0,1 0,-1-1,1 0,-1-1,1 0,-1 0,1-1,-1 0,0-1,0 0,0 0,0-1,0 0,-1-1,0 0,0 0,0-1,4-3,-6 4,0 1,-1-1,0 0,0-1,0 1,0-1,-1 0,0 0,0 0,-1-1,1 1,-1-1,-1 0,0 0,1 0,-2 0,1 0,-1-1,-1 1,1 0,-1-1,0 1,-1 0,0-1,-1-4,2 9,-1 1,0-1,1 1,-1-1,0 1,0 0,-1 0,1-1,0 1,-1 0,1 0,-1 0,0 0,0 1,1-1,-1 0,0 1,-1-1,1 1,0 0,0 0,-1 0,1 0,0 0,-1 0,1 1,-1-1,1 1,-1-1,1 1,-1 0,1 0,-1 0,1 0,-3 1,-2 1,1-1,-1 1,1 1,-1-1,1 1,0 0,0 0,0 1,0 0,1 0,-1 0,-4 5,1-1,1 1,0-1,0 1,0 1,1 0,1 0,-1 0,2 0,0 1,0 0,0 0,2 1,-1-1,2 1,-1 0,2 0,-1-1,2 1,-1 0,2 0,0 0,0 0,1 0,1 3,2-9,1 0,0 0,-1-1,2 0,-1 0,1 0,0-1,-1 0,2-1,-1 1,0-1,1-1,0 1,-1-1,1-1,0 1,0-1,0-1,0 1,0-2,3 1,70-20,-62 8</inkml:trace>
  <inkml:trace contextRef="#ctx0" brushRef="#br0" timeOffset="681.729">1439 1039,'0'0</inkml:trace>
  <inkml:trace contextRef="#ctx0" brushRef="#br0" timeOffset="936.943">1439 1039,'-5'5,"-1"6,-5 6,0 6,1 2,-2-2,2 0,1 0,3 2,-3-4,1-1,1-3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8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0 368,'39'0,"31"-5,9-2,-4 1,-11-4,-10 0,-10 2,-9 2,-4 2,-7-3,-14 0,-8 0</inkml:trace>
  <inkml:trace contextRef="#ctx0" brushRef="#br0" timeOffset="216.908">283 1,'-19'57,"-7"24,2 8,4-6,6-8,5-12,5-12,2-9,2-8,5-5,8-6,0-9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0 311,'38'5,"42"2,12-1,-5 4,-13 0,-13-2,-9-2,-7-2,-7-7,-5-2,-3-1,-3 1,-5-4,-2 0,-4-3,-10-5,-5 0</inkml:trace>
  <inkml:trace contextRef="#ctx0" brushRef="#br0" timeOffset="245.752">479 1,'-19'38,"-6"33,1 8,9-4,7-11,6-5,2-10,2-6,0-8,0-3,-1-4,0 0,0-6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6,'-22'73,"36"114,25 89,-37-262,0 0,1-1,0 1,1-1,0 1,2-1,-1 0,1-1,1 1,0-1,1-1,0 1,1-1,0-1,1 0,1 0,-7-7,0 0,1-1,-1 0,1 0,-1-1,1 1,0-1,0 0,0 0,0 0,0-1,-1 0,1 0,0 0,0 0,0-1,0 0,0 0,0 0,0-1,-1 1,1-1,-1-1,1 1,-1 0,0-1,0 0,3-2,101-107,-93 94,0 1,0-1,-2 0,0-1,-1 0,-1-1,-1-1,0 1,3-14,-12 28,10-29,-12 58,-3 6,2 1,0-1,2 0,1 1,1-1,2 0,1 0,1 0,2 1,-5-18,1-1,1 1,0-1,0 0,1 0,1 0,-1-1,2 0,-1 0,2-1,-1 0,1 0,0-1,1-1,0 1,0-1,1-1,-1 0,1 0,1-1,-1-1,11 3,-17-6,0 0,1-1,-1 0,0 1,1-2,-1 1,0-1,0 0,1 0,-1 0,0-1,0 1,0-1,0-1,-1 1,1-1,0 1,-1-1,0-1,0 1,0-1,1 0,75-96,-59 63,-1-1,-2-1,-2-1,-2 0,-1-1,-3 0,-1-1,0-7,-2 3,31-279,-27 296,-5 35</inkml:trace>
  <inkml:trace contextRef="#ctx0" brushRef="#br0" timeOffset="969.319">1321 824,'-14'25,"2"0,1 1,1 0,1 1,2 0,0 0,2 1,1 0,1 4,2-29,0 1,1-1,-1 0,1 0,0 1,0-1,0 0,0 1,1-1,-1 0,1 0,0 1,0-1,0 0,1 0,-1 0,1 0,-1 0,1 0,0-1,0 1,0-1,0 1,1-1,-1 0,1 0,-1 0,1 0,0 0,0 0,0-1,0 1,0-1,0 0,0 0,0 0,1 0,-1-1,0 1,0-1,1 0,0 0,5-4,1-1,-1 0,0-1,-1 0,1 0,-1-1,0 0,-1 0,0-1,0 0,0 0,-1-1,-1 1,1-1,-1-1,-1 1,0-1,0 0,-1 0,0 0,0 0,-2 0,1-5,0 9,0 1,-1 0,0-1,0 1,-1-1,0 1,0-1,0 1,0-1,-1 1,0 0,0-1,0 1,-1 0,0 0,0-1,0 1,-1 1,1-1,-1 0,0 1,-1-1,1 1,-1 0,0 0,0 0,0 1,0-1,-1 1,1 0,-1 0,0 1,0-1,0 1,-2 0,-15-1,3 6</inkml:trace>
  <inkml:trace contextRef="#ctx0" brushRef="#br0" timeOffset="1367.391">1660 711,'7'22,"0"0,-2 0,0 0,-1 0,-2 1,0 0,-2 0,0-1,-3 16,2 8,-10 67,7-51,8-56</inkml:trace>
  <inkml:trace contextRef="#ctx0" brushRef="#br0" timeOffset="1614.09">1518 910,'34'0,"20"0,2-5,-5-2,-5 1,-7 1,-9-3,-10-1</inkml:trace>
  <inkml:trace contextRef="#ctx0" brushRef="#br0" timeOffset="2035.229">1970 655,'-29'368,"29"-364,-1-2,0 0,0 1,1-1,-1 1,1-1,0 1,0 0,0-1,0 1,0-1,1 1,-1-1,1 1,-1-1,1 1,0-1,0 0,0 1,0-1,1 0,-1 0,0 0,1 0,0 0,-1 0,1 0,0 0,0-1,0 1,0-1,0 1,1-1,-1 0,0 0,1 0,7-3,0-1,-1 0,1-1,-1 0,1-1,-2 0,1 0,0-1,-1 0,0-1,6-5,13-10,-26 21,0-1,0 1,0-1,0 1,0-1,0 1,0 0,1-1,-1 1,1 0,-1 0,1 0,-1 0,1 0,-1 0,1 0,0 1,0-1,-1 1,1-1,0 1,0 0,-1-1,1 1,0 0,0 0,0 0,0 1,-1-1,1 0,0 1,0-1,-1 1,1 0,0-1,-1 1,1 0,0 0,-1 0,1 0,-1 0,0 0,1 1,-1-1,0 0,0 1,0-1,0 1,0-1,0 1,0 0,0 0,10 72,-5-55</inkml:trace>
  <inkml:trace contextRef="#ctx0" brushRef="#br0" timeOffset="2666.225">2308 1107,'21'-8,"-1"-1,0 0,-1-1,0-2,-1 0,0-1,-1 0,-1-1,3-4,-17 16,1 0,0 0,-1 0,1 0,-1-1,0 1,0-1,0 1,0-1,0 0,0 0,-1 0,0 0,1 0,-1 0,0-1,0 1,-1 0,1-1,-1 1,0 0,0-1,0 1,0 0,0-1,-1 1,1 0,-1-1,0 1,-1-1,-2 3,-1 0,1 0,-1 1,0 0,1 0,-1 0,0 0,1 1,-1 0,1 0,-1 0,1 1,-1-1,1 1,0 0,0 0,0 0,0 1,0 0,0-1,1 2,-5 0,1 2,1-1,-1 1,1 0,0 0,0 1,1 0,0 0,0 0,1 0,-4 9,7-14,0 1,0-1,0 1,0-1,1 1,-1 0,1-1,-1 1,1 0,0 0,0-1,0 1,1 0,-1 0,1-1,-1 1,1 0,0-1,0 1,0-1,0 1,1-1,-1 0,1 1,-1-1,1 0,0 0,0 0,0 0,0 0,0 0,0-1,1 1,-1-1,0 0,1 1,-1-1,2 0,7 3,0 0,0-1,0 0,1-1,-1-1,1 1,0-2,-1 0,1 0,-1-1,1 0,-1-1,1-1,-1 1,0-2,0 0,0 0,0-1,-1 0,0-1,0 0,0 0,-1-1,6-6,5-6,-1 0,-1 0,0-2,-2 0,0-1,-2-1,0 0,7-20,-21 44,-1-1,0 0,1 1,-1-1,1 1,-1-1,1 0,-1 0,0 1,1-1,-1 0,0 0,1 0,-1 0,0 0,1 0,-1 0,0 0,1 0,-1 0,0 0,1 0,-1 0,1-1,-1 1,0 0,1 0,-1-1,1 1,-1 0,0-1,1 1,-1-1,1 1,-1-1,1 1,0-1,-1 1,1-1,-1 1,1-1,0 1,0-1,-1 0,1 1,0-1,0 0,0 1,-1-1,1 0,0 1,0-1,0 0,0 1,0-1,1 0,-1 1,0-1,0 0,0 1,0-1,1 1,-1-1,0 0,1 1,-1-1,0 1,1-1,0 0,-6 7,1 0,0 0,0 0,0 1,1-1,0 1,0 0,1 0,0 0,0 0,0 0,1 0,0 0,1 1,0-1,0 0,0 1,1-1,0 0,0 0,1 1,0-1,0 0,1-1,0 1,0 0,4 5,12 58,11 38,-19-90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1 103,'231'-34,"-147"17,169-19,-182 26,-54 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30,'43'0,"33"-5,9-1,-5 0,-7 1,-11 2,-12 0,-8 2,-8 1,-9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3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1 283,'19'0,"21"0,8 0,1-5,2-1,-4 0,-4 1,-5 2,-4-4,-3-1,-2 1,-1 2,-1-3,0 0,-4-4,-7 1</inkml:trace>
  <inkml:trace contextRef="#ctx0" brushRef="#br0" timeOffset="245.866">311 0,'-9'39,"-4"21,1 7,2-4,3-8,2-9,3-7,1-5,1-4,1-2,-1-1,1 0,-1-1,0 1,1-4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8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0,'18'56,"-13"-18,-1 0,-1 0,-3 0,-1 0,-1 0,-9 36,-2 60,10 394,16-466,-12-62,0 0,1 0,-1 0,0-1,1 1,-1-1,0 1,0-1,1 1,-1-1,0 0,0 0,0 1,0-1,0 0,0 0,0 0,0 0,0 0,0 0,0-1,-1 1,1 0,-1 0,1 0,-1-1,1 1,-1 0,1-1,-1 0,2-2,20-38,-13 22</inkml:trace>
  <inkml:trace contextRef="#ctx0" brushRef="#br0" timeOffset="415.46">396 283,'-36'24,"0"1,2 2,1 2,2 0,0 3,2 0,-14 22,9 23,33-74,1-1,0 0,0 1,0-1,0 1,0-1,1 0,-1 1,1-1,-1 0,1 0,0 1,0-1,0 0,0 0,0 0,1 0,-1 0,0 0,1-1,0 1,-1 0,1-1,0 1,0-1,0 0,0 1,0-1,0 0,0 0,0 0,1-1,1 2,83 11,-77-13,0 1,0-1,0 2,-1-1,1 1,0 1,-1 0,0 0,0 1,0 0,8 5,-8-2,-1 0,0 1,0 0,-1 1,1 0,-2 0,0 0,0 1,0 0,-2 0,3 7,7 11,4-8,-8-17</inkml:trace>
  <inkml:trace contextRef="#ctx0" brushRef="#br0" timeOffset="7735.515">791 847,'138'-26,"-78"34,-59-8,1 1,-1-1,0 1,0-1,0 1,0-1,0 1,0 0,0 0,0-1,0 1,-1 0,1 0,0 0,0 0,-1 0,1 0,-1 0,1 0,-1 0,1 0,-1 0,0 1,1-1,-1 0,0 0,0 0,0 1,0-1,0 0,0 0,0 0,0 0,0 1,-1-1,1 0,0 0,-1 0,1 0,-1 0,0 0,1 0,-1 0,0 0,1 0,-1 0,0 0,0 0,0 0,-106 86,65-58,20-14,15-11,0 0,0 0,0 0,1 1,0 0,0 1,0-1,1 1,-1 0,1 0,1 1,-1 0,1-1,1 1,-1 1,0 1,4-6,0-1,0 1,0 0,0-1,0 1,1-1,-1 1,1-1,0 1,0-1,0 1,0-1,0 0,0 1,0-1,1 0,-1 0,1 0,0 0,0 0,-1 0,1-1,0 1,1 0,-1-1,0 0,0 1,1-1,-1 0,0 0,1-1,2 2,83 14,-75-16,0-1,-1 0,1-1,-1 0,1-1,-1 0,0-1,0 0,0-1,-1-1,1 1,-1-2,1-1,6-6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38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78 109,'-17'193,"-23"112,30-241,-1 74,12-132,0-1,0 0,0 1,1-1,-1 0,1 0,1 0,-1 0,1 0,-1-1,1 1,1-1,-1 0,1 0,-1 0,1 0,0 0,1-1,-1 0,1 0,-1 0,1 0,4 1,-3-1,0 0,0-1,1 0,-1 0,1-1,-1 1,1-1,-1-1,1 1,-1-1,1 0,0-1,-1 0,1 0,-1 0,1-1,-1 1,0-2,0 1,0-1,0 0,0 0,0 0,-1-1,0 0,1 0,-2 0,1-1,0 0,-1 0,0 0,2-4,135-246,-99 173,-5 15,-3-3,-3 0,-3-2,-3-2,0-16,-22 36,-3 53,0 0,0 0,0 0,-1 0,1-1,0 1,0 0,-1 0,1 0,-1 0,1 0,-1 0,1 0,-1 0,0 0,1 0,-1 1,0-1,0 0,0 0,0 1,1-1,-1 0,0 1,0-1,0 1,0-1,-1 1,1 0,0-1,0 1,0 0,0 0,0 0,0 0,0 0,0 0,-1 0,1 0,0 0,0 0,0 1,0-1,0 0,-1 1,-4 3,0 0,0 0,0 1,1-1,0 1,0 1,0-1,1 1,-1 0,2 0,-1 0,0 0,1 1,0-1,0 3,-3 2,-44 137,43-110,1-12,1 1,1-1,1 1,1 1,2-1,1 0,1 4,23 147,27 65,-52-242,0 0,0 0,0 0,0 0,0 1,0-1,0 0,0 0,0 0,0 0,1 0,-1 0,0 0,1 0,-1 0,1 0,-1 0,1 0,0 0,-1 0,1 0,0 0,0-1,-1 1,1 0,0 0,0-1,0 1,0-1,0 1,0-1,0 1,0-1,0 1,0-1,0 0,0 0,1 0,-1 1,0-1,0 0,0 0,0-1,0 1,0 0,0 0,1 0,-1-1,0 1,0-1,0 1,0-1,0 1,0-1,0 1,-1-1,1 0,0 0,0 0,15-13</inkml:trace>
  <inkml:trace contextRef="#ctx0" brushRef="#br0" timeOffset="853.28">1010 701,'-6'-3,"1"1,-1 0,0 0,1 0,-1 1,0 0,0 0,0 1,0-1,0 1,0 1,0-1,0 1,0 0,0 0,0 1,1-1,-1 1,0 1,1-1,-1 1,1 0,0 0,0 1,0-1,1 1,-1 0,1 0,0 1,0-1,0 1,1 0,0 0,0 0,0 1,0-1,1 1,0-1,0 1,0 0,1 0,0 0,0 0,1 0,-1-3,1 0,-1 0,1 0,0 1,0-1,0 0,0 0,1 0,0 0,-1 0,1 0,0 0,0 0,1 0,-1 0,0 0,1 0,0-1,0 1,0-1,0 1,0-1,0 0,1 0,-1 0,1 0,-1 0,1-1,0 1,-1-1,1 1,0-1,0 0,0 0,0-1,0 1,1 0,-1-1,0 0,0 0,0 0,0 0,2-1,7-1,0-2,0 0,0 0,0-1,-1-1,0 0,0 0,0-1,-1-1,0 0,-1 0,1-1,-1 0,-1 0,0-1,0 0,2-6,-5 10,60-110,-60 139,-7 290,-25-144,26-158,-1 0,0-1,-1 0,0 0,-1 1,0-2,0 1,-1 0,0-1,-1 0,0 0,0-1,-1 0,0 0,-1 0,1-1,-2 0,1 0,-1-1,0 0,0-1,-7 3,15-7,-1 0,1-1,-1 0,1 1,-1-1,0 0,1 1,-1-1,1 0,-1 0,0-1,1 1,-1 0,0 0,1-1,-1 1,1-1,-1 1,1-1,-1 0,1 0,-1 1,1-1,0 0,0 0,-1 0,1-1,0 1,0 0,0 0,0-1,0 1,0 0,1-1,-1 1,0-1,1 1,-1-1,1 1,-1-1,1 0,0 1,0-2,5-72,0 57,0 0,1 1,1-1,1 1,0 0,1 1,1 0,1 1,0 0,0 0,2 1,5-4,-4 7</inkml:trace>
  <inkml:trace contextRef="#ctx0" brushRef="#br0" timeOffset="1111.879">1432 814,'-19'29,"-11"14,-1 4,6-5</inkml:trace>
  <inkml:trace contextRef="#ctx0" brushRef="#br0" timeOffset="1764.902">1658 617,'162'-70,"-161"69,0 1,0-1,0 0,0 0,1 1,-1-1,0 1,0-1,1 1,-1-1,0 1,1 0,-1 0,1 0,-1-1,0 1,1 0,-1 1,0-1,1 0,-1 0,1 1,-1-1,0 1,0-1,1 1,-1-1,0 1,0 0,0-1,0 1,1 0,-1 0,0 0,-1 0,1 0,0 0,0 0,0 1,-1-1,1 0,0 0,-1 0,1 1,-1-1,1 0,-1 1,0-1,0 0,0 1,0-1,0 1,0-1,0 0,0 1,0-1,0 0,-1 1,1-1,-1 0,1 1,-1-1,1 0,-2 1,-63 68,54-61,0 1,1-1,0 2,1 0,0 0,1 0,0 1,1 0,0 1,1 0,0 0,-1 8,6-19,0 1,1 0,-1 0,1-1,0 1,-1 0,1 0,1 0,-1 0,0-1,1 1,-1 0,1 0,0-1,0 1,0 0,0-1,1 1,-1-1,1 1,-1-1,1 0,0 0,0 0,0 0,0 0,0 0,0 0,1-1,-1 1,1-1,-1 1,1-1,-1 0,1 0,0 0,0-1,-1 1,1 0,0-1,0 0,2 0,121-15,-78-11,-30 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4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1 368,'245'-29,"-67"3,-43-2,-125 25</inkml:trace>
  <inkml:trace contextRef="#ctx0" brushRef="#br0" timeOffset="1900.755">283 1,'5'48,"1"39,0 11,-1-3,-6-7,-3-14,-1-15,1-13,0-4,2-4,0-5,2-2,4-3,7-5,2-11,3-8,-1-10,-4-3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4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30 152,'-29'446,"28"-418,9 132,-7-153,0-1,1 1,0-1,0 1,1-1,-1 0,1 0,1 0,-1 0,1-1,0 1,0-1,1 0,-1 0,1 0,0-1,0 0,1 0,0 0,-1-1,6 3,-4-3,0-1,1 0,-1-1,1 1,-1-1,1 0,-1-1,1 0,0 0,-1-1,1 0,-1 0,1-1,-1 0,0 0,0-1,0 0,0 0,0 0,0-1,-1 0,6-5,6-4,-1-2,-1 0,0-1,-1 0,0-1,-2-1,4-6,10-20,-3-1,-1-1,-3-1,8-29,-9 19,-2 0,-3-1,-3 0,-2-1,-3 0,-2-5,-4 56,1 4,0 0,-1 0,0 0,0 0,0 1,0-1,-1 0,1 0,-1 0,0 0,0 1,-1-1,1 0,-1 1,1-1,-3-1,2 5,0 1,-1-1,1 1,0 0,0 0,0 0,0 0,0 0,0 0,0 0,0 1,1-1,-1 1,0 0,1-1,-1 1,1 0,0 0,-1 0,1 0,0 0,0 0,0 0,1 0,-1 1,-1 0,-17 34,1 0,2 1,1 0,2 2,2-1,-2 18,7-24,1-1,2 1,1 0,1 0,2 0,1 0,2 0,1 0,2-1,0 0,3 0,11 25,-7-25,-10-20,1 0,0 0,1 0,0-1,1 0,0 0,0-1,2 0,-1 0,1-1,7 6,-6-9</inkml:trace>
  <inkml:trace contextRef="#ctx0" brushRef="#br0" timeOffset="3289.975">792 829,'7'4,"0"0,1-1,-1 0,1 0,0-1,-1 1,1-2,0 1,0-1,1-1,-1 1,0-1,0-1,0 0,0 0,0 0,0-1,0 0,0-1,-1 1,1-2,-1 1,0-1,1 0,-2 0,1-1,-1 0,1 0,-1-1,0-1,-4 5,-2 1,1-1,0 0,0 0,0 0,-1 0,1 0,-1 0,0 0,0 0,1 0,-1 0,0 0,-1 0,1 0,0 0,-1 0,1 1,-1-1,1 0,-1 0,0 0,0 0,0 0,0 1,0-1,0 0,0 1,-1-1,1 1,-1 0,1-1,-1 1,1 0,-1 0,0 0,1 0,-1 0,0 0,-1 0,-82-10,76 14,1 0,-1 1,1 0,0 0,0 1,0 0,0 1,1-1,0 2,0-1,1 1,0 0,0 0,0 0,1 1,0 0,1 0,0 0,0 1,0 0,1-1,1 1,-1 0,0 8,3-13,0 1,0 0,1 0,-1-1,1 1,0 0,1-1,-1 1,1-1,-1 0,1 1,1-1,-1 0,1 0,-1 0,1 0,0-1,0 1,1-1,-1 0,1 0,0 0,0 0,0-1,0 1,4 1,4 2,0-1,1-1,-1 1,1-2,0 0,0 0,0-1,0-1,1 0,14-1,-3 0</inkml:trace>
  <inkml:trace contextRef="#ctx0" brushRef="#br0" timeOffset="5501.066">1243 970,'0'5,"0"6,-5 1,-1 4,-5-1,0 2,-4-3,2 2,2-2</inkml:trace>
  <inkml:trace contextRef="#ctx0" brushRef="#br0" timeOffset="6468.915">1385 773,'39'-18,"-39"18,11-6,0 0,0 1,1 1,-1 0,1 1,0 0,0 1,0 0,1 0,-1 2,0-1,1 2,-1 0,2 0,-11 0,-1 0,0 0,0 1,0-1,0 0,0 1,-1-1,1 1,0 0,-1 0,1-1,-1 1,1 0,-1 0,0 0,0 1,0-1,0 0,0 0,-1 0,1 1,0-1,-1 0,0 1,0-1,0 1,0-1,0 0,0 1,0-1,-1 0,1 1,-1-1,0 0,0 1,0-1,-37 82,-21 21,58-104,1 1,0-1,0 0,0 1,-1-1,1 1,1-1,-1 1,0-1,0 0,0 1,1-1,-1 1,1-1,-1 0,1 1,0-1,-1 0,1 0,0 1,0-1,0 0,0 0,0 0,0 0,0 0,0 0,0-1,0 1,1 0,-1 0,0-1,1 1,-1-1,0 1,1-1,-1 0,0 1,1-1,0 0,60 0,57-30,-101 22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2:4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734 367,'-47'617,"30"-476,-6 0,-21 63,43-201,1 0,0 0,-1 0,0 0,1 0,-1 0,0 0,-1 0,1 0,0-1,-1 1,0 0,1-1,-1 1,0-1,0 0,-1 1,1-1,0 0,-1 0,1-1,-1 1,0-1,0 1,1-1,-1 0,-2 1,-4-9</inkml:trace>
  <inkml:trace contextRef="#ctx0" brushRef="#br0" timeOffset="267.847">508 311,'17'-27,"2"1,1 0,0 1,2 1,1 2,1 0,0 1,2 1,18-10,-36 25,0 1,0 0,0 0,0 1,1 0,-1 0,1 1,-1 0,1 1,0 0,0 0,0 1,0 0,0 0,0 1,0 0,-1 1,1 0,0 0,-1 1,1 0,-1 1,0 0,0 0,0 0,-1 1,5 4,0 1,0 0,0 1,-1 0,-1 1,0 1,-1-1,0 2,0-1,-2 1,0 0,0 1,-1-1,-1 1,-1 0,0 1,-1-1,0 1,-2 0,1-1,-2 10,0-4,-1 0,-1 0,-1-1,-1 1,-1-1,0 0,-2 0,0 0,-1-1,-1 0,-1 0,-1-1,0-1,-1 0,-6 5,-2-1,-1-1,0-1,-2-1,0-1,-1-1,-1-1,0-1,-1-1,0-2,-1 0,0-2,-1-1,-3 0,-76-4,81-9</inkml:trace>
  <inkml:trace contextRef="#ctx0" brushRef="#br0" timeOffset="870.984">1355 198,'-21'99,"4"1,-3 96,2-18,-9-1,-30 100,43-228,10-37,0-1,0 0,2 1,-1 0,1-1,1 1,0 0,1 0,0 0,2 6,14-6,-5-18</inkml:trace>
  <inkml:trace contextRef="#ctx0" brushRef="#br0" timeOffset="1619.367">1552 960,'-16'41,"2"0,2 1,2 1,1 0,-1 23,9-62,0 1,1-1,-1 0,1 0,0 0,0 1,0-1,0 0,1 0,-1 0,1 0,0 1,1-1,-1 0,1-1,0 1,-1 0,2 0,-1-1,0 1,1-1,0 0,-1 0,1 0,1 0,-1 0,0-1,1 1,-1-1,1 0,0 0,-1 0,1 0,0-1,0 0,3 1,7-4,0-2,0 1,-1-2,0 0,1 0,-2-1,1-1,-1 0,0-1,0 0,-1-1,0 0,-1-1,0 0,-1-1,0 0,0 0,-1-1,0 0,1-4,77-117,-105 199,16-61,0 0,0 1,1 0,-1-1,1 1,1 0,-1 0,1 0,0 0,0 0,1 0,0 1,0-1,0 0,1 0,0 0,0 0,1 0,-1 0,1 0,0 0,1-1,0 1,0-1,0 1,0-1,1 0,0 0,0-1,0 1,0-1,1 0,0 0,0 0,0-1,0 0,4 2,2-2,0-1,0 0,0-1,1 0,-1 0,0-1,1-1,-1 0,0-1,1 0,-1 0,0-1,-1-1,1 0,-1 0,1-1,-1 0,-1-1,1 0,5-5,38-29,-2-2,-2-1,28-35,-6 8,-71 68,2 0,-1 0,0 0,0 0,1 0,-1 0,1 1,-1-1,1 0,0 1,-1 0,1-1,0 1,0 0,0 0,0 0,0 0,1 0,-1 0,0 1,0-1,1 1,-1-1,0 1,0 0,1 0,-1 0,0 0,1 0,-1 1,0-1,0 1,1 0,-1-1,0 1,0 0,0 0,0 0,0 0,0 1,0-1,0 1,-1-1,1 1,0 0,1 13,0 0,-1 1,0 0,-1-1,-1 1,-1 0,0-1,-1 1,-1 0,0-1,-4 10,7-17,-1 0,-1 0,0 1,0-1,-1 0,0-1,0 1,0 0,-1-1,-1 0,1 0,-1 0,0 0,-1-1,1 0,-1 0,0-1,-1 1,0-1,1 0,-1-1,-1 0,1 0,-1-1,-6 3,9-5,0 1,0-1,0 0,0 0,-1-1,1 0,0 0,0 0,0 0,0-1,0 0,-1 0,1 0,1-1,-1 1,0-1,0-1,33-14,279 13,-281 5,-1 0,0 0,0-2,0 0,0-2,0-1,-1-1,1-1,-1-1,9-5,-15 4</inkml:trace>
  <inkml:trace contextRef="#ctx0" brushRef="#br0" timeOffset="20879.304">4431 875,'-10'-2,"0"-1,0 1,0 1,0-1,-1 2,1 0,-1 0,1 0,0 2,-1-1,1 1,0 1,0 0,0 0,1 1,-1 0,1 1,0 0,0 0,0 1,1 0,0 0,0 1,-4 5,0-3,-1 0,2 0,-1 2,1-1,1 1,0 1,1 0,0 0,0 1,2 0,-1 1,2-1,0 1,0 1,2-1,-3 13,6-24,1 0,0 1,1-1,-1 0,1 0,-1 1,1-1,0 0,0 0,0 0,1 0,-1 0,1 0,-1 0,1 0,0-1,0 1,0 0,1-1,-1 0,1 0,-1 0,1 0,0 0,-1 0,1 0,0-1,0 0,0 1,1-1,-1 0,0-1,0 1,1-1,-1 1,1-1,6 1,0 0,0-1,1 0,-1 0,0-1,0-1,0 0,0 0,0-1,0 0,3-2,20-14,0-2,-2-1,0-1,-2-2,0 0,-2-3,19-22,-32 34,110-156,-150 275,22-46,2 0,3 0,2 0,8 33,-3-6,5 45,0-12,-5 1,-6 85,-3-182,0-1,-2 0,0 0,-1 0,-1 0,-1-1,0 1,-2-2,0 1,-1-1,-1 0,-1-1,-4 5,14-20,-1 1,0-1,0 0,0 1,0-1,0 0,-1 0,1 0,0-1,-1 1,0-1,1 1,-1-1,0 0,0 0,1 0,-1 0,0 0,0-1,0 1,0-1,0 0,0 0,0 0,0 0,0-1,0 1,0-1,0 0,0 0,0 0,0 0,1 0,-1-1,0 1,1-1,-1 1,1-1,0 0,-1 0,1 0,0-1,0 1,0 0,1-1,-1 1,1-1,-1 0,1 1,0-1,0 0,0 0,-3-16,1-1,0 0,2 0,0 1,2-1,0 0,1 0,1 1,0-1,2 1,0 0,2 0,0 0,1 1,0 0,11-15,-5 2,164-337,-147 310,-21 34</inkml:trace>
  <inkml:trace contextRef="#ctx0" brushRef="#br0" timeOffset="21689.897">4855 1411,'22'-13,"0"-2,-1 0,-1-1,-1-1,0 0,4-7,-2 4,16-18,-2 0,-1-2,-2-2,-2-1,-2-1,-1-2,-3 0,-2-2,1-6,-23 54,22-85,-22 82,1 1,0-1,-1 1,0 0,0-1,0 1,0-1,0 1,0-1,-1 1,1 0,-1-1,1 1,-1-1,0 1,0 0,0 0,0 0,-1 0,1-1,0 2,-1-1,0 0,1 0,-1 0,0 1,0-1,0 1,0-1,0 1,0 0,-2-1,-3 2,0 0,0 1,0 0,0 0,1 0,-1 1,0 0,1 1,0-1,-1 1,1 0,0 1,0-1,1 1,-1 1,1-1,0 1,0-1,-3 5,0-1,1 1,0 0,0 0,0 1,1 0,1 0,0 0,0 1,1 0,-2 6,5-14,0 0,0 0,0 1,1-1,-1 0,1 1,0-1,0 0,0 1,0-1,0 1,1-1,0 0,0 1,0-1,0 0,0 0,0 0,1 0,0 0,-1 0,1 0,0 0,0-1,1 1,-1-1,1 1,-1-1,1 0,0 0,-1 0,1 0,0-1,0 1,1-1,-1 0,1 0,198 17,-198-18,-1 0,1 0,-1 0,1 1,-1 0,1 0,-1 0,1 0,-1 0,0 1,1 0,-1-1,0 1,0 0,0 1,0-1,-1 0,1 1,-1 0,1-1,-1 1,0 0,0 0,0 0,-1 1,1-1,-1 0,1 1,-1-1,0 1,-1-1,1 1,0-1,-1 1,0 0,0-1,0 1,0-1,-1 3,-51 99,46-97,0 0,0 0,1 0,1 1,-1 0,1 0,0 0,1 1,0-1,1 1,0-1,0 3,3 6</inkml:trace>
  <inkml:trace contextRef="#ctx0" brushRef="#br0" timeOffset="22562.635">6012 847,'-28'8,"1"2,0 1,1 1,0 1,1 1,1 1,0 2,1 0,-17 17,31-26,0 0,0 1,1 1,0-1,1 1,0 1,1-1,0 1,0 0,1 0,1 1,0 0,0 0,0 6,3-15,1 0,0 0,0-1,0 1,0 0,1 0,-1 0,1 0,-1-1,1 1,0 0,0-1,0 1,1-1,-1 1,1-1,-1 1,1-1,0 0,0 0,0 0,0 0,0 0,0 0,0 0,1-1,-1 1,1-1,-1 0,1 0,0 0,-1 0,1 0,0 0,0-1,2 1,3 0,0 0,0-1,0 1,0-1,0-1,0 0,0 0,0 0,0-1,0 0,0-1,3-2,4-4,-1-1,-1 0,1-1,-2-1,1 0,-2 0,1-2,-2 1,5-8,3-3,82-138,-110 228,6-48,1 0,1 1,0-1,1 1,1-1,1 1,1-1,0 1,1-1,1 0,1 0,1 0,0 0,5 7,-10-22,1-1,-1 0,0 0,1 0,-1 0,1 0,-1-1,1 1,0 0,0-1,0 1,0-1,0 0,0 0,0 1,1-1,-1-1,0 1,1 0,-1-1,0 1,1-1,-1 1,1-1,-1 0,0 0,1 0,-1-1,1 1,-1-1,0 1,1-1,-1 0,0 1,1-1,-1-1,0 1,0 0,0 0,0-1,0 1,0-1,0 0,73-82,68-233,-129 296,-7 32,-5 40,-2-45,-2 51,0-41,0 1,1-1,1 1,0 0,1-1,1 1,1-1,0 0,1 1,1-1,0-1,1 1,1-1,1 0,1 2,-7-15,-1 0,1 0,-1 0,1 0,-1 0,1 0,0-1,0 1,0-1,0 1,0-1,0 0,1 0,-1 0,0 0,0 0,1 0,-1-1,1 1,-1-1,1 0,-1 0,1 0,-1 0,1 0,-1 0,0 0,1-1,-1 0,1 1,-1-1,0 0,1 0,-1 0,0 0,0 0,0-1,0 1,0-1,1-1,57-84,49-277,-106 352</inkml:trace>
  <inkml:trace contextRef="#ctx0" brushRef="#br0" timeOffset="22809.781">6971 960,'5'33,"1"17,5 4,1-8</inkml:trace>
  <inkml:trace contextRef="#ctx0" brushRef="#br0" timeOffset="22958.895">7000 565,'0'0</inkml:trace>
  <inkml:trace contextRef="#ctx0" brushRef="#br0" timeOffset="23277.979">7451 339,'0'699,"-25"-504,22-193,2-13</inkml:trace>
  <inkml:trace contextRef="#ctx0" brushRef="#br0" timeOffset="23527.44">7197 762,'39'0,"45"-5,14-1,0 0,-12 1,-16 1,-15 2,-12 1,-13 0</inkml:trace>
  <inkml:trace contextRef="#ctx0" brushRef="#br0" timeOffset="24142.828">7902 819,'-3'27,"0"0,2 0,1 1,1-1,1 0,3 13,-5-37,0 0,0-1,1 1,-1 0,1-1,-1 1,1 0,0-1,0 1,0-1,0 1,0-1,0 1,1-1,0 0,-1 0,1 0,0 0,0 0,0 0,0 0,0-1,0 1,1-1,-1 1,0-1,1 0,-1 0,1 0,-1 0,1 0,0-1,-1 1,1-1,0 0,0 0,-1 0,1 0,0 0,-1 0,1-1,9-7,-1 0,0 0,-1-1,0-1,-1 1,0-2,0 1,-1-1,0-1,-1 1,-1-1,0-1,0 1,1-7,6-7,1 0,1 1,1 0,1 1,1 1,1 1,2 1,7-7,5 7,-32 21,0 0,0 1,-1-1,1 0,0 0,-1 0,1 0,0 0,-1 1,1-1,0 0,-1 1,1-1,-1 0,1 1,0-1,-1 1,1-1,-1 1,1-1,-1 1,1-1,-1 1,0 0,1-1,-1 1,0 0,0-1,1 1,-1 0,0-1,0 1,0 0,0-1,0 1,0 0,0 0,0-1,0 1,0 0,0-1,0 1,0 0,-1-1,1 1,0 0,-1 0,-16 121,11-93,1-1,2 0,1 1,1 0,2 24,9-5,2 0,1 0,3-2,2 0,2 0,2-2,15 22,28 62,-35-16,-30-109,0 1,0-1,0 1,-1-1,1 1,-1-1,0 1,0-1,0 0,-1 1,1-1,-1 0,0 0,0 0,0 0,0 0,0 0,0-1,-1 1,0-1,1 0,-1 0,0 0,0 0,0 0,0 0,0-1,-1 1,1-1,-3 1,-14 3,0-1,0-1,-1-1,1-1,-1 0,1-2,0 0,-1-1,1-1,0-1,-8-3,16 3,1 0,1-1,-1 0,1-1,0 0,0 0,0-1,1-1,0 1,1-1,-1-1,-5-8,11 14,0-1,0-1,0 1,1 0,0-1,0 1,0-1,0 1,1-1,-1 0,1 0,1 0,-1 0,1 0,-1 0,1 0,1 0,-1 0,1 1,0-1,0 0,0 0,1 0,0 1,-1-1,2 1,-1-1,0 1,1 0,0 0,1-1,10-9,1 0,0 1,1 1,0 0,1 2,1-1,0 2,0 1,10-4,42-14,0 3,1 4,66-10,-69 15,319-66,-356 74</inkml:trace>
  <inkml:trace contextRef="#ctx0" brushRef="#br0" timeOffset="42349.178">10160 649,'2'0,"-1"-1,0 0,0 0,0 0,0 0,0 0,-1 0,1 0,0 0,0 0,-1 0,1 0,0-1,-1 1,1 0,-1 0,0-1,1 1,-1 0,0-1,0 1,0 0,0-1,0 1,0 0,0-1,0 1,-1 0,1-1,0 1,-1 0,1 0,-1-1,0 1,1 0,-1 0,0 0,0 0,0 0,1 0,-1 0,0 0,0 0,0 0,-1 0,1 1,0-1,0 0,0 1,-1-1,1 1,0-1,0 1,-1 0,1 0,0-1,-1 1,1 0,0 0,-1 0,1 0,0 1,-1-1,1 0,-2 1,-26-4,0 2,0 1,-1 1,1 2,0 1,0 1,-24 8,24-1,29-12,1 0,-1 0,0 0,1 0,-1 0,0 0,1 0,-1 0,1 0,-1 0,0 0,1 0,-1 0,0 0,1 1,-1-1,0 0,1 0,-1 0,0 1,1-1,-1 0,0 0,0 1,1-1,-1 0,0 1,0-1,0 0,1 1,-1-1,0 0,0 1,0-1,0 0,0 1,0-1,0 1,0-1,0 0,0 1,0-1,0 1,0-1,0 0,0 1,0-1,0 0,0 1,0-1,-1 0,1 1,0-1,0 0,0 1,-1-1,1 0,0 1,-1-1,1 0,0 0,0 1,-1-1,1 0,0 0,-1 0,154 8,-58-9,-93 0,0 1,-1 0,1-1,0 1,0 0,-1 0,1 0,0 1,-1-1,1 0,0 1,-1-1,1 1,0-1,-1 1,1 0,-1 0,1-1,-1 1,1 0,-1 1,0-1,1 0,-1 0,0 0,0 1,0-1,0 1,0-1,0 1,-1-1,1 1,0-1,-1 1,1 0,-1-1,1 1,-1 0,0-1,0 1,0 0,0 0,0-1,0 1,0 0,-1 0,1-1,-1 1,1 0,-1-1,0 1,1-1,-1 1,0-1,-1 2,-91 62,62-48,-24 14,-118 82,170-112,0 1,1 0,-1 0,0 0,1 0,-1 0,1 1,0-1,-1 1,1-1,0 1,1 0,-1 0,0 0,1 0,0 0,0 0,0 0,0 1,0-1,1 0,-1 1,1-1,0 0,0 1,0-1,0 1,1-1,-1 0,1 0,0 1,0-1,0 0,0 0,1 0,-1 0,1 0,0 0,1 1,10 6,0 0,1-1,0-1,0 0,1-1,0-1,0 0,1-1,0-1,13 3,-5-1,-20-5,2 2,0-1,0 0,0 0,0 0,0-1,0 0,1-1,-1 1,0-1,1 0,-1-1,0 1,0-1,1 0,-1-1,0 0,0 0,5-2,1-8</inkml:trace>
  <inkml:trace contextRef="#ctx0" brushRef="#br0" timeOffset="42647.187">10104 113,'-28'77,"3"2,4 1,3 0,3 1,0 45,10-88,-11 344,-11-163,-6-120,23-81</inkml:trace>
  <inkml:trace contextRef="#ctx0" brushRef="#br0" timeOffset="44196.815">11120 706,'-9'2,"-1"0,0 1,1 0,-1 1,1 0,0 0,0 1,1 1,-1-1,1 1,0 0,1 1,-1 0,2 0,-1 1,1 0,0 0,-2 4,-1 2,1 0,0 0,1 1,1 0,0 1,1-1,1 1,0 0,1 1,0 8,3-17,0 1,1-1,0 0,1 0,-1 1,1-1,1 0,0 0,0-1,0 1,1-1,0 1,1-1,0 0,0-1,0 1,1-1,-1 0,2 0,-1-1,1 0,-1 0,1-1,1 1,-1-1,1-1,-1 0,1 0,0 0,0-1,0 0,1-1,-1 1,0-2,1 1,-1-1,0-1,8 0,5-5,-1-1,0 0,0-1,-1-2,0 0,-1-1,0 0,0-2,-2 0,1-1,-2-1,0 0,0-1,-2 0,0-1,10-19,-19 31,0 0,0 0,-1-1,0 1,0-1,0 0,-1 0,1 0,-2 0,1 0,-1-1,0 1,0 0,0-1,-1 1,0-1,0 1,-1 0,0-1,0 1,-1 0,1-1,-1 1,-1 0,1 0,-1 1,0-1,0 0,-1 1,-3-4,-2-1,0 1,-1 1,-1 0,1 0,-1 1,-1 1,1-1,-1 2,0 0,0 0,-1 1,1 1,-1 0,-7 0,-10-2</inkml:trace>
  <inkml:trace contextRef="#ctx0" brushRef="#br0" timeOffset="44733.215">11741 1,'-11'172,"-8"117,9-56,-7 121,-8-199,21-170,4-3</inkml:trace>
  <inkml:trace contextRef="#ctx0" brushRef="#br0" timeOffset="44986.108">11345 480,'39'-10,"36"-3,15-4,-2 1,-13 3,-8 4,-11 3,-11 3,-7 2,-6 1,-4 1,-6-1</inkml:trace>
  <inkml:trace contextRef="#ctx0" brushRef="#br0" timeOffset="45497.219">12108 1,'-1'576,"-11"-455,7-94,1 1,1 0,2 0,1 0,1 0,1-1,2 1,3 14,-6-39,-1-1,1 0,0 0,-1 1,1-1,0 0,0 0,0 0,1 0,-1 0,0 0,1 0,0-1,-1 1,1 0,0-1,0 0,0 1,-1-1,2 0,-1 0,0 0,0 0,0 0,0 0,1-1,-1 1,0-1,0 0,1 1,-1-1,0 0,1 0,-1-1,0 1,1 0,-1-1,0 1,0-1,1 0,-1 0,0 0,0 0,0 0,0 0,0-1,0 1,0-1,-1 1,1-1,0-1,171-147,-77 84,-95 66,0-1,1 1,-1 0,1 0,-1-1,0 1,1 0,-1 0,1 0,-1 1,1-1,-1 0,0 0,1 1,-1-1,0 1,1-1,-1 1,0 0,1-1,-1 1,0 0,0 0,0 0,0 0,0 0,0 0,0 0,0 0,0 0,-1 1,1-1,0 0,-1 0,1 1,-1-1,1 0,-1 1,0-1,1 1,-1-1,0 2,3 63,-14-15,9-46,0 0,0 0,0 0,0 0,1 1,0-1,0 0,0 1,1-1,-1 0,2 1,-1-1,0 1,1-1,0 0,0 1,1-1,-1 0,1 0,0 0,1 0,-1 0,1-1,0 1,2 3,-2-7,-1 0,0 0,0 0,1 0,-1-1,0 1,1-1,-1 1,1-1,-1 0,0 0,1 0,-1 0,1 0,-1-1,0 1,1-1,-1 0,0 1,1-1,-1 0,0 0,2-1,16-9</inkml:trace>
  <inkml:trace contextRef="#ctx0" brushRef="#br0" timeOffset="46166.505">12785 903,'20'6,"0"-1,0-2,0 1,0-2,1-1,-1-1,0 0,1-2,-1 0,0-1,0-1,0-1,-1-1,0 0,0-2,0 0,-1-1,16-11,-28 13,1 0,-1 0,-1-1,0 1,0-1,0-1,-1 1,-1-1,1 1,-1-1,-1 0,1-1,-2 1,1 0,-1 0,-1-1,1 1,-2-1,1 1,-1 0,-1-1,0 1,0 0,-1-1,1 6,1 1,-1 0,0 1,0-1,-1 0,1 0,-1 1,1 0,-1-1,0 1,0 0,0 0,0 1,0-1,0 0,0 1,-1 0,1 0,0 0,-1 0,1 1,-1-1,1 1,-1 0,1 0,-1 0,1 0,-2 1,-95 29,90-23,1 0,0 0,0 1,1 0,0 1,1 0,0 0,0 1,1-1,0 1,0 1,1-1,1 1,0 0,0 0,1 0,1 1,0-1,0 1,1-1,0 1,1-1,1 1,1 6,-1-10,0-1,1 0,0 0,0 0,1 0,0 0,0 0,1-1,0 1,0-1,0 0,1 0,0 0,0-1,1 0,-1 0,1 0,0-1,0 0,1 0,-1 0,1-1,0 0,0 0,3 0,10 4,1-1,0-1,-1-1,1-1,0 0,1-2,-1 0,11-3,0-3,1-2,-1-1,-1-2,0-1,0-2,-1-1,-1-1,0-1,-1-2,-1-1,-1 0,0-3,-1 0,-6 6,0-1,0 0,-2-2,0 0,-1-1,-1 0,-1-2,-1 1,2-7,-13 26,-1-1,1 0,-1 0,0 0,0 0,0 0,0 0,-1 0,1 0,-1 0,0 0,0 0,0 0,0 0,0 0,-1 0,1-1,-1 1,0 0,0 0,0 1,0-1,-1 0,1 0,-1 1,0-1,1 0,-1 1,0 0,-1-1,1 1,0 0,-1 0,1 0,-1 1,1-1,-1 1,0-1,0 1,0 0,0 0,0 0,0 0,0 1,0-1,0 1,0 0,0 0,0 0,-1 0,-10 3,0 0,0 1,0 1,1 0,0 1,0 0,0 1,1 0,0 1,0 1,1 0,0 0,-4 5,12-12,1 0,-1 0,0 0,1 0,-1 0,1 1,-1-1,1 1,0-1,0 1,1 0,-1 0,0 0,1 0,0 0,0 0,0 0,0 1,0-1,0 0,1 0,0 1,-1-1,2 1,-1-1,0 0,0 1,1-1,0 0,0 0,0 1,0-1,0 0,0 0,1 0,0 0,-1 0,1-1,1 2,10 6,0 1,1-2,1 0,-1 0,1-1,0-1,1-1,0 0,13 2,62 28,-80-31,-1-1,0 1,0 1,0-1,-1 2,0-1,0 2,0-1,-1 1,0 0,-1 1,0-1,0 1,-1 1,0 0,-1-1,0 2,0-1,-1 0,-1 1,0 0,0 0,-1 0,0 0,-1 0,0 1,-1-1,0 4,-44 138,38-133</inkml:trace>
  <inkml:trace contextRef="#ctx0" brushRef="#br0" timeOffset="48852.978">0 2004,'256'-20,"0"11,10 12,196-6,-123-22,180-6,-91 31,-221-26,217-50,-308 58,0 5,44 4,196-19,-34 1,-97 15,176-16,4 0,-110 9,16-8,-104 2,45 22,-109-24,25 15,-122 5,0 2,1 1,-1 3,12 3,94-5,19-23,376 25,344 1,-693-28,280 27,-122-9,-195-3,1 7,22 8,129-3,73-27,31 16,69-6,-146-5,122-8,-95 4,56-4,-105 31,-175-26,110-4,-83 3,-116 26,-30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4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9,'0'0,"0"1,0-1,-1 0,1 1,0-1,-1 0,1 1,0-1,-1 0,1 0,-1 1,1-1,0 0,-1 0,1 0,-1 1,1-1,-1 0,1 0,-1 0,1 0,0 0,-1 0,1 0,-1 0,1 0,-1 0,1 0,-1 0,1 0,-1 0,1-1,0 1,-1 0,1 0,-1 0,1-1,0 1,-1 0,1-1,-1 1,1 0,0-1,-1 1,1 0,0-1,0 1,-1 0,1-1,0 1,0-1,0 1,0-1,-1 1,1-1,0 1,0-1,0 1,0 0,0-1,0 1,0-1,0 1,0-1,1 1,-4 39,65 326,-55-326,-4-7,2 0,1-1,1 1,2-2,1 1,1-1,1-1,2 0,10 14,-22-41,-1 0,1 0,0 0,-1 0,1 0,0-1,0 1,0-1,1 1,-1-1,0 0,0 0,1 0,-1 0,1 0,-1 0,1-1,-1 1,1-1,-1 0,1 0,-1 0,1 0,0 0,-1 0,1-1,-1 1,1-1,-1 0,1 0,-1 0,0 0,0 0,1 0,-1-1,0 1,0-1,0 1,0-1,0 0,-1 0,1 0,0 0,-1 0,1 0,-1 0,0-1,0 1,0 0,0-1,0 0,70-178,46-124,-101 275,-16 30,0 0,0-1,0 1,1-1,-1 1,0 0,0-1,1 1,-1 0,0-1,1 1,-1 0,0 0,1-1,-1 1,1 0,-1 0,0 0,1-1,-1 1,1 0,-1 0,0 0,1 0,-1 0,1 0,-1 0,1 0,-1 0,1 0,-1 0,0 0,1 0,-1 0,1 1,-1-1,0 0,1 0,-1 0,1 1,-1-1,0 0,1 0,-1 1,0-1,1 0,-1 1,0-1,0 0,1 1,-1-1,0 0,0 1,0-1,1 1,-1-1,0 0,0 1,0-1,0 1,0-1,0 1,0-1,0 0,0 1,0-1,0 1,0 0,10 197,-8-179,0-1,2 1,1 0,0-1,1 0,1 0,0-1,2 0,0 0,1-1,0 0,1-1,1 0,1 0,0-2,1 1,0-2,11 8,-22-18,0 0,0-1,0 1,0-1,0 0,0 0,0 0,1 0,-1-1,0 1,1-1,-1 0,0 0,0 0,1 0,-1-1,0 1,1-1,-1 0,0 0,0 0,0 0,0 0,0-1,0 1,0-1,0 0,-1 0,1 0,-1 0,1-2,64-84,-24 12,-4-3,-3-1,-4-1,-3-2,-4-1,6-46,-22 105,-8 36</inkml:trace>
  <inkml:trace contextRef="#ctx0" brushRef="#br0" timeOffset="786.984">1236 516,'-1'-3,"0"1,-1-1,1 0,-1 0,1 1,-1-1,0 0,0 1,0 0,-1 0,1-1,-1 1,1 1,-1-1,1 0,-1 1,0-1,0 1,0 0,0 0,0 0,0 0,0 0,0 1,0-1,0 1,-1 0,1 0,0 0,0 1,-2-1,-5 4,0 0,0 1,1 0,-1 0,1 1,0 0,0 0,1 1,0 1,0-1,1 1,0 1,0-1,1 1,0 0,0 1,1-1,1 1,-1 2,-13 65,17-75,1 0,0-1,0 1,1 0,-1 0,0 0,0-1,1 1,-1 0,1 0,0-1,0 1,-1-1,1 1,0 0,0-1,0 1,1-1,-1 0,0 1,0-1,1 0,-1 0,1 0,-1 0,1 0,-1 0,1 0,0-1,-1 1,1-1,0 1,0-1,0 1,-1-1,1 0,0 0,0 0,0 0,-1 0,2 0,5-3,0 0,0 0,0-1,0 0,-1 0,0-1,0 0,0 0,0-1,-1 0,0 0,0 0,5-8,3 0,5-8,50-36,-66 59,0 0,0-1,0 1,0 1,0-1,-1 0,1 1,0-1,-1 1,1 0,-1 0,0 0,0 0,1 0,-1 0,-1 1,1-1,0 1,0 0,-1-1,0 1,1 0,-1 0,0 0,-1-1,1 1,0 0,-1 0,0 1,1-1,-1 0,0 0,-1 0,1 0,-1 1,0 226,-28 54,29-270,1 8,-1 1,-1 0,-2-1,0 1,-1-1,-1 0,-1 0,-1 0,-3 6,9-26,0 0,0 0,0 0,0 0,-1 0,1 0,0 0,-1-1,0 1,1 0,-1-1,0 1,1-1,-1 0,0 0,0 0,0 0,0 0,-1 0,1 0,0-1,0 1,0-1,0 1,-1-1,1 0,0 0,-1 0,1 0,0 0,0-1,0 1,-1-1,1 1,0-1,0 0,0 0,0 0,0 0,0 0,0 0,0-1,0 1,1-1,-1 1,1-1,-1 1,1-1,-1 0,1 0,-1-1,-5-18,1-1,1 0,0 0,2-1,1 1,1-1,0 0,2 1,1-1,0 1,2 0,0-1,2 1,0 1,2-1,0 1,2 0,0-7,-2 4</inkml:trace>
  <inkml:trace contextRef="#ctx0" brushRef="#br0" timeOffset="1219.764">1490 516,'0'35,"-1"2,1 0,2 0,2 0,1 0,7 21,-5-99,-4 8,2 0,0 1,3-1,1 2,1-1,1 1,9-14,-18 39,-2 5,0 1,0-1,0 1,0-1,0 1,0-1,0 1,0-1,0 0,1 1,-1-1,0 1,0-1,0 1,0-1,1 1,-1 0,0-1,1 1,-1-1,0 1,1 0,-1-1,0 1,1-1,-1 1,1 0,-1 0,1-1,-1 1,1 0,-1 0,1 0,-1-1,1 1,-1 0,1 0,-1 0,1 0,-1 0,1 0,-1 0,1 0,-1 0,1 0,-1 0,1 1,0-1,-1 0,0 0,1 0,-1 1,1-1,-1 0,1 1,-1-1,1 0,-1 1,0-1,1 0,-1 1,0-1,1 1,-1-1,0 1,7 11</inkml:trace>
  <inkml:trace contextRef="#ctx0" brushRef="#br0" timeOffset="1670.129">1970 432,'-5'3,"-10"4,1 0,1 0,-1 1,1 1,1 0,0 1,0 1,1-1,0 2,1 0,0 0,1 0,0 2,1-1,0 1,-3 11,10-23,1-1,-1 1,1 0,0 0,-1 0,1 0,0-1,0 1,0 0,1 0,-1 0,0 0,1-1,-1 1,1 0,0 0,-1-1,1 1,0-1,0 1,0 0,0-1,0 0,1 1,-1-1,0 0,1 1,-1-1,1 0,-1 0,1 0,-1 0,1-1,0 1,0 0,-1-1,1 1,0-1,0 1,0-1,-1 0,1 0,0 0,0 0,0 0,0 0,-1-1,1 1,0 0,0-1,0 0,-1 1,1-1,0 0,-1 0,1 0,0 0,12-10,0 0,0-1,-1-1,-1 0,0 0,-1-1,-1-1,0 0,2-6,17-22,6-15,-56 160,20-97,1 1,0-1,0 1,0-1,0 1,1-1,0 0,0 1,1-1,0 0,-1 0,1 0,1 0,-1 0,1 0,0-1,0 1,1-1,-1 0,1 0,0 0,0 0,0-1,0 1,1-1,-1 0,1 0,0-1,0 0,0 0,0 0,0 0,1-1,4 1,5-5</inkml:trace>
  <inkml:trace contextRef="#ctx0" brushRef="#br0" timeOffset="2054.857">2195 263,'142'313,"-140"-309,-2-3,0 1,0-1,0 0,0 1,1-1,-1 1,0-1,1 0,-1 1,1-1,0 0,-1 1,1-1,0 0,0 0,0 0,0 1,0-1,0 0,0 0,0 0,0-1,0 1,0 0,1 0,-1-1,0 1,1-1,-1 1,0-1,1 1,-1-1,1 0,-1 0,0 0,1 1,-1-2,1 1,-1 0,1 0,-1 0,1-1,-1 1,0 0,1-1,-1 0,0 1,1-1,-1 0,0 1,0-1,0 0,1-1,41-100,-31 61,92-171,-94 194,0 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0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0 340,'34'0,"25"-5,7-2,-2-4,-2 0,-8 2,-8-3,-6 1,-7 2,-2-2,-3 1,-1 2,-1 2,1 3,-4-4,-12 0,-7 1</inkml:trace>
  <inkml:trace contextRef="#ctx0" brushRef="#br0" timeOffset="259.226">396 1,'-10'38,"-2"32,-1 9,3-4,4-10,1-11,8-15,2-10,1-4,-1-2,-1-5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1,'0'21,"-1"89,4-1,6 1,7 16,-10-92,-4-15,0 0,2 0,0 0,2 0,0-1,1 0,0 0,2-1,0 0,9 12,-17-27,1 0,-1 0,1 0,0-1,-1 1,1-1,0 1,0-1,0 1,1-1,-1 0,0 0,0 0,1-1,-1 1,0 0,1-1,-1 0,0 1,1-1,-1 0,1 0,-1 0,0-1,1 1,-1 0,1-1,-1 0,0 1,0-1,1 0,-1 0,0-1,0 1,0 0,0-1,0 1,0-1,63-74,112-271,-177 345,0 1,0 0,0 0,0 0,0 0,0-1,0 1,1 0,-1 0,0 0,1 0,-1 0,1 0,-1 0,1 0,0 0,-1 0,1 0,0 0,0 1,0-1,-1 0,1 0,0 1,0-1,0 0,0 1,0-1,0 1,0 0,0-1,1 1,-1 0,0-1,0 1,0 0,0 0,0 0,1 0,-1 0,0 0,0 0,0 1,0-1,0 0,0 1,0-1,1 1,-1-1,0 1,0-1,-1 1,1 0,1 0,5 121,-8-54,0-61,1-1,0 1,0 0,1 0,0 0,0-1,0 1,1 0,0-1,0 1,1-1,0 0,0 0,0 0,1 0,0-1,0 1,1-1,-1 0,1 0,0 0,0-1,1 0,-1 0,1 0,0-1,0 0,0 0,0 0,1-1,-1 0,1 0,0 0,-1-1,1 0,0-1,0 1,6-2,1-4,-1-1,0-1,0 0,-1 0,0-2,0 1,-1-2,0 1,-1-1,0-1,0 0,-1-1,-1 1,0-2,0 1,1-5,10-12,-2 6,0-1,-2 0,-1-1,-1-1,-1 0,-1-1,-2 0,-1 0,0-1,-2 0,-2-1,0 1,-2-1,-1-2,-1 30,1-1,-1 1,0-1,0 0,0 1,0-1,0 0,0 1,0-1,-1 1,1-1,0 0,-1 1,0-1,1 1,-1-1,0 1,1-1,-1 1,0 0,0-1,0 1,-1 0,1 0,0 0,0 0,-1 0,1 0,0 0,-1 0,1 0,-1 1,1-1,-1 1,1-1,-1 1,0-1,1 1,-1 0,1 0,-1 0,0 0,1 0,-1 0,0 0,1 0,-1 1,1-1,-1 1,1-1,-1 1,1 0,-1 0,1-1,-1 1,0 1,-11 10</inkml:trace>
  <inkml:trace contextRef="#ctx0" brushRef="#br0" timeOffset="388.76">1046 678,'21'-10,"0"0,-1-1,0-2,-1 0,0 0,-1-2,13-14,-29 27,-1 1,1-1,-1 0,1 1,-1-1,0 0,0 0,0 0,0 0,0 0,-1 0,1 0,0-1,-1 1,0 0,1 0,-1 0,0-1,0 1,0 0,-1 0,1-1,-1 1,1 0,-1 0,1 0,-1 0,0 0,0 0,0 0,0 0,-1 0,1 0,0 1,-1-1,1 0,-1 1,0-1,1 1,-1 0,0-1,0 1,0 0,0 0,0 0,0 0,0 1,0-1,0 1,-1-1,1 1,0 0,0-1,-1 1,1 1,0-1,0 0,0 0,-1 1,0 0,-5 0,1 1,-1 1,1-1,0 1,-1 0,2 1,-1 0,0 0,1 1,-1-1,1 1,1 1,-1-1,1 1,0 0,0 0,0 0,1 1,0 0,0 0,1 0,0 0,0 0,1 1,0-1,0 1,1 0,0-1,0 1,1 0,0 0,0 0,0-1,1 1,1 0,-1 0,1-1,1 1,-1-1,3 5,1-6,0 0,0 0,0-1,0 0,1 0,0 0,0-1,0 0,0-1,1 1,0-1,-1-1,1 1,0-1,0-1,1 0,-1 0,0 0,0-1,0 0,1-1,6-1,10 2</inkml:trace>
  <inkml:trace contextRef="#ctx0" brushRef="#br0" timeOffset="786.048">1301 876,'27'-8,"-1"-2,1 0,-2-2,0-1,0-1,-1-1,-1-1,-1-1,1-2,-12 10,-1 0,0-1,-1 0,1-1,-2 0,0-1,0 1,-1-1,-1-1,0 1,0-1,-2 0,1-1,-2 1,0-1,0 0,-1 0,-1-5,0 16,-1 1,0 0,0 0,0 0,0 0,0 0,0 0,-1-1,1 1,-1 0,0 0,1 0,-1 0,0 0,0 1,0-1,-1 0,1 0,0 1,-1-1,1 0,-1 1,1 0,-1-1,0 1,1 0,-1 0,0 0,0 0,0 0,0 0,0 0,0 1,0-1,0 1,0 0,0-1,-1 1,1 0,0 0,0 0,0 0,0 1,0-1,-1 1,-3 0,0 1,0 0,0 0,1 1,-1 0,1-1,0 2,-1-1,2 1,-1 0,0 0,1 0,-1 0,1 1,-2 3,-2 4,1 0,1 0,0 1,1-1,0 1,0 1,2-1,0 1,0-1,1 1,1 0,0 0,1 0,1-1,0 1,1 0,0 0,1-1,0 1,2-1,-1 0,3 4,-1-8,0 0,0-1,0 1,1-1,1-1,-1 0,1 0,0 0,1-1,-1 0,1 0,1-1,-1-1,1 1,-1-2,1 1,1-1,-1-1,2 1,13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1 254,'307'-1,"-115"-26,-186 26,-6 1</inkml:trace>
  <inkml:trace contextRef="#ctx0" brushRef="#br0" timeOffset="232.225">227 0,'-14'43,"-5"29,0 7,5-6,3-9,5-12,2-10,3-6,6-11,2-3,-1-2,5-4,-1-4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537 248,'-1'1,"0"-1,0 1,0 0,0 0,0 0,0-1,0 1,0 0,0 0,1 0,-1 0,0 1,1-1,-1 0,1 0,-1 0,1 0,-1 1,1-1,0 0,0 0,-1 1,1-1,0 0,0 1,0-1,0 0,1 0,-1 1,0-1,1 0,-1 0,0 1,1-1,-1 0,1 0,0 0,-1 0,1 0,0 0,0 0,0 1,1 9,8 362,-15-124,-21-147,11-110,9-4</inkml:trace>
  <inkml:trace contextRef="#ctx0" brushRef="#br0" timeOffset="265.705">170 332,'12'-16,"0"1,1 0,0 0,1 1,0 1,2 1,-1 0,1 0,1 2,0 0,1 1,0 1,0 0,0 2,1 0,0 1,5 0,32-5,-14 1,0 2,1 2,0 2,31 2,32 38,-90-28</inkml:trace>
  <inkml:trace contextRef="#ctx0" brushRef="#br0" timeOffset="647.459">1102 530,'-16'32,"2"1,1 0,2 2,2-1,1 1,1 0,2 1,1 2,4-35,0 1,0-1,0 0,0 0,0 0,1 1,-1-1,1 0,0 0,0 0,0 0,0 0,1 0,-1 0,1-1,0 1,0 0,0-1,0 1,0-1,0 0,1 0,-1 0,1 0,-1 0,1 0,0-1,0 1,0-1,0 0,0 0,0 0,0 0,0 0,0-1,1 1,-1-1,0 0,0 0,0 0,1-1,-1 1,0-1,0 0,0 1,0-2,0 1,0 0,0 0,0-1,11-7,0-1,-1-1,0 0,-1-1,0 0,-1 0,-1-2,0 1,0-1,-1-1,-1 1,-1-1,4-10,-6 11,0 0,-1 0,0 0,-1-1,-1 1,0-1,-1 0,-1 0,-1-14,1 24,0-1,-1 1,0 0,0 0,0-1,0 1,-1 0,1 0,-2 0,1 1,0-1,-1 0,0 1,0 0,0-1,0 1,-1 0,0 1,0-1,0 1,0-1,0 1,-1 0,1 1,-1-1,0 1,0 0,-2-1,3 3,0-1,0 1,0 0,0 0,0 0,1 0,-1 1,0 0,0 0,0 0,1 0,-1 0,1 1,-1-1,1 1,-1 0,1 0,0 0,0 1,0-1,0 1,0 0,1 0,-1-1,1 2,0-1,0 0,0 0,-1 2,-8 16</inkml:trace>
  <inkml:trace contextRef="#ctx0" brushRef="#br0" timeOffset="1114.427">1609 530,'-20'21,"1"1,0 2,2-1,1 2,0 0,2 1,1 1,2 0,-9 27,19-51,1-1,-1 1,1-1,0 1,0-1,0 1,0-1,0 1,0 0,1-1,-1 1,1-1,0 0,0 1,0-1,0 1,0-1,0 0,0 0,1 0,-1 0,1 0,0 0,0 0,0 0,-1-1,2 1,-1-1,0 1,0-1,0 0,1 0,-1 0,0 0,1 0,-1 0,1-1,-1 1,1-1,-1 0,1 0,-1 0,1 0,0 0,-1 0,1-1,-1 1,1-1,11-3,0-1,0 0,-1-1,1 0,-2-1,1-1,-1 0,0 0,0-2,-1 1,0-1,-1-1,-1 0,1 0,-1-1,-1 0,1-3,20-22,-2-1,-2-1,-2-1,-1-1,-2-1,-2-1,-2-1,-1 0,-3-1,4-31,-15 62,0-1,-1 1,0-1,-1 1,-1 0,-1-1,0 1,0 0,-2 0,-1-4,4 14,1 0,-1 0,0 0,0 1,0-1,0 0,-1 1,0 0,1-1,-1 1,0 0,0 1,-1-1,1 0,-1 1,1 0,-1 0,0 0,0 0,0 0,0 1,0 0,0 0,0 0,0 0,-1 1,1 0,0-1,0 1,-1 1,1-1,0 1,0 0,0 0,0 0,-2 1,-10 6,0 1,0 0,1 2,1-1,-1 2,2 0,-1 1,2 0,0 1,0 1,2-1,0 2,0-1,1 2,1-1,1 1,1 0,0 0,1 1,1 0,0 0,1 2,-1-6,0-1,1 1,1 0,0 0,1 0,1 0,0 0,1 0,0 0,1 0,0 0,1-1,1 1,0-1,1 0,1 0,0 0,0-1,1 1,1-2,0 1,1-1,0 0,10 8,-5-10,1-1,1 0,-1-1,1-1,0 0,0-1,1-1,-1-1,1 0,0-1,0-1,0-1,0 0,0-1,0-1,0 0,-1-1,1-1,-1-1,13-5,-2-2</inkml:trace>
  <inkml:trace contextRef="#ctx0" brushRef="#br0" timeOffset="1995.494">2343 389,'-15'11,"-22"13,0 3,2 1,0 1,3 2,0 1,2 2,0 3,27-34,0 0,0 1,0-1,0 1,1-1,-1 1,1 0,0 0,1 0,-1 0,0 0,1 0,0 0,0 1,1-1,-1 0,1 1,0-1,0 0,0 1,0-1,1 0,0 1,0-1,0 0,0 0,1 0,0 0,-1 0,2 0,-1 0,0 0,1-1,-1 1,1-1,0 0,0 0,1 0,-1 0,1 0,-1-1,1 0,0 1,1-1,2-1,-1 0,1-1,0 0,0 0,-1-1,1 1,0-2,-1 1,1-1,-1 0,1 0,-1 0,0-1,0 0,0-1,0 1,0-1,-1 0,0 0,4-5,90-105,-96 109,77-111,-80 115,0 1,0 0,0-1,0 1,1-1,-1 1,0-1,0 1,0 0,0-1,1 1,-1 0,0-1,0 1,1 0,-1-1,0 1,1 0,-1-1,0 1,1 0,-1 0,0 0,1-1,-1 1,1 0,-1 0,0 0,1 0,-1 0,1 0,-1-1,0 1,1 0,-1 0,1 0,-1 0,1 1,-1-1,0 0,1 0,-1 0,1 0,-1 0,0 0,1 1,-1-1,0 0,1 0,-1 1,0-1,1 0,-1 1,0-1,1 0,-1 1,0-1,0 0,1 1,-1-1,0 0,0 1,0-1,0 1,0-1,1 0,-1 1,1 30,-9 17,5-38,0 1,1 0,1 0,-1 0,1 0,1 1,0-1,1 0,0 0,1 0,0 0,1 0,0 0,4 8,-6-16,1-1,0 1,0-1,0 1,0-1,0 0,0 1,1-1,-1-1,1 1,-1 0,1 0,0-1,0 0,-1 1,1-1,0 0,0-1,0 1,0 0,1-1,-1 0,0 1,0-1,0 0,0-1,0 1,0-1,0 1,0-1,0 0,0 0,0 0,0-1,0 1,0-1,89-72,-74 50,-1-1,-1-1,-2 0,0-1,-2-1,6-19,-10 27,-10 26,-4 13,2-1,0 1,1 0,0 1,2-1,1 0,0 1,2 8,-2-23,0 0,0-1,1 1,0 0,-1-1,2 1,-1-1,0 1,1-1,0 0,0 0,0 1,1-2,-1 1,1 0,0 0,0-1,0 1,1-1,-1 0,1 0,0-1,0 1,0-1,0 1,0-1,0 0,1-1,-1 1,1-1,-1 0,1 0,-1 0,1-1,0 0,-1 1,1-2,0 1,-1 0,1-1,-1 0,1 0,-1-1,1 1,-1-1,0 0,0 0,3-1,4-7,0 0,0-1,-1 0,-1-1,0 0,-1 0,0-1,0 0,-2 0,1-1,-2 1,2-9,11-19,92-157,-87 169,-23 28,0 1,1-1,-1 1,0-1,0 1,1 0,-1-1,0 1,1-1,-1 1,1 0,-1 0,1-1,-1 1,0 0,1-1,-1 1,1 0,-1 0,1 0,-1 0,1 0,-1-1,1 1,0 0,-1 0,1 0,-1 0,1 0,-1 1,1-1,-1 0,1 0,-1 0,1 0,-1 0,1 1,-1-1,1 0,-1 1,0-1,1 0,-1 1,1-1,-1 0,0 1,1-1,-1 1,0-1,1 0,-1 1,0-1,0 1,0-1,1 1,-1-1,0 1,0-1,0 1,0-1,0 1,0-1,0 1,-14 114,4 24,6 1,6 17,0-4,0-56,0-33,-2 0,-3-1,-9 49,9-96,0 1,0-1,-2 0,0 0,0-1,-2 1,0-1,0-1,-2 1,0-1,0-1,-1 1,-1-2,0 0,-1 0,0-1,-1 0,0-1,-1 0,0-2,0 1,-4 0,15-8,-1 0,0-1,1 1,-1 0,0-1,1 0,-1 0,0 0,0-1,1 1,-1-1,1 0,-1 0,0 0,1 0,0-1,-1 1,1-1,0 0,0 0,0 0,0-1,0 1,0-1,1 1,-1-1,1 0,0 0,-1 0,1 0,1 0,-1-1,0 1,1-1,0 1,0-1,0 1,0-1,1 0,-1 1,1-1,0-1,1-23,2 1,1-1,1 1,2 0,0 1,2-1,1 1,1 1,1 0,1 1,1 0,1 1,1 1,4-3,14-23,1 2,3 1,1 2,17-12,-34 36</inkml:trace>
  <inkml:trace contextRef="#ctx0" brushRef="#br0" timeOffset="20703.728">1 1433,'6'4,"0"0,0-1,0 0,1-1,0 1,-1-1,1 0,0-1,0 1,0-2,0 1,0-1,0 0,1 0,1 0,291-16,444-6,199 3,-512-5,63-8,-280 33,-202-1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2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24,'22'39,"50"215,-32-90,58 143,-98-306,0 0,0 0,0-1,0 1,0 0,0 0,0-1,1 1,-1 0,0 0,0-1,1 1,-1 0,0-1,1 1,-1 0,1-1,-1 1,1 0,-1-1,1 1,-1-1,1 1,0-1,-1 0,1 1,0-1,-1 1,1-1,0 0,0 0,-1 1,1-1,0 0,0 0,-1 0,1 0,0 0,0 0,-1 0,1 0,0 0,0 0,0-1,-1 1,1 0,0 0,-1-1,1 1,0 0,-1-1,1 1,0-1,-1 1,1-1,0 1,19-42,142-383,-111 336,-50 89,0 0,0 0,0 1,0-1,-1 1,1-1,0 1,0-1,-1 1,1 0,0-1,-1 1,1 0,-1-1,1 1,-1 0,1 0,-1-1,0 1,1 0,-1 0,0 0,1 0,-1-1,0 1,0 0,0 0,0 0,0 0,0 0,0 0,0 0,0 0,-1-1,1 1,0 0,0 0,0 0,-2 127,10 97,-6-213,0 0,1 0,1 0,0 0,0-1,1 1,1-1,0-1,0 1,1-1,0 0,1 0,0-1,1 0,0-1,5 5,-10-10,0 0,0 0,0 0,0 0,0-1,1 0,-1 0,1 0,-1 0,1-1,0 0,0 0,-1 0,1 0,0-1,0 0,0 0,0 0,0 0,0-1,0 0,-1 0,1 0,0-1,-1 0,1 1,-1-2,1 1,-1 0,0-1,0 0,0 0,0-1,22-24,-2-1,-1-2,-1 0,-2-1,-1-1,-2-1,-1-1,-1 0,5-26,-5 22,15-49,-4-1,-4-1,3-43,-20 111,-1 19,-4 15</inkml:trace>
  <inkml:trace contextRef="#ctx0" brushRef="#br0" timeOffset="451.559">1214 560,'-10'9,"0"0,1 1,1 0,0 0,0 1,1 0,1 0,-1 1,2 0,0 0,0 0,1 1,1-1,0 1,0 0,2 0,-1 0,2 0,0 1,0-11,1 0,-1 0,1 0,0 0,0-1,1 1,-1 0,0-1,1 1,0-1,-1 1,1-1,0 0,0 0,1 0,-1 0,0 0,1 0,-1-1,1 1,-1-1,1 1,0-1,-1 0,1 0,0 0,0-1,0 1,0-1,0 1,0-1,0 0,0 0,0-1,0 1,1-1,5 0,0 0,0-1,0 0,0 0,-1-1,1 0,-1 0,0-1,0-1,0 1,4-4,-6 2,0 0,0 0,-1 0,0-1,0 0,-1 0,1 0,-1-1,-1 0,0 1,0-1,0 0,-1-1,0 1,-1 0,1-2,-2 5,1 1,-1-1,1 1,-1-1,-1 0,1 1,-1-1,1 1,-1 0,0-1,-1 1,1-1,-1 1,0 0,0 0,0 0,-1 0,1 1,-1-1,0 0,0 1,0 0,-1 0,1 0,-1 0,1 0,-1 1,0 0,0-1,-1 1,-3-1,1 1,0 0,-1 0,1 1,-1-1,0 2,1-1,-1 1,0 0,1 1,-1 0,0 0,-1 1,-10 5</inkml:trace>
  <inkml:trace contextRef="#ctx0" brushRef="#br0" timeOffset="799.845">1666 447,'-5'10,"-2"12,1 8,1 3,2 1,-4 0,-1-2,2-1,1-1,2-1,1-1,1 1,1-1,0 0,5 0,2-5</inkml:trace>
  <inkml:trace contextRef="#ctx0" brushRef="#br0" timeOffset="1034.947">1468 644,'48'0,"21"0,-2-4,-7-3,-9 1,-9-3,-6-1,-10 2</inkml:trace>
  <inkml:trace contextRef="#ctx0" brushRef="#br0" timeOffset="1380.832">1976 390,'-15'57,"2"-1,2 2,3-1,1 42,16-17,-8-80,-1 0,1 0,0 0,0 0,-1 0,2 0,-1 0,0 0,0 0,0-1,1 1,-1 0,1-1,-1 1,1-1,0 0,0 1,0-1,-1 0,1 0,0 0,0 0,0-1,1 1,-1 0,0-1,0 0,0 1,0-1,0 0,1 0,-1 0,0 0,0-1,1 1,4-3,1 1,-1-1,0-1,0 1,0-1,0 0,-1-1,0 0,0 0,0 0,0-1,-1 1,4-6,62-47,-69 57,-1 1,1 0,0-1,0 1,0 0,-1 0,1 0,0 1,0-1,0 0,-1 1,1-1,0 1,0-1,-1 1,1 0,0 0,-1 0,1 0,-1 0,1 0,-1 0,0 1,1-1,-1 0,0 1,0-1,0 1,0-1,0 1,0-1,-1 1,1 0,0 0,-1-1,1 1,-1 0,0 0,14 21,24 7,-17-21</inkml:trace>
  <inkml:trace contextRef="#ctx0" brushRef="#br0" timeOffset="1983.905">2400 757,'18'-9,"-1"-1,0-1,-1-1,0 0,0-1,-1-1,-1 0,4-6,-19 20,0 1,0-1,0 0,0 1,0-1,0 0,-1 0,1 0,0 0,0 0,0 0,0 0,0 0,0 0,0-1,0 1,-1 0,1-1,0 1,0-1,0 1,0-1,1 0,-1 1,0-1,0 0,0 1,0-1,1 0,-1 0,0 0,1 0,-1 0,1 0,-1 0,1 0,-1 0,1 0,0 0,-1 0,1 0,0 0,0 0,0-1,0 1,0 0,0 0,0 0,0 0,0 0,1 0,-1 0,0 0,1 0,-1 0,1 0,-1 0,1 0,-1 0,1 0,0 0,-1 0,1 0,0 0,0 1,0-1,0 0,0 1,0-1,-8 4,-1 0,1 0,0 1,0 0,0 0,1 0,0 1,0 0,0 1,0-1,1 1,0 0,0 1,0-1,1 1,0 0,0 0,1 0,0 0,0 1,1-1,0 1,0 0,0-1,1 1,1 0,-1 0,2 8,-1-13,1 1,0-1,1 1,-1-1,0 0,1 0,0 1,0-1,0 0,0 0,0-1,1 1,-1 0,1-1,0 0,0 1,0-1,0 0,0-1,0 1,0 0,1-1,-1 0,1 0,-1 0,1 0,-1 0,1-1,2 1,111-3,-94-4,0 0,0-2,0 0,-1-2,-1 0,1-2,-2 0,0-1,0-1,-1-1,-1-1,-1 0,0-2,-1 0,-1 0,0-2,9-17,4-31,-28 67,0 0,1 0,-1-1,0 1,0 0,0 0,0-1,0 1,0 0,0 0,0-1,-1 1,1 0,0 0,-1 0,1-1,-1 1,1 0,-1 0,0 0,1 0,-1 0,0 0,0 0,0 0,1 0,-1 0,0 1,0-1,0 0,-1 1,1-1,0 1,0-1,0 1,0-1,-1 1,1 0,0-1,0 1,-1 0,1 0,0 0,0 0,-1 0,1 0,0 0,0 1,-1-1,1 0,0 1,0-1,0 1,-1 0,-2-1,0 1,0 0,0 0,0 0,1 0,-1 1,0 0,1 0,-1 0,1 0,-1 0,1 1,0-1,0 1,0 0,0 0,1 0,-1 0,1 1,0-1,0 1,0-1,0 1,0 0,1-1,0 1,0 0,0 0,0 0,1 0,-1 0,1 0,0 1,0-1,0 0,1 0,0 0,0 0,0 0,0 0,1 1,76 110,-72-106,1 0,-2 1,1-1,-1 1,-1 0,0 1,0-1,-1 1,0-1,-1 1,0 0,-1 0,0 1,-1 9,14 52,-2-61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64,'56'1,"144"-13,-3-23,-73 17,-117 19,-7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1,'43'5,"34"-3,8-3,-5 0,-12 0,-12-1,-12 1,-7 1,-6-1,-3 1,-7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1,'0'817,"18"-717,-13-81</inkml:trace>
  <inkml:trace contextRef="#ctx0" brushRef="#br0" timeOffset="335.515">480 256,'-58'28,"-39"19,2 5,-44 33,136-85,1 1,-1 0,1 0,-1 0,1 0,-1 1,1-1,-1 1,1-1,0 1,0 0,0 0,0 0,0 0,1 0,-1 0,0 1,1-1,0 0,-1 1,1-1,0 1,0 0,1-1,-1 1,0 0,1-1,0 1,0 0,-1 0,2-1,-1 1,0 0,0 0,1-1,0 1,-1 0,1-1,0 1,0 0,2 1,6 2,0-1,1 0,0 0,-1-1,2 0,-1-1,0 0,1 0,0-1,-1-1,8 1,14 3,9 2,-27-7,0 2,0-1,0 2,0 0,0 1,0 0,-1 1,0 0,0 1,0 1,-1 0,0 0,0 2,-1-1,0 1,0 1,-1 0,5 6,26 47,-29-49</inkml:trace>
  <inkml:trace contextRef="#ctx0" brushRef="#br0" timeOffset="584.539">791 678,'-5'34,"-1"25,0 7,1-2,1-12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0,'-26'359,"-6"191,33-422,10-134,-5-6</inkml:trace>
  <inkml:trace contextRef="#ctx0" brushRef="#br0" timeOffset="333.358">466 227,'-353'214,"251"-148,102-66,-1 1,0 0,0 0,0-1,0 1,1 0,-1 0,0 0,1 0,-1 0,1 0,-1 0,1 0,-1 1,1-1,0 0,-1 0,1 0,0 0,0 0,0 1,0-1,0 0,0 0,0 0,1 0,-1 0,0 1,1-1,-1 0,1 0,-1 0,1 0,-1 0,1 0,0 0,-1 0,1 0,0-1,0 1,0 0,0 0,-1-1,1 1,0 0,0-1,1 1,-1-1,0 1,0-1,58 26,22-6,-58-16,0 2,0 0,-1 1,0 1,-1 1,0 1,17 11,-33-17,1 0,-1 0,0 1,0-1,0 1,-1 1,1-1,-1 0,-1 1,1 0,-1 0,0 0,0 0,-1 0,0 1,0-1,0 1,-1 0,0-1,0 1,-1 0,0 0,0 0,0-1,-1 1,0 0,-2 4,5 20,3-34</inkml:trace>
  <inkml:trace contextRef="#ctx0" brushRef="#br0" timeOffset="768.111">607 762,'30'-5,"-16"1,0 1,0 1,0 0,0 1,0 1,0 0,0 1,0 0,0 1,7 2,-20-4,1 1,-1-1,0 1,0-1,1 1,-1 0,0 0,0-1,0 1,0 0,0 0,0 0,0 0,0 0,0 0,0 0,-1 1,1-1,0 0,-1 0,1 0,-1 1,1-1,-1 0,0 1,0-1,1 1,-1-1,0 0,0 1,0-1,0 0,-1 1,1-1,0 0,-1 1,1-1,0 0,-1 1,0-1,1 0,-1 0,0 0,1 1,-2-1,-45 58,37-49,-1 3,4-8,1 0,1 1,-1 0,1 1,0-1,1 1,-1 0,1 0,1 0,-1 1,1-1,1 1,-1 0,1-1,0 1,1 2,3-6,0-1,1 1,-1-1,1 0,0 0,0 0,0 0,0-1,0 1,1-1,-1 0,1 1,0-2,-1 1,1 0,0-1,0 0,0 0,0 0,0 0,0-1,0 1,1-1,-1 0,0 0,0-1,0 1,0-1,0 0,2-1,3 2,12 0,-12 1,1-1,0 0,-1 0,1-1,-1 0,1-1,-1 0,0 0,0-1,0 0,0-1,0 0,2-2,2-5</inkml:trace>
  <inkml:trace contextRef="#ctx0" brushRef="#br0" timeOffset="1019.007">1200 621,'38'5,"23"-4,5-1,-3-1,-8-5,-9-2,-7 1,-10 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0 479,'163'1,"366"-13,-75-6,-184-9,-246 31,-32 9,-5-8</inkml:trace>
  <inkml:trace contextRef="#ctx0" brushRef="#br0" timeOffset="293.654">169 734,'0'3,"0"0,1 0,0 0,0 0,-1-1,2 1,-1 0,0-1,0 1,1-1,-1 1,1-1,0 0,0 1,0-1,0 0,0 0,1 0,-1-1,0 1,1-1,-1 1,1-1,0 0,-1 0,1 0,0 0,0 0,0-1,0 1,26 7,1-2,0 0,0-2,0-2,0 0,0-2,0-2,1 0,25-7,1 3,466-38,-323 45,-175 0</inkml:trace>
  <inkml:trace contextRef="#ctx0" brushRef="#br0" timeOffset="910.101">790 0,'12'22,"2"-1,1-1,0 0,2-1,0-1,1 0,4 1,9 4,1-2,2-1,0-2,0-1,2-1,0-2,1-2,0-1,23 2,-14 0,54 10,-68-18,-1 2,0 2,0 1,-1 1,15 8,-43-19,0 1,0-1,0 1,0-1,0 1,0 0,0 0,-1 0,1 0,0 0,0 0,-1 1,1-1,-1 0,1 1,-1-1,0 1,0 0,1-1,-1 1,0 0,0 0,-1 0,1 0,0 0,-1 0,1 0,-1 0,1 0,-1 0,0 0,0 0,0 0,0 0,0 0,-1 0,1 0,-1 0,1 0,-1 0,0 0,0 0,-103 71,-117 76,-426 275,623-406,7-3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176 237,'-43'92,"5"2,4 1,-10 52,39-122,0 0,2 1,1-1,1 0,1 1,1-1,3 18,-3-37,-1 1,2-1,-1 1,1-1,0 1,0-1,1 0,0 0,0 0,0 0,1-1,-1 0,2 1,-1-1,0 0,1-1,0 1,0-1,0 0,1 0,-1-1,1 0,0 0,0 0,0 0,0-1,1 0,-1 0,1-1,-1 0,4 0,6-3,0 0,-1-2,1 0,0-1,-1 0,0-1,-1-1,1 0,-1-1,0-1,-1 0,0-1,-1 0,0-1,0 0,-1-1,-1 0,1-2,35-40,-2-2,-2-2,-3-1,4-15,-16 28,-2-1,-1-1,-3-1,-2-1,-2-1,-3-1,-2 0,5-42,-16 85,0 5,0-1,-1 1,1-1,-1 0,0 1,0-1,0 0,0 1,-1-1,0 1,0-1,0 0,-1 1,1 0,-1-1,0 1,0 4,0 1,0-1,0 1,0 0,1-1,-1 1,0 0,0 0,1 0,-1 0,1 0,-1 1,1-1,0 0,-1 1,1-1,0 1,0-1,0 1,0 0,0-1,0 1,1 0,-1 0,0-1,1 1,-1 2,-1 0,-24 55,2 1,2 1,4 1,-3 23,20-81,-13 55,3 0,2 1,3 0,2 0,3 0,5 33,-1-74,1 1,1-1,0 0,1-1,1 1,1-1,1 0,0-1,1 0,1-1,1 0,0-1,1 0,0 0,6 2,-15-15,-3-4</inkml:trace>
  <inkml:trace contextRef="#ctx0" brushRef="#br0" timeOffset="684.128">1107 830,'-20'3,"0"1,0 1,0 1,1 1,0 0,0 2,1 0,0 1,-6 5,21-12,0-1,0 1,0-1,1 1,-1 0,1 0,0 0,0 1,0-1,0 0,0 1,1 0,-1-1,1 1,0 0,0-1,1 1,-1 0,1 0,0 0,0-1,0 1,0 0,1 0,-1 0,1 0,0-1,0 1,1 0,-1-1,1 1,0-1,0 0,0 1,0-1,0 0,1 0,-1 0,1-1,0 1,0-1,1 2,3-2,0 0,0 0,0-1,0 0,1 0,-1-1,0 1,1-2,-1 1,0-1,0 0,1 0,-1-1,0 0,0-1,-1 1,1-1,0-1,-1 1,0-1,5-4,4-2,0-1,-1-1,0-1,-1 0,-1-1,0 0,-1-1,2-2,17-48,-25 103,-8 355,-26-155,27-222,-1 0,-1-1,0 1,0-1,-2 0,0 0,-1-1,-1 1,6-11,0 0,-1 0,1 0,-1 0,0-1,-1 1,1-1,0 0,-1 0,0 0,0 0,0-1,0 0,0 1,0-1,-1-1,1 1,-1-1,1 0,-1 0,1 0,-1 0,0-1,1 0,-1 0,0 0,1-1,-1 1,0-1,0-1,1 1,-1-1,1 0,-1 0,1 0,0 0,0-1,0 0,0 0,0 0,1 0,0-1,-1 1,1-1,0 0,1 0,-1 0,1 0,0 0,0-1,0 1,0-1,1 0,0 1,0-1,0 0,-2-9,1 1,0-1,1 0,1 1,0-1,1 0,1 1,2-11,0 7,1 0,1 0,0 0,1 1,1 0,1 1,0-1,1 2,0-1,8-6,-2 1</inkml:trace>
  <inkml:trace contextRef="#ctx0" brushRef="#br0" timeOffset="1001.987">1530 970,'0'15,"-5"13,-1 8,-5 2,0 0,1-2,-2-8,1-3,2-1,3-5</inkml:trace>
  <inkml:trace contextRef="#ctx0" brushRef="#br0" timeOffset="1281.278">1841 773,'-15'43,"-4"19,0 4,5-4,3-14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1 227,'19'0,"16"0,7-5,1-1,-2-1,2 2,-2 2,-3 1,-3 0,-3-3,-2-1,-1 0,-1 2,-10 0,-12 3,-8 0</inkml:trace>
  <inkml:trace contextRef="#ctx0" brushRef="#br0" timeOffset="246.742">198 1,'-9'38,"-9"33,0 8,2-4,4-11,4-10,4-10,2-9,1-4,2-3,0-6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1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1,'22'136,"-14"296,-10-264,2 280,0-449</inkml:trace>
  <inkml:trace contextRef="#ctx0" brushRef="#br0" timeOffset="467.633">479 114,'-67'56,"3"4,3 2,2 3,-20 31,75-91,0-1,0-1,1 1,-1 0,0 0,1 0,0 1,0-1,1 1,-1 0,1 0,0 0,0 0,0 0,1 0,0 0,0 0,0 1,1-1,-1 0,1 1,1-1,-1 0,1 1,0-1,0 0,0 0,1 0,0 0,0 0,0 0,1 1,159 100,7 95,-131-166,-25-21</inkml:trace>
  <inkml:trace contextRef="#ctx0" brushRef="#br0" timeOffset="718.813">790 678,'-10'39,"-3"26,1 8,2-4,3-10,3-8,6-10,4-6,0-9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0,'-4'24,"-3"23,-3 7,-1 0,1-4,3-7,-2-5,0-4,1-4,8-6,3-8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28 165,'-28'661,"29"-650,-1 0,2 1,-1-1,2 0,-1 0,1 0,1 0,0 0,1-1,2 4,-5-10,0-1,1 1,-1-1,1 1,0-1,0 0,0 0,0-1,1 1,-1-1,1 1,0-1,-1 0,1-1,0 1,0-1,0 1,0-1,1 0,-1-1,0 1,0-1,1 0,-1 0,0 0,0 0,1-1,1 0,25-10,-1-1,0-1,-1-1,-1-2,0-1,-2-1,0-1,0-2,-2 0,-1-2,-1 0,12-17,-32 38,26-25,-1-1,-1-1,-1-2,-2 0,-1-1,-1-2,-2 0,-1-1,-2-1,-2 0,-1-1,-2-1,-1 0,-3 0,0-1,-3 0,-1 0,-2-8,0 44,-1 1,1-1,-1 0,0 0,0 0,0 0,0 1,-1-1,1 0,-1 0,0 1,1-1,-1 0,0 1,-1-1,1 1,0-1,-1 1,1 0,-1-1,0 1,0 0,0 0,0 0,0 0,0 1,-1-1,1 1,0-1,-1 1,1 0,-1 0,0 0,1 0,-1 0,0 0,0 1,1-1,-1 1,0 0,0 0,0 0,1 0,-1 1,0-1,-1 1,-4 7,-1 1,2-1,-1 1,1 1,1 0,-1 0,2 0,-1 0,2 1,-1 0,1 0,1 0,0 1,0 5,0-6,-14 49,3 0,3 1,2 1,3 0,2 24,4-62,0-1,2 1,0 0,2 0,1-1,0 0,2 0,1 0,0-1,2 0,0-1,2 0,10 15,-9-22,-1-4</inkml:trace>
  <inkml:trace contextRef="#ctx0" brushRef="#br0" timeOffset="486.224">959 1011,'10'1,"-1"0,1 0,-1-1,1 0,-1-1,1 0,-1 0,1-1,-1 0,0-1,0 0,0 0,0-1,0 0,-1-1,0 0,0 0,0-1,4-3,-6 4,0 1,-1-1,0 0,0-1,0 1,0-1,-1 0,0 0,0 0,-1-1,1 1,-1-1,-1 0,0 0,1 0,-2 0,1 0,-1-1,-1 1,1 0,-1-1,0 1,-1 0,0-1,-1-4,2 9,-1 1,0-1,1 1,-1-1,0 1,0 0,-1 0,1-1,0 1,-1 0,1 0,-1 0,0 0,0 1,1-1,-1 0,0 1,-1-1,1 1,0 0,0 0,-1 0,1 0,0 0,-1 0,1 1,-1-1,1 1,-1-1,1 1,-1 0,1 0,-1 0,1 0,-3 1,-2 1,1-1,-1 1,1 1,-1-1,1 1,0 0,0 0,0 1,0 0,1 0,-1 0,-4 5,1-1,1 1,0-1,0 1,0 1,1 0,1 0,-1 0,2 0,0 1,0 0,0 0,2 1,-1-1,2 1,-1 0,2 0,-1-1,2 1,-1 0,2 0,0 0,0 0,1 0,1 3,2-9,1 0,0 0,-1-1,2 0,-1 0,1 0,0-1,-1 0,2-1,-1 1,0-1,1-1,0 1,-1-1,1-1,0 1,0-1,0-1,0 1,0-2,3 1,70-20,-62 8</inkml:trace>
  <inkml:trace contextRef="#ctx0" brushRef="#br0" timeOffset="681.729">1439 1039,'0'0</inkml:trace>
  <inkml:trace contextRef="#ctx0" brushRef="#br0" timeOffset="936.943">1439 1039,'-5'5,"-1"6,-5 6,0 6,1 2,-2-2,2 0,1 0,3 2,-3-4,1-1,1-3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8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0 368,'39'0,"31"-5,9-2,-4 1,-11-4,-10 0,-10 2,-9 2,-4 2,-7-3,-14 0,-8 0</inkml:trace>
  <inkml:trace contextRef="#ctx0" brushRef="#br0" timeOffset="216.908">283 1,'-19'57,"-7"24,2 8,4-6,6-8,5-12,5-12,2-9,2-8,5-5,8-6,0-9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0 311,'38'5,"42"2,12-1,-5 4,-13 0,-13-2,-9-2,-7-2,-7-7,-5-2,-3-1,-3 1,-5-4,-2 0,-4-3,-10-5,-5 0</inkml:trace>
  <inkml:trace contextRef="#ctx0" brushRef="#br0" timeOffset="245.752">479 1,'-19'38,"-6"33,1 8,9-4,7-11,6-5,2-10,2-6,0-8,0-3,-1-4,0 0,0-6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6,'-22'73,"36"114,25 89,-37-262,0 0,1-1,0 1,1-1,0 1,2-1,-1 0,1-1,1 1,0-1,1-1,0 1,1-1,0-1,1 0,1 0,-7-7,0 0,1-1,-1 0,1 0,-1-1,1 1,0-1,0 0,0 0,0 0,0-1,-1 0,1 0,0 0,0 0,0-1,0 0,0 0,0 0,0-1,-1 1,1-1,-1-1,1 1,-1 0,0-1,0 0,3-2,101-107,-93 94,0 1,0-1,-2 0,0-1,-1 0,-1-1,-1-1,0 1,3-14,-12 28,10-29,-12 58,-3 6,2 1,0-1,2 0,1 1,1-1,2 0,1 0,1 0,2 1,-5-18,1-1,1 1,0-1,0 0,1 0,1 0,-1-1,2 0,-1 0,2-1,-1 0,1 0,0-1,1-1,0 1,0-1,1-1,-1 0,1 0,1-1,-1-1,11 3,-17-6,0 0,1-1,-1 0,0 1,1-2,-1 1,0-1,0 0,1 0,-1 0,0-1,0 1,0-1,0-1,-1 1,1-1,0 1,-1-1,0-1,0 1,0-1,1 0,75-96,-59 63,-1-1,-2-1,-2-1,-2 0,-1-1,-3 0,-1-1,0-7,-2 3,31-279,-27 296,-5 35</inkml:trace>
  <inkml:trace contextRef="#ctx0" brushRef="#br0" timeOffset="969.319">1321 824,'-14'25,"2"0,1 1,1 0,1 1,2 0,0 0,2 1,1 0,1 4,2-29,0 1,1-1,-1 0,1 0,0 1,0-1,0 0,0 1,1-1,-1 0,1 0,0 1,0-1,0 0,1 0,-1 0,1 0,-1 0,1 0,0-1,0 1,0-1,0 1,1-1,-1 0,1 0,-1 0,1 0,0 0,0 0,0-1,0 1,0-1,0 0,0 0,0 0,1 0,-1-1,0 1,0-1,1 0,0 0,5-4,1-1,-1 0,0-1,-1 0,1 0,-1-1,0 0,-1 0,0-1,0 0,0 0,-1-1,-1 1,1-1,-1-1,-1 1,0-1,0 0,-1 0,0 0,0 0,-2 0,1-5,0 9,0 1,-1 0,0-1,0 1,-1-1,0 1,0-1,0 1,0-1,-1 1,0 0,0-1,0 1,-1 0,0 0,0-1,0 1,-1 1,1-1,-1 0,0 1,-1-1,1 1,-1 0,0 0,0 0,0 1,0-1,-1 1,1 0,-1 0,0 1,0-1,0 1,-2 0,-15-1,3 6</inkml:trace>
  <inkml:trace contextRef="#ctx0" brushRef="#br0" timeOffset="1367.391">1660 711,'7'22,"0"0,-2 0,0 0,-1 0,-2 1,0 0,-2 0,0-1,-3 16,2 8,-10 67,7-51,8-56</inkml:trace>
  <inkml:trace contextRef="#ctx0" brushRef="#br0" timeOffset="1614.09">1518 910,'34'0,"20"0,2-5,-5-2,-5 1,-7 1,-9-3,-10-1</inkml:trace>
  <inkml:trace contextRef="#ctx0" brushRef="#br0" timeOffset="2035.229">1970 655,'-29'368,"29"-364,-1-2,0 0,0 1,1-1,-1 1,1-1,0 1,0 0,0-1,0 1,0-1,1 1,-1-1,1 1,-1-1,1 1,0-1,0 0,0 1,0-1,1 0,-1 0,0 0,1 0,0 0,-1 0,1 0,0 0,0-1,0 1,0-1,0 1,1-1,-1 0,0 0,1 0,7-3,0-1,-1 0,1-1,-1 0,1-1,-2 0,1 0,0-1,-1 0,0-1,6-5,13-10,-26 21,0-1,0 1,0-1,0 1,0-1,0 1,0 0,1-1,-1 1,1 0,-1 0,1 0,-1 0,1 0,-1 0,1 0,0 1,0-1,-1 1,1-1,0 1,0 0,-1-1,1 1,0 0,0 0,0 0,0 1,-1-1,1 0,0 1,0-1,-1 1,1 0,0-1,-1 1,1 0,0 0,-1 0,1 0,-1 0,0 0,1 1,-1-1,0 0,0 1,0-1,0 1,0-1,0 1,0 0,0 0,10 72,-5-55</inkml:trace>
  <inkml:trace contextRef="#ctx0" brushRef="#br0" timeOffset="2666.225">2308 1107,'21'-8,"-1"-1,0 0,-1-1,0-2,-1 0,0-1,-1 0,-1-1,3-4,-17 16,1 0,0 0,-1 0,1 0,-1-1,0 1,0-1,0 1,0-1,0 0,0 0,-1 0,0 0,1 0,-1 0,0-1,0 1,-1 0,1-1,-1 1,0 0,0-1,0 1,0 0,0-1,-1 1,1 0,-1-1,0 1,-1-1,-2 3,-1 0,1 0,-1 1,0 0,1 0,-1 0,0 0,1 1,-1 0,1 0,-1 0,1 1,-1-1,1 1,0 0,0 0,0 0,0 1,0 0,0-1,1 2,-5 0,1 2,1-1,-1 1,1 0,0 0,0 1,1 0,0 0,0 0,1 0,-4 9,7-14,0 1,0-1,0 1,0-1,1 1,-1 0,1-1,-1 1,1 0,0 0,0-1,0 1,1 0,-1 0,1-1,-1 1,1 0,0-1,0 1,0-1,0 1,1-1,-1 0,1 1,-1-1,1 0,0 0,0 0,0 0,0 0,0 0,0-1,1 1,-1-1,0 0,1 1,-1-1,2 0,7 3,0 0,0-1,0 0,1-1,-1-1,1 1,0-2,-1 0,1 0,-1-1,1 0,-1-1,1-1,-1 1,0-2,0 0,0 0,0-1,-1 0,0-1,0 0,0 0,-1-1,6-6,5-6,-1 0,-1 0,0-2,-2 0,0-1,-2-1,0 0,7-20,-21 44,-1-1,0 0,1 1,-1-1,1 1,-1-1,1 0,-1 0,0 1,1-1,-1 0,0 0,1 0,-1 0,0 0,1 0,-1 0,0 0,1 0,-1 0,0 0,1 0,-1 0,1-1,-1 1,0 0,1 0,-1-1,1 1,-1 0,0-1,1 1,-1-1,1 1,-1-1,1 1,0-1,-1 1,1-1,-1 1,1-1,0 1,0-1,-1 0,1 1,0-1,0 0,0 1,-1-1,1 0,0 1,0-1,0 0,0 1,0-1,1 0,-1 1,0-1,0 0,0 1,0-1,1 1,-1-1,0 0,1 1,-1-1,0 1,1-1,0 0,-6 7,1 0,0 0,0 0,0 1,1-1,0 1,0 0,1 0,0 0,0 0,0 0,1 0,0 0,1 1,0-1,0 0,0 1,1-1,0 0,0 0,1 1,0-1,0 0,1-1,0 1,0 0,4 5,12 58,11 38,-19-90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1 103,'231'-34,"-147"17,169-19,-182 26,-54 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30,'43'0,"33"-5,9-1,-5 0,-7 1,-11 2,-12 0,-8 2,-8 1,-9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3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1 283,'19'0,"21"0,8 0,1-5,2-1,-4 0,-4 1,-5 2,-4-4,-3-1,-2 1,-1 2,-1-3,0 0,-4-4,-7 1</inkml:trace>
  <inkml:trace contextRef="#ctx0" brushRef="#br0" timeOffset="245.866">311 0,'-9'39,"-4"21,1 7,2-4,3-8,2-9,3-7,1-5,1-4,1-2,-1-1,1 0,-1-1,0 1,1-4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8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0,'18'56,"-13"-18,-1 0,-1 0,-3 0,-1 0,-1 0,-9 36,-2 60,10 394,16-466,-12-62,0 0,1 0,-1 0,0-1,1 1,-1-1,0 1,0-1,1 1,-1-1,0 0,0 0,0 1,0-1,0 0,0 0,0 0,0 0,0 0,0 0,0-1,-1 1,1 0,-1 0,1 0,-1-1,1 1,-1 0,1-1,-1 0,2-2,20-38,-13 22</inkml:trace>
  <inkml:trace contextRef="#ctx0" brushRef="#br0" timeOffset="415.46">396 283,'-36'24,"0"1,2 2,1 2,2 0,0 3,2 0,-14 22,9 23,33-74,1-1,0 0,0 1,0-1,0 1,0-1,1 0,-1 1,1-1,-1 0,1 0,0 1,0-1,0 0,0 0,0 0,1 0,-1 0,0 0,1-1,0 1,-1 0,1-1,0 1,0-1,0 0,0 1,0-1,0 0,0 0,0 0,1-1,1 2,83 11,-77-13,0 1,0-1,0 2,-1-1,1 1,0 1,-1 0,0 0,0 1,0 0,8 5,-8-2,-1 0,0 1,0 0,-1 1,1 0,-2 0,0 0,0 1,0 0,-2 0,3 7,7 11,4-8,-8-17</inkml:trace>
  <inkml:trace contextRef="#ctx0" brushRef="#br0" timeOffset="7735.515">791 847,'138'-26,"-78"34,-59-8,1 1,-1-1,0 1,0-1,0 1,0-1,0 1,0 0,0 0,0-1,0 1,-1 0,1 0,0 0,0 0,-1 0,1 0,-1 0,1 0,-1 0,1 0,-1 0,0 1,1-1,-1 0,0 0,0 0,0 1,0-1,0 0,0 0,0 0,0 0,0 1,-1-1,1 0,0 0,-1 0,1 0,-1 0,0 0,1 0,-1 0,0 0,1 0,-1 0,0 0,0 0,0 0,-106 86,65-58,20-14,15-11,0 0,0 0,0 0,1 1,0 0,0 1,0-1,1 1,-1 0,1 0,1 1,-1 0,1-1,1 1,-1 1,0 1,4-6,0-1,0 1,0 0,0-1,0 1,1-1,-1 1,1-1,0 1,0-1,0 1,0-1,0 0,0 1,0-1,1 0,-1 0,1 0,0 0,0 0,-1 0,1-1,0 1,1 0,-1-1,0 0,0 1,1-1,-1 0,0 0,1-1,2 2,83 14,-75-16,0-1,-1 0,1-1,-1 0,1-1,-1 0,0-1,0 0,0-1,-1-1,1 1,-1-2,1-1,6-6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38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78 109,'-17'193,"-23"112,30-241,-1 74,12-132,0-1,0 0,0 1,1-1,-1 0,1 0,1 0,-1 0,1 0,-1-1,1 1,1-1,-1 0,1 0,-1 0,1 0,0 0,1-1,-1 0,1 0,-1 0,1 0,4 1,-3-1,0 0,0-1,1 0,-1 0,1-1,-1 1,1-1,-1-1,1 1,-1-1,1 0,0-1,-1 0,1 0,-1 0,1-1,-1 1,0-2,0 1,0-1,0 0,0 0,0 0,-1-1,0 0,1 0,-2 0,1-1,0 0,-1 0,0 0,2-4,135-246,-99 173,-5 15,-3-3,-3 0,-3-2,-3-2,0-16,-22 36,-3 53,0 0,0 0,0 0,-1 0,1-1,0 1,0 0,-1 0,1 0,-1 0,1 0,-1 0,1 0,-1 0,0 0,1 0,-1 1,0-1,0 0,0 0,0 1,1-1,-1 0,0 1,0-1,0 1,0-1,-1 1,1 0,0-1,0 1,0 0,0 0,0 0,0 0,0 0,0 0,-1 0,1 0,0 0,0 0,0 1,0-1,0 0,-1 1,-4 3,0 0,0 0,0 1,1-1,0 1,0 1,0-1,1 1,-1 0,2 0,-1 0,0 0,1 1,0-1,0 3,-3 2,-44 137,43-110,1-12,1 1,1-1,1 1,1 1,2-1,1 0,1 4,23 147,27 65,-52-242,0 0,0 0,0 0,0 0,0 1,0-1,0 0,0 0,0 0,0 0,1 0,-1 0,0 0,1 0,-1 0,1 0,-1 0,1 0,0 0,-1 0,1 0,0 0,0-1,-1 1,1 0,0 0,0-1,0 1,0-1,0 1,0-1,0 1,0-1,0 1,0-1,0 0,0 0,1 0,-1 1,0-1,0 0,0 0,0-1,0 1,0 0,0 0,1 0,-1-1,0 1,0-1,0 1,0-1,0 1,0-1,0 1,-1-1,1 0,0 0,0 0,15-13</inkml:trace>
  <inkml:trace contextRef="#ctx0" brushRef="#br0" timeOffset="853.28">1010 701,'-6'-3,"1"1,-1 0,0 0,1 0,-1 1,0 0,0 0,0 1,0-1,0 1,0 1,0-1,0 1,0 0,0 0,0 1,1-1,-1 1,0 1,1-1,-1 1,1 0,0 0,0 1,0-1,1 1,-1 0,1 0,0 1,0-1,0 1,1 0,0 0,0 0,0 1,0-1,1 1,0-1,0 1,0 0,1 0,0 0,0 0,1 0,-1-3,1 0,-1 0,1 0,0 1,0-1,0 0,0 0,1 0,0 0,-1 0,1 0,0 0,0 0,1 0,-1 0,0 0,1 0,0-1,0 1,0-1,0 1,0-1,0 0,1 0,-1 0,1 0,-1 0,1-1,0 1,-1-1,1 1,0-1,0 0,0 0,0-1,0 1,1 0,-1-1,0 0,0 0,0 0,0 0,2-1,7-1,0-2,0 0,0 0,0-1,-1-1,0 0,0 0,0-1,-1-1,0 0,-1 0,1-1,-1 0,-1 0,0-1,0 0,2-6,-5 10,60-110,-60 139,-7 290,-25-144,26-158,-1 0,0-1,-1 0,0 0,-1 1,0-2,0 1,-1 0,0-1,-1 0,0 0,0-1,-1 0,0 0,-1 0,1-1,-2 0,1 0,-1-1,0 0,0-1,-7 3,15-7,-1 0,1-1,-1 0,1 1,-1-1,0 0,1 1,-1-1,1 0,-1 0,0-1,1 1,-1 0,0 0,1-1,-1 1,1-1,-1 1,1-1,-1 0,1 0,-1 1,1-1,0 0,0 0,-1 0,1-1,0 1,0 0,0 0,0-1,0 1,0 0,1-1,-1 1,0-1,1 1,-1-1,1 1,-1-1,1 0,0 1,0-2,5-72,0 57,0 0,1 1,1-1,1 1,0 0,1 1,1 0,1 1,0 0,0 0,2 1,5-4,-4 7</inkml:trace>
  <inkml:trace contextRef="#ctx0" brushRef="#br0" timeOffset="1111.879">1432 814,'-19'29,"-11"14,-1 4,6-5</inkml:trace>
  <inkml:trace contextRef="#ctx0" brushRef="#br0" timeOffset="1764.902">1658 617,'162'-70,"-161"69,0 1,0-1,0 0,0 0,1 1,-1-1,0 1,0-1,1 1,-1-1,0 1,1 0,-1 0,1 0,-1-1,0 1,1 0,-1 1,0-1,1 0,-1 0,1 1,-1-1,0 1,0-1,1 1,-1-1,0 1,0 0,0-1,0 1,1 0,-1 0,0 0,-1 0,1 0,0 0,0 0,0 1,-1-1,1 0,0 0,-1 0,1 1,-1-1,1 0,-1 1,0-1,0 0,0 1,0-1,0 1,0-1,0 0,0 1,0-1,0 0,-1 1,1-1,-1 0,1 1,-1-1,1 0,-2 1,-63 68,54-61,0 1,1-1,0 2,1 0,0 0,1 0,0 1,1 0,0 1,1 0,0 0,-1 8,6-19,0 1,1 0,-1 0,1-1,0 1,-1 0,1 0,1 0,-1 0,0-1,1 1,-1 0,1 0,0-1,0 1,0 0,0-1,1 1,-1-1,1 1,-1-1,1 0,0 0,0 0,0 0,0 0,0 0,0 0,1-1,-1 1,1-1,-1 1,1-1,-1 0,1 0,0 0,0-1,-1 1,1 0,0-1,0 0,2 0,121-15,-78-11,-30 11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4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1 368,'245'-29,"-67"3,-43-2,-125 25</inkml:trace>
  <inkml:trace contextRef="#ctx0" brushRef="#br0" timeOffset="1900.755">283 1,'5'48,"1"39,0 11,-1-3,-6-7,-3-14,-1-15,1-13,0-4,2-4,0-5,2-2,4-3,7-5,2-11,3-8,-1-10,-4-3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4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30 152,'-29'446,"28"-418,9 132,-7-153,0-1,1 1,0-1,0 1,1-1,-1 0,1 0,1 0,-1 0,1-1,0 1,0-1,1 0,-1 0,1 0,0-1,0 0,1 0,0 0,-1-1,6 3,-4-3,0-1,1 0,-1-1,1 1,-1-1,1 0,-1-1,1 0,0 0,-1-1,1 0,-1 0,1-1,-1 0,0 0,0-1,0 0,0 0,0 0,0-1,-1 0,6-5,6-4,-1-2,-1 0,0-1,-1 0,0-1,-2-1,4-6,10-20,-3-1,-1-1,-3-1,8-29,-9 19,-2 0,-3-1,-3 0,-2-1,-3 0,-2-5,-4 56,1 4,0 0,-1 0,0 0,0 0,0 1,0-1,-1 0,1 0,-1 0,0 0,0 1,-1-1,1 0,-1 1,1-1,-3-1,2 5,0 1,-1-1,1 1,0 0,0 0,0 0,0 0,0 0,0 0,0 0,0 1,1-1,-1 1,0 0,1-1,-1 1,1 0,0 0,-1 0,1 0,0 0,0 0,0 0,1 0,-1 1,-1 0,-17 34,1 0,2 1,1 0,2 2,2-1,-2 18,7-24,1-1,2 1,1 0,1 0,2 0,1 0,2 0,1 0,2-1,0 0,3 0,11 25,-7-25,-10-20,1 0,0 0,1 0,0-1,1 0,0 0,0-1,2 0,-1 0,1-1,7 6,-6-9</inkml:trace>
  <inkml:trace contextRef="#ctx0" brushRef="#br0" timeOffset="3289.975">792 829,'7'4,"0"0,1-1,-1 0,1 0,0-1,-1 1,1-2,0 1,0-1,1-1,-1 1,0-1,0-1,0 0,0 0,0 0,0-1,0 0,0-1,-1 1,1-2,-1 1,0-1,1 0,-2 0,1-1,-1 0,1 0,-1-1,0-1,-4 5,-2 1,1-1,0 0,0 0,0 0,-1 0,1 0,-1 0,0 0,0 0,1 0,-1 0,0 0,-1 0,1 0,0 0,-1 0,1 1,-1-1,1 0,-1 0,0 0,0 0,0 0,0 1,0-1,0 0,0 1,-1-1,1 1,-1 0,1-1,-1 1,1 0,-1 0,0 0,1 0,-1 0,0 0,-1 0,-82-10,76 14,1 0,-1 1,1 0,0 0,0 1,0 0,0 1,1-1,0 2,0-1,1 1,0 0,0 0,0 0,1 1,0 0,1 0,0 0,0 1,0 0,1-1,1 1,-1 0,0 8,3-13,0 1,0 0,1 0,-1-1,1 1,0 0,1-1,-1 1,1-1,-1 0,1 1,1-1,-1 0,1 0,-1 0,1 0,0-1,0 1,1-1,-1 0,1 0,0 0,0 0,0-1,0 1,4 1,4 2,0-1,1-1,-1 1,1-2,0 0,0 0,0-1,0-1,1 0,14-1,-3 0</inkml:trace>
  <inkml:trace contextRef="#ctx0" brushRef="#br0" timeOffset="5501.066">1243 970,'0'5,"0"6,-5 1,-1 4,-5-1,0 2,-4-3,2 2,2-2</inkml:trace>
  <inkml:trace contextRef="#ctx0" brushRef="#br0" timeOffset="6468.915">1385 773,'39'-18,"-39"18,11-6,0 0,0 1,1 1,-1 0,1 1,0 0,0 1,0 0,1 0,-1 2,0-1,1 2,-1 0,2 0,-11 0,-1 0,0 0,0 1,0-1,0 0,0 1,-1-1,1 1,0 0,-1 0,1-1,-1 1,1 0,-1 0,0 0,0 1,0-1,0 0,0 0,-1 0,1 1,0-1,-1 0,0 1,0-1,0 1,0-1,0 0,0 1,0-1,-1 0,1 1,-1-1,0 0,0 1,0-1,-37 82,-21 21,58-104,1 1,0-1,0 0,0 1,-1-1,1 1,1-1,-1 1,0-1,0 0,0 1,1-1,-1 1,1-1,-1 0,1 1,0-1,-1 0,1 0,0 1,0-1,0 0,0 0,0 0,0 0,0 0,0 0,0-1,0 1,1 0,-1 0,0-1,1 1,-1-1,0 1,1-1,-1 0,0 1,1-1,0 0,60 0,57-30,-101 22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14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2739 1298,'76'-140,"-60"106,1 1,2 0,2 1,1 1,1 1,9-7,102-108,-133 144,1-1,0 1,0-1,0 1,0 0,0 0,1 0,-1 0,0 1,0-1,1 1,-1-1,0 1,1 0,-1 0,0 0,1 0,-1 0,0 0,1 1,-1-1,0 1,0-1,1 1,-1 0,0 0,0 0,0 0,0 1,0-1,0 0,0 1,-1-1,1 1,0 0,-1 0,1-1,-1 1,0 0,0 0,1 0,-1 1,-1-1,1 0,0 0,0 0,-1 1,0-1,1 1,35 161,-36-161,1 0,0 0,-1-1,1 1,0-1,0 1,0-1,0 1,1-1,-1 0,1 1,-1-1,1 0,0 0,0 0,0 0,0-1,0 1,0 0,1-1,-1 1,0-1,1 0,-1 0,1 0,0 0,-1 0,1-1,0 1,-1-1,1 0,0 0,-1 0,1 0,0 0,0 0,-1-1,1 1,-1-1,1 0,0 0,-1 0,1 0,-1 0,0-1,1 1,0-1,136-118,63-42,-201 161,0-1,-1 1,1 0,0-1,0 1,0 0,0 0,0 0,0 0,0 0,0 0,1 0,-1 0,0 0,1 0,-1 1,0-1,1 0,-1 1,1-1,-1 1,1 0,-1-1,1 1,-1 0,1 0,-1 0,1 0,-1 0,1 1,0-1,-1 0,0 1,1-1,-1 1,1-1,-1 1,1 0,-1 0,0-1,0 1,1 0,-1 0,0 0,0 0,0 1,1 0,0 11,0 1,0 0,-2-1,1 1,-2 0,0 0,-1 0,0-1,-1 1,0-1,-2 4,-13 97,18-112,-1 0,1 1,0-1,0 0,0 0,0 1,0-1,0 0,0 0,1 1,-1-1,1 0,0 0,0 0,-1 0,1 0,1 0,-1 0,0 0,0 0,1 0,-1-1,1 1,-1-1,1 1,0-1,0 1,0-1,-1 0,1 0,0 0,0 0,1 0,-1 0,0-1,0 1,0-1,0 0,1 1,-1-1,0 0,0 0,1 0,-1-1,0 1,2-1,7-4,-1 0,1-1,-1 0,0-1,-1 0,1-1,-1 0,-1 0,0-1,1-1,6-8</inkml:trace>
  <inkml:trace contextRef="#ctx0" brushRef="#br0" timeOffset="-1634.273">1045 169,'-19'-8,"-1"0,1 2,-1 0,-1 2,1 0,-1 1,1 1,-1 1,0 1,0 0,1 2,-1 0,0 2,1 0,0 1,-2 2,6 0,0 0,1 1,0 1,1 0,-1 1,2 1,0 0,0 0,1 2,0-1,1 2,1-1,0 1,0 1,1 1,-14 28,1 1,3 1,1 0,-6 31,11-35,2 1,2-1,2 2,1-1,3 1,1 0,3-1,1 1,5 24,-6-58,0 1,1-1,1 0,-1 0,2 0,-1 0,1 0,1-1,0 1,0-1,1-1,0 1,0-1,1 0,0 0,1-1,0 0,0 0,0-1,1 0,0 0,0-1,0 0,1-1,-1 0,1 0,0-1,1-1,-1 1,0-2,1 1,-1-1,10-1,11-6,0-1,0-2,-1 0,0-2,-1-2,-1 0,0-2,0-1,-2-2,0 0,-1-2,-1 0,-1-2,0-1,-2 0,-1-2,-1 0,-1-1,-1-1,10-23,-14 27,-1 1,-1-2,0 0,-2 0,-2 0,0-1,-1-1,-1 1,-2-1,0 1,-2-1,-1 0,-1 0,-1 0,-1 1,-1-1,-2 1,0 0,-2 0,-1 1,0 0,-2 0,-1 1,-2-1,8 14,-1 0,0 1,0-1,-1 2,0-1,-1 1,0 0,0 1,-1 0,1 0,-2 1,1 1,-1-1,1 2,-2 0,1 0,0 1,-1 0,1 1,-1 0,0 1,0 0,1 1,-1 0,0 1,0 0,-5 2,-3 5,0 2,0 0,1 1,1 0,0 2,0 0,1 1,1 1,0 0,1 2,1-1,1 2,0 0,1 0,1 1,-4 10,-6 16</inkml:trace>
  <inkml:trace contextRef="#ctx0" brushRef="#br0" timeOffset="-1001.94">1496 931,'-27'322,"60"-416,-14 44,3 1,2 0,2 2,2 1,2 1,2 1,2 2,7-3,-41 44,0 1,0-1,0 0,0 1,0-1,0 1,0-1,1 1,-1-1,0 1,1 0,-1-1,0 1,0-1,1 1,-1-1,1 1,-1 0,0-1,1 1,-1 0,1 0,-1-1,1 1,-1 0,1 0,-1-1,1 1,-1 0,1 0,-1 0,1 0,-1 0,1 0,-1 0,1 0,0 0,-1 0,1 0,-1 0,1 1,-1-1,1 0,-1 0,1 0,-1 1,0-1,1 0,-1 1,1-1,-1 0,1 1,-1-1,0 0,1 1,-1-1,0 1,4 33,-4-22,1-3,0 0,0 0,1 0,0 0,1 0,-1 0,2-1,-1 1,1-1,1 0,1 2,9 10</inkml:trace>
  <inkml:trace contextRef="#ctx0" brushRef="#br0" timeOffset="2344.036">4432 762,'-2'-5,"0"1,-1 0,1 0,-1 0,0 0,0 0,0 0,0 1,-1-1,1 1,-1 0,0 0,0 1,0-1,0 1,0-1,-1 2,1-1,-1 0,0 1,1 0,-1 0,0 0,0 0,1 1,-1 0,0 0,0 0,0 1,1 0,-1-1,0 2,0-1,1 0,-1 1,1 0,0 0,-1 0,1 1,0 0,0-1,1 1,-1 1,0-1,1 0,0 1,-2 2,-9 8,0 0,1 1,0 1,2 0,0 1,0 0,2 0,0 1,1 0,1 1,0 0,2 0,0 0,1 1,1-1,1 9,1-24,0 1,1-1,0 1,0-1,1 1,-1-1,1 1,0-1,0 0,0 0,1 1,-1-1,1 0,0 0,0 0,1 0,-1-1,1 1,0-1,0 1,0-1,0 0,0 0,1-1,-1 1,1-1,0 1,0-1,0 0,0 0,0-1,0 1,1-1,2 0,9-1,0-1,0 0,0-1,-1-1,1 0,-1-2,0 0,0 0,0-1,0-1,-1 0,-1-1,1-1,-1 0,0-1,-1 0,-1-1,1-1,-2 1,1-2,-2 1,0-1,0-1,3-8,-6 11,0 0,-1 0,0-1,-1 0,-1 0,0 0,0-1,-1 1,-1-1,0 1,0-1,-2 1,0-10,0 16,0 0,0-1,-1 1,1 0,-2-1,1 1,0 0,-1 1,0-1,-1 0,1 1,-1 0,0 0,0 0,-1 0,0 0,1 1,-2 0,1 0,0 1,-1-1,1 1,-1 0,0 1,0-1,0 1,-1 0,-2 1,0 1,0 0,0 1,1 0,-1 0,0 1,0 0,1 0,-1 1,1 0,0 1,0 0,0 0,0 1,0 0,1 0,0 0,0 1,1 0,0 1,0-1,0 1,1 1,0-1,-2 4,-11 15</inkml:trace>
  <inkml:trace contextRef="#ctx0" brushRef="#br0" timeOffset="2817.996">4912 846,'-117'291,"119"-314,25-61,5 2,2 1,4 1,35-50,-16 56,-55 75,0-1,-1 1,1 0,-1 0,1-1,-1 1,1 0,-1 0,1 0,-1 1,0-1,0 0,0 0,1 1,-1-1,0 1,-1-1,1 1,0-1,0 1,-1-1,1 1,-1 0,1-1,-1 1,0 0,1 0,-1-1,0 1,0 0,-1-1,1 1,0 0,0 0,-1-1,1 1,-1 0,1 1,-1 86,0-62</inkml:trace>
  <inkml:trace contextRef="#ctx0" brushRef="#br0" timeOffset="3129.16">5306 903,'41'-9,"0"-2,-1-1,-1-2,0-2,-1-2,-1-1,0-2,28-21,-8-15,-55 55,-1 0,1 0,-1 0,1 0,-1 0,0 0,0 0,0 0,0 0,0-1,-1 1,1 0,-1-1,1 1,-1 0,0-1,0 1,0-1,0 1,0 0,-1-1,1 1,-1 0,0-1,1 1,-1 0,0 0,0-1,0 1,-1 0,1 0,-6-2,1 1,0 0,0 1,-1-1,0 1,1 1,-1-1,0 1,0 0,0 1,0 0,1 0,-1 0,0 1,0 0,0 0,0 1,1 0,-1 0,1 0,-1 1,1 0,0 0,0 1,0-1,0 2,-10 3,0 0,1 2,0 0,0 1,1 0,0 1,1 1,1 0,0 0,0 1,1 1,1 0,1 1,0 0,1 0,1 0,0 1,2 0,-1 1,-1 17,6-27,1 0,0-1,1 1,-1 0,2 0,-1-1,1 1,0-1,1 1,-1-1,1 0,1 0,0 0,0 0,0-1,1 1,0-1,0 0,0-1,1 1,0-1,0 0,0-1,0 1,1-1,0 0,0-1,13 7,1-1,0-2,0 0,0-1,1-1,-1-1,1-1,22 0,-9-1</inkml:trace>
  <inkml:trace contextRef="#ctx0" brushRef="#br0" timeOffset="3949.154">7198 677,'-6'-5,"-1"0,1 1,-1-1,1 1,-1 0,0 1,-1 0,1 0,-1 0,1 1,-1 0,0 1,1 0,-1 0,0 0,0 1,0 0,0 1,0 0,-7 2,-9 0,1 2,0 1,0 1,1 1,0 0,0 2,1 1,0 0,1 2,-13 10,31-21,-1 0,1 0,0 0,0 1,0-1,0 0,0 1,1 0,-1-1,1 1,0 0,0 0,0 0,0 0,0 0,0 0,1 0,-1 0,1 0,0 0,0 0,0 0,1 0,-1 1,1-1,0 0,-1 0,1-1,0 1,1 0,-1 0,1 0,-1-1,1 1,0 0,0-1,0 0,0 1,0-1,0 0,1 0,-1 0,1-1,-1 1,1-1,3 2,8 6,2 0,-1-1,1-1,1-1,-1 0,1-1,8 1,11 5,5-1,-32-9,0 1,-1-1,1 1,0 1,-1 0,0 0,0 0,0 1,0 0,0 1,-1 0,1 0,-1 1,-1-1,1 2,-1-1,0 1,0 0,-5-4,0 1,0-1,0 1,-1-1,1 1,-1-1,0 1,0-1,0 1,0 0,0-1,-1 1,0-1,0 1,0-1,0 1,0-1,-1 0,0 1,1-1,-1 0,0 0,-1 0,1-1,0 1,-1 0,-1 0,-80 61,34-40,-2-2,0-2,-2-2,0-3,-5-1,48-16,15-3</inkml:trace>
  <inkml:trace contextRef="#ctx0" brushRef="#br0" timeOffset="4195.144">7678 931,'-24'34,"-13"10,5-6,8-10</inkml:trace>
  <inkml:trace contextRef="#ctx0" brushRef="#br0" timeOffset="4471.954">7537 141,'0'0</inkml:trace>
  <inkml:trace contextRef="#ctx0" brushRef="#br0" timeOffset="4751.524">7904 1185,'29'-58,"4"-15,4 2,3 2,3 2,38-44,-81 109,1 1,-1-1,1 1,0-1,0 1,0 0,0-1,0 1,0 0,0 0,0-1,0 1,1 0,-1 0,0 0,1 1,-1-1,0 0,1 0,-1 1,1-1,0 1,-1-1,1 1,-1 0,1 0,0-1,-1 1,1 0,-1 1,1-1,0 0,-1 0,1 1,-1-1,1 1,-1-1,1 1,-1 0,1-1,-1 1,1 0,-1 0,0 0,0 0,1 0,-1 0,0 1,0-1,0 0,0 1,0-1,-1 0,1 1,0-1,-1 1,4 16,-1 1,0-1,-2 1,0-1,-2 1,0 0,-1 0,0 29,7 60,-4-106,1-1,0 0,0 0,0 0,0 0,0-1,0 1,1 0,-1-1,0 1,0-1,0 0,0 0,1 0,-1 0,0 0,0-1,0 1,1 0,-1-1,0 0,0 1,0-1,0 0,0 0,0 0,0-1,0 1,-1 0,1-1,0 1,-1-1,1 1,-1-1,0 0,1 0,-1 1,0-2,0 2,165-175,-165 175,0 0,0-1,0 1,0 0,0 0,0 0,0 0,1 0,-1 1,0-1,0 0,1 0,-1 1,1-1,-1 1,1-1,-1 1,1 0,-1-1,1 1,-1 0,1 0,-1 0,1 0,-1 0,1 1,-1-1,1 0,-1 1,1-1,-1 1,0 0,1-1,-1 1,0 0,1 0,-1-1,0 1,0 0,0 1,0-1,0 0,0 0,0 0,0 0,0 1,0-1,-1 0,1 1,-1-1,1 1,-1-1,1 1,-1-1,0 1,0-1,0 1,0-1,0 1,0-1,0 1,2 59,-3-52,1 0,0 0,0-1,1 1,0 0,0 0,1-1,1 1,-1-1,4 7,5 4</inkml:trace>
  <inkml:trace contextRef="#ctx0" brushRef="#br0" timeOffset="5217.176">8976 734,'-19'121,"-28"180,-29 68,67-333,5-15,-1-1,-1 1,-1-1,0 0,-2-1,-7 13,16-33,0 1,-1 0,1 0,0-1,0 1,-1 0,1 0,0 0,0-1,-1 1,1 0,0 0,-1 0,1 0,0 0,-1 0,1 0,-1-1,1 1,0 0,-1 0,1 0,0 1,-1-1,1 0,0 0,-1 0,1 0,0 0,-1 0,1 0,0 0,-1 1,1-1,0 0,0 0,-1 0,1 1,0-1,-1 0,1 1,0-1,0 0,0 0,-1 1,1-1,0 0,0 1,0-1,0 0,0 1,0-1,0 0,0 1,0-1,3-33,96-213,-58 153,4 2,3 3,4 1,5 3,2 2,4 3,4 3,3 3,23-16,-92 87,0 0,0 1,0-1,0 0,1 1,-1-1,0 0,1 1,-1 0,1-1,-1 1,1 0,0 0,-1 0,1 0,0 0,0 0,0 0,0 1,0-1,-1 1,1-1,0 1,1 0,-1 0,0 0,0 0,0 0,0 0,0 0,0 1,0-1,0 1,-1 0,1-1,0 1,0 0,0 0,-1 0,1 0,0 1,-1-1,1 0,-1 1,1-1,-1 1,0-1,0 1,2 1,-4 9,0 0,0-1,-1 1,0 0,-1-1,-1 0,0 1,0-2,-1 1,0 0,-1-1,0 0,-2 2,5-8,-25 45,-3-1,-2-1,-2-2,-2-1,-2-2,-2-2,-27 21,62-56,0 0,-1 0,1 0,-1-1,0 1,0-2,0 1,-1-1,0 0,1-1,-1 1,0-2,-7 2,-3-5</inkml:trace>
  <inkml:trace contextRef="#ctx0" brushRef="#br0" timeOffset="5483.476">9936 0,'-53'115,"5"3,6 1,5 2,5 2,-5 59,12 3,23-172,0-7,0 0,1 0,0 0,0 0,0 0,1 0,0 0,0 0,1 1,0-1,0 0,0 0,1 0,-1-1,1 1,1 0,1 3,8 2</inkml:trace>
  <inkml:trace contextRef="#ctx0" brushRef="#br0" timeOffset="6046.37">9991 705,'-14'35,"1"1,1 0,3 1,1 0,1 1,0 19,7-54,0 0,-1-1,1 1,1 0,-1 0,0 0,1-1,-1 1,1 0,0 0,0-1,0 1,0-1,0 1,1-1,-1 1,1-1,-1 0,1 1,0-1,0 0,0 0,0-1,1 1,-1 0,0-1,1 1,-1-1,1 0,-1 0,1 0,0 0,-1 0,1-1,0 1,0-1,0 1,-1-1,1 0,0 0,0-1,0 1,-1 0,1-1,0 0,2 0,12-8,-1 0,0-1,0 0,-1-1,-1-1,0 0,0-1,-1-1,-1 0,0-1,-1 0,-1 0,7-15,-6 14,143-228,-180 362,16-36,3 1,5 0,2 0,5 6,23 332,-27-358,-2 1,-3 0,-2-1,-5 6,7-46,-1-1,-2 0,0 0,-1-1,-1 0,-1 0,-1-1,0 0,-2-1,0 0,-2-1,0-1,-3 2,15-14,-1 0,-1 0,1-1,-1 1,1-1,-1 0,0-1,-1 1,1-1,-1 0,1 0,-1-1,0 1,0-1,0-1,0 1,-1-1,1 0,0 0,0-1,-1 0,1 0,0 0,-1-1,1 0,0 0,0-1,0 0,0 0,0 0,0-1,1 0,-1 0,1 0,-1 0,1-2,-4-10,2 0,0 0,1-1,0 0,1 0,1 0,0-1,2 0,0 0,1 1,0-1,1 0,1 0,2-4,2-29,3 0,3 0,1 1,2 0,3 2,2 0,1 0,25-38,-24 47,2 0,1 1,2 2,1 1,23-22,-15 22</inkml:trace>
  <inkml:trace contextRef="#ctx0" brushRef="#br0" timeOffset="7435.51">7592 197,'0'-4,"0"-8,5 0,2-4,-6 1,-2 9,-7 4,-1 7,5 4,4-5,6-4,3-1</inkml:trace>
  <inkml:trace contextRef="#ctx0" brushRef="#br0" timeOffset="8416.132">1 1890,'1245'-33,"-766"15,2223-82,-381 26,1841 214,-3975-125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2:49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734 367,'-47'617,"30"-476,-6 0,-21 63,43-201,1 0,0 0,-1 0,0 0,1 0,-1 0,0 0,-1 0,1 0,0-1,-1 1,0 0,1-1,-1 1,0-1,0 0,-1 1,1-1,0 0,-1 0,1-1,-1 1,0-1,0 1,1-1,-1 0,-2 1,-4-9</inkml:trace>
  <inkml:trace contextRef="#ctx0" brushRef="#br0" timeOffset="267.847">508 311,'17'-27,"2"1,1 0,0 1,2 1,1 2,1 0,0 1,2 1,18-10,-36 25,0 1,0 0,0 0,0 1,1 0,-1 0,1 1,-1 0,1 1,0 0,0 0,0 1,0 0,0 0,0 1,0 0,-1 1,1 0,0 0,-1 1,1 0,-1 1,0 0,0 0,0 0,-1 1,5 4,0 1,0 0,0 1,-1 0,-1 1,0 1,-1-1,0 2,0-1,-2 1,0 0,0 1,-1-1,-1 1,-1 0,0 1,-1-1,0 1,-2 0,1-1,-2 10,0-4,-1 0,-1 0,-1-1,-1 1,-1-1,0 0,-2 0,0 0,-1-1,-1 0,-1 0,-1-1,0-1,-1 0,-6 5,-2-1,-1-1,0-1,-2-1,0-1,-1-1,-1-1,0-1,-1-1,0-2,-1 0,0-2,-1-1,-3 0,-76-4,81-9</inkml:trace>
  <inkml:trace contextRef="#ctx0" brushRef="#br0" timeOffset="870.984">1355 198,'-21'99,"4"1,-3 96,2-18,-9-1,-30 100,43-228,10-37,0-1,0 0,2 1,-1 0,1-1,1 1,0 0,1 0,0 0,2 6,14-6,-5-18</inkml:trace>
  <inkml:trace contextRef="#ctx0" brushRef="#br0" timeOffset="1619.367">1552 960,'-16'41,"2"0,2 1,2 1,1 0,-1 23,9-62,0 1,1-1,-1 0,1 0,0 0,0 1,0-1,0 0,1 0,-1 0,1 0,0 1,1-1,-1 0,1-1,0 1,-1 0,2 0,-1-1,0 1,1-1,0 0,-1 0,1 0,1 0,-1 0,0-1,1 1,-1-1,1 0,0 0,-1 0,1 0,0-1,0 0,3 1,7-4,0-2,0 1,-1-2,0 0,1 0,-2-1,1-1,-1 0,0-1,0 0,-1-1,0 0,-1-1,0 0,-1-1,0 0,0 0,-1-1,0 0,1-4,77-117,-105 199,16-61,0 0,0 1,1 0,-1-1,1 1,1 0,-1 0,1 0,0 0,0 0,1 0,0 1,0-1,0 0,1 0,0 0,0 0,1 0,-1 0,1 0,0 0,1-1,0 1,0-1,0 1,0-1,1 0,0 0,0-1,0 1,0-1,1 0,0 0,0 0,0-1,0 0,4 2,2-2,0-1,0 0,0-1,1 0,-1 0,0-1,1-1,-1 0,0-1,1 0,-1 0,0-1,-1-1,1 0,-1 0,1-1,-1 0,-1-1,1 0,5-5,38-29,-2-2,-2-1,28-35,-6 8,-71 68,2 0,-1 0,0 0,0 0,1 0,-1 0,1 1,-1-1,1 0,0 1,-1 0,1-1,0 1,0 0,0 0,0 0,0 0,1 0,-1 0,0 1,0-1,1 1,-1-1,0 1,0 0,1 0,-1 0,0 0,1 0,-1 1,0-1,0 1,1 0,-1-1,0 1,0 0,0 0,0 0,0 0,0 1,0-1,0 1,-1-1,1 1,0 0,1 13,0 0,-1 1,0 0,-1-1,-1 1,-1 0,0-1,-1 1,-1 0,0-1,-4 10,7-17,-1 0,-1 0,0 1,0-1,-1 0,0-1,0 1,0 0,-1-1,-1 0,1 0,-1 0,0 0,-1-1,1 0,-1 0,0-1,-1 1,0-1,1 0,-1-1,-1 0,1 0,-1-1,-6 3,9-5,0 1,0-1,0 0,0 0,-1-1,1 0,0 0,0 0,0 0,0-1,0 0,-1 0,1 0,1-1,-1 1,0-1,0-1,33-14,279 13,-281 5,-1 0,0 0,0-2,0 0,0-2,0-1,-1-1,1-1,-1-1,9-5,-15 4</inkml:trace>
  <inkml:trace contextRef="#ctx0" brushRef="#br0" timeOffset="20879.304">4431 875,'-10'-2,"0"-1,0 1,0 1,0-1,-1 2,1 0,-1 0,1 0,0 2,-1-1,1 1,0 1,0 0,0 0,1 1,-1 0,1 1,0 0,0 0,0 1,1 0,0 0,0 1,-4 5,0-3,-1 0,2 0,-1 2,1-1,1 1,0 1,1 0,0 0,0 1,2 0,-1 1,2-1,0 1,0 1,2-1,-3 13,6-24,1 0,0 1,1-1,-1 0,1 0,-1 1,1-1,0 0,0 0,0 0,1 0,-1 0,1 0,-1 0,1 0,0-1,0 1,0 0,1-1,-1 0,1 0,-1 0,1 0,0 0,-1 0,1 0,0-1,0 0,0 1,1-1,-1 0,0-1,0 1,1-1,-1 1,1-1,6 1,0 0,0-1,1 0,-1 0,0-1,0-1,0 0,0 0,0-1,0 0,3-2,20-14,0-2,-2-1,0-1,-2-2,0 0,-2-3,19-22,-32 34,110-156,-150 275,22-46,2 0,3 0,2 0,8 33,-3-6,5 45,0-12,-5 1,-6 85,-3-182,0-1,-2 0,0 0,-1 0,-1 0,-1-1,0 1,-2-2,0 1,-1-1,-1 0,-1-1,-4 5,14-20,-1 1,0-1,0 0,0 1,0-1,0 0,-1 0,1 0,0-1,-1 1,0-1,1 1,-1-1,0 0,0 0,1 0,-1 0,0 0,0-1,0 1,0-1,0 0,0 0,0 0,0 0,0-1,0 1,0-1,0 0,0 0,0 0,0 0,1 0,-1-1,0 1,1-1,-1 1,1-1,0 0,-1 0,1 0,0-1,0 1,0 0,1-1,-1 1,1-1,-1 0,1 1,0-1,0 0,0 0,-3-16,1-1,0 0,2 0,0 1,2-1,0 0,1 0,1 1,0-1,2 1,0 0,2 0,0 0,1 1,0 0,11-15,-5 2,164-337,-147 310,-21 34</inkml:trace>
  <inkml:trace contextRef="#ctx0" brushRef="#br0" timeOffset="21689.897">4855 1411,'22'-13,"0"-2,-1 0,-1-1,-1-1,0 0,4-7,-2 4,16-18,-2 0,-1-2,-2-2,-2-1,-2-1,-1-2,-3 0,-2-2,1-6,-23 54,22-85,-22 82,1 1,0-1,-1 1,0 0,0-1,0 1,0-1,0 1,0-1,-1 1,1 0,-1-1,1 1,-1-1,0 1,0 0,0 0,0 0,-1 0,1-1,0 2,-1-1,0 0,1 0,-1 0,0 1,0-1,0 1,0-1,0 1,0 0,-2-1,-3 2,0 0,0 1,0 0,0 0,1 0,-1 1,0 0,1 1,0-1,-1 1,1 0,0 1,0-1,1 1,-1 1,1-1,0 1,0-1,-3 5,0-1,1 1,0 0,0 0,0 1,1 0,1 0,0 0,0 1,1 0,-2 6,5-14,0 0,0 0,0 1,1-1,-1 0,1 1,0-1,0 0,0 1,0-1,0 1,1-1,0 0,0 1,0-1,0 0,0 0,0 0,1 0,0 0,-1 0,1 0,0 0,0-1,1 1,-1-1,1 1,-1-1,1 0,0 0,-1 0,1 0,0-1,0 1,1-1,-1 0,1 0,198 17,-198-18,-1 0,1 0,-1 0,1 1,-1 0,1 0,-1 0,1 0,-1 0,0 1,1 0,-1-1,0 1,0 0,0 1,0-1,-1 0,1 1,-1 0,1-1,-1 1,0 0,0 0,0 0,-1 1,1-1,-1 0,1 1,-1-1,0 1,-1-1,1 1,0-1,-1 1,0 0,0-1,0 1,0-1,-1 3,-51 99,46-97,0 0,0 0,1 0,1 1,-1 0,1 0,0 0,1 1,0-1,1 1,0-1,0 3,3 6</inkml:trace>
  <inkml:trace contextRef="#ctx0" brushRef="#br0" timeOffset="22562.635">6012 847,'-28'8,"1"2,0 1,1 1,0 1,1 1,1 1,0 2,1 0,-17 17,31-26,0 0,0 1,1 1,0-1,1 1,0 1,1-1,0 1,0 0,1 0,1 1,0 0,0 0,0 6,3-15,1 0,0 0,0-1,0 1,0 0,1 0,-1 0,1 0,-1-1,1 1,0 0,0-1,0 1,1-1,-1 1,1-1,-1 1,1-1,0 0,0 0,0 0,0 0,0 0,0 0,0 0,1-1,-1 1,1-1,-1 0,1 0,0 0,-1 0,1 0,0 0,0-1,2 1,3 0,0 0,0-1,0 1,0-1,0-1,0 0,0 0,0 0,0-1,0 0,0-1,3-2,4-4,-1-1,-1 0,1-1,-2-1,1 0,-2 0,1-2,-2 1,5-8,3-3,82-138,-110 228,6-48,1 0,1 1,0-1,1 1,1-1,1 1,1-1,0 1,1-1,1 0,1 0,1 0,0 0,5 7,-10-22,1-1,-1 0,0 0,1 0,-1 0,1 0,-1-1,1 1,0 0,0-1,0 1,0-1,0 0,0 0,0 1,1-1,-1-1,0 1,1 0,-1-1,0 1,1-1,-1 1,1-1,-1 0,0 0,1 0,-1-1,1 1,-1-1,0 1,1-1,-1 0,0 1,1-1,-1-1,0 1,0 0,0 0,0-1,0 1,0-1,0 0,73-82,68-233,-129 296,-7 32,-5 40,-2-45,-2 51,0-41,0 1,1-1,1 1,0 0,1-1,1 1,1-1,0 0,1 1,1-1,0-1,1 1,1-1,1 0,1 2,-7-15,-1 0,1 0,-1 0,1 0,-1 0,1 0,0-1,0 1,0-1,0 1,0-1,0 0,1 0,-1 0,0 0,0 0,1 0,-1-1,1 1,-1-1,1 0,-1 0,1 0,-1 0,1 0,-1 0,0 0,1-1,-1 0,1 1,-1-1,0 0,1 0,-1 0,0 0,0 0,0-1,0 1,0-1,1-1,57-84,49-277,-106 352</inkml:trace>
  <inkml:trace contextRef="#ctx0" brushRef="#br0" timeOffset="22809.781">6971 960,'5'33,"1"17,5 4,1-8</inkml:trace>
  <inkml:trace contextRef="#ctx0" brushRef="#br0" timeOffset="22958.895">7000 565,'0'0</inkml:trace>
  <inkml:trace contextRef="#ctx0" brushRef="#br0" timeOffset="23277.979">7451 339,'0'699,"-25"-504,22-193,2-13</inkml:trace>
  <inkml:trace contextRef="#ctx0" brushRef="#br0" timeOffset="23527.44">7197 762,'39'0,"45"-5,14-1,0 0,-12 1,-16 1,-15 2,-12 1,-13 0</inkml:trace>
  <inkml:trace contextRef="#ctx0" brushRef="#br0" timeOffset="24142.828">7902 819,'-3'27,"0"0,2 0,1 1,1-1,1 0,3 13,-5-37,0 0,0-1,1 1,-1 0,1-1,-1 1,1 0,0-1,0 1,0-1,0 1,0-1,0 1,1-1,0 0,-1 0,1 0,0 0,0 0,0 0,0 0,0-1,0 1,1-1,-1 1,0-1,1 0,-1 0,1 0,-1 0,1 0,0-1,-1 1,1-1,0 0,0 0,-1 0,1 0,0 0,-1 0,1-1,9-7,-1 0,0 0,-1-1,0-1,-1 1,0-2,0 1,-1-1,0-1,-1 1,-1-1,0-1,0 1,1-7,6-7,1 0,1 1,1 0,1 1,1 1,1 1,2 1,7-7,5 7,-32 21,0 0,0 1,-1-1,1 0,0 0,-1 0,1 0,0 0,-1 1,1-1,0 0,-1 1,1-1,-1 0,1 1,0-1,-1 1,1-1,-1 1,1-1,-1 1,1-1,-1 1,0 0,1-1,-1 1,0 0,0-1,1 1,-1 0,0-1,0 1,0 0,0-1,0 1,0 0,0 0,0-1,0 1,0 0,0-1,0 1,0 0,-1-1,1 1,0 0,-1 0,-16 121,11-93,1-1,2 0,1 1,1 0,2 24,9-5,2 0,1 0,3-2,2 0,2 0,2-2,15 22,28 62,-35-16,-30-109,0 1,0-1,0 1,-1-1,1 1,-1-1,0 1,0-1,0 0,-1 1,1-1,-1 0,0 0,0 0,0 0,0 0,0 0,0-1,-1 1,0-1,1 0,-1 0,0 0,0 0,0 0,0 0,0-1,-1 1,1-1,-3 1,-14 3,0-1,0-1,-1-1,1-1,-1 0,1-2,0 0,-1-1,1-1,0-1,-8-3,16 3,1 0,1-1,-1 0,1-1,0 0,0 0,0-1,1-1,0 1,1-1,-1-1,-5-8,11 14,0-1,0-1,0 1,1 0,0-1,0 1,0-1,0 1,1-1,-1 0,1 0,1 0,-1 0,1 0,-1 0,1 0,1 0,-1 0,1 1,0-1,0 0,0 0,1 0,0 1,-1-1,2 1,-1-1,0 1,1 0,0 0,1-1,10-9,1 0,0 1,1 1,0 0,1 2,1-1,0 2,0 1,10-4,42-14,0 3,1 4,66-10,-69 15,319-66,-356 74</inkml:trace>
  <inkml:trace contextRef="#ctx0" brushRef="#br0" timeOffset="42349.178">10160 649,'2'0,"-1"-1,0 0,0 0,0 0,0 0,0 0,-1 0,1 0,0 0,0 0,-1 0,1 0,0-1,-1 1,1 0,-1 0,0-1,1 1,-1 0,0-1,0 1,0 0,0-1,0 1,0 0,0-1,0 1,-1 0,1-1,0 1,-1 0,1 0,-1-1,0 1,1 0,-1 0,0 0,0 0,0 0,1 0,-1 0,0 0,0 0,0 0,-1 0,1 1,0-1,0 0,0 1,-1-1,1 1,0-1,0 1,-1 0,1 0,0-1,-1 1,1 0,0 0,-1 0,1 0,0 1,-1-1,1 0,-2 1,-26-4,0 2,0 1,-1 1,1 2,0 1,0 1,-24 8,24-1,29-12,1 0,-1 0,0 0,1 0,-1 0,0 0,1 0,-1 0,1 0,-1 0,0 0,1 0,-1 0,0 0,1 1,-1-1,0 0,1 0,-1 0,0 1,1-1,-1 0,0 0,0 1,1-1,-1 0,0 1,0-1,0 0,1 1,-1-1,0 0,0 1,0-1,0 0,0 1,0-1,0 1,0-1,0 0,0 1,0-1,0 1,0-1,0 0,0 1,0-1,0 0,0 1,0-1,-1 0,1 1,0-1,0 0,0 1,-1-1,1 0,0 1,-1-1,1 0,0 0,0 1,-1-1,1 0,0 0,-1 0,154 8,-58-9,-93 0,0 1,-1 0,1-1,0 1,0 0,-1 0,1 0,0 1,-1-1,1 0,0 1,-1-1,1 1,0-1,-1 1,1 0,-1 0,1-1,-1 1,1 0,-1 1,0-1,1 0,-1 0,0 0,0 1,0-1,0 1,0-1,0 1,-1-1,1 1,0-1,-1 1,1 0,-1-1,1 1,-1 0,0-1,0 1,0 0,0 0,0-1,0 1,0 0,-1 0,1-1,-1 1,1 0,-1-1,0 1,1-1,-1 1,0-1,-1 2,-91 62,62-48,-24 14,-118 82,170-112,0 1,1 0,-1 0,0 0,1 0,-1 0,1 1,0-1,-1 1,1-1,0 1,1 0,-1 0,0 0,1 0,0 0,0 0,0 0,0 1,0-1,1 0,-1 1,1-1,0 0,0 1,0-1,0 1,1-1,-1 0,1 0,0 1,0-1,0 0,0 0,1 0,-1 0,1 0,0 0,1 1,10 6,0 0,1-1,0-1,0 0,1-1,0-1,0 0,1-1,0-1,13 3,-5-1,-20-5,2 2,0-1,0 0,0 0,0 0,0-1,0 0,1-1,-1 1,0-1,1 0,-1-1,0 1,0-1,1 0,-1-1,0 0,0 0,5-2,1-8</inkml:trace>
  <inkml:trace contextRef="#ctx0" brushRef="#br0" timeOffset="42647.187">10104 113,'-28'77,"3"2,4 1,3 0,3 1,0 45,10-88,-11 344,-11-163,-6-120,23-81</inkml:trace>
  <inkml:trace contextRef="#ctx0" brushRef="#br0" timeOffset="44196.815">11120 706,'-9'2,"-1"0,0 1,1 0,-1 1,1 0,0 0,0 1,1 1,-1-1,1 1,0 0,1 1,-1 0,2 0,-1 1,1 0,0 0,-2 4,-1 2,1 0,0 0,1 1,1 0,0 1,1-1,1 1,0 0,1 1,0 8,3-17,0 1,1-1,0 0,1 0,-1 1,1-1,1 0,0 0,0-1,0 1,1-1,0 1,1-1,0 0,0-1,0 1,1-1,-1 0,2 0,-1-1,1 0,-1 0,1-1,1 1,-1-1,1-1,-1 0,1 0,0 0,0-1,0 0,1-1,-1 1,0-2,1 1,-1-1,0-1,8 0,5-5,-1-1,0 0,0-1,-1-2,0 0,-1-1,0 0,0-2,-2 0,1-1,-2-1,0 0,0-1,-2 0,0-1,10-19,-19 31,0 0,0 0,-1-1,0 1,0-1,0 0,-1 0,1 0,-2 0,1 0,-1-1,0 1,0 0,0-1,-1 1,0-1,0 1,-1 0,0-1,0 1,-1 0,1-1,-1 1,-1 0,1 0,-1 1,0-1,0 0,-1 1,-3-4,-2-1,0 1,-1 1,-1 0,1 0,-1 1,-1 1,1-1,-1 2,0 0,0 0,-1 1,1 1,-1 0,-7 0,-10-2</inkml:trace>
  <inkml:trace contextRef="#ctx0" brushRef="#br0" timeOffset="44733.215">11741 1,'-11'172,"-8"117,9-56,-7 121,-8-199,21-170,4-3</inkml:trace>
  <inkml:trace contextRef="#ctx0" brushRef="#br0" timeOffset="44986.108">11345 480,'39'-10,"36"-3,15-4,-2 1,-13 3,-8 4,-11 3,-11 3,-7 2,-6 1,-4 1,-6-1</inkml:trace>
  <inkml:trace contextRef="#ctx0" brushRef="#br0" timeOffset="45497.219">12108 1,'-1'576,"-11"-455,7-94,1 1,1 0,2 0,1 0,1 0,1-1,2 1,3 14,-6-39,-1-1,1 0,0 0,-1 1,1-1,0 0,0 0,0 0,1 0,-1 0,0 0,1 0,0-1,-1 1,1 0,0-1,0 0,0 1,-1-1,2 0,-1 0,0 0,0 0,0 0,0 0,1-1,-1 1,0-1,0 0,1 1,-1-1,0 0,1 0,-1-1,0 1,1 0,-1-1,0 1,0-1,1 0,-1 0,0 0,0 0,0 0,0 0,0-1,0 1,0-1,-1 1,1-1,0-1,171-147,-77 84,-95 66,0-1,1 1,-1 0,1 0,-1-1,0 1,1 0,-1 0,1 0,-1 1,1-1,-1 0,0 0,1 1,-1-1,0 1,1-1,-1 1,0 0,1-1,-1 1,0 0,0 0,0 0,0 0,0 0,0 0,0 0,0 0,0 0,-1 1,1-1,0 0,-1 0,1 1,-1-1,1 0,-1 1,0-1,1 1,-1-1,0 2,3 63,-14-15,9-46,0 0,0 0,0 0,0 0,1 1,0-1,0 0,0 1,1-1,-1 0,2 1,-1-1,0 1,1-1,0 0,0 1,1-1,-1 0,1 0,0 0,1 0,-1 0,1-1,0 1,2 3,-2-7,-1 0,0 0,0 0,1 0,-1-1,0 1,1-1,-1 1,1-1,-1 0,0 0,1 0,-1 0,1 0,-1-1,0 1,1-1,-1 0,0 1,1-1,-1 0,0 0,2-1,16-9</inkml:trace>
  <inkml:trace contextRef="#ctx0" brushRef="#br0" timeOffset="46166.505">12785 903,'20'6,"0"-1,0-2,0 1,0-2,1-1,-1-1,0 0,1-2,-1 0,0-1,0-1,0-1,-1-1,0 0,0-2,0 0,-1-1,16-11,-28 13,1 0,-1 0,-1-1,0 1,0-1,0-1,-1 1,-1-1,1 1,-1-1,-1 0,1-1,-2 1,1 0,-1 0,-1-1,1 1,-2-1,1 1,-1 0,-1-1,0 1,0 0,-1-1,1 6,1 1,-1 0,0 1,0-1,-1 0,1 0,-1 1,1 0,-1-1,0 1,0 0,0 0,0 1,0-1,0 0,0 1,-1 0,1 0,0 0,-1 0,1 1,-1-1,1 1,-1 0,1 0,-1 0,1 0,-2 1,-95 29,90-23,1 0,0 0,0 1,1 0,0 1,1 0,0 0,0 1,1-1,0 1,0 1,1-1,1 1,0 0,0 0,1 0,1 1,0-1,0 1,1-1,0 1,1-1,1 1,1 6,-1-10,0-1,1 0,0 0,0 0,1 0,0 0,0 0,1-1,0 1,0-1,0 0,1 0,0 0,0-1,1 0,-1 0,1 0,0-1,0 0,1 0,-1 0,1-1,0 0,0 0,3 0,10 4,1-1,0-1,-1-1,1-1,0 0,1-2,-1 0,11-3,0-3,1-2,-1-1,-1-2,0-1,0-2,-1-1,-1-1,0-1,-1-2,-1-1,-1 0,0-3,-1 0,-6 6,0-1,0 0,-2-2,0 0,-1-1,-1 0,-1-2,-1 1,2-7,-13 26,-1-1,1 0,-1 0,0 0,0 0,0 0,0 0,-1 0,1 0,-1 0,0 0,0 0,0 0,0 0,0 0,-1 0,1-1,-1 1,0 0,0 0,0 1,0-1,-1 0,1 0,-1 1,0-1,1 0,-1 1,0 0,-1-1,1 1,0 0,-1 0,1 0,-1 1,1-1,-1 1,0-1,0 1,0 0,0 0,0 0,0 0,0 1,0-1,0 1,0 0,0 0,0 0,-1 0,-10 3,0 0,0 1,0 1,1 0,0 1,0 0,0 1,1 0,0 1,0 1,1 0,0 0,-4 5,12-12,1 0,-1 0,0 0,1 0,-1 0,1 1,-1-1,1 1,0-1,0 1,1 0,-1 0,0 0,1 0,0 0,0 0,0 0,0 1,0-1,0 0,1 0,0 1,-1-1,2 1,-1-1,0 0,0 1,1-1,0 0,0 0,0 1,0-1,0 0,0 0,1 0,0 0,-1 0,1-1,1 2,10 6,0 1,1-2,1 0,-1 0,1-1,0-1,1-1,0 0,13 2,62 28,-80-31,-1-1,0 1,0 1,0-1,-1 2,0-1,0 2,0-1,-1 1,0 0,-1 1,0-1,0 1,-1 1,0 0,-1-1,0 2,0-1,-1 0,-1 1,0 0,0 0,-1 0,0 0,-1 0,0 1,-1-1,0 4,-44 138,38-133</inkml:trace>
  <inkml:trace contextRef="#ctx0" brushRef="#br0" timeOffset="48852.978">0 2004,'256'-20,"0"11,10 12,196-6,-123-22,180-6,-91 31,-221-26,217-50,-308 58,0 5,44 4,196-19,-34 1,-97 15,176-16,4 0,-110 9,16-8,-104 2,45 22,-109-24,25 15,-122 5,0 2,1 1,-1 3,12 3,94-5,19-23,376 25,344 1,-693-28,280 27,-122-9,-195-3,1 7,22 8,129-3,73-27,31 16,69-6,-146-5,122-8,-95 4,56-4,-105 31,-175-26,110-4,-83 3,-116 26,-30 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4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9,'0'0,"0"1,0-1,-1 0,1 1,0-1,-1 0,1 1,0-1,-1 0,1 0,-1 1,1-1,0 0,-1 0,1 0,-1 1,1-1,-1 0,1 0,-1 0,1 0,0 0,-1 0,1 0,-1 0,1 0,-1 0,1 0,-1 0,1 0,-1 0,1-1,0 1,-1 0,1 0,-1 0,1-1,0 1,-1 0,1-1,-1 1,1 0,0-1,-1 1,1 0,0-1,0 1,-1 0,1-1,0 1,0-1,0 1,0-1,-1 1,1-1,0 1,0-1,0 1,0 0,0-1,0 1,0-1,0 1,0-1,1 1,-4 39,65 326,-55-326,-4-7,2 0,1-1,1 1,2-2,1 1,1-1,1-1,2 0,10 14,-22-41,-1 0,1 0,0 0,-1 0,1 0,0-1,0 1,0-1,1 1,-1-1,0 0,0 0,1 0,-1 0,1 0,-1 0,1-1,-1 1,1-1,-1 0,1 0,-1 0,1 0,0 0,-1 0,1-1,-1 1,1-1,-1 0,1 0,-1 0,0 0,0 0,1 0,-1-1,0 1,0-1,0 1,0-1,0 0,-1 0,1 0,0 0,-1 0,1 0,-1 0,0-1,0 1,0 0,0-1,0 0,70-178,46-124,-101 275,-16 30,0 0,0-1,0 1,1-1,-1 1,0 0,0-1,1 1,-1 0,0-1,1 1,-1 0,0 0,1-1,-1 1,1 0,-1 0,0 0,1-1,-1 1,1 0,-1 0,0 0,1 0,-1 0,1 0,-1 0,1 0,-1 0,1 0,-1 0,0 0,1 0,-1 0,1 1,-1-1,0 0,1 0,-1 0,1 1,-1-1,0 0,1 0,-1 1,0-1,1 0,-1 1,0-1,0 0,1 1,-1-1,0 0,0 1,0-1,1 1,-1-1,0 0,0 1,0-1,0 1,0-1,0 1,0-1,0 0,0 1,0-1,0 1,0 0,10 197,-8-179,0-1,2 1,1 0,0-1,1 0,1 0,0-1,2 0,0 0,1-1,0 0,1-1,1 0,1 0,0-2,1 1,0-2,11 8,-22-18,0 0,0-1,0 1,0-1,0 0,0 0,0 0,1 0,-1-1,0 1,1-1,-1 0,0 0,0 0,1 0,-1-1,0 1,1-1,-1 0,0 0,0 0,0 0,0 0,0-1,0 1,0-1,0 0,-1 0,1 0,-1 0,1-2,64-84,-24 12,-4-3,-3-1,-4-1,-3-2,-4-1,6-46,-22 105,-8 36</inkml:trace>
  <inkml:trace contextRef="#ctx0" brushRef="#br0" timeOffset="786.984">1236 516,'-1'-3,"0"1,-1-1,1 0,-1 0,1 1,-1-1,0 0,0 1,0 0,-1 0,1-1,-1 1,1 1,-1-1,1 0,-1 1,0-1,0 1,0 0,0 0,0 0,0 0,0 0,0 1,0-1,0 1,-1 0,1 0,0 0,0 1,-2-1,-5 4,0 0,0 1,1 0,-1 0,1 1,0 0,0 0,1 1,0 1,0-1,1 1,0 1,0-1,1 1,0 0,0 1,1-1,1 1,-1 2,-13 65,17-75,1 0,0-1,0 1,1 0,-1 0,0 0,0-1,1 1,-1 0,1 0,0-1,0 1,-1-1,1 1,0 0,0-1,0 1,1-1,-1 0,0 1,0-1,1 0,-1 0,1 0,-1 0,1 0,-1 0,1 0,0-1,-1 1,1-1,0 1,0-1,0 1,-1-1,1 0,0 0,0 0,0 0,-1 0,2 0,5-3,0 0,0 0,0-1,0 0,-1 0,0-1,0 0,0 0,0-1,-1 0,0 0,0 0,5-8,3 0,5-8,50-36,-66 59,0 0,0-1,0 1,0 1,0-1,-1 0,1 1,0-1,-1 1,1 0,-1 0,0 0,0 0,1 0,-1 0,-1 1,1-1,0 1,0 0,-1-1,0 1,1 0,-1 0,0 0,-1-1,1 1,0 0,-1 0,0 1,1-1,-1 0,0 0,-1 0,1 0,-1 1,0 226,-28 54,29-270,1 8,-1 1,-1 0,-2-1,0 1,-1-1,-1 0,-1 0,-1 0,-3 6,9-26,0 0,0 0,0 0,0 0,-1 0,1 0,0 0,-1-1,0 1,1 0,-1-1,0 1,1-1,-1 0,0 0,0 0,0 0,0 0,-1 0,1 0,0-1,0 1,0-1,0 1,-1-1,1 0,0 0,-1 0,1 0,0 0,0-1,0 1,-1-1,1 1,0-1,0 0,0 0,0 0,0 0,0 0,0 0,0-1,0 1,1-1,-1 1,1-1,-1 1,1-1,-1 0,1 0,-1-1,-5-18,1-1,1 0,0 0,2-1,1 1,1-1,0 0,2 1,1-1,0 1,2 0,0-1,2 1,0 1,2-1,0 1,2 0,0-7,-2 4</inkml:trace>
  <inkml:trace contextRef="#ctx0" brushRef="#br0" timeOffset="1219.764">1490 516,'0'35,"-1"2,1 0,2 0,2 0,1 0,7 21,-5-99,-4 8,2 0,0 1,3-1,1 2,1-1,1 1,9-14,-18 39,-2 5,0 1,0-1,0 1,0-1,0 1,0-1,0 1,0-1,0 0,1 1,-1-1,0 1,0-1,0 1,0-1,1 1,-1 0,0-1,1 1,-1-1,0 1,1 0,-1-1,0 1,1-1,-1 1,1 0,-1 0,1-1,-1 1,1 0,-1 0,1 0,-1-1,1 1,-1 0,1 0,-1 0,1 0,-1 0,1 0,-1 0,1 0,-1 0,1 0,-1 0,1 1,0-1,-1 0,0 0,1 0,-1 1,1-1,-1 0,1 1,-1-1,1 0,-1 1,0-1,1 0,-1 1,0-1,1 1,-1-1,0 1,7 11</inkml:trace>
  <inkml:trace contextRef="#ctx0" brushRef="#br0" timeOffset="1670.129">1970 432,'-5'3,"-10"4,1 0,1 0,-1 1,1 1,1 0,0 1,0 1,1-1,0 2,1 0,0 0,1 0,0 2,1-1,0 1,-3 11,10-23,1-1,-1 1,1 0,0 0,-1 0,1 0,0-1,0 1,0 0,1 0,-1 0,0 0,1-1,-1 1,1 0,0 0,-1-1,1 1,0-1,0 1,0 0,0-1,0 0,1 1,-1-1,0 0,1 1,-1-1,1 0,-1 0,1 0,-1 0,1-1,0 1,0 0,-1-1,1 1,0-1,0 1,0-1,-1 0,1 0,0 0,0 0,0 0,0 0,-1-1,1 1,0 0,0-1,0 0,-1 1,1-1,0 0,-1 0,1 0,0 0,12-10,0 0,0-1,-1-1,-1 0,0 0,-1-1,-1-1,0 0,2-6,17-22,6-15,-56 160,20-97,1 1,0-1,0 1,0-1,0 1,1-1,0 0,0 1,1-1,0 0,-1 0,1 0,1 0,-1 0,1 0,0-1,0 1,1-1,-1 0,1 0,0 0,0 0,0-1,0 1,1-1,-1 0,1 0,0-1,0 0,0 0,0 0,0 0,1-1,4 1,5-5</inkml:trace>
  <inkml:trace contextRef="#ctx0" brushRef="#br0" timeOffset="2054.857">2195 263,'142'313,"-140"-309,-2-3,0 1,0-1,0 0,0 1,1-1,-1 1,0-1,1 0,-1 1,1-1,0 0,-1 1,1-1,0 0,0 0,0 0,0 1,0-1,0 0,0 0,0 0,0-1,0 1,0 0,1 0,-1-1,0 1,1-1,-1 1,0-1,1 1,-1-1,1 0,-1 0,0 0,1 1,-1-2,1 1,-1 0,1 0,-1 0,1-1,-1 1,0 0,1-1,-1 0,0 1,1-1,-1 0,0 1,0-1,0 0,1-1,41-100,-31 61,92-171,-94 194,0 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0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0 340,'34'0,"25"-5,7-2,-2-4,-2 0,-8 2,-8-3,-6 1,-7 2,-2-2,-3 1,-1 2,-1 2,1 3,-4-4,-12 0,-7 1</inkml:trace>
  <inkml:trace contextRef="#ctx0" brushRef="#br0" timeOffset="259.226">396 1,'-10'38,"-2"32,-1 9,3-4,4-10,1-11,8-15,2-10,1-4,-1-2,-1-5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8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1,'0'21,"-1"89,4-1,6 1,7 16,-10-92,-4-15,0 0,2 0,0 0,2 0,0-1,1 0,0 0,2-1,0 0,9 12,-17-27,1 0,-1 0,1 0,0-1,-1 1,1-1,0 1,0-1,0 1,1-1,-1 0,0 0,0 0,1-1,-1 1,0 0,1-1,-1 0,0 1,1-1,-1 0,1 0,-1 0,0-1,1 1,-1 0,1-1,-1 0,0 1,0-1,1 0,-1 0,0-1,0 1,0 0,0-1,0 1,0-1,63-74,112-271,-177 345,0 1,0 0,0 0,0 0,0 0,0-1,0 1,1 0,-1 0,0 0,1 0,-1 0,1 0,-1 0,1 0,0 0,-1 0,1 0,0 0,0 1,0-1,-1 0,1 0,0 1,0-1,0 0,0 1,0-1,0 1,0 0,0-1,1 1,-1 0,0-1,0 1,0 0,0 0,0 0,1 0,-1 0,0 0,0 0,0 1,0-1,0 0,0 1,0-1,1 1,-1-1,0 1,0-1,-1 1,1 0,1 0,5 121,-8-54,0-61,1-1,0 1,0 0,1 0,0 0,0-1,0 1,1 0,0-1,0 1,1-1,0 0,0 0,0 0,1 0,0-1,0 1,1-1,-1 0,1 0,0 0,0-1,1 0,-1 0,1 0,0-1,0 0,0 0,0 0,1-1,-1 0,1 0,0 0,-1-1,1 0,0-1,0 1,6-2,1-4,-1-1,0-1,0 0,-1 0,0-2,0 1,-1-2,0 1,-1-1,0-1,0 0,-1-1,-1 1,0-2,0 1,1-5,10-12,-2 6,0-1,-2 0,-1-1,-1-1,-1 0,-1-1,-2 0,-1 0,0-1,-2 0,-2-1,0 1,-2-1,-1-2,-1 30,1-1,-1 1,0-1,0 0,0 1,0-1,0 0,0 1,0-1,-1 1,1-1,0 0,-1 1,0-1,1 1,-1-1,0 1,1-1,-1 1,0 0,0-1,0 1,-1 0,1 0,0 0,0 0,-1 0,1 0,0 0,-1 0,1 0,-1 1,1-1,-1 1,1-1,-1 1,0-1,1 1,-1 0,1 0,-1 0,0 0,1 0,-1 0,0 0,1 0,-1 1,1-1,-1 1,1-1,-1 1,1 0,-1 0,1-1,-1 1,0 1,-11 10</inkml:trace>
  <inkml:trace contextRef="#ctx0" brushRef="#br0" timeOffset="388.76">1046 678,'21'-10,"0"0,-1-1,0-2,-1 0,0 0,-1-2,13-14,-29 27,-1 1,1-1,-1 0,1 1,-1-1,0 0,0 0,0 0,0 0,0 0,-1 0,1 0,0-1,-1 1,0 0,1 0,-1 0,0-1,0 1,0 0,-1 0,1-1,-1 1,1 0,-1 0,1 0,-1 0,0 0,0 0,0 0,0 0,-1 0,1 0,0 1,-1-1,1 0,-1 1,0-1,1 1,-1 0,0-1,0 1,0 0,0 0,0 0,0 0,0 1,0-1,0 1,-1-1,1 1,0 0,0-1,-1 1,1 1,0-1,0 0,0 0,-1 1,0 0,-5 0,1 1,-1 1,1-1,0 1,-1 0,2 1,-1 0,0 0,1 1,-1-1,1 1,1 1,-1-1,1 1,0 0,0 0,0 0,1 1,0 0,0 0,1 0,0 0,0 0,1 1,0-1,0 1,1 0,0-1,0 1,1 0,0 0,0 0,0-1,1 1,1 0,-1 0,1-1,1 1,-1-1,3 5,1-6,0 0,0 0,0-1,0 0,1 0,0 0,0-1,0 0,0-1,1 1,0-1,-1-1,1 1,0-1,0-1,1 0,-1 0,0 0,0-1,0 0,1-1,6-1,10 2</inkml:trace>
  <inkml:trace contextRef="#ctx0" brushRef="#br0" timeOffset="786.048">1301 876,'27'-8,"-1"-2,1 0,-2-2,0-1,0-1,-1-1,-1-1,-1-1,1-2,-12 10,-1 0,0-1,-1 0,1-1,-2 0,0-1,0 1,-1-1,-1-1,0 1,0-1,-2 0,1-1,-2 1,0-1,0 0,-1 0,-1-5,0 16,-1 1,0 0,0 0,0 0,0 0,0 0,0 0,-1-1,1 1,-1 0,0 0,1 0,-1 0,0 0,0 1,0-1,-1 0,1 0,0 1,-1-1,1 0,-1 1,1 0,-1-1,0 1,1 0,-1 0,0 0,0 0,0 0,0 0,0 0,0 1,0-1,0 1,0 0,0-1,-1 1,1 0,0 0,0 0,0 0,0 1,0-1,-1 1,-3 0,0 1,0 0,0 0,1 1,-1 0,1-1,0 2,-1-1,2 1,-1 0,0 0,1 0,-1 0,1 1,-2 3,-2 4,1 0,1 0,0 1,1-1,0 1,0 1,2-1,0 1,0-1,1 1,1 0,0 0,1 0,1-1,0 1,1 0,0 0,1-1,0 1,2-1,-1 0,3 4,-1-8,0 0,0-1,0 1,1-1,1-1,-1 0,1 0,0 0,1-1,-1 0,1 0,1-1,-1-1,1 1,-1-2,1 1,1-1,-1-1,2 1,13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1 254,'307'-1,"-115"-26,-186 26,-6 1</inkml:trace>
  <inkml:trace contextRef="#ctx0" brushRef="#br0" timeOffset="232.225">227 0,'-14'43,"-5"29,0 7,5-6,3-9,5-12,2-10,3-6,6-11,2-3,-1-2,5-4,-1-4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2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24,'22'39,"50"215,-32-90,58 143,-98-306,0 0,0 0,0-1,0 1,0 0,0 0,0-1,1 1,-1 0,0 0,0-1,1 1,-1 0,0-1,1 1,-1 0,1-1,-1 1,1 0,-1-1,1 1,-1-1,1 1,0-1,-1 0,1 1,0-1,-1 1,1-1,0 0,0 0,-1 1,1-1,0 0,0 0,-1 0,1 0,0 0,0 0,-1 0,1 0,0 0,0 0,0-1,-1 1,1 0,0 0,-1-1,1 1,0 0,-1-1,1 1,0-1,-1 1,1-1,0 1,19-42,142-383,-111 336,-50 89,0 0,0 0,0 1,0-1,-1 1,1-1,0 1,0-1,-1 1,1 0,0-1,-1 1,1 0,-1-1,1 1,-1 0,1 0,-1-1,0 1,1 0,-1 0,0 0,1 0,-1-1,0 1,0 0,0 0,0 0,0 0,0 0,0 0,0 0,0 0,-1-1,1 1,0 0,0 0,0 0,-2 127,10 97,-6-213,0 0,1 0,1 0,0 0,0-1,1 1,1-1,0-1,0 1,1-1,0 0,1 0,0-1,1 0,0-1,5 5,-10-10,0 0,0 0,0 0,0 0,0-1,1 0,-1 0,1 0,-1 0,1-1,0 0,0 0,-1 0,1 0,0-1,0 0,0 0,0 0,0 0,0-1,0 0,-1 0,1 0,0-1,-1 0,1 1,-1-2,1 1,-1 0,0-1,0 0,0 0,0-1,22-24,-2-1,-1-2,-1 0,-2-1,-1-1,-2-1,-1-1,-1 0,5-26,-5 22,15-49,-4-1,-4-1,3-43,-20 111,-1 19,-4 15</inkml:trace>
  <inkml:trace contextRef="#ctx0" brushRef="#br0" timeOffset="451.559">1214 560,'-10'9,"0"0,1 1,1 0,0 0,0 1,1 0,1 0,-1 1,2 0,0 0,0 0,1 1,1-1,0 1,0 0,2 0,-1 0,2 0,0 1,0-11,1 0,-1 0,1 0,0 0,0-1,1 1,-1 0,0-1,1 1,0-1,-1 1,1-1,0 0,0 0,1 0,-1 0,0 0,1 0,-1-1,1 1,-1-1,1 1,0-1,-1 0,1 0,0 0,0-1,0 1,0-1,0 1,0-1,0 0,0 0,0-1,0 1,1-1,5 0,0 0,0-1,0 0,0 0,-1-1,1 0,-1 0,0-1,0-1,0 1,4-4,-6 2,0 0,0 0,-1 0,0-1,0 0,-1 0,1 0,-1-1,-1 0,0 1,0-1,0 0,-1-1,0 1,-1 0,1-2,-2 5,1 1,-1-1,1 1,-1-1,-1 0,1 1,-1-1,1 1,-1 0,0-1,-1 1,1-1,-1 1,0 0,0 0,0 0,-1 0,1 1,-1-1,0 0,0 1,0 0,-1 0,1 0,-1 0,1 0,-1 1,0 0,0-1,-1 1,-3-1,1 1,0 0,-1 0,1 1,-1-1,0 2,1-1,-1 1,0 0,1 1,-1 0,0 0,-1 1,-10 5</inkml:trace>
  <inkml:trace contextRef="#ctx0" brushRef="#br0" timeOffset="799.845">1666 447,'-5'10,"-2"12,1 8,1 3,2 1,-4 0,-1-2,2-1,1-1,2-1,1-1,1 1,1-1,0 0,5 0,2-5</inkml:trace>
  <inkml:trace contextRef="#ctx0" brushRef="#br0" timeOffset="1034.947">1468 644,'48'0,"21"0,-2-4,-7-3,-9 1,-9-3,-6-1,-10 2</inkml:trace>
  <inkml:trace contextRef="#ctx0" brushRef="#br0" timeOffset="1380.832">1976 390,'-15'57,"2"-1,2 2,3-1,1 42,16-17,-8-80,-1 0,1 0,0 0,0 0,-1 0,2 0,-1 0,0 0,0 0,0-1,1 1,-1 0,1-1,-1 1,1-1,0 0,0 1,0-1,-1 0,1 0,0 0,0 0,0-1,1 1,-1 0,0-1,0 0,0 1,0-1,0 0,1 0,-1 0,0 0,0-1,1 1,4-3,1 1,-1-1,0-1,0 1,0-1,0 0,-1-1,0 0,0 0,0 0,0-1,-1 1,4-6,62-47,-69 57,-1 1,1 0,0-1,0 1,0 0,-1 0,1 0,0 1,0-1,0 0,-1 1,1-1,0 1,0-1,-1 1,1 0,0 0,-1 0,1 0,-1 0,1 0,-1 0,0 1,1-1,-1 0,0 1,0-1,0 1,0-1,0 1,0-1,-1 1,1 0,0 0,-1-1,1 1,-1 0,0 0,14 21,24 7,-17-21</inkml:trace>
  <inkml:trace contextRef="#ctx0" brushRef="#br0" timeOffset="1983.905">2400 757,'18'-9,"-1"-1,0-1,-1-1,0 0,0-1,-1-1,-1 0,4-6,-19 20,0 1,0-1,0 0,0 1,0-1,0 0,-1 0,1 0,0 0,0 0,0 0,0 0,0 0,0 0,0-1,0 1,-1 0,1-1,0 1,0-1,0 1,0-1,1 0,-1 1,0-1,0 0,0 1,0-1,1 0,-1 0,0 0,1 0,-1 0,1 0,-1 0,1 0,-1 0,1 0,0 0,-1 0,1 0,0 0,0 0,0-1,0 1,0 0,0 0,0 0,0 0,0 0,1 0,-1 0,0 0,1 0,-1 0,1 0,-1 0,1 0,-1 0,1 0,0 0,-1 0,1 0,0 0,0 1,0-1,0 0,0 1,0-1,-8 4,-1 0,1 0,0 1,0 0,0 0,1 0,0 1,0 0,0 1,0-1,1 1,0 0,0 1,0-1,1 1,0 0,0 0,1 0,0 0,0 1,1-1,0 1,0 0,0-1,1 1,1 0,-1 0,2 8,-1-13,1 1,0-1,1 1,-1-1,0 0,1 0,0 1,0-1,0 0,0 0,0-1,1 1,-1 0,1-1,0 0,0 1,0-1,0 0,0-1,0 1,0 0,1-1,-1 0,1 0,-1 0,1 0,-1 0,1-1,2 1,111-3,-94-4,0 0,0-2,0 0,-1-2,-1 0,1-2,-2 0,0-1,0-1,-1-1,-1-1,-1 0,0-2,-1 0,-1 0,0-2,9-17,4-31,-28 67,0 0,1 0,-1-1,0 1,0 0,0 0,0-1,0 1,0 0,0 0,0-1,-1 1,1 0,0 0,-1 0,1-1,-1 1,1 0,-1 0,0 0,1 0,-1 0,0 0,0 0,0 0,1 0,-1 0,0 1,0-1,0 0,-1 1,1-1,0 1,0-1,0 1,0-1,-1 1,1 0,0-1,0 1,-1 0,1 0,0 0,0 0,-1 0,1 0,0 0,0 1,-1-1,1 0,0 1,0-1,0 1,-1 0,-2-1,0 1,0 0,0 0,0 0,1 0,-1 1,0 0,1 0,-1 0,1 0,-1 0,1 1,0-1,0 1,0 0,0 0,1 0,-1 0,1 1,0-1,0 1,0-1,0 1,0 0,1-1,0 1,0 0,0 0,0 0,1 0,-1 0,1 0,0 1,0-1,0 0,1 0,0 0,0 0,0 0,0 0,1 1,76 110,-72-106,1 0,-2 1,1-1,-1 1,-1 0,0 1,0-1,-1 1,0-1,-1 1,0 0,-1 0,0 1,-1 9,14 52,-2-61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64,'56'1,"144"-13,-3-23,-73 17,-117 19,-7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6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1,'43'5,"34"-3,8-3,-5 0,-12 0,-12-1,-12 1,-7 1,-6-1,-3 1,-7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8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1,'0'817,"18"-717,-13-81</inkml:trace>
  <inkml:trace contextRef="#ctx0" brushRef="#br0" timeOffset="335.515">480 256,'-58'28,"-39"19,2 5,-44 33,136-85,1 1,-1 0,1 0,-1 0,1 0,-1 1,1-1,-1 1,1-1,0 1,0 0,0 0,0 0,0 0,1 0,-1 0,0 1,1-1,0 0,-1 1,1-1,0 1,0 0,1-1,-1 1,0 0,1-1,0 1,0 0,-1 0,2-1,-1 1,0 0,0 0,1-1,0 1,-1 0,1-1,0 1,0 0,2 1,6 2,0-1,1 0,0 0,-1-1,2 0,-1-1,0 0,1 0,0-1,-1-1,8 1,14 3,9 2,-27-7,0 2,0-1,0 2,0 0,0 1,0 0,-1 1,0 0,0 1,0 1,-1 0,0 0,0 2,-1-1,0 1,0 1,-1 0,5 6,26 47,-29-49</inkml:trace>
  <inkml:trace contextRef="#ctx0" brushRef="#br0" timeOffset="584.539">791 678,'-5'34,"-1"25,0 7,1-2,1-12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3:5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0,'-26'359,"-6"191,33-422,10-134,-5-6</inkml:trace>
  <inkml:trace contextRef="#ctx0" brushRef="#br0" timeOffset="333.358">466 227,'-353'214,"251"-148,102-66,-1 1,0 0,0 0,0-1,0 1,1 0,-1 0,0 0,1 0,-1 0,1 0,-1 0,1 0,-1 1,1-1,0 0,-1 0,1 0,0 0,0 0,0 1,0-1,0 0,0 0,0 0,1 0,-1 0,0 1,1-1,-1 0,1 0,-1 0,1 0,-1 0,1 0,0 0,-1 0,1 0,0-1,0 1,0 0,0 0,-1-1,1 1,0 0,0-1,1 1,-1-1,0 1,0-1,58 26,22-6,-58-16,0 2,0 0,-1 1,0 1,-1 1,0 1,17 11,-33-17,1 0,-1 0,0 1,0-1,0 1,-1 1,1-1,-1 0,-1 1,1 0,-1 0,0 0,0 0,-1 0,0 1,0-1,0 1,-1 0,0-1,0 1,-1 0,0 0,0 0,0-1,-1 1,0 0,-2 4,5 20,3-34</inkml:trace>
  <inkml:trace contextRef="#ctx0" brushRef="#br0" timeOffset="768.111">607 762,'30'-5,"-16"1,0 1,0 1,0 0,0 1,0 1,0 0,0 1,0 0,0 1,7 2,-20-4,1 1,-1-1,0 1,0-1,1 1,-1 0,0 0,0-1,0 1,0 0,0 0,0 0,0 0,0 0,0 0,0 0,-1 1,1-1,0 0,-1 0,1 0,-1 1,1-1,-1 0,0 1,0-1,1 1,-1-1,0 0,0 1,0-1,0 0,-1 1,1-1,0 0,-1 1,1-1,0 0,-1 1,0-1,1 0,-1 0,0 0,1 1,-2-1,-45 58,37-49,-1 3,4-8,1 0,1 1,-1 0,1 1,0-1,1 1,-1 0,1 0,1 0,-1 1,1-1,1 1,-1 0,1-1,0 1,1 2,3-6,0-1,1 1,-1-1,1 0,0 0,0 0,0 0,0-1,0 1,1-1,-1 0,1 1,0-2,-1 1,1 0,0-1,0 0,0 0,0 0,0 0,0-1,0 1,1-1,-1 0,0 0,0-1,0 1,0-1,0 0,2-1,3 2,12 0,-12 1,1-1,0 0,-1 0,1-1,-1 0,1-1,-1 0,0 0,0-1,0 0,0-1,0 0,2-2,2-5</inkml:trace>
  <inkml:trace contextRef="#ctx0" brushRef="#br0" timeOffset="1019.007">1200 621,'38'5,"23"-4,5-1,-3-1,-8-5,-9-2,-7 1,-10 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0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0 479,'163'1,"366"-13,-75-6,-184-9,-246 31,-32 9,-5-8</inkml:trace>
  <inkml:trace contextRef="#ctx0" brushRef="#br0" timeOffset="293.654">169 734,'0'3,"0"0,1 0,0 0,0 0,-1-1,2 1,-1 0,0-1,0 1,1-1,-1 1,1-1,0 0,0 1,0-1,0 0,0 0,1 0,-1-1,0 1,1-1,-1 1,1-1,0 0,-1 0,1 0,0 0,0 0,0-1,0 1,26 7,1-2,0 0,0-2,0-2,0 0,0-2,0-2,1 0,25-7,1 3,466-38,-323 45,-175 0</inkml:trace>
  <inkml:trace contextRef="#ctx0" brushRef="#br0" timeOffset="910.101">790 0,'12'22,"2"-1,1-1,0 0,2-1,0-1,1 0,4 1,9 4,1-2,2-1,0-2,0-1,2-1,0-2,1-2,0-1,23 2,-14 0,54 10,-68-18,-1 2,0 2,0 1,-1 1,15 8,-43-19,0 1,0-1,0 1,0-1,0 1,0 0,0 0,-1 0,1 0,0 0,0 0,-1 1,1-1,-1 0,1 1,-1-1,0 1,0 0,1-1,-1 1,0 0,0 0,-1 0,1 0,0 0,-1 0,1 0,-1 0,1 0,-1 0,0 0,0 0,0 0,0 0,0 0,-1 0,1 0,-1 0,1 0,-1 0,0 0,0 0,-103 71,-117 76,-426 275,623-406,7-3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176 237,'-43'92,"5"2,4 1,-10 52,39-122,0 0,2 1,1-1,1 0,1 1,1-1,3 18,-3-37,-1 1,2-1,-1 1,1-1,0 1,0-1,1 0,0 0,0 0,0 0,1-1,-1 0,2 1,-1-1,0 0,1-1,0 1,0-1,0 0,1 0,-1-1,1 0,0 0,0 0,0 0,0-1,1 0,-1 0,1-1,-1 0,4 0,6-3,0 0,-1-2,1 0,0-1,-1 0,0-1,-1-1,1 0,-1-1,0-1,-1 0,0-1,-1 0,0-1,0 0,-1-1,-1 0,1-2,35-40,-2-2,-2-2,-3-1,4-15,-16 28,-2-1,-1-1,-3-1,-2-1,-2-1,-3-1,-2 0,5-42,-16 85,0 5,0-1,-1 1,1-1,-1 0,0 1,0-1,0 0,0 1,-1-1,0 1,0-1,0 0,-1 1,1 0,-1-1,0 1,0 4,0 1,0-1,0 1,0 0,1-1,-1 1,0 0,0 0,1 0,-1 0,1 0,-1 1,1-1,0 0,-1 1,1-1,0 1,0-1,0 1,0 0,0-1,0 1,1 0,-1 0,0-1,1 1,-1 2,-1 0,-24 55,2 1,2 1,4 1,-3 23,20-81,-13 55,3 0,2 1,3 0,2 0,3 0,5 33,-1-74,1 1,1-1,0 0,1-1,1 1,1-1,1 0,0-1,1 0,1-1,1 0,0-1,1 0,0 0,6 2,-15-15,-3-4</inkml:trace>
  <inkml:trace contextRef="#ctx0" brushRef="#br0" timeOffset="684.128">1107 830,'-20'3,"0"1,0 1,0 1,1 1,0 0,0 2,1 0,0 1,-6 5,21-12,0-1,0 1,0-1,1 1,-1 0,1 0,0 0,0 1,0-1,0 0,0 1,1 0,-1-1,1 1,0 0,0-1,1 1,-1 0,1 0,0 0,0-1,0 1,0 0,1 0,-1 0,1 0,0-1,0 1,1 0,-1-1,1 1,0-1,0 0,0 1,0-1,0 0,1 0,-1 0,1-1,0 1,0-1,1 2,3-2,0 0,0 0,0-1,0 0,1 0,-1-1,0 1,1-2,-1 1,0-1,0 0,1 0,-1-1,0 0,0-1,-1 1,1-1,0-1,-1 1,0-1,5-4,4-2,0-1,-1-1,0-1,-1 0,-1-1,0 0,-1-1,2-2,17-48,-25 103,-8 355,-26-155,27-222,-1 0,-1-1,0 1,0-1,-2 0,0 0,-1-1,-1 1,6-11,0 0,-1 0,1 0,-1 0,0-1,-1 1,1-1,0 0,-1 0,0 0,0 0,0-1,0 0,0 1,0-1,-1-1,1 1,-1-1,1 0,-1 0,1 0,-1 0,0-1,1 0,-1 0,0 0,1-1,-1 1,0-1,0-1,1 1,-1-1,1 0,-1 0,1 0,0 0,0-1,0 0,0 0,0 0,1 0,0-1,-1 1,1-1,0 0,1 0,-1 0,1 0,0 0,0-1,0 1,0-1,1 0,0 1,0-1,0 0,-2-9,1 1,0-1,1 0,1 1,0-1,1 0,1 1,2-11,0 7,1 0,1 0,0 0,1 1,1 0,1 1,0-1,1 2,0-1,8-6,-2 1</inkml:trace>
  <inkml:trace contextRef="#ctx0" brushRef="#br0" timeOffset="1001.987">1530 970,'0'15,"-5"13,-1 8,-5 2,0 0,1-2,-2-8,1-3,2-1,3-5</inkml:trace>
  <inkml:trace contextRef="#ctx0" brushRef="#br0" timeOffset="1281.278">1841 773,'-15'43,"-4"19,0 4,5-4,3-14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1 227,'19'0,"16"0,7-5,1-1,-2-1,2 2,-2 2,-3 1,-3 0,-3-3,-2-1,-1 0,-1 2,-10 0,-12 3,-8 0</inkml:trace>
  <inkml:trace contextRef="#ctx0" brushRef="#br0" timeOffset="246.742">198 1,'-9'38,"-9"33,0 8,2-4,4-11,4-10,4-10,2-9,1-4,2-3,0-6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1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1,'22'136,"-14"296,-10-264,2 280,0-449</inkml:trace>
  <inkml:trace contextRef="#ctx0" brushRef="#br0" timeOffset="467.633">479 114,'-67'56,"3"4,3 2,2 3,-20 31,75-91,0-1,0-1,1 1,-1 0,0 0,1 0,0 1,0-1,1 1,-1 0,1 0,0 0,0 0,0 0,1 0,0 0,0 0,0 1,1-1,-1 0,1 1,1-1,-1 0,1 1,0-1,0 0,0 0,1 0,0 0,0 0,0 0,1 1,159 100,7 95,-131-166,-25-21</inkml:trace>
  <inkml:trace contextRef="#ctx0" brushRef="#br0" timeOffset="718.813">790 678,'-10'39,"-3"26,1 8,2-4,3-10,3-8,6-10,4-6,0-9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0,'-4'24,"-3"23,-3 7,-1 0,1-4,3-7,-2-5,0-4,1-4,8-6,3-8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28 165,'-28'661,"29"-650,-1 0,2 1,-1-1,2 0,-1 0,1 0,1 0,0 0,1-1,2 4,-5-10,0-1,1 1,-1-1,1 1,0-1,0 0,0 0,0-1,1 1,-1-1,1 1,0-1,-1 0,1-1,0 1,0-1,0 1,0-1,1 0,-1-1,0 1,0-1,1 0,-1 0,0 0,0 0,1-1,1 0,25-10,-1-1,0-1,-1-1,-1-2,0-1,-2-1,0-1,0-2,-2 0,-1-2,-1 0,12-17,-32 38,26-25,-1-1,-1-1,-1-2,-2 0,-1-1,-1-2,-2 0,-1-1,-2-1,-2 0,-1-1,-2-1,-1 0,-3 0,0-1,-3 0,-1 0,-2-8,0 44,-1 1,1-1,-1 0,0 0,0 0,0 0,0 1,-1-1,1 0,-1 0,0 1,1-1,-1 0,0 1,-1-1,1 1,0-1,-1 1,1 0,-1-1,0 1,0 0,0 0,0 0,0 0,0 1,-1-1,1 1,0-1,-1 1,1 0,-1 0,0 0,1 0,-1 0,0 0,0 1,1-1,-1 1,0 0,0 0,0 0,1 0,-1 1,0-1,-1 1,-4 7,-1 1,2-1,-1 1,1 1,1 0,-1 0,2 0,-1 0,2 1,-1 0,1 0,1 0,0 1,0 5,0-6,-14 49,3 0,3 1,2 1,3 0,2 24,4-62,0-1,2 1,0 0,2 0,1-1,0 0,2 0,1 0,0-1,2 0,0-1,2 0,10 15,-9-22,-1-4</inkml:trace>
  <inkml:trace contextRef="#ctx0" brushRef="#br0" timeOffset="486.224">959 1011,'10'1,"-1"0,1 0,-1-1,1 0,-1-1,1 0,-1 0,1-1,-1 0,0-1,0 0,0 0,0-1,0 0,-1-1,0 0,0 0,0-1,4-3,-6 4,0 1,-1-1,0 0,0-1,0 1,0-1,-1 0,0 0,0 0,-1-1,1 1,-1-1,-1 0,0 0,1 0,-2 0,1 0,-1-1,-1 1,1 0,-1-1,0 1,-1 0,0-1,-1-4,2 9,-1 1,0-1,1 1,-1-1,0 1,0 0,-1 0,1-1,0 1,-1 0,1 0,-1 0,0 0,0 1,1-1,-1 0,0 1,-1-1,1 1,0 0,0 0,-1 0,1 0,0 0,-1 0,1 1,-1-1,1 1,-1-1,1 1,-1 0,1 0,-1 0,1 0,-3 1,-2 1,1-1,-1 1,1 1,-1-1,1 1,0 0,0 0,0 1,0 0,1 0,-1 0,-4 5,1-1,1 1,0-1,0 1,0 1,1 0,1 0,-1 0,2 0,0 1,0 0,0 0,2 1,-1-1,2 1,-1 0,2 0,-1-1,2 1,-1 0,2 0,0 0,0 0,1 0,1 3,2-9,1 0,0 0,-1-1,2 0,-1 0,1 0,0-1,-1 0,2-1,-1 1,0-1,1-1,0 1,-1-1,1-1,0 1,0-1,0-1,0 1,0-2,3 1,70-20,-62 8</inkml:trace>
  <inkml:trace contextRef="#ctx0" brushRef="#br0" timeOffset="681.729">1439 1039,'0'0</inkml:trace>
  <inkml:trace contextRef="#ctx0" brushRef="#br0" timeOffset="936.943">1439 1039,'-5'5,"-1"6,-5 6,0 6,1 2,-2-2,2 0,1 0,3 2,-3-4,1-1,1-3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18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0 368,'39'0,"31"-5,9-2,-4 1,-11-4,-10 0,-10 2,-9 2,-4 2,-7-3,-14 0,-8 0</inkml:trace>
  <inkml:trace contextRef="#ctx0" brushRef="#br0" timeOffset="216.908">283 1,'-19'57,"-7"24,2 8,4-6,6-8,5-12,5-12,2-9,2-8,5-5,8-6,0-9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0 311,'38'5,"42"2,12-1,-5 4,-13 0,-13-2,-9-2,-7-2,-7-7,-5-2,-3-1,-3 1,-5-4,-2 0,-4-3,-10-5,-5 0</inkml:trace>
  <inkml:trace contextRef="#ctx0" brushRef="#br0" timeOffset="245.752">479 1,'-19'38,"-6"33,1 8,9-4,7-11,6-5,2-10,2-6,0-8,0-3,-1-4,0 0,0-6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6,'-22'73,"36"114,25 89,-37-262,0 0,1-1,0 1,1-1,0 1,2-1,-1 0,1-1,1 1,0-1,1-1,0 1,1-1,0-1,1 0,1 0,-7-7,0 0,1-1,-1 0,1 0,-1-1,1 1,0-1,0 0,0 0,0 0,0-1,-1 0,1 0,0 0,0 0,0-1,0 0,0 0,0 0,0-1,-1 1,1-1,-1-1,1 1,-1 0,0-1,0 0,3-2,101-107,-93 94,0 1,0-1,-2 0,0-1,-1 0,-1-1,-1-1,0 1,3-14,-12 28,10-29,-12 58,-3 6,2 1,0-1,2 0,1 1,1-1,2 0,1 0,1 0,2 1,-5-18,1-1,1 1,0-1,0 0,1 0,1 0,-1-1,2 0,-1 0,2-1,-1 0,1 0,0-1,1-1,0 1,0-1,1-1,-1 0,1 0,1-1,-1-1,11 3,-17-6,0 0,1-1,-1 0,0 1,1-2,-1 1,0-1,0 0,1 0,-1 0,0-1,0 1,0-1,0-1,-1 1,1-1,0 1,-1-1,0-1,0 1,0-1,1 0,75-96,-59 63,-1-1,-2-1,-2-1,-2 0,-1-1,-3 0,-1-1,0-7,-2 3,31-279,-27 296,-5 35</inkml:trace>
  <inkml:trace contextRef="#ctx0" brushRef="#br0" timeOffset="969.319">1321 824,'-14'25,"2"0,1 1,1 0,1 1,2 0,0 0,2 1,1 0,1 4,2-29,0 1,1-1,-1 0,1 0,0 1,0-1,0 0,0 1,1-1,-1 0,1 0,0 1,0-1,0 0,1 0,-1 0,1 0,-1 0,1 0,0-1,0 1,0-1,0 1,1-1,-1 0,1 0,-1 0,1 0,0 0,0 0,0-1,0 1,0-1,0 0,0 0,0 0,1 0,-1-1,0 1,0-1,1 0,0 0,5-4,1-1,-1 0,0-1,-1 0,1 0,-1-1,0 0,-1 0,0-1,0 0,0 0,-1-1,-1 1,1-1,-1-1,-1 1,0-1,0 0,-1 0,0 0,0 0,-2 0,1-5,0 9,0 1,-1 0,0-1,0 1,-1-1,0 1,0-1,0 1,0-1,-1 1,0 0,0-1,0 1,-1 0,0 0,0-1,0 1,-1 1,1-1,-1 0,0 1,-1-1,1 1,-1 0,0 0,0 0,0 1,0-1,-1 1,1 0,-1 0,0 1,0-1,0 1,-2 0,-15-1,3 6</inkml:trace>
  <inkml:trace contextRef="#ctx0" brushRef="#br0" timeOffset="1367.391">1660 711,'7'22,"0"0,-2 0,0 0,-1 0,-2 1,0 0,-2 0,0-1,-3 16,2 8,-10 67,7-51,8-56</inkml:trace>
  <inkml:trace contextRef="#ctx0" brushRef="#br0" timeOffset="1614.09">1518 910,'34'0,"20"0,2-5,-5-2,-5 1,-7 1,-9-3,-10-1</inkml:trace>
  <inkml:trace contextRef="#ctx0" brushRef="#br0" timeOffset="2035.229">1970 655,'-29'368,"29"-364,-1-2,0 0,0 1,1-1,-1 1,1-1,0 1,0 0,0-1,0 1,0-1,1 1,-1-1,1 1,-1-1,1 1,0-1,0 0,0 1,0-1,1 0,-1 0,0 0,1 0,0 0,-1 0,1 0,0 0,0-1,0 1,0-1,0 1,1-1,-1 0,0 0,1 0,7-3,0-1,-1 0,1-1,-1 0,1-1,-2 0,1 0,0-1,-1 0,0-1,6-5,13-10,-26 21,0-1,0 1,0-1,0 1,0-1,0 1,0 0,1-1,-1 1,1 0,-1 0,1 0,-1 0,1 0,-1 0,1 0,0 1,0-1,-1 1,1-1,0 1,0 0,-1-1,1 1,0 0,0 0,0 0,0 1,-1-1,1 0,0 1,0-1,-1 1,1 0,0-1,-1 1,1 0,0 0,-1 0,1 0,-1 0,0 0,1 1,-1-1,0 0,0 1,0-1,0 1,0-1,0 1,0 0,0 0,10 72,-5-55</inkml:trace>
  <inkml:trace contextRef="#ctx0" brushRef="#br0" timeOffset="2666.225">2308 1107,'21'-8,"-1"-1,0 0,-1-1,0-2,-1 0,0-1,-1 0,-1-1,3-4,-17 16,1 0,0 0,-1 0,1 0,-1-1,0 1,0-1,0 1,0-1,0 0,0 0,-1 0,0 0,1 0,-1 0,0-1,0 1,-1 0,1-1,-1 1,0 0,0-1,0 1,0 0,0-1,-1 1,1 0,-1-1,0 1,-1-1,-2 3,-1 0,1 0,-1 1,0 0,1 0,-1 0,0 0,1 1,-1 0,1 0,-1 0,1 1,-1-1,1 1,0 0,0 0,0 0,0 1,0 0,0-1,1 2,-5 0,1 2,1-1,-1 1,1 0,0 0,0 1,1 0,0 0,0 0,1 0,-4 9,7-14,0 1,0-1,0 1,0-1,1 1,-1 0,1-1,-1 1,1 0,0 0,0-1,0 1,1 0,-1 0,1-1,-1 1,1 0,0-1,0 1,0-1,0 1,1-1,-1 0,1 1,-1-1,1 0,0 0,0 0,0 0,0 0,0 0,0-1,1 1,-1-1,0 0,1 1,-1-1,2 0,7 3,0 0,0-1,0 0,1-1,-1-1,1 1,0-2,-1 0,1 0,-1-1,1 0,-1-1,1-1,-1 1,0-2,0 0,0 0,0-1,-1 0,0-1,0 0,0 0,-1-1,6-6,5-6,-1 0,-1 0,0-2,-2 0,0-1,-2-1,0 0,7-20,-21 44,-1-1,0 0,1 1,-1-1,1 1,-1-1,1 0,-1 0,0 1,1-1,-1 0,0 0,1 0,-1 0,0 0,1 0,-1 0,0 0,1 0,-1 0,0 0,1 0,-1 0,1-1,-1 1,0 0,1 0,-1-1,1 1,-1 0,0-1,1 1,-1-1,1 1,-1-1,1 1,0-1,-1 1,1-1,-1 1,1-1,0 1,0-1,-1 0,1 1,0-1,0 0,0 1,-1-1,1 0,0 1,0-1,0 0,0 1,0-1,1 0,-1 1,0-1,0 0,0 1,0-1,1 1,-1-1,0 0,1 1,-1-1,0 1,1-1,0 0,-6 7,1 0,0 0,0 0,0 1,1-1,0 1,0 0,1 0,0 0,0 0,0 0,1 0,0 0,1 1,0-1,0 0,0 1,1-1,0 0,0 0,1 1,0-1,0 0,1-1,0 1,0 0,4 5,12 58,11 38,-19-90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1 103,'231'-34,"-147"17,169-19,-182 26,-54 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30,'43'0,"33"-5,9-1,-5 0,-7 1,-11 2,-12 0,-8 2,-8 1,-9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3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1 283,'19'0,"21"0,8 0,1-5,2-1,-4 0,-4 1,-5 2,-4-4,-3-1,-2 1,-1 2,-1-3,0 0,-4-4,-7 1</inkml:trace>
  <inkml:trace contextRef="#ctx0" brushRef="#br0" timeOffset="245.866">311 0,'-9'39,"-4"21,1 7,2-4,3-8,2-9,3-7,1-5,1-4,1-2,-1-1,1 0,-1-1,0 1,1-4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28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0,'18'56,"-13"-18,-1 0,-1 0,-3 0,-1 0,-1 0,-9 36,-2 60,10 394,16-466,-12-62,0 0,1 0,-1 0,0-1,1 1,-1-1,0 1,0-1,1 1,-1-1,0 0,0 0,0 1,0-1,0 0,0 0,0 0,0 0,0 0,0 0,0-1,-1 1,1 0,-1 0,1 0,-1-1,1 1,-1 0,1-1,-1 0,2-2,20-38,-13 22</inkml:trace>
  <inkml:trace contextRef="#ctx0" brushRef="#br0" timeOffset="415.46">396 283,'-36'24,"0"1,2 2,1 2,2 0,0 3,2 0,-14 22,9 23,33-74,1-1,0 0,0 1,0-1,0 1,0-1,1 0,-1 1,1-1,-1 0,1 0,0 1,0-1,0 0,0 0,0 0,1 0,-1 0,0 0,1-1,0 1,-1 0,1-1,0 1,0-1,0 0,0 1,0-1,0 0,0 0,0 0,1-1,1 2,83 11,-77-13,0 1,0-1,0 2,-1-1,1 1,0 1,-1 0,0 0,0 1,0 0,8 5,-8-2,-1 0,0 1,0 0,-1 1,1 0,-2 0,0 0,0 1,0 0,-2 0,3 7,7 11,4-8,-8-17</inkml:trace>
  <inkml:trace contextRef="#ctx0" brushRef="#br0" timeOffset="7735.515">791 847,'138'-26,"-78"34,-59-8,1 1,-1-1,0 1,0-1,0 1,0-1,0 1,0 0,0 0,0-1,0 1,-1 0,1 0,0 0,0 0,-1 0,1 0,-1 0,1 0,-1 0,1 0,-1 0,0 1,1-1,-1 0,0 0,0 0,0 1,0-1,0 0,0 0,0 0,0 0,0 1,-1-1,1 0,0 0,-1 0,1 0,-1 0,0 0,1 0,-1 0,0 0,1 0,-1 0,0 0,0 0,0 0,-106 86,65-58,20-14,15-11,0 0,0 0,0 0,1 1,0 0,0 1,0-1,1 1,-1 0,1 0,1 1,-1 0,1-1,1 1,-1 1,0 1,4-6,0-1,0 1,0 0,0-1,0 1,1-1,-1 1,1-1,0 1,0-1,0 1,0-1,0 0,0 1,0-1,1 0,-1 0,1 0,0 0,0 0,-1 0,1-1,0 1,1 0,-1-1,0 0,0 1,1-1,-1 0,0 0,1-1,2 2,83 14,-75-16,0-1,-1 0,1-1,-1 0,1-1,-1 0,0-1,0 0,0-1,-1-1,1 1,-1-2,1-1,6-6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38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78 109,'-17'193,"-23"112,30-241,-1 74,12-132,0-1,0 0,0 1,1-1,-1 0,1 0,1 0,-1 0,1 0,-1-1,1 1,1-1,-1 0,1 0,-1 0,1 0,0 0,1-1,-1 0,1 0,-1 0,1 0,4 1,-3-1,0 0,0-1,1 0,-1 0,1-1,-1 1,1-1,-1-1,1 1,-1-1,1 0,0-1,-1 0,1 0,-1 0,1-1,-1 1,0-2,0 1,0-1,0 0,0 0,0 0,-1-1,0 0,1 0,-2 0,1-1,0 0,-1 0,0 0,2-4,135-246,-99 173,-5 15,-3-3,-3 0,-3-2,-3-2,0-16,-22 36,-3 53,0 0,0 0,0 0,-1 0,1-1,0 1,0 0,-1 0,1 0,-1 0,1 0,-1 0,1 0,-1 0,0 0,1 0,-1 1,0-1,0 0,0 0,0 1,1-1,-1 0,0 1,0-1,0 1,0-1,-1 1,1 0,0-1,0 1,0 0,0 0,0 0,0 0,0 0,0 0,-1 0,1 0,0 0,0 0,0 1,0-1,0 0,-1 1,-4 3,0 0,0 0,0 1,1-1,0 1,0 1,0-1,1 1,-1 0,2 0,-1 0,0 0,1 1,0-1,0 3,-3 2,-44 137,43-110,1-12,1 1,1-1,1 1,1 1,2-1,1 0,1 4,23 147,27 65,-52-242,0 0,0 0,0 0,0 0,0 1,0-1,0 0,0 0,0 0,0 0,1 0,-1 0,0 0,1 0,-1 0,1 0,-1 0,1 0,0 0,-1 0,1 0,0 0,0-1,-1 1,1 0,0 0,0-1,0 1,0-1,0 1,0-1,0 1,0-1,0 1,0-1,0 0,0 0,1 0,-1 1,0-1,0 0,0 0,0-1,0 1,0 0,0 0,1 0,-1-1,0 1,0-1,0 1,0-1,0 1,0-1,0 1,-1-1,1 0,0 0,0 0,15-13</inkml:trace>
  <inkml:trace contextRef="#ctx0" brushRef="#br0" timeOffset="853.28">1010 701,'-6'-3,"1"1,-1 0,0 0,1 0,-1 1,0 0,0 0,0 1,0-1,0 1,0 1,0-1,0 1,0 0,0 0,0 1,1-1,-1 1,0 1,1-1,-1 1,1 0,0 0,0 1,0-1,1 1,-1 0,1 0,0 1,0-1,0 1,1 0,0 0,0 0,0 1,0-1,1 1,0-1,0 1,0 0,1 0,0 0,0 0,1 0,-1-3,1 0,-1 0,1 0,0 1,0-1,0 0,0 0,1 0,0 0,-1 0,1 0,0 0,0 0,1 0,-1 0,0 0,1 0,0-1,0 1,0-1,0 1,0-1,0 0,1 0,-1 0,1 0,-1 0,1-1,0 1,-1-1,1 1,0-1,0 0,0 0,0-1,0 1,1 0,-1-1,0 0,0 0,0 0,0 0,2-1,7-1,0-2,0 0,0 0,0-1,-1-1,0 0,0 0,0-1,-1-1,0 0,-1 0,1-1,-1 0,-1 0,0-1,0 0,2-6,-5 10,60-110,-60 139,-7 290,-25-144,26-158,-1 0,0-1,-1 0,0 0,-1 1,0-2,0 1,-1 0,0-1,-1 0,0 0,0-1,-1 0,0 0,-1 0,1-1,-2 0,1 0,-1-1,0 0,0-1,-7 3,15-7,-1 0,1-1,-1 0,1 1,-1-1,0 0,1 1,-1-1,1 0,-1 0,0-1,1 1,-1 0,0 0,1-1,-1 1,1-1,-1 1,1-1,-1 0,1 0,-1 1,1-1,0 0,0 0,-1 0,1-1,0 1,0 0,0 0,0-1,0 1,0 0,1-1,-1 1,0-1,1 1,-1-1,1 1,-1-1,1 0,0 1,0-2,5-72,0 57,0 0,1 1,1-1,1 1,0 0,1 1,1 0,1 1,0 0,0 0,2 1,5-4,-4 7</inkml:trace>
  <inkml:trace contextRef="#ctx0" brushRef="#br0" timeOffset="1111.879">1432 814,'-19'29,"-11"14,-1 4,6-5</inkml:trace>
  <inkml:trace contextRef="#ctx0" brushRef="#br0" timeOffset="1764.902">1658 617,'162'-70,"-161"69,0 1,0-1,0 0,0 0,1 1,-1-1,0 1,0-1,1 1,-1-1,0 1,1 0,-1 0,1 0,-1-1,0 1,1 0,-1 1,0-1,1 0,-1 0,1 1,-1-1,0 1,0-1,1 1,-1-1,0 1,0 0,0-1,0 1,1 0,-1 0,0 0,-1 0,1 0,0 0,0 0,0 1,-1-1,1 0,0 0,-1 0,1 1,-1-1,1 0,-1 1,0-1,0 0,0 1,0-1,0 1,0-1,0 0,0 1,0-1,0 0,-1 1,1-1,-1 0,1 1,-1-1,1 0,-2 1,-63 68,54-61,0 1,1-1,0 2,1 0,0 0,1 0,0 1,1 0,0 1,1 0,0 0,-1 8,6-19,0 1,1 0,-1 0,1-1,0 1,-1 0,1 0,1 0,-1 0,0-1,1 1,-1 0,1 0,0-1,0 1,0 0,0-1,1 1,-1-1,1 1,-1-1,1 0,0 0,0 0,0 0,0 0,0 0,0 0,1-1,-1 1,1-1,-1 1,1-1,-1 0,1 0,0 0,0-1,-1 1,1 0,0-1,0 0,2 0,121-15,-78-11,-30 11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4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1 368,'245'-29,"-67"3,-43-2,-125 25</inkml:trace>
  <inkml:trace contextRef="#ctx0" brushRef="#br0" timeOffset="1900.755">283 1,'5'48,"1"39,0 11,-1-3,-6-7,-3-14,-1-15,1-13,0-4,2-4,0-5,2-2,4-3,7-5,2-11,3-8,-1-10,-4-3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4:4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30 152,'-29'446,"28"-418,9 132,-7-153,0-1,1 1,0-1,0 1,1-1,-1 0,1 0,1 0,-1 0,1-1,0 1,0-1,1 0,-1 0,1 0,0-1,0 0,1 0,0 0,-1-1,6 3,-4-3,0-1,1 0,-1-1,1 1,-1-1,1 0,-1-1,1 0,0 0,-1-1,1 0,-1 0,1-1,-1 0,0 0,0-1,0 0,0 0,0 0,0-1,-1 0,6-5,6-4,-1-2,-1 0,0-1,-1 0,0-1,-2-1,4-6,10-20,-3-1,-1-1,-3-1,8-29,-9 19,-2 0,-3-1,-3 0,-2-1,-3 0,-2-5,-4 56,1 4,0 0,-1 0,0 0,0 0,0 1,0-1,-1 0,1 0,-1 0,0 0,0 1,-1-1,1 0,-1 1,1-1,-3-1,2 5,0 1,-1-1,1 1,0 0,0 0,0 0,0 0,0 0,0 0,0 0,0 1,1-1,-1 1,0 0,1-1,-1 1,1 0,0 0,-1 0,1 0,0 0,0 0,0 0,1 0,-1 1,-1 0,-17 34,1 0,2 1,1 0,2 2,2-1,-2 18,7-24,1-1,2 1,1 0,1 0,2 0,1 0,2 0,1 0,2-1,0 0,3 0,11 25,-7-25,-10-20,1 0,0 0,1 0,0-1,1 0,0 0,0-1,2 0,-1 0,1-1,7 6,-6-9</inkml:trace>
  <inkml:trace contextRef="#ctx0" brushRef="#br0" timeOffset="3289.975">792 829,'7'4,"0"0,1-1,-1 0,1 0,0-1,-1 1,1-2,0 1,0-1,1-1,-1 1,0-1,0-1,0 0,0 0,0 0,0-1,0 0,0-1,-1 1,1-2,-1 1,0-1,1 0,-2 0,1-1,-1 0,1 0,-1-1,0-1,-4 5,-2 1,1-1,0 0,0 0,0 0,-1 0,1 0,-1 0,0 0,0 0,1 0,-1 0,0 0,-1 0,1 0,0 0,-1 0,1 1,-1-1,1 0,-1 0,0 0,0 0,0 0,0 1,0-1,0 0,0 1,-1-1,1 1,-1 0,1-1,-1 1,1 0,-1 0,0 0,1 0,-1 0,0 0,-1 0,-82-10,76 14,1 0,-1 1,1 0,0 0,0 1,0 0,0 1,1-1,0 2,0-1,1 1,0 0,0 0,0 0,1 1,0 0,1 0,0 0,0 1,0 0,1-1,1 1,-1 0,0 8,3-13,0 1,0 0,1 0,-1-1,1 1,0 0,1-1,-1 1,1-1,-1 0,1 1,1-1,-1 0,1 0,-1 0,1 0,0-1,0 1,1-1,-1 0,1 0,0 0,0 0,0-1,0 1,4 1,4 2,0-1,1-1,-1 1,1-2,0 0,0 0,0-1,0-1,1 0,14-1,-3 0</inkml:trace>
  <inkml:trace contextRef="#ctx0" brushRef="#br0" timeOffset="5501.066">1243 970,'0'5,"0"6,-5 1,-1 4,-5-1,0 2,-4-3,2 2,2-2</inkml:trace>
  <inkml:trace contextRef="#ctx0" brushRef="#br0" timeOffset="6468.915">1385 773,'39'-18,"-39"18,11-6,0 0,0 1,1 1,-1 0,1 1,0 0,0 1,0 0,1 0,-1 2,0-1,1 2,-1 0,2 0,-11 0,-1 0,0 0,0 1,0-1,0 0,0 1,-1-1,1 1,0 0,-1 0,1-1,-1 1,1 0,-1 0,0 0,0 1,0-1,0 0,0 0,-1 0,1 1,0-1,-1 0,0 1,0-1,0 1,0-1,0 0,0 1,0-1,-1 0,1 1,-1-1,0 0,0 1,0-1,-37 82,-21 21,58-104,1 1,0-1,0 0,0 1,-1-1,1 1,1-1,-1 1,0-1,0 0,0 1,1-1,-1 1,1-1,-1 0,1 1,0-1,-1 0,1 0,0 1,0-1,0 0,0 0,0 0,0 0,0 0,0 0,0-1,0 1,1 0,-1 0,0-1,1 1,-1-1,0 1,1-1,-1 0,0 1,1-1,0 0,60 0,57-30,-101 22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14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2739 1298,'76'-140,"-60"106,1 1,2 0,2 1,1 1,1 1,9-7,102-108,-133 144,1-1,0 1,0-1,0 1,0 0,0 0,1 0,-1 0,0 1,0-1,1 1,-1-1,0 1,1 0,-1 0,0 0,1 0,-1 0,0 0,1 1,-1-1,0 1,0-1,1 1,-1 0,0 0,0 0,0 0,0 1,0-1,0 0,0 1,-1-1,1 1,0 0,-1 0,1-1,-1 1,0 0,0 0,1 0,-1 1,-1-1,1 0,0 0,0 0,-1 1,0-1,1 1,35 161,-36-161,1 0,0 0,-1-1,1 1,0-1,0 1,0-1,0 1,1-1,-1 0,1 1,-1-1,1 0,0 0,0 0,0 0,0-1,0 1,0 0,1-1,-1 1,0-1,1 0,-1 0,1 0,0 0,-1 0,1-1,0 1,-1-1,1 0,0 0,-1 0,1 0,0 0,0 0,-1-1,1 1,-1-1,1 0,0 0,-1 0,1 0,-1 0,0-1,1 1,0-1,136-118,63-42,-201 161,0-1,-1 1,1 0,0-1,0 1,0 0,0 0,0 0,0 0,0 0,0 0,1 0,-1 0,0 0,1 0,-1 1,0-1,1 0,-1 1,1-1,-1 1,1 0,-1-1,1 1,-1 0,1 0,-1 0,1 0,-1 0,1 1,0-1,-1 0,0 1,1-1,-1 1,1-1,-1 1,1 0,-1 0,0-1,0 1,1 0,-1 0,0 0,0 0,0 1,1 0,0 11,0 1,0 0,-2-1,1 1,-2 0,0 0,-1 0,0-1,-1 1,0-1,-2 4,-13 97,18-112,-1 0,1 1,0-1,0 0,0 0,0 1,0-1,0 0,0 0,1 1,-1-1,1 0,0 0,0 0,-1 0,1 0,1 0,-1 0,0 0,0 0,1 0,-1-1,1 1,-1-1,1 1,0-1,0 1,0-1,-1 0,1 0,0 0,0 0,1 0,-1 0,0-1,0 1,0-1,0 0,1 1,-1-1,0 0,0 0,1 0,-1-1,0 1,2-1,7-4,-1 0,1-1,-1 0,0-1,-1 0,1-1,-1 0,-1 0,0-1,1-1,6-8</inkml:trace>
  <inkml:trace contextRef="#ctx0" brushRef="#br0" timeOffset="-1634.273">1045 169,'-19'-8,"-1"0,1 2,-1 0,-1 2,1 0,-1 1,1 1,-1 1,0 1,0 0,1 2,-1 0,0 2,1 0,0 1,-2 2,6 0,0 0,1 1,0 1,1 0,-1 1,2 1,0 0,0 0,1 2,0-1,1 2,1-1,0 1,0 1,1 1,-14 28,1 1,3 1,1 0,-6 31,11-35,2 1,2-1,2 2,1-1,3 1,1 0,3-1,1 1,5 24,-6-58,0 1,1-1,1 0,-1 0,2 0,-1 0,1 0,1-1,0 1,0-1,1-1,0 1,0-1,1 0,0 0,1-1,0 0,0 0,0-1,1 0,0 0,0-1,0 0,1-1,-1 0,1 0,0-1,1-1,-1 1,0-2,1 1,-1-1,10-1,11-6,0-1,0-2,-1 0,0-2,-1-2,-1 0,0-2,0-1,-2-2,0 0,-1-2,-1 0,-1-2,0-1,-2 0,-1-2,-1 0,-1-1,-1-1,10-23,-14 27,-1 1,-1-2,0 0,-2 0,-2 0,0-1,-1-1,-1 1,-2-1,0 1,-2-1,-1 0,-1 0,-1 0,-1 1,-1-1,-2 1,0 0,-2 0,-1 1,0 0,-2 0,-1 1,-2-1,8 14,-1 0,0 1,0-1,-1 2,0-1,-1 1,0 0,0 1,-1 0,1 0,-2 1,1 1,-1-1,1 2,-2 0,1 0,0 1,-1 0,1 1,-1 0,0 1,0 0,1 1,-1 0,0 1,0 0,-5 2,-3 5,0 2,0 0,1 1,1 0,0 2,0 0,1 1,1 1,0 0,1 2,1-1,1 2,0 0,1 0,1 1,-4 10,-6 16</inkml:trace>
  <inkml:trace contextRef="#ctx0" brushRef="#br0" timeOffset="-1001.94">1496 931,'-27'322,"60"-416,-14 44,3 1,2 0,2 2,2 1,2 1,2 1,2 2,7-3,-41 44,0 1,0-1,0 0,0 1,0-1,0 1,0-1,1 1,-1-1,0 1,1 0,-1-1,0 1,0-1,1 1,-1-1,1 1,-1 0,0-1,1 1,-1 0,1 0,-1-1,1 1,-1 0,1 0,-1-1,1 1,-1 0,1 0,-1 0,1 0,-1 0,1 0,-1 0,1 0,0 0,-1 0,1 0,-1 0,1 1,-1-1,1 0,-1 0,1 0,-1 1,0-1,1 0,-1 1,1-1,-1 0,1 1,-1-1,0 0,1 1,-1-1,0 1,4 33,-4-22,1-3,0 0,0 0,1 0,0 0,1 0,-1 0,2-1,-1 1,1-1,1 0,1 2,9 10</inkml:trace>
  <inkml:trace contextRef="#ctx0" brushRef="#br0" timeOffset="2344.036">4432 762,'-2'-5,"0"1,-1 0,1 0,-1 0,0 0,0 0,0 0,0 1,-1-1,1 1,-1 0,0 0,0 1,0-1,0 1,0-1,-1 2,1-1,-1 0,0 1,1 0,-1 0,0 0,0 0,1 1,-1 0,0 0,0 0,0 1,1 0,-1-1,0 2,0-1,1 0,-1 1,1 0,0 0,-1 0,1 1,0 0,0-1,1 1,-1 1,0-1,1 0,0 1,-2 2,-9 8,0 0,1 1,0 1,2 0,0 1,0 0,2 0,0 1,1 0,1 1,0 0,2 0,0 0,1 1,1-1,1 9,1-24,0 1,1-1,0 1,0-1,1 1,-1-1,1 1,0-1,0 0,0 0,1 1,-1-1,1 0,0 0,0 0,1 0,-1-1,1 1,0-1,0 1,0-1,0 0,0 0,1-1,-1 1,1-1,0 1,0-1,0 0,0 0,0-1,0 1,1-1,2 0,9-1,0-1,0 0,0-1,-1-1,1 0,-1-2,0 0,0 0,0-1,0-1,-1 0,-1-1,1-1,-1 0,0-1,-1 0,-1-1,1-1,-2 1,1-2,-2 1,0-1,0-1,3-8,-6 11,0 0,-1 0,0-1,-1 0,-1 0,0 0,0-1,-1 1,-1-1,0 1,0-1,-2 1,0-10,0 16,0 0,0-1,-1 1,1 0,-2-1,1 1,0 0,-1 1,0-1,-1 0,1 1,-1 0,0 0,0 0,-1 0,0 0,1 1,-2 0,1 0,0 1,-1-1,1 1,-1 0,0 1,0-1,0 1,-1 0,-2 1,0 1,0 0,0 1,1 0,-1 0,0 1,0 0,1 0,-1 1,1 0,0 1,0 0,0 0,0 1,0 0,1 0,0 0,0 1,1 0,0 1,0-1,0 1,1 1,0-1,-2 4,-11 15</inkml:trace>
  <inkml:trace contextRef="#ctx0" brushRef="#br0" timeOffset="2817.996">4912 846,'-117'291,"119"-314,25-61,5 2,2 1,4 1,35-50,-16 56,-55 75,0-1,-1 1,1 0,-1 0,1-1,-1 1,1 0,-1 0,1 0,-1 1,0-1,0 0,0 0,1 1,-1-1,0 1,-1-1,1 1,0-1,0 1,-1-1,1 1,-1 0,1-1,-1 1,0 0,1 0,-1-1,0 1,0 0,-1-1,1 1,0 0,0 0,-1-1,1 1,-1 0,1 1,-1 86,0-62</inkml:trace>
  <inkml:trace contextRef="#ctx0" brushRef="#br0" timeOffset="3129.16">5306 903,'41'-9,"0"-2,-1-1,-1-2,0-2,-1-2,-1-1,0-2,28-21,-8-15,-55 55,-1 0,1 0,-1 0,1 0,-1 0,0 0,0 0,0 0,0 0,0-1,-1 1,1 0,-1-1,1 1,-1 0,0-1,0 1,0-1,0 1,0 0,-1-1,1 1,-1 0,0-1,1 1,-1 0,0 0,0-1,0 1,-1 0,1 0,-6-2,1 1,0 0,0 1,-1-1,0 1,1 1,-1-1,0 1,0 0,0 1,0 0,1 0,-1 0,0 1,0 0,0 0,0 1,1 0,-1 0,1 0,-1 1,1 0,0 0,0 1,0-1,0 2,-10 3,0 0,1 2,0 0,0 1,1 0,0 1,1 1,1 0,0 0,0 1,1 1,1 0,1 1,0 0,1 0,1 0,0 1,2 0,-1 1,-1 17,6-27,1 0,0-1,1 1,-1 0,2 0,-1-1,1 1,0-1,1 1,-1-1,1 0,1 0,0 0,0 0,0-1,1 1,0-1,0 0,0-1,1 1,0-1,0 0,0-1,0 1,1-1,0 0,0-1,13 7,1-1,0-2,0 0,0-1,1-1,-1-1,1-1,22 0,-9-1</inkml:trace>
  <inkml:trace contextRef="#ctx0" brushRef="#br0" timeOffset="3949.154">7198 677,'-6'-5,"-1"0,1 1,-1-1,1 1,-1 0,0 1,-1 0,1 0,-1 0,1 1,-1 0,0 1,1 0,-1 0,0 0,0 1,0 0,0 1,0 0,-7 2,-9 0,1 2,0 1,0 1,1 1,0 0,0 2,1 1,0 0,1 2,-13 10,31-21,-1 0,1 0,0 0,0 1,0-1,0 0,0 1,1 0,-1-1,1 1,0 0,0 0,0 0,0 0,0 0,0 0,1 0,-1 0,1 0,0 0,0 0,0 0,1 0,-1 1,1-1,0 0,-1 0,1-1,0 1,1 0,-1 0,1 0,-1-1,1 1,0 0,0-1,0 0,0 1,0-1,0 0,1 0,-1 0,1-1,-1 1,1-1,3 2,8 6,2 0,-1-1,1-1,1-1,-1 0,1-1,8 1,11 5,5-1,-32-9,0 1,-1-1,1 1,0 1,-1 0,0 0,0 0,0 1,0 0,0 1,-1 0,1 0,-1 1,-1-1,1 2,-1-1,0 1,0 0,-5-4,0 1,0-1,0 1,-1-1,1 1,-1-1,0 1,0-1,0 1,0 0,0-1,-1 1,0-1,0 1,0-1,0 1,0-1,-1 0,0 1,1-1,-1 0,0 0,-1 0,1-1,0 1,-1 0,-1 0,-80 61,34-40,-2-2,0-2,-2-2,0-3,-5-1,48-16,15-3</inkml:trace>
  <inkml:trace contextRef="#ctx0" brushRef="#br0" timeOffset="4195.144">7678 931,'-24'34,"-13"10,5-6,8-10</inkml:trace>
  <inkml:trace contextRef="#ctx0" brushRef="#br0" timeOffset="4471.954">7537 141,'0'0</inkml:trace>
  <inkml:trace contextRef="#ctx0" brushRef="#br0" timeOffset="4751.524">7904 1185,'29'-58,"4"-15,4 2,3 2,3 2,38-44,-81 109,1 1,-1-1,1 1,0-1,0 1,0 0,0-1,0 1,0 0,0 0,0-1,0 1,1 0,-1 0,0 0,1 1,-1-1,0 0,1 0,-1 1,1-1,0 1,-1-1,1 1,-1 0,1 0,0-1,-1 1,1 0,-1 1,1-1,0 0,-1 0,1 1,-1-1,1 1,-1-1,1 1,-1 0,1-1,-1 1,1 0,-1 0,0 0,0 0,1 0,-1 0,0 1,0-1,0 0,0 1,0-1,-1 0,1 1,0-1,-1 1,4 16,-1 1,0-1,-2 1,0-1,-2 1,0 0,-1 0,0 29,7 60,-4-106,1-1,0 0,0 0,0 0,0 0,0-1,0 1,1 0,-1-1,0 1,0-1,0 0,0 0,1 0,-1 0,0 0,0-1,0 1,1 0,-1-1,0 0,0 1,0-1,0 0,0 0,0 0,0-1,0 1,-1 0,1-1,0 1,-1-1,1 1,-1-1,0 0,1 0,-1 1,0-2,0 2,165-175,-165 175,0 0,0-1,0 1,0 0,0 0,0 0,0 0,1 0,-1 1,0-1,0 0,1 0,-1 1,1-1,-1 1,1-1,-1 1,1 0,-1-1,1 1,-1 0,1 0,-1 0,1 0,-1 0,1 1,-1-1,1 0,-1 1,1-1,-1 1,0 0,1-1,-1 1,0 0,1 0,-1-1,0 1,0 0,0 1,0-1,0 0,0 0,0 0,0 0,0 1,0-1,-1 0,1 1,-1-1,1 1,-1-1,1 1,-1-1,0 1,0-1,0 1,0-1,0 1,0-1,0 1,2 59,-3-52,1 0,0 0,0-1,1 1,0 0,0 0,1-1,1 1,-1-1,4 7,5 4</inkml:trace>
  <inkml:trace contextRef="#ctx0" brushRef="#br0" timeOffset="5217.176">8976 734,'-19'121,"-28"180,-29 68,67-333,5-15,-1-1,-1 1,-1-1,0 0,-2-1,-7 13,16-33,0 1,-1 0,1 0,0-1,0 1,-1 0,1 0,0 0,0-1,-1 1,1 0,0 0,-1 0,1 0,0 0,-1 0,1 0,-1-1,1 1,0 0,-1 0,1 0,0 1,-1-1,1 0,0 0,-1 0,1 0,0 0,-1 0,1 0,0 0,-1 1,1-1,0 0,0 0,-1 0,1 1,0-1,-1 0,1 1,0-1,0 0,0 0,-1 1,1-1,0 0,0 1,0-1,0 0,0 1,0-1,0 0,0 1,0-1,3-33,96-213,-58 153,4 2,3 3,4 1,5 3,2 2,4 3,4 3,3 3,23-16,-92 87,0 0,0 1,0-1,0 0,1 1,-1-1,0 0,1 1,-1 0,1-1,-1 1,1 0,0 0,-1 0,1 0,0 0,0 0,0 0,0 1,0-1,-1 1,1-1,0 1,1 0,-1 0,0 0,0 0,0 0,0 0,0 0,0 1,0-1,0 1,-1 0,1-1,0 1,0 0,0 0,-1 0,1 0,0 1,-1-1,1 0,-1 1,1-1,-1 1,0-1,0 1,2 1,-4 9,0 0,0-1,-1 1,0 0,-1-1,-1 0,0 1,0-2,-1 1,0 0,-1-1,0 0,-2 2,5-8,-25 45,-3-1,-2-1,-2-2,-2-1,-2-2,-2-2,-27 21,62-56,0 0,-1 0,1 0,-1-1,0 1,0-2,0 1,-1-1,0 0,1-1,-1 1,0-2,-7 2,-3-5</inkml:trace>
  <inkml:trace contextRef="#ctx0" brushRef="#br0" timeOffset="5483.476">9936 0,'-53'115,"5"3,6 1,5 2,5 2,-5 59,12 3,23-172,0-7,0 0,1 0,0 0,0 0,0 0,1 0,0 0,0 0,1 1,0-1,0 0,0 0,1 0,-1-1,1 1,1 0,1 3,8 2</inkml:trace>
  <inkml:trace contextRef="#ctx0" brushRef="#br0" timeOffset="6046.37">9991 705,'-14'35,"1"1,1 0,3 1,1 0,1 1,0 19,7-54,0 0,-1-1,1 1,1 0,-1 0,0 0,1-1,-1 1,1 0,0 0,0-1,0 1,0-1,0 1,1-1,-1 1,1-1,-1 0,1 1,0-1,0 0,0 0,0-1,1 1,-1 0,0-1,1 1,-1-1,1 0,-1 0,1 0,0 0,-1 0,1-1,0 1,0-1,0 1,-1-1,1 0,0 0,0-1,0 1,-1 0,1-1,0 0,2 0,12-8,-1 0,0-1,0 0,-1-1,-1-1,0 0,0-1,-1-1,-1 0,0-1,-1 0,-1 0,7-15,-6 14,143-228,-180 362,16-36,3 1,5 0,2 0,5 6,23 332,-27-358,-2 1,-3 0,-2-1,-5 6,7-46,-1-1,-2 0,0 0,-1-1,-1 0,-1 0,-1-1,0 0,-2-1,0 0,-2-1,0-1,-3 2,15-14,-1 0,-1 0,1-1,-1 1,1-1,-1 0,0-1,-1 1,1-1,-1 0,1 0,-1-1,0 1,0-1,0-1,0 1,-1-1,1 0,0 0,0-1,-1 0,1 0,0 0,-1-1,1 0,0 0,0-1,0 0,0 0,0 0,0-1,1 0,-1 0,1 0,-1 0,1-2,-4-10,2 0,0 0,1-1,0 0,1 0,1 0,0-1,2 0,0 0,1 1,0-1,1 0,1 0,2-4,2-29,3 0,3 0,1 1,2 0,3 2,2 0,1 0,25-38,-24 47,2 0,1 1,2 2,1 1,23-22,-15 22</inkml:trace>
  <inkml:trace contextRef="#ctx0" brushRef="#br0" timeOffset="7435.51">7592 197,'0'-4,"0"-8,5 0,2-4,-6 1,-2 9,-7 4,-1 7,5 4,4-5,6-4,3-1</inkml:trace>
  <inkml:trace contextRef="#ctx0" brushRef="#br0" timeOffset="8416.132">1 1890,'1245'-33,"-766"15,2223-82,-381 26,1841 214,-3975-125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29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1,'-5'38,"-1"28,0 7,1-5,1-8,2-10,1-9,1-6,0-9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30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134 110,'-22'46,"2"0,2 1,3 1,1 0,-2 24,7-32,2 0,1 0,2 1,2-1,2 28,1-51,1 0,0 0,1 0,1 0,0 0,1 0,1-1,1 0,0-1,1 1,1-1,0-1,1 1,6 5,-12-15,1 1,0 0,0-1,1 0,-1 0,1 0,0-1,0 0,1 0,-1-1,1 1,-1-1,1-1,0 1,1-1,-1-1,0 1,0-1,1 0,-1-1,1 0,-1 0,0 0,1-1,-1 0,0-1,1 0,-1 0,0 0,0-1,-1 0,1 0,3-3,20-24,0-1,-3-2,0-1,-2-1,-2-1,14-30,5-5,-11 25,-2-2,-2-1,-3-1,-1-1,-3-1,-3-1,-1 0,-3-1,-2-1,3-54,-14 108,1 1,-1 0,1-1,-1 1,0-1,0 1,1-1,-1 1,0 0,0-1,1 1,-1-1,0 0,0 1,0-1,0 1,0-1,0 1,0-1,0 1,0-1,0 1,0-1,0 1,0-1,0 1,0-1,-1 1,1-1,0 1,0-1,-1 1,1-1,0 1,-1 0,1-1,0 1,-1-1,1 1,-1 0,1-1,0 1,-1 0,1 0,-1-1,1 1,-1 0,1 0,-1 0,1 0,-1-1,1 1,-1 0,1 0,-1 0,0 0,1 0,-1 0,1 0,-1 1,-20 29,-1 17,3 1,2 1,2 0,2 1,2 0,2 1,3 0,2 1,2 0,3 13,-2-36,1 0,2 0,1 0,1-1,1 1,1-1,2 0,1-1,1 0,1 0,2-1,12 20,-11-30,-1-4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31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1,'-14'38,"-10"28,-1 6,4-3,6-9,10-15,10-15,5-12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29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1 396,'38'-5,"28"-6,6-1,-3 1,-9 2,-10 4,-9 1,-6 3,-5 0,-2 1,-6-4,-7-2</inkml:trace>
  <inkml:trace contextRef="#ctx0" brushRef="#br0" timeOffset="234.611">340 0,'-19'44,"-7"32,2 9,4-5,6-12,5-12,5-11,7-9,3-5,1-3,-1-2,3-5,0-1,-1 0,3-3,-1 1,-2-3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28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1,'0'0,"-1"1,1-1,0 1,0-1,-1 1,1-1,0 1,-1-1,1 0,0 1,-1-1,1 1,-1-1,1 0,-1 1,1-1,-1 0,1 0,-1 1,1-1,-1 0,1 0,-1 0,1 0,-1 0,1 0,-1 0,0 0,1 0,-1 0,1 0,-1 0,1 0,-1 0,1 0,-1 0,1-1,-1 1,1 0,-1 0,1-1,-1 1,1 0,-1-1,1 1,0 0,-1-1,1 1,-1-1,1 1,0-1,0 1,-1-1,1 1,0-1,0 1,-1-1,-4 54,5 234,-10 164,-25 21,23-301,12-161</inkml:trace>
  <inkml:trace contextRef="#ctx0" brushRef="#br0" timeOffset="468.485">643 198,'-96'72,"3"4,3 5,-73 85,126-128,24-24,-129 155,140-167,1 1,0-1,0 0,1 0,-1 0,0 1,1-1,-1 0,1 1,0-1,0 0,0 1,0-1,0 1,0-1,1 0,-1 1,1-1,0 0,-1 0,1 1,0-1,0 0,1 0,-1 0,0 0,1 0,-1 0,1-1,0 1,-1 0,1-1,0 1,0-1,0 0,0 0,0 1,0-1,0-1,1 1,-1 0,0 0,1-1,-1 1,0-1,1 0,0 0,133 20,-96-12,-27-8,0 2,0 0,0 1,0 0,-1 0,1 2,-1-1,0 2,-1 0,1 0,-1 1,0 0,-1 1,1 0,5 7,99 152,-59-111,-39-49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33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12,'-2'0,"1"0,0 1,0-1,0 1,0-1,0 1,0-1,0 1,0 0,0-1,0 1,0 0,0 0,0 0,0-1,1 1,-1 0,0 0,1 0,-1 0,1 1,-1-1,1 0,-1 0,1 0,0 0,-1 0,1 1,0-1,0 0,0 0,0 0,0 1,0-1,0 0,1 0,-1 0,-7 266,7-215,2-1,2 0,3 0,1 0,3-1,2 0,3-1,1 0,51 52,-65-97,1-1,-1 1,1-1,0 0,-1-1,1 1,1-1,-1 0,0 0,0 0,1 0,-1-1,1 1,0-1,-1 0,1-1,0 1,0-1,-1 0,1 0,0-1,0 1,-1-1,1 0,13-9,0 0,0-1,-2-1,1 0,-1-1,-1-1,-1 0,0-1,0-1,-2 0,0-1,-1 0,0-1,-2 0,0-1,-1 0,3-11,0 7,44-115,-39 103,-19 66,-2-1,2 0,1 0,2 0,0 0,2 0,4 18,-5-40,1 1,-1-1,1 1,1-1,0 0,0 0,1 0,0-1,0 1,0-1,1 0,0 0,1-1,0 1,0-1,0 0,0-1,1 1,0-2,0 1,1-1,-1 0,1 0,0 0,2-1,-4-1,1-1,0 0,0 0,-1-1,1 0,0 0,0 0,0-1,-1 0,1-1,0 1,-1-1,1 0,-1-1,0 0,0 0,0 0,0-1,0 1,-1-1,0-1,0 1,1-1,98-125,-65 63,-3-2,-3-1,-3-1,-3-2,-1-8,27-129,-50 177,-8 27</inkml:trace>
  <inkml:trace contextRef="#ctx0" brushRef="#br0" timeOffset="402.616">1413 802,'-7'6,"1"1,0-1,0 1,0 0,1 0,0 1,0-1,1 1,0 0,0 1,1-1,0 1,0-1,1 1,0 0,1 0,0 0,1 0,-1 0,2 0,-1 0,1 3,0-10,0 0,-1 0,1 0,0 0,0 0,0 0,0 0,1 0,-1 0,0-1,1 1,-1 0,1-1,0 1,-1-1,1 0,0 1,0-1,0 0,0 0,0 0,0-1,0 1,0 0,1-1,-1 1,0-1,0 0,1 0,-1 0,0 0,0 0,0 0,1 0,-1-1,0 1,0-1,2 0,72-47,-69 40,-1 0,0 0,0 0,-1-1,0 1,0-1,-1-1,0 1,-1 0,0-1,0 0,-1 0,-1 0,1-4,-1 9,-1 1,0-1,0 0,0 1,-1-1,1 1,-1-1,0 1,0-1,-1 1,1 0,-1-1,0 1,0 0,-1 0,1 0,-1 1,0-1,0 0,0 1,0 0,-1 0,1 0,-1 0,0 0,0 1,0 0,0 0,0 0,0 0,-4-1,-49-6,32 8</inkml:trace>
  <inkml:trace contextRef="#ctx0" brushRef="#br0" timeOffset="800.964">1780 689,'0'10,"0"8,0 5,0 4,0 2,0 1,5 0,1 0,0 0,-1-1,-2-1,-1 1,-1-1,0-9,4-9,1-10,0-5</inkml:trace>
  <inkml:trace contextRef="#ctx0" brushRef="#br0" timeOffset="1049.06">1695 831,'33'0,"17"0,3 0,-1 0,-5 0,-11 0</inkml:trace>
  <inkml:trace contextRef="#ctx0" brushRef="#br0" timeOffset="1447.196">2090 633,'-25'277,"24"-274,0-1,0 1,1 0,-1 0,1-1,-1 1,1 0,0 0,0 0,0 0,1-1,-1 1,1 0,-1 0,1-1,0 1,0 0,0-1,0 1,1-1,-1 1,1-1,-1 0,1 1,0-1,0 0,0 0,0 0,0-1,0 1,1 0,-1-1,1 1,-1-1,1 0,-1 0,1 0,0 0,0 0,-1-1,1 1,0-1,0 0,0 0,-1 0,2 0,130-77,-132 76,0 1,0 0,0 0,0 0,0 1,1-1,-1 0,0 1,0-1,0 1,0 0,0 0,0-1,0 1,-1 1,1-1,0 0,0 0,-1 1,1-1,-1 1,1-1,-1 1,0 0,0-1,1 1,-1 0,0 0,-1 0,1 0,0 1,2 2,7 11</inkml:trace>
  <inkml:trace contextRef="#ctx0" brushRef="#br0" timeOffset="2120.287">2485 1000,'27'-8,"0"0,-1-2,0-1,-1 0,0-2,-1-1,7-7,-29 21,0-1,-1 1,1-1,-1 0,1 1,-1-1,1 0,-1 0,1 0,-1 0,0 0,1 0,-1-1,0 1,0 0,0-1,0 1,0 0,0-1,0 1,-1-1,1 0,-1 1,1-1,-1 0,1 1,-1-1,0 0,0 1,0-1,0 0,0 1,0-1,0 0,0 0,-1 1,1-1,-1 0,1 1,-1-1,0 1,0-1,1 1,-1-1,0 1,0 0,-1-1,1 1,-1-1,-6 0,0 1,0 0,0 0,0 1,0 0,0 0,-1 1,1 0,0 1,1 0,-1 0,0 0,0 1,1 0,0 1,-1 0,1 0,1 0,-1 1,1 0,-1 0,1 1,1 0,-1 0,1 0,0 0,1 1,-1 0,1 0,-1 5,4-10,-1 1,2 0,-1 0,0 0,0 0,1 0,0 0,0 1,0-1,0 0,0 0,0 0,1 0,0 0,-1 0,1 0,0 0,0 0,1-1,-1 1,1 0,-1-1,1 1,0-1,0 1,0-1,0 0,0 0,1 0,-1 0,1 0,-1 0,1-1,0 1,1 0,3 1,1 1,-1-1,1 0,0-1,0 0,0 0,0-1,0 0,1 0,-1-1,0 0,0-1,1 1,9-3,1-1,-1-1,-1 0,1-1,-1-1,0-1,0 0,-1-2,0 1,-1-2,0 0,-1-1,0 0,0-1,-2-1,0 0,0-1,8-14,-15 21,22-50,-27 57,1 0,-1 0,1 0,-1 0,0 0,1 0,-1 0,0 0,0-1,0 1,0 0,0 0,0 0,0 0,0 0,0 0,0-1,-1 1,1 0,-1 0,1 0,-1 0,1 0,-1 0,1 0,-1 0,0 0,1 1,-1-1,0 0,0 0,0 1,0-1,0 0,0 1,0-1,0 1,0-1,0 1,0-1,0 1,0 0,0 0,0-1,0 1,0 0,-1 0,-3 0,1 1,-1-1,0 1,1 0,-1 0,0 0,1 1,-1-1,1 1,0 0,0 1,0-1,0 1,0 0,0 0,0 0,1 0,-3 3,5-5,0 1,-1-1,1 1,0-1,0 1,0 0,0 0,0-1,0 1,1 0,-1 0,1 0,-1 0,1 0,-1 0,1 0,0 0,0 0,0 0,0 0,1 0,-1 0,0 0,1 0,-1-1,1 1,0 0,0 0,0 0,0-1,0 1,0 0,0-1,0 1,1-1,-1 1,0-1,1 0,0 1,-1-1,1 0,0 0,-1 0,3 0,59 20,-57-21,-1 1,1 0,-1 0,1 1,-1-1,0 1,1 0,-1 1,0-1,-1 1,1 0,0 0,-1 1,0-1,3 4,-2-1,-1-1,-1 1,1 0,-1 0,0 1,-1-1,1 1,-1-1,0 1,-1 0,0 0,0-1,0 1,-1 0,0 0,0 0,-1 0,0 0,0 0,-1 0,1-1,-4 7,0 15,1-4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32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1 395,'38'-5,"27"-1,13 0,2-4,-3 0,-10 2,-6-3,-9 1,-9 2,-7 2,-4 2,-3-3,-2 0,-10 1,-8 1</inkml:trace>
  <inkml:trace contextRef="#ctx0" brushRef="#br0" timeOffset="235">395 0,'0'43,"-4"39,-3 9,-4-1,0-10,1-15,-1-8,0-10,2-7,3-6,2-4,2-2,6-2,8-4,1-2,-2-4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36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58,'38'-4,"28"-3,6 1,-3 2,-9-5,-10 1,-9 0,-6 3,-4 1,-3 2,-11 1,-13 1,-13 5,-3 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37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55,'29'5,"29"-3,13-3,0 0,-2 0,-8-5,-6-2,-6 1,-7 2,-7-4,-3 1,-3 1,-1 1,-6 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39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0,'16'36,"19"236,-28 260,-9-312,3-179,1-28,-2 1,1 0,-2 0,1 0,-2-1,0 1,-1 0,0-1,-1 0,0 0,-3 5,6-25,6-5</inkml:trace>
  <inkml:trace contextRef="#ctx0" brushRef="#br0" timeOffset="887.031">527 198,'-160'145,"-164"132,319-273,3-3,0-1,0 1,0 0,0 0,0 0,0 0,0 0,0 0,1 1,-1-1,1 0,-1 1,1 0,-1-1,1 1,0 0,-1-1,1 1,0 0,0 0,1 0,-1 0,0 0,1 0,-1 0,1 1,0-1,-1 0,1 0,0 0,0 0,1 0,-1 1,0-1,1 0,-1 0,1 0,0 0,0 1,8 3,1 0,0 0,0-1,0-1,1 0,0 0,0-1,0 0,0-1,0 0,0 0,1-2,3 1,37 6,-37-5,-7-2,1 0,-1 0,0 1,1 0,-1 1,0-1,0 2,0-1,0 1,0 0,-1 1,1 0,-1 0,0 0,0 1,-1 0,1 1,-1-1,0 1,-1 0,1 1,-1-1,0 1,-1 0,0 0,0 1,0-1,0 4,0 24,-3-26,-1-1,1 0,0 0,1 1,0-1,0 0,1-1,0 1,0 0,1-1,0 1,1-1,-1 0,1-1,4 5,-4-6,1 0,-1 0,0 1,-1 0,1 0,-1 1,0-1,-1 1,1 0,-1 0,-1 0,1 0,-1 0,0 1,-1-1,0 1,0 0,5 21,-1-23</inkml:trace>
  <inkml:trace contextRef="#ctx0" brushRef="#br0" timeOffset="1713.896">725 1072,'31'-16,"20"0,-35 11,0 0,0 1,1 0,-1 1,1 1,-1 1,13 0,-27 1,0 0,-1 0,1 0,-1 0,1 0,0 0,-1 0,1 0,0 1,-1-1,1 1,-1-1,1 1,-1 0,1-1,-1 1,0 0,1 0,-1 0,0 0,0 0,1 0,-1 1,0-1,0 0,0 0,-1 1,1-1,0 1,0-1,-1 1,1-1,-1 1,1-1,-1 1,0 0,0-1,1 1,-1-1,0 1,0 0,-1-1,1 1,0 0,-1-1,1 1,0-1,-1 1,0-1,1 1,-1-1,0 1,0-1,0 0,0 1,0-1,-1 1,-101 101,88-90,9-9,0 0,1 0,-1 1,1-1,0 1,0 0,0 1,1-1,0 1,0 0,1 0,-1 0,1 1,0-1,1 1,0-1,0 1,0 0,1 0,-1 6,5-10,-1 0,0 0,1 0,-1 0,1 0,0-1,0 1,0-1,0 0,1 0,-1 0,0 0,1 0,0-1,-1 0,1 1,0-2,-1 1,1 0,0-1,0 1,0-1,0 0,0 0,-1-1,1 1,4-2,-4 2,13-1,-1-1,1-1,-1 0,0-1,0-1,0 0,-1-1,4-3,6-1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42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96,'66'1,"153"-13,-210 10,34-7,-1-1,0-2,0-1,27-15,-51 18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42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0,'-5'24,"3"27,3 10,0-1,0-6,0-7,0-7,0-5,-1-4,1-3,-1 0,0-2,0 1,0 1,0-6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47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20,'-33'29,"20"-8,1 1,1 1,0 0,2 0,1 0,1 1,1 1,1-1,2 1,0 0,1-1,2 1,0 0,2 0,4 21,-4 41,-3-67,1 0,1 1,1-1,0 0,2 0,0-1,1 1,1-1,1 0,1-1,0 1,2 0,73 83,-80-99,1 0,-1-1,0 1,1-1,0 0,-1 0,1 0,0-1,0 1,0-1,0 0,0 0,0 0,0-1,1 0,-1 1,0-1,0-1,0 1,1-1,-1 1,0-1,0 0,0-1,0 1,0-1,-1 0,1 0,0 0,-1 0,10-9,0 0,-1-1,-1 0,0-1,0 0,-2-1,1 0,-2-1,1-2,2-1,179-312,-178 313,13-19,-1 0,-2-2,-2 0,-1-2,-2 0,3-15,-11-69,-8 124,-1 1,1 0,-1-1,0 1,0-1,1 1,-1 0,0-1,0 1,0-1,0 1,0 0,0-1,0 1,0 0,0-1,0 1,0 0,0-1,0 1,-1 0,1-1,0 1,0-1,-1 1,1 0,0-1,-1 1,1-1,-1 1,1-1,-1 1,1-1,-1 0,1 1,-1-1,1 0,-1 1,1-1,-1 0,0 1,1-1,-1 0,1 0,-1 0,0 0,1 0,-1 1,0-1,1 0,-1-1,0 1,1 0,-1 0,0 0,1 0,-1 0,1-1,-1 1,0 0,1 0,-1-1,1 1,-1-1,1 1,-1 0,1-1,-1 1,1-1,-1 0,-19 83,3 0,4 0,4 2,3-1,4 1,6 49,-3-41,0-58,3-1,1 1,1 0,2-1,1 0,5 7,-5-17,1-5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7:48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49,'56'-16,"44"-7,-99 22,0 0,1 0,-1 0,0 0,1 0,-1 1,1-1,-1 0,1 1,-1 0,1-1,-1 1,1 0,0 0,-1-1,1 1,-1 1,1-1,0 0,-1 0,1 0,-1 1,1-1,-1 1,1 0,-1-1,1 1,-1 0,0 0,1 0,-1-1,0 2,0-1,0 0,1 0,-1 0,0 0,-1 1,1-1,0 0,0 1,0-1,-1 1,1-1,-1 1,1-1,-1 1,0-1,0 1,1 0,-1-1,0 1,0-1,-1 1,1 0,0-1,0 1,-1 0,-3 10,0-1,-1 0,0 0,-1 0,-1 0,1-1,-2 0,1-1,-2 2,2-4,1 0,0 0,0 0,1 1,0 0,0 0,1 0,0 1,1 0,-1-1,2 1,-1 0,1 1,1-1,0 0,0 4,1-10,0 0,1 0,0 0,-1 0,1-1,0 1,0 0,1-1,-1 1,0 0,1-1,0 0,0 1,-1-1,1 0,0 0,1 0,-1 0,0 0,1-1,-1 1,1-1,-1 1,1-1,0 0,-1 0,1 0,0 0,0-1,0 1,0-1,0 1,-1-1,1 0,0-1,0 1,1 0,110-27,-86 12,-3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49.7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86,'0'0,"0"-1,0 1,1 0,-1 0,0-1,0 1,0 0,0 0,0-1,0 1,0 0,1 0,-1-1,0 1,0 0,0-1,0 1,0 0,0 0,0-1,0 1,0 0,-1-1,1 1,0 0,0 0,0-1,0 1,0 0,0 0,-1-1,1 1,0 0,0 0,0-1,-1 1,1 0,0 0,0 0,0 0,-1-1,1 1,0 0,-1 0,1 0,18 4,0-1,0-1,0-1,0 0,0-1,1-1,-1-1,0-1,8-2,16-3,1 1,0 3,0 1,0 2,34 4,12-1,814-2,-677-28,140 28,-168-28,282 28,-339 11,-80-2,0-2,0-2,0-4,38-4,10 1,172 3,-276 0,0-1,0 1,0 0,-1 0,1 1,0 0,-1 0,1 0,-1 0,1 0,-1 1,0 0,0 0,-1 0,1 1,0-1,-1 1,0 0,0-1,0 2,-1-1,1 0,-1 0,2 4,3 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49.7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86,'0'0,"0"-1,0 1,1 0,-1 0,0-1,0 1,0 0,0 0,0-1,0 1,0 0,1 0,-1-1,0 1,0 0,0-1,0 1,0 0,0 0,0-1,0 1,0 0,-1-1,1 1,0 0,0 0,0-1,0 1,0 0,0 0,-1-1,1 1,0 0,0 0,0-1,-1 1,1 0,0 0,0 0,0 0,-1-1,1 1,0 0,-1 0,1 0,18 4,0-1,0-1,0-1,0 0,0-1,1-1,-1-1,0-1,8-2,16-3,1 1,0 3,0 1,0 2,34 4,12-1,814-2,-677-28,140 28,-168-28,282 28,-339 11,-80-2,0-2,0-2,0-4,38-4,10 1,172 3,-276 0,0-1,0 1,0 0,-1 0,1 1,0 0,-1 0,1 0,-1 0,1 0,-1 1,0 0,0 0,-1 0,1 1,0-1,-1 1,0 0,0-1,0 2,-1-1,1 0,-1 0,2 4,3 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2.9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28,'56'17,"-10"-10,0-2,0-2,0-2,33-4,11 1,277 3,-169 26,94-15,-225-3,0-2,1-3,-1-3,47-6,141-22,-43 14,-124 3,1 4,86 5,-101 2,124-28,225 26,-318-13,-89 10,0 0,0 2,1 0,-1 1,0 0,1 1,-1 1,3 1,14 5,-15-2,0-1,0-1,0 0,0-2,1 0,-1-1,1 0,-1-2,0 0,10-3,12-2,-26 10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49.7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86,'0'0,"0"-1,0 1,1 0,-1 0,0-1,0 1,0 0,0 0,0-1,0 1,0 0,1 0,-1-1,0 1,0 0,0-1,0 1,0 0,0 0,0-1,0 1,0 0,-1-1,1 1,0 0,0 0,0-1,0 1,0 0,0 0,-1-1,1 1,0 0,0 0,0-1,-1 1,1 0,0 0,0 0,0 0,-1-1,1 1,0 0,-1 0,1 0,18 4,0-1,0-1,0-1,0 0,0-1,1-1,-1-1,0-1,8-2,16-3,1 1,0 3,0 1,0 2,34 4,12-1,814-2,-677-28,140 28,-168-28,282 28,-339 11,-80-2,0-2,0-2,0-4,38-4,10 1,172 3,-276 0,0-1,0 1,0 0,-1 0,1 1,0 0,-1 0,1 0,-1 0,1 0,-1 1,0 0,0 0,-1 0,1 1,0-1,-1 1,0 0,0-1,0 2,-1-1,1 0,-1 0,2 4,3 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2.9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28,'56'17,"-10"-10,0-2,0-2,0-2,33-4,11 1,277 3,-169 26,94-15,-225-3,0-2,1-3,-1-3,47-6,141-22,-43 14,-124 3,1 4,86 5,-101 2,124-28,225 26,-318-13,-89 10,0 0,0 2,1 0,-1 1,0 0,1 1,-1 1,3 1,14 5,-15-2,0-1,0-1,0 0,0-2,1 0,-1-1,1 0,-1-2,0 0,10-3,12-2,-26 10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2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91,'197'-40,"-127"30,0 3,0 3,1 3,15 4,24-1,2380-1,-2094-30,562 29,-683 25,-4-49,108 23,-65 30,-298-28,22 0,0-1,0-1,0-3,23-5,2-1,1 3,-1 3,1 2,42 6,13-2,-40 3,-61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4.1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55,'284'0,"-115"-29,-118 17,-42 9,0 0,0 1,1 0,-1 0,1 1,-1 0,1 1,-1 0,1 1,8 1,0 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49.7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86,'0'0,"0"-1,0 1,1 0,-1 0,0-1,0 1,0 0,0 0,0-1,0 1,0 0,1 0,-1-1,0 1,0 0,0-1,0 1,0 0,0 0,0-1,0 1,0 0,-1-1,1 1,0 0,0 0,0-1,0 1,0 0,0 0,-1-1,1 1,0 0,0 0,0-1,-1 1,1 0,0 0,0 0,0 0,-1-1,1 1,0 0,-1 0,1 0,18 4,0-1,0-1,0-1,0 0,0-1,1-1,-1-1,0-1,8-2,16-3,1 1,0 3,0 1,0 2,34 4,12-1,814-2,-677-28,140 28,-168-28,282 28,-339 11,-80-2,0-2,0-2,0-4,38-4,10 1,172 3,-276 0,0-1,0 1,0 0,-1 0,1 1,0 0,-1 0,1 0,-1 0,1 0,-1 1,0 0,0 0,-1 0,1 1,0-1,-1 1,0 0,0-1,0 2,-1-1,1 0,-1 0,2 4,3 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0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1 181,'0'-7,"1"-1,-1 1,2-1,-1 1,1 0,0 0,0 0,1 0,0 0,0 1,1-1,0 1,0 0,0 0,1 0,0 1,0-1,1 1,-1 0,1 1,0 0,0-1,0 2,1-1,0 1,-1 0,1 0,0 1,0 0,1 0,4 0,13-3,67-3,-89 8,-1 1,1-1,-1 1,1 0,-1 0,0 0,0 0,1 0,-1 0,0 1,0-1,0 1,0 0,-1-1,1 1,0 0,-1 0,1 0,-1 0,0 0,1 1,-1-1,0 0,-1 1,1-1,0 0,-1 1,1-1,-1 1,0-1,1 1,-1-1,-1 1,1 2,-1 8,-1-1,-1 1,0-1,-1 1,0-1,0 0,-1 0,-1-1,0 1,-1-1,0-1,-1 1,-8 7,-34 60,49-76,0 0,0 1,0-1,0 0,1 1,-1-1,1 0,-1 1,1-1,0 1,0-1,0 1,0-1,1 0,-1 1,1-1,-1 1,1-1,0 0,0 0,0 1,0-1,0 0,1 0,-1 0,0 0,1 0,0 0,-1-1,1 1,0 0,0-1,1 1,78 43,-61-36,-5-2,-1 0,1 1,-2 1,1 1,-1 0,0 0,-1 2,-1-1,10 12,-17-17,0 0,0 0,0 0,-1 1,0-1,0 1,0 0,-1 0,0 0,0 0,-1 0,0 1,0-1,-1 0,0 1,0-1,-1 0,0 0,0 1,-1-1,1 0,-2 0,1 1,-6 4,0-1,0 1,-1-1,-1-1,0 0,0 0,-1-1,0 0,0-1,-1 0,0-1,-1 0,1-1,-1-1,-1 0,1 0,-1-1,-6 0,7 0,0 0,-1-1,1 0,-1-1,1 0,-1-2,0 1,1-2,-1 0,1 0,-5-2,0-4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2.9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28,'56'17,"-10"-10,0-2,0-2,0-2,33-4,11 1,277 3,-169 26,94-15,-225-3,0-2,1-3,-1-3,47-6,141-22,-43 14,-124 3,1 4,86 5,-101 2,124-28,225 26,-318-13,-89 10,0 0,0 2,1 0,-1 1,0 0,1 1,-1 1,3 1,14 5,-15-2,0-1,0-1,0 0,0-2,1 0,-1-1,1 0,-1-2,0 0,10-3,12-2,-26 10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2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91,'197'-40,"-127"30,0 3,0 3,1 3,15 4,24-1,2380-1,-2094-30,562 29,-683 25,-4-49,108 23,-65 30,-298-28,22 0,0-1,0-1,0-3,23-5,2-1,1 3,-1 3,1 2,42 6,13-2,-40 3,-61 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4.1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55,'284'0,"-115"-29,-118 17,-42 9,0 0,0 1,1 0,-1 0,1 1,-1 0,1 1,-1 0,1 1,8 1,0 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49.7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86,'0'0,"0"-1,0 1,1 0,-1 0,0-1,0 1,0 0,0 0,0-1,0 1,0 0,1 0,-1-1,0 1,0 0,0-1,0 1,0 0,0 0,0-1,0 1,0 0,-1-1,1 1,0 0,0 0,0-1,0 1,0 0,0 0,-1-1,1 1,0 0,0 0,0-1,-1 1,1 0,0 0,0 0,0 0,-1-1,1 1,0 0,-1 0,1 0,18 4,0-1,0-1,0-1,0 0,0-1,1-1,-1-1,0-1,8-2,16-3,1 1,0 3,0 1,0 2,34 4,12-1,814-2,-677-28,140 28,-168-28,282 28,-339 11,-80-2,0-2,0-2,0-4,38-4,10 1,172 3,-276 0,0-1,0 1,0 0,-1 0,1 1,0 0,-1 0,1 0,-1 0,1 0,-1 1,0 0,0 0,-1 0,1 1,0-1,-1 1,0 0,0-1,0 2,-1-1,1 0,-1 0,2 4,3 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2.9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28,'56'17,"-10"-10,0-2,0-2,0-2,33-4,11 1,277 3,-169 26,94-15,-225-3,0-2,1-3,-1-3,47-6,141-22,-43 14,-124 3,1 4,86 5,-101 2,124-28,225 26,-318-13,-89 10,0 0,0 2,1 0,-1 1,0 0,1 1,-1 1,3 1,14 5,-15-2,0-1,0-1,0 0,0-2,1 0,-1-1,1 0,-1-2,0 0,10-3,12-2,-26 10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2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91,'197'-40,"-127"30,0 3,0 3,1 3,15 4,24-1,2380-1,-2094-30,562 29,-683 25,-4-49,108 23,-65 30,-298-28,22 0,0-1,0-1,0-3,23-5,2-1,1 3,-1 3,1 2,42 6,13-2,-40 3,-61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4.1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55,'284'0,"-115"-29,-118 17,-42 9,0 0,0 1,1 0,-1 0,1 1,-1 0,1 1,-1 0,1 1,8 1,0 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38.5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57,'372'47,"3"-26,-186-6,0-9,20-9,-27 2,366-28,79 30,-205-31,-71 3,-70-2,3 1,487 29,-759-1,0 1,0 1,-1 0,1 0,0 1,-1 1,0 0,0 1,0 0,6 3,-1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49.7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86,'0'0,"0"-1,0 1,1 0,-1 0,0-1,0 1,0 0,0 0,0-1,0 1,0 0,1 0,-1-1,0 1,0 0,0-1,0 1,0 0,0 0,0-1,0 1,0 0,-1-1,1 1,0 0,0 0,0-1,0 1,0 0,0 0,-1-1,1 1,0 0,0 0,0-1,-1 1,1 0,0 0,0 0,0 0,-1-1,1 1,0 0,-1 0,1 0,18 4,0-1,0-1,0-1,0 0,0-1,1-1,-1-1,0-1,8-2,16-3,1 1,0 3,0 1,0 2,34 4,12-1,814-2,-677-28,140 28,-168-28,282 28,-339 11,-80-2,0-2,0-2,0-4,38-4,10 1,172 3,-276 0,0-1,0 1,0 0,-1 0,1 1,0 0,-1 0,1 0,-1 0,1 0,-1 1,0 0,0 0,-1 0,1 1,0-1,-1 1,0 0,0-1,0 2,-1-1,1 0,-1 0,2 4,3 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2.9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28,'56'17,"-10"-10,0-2,0-2,0-2,33-4,11 1,277 3,-169 26,94-15,-225-3,0-2,1-3,-1-3,47-6,141-22,-43 14,-124 3,1 4,86 5,-101 2,124-28,225 26,-318-13,-89 10,0 0,0 2,1 0,-1 1,0 0,1 1,-1 1,3 1,14 5,-15-2,0-1,0-1,0 0,0-2,1 0,-1-1,1 0,-1-2,0 0,10-3,12-2,-26 10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2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91,'197'-40,"-127"30,0 3,0 3,1 3,15 4,24-1,2380-1,-2094-30,562 29,-683 25,-4-49,108 23,-65 30,-298-28,22 0,0-1,0-1,0-3,23-5,2-1,1 3,-1 3,1 2,42 6,13-2,-40 3,-61 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54.1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55,'284'0,"-115"-29,-118 17,-42 9,0 0,0 1,1 0,-1 0,1 1,-1 0,1 1,-1 0,1 1,8 1,0 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38.5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57,'372'47,"3"-26,-186-6,0-9,20-9,-27 2,366-28,79 30,-205-31,-71 3,-70-2,3 1,487 29,-759-1,0 1,0 1,-1 0,1 0,0 1,-1 1,0 0,0 1,0 0,6 3,-1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29,'7'19,"-1"2,-1-1,-1 1,0-1,-2 1,0 0,-1 0,-2 0,0 0,-1 0,-1 0,-1 0,-5 16,-3 3,9-35,0-1,0 1,1 0,0 0,0 0,0 0,1 0,0 0,-1 1,2-1,-1 0,1 1,0-1,0 0,0 1,1-1,0 0,0 1,0-1,0 0,1 0,0 0,0 0,1 0,-1-1,1 1,0-1,0 1,1-1,-1 0,1 0,0 0,0-1,0 0,0 1,6 0,0 0,-1-1,1 0,1 0,-1-1,0 0,1-1,-1 0,0-1,1 0,-1-1,1 0,-1 0,0-1,1 0,-1-1,0-1,-1 1,1-1,-1-1,1 0,-1 0,6-6,1-4</inkml:trace>
  <inkml:trace contextRef="#ctx0" brushRef="#br0" timeOffset="349.497">560 1,'-15'16,"1"1,1 1,0 0,1 1,1 0,1 1,0 0,2 1,0 0,2 0,0 0,1 1,1 1,-97 499,64-329,31-86,12-90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57 140,'336'-110,"-295"99,-32 7,1 1,-1 0,0 0,1 1,0 1,0 0,-1 0,1 1,0 0,0 0,-1 1,4 1,-9 1,-1 0,0 1,0-1,0 1,0-1,-1 1,1 0,-1 0,0 0,0 1,-1-1,1 0,-1 1,0-1,0 1,0-1,-1 1,1-1,-1 1,0-1,-1 1,1 0,-1-1,0 1,0-1,0 1,-1-1,0 0,1 0,-3 4,-77 149,53-100,2 2,3 0,-11 48,-74 306,80-309,12-94,10-15</inkml:trace>
  <inkml:trace contextRef="#ctx0" brushRef="#br0" timeOffset="249.914">0 620,'24'14,"18"6,6-2,4-3,-1-5,0-3,1-4,-4-1,0-2,-3-1,-6 0,-3 1,-4-1,-2 1,-1-1,-6 6,-7 1</inkml:trace>
  <inkml:trace contextRef="#ctx0" brushRef="#br0" timeOffset="478.921">875 846,'-5'24,"4"8,1-2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666 367,'-27'-3,"0"0,0 2,0 1,0 1,1 1,-1 1,0 2,1 1,0 0,0 2,-20 10,-34 6,70-21,7-3,-1 0,1 1,0-1,0 1,0 0,0 0,0 0,0 0,0 0,0 0,0 1,1 0,-1-1,0 1,1 0,0 1,-1-1,1 0,0 0,0 1,0 0,0-1,0 3,3-3,1 1,-1-1,1 0,0 0,0 0,0 0,0 0,0 0,0 0,0-1,1 1,-1-1,1 0,-1 0,1 0,-1 0,1 0,0 0,-1-1,1 1,0-1,0 0,-1 1,1-1,0-1,0 1,-3 0,205 31,-203-32,0 1,-1-1,1 1,-1 0,1 0,-1 0,1 0,-1 0,1 0,0 0,-1 1,1-1,-1 1,1-1,-1 1,0-1,1 1,-1 0,1 0,-1-1,0 1,0 0,1 0,-1 0,0 1,0-1,0 0,0 0,0 1,-1-1,1 0,0 1,-1-1,1 1,-1-1,1 0,-1 1,1 0,-1-1,0 1,0-1,0 1,0-1,0 1,0-1,0 1,-1 0,1 0,-9 7,1 0,-1-1,0 0,-1 0,0-1,0 0,-1-1,0 0,0-1,-8 3,-19 11,-197 120,229-134,-69 66,73-69,1 0,-1 0,1 0,0 0,-1 0,1 0,0 1,0-1,0 0,1 1,-1-1,0 1,1-1,0 1,0-1,-1 1,1-1,1 1,-1-1,0 1,1-1,-1 1,1-1,0 0,-1 1,1-1,1 0,-1 1,0-1,0 0,1 0,-1 0,1 0,0 0,0-1,-1 1,2 0,9 5,1-1,-1 0,1-2,0 1,1-1,-1-1,1 0,-1-1,1-1,0 0,0-1,0 0,-1-1,13-3,10 3,-35 1,11 1,1 0,-1-1,0 0,1-1,-1 0,0-1,1 0,-1-1,0-1,-1 0,1 0,-1-1,1-1,-2 0,1 0,-1-1,1 0,-2-1,2-2,2-6</inkml:trace>
  <inkml:trace contextRef="#ctx0" brushRef="#br0" timeOffset="316.997">468 0,'-21'68,"2"0,3 1,4 1,2 1,4-1,2 1,5 30,-1-33,-3 0,-3-1,-3 1,-3-1,-2-1,-4 0,-23 55,35-106,2-7,0 0,0 1,1 0,0-1,0 1,1 0,0 1,1-1,0 0,1 0,-1 1,2-1,0 6,9 1,2-4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18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51,'461'-1,"-169"-25,-148 3,-143 24,0 0,-1 0,1 0,0 0,-1 0,1 0,-1 1,0-1,1 0,-1 0,0 1,0-1,0 0,0 0,0 1,0-1,0 0,0 0,0 1,-1-1,1 0,-1 0,1 0,-1 0,1 1,-1-1,1 0,-1 0,0 0,0 0,1 0,-1 0,0-1,0 1,0 0,0 0,0 0,0-1,0 1,-1 0,-2 3,-22 36,2 0,2 2,2 0,1 1,2 3,-139 427,68-207,67-208,13-67,6-4</inkml:trace>
  <inkml:trace contextRef="#ctx0" brushRef="#br0" timeOffset="252.831">198 785,'33'0,"17"0,3 0,-1 0,-5 0,-2 0,-2 0,-5-5,-4-1,-2 0,-3 1,0 2,-7 0</inkml:trace>
  <inkml:trace contextRef="#ctx0" brushRef="#br0" timeOffset="524.124">1158 785,'0'33,"0"17,0-1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4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763 177,'-1'0,"1"0,-1-1,1 1,0 0,-1 0,1 0,-1 0,1-1,-1 1,1 0,-1 0,1 0,-1 0,1 0,-1 0,1 0,-1 0,1 0,-1 1,1-1,-1 0,1 0,-1 0,1 0,-1 1,1-1,-1 0,1 1,0-1,-1 0,1 1,0-1,-1 0,1 1,0-1,-1 0,1 1,0-1,0 1,-1-1,1 1,0-1,0 1,0-1,0 1,0-1,0 1,0-1,-1 1,2-1,-1 1,0-1,0 1,0-1,0 1,0-1,0 1,-23 125,2 3,6 2,4 30,-15 187,26-333,1-8,-1-1,0 1,0-1,0 1,0-1,-1 1,-1-1,1 0,-1 1,0-1,0 0,0 0,-4 5,-5-38,10 4,1 0</inkml:trace>
  <inkml:trace contextRef="#ctx0" brushRef="#br0" timeOffset="596.648">0 516,'50'-27,"434"-173,-174 59,-292 135,-5 4</inkml:trace>
  <inkml:trace contextRef="#ctx0" brushRef="#br0" timeOffset="1032.348">988 9,'0'0,"0"1,0-1,1 0,-1 1,0-1,1 1,-1-1,0 0,1 1,-1-1,0 0,1 1,-1-1,0 0,1 1,-1-1,1 0,-1 0,1 0,-1 0,1 1,-1-1,1 0,-1 0,1 0,-1 0,1 0,-1 0,1 0,-1 0,1 0,-1 0,1-1,-1 1,1 0,-1 0,0 0,1 0,-1-1,1 1,-1 0,1-1,-1 1,0 0,1-1,-1 1,0 0,1-1,-1 1,0-1,0 1,1 0,-1-1,0 1,0-1,0 1,0-1,1 1,-1-1,0 1,0-1,0 1,0-1,0 1,0-1,0 1,0-1,-1 1,1-1,0 1,7 39,-4 289,-4-180,5-1,7 6,-7-113,-4-26,1-1,0 1,1-1,1 0,0 1,1-1,0 0,1-1,4 8,-8-18,1 0,0 1,0-1,0 0,0 0,0 0,1 0,-1 0,1 0,-1-1,1 1,0-1,-1 0,1 0,0 0,0 0,0 0,0-1,0 1,0-1,0 0,0 0,0 0,0 0,0 0,0-1,0 1,-1-1,1 0,0 0,0 0,2-1,83-53,-80 48,36-32,2 2,2 3,28-16,-75 49,1-1,0 0,0 1,0-1,0 1,0 0,0 0,0 0,0 0,0 0,1 0,-1 0,0 1,1-1,-1 1,0 0,1 0,-1-1,1 2,-1-1,0 0,1 0,-1 1,0-1,1 1,-1 0,0 0,0 0,1 0,-1 0,0 0,0 0,0 1,0-1,-1 1,1 0,0-1,0 2,0 6,1 0,-2 0,1 1,-1-1,-1 1,0-1,0 1,-1-1,0 1,-1-1,0 0,0 1,-1-1,-2 4,-10 68,14-80,1 1,-1-1,1 1,0-1,0 1,0-1,0 1,0-1,0 1,1-1,-1 1,0-1,1 1,-1-1,1 1,-1-1,1 1,0-1,0 0,-1 1,1-1,0 0,0 0,0 0,1 0,-1 0,0 0,0 0,0 0,1 0,-1 0,1-1,-1 1,0-1,1 1,-1-1,1 1,-1-1,1 0,-1 0,1 0,-1 0,1 0,0 0,-1 0,1 0,-1 0,1-1,-1 1,1-1,-1 1,0-1,1 0,23-12,-2-4</inkml:trace>
  <inkml:trace contextRef="#ctx0" brushRef="#br0" timeOffset="1400.7">1891 911,'12'4,"0"-2,0 1,0-1,0-1,0 0,1-1,-1 0,0-1,0 0,0-1,0-1,0 0,0 0,0-1,-1 0,0-1,0-1,0 0,-1 0,1-1,-2 0,1-1,-1 0,0 0,-1-1,1 0,-2-1,7-9,-12 16,0 1,0-1,-1 0,1 0,0 1,-1-1,0 0,0 0,0 0,0-1,0 1,-1 0,1 0,-1 0,0-1,0 1,0 0,0 0,-1-1,1 1,-1 0,0 0,0 0,0 0,0 0,0 0,-1 0,1 0,-1 0,0 1,0-1,0 1,0-1,0 1,-1 0,1 0,-1 0,0 0,1 0,-1 1,0-1,0 1,0-1,0 1,0 0,0 1,0-1,0 0,-1 1,1 0,0-1,0 1,-1 1,-8 2,0 2,0 0,0 0,1 1,0 1,0-1,0 2,1 0,0 0,1 1,0 0,0 0,1 1,0 0,1 1,0 0,0 0,1 0,1 1,0 0,-3 11,4-16,0 1,0-1,1 1,0 0,1 0,0 1,0-1,0 0,1 1,0-1,1 1,0-1,0 1,1-1,0 1,1-1,0 1,0-1,0 0,1 0,0 0,1-1,0 1,0-1,1 1,0-1,0-1,6 7,-1-5,0-1,1 0,0-1,1 0,-1 0,1-2,0 1,1-1,-1-1,1 0,-1-1,1 0,0-1,0-1,0 0,-1 0,1-1,0-1,0 0,-1-1,10-3,6-1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52,'-16'-42,"16"41,0 1,0-1,-1 1,1-1,0 1,-1-1,1 1,0-1,-1 1,1-1,-1 1,1 0,-1-1,1 1,-1 0,1-1,-1 1,1 0,-1-1,0 1,1 0,-1 0,1 0,-1 0,0 0,1 0,-1 0,1 0,-1 0,0 0,1 0,-1 0,1 0,-1 0,0 0,1 1,-1-1,1 0,-1 0,1 1,-1-1,1 0,-1 1,1-1,-1 1,1-1,-1 0,1 1,0-1,-1 1,1-1,0 1,-1-1,1 1,0 0,0-1,0 1,-1-1,1 1,0 0,0-1,0 1,0-1,0 1,0 0,0-1,0 1,-5 16,1 0,1 0,0 0,2 0,-1 0,2 0,0 1,3 11,-2-11,0 0,2 1,0-1,1-1,1 1,0 0,1-1,1 0,1-1,1 1,0-2,1 1,0-1,1-1,1 0,4 3,-12-14,0 0,0 0,1 0,0 0,-1-1,1 0,0 0,0 0,0 0,0-1,1 0,-1 0,0-1,0 1,1-1,-1 0,0 0,1-1,-1 0,0 0,0 0,0 0,0-1,0 0,0 0,0 0,0-1,-1 0,1 0,-1 0,0 0,0-1,0 1,0-1,-1 0,2-1,18-23,-2 0,0-1,-2-1,-1-1,12-31,-14 31,-16 30,0 1,0-1,0 0,0 0,0 0,0 0,0 0,1 0,-1 0,0 1,1-1,-1 0,0 0,1 0,-1 1,1-1,-1 0,1 0,0 1,-1-1,1 1,0-1,-1 0,1 1,0-1,0 1,0 0,-1-1,1 1,0 0,0-1,0 1,0 0,0 0,-1 0,1-1,0 1,0 0,0 0,0 1,0-1,0 0,0 0,0 0,-1 1,1-1,0 0,0 1,0-1,-1 1,1-1,0 1,0-1,-1 1,1-1,0 1,-1 0,1-1,-1 1,1 0,-1 0,1-1,66 152,-64-146,1-1,0 1,0-1,0 0,1-1,0 1,0-1,0 0,0 0,1 0,0-1,0 0,-1 0,2 0,-1-1,0 0,0 0,4 0,-2 1,1-1,-1 0,1 0,-1-1,1 0,0-1,-1 0,1 0,0-1,-1 0,1-1,-1 0,1 0,-1 0,0-1,0-1,0 1,0-1,0-1,5-4,-1-1,-1 0,0-1,0 0,-1 0,0-1,-1-1,-1 1,0-2,0 1,-1-1,-1 0,2-7,-4 1,0 1,-1-1,-1 0,-1 0,0-1,-2 1,-2-17,3 35,0 1,0-1,0 0,0 1,0-1,0 0,-1 1,1-1,0 0,-1 1,1-1,-1 1,0-1,0 1,1-1,-1 1,0-1,0 1,0 0,0 0,-1-1,1 1,0 0,-1 0,1 0,0 0,-1 0,1 1,-1-1,1 0,-1 1,1-1,-1 1,0-1,1 1,-1 0,0 0,1 0,-1 0,0 0,1 0,-1 0,0 0,1 1,-1-1,-1 1,-12 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0,'-21'105,"4"1,5 1,5-1,4 2,5 15,25 93,0-118,-27-98,0 0,0-1,1 1,-1-1,0 1,1 0,-1-1,0 1,1 0,-1-1,1 1,-1 0,0-1,1 1,-1 0,1 0,-1 0,1-1,-1 1,1 0,-1 0,1 0,-1 0,1 0,-1 0,1 0,-1 0,1 0,-1 0,0 0,1 0,-1 0,1 1,-1-1,1 0,-1 0,1 0,-1 1,1-1,-1 0,0 1,1-1,-1 0,0 1,1-1,-1 0,0 1,1-1,-1 1,0-1,0 0,1 1,-1-1,0 1,0-1,0 1,0-1,0 1,0-1,0 1,0-1,0 1,0-1,0 1,0-1,0 1,0-1,0 1,0-1,14-38,-14 36,25-100,-15 71</inkml:trace>
  <inkml:trace contextRef="#ctx0" brushRef="#br0" timeOffset="264.173">315 367,'-208'235,"155"-160,52-73,0 0,0 0,1 0,-1 0,1 0,-1 0,1 0,-1 0,1 1,0-1,0 0,0 0,1 0,-1 1,0-1,1 0,-1 0,1 0,0 0,0 0,0 0,0 0,0 0,0 0,0-1,1 1,-1 0,1-1,-1 1,1-1,-1 1,1-1,0 0,0 1,0-1,0 0,0-1,0 1,0 0,202 81,-81 14,-92-72,-14-17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42 130,'-15'70,"11"-58,0 0,1-1,0 1,1 1,1-1,-1 0,2 0,0 1,0-1,2 0,-1 0,1 0,1 0,4 12,-6-21,0-1,1 1,-1 0,1-1,0 1,0-1,0 1,0-1,0 0,0 0,0 0,1 0,-1 0,1-1,0 1,-1-1,1 0,0 1,0-1,0 0,0-1,0 1,0 0,0-1,0 0,0 0,0 0,0 0,0 0,0-1,0 1,0-1,0 0,0 0,0 0,0 0,5-2,0-1,0 0,-1-1,1 0,-1 0,0-1,0 0,-1 0,1 0,-1-1,-1 0,1 0,0-1,1 0,-1 0,-1-1,1 0,-2 0,1 0,-1-1,0 1,-1-1,-1 0,1 0,-1 0,-1-1,0 1,0 0,-1-1,-1 1,1 0,-2 0,1-1,-1 1,-1 0,0 0,0 1,-1-1,-1 1,1 0,-4-5,4 10,-1 0,0 1,0 0,0 0,0 0,0 0,0 1,-1-1,1 1,-1 1,0-1,1 1,-1 0,0 0,0 1,0 0,0 0,0 0,1 1,-1 0,0 0,0 0,1 1,-1-1,0 1,1 1,0-1,0 1,-1 0,2 0,-1 1,0-1,1 1,-1 0,1 0,0 1,1-1,-1 1,1 0,-11 15,2-3</inkml:trace>
  <inkml:trace contextRef="#ctx0" brushRef="#br0" timeOffset="295.866">437 440,'1'-23,"1"1,2-1,0 0,1 1,2 0,0 0,1 0,1 1,1 1,1-1,1 2,3-4,82-124,-83 140,-4 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0,'11'206,"8"217,5-229,-24-193,0 0,0 0,-1 0,1 0,0 0,0 0,0 0,0 0,0 0,0 0,0 0,0 0,0 0,1 0,-1 0,0 0,1 0,-1 0,1 0,-1 0,1 0,-1 0,1-1,0 1,-1 0,1 0,0-1,0 1,-1 0,1-1,0 1,0-1,0 1,0-1,0 1,0-1,0 0,0 1,0-1,0 0,0 0,0 0,0 0,0 0,0 0,0 0,0 0,0 0,0 0,0 0,0-1,0 1,0-1,0 1,0 0,0-1,0 1,0-1,-1 0,1 1,0-1,0 0,-1 0,1 1,0-1,-1 0,70-63,-33 27,2 2,2 2,1 1,44-24,-84 55,98-41,-97 42,1-1,-1 1,1-1,-1 1,1 1,-1-1,1 0,-1 1,0-1,1 1,-1 0,0 0,0 1,1-1,-1 1,0-1,0 1,0 0,-1 0,1 0,0 1,-1-1,0 0,1 1,-1 0,0 0,0-1,0 1,0 2,2 2,-1 0,0 1,0-1,-1 1,1 0,-2 0,1-1,-1 1,0 0,-1 0,0 0,0 0,-1 0,0 0,0 0,-1 0,0 0,0-1,-1 1,0-1,-1 1,1-1,-1 0,0-1,-1 1,-3 3,-4 5,0 0,-1-1,-1-1,0 0,-1-1,0-1,-1 0,0-1,-1-1,-14 6,-117 26,138-39,1-1,-1 0,1 0,-1-1,1-1,-1 1,1-2,-1 1,1-1,-1-1,0 0,7 2,-1 0,1 0,0 0,0-1,1 1,-1-1,0 1,0-1,1 0,-1 0,1 0,-1-1,1 1,0 0,0-1,0 0,0 1,1-1,-1 0,1 0,0 0,-1 0,1 0,1 0,-1 0,0 0,1-1,0 1,-1 0,1 0,0-1,1 1,0-3,3-11</inkml:trace>
  <inkml:trace contextRef="#ctx0" brushRef="#br0" timeOffset="619.177">960 508,'-5'11,"0"0,1 1,1 0,0-1,0 1,1 0,1 0,0 1,1-1,0 0,1 0,0 0,0 0,2 0,0 0,0 0,1-1,0 1,1-1,2 4,-6-14,1 1,-1 0,1 0,-1 0,1 0,0-1,0 1,0-1,0 0,0 1,0-1,0 0,0 0,0 0,1-1,-1 1,0 0,1-1,-1 1,0-1,1 0,-1 0,1 0,-1 0,0 0,1-1,-1 1,0-1,1 1,-1-1,0 0,0 0,1 0,-1 0,0 0,0-1,0 1,0-1,1 0,63-78,-61 72,129-212,-134 218,1 1,0-1,0 0,1 0,-1 1,0-1,0 1,1-1,-1 1,1 0,-1-1,1 1,0 0,0 0,-1 0,1 0,0 0,0 1,0-1,0 0,0 1,0-1,0 1,0 0,0 0,0 0,0 0,0 0,0 0,0 1,0-1,0 1,0-1,0 1,0 0,0-1,0 1,-1 0,1 0,0 0,-1 1,1-1,-1 0,1 1,-1-1,1 1,-1-1,0 1,0 0,0 0,0-1,0 1,0 0,0 0,-1 0,1 0,-1 0,1 0,-1 1,14 35,-2 1,-1 0,-3 0,-1 1,0 12,2 39,-5 1,-3 0,-6 31,4-107,0 0,-1 0,-1 0,0-1,-2 1,0-1,0 1,-1-1,-1-1,-1 1,0-2,0 1,-2-1,1 0,-2 0,0-2,-3 3,12-12,0 0,0 0,0 0,-1-1,1 1,0-1,-1 0,0 1,1-1,-1-1,1 1,-1 0,0 0,0-1,1 0,-1 1,0-1,0 0,0 0,1-1,-1 1,0-1,0 1,1-1,-1 0,0 0,1 0,-1 0,1-1,-1 1,1 0,0-1,0 0,-1 0,1 0,0 0,1 0,-1 0,0 0,1 0,-1-1,1 1,-1-1,1 1,0-1,0 1,0-1,1 0,-1 0,1 1,-1-1,1 0,0 0,0 0,1-11,0-1,1 0,1 1,0-1,1 1,1 0,0 0,1 0,0 1,1 0,1 0,0 1,0 0,2 0,-1 1,1 0,1 1,0 0,11-7,-8 1,2 0,0 1,1 1,0 0,1 2,1 0,0 1,1 0,0 2,0 1,1 0,0 1,0 2,0 0,1 1,19-1,-37 5,0 1,0-1,0 1,-1 0,1 0,0 0,-1 0,1 1,-1-1,1 1,-1 0,1 0,-1 0,0 1,0-1,0 1,-1-1,1 1,1 2,7 13</inkml:trace>
  <inkml:trace contextRef="#ctx0" brushRef="#br0" timeOffset="913.035">85 1270,'106'17,"-37"-5,0-3,1-3,12-2,349-41,-263 18,352-34,-459 45,-13 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288 683,'-18'6,"0"1,1 0,0 2,0 0,1 1,0 0,1 2,0 0,1 0,0 1,1 1,1 0,0 1,1 0,0 1,1 0,1 1,1 0,0 1,1-1,1 1,5-13,0-1,0 1,1 0,0-1,0 1,0 0,0-1,1 1,0-1,-1 1,2 0,-1-1,0 0,1 1,0-1,0 0,0 0,1 0,0 0,-1 0,1-1,0 1,1-1,-1 0,1 0,-1 0,1 0,0-1,0 1,0-1,0 0,0 0,1-1,-1 1,1-1,-1 0,1 0,-1 0,1-1,0 0,-1 0,1 0,-1 0,1-1,0 1,-1-1,1 0,2-2,19-12,0-1,-2-1,0-1,-1-1,0-2,-2 0,-1-1,0-1,1-5,4-1,10-10,-1-2,-3-1,-1-2,-2-1,-2-1,-2-1,-2-1,-3-1,-1-1,-3 0,-2-1,-2-1,1-27,-20-35,7 111,0-1,0 1,0-1,0 1,-1 0,0-1,1 1,-1 0,0 0,0 0,-1 1,1-1,0 0,-1 1,0 0,0-1,0 1,0 0,0 0,0 1,0-1,0 1,-1-1,1 1,0 0,-1 0,0 1,1-1,-4 1,-2 2,0 1,1 0,-1 1,1 0,0 0,0 0,0 1,1 1,0-1,0 1,0 1,0-1,1 1,0 0,1 0,0 1,0 0,0-1,1 2,-1 2,-11 14,2 1,0 0,2 2,1-1,1 1,2 1,0 0,2 0,2 0,0 1,2-1,1 1,1 0,2 0,1-1,1 1,3 5,-2-21,0-1,0 1,2-1,-1 0,2 0,0-1,0 0,1 0,1-1,0 0,0-1,1 0,0-1,1 0,0 0,1-2,-1 1,1-2,1 1,-1-2,1 0,0-1,0 0,1-1,-1 0,1-1,-1-1,6-1,58-6,-60-1</inkml:trace>
  <inkml:trace contextRef="#ctx0" brushRef="#br0" timeOffset="263.686">1078 599,'-4'8,"-10"14,1 0,1 0,1 2,1-1,1 1,1 1,1 0,-1 12,8-33,0 0,-1 0,1 0,1 0,-1 0,1 0,-1 0,1 0,0 0,1 0,-1 0,1-1,-1 1,1 0,0-1,1 0,-1 1,0-1,1 0,0 0,0-1,0 1,0 0,0-1,0 0,1 0,-1 0,1 0,-1 0,1-1,0 1,0-1,0 0,0 0,0-1,0 1,0-1,0 0,0 0,0 0,0 0,0-1,0 0,3-1,5 0,1-1,-1-1,0 0,0-1,-1 0,1-1,-1 0,-1-1,1 0,-1-1,0 0,-1 0,0-1,0 0,-1-1,0 0,0 0,-1-1,-1 0,0 0,0 0,-1-1,-1 0,0 0,1-7,-5 14,0-1,0 1,0-1,-1 1,0 0,0-1,-1 1,0 0,1 0,-2 0,1 0,0 0,-1 0,0 1,0-1,-1 1,1 0,-1 0,0 0,0 1,0-1,0 1,-1 0,1 0,-1 0,0 1,0-1,0 1,-2 0,-1-1,0-1,0 2,0-1,0 1,-1 0,1 1,-1 0,1 1,-1-1,0 1,1 1,-1 0,1 0,-1 1,1 0,0 0,-1 1,-1 1,-29 25,26-13</inkml:trace>
  <inkml:trace contextRef="#ctx0" brushRef="#br0" timeOffset="702.473">1530 880,'80'-189,"-79"187,0 0,-1 0,1 1,0-1,0 0,0 1,1-1,-1 1,0-1,0 1,1-1,-1 1,1 0,0 0,-1 0,1 0,0 0,-1 0,1 0,0 0,0 1,0-1,0 1,0-1,0 1,0 0,-1 0,1 0,0 0,0 0,0 0,0 0,0 1,0-1,0 1,0 0,0-1,-1 1,1 0,0 0,0 0,-1 0,1 0,-1 0,1 1,-1-1,1 1,-1-1,0 1,0-1,0 1,0 0,23 56,-23-52,0-1,1 1,-1 0,1-1,1 1,-1-1,1 0,0 0,0 0,0 0,1 0,-1-1,1 1,0-1,1 0,-1 0,1-1,-1 1,1-1,0 0,1 0,-1-1,0 1,6 0,-2-1,0-1,-1 0,1-1,0 0,-1 0,1-1,0 0,-1-1,1 0,-1 0,0-1,0 0,1 0,-2-1,1 0,0 0,-1-1,3-3,116-110,-53 12,-66 87</inkml:trace>
  <inkml:trace contextRef="#ctx0" brushRef="#br0" timeOffset="1936.212">2461 796,'59'-7,"-39"6,0-1,0 0,0-2,-1 0,1-1,-1-1,0-1,0-1,-1 0,0-1,10-8,-25 15,1 0,-1-1,0 1,0-1,0 0,-1 0,1 0,-1 0,1-1,-1 1,0-1,0 1,-1-1,1 0,-1 1,0-1,0 0,0 0,0 0,-1 0,1 0,-1 0,0 0,0 0,-1 0,1 0,-1 0,0 0,0 0,0 0,-1 1,1-1,-1 0,0 1,0-1,0 1,0 0,-1-1,1 1,-1 0,0 1,0-1,0 0,0 1,-1 0,1-1,-1 1,1 1,-2-2,-10-1,0 0,0 1,0 1,0 0,0 1,-1 1,1 0,0 1,0 1,0 0,0 1,0 1,0 0,1 1,-2 1,9-3,-1 0,0 1,1-1,0 2,0-1,0 1,1 0,-1 0,1 1,0 0,1 0,0 0,0 1,0 0,0 0,1 0,0 0,1 1,0 0,0-1,1 1,0 0,0 1,0-1,1 0,1 0,-1 0,1 1,1-1,0 0,0 1,0-1,1 0,0 0,1 0,0-1,0 1,0 0,1-1,0 0,1 0,0 0,0-1,0 1,1-1,0 0,0-1,0 0,5 4,13 0,1-1,0 0,0-2,0-1,1-1,-1-1,1-1,0-2,0 0,20-4,-9 3,-2-1,1-2,-1-2,0-1,-1-1,16-7,-20 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451 339,'-5'-1,"-24"-5,0 1,0 2,0 0,0 3,-1 0,1 2,0 1,0 1,0 1,-17 7,44-12,-1 1,1-1,0 1,0 0,0-1,0 1,0 0,0 0,0 1,0-1,0 0,0 1,1-1,-1 1,0-1,1 1,0 0,-1 0,1 0,0 0,0 0,0 0,0 0,0 0,0 0,1 0,-1 0,1 1,-1-1,1 0,0 0,0 1,0-1,0 0,0 0,1 1,-1-1,1 0,-1 0,1 0,0 1,0-1,0 0,0 0,1 0,78 42,-73-42,0 0,0 1,0 0,-1 0,1 0,-1 1,0 0,0 0,0 0,-1 1,1 0,1 2,-6-4,-1 1,1-1,-1 0,1 1,-1-1,0 1,0-1,0 0,-1 1,1-1,-1 0,0 1,0-1,0 0,0 0,-1 0,1 0,-1 0,0 0,0 0,0 0,0-1,0 1,0-1,-1 1,0-1,1 0,-1 0,0 0,0-1,0 1,0 0,-2 0,-9 9,-133 116,144-124,1 0,-1 0,1 0,0 0,0 0,0 1,0-1,1 1,-1-1,1 1,0 0,0-1,0 1,1 0,-1 0,1 0,0-1,0 1,0 0,0 0,1 0,0 0,0-1,0 1,0 0,0-1,1 1,0-1,-1 1,1-1,0 0,1 0,-1 0,1 0,-1 0,1 0,0-1,0 1,0-1,0 0,1 0,-1 0,2 0,10 7,1 0,0-2,1 0,0-1,0-1,0 0,11 1,-26-6,0 0,0 1,1-1,-1 0,0 0,0 0,0-1,0 1,0 0,0-1,1 1,-1-1,0 0,0 0,-1 1,1-2,0 1,0 0,0 0,-1 0,1-1,0 1,-1-1,1 1,-1-1,0 0,0 1,1-1,-1 0,0 0,-1 0,1 0,0 0,0 0,-1 0,1 0,-1 0,0-2,3-17</inkml:trace>
  <inkml:trace contextRef="#ctx0" brushRef="#br0" timeOffset="246.486">338 0,'-58'232,"-23"207,5-10,64-227,13-178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27,'24'0,"17"0,7 0,0 0,-4 0,-4 0,-4 0,-9-5,-3-2,-2 1,1 1,-4 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80,'38'-5,"28"-6,6-2,-3-3,-9 1,-10 4,-14 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4,'56'-1,"-37"-1,0 1,0 1,0 1,0 0,0 2,0 0,0 1,16 6,-33-10,0 1,0 0,0 0,0 0,0 0,0 0,0 0,-1 0,1 1,0-1,-1 1,1-1,-1 1,0 0,1-1,-1 1,0 0,0 0,0 0,0 0,0 0,-1 0,1 0,-1 0,1 1,-1-1,0 0,1 0,-1 0,-1 0,1 1,0-1,0 0,-1 0,1 0,-1 0,0 0,1 0,-1 0,0 0,-1 2,-141 178,142-180,-1 0,1 1,0-1,0 0,1 1,-1-1,0 1,1-1,0 1,-1-1,1 1,0 0,0-1,1 1,-1-1,0 1,1-1,0 1,-1-1,1 1,0-1,0 0,0 1,1-1,-1 0,0 0,1 0,0 0,-1 0,1 0,0 0,0-1,0 1,0-1,0 1,1-1,-1 0,0 0,0 0,1 0,-1 0,1 0,-1-1,1 1,-1-1,1 0,-1 0,1 0,0 0,-1 0,3-1,9-1,0 0,0-2,0 0,0 0,-1-1,0-1,0 0,9-6,-3-1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0,'-19'198,"9"0,10 66,1-131,-1-110</inkml:trace>
  <inkml:trace contextRef="#ctx0" brushRef="#br0" timeOffset="355.832">290 254,'-210'172,"198"-162,6-6,1 0,0 0,-1 1,1-1,1 1,-1 0,1 0,0 1,0-1,0 1,1 0,0 0,0 0,1 0,-1 1,1 0,4-3,0 1,0-1,0 0,0 0,1 0,0 0,0 0,0-1,0 1,0-1,1 0,0 0,-1 0,1-1,0 1,0-1,1 0,-1 0,0 0,1 0,-1-1,4 1,10 6,-4-1,0 1,-1 0,0 1,0 0,-1 1,0 1,0 0,-1 1,-1 0,0 0,3 6,20 23,-18-28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0,'0'24,"0"17,0 8,0-2,5-2,1-5,0-4,-1-4,-1-2,-2-1,-1-2,0 1,-6-6,-2-5</inkml:trace>
  <inkml:trace contextRef="#ctx0" brushRef="#br0" timeOffset="271.796">1 424,'38'0,"27"0,8 0,-4 0,-9 0,-10 0,-9 0,-10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98 112,'-24'72,"3"1,4 1,3 1,3 1,0 54,11-117,0 0,1-1,0 1,1 0,1 0,0-1,0 1,1-1,1 0,3 7,-5-15,-1 0,1 1,0-1,0 0,0-1,0 1,1 0,-1-1,1 0,0 0,0 0,0 0,1-1,-1 0,0 0,1 0,0 0,-1-1,1 1,0-1,0 0,0-1,0 1,0-1,-1 0,1 0,0-1,2 0,6-3,0-1,-1-1,0 0,0 0,0-2,-1 1,0-1,-1-1,1 0,-2 0,1-1,-1 0,-1-1,0 0,-1 0,4-8,12-11,10-11,-2-2,-1-1,-3-1,-1-1,-3-2,-1 0,-3-1,4-21,21-111,-43 158,-9 23,-14 35,4 12,3 1,2 0,2 1,2 0,3 1,1 11,1-29,2 1,1-1,1 1,3-1,0 1,2-1,1 0,2-1,9 27,-5-36,0-5</inkml:trace>
  <inkml:trace contextRef="#ctx0" brushRef="#br0" timeOffset="429.259">804 592,'22'-9,"-5"1,1 2,0 0,-1 0,2 2,-1 0,0 1,1 1,6 1,-23 1,-1-1,1 1,-1 0,1 0,-1 0,1 0,-1 0,1 0,0 1,-1-1,0 0,1 1,-1-1,1 1,-1 0,1-1,-1 1,0 0,0 0,1 0,-1 0,0 0,0 0,0 0,0 0,0 0,0 1,0-1,-1 0,1 1,0-1,-1 0,1 1,-1-1,1 1,-1-1,0 1,0-1,1 1,-1-1,0 1,0-1,-1 1,1 0,0-1,0 1,-1-1,1 0,-1 1,1-1,-1 1,0-1,0 0,1 1,-1-1,0 0,-1 1,-146 164,147-164,1 1,-1-1,1 1,0 0,0-1,0 1,0 0,1-1,-1 1,1-1,-1 1,1-1,0 1,0-1,0 1,0-1,1 0,-1 1,0-1,1 0,0 0,0 0,-1 0,1 0,0-1,0 1,1 0,-1-1,0 0,0 1,1-1,-1 0,1 0,-1-1,1 1,-1 0,1-1,0 1,-1-1,1 0,0 0,-1 0,1 0,-1-1,1 1,0-1,-1 1,1-1,-1 0,3-1,6 1,0-1,-1 0,1-1,0 0,-1 0,1-2,-1 1,0-1,-1 0,1-1,-1 0,5-5,5-6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311 288,'-14'34,"-15"30,-7 4,3 0,2-6,2-10,5-8,2-7,5-5,1-3,-2-2,1-5</inkml:trace>
  <inkml:trace contextRef="#ctx0" brushRef="#br0" timeOffset="262.429">1 288,'28'39,"16"21,3 6,0-8,-9-9,-5-9,-9-6,-4-3,-5-3,-5-2,-4-4</inkml:trace>
  <inkml:trace contextRef="#ctx0" brushRef="#br0" timeOffset="646.223">453 626,'10'-1,"-1"0,1 1,0 0,0 1,0 0,-1 0,1 1,0 0,-1 1,1 0,-1 0,0 1,0 0,-1 1,1 0,-1 0,0 1,0 0,4 4,-11-4,-1-1,0 0,1 0,-1 1,-1-1,1 0,-1 0,0 0,0 1,-1-1,1 0,-1 0,0-1,-1 1,1 0,-1-1,0 1,0-1,0 0,-1 0,1 0,-1-1,0 1,0-1,-1 1,-9 12,11-14,1 0,0-1,-1 1,1 0,0 0,0 1,0-1,1 0,-1 1,0-1,1 1,0-1,-1 1,1 0,0-1,0 1,1 0,-1 0,1 0,-1 0,1 0,0 0,0 0,0 0,0-1,1 1,-1 0,1 0,0 0,0 0,0-1,0 1,0 0,0-1,1 1,0-1,-1 1,1-1,0 0,0 1,0-1,1 0,5 1,0-1,0 0,0-1,0 0,0 0,0-1,0 0,0 0,0-1,1 0,-1 0,0-1,18-5</inkml:trace>
  <inkml:trace contextRef="#ctx0" brushRef="#br0" timeOffset="2431.687">453 6,'39'-2,"-30"1,1 0,0 0,-1 1,1 0,0 1,0 0,-1 1,1 0,-1 0,1 1,-1 0,0 0,0 2,-6-3,0 1,0 0,-1 0,1 0,-1 0,0 1,0-1,0 0,0 1,-1 0,1-1,-1 1,0 0,0 0,0 0,-1-1,1 1,-1 0,0 0,0 0,0 0,-1 0,0 3,0-3,1 1,0-1,0 1,0 0,0-1,1 1,-1-1,1 1,0-1,1 0,-1 1,1-1,0 0,0 0,0 0,1 0,2 0,0-1,0 0,1-1,-1 1,1-1,-1 0,1-1,0 1,0-1,0 0,0-1,0 1,0-1,0 0,0-1,0 0,-1 1,1-2,0 1,0-1,0 0,-1 0,1 0,0-2,10 0,7-2,-2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21,'-18'-5,"-1"0,1 1,-1 1,0 1,-1 1,1 0,0 2,-9 1,20-1,0 0,1 1,-1 0,0 0,1 1,0 0,-1 1,1-1,0 1,1 0,-1 1,1 0,0 0,0 0,0 1,1 0,0 0,0 0,1 1,-1-1,-1 5,1 4,0 0,0 0,2 0,0 0,0 1,2-1,0 1,1 0,0-1,1 1,3 13,-4-24,0 0,1 0,0 0,-1 0,2 0,-1-1,0 1,1 0,0-1,0 1,1-1,-1 1,1-1,0 0,0 0,0-1,0 1,1-1,0 1,0-1,-1 0,2 0,-1-1,0 1,1-1,-1 0,1 0,-1 0,1-1,0 0,0 0,0 0,0 0,0-1,-1 0,2 0,15-6,0-1,0-2,-1 0,0-1,0-1,-1 0,-1-2,0 0,0-1,-2-1,1-1,-2 0,4-7,-10 15,94-120,-101 125,-2 1,0 1,0 0,1 0,-1-1,0 1,0 0,1 0,-1 0,1 0,-1-1,1 1,0 0,-1 0,1 0,0 0,0 0,0 0,-1 1,1-1,0 0,0 0,0 1,0-1,1 0,-1 1,0-1,0 1,0-1,0 1,1 0,-1 0,0-1,0 1,0 0,1 0,-1 0,0 0,0 0,1 1,-1-1,0 0,0 0,1 1,-1-1,0 1,0-1,0 1,0 0,0-1,0 1,0 0,0 0,34 67,-31-56,1-1,1 1,0-1,0 0,1-1,1 0,0 0,0 0,9 7,-9-11,0-1,0 0,1 0,-1-1,1 0,0-1,0 0,0 0,1-1,-1 0,0 0,1-1,0-1,5 0,10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5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0 162,'5'-11,"0"1,0 0,1 0,0 0,1 1,0 0,0 0,1 1,0 0,1 0,-1 1,1 0,1 0,0 1,-1 1,2-1,-1 2,1-1,-1 1,1 1,0 0,2 0,-4 3,0 0,-1 1,1 0,-1 0,1 1,-1 0,0 0,0 1,0 0,0 1,0-1,0 2,-1-1,0 1,0 0,0 0,-1 1,0 0,0 0,0 1,-1-1,0 1,0 0,0 1,0 3,-1 1,0-1,-1 1,0 0,-1 0,0 0,-1 0,0 0,-1 0,0 1,-1-1,0 0,-1 0,-1 0,0 0,-2 6,-3 4,-1 0,-1-1,-1-1,0 0,-2 0,-10 12,-10 17,-159 211,191-258,-1 1,1-1,0 0,0 1,-1-1,2 1,-1-1,0 1,0-1,1 1,0 0,-1-1,1 1,0 0,0-1,0 1,1 0,-1-1,1 1,0 0,-1-1,1 1,0-1,0 1,1-1,-1 0,0 1,1-1,-1 0,1 0,0 0,0 0,0 0,0-1,0 1,0 0,0-1,1 1,0-1,104 30,-13-30,0-3,0-4,38-10,-18 14,-97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11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453 130,'-4'69,"-3"-1,-3 1,-14 46,12-59,-14 68,-5-2,-6-1,-22 43,36-120,23-85,21-46,4 1,4 1,15-27,2-7,-19 47,3 1,4 2,18-27,-51 95,-1 1,-1-1,1 0,0 0,1 0,-1 0,0 0,0 1,0-1,0 0,1 0,-1 0,0 1,1-1,-1 0,1 0,-1 1,1-1,-1 0,1 1,-1-1,1 0,0 1,-1-1,1 1,0-1,-1 1,1-1,0 1,0 0,0-1,-1 1,1 0,0 0,0-1,0 1,0 0,-1 0,1 0,0 0,0 0,0 0,0 0,0 1,-1-1,1 0,0 0,0 1,0-1,0 0,-1 1,1-1,0 1,-1-1,1 1,0 0,6 144,-9-96,1 254,26-161,-25-143,1 1,-1-1,1 1,-1-1,1 1,-1-1,1 1,0 0,-1-1,1 1,0 0,-1-1,1 1,0 0,-1 0,1 0,0 0,-1 0,1 0,0 0,-1 0,1 0,0 0,-1 0,1 0,0 0,-1 0,1 1,0-1,-1 0,1 0,0 1,-1-1,1 1,-1-1,1 0,-1 1,1-1,-1 1,1-1,-1 1,1-1,-1 1,0 0,1-1,-1 1,0 0,0-1,1 1,-1 0,0-1,0 1,0 0,0-1,0 1,0 0,0-1,0 1,0 0,0-1,0 1,0 0,0-1,-1 1,1 0,0-1,-1 1,1 0,123-238,59-92,-176 318,-4 6,0 0,0 1,0-1,1 1,-1 0,1 0,0 0,0 0,1 0,-1 1,1-1,0 1,0 0,3-2,-6 7,0-1,1 1,-1 0,0 0,-1-1,1 1,0 0,0 0,-1 0,1 0,-1 0,0 0,1 0,-1 0,0 0,0 0,0 0,-1 0,1 0,0 0,-1 0,1 0,-1 0,0 0,0 0,0 2,-19 106,-11 111,50-58,-5-117,-6-24</inkml:trace>
  <inkml:trace contextRef="#ctx0" brushRef="#br0" timeOffset="319.715">1412 553,'-19'24,"2"1,0 0,2 1,0 1,2 1,2-1,0 2,1 0,1 7,8-32,0 0,0 0,1 0,0 0,0 0,0 0,0 0,0 1,1-1,0 0,0 0,0 0,0 0,1 0,0-1,-1 1,1 0,1-1,-1 1,0-1,1 0,0 0,0 0,0 0,0 0,0-1,0 1,1-1,-1 0,1 0,0 0,-1 0,1-1,0 1,0-1,0 0,0-1,0 1,0 0,1-1,-1 0,0 0,0-1,0 1,0-1,0 1,0-1,4-2,6-5,1 0,-2-2,1 0,-1 0,-1-1,0-1,0 0,-1 0,-1-1,0 0,-1-1,0-1,-1 1,-1-1,0 0,3-12,-6 18,-1 1,1-1,-1 0,-1 0,1 0,-2 0,1 0,-1 0,-1 0,1-1,-2 1,1 0,-1 0,-1-1,0 1,0 0,0 0,-1 1,-1-1,0 0,0 1,0 0,-1 0,0 0,-1 1,1 0,-2 0,-1-2,3 8,0-1,0 0,0 1,-1 0,1 0,-1 1,1-1,0 1,-1 1,1-1,-1 1,1-1,-1 2,1-1,0 0,0 1,0 0,0 1,0-1,0 1,0 0,1 0,0 0,-1 0,1 1,0 0,1 0,-1 0,-1 2,-14 11</inkml:trace>
  <inkml:trace contextRef="#ctx0" brushRef="#br0" timeOffset="3202">1835 497,'-3'39,"-3"1,-1-1,-2 0,-1-1,-2 0,-2-1,-2 0,-7 11,-18 51,22-43,31-66,131-266,-85 112,-52 187,0 18,2-1,1 0,3-1,11 28,-23-63,1-1,0 1,0 0,1-1,-1 1,1-1,-1 0,1 1,0-1,1 0,-1 0,0 0,1 0,-1-1,1 1,0-1,0 1,0-1,0 0,1 0,-1-1,1 1,-1-1,1 1,-1-1,1 0,-1-1,1 1,0 0,0-1,-1 0,1 0,0 0,0 0,-1-1,1 0,0 1,0-2,9-6,-1-2,0 0,0-1,-1 0,0 0,-1-1,0 0,-1-1,-1 0,0-1,-1 0,0 0,-1-1,1-5,-2 11,-2 1,1-1,-1-1,-1 1,1 0,-2-1,1 1,-1-1,-1 1,0-1,0 0,-1-7,-11 4,6 19</inkml:trace>
  <inkml:trace contextRef="#ctx0" brushRef="#br0" timeOffset="3670.018">2542 610,'-23'21,"1"0,1 2,1 0,1 2,1 0,2 1,0 0,2 2,1-1,0 3,12-27,-1 1,1-1,0 1,0-1,0 1,1-1,-1 1,1 0,0-1,0 1,0 0,0-1,1 1,-1-1,1 1,0-1,0 1,0-1,1 1,-1-1,1 0,0 0,0 0,0 0,0 0,0 0,1 0,0-1,-1 1,1-1,0 0,0 0,0 0,0 0,0 0,1-1,-1 1,1-1,-1 0,1 0,-1 0,1-1,-1 1,1-1,0 0,7-1,0-1,-1-1,0 1,0-2,0 0,0 0,0 0,-1-1,1-1,-1 0,-1 0,1 0,-1-1,0-1,-1 1,0-1,6-9,-5 10,15-24,-1 0,-2-1,0-1,-3 0,0-2,-3 0,-1-1,-1 0,-2-1,-2 0,-1 0,-2-1,-2 0,0-16,0 28,-1-1,-2 1,0 0,-1-1,-2 1,-1 0,-1 0,-1 0,-1 1,-3-4,9 25,0 1,0-1,-1 1,1-1,-1 1,0 0,0 0,0 0,-1 0,1 0,-1 0,0 1,1-1,-1 1,0-1,0 1,-1 0,1 1,0-1,-1 0,1 1,-1 0,1 0,-1 0,0 0,0 0,1 1,-1 0,0 0,0 0,1 0,-1 0,0 1,1 0,-1 0,0 0,1 0,-1 0,1 1,-1-1,1 1,0 0,0 0,0 0,-3 3,-5 7,0 1,0 1,2-1,0 2,0-1,1 1,1 0,0 1,2 0,-1 0,2 0,0 0,1 1,1 0,0 0,2-1,-1 2,1-3,1 1,0 0,1-1,0 1,2-1,-1 1,2-1,0 0,1-1,0 1,2-1,-1-1,2 1,-1-1,2-1,0 1,0-2,1 1,1-2,0 1,0-2,1 1,0-2,1 0,0 0,0-1,2-1,20 6,-3-4</inkml:trace>
  <inkml:trace contextRef="#ctx0" brushRef="#br0" timeOffset="4600.018">3247 384,'-31'21,"1"1,2 2,0 1,2 1,1 2,0 0,-9 18,29-37,0 0,1 0,0 0,0 1,1-1,0 1,1 0,0 0,1 0,0 0,0 0,1 0,1 3,-1-9,0 0,1 0,0 0,-1 0,2 0,-1 0,0 0,1-1,-1 1,1 0,0-1,0 1,1-1,-1 1,1-1,0 0,0 0,0-1,0 1,0 0,0-1,1 0,-1 0,1 0,0 0,-1-1,1 1,0-1,0 0,0 0,0 0,0-1,1 1,8-3,0 1,0-2,-1 0,1-1,0 0,-1-1,0 0,0 0,-1-2,1 0,-1 0,-1 0,1-2,-2 1,1-1,-1-1,0 0,-1 0,0 0,-1-1,0-1,5-10,63-133,-89 219,-12 85,25-143,1 0,0 0,0 0,1 0,0 0,0 0,0 0,1-1,0 1,0 0,0-1,0 1,1-1,0 0,1 0,-1 0,1 0,0 0,0-1,0 0,0 0,1 0,3 2,-4-4,0 0,0-1,1 1,-1-1,0 0,1 0,-1 0,1-1,-1 0,1 1,0-2,-1 1,1 0,-1-1,1 0,-1 0,0 0,1-1,-1 0,0 1,0-1,0-1,0 1,0-1,-1 1,1-1,2-3,79-97,-64 64,-1-2,-2 0,-2-1,6-25,-19 48,-10 24,-12 29,13-17,0-1,2 1,0 1,0-1,2 0,0 1,1 0,1-1,0 1,2-1,0 1,1 5,-1-19,0-1,-1 1,1 0,0-1,1 1,-1-1,1 0,-1 0,1 0,0 0,0 0,0-1,0 1,1-1,-1 0,1 0,0 0,-1 0,1-1,0 0,0 1,0-1,0-1,0 1,0 0,0-1,0 0,0 0,0 0,0-1,0 1,0-1,0 0,0 0,0-1,0 1,0-1,-1 1,1-1,0 0,-1-1,0 1,1-1,-1 1,0-1,1-2,15-12,-2-1,0-1,-1 0,-1-1,-1-1,0 0,-2-1,0 0,-1-2,32-56,24-37,-66 116,-1 1,1-1,-1 1,1-1,-1 1,1-1,-1 1,1 0,0-1,-1 1,1 0,-1-1,1 1,0 0,-1 0,1 0,0-1,-1 1,1 0,0 0,-1 0,1 0,0 0,-1 0,1 1,0-1,0 0,-1 0,1 0,-1 1,1-1,0 0,-1 1,1-1,-1 0,1 1,-1-1,1 1,-1-1,1 1,-1-1,1 1,-1-1,1 1,-1-1,0 1,1 0,-1-1,0 1,0 0,0-1,1 1,-1 0,0-1,0 1,0 0,0-1,0 1,0 0,0-1,0 1,5 51,-5-49,-2 627,1-193,1-422,-1 0,-1-1,0 1,-1 0,-1-1,0 1,-1-1,-1-1,0 1,-1-1,0 0,-1 0,0-1,-1 0,-1 0,9-10,-1 0,1 0,-1-1,0 1,0 0,1-1,-1 0,0 1,0-1,0 0,-1 0,1 0,0 0,0 0,-1-1,1 1,0-1,-1 1,1-1,0 0,-1 0,1 0,0 0,-1 0,1-1,0 1,-1-1,1 1,0-1,0 0,-1 0,1 0,0 0,0-1,0 1,0 0,1-1,-1 1,0-1,0 0,1 1,-1-2,-46-90,46 59,0 0,3 0,0 0,3 1,0-1,3 0,0 1,2 0,2 1,1 0,1 1,2 0,1 1,9-11,47-57,-49 78</inkml:trace>
  <inkml:trace contextRef="#ctx0" brushRef="#br0" timeOffset="5754.824">1 1372,'297'-54,"64"22,-148 21,119-24,-262 26,1003-87,-441 61,-253 12,103-11,107 24,-590 10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0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377 286,'-7'-4,"1"1,-1-1,0 1,1 0,-1 1,-1 0,1 0,0 0,0 1,-1 0,1 0,-1 1,1 0,-1 0,1 1,0 0,-6 1,1 1,-1 0,1 0,0 1,0 1,0 0,0 1,1 0,0 1,-5 3,15-9,0 0,0 0,0 0,0 0,-1 1,2-1,-1 0,0 0,0 1,0-1,0 1,1-1,-1 0,1 1,-1-1,1 1,0-1,-1 1,1 0,0-1,0 1,0-1,0 1,0-1,0 1,1 0,-1-1,1 1,-1-1,1 1,-1-1,1 0,0 1,0-1,-1 0,1 1,0-1,0 0,0 0,1 0,-1 0,0 0,0 0,0 0,1 0,68 42,-63-40,23 11,58 34,-86-47,1 1,-1 0,1 0,-1 1,0-1,0 0,0 1,0-1,0 1,-1 0,1 0,-1-1,0 1,0 0,0 0,0 0,0 0,-1 0,1 1,-1-1,0 0,0 0,0 0,0 0,-1 0,1 0,-1 1,0-1,-1 3,-1-1,1 0,-1 0,0 0,-1 0,1 0,-1-1,0 1,0-1,-1 0,1 0,-1-1,0 1,0-1,0 0,0-1,-1 1,1-1,-6 2,-114 26,120-30,-107 8,101-12,6-2</inkml:trace>
  <inkml:trace contextRef="#ctx0" brushRef="#br0" timeOffset="603.038">799 314,'-75'315,"64"-259,3-10,-1 0,-3 0,-2-1,-16 35,30-79,0 0,0 0,0-1,1 1,-1 0,0 0,-1-1,1 1,0 0,0 0,0-1,0 1,0 0,-1 0,1-1,0 1,-1 0,1-1,-1 1,1 0,0-1,-1 1,1-1,-1 1,0-1,1 1,-1-1,1 1,-1-1,0 1,1-1,-1 0,0 0,0 1,1-1,-1 0,0 0,1 0,-1 1,0-1,0 0,0 0,1 0,-1 0,0-1,0 1,1 0,-1 0,0 0,0-1,1 1,-1 0,0-1,1 1,-1 0,0-1,1 1,-1-1,1 1,-1-1,1 1,-1-1,1 0,-1 1,1-1,0 0,-1 0,28-102,-2 47,3 2,2 1,2 1,3 2,2 1,2 2,1 2,25-20,-64 64,9-11,1 0,0 0,0 1,1 0,0 1,1 1,0 0,1 1,0 0,0 1,1 0,9-2,-22 9,0-1,-1 1,1 0,0-1,0 1,0 0,0 0,0 0,0 1,-1-1,1 0,0 1,0-1,0 1,-1 0,1-1,0 1,-1 0,1 0,-1 0,1 0,-1 1,1-1,-1 0,0 0,1 1,-1-1,0 1,0-1,0 1,0 0,-1-1,1 1,0 0,-1 0,1-1,-1 1,1 0,-1 0,0 0,0 0,0 0,0-1,0 1,0 1,-18 84,6-59,0 0,-2-2,-1 1,-2-2,0 0,-6 4,17-20,-1-1,-1 0,1 0,-1-1,-1 0,1 0,-1-1,-1-1,1 1,-1-1,0-1,0 0,0 0,0-1,-1 0,1-1,-1 0,-9 0,18-2,0 1,0-1,0 0,0 0,0-1,0 1,0 0,0-1,0 1,0-1,0 1,0-1,0 0,0 0,1 0,-1 0,0 0,1-1,-1 1,0 0,1-1,0 1,-1-1,1 1,0-1,0 0,0 1,0-1,0 0,0 0,0 0,1 0,-1 0,1 0,-1 0,1 0,0 0,0 0,0 0,0 0,0 0,0 0,1 0,0-2,0-3,1-1,0 1,0 0,0 0,1 0,0 0,1 0,-1 1,2-1,-1 1,4-5,7-3</inkml:trace>
  <inkml:trace contextRef="#ctx0" brushRef="#br0" timeOffset="1136.397">1195 597,'20'-4,"0"-2,0 0,0-1,-1-1,0 0,0-2,-1 0,-1-1,1-1,-2 0,0-2,0 0,-1 0,-1-1,-1-1,0-1,-1 0,5-8,-10 11,3-2,-1-1,-1 0,0-1,-1 0,-1 0,-1-1,0 1,-2-1,1-5,-4 23,0-1,1 1,-1 0,0 0,0 0,0 0,1 0,-1-1,0 1,-1 0,1 0,0 0,0 0,0 0,-1 0,1-1,-1 1,1 0,-1 0,1 0,-1 0,1 0,-1 1,0-1,0 0,1 0,-1 0,0 0,0 1,0-1,0 0,0 1,0-1,0 1,0-1,0 1,0 0,0-1,0 1,-1 0,1 0,0 0,0 0,0 0,0 0,0 0,-1 0,1 0,0 0,0 1,0-1,0 0,0 1,0-1,0 1,0-1,0 1,0 0,0-1,0 1,0 0,-58 48,56-46,1-1,-1 1,0 0,1 0,0 0,0 0,0 0,0 0,0 1,1-1,-1 1,1-1,0 1,0 0,1-1,-1 1,1 0,-1 0,1-1,0 1,1 0,-1 0,1-1,-1 1,1 0,0-1,1 1,-1 0,0-1,1 0,0 1,0-1,0 0,0 0,1 0,-1 0,1 0,-1-1,3 2,49 21,-48-24,0 1,-1-1,1 1,0 1,-1-1,0 1,1 0,-1 0,-1 0,1 1,0 0,-1 0,0 0,1 0,-2 1,1 0,-1 0,1 0,-1 0,0 0,0 2,-1 5,-1-1,0 0,-1 0,0 1,-1-1,0 0,-1 0,0 0,-1 0,-1 3,-4 24,4-13</inkml:trace>
  <inkml:trace contextRef="#ctx0" brushRef="#br0" timeOffset="1302.571">1985 400,'-19'28,"-7"11</inkml:trace>
  <inkml:trace contextRef="#ctx0" brushRef="#br0" timeOffset="1483.466">1985 60,'5'-19,"1"-2,0 8,-1 6</inkml:trace>
  <inkml:trace contextRef="#ctx0" brushRef="#br0" timeOffset="1869.299">2154 597,'28'-68,"-14"29,3 1,1 1,2 1,10-15,-30 52,0 0,0 0,1 0,-1 0,0 0,0 0,1 0,-1 0,0 0,1 0,-1-1,1 1,-1 0,1 0,-1 0,1-1,0 1,-1 0,1-1,0 1,0 0,0-1,-1 1,1-1,0 0,0 1,0-1,0 1,0-1,0 0,0 0,0 0,0 0,0 0,0 1,0-2,0 1,0 0,-1 0,1 0,0 0,0-1,0 1,0 0,0-1,0 1,0-1,0 1,-1-1,1 1,0-1,0 1,-1-1,1 0,0 0,-1 1,1-1,-1 0,1 0,-1 0,1 1,-1-1,0 0,1 0,-1 0,0 0,2 46,-4-40,1 0,0-1,1 1,-1 0,1 0,0 0,0 0,0 0,1-1,0 1,0 0,0 0,0-1,1 1,0-1,0 1,0-1,0 1,1-1,-1 0,1 0,0-1,1 1,-1-1,1 1,-1-1,1 0,0 0,0 0,4 1,0-4,0-2,0 1,0-1,0 0,0-1,-1 0,1 0,-1-1,0 1,0-2,0 1,0-1,-1 0,0 0,0-1,0 0,-1 0,0 0,1-3,104-116,-97 114</inkml:trace>
  <inkml:trace contextRef="#ctx0" brushRef="#br0" timeOffset="2381.014">2916 314,'-10'3,"0"0,0 1,1 0,-1 0,1 1,0 1,0-1,1 1,0 1,0 0,0 0,1 0,0 1,0 0,1 0,0 1,0 0,1 0,-2 4,7-11,-1 0,1 0,-1-1,1 1,0 0,-1 0,1 0,0 0,0 0,0 0,1-1,-1 1,0 0,1 0,-1 0,1 0,0-1,-1 1,1 0,0-1,0 1,0 0,0-1,0 1,1-1,-1 0,0 1,1-1,-1 0,1 0,-1 0,1 0,0 0,-1 0,1 0,0-1,0 1,-1-1,2 1,74-7,-55-4,0 0,-1-2,-1 0,0-1,-1-1,0-1,0-2,57-41,-75 57,0 0,0-1,0 1,1 0,-1 0,0 0,1 0,-1 1,1-1,-1 0,1 1,-1-1,1 1,-1-1,1 1,0-1,-1 1,1 0,-1 0,1 0,0 0,-1 0,1 0,0 1,-1-1,1 0,-1 1,1 0,-1-1,1 1,-1 0,1-1,-1 1,1 0,-1 0,0 0,0 0,1 1,-1-1,0 0,0 0,0 1,0-1,-1 1,1-1,0 0,-1 1,1 0,0-1,-1 1,0-1,1 1,-1 0,0-1,0 1,0-1,0 1,0 0,-25 147,-104 376,120-474,-38 125,43-170,0 1,-1 0,1-1,-2 0,1 0,-1-1,1 0,-1 0,-1 0,1 0,-1-1,0 0,0-1,0 1,0-1,-2 0,6-2,0 1,0-1,-1 0,1 0,0-1,-1 1,1-1,0 0,-1 1,1-1,0-1,-1 1,1 0,-1-1,1 0,0 0,0 0,0 0,-1 0,1-1,0 1,0-1,1 0,-1 0,0 0,1 0,-1 0,1-1,0 1,-1-1,1 0,1 0,-1 1,0-1,1 0,-1 0,0-3,1-6,0 1,1 0,1-1,0 1,0 0,1 0,0 0,1 0,1 0,-1 0,2 1,-1-1,2 1,-1 0,1 1,1-1,-1 1,2 1,-1-1,1 1,1 1,5-5,37-36,3 3,2 2,1 3,14-5,-18 10,-13 10,0 2,1 1,2 3,0 1,1 2,0 2,25-3,-37 10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15,'-10'-1,"-33"-5,1 2,-1 1,1 3,-32 3,63-2,-1 1,1 0,0 1,0 0,0 0,0 1,1 1,0 0,0 0,0 1,0 0,1 1,0 0,0 0,1 1,0 0,0 1,1 0,0 0,0 3,1-3,0 1,1 1,1-1,-1 1,2 0,0 0,0 0,1 0,0 1,1-1,0 1,1-1,1 11,0-16,0 0,0-1,0 1,1-1,0 1,0-1,0 1,1-1,-1 0,1 0,1 0,-1-1,1 1,0-1,0 1,0-1,0-1,1 1,-1-1,1 1,0-1,0-1,0 1,1-1,-1 0,0 0,1 0,0 0,16 0,0-1,-1-1,1 0,0-2,-1 0,1-1,-1-2,0 0,0-1,-1-1,1-1,-2-1,1-1,-1 0,-1-2,0 0,0-1,-1 0,-1-2,8-8,-9 9,0-1,-1-1,-1 0,0 0,-1-1,-1-1,0 0,-2 0,0-1,5-16,-14 111,-1-67,1 0,0 0,0 0,1 0,0 0,0 0,1 0,0-1,1 1,-1 0,2-1,-1 0,1 0,1 0,0 0,0-1,0 1,1-1,0-1,0 1,0-1,1 0,0 0,1-1,-1 0,1 0,0-1,0 0,0 0,1-1,11 3,0-1,0-1,0 0,1-2,-1 0,1-1,-1-2,1 0,-1-1,7-2,-3-1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451 141,'-18'-5,"0"0,-1 1,0 1,0 1,0 1,1 0,-1 2,0 0,0 1,0 1,0 0,1 2,0 0,0 1,0 1,1 0,0 2,0 0,-2 3,17-12,1 1,-1-1,1 1,-1 0,1 0,-1 0,1 0,0 0,-1 0,1 0,0 0,0 0,0 0,0 1,0-1,0 0,0 1,0-1,1 1,-1-1,0 1,1 0,0-1,-1 1,1-1,0 1,0 0,0-1,0 1,0 0,0-1,0 1,0 0,1-1,-1 1,1-1,-1 1,1-1,-1 1,1-1,0 1,0-1,0 1,0-1,0 0,0 0,0 1,1-1,-1 0,0 0,1 0,-1 0,0-1,1 1,-1 0,2 0,129 100,-127-97,-1-1,1 1,0-1,-1 1,0 1,0-1,0 0,0 1,-1 0,0 0,0 0,0 0,-1 1,1-1,-1 1,-1-1,1 1,-1 0,0 0,0-1,-1 1,1 0,-1 0,-1 0,1 0,-1 0,0 0,0-1,-1 1,0 0,0-1,0 1,-2 2,-2-2,0 0,-1-1,0 0,0 0,0 0,0-1,-1 0,1-1,-1 0,0 0,0 0,-1-1,1 0,0-1,-1 0,1 0,-1-1,1 0,-1 0,1-1,-1 0,1-1,0 1,0-2,-1 1,1-1,-4-2,-18-23,22 12</inkml:trace>
  <inkml:trace contextRef="#ctx0" brushRef="#br0" timeOffset="463.907">734 451,'-10'24,"-3"13,6 0,8-6,5-9</inkml:trace>
  <inkml:trace contextRef="#ctx0" brushRef="#br0" timeOffset="702.305">818 0,'-10'10,"-2"3</inkml:trace>
  <inkml:trace contextRef="#ctx0" brushRef="#br0" timeOffset="1549.389">1327 311,'-18'-6,"0"2,0 0,0 2,0 0,-1 0,1 2,-1 0,1 2,-13 2,23-3,1 1,0 0,-1 0,1 1,0 0,1 0,-1 1,0-1,1 2,0-1,0 1,0 0,1 0,-1 0,1 1,0 0,1 0,0 0,0 0,0 1,1 0,-1 0,2 0,-3 5,2 1,0 1,0-1,1 0,1 1,0-1,1 1,0-1,1 1,1-1,0 1,0-1,2 1,-3-11,0 0,0 0,0 0,1-1,-1 1,1 0,0-1,0 1,0-1,0 1,0-1,0 0,1 0,-1 0,1 0,0 0,-1-1,1 1,0-1,0 0,0 1,0-2,0 1,0 0,0 0,0-1,0 0,0 1,1-1,-1-1,0 1,0 0,2-1,3-1,0 0,-1 0,1 0,-1-1,0-1,0 1,0-1,0 0,0-1,-1 1,0-1,0 0,0-2,261-321,-265 325,56-41,-57 44,0-1,1 0,-1 1,0 0,1-1,-1 1,1 0,-1 0,1 0,-1 0,1 0,-1 0,1 0,-1 0,1 1,-1-1,0 0,1 1,-1-1,0 1,1 0,-1 0,0-1,1 1,-1 0,0 0,0 0,0 0,0 0,0 0,0 0,0 1,-1-1,1 0,0 0,0 1,-1-1,1 1,-1-1,0 0,1 1,-1-1,0 1,0-1,0 1,0 0,3 16,-1 0,-1 1,0-1,-2 0,0 1,-1-1,-1 0,-4 15,-6 53,4 13,-4-1,-5-1,-13 34,-50 61,82-192,-1 1,0-1,0 1,0-1,0 1,0-1,0 1,0-1,0 1,0-1,0 1,0 0,0-1,0 1,0-1,0 1,0-1,-1 1,1-1,0 1,0-1,-1 0,1 1,0-1,-1 1,1-1,0 1,-1-1,1 0,-1 1,1-1,-1 0,1 0,-1 1,1-1,-1 0,1 0,-1 0,1 1,-1-1,1 0,-1 0,1 0,-1 0,1 0,-1 0,1 0,-1 0,1 0,-1 0,0-1,1 1,-1 0,1 0,-1 0,1-1,0 1,-1 0,1-1,-1 1,1 0,0-37,69-172,-41 124,3 2,4 1,4 1,2 3,10-7,-34 59,2 1,0 0,2 2,1 0,1 1,0 1,2 2,14-9,-37 26,-1 0,1 0,0 1,0-1,0 1,0-1,0 1,0 0,0 0,0 0,1 0,-1 0,0 1,1-1,-1 0,0 1,1 0,-1 0,1 0,-1 0,1 0,-1 0,0 0,1 1,-1-1,0 1,1 0,-1 0,0 0,0 0,1 0,-1 0,0 0,0 1,0-1,-1 1,1 0,0-1,-1 1,1 1,1 8,-1 0,-1 1,0-1,-1 1,0-1,-1 1,0-1,0 1,-1-1,-1 0,0 0,-1 0,0 0,-2 4,-5 18,-8 25,11-40,2 0,0 0,1 1,1 0,1 0,1 0,0 15,1-33,1 0,0 1,0-1,0 0,0 0,0 1,0-1,1 0,-1 0,0 1,1-1,-1 0,1 0,-1 0,1 0,-1 0,1 0,0 0,0 0,-1 0,1 0,0 0,0 0,0 0,0 0,0-1,0 1,0 0,0-1,1 1,-1-1,0 1,0-1,0 0,1 1,-1-1,0 0,0 0,1 0,-1 0,0 0,0 0,1 0,-1-1,0 1,0 0,0-1,1 1,-1 0,0-1,0 0,0 1,1-1,62-40,157-193,-119 142,-102 91,1 1,-1-1,1 1,-1-1,1 1,-1-1,1 1,-1 0,1-1,0 1,-1 0,1-1,0 1,-1 0,1 0,0 0,-1 0,1-1,0 1,-1 0,1 0,0 0,-1 0,1 1,0-1,-1 0,1 0,0 0,-1 0,1 1,0-1,-1 0,1 1,0-1,-1 0,1 1,-1-1,1 1,-1-1,1 1,-1-1,0 1,1-1,-1 1,1 0,-1-1,0 1,0 0,1-1,-1 1,0 0,0-1,0 1,0 0,0-1,0 1,0 0,0-1,0 1,0 0,0-1,0 1,0 0,0-1,-1 1,1 0,-1 0,-1 55,2-55,-32 199,31-195,-1 0,1 0,0 0,0 0,1 0,0 0,0 1,0-1,0 0,1 0,0 0,0 0,0 0,1 0,-1 0,1 0,1 0,-1-1,1 1,-1-1,1 0,0 1,1-1,-1-1,1 1,0 0,0-1,0 0,0 0,0 0,5 2,10-1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2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1,'7'20,"-1"1,0-1,-1 1,-2 0,0 1,-1-1,-1 1,-1-1,-3 18,3 4,-2 537,2-578,-1 0,0 0,0 0,1 0,-1 0,1 0,0 0,-1 0,1 0,0 0,0 0,0 1,1-1,-1 0,0 0,1 0,-1 0,1 0,0 0,0-1,0 1,0 0,0 0,0 0,0-1,0 1,1-1,-1 1,1-1,-1 1,1-1,0 0,-1 0,1 0,0 0,0 0,0 0,0 0,0 0,0-1,0 1,0-1,0 0,0 0,0 1,0-1,0 0,0-1,0 1,0 0,0-1,1 1,11-10,0 0,0-1,-1-1,0 0,-1-1,0 0,-1-1,5-8,2-2,27-30,1 3,3 1,38-28,-13 40,-71 37,-1 1,0-1,0 1,0 0,1-1,-1 1,0 0,0 1,1-1,-1 0,0 0,0 1,0 0,1-1,-1 1,0 0,0 0,0 0,0 0,0 0,0 0,-1 1,1-1,0 1,-1-1,1 1,-1 0,1 0,-1 0,0-1,0 1,0 0,0 0,1 2,1 9,-1 0,0 0,-1 1,0-1,-1 1,0-1,-1 0,-1 1,0-1,-1 0,0 0,-1 0,-1-1,0 1,0-1,-6 8,-26 90,43-70,4-29</inkml:trace>
  <inkml:trace contextRef="#ctx0" brushRef="#br0" timeOffset="849.282">1130 537,'-30'21,"1"1,0 2,2 0,1 2,0 1,3 1,-14 20,9 16,28-62,-1 0,1-1,-1 1,1 0,0-1,0 1,0 0,0 0,0-1,0 1,0 0,0-1,1 1,-1 0,1-1,-1 1,1 0,0-1,-1 1,1-1,0 1,0-1,0 0,0 1,1-1,-1 0,0 0,0 0,1 0,-1 0,1 0,-1 0,1 0,-1 0,1-1,-1 1,2 0,6-1,-1-1,0 0,0-1,0 1,0-2,-1 1,1-1,0 0,-1 0,0-1,0 0,0-1,0 1,-1-1,0-1,4-2,2-1,144-145,-155 153,1 0,-1 0,0 0,0 0,1 0,-1 0,1 0,-1 0,0 1,1-1,0 0,-1 1,1 0,-1-1,1 1,0 0,-1 0,1-1,-1 1,1 1,0-1,-1 0,1 0,0 0,-1 1,1-1,-1 1,1 0,-1-1,1 1,-1 0,1 0,-1 0,0 0,0 0,1 0,-1 0,0 0,0 0,0 1,0-1,1 2,24 71,-21-53,-4-15,0 0,1 0,0 0,0 0,0-1,0 1,1 0,0-1,1 0,-1 0,1 0,0 0,0 0,0-1,1 0,-1 0,1 0,0 0,0-1,1 0,-1 0,1 0,-1-1,1 1,0-1,0-1,0 1,4-1,5 0,1-1,-1 0,1-2,-1 0,1 0,-1-2,0 0,0 0,0-1,-1-1,0-1,0 0,-1-1,7-4,167-145,-150 122,-20 18,56-37,-71 55,0 0,0 0,0 1,-1-1,1 1,0-1,-1 1,1-1,-1 1,0 0,1 0,-1 0,0 0,0 0,0 0,-1 0,1 0,0 0,-1 0,1 1,-1-1,0 0,0 0,0 1,0-1,0 0,0 0,-1 1,1-1,-1 0,1 1,-29 144,27-137,0 0,-1 0,-1 0,1-1,-2 1,1-1,-1 0,-1 0,1-1,-1 0,-1 0,0 0,-3 2,4 8,36-17,-21-2,224-8,-213 4,1-2,-1 0,0-1,0-1,-1-1,-1-1,1 0,-2-1,0-1,5-6,3-12,-23 20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0 923,'7'2,"-1"-1,1 1,-1-1,1 0,0-1,0 1,-1-1,1-1,0 1,-1-1,1-1,0 1,-1-1,0 0,1 0,-1-1,0 0,0 0,0 0,-1-1,1 0,1-1,105-117,-53 50,-58 71,0 0,0 0,0 0,0-1,0 1,0 1,0-1,0 0,0 0,1 0,-1 1,0-1,1 0,-1 1,0 0,1-1,-1 1,1 0,-1-1,1 1,-1 0,0 0,1 0,-1 0,1 1,-1-1,1 0,-1 0,0 1,1-1,-1 1,0 0,1-1,-1 1,0 0,0 0,1-1,-1 1,0 0,0 0,0 0,0 1,0-1,-1 0,1 0,0 0,0 1,-1-1,1 0,-1 1,1-1,-1 0,0 1,27 81,-27-81,64 372,-56-287,-3 1,-5 0,-3 11,1-75,-1 0,0 0,-2 0,-1-1,-1 0,-1 0,-5 10,10-25,-1-1,1 1,-1-1,-1 0,1-1,-1 1,0-1,-1 1,0-2,1 1,-2-1,1 1,-1-2,0 1,0-1,0 0,0 0,-1-1,0 0,1-1,-1 1,0-2,-5 2,9-3,0 1,0-1,0 0,0-1,-1 1,1-1,0 1,0-1,0 0,1-1,-1 1,0-1,0 1,1-1,-1 0,1-1,-1 1,1 0,0-1,0 0,0 0,0 0,1 0,-1 0,1-1,0 1,0-1,0 1,0-1,1 0,-1 0,1 0,0 0,-13-137,18-127,-20 184,11 60</inkml:trace>
  <inkml:trace contextRef="#ctx0" brushRef="#br0" timeOffset="238.06">198 19,'-20'-10,"-5"3,5 6,12 3,7 2</inkml:trace>
  <inkml:trace contextRef="#ctx0" brushRef="#br0" timeOffset="1254.062">734 583,'-3'23,"1"0,0 0,2 0,1 0,1 0,0-1,2 1,1-1,0 1,2-1,0-1,2 1,0-2,2 1,0-1,1-1,1 0,1 0,2 1,-12-16,0 1,1-1,-1 0,1 0,-1-1,1 0,1 1,-1-1,0-1,1 1,-1-1,1 0,0 0,-1-1,1 0,0 0,0 0,0-1,0 0,0 0,0 0,0-1,0 0,0 0,0 0,-1-1,1 0,0 0,-1 0,0-1,1 0,-1 0,0 0,0 0,-1-1,1 0,-1 0,0 0,4-5,6-10,-1 0,-1-1,0 0,-2-1,0 0,-1 0,-1-1,-2-1,0 1,-1-1,-1 0,0-11,-10-28,-10 92,13 174,3-192,2-1,-1 1,1 0,1-1,0 1,1-1,0 0,0 0,1 0,1-1,0 0,0 0,1 0,0-1,1 0,0 0,1-1,-1 0,9 6,-11-10,-1 0,1 0,0 0,0-1,0 0,0 0,1 0,0-1,-1 0,1 0,0-1,0 0,0 0,0 0,0-1,0 0,0-1,-1 1,1-1,0-1,0 1,0-1,-1 0,1-1,2-1,9-5,0-1,-1-1,-1 0,0-1,0-1,-1 0,-1-1,-1-1,0 0,0-1,5-11,154-212,-167 230,-1 2,1 0,0 0,0 0,0 0,1 1,-1 0,2 0,-1 1,1-1,-1 1,2 1,5-4,-11 9,0-1,1 1,-1 0,0 0,0 0,0 0,0 0,0 0,0 1,0-1,0 1,0-1,-1 1,1 0,-1 0,1 0,-1-1,0 1,1 1,-1-1,0 0,-1 0,1 0,0 0,0 1,-1-1,0 0,1 1,-1-1,0 0,0 1,0-1,0 1,-1-1,1 0,-1 2,3 11,3 4,0 0,-2 0,0 0,-1 0,-1 1,-1-1,0 0,-2 1,0-1,-1 0,-1 0,-1 0,-1-1,0 0,-4 6,7-18,-1-1,-1 0,1 0,-1-1,1 1,-1-1,-1 0,1 0,-1-1,1 1,-1-1,0 0,0-1,0 0,0 0,-1 0,1 0,0-1,-1 0,1-1,-1 0,0 0,1 0,-1 0,-4-2,10 2,0-1,0 0,0 1,0-1,0 1,1-1,-1 0,0 0,0 1,1-1,-1 0,0 0,1 0,-1 0,1 0,-1 0,1 0,0 0,-1 0,1 0,0 0,0 0,-1 0,1 0,0-1,0 1,0 0,1 0,-1 0,0 0,0 0,0 0,1 0,-1 0,1 0,-1 0,1 0,-1 0,1 0,-1 0,1 0,0 0,0 1,-1-1,1 0,0 0,0 1,0-1,0 1,0-1,0 1,0-1,0 1,0-1,0 1,0 0,0 0,0-1,0 1,0 0,0 0,0 0,0 0,0 0,1 0,-1 1,0-1,0 0,25-5,0 1,0 2,1 0,-1 2,1 1,2 1,30 0,-32-1,-1-1,0-1,0-2,0 0,0-2,-1-1,0-1,0-1,0-1,-1-1,8-5,-4-2,-1-1,0-2,-1 0,-2-2,0 0,-1-2,-1 0,-2-2,0 0,-2-1,-1-1,-1-1,-2 0,0-1,-2-1,-2 0,0 0,-2-1,-2 0,-1-1,-1 1,-1-25,-2 24,1 19,-1-1,-1 1,0-1,-1 1,0-1,-2 1,1 0,-2 0,-4-12,8 26,0-1,0 0,-1 0,1 0,-1 1,1-1,-1 0,1 1,-1-1,0 0,1 1,-1-1,0 0,1 1,-1-1,0 1,1 0,-1-1,0 1,0 0,0-1,0 1,1 0,-1 0,0-1,0 1,0 0,0 0,0 0,0 0,0 0,1 1,-1-1,0 0,0 0,0 1,0-1,1 0,-1 1,0-1,0 0,1 1,-1 0,0-1,0 1,1-1,-1 1,1 0,-1-1,1 1,-1 0,1-1,-1 1,1 0,-1 0,-26 46,6 14,4 0,2 2,3-1,3 2,-2 63,8-91,2 0,1-1,1 1,3 0,0-1,3 0,0 0,3 0,1-1,1-1,12 22,7-8,-27-44,-3-5</inkml:trace>
  <inkml:trace contextRef="#ctx0" brushRef="#br0" timeOffset="1503.058">2173 499,'29'-5,"19"-1,11-1,0 2,0 7,-1 2,0 1,-1 0,0 3,0 1,-1 3,-5 0,-6-2,-11-3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58 477,'24'3,"0"-2,-1 0,1-2,0 0,-1-2,1 0,-1-2,0 0,0-2,-1 0,0-2,0 0,-1-2,0 0,9-8,8-7,-1-2,-2-1,0-3,-3 0,0-2,-2-1,12-21,-39 52,0 1,1-1,-1 1,0-1,0 0,0 0,-1 0,1 0,-1 0,0-1,0 1,0-1,-1 1,0-1,0 0,0 1,0-1,-1 0,0 0,0 1,0-1,0 0,-1 0,0 0,-1 4,-1-1,0 1,1 0,-1 0,0 0,0 0,0 0,0 1,0 0,0-1,0 1,0 0,0 0,0 1,0-1,0 0,1 1,-1 0,0 0,0 0,0 0,1 0,-1 1,0-1,1 1,-1-1,1 1,0 0,0 0,-1 0,1 0,1 1,-1-1,0 1,-22 26,2 2,1 1,1 0,2 2,1 0,2 0,1 2,2 0,1 0,2 1,2 1,1-1,2 1,1 0,3 17,-6 124,9-1,15 90,-14-236,-1 1,-2 0,-2-1,0 1,-3 0,0-1,-2 1,-2-1,-1-1,-1 0,-1 0,-8 12,13-35,-1-1,1 0,-2 0,1 0,-1-1,0 0,0-1,0 0,-1 0,0 0,0-1,0-1,0 0,-1 0,1 0,-1-1,1-1,-1 0,0 0,0-1,0 0,0-1,1 0,-1 0,0-1,1 0,-1-1,1 0,0-1,0 0,0 0,0-1,1 0,-1 0,1-1,1 0,-1-1,1 0,0 0,1 0,0-1,0 0,0 0,1 0,0-1,1 0,0 0,0 0,1 0,0-1,1 1,0-1,0-5,5 4,0-1,0 1,1-1,1 1,0 0,0 1,1-1,1 1,0 0,0 1,1 0,0 0,0 0,1 1,0 1,1-1,-1 1,6-2,10-11,301-201,-272 185,-29 20,-1 0,-1-1,-1-1,0-2,8-10,-16 13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0,'-36'107,"6"2,3 0,6 2,-5 82,-5 171,37-309,0-50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451 339,'-5'-1,"-24"-5,0 1,0 2,0 0,0 3,-1 0,1 2,0 1,0 1,0 1,-17 7,44-12,-1 1,1-1,0 1,0 0,0-1,0 1,0 0,0 0,0 1,0-1,0 0,0 1,1-1,-1 1,0-1,1 1,0 0,-1 0,1 0,0 0,0 0,0 0,0 0,0 0,0 0,1 0,-1 0,1 1,-1-1,1 0,0 0,0 1,0-1,0 0,0 0,1 1,-1-1,1 0,-1 0,1 0,0 1,0-1,0 0,0 0,1 0,78 42,-73-42,0 0,0 1,0 0,-1 0,1 0,-1 1,0 0,0 0,0 0,-1 1,1 0,1 2,-6-4,-1 1,1-1,-1 0,1 1,-1-1,0 1,0-1,0 0,-1 1,1-1,-1 0,0 1,0-1,0 0,0 0,-1 0,1 0,-1 0,0 0,0 0,0 0,0-1,0 1,0-1,-1 1,0-1,1 0,-1 0,0 0,0-1,0 1,0 0,-2 0,-9 9,-133 116,144-124,1 0,-1 0,1 0,0 0,0 0,0 1,0-1,1 1,-1-1,1 1,0 0,0-1,0 1,1 0,-1 0,1 0,0-1,0 1,0 0,0 0,1 0,0 0,0-1,0 1,0 0,0-1,1 1,0-1,-1 1,1-1,0 0,1 0,-1 0,1 0,-1 0,1 0,0-1,0 1,0-1,0 0,1 0,-1 0,2 0,10 7,1 0,0-2,1 0,0-1,0-1,0 0,11 1,-26-6,0 0,0 1,1-1,-1 0,0 0,0 0,0-1,0 1,0 0,0-1,1 1,-1-1,0 0,0 0,-1 1,1-2,0 1,0 0,0 0,-1 0,1-1,0 1,-1-1,1 1,-1-1,0 0,0 1,1-1,-1 0,0 0,-1 0,1 0,0 0,0 0,-1 0,1 0,-1 0,0-2,3-17</inkml:trace>
  <inkml:trace contextRef="#ctx0" brushRef="#br0" timeOffset="246.486">338 0,'-58'232,"-23"207,5-10,64-227,13-178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27,'24'0,"17"0,7 0,0 0,-4 0,-4 0,-4 0,-9-5,-3-2,-2 1,1 1,-4 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80,'38'-5,"28"-6,6-2,-3-3,-9 1,-10 4,-14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0,'-20'29,"-5"14,0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4,'56'-1,"-37"-1,0 1,0 1,0 1,0 0,0 2,0 0,0 1,16 6,-33-10,0 1,0 0,0 0,0 0,0 0,0 0,0 0,-1 0,1 1,0-1,-1 1,1-1,-1 1,0 0,1-1,-1 1,0 0,0 0,0 0,0 0,0 0,-1 0,1 0,-1 0,1 1,-1-1,0 0,1 0,-1 0,-1 0,1 1,0-1,0 0,-1 0,1 0,-1 0,0 0,1 0,-1 0,0 0,-1 2,-141 178,142-180,-1 0,1 1,0-1,0 0,1 1,-1-1,0 1,1-1,0 1,-1-1,1 1,0 0,0-1,1 1,-1-1,0 1,1-1,0 1,-1-1,1 1,0-1,0 0,0 1,1-1,-1 0,0 0,1 0,0 0,-1 0,1 0,0 0,0-1,0 1,0-1,0 1,1-1,-1 0,0 0,0 0,1 0,-1 0,1 0,-1-1,1 1,-1-1,1 0,-1 0,1 0,0 0,-1 0,3-1,9-1,0 0,0-2,0 0,0 0,-1-1,0-1,0 0,9-6,-3-1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0,'-19'198,"9"0,10 66,1-131,-1-110</inkml:trace>
  <inkml:trace contextRef="#ctx0" brushRef="#br0" timeOffset="355.832">290 254,'-210'172,"198"-162,6-6,1 0,0 0,-1 1,1-1,1 1,-1 0,1 0,0 1,0-1,0 1,1 0,0 0,0 0,1 0,-1 1,1 0,4-3,0 1,0-1,0 0,0 0,1 0,0 0,0 0,0-1,0 1,0-1,1 0,0 0,-1 0,1-1,0 1,0-1,1 0,-1 0,0 0,1 0,-1-1,4 1,10 6,-4-1,0 1,-1 0,0 1,0 0,-1 1,0 1,0 0,-1 1,-1 0,0 0,3 6,20 23,-18-28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0,'0'24,"0"17,0 8,0-2,5-2,1-5,0-4,-1-4,-1-2,-2-1,-1-2,0 1,-6-6,-2-5</inkml:trace>
  <inkml:trace contextRef="#ctx0" brushRef="#br0" timeOffset="271.796">1 424,'38'0,"27"0,8 0,-4 0,-9 0,-10 0,-9 0,-10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98 112,'-24'72,"3"1,4 1,3 1,3 1,0 54,11-117,0 0,1-1,0 1,1 0,1 0,0-1,0 1,1-1,1 0,3 7,-5-15,-1 0,1 1,0-1,0 0,0-1,0 1,1 0,-1-1,1 0,0 0,0 0,0 0,1-1,-1 0,0 0,1 0,0 0,-1-1,1 1,0-1,0 0,0-1,0 1,0-1,-1 0,1 0,0-1,2 0,6-3,0-1,-1-1,0 0,0 0,0-2,-1 1,0-1,-1-1,1 0,-2 0,1-1,-1 0,-1-1,0 0,-1 0,4-8,12-11,10-11,-2-2,-1-1,-3-1,-1-1,-3-2,-1 0,-3-1,4-21,21-111,-43 158,-9 23,-14 35,4 12,3 1,2 0,2 1,2 0,3 1,1 11,1-29,2 1,1-1,1 1,3-1,0 1,2-1,1 0,2-1,9 27,-5-36,0-5</inkml:trace>
  <inkml:trace contextRef="#ctx0" brushRef="#br0" timeOffset="429.259">804 592,'22'-9,"-5"1,1 2,0 0,-1 0,2 2,-1 0,0 1,1 1,6 1,-23 1,-1-1,1 1,-1 0,1 0,-1 0,1 0,-1 0,1 0,0 1,-1-1,0 0,1 1,-1-1,1 1,-1 0,1-1,-1 1,0 0,0 0,1 0,-1 0,0 0,0 0,0 0,0 0,0 0,0 1,0-1,-1 0,1 1,0-1,-1 0,1 1,-1-1,1 1,-1-1,0 1,0-1,1 1,-1-1,0 1,0-1,-1 1,1 0,0-1,0 1,-1-1,1 0,-1 1,1-1,-1 1,0-1,0 0,1 1,-1-1,0 0,-1 1,-146 164,147-164,1 1,-1-1,1 1,0 0,0-1,0 1,0 0,1-1,-1 1,1-1,-1 1,1-1,0 1,0-1,0 1,0-1,1 0,-1 1,0-1,1 0,0 0,0 0,-1 0,1 0,0-1,0 1,1 0,-1-1,0 0,0 1,1-1,-1 0,1 0,-1-1,1 1,-1 0,1-1,0 1,-1-1,1 0,0 0,-1 0,1 0,-1-1,1 1,0-1,-1 1,1-1,-1 0,3-1,6 1,0-1,-1 0,1-1,0 0,-1 0,1-2,-1 1,0-1,-1 0,1-1,-1 0,5-5,5-6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311 288,'-14'34,"-15"30,-7 4,3 0,2-6,2-10,5-8,2-7,5-5,1-3,-2-2,1-5</inkml:trace>
  <inkml:trace contextRef="#ctx0" brushRef="#br0" timeOffset="262.429">1 288,'28'39,"16"21,3 6,0-8,-9-9,-5-9,-9-6,-4-3,-5-3,-5-2,-4-4</inkml:trace>
  <inkml:trace contextRef="#ctx0" brushRef="#br0" timeOffset="646.223">453 626,'10'-1,"-1"0,1 1,0 0,0 1,0 0,-1 0,1 1,0 0,-1 1,1 0,-1 0,0 1,0 0,-1 1,1 0,-1 0,0 1,0 0,4 4,-11-4,-1-1,0 0,1 0,-1 1,-1-1,1 0,-1 0,0 0,0 1,-1-1,1 0,-1 0,0-1,-1 1,1 0,-1-1,0 1,0-1,0 0,-1 0,1 0,-1-1,0 1,0-1,-1 1,-9 12,11-14,1 0,0-1,-1 1,1 0,0 0,0 1,0-1,1 0,-1 1,0-1,1 1,0-1,-1 1,1 0,0-1,0 1,1 0,-1 0,1 0,-1 0,1 0,0 0,0 0,0 0,0-1,1 1,-1 0,1 0,0 0,0 0,0-1,0 1,0 0,0-1,1 1,0-1,-1 1,1-1,0 0,0 1,0-1,1 0,5 1,0-1,0 0,0-1,0 0,0 0,0-1,0 0,0 0,0-1,1 0,-1 0,0-1,18-5</inkml:trace>
  <inkml:trace contextRef="#ctx0" brushRef="#br0" timeOffset="2431.687">453 6,'39'-2,"-30"1,1 0,0 0,-1 1,1 0,0 1,0 0,-1 1,1 0,-1 0,1 1,-1 0,0 0,0 2,-6-3,0 1,0 0,-1 0,1 0,-1 0,0 1,0-1,0 0,0 1,-1 0,1-1,-1 1,0 0,0 0,0 0,-1-1,1 1,-1 0,0 0,0 0,0 0,-1 0,0 3,0-3,1 1,0-1,0 1,0 0,0-1,1 1,-1-1,1 1,0-1,1 0,-1 1,1-1,0 0,0 0,0 0,1 0,2 0,0-1,0 0,1-1,-1 1,1-1,-1 0,1-1,0 1,0-1,0 0,0-1,0 1,0-1,0 0,0-1,0 0,-1 1,1-2,0 1,0-1,0 0,-1 0,1 0,0-2,10 0,7-2,-2 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1 396,'34'-10,"15"-3,5 1,-2 2,-1 3,-4 3,-5-3,-5 0,-4 1,-2 1,-3 2,0 2,-1 0,-4 6,-7 1</inkml:trace>
  <inkml:trace contextRef="#ctx0" brushRef="#br0" timeOffset="271.784">1 536,'48'-4,"21"-3,3 1,-6 2,-14-5,-11 1,-7 0,-6 3,-2 1,0 2,-1-3,1-2,-4 1</inkml:trace>
  <inkml:trace contextRef="#ctx0" brushRef="#br0" timeOffset="689.406">199 1,'43'50,"1"-2,3-3,1-1,3-2,54 34,-62-51,-29-18,-1 0,0 1,0 1,0 0,-1 1,0 0,-1 1,-1 0,1 0,1 5,-11-12,0-1,-1 1,0-1,0 1,0 0,0-1,0 1,-1-1,1 1,-1-1,0 1,0-1,-1 0,1 1,-1-1,1 0,-1 0,0 0,0 0,0 0,-1-1,1 1,-1-1,1 1,-1-1,0 0,0 0,0 0,0 0,0-1,-1 1,1-1,0 0,-1 0,1 0,-1 0,0-1,-14 10,-237 137,237-131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113 709,'80'-12,"0"4,0 3,3 4,-81 0,1 0,-1 1,1 0,0-1,-1 1,1 0,-1 0,1 0,-1 1,1-1,-1 1,1-1,-1 1,1 0,-1 0,0 0,1 0,-1 0,0 1,0-1,0 1,0-1,0 1,0 0,0 0,-1 0,1 0,-1 0,1 0,-1 0,0 0,0 1,0-1,0 1,0-1,0 0,-1 1,1-1,-1 1,0 1,-4 7,0-1,-2 0,1 0,-1 0,0-1,-1 0,0 0,-1 0,0-1,0 0,-1-1,0 0,0 0,0-1,-3 1,-10 10,-114 91,135-107,-1 0,1 0,-1 0,1 0,0 0,-1 0,1 0,0 0,0 0,0 1,0-1,0 0,0 1,0-1,1 1,-1-1,0 1,1-1,-1 1,1-1,0 1,-1 0,1-1,0 1,0 0,0-1,0 1,0 0,0-1,1 1,-1 0,1-1,-1 1,1-1,-1 1,1-1,0 1,0-1,0 1,0-1,0 0,0 1,0-1,0 0,0 0,1 0,-1 0,0 0,1 0,-1 0,1-1,-1 1,1 0,-1-1,1 1,0-1,-1 0,1 1,0-1,112 3,-88-9</inkml:trace>
  <inkml:trace contextRef="#ctx0" brushRef="#br0" timeOffset="-687.02">367 4,'0'0,"-1"-1,1 1,-1-1,1 1,-1 0,1 0,-1-1,1 1,-1 0,1 0,-1 0,0-1,1 1,-1 0,1 0,-1 0,0 0,1 0,-1 0,1 0,-1 0,1 1,-1-1,0 0,1 0,-1 0,1 1,-1-1,1 0,-1 0,1 1,-1-1,1 0,-1 1,1-1,0 1,-1-1,1 1,0-1,-1 1,1-1,0 1,-1-1,1 1,0-1,0 1,0-1,0 1,-1 0,1-1,0 1,0-1,0 1,0-1,0 1,0 0,1-1,-1 1,0-1,0 1,0 0,-5 42,5-43,-1 339,6-289,1-32</inkml:trace>
  <inkml:trace contextRef="#ctx0" brushRef="#br0" timeOffset="-432.853">0 539,'34'0,"29"-4,11-3,-5 1,-7 2,-11 0,-8 2,-13 6,-10 1</inkml:trace>
  <inkml:trace contextRef="#ctx0" brushRef="#br0" timeOffset="769.751">706 992,'108'-177,"-39"87,70-33,-113 105,-17 38,-21 169,12-187,0 1,1-1,-1 1,1-1,0 1,0-1,0 1,0-1,0 0,1 0,-1 1,1-1,-1 0,1 0,0 0,0-1,0 1,0 0,0-1,0 1,0-1,0 0,1 0,-1 0,0 0,1 0,-1 0,1 0,-1-1,1 1,0-1,-1 0,1 0,-1 0,1 0,-1 0,1-1,0 1,-1-1,1 0,-1 1,0-1,1 0,-1-1,0 1,1 0,-1-1,0 1,0-1,0 1,0-1,0 0,-1 0,1 0,0 0,22-20,-1 0,-1-2,-1 0,-1-2,-1 0,-1-1,2-6,23-34,-43 68,0-1,1 1,-1-1,0 1,0-1,0 0,1 1,-1-1,0 0,0 1,1-1,-1 0,0 1,1-1,-1 0,0 1,1-1,-1 0,1 0,-1 1,1-1,-1 0,0 0,1 0,-1 0,1 0,-1 0,1 0,-1 0,1 0,-1 0,1 0,-1 0,0 0,1 0,-1 0,1 0,-1 0,1 0,-1-1,1 1,-1 0,0 0,1-1,-1 1,0 0,1 0,-1-1,0 1,1 0,-1-1,0 1,1-1,-1 1,0 0,0-1,0 1,1-1,-1 1,0-1,0 1,0 0,0-1,0 1,0-1,0 1,0-1,0 1,0-1,3 38,-3-32,-1 40,0-28,0 0,1 1,0-1,2 0,0 0,1 0,1 0,0 0,1-1,1 0,4 7,-2-7</inkml:trace>
  <inkml:trace contextRef="#ctx0" brushRef="#br0" timeOffset="1185.139">1637 455,'-4'30,"0"-1,2 1,1 0,2-1,0 1,2 0,2-1,0 0,2 0,1 0,1-1,2 0,1-1,12 22,-20-44,-4-4,0 0,0 0,0 0,0 0,0 0,1 0,-1 0,0 0,0 0,1 0,-1 0,1-1,-1 1,1 0,-1 0,1 0,0-1,-1 1,1 0,0-1,0 1,-1 0,1-1,0 1,0-1,0 0,0 1,-1-1,1 0,0 1,0-1,0 0,0 0,0 0,0 0,0 0,0 0,0 0,0 0,0 0,0 0,0 0,0-1,0 1,0 0,-1-1,1 1,0-1,0 1,0-1,0 1,-1-1,1 1,0-1,-1 0,1 0,0 1,50-163,11-11,-16 10,-43 155</inkml:trace>
  <inkml:trace contextRef="#ctx0" brushRef="#br0" timeOffset="1733.227">1976 906,'7'-5,"1"0,0 1,0 0,1 0,-1 1,1-1,0 2,0 0,0 0,0 0,0 1,0 1,0-1,3 2,-11-1,0 0,0 0,0 0,0 1,0-1,0 0,0 1,0-1,-1 1,1-1,0 1,0 0,-1-1,1 1,0 0,-1-1,1 1,0 0,-1 0,1 0,-1-1,1 1,-1 0,0 0,1 0,-1 0,0 0,0 0,1 0,-1 0,0 0,0 0,0 0,0 0,0 0,-1 0,1 0,0 0,0-1,-1 1,1 0,0 0,-1 0,1 0,-1 0,1 0,-1-1,0 1,0 0,-30 45,29-43,-2 1,0-1,0 1,1 0,-1 0,1 0,0 1,0-1,0 1,1 0,-1 0,1 0,0 0,1 0,-1 0,1 0,0 1,1-1,-1 0,1 1,0-1,0 0,1 1,-1-1,1 0,0 1,1 0,0-4,0-1,0 1,0-1,0 0,0 0,1 0,-1 0,0 0,0-1,1 1,-1 0,0-1,1 0,-1 0,1 0,-1 0,0 0,1 0,-1 0,1-1,-1 1,0-1,0 0,1 0,-1 0,0 0,0 0,23-10</inkml:trace>
  <inkml:trace contextRef="#ctx0" brushRef="#br0" timeOffset="2129.723">2202 258,'20'-6,"-9"1,-1 1,1 1,-1 0,1 0,0 1,0 1,0 0,0 0,0 1,0 0,0 1,0 1,0-1,0 2,5 1,-15-3,1 0,-1-1,0 1,0 0,1 0,-1 0,0 1,0-1,0 0,-1 0,1 1,0-1,0 0,-1 1,1-1,-1 0,1 1,-1-1,1 1,-1-1,0 1,0 0,0-1,0 1,0-1,0 1,0-1,0 1,-1-1,1 1,-1-1,1 1,-1-1,1 0,-1 1,0-1,0 1,-37 55,28-44,9-12,-1 0,0 1,1-1,-1 1,1-1,0 1,-1-1,1 1,0 0,0 0,0 0,0-1,0 1,1 0,-1 0,0 0,1 0,0 1,-1-1,1 0,0 0,0 0,0 0,0 0,1 0,-1 0,0 0,1 0,0 0,-1 0,1 0,0 0,0 0,0 0,0 0,0-1,1 1,-1 0,0-1,1 1,-1-1,1 0,0 1,-1-1,1 0,2 1,11 3,-1-2,1 1,1-2,-1 0,0-1,1 0,-1-1,0-1,9-1,13 0,-12 1</inkml:trace>
  <inkml:trace contextRef="#ctx0" brushRef="#br0" timeOffset="2411.87">2823 625,'38'0,"27"0,8 0,-4-5,-10-2,-9 1,-8 1,-7 2,-14 0,-11 2</inkml:trace>
  <inkml:trace contextRef="#ctx0" brushRef="#br0" timeOffset="2667.696">2907 879,'38'-5,"23"-2,5 1,-3 1,-8 1,-9 2,-11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4,'33'-1,"-21"0,1 0,-1 0,1 1,-1 1,0 0,1 1,-1 0,0 1,0 0,0 1,0 0,-1 1,1 0,1 2,-12-4,1 0,-1 0,0 1,0-1,-1 0,1 0,-1 1,1-1,-1 0,0 1,0-1,0 0,-1 1,1-1,-1 0,0 0,0 1,0-1,0 0,0 0,-1 0,0 0,1-1,-1 1,0 0,0-1,-1 1,1-1,0 1,-1-1,1 0,-1 0,0 0,0-1,-1 2,-1 2,-62 55,-44 53,109-111,0 0,1 0,-1 0,1 0,0 1,-1-1,1 0,0 1,1-1,-1 1,0 0,1-1,-1 1,1-1,0 1,0 0,0-1,0 1,0 0,1-1,-1 1,1-1,-1 1,1-1,0 1,0-1,0 1,1-1,-1 0,0 0,1 1,0-1,-1 0,1 0,0-1,0 1,0 0,0-1,1 1,-1-1,0 1,0-1,1 0,1 0,6 3,0-1,0 0,0-1,0 0,0-1,1 0,-1-1,1 0,-1 0,0-1,1-1,-1 0,0 0,0-1,0 0,0 0,-1-2,1 1,-1-1,0 0,0-1,-1 0,3-2,1-5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22,'66'-8,"-29"2,1 2,0 1,0 3,25 2,-62-3,1 1,0 0,-1 0,1-1,0 1,0 0,-1 1,1-1,0 0,-1 0,1 1,0-1,-1 1,1-1,-1 1,1 0,-1 0,1 0,-1 0,1 0,-1 0,0 0,1 0,-1 0,0 1,0-1,0 0,0 1,0-1,0 1,-1-1,1 1,0-1,-1 1,1 0,-1-1,1 1,-1 0,0-1,0 1,0 0,0 0,0-1,0 1,-1 0,1-1,0 1,-1 0,1-1,-1 1,0-1,1 1,-1 0,0-1,0 0,0 1,0-1,0 0,-1 1,-108 84,93-76,1 0,1 1,0 1,0 0,1 1,1 0,0 2,11-13,0 0,0-1,0 1,1 1,-1-1,1 0,0 0,0 0,0 1,0-1,0 1,0-1,0 1,1-1,0 1,-1-1,1 1,0-1,0 1,0-1,0 1,1 0,-1-1,1 1,0-1,-1 1,1-1,0 0,0 1,1-1,-1 0,0 0,1 0,-1 0,1 0,0 0,0 0,0 0,0-1,0 1,0-1,0 1,0-1,1 0,-1 0,1 0,9 2,0 0,0-1,1-1,-1 0,1-1,-1 0,0-1,1 0,-1-1,0-1,0 0,0 0,0-1,-1-1,9-4,39-10,-3 2,-32 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8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316 272,'-28'38,"-20"32,-2 9,4-4,9-10,11-12,5-9,6-8,6-5,-1-3,-3-2,0-5</inkml:trace>
  <inkml:trace contextRef="#ctx0" brushRef="#br0" timeOffset="255.612">6 300,'10'28,"7"25,7 3,-2-4,1-5,1-6,1-5,-4-5,0-6,-4-4,0 1,2 0,-2-3</inkml:trace>
  <inkml:trace contextRef="#ctx0" brushRef="#br0" timeOffset="648.74">486 695,'5'-2,"1"1,-1-1,0 1,1 0,-1 0,1 1,-1 0,1 0,0 0,-1 0,1 1,-1 0,1 0,-1 1,0 0,0-1,1 2,-1-1,0 1,-1-1,1 1,0 1,-1-1,0 1,3 2,-7-3,1 0,-1 0,0 1,0-1,0 0,-1 0,1 1,-1-1,0 0,1 0,-1 0,-1 0,1 0,0 0,-1 0,0 0,1-1,-1 1,0 0,0-1,-1 0,1 1,0-1,-1 0,0 0,-1 0,-5 8,-42 67,50-76,0 1,0 0,1 0,-1-1,1 1,-1 0,1 0,0 0,-1-1,1 1,0 0,0 0,1 0,-1 0,0-1,1 1,-1 0,1 0,-1 0,1-1,0 1,0 0,-1-1,1 1,0-1,1 1,-1-1,0 1,0-1,1 0,-1 0,1 0,-1 0,1 0,-1 0,1 0,0 0,-1 0,1-1,0 1,0-1,-1 1,1-1,0 0,0 1,0-1,0 0,5 0,0 1,0-1,0-1,0 1,0-1,0-1,-1 1,1-1,0 0,-1 0,1-1,-1 0,1 0,-1-1,0 0,-1 0,4-3,13-10</inkml:trace>
  <inkml:trace contextRef="#ctx0" brushRef="#br0" timeOffset="1083.168">599 18,'28'-4,"-1"-1,0 1,0 1,0 2,1 1,-1 1,4 1,-28-1,0-1,1 1,-1 0,0 0,0 0,0 0,0 0,0 1,0-1,-1 1,1 0,0 0,-1 0,1 0,-1 1,0-1,0 1,0-1,0 1,0 0,-1-1,1 1,-1 0,1 0,-1 0,0 1,0-1,-1 0,1 0,-1 0,1 1,-1-1,0 0,0 0,-1 1,1-1,-1 0,1 0,-1 0,0 1,0-1,-1 0,1 0,-1 1,-18 37,18-38,-1-1,1 1,0 0,-1 0,1 0,1 0,-1 0,0 1,1-1,0 0,0 1,0 0,0-1,0 1,1-1,-1 1,1 0,0-1,0 1,1 0,-1-1,1 1,-1-1,1 1,0-1,1 1,-1-1,1 1,-1-1,1 0,0 0,0 0,0 0,1 0,0 1,6 0,1 0,-1 0,1-1,-1 0,1-1,0 0,0-1,0 1,0-2,0 0,0 0,0-1,0 0,0 0,-1-2,1 1,0-1,4-2,-11 4,23-5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1,'-5'14,"3"5,2-1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1,'30'444,"-31"-208,0-223,-1 1,0-1,-1 0,0 1,-1-1,-1-1,0 1,0-1,-2 1,-1-2</inkml:trace>
  <inkml:trace contextRef="#ctx0" brushRef="#br0" timeOffset="333.885">328 198,'-203'194,"199"-191,-1 1,-1 1,1-1,0 1,0 0,1 1,-1-1,1 1,0 0,1 0,-1 0,1 0,0 1,1-1,0 1,0 0,0-1,1 1,0 0,0 0,1 0,0 0,0 3,5-5,-1 0,1-1,1 1,-1-1,1-1,-1 1,1-1,0 1,0-2,1 1,-1-1,1 0,-1 0,1-1,0 0,-1 0,4 0,-3 0,1-1,0 0,0 0,0 1,0-1,-1 2,1-1,0 1,-1 1,1-1,-1 1,0 0,0 1,0 0,0 0,-1 0,1 1,-1 0,0 0,-1 1,1 0,-1 0,0 0,-1 0,1 1,-1 0,-1-1,1 2,2 6,14 48,-8-49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1,'14'19,"6"26,-2 9,-8 2,-6-6,-4-5,-1-1,-1-3,-1-5,2-2,-1-3,6-7,2-2,0-5</inkml:trace>
  <inkml:trace contextRef="#ctx0" brushRef="#br0" timeOffset="252.765">0 395,'29'0,"29"-4,9-3,2 1,-4 2,-6 0,-6 2,-8 1,-7 0,-5 1,-4 1,-1-1,-1 0,0 0,-5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1,'-41'439,"-15"-141,49-274</inkml:trace>
  <inkml:trace contextRef="#ctx0" brushRef="#br0" timeOffset="328.325">349 198,'-305'209,"302"-207,0-1,1 0,-1 0,1 1,-1 0,1-1,0 1,0 0,-1 0,1 0,1 0,-1 1,0-1,0 0,1 1,0-1,-1 1,1 0,0-1,0 1,0 0,1 0,-1 0,1 0,-1-1,1 1,0 0,0 0,0 0,1 0,-1 0,1 0,-1 0,1-1,0 1,0 0,0-1,1 2,6 3,1-1,-1 0,1 0,0-1,0 0,1-1,-1 0,1-1,0 0,0 0,52 21,73 94,-96-112,-23-10</inkml:trace>
  <inkml:trace contextRef="#ctx0" brushRef="#br0" timeOffset="618.06">942 284,'-24'28,"-13"20,0 7,7-3,3-9,6-7,7-5,1-3,2-2,-1 0,1 1,-2-6,1 0,-2-4,1-5</inkml:trace>
  <inkml:trace contextRef="#ctx0" brushRef="#br0" timeOffset="877.958">518 284,'5'24,"11"22,8 8,4 0,3-4,-5-7,-1-10,-5-6,-2-7,-3-3,1 1,-4 2,3-2,-2 0,-4-2</inkml:trace>
  <inkml:trace contextRef="#ctx0" brushRef="#br0" timeOffset="1132.611">1055 622,'-10'34,"-2"20,4 1,5-8</inkml:trace>
  <inkml:trace contextRef="#ctx0" brushRef="#br0" timeOffset="1510.498">1167 86,'27'-10,"-2"-1,0 2,0 0,1 2,0 1,0 1,1 1,4 1,-30 2,0 1,-1 0,1 0,0 0,0 0,0 0,0 0,0 0,-1 0,1 0,0 1,0-1,0 0,-1 0,1 1,0-1,0 1,-1-1,1 0,0 1,-1 0,1-1,0 1,-1-1,1 1,-1 0,1-1,-1 1,1 0,-1-1,0 1,1 0,-1 0,0 0,1-1,-1 1,0 0,0 0,0 0,0 0,0-1,0 1,0 0,0 0,0 0,0 0,0-1,-1 1,1 0,0 0,-1 0,1-1,0 1,-1 0,1-1,-1 1,1 0,-1 0,-32 46,31-44,-18 18,-31 51,50-70,1 0,-1 0,0 1,1-1,0 0,0 1,0-1,0 0,0 1,0-1,0 0,1 1,-1-1,1 0,0 1,-1-1,1 0,0 0,0 0,1 0,-1 0,0 0,1 0,-1 0,1-1,0 1,-1 0,1-1,0 1,0-1,0 0,0 0,0 0,0 0,1 0,8 4,0-1,0-1,1 0,-1 0,1-1,-1-1,1 0,0-1,-1 0,1 0,1-1,2 0,11 1</inkml:trace>
  <inkml:trace contextRef="#ctx0" brushRef="#br0" timeOffset="1767.037">1676 424,'38'-4,"23"-3,5 1,-4 2,-7-5,-8 1,-8 0,-5 3,-9 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1,'-10'19,"-2"21,-5 8,1 1,3-3,3-5,5-4,2-4,1-2,2-3,1 0,0-1,-1-4</inkml:trace>
  <inkml:trace contextRef="#ctx0" brushRef="#br0" timeOffset="249.48">0 508,'43'0,"24"-4,6-3,-6 1,-8 2,-10 0,-9 2,-6 1,-9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26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53 198,'-14'5,"-2"1,25-15,19-9,-1-2,-1-1,-1-1,-1-1,-1-2,14-18,-30 24,-26 38,-48 150,53-121,3 0,1 1,-2 50,6-47,-4 61,-20 103,-19-53,76-248,10-16,4 2,5 2,57-90,-93 170,24-37,2 2,2 1,2 2,30-28,-54 63,-6 3,0 0,1 1,0 1,1 0,0 0,0 1,1 1,0 0,0 1,1 0,5-1,-17 6,1 1,0 0,-1 0,1 0,0 0,-1 0,1 0,0 1,-1-1,1 1,-1 0,1 0,-1 0,1 0,-1 0,0 0,1 1,-1-1,0 1,0-1,0 1,0 0,0 0,0 0,-1 0,1 0,-1 1,1-1,-1 0,0 1,0-1,0 1,0-1,0 1,-1 0,8 95,-14-74,-1-1,-1 0,-1 0,-1-1,-1 0,-1-1,0 0,-2-1,-1 0,-11 10,15-16,-1-1,0-1,-1 0,0-1,-1 0,0-1,-1-1,0 0,0-1,-1-1,-10 4,19-8,-1-1,1 0,0 0,0 0,-1-1,1 0,-1-1,0 0,1 0,-1 0,1-1,-1 0,1-1,0 1,-1-2,1 1,0-1,0 0,1 0,-1-1,0 0,1 0,0 0,0-1,1 0,-1 0,-2-3,-20-44,21 28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6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407 395,'-17'95,"-56"165,40-161,30-95,1 0,0 1,0-1,0 1,0 0,1-1,0 1,0 0,0 0,0 0,1 0,0 0,0 0,0 0,1-1,-1 1,1 0,0 0,1 0,-1-1,1 1,0 0,0-1,1 0,-1 1,1-1,0 0,0 0,0-1,0 1,1-1,0 1,-1-1,1 0,3 1,5-1,-1 0,1-2,-1 1,1-1,0-1,-1 0,1-1,0 0,-1-1,1 0,-1 0,5-3,47-6,175-23,-103 40,-117-5</inkml:trace>
  <inkml:trace contextRef="#ctx0" brushRef="#br0" timeOffset="620.09">1141 508,'3'-8,"-1"0,2 0,-1 1,1-1,0 1,1-1,0 1,0 1,1-1,-1 1,1 0,1 0,-1 0,1 1,0 0,0 1,1-1,-1 1,1 1,0 0,0 0,0 0,0 1,1 0,-1 1,0-1,1 2,-1-1,1 1,0 1,-1-1,1 1,-1 1,0 0,1 0,-7-1,1 1,0-1,-1 1,1 0,-1 0,0 0,0 0,1 0,-1 0,-1 0,1 1,0-1,0 1,-1 0,0-1,1 1,-1 0,0 0,0 0,-1 0,1-1,-1 1,1 0,-1 0,0 0,0 1,0-1,0 0,-1 0,1-1,-1 1,0 0,0 0,-1 2,-49 93,-148 129,197-224,0-1,0 1,1 0,-1-1,1 1,-1 0,1 0,0 0,0 0,0 0,0 0,1 0,-1 0,1 1,0-1,0 0,0 0,0 0,1 0,-1 1,1-1,0 0,0 0,0 0,0 0,0 0,1-1,0 1,-1 0,1-1,0 1,0-1,0 1,0-1,1 1,16 5,0-1,0-1,0-1,1 0,-1-2,1 0,0-1,0-1,0-1,0-1,0 0,0-2,0 0,-1-1,1-1,3-3,0 4,-19 3,-1 1,1 0,0-1,0 1,-1-1,1 0,-1 0,1-1,-1 1,1-1,-1 1,0-1,1 0,-1 0,0-1,-1 1,1-1,0 1,0-2,-1-6</inkml:trace>
  <inkml:trace contextRef="#ctx0" brushRef="#br0" timeOffset="1315.777">1789 395,'2'-4,"0"0,0 1,0-1,0 0,0 1,1-1,-1 1,1 0,0-1,0 1,0 1,1-1,-1 0,1 1,-1 0,1 0,0 0,2-1,14-7,2 1,-1 2,1 0,0 1,0 0,19 0,-37 5,-1 0,1 0,0 1,0-1,-1 1,1 0,0 0,0 0,0 1,0-1,-1 1,1 0,0 0,-1 0,1 1,-1-1,1 1,-1 0,1 0,-1 0,0 0,0 1,0-1,-1 1,1-1,0 1,-1 0,0 0,0 1,0-1,0 0,0 1,-1-1,1 1,-1 0,0-1,0 1,0 0,-1 0,1-1,-1 1,0 0,0 0,0 0,-1-1,1 2,-4 6,-1 0,0 0,0 0,-1-1,0 0,-1 0,0-1,-1 0,0 0,0 0,-1-1,-5 3,-11 14,-133 153,155-175,0 0,1 0,-1-1,0 2,1-1,0 0,0 0,0 1,0-1,0 1,1 0,0 0,-1-1,1 1,1 0,-1 0,1 0,-1 0,1 0,0 0,0 0,1 0,-1 0,1 0,0 0,0 0,0-1,1 1,-1 0,1-1,0 1,0-1,0 1,1-1,-1 0,1 0,-1 0,1 0,0-1,0 1,0-1,1 0,-1 1,2-1,12 2,-1-1,1 0,0-1,1-1,-1-1,0 0,15-3,7 1,105-24,-133 18,-5 0</inkml:trace>
  <inkml:trace contextRef="#ctx0" brushRef="#br0" timeOffset="3831.934">2496 57,'55'255,"-25"-57,-30-148,10 86,-3-108,-2 0,-1 0,-1 1,-1-1,-2 1,0-1,-3 10,2-34,-1-1,1 1,0-1,-1 1,0-1,0 1,0-1,0 0,0 0,-1 0,0 0,1 0,-1 0,0-1,0 0,-1 1,1-1,0 0,-1 0,1-1,-1 1,1-1,-1 0,0 0,0 0,0 0,1-1,-1 0,0 1,0-1,0-1,-1 1,-25 5,-314 19,-185 49,182-44,54-19,6 9,71 7,-13 3,33-1,194-28,0 0,0-1,0 1,0-1,1 1,-1-1,0 0,1 1,-1-1,0 0,1 0,-1-1,1 1,-1 0,1 0,0-1,-1 1,1-1,0 1,0-1,0 1,0-1,1 0,-1 1,0-1,1 0,-1 0,1 0,-1 1,1-1,0 0,0 0,0 0,0 0,0 0,0 0,1-1,14-76,-13 72,37-224,-17-62,-10 202,20-91,26 42,-52 136,1 0,-1 0,1 1,-1-1,1 1,0 1,0-1,1 1,-1 1,0-1,1 1,-1 0,1 1,-1 0,1 0,-1 1,0-1,1 2,0-1,16 1,8-1,165-10,-131-1,-1 3,1 3,0 2,31 6,23-2,190-3,-59-50,-22 16,-32 36,-55-28,82 27,-199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451 339,'-5'-1,"-24"-5,0 1,0 2,0 0,0 3,-1 0,1 2,0 1,0 1,0 1,-17 7,44-12,-1 1,1-1,0 1,0 0,0-1,0 1,0 0,0 0,0 1,0-1,0 0,0 1,1-1,-1 1,0-1,1 1,0 0,-1 0,1 0,0 0,0 0,0 0,0 0,0 0,0 0,1 0,-1 0,1 1,-1-1,1 0,0 0,0 1,0-1,0 0,0 0,1 1,-1-1,1 0,-1 0,1 0,0 1,0-1,0 0,0 0,1 0,78 42,-73-42,0 0,0 1,0 0,-1 0,1 0,-1 1,0 0,0 0,0 0,-1 1,1 0,1 2,-6-4,-1 1,1-1,-1 0,1 1,-1-1,0 1,0-1,0 0,-1 1,1-1,-1 0,0 1,0-1,0 0,0 0,-1 0,1 0,-1 0,0 0,0 0,0 0,0-1,0 1,0-1,-1 1,0-1,1 0,-1 0,0 0,0-1,0 1,0 0,-2 0,-9 9,-133 116,144-124,1 0,-1 0,1 0,0 0,0 0,0 1,0-1,1 1,-1-1,1 1,0 0,0-1,0 1,1 0,-1 0,1 0,0-1,0 1,0 0,0 0,1 0,0 0,0-1,0 1,0 0,0-1,1 1,0-1,-1 1,1-1,0 0,1 0,-1 0,1 0,-1 0,1 0,0-1,0 1,0-1,0 0,1 0,-1 0,2 0,10 7,1 0,0-2,1 0,0-1,0-1,0 0,11 1,-26-6,0 0,0 1,1-1,-1 0,0 0,0 0,0-1,0 1,0 0,0-1,1 1,-1-1,0 0,0 0,-1 1,1-2,0 1,0 0,0 0,-1 0,1-1,0 1,-1-1,1 1,-1-1,0 0,0 1,1-1,-1 0,0 0,-1 0,1 0,0 0,0 0,-1 0,1 0,-1 0,0-2,3-17</inkml:trace>
  <inkml:trace contextRef="#ctx0" brushRef="#br0" timeOffset="246.486">338 0,'-58'232,"-23"207,5-10,64-227,13-178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27,'24'0,"17"0,7 0,0 0,-4 0,-4 0,-4 0,-9-5,-3-2,-2 1,1 1,-4 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80,'38'-5,"28"-6,6-2,-3-3,-9 1,-10 4,-14 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4,'56'-1,"-37"-1,0 1,0 1,0 1,0 0,0 2,0 0,0 1,16 6,-33-10,0 1,0 0,0 0,0 0,0 0,0 0,0 0,-1 0,1 1,0-1,-1 1,1-1,-1 1,0 0,1-1,-1 1,0 0,0 0,0 0,0 0,0 0,-1 0,1 0,-1 0,1 1,-1-1,0 0,1 0,-1 0,-1 0,1 1,0-1,0 0,-1 0,1 0,-1 0,0 0,1 0,-1 0,0 0,-1 2,-141 178,142-180,-1 0,1 1,0-1,0 0,1 1,-1-1,0 1,1-1,0 1,-1-1,1 1,0 0,0-1,1 1,-1-1,0 1,1-1,0 1,-1-1,1 1,0-1,0 0,0 1,1-1,-1 0,0 0,1 0,0 0,-1 0,1 0,0 0,0-1,0 1,0-1,0 1,1-1,-1 0,0 0,0 0,1 0,-1 0,1 0,-1-1,1 1,-1-1,1 0,-1 0,1 0,0 0,-1 0,3-1,9-1,0 0,0-2,0 0,0 0,-1-1,0-1,0 0,9-6,-3-1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0,'-19'198,"9"0,10 66,1-131,-1-110</inkml:trace>
  <inkml:trace contextRef="#ctx0" brushRef="#br0" timeOffset="355.832">290 254,'-210'172,"198"-162,6-6,1 0,0 0,-1 1,1-1,1 1,-1 0,1 0,0 1,0-1,0 1,1 0,0 0,0 0,1 0,-1 1,1 0,4-3,0 1,0-1,0 0,0 0,1 0,0 0,0 0,0-1,0 1,0-1,1 0,0 0,-1 0,1-1,0 1,0-1,1 0,-1 0,0 0,1 0,-1-1,4 1,10 6,-4-1,0 1,-1 0,0 1,0 0,-1 1,0 1,0 0,-1 1,-1 0,0 0,3 6,20 23,-18-28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0,'0'24,"0"17,0 8,0-2,5-2,1-5,0-4,-1-4,-1-2,-2-1,-1-2,0 1,-6-6,-2-5</inkml:trace>
  <inkml:trace contextRef="#ctx0" brushRef="#br0" timeOffset="271.796">1 424,'38'0,"27"0,8 0,-4 0,-9 0,-10 0,-9 0,-10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98 112,'-24'72,"3"1,4 1,3 1,3 1,0 54,11-117,0 0,1-1,0 1,1 0,1 0,0-1,0 1,1-1,1 0,3 7,-5-15,-1 0,1 1,0-1,0 0,0-1,0 1,1 0,-1-1,1 0,0 0,0 0,0 0,1-1,-1 0,0 0,1 0,0 0,-1-1,1 1,0-1,0 0,0-1,0 1,0-1,-1 0,1 0,0-1,2 0,6-3,0-1,-1-1,0 0,0 0,0-2,-1 1,0-1,-1-1,1 0,-2 0,1-1,-1 0,-1-1,0 0,-1 0,4-8,12-11,10-11,-2-2,-1-1,-3-1,-1-1,-3-2,-1 0,-3-1,4-21,21-111,-43 158,-9 23,-14 35,4 12,3 1,2 0,2 1,2 0,3 1,1 11,1-29,2 1,1-1,1 1,3-1,0 1,2-1,1 0,2-1,9 27,-5-36,0-5</inkml:trace>
  <inkml:trace contextRef="#ctx0" brushRef="#br0" timeOffset="429.259">804 592,'22'-9,"-5"1,1 2,0 0,-1 0,2 2,-1 0,0 1,1 1,6 1,-23 1,-1-1,1 1,-1 0,1 0,-1 0,1 0,-1 0,1 0,0 1,-1-1,0 0,1 1,-1-1,1 1,-1 0,1-1,-1 1,0 0,0 0,1 0,-1 0,0 0,0 0,0 0,0 0,0 0,0 1,0-1,-1 0,1 1,0-1,-1 0,1 1,-1-1,1 1,-1-1,0 1,0-1,1 1,-1-1,0 1,0-1,-1 1,1 0,0-1,0 1,-1-1,1 0,-1 1,1-1,-1 1,0-1,0 0,1 1,-1-1,0 0,-1 1,-146 164,147-164,1 1,-1-1,1 1,0 0,0-1,0 1,0 0,1-1,-1 1,1-1,-1 1,1-1,0 1,0-1,0 1,0-1,1 0,-1 1,0-1,1 0,0 0,0 0,-1 0,1 0,0-1,0 1,1 0,-1-1,0 0,0 1,1-1,-1 0,1 0,-1-1,1 1,-1 0,1-1,0 1,-1-1,1 0,0 0,-1 0,1 0,-1-1,1 1,0-1,-1 1,1-1,-1 0,3-1,6 1,0-1,-1 0,1-1,0 0,-1 0,1-2,-1 1,0-1,-1 0,1-1,-1 0,5-5,5-6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311 288,'-14'34,"-15"30,-7 4,3 0,2-6,2-10,5-8,2-7,5-5,1-3,-2-2,1-5</inkml:trace>
  <inkml:trace contextRef="#ctx0" brushRef="#br0" timeOffset="262.429">1 288,'28'39,"16"21,3 6,0-8,-9-9,-5-9,-9-6,-4-3,-5-3,-5-2,-4-4</inkml:trace>
  <inkml:trace contextRef="#ctx0" brushRef="#br0" timeOffset="646.223">453 626,'10'-1,"-1"0,1 1,0 0,0 1,0 0,-1 0,1 1,0 0,-1 1,1 0,-1 0,0 1,0 0,-1 1,1 0,-1 0,0 1,0 0,4 4,-11-4,-1-1,0 0,1 0,-1 1,-1-1,1 0,-1 0,0 0,0 1,-1-1,1 0,-1 0,0-1,-1 1,1 0,-1-1,0 1,0-1,0 0,-1 0,1 0,-1-1,0 1,0-1,-1 1,-9 12,11-14,1 0,0-1,-1 1,1 0,0 0,0 1,0-1,1 0,-1 1,0-1,1 1,0-1,-1 1,1 0,0-1,0 1,1 0,-1 0,1 0,-1 0,1 0,0 0,0 0,0 0,0-1,1 1,-1 0,1 0,0 0,0 0,0-1,0 1,0 0,0-1,1 1,0-1,-1 1,1-1,0 0,0 1,0-1,1 0,5 1,0-1,0 0,0-1,0 0,0 0,0-1,0 0,0 0,0-1,1 0,-1 0,0-1,18-5</inkml:trace>
  <inkml:trace contextRef="#ctx0" brushRef="#br0" timeOffset="2431.687">453 6,'39'-2,"-30"1,1 0,0 0,-1 1,1 0,0 1,0 0,-1 1,1 0,-1 0,1 1,-1 0,0 0,0 2,-6-3,0 1,0 0,-1 0,1 0,-1 0,0 1,0-1,0 0,0 1,-1 0,1-1,-1 1,0 0,0 0,0 0,-1-1,1 1,-1 0,0 0,0 0,0 0,-1 0,0 3,0-3,1 1,0-1,0 1,0 0,0-1,1 1,-1-1,1 1,0-1,1 0,-1 1,1-1,0 0,0 0,0 0,1 0,2 0,0-1,0 0,1-1,-1 1,1-1,-1 0,1-1,0 1,0-1,0 0,0-1,0 1,0-1,0 0,0-1,0 0,-1 1,1-2,0 1,0-1,0 0,-1 0,1 0,0-2,10 0,7-2,-2 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1 396,'34'-10,"15"-3,5 1,-2 2,-1 3,-4 3,-5-3,-5 0,-4 1,-2 1,-3 2,0 2,-1 0,-4 6,-7 1</inkml:trace>
  <inkml:trace contextRef="#ctx0" brushRef="#br0" timeOffset="271.784">1 536,'48'-4,"21"-3,3 1,-6 2,-14-5,-11 1,-7 0,-6 3,-2 1,0 2,-1-3,1-2,-4 1</inkml:trace>
  <inkml:trace contextRef="#ctx0" brushRef="#br0" timeOffset="689.406">199 1,'43'50,"1"-2,3-3,1-1,3-2,54 34,-62-51,-29-18,-1 0,0 1,0 1,0 0,-1 1,0 0,-1 1,-1 0,1 0,1 5,-11-12,0-1,-1 1,0-1,0 1,0 0,0-1,0 1,-1-1,1 1,-1-1,0 1,0-1,-1 0,1 1,-1-1,1 0,-1 0,0 0,0 0,0 0,-1-1,1 1,-1-1,1 1,-1-1,0 0,0 0,0 0,0 0,0-1,-1 1,1-1,0 0,-1 0,1 0,-1 0,0-1,-14 10,-237 137,237-131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113 709,'80'-12,"0"4,0 3,3 4,-81 0,1 0,-1 1,1 0,0-1,-1 1,1 0,-1 0,1 0,-1 1,1-1,-1 1,1-1,-1 1,1 0,-1 0,0 0,1 0,-1 0,0 1,0-1,0 1,0-1,0 1,0 0,0 0,-1 0,1 0,-1 0,1 0,-1 0,0 0,0 1,0-1,0 1,0-1,0 0,-1 1,1-1,-1 1,0 1,-4 7,0-1,-2 0,1 0,-1 0,0-1,-1 0,0 0,-1 0,0-1,0 0,-1-1,0 0,0 0,0-1,-3 1,-10 10,-114 91,135-107,-1 0,1 0,-1 0,1 0,0 0,-1 0,1 0,0 0,0 0,0 1,0-1,0 0,0 1,0-1,1 1,-1-1,0 1,1-1,-1 1,1-1,0 1,-1 0,1-1,0 1,0 0,0-1,0 1,0 0,0-1,1 1,-1 0,1-1,-1 1,1-1,-1 1,1-1,0 1,0-1,0 1,0-1,0 0,0 1,0-1,0 0,0 0,1 0,-1 0,0 0,1 0,-1 0,1-1,-1 1,1 0,-1-1,1 1,0-1,-1 0,1 1,0-1,112 3,-88-9</inkml:trace>
  <inkml:trace contextRef="#ctx0" brushRef="#br0" timeOffset="-687.02">367 4,'0'0,"-1"-1,1 1,-1-1,1 1,-1 0,1 0,-1-1,1 1,-1 0,1 0,-1 0,0-1,1 1,-1 0,1 0,-1 0,0 0,1 0,-1 0,1 0,-1 0,1 1,-1-1,0 0,1 0,-1 0,1 1,-1-1,1 0,-1 0,1 1,-1-1,1 0,-1 1,1-1,0 1,-1-1,1 1,0-1,-1 1,1-1,0 1,-1-1,1 1,0-1,0 1,0-1,0 1,-1 0,1-1,0 1,0-1,0 1,0-1,0 1,0 0,1-1,-1 1,0-1,0 1,0 0,-5 42,5-43,-1 339,6-289,1-32</inkml:trace>
  <inkml:trace contextRef="#ctx0" brushRef="#br0" timeOffset="-432.853">0 539,'34'0,"29"-4,11-3,-5 1,-7 2,-11 0,-8 2,-13 6,-10 1</inkml:trace>
  <inkml:trace contextRef="#ctx0" brushRef="#br0" timeOffset="769.751">706 992,'108'-177,"-39"87,70-33,-113 105,-17 38,-21 169,12-187,0 1,1-1,-1 1,1-1,0 1,0-1,0 1,0-1,0 0,1 0,-1 1,1-1,-1 0,1 0,0 0,0-1,0 1,0 0,0-1,0 1,0-1,0 0,1 0,-1 0,0 0,1 0,-1 0,1 0,-1-1,1 1,0-1,-1 0,1 0,-1 0,1 0,-1 0,1-1,0 1,-1-1,1 0,-1 1,0-1,1 0,-1-1,0 1,1 0,-1-1,0 1,0-1,0 1,0-1,0 0,-1 0,1 0,0 0,22-20,-1 0,-1-2,-1 0,-1-2,-1 0,-1-1,2-6,23-34,-43 68,0-1,1 1,-1-1,0 1,0-1,0 0,1 1,-1-1,0 0,0 1,1-1,-1 0,0 1,1-1,-1 0,0 1,1-1,-1 0,1 0,-1 1,1-1,-1 0,0 0,1 0,-1 0,1 0,-1 0,1 0,-1 0,1 0,-1 0,1 0,-1 0,0 0,1 0,-1 0,1 0,-1 0,1 0,-1-1,1 1,-1 0,0 0,1-1,-1 1,0 0,1 0,-1-1,0 1,1 0,-1-1,0 1,1-1,-1 1,0 0,0-1,0 1,1-1,-1 1,0-1,0 1,0 0,0-1,0 1,0-1,0 1,0-1,0 1,0-1,3 38,-3-32,-1 40,0-28,0 0,1 1,0-1,2 0,0 0,1 0,1 0,0 0,1-1,1 0,4 7,-2-7</inkml:trace>
  <inkml:trace contextRef="#ctx0" brushRef="#br0" timeOffset="1185.139">1637 455,'-4'30,"0"-1,2 1,1 0,2-1,0 1,2 0,2-1,0 0,2 0,1 0,1-1,2 0,1-1,12 22,-20-44,-4-4,0 0,0 0,0 0,0 0,0 0,1 0,-1 0,0 0,0 0,1 0,-1 0,1-1,-1 1,1 0,-1 0,1 0,0-1,-1 1,1 0,0-1,0 1,-1 0,1-1,0 1,0-1,0 0,0 1,-1-1,1 0,0 1,0-1,0 0,0 0,0 0,0 0,0 0,0 0,0 0,0 0,0 0,0 0,0 0,0-1,0 1,0 0,-1-1,1 1,0-1,0 1,0-1,0 1,-1-1,1 1,0-1,-1 0,1 0,0 1,50-163,11-11,-16 10,-43 155</inkml:trace>
  <inkml:trace contextRef="#ctx0" brushRef="#br0" timeOffset="1733.227">1976 906,'7'-5,"1"0,0 1,0 0,1 0,-1 1,1-1,0 2,0 0,0 0,0 0,0 1,0 1,0-1,3 2,-11-1,0 0,0 0,0 0,0 1,0-1,0 0,0 1,0-1,-1 1,1-1,0 1,0 0,-1-1,1 1,0 0,-1-1,1 1,0 0,-1 0,1 0,-1-1,1 1,-1 0,0 0,1 0,-1 0,0 0,0 0,1 0,-1 0,0 0,0 0,0 0,0 0,0 0,-1 0,1 0,0 0,0-1,-1 1,1 0,0 0,-1 0,1 0,-1 0,1 0,-1-1,0 1,0 0,-30 45,29-43,-2 1,0-1,0 1,1 0,-1 0,1 0,0 1,0-1,0 1,1 0,-1 0,1 0,0 0,1 0,-1 0,1 0,0 1,1-1,-1 0,1 1,0-1,0 0,1 1,-1-1,1 0,0 1,1 0,0-4,0-1,0 1,0-1,0 0,0 0,1 0,-1 0,0 0,0-1,1 1,-1 0,0-1,1 0,-1 0,1 0,-1 0,0 0,1 0,-1 0,1-1,-1 1,0-1,0 0,1 0,-1 0,0 0,0 0,23-10</inkml:trace>
  <inkml:trace contextRef="#ctx0" brushRef="#br0" timeOffset="2129.723">2202 258,'20'-6,"-9"1,-1 1,1 1,-1 0,1 0,0 1,0 1,0 0,0 0,0 1,0 0,0 1,0 1,0-1,0 2,5 1,-15-3,1 0,-1-1,0 1,0 0,1 0,-1 0,0 1,0-1,0 0,-1 0,1 1,0-1,0 0,-1 1,1-1,-1 0,1 1,-1-1,1 1,-1-1,0 1,0 0,0-1,0 1,0-1,0 1,0-1,0 1,-1-1,1 1,-1-1,1 1,-1-1,1 0,-1 1,0-1,0 1,-37 55,28-44,9-12,-1 0,0 1,1-1,-1 1,1-1,0 1,-1-1,1 1,0 0,0 0,0 0,0-1,0 1,1 0,-1 0,0 0,1 0,0 1,-1-1,1 0,0 0,0 0,0 0,0 0,1 0,-1 0,0 0,1 0,0 0,-1 0,1 0,0 0,0 0,0 0,0 0,0-1,1 1,-1 0,0-1,1 1,-1-1,1 0,0 1,-1-1,1 0,2 1,11 3,-1-2,1 1,1-2,-1 0,0-1,1 0,-1-1,0-1,9-1,13 0,-12 1</inkml:trace>
  <inkml:trace contextRef="#ctx0" brushRef="#br0" timeOffset="2411.87">2823 625,'38'0,"27"0,8 0,-4-5,-10-2,-9 1,-8 1,-7 2,-14 0,-11 2</inkml:trace>
  <inkml:trace contextRef="#ctx0" brushRef="#br0" timeOffset="2667.696">2907 879,'38'-5,"23"-2,5 1,-3 1,-8 1,-9 2,-11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4,'33'-1,"-21"0,1 0,-1 0,1 1,-1 1,0 0,1 1,-1 0,0 1,0 0,0 1,0 0,-1 1,1 0,1 2,-12-4,1 0,-1 0,0 1,0-1,-1 0,1 0,-1 1,1-1,-1 0,0 1,0-1,0 0,-1 1,1-1,-1 0,0 0,0 1,0-1,0 0,0 0,-1 0,0 0,1-1,-1 1,0 0,0-1,-1 1,1-1,0 1,-1-1,1 0,-1 0,0 0,0-1,-1 2,-1 2,-62 55,-44 53,109-111,0 0,1 0,-1 0,1 0,0 1,-1-1,1 0,0 1,1-1,-1 1,0 0,1-1,-1 1,1-1,0 1,0 0,0-1,0 1,0 0,1-1,-1 1,1-1,-1 1,1-1,0 1,0-1,0 1,1-1,-1 0,0 0,1 1,0-1,-1 0,1 0,0-1,0 1,0 0,0-1,1 1,-1-1,0 1,0-1,1 0,1 0,6 3,0-1,0 0,0-1,0 0,0-1,1 0,-1-1,1 0,-1 0,0-1,1-1,-1 0,0 0,0-1,0 0,0 0,-1-2,1 1,-1-1,0 0,0-1,-1 0,3-2,1-5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22,'66'-8,"-29"2,1 2,0 1,0 3,25 2,-62-3,1 1,0 0,-1 0,1-1,0 1,0 0,-1 1,1-1,0 0,-1 0,1 1,0-1,-1 1,1-1,-1 1,1 0,-1 0,1 0,-1 0,1 0,-1 0,0 0,1 0,-1 0,0 1,0-1,0 0,0 1,0-1,0 1,-1-1,1 1,0-1,-1 1,1 0,-1-1,1 1,-1 0,0-1,0 1,0 0,0 0,0-1,0 1,-1 0,1-1,0 1,-1 0,1-1,-1 1,0-1,1 1,-1 0,0-1,0 0,0 1,0-1,0 0,-1 1,-108 84,93-76,1 0,1 1,0 1,0 0,1 1,1 0,0 2,11-13,0 0,0-1,0 1,1 1,-1-1,1 0,0 0,0 0,0 1,0-1,0 1,0-1,0 1,1-1,0 1,-1-1,1 1,0-1,0 1,0-1,0 1,1 0,-1-1,1 1,0-1,-1 1,1-1,0 0,0 1,1-1,-1 0,0 0,1 0,-1 0,1 0,0 0,0 0,0 0,0-1,0 1,0-1,0 1,0-1,1 0,-1 0,1 0,9 2,0 0,0-1,1-1,-1 0,1-1,-1 0,0-1,1 0,-1-1,0-1,0 0,0 0,0-1,-1-1,9-4,39-10,-3 2,-32 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8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316 272,'-28'38,"-20"32,-2 9,4-4,9-10,11-12,5-9,6-8,6-5,-1-3,-3-2,0-5</inkml:trace>
  <inkml:trace contextRef="#ctx0" brushRef="#br0" timeOffset="255.612">6 300,'10'28,"7"25,7 3,-2-4,1-5,1-6,1-5,-4-5,0-6,-4-4,0 1,2 0,-2-3</inkml:trace>
  <inkml:trace contextRef="#ctx0" brushRef="#br0" timeOffset="648.74">486 695,'5'-2,"1"1,-1-1,0 1,1 0,-1 0,1 1,-1 0,1 0,0 0,-1 0,1 1,-1 0,1 0,-1 1,0 0,0-1,1 2,-1-1,0 1,-1-1,1 1,0 1,-1-1,0 1,3 2,-7-3,1 0,-1 0,0 1,0-1,0 0,-1 0,1 1,-1-1,0 0,1 0,-1 0,-1 0,1 0,0 0,-1 0,0 0,1-1,-1 1,0 0,0-1,-1 0,1 1,0-1,-1 0,0 0,-1 0,-5 8,-42 67,50-76,0 1,0 0,1 0,-1-1,1 1,-1 0,1 0,0 0,-1-1,1 1,0 0,0 0,1 0,-1 0,0-1,1 1,-1 0,1 0,-1 0,1-1,0 1,0 0,-1-1,1 1,0-1,1 1,-1-1,0 1,0-1,1 0,-1 0,1 0,-1 0,1 0,-1 0,1 0,0 0,-1 0,1-1,0 1,0-1,-1 1,1-1,0 0,0 1,0-1,0 0,5 0,0 1,0-1,0-1,0 1,0-1,0-1,-1 1,1-1,0 0,-1 0,1-1,-1 0,1 0,-1-1,0 0,-1 0,4-3,13-10</inkml:trace>
  <inkml:trace contextRef="#ctx0" brushRef="#br0" timeOffset="1083.168">599 18,'28'-4,"-1"-1,0 1,0 1,0 2,1 1,-1 1,4 1,-28-1,0-1,1 1,-1 0,0 0,0 0,0 0,0 0,0 1,0-1,-1 1,1 0,0 0,-1 0,1 0,-1 1,0-1,0 1,0-1,0 1,0 0,-1-1,1 1,-1 0,1 0,-1 0,0 1,0-1,-1 0,1 0,-1 0,1 1,-1-1,0 0,0 0,-1 1,1-1,-1 0,1 0,-1 0,0 1,0-1,-1 0,1 0,-1 1,-18 37,18-38,-1-1,1 1,0 0,-1 0,1 0,1 0,-1 0,0 1,1-1,0 0,0 1,0 0,0-1,0 1,1-1,-1 1,1 0,0-1,0 1,1 0,-1-1,1 1,-1-1,1 1,0-1,1 1,-1-1,1 1,-1-1,1 0,0 0,0 0,0 0,1 0,0 1,6 0,1 0,-1 0,1-1,-1 0,1-1,0 0,0-1,0 1,0-2,0 0,0 0,0-1,0 0,0 0,-1-2,1 1,0-1,4-2,-11 4,23-5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1,'30'444,"-31"-208,0-223,-1 1,0-1,-1 0,0 1,-1-1,-1-1,0 1,0-1,-2 1,-1-2</inkml:trace>
  <inkml:trace contextRef="#ctx0" brushRef="#br0" timeOffset="333.885">328 198,'-203'194,"199"-191,-1 1,-1 1,1-1,0 1,0 0,1 1,-1-1,1 1,0 0,1 0,-1 0,1 0,0 1,1-1,0 1,0 0,0-1,1 1,0 0,0 0,1 0,0 0,0 3,5-5,-1 0,1-1,1 1,-1-1,1-1,-1 1,1-1,0 1,0-2,1 1,-1-1,1 0,-1 0,1-1,0 0,-1 0,4 0,-3 0,1-1,0 0,0 0,0 1,0-1,-1 2,1-1,0 1,-1 1,1-1,-1 1,0 0,0 1,0 0,0 0,-1 0,1 1,-1 0,0 0,-1 1,1 0,-1 0,0 0,-1 0,1 1,-1 0,-1-1,1 2,2 6,14 48,-8-49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1,'14'19,"6"26,-2 9,-8 2,-6-6,-4-5,-1-1,-1-3,-1-5,2-2,-1-3,6-7,2-2,0-5</inkml:trace>
  <inkml:trace contextRef="#ctx0" brushRef="#br0" timeOffset="252.765">0 395,'29'0,"29"-4,9-3,2 1,-4 2,-6 0,-6 2,-8 1,-7 0,-5 1,-4 1,-1-1,-1 0,0 0,-5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1,'-41'439,"-15"-141,49-274</inkml:trace>
  <inkml:trace contextRef="#ctx0" brushRef="#br0" timeOffset="328.325">349 198,'-305'209,"302"-207,0-1,1 0,-1 0,1 1,-1 0,1-1,0 1,0 0,-1 0,1 0,1 0,-1 1,0-1,0 0,1 1,0-1,-1 1,1 0,0-1,0 1,0 0,1 0,-1 0,1 0,-1-1,1 1,0 0,0 0,0 0,1 0,-1 0,1 0,-1 0,1-1,0 1,0 0,0-1,1 2,6 3,1-1,-1 0,1 0,0-1,0 0,1-1,-1 0,1-1,0 0,0 0,52 21,73 94,-96-112,-23-10</inkml:trace>
  <inkml:trace contextRef="#ctx0" brushRef="#br0" timeOffset="618.06">942 284,'-24'28,"-13"20,0 7,7-3,3-9,6-7,7-5,1-3,2-2,-1 0,1 1,-2-6,1 0,-2-4,1-5</inkml:trace>
  <inkml:trace contextRef="#ctx0" brushRef="#br0" timeOffset="877.958">518 284,'5'24,"11"22,8 8,4 0,3-4,-5-7,-1-10,-5-6,-2-7,-3-3,1 1,-4 2,3-2,-2 0,-4-2</inkml:trace>
  <inkml:trace contextRef="#ctx0" brushRef="#br0" timeOffset="1132.611">1055 622,'-10'34,"-2"20,4 1,5-8</inkml:trace>
  <inkml:trace contextRef="#ctx0" brushRef="#br0" timeOffset="1510.498">1167 86,'27'-10,"-2"-1,0 2,0 0,1 2,0 1,0 1,1 1,4 1,-30 2,0 1,-1 0,1 0,0 0,0 0,0 0,0 0,0 0,-1 0,1 0,0 1,0-1,0 0,-1 0,1 1,0-1,0 1,-1-1,1 0,0 1,-1 0,1-1,0 1,-1-1,1 1,-1 0,1-1,-1 1,1 0,-1-1,0 1,1 0,-1 0,0 0,1-1,-1 1,0 0,0 0,0 0,0 0,0-1,0 1,0 0,0 0,0 0,0 0,0-1,-1 1,1 0,0 0,-1 0,1-1,0 1,-1 0,1-1,-1 1,1 0,-1 0,-32 46,31-44,-18 18,-31 51,50-70,1 0,-1 0,0 1,1-1,0 0,0 1,0-1,0 0,0 1,0-1,0 0,1 1,-1-1,1 0,0 1,-1-1,1 0,0 0,0 0,1 0,-1 0,0 0,1 0,-1 0,1-1,0 1,-1 0,1-1,0 1,0-1,0 0,0 0,0 0,0 0,1 0,8 4,0-1,0-1,1 0,-1 0,1-1,-1-1,1 0,0-1,-1 0,1 0,1-1,2 0,11 1</inkml:trace>
  <inkml:trace contextRef="#ctx0" brushRef="#br0" timeOffset="1767.037">1676 424,'38'-4,"23"-3,5 1,-4 2,-7-5,-8 1,-8 0,-5 3,-9 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1,'-10'19,"-2"21,-5 8,1 1,3-3,3-5,5-4,2-4,1-2,2-3,1 0,0-1,-1-4</inkml:trace>
  <inkml:trace contextRef="#ctx0" brushRef="#br0" timeOffset="249.48">0 508,'43'0,"24"-4,6-3,-6 1,-8 2,-10 0,-9 2,-6 1,-9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0 198,'5'0,"6"0,6 0,5 0,4 0,2 0,1 0,0 0,1 0,-1 0,0 0,0 0,-1 0,0 0,-4 0</inkml:trace>
  <inkml:trace contextRef="#ctx0" brushRef="#br0" timeOffset="300.399">28 368,'0'4,"5"3,6-1,6-2,6 0,2-2,3-1,1 0,1-1,-1-5,0-2,0 1,0 1,-1 1,1 2,-1 1,-5 0</inkml:trace>
  <inkml:trace contextRef="#ctx0" brushRef="#br0" timeOffset="834.04">198 1,'52'59,"-43"-46,2 0,0-1,0 0,1-1,0 0,1-1,0 0,1-1,3 1,90 62,-104-69,0 0,0 1,-1-1,1 1,-1-1,0 1,0-1,-1 1,1 0,-1 0,1 0,-1 0,-1 0,1 0,0 0,-1 1,0-1,0 0,0 0,-1 0,1 0,-1 0,0 0,0 0,0 0,-1 0,0 0,1 0,-3 2,-5 7,0 0,-1-1,0 0,-1-1,0 0,-1 0,0-1,-1-1,0 0,0-1,-11 5,-36 25,41-24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7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1356 511,'4'0,"12"0,8 0,4 0,3 0,0 0,0-4,0-3,-2 1,1 2,-2 0,1 2,-1 1,0 0,-4 1</inkml:trace>
  <inkml:trace contextRef="#ctx0" brushRef="#br0" timeOffset="287.079">1440 737,'19'0,"11"0,6 0,1-4,-1-3,-2 1,-1 2,-2-5,-2 1,0 0,-1 3,-5 1</inkml:trace>
  <inkml:trace contextRef="#ctx0" brushRef="#br0" timeOffset="-1348.972">1 399,'6'34,"63"135,-31-4,-36-152,-1-1,1 1,1-1,-1 0,2 0,0 0,0 0,1-1,6 11,-10-21,-1 0,1 0,-1-1,1 1,0 0,-1-1,1 1,0 0,-1-1,1 1,0-1,0 1,-1-1,1 0,0 1,0-1,0 0,0 1,0-1,-1 0,1 0,0 0,0 0,0 0,0 0,0 0,0 0,0 0,0 0,-1-1,1 1,0 0,0-1,0 1,0 0,-1-1,1 1,0-1,0 1,-1-1,1 0,0 1,-1-1,1 0,-1 1,1-1,-1 0,1 0,-1 0,1 1,-1-1,0 0,1 0,-1 0,23-54,-20 48,101-331,-84 186,-20 127</inkml:trace>
  <inkml:trace contextRef="#ctx0" brushRef="#br0" timeOffset="-670.611">481 794,'32'-1,"-25"-1,1 1,0 1,-1 0,1 0,0 0,-1 1,1 0,-1 0,1 1,-1 0,1 0,-1 1,0 0,4 2,-10-2,1 0,-2 0,1 0,0 0,0 1,-1-1,0 0,0 0,0 0,0 1,0-1,0 0,-1 0,0 0,1 0,-1 0,-1 0,1 0,0 0,-1 0,1 0,-1-1,0 1,0 0,0-1,0 0,0 1,0-1,-1 0,0 0,-2 5,-10 11,11-14,1-1,0 1,-1 0,1-1,1 1,-1 0,1 1,-1-1,1 0,1 1,-1 0,0-1,1 1,0 0,0 0,3-2,0-1,0 1,1-1,-1 1,1-1,-1 0,1 0,-1 0,1 0,0-1,0 1,0-1,0 1,0-1,1 0,-1 0,0-1,0 1,1-1,-1 1,0-1,1 0,-1 0,0-1,1 1,-1-1,0 1,1-1,-1 0,0 0,0-1,56-16,-33 6</inkml:trace>
  <inkml:trace contextRef="#ctx0" brushRef="#br0" timeOffset="1228.757">791 89,'12'-9,"0"0,0 0,0 2,1-1,1 2,-1 0,1 0,13-2,-17 4,0 0,0 1,1 0,-1 1,1 0,0 1,0 0,-1 1,1 0,0 1,0 0,0 0,0 1,-10-1,1 0,-1 0,0 0,1 0,-1 0,0 0,0 1,0-1,0 0,0 0,0 1,0-1,-1 1,1-1,0 1,-1-1,1 1,-1-1,0 1,1 0,-1-1,0 1,0 0,0-1,0 1,0-1,-1 1,1 0,0-1,-1 1,1-1,-1 1,1-1,-1 1,0-1,0 1,0-1,0 0,0 1,-38 54,-76 50,114-105,0 0,0 0,0 0,1 0,-1 0,0 0,1 1,-1-1,1 0,-1 0,1 0,0 1,-1-1,1 0,0 0,0 1,0-1,0 0,0 1,0-1,0 0,1 1,-1-1,0 0,1 0,-1 0,1 1,-1-1,1 0,-1 0,1 0,0 0,0 0,0 0,-1 0,1 0,0 0,0 0,0 0,0-1,1 1,-1 0,0-1,0 1,0-1,0 1,1-1,-1 0,0 1,0-1,1 0,67 12,77-13,-122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6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1,'-19'17,"0"1,1 1,1 1,1 0,1 1,0 1,2 0,0 1,2 0,-3 10,-4 13,2 0,2 1,1 1,3 0,3 1,1 0,2 0,3 0,2 1,2 7,-2-45,0 0,0 0,1 0,1 0,0 0,1 0,0-1,1 0,0 0,0 0,1 0,1-1,0 0,0 0,1-1,0 0,1 0,0-1,0 0,1-1,0 0,0 0,1-1,0 0,0-1,0-1,0 1,1-2,0 0,4 1,6-3</inkml:trace>
  <inkml:trace contextRef="#ctx0" brushRef="#br0" timeOffset="365.9">881 226,'-27'44,"1"-3,2 1,2 1,2 1,-15 44,15-17,-3-1,-3-1,-4-2,-2-1,-15 20,5-30,32-42</inkml:trace>
  <inkml:trace contextRef="#ctx0" brushRef="#br0" timeOffset="685.003">457 282,'52'88,"2"-2,5-3,29 30,-83-108,10 11,-1 1,0 1,-1 0,-1 1,-1 0,-1 1,0 0,0 4,16 79,-23-79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518 113,'-11'189,"-9"20,-2-79,29-119,-2-16</inkml:trace>
  <inkml:trace contextRef="#ctx0" brushRef="#br0" timeOffset="487.88">829 170,'-212'150,"206"-144,-1 1,1 0,0 0,0 0,1 1,0 0,0 0,1 0,0 1,0 0,1-1,0 1,1 0,0 0,0 1,1 0,3-5,0 0,0 0,0 0,1-1,0 1,0-1,0 0,1 0,-1 0,1 0,0 0,0-1,0 0,1 0,-1 0,1 0,-1-1,1 1,0-1,0-1,0 1,0-1,1 0,-1 0,0 0,0 0,1-1,-1 0,0 0,1-1,-1 0,1 0,-2 1,5-1,1 1,-1-1,1 1,-1 1,0 0,1 0,-1 1,0 0,0 1,0-1,0 2,0-1,-1 2,0-1,0 1,0 0,0 0,-1 1,0 0,5 6,10 12,-14-21</inkml:trace>
  <inkml:trace contextRef="#ctx0" brushRef="#br0" timeOffset="834.328">376 791,'39'4,"36"3,10-6,1-3,-10 0,-13-1,-12 1,-10 0,-8 1,-3 0,-8 6,-3 1,-4 0</inkml:trace>
  <inkml:trace contextRef="#ctx0" brushRef="#br0" timeOffset="1519.759">376 1298,'6'14,"5"-33,-9 16,11-26,2 0,1 1,2 0,0 2,2 0,1 1,19-18,-39 41,0 0,1 1,-1-1,1 0,0 0,0 1,0-1,0 1,0-1,0 1,0 0,0 0,0 0,1 0,-1 0,0 1,1-1,-1 1,0-1,1 1,-1 0,1 0,-1 0,0 0,1 0,-1 1,1-1,-1 1,0-1,1 1,-1 0,0 0,0 0,1 0,-1 0,0 1,0-1,0 1,-1-1,1 1,0 0,-1 0,1 0,-1 0,1 0,-1 0,0 0,0 0,0 0,0 0,0 2,4 14,-6-14,1-1,0 1,1 0,-1 0,1 0,-1-1,1 1,1 0,-1-1,0 1,1-1,-1 0,1 1,0-1,0 0,1 0,-1 0,1 0,-1 0,1-1,0 1,0-1,0 0,0 0,0 0,1 0,-1 0,1-1,-1 1,1-1,-1 0,1 0,0-1,2 1,4-3,1-1,0 0,-1-1,0 0,0-1,0 0,-1-1,1 0,-1 0,-1-1,8-6,89-48,-103 60,0 0,-1 1,1-1,0 1,-1 0,1-1,0 1,0 0,-1 0,1 0,0 0,-1 1,1-1,0 0,0 1,-1-1,1 1,0-1,-1 1,1 0,-1 0,1 0,-1 0,0 0,1 0,-1 0,0 0,1 1,-1-1,0 0,0 1,0-1,0 1,-1-1,1 1,0 0,-1 0,9 72,-5-24,6-31,1-6</inkml:trace>
  <inkml:trace contextRef="#ctx0" brushRef="#br0" timeOffset="2068.415">1309 113,'10'20,"0"0,-1 1,-1 0,-1 0,-1 1,-1 0,0 4,-5-25,13 80,-4 0,-4 0,-3 1,-5 35,1-25,-1-47,-2 0,-2-1,-2 1,-3-2,-1 1,-13 28,-24 18,34-69</inkml:trace>
  <inkml:trace contextRef="#ctx0" brushRef="#br0" timeOffset="2534.594">236 0,'-47'101,"5"2,5 1,-19 87,40-131,3 1,3 1,3 0,2 0,3 0,2 0,4 0,10 58,-12-105,0-1,2 0,0 0,0 0,1 0,1-1,0 0,1 0,1-1,-1 1,2-1,0-1,0 0,1 0,1-1,0 0,0-1,8 5,0-4,0 0,0-2,0 0,1-1,0-1,1-1,11 1,-1-2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7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0 959,'0'34,"0"16,0 3,0-1,0-10</inkml:trace>
  <inkml:trace contextRef="#ctx0" brushRef="#br0" timeOffset="410.957">84 339,'12'-11,"0"1,0 1,1 0,0 0,0 1,1 1,0 0,1 1,-1 1,1 0,0 1,1 1,2 0,-16 2,-1 1,1-1,-1 1,1 0,0 0,-1 0,1 0,0 0,-1 0,1 0,0 0,-1 1,1-1,-1 1,1-1,-1 1,1 0,-1-1,1 1,-1 0,0 0,1 0,-1 0,0 0,0 0,0 1,1-1,-1 0,-1 0,1 1,0-1,0 1,0-1,-1 1,1-1,-1 1,1-1,-1 1,0 0,1-1,-1 1,0 0,0-1,0 1,0-1,-1 1,1 0,0-1,-1 1,1-1,-1 1,1 0,-1-1,0 1,-38 65,33-61,1 1,0 0,0 0,1 1,0 0,0 0,1 0,0 0,0 0,1 0,0 1,1-1,-1 7,2-12,1 0,-1-1,1 1,-1 0,1-1,0 1,0-1,0 1,1-1,-1 0,0 0,1 1,0-1,-1 0,1 0,0 0,0 0,0-1,0 1,0-1,1 1,-1-1,0 0,1 0,-1 0,1 0,-1 0,1 0,0-1,2 1,86 4,-82-5,50-2,-34 0</inkml:trace>
  <inkml:trace contextRef="#ctx0" brushRef="#br0" timeOffset="682.948">593 790,'38'-5,"28"-1,6 0,-3-4,-9 0,-10 2,-9 2,-6 2,-5 2,-7 1</inkml:trace>
  <inkml:trace contextRef="#ctx0" brushRef="#br0" timeOffset="1298.003">1835 169,'-341'620,"143"-343,176-243,16-27</inkml:trace>
  <inkml:trace contextRef="#ctx0" brushRef="#br0" timeOffset="1563.741">1326 311,'19'52,"1"-1,4-1,1-1,11 14,-26-45,75 111,-66-105,-1 1,-1 0,-1 2,-1 0,-2 1,-1 0,-1 1,-1 0,4 23,-11-28</inkml:trace>
  <inkml:trace contextRef="#ctx0" brushRef="#br0" timeOffset="1980.408">1806 932,'30'-4,"-13"0,1 2,-1 0,0 1,1 1,-1 0,1 2,-1 0,6 1,-22-2,1-1,0 0,0 1,-1-1,1 1,0 0,-1-1,1 1,0 0,-1 0,1 0,-1 0,0 0,1 1,-1-1,0 0,0 0,1 1,-1-1,0 1,0-1,-1 1,1 0,0-1,-1 1,1 0,-1-1,1 1,-1 0,0 0,1 0,-1-1,0 1,0 0,0 0,-1 0,1-1,0 1,-1 0,1 0,-1-1,0 1,1 0,-1-1,0 1,0-1,0 1,0-1,0 1,-1-1,1 0,0 0,-1 1,-45 52,38-47,1 1,1 0,0 0,0 1,0 0,1 0,1 1,-1 0,2 0,-2 4,5-12,0 0,1-1,-1 1,1 0,-1-1,1 1,0 0,0-1,0 1,0 0,0-1,0 1,0 0,0 0,1-1,-1 1,1 0,-1-1,1 1,0-1,0 1,-1-1,1 1,0-1,0 0,1 1,-1-1,0 0,0 0,1 0,-1 1,0-2,1 1,-1 0,1 0,-1 0,1-1,0 1,-1-1,1 1,0-1,-1 1,1-1,0 0,-1 0,1 0,0 0,81-17,-63 5</inkml:trace>
  <inkml:trace contextRef="#ctx0" brushRef="#br0" timeOffset="2432.943">2145 85,'12'-5,"-1"1,1 0,0 1,0 1,1 0,-1 0,0 1,1 1,-1 0,0 0,1 1,-1 1,0 0,9 4,-19-6,0 1,0 0,0 0,0 0,0 0,0 0,0 0,0 1,-1-1,1 1,0-1,-1 1,1 0,-1-1,0 1,0 0,0 0,0 0,0 0,0 0,0 0,0 0,-1 1,1-1,-1 0,0 0,0 0,1 1,-2-1,1 0,0 2,-32 63,4-7,28-57,0 0,-1 0,1 0,1 0,-1 0,0 0,1 0,-1 0,1 0,0 0,0 0,0-1,1 1,-1 0,0-1,1 1,0-1,0 1,-1-1,2 0,-1 0,0 0,0 0,0 0,1 0,-1-1,1 1,0-1,-1 0,3 1,95 23,-76-21,1 0</inkml:trace>
  <inkml:trace contextRef="#ctx0" brushRef="#br0" timeOffset="3662.743">2681 1,'2'26,"1"0,2-1,1 1,1-1,1 0,1 0,3 3,8 27,7 21,-4 1,-2 1,0 24,-17-78,-1 0,-1 0,-2 0,0 0,-1 0,-1 0,-2 0,0 0,-2-1,0 0,-1 0,-2 0,-3 5,0-8,-1-1,-1 0,-1-1,0-1,-2 0,0-1,0-1,-1 0,-1-1,-1-2,0 0,0 0,-2-2,-13 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5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0 162,'5'-11,"0"1,0 0,1 0,0 0,1 1,0 0,0 0,1 1,0 0,1 0,-1 1,1 0,1 0,0 1,-1 1,2-1,-1 2,1-1,-1 1,1 1,0 0,2 0,-4 3,0 0,-1 1,1 0,-1 0,1 1,-1 0,0 0,0 1,0 0,0 1,0-1,0 2,-1-1,0 1,0 0,0 0,-1 1,0 0,0 0,0 1,-1-1,0 1,0 0,0 1,0 3,-1 1,0-1,-1 1,0 0,-1 0,0 0,-1 0,0 0,-1 0,0 1,-1-1,0 0,-1 0,-1 0,0 0,-2 6,-3 4,-1 0,-1-1,-1-1,0 0,-2 0,-10 12,-10 17,-159 211,191-258,-1 1,1-1,0 0,0 1,-1-1,2 1,-1-1,0 1,0-1,1 1,0 0,-1-1,1 1,0 0,0-1,0 1,1 0,-1-1,1 1,0 0,-1-1,1 1,0-1,0 1,1-1,-1 0,0 1,1-1,-1 0,1 0,0 0,0 0,0 0,0-1,0 1,0 0,0-1,1 1,0-1,104 30,-13-30,0-3,0-4,38-10,-18 14,-97 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451 339,'-5'-1,"-24"-5,0 1,0 2,0 0,0 3,-1 0,1 2,0 1,0 1,0 1,-17 7,44-12,-1 1,1-1,0 1,0 0,0-1,0 1,0 0,0 0,0 1,0-1,0 0,0 1,1-1,-1 1,0-1,1 1,0 0,-1 0,1 0,0 0,0 0,0 0,0 0,0 0,0 0,1 0,-1 0,1 1,-1-1,1 0,0 0,0 1,0-1,0 0,0 0,1 1,-1-1,1 0,-1 0,1 0,0 1,0-1,0 0,0 0,1 0,78 42,-73-42,0 0,0 1,0 0,-1 0,1 0,-1 1,0 0,0 0,0 0,-1 1,1 0,1 2,-6-4,-1 1,1-1,-1 0,1 1,-1-1,0 1,0-1,0 0,-1 1,1-1,-1 0,0 1,0-1,0 0,0 0,-1 0,1 0,-1 0,0 0,0 0,0 0,0-1,0 1,0-1,-1 1,0-1,1 0,-1 0,0 0,0-1,0 1,0 0,-2 0,-9 9,-133 116,144-124,1 0,-1 0,1 0,0 0,0 0,0 1,0-1,1 1,-1-1,1 1,0 0,0-1,0 1,1 0,-1 0,1 0,0-1,0 1,0 0,0 0,1 0,0 0,0-1,0 1,0 0,0-1,1 1,0-1,-1 1,1-1,0 0,1 0,-1 0,1 0,-1 0,1 0,0-1,0 1,0-1,0 0,1 0,-1 0,2 0,10 7,1 0,0-2,1 0,0-1,0-1,0 0,11 1,-26-6,0 0,0 1,1-1,-1 0,0 0,0 0,0-1,0 1,0 0,0-1,1 1,-1-1,0 0,0 0,-1 1,1-2,0 1,0 0,0 0,-1 0,1-1,0 1,-1-1,1 1,-1-1,0 0,0 1,1-1,-1 0,0 0,-1 0,1 0,0 0,0 0,-1 0,1 0,-1 0,0-2,3-17</inkml:trace>
  <inkml:trace contextRef="#ctx0" brushRef="#br0" timeOffset="246.486">338 0,'-58'232,"-23"207,5-10,64-227,13-178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27,'24'0,"17"0,7 0,0 0,-4 0,-4 0,-4 0,-9-5,-3-2,-2 1,1 1,-4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80,'38'-5,"28"-6,6-2,-3-3,-9 1,-10 4,-14 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4,'56'-1,"-37"-1,0 1,0 1,0 1,0 0,0 2,0 0,0 1,16 6,-33-10,0 1,0 0,0 0,0 0,0 0,0 0,0 0,-1 0,1 1,0-1,-1 1,1-1,-1 1,0 0,1-1,-1 1,0 0,0 0,0 0,0 0,0 0,-1 0,1 0,-1 0,1 1,-1-1,0 0,1 0,-1 0,-1 0,1 1,0-1,0 0,-1 0,1 0,-1 0,0 0,1 0,-1 0,0 0,-1 2,-141 178,142-180,-1 0,1 1,0-1,0 0,1 1,-1-1,0 1,1-1,0 1,-1-1,1 1,0 0,0-1,1 1,-1-1,0 1,1-1,0 1,-1-1,1 1,0-1,0 0,0 1,1-1,-1 0,0 0,1 0,0 0,-1 0,1 0,0 0,0-1,0 1,0-1,0 1,1-1,-1 0,0 0,0 0,1 0,-1 0,1 0,-1-1,1 1,-1-1,1 0,-1 0,1 0,0 0,-1 0,3-1,9-1,0 0,0-2,0 0,0 0,-1-1,0-1,0 0,9-6,-3-1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0,'-19'198,"9"0,10 66,1-131,-1-110</inkml:trace>
  <inkml:trace contextRef="#ctx0" brushRef="#br0" timeOffset="355.832">290 254,'-210'172,"198"-162,6-6,1 0,0 0,-1 1,1-1,1 1,-1 0,1 0,0 1,0-1,0 1,1 0,0 0,0 0,1 0,-1 1,1 0,4-3,0 1,0-1,0 0,0 0,1 0,0 0,0 0,0-1,0 1,0-1,1 0,0 0,-1 0,1-1,0 1,0-1,1 0,-1 0,0 0,1 0,-1-1,4 1,10 6,-4-1,0 1,-1 0,0 1,0 0,-1 1,0 1,0 0,-1 1,-1 0,0 0,3 6,20 23,-18-28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0,'0'24,"0"17,0 8,0-2,5-2,1-5,0-4,-1-4,-1-2,-2-1,-1-2,0 1,-6-6,-2-5</inkml:trace>
  <inkml:trace contextRef="#ctx0" brushRef="#br0" timeOffset="271.796">1 424,'38'0,"27"0,8 0,-4 0,-9 0,-10 0,-9 0,-10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98 112,'-24'72,"3"1,4 1,3 1,3 1,0 54,11-117,0 0,1-1,0 1,1 0,1 0,0-1,0 1,1-1,1 0,3 7,-5-15,-1 0,1 1,0-1,0 0,0-1,0 1,1 0,-1-1,1 0,0 0,0 0,0 0,1-1,-1 0,0 0,1 0,0 0,-1-1,1 1,0-1,0 0,0-1,0 1,0-1,-1 0,1 0,0-1,2 0,6-3,0-1,-1-1,0 0,0 0,0-2,-1 1,0-1,-1-1,1 0,-2 0,1-1,-1 0,-1-1,0 0,-1 0,4-8,12-11,10-11,-2-2,-1-1,-3-1,-1-1,-3-2,-1 0,-3-1,4-21,21-111,-43 158,-9 23,-14 35,4 12,3 1,2 0,2 1,2 0,3 1,1 11,1-29,2 1,1-1,1 1,3-1,0 1,2-1,1 0,2-1,9 27,-5-36,0-5</inkml:trace>
  <inkml:trace contextRef="#ctx0" brushRef="#br0" timeOffset="429.259">804 592,'22'-9,"-5"1,1 2,0 0,-1 0,2 2,-1 0,0 1,1 1,6 1,-23 1,-1-1,1 1,-1 0,1 0,-1 0,1 0,-1 0,1 0,0 1,-1-1,0 0,1 1,-1-1,1 1,-1 0,1-1,-1 1,0 0,0 0,1 0,-1 0,0 0,0 0,0 0,0 0,0 0,0 1,0-1,-1 0,1 1,0-1,-1 0,1 1,-1-1,1 1,-1-1,0 1,0-1,1 1,-1-1,0 1,0-1,-1 1,1 0,0-1,0 1,-1-1,1 0,-1 1,1-1,-1 1,0-1,0 0,1 1,-1-1,0 0,-1 1,-146 164,147-164,1 1,-1-1,1 1,0 0,0-1,0 1,0 0,1-1,-1 1,1-1,-1 1,1-1,0 1,0-1,0 1,0-1,1 0,-1 1,0-1,1 0,0 0,0 0,-1 0,1 0,0-1,0 1,1 0,-1-1,0 0,0 1,1-1,-1 0,1 0,-1-1,1 1,-1 0,1-1,0 1,-1-1,1 0,0 0,-1 0,1 0,-1-1,1 1,0-1,-1 1,1-1,-1 0,3-1,6 1,0-1,-1 0,1-1,0 0,-1 0,1-2,-1 1,0-1,-1 0,1-1,-1 0,5-5,5-6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311 288,'-14'34,"-15"30,-7 4,3 0,2-6,2-10,5-8,2-7,5-5,1-3,-2-2,1-5</inkml:trace>
  <inkml:trace contextRef="#ctx0" brushRef="#br0" timeOffset="262.429">1 288,'28'39,"16"21,3 6,0-8,-9-9,-5-9,-9-6,-4-3,-5-3,-5-2,-4-4</inkml:trace>
  <inkml:trace contextRef="#ctx0" brushRef="#br0" timeOffset="646.223">453 626,'10'-1,"-1"0,1 1,0 0,0 1,0 0,-1 0,1 1,0 0,-1 1,1 0,-1 0,0 1,0 0,-1 1,1 0,-1 0,0 1,0 0,4 4,-11-4,-1-1,0 0,1 0,-1 1,-1-1,1 0,-1 0,0 0,0 1,-1-1,1 0,-1 0,0-1,-1 1,1 0,-1-1,0 1,0-1,0 0,-1 0,1 0,-1-1,0 1,0-1,-1 1,-9 12,11-14,1 0,0-1,-1 1,1 0,0 0,0 1,0-1,1 0,-1 1,0-1,1 1,0-1,-1 1,1 0,0-1,0 1,1 0,-1 0,1 0,-1 0,1 0,0 0,0 0,0 0,0-1,1 1,-1 0,1 0,0 0,0 0,0-1,0 1,0 0,0-1,1 1,0-1,-1 1,1-1,0 0,0 1,0-1,1 0,5 1,0-1,0 0,0-1,0 0,0 0,0-1,0 0,0 0,0-1,1 0,-1 0,0-1,18-5</inkml:trace>
  <inkml:trace contextRef="#ctx0" brushRef="#br0" timeOffset="2431.687">453 6,'39'-2,"-30"1,1 0,0 0,-1 1,1 0,0 1,0 0,-1 1,1 0,-1 0,1 1,-1 0,0 0,0 2,-6-3,0 1,0 0,-1 0,1 0,-1 0,0 1,0-1,0 0,0 1,-1 0,1-1,-1 1,0 0,0 0,0 0,-1-1,1 1,-1 0,0 0,0 0,0 0,-1 0,0 3,0-3,1 1,0-1,0 1,0 0,0-1,1 1,-1-1,1 1,0-1,1 0,-1 1,1-1,0 0,0 0,0 0,1 0,2 0,0-1,0 0,1-1,-1 1,1-1,-1 0,1-1,0 1,0-1,0 0,0-1,0 1,0-1,0 0,0-1,0 0,-1 1,1-2,0 1,0-1,0 0,-1 0,1 0,0-2,10 0,7-2,-2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1 396,'34'-10,"15"-3,5 1,-2 2,-1 3,-4 3,-5-3,-5 0,-4 1,-2 1,-3 2,0 2,-1 0,-4 6,-7 1</inkml:trace>
  <inkml:trace contextRef="#ctx0" brushRef="#br0" timeOffset="271.784">1 536,'48'-4,"21"-3,3 1,-6 2,-14-5,-11 1,-7 0,-6 3,-2 1,0 2,-1-3,1-2,-4 1</inkml:trace>
  <inkml:trace contextRef="#ctx0" brushRef="#br0" timeOffset="689.406">199 1,'43'50,"1"-2,3-3,1-1,3-2,54 34,-62-51,-29-18,-1 0,0 1,0 1,0 0,-1 1,0 0,-1 1,-1 0,1 0,1 5,-11-12,0-1,-1 1,0-1,0 1,0 0,0-1,0 1,-1-1,1 1,-1-1,0 1,0-1,-1 0,1 1,-1-1,1 0,-1 0,0 0,0 0,0 0,-1-1,1 1,-1-1,1 1,-1-1,0 0,0 0,0 0,0 0,0-1,-1 1,1-1,0 0,-1 0,1 0,-1 0,0-1,-14 10,-237 137,237-131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113 709,'80'-12,"0"4,0 3,3 4,-81 0,1 0,-1 1,1 0,0-1,-1 1,1 0,-1 0,1 0,-1 1,1-1,-1 1,1-1,-1 1,1 0,-1 0,0 0,1 0,-1 0,0 1,0-1,0 1,0-1,0 1,0 0,0 0,-1 0,1 0,-1 0,1 0,-1 0,0 0,0 1,0-1,0 1,0-1,0 0,-1 1,1-1,-1 1,0 1,-4 7,0-1,-2 0,1 0,-1 0,0-1,-1 0,0 0,-1 0,0-1,0 0,-1-1,0 0,0 0,0-1,-3 1,-10 10,-114 91,135-107,-1 0,1 0,-1 0,1 0,0 0,-1 0,1 0,0 0,0 0,0 1,0-1,0 0,0 1,0-1,1 1,-1-1,0 1,1-1,-1 1,1-1,0 1,-1 0,1-1,0 1,0 0,0-1,0 1,0 0,0-1,1 1,-1 0,1-1,-1 1,1-1,-1 1,1-1,0 1,0-1,0 1,0-1,0 0,0 1,0-1,0 0,0 0,1 0,-1 0,0 0,1 0,-1 0,1-1,-1 1,1 0,-1-1,1 1,0-1,-1 0,1 1,0-1,112 3,-88-9</inkml:trace>
  <inkml:trace contextRef="#ctx0" brushRef="#br0" timeOffset="-687.02">367 4,'0'0,"-1"-1,1 1,-1-1,1 1,-1 0,1 0,-1-1,1 1,-1 0,1 0,-1 0,0-1,1 1,-1 0,1 0,-1 0,0 0,1 0,-1 0,1 0,-1 0,1 1,-1-1,0 0,1 0,-1 0,1 1,-1-1,1 0,-1 0,1 1,-1-1,1 0,-1 1,1-1,0 1,-1-1,1 1,0-1,-1 1,1-1,0 1,-1-1,1 1,0-1,0 1,0-1,0 1,-1 0,1-1,0 1,0-1,0 1,0-1,0 1,0 0,1-1,-1 1,0-1,0 1,0 0,-5 42,5-43,-1 339,6-289,1-32</inkml:trace>
  <inkml:trace contextRef="#ctx0" brushRef="#br0" timeOffset="-432.853">0 539,'34'0,"29"-4,11-3,-5 1,-7 2,-11 0,-8 2,-13 6,-10 1</inkml:trace>
  <inkml:trace contextRef="#ctx0" brushRef="#br0" timeOffset="769.751">706 992,'108'-177,"-39"87,70-33,-113 105,-17 38,-21 169,12-187,0 1,1-1,-1 1,1-1,0 1,0-1,0 1,0-1,0 0,1 0,-1 1,1-1,-1 0,1 0,0 0,0-1,0 1,0 0,0-1,0 1,0-1,0 0,1 0,-1 0,0 0,1 0,-1 0,1 0,-1-1,1 1,0-1,-1 0,1 0,-1 0,1 0,-1 0,1-1,0 1,-1-1,1 0,-1 1,0-1,1 0,-1-1,0 1,1 0,-1-1,0 1,0-1,0 1,0-1,0 0,-1 0,1 0,0 0,22-20,-1 0,-1-2,-1 0,-1-2,-1 0,-1-1,2-6,23-34,-43 68,0-1,1 1,-1-1,0 1,0-1,0 0,1 1,-1-1,0 0,0 1,1-1,-1 0,0 1,1-1,-1 0,0 1,1-1,-1 0,1 0,-1 1,1-1,-1 0,0 0,1 0,-1 0,1 0,-1 0,1 0,-1 0,1 0,-1 0,1 0,-1 0,0 0,1 0,-1 0,1 0,-1 0,1 0,-1-1,1 1,-1 0,0 0,1-1,-1 1,0 0,1 0,-1-1,0 1,1 0,-1-1,0 1,1-1,-1 1,0 0,0-1,0 1,1-1,-1 1,0-1,0 1,0 0,0-1,0 1,0-1,0 1,0-1,0 1,0-1,3 38,-3-32,-1 40,0-28,0 0,1 1,0-1,2 0,0 0,1 0,1 0,0 0,1-1,1 0,4 7,-2-7</inkml:trace>
  <inkml:trace contextRef="#ctx0" brushRef="#br0" timeOffset="1185.139">1637 455,'-4'30,"0"-1,2 1,1 0,2-1,0 1,2 0,2-1,0 0,2 0,1 0,1-1,2 0,1-1,12 22,-20-44,-4-4,0 0,0 0,0 0,0 0,0 0,1 0,-1 0,0 0,0 0,1 0,-1 0,1-1,-1 1,1 0,-1 0,1 0,0-1,-1 1,1 0,0-1,0 1,-1 0,1-1,0 1,0-1,0 0,0 1,-1-1,1 0,0 1,0-1,0 0,0 0,0 0,0 0,0 0,0 0,0 0,0 0,0 0,0 0,0 0,0-1,0 1,0 0,-1-1,1 1,0-1,0 1,0-1,0 1,-1-1,1 1,0-1,-1 0,1 0,0 1,50-163,11-11,-16 10,-43 155</inkml:trace>
  <inkml:trace contextRef="#ctx0" brushRef="#br0" timeOffset="1733.227">1976 906,'7'-5,"1"0,0 1,0 0,1 0,-1 1,1-1,0 2,0 0,0 0,0 0,0 1,0 1,0-1,3 2,-11-1,0 0,0 0,0 0,0 1,0-1,0 0,0 1,0-1,-1 1,1-1,0 1,0 0,-1-1,1 1,0 0,-1-1,1 1,0 0,-1 0,1 0,-1-1,1 1,-1 0,0 0,1 0,-1 0,0 0,0 0,1 0,-1 0,0 0,0 0,0 0,0 0,0 0,-1 0,1 0,0 0,0-1,-1 1,1 0,0 0,-1 0,1 0,-1 0,1 0,-1-1,0 1,0 0,-30 45,29-43,-2 1,0-1,0 1,1 0,-1 0,1 0,0 1,0-1,0 1,1 0,-1 0,1 0,0 0,1 0,-1 0,1 0,0 1,1-1,-1 0,1 1,0-1,0 0,1 1,-1-1,1 0,0 1,1 0,0-4,0-1,0 1,0-1,0 0,0 0,1 0,-1 0,0 0,0-1,1 1,-1 0,0-1,1 0,-1 0,1 0,-1 0,0 0,1 0,-1 0,1-1,-1 1,0-1,0 0,1 0,-1 0,0 0,0 0,23-10</inkml:trace>
  <inkml:trace contextRef="#ctx0" brushRef="#br0" timeOffset="2129.723">2202 258,'20'-6,"-9"1,-1 1,1 1,-1 0,1 0,0 1,0 1,0 0,0 0,0 1,0 0,0 1,0 1,0-1,0 2,5 1,-15-3,1 0,-1-1,0 1,0 0,1 0,-1 0,0 1,0-1,0 0,-1 0,1 1,0-1,0 0,-1 1,1-1,-1 0,1 1,-1-1,1 1,-1-1,0 1,0 0,0-1,0 1,0-1,0 1,0-1,0 1,-1-1,1 1,-1-1,1 1,-1-1,1 0,-1 1,0-1,0 1,-37 55,28-44,9-12,-1 0,0 1,1-1,-1 1,1-1,0 1,-1-1,1 1,0 0,0 0,0 0,0-1,0 1,1 0,-1 0,0 0,1 0,0 1,-1-1,1 0,0 0,0 0,0 0,0 0,1 0,-1 0,0 0,1 0,0 0,-1 0,1 0,0 0,0 0,0 0,0 0,0-1,1 1,-1 0,0-1,1 1,-1-1,1 0,0 1,-1-1,1 0,2 1,11 3,-1-2,1 1,1-2,-1 0,0-1,1 0,-1-1,0-1,9-1,13 0,-12 1</inkml:trace>
  <inkml:trace contextRef="#ctx0" brushRef="#br0" timeOffset="2411.87">2823 625,'38'0,"27"0,8 0,-4-5,-10-2,-9 1,-8 1,-7 2,-14 0,-11 2</inkml:trace>
  <inkml:trace contextRef="#ctx0" brushRef="#br0" timeOffset="2667.696">2907 879,'38'-5,"23"-2,5 1,-3 1,-8 1,-9 2,-11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4,'33'-1,"-21"0,1 0,-1 0,1 1,-1 1,0 0,1 1,-1 0,0 1,0 0,0 1,0 0,-1 1,1 0,1 2,-12-4,1 0,-1 0,0 1,0-1,-1 0,1 0,-1 1,1-1,-1 0,0 1,0-1,0 0,-1 1,1-1,-1 0,0 0,0 1,0-1,0 0,0 0,-1 0,0 0,1-1,-1 1,0 0,0-1,-1 1,1-1,0 1,-1-1,1 0,-1 0,0 0,0-1,-1 2,-1 2,-62 55,-44 53,109-111,0 0,1 0,-1 0,1 0,0 1,-1-1,1 0,0 1,1-1,-1 1,0 0,1-1,-1 1,1-1,0 1,0 0,0-1,0 1,0 0,1-1,-1 1,1-1,-1 1,1-1,0 1,0-1,0 1,1-1,-1 0,0 0,1 1,0-1,-1 0,1 0,0-1,0 1,0 0,0-1,1 1,-1-1,0 1,0-1,1 0,1 0,6 3,0-1,0 0,0-1,0 0,0-1,1 0,-1-1,1 0,-1 0,0-1,1-1,-1 0,0 0,0-1,0 0,0 0,-1-2,1 1,-1-1,0 0,0-1,-1 0,3-2,1-5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22,'66'-8,"-29"2,1 2,0 1,0 3,25 2,-62-3,1 1,0 0,-1 0,1-1,0 1,0 0,-1 1,1-1,0 0,-1 0,1 1,0-1,-1 1,1-1,-1 1,1 0,-1 0,1 0,-1 0,1 0,-1 0,0 0,1 0,-1 0,0 1,0-1,0 0,0 1,0-1,0 1,-1-1,1 1,0-1,-1 1,1 0,-1-1,1 1,-1 0,0-1,0 1,0 0,0 0,0-1,0 1,-1 0,1-1,0 1,-1 0,1-1,-1 1,0-1,1 1,-1 0,0-1,0 0,0 1,0-1,0 0,-1 1,-108 84,93-76,1 0,1 1,0 1,0 0,1 1,1 0,0 2,11-13,0 0,0-1,0 1,1 1,-1-1,1 0,0 0,0 0,0 1,0-1,0 1,0-1,0 1,1-1,0 1,-1-1,1 1,0-1,0 1,0-1,0 1,1 0,-1-1,1 1,0-1,-1 1,1-1,0 0,0 1,1-1,-1 0,0 0,1 0,-1 0,1 0,0 0,0 0,0 0,0-1,0 1,0-1,0 1,0-1,1 0,-1 0,1 0,9 2,0 0,0-1,1-1,-1 0,1-1,-1 0,0-1,1 0,-1-1,0-1,0 0,0 0,0-1,-1-1,9-4,39-10,-3 2,-32 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8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316 272,'-28'38,"-20"32,-2 9,4-4,9-10,11-12,5-9,6-8,6-5,-1-3,-3-2,0-5</inkml:trace>
  <inkml:trace contextRef="#ctx0" brushRef="#br0" timeOffset="255.612">6 300,'10'28,"7"25,7 3,-2-4,1-5,1-6,1-5,-4-5,0-6,-4-4,0 1,2 0,-2-3</inkml:trace>
  <inkml:trace contextRef="#ctx0" brushRef="#br0" timeOffset="648.74">486 695,'5'-2,"1"1,-1-1,0 1,1 0,-1 0,1 1,-1 0,1 0,0 0,-1 0,1 1,-1 0,1 0,-1 1,0 0,0-1,1 2,-1-1,0 1,-1-1,1 1,0 1,-1-1,0 1,3 2,-7-3,1 0,-1 0,0 1,0-1,0 0,-1 0,1 1,-1-1,0 0,1 0,-1 0,-1 0,1 0,0 0,-1 0,0 0,1-1,-1 1,0 0,0-1,-1 0,1 1,0-1,-1 0,0 0,-1 0,-5 8,-42 67,50-76,0 1,0 0,1 0,-1-1,1 1,-1 0,1 0,0 0,-1-1,1 1,0 0,0 0,1 0,-1 0,0-1,1 1,-1 0,1 0,-1 0,1-1,0 1,0 0,-1-1,1 1,0-1,1 1,-1-1,0 1,0-1,1 0,-1 0,1 0,-1 0,1 0,-1 0,1 0,0 0,-1 0,1-1,0 1,0-1,-1 1,1-1,0 0,0 1,0-1,0 0,5 0,0 1,0-1,0-1,0 1,0-1,0-1,-1 1,1-1,0 0,-1 0,1-1,-1 0,1 0,-1-1,0 0,-1 0,4-3,13-10</inkml:trace>
  <inkml:trace contextRef="#ctx0" brushRef="#br0" timeOffset="1083.168">599 18,'28'-4,"-1"-1,0 1,0 1,0 2,1 1,-1 1,4 1,-28-1,0-1,1 1,-1 0,0 0,0 0,0 0,0 0,0 1,0-1,-1 1,1 0,0 0,-1 0,1 0,-1 1,0-1,0 1,0-1,0 1,0 0,-1-1,1 1,-1 0,1 0,-1 0,0 1,0-1,-1 0,1 0,-1 0,1 1,-1-1,0 0,0 0,-1 1,1-1,-1 0,1 0,-1 0,0 1,0-1,-1 0,1 0,-1 1,-18 37,18-38,-1-1,1 1,0 0,-1 0,1 0,1 0,-1 0,0 1,1-1,0 0,0 1,0 0,0-1,0 1,1-1,-1 1,1 0,0-1,0 1,1 0,-1-1,1 1,-1-1,1 1,0-1,1 1,-1-1,1 1,-1-1,1 0,0 0,0 0,0 0,1 0,0 1,6 0,1 0,-1 0,1-1,-1 0,1-1,0 0,0-1,0 1,0-2,0 0,0 0,0-1,0 0,0 0,-1-2,1 1,0-1,4-2,-11 4,23-5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1,'30'444,"-31"-208,0-223,-1 1,0-1,-1 0,0 1,-1-1,-1-1,0 1,0-1,-2 1,-1-2</inkml:trace>
  <inkml:trace contextRef="#ctx0" brushRef="#br0" timeOffset="333.885">328 198,'-203'194,"199"-191,-1 1,-1 1,1-1,0 1,0 0,1 1,-1-1,1 1,0 0,1 0,-1 0,1 0,0 1,1-1,0 1,0 0,0-1,1 1,0 0,0 0,1 0,0 0,0 3,5-5,-1 0,1-1,1 1,-1-1,1-1,-1 1,1-1,0 1,0-2,1 1,-1-1,1 0,-1 0,1-1,0 0,-1 0,4 0,-3 0,1-1,0 0,0 0,0 1,0-1,-1 2,1-1,0 1,-1 1,1-1,-1 1,0 0,0 1,0 0,0 0,-1 0,1 1,-1 0,0 0,-1 1,1 0,-1 0,0 0,-1 0,1 1,-1 0,-1-1,1 2,2 6,14 48,-8-49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1,'14'19,"6"26,-2 9,-8 2,-6-6,-4-5,-1-1,-1-3,-1-5,2-2,-1-3,6-7,2-2,0-5</inkml:trace>
  <inkml:trace contextRef="#ctx0" brushRef="#br0" timeOffset="252.765">0 395,'29'0,"29"-4,9-3,2 1,-4 2,-6 0,-6 2,-8 1,-7 0,-5 1,-4 1,-1-1,-1 0,0 0,-5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1,'-41'439,"-15"-141,49-274</inkml:trace>
  <inkml:trace contextRef="#ctx0" brushRef="#br0" timeOffset="328.325">349 198,'-305'209,"302"-207,0-1,1 0,-1 0,1 1,-1 0,1-1,0 1,0 0,-1 0,1 0,1 0,-1 1,0-1,0 0,1 1,0-1,-1 1,1 0,0-1,0 1,0 0,1 0,-1 0,1 0,-1-1,1 1,0 0,0 0,0 0,1 0,-1 0,1 0,-1 0,1-1,0 1,0 0,0-1,1 2,6 3,1-1,-1 0,1 0,0-1,0 0,1-1,-1 0,1-1,0 0,0 0,52 21,73 94,-96-112,-23-10</inkml:trace>
  <inkml:trace contextRef="#ctx0" brushRef="#br0" timeOffset="618.06">942 284,'-24'28,"-13"20,0 7,7-3,3-9,6-7,7-5,1-3,2-2,-1 0,1 1,-2-6,1 0,-2-4,1-5</inkml:trace>
  <inkml:trace contextRef="#ctx0" brushRef="#br0" timeOffset="877.958">518 284,'5'24,"11"22,8 8,4 0,3-4,-5-7,-1-10,-5-6,-2-7,-3-3,1 1,-4 2,3-2,-2 0,-4-2</inkml:trace>
  <inkml:trace contextRef="#ctx0" brushRef="#br0" timeOffset="1132.611">1055 622,'-10'34,"-2"20,4 1,5-8</inkml:trace>
  <inkml:trace contextRef="#ctx0" brushRef="#br0" timeOffset="1510.498">1167 86,'27'-10,"-2"-1,0 2,0 0,1 2,0 1,0 1,1 1,4 1,-30 2,0 1,-1 0,1 0,0 0,0 0,0 0,0 0,0 0,-1 0,1 0,0 1,0-1,0 0,-1 0,1 1,0-1,0 1,-1-1,1 0,0 1,-1 0,1-1,0 1,-1-1,1 1,-1 0,1-1,-1 1,1 0,-1-1,0 1,1 0,-1 0,0 0,1-1,-1 1,0 0,0 0,0 0,0 0,0-1,0 1,0 0,0 0,0 0,0 0,0-1,-1 1,1 0,0 0,-1 0,1-1,0 1,-1 0,1-1,-1 1,1 0,-1 0,-32 46,31-44,-18 18,-31 51,50-70,1 0,-1 0,0 1,1-1,0 0,0 1,0-1,0 0,0 1,0-1,0 0,1 1,-1-1,1 0,0 1,-1-1,1 0,0 0,0 0,1 0,-1 0,0 0,1 0,-1 0,1-1,0 1,-1 0,1-1,0 1,0-1,0 0,0 0,0 0,0 0,1 0,8 4,0-1,0-1,1 0,-1 0,1-1,-1-1,1 0,0-1,-1 0,1 0,1-1,2 0,11 1</inkml:trace>
  <inkml:trace contextRef="#ctx0" brushRef="#br0" timeOffset="1767.037">1676 424,'38'-4,"23"-3,5 1,-4 2,-7-5,-8 1,-8 0,-5 3,-9 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1,'-10'19,"-2"21,-5 8,1 1,3-3,3-5,5-4,2-4,1-2,2-3,1 0,0-1,-1-4</inkml:trace>
  <inkml:trace contextRef="#ctx0" brushRef="#br0" timeOffset="249.48">0 508,'43'0,"24"-4,6-3,-6 1,-8 2,-10 0,-9 2,-6 1,-9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0 198,'5'0,"6"0,6 0,5 0,4 0,2 0,1 0,0 0,1 0,-1 0,0 0,0 0,-1 0,0 0,-4 0</inkml:trace>
  <inkml:trace contextRef="#ctx0" brushRef="#br0" timeOffset="300.399">28 368,'0'4,"5"3,6-1,6-2,6 0,2-2,3-1,1 0,1-1,-1-5,0-2,0 1,0 1,-1 1,1 2,-1 1,-5 0</inkml:trace>
  <inkml:trace contextRef="#ctx0" brushRef="#br0" timeOffset="834.04">198 1,'52'59,"-43"-46,2 0,0-1,0 0,1-1,0 0,1-1,0 0,1-1,3 1,90 62,-104-69,0 0,0 1,-1-1,1 1,-1-1,0 1,0-1,-1 1,1 0,-1 0,1 0,-1 0,-1 0,1 0,0 0,-1 1,0-1,0 0,0 0,-1 0,1 0,-1 0,0 0,0 0,0 0,-1 0,0 0,1 0,-3 2,-5 7,0 0,-1-1,0 0,-1-1,0 0,-1 0,0-1,-1-1,0 0,0-1,-11 5,-36 25,41-24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7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1356 511,'4'0,"12"0,8 0,4 0,3 0,0 0,0-4,0-3,-2 1,1 2,-2 0,1 2,-1 1,0 0,-4 1</inkml:trace>
  <inkml:trace contextRef="#ctx0" brushRef="#br0" timeOffset="287.079">1440 737,'19'0,"11"0,6 0,1-4,-1-3,-2 1,-1 2,-2-5,-2 1,0 0,-1 3,-5 1</inkml:trace>
  <inkml:trace contextRef="#ctx0" brushRef="#br0" timeOffset="-1348.972">1 399,'6'34,"63"135,-31-4,-36-152,-1-1,1 1,1-1,-1 0,2 0,0 0,0 0,1-1,6 11,-10-21,-1 0,1 0,-1-1,1 1,0 0,-1-1,1 1,0 0,-1-1,1 1,0-1,0 1,-1-1,1 0,0 1,0-1,0 0,0 1,0-1,-1 0,1 0,0 0,0 0,0 0,0 0,0 0,0 0,0 0,0 0,-1-1,1 1,0 0,0-1,0 1,0 0,-1-1,1 1,0-1,0 1,-1-1,1 0,0 1,-1-1,1 0,-1 1,1-1,-1 0,1 0,-1 0,1 1,-1-1,0 0,1 0,-1 0,23-54,-20 48,101-331,-84 186,-20 127</inkml:trace>
  <inkml:trace contextRef="#ctx0" brushRef="#br0" timeOffset="-670.611">481 794,'32'-1,"-25"-1,1 1,0 1,-1 0,1 0,0 0,-1 1,1 0,-1 0,1 1,-1 0,1 0,-1 1,0 0,4 2,-10-2,1 0,-2 0,1 0,0 0,0 1,-1-1,0 0,0 0,0 0,0 1,0-1,0 0,-1 0,0 0,1 0,-1 0,-1 0,1 0,0 0,-1 0,1 0,-1-1,0 1,0 0,0-1,0 0,0 1,0-1,-1 0,0 0,-2 5,-10 11,11-14,1-1,0 1,-1 0,1-1,1 1,-1 0,1 1,-1-1,1 0,1 1,-1 0,0-1,1 1,0 0,0 0,3-2,0-1,0 1,1-1,-1 1,1-1,-1 0,1 0,-1 0,1 0,0-1,0 1,0-1,0 1,0-1,1 0,-1 0,0-1,0 1,1-1,-1 1,0-1,1 0,-1 0,0-1,1 1,-1-1,0 1,1-1,-1 0,0 0,0-1,56-16,-33 6</inkml:trace>
  <inkml:trace contextRef="#ctx0" brushRef="#br0" timeOffset="1228.757">791 89,'12'-9,"0"0,0 0,0 2,1-1,1 2,-1 0,1 0,13-2,-17 4,0 0,0 1,1 0,-1 1,1 0,0 1,0 0,-1 1,1 0,0 1,0 0,0 0,0 1,-10-1,1 0,-1 0,0 0,1 0,-1 0,0 0,0 1,0-1,0 0,0 0,0 1,0-1,-1 1,1-1,0 1,-1-1,1 1,-1-1,0 1,1 0,-1-1,0 1,0 0,0-1,0 1,0-1,-1 1,1 0,0-1,-1 1,1-1,-1 1,1-1,-1 1,0-1,0 1,0-1,0 0,0 1,-38 54,-76 50,114-105,0 0,0 0,0 0,1 0,-1 0,0 0,1 1,-1-1,1 0,-1 0,1 0,0 1,-1-1,1 0,0 0,0 1,0-1,0 0,0 1,0-1,0 0,1 1,-1-1,0 0,1 0,-1 0,1 1,-1-1,1 0,-1 0,1 0,0 0,0 0,0 0,-1 0,1 0,0 0,0 0,0 0,0-1,1 1,-1 0,0-1,0 1,0-1,0 1,1-1,-1 0,0 1,0-1,1 0,67 12,77-13,-122 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6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1,'-19'17,"0"1,1 1,1 1,1 0,1 1,0 1,2 0,0 1,2 0,-3 10,-4 13,2 0,2 1,1 1,3 0,3 1,1 0,2 0,3 0,2 1,2 7,-2-45,0 0,0 0,1 0,1 0,0 0,1 0,0-1,1 0,0 0,0 0,1 0,1-1,0 0,0 0,1-1,0 0,1 0,0-1,0 0,1-1,0 0,0 0,1-1,0 0,0-1,0-1,0 1,1-2,0 0,4 1,6-3</inkml:trace>
  <inkml:trace contextRef="#ctx0" brushRef="#br0" timeOffset="365.9">881 226,'-27'44,"1"-3,2 1,2 1,2 1,-15 44,15-17,-3-1,-3-1,-4-2,-2-1,-15 20,5-30,32-42</inkml:trace>
  <inkml:trace contextRef="#ctx0" brushRef="#br0" timeOffset="685.003">457 282,'52'88,"2"-2,5-3,29 30,-83-108,10 11,-1 1,0 1,-1 0,-1 1,-1 0,-1 1,0 0,0 4,16 79,-23-79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518 113,'-11'189,"-9"20,-2-79,29-119,-2-16</inkml:trace>
  <inkml:trace contextRef="#ctx0" brushRef="#br0" timeOffset="487.88">829 170,'-212'150,"206"-144,-1 1,1 0,0 0,0 0,1 1,0 0,0 0,1 0,0 1,0 0,1-1,0 1,1 0,0 0,0 1,1 0,3-5,0 0,0 0,0 0,1-1,0 1,0-1,0 0,1 0,-1 0,1 0,0 0,0-1,0 0,1 0,-1 0,1 0,-1-1,1 1,0-1,0-1,0 1,0-1,1 0,-1 0,0 0,0 0,1-1,-1 0,0 0,1-1,-1 0,1 0,-2 1,5-1,1 1,-1-1,1 1,-1 1,0 0,1 0,-1 1,0 0,0 1,0-1,0 2,0-1,-1 2,0-1,0 1,0 0,0 0,-1 1,0 0,5 6,10 12,-14-21</inkml:trace>
  <inkml:trace contextRef="#ctx0" brushRef="#br0" timeOffset="834.328">376 791,'39'4,"36"3,10-6,1-3,-10 0,-13-1,-12 1,-10 0,-8 1,-3 0,-8 6,-3 1,-4 0</inkml:trace>
  <inkml:trace contextRef="#ctx0" brushRef="#br0" timeOffset="1519.759">376 1298,'6'14,"5"-33,-9 16,11-26,2 0,1 1,2 0,0 2,2 0,1 1,19-18,-39 41,0 0,1 1,-1-1,1 0,0 0,0 1,0-1,0 1,0-1,0 1,0 0,0 0,0 0,1 0,-1 0,0 1,1-1,-1 1,0-1,1 1,-1 0,1 0,-1 0,0 0,1 0,-1 1,1-1,-1 1,0-1,1 1,-1 0,0 0,0 0,1 0,-1 0,0 1,0-1,0 1,-1-1,1 1,0 0,-1 0,1 0,-1 0,1 0,-1 0,0 0,0 0,0 0,0 0,0 2,4 14,-6-14,1-1,0 1,1 0,-1 0,1 0,-1-1,1 1,1 0,-1-1,0 1,1-1,-1 0,1 1,0-1,0 0,1 0,-1 0,1 0,-1 0,1-1,0 1,0-1,0 0,0 0,0 0,1 0,-1 0,1-1,-1 1,1-1,-1 0,1 0,0-1,2 1,4-3,1-1,0 0,-1-1,0 0,0-1,0 0,-1-1,1 0,-1 0,-1-1,8-6,89-48,-103 60,0 0,-1 1,1-1,0 1,-1 0,1-1,0 1,0 0,-1 0,1 0,0 0,-1 1,1-1,0 0,0 1,-1-1,1 1,0-1,-1 1,1 0,-1 0,1 0,-1 0,0 0,1 0,-1 0,0 0,1 1,-1-1,0 0,0 1,0-1,0 1,-1-1,1 1,0 0,-1 0,9 72,-5-24,6-31,1-6</inkml:trace>
  <inkml:trace contextRef="#ctx0" brushRef="#br0" timeOffset="2068.415">1309 113,'10'20,"0"0,-1 1,-1 0,-1 0,-1 1,-1 0,0 4,-5-25,13 80,-4 0,-4 0,-3 1,-5 35,1-25,-1-47,-2 0,-2-1,-2 1,-3-2,-1 1,-13 28,-24 18,34-69</inkml:trace>
  <inkml:trace contextRef="#ctx0" brushRef="#br0" timeOffset="2534.594">236 0,'-47'101,"5"2,5 1,-19 87,40-131,3 1,3 1,3 0,2 0,3 0,2 0,4 0,10 58,-12-105,0-1,2 0,0 0,0 0,1 0,1-1,0 0,1 0,1-1,-1 1,2-1,0-1,0 0,1 0,1-1,0 0,0-1,8 5,0-4,0 0,0-2,0 0,1-1,0-1,1-1,11 1,-1-2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7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0 959,'0'34,"0"16,0 3,0-1,0-10</inkml:trace>
  <inkml:trace contextRef="#ctx0" brushRef="#br0" timeOffset="410.957">84 339,'12'-11,"0"1,0 1,1 0,0 0,0 1,1 1,0 0,1 1,-1 1,1 0,0 1,1 1,2 0,-16 2,-1 1,1-1,-1 1,1 0,0 0,-1 0,1 0,0 0,-1 0,1 0,0 0,-1 1,1-1,-1 1,1-1,-1 1,1 0,-1-1,1 1,-1 0,0 0,1 0,-1 0,0 0,0 0,0 1,1-1,-1 0,-1 0,1 1,0-1,0 1,0-1,-1 1,1-1,-1 1,1-1,-1 1,0 0,1-1,-1 1,0 0,0-1,0 1,0-1,-1 1,1 0,0-1,-1 1,1-1,-1 1,1 0,-1-1,0 1,-38 65,33-61,1 1,0 0,0 0,1 1,0 0,0 0,1 0,0 0,0 0,1 0,0 1,1-1,-1 7,2-12,1 0,-1-1,1 1,-1 0,1-1,0 1,0-1,0 1,1-1,-1 0,0 0,1 1,0-1,-1 0,1 0,0 0,0 0,0-1,0 1,0-1,1 1,-1-1,0 0,1 0,-1 0,1 0,-1 0,1 0,0-1,2 1,86 4,-82-5,50-2,-34 0</inkml:trace>
  <inkml:trace contextRef="#ctx0" brushRef="#br0" timeOffset="682.948">593 790,'38'-5,"28"-1,6 0,-3-4,-9 0,-10 2,-9 2,-6 2,-5 2,-7 1</inkml:trace>
  <inkml:trace contextRef="#ctx0" brushRef="#br0" timeOffset="1298.003">1835 169,'-341'620,"143"-343,176-243,16-27</inkml:trace>
  <inkml:trace contextRef="#ctx0" brushRef="#br0" timeOffset="1563.741">1326 311,'19'52,"1"-1,4-1,1-1,11 14,-26-45,75 111,-66-105,-1 1,-1 0,-1 2,-1 0,-2 1,-1 0,-1 1,-1 0,4 23,-11-28</inkml:trace>
  <inkml:trace contextRef="#ctx0" brushRef="#br0" timeOffset="1980.408">1806 932,'30'-4,"-13"0,1 2,-1 0,0 1,1 1,-1 0,1 2,-1 0,6 1,-22-2,1-1,0 0,0 1,-1-1,1 1,0 0,-1-1,1 1,0 0,-1 0,1 0,-1 0,0 0,1 1,-1-1,0 0,0 0,1 1,-1-1,0 1,0-1,-1 1,1 0,0-1,-1 1,1 0,-1-1,1 1,-1 0,0 0,1 0,-1-1,0 1,0 0,0 0,-1 0,1-1,0 1,-1 0,1 0,-1-1,0 1,1 0,-1-1,0 1,0-1,0 1,0-1,0 1,-1-1,1 0,0 0,-1 1,-45 52,38-47,1 1,1 0,0 0,0 1,0 0,1 0,1 1,-1 0,2 0,-2 4,5-12,0 0,1-1,-1 1,1 0,-1-1,1 1,0 0,0-1,0 1,0 0,0-1,0 1,0 0,0 0,1-1,-1 1,1 0,-1-1,1 1,0-1,0 1,-1-1,1 1,0-1,0 0,1 1,-1-1,0 0,0 0,1 0,-1 1,0-2,1 1,-1 0,1 0,-1 0,1-1,0 1,-1-1,1 1,0-1,-1 1,1-1,0 0,-1 0,1 0,0 0,81-17,-63 5</inkml:trace>
  <inkml:trace contextRef="#ctx0" brushRef="#br0" timeOffset="2432.943">2145 85,'12'-5,"-1"1,1 0,0 1,0 1,1 0,-1 0,0 1,1 1,-1 0,0 0,1 1,-1 1,0 0,9 4,-19-6,0 1,0 0,0 0,0 0,0 0,0 0,0 0,0 1,-1-1,1 1,0-1,-1 1,1 0,-1-1,0 1,0 0,0 0,0 0,0 0,0 0,0 0,0 0,-1 1,1-1,-1 0,0 0,0 0,1 1,-2-1,1 0,0 2,-32 63,4-7,28-57,0 0,-1 0,1 0,1 0,-1 0,0 0,1 0,-1 0,1 0,0 0,0 0,0-1,1 1,-1 0,0-1,1 1,0-1,0 1,-1-1,2 0,-1 0,0 0,0 0,0 0,1 0,-1-1,1 1,0-1,-1 0,3 1,95 23,-76-21,1 0</inkml:trace>
  <inkml:trace contextRef="#ctx0" brushRef="#br0" timeOffset="3662.743">2681 1,'2'26,"1"0,2-1,1 1,1-1,1 0,1 0,3 3,8 27,7 21,-4 1,-2 1,0 24,-17-78,-1 0,-1 0,-2 0,0 0,-1 0,-1 0,-2 0,0 0,-2-1,0 0,-1 0,-2 0,-3 5,0-8,-1-1,-1 0,-1-1,0-1,-2 0,0-1,0-1,-1 0,-1-1,-1-2,0 0,0 0,-2-2,-13 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2,'2'2,"-1"0,1 0,-1 0,1-1,0 1,-1 0,1-1,0 1,0-1,0 0,0 0,0 0,1 0,-1 0,0 0,0-1,1 1,-1-1,0 1,1-1,-1 0,0 0,1 0,1 0,-1 0,225 2,-42-29,-179 26,-8 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38,'39'4,"26"-2,8-2,-4-7,-9 0,-10-1,-9-3,-11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25,'23'45,"-1"2,-3 0,-1 1,-3 1,-1 0,-3 1,-3 1,-1-1,-1 24,-6-41,1 1,2-1,1 0,2 0,1 0,9 24,-16-56,0 0,0 1,0-1,1 1,-1-1,1 0,-1 1,1-1,-1 0,1 1,0-1,-1 0,1 0,0 0,0 0,0 1,0-1,0-1,0 1,0 0,0 0,1 0,-1 0,0-1,1 1,-1-1,0 1,1-1,-1 1,0-1,1 0,-1 0,1 0,-1 0,0 0,1 0,-1 0,1 0,-1 0,1 0,-1-1,0 1,1-1,-1 1,0-1,0 0,1 1,-1-1,0 0,0 0,0 0,0 0,1 0,9-16,-1 0,-1 0,0-1,-1 0,-1 0,-1-1,-1 0,2-10,1-3,104-401,-71 260,-40 173,-1 0,0-1,1 1,-1 0,1 0,-1 0,0 0,1 0,-1 0,1 0,-1 0,0 0,1 0,-1 0,1 0,-1 0,0 1,1-1,-1 0,1 0,-1 0,0 0,1 1,-1-1,0 0,1 0,-1 1,0-1,0 0,1 1,-1-1,0 0,0 1,0-1,1 0,-1 1,0-1,0 1,0-1,0 0,0 1,0-1,0 1,0-1,1 0,-2 1,1-1,0 1,0-1,0 0,0 1,0-1,0 1,0-1,0 0,-1 1,1-1,0 0,0 1,0-1,-1 0,1 1,0-1,-1 0,1 0,0 1,-1-1,1 0,1 19</inkml:trace>
  <inkml:trace contextRef="#ctx0" brushRef="#br0" timeOffset="488.188">565 646,'8'-5,"0"1,1 0,0 1,0 0,0 1,0-1,0 2,0-1,1 1,-1 1,0 0,1 0,-1 1,0 0,1 0,-1 1,7 3,-15-5,0 1,0 0,1 0,-1 0,0 0,0 0,0 0,0 0,0 0,0 0,-1 0,1 0,0 0,0 1,-1-1,1 0,-1 1,1-1,-1 0,0 1,0-1,1 1,-1-1,0 1,0-1,0 0,0 1,-1-1,1 1,0-1,-1 0,1 1,-1-1,1 0,-1 1,1-1,-1 0,0 0,0 1,0-1,-43 51,32-40,6-7,1 0,0 1,0-1,0 1,1 0,0 0,0 0,0 1,1 0,0-1,0 1,0 0,1 0,1 1,-1-1,1 0,-1 7,3-12,0 0,-1 0,1 0,0-1,-1 1,1 0,0-1,1 1,-1-1,0 1,0-1,0 1,1-1,-1 0,1 0,-1 0,1 0,-1 0,1 0,0 0,0 0,-1-1,1 1,0-1,0 1,0-1,0 0,-1 1,1-1,0 0,0 0,0 0,0-1,0 1,0 0,0-1,68-18,16-24,-69 34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1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57 283,'0'0,"-1"-1,1 1,0-1,-1 1,1 0,0-1,-1 1,1-1,0 1,0-1,0 0,-1 1,1-1,0 1,0-1,0 1,0-1,0 0,0 1,0-1,0 1,0-1,0 1,0-1,1 1,-1-1,0 0,0 1,1-1,-1 1,0-1,0 1,1-1,-1 1,0 0,1-1,-1 1,1-1,-1 1,1 0,-1-1,1 1,-1 0,1 0,-1-1,1 1,-1 0,1 0,-1 0,1 0,-1-1,1 1,0 0,-1 0,1 0,-1 0,1 0,-1 1,2-1,38-6,-39 6,218-12,-143 3,1 3,0 3,4 4,-97 11,-2-6</inkml:trace>
  <inkml:trace contextRef="#ctx0" brushRef="#br0" timeOffset="286.806">1 481,'9'4,"23"2,11 0,2-1,4-1,-2-2,-5-1,1-5,-2-3,-4 1,-3 1,-2 2,-2 0,-2-3,0-1,0 1,-1 1,-4 2</inkml:trace>
  <inkml:trace contextRef="#ctx0" brushRef="#br0" timeOffset="864.472">311 1,'0'1,"0"0,0 0,0 1,0-1,0 0,0 1,0-1,0 0,1 0,-1 1,1-1,-1 0,1 0,-1 0,1 1,0-1,-1 0,1 0,0 0,0 0,0 0,0 0,0-1,0 1,0 0,0 0,0-1,0 1,0 0,1-1,33 22,0-3,1 0,1-3,1-1,16 4,-37-14,-1 0,-1 1,1 1,-1 1,0 0,-1 1,0 1,0 0,-1 0,0 2,3 4,-14-14,0 1,0 0,-1-1,1 1,-1 0,0 0,0 0,0 0,0 0,0 0,0 1,-1-1,0 0,1 0,-1 0,0 1,-1-1,1 0,-1 0,1 0,-1 0,0 0,0 0,0 0,-1 0,1 0,-1 0,1 0,-1-1,0 1,0-1,0 1,-2 1,-93 66,76-58,-172 121,75-42,97-75,5-2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58,'-6'-5,"0"-1,0 1,-1 0,1 0,-1 1,0 0,-1 0,1 0,0 1,-1 0,0 1,0 0,0 0,0 1,0 0,0 0,0 1,0 0,-1 0,1 1,0 0,0 0,0 1,0 0,1 0,-1 1,0 0,1 1,0-1,0 2,0-1,0 1,1 0,-1 0,1 0,1 1,-1 0,1 0,-4 6,-2 13,2 0,0 0,2 1,1 0,1 0,1 1,0 21,-4 14,-4 73,6 0,8 77,0-51,-2 211,0-369,-1-1,1 0,-1 0,1 1,0-1,-1 0,1 0,0 0,1 0,-1 1,0-1,0 0,1 0,0 0,-1 0,1 0,0 0,0 0,0 0,0 0,0 0,0 0,1-1,-1 1,1 0,-1-1,1 1,0-1,-1 0,1 1,0-1,0 0,0 0,0 0,0 0,2 0,158-13,-150 11,-1 2,-1-1,0 0,1-1,-1 0,0-1,0 0,0-1,0 0,0-1,0 0,-1 0,0-1,0 0,1-1,8-9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7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142 763,'16'56,"-9"-12,-2 1,-2-1,-2 1,-4 32,1 9,2-41,0-33</inkml:trace>
  <inkml:trace contextRef="#ctx0" brushRef="#br0" timeOffset="351.862">452 791,'-203'154,"160"-108,42-45,0 0,1 0,-1 0,0 0,1 0,-1 0,0 1,1-1,0 0,-1 0,1 1,0-1,-1 0,1 0,0 1,0-1,0 0,0 1,1-1,-1 0,0 1,0-1,1 0,-1 0,1 1,-1-1,1 0,-1 0,1 0,0 0,0 0,-1 0,1 0,0 0,0 0,0 0,0 0,0 0,0-1,1 1,-1 0,0 0,219 57,-212-54,0 0,0 0,0-1,1 0,-1 0,1-1,0 0,0-1,0 0,0 0,0-1,0 0,-1-1,1 0,8-2,1-2</inkml:trace>
  <inkml:trace contextRef="#ctx0" brushRef="#br0" timeOffset="637.396">1 1383,'38'0,"37"-4,15-3,-3 1,-6 2,-13 0,-13 2,-10 1,-9 0,-6 1,-2 1,-2-1,-5 0</inkml:trace>
  <inkml:trace contextRef="#ctx0" brushRef="#br0" timeOffset="1217.806">56 2033,'166'-268,"-88"190,-77 77,1 1,-1-1,0 1,1-1,-1 1,1 0,-1 0,1 0,-1 0,1 0,-1 0,1 0,-1 0,0 1,1-1,-1 1,1-1,-1 1,0-1,1 1,-1 0,0-1,0 1,1 0,-1 0,0 0,0 0,0 0,0 0,0 1,-1-1,1 0,0 0,0 1,-1-1,1 0,-1 1,1-1,-1 0,1 1,-1-1,0 1,0 1,12 18,-10-19,0 1,0-1,1 1,-1-1,1 0,-1 0,1 0,0 0,0 0,-1-1,1 1,0-1,1 0,-1 0,0 0,0 0,0-1,1 1,-1-1,0 0,1 0,-1 0,0 0,0 0,1-1,-1 0,0 1,0-1,0-1,2 1,91-59,-51 28,-42 31,0-1,0 1,0 0,0 1,0-1,0 0,1 1,-1 0,0 0,0 0,0 0,1 0,-1 0,0 1,0 0,0 0,0 0,0 0,0 0,0 0,0 1,0-1,0 1,-1 0,1 0,-1 0,1 0,-1 1,0-1,0 0,0 1,0 0,0 1,47 33,-24-29,-3-2</inkml:trace>
  <inkml:trace contextRef="#ctx0" brushRef="#br0" timeOffset="1772.249">1242 735,'-36'56,"2"1,2 1,3 3,2 0,-4 23,19-57,1 1,2 0,0 0,2 1,1 0,2 0,1 0,1 0,1 1,1-1,2 1,1-1,2 0,0 0,2 0,6 12,-10-30,1 0,1 0,0 0,1 0,0-1,0 0,1 0,1-1,-1 0,2 0,-1 0,1-1,0-1,1 1,0-2,0 1,0-1,1-1,0 0,0 0,0-1,3 0,-5-2,-1-1,1 0,0-1,0 1,-1-2,1 1,0-1,0-1,-1 1,1-1,-1-1,1 0,-1 0,0 0,0-1,3-3,9-3</inkml:trace>
  <inkml:trace contextRef="#ctx0" brushRef="#br0" timeOffset="2820.216">1947 960,'-47'71,"2"2,4 1,-12 34,-5 41,-29 52,12-107,58-75</inkml:trace>
  <inkml:trace contextRef="#ctx0" brushRef="#br0" timeOffset="3125.008">1553 1158,'39'80,"3"-2,4-2,3-2,6 2,42 43,-81-103</inkml:trace>
  <inkml:trace contextRef="#ctx0" brushRef="#br0" timeOffset="3340.11">2117 1553,'-5'24,"-1"13,-1-1</inkml:trace>
  <inkml:trace contextRef="#ctx0" brushRef="#br0" timeOffset="3707.016">2174 876,'5'-3,"4"-3,0 1,0-1,1 2,0-1,0 2,0-1,0 1,1 1,-1 0,1 0,-1 1,1 0,0 1,-1 0,1 1,0 0,2 2,-11-2,0 0,0 0,0 0,0 1,-1-1,1 1,0-1,-1 1,1 0,-1 0,1 0,-1 0,0 0,0 0,0 0,0 0,0 0,0 0,-1 1,1-1,-1 0,1 1,-1-1,0 0,0 1,0-1,0 0,0 1,-1-1,1 0,-1 0,0 1,1-1,-1 0,0 0,0 0,0 0,-1 0,1 0,0 0,-1 0,1 0,-1-1,0 1,-1 0,-17 59,22-58,0 0,0-1,1 1,-1 0,1-1,-1 1,1-1,0 0,0 0,0 0,0 0,0-1,1 1,-1-1,0 0,1 0,-1 0,1 0,-1-1,1 1,-1-1,1 0,0 0,-1 0,1 0,-1-1,1 0,-1 1,3 0,82-2,-62 1</inkml:trace>
  <inkml:trace contextRef="#ctx0" brushRef="#br0" timeOffset="3919.801">2568 1383,'39'-9,"26"-4,8-4,-4 1,-9 3,-10 4,-9 3,-11 3</inkml:trace>
  <inkml:trace contextRef="#ctx0" brushRef="#br0" timeOffset="4222.96">3499 876,'-23'43,"-19"33,-6 14,5-4,5-11,9-15,5-11,6-11,1-6,4-4,4-1,-1-2,1 1,-3-5,0-5</inkml:trace>
  <inkml:trace contextRef="#ctx0" brushRef="#br0" timeOffset="4485.173">3105 903,'29'39,"19"26,6 8,-2-4,-4-9,-10-10,-8-14,-8-7,-3-9,-5-4,0 1,-3-2</inkml:trace>
  <inkml:trace contextRef="#ctx0" brushRef="#br0" timeOffset="4840.216">3613 1327,'20'-4,"-12"2,1-1,0 1,0 1,0 0,0 0,0 1,1 0,-1 1,0-1,0 2,0-1,0 2,0-1,-1 1,7 3,-14-3,0 0,0 1,0-1,-1 1,1-1,-1 1,0 0,0-1,0 1,-1-1,1 1,-1-1,0 1,0-1,0 1,0-1,0 0,-1 0,0 0,1 0,-1 0,0 0,-1 0,1 0,0-1,-1 1,0-1,1 1,-4 1,2 1,-39 70,42-74,0 1,0 0,1 0,-1-1,0 1,1 0,-1 0,1 0,0 0,-1 0,1 0,0 0,0 0,1 0,-1 0,0 0,1 0,-1 0,1 0,-1 0,1-1,0 1,0 0,0 0,0-1,0 1,0 0,0-1,1 1,-1-1,1 0,-1 1,1-1,-1 0,1 0,0 0,-1 0,1 0,0 0,1 0,3-1,0 1,-1-1,1 0,0 0,0-1,-1 0,1 0,0 0,-1-1,1 1,-1-1,1-1,-1 1,0-1,0 0,1 0,13-8</inkml:trace>
  <inkml:trace contextRef="#ctx0" brushRef="#br0" timeOffset="5225.276">3753 735,'19'-3,"-6"0,1 0,0 1,-1 0,1 1,0 1,0 0,-1 1,1 1,0 0,-1 0,1 1,-1 1,9 4,-19-6,0 0,-1 1,1-1,-1 1,0-1,0 1,0 0,0 0,0 0,0 0,-1 0,0 0,1 0,-1 1,0-1,-1 0,1 1,0-1,-1 1,0-1,0 1,0-1,0 0,-1 1,1-1,-1 1,0-1,0 0,0 1,0-1,-1 0,1 0,-1 0,0 0,0 0,0 0,0-1,0 1,-2 1,3-3,0 0,-1 0,1 1,0-1,0 1,1-1,-1 1,0-1,0 1,1-1,-1 1,1-1,0 1,-1 0,1-1,0 1,0 0,0 0,0-1,0 1,0 0,0-1,1 1,-1 0,1-1,-1 1,1-1,0 1,-1-1,1 1,0-1,0 1,0-1,0 0,0 1,1-1,-1 0,0 0,0 0,1 0,-1 0,1 0,-1 0,1-1,-1 1,1 0,0-1,-1 1,1-1,0 0,-1 0,1 1,1-1,78 3,-55-4</inkml:trace>
  <inkml:trace contextRef="#ctx0" brushRef="#br0" timeOffset="5469.021">4262 735,'31'62,"-4"1,-2 1,-3 1,-2 2,-4 0,-3 0,-2 1,-1 44,-8-83,-2-1,-2 1,0-1,-2 1,-1-1,-1 0,-1-1,-1 0,-2 0,-1 0,-1-1,-1-1,-1 0,-2-1,-17 21,15-27,1-5</inkml:trace>
  <inkml:trace contextRef="#ctx0" brushRef="#br0" timeOffset="6274.241">4319 565,'420'-27,"-417"26,0 0,0 0,0 0,0 1,0-1,-1 1,1 0,0 0,0 0,0 0,0 0,0 1,0-1,0 1,0 0,0 0,0 0,0 0,-1 1,1-1,-1 1,1-1,-1 1,1 0,-1 0,0 0,0 0,0 1,0-1,0 0,-1 1,1-1,-1 1,1 0,-1-1,0 1,0 0,0 0,-1 0,1 2,-17 82,1 27,91 346,-71-34,-28-267,20-154,-1 0,1 0,-1 0,0-1,0 1,-1-1,1 0,-1-1,0 1,0-1,0 0,0 0,0 0,-1-1,1 0,-1 0,0 0,0-1,0 0,1 0,-1 0,0-1,0 0,0 0,0 0,0-1,0 0,0 0,0 0,0-1,-2-1,-25 1,-110-6,118 1</inkml:trace>
  <inkml:trace contextRef="#ctx0" brushRef="#br0" timeOffset="6605.735">5221 1,'-14'38,"-15"37,-7 15,3-2,7-13,3-13,5-12,6-11,5-7,4-8</inkml:trace>
  <inkml:trace contextRef="#ctx0" brushRef="#br0" timeOffset="6856.071">5531 396,'-43'33,"-33"31,-9 9,5-3,12-9,12-9,21-15,16-12</inkml:trace>
  <inkml:trace contextRef="#ctx0" brushRef="#br0" timeOffset="7152.683">5334 735,'53'-6,"-9"0,0 2,1 2,-1 2,25 4,-67-4,1-1,0 1,-1 0,1 0,-1 1,1-1,-1 1,1-1,-1 1,1 0,-1-1,1 2,-1-1,0 0,1 0,-1 1,0-1,0 1,0-1,0 1,0 0,-1 0,1 0,0 0,-1 0,0 0,1 0,-1 1,0-1,0 1,0-1,0 0,-1 1,1-1,-1 1,1 0,-1-1,0 1,0-1,0 1,-1 1,-2 5,-1-1,0 1,0-1,-1 0,0 0,0-1,-1 1,0-1,0-1,-1 1,0-1,0 0,0 0,-2 0,-49 48,57-53,1 0,-1-1,0 1,1 0,-1-1,1 1,-1 0,1-1,-1 1,1 0,0 0,-1 0,1 0,0-1,0 1,-1 0,1 0,0 0,0 0,0 0,0 0,0 0,0-1,1 1,-1 0,0 0,0 0,1 0,-1 0,0-1,1 1,-1 0,1 0,-1-1,1 1,-1 0,1-1,-1 1,1 0,0-1,0 1,-1-1,1 1,0-1,0 1,-1-1,1 0,0 1,0-1,0 0,0 0,-1 1,1-1,0 0,0 0,0 0,1 0,57 4,-54-4,21 0</inkml:trace>
  <inkml:trace contextRef="#ctx0" brushRef="#br0" timeOffset="10257.574">5673 960,'87'22,"-74"-19,1-1,-1 0,1-1,-1 0,1-2,0 1,-1-2,1 1,-1-2,0 0,0-1,0 0,4-2,-144 31,115-21,6-2,0 1,1-1,-1 0,0-1,-1 1,1-1,0-1,0 1,0-1,-1 0,1 0,0-1,0 0,0 0,0 0,0-1,-3-1,2-2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49,'25'7,"0"0,0-3,1 0,0-1,0-1,0-2,0-1,0-1,0-1,23-5,211-44,-258 51,0 0,-1 0,1 0,-1 0,1 1,-1-1,1 0,0 0,0 1,-1-1,1 1,0 0,0-1,-1 1,1 0,0 0,0 0,0 0,-1 1,1-1,0 0,0 1,-1-1,1 1,0 0,-1-1,1 1,0 0,-1 0,1 0,-1 0,0 0,1 0,-1 1,0-1,0 0,1 1,-1-1,0 1,0-1,-1 1,1 0,0 0,-36 93,17-57,-56 158,-34 89,46-139,-4 104,64-229,14-33,-3 0</inkml:trace>
  <inkml:trace contextRef="#ctx0" brushRef="#br0" timeOffset="5850.053">1 586,'284'-30,"-142"4,-14 14,-32-4,-72 15</inkml:trace>
  <inkml:trace contextRef="#ctx0" brushRef="#br0" timeOffset="6132.119">961 783,'-5'15,"-2"9,1 5,6-2,8-5,2-8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451 339,'-5'-1,"-24"-5,0 1,0 2,0 0,0 3,-1 0,1 2,0 1,0 1,0 1,-17 7,44-12,-1 1,1-1,0 1,0 0,0-1,0 1,0 0,0 0,0 1,0-1,0 0,0 1,1-1,-1 1,0-1,1 1,0 0,-1 0,1 0,0 0,0 0,0 0,0 0,0 0,0 0,1 0,-1 0,1 1,-1-1,1 0,0 0,0 1,0-1,0 0,0 0,1 1,-1-1,1 0,-1 0,1 0,0 1,0-1,0 0,0 0,1 0,78 42,-73-42,0 0,0 1,0 0,-1 0,1 0,-1 1,0 0,0 0,0 0,-1 1,1 0,1 2,-6-4,-1 1,1-1,-1 0,1 1,-1-1,0 1,0-1,0 0,-1 1,1-1,-1 0,0 1,0-1,0 0,0 0,-1 0,1 0,-1 0,0 0,0 0,0 0,0-1,0 1,0-1,-1 1,0-1,1 0,-1 0,0 0,0-1,0 1,0 0,-2 0,-9 9,-133 116,144-124,1 0,-1 0,1 0,0 0,0 0,0 1,0-1,1 1,-1-1,1 1,0 0,0-1,0 1,1 0,-1 0,1 0,0-1,0 1,0 0,0 0,1 0,0 0,0-1,0 1,0 0,0-1,1 1,0-1,-1 1,1-1,0 0,1 0,-1 0,1 0,-1 0,1 0,0-1,0 1,0-1,0 0,1 0,-1 0,2 0,10 7,1 0,0-2,1 0,0-1,0-1,0 0,11 1,-26-6,0 0,0 1,1-1,-1 0,0 0,0 0,0-1,0 1,0 0,0-1,1 1,-1-1,0 0,0 0,-1 1,1-2,0 1,0 0,0 0,-1 0,1-1,0 1,-1-1,1 1,-1-1,0 0,0 1,1-1,-1 0,0 0,-1 0,1 0,0 0,0 0,-1 0,1 0,-1 0,0-2,3-17</inkml:trace>
  <inkml:trace contextRef="#ctx0" brushRef="#br0" timeOffset="246.486">338 0,'-58'232,"-23"207,5-10,64-227,13-178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27,'24'0,"17"0,7 0,0 0,-4 0,-4 0,-4 0,-9-5,-3-2,-2 1,1 1,-4 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80,'38'-5,"28"-6,6-2,-3-3,-9 1,-10 4,-14 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4,'56'-1,"-37"-1,0 1,0 1,0 1,0 0,0 2,0 0,0 1,16 6,-33-10,0 1,0 0,0 0,0 0,0 0,0 0,0 0,-1 0,1 1,0-1,-1 1,1-1,-1 1,0 0,1-1,-1 1,0 0,0 0,0 0,0 0,0 0,-1 0,1 0,-1 0,1 1,-1-1,0 0,1 0,-1 0,-1 0,1 1,0-1,0 0,-1 0,1 0,-1 0,0 0,1 0,-1 0,0 0,-1 2,-141 178,142-180,-1 0,1 1,0-1,0 0,1 1,-1-1,0 1,1-1,0 1,-1-1,1 1,0 0,0-1,1 1,-1-1,0 1,1-1,0 1,-1-1,1 1,0-1,0 0,0 1,1-1,-1 0,0 0,1 0,0 0,-1 0,1 0,0 0,0-1,0 1,0-1,0 1,1-1,-1 0,0 0,0 0,1 0,-1 0,1 0,-1-1,1 1,-1-1,1 0,-1 0,1 0,0 0,-1 0,3-1,9-1,0 0,0-2,0 0,0 0,-1-1,0-1,0 0,9-6,-3-1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0,'-19'198,"9"0,10 66,1-131,-1-110</inkml:trace>
  <inkml:trace contextRef="#ctx0" brushRef="#br0" timeOffset="355.832">290 254,'-210'172,"198"-162,6-6,1 0,0 0,-1 1,1-1,1 1,-1 0,1 0,0 1,0-1,0 1,1 0,0 0,0 0,1 0,-1 1,1 0,4-3,0 1,0-1,0 0,0 0,1 0,0 0,0 0,0-1,0 1,0-1,1 0,0 0,-1 0,1-1,0 1,0-1,1 0,-1 0,0 0,1 0,-1-1,4 1,10 6,-4-1,0 1,-1 0,0 1,0 0,-1 1,0 1,0 0,-1 1,-1 0,0 0,3 6,20 23,-18-28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0,'0'24,"0"17,0 8,0-2,5-2,1-5,0-4,-1-4,-1-2,-2-1,-1-2,0 1,-6-6,-2-5</inkml:trace>
  <inkml:trace contextRef="#ctx0" brushRef="#br0" timeOffset="271.796">1 424,'38'0,"27"0,8 0,-4 0,-9 0,-10 0,-9 0,-10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98 112,'-24'72,"3"1,4 1,3 1,3 1,0 54,11-117,0 0,1-1,0 1,1 0,1 0,0-1,0 1,1-1,1 0,3 7,-5-15,-1 0,1 1,0-1,0 0,0-1,0 1,1 0,-1-1,1 0,0 0,0 0,0 0,1-1,-1 0,0 0,1 0,0 0,-1-1,1 1,0-1,0 0,0-1,0 1,0-1,-1 0,1 0,0-1,2 0,6-3,0-1,-1-1,0 0,0 0,0-2,-1 1,0-1,-1-1,1 0,-2 0,1-1,-1 0,-1-1,0 0,-1 0,4-8,12-11,10-11,-2-2,-1-1,-3-1,-1-1,-3-2,-1 0,-3-1,4-21,21-111,-43 158,-9 23,-14 35,4 12,3 1,2 0,2 1,2 0,3 1,1 11,1-29,2 1,1-1,1 1,3-1,0 1,2-1,1 0,2-1,9 27,-5-36,0-5</inkml:trace>
  <inkml:trace contextRef="#ctx0" brushRef="#br0" timeOffset="429.259">804 592,'22'-9,"-5"1,1 2,0 0,-1 0,2 2,-1 0,0 1,1 1,6 1,-23 1,-1-1,1 1,-1 0,1 0,-1 0,1 0,-1 0,1 0,0 1,-1-1,0 0,1 1,-1-1,1 1,-1 0,1-1,-1 1,0 0,0 0,1 0,-1 0,0 0,0 0,0 0,0 0,0 0,0 1,0-1,-1 0,1 1,0-1,-1 0,1 1,-1-1,1 1,-1-1,0 1,0-1,1 1,-1-1,0 1,0-1,-1 1,1 0,0-1,0 1,-1-1,1 0,-1 1,1-1,-1 1,0-1,0 0,1 1,-1-1,0 0,-1 1,-146 164,147-164,1 1,-1-1,1 1,0 0,0-1,0 1,0 0,1-1,-1 1,1-1,-1 1,1-1,0 1,0-1,0 1,0-1,1 0,-1 1,0-1,1 0,0 0,0 0,-1 0,1 0,0-1,0 1,1 0,-1-1,0 0,0 1,1-1,-1 0,1 0,-1-1,1 1,-1 0,1-1,0 1,-1-1,1 0,0 0,-1 0,1 0,-1-1,1 1,0-1,-1 1,1-1,-1 0,3-1,6 1,0-1,-1 0,1-1,0 0,-1 0,1-2,-1 1,0-1,-1 0,1-1,-1 0,5-5,5-6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311 288,'-14'34,"-15"30,-7 4,3 0,2-6,2-10,5-8,2-7,5-5,1-3,-2-2,1-5</inkml:trace>
  <inkml:trace contextRef="#ctx0" brushRef="#br0" timeOffset="262.429">1 288,'28'39,"16"21,3 6,0-8,-9-9,-5-9,-9-6,-4-3,-5-3,-5-2,-4-4</inkml:trace>
  <inkml:trace contextRef="#ctx0" brushRef="#br0" timeOffset="646.223">453 626,'10'-1,"-1"0,1 1,0 0,0 1,0 0,-1 0,1 1,0 0,-1 1,1 0,-1 0,0 1,0 0,-1 1,1 0,-1 0,0 1,0 0,4 4,-11-4,-1-1,0 0,1 0,-1 1,-1-1,1 0,-1 0,0 0,0 1,-1-1,1 0,-1 0,0-1,-1 1,1 0,-1-1,0 1,0-1,0 0,-1 0,1 0,-1-1,0 1,0-1,-1 1,-9 12,11-14,1 0,0-1,-1 1,1 0,0 0,0 1,0-1,1 0,-1 1,0-1,1 1,0-1,-1 1,1 0,0-1,0 1,1 0,-1 0,1 0,-1 0,1 0,0 0,0 0,0 0,0-1,1 1,-1 0,1 0,0 0,0 0,0-1,0 1,0 0,0-1,1 1,0-1,-1 1,1-1,0 0,0 1,0-1,1 0,5 1,0-1,0 0,0-1,0 0,0 0,0-1,0 0,0 0,0-1,1 0,-1 0,0-1,18-5</inkml:trace>
  <inkml:trace contextRef="#ctx0" brushRef="#br0" timeOffset="2431.687">453 6,'39'-2,"-30"1,1 0,0 0,-1 1,1 0,0 1,0 0,-1 1,1 0,-1 0,1 1,-1 0,0 0,0 2,-6-3,0 1,0 0,-1 0,1 0,-1 0,0 1,0-1,0 0,0 1,-1 0,1-1,-1 1,0 0,0 0,0 0,-1-1,1 1,-1 0,0 0,0 0,0 0,-1 0,0 3,0-3,1 1,0-1,0 1,0 0,0-1,1 1,-1-1,1 1,0-1,1 0,-1 1,1-1,0 0,0 0,0 0,1 0,2 0,0-1,0 0,1-1,-1 1,1-1,-1 0,1-1,0 1,0-1,0 0,0-1,0 1,0-1,0 0,0-1,0 0,-1 1,1-2,0 1,0-1,0 0,-1 0,1 0,0-2,10 0,7-2,-2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1 396,'34'-10,"15"-3,5 1,-2 2,-1 3,-4 3,-5-3,-5 0,-4 1,-2 1,-3 2,0 2,-1 0,-4 6,-7 1</inkml:trace>
  <inkml:trace contextRef="#ctx0" brushRef="#br0" timeOffset="271.784">1 536,'48'-4,"21"-3,3 1,-6 2,-14-5,-11 1,-7 0,-6 3,-2 1,0 2,-1-3,1-2,-4 1</inkml:trace>
  <inkml:trace contextRef="#ctx0" brushRef="#br0" timeOffset="689.406">199 1,'43'50,"1"-2,3-3,1-1,3-2,54 34,-62-51,-29-18,-1 0,0 1,0 1,0 0,-1 1,0 0,-1 1,-1 0,1 0,1 5,-11-12,0-1,-1 1,0-1,0 1,0 0,0-1,0 1,-1-1,1 1,-1-1,0 1,0-1,-1 0,1 1,-1-1,1 0,-1 0,0 0,0 0,0 0,-1-1,1 1,-1-1,1 1,-1-1,0 0,0 0,0 0,0 0,0-1,-1 1,1-1,0 0,-1 0,1 0,-1 0,0-1,-14 10,-237 137,237-131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113 709,'80'-12,"0"4,0 3,3 4,-81 0,1 0,-1 1,1 0,0-1,-1 1,1 0,-1 0,1 0,-1 1,1-1,-1 1,1-1,-1 1,1 0,-1 0,0 0,1 0,-1 0,0 1,0-1,0 1,0-1,0 1,0 0,0 0,-1 0,1 0,-1 0,1 0,-1 0,0 0,0 1,0-1,0 1,0-1,0 0,-1 1,1-1,-1 1,0 1,-4 7,0-1,-2 0,1 0,-1 0,0-1,-1 0,0 0,-1 0,0-1,0 0,-1-1,0 0,0 0,0-1,-3 1,-10 10,-114 91,135-107,-1 0,1 0,-1 0,1 0,0 0,-1 0,1 0,0 0,0 0,0 1,0-1,0 0,0 1,0-1,1 1,-1-1,0 1,1-1,-1 1,1-1,0 1,-1 0,1-1,0 1,0 0,0-1,0 1,0 0,0-1,1 1,-1 0,1-1,-1 1,1-1,-1 1,1-1,0 1,0-1,0 1,0-1,0 0,0 1,0-1,0 0,0 0,1 0,-1 0,0 0,1 0,-1 0,1-1,-1 1,1 0,-1-1,1 1,0-1,-1 0,1 1,0-1,112 3,-88-9</inkml:trace>
  <inkml:trace contextRef="#ctx0" brushRef="#br0" timeOffset="-687.02">367 4,'0'0,"-1"-1,1 1,-1-1,1 1,-1 0,1 0,-1-1,1 1,-1 0,1 0,-1 0,0-1,1 1,-1 0,1 0,-1 0,0 0,1 0,-1 0,1 0,-1 0,1 1,-1-1,0 0,1 0,-1 0,1 1,-1-1,1 0,-1 0,1 1,-1-1,1 0,-1 1,1-1,0 1,-1-1,1 1,0-1,-1 1,1-1,0 1,-1-1,1 1,0-1,0 1,0-1,0 1,-1 0,1-1,0 1,0-1,0 1,0-1,0 1,0 0,1-1,-1 1,0-1,0 1,0 0,-5 42,5-43,-1 339,6-289,1-32</inkml:trace>
  <inkml:trace contextRef="#ctx0" brushRef="#br0" timeOffset="-432.853">0 539,'34'0,"29"-4,11-3,-5 1,-7 2,-11 0,-8 2,-13 6,-10 1</inkml:trace>
  <inkml:trace contextRef="#ctx0" brushRef="#br0" timeOffset="769.751">706 992,'108'-177,"-39"87,70-33,-113 105,-17 38,-21 169,12-187,0 1,1-1,-1 1,1-1,0 1,0-1,0 1,0-1,0 0,1 0,-1 1,1-1,-1 0,1 0,0 0,0-1,0 1,0 0,0-1,0 1,0-1,0 0,1 0,-1 0,0 0,1 0,-1 0,1 0,-1-1,1 1,0-1,-1 0,1 0,-1 0,1 0,-1 0,1-1,0 1,-1-1,1 0,-1 1,0-1,1 0,-1-1,0 1,1 0,-1-1,0 1,0-1,0 1,0-1,0 0,-1 0,1 0,0 0,22-20,-1 0,-1-2,-1 0,-1-2,-1 0,-1-1,2-6,23-34,-43 68,0-1,1 1,-1-1,0 1,0-1,0 0,1 1,-1-1,0 0,0 1,1-1,-1 0,0 1,1-1,-1 0,0 1,1-1,-1 0,1 0,-1 1,1-1,-1 0,0 0,1 0,-1 0,1 0,-1 0,1 0,-1 0,1 0,-1 0,1 0,-1 0,0 0,1 0,-1 0,1 0,-1 0,1 0,-1-1,1 1,-1 0,0 0,1-1,-1 1,0 0,1 0,-1-1,0 1,1 0,-1-1,0 1,1-1,-1 1,0 0,0-1,0 1,1-1,-1 1,0-1,0 1,0 0,0-1,0 1,0-1,0 1,0-1,0 1,0-1,3 38,-3-32,-1 40,0-28,0 0,1 1,0-1,2 0,0 0,1 0,1 0,0 0,1-1,1 0,4 7,-2-7</inkml:trace>
  <inkml:trace contextRef="#ctx0" brushRef="#br0" timeOffset="1185.139">1637 455,'-4'30,"0"-1,2 1,1 0,2-1,0 1,2 0,2-1,0 0,2 0,1 0,1-1,2 0,1-1,12 22,-20-44,-4-4,0 0,0 0,0 0,0 0,0 0,1 0,-1 0,0 0,0 0,1 0,-1 0,1-1,-1 1,1 0,-1 0,1 0,0-1,-1 1,1 0,0-1,0 1,-1 0,1-1,0 1,0-1,0 0,0 1,-1-1,1 0,0 1,0-1,0 0,0 0,0 0,0 0,0 0,0 0,0 0,0 0,0 0,0 0,0 0,0-1,0 1,0 0,-1-1,1 1,0-1,0 1,0-1,0 1,-1-1,1 1,0-1,-1 0,1 0,0 1,50-163,11-11,-16 10,-43 155</inkml:trace>
  <inkml:trace contextRef="#ctx0" brushRef="#br0" timeOffset="1733.227">1976 906,'7'-5,"1"0,0 1,0 0,1 0,-1 1,1-1,0 2,0 0,0 0,0 0,0 1,0 1,0-1,3 2,-11-1,0 0,0 0,0 0,0 1,0-1,0 0,0 1,0-1,-1 1,1-1,0 1,0 0,-1-1,1 1,0 0,-1-1,1 1,0 0,-1 0,1 0,-1-1,1 1,-1 0,0 0,1 0,-1 0,0 0,0 0,1 0,-1 0,0 0,0 0,0 0,0 0,0 0,-1 0,1 0,0 0,0-1,-1 1,1 0,0 0,-1 0,1 0,-1 0,1 0,-1-1,0 1,0 0,-30 45,29-43,-2 1,0-1,0 1,1 0,-1 0,1 0,0 1,0-1,0 1,1 0,-1 0,1 0,0 0,1 0,-1 0,1 0,0 1,1-1,-1 0,1 1,0-1,0 0,1 1,-1-1,1 0,0 1,1 0,0-4,0-1,0 1,0-1,0 0,0 0,1 0,-1 0,0 0,0-1,1 1,-1 0,0-1,1 0,-1 0,1 0,-1 0,0 0,1 0,-1 0,1-1,-1 1,0-1,0 0,1 0,-1 0,0 0,0 0,23-10</inkml:trace>
  <inkml:trace contextRef="#ctx0" brushRef="#br0" timeOffset="2129.723">2202 258,'20'-6,"-9"1,-1 1,1 1,-1 0,1 0,0 1,0 1,0 0,0 0,0 1,0 0,0 1,0 1,0-1,0 2,5 1,-15-3,1 0,-1-1,0 1,0 0,1 0,-1 0,0 1,0-1,0 0,-1 0,1 1,0-1,0 0,-1 1,1-1,-1 0,1 1,-1-1,1 1,-1-1,0 1,0 0,0-1,0 1,0-1,0 1,0-1,0 1,-1-1,1 1,-1-1,1 1,-1-1,1 0,-1 1,0-1,0 1,-37 55,28-44,9-12,-1 0,0 1,1-1,-1 1,1-1,0 1,-1-1,1 1,0 0,0 0,0 0,0-1,0 1,1 0,-1 0,0 0,1 0,0 1,-1-1,1 0,0 0,0 0,0 0,0 0,1 0,-1 0,0 0,1 0,0 0,-1 0,1 0,0 0,0 0,0 0,0 0,0-1,1 1,-1 0,0-1,1 1,-1-1,1 0,0 1,-1-1,1 0,2 1,11 3,-1-2,1 1,1-2,-1 0,0-1,1 0,-1-1,0-1,9-1,13 0,-12 1</inkml:trace>
  <inkml:trace contextRef="#ctx0" brushRef="#br0" timeOffset="2411.87">2823 625,'38'0,"27"0,8 0,-4-5,-10-2,-9 1,-8 1,-7 2,-14 0,-11 2</inkml:trace>
  <inkml:trace contextRef="#ctx0" brushRef="#br0" timeOffset="2667.696">2907 879,'38'-5,"23"-2,5 1,-3 1,-8 1,-9 2,-11 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4,'33'-1,"-21"0,1 0,-1 0,1 1,-1 1,0 0,1 1,-1 0,0 1,0 0,0 1,0 0,-1 1,1 0,1 2,-12-4,1 0,-1 0,0 1,0-1,-1 0,1 0,-1 1,1-1,-1 0,0 1,0-1,0 0,-1 1,1-1,-1 0,0 0,0 1,0-1,0 0,0 0,-1 0,0 0,1-1,-1 1,0 0,0-1,-1 1,1-1,0 1,-1-1,1 0,-1 0,0 0,0-1,-1 2,-1 2,-62 55,-44 53,109-111,0 0,1 0,-1 0,1 0,0 1,-1-1,1 0,0 1,1-1,-1 1,0 0,1-1,-1 1,1-1,0 1,0 0,0-1,0 1,0 0,1-1,-1 1,1-1,-1 1,1-1,0 1,0-1,0 1,1-1,-1 0,0 0,1 1,0-1,-1 0,1 0,0-1,0 1,0 0,0-1,1 1,-1-1,0 1,0-1,1 0,1 0,6 3,0-1,0 0,0-1,0 0,0-1,1 0,-1-1,1 0,-1 0,0-1,1-1,-1 0,0 0,0-1,0 0,0 0,-1-2,1 1,-1-1,0 0,0-1,-1 0,3-2,1-5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22,'66'-8,"-29"2,1 2,0 1,0 3,25 2,-62-3,1 1,0 0,-1 0,1-1,0 1,0 0,-1 1,1-1,0 0,-1 0,1 1,0-1,-1 1,1-1,-1 1,1 0,-1 0,1 0,-1 0,1 0,-1 0,0 0,1 0,-1 0,0 1,0-1,0 0,0 1,0-1,0 1,-1-1,1 1,0-1,-1 1,1 0,-1-1,1 1,-1 0,0-1,0 1,0 0,0 0,0-1,0 1,-1 0,1-1,0 1,-1 0,1-1,-1 1,0-1,1 1,-1 0,0-1,0 0,0 1,0-1,0 0,-1 1,-108 84,93-76,1 0,1 1,0 1,0 0,1 1,1 0,0 2,11-13,0 0,0-1,0 1,1 1,-1-1,1 0,0 0,0 0,0 1,0-1,0 1,0-1,0 1,1-1,0 1,-1-1,1 1,0-1,0 1,0-1,0 1,1 0,-1-1,1 1,0-1,-1 1,1-1,0 0,0 1,1-1,-1 0,0 0,1 0,-1 0,1 0,0 0,0 0,0 0,0-1,0 1,0-1,0 1,0-1,1 0,-1 0,1 0,9 2,0 0,0-1,1-1,-1 0,1-1,-1 0,0-1,1 0,-1-1,0-1,0 0,0 0,0-1,-1-1,9-4,39-10,-3 2,-32 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8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316 272,'-28'38,"-20"32,-2 9,4-4,9-10,11-12,5-9,6-8,6-5,-1-3,-3-2,0-5</inkml:trace>
  <inkml:trace contextRef="#ctx0" brushRef="#br0" timeOffset="255.612">6 300,'10'28,"7"25,7 3,-2-4,1-5,1-6,1-5,-4-5,0-6,-4-4,0 1,2 0,-2-3</inkml:trace>
  <inkml:trace contextRef="#ctx0" brushRef="#br0" timeOffset="648.74">486 695,'5'-2,"1"1,-1-1,0 1,1 0,-1 0,1 1,-1 0,1 0,0 0,-1 0,1 1,-1 0,1 0,-1 1,0 0,0-1,1 2,-1-1,0 1,-1-1,1 1,0 1,-1-1,0 1,3 2,-7-3,1 0,-1 0,0 1,0-1,0 0,-1 0,1 1,-1-1,0 0,1 0,-1 0,-1 0,1 0,0 0,-1 0,0 0,1-1,-1 1,0 0,0-1,-1 0,1 1,0-1,-1 0,0 0,-1 0,-5 8,-42 67,50-76,0 1,0 0,1 0,-1-1,1 1,-1 0,1 0,0 0,-1-1,1 1,0 0,0 0,1 0,-1 0,0-1,1 1,-1 0,1 0,-1 0,1-1,0 1,0 0,-1-1,1 1,0-1,1 1,-1-1,0 1,0-1,1 0,-1 0,1 0,-1 0,1 0,-1 0,1 0,0 0,-1 0,1-1,0 1,0-1,-1 1,1-1,0 0,0 1,0-1,0 0,5 0,0 1,0-1,0-1,0 1,0-1,0-1,-1 1,1-1,0 0,-1 0,1-1,-1 0,1 0,-1-1,0 0,-1 0,4-3,13-10</inkml:trace>
  <inkml:trace contextRef="#ctx0" brushRef="#br0" timeOffset="1083.168">599 18,'28'-4,"-1"-1,0 1,0 1,0 2,1 1,-1 1,4 1,-28-1,0-1,1 1,-1 0,0 0,0 0,0 0,0 0,0 1,0-1,-1 1,1 0,0 0,-1 0,1 0,-1 1,0-1,0 1,0-1,0 1,0 0,-1-1,1 1,-1 0,1 0,-1 0,0 1,0-1,-1 0,1 0,-1 0,1 1,-1-1,0 0,0 0,-1 1,1-1,-1 0,1 0,-1 0,0 1,0-1,-1 0,1 0,-1 1,-18 37,18-38,-1-1,1 1,0 0,-1 0,1 0,1 0,-1 0,0 1,1-1,0 0,0 1,0 0,0-1,0 1,1-1,-1 1,1 0,0-1,0 1,1 0,-1-1,1 1,-1-1,1 1,0-1,1 1,-1-1,1 1,-1-1,1 0,0 0,0 0,0 0,1 0,0 1,6 0,1 0,-1 0,1-1,-1 0,1-1,0 0,0-1,0 1,0-2,0 0,0 0,0-1,0 0,0 0,-1-2,1 1,0-1,4-2,-11 4,23-5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1,'30'444,"-31"-208,0-223,-1 1,0-1,-1 0,0 1,-1-1,-1-1,0 1,0-1,-2 1,-1-2</inkml:trace>
  <inkml:trace contextRef="#ctx0" brushRef="#br0" timeOffset="333.885">328 198,'-203'194,"199"-191,-1 1,-1 1,1-1,0 1,0 0,1 1,-1-1,1 1,0 0,1 0,-1 0,1 0,0 1,1-1,0 1,0 0,0-1,1 1,0 0,0 0,1 0,0 0,0 3,5-5,-1 0,1-1,1 1,-1-1,1-1,-1 1,1-1,0 1,0-2,1 1,-1-1,1 0,-1 0,1-1,0 0,-1 0,4 0,-3 0,1-1,0 0,0 0,0 1,0-1,-1 2,1-1,0 1,-1 1,1-1,-1 1,0 0,0 1,0 0,0 0,-1 0,1 1,-1 0,0 0,-1 1,1 0,-1 0,0 0,-1 0,1 1,-1 0,-1-1,1 2,2 6,14 48,-8-49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1,'14'19,"6"26,-2 9,-8 2,-6-6,-4-5,-1-1,-1-3,-1-5,2-2,-1-3,6-7,2-2,0-5</inkml:trace>
  <inkml:trace contextRef="#ctx0" brushRef="#br0" timeOffset="252.765">0 395,'29'0,"29"-4,9-3,2 1,-4 2,-6 0,-6 2,-8 1,-7 0,-5 1,-4 1,-1-1,-1 0,0 0,-5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1,'-41'439,"-15"-141,49-274</inkml:trace>
  <inkml:trace contextRef="#ctx0" brushRef="#br0" timeOffset="328.325">349 198,'-305'209,"302"-207,0-1,1 0,-1 0,1 1,-1 0,1-1,0 1,0 0,-1 0,1 0,1 0,-1 1,0-1,0 0,1 1,0-1,-1 1,1 0,0-1,0 1,0 0,1 0,-1 0,1 0,-1-1,1 1,0 0,0 0,0 0,1 0,-1 0,1 0,-1 0,1-1,0 1,0 0,0-1,1 2,6 3,1-1,-1 0,1 0,0-1,0 0,1-1,-1 0,1-1,0 0,0 0,52 21,73 94,-96-112,-23-10</inkml:trace>
  <inkml:trace contextRef="#ctx0" brushRef="#br0" timeOffset="618.06">942 284,'-24'28,"-13"20,0 7,7-3,3-9,6-7,7-5,1-3,2-2,-1 0,1 1,-2-6,1 0,-2-4,1-5</inkml:trace>
  <inkml:trace contextRef="#ctx0" brushRef="#br0" timeOffset="877.958">518 284,'5'24,"11"22,8 8,4 0,3-4,-5-7,-1-10,-5-6,-2-7,-3-3,1 1,-4 2,3-2,-2 0,-4-2</inkml:trace>
  <inkml:trace contextRef="#ctx0" brushRef="#br0" timeOffset="1132.611">1055 622,'-10'34,"-2"20,4 1,5-8</inkml:trace>
  <inkml:trace contextRef="#ctx0" brushRef="#br0" timeOffset="1510.498">1167 86,'27'-10,"-2"-1,0 2,0 0,1 2,0 1,0 1,1 1,4 1,-30 2,0 1,-1 0,1 0,0 0,0 0,0 0,0 0,0 0,-1 0,1 0,0 1,0-1,0 0,-1 0,1 1,0-1,0 1,-1-1,1 0,0 1,-1 0,1-1,0 1,-1-1,1 1,-1 0,1-1,-1 1,1 0,-1-1,0 1,1 0,-1 0,0 0,1-1,-1 1,0 0,0 0,0 0,0 0,0-1,0 1,0 0,0 0,0 0,0 0,0-1,-1 1,1 0,0 0,-1 0,1-1,0 1,-1 0,1-1,-1 1,1 0,-1 0,-32 46,31-44,-18 18,-31 51,50-70,1 0,-1 0,0 1,1-1,0 0,0 1,0-1,0 0,0 1,0-1,0 0,1 1,-1-1,1 0,0 1,-1-1,1 0,0 0,0 0,1 0,-1 0,0 0,1 0,-1 0,1-1,0 1,-1 0,1-1,0 1,0-1,0 0,0 0,0 0,0 0,1 0,8 4,0-1,0-1,1 0,-1 0,1-1,-1-1,1 0,0-1,-1 0,1 0,1-1,2 0,11 1</inkml:trace>
  <inkml:trace contextRef="#ctx0" brushRef="#br0" timeOffset="1767.037">1676 424,'38'-4,"23"-3,5 1,-4 2,-7-5,-8 1,-8 0,-5 3,-9 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1,'-10'19,"-2"21,-5 8,1 1,3-3,3-5,5-4,2-4,1-2,2-3,1 0,0-1,-1-4</inkml:trace>
  <inkml:trace contextRef="#ctx0" brushRef="#br0" timeOffset="249.48">0 508,'43'0,"24"-4,6-3,-6 1,-8 2,-10 0,-9 2,-6 1,-9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0 198,'5'0,"6"0,6 0,5 0,4 0,2 0,1 0,0 0,1 0,-1 0,0 0,0 0,-1 0,0 0,-4 0</inkml:trace>
  <inkml:trace contextRef="#ctx0" brushRef="#br0" timeOffset="300.399">28 368,'0'4,"5"3,6-1,6-2,6 0,2-2,3-1,1 0,1-1,-1-5,0-2,0 1,0 1,-1 1,1 2,-1 1,-5 0</inkml:trace>
  <inkml:trace contextRef="#ctx0" brushRef="#br0" timeOffset="834.04">198 1,'52'59,"-43"-46,2 0,0-1,0 0,1-1,0 0,1-1,0 0,1-1,3 1,90 62,-104-69,0 0,0 1,-1-1,1 1,-1-1,0 1,0-1,-1 1,1 0,-1 0,1 0,-1 0,-1 0,1 0,0 0,-1 1,0-1,0 0,0 0,-1 0,1 0,-1 0,0 0,0 0,0 0,-1 0,0 0,1 0,-3 2,-5 7,0 0,-1-1,0 0,-1-1,0 0,-1 0,0-1,-1-1,0 0,0-1,-11 5,-36 25,41-24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7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1356 511,'4'0,"12"0,8 0,4 0,3 0,0 0,0-4,0-3,-2 1,1 2,-2 0,1 2,-1 1,0 0,-4 1</inkml:trace>
  <inkml:trace contextRef="#ctx0" brushRef="#br0" timeOffset="287.079">1440 737,'19'0,"11"0,6 0,1-4,-1-3,-2 1,-1 2,-2-5,-2 1,0 0,-1 3,-5 1</inkml:trace>
  <inkml:trace contextRef="#ctx0" brushRef="#br0" timeOffset="-1348.972">1 399,'6'34,"63"135,-31-4,-36-152,-1-1,1 1,1-1,-1 0,2 0,0 0,0 0,1-1,6 11,-10-21,-1 0,1 0,-1-1,1 1,0 0,-1-1,1 1,0 0,-1-1,1 1,0-1,0 1,-1-1,1 0,0 1,0-1,0 0,0 1,0-1,-1 0,1 0,0 0,0 0,0 0,0 0,0 0,0 0,0 0,0 0,-1-1,1 1,0 0,0-1,0 1,0 0,-1-1,1 1,0-1,0 1,-1-1,1 0,0 1,-1-1,1 0,-1 1,1-1,-1 0,1 0,-1 0,1 1,-1-1,0 0,1 0,-1 0,23-54,-20 48,101-331,-84 186,-20 127</inkml:trace>
  <inkml:trace contextRef="#ctx0" brushRef="#br0" timeOffset="-670.611">481 794,'32'-1,"-25"-1,1 1,0 1,-1 0,1 0,0 0,-1 1,1 0,-1 0,1 1,-1 0,1 0,-1 1,0 0,4 2,-10-2,1 0,-2 0,1 0,0 0,0 1,-1-1,0 0,0 0,0 0,0 1,0-1,0 0,-1 0,0 0,1 0,-1 0,-1 0,1 0,0 0,-1 0,1 0,-1-1,0 1,0 0,0-1,0 0,0 1,0-1,-1 0,0 0,-2 5,-10 11,11-14,1-1,0 1,-1 0,1-1,1 1,-1 0,1 1,-1-1,1 0,1 1,-1 0,0-1,1 1,0 0,0 0,3-2,0-1,0 1,1-1,-1 1,1-1,-1 0,1 0,-1 0,1 0,0-1,0 1,0-1,0 1,0-1,1 0,-1 0,0-1,0 1,1-1,-1 1,0-1,1 0,-1 0,0-1,1 1,-1-1,0 1,1-1,-1 0,0 0,0-1,56-16,-33 6</inkml:trace>
  <inkml:trace contextRef="#ctx0" brushRef="#br0" timeOffset="1228.757">791 89,'12'-9,"0"0,0 0,0 2,1-1,1 2,-1 0,1 0,13-2,-17 4,0 0,0 1,1 0,-1 1,1 0,0 1,0 0,-1 1,1 0,0 1,0 0,0 0,0 1,-10-1,1 0,-1 0,0 0,1 0,-1 0,0 0,0 1,0-1,0 0,0 0,0 1,0-1,-1 1,1-1,0 1,-1-1,1 1,-1-1,0 1,1 0,-1-1,0 1,0 0,0-1,0 1,0-1,-1 1,1 0,0-1,-1 1,1-1,-1 1,1-1,-1 1,0-1,0 1,0-1,0 0,0 1,-38 54,-76 50,114-105,0 0,0 0,0 0,1 0,-1 0,0 0,1 1,-1-1,1 0,-1 0,1 0,0 1,-1-1,1 0,0 0,0 1,0-1,0 0,0 1,0-1,0 0,1 1,-1-1,0 0,1 0,-1 0,1 1,-1-1,1 0,-1 0,1 0,0 0,0 0,0 0,-1 0,1 0,0 0,0 0,0 0,0-1,1 1,-1 0,0-1,0 1,0-1,0 1,1-1,-1 0,0 1,0-1,1 0,67 12,77-13,-122 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6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1,'-19'17,"0"1,1 1,1 1,1 0,1 1,0 1,2 0,0 1,2 0,-3 10,-4 13,2 0,2 1,1 1,3 0,3 1,1 0,2 0,3 0,2 1,2 7,-2-45,0 0,0 0,1 0,1 0,0 0,1 0,0-1,1 0,0 0,0 0,1 0,1-1,0 0,0 0,1-1,0 0,1 0,0-1,0 0,1-1,0 0,0 0,1-1,0 0,0-1,0-1,0 1,1-2,0 0,4 1,6-3</inkml:trace>
  <inkml:trace contextRef="#ctx0" brushRef="#br0" timeOffset="365.9">881 226,'-27'44,"1"-3,2 1,2 1,2 1,-15 44,15-17,-3-1,-3-1,-4-2,-2-1,-15 20,5-30,32-42</inkml:trace>
  <inkml:trace contextRef="#ctx0" brushRef="#br0" timeOffset="685.003">457 282,'52'88,"2"-2,5-3,29 30,-83-108,10 11,-1 1,0 1,-1 0,-1 1,-1 0,-1 1,0 0,0 4,16 79,-23-79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518 113,'-11'189,"-9"20,-2-79,29-119,-2-16</inkml:trace>
  <inkml:trace contextRef="#ctx0" brushRef="#br0" timeOffset="487.88">829 170,'-212'150,"206"-144,-1 1,1 0,0 0,0 0,1 1,0 0,0 0,1 0,0 1,0 0,1-1,0 1,1 0,0 0,0 1,1 0,3-5,0 0,0 0,0 0,1-1,0 1,0-1,0 0,1 0,-1 0,1 0,0 0,0-1,0 0,1 0,-1 0,1 0,-1-1,1 1,0-1,0-1,0 1,0-1,1 0,-1 0,0 0,0 0,1-1,-1 0,0 0,1-1,-1 0,1 0,-2 1,5-1,1 1,-1-1,1 1,-1 1,0 0,1 0,-1 1,0 0,0 1,0-1,0 2,0-1,-1 2,0-1,0 1,0 0,0 0,-1 1,0 0,5 6,10 12,-14-21</inkml:trace>
  <inkml:trace contextRef="#ctx0" brushRef="#br0" timeOffset="834.328">376 791,'39'4,"36"3,10-6,1-3,-10 0,-13-1,-12 1,-10 0,-8 1,-3 0,-8 6,-3 1,-4 0</inkml:trace>
  <inkml:trace contextRef="#ctx0" brushRef="#br0" timeOffset="1519.759">376 1298,'6'14,"5"-33,-9 16,11-26,2 0,1 1,2 0,0 2,2 0,1 1,19-18,-39 41,0 0,1 1,-1-1,1 0,0 0,0 1,0-1,0 1,0-1,0 1,0 0,0 0,0 0,1 0,-1 0,0 1,1-1,-1 1,0-1,1 1,-1 0,1 0,-1 0,0 0,1 0,-1 1,1-1,-1 1,0-1,1 1,-1 0,0 0,0 0,1 0,-1 0,0 1,0-1,0 1,-1-1,1 1,0 0,-1 0,1 0,-1 0,1 0,-1 0,0 0,0 0,0 0,0 0,0 2,4 14,-6-14,1-1,0 1,1 0,-1 0,1 0,-1-1,1 1,1 0,-1-1,0 1,1-1,-1 0,1 1,0-1,0 0,1 0,-1 0,1 0,-1 0,1-1,0 1,0-1,0 0,0 0,0 0,1 0,-1 0,1-1,-1 1,1-1,-1 0,1 0,0-1,2 1,4-3,1-1,0 0,-1-1,0 0,0-1,0 0,-1-1,1 0,-1 0,-1-1,8-6,89-48,-103 60,0 0,-1 1,1-1,0 1,-1 0,1-1,0 1,0 0,-1 0,1 0,0 0,-1 1,1-1,0 0,0 1,-1-1,1 1,0-1,-1 1,1 0,-1 0,1 0,-1 0,0 0,1 0,-1 0,0 0,1 1,-1-1,0 0,0 1,0-1,0 1,-1-1,1 1,0 0,-1 0,9 72,-5-24,6-31,1-6</inkml:trace>
  <inkml:trace contextRef="#ctx0" brushRef="#br0" timeOffset="2068.415">1309 113,'10'20,"0"0,-1 1,-1 0,-1 0,-1 1,-1 0,0 4,-5-25,13 80,-4 0,-4 0,-3 1,-5 35,1-25,-1-47,-2 0,-2-1,-2 1,-3-2,-1 1,-13 28,-24 18,34-69</inkml:trace>
  <inkml:trace contextRef="#ctx0" brushRef="#br0" timeOffset="2534.594">236 0,'-47'101,"5"2,5 1,-19 87,40-131,3 1,3 1,3 0,2 0,3 0,2 0,4 0,10 58,-12-105,0-1,2 0,0 0,0 0,1 0,1-1,0 0,1 0,1-1,-1 1,2-1,0-1,0 0,1 0,1-1,0 0,0-1,8 5,0-4,0 0,0-2,0 0,1-1,0-1,1-1,11 1,-1-2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7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0 959,'0'34,"0"16,0 3,0-1,0-10</inkml:trace>
  <inkml:trace contextRef="#ctx0" brushRef="#br0" timeOffset="410.957">84 339,'12'-11,"0"1,0 1,1 0,0 0,0 1,1 1,0 0,1 1,-1 1,1 0,0 1,1 1,2 0,-16 2,-1 1,1-1,-1 1,1 0,0 0,-1 0,1 0,0 0,-1 0,1 0,0 0,-1 1,1-1,-1 1,1-1,-1 1,1 0,-1-1,1 1,-1 0,0 0,1 0,-1 0,0 0,0 0,0 1,1-1,-1 0,-1 0,1 1,0-1,0 1,0-1,-1 1,1-1,-1 1,1-1,-1 1,0 0,1-1,-1 1,0 0,0-1,0 1,0-1,-1 1,1 0,0-1,-1 1,1-1,-1 1,1 0,-1-1,0 1,-38 65,33-61,1 1,0 0,0 0,1 1,0 0,0 0,1 0,0 0,0 0,1 0,0 1,1-1,-1 7,2-12,1 0,-1-1,1 1,-1 0,1-1,0 1,0-1,0 1,1-1,-1 0,0 0,1 1,0-1,-1 0,1 0,0 0,0 0,0-1,0 1,0-1,1 1,-1-1,0 0,1 0,-1 0,1 0,-1 0,1 0,0-1,2 1,86 4,-82-5,50-2,-34 0</inkml:trace>
  <inkml:trace contextRef="#ctx0" brushRef="#br0" timeOffset="682.948">593 790,'38'-5,"28"-1,6 0,-3-4,-9 0,-10 2,-9 2,-6 2,-5 2,-7 1</inkml:trace>
  <inkml:trace contextRef="#ctx0" brushRef="#br0" timeOffset="1298.003">1835 169,'-341'620,"143"-343,176-243,16-27</inkml:trace>
  <inkml:trace contextRef="#ctx0" brushRef="#br0" timeOffset="1563.741">1326 311,'19'52,"1"-1,4-1,1-1,11 14,-26-45,75 111,-66-105,-1 1,-1 0,-1 2,-1 0,-2 1,-1 0,-1 1,-1 0,4 23,-11-28</inkml:trace>
  <inkml:trace contextRef="#ctx0" brushRef="#br0" timeOffset="1980.408">1806 932,'30'-4,"-13"0,1 2,-1 0,0 1,1 1,-1 0,1 2,-1 0,6 1,-22-2,1-1,0 0,0 1,-1-1,1 1,0 0,-1-1,1 1,0 0,-1 0,1 0,-1 0,0 0,1 1,-1-1,0 0,0 0,1 1,-1-1,0 1,0-1,-1 1,1 0,0-1,-1 1,1 0,-1-1,1 1,-1 0,0 0,1 0,-1-1,0 1,0 0,0 0,-1 0,1-1,0 1,-1 0,1 0,-1-1,0 1,1 0,-1-1,0 1,0-1,0 1,0-1,0 1,-1-1,1 0,0 0,-1 1,-45 52,38-47,1 1,1 0,0 0,0 1,0 0,1 0,1 1,-1 0,2 0,-2 4,5-12,0 0,1-1,-1 1,1 0,-1-1,1 1,0 0,0-1,0 1,0 0,0-1,0 1,0 0,0 0,1-1,-1 1,1 0,-1-1,1 1,0-1,0 1,-1-1,1 1,0-1,0 0,1 1,-1-1,0 0,0 0,1 0,-1 1,0-2,1 1,-1 0,1 0,-1 0,1-1,0 1,-1-1,1 1,0-1,-1 1,1-1,0 0,-1 0,1 0,0 0,81-17,-63 5</inkml:trace>
  <inkml:trace contextRef="#ctx0" brushRef="#br0" timeOffset="2432.943">2145 85,'12'-5,"-1"1,1 0,0 1,0 1,1 0,-1 0,0 1,1 1,-1 0,0 0,1 1,-1 1,0 0,9 4,-19-6,0 1,0 0,0 0,0 0,0 0,0 0,0 0,0 1,-1-1,1 1,0-1,-1 1,1 0,-1-1,0 1,0 0,0 0,0 0,0 0,0 0,0 0,0 0,-1 1,1-1,-1 0,0 0,0 0,1 1,-2-1,1 0,0 2,-32 63,4-7,28-57,0 0,-1 0,1 0,1 0,-1 0,0 0,1 0,-1 0,1 0,0 0,0 0,0-1,1 1,-1 0,0-1,1 1,0-1,0 1,-1-1,2 0,-1 0,0 0,0 0,0 0,1 0,-1-1,1 1,0-1,-1 0,3 1,95 23,-76-21,1 0</inkml:trace>
  <inkml:trace contextRef="#ctx0" brushRef="#br0" timeOffset="3662.743">2681 1,'2'26,"1"0,2-1,1 1,1-1,1 0,1 0,3 3,8 27,7 21,-4 1,-2 1,0 24,-17-78,-1 0,-1 0,-2 0,0 0,-1 0,-1 0,-2 0,0 0,-2-1,0 0,-1 0,-2 0,-3 5,0-8,-1-1,-1 0,-1-1,0-1,-2 0,0-1,0-1,-1 0,-1-1,-1-2,0 0,0 0,-2-2,-13 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2,'2'2,"-1"0,1 0,-1 0,1-1,0 1,-1 0,1-1,0 1,0-1,0 0,0 0,0 0,1 0,-1 0,0 0,0-1,1 1,-1-1,0 1,1-1,-1 0,0 0,1 0,1 0,-1 0,225 2,-42-29,-179 26,-8 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38,'39'4,"26"-2,8-2,-4-7,-9 0,-10-1,-9-3,-11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25,'23'45,"-1"2,-3 0,-1 1,-3 1,-1 0,-3 1,-3 1,-1-1,-1 24,-6-41,1 1,2-1,1 0,2 0,1 0,9 24,-16-56,0 0,0 1,0-1,1 1,-1-1,1 0,-1 1,1-1,-1 0,1 1,0-1,-1 0,1 0,0 0,0 0,0 1,0-1,0-1,0 1,0 0,0 0,1 0,-1 0,0-1,1 1,-1-1,0 1,1-1,-1 1,0-1,1 0,-1 0,1 0,-1 0,0 0,1 0,-1 0,1 0,-1 0,1 0,-1-1,0 1,1-1,-1 1,0-1,0 0,1 1,-1-1,0 0,0 0,0 0,0 0,1 0,9-16,-1 0,-1 0,0-1,-1 0,-1 0,-1-1,-1 0,2-10,1-3,104-401,-71 260,-40 173,-1 0,0-1,1 1,-1 0,1 0,-1 0,0 0,1 0,-1 0,1 0,-1 0,0 0,1 0,-1 0,1 0,-1 0,0 1,1-1,-1 0,1 0,-1 0,0 0,1 1,-1-1,0 0,1 0,-1 1,0-1,0 0,1 1,-1-1,0 0,0 1,0-1,1 0,-1 1,0-1,0 1,0-1,0 0,0 1,0-1,0 1,0-1,1 0,-2 1,1-1,0 1,0-1,0 0,0 1,0-1,0 1,0-1,0 0,-1 1,1-1,0 0,0 1,0-1,-1 0,1 1,0-1,-1 0,1 0,0 1,-1-1,1 0,1 19</inkml:trace>
  <inkml:trace contextRef="#ctx0" brushRef="#br0" timeOffset="488.188">565 646,'8'-5,"0"1,1 0,0 1,0 0,0 1,0-1,0 2,0-1,1 1,-1 1,0 0,1 0,-1 1,0 0,1 0,-1 1,7 3,-15-5,0 1,0 0,1 0,-1 0,0 0,0 0,0 0,0 0,0 0,0 0,-1 0,1 0,0 0,0 1,-1-1,1 0,-1 1,1-1,-1 0,0 1,0-1,1 1,-1-1,0 1,0-1,0 0,0 1,-1-1,1 1,0-1,-1 0,1 1,-1-1,1 0,-1 1,1-1,-1 0,0 0,0 1,0-1,-43 51,32-40,6-7,1 0,0 1,0-1,0 1,1 0,0 0,0 0,0 1,1 0,0-1,0 1,0 0,1 0,1 1,-1-1,1 0,-1 7,3-12,0 0,-1 0,1 0,0-1,-1 1,1 0,0-1,1 1,-1-1,0 1,0-1,0 1,1-1,-1 0,1 0,-1 0,1 0,-1 0,1 0,0 0,0 0,-1-1,1 1,0-1,0 1,0-1,0 0,-1 1,1-1,0 0,0 0,0 0,0-1,0 1,0 0,0-1,68-18,16-24,-69 34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1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57 283,'0'0,"-1"-1,1 1,0-1,-1 1,1 0,0-1,-1 1,1-1,0 1,0-1,0 0,-1 1,1-1,0 1,0-1,0 1,0-1,0 0,0 1,0-1,0 1,0-1,0 1,0-1,1 1,-1-1,0 0,0 1,1-1,-1 1,0-1,0 1,1-1,-1 1,0 0,1-1,-1 1,1-1,-1 1,1 0,-1-1,1 1,-1 0,1 0,-1-1,1 1,-1 0,1 0,-1 0,1 0,-1-1,1 1,0 0,-1 0,1 0,-1 0,1 0,-1 1,2-1,38-6,-39 6,218-12,-143 3,1 3,0 3,4 4,-97 11,-2-6</inkml:trace>
  <inkml:trace contextRef="#ctx0" brushRef="#br0" timeOffset="286.806">1 481,'9'4,"23"2,11 0,2-1,4-1,-2-2,-5-1,1-5,-2-3,-4 1,-3 1,-2 2,-2 0,-2-3,0-1,0 1,-1 1,-4 2</inkml:trace>
  <inkml:trace contextRef="#ctx0" brushRef="#br0" timeOffset="864.472">311 1,'0'1,"0"0,0 0,0 1,0-1,0 0,0 1,0-1,0 0,1 0,-1 1,1-1,-1 0,1 0,-1 0,1 1,0-1,-1 0,1 0,0 0,0 0,0 0,0 0,0-1,0 1,0 0,0 0,0-1,0 1,0 0,1-1,33 22,0-3,1 0,1-3,1-1,16 4,-37-14,-1 0,-1 1,1 1,-1 1,0 0,-1 1,0 1,0 0,-1 0,0 2,3 4,-14-14,0 1,0 0,-1-1,1 1,-1 0,0 0,0 0,0 0,0 0,0 0,0 1,-1-1,0 0,1 0,-1 0,0 1,-1-1,1 0,-1 0,1 0,-1 0,0 0,0 0,0 0,-1 0,1 0,-1 0,1 0,-1-1,0 1,0-1,0 1,-2 1,-93 66,76-58,-172 121,75-42,97-75,5-2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58,'-6'-5,"0"-1,0 1,-1 0,1 0,-1 1,0 0,-1 0,1 0,0 1,-1 0,0 1,0 0,0 0,0 1,0 0,0 0,0 1,0 0,-1 0,1 1,0 0,0 0,0 1,0 0,1 0,-1 1,0 0,1 1,0-1,0 2,0-1,0 1,1 0,-1 0,1 0,1 1,-1 0,1 0,-4 6,-2 13,2 0,0 0,2 1,1 0,1 0,1 1,0 21,-4 14,-4 73,6 0,8 77,0-51,-2 211,0-369,-1-1,1 0,-1 0,1 1,0-1,-1 0,1 0,0 0,1 0,-1 1,0-1,0 0,1 0,0 0,-1 0,1 0,0 0,0 0,0 0,0 0,0 0,0 0,1-1,-1 1,1 0,-1-1,1 1,0-1,-1 0,1 1,0-1,0 0,0 0,0 0,0 0,2 0,158-13,-150 11,-1 2,-1-1,0 0,1-1,-1 0,0-1,0 0,0-1,0 0,0-1,0 0,-1 0,0-1,0 0,1-1,8-9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7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142 763,'16'56,"-9"-12,-2 1,-2-1,-2 1,-4 32,1 9,2-41,0-33</inkml:trace>
  <inkml:trace contextRef="#ctx0" brushRef="#br0" timeOffset="351.862">452 791,'-203'154,"160"-108,42-45,0 0,1 0,-1 0,0 0,1 0,-1 0,0 1,1-1,0 0,-1 0,1 1,0-1,-1 0,1 0,0 1,0-1,0 0,0 1,1-1,-1 0,0 1,0-1,1 0,-1 0,1 1,-1-1,1 0,-1 0,1 0,0 0,0 0,-1 0,1 0,0 0,0 0,0 0,0 0,0 0,0-1,1 1,-1 0,0 0,219 57,-212-54,0 0,0 0,0-1,1 0,-1 0,1-1,0 0,0-1,0 0,0 0,0-1,0 0,-1-1,1 0,8-2,1-2</inkml:trace>
  <inkml:trace contextRef="#ctx0" brushRef="#br0" timeOffset="637.396">1 1383,'38'0,"37"-4,15-3,-3 1,-6 2,-13 0,-13 2,-10 1,-9 0,-6 1,-2 1,-2-1,-5 0</inkml:trace>
  <inkml:trace contextRef="#ctx0" brushRef="#br0" timeOffset="1217.806">56 2033,'166'-268,"-88"190,-77 77,1 1,-1-1,0 1,1-1,-1 1,1 0,-1 0,1 0,-1 0,1 0,-1 0,1 0,-1 0,0 1,1-1,-1 1,1-1,-1 1,0-1,1 1,-1 0,0-1,0 1,1 0,-1 0,0 0,0 0,0 0,0 0,0 1,-1-1,1 0,0 0,0 1,-1-1,1 0,-1 1,1-1,-1 0,1 1,-1-1,0 1,0 1,12 18,-10-19,0 1,0-1,1 1,-1-1,1 0,-1 0,1 0,0 0,0 0,-1-1,1 1,0-1,1 0,-1 0,0 0,0 0,0-1,1 1,-1-1,0 0,1 0,-1 0,0 0,0 0,1-1,-1 0,0 1,0-1,0-1,2 1,91-59,-51 28,-42 31,0-1,0 1,0 0,0 1,0-1,0 0,1 1,-1 0,0 0,0 0,0 0,1 0,-1 0,0 1,0 0,0 0,0 0,0 0,0 0,0 0,0 1,0-1,0 1,-1 0,1 0,-1 0,1 0,-1 1,0-1,0 0,0 1,0 0,0 1,47 33,-24-29,-3-2</inkml:trace>
  <inkml:trace contextRef="#ctx0" brushRef="#br0" timeOffset="1772.249">1242 735,'-36'56,"2"1,2 1,3 3,2 0,-4 23,19-57,1 1,2 0,0 0,2 1,1 0,2 0,1 0,1 0,1 1,1-1,2 1,1-1,2 0,0 0,2 0,6 12,-10-30,1 0,1 0,0 0,1 0,0-1,0 0,1 0,1-1,-1 0,2 0,-1 0,1-1,0-1,1 1,0-2,0 1,0-1,1-1,0 0,0 0,0-1,3 0,-5-2,-1-1,1 0,0-1,0 1,-1-2,1 1,0-1,0-1,-1 1,1-1,-1-1,1 0,-1 0,0 0,0-1,3-3,9-3</inkml:trace>
  <inkml:trace contextRef="#ctx0" brushRef="#br0" timeOffset="2820.216">1947 960,'-47'71,"2"2,4 1,-12 34,-5 41,-29 52,12-107,58-75</inkml:trace>
  <inkml:trace contextRef="#ctx0" brushRef="#br0" timeOffset="3125.008">1553 1158,'39'80,"3"-2,4-2,3-2,6 2,42 43,-81-103</inkml:trace>
  <inkml:trace contextRef="#ctx0" brushRef="#br0" timeOffset="3340.11">2117 1553,'-5'24,"-1"13,-1-1</inkml:trace>
  <inkml:trace contextRef="#ctx0" brushRef="#br0" timeOffset="3707.016">2174 876,'5'-3,"4"-3,0 1,0-1,1 2,0-1,0 2,0-1,0 1,1 1,-1 0,1 0,-1 1,1 0,0 1,-1 0,1 1,0 0,2 2,-11-2,0 0,0 0,0 0,0 1,-1-1,1 1,0-1,-1 1,1 0,-1 0,1 0,-1 0,0 0,0 0,0 0,0 0,0 0,0 0,-1 1,1-1,-1 0,1 1,-1-1,0 0,0 1,0-1,0 0,0 1,-1-1,1 0,-1 0,0 1,1-1,-1 0,0 0,0 0,0 0,-1 0,1 0,0 0,-1 0,1 0,-1-1,0 1,-1 0,-17 59,22-58,0 0,0-1,1 1,-1 0,1-1,-1 1,1-1,0 0,0 0,0 0,0 0,0-1,1 1,-1-1,0 0,1 0,-1 0,1 0,-1-1,1 1,-1-1,1 0,0 0,-1 0,1 0,-1-1,1 0,-1 1,3 0,82-2,-62 1</inkml:trace>
  <inkml:trace contextRef="#ctx0" brushRef="#br0" timeOffset="3919.801">2568 1383,'39'-9,"26"-4,8-4,-4 1,-9 3,-10 4,-9 3,-11 3</inkml:trace>
  <inkml:trace contextRef="#ctx0" brushRef="#br0" timeOffset="4222.96">3499 876,'-23'43,"-19"33,-6 14,5-4,5-11,9-15,5-11,6-11,1-6,4-4,4-1,-1-2,1 1,-3-5,0-5</inkml:trace>
  <inkml:trace contextRef="#ctx0" brushRef="#br0" timeOffset="4485.173">3105 903,'29'39,"19"26,6 8,-2-4,-4-9,-10-10,-8-14,-8-7,-3-9,-5-4,0 1,-3-2</inkml:trace>
  <inkml:trace contextRef="#ctx0" brushRef="#br0" timeOffset="4840.216">3613 1327,'20'-4,"-12"2,1-1,0 1,0 1,0 0,0 0,0 1,1 0,-1 1,0-1,0 2,0-1,0 2,0-1,-1 1,7 3,-14-3,0 0,0 1,0-1,-1 1,1-1,-1 1,0 0,0-1,0 1,-1-1,1 1,-1-1,0 1,0-1,0 1,0-1,0 0,-1 0,0 0,1 0,-1 0,0 0,-1 0,1 0,0-1,-1 1,0-1,1 1,-4 1,2 1,-39 70,42-74,0 1,0 0,1 0,-1-1,0 1,1 0,-1 0,1 0,0 0,-1 0,1 0,0 0,0 0,1 0,-1 0,0 0,1 0,-1 0,1 0,-1 0,1-1,0 1,0 0,0 0,0-1,0 1,0 0,0-1,1 1,-1-1,1 0,-1 1,1-1,-1 0,1 0,0 0,-1 0,1 0,0 0,1 0,3-1,0 1,-1-1,1 0,0 0,0-1,-1 0,1 0,0 0,-1-1,1 1,-1-1,1-1,-1 1,0-1,0 0,1 0,13-8</inkml:trace>
  <inkml:trace contextRef="#ctx0" brushRef="#br0" timeOffset="5225.276">3753 735,'19'-3,"-6"0,1 0,0 1,-1 0,1 1,0 1,0 0,-1 1,1 1,0 0,-1 0,1 1,-1 1,9 4,-19-6,0 0,-1 1,1-1,-1 1,0-1,0 1,0 0,0 0,0 0,0 0,-1 0,0 0,1 0,-1 1,0-1,-1 0,1 1,0-1,-1 1,0-1,0 1,0-1,0 0,-1 1,1-1,-1 1,0-1,0 0,0 1,0-1,-1 0,1 0,-1 0,0 0,0 0,0 0,0-1,0 1,-2 1,3-3,0 0,-1 0,1 1,0-1,0 1,1-1,-1 1,0-1,0 1,1-1,-1 1,1-1,0 1,-1 0,1-1,0 1,0 0,0 0,0-1,0 1,0 0,0-1,1 1,-1 0,1-1,-1 1,1-1,0 1,-1-1,1 1,0-1,0 1,0-1,0 0,0 1,1-1,-1 0,0 0,0 0,1 0,-1 0,1 0,-1 0,1-1,-1 1,1 0,0-1,-1 1,1-1,0 0,-1 0,1 1,1-1,78 3,-55-4</inkml:trace>
  <inkml:trace contextRef="#ctx0" brushRef="#br0" timeOffset="5469.021">4262 735,'31'62,"-4"1,-2 1,-3 1,-2 2,-4 0,-3 0,-2 1,-1 44,-8-83,-2-1,-2 1,0-1,-2 1,-1-1,-1 0,-1-1,-1 0,-2 0,-1 0,-1-1,-1-1,-1 0,-2-1,-17 21,15-27,1-5</inkml:trace>
  <inkml:trace contextRef="#ctx0" brushRef="#br0" timeOffset="6274.241">4319 565,'420'-27,"-417"26,0 0,0 0,0 0,0 1,0-1,-1 1,1 0,0 0,0 0,0 0,0 0,0 1,0-1,0 1,0 0,0 0,0 0,0 0,-1 1,1-1,-1 1,1-1,-1 1,1 0,-1 0,0 0,0 0,0 1,0-1,0 0,-1 1,1-1,-1 1,1 0,-1-1,0 1,0 0,0 0,-1 0,1 2,-17 82,1 27,91 346,-71-34,-28-267,20-154,-1 0,1 0,-1 0,0-1,0 1,-1-1,1 0,-1-1,0 1,0-1,0 0,0 0,0 0,-1-1,1 0,-1 0,0 0,0-1,0 0,1 0,-1 0,0-1,0 0,0 0,0 0,0-1,0 0,0 0,0 0,0-1,-2-1,-25 1,-110-6,118 1</inkml:trace>
  <inkml:trace contextRef="#ctx0" brushRef="#br0" timeOffset="6605.735">5221 1,'-14'38,"-15"37,-7 15,3-2,7-13,3-13,5-12,6-11,5-7,4-8</inkml:trace>
  <inkml:trace contextRef="#ctx0" brushRef="#br0" timeOffset="6856.071">5531 396,'-43'33,"-33"31,-9 9,5-3,12-9,12-9,21-15,16-12</inkml:trace>
  <inkml:trace contextRef="#ctx0" brushRef="#br0" timeOffset="7152.683">5334 735,'53'-6,"-9"0,0 2,1 2,-1 2,25 4,-67-4,1-1,0 1,-1 0,1 0,-1 1,1-1,-1 1,1-1,-1 1,1 0,-1-1,1 2,-1-1,0 0,1 0,-1 1,0-1,0 1,0-1,0 1,0 0,-1 0,1 0,0 0,-1 0,0 0,1 0,-1 1,0-1,0 1,0-1,0 0,-1 1,1-1,-1 1,1 0,-1-1,0 1,0-1,0 1,-1 1,-2 5,-1-1,0 1,0-1,-1 0,0 0,0-1,-1 1,0-1,0-1,-1 1,0-1,0 0,0 0,-2 0,-49 48,57-53,1 0,-1-1,0 1,1 0,-1-1,1 1,-1 0,1-1,-1 1,1 0,0 0,-1 0,1 0,0-1,0 1,-1 0,1 0,0 0,0 0,0 0,0 0,0 0,0-1,1 1,-1 0,0 0,0 0,1 0,-1 0,0-1,1 1,-1 0,1 0,-1-1,1 1,-1 0,1-1,-1 1,1 0,0-1,0 1,-1-1,1 1,0-1,0 1,-1-1,1 0,0 1,0-1,0 0,0 0,-1 1,1-1,0 0,0 0,0 0,1 0,57 4,-54-4,21 0</inkml:trace>
  <inkml:trace contextRef="#ctx0" brushRef="#br0" timeOffset="10257.574">5673 960,'87'22,"-74"-19,1-1,-1 0,1-1,-1 0,1-2,0 1,-1-2,1 1,-1-2,0 0,0-1,0 0,4-2,-144 31,115-21,6-2,0 1,1-1,-1 0,0-1,-1 1,1-1,0-1,0 1,0-1,-1 0,1 0,0-1,0 0,0 0,0 0,0-1,-3-1,2-2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1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1 661,'167'-12,"7"-23,39 24,-184 12,-17-1</inkml:trace>
  <inkml:trace contextRef="#ctx0" brushRef="#br0" timeOffset="686.824">85 858,'369'0,"-200"-26,-145 24</inkml:trace>
  <inkml:trace contextRef="#ctx0" brushRef="#br0" timeOffset="4904.076">1836 349,'-17'0,"1"0,-1 1,1 0,-1 2,1 0,0 0,0 2,0 0,1 1,-1 0,1 1,1 1,0 1,0 0,-4 3,14-6,1-1,0 0,0 1,1 0,-1 0,1-1,0 1,1 1,0-1,0 0,0 0,0 0,1 1,0-1,1 0,-1 0,1 1,0-1,1 0,-1 0,1 0,0 0,1-1,0 1,0 0,0-1,0 0,1 0,0 0,0 0,0 0,1-1,-1 0,1 0,0 0,0 0,1-1,-1 0,4 1,260 135,-266-138,-1 1,1 0,-1 0,1 0,-1 0,0 1,0-1,0 0,0 1,0 0,-1-1,1 1,-1 0,0 0,1 0,-1 0,0 0,-1 0,1 0,-1 0,1 0,-1 0,0 0,0 1,0-1,-1 0,1 0,-1 0,0 0,1 0,-1 0,-1 0,1 0,0 0,-1 0,1-1,-1 1,0 0,0-1,0 0,0 1,-1-1,1 0,0 0,-2 1,-5 4,1-1,-1 0,-1 0,1 0,-1-1,0-1,0 1,0-2,-1 0,1 0,-1 0,0-2,0 1,0-1,1-1,-1 0,0 0,0-1,-4-1,-3-5</inkml:trace>
  <inkml:trace contextRef="#ctx0" brushRef="#br0" timeOffset="5351.9">1695 378,'312'-1,"-171"-24,-35 9,-87 17</inkml:trace>
  <inkml:trace contextRef="#ctx0" brushRef="#br0" timeOffset="7754.269">1496 1196,'-58'12,"87"2,284-11,0-33,-235 26,-60-2</inkml:trace>
  <inkml:trace contextRef="#ctx0" brushRef="#br0" timeOffset="8319.045">1695 1422,'-10'1,"0"0,0 0,0 1,0 0,0 0,0 1,1 1,0-1,-1 2,1-1,1 1,-1 1,1-1,0 1,0 1,1 0,-1 0,2 0,-1 1,1 0,0 0,1 0,-1 1,2 0,-1 0,2 1,-1-1,1 1,0-1,1 1,0 0,1 0,0 0,0 1,0-7,0 1,0 0,0 0,0 0,1 0,0 0,0 0,0 0,1 0,0 0,0 0,0 0,0 0,1 0,-1 0,1-1,1 1,-1-1,1 0,-1 1,1-1,1 0,-1-1,0 1,1 0,0-1,0 0,0 0,0 0,0 0,1-1,6 0,1-1,0 0,-1-1,1 0,0-1,-1 0,1-1,-1 0,1-1,-1-1,0 1,0-2,0 1,-1-2,1 1,-1-1,-1-1,1 0,-1 0,8-9,21-10,-27 19,0 0,0-1,0 0,-1-1,-1 0,1 0,-1-1,-1 0,0-1,0 0,-1 0,-1-1,0 0,0 0,-1 0,1-8,-6 14,0 0,-1 0,0 1,0-1,0 0,-1 0,0 0,0 1,0-1,-1 1,0 0,0-1,0 1,-1 1,0-1,0 0,0 1,0 0,-1 0,1 0,-1 1,0-1,0 1,0 0,-1 0,1 1,-1 0,0 0,1 0,-1 1,0 0,0 0,0 0,0 1,0-1,0 1,0 1,0 0,0-1,0 2,0-1,1 1,-1 0,0 0,-4 2,-10 8</inkml:trace>
  <inkml:trace contextRef="#ctx0" brushRef="#br0" timeOffset="8667.412">2146 1592,'0'19,"-5"11,-1 6,-1 0,2-9,7-10,7-13,2-7</inkml:trace>
  <inkml:trace contextRef="#ctx0" brushRef="#br0" timeOffset="9151.771">2287 1422,'73'-18,"-33"5,-30 9,0 0,0 1,0 0,1 0,-1 1,1 1,-1 0,1 0,0 1,-1 0,1 1,1 0,-11-1,0 1,0-1,1 0,-1 1,0-1,0 1,0 0,1-1,-1 1,0 0,0 0,0 0,0 0,0 0,0 0,-1 0,1 0,0 0,0 0,-1 0,1 0,-1 1,1-1,-1 0,1 1,-1-1,0 0,0 0,0 1,1-1,-1 0,0 1,-1-1,1 0,0 1,0-1,-1 0,1 1,0-1,-1 0,1 0,-2 2,-31 52,29-50,-55 63,44-52,1 0,0 1,1 1,1 0,0 1,-3 8,14-25,0 0,0 1,0-1,0 0,0 1,1-1,-1 1,1-1,-1 1,1-1,0 1,0-1,0 1,0-1,1 1,-1-1,1 1,-1-1,1 1,0-1,0 0,0 1,0-1,0 0,1 0,-1 0,1 0,-1 0,1 0,0 0,0-1,0 1,0 0,0-1,0 0,0 1,0-1,1 0,-1 0,0 0,1-1,-1 1,1 0,-1-1,1 0,-1 1,1-1,-1 0,1 0,1-1,9 1,0 0,0-1,0 0,-1-1,1-1,0 0,-1 0,0-1,1-1,-2 0,1-1,-1 0,1-1,-2 0,5-4,-1 0</inkml:trace>
  <inkml:trace contextRef="#ctx0" brushRef="#br0" timeOffset="11484.944">1525 39,'-10'-6,"-1"1,0 0,0 0,0 1,0 1,-1-1,0 2,1 0,-1 0,0 2,0-1,0 1,0 1,0 0,0 0,0 2,1-1,-1 1,1 1,0 0,0 1,0 0,-9 6,1 13,1 1,1 0,2 1,0 1,2 0,1 1,1 0,1 1,2 0,1 1,1 0,1 0,0 30,-15 371,4-252,-6 58,-24 85,11-128,34-191,-1 0,0 1,1 0,-1-1,1 1,-1 0,1 0,0 0,1 0,-1 0,1 0,-1 0,1 1,1-1,-1 0,0 0,1 0,0 0,0 0,0 0,0 0,1-1,0 1,0 0,0-1,0 1,0-1,1 1,-1-1,1 0,0 0,0-1,0 1,0 0,1-1,-1 0,0 0,1 0,0 0,0 0,167-3,-143-5,-3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29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1,'-9'2,"0"1,-1 0,1 1,0 0,1 0,-1 1,1 0,0 0,0 1,0 0,1 0,0 1,0 0,1 0,0 1,0 0,1 0,0 0,0 1,-16 32,1 1,3 1,2 0,1 1,2 1,3 0,1 0,0 23,1-19,3 0,1 1,3 0,2-1,5 23,0-42,1 0,2 0,1-1,2-1,0 0,2-1,1 0,1-1,4 2,-18-23,-1 0,1-1,0 1,1-1,-1 0,1 0,-1 0,1 0,0-1,1 1,-1-1,1 0,-1-1,1 1,0-1,0 0,0 0,0 0,0-1,0 0,1 0,-1 0,4 0,9-4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3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1,'-14'38,"-6"23,2 5,3-3,5-8,3-8,-1-13,0-7,2-3,2-1,6-4,3-11,0-6</inkml:trace>
  <inkml:trace contextRef="#ctx0" brushRef="#br0" timeOffset="318.289">280 114,'-4'13,"-1"0,0 0,1 0,1 0,0 1,1-1,1 1,0-1,0 1,1 0,1-1,1 1,0 0,0-1,3 8,-3-19,-1 1,1 0,0-1,-1 0,1 1,1-1,-1 0,0 0,0 0,1 0,-1 0,1-1,-1 1,1-1,0 1,0-1,0 0,-1 0,1 0,0-1,0 1,0-1,0 0,0 1,0-1,1-1,-1 1,0 0,0-1,0 1,-1-1,1 0,0 0,0 0,0-1,7-2,0 0,-1 0,0-1,0-1,0 0,-1 0,0 0,0-1,6-7,-7 8,0 0,-1-1,1 0,-2 0,1 0,-1-1,0 1,0-1,-1 0,0-1,-1 1,0-1,0 0,-1 1,0-1,0 0,-1 0,0-1,-1 1,0 0,0 0,-1 0,0 0,-1 0,0 0,0 0,-1 0,-1-1,1 7,0 0,0 0,0 1,0-1,0 1,-1 0,1 0,-1 0,0 1,1-1,-1 1,0 0,0 0,0 0,0 0,0 1,0-1,0 1,0 0,0 1,0-1,0 1,0-1,0 1,0 0,0 1,0-1,1 1,-1 0,-2 1,-20 9</inkml:trace>
  <inkml:trace contextRef="#ctx0" brushRef="#br0" timeOffset="669.039">788 86,'-8'11,"0"-1,0 2,1-1,1 1,-1 0,2 1,0-1,1 1,0 0,0 0,2 0,0 1,0-1,1 1,1-1,0 1,2 12,-1-23,0-1,0 1,0 0,0 0,1 0,-1-1,1 1,0-1,0 1,0-1,0 0,0 0,1 0,-1 0,0 0,1 0,0-1,-1 1,1-1,0 0,0 1,0-1,0-1,0 1,0 0,0-1,0 1,0-1,0 0,0 0,0 0,0-1,0 1,1-1,100-34,-91 29,-1-1,-1 0,1-1,-1-1,-1 1,1-2,-2 1,8-10,-14 16,0-1,-1 0,1 0,-1 0,0 0,0-1,0 1,0-1,-1 1,0-1,0 1,0-1,0 0,-1 1,0-1,0 0,0 0,-1 1,1-1,-1 0,0 1,0-1,-1 1,0-1,1 1,-1 0,-2-3,-1 0,-1 1,0 0,0-1,0 2,-1-1,0 1,0 0,0 0,-1 1,1 0,-1 0,0 1,-1 0,1 1,0-1,-1 2,1-1,-1 1,1 0,-1 1,0 0,1 0,-1 1,0 0,1 1,-1 0,1 0,0 1,-2 0,-15 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3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7,'0'-5,"0"4,0 6,0 7,0 7,0 4,0 4,0 1,0 2,0 0,0-1,0 1,0-2,0 1,0-1,0 1,5-6,1-6</inkml:trace>
  <inkml:trace contextRef="#ctx0" brushRef="#br0" timeOffset="281.789">0 431,'48'-5,"40"-7,15 0,-6 1,-10 3,-14-3,-15 1,-13 2,-9 3,-6 2,-3 6,-11 3,-9 5,-9 0,-5-1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4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47,'19'-5,"30"-1,12-1,1 2,-6 2,-8 1,-7 1,-11-5,-5 0,-7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4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1108,'-15'9,"0"0,1 1,0 0,0 1,2 1,-1 0,2 1,-1 0,2 1,0 0,0 1,2 0,-1 0,2 1,0 0,1 0,1 0,0 4,2-2,1 0,0 0,2 0,0 0,1 0,1 0,3 14,-4-27,0 0,0 0,1-1,-1 1,1 0,0-1,0 0,1 1,-1-1,1 0,0 0,0 0,1-1,-1 1,1-1,-1 0,1 0,0 0,0 0,1-1,-1 0,1 1,-1-2,1 1,-1 0,1-1,0 0,0 0,0 0,3-1,3-2,1-1,-1 0,1 0,-1-1,-1-1,1 0,0-1,-1 1,0-2,-1 0,0 0,0-1,0 0,-1 0,0-1,0 0,5-9,8-4,-12 13,-1-1,0 1,0-1,-1 0,0-1,-1 0,0 0,-1 0,0-1,-1 1,0-1,-1 0,0 0,-1-1,-1 1,1-9,-1 13,1 1,-1 0,-1 0,1-1,-2 1,1-1,-1 1,0 0,0 0,0-1,-1 1,-1 0,1 0,-1 0,0 1,-1-1,1 1,-1 0,-1 0,1 0,-1 0,0 1,0 0,-1 0,1 0,-1 1,0-1,0 1,-1 1,1-1,-1 1,0 1,-5-3,8 5,1-1,-1 0,0 1,0 0,0-1,0 2,0-1,0 0,0 1,0 0,0 0,0 0,1 0,-1 1,0-1,1 1,-1 0,1 0,0 0,-1 0,1 1,0 0,0-1,-1 3,-10 14</inkml:trace>
  <inkml:trace contextRef="#ctx0" brushRef="#br0" timeOffset="331.647">628 1418,'-9'15,"0"4,4-6,6-4,3-10,1-4</inkml:trace>
  <inkml:trace contextRef="#ctx0" brushRef="#br0" timeOffset="1301.736">939 1079,'-12'27,"2"-1,1 2,1-1,2 1,0 1,2-1,1 1,2-1,0 1,2 0,3 16,-3-40,-1 0,1-1,0 1,1-1,-1 1,1-1,0 0,0 1,0-1,0 0,1 0,0-1,0 1,0 0,0-1,0 0,1 0,-1 0,1 0,0 0,0-1,0 0,0 0,1 0,-1 0,0 0,1-1,-1 0,1 0,0 0,-1-1,1 1,0-1,-1 0,1-1,0 1,-1-1,1 0,1 0,13-6,-1-1,1-1,-1-1,-1 0,1-1,-2-1,0-1,0 0,-1-1,-1-1,8-10,-16 18,0 0,-1 0,0-1,0 1,-1-1,0-1,0 1,-1 0,0-1,0 0,-1 0,0 0,-1 0,0 0,0 0,-1 0,0 0,0 0,-1 0,-1 0,0 0,0 0,0 0,-1 0,0 1,-1-1,0 1,0 0,-1 0,0 1,-1-1,1 1,-1 0,-2 0,1 0,-1 1,-1 0,1 1,-1 0,0 0,-1 1,1 0,-1 1,1 0,-1 0,0 1,0 0,0 1,0 0,0 1,-1 0,1 0,0 1,0 0,0 1,0 0,0 1,1 0,-1 1,1 0,-1 0,1 1,-1 1,-11 8</inkml:trace>
  <inkml:trace contextRef="#ctx0" brushRef="#br0" timeOffset="1751.442">1559 1052,'-7'0,"-1"0,1 1,0 0,-1 0,1 0,0 1,0 1,0-1,0 1,0 0,1 1,0-1,-1 1,1 1,0-1,1 1,-1 0,1 0,0 1,0 0,1-1,0 2,0-1,0 0,0 1,1 0,1-1,-1 1,1 0,0 1,0-1,1 0,0 1,1-1,-1 0,1 1,1-1,-1 1,1-1,1-1,0 1,0-1,1 0,-1-1,1 1,1 0,-1-1,1 0,0 0,0 0,0 0,1 0,0-1,0 0,0 0,0 0,0-1,1 0,0 0,0 0,0-1,0 1,0-1,0-1,0 1,1-1,-1 0,0-1,1 0,-1 0,1 0,-1-1,1 1,-1-2,0 1,0-1,0 0,1 0,-2 0,3-2,1-3,0-1,0 0,-1 0,0-1,0 0,-1 0,0-1,-1 0,0 0,0 0,-1-1,-1 0,1 0,-2 0,0-1,0 1,-1-1,-1 0,0 0,0 1,-1-1,-1 0,0 0,0 0,-1 1,-1-1,0 1,0 0,-4-6,5 11,0 1,0 0,-1 0,0 0,0 0,0 0,-1 1,1 0,-1-1,0 1,-1 1,1-1,-1 1,1-1,-1 1,0 1,0-1,0 1,-1-1,1 2,0-1,-1 0,1 1,-1 0,0 1,1-1,-1 1,0 0,1 0,-1 1,0 0,1 0,-1 0,1 0,-1 1,1 0,0 0,-5 3,-18 8,3 0</inkml:trace>
  <inkml:trace contextRef="#ctx0" brushRef="#br0" timeOffset="2117.356">1671 1305,'-28'13,"0"1,0 2,1 0,1 2,1 0,1 2,0 1,2 1,-18 22,36-41,0 0,1 1,-1-1,1 1,0 0,0 0,1 0,-1 0,1 1,0-1,0 1,0-1,1 1,0 0,0-1,0 1,0 0,1 0,-1 0,1 0,0-1,1 1,-1 0,1 0,0 0,1-1,-1 1,1 0,0-1,0 1,0-1,0 0,1 0,0 0,0 0,0 0,0 0,0-1,1 0,0 1,-1-1,4 1,7 1,0-1,0 0,0-1,1-1,-1 0,0-1,1-1,-1 0,1-1,-1 0,1-2,-4 1,0-1,0 0,-1-1,0 0,1-1,-2 0,1 0,0-1,-1 0,0-1,-1 0,0-1,0 1,0-2,-1 1,0-1,-1 0,0 0,0-1,-1 0,0 0,-1 0,0 0,0-1,-1 0,-1 0,0 0,0 0,-1-10,1 6,-1 0,0 0,-2 0,0 0,0-1,-1 1,-1 1,-1-1,0 0,-1 1,0 0,-1 0,-6-10,-4 0</inkml:trace>
  <inkml:trace contextRef="#ctx0" brushRef="#br0" timeOffset="2585.032">1841 685,'73'-17,"20"16,-91 1,0 1,0-1,0 1,0 0,0 0,0-1,0 1,-1 0,1 1,0-1,0 0,-1 0,1 1,-1-1,1 1,-1-1,0 1,1 0,-1-1,0 1,0 0,0 0,-1 0,1 0,0 0,-1 0,1 0,-1 0,0 0,1 0,-1 0,0 0,0 0,0 0,-1 0,1 1,-1-1,1 0,-1 0,1 0,-1 0,0 0,-3 7,0 0,0-1,-1 0,0 1,-1-2,0 1,0-1,0 1,-1-2,0 1,-1-1,0 1,-37 36,43-41,0 1,0-1,1 1,-1-1,1 1,-1 0,1-1,0 1,0 0,0 0,0 0,1 0,-1 0,1 0,-1 0,1 0,0 0,0 0,1 0,-1 0,1 0,-1 0,1 0,0 0,0 0,0-1,1 1,-1 0,1-1,-1 1,1-1,0 1,0-1,0 0,0 0,0 0,1 0,-1 0,1 0,-1-1,1 1,0-1,-1 1,1-1,0 0,0 0,0-1,0 1,0-1,0 1,0-1,0 0,1 0,113 3,-91-4</inkml:trace>
  <inkml:trace contextRef="#ctx0" brushRef="#br0" timeOffset="2950.864">2237 515,'34'96,"-5"1,-3 2,-5 0,-4 2,1 73,-16-139,-3 1,0 0,-3-1,-1 1,-1-1,-2-1,-1 1,-2-1,-1-1,-2 0,-9 13,8-15,-2-1,-2 0,0-2,-2 0,-1-1,-1-1,-2-2,0 0,-1-2,-2 0,0-2,-1-1,-11 4,11-11,5-5</inkml:trace>
  <inkml:trace contextRef="#ctx0" brushRef="#br0" timeOffset="4132.469">2264 346,'284'1,"-280"0,-1 0,1 0,-1 0,1 0,-1 0,0 1,1-1,-1 1,0 0,0 0,0 0,-1 1,1-1,0 1,-1-1,0 1,1 0,-1 0,0 0,0 0,-1 0,1 0,-1 1,0-1,0 1,0-1,0 2,14 99,-16 267,-27 3,1-131,-3 6,4-102,27-143,-1 0,-1-1,1 1,0 0,-1 0,0-1,0 1,0 0,0-1,-1 1,1-1,-1 0,0 1,0-1,0 0,0 0,-1 0,1 0,-1-1,0 1,0-1,0 1,0-1,0 0,0 0,-1 0,1-1,-1 1,0-1,-6 3,-1 1,1-2,-1 0,0 0,-1-1,1 0,0-1,0-1,-1 0,1 0,0-1,-1 0,-7-2,-10-26,22 11</inkml:trace>
  <inkml:trace contextRef="#ctx0" brushRef="#br0" timeOffset="4598.766">2971 7,'0'-4,"-5"2,-7 7,0 7,-4 7,-4 4,2 4,-1 2,3 0,-1 1,2-1,0-4,1-3,4-4</inkml:trace>
  <inkml:trace contextRef="#ctx0" brushRef="#br0" timeOffset="4855.665">3111 120,'-38'29,"-23"24,0 7,9-1,10-11,11-9,11-6,10-8</inkml:trace>
  <inkml:trace contextRef="#ctx0" brushRef="#br0" timeOffset="5183.959">2914 487,'8'-2,"204"-34,-210 35,0 0,0 1,1-1,-1 1,0-1,0 1,0-1,0 1,0 0,0 0,1 0,-1 1,0-1,0 0,0 1,0-1,0 1,0 0,0 0,0 0,0 0,0 0,0 0,0 0,-1 1,1-1,-1 0,1 1,-1 0,1-1,-1 1,0 0,0 0,0-1,0 1,0 0,0 0,0 0,-1 0,1 1,-1-1,1 0,-1 0,0 0,0 0,0 0,0 2,-6 6,0 0,-1 0,-1-1,1 0,-1 0,-1-1,0 0,0 0,-2 1,1-2,1 0,1 1,-1 0,1 0,1 1,-1 0,2 0,-1 1,1 0,0 1,6-8,-1 0,1 0,0-1,0 1,0 0,0 0,0 0,0 0,1 0,0-1,-1 1,1 0,0-1,0 1,1 0,-1-1,0 1,1-1,0 0,-1 1,1-1,0 0,0 0,0 0,1 0,-1-1,0 1,1 0,-1-1,1 0,-1 0,1 0,0 0,-1 0,1 0,0 0,0-1,0 0,-1 1,1-1,0 0,0 0,0-1,0 1,-1-1,1 1,0-1,0 0,1-1,22-2</inkml:trace>
  <inkml:trace contextRef="#ctx0" brushRef="#br0" timeOffset="6533.451">3196 1278,'247'-317,"-217"285,-31 64,0-29,-1 0,0 0,0 0,1 0,0 0,-1 0,1 0,1 0,-1 1,0-1,1 0,-1 1,1-1,0 0,0 1,0-1,1 0,-1 1,1-1,0 0,0 0,0 1,0-1,1 0,-1 0,1 0,0 0,0-1,0 1,0 0,0-1,0 0,1 1,-1-1,1 0,0 0,-1 0,1-1,0 1,3 1,4-5,0 1,0-2,0 1,-1-1,1-1,-1 1,0-2,0 1,0-1,0-1,-1 1,0-2,0 1,-1-1,1 0,-1 0,2-5,124-119,-132 131,-1-1,1 1,0-1,-1 1,1 0,-1-1,1 1,0 0,0 0,-1 0,1 0,0 0,-1-1,1 1,0 0,0 1,-1-1,1 0,0 0,-1 0,1 0,0 0,0 1,-1-1,1 0,0 1,-1-1,1 0,-1 1,1-1,-1 1,1-1,-1 1,1-1,-1 1,1-1,-1 1,1 0,-1-1,0 1,1 0,-1-1,0 1,0 0,0-1,1 1,-1 0,0 0,0-1,0 1,0 0,0-1,0 2,12 50,-11-47,-1 2,0-1,1 1,0-1,0 1,0-1,1 1,0-1,1 0,-1 0,1 0,0 0,1 0,-1-1,1 1,0-1,1 0,-1 0,1 0,0-1,0 0,0 0,1 0,-1-1,1 1,0-1,0-1,0 1,1-1,-1 0,0 0,19 1</inkml:trace>
  <inkml:trace contextRef="#ctx0" brushRef="#br0" timeOffset="6803.648">3196 1390,'38'0,"42"-5,17-1,1 0,-6 1,-10-3,-8-1,-13 2,-6 2,-9 1,-6 3,-6 0,-4 0,-2 6,-6 2</inkml:trace>
  <inkml:trace contextRef="#ctx0" brushRef="#br0" timeOffset="7236.687">3760 1532,'-58'20,"24"-9,0 2,1 1,1 1,0 2,-9 7,40-24,-1 1,0 0,0-1,0 1,1 0,-1 0,1 0,-1 0,0 0,1 1,0-1,-1 0,1 1,0-1,-1 1,1-1,0 1,0-1,1 1,-1 0,0 0,0-1,1 1,-1 0,1 0,-1 0,1 0,0 0,0 0,0-1,0 1,0 0,0 0,1 0,-1 0,1 0,-1 0,1-1,0 1,-1 0,1 0,0-1,0 1,0-1,1 1,-1-1,1 2,137 57,-112-49,-19-10,1 1,-1 0,1 1,-1 0,0 0,0 1,0 0,-1 0,1 1,-1 0,0 0,0 1,-1 0,0 0,0 1,0-1,-1 1,0 0,0 1,0-1,-1 1,-1 0,1 0,-1 0,-1 1,2 7,-7-8,0 0,0 0,-1 0,0-1,-1 1,0-1,0 0,0-1,-1 1,0-1,-1 0,1 0,-1-1,0 0,0 0,-1-1,1 1,-1-2,0 1,0-1,0 0,-1-1,1 0,-1 0,1-1,-3 0,-17 4,1 0,-1-2,0-2,0 0,0-2,-13-2,15-2,6-2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537 248,'-1'1,"0"-1,0 1,0 0,0 0,0 0,0-1,0 1,0 0,0 0,1 0,-1 0,0 1,1-1,-1 0,1 0,-1 0,1 0,-1 1,1-1,0 0,0 0,-1 1,1-1,0 0,0 1,0-1,0 0,1 0,-1 1,0-1,1 0,-1 0,0 1,1-1,-1 0,1 0,0 0,-1 0,1 0,0 0,0 0,0 1,1 9,8 362,-15-124,-21-147,11-110,9-4</inkml:trace>
  <inkml:trace contextRef="#ctx0" brushRef="#br0" timeOffset="265.705">170 332,'12'-16,"0"1,1 0,0 0,1 1,0 1,2 1,-1 0,1 0,1 2,0 0,1 1,0 1,0 0,0 2,1 0,0 1,5 0,32-5,-14 1,0 2,1 2,0 2,31 2,32 38,-90-28</inkml:trace>
  <inkml:trace contextRef="#ctx0" brushRef="#br0" timeOffset="647.459">1102 530,'-16'32,"2"1,1 0,2 2,2-1,1 1,1 0,2 1,1 2,4-35,0 1,0-1,0 0,0 0,0 0,1 1,-1-1,1 0,0 0,0 0,0 0,0 0,1 0,-1 0,1-1,0 1,0 0,0-1,0 1,0-1,0 0,1 0,-1 0,1 0,-1 0,1 0,0-1,0 1,0-1,0 0,0 0,0 0,0 0,0 0,0-1,1 1,-1-1,0 0,0 0,0 0,1-1,-1 1,0-1,0 0,0 1,0-2,0 1,0 0,0 0,0-1,11-7,0-1,-1-1,0 0,-1-1,0 0,-1 0,-1-2,0 1,0-1,-1-1,-1 1,-1-1,4-10,-6 11,0 0,-1 0,0 0,-1-1,-1 1,0-1,-1 0,-1 0,-1-14,1 24,0-1,-1 1,0 0,0 0,0-1,0 1,-1 0,1 0,-2 0,1 1,0-1,-1 0,0 1,0 0,0-1,0 1,-1 0,0 1,0-1,0 1,0-1,0 1,-1 0,1 1,-1-1,0 1,0 0,-2-1,3 3,0-1,0 1,0 0,0 0,0 0,1 0,-1 1,0 0,0 0,0 0,1 0,-1 0,1 1,-1-1,1 1,-1 0,1 0,0 0,0 1,0-1,0 1,0 0,1 0,-1-1,1 2,0-1,0 0,0 0,-1 2,-8 16</inkml:trace>
  <inkml:trace contextRef="#ctx0" brushRef="#br0" timeOffset="1114.427">1609 530,'-20'21,"1"1,0 2,2-1,1 2,0 0,2 1,1 1,2 0,-9 27,19-51,1-1,-1 1,1-1,0 1,0-1,0 1,0-1,0 1,0 0,1-1,-1 1,1-1,0 0,0 1,0-1,0 1,0-1,0 0,0 0,1 0,-1 0,1 0,0 0,0 0,0 0,-1-1,2 1,-1-1,0 1,0-1,0 0,1 0,-1 0,0 0,1 0,-1 0,1-1,-1 1,1-1,-1 0,1 0,-1 0,1 0,0 0,-1 0,1-1,-1 1,1-1,11-3,0-1,0 0,-1-1,1 0,-2-1,1-1,-1 0,0 0,0-2,-1 1,0-1,-1-1,-1 0,1 0,-1-1,-1 0,1-3,20-22,-2-1,-2-1,-2-1,-1-1,-2-1,-2-1,-2-1,-1 0,-3-1,4-31,-15 62,0-1,-1 1,0-1,-1 1,-1 0,-1-1,0 1,0 0,-2 0,-1-4,4 14,1 0,-1 0,0 0,0 1,0-1,0 0,-1 1,0 0,1-1,-1 1,0 0,0 1,-1-1,1 0,-1 1,1 0,-1 0,0 0,0 0,0 0,0 1,0 0,0 0,0 0,0 0,-1 1,1 0,0-1,0 1,-1 1,1-1,0 1,0 0,0 0,0 0,-2 1,-10 6,0 1,0 0,1 2,1-1,-1 2,2 0,-1 1,2 0,0 1,0 1,2-1,0 2,0-1,1 2,1-1,1 1,1 0,0 0,1 1,1 0,0 0,1 2,-1-6,0-1,1 1,1 0,0 0,1 0,1 0,0 0,1 0,0 0,1 0,0 0,1-1,1 1,0-1,1 0,1 0,0 0,0-1,1 1,1-2,0 1,1-1,0 0,10 8,-5-10,1-1,1 0,-1-1,1-1,0 0,0-1,1-1,-1-1,1 0,0-1,0-1,0-1,0 0,0-1,0-1,0 0,-1-1,1-1,-1-1,13-5,-2-2</inkml:trace>
  <inkml:trace contextRef="#ctx0" brushRef="#br0" timeOffset="1995.494">2343 389,'-15'11,"-22"13,0 3,2 1,0 1,3 2,0 1,2 2,0 3,27-34,0 0,0 1,0-1,0 1,1-1,-1 1,1 0,0 0,1 0,-1 0,0 0,1 0,0 0,0 1,1-1,-1 0,1 1,0-1,0 0,0 1,0-1,1 0,0 1,0-1,0 0,0 0,1 0,0 0,-1 0,2 0,-1 0,0 0,1-1,-1 1,1-1,0 0,0 0,1 0,-1 0,1 0,-1-1,1 0,0 1,1-1,2-1,-1 0,1-1,0 0,0 0,-1-1,1 1,0-2,-1 1,1-1,-1 0,1 0,-1 0,0-1,0 0,0-1,0 1,0-1,-1 0,0 0,4-5,90-105,-96 109,77-111,-80 115,0 1,0 0,0-1,0 1,1-1,-1 1,0-1,0 1,0 0,0-1,1 1,-1 0,0-1,0 1,1 0,-1-1,0 1,1 0,-1-1,0 1,1 0,-1 0,0 0,1-1,-1 1,1 0,-1 0,0 0,1 0,-1 0,1 0,-1-1,0 1,1 0,-1 0,1 0,-1 0,1 1,-1-1,0 0,1 0,-1 0,1 0,-1 0,0 0,1 1,-1-1,0 0,1 0,-1 1,0-1,1 0,-1 1,0-1,1 0,-1 1,0-1,0 0,1 1,-1-1,0 0,0 1,0-1,0 1,0-1,1 0,-1 1,1 30,-9 17,5-38,0 1,1 0,1 0,-1 0,1 0,1 1,0-1,1 0,0 0,1 0,0 0,1 0,0 0,4 8,-6-16,1-1,0 1,0-1,0 1,0-1,0 0,0 1,1-1,-1-1,1 1,-1 0,1 0,0-1,0 0,-1 1,1-1,0 0,0-1,0 1,0 0,1-1,-1 0,0 1,0-1,0 0,0-1,0 1,0-1,0 1,0-1,0 0,0 0,0 0,0-1,0 1,0-1,89-72,-74 50,-1-1,-1-1,-2 0,0-1,-2-1,6-19,-10 27,-10 26,-4 13,2-1,0 1,1 0,0 1,2-1,1 0,0 1,2 8,-2-23,0 0,0-1,1 1,0 0,-1-1,2 1,-1-1,0 1,1-1,0 0,0 0,0 1,1-2,-1 1,1 0,0 0,0-1,0 1,1-1,-1 0,1 0,0-1,0 1,0-1,0 1,0-1,0 0,1-1,-1 1,1-1,-1 0,1 0,-1 0,1-1,0 0,-1 1,1-2,0 1,-1 0,1-1,-1 0,1 0,-1-1,1 1,-1-1,0 0,0 0,3-1,4-7,0 0,0-1,-1 0,-1-1,0 0,-1 0,0-1,0 0,-2 0,1-1,-2 1,2-9,11-19,92-157,-87 169,-23 28,0 1,1-1,-1 1,0-1,0 1,1 0,-1-1,0 1,1-1,-1 1,1 0,-1 0,1-1,-1 1,0 0,1-1,-1 1,1 0,-1 0,1 0,-1 0,1 0,-1-1,1 1,0 0,-1 0,1 0,-1 0,1 0,-1 1,1-1,-1 0,1 0,-1 0,1 0,-1 0,1 1,-1-1,1 0,-1 1,0-1,1 0,-1 1,1-1,-1 0,0 1,1-1,-1 1,0-1,1 0,-1 1,0-1,0 1,0-1,1 1,-1-1,0 1,0-1,0 1,0-1,0 1,0-1,0 1,-14 114,4 24,6 1,6 17,0-4,0-56,0-33,-2 0,-3-1,-9 49,9-96,0 1,0-1,-2 0,0 0,0-1,-2 1,0-1,0-1,-2 1,0-1,0-1,-1 1,-1-2,0 0,-1 0,0-1,-1 0,0-1,-1 0,0-2,0 1,-4 0,15-8,-1 0,0-1,1 1,-1 0,0-1,1 0,-1 0,0 0,0-1,1 1,-1-1,1 0,-1 0,0 0,1 0,0-1,-1 1,1-1,0 0,0 0,0 0,0-1,0 1,0-1,1 1,-1-1,1 0,0 0,-1 0,1 0,1 0,-1-1,0 1,1-1,0 1,0-1,0 1,0-1,1 0,-1 1,1-1,0-1,1-23,2 1,1-1,1 1,2 0,0 1,2-1,1 1,1 1,1 0,1 1,1 0,1 1,1 1,4-3,14-23,1 2,3 1,1 2,17-12,-34 36</inkml:trace>
  <inkml:trace contextRef="#ctx0" brushRef="#br0" timeOffset="20703.728">1 1433,'6'4,"0"0,0-1,0 0,1-1,0 1,-1-1,1 0,0-1,0 1,0-2,0 1,0-1,0 0,1 0,1 0,291-16,444-6,199 3,-512-5,63-8,-280 33,-202-1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451 339,'-5'-1,"-24"-5,0 1,0 2,0 0,0 3,-1 0,1 2,0 1,0 1,0 1,-17 7,44-12,-1 1,1-1,0 1,0 0,0-1,0 1,0 0,0 0,0 1,0-1,0 0,0 1,1-1,-1 1,0-1,1 1,0 0,-1 0,1 0,0 0,0 0,0 0,0 0,0 0,0 0,1 0,-1 0,1 1,-1-1,1 0,0 0,0 1,0-1,0 0,0 0,1 1,-1-1,1 0,-1 0,1 0,0 1,0-1,0 0,0 0,1 0,78 42,-73-42,0 0,0 1,0 0,-1 0,1 0,-1 1,0 0,0 0,0 0,-1 1,1 0,1 2,-6-4,-1 1,1-1,-1 0,1 1,-1-1,0 1,0-1,0 0,-1 1,1-1,-1 0,0 1,0-1,0 0,0 0,-1 0,1 0,-1 0,0 0,0 0,0 0,0-1,0 1,0-1,-1 1,0-1,1 0,-1 0,0 0,0-1,0 1,0 0,-2 0,-9 9,-133 116,144-124,1 0,-1 0,1 0,0 0,0 0,0 1,0-1,1 1,-1-1,1 1,0 0,0-1,0 1,1 0,-1 0,1 0,0-1,0 1,0 0,0 0,1 0,0 0,0-1,0 1,0 0,0-1,1 1,0-1,-1 1,1-1,0 0,1 0,-1 0,1 0,-1 0,1 0,0-1,0 1,0-1,0 0,1 0,-1 0,2 0,10 7,1 0,0-2,1 0,0-1,0-1,0 0,11 1,-26-6,0 0,0 1,1-1,-1 0,0 0,0 0,0-1,0 1,0 0,0-1,1 1,-1-1,0 0,0 0,-1 1,1-2,0 1,0 0,0 0,-1 0,1-1,0 1,-1-1,1 1,-1-1,0 0,0 1,1-1,-1 0,0 0,-1 0,1 0,0 0,0 0,-1 0,1 0,-1 0,0-2,3-17</inkml:trace>
  <inkml:trace contextRef="#ctx0" brushRef="#br0" timeOffset="246.486">338 0,'-58'232,"-23"207,5-10,64-227,13-178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27,'24'0,"17"0,7 0,0 0,-4 0,-4 0,-4 0,-9-5,-3-2,-2 1,1 1,-4 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80,'38'-5,"28"-6,6-2,-3-3,-9 1,-10 4,-14 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4,'56'-1,"-37"-1,0 1,0 1,0 1,0 0,0 2,0 0,0 1,16 6,-33-10,0 1,0 0,0 0,0 0,0 0,0 0,0 0,-1 0,1 1,0-1,-1 1,1-1,-1 1,0 0,1-1,-1 1,0 0,0 0,0 0,0 0,0 0,-1 0,1 0,-1 0,1 1,-1-1,0 0,1 0,-1 0,-1 0,1 1,0-1,0 0,-1 0,1 0,-1 0,0 0,1 0,-1 0,0 0,-1 2,-141 178,142-180,-1 0,1 1,0-1,0 0,1 1,-1-1,0 1,1-1,0 1,-1-1,1 1,0 0,0-1,1 1,-1-1,0 1,1-1,0 1,-1-1,1 1,0-1,0 0,0 1,1-1,-1 0,0 0,1 0,0 0,-1 0,1 0,0 0,0-1,0 1,0-1,0 1,1-1,-1 0,0 0,0 0,1 0,-1 0,1 0,-1-1,1 1,-1-1,1 0,-1 0,1 0,0 0,-1 0,3-1,9-1,0 0,0-2,0 0,0 0,-1-1,0-1,0 0,9-6,-3-1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0,'-19'198,"9"0,10 66,1-131,-1-110</inkml:trace>
  <inkml:trace contextRef="#ctx0" brushRef="#br0" timeOffset="355.832">290 254,'-210'172,"198"-162,6-6,1 0,0 0,-1 1,1-1,1 1,-1 0,1 0,0 1,0-1,0 1,1 0,0 0,0 0,1 0,-1 1,1 0,4-3,0 1,0-1,0 0,0 0,1 0,0 0,0 0,0-1,0 1,0-1,1 0,0 0,-1 0,1-1,0 1,0-1,1 0,-1 0,0 0,1 0,-1-1,4 1,10 6,-4-1,0 1,-1 0,0 1,0 0,-1 1,0 1,0 0,-1 1,-1 0,0 0,3 6,20 23,-18-28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0,'0'24,"0"17,0 8,0-2,5-2,1-5,0-4,-1-4,-1-2,-2-1,-1-2,0 1,-6-6,-2-5</inkml:trace>
  <inkml:trace contextRef="#ctx0" brushRef="#br0" timeOffset="271.796">1 424,'38'0,"27"0,8 0,-4 0,-9 0,-10 0,-9 0,-10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98 112,'-24'72,"3"1,4 1,3 1,3 1,0 54,11-117,0 0,1-1,0 1,1 0,1 0,0-1,0 1,1-1,1 0,3 7,-5-15,-1 0,1 1,0-1,0 0,0-1,0 1,1 0,-1-1,1 0,0 0,0 0,0 0,1-1,-1 0,0 0,1 0,0 0,-1-1,1 1,0-1,0 0,0-1,0 1,0-1,-1 0,1 0,0-1,2 0,6-3,0-1,-1-1,0 0,0 0,0-2,-1 1,0-1,-1-1,1 0,-2 0,1-1,-1 0,-1-1,0 0,-1 0,4-8,12-11,10-11,-2-2,-1-1,-3-1,-1-1,-3-2,-1 0,-3-1,4-21,21-111,-43 158,-9 23,-14 35,4 12,3 1,2 0,2 1,2 0,3 1,1 11,1-29,2 1,1-1,1 1,3-1,0 1,2-1,1 0,2-1,9 27,-5-36,0-5</inkml:trace>
  <inkml:trace contextRef="#ctx0" brushRef="#br0" timeOffset="429.259">804 592,'22'-9,"-5"1,1 2,0 0,-1 0,2 2,-1 0,0 1,1 1,6 1,-23 1,-1-1,1 1,-1 0,1 0,-1 0,1 0,-1 0,1 0,0 1,-1-1,0 0,1 1,-1-1,1 1,-1 0,1-1,-1 1,0 0,0 0,1 0,-1 0,0 0,0 0,0 0,0 0,0 0,0 1,0-1,-1 0,1 1,0-1,-1 0,1 1,-1-1,1 1,-1-1,0 1,0-1,1 1,-1-1,0 1,0-1,-1 1,1 0,0-1,0 1,-1-1,1 0,-1 1,1-1,-1 1,0-1,0 0,1 1,-1-1,0 0,-1 1,-146 164,147-164,1 1,-1-1,1 1,0 0,0-1,0 1,0 0,1-1,-1 1,1-1,-1 1,1-1,0 1,0-1,0 1,0-1,1 0,-1 1,0-1,1 0,0 0,0 0,-1 0,1 0,0-1,0 1,1 0,-1-1,0 0,0 1,1-1,-1 0,1 0,-1-1,1 1,-1 0,1-1,0 1,-1-1,1 0,0 0,-1 0,1 0,-1-1,1 1,0-1,-1 1,1-1,-1 0,3-1,6 1,0-1,-1 0,1-1,0 0,-1 0,1-2,-1 1,0-1,-1 0,1-1,-1 0,5-5,5-6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311 288,'-14'34,"-15"30,-7 4,3 0,2-6,2-10,5-8,2-7,5-5,1-3,-2-2,1-5</inkml:trace>
  <inkml:trace contextRef="#ctx0" brushRef="#br0" timeOffset="262.429">1 288,'28'39,"16"21,3 6,0-8,-9-9,-5-9,-9-6,-4-3,-5-3,-5-2,-4-4</inkml:trace>
  <inkml:trace contextRef="#ctx0" brushRef="#br0" timeOffset="646.223">453 626,'10'-1,"-1"0,1 1,0 0,0 1,0 0,-1 0,1 1,0 0,-1 1,1 0,-1 0,0 1,0 0,-1 1,1 0,-1 0,0 1,0 0,4 4,-11-4,-1-1,0 0,1 0,-1 1,-1-1,1 0,-1 0,0 0,0 1,-1-1,1 0,-1 0,0-1,-1 1,1 0,-1-1,0 1,0-1,0 0,-1 0,1 0,-1-1,0 1,0-1,-1 1,-9 12,11-14,1 0,0-1,-1 1,1 0,0 0,0 1,0-1,1 0,-1 1,0-1,1 1,0-1,-1 1,1 0,0-1,0 1,1 0,-1 0,1 0,-1 0,1 0,0 0,0 0,0 0,0-1,1 1,-1 0,1 0,0 0,0 0,0-1,0 1,0 0,0-1,1 1,0-1,-1 1,1-1,0 0,0 1,0-1,1 0,5 1,0-1,0 0,0-1,0 0,0 0,0-1,0 0,0 0,0-1,1 0,-1 0,0-1,18-5</inkml:trace>
  <inkml:trace contextRef="#ctx0" brushRef="#br0" timeOffset="2431.687">453 6,'39'-2,"-30"1,1 0,0 0,-1 1,1 0,0 1,0 0,-1 1,1 0,-1 0,1 1,-1 0,0 0,0 2,-6-3,0 1,0 0,-1 0,1 0,-1 0,0 1,0-1,0 0,0 1,-1 0,1-1,-1 1,0 0,0 0,0 0,-1-1,1 1,-1 0,0 0,0 0,0 0,-1 0,0 3,0-3,1 1,0-1,0 1,0 0,0-1,1 1,-1-1,1 1,0-1,1 0,-1 1,1-1,0 0,0 0,0 0,1 0,2 0,0-1,0 0,1-1,-1 1,1-1,-1 0,1-1,0 1,0-1,0 0,0-1,0 1,0-1,0 0,0-1,0 0,-1 1,1-2,0 1,0-1,0 0,-1 0,1 0,0-2,10 0,7-2,-2 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1 396,'34'-10,"15"-3,5 1,-2 2,-1 3,-4 3,-5-3,-5 0,-4 1,-2 1,-3 2,0 2,-1 0,-4 6,-7 1</inkml:trace>
  <inkml:trace contextRef="#ctx0" brushRef="#br0" timeOffset="271.784">1 536,'48'-4,"21"-3,3 1,-6 2,-14-5,-11 1,-7 0,-6 3,-2 1,0 2,-1-3,1-2,-4 1</inkml:trace>
  <inkml:trace contextRef="#ctx0" brushRef="#br0" timeOffset="689.406">199 1,'43'50,"1"-2,3-3,1-1,3-2,54 34,-62-51,-29-18,-1 0,0 1,0 1,0 0,-1 1,0 0,-1 1,-1 0,1 0,1 5,-11-12,0-1,-1 1,0-1,0 1,0 0,0-1,0 1,-1-1,1 1,-1-1,0 1,0-1,-1 0,1 1,-1-1,1 0,-1 0,0 0,0 0,0 0,-1-1,1 1,-1-1,1 1,-1-1,0 0,0 0,0 0,0 0,0-1,-1 1,1-1,0 0,-1 0,1 0,-1 0,0-1,-14 10,-237 137,237-131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113 709,'80'-12,"0"4,0 3,3 4,-81 0,1 0,-1 1,1 0,0-1,-1 1,1 0,-1 0,1 0,-1 1,1-1,-1 1,1-1,-1 1,1 0,-1 0,0 0,1 0,-1 0,0 1,0-1,0 1,0-1,0 1,0 0,0 0,-1 0,1 0,-1 0,1 0,-1 0,0 0,0 1,0-1,0 1,0-1,0 0,-1 1,1-1,-1 1,0 1,-4 7,0-1,-2 0,1 0,-1 0,0-1,-1 0,0 0,-1 0,0-1,0 0,-1-1,0 0,0 0,0-1,-3 1,-10 10,-114 91,135-107,-1 0,1 0,-1 0,1 0,0 0,-1 0,1 0,0 0,0 0,0 1,0-1,0 0,0 1,0-1,1 1,-1-1,0 1,1-1,-1 1,1-1,0 1,-1 0,1-1,0 1,0 0,0-1,0 1,0 0,0-1,1 1,-1 0,1-1,-1 1,1-1,-1 1,1-1,0 1,0-1,0 1,0-1,0 0,0 1,0-1,0 0,0 0,1 0,-1 0,0 0,1 0,-1 0,1-1,-1 1,1 0,-1-1,1 1,0-1,-1 0,1 1,0-1,112 3,-88-9</inkml:trace>
  <inkml:trace contextRef="#ctx0" brushRef="#br0" timeOffset="-687.02">367 4,'0'0,"-1"-1,1 1,-1-1,1 1,-1 0,1 0,-1-1,1 1,-1 0,1 0,-1 0,0-1,1 1,-1 0,1 0,-1 0,0 0,1 0,-1 0,1 0,-1 0,1 1,-1-1,0 0,1 0,-1 0,1 1,-1-1,1 0,-1 0,1 1,-1-1,1 0,-1 1,1-1,0 1,-1-1,1 1,0-1,-1 1,1-1,0 1,-1-1,1 1,0-1,0 1,0-1,0 1,-1 0,1-1,0 1,0-1,0 1,0-1,0 1,0 0,1-1,-1 1,0-1,0 1,0 0,-5 42,5-43,-1 339,6-289,1-32</inkml:trace>
  <inkml:trace contextRef="#ctx0" brushRef="#br0" timeOffset="-432.853">0 539,'34'0,"29"-4,11-3,-5 1,-7 2,-11 0,-8 2,-13 6,-10 1</inkml:trace>
  <inkml:trace contextRef="#ctx0" brushRef="#br0" timeOffset="769.751">706 992,'108'-177,"-39"87,70-33,-113 105,-17 38,-21 169,12-187,0 1,1-1,-1 1,1-1,0 1,0-1,0 1,0-1,0 0,1 0,-1 1,1-1,-1 0,1 0,0 0,0-1,0 1,0 0,0-1,0 1,0-1,0 0,1 0,-1 0,0 0,1 0,-1 0,1 0,-1-1,1 1,0-1,-1 0,1 0,-1 0,1 0,-1 0,1-1,0 1,-1-1,1 0,-1 1,0-1,1 0,-1-1,0 1,1 0,-1-1,0 1,0-1,0 1,0-1,0 0,-1 0,1 0,0 0,22-20,-1 0,-1-2,-1 0,-1-2,-1 0,-1-1,2-6,23-34,-43 68,0-1,1 1,-1-1,0 1,0-1,0 0,1 1,-1-1,0 0,0 1,1-1,-1 0,0 1,1-1,-1 0,0 1,1-1,-1 0,1 0,-1 1,1-1,-1 0,0 0,1 0,-1 0,1 0,-1 0,1 0,-1 0,1 0,-1 0,1 0,-1 0,0 0,1 0,-1 0,1 0,-1 0,1 0,-1-1,1 1,-1 0,0 0,1-1,-1 1,0 0,1 0,-1-1,0 1,1 0,-1-1,0 1,1-1,-1 1,0 0,0-1,0 1,1-1,-1 1,0-1,0 1,0 0,0-1,0 1,0-1,0 1,0-1,0 1,0-1,3 38,-3-32,-1 40,0-28,0 0,1 1,0-1,2 0,0 0,1 0,1 0,0 0,1-1,1 0,4 7,-2-7</inkml:trace>
  <inkml:trace contextRef="#ctx0" brushRef="#br0" timeOffset="1185.139">1637 455,'-4'30,"0"-1,2 1,1 0,2-1,0 1,2 0,2-1,0 0,2 0,1 0,1-1,2 0,1-1,12 22,-20-44,-4-4,0 0,0 0,0 0,0 0,0 0,1 0,-1 0,0 0,0 0,1 0,-1 0,1-1,-1 1,1 0,-1 0,1 0,0-1,-1 1,1 0,0-1,0 1,-1 0,1-1,0 1,0-1,0 0,0 1,-1-1,1 0,0 1,0-1,0 0,0 0,0 0,0 0,0 0,0 0,0 0,0 0,0 0,0 0,0 0,0-1,0 1,0 0,-1-1,1 1,0-1,0 1,0-1,0 1,-1-1,1 1,0-1,-1 0,1 0,0 1,50-163,11-11,-16 10,-43 155</inkml:trace>
  <inkml:trace contextRef="#ctx0" brushRef="#br0" timeOffset="1733.227">1976 906,'7'-5,"1"0,0 1,0 0,1 0,-1 1,1-1,0 2,0 0,0 0,0 0,0 1,0 1,0-1,3 2,-11-1,0 0,0 0,0 0,0 1,0-1,0 0,0 1,0-1,-1 1,1-1,0 1,0 0,-1-1,1 1,0 0,-1-1,1 1,0 0,-1 0,1 0,-1-1,1 1,-1 0,0 0,1 0,-1 0,0 0,0 0,1 0,-1 0,0 0,0 0,0 0,0 0,0 0,-1 0,1 0,0 0,0-1,-1 1,1 0,0 0,-1 0,1 0,-1 0,1 0,-1-1,0 1,0 0,-30 45,29-43,-2 1,0-1,0 1,1 0,-1 0,1 0,0 1,0-1,0 1,1 0,-1 0,1 0,0 0,1 0,-1 0,1 0,0 1,1-1,-1 0,1 1,0-1,0 0,1 1,-1-1,1 0,0 1,1 0,0-4,0-1,0 1,0-1,0 0,0 0,1 0,-1 0,0 0,0-1,1 1,-1 0,0-1,1 0,-1 0,1 0,-1 0,0 0,1 0,-1 0,1-1,-1 1,0-1,0 0,1 0,-1 0,0 0,0 0,23-10</inkml:trace>
  <inkml:trace contextRef="#ctx0" brushRef="#br0" timeOffset="2129.723">2202 258,'20'-6,"-9"1,-1 1,1 1,-1 0,1 0,0 1,0 1,0 0,0 0,0 1,0 0,0 1,0 1,0-1,0 2,5 1,-15-3,1 0,-1-1,0 1,0 0,1 0,-1 0,0 1,0-1,0 0,-1 0,1 1,0-1,0 0,-1 1,1-1,-1 0,1 1,-1-1,1 1,-1-1,0 1,0 0,0-1,0 1,0-1,0 1,0-1,0 1,-1-1,1 1,-1-1,1 1,-1-1,1 0,-1 1,0-1,0 1,-37 55,28-44,9-12,-1 0,0 1,1-1,-1 1,1-1,0 1,-1-1,1 1,0 0,0 0,0 0,0-1,0 1,1 0,-1 0,0 0,1 0,0 1,-1-1,1 0,0 0,0 0,0 0,0 0,1 0,-1 0,0 0,1 0,0 0,-1 0,1 0,0 0,0 0,0 0,0 0,0-1,1 1,-1 0,0-1,1 1,-1-1,1 0,0 1,-1-1,1 0,2 1,11 3,-1-2,1 1,1-2,-1 0,0-1,1 0,-1-1,0-1,9-1,13 0,-12 1</inkml:trace>
  <inkml:trace contextRef="#ctx0" brushRef="#br0" timeOffset="2411.87">2823 625,'38'0,"27"0,8 0,-4-5,-10-2,-9 1,-8 1,-7 2,-14 0,-11 2</inkml:trace>
  <inkml:trace contextRef="#ctx0" brushRef="#br0" timeOffset="2667.696">2907 879,'38'-5,"23"-2,5 1,-3 1,-8 1,-9 2,-11 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4,'33'-1,"-21"0,1 0,-1 0,1 1,-1 1,0 0,1 1,-1 0,0 1,0 0,0 1,0 0,-1 1,1 0,1 2,-12-4,1 0,-1 0,0 1,0-1,-1 0,1 0,-1 1,1-1,-1 0,0 1,0-1,0 0,-1 1,1-1,-1 0,0 0,0 1,0-1,0 0,0 0,-1 0,0 0,1-1,-1 1,0 0,0-1,-1 1,1-1,0 1,-1-1,1 0,-1 0,0 0,0-1,-1 2,-1 2,-62 55,-44 53,109-111,0 0,1 0,-1 0,1 0,0 1,-1-1,1 0,0 1,1-1,-1 1,0 0,1-1,-1 1,1-1,0 1,0 0,0-1,0 1,0 0,1-1,-1 1,1-1,-1 1,1-1,0 1,0-1,0 1,1-1,-1 0,0 0,1 1,0-1,-1 0,1 0,0-1,0 1,0 0,0-1,1 1,-1-1,0 1,0-1,1 0,1 0,6 3,0-1,0 0,0-1,0 0,0-1,1 0,-1-1,1 0,-1 0,0-1,1-1,-1 0,0 0,0-1,0 0,0 0,-1-2,1 1,-1-1,0 0,0-1,-1 0,3-2,1-5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22,'66'-8,"-29"2,1 2,0 1,0 3,25 2,-62-3,1 1,0 0,-1 0,1-1,0 1,0 0,-1 1,1-1,0 0,-1 0,1 1,0-1,-1 1,1-1,-1 1,1 0,-1 0,1 0,-1 0,1 0,-1 0,0 0,1 0,-1 0,0 1,0-1,0 0,0 1,0-1,0 1,-1-1,1 1,0-1,-1 1,1 0,-1-1,1 1,-1 0,0-1,0 1,0 0,0 0,0-1,0 1,-1 0,1-1,0 1,-1 0,1-1,-1 1,0-1,1 1,-1 0,0-1,0 0,0 1,0-1,0 0,-1 1,-108 84,93-76,1 0,1 1,0 1,0 0,1 1,1 0,0 2,11-13,0 0,0-1,0 1,1 1,-1-1,1 0,0 0,0 0,0 1,0-1,0 1,0-1,0 1,1-1,0 1,-1-1,1 1,0-1,0 1,0-1,0 1,1 0,-1-1,1 1,0-1,-1 1,1-1,0 0,0 1,1-1,-1 0,0 0,1 0,-1 0,1 0,0 0,0 0,0 0,0-1,0 1,0-1,0 1,0-1,1 0,-1 0,1 0,9 2,0 0,0-1,1-1,-1 0,1-1,-1 0,0-1,1 0,-1-1,0-1,0 0,0 0,0-1,-1-1,9-4,39-10,-3 2,-32 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8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316 272,'-28'38,"-20"32,-2 9,4-4,9-10,11-12,5-9,6-8,6-5,-1-3,-3-2,0-5</inkml:trace>
  <inkml:trace contextRef="#ctx0" brushRef="#br0" timeOffset="255.612">6 300,'10'28,"7"25,7 3,-2-4,1-5,1-6,1-5,-4-5,0-6,-4-4,0 1,2 0,-2-3</inkml:trace>
  <inkml:trace contextRef="#ctx0" brushRef="#br0" timeOffset="648.74">486 695,'5'-2,"1"1,-1-1,0 1,1 0,-1 0,1 1,-1 0,1 0,0 0,-1 0,1 1,-1 0,1 0,-1 1,0 0,0-1,1 2,-1-1,0 1,-1-1,1 1,0 1,-1-1,0 1,3 2,-7-3,1 0,-1 0,0 1,0-1,0 0,-1 0,1 1,-1-1,0 0,1 0,-1 0,-1 0,1 0,0 0,-1 0,0 0,1-1,-1 1,0 0,0-1,-1 0,1 1,0-1,-1 0,0 0,-1 0,-5 8,-42 67,50-76,0 1,0 0,1 0,-1-1,1 1,-1 0,1 0,0 0,-1-1,1 1,0 0,0 0,1 0,-1 0,0-1,1 1,-1 0,1 0,-1 0,1-1,0 1,0 0,-1-1,1 1,0-1,1 1,-1-1,0 1,0-1,1 0,-1 0,1 0,-1 0,1 0,-1 0,1 0,0 0,-1 0,1-1,0 1,0-1,-1 1,1-1,0 0,0 1,0-1,0 0,5 0,0 1,0-1,0-1,0 1,0-1,0-1,-1 1,1-1,0 0,-1 0,1-1,-1 0,1 0,-1-1,0 0,-1 0,4-3,13-10</inkml:trace>
  <inkml:trace contextRef="#ctx0" brushRef="#br0" timeOffset="1083.168">599 18,'28'-4,"-1"-1,0 1,0 1,0 2,1 1,-1 1,4 1,-28-1,0-1,1 1,-1 0,0 0,0 0,0 0,0 0,0 1,0-1,-1 1,1 0,0 0,-1 0,1 0,-1 1,0-1,0 1,0-1,0 1,0 0,-1-1,1 1,-1 0,1 0,-1 0,0 1,0-1,-1 0,1 0,-1 0,1 1,-1-1,0 0,0 0,-1 1,1-1,-1 0,1 0,-1 0,0 1,0-1,-1 0,1 0,-1 1,-18 37,18-38,-1-1,1 1,0 0,-1 0,1 0,1 0,-1 0,0 1,1-1,0 0,0 1,0 0,0-1,0 1,1-1,-1 1,1 0,0-1,0 1,1 0,-1-1,1 1,-1-1,1 1,0-1,1 1,-1-1,1 1,-1-1,1 0,0 0,0 0,0 0,1 0,0 1,6 0,1 0,-1 0,1-1,-1 0,1-1,0 0,0-1,0 1,0-2,0 0,0 0,0-1,0 0,0 0,-1-2,1 1,0-1,4-2,-11 4,23-5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1,'30'444,"-31"-208,0-223,-1 1,0-1,-1 0,0 1,-1-1,-1-1,0 1,0-1,-2 1,-1-2</inkml:trace>
  <inkml:trace contextRef="#ctx0" brushRef="#br0" timeOffset="333.885">328 198,'-203'194,"199"-191,-1 1,-1 1,1-1,0 1,0 0,1 1,-1-1,1 1,0 0,1 0,-1 0,1 0,0 1,1-1,0 1,0 0,0-1,1 1,0 0,0 0,1 0,0 0,0 3,5-5,-1 0,1-1,1 1,-1-1,1-1,-1 1,1-1,0 1,0-2,1 1,-1-1,1 0,-1 0,1-1,0 0,-1 0,4 0,-3 0,1-1,0 0,0 0,0 1,0-1,-1 2,1-1,0 1,-1 1,1-1,-1 1,0 0,0 1,0 0,0 0,-1 0,1 1,-1 0,0 0,-1 1,1 0,-1 0,0 0,-1 0,1 1,-1 0,-1-1,1 2,2 6,14 48,-8-49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1,'14'19,"6"26,-2 9,-8 2,-6-6,-4-5,-1-1,-1-3,-1-5,2-2,-1-3,6-7,2-2,0-5</inkml:trace>
  <inkml:trace contextRef="#ctx0" brushRef="#br0" timeOffset="252.765">0 395,'29'0,"29"-4,9-3,2 1,-4 2,-6 0,-6 2,-8 1,-7 0,-5 1,-4 1,-1-1,-1 0,0 0,-5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1,'-41'439,"-15"-141,49-274</inkml:trace>
  <inkml:trace contextRef="#ctx0" brushRef="#br0" timeOffset="328.325">349 198,'-305'209,"302"-207,0-1,1 0,-1 0,1 1,-1 0,1-1,0 1,0 0,-1 0,1 0,1 0,-1 1,0-1,0 0,1 1,0-1,-1 1,1 0,0-1,0 1,0 0,1 0,-1 0,1 0,-1-1,1 1,0 0,0 0,0 0,1 0,-1 0,1 0,-1 0,1-1,0 1,0 0,0-1,1 2,6 3,1-1,-1 0,1 0,0-1,0 0,1-1,-1 0,1-1,0 0,0 0,52 21,73 94,-96-112,-23-10</inkml:trace>
  <inkml:trace contextRef="#ctx0" brushRef="#br0" timeOffset="618.06">942 284,'-24'28,"-13"20,0 7,7-3,3-9,6-7,7-5,1-3,2-2,-1 0,1 1,-2-6,1 0,-2-4,1-5</inkml:trace>
  <inkml:trace contextRef="#ctx0" brushRef="#br0" timeOffset="877.958">518 284,'5'24,"11"22,8 8,4 0,3-4,-5-7,-1-10,-5-6,-2-7,-3-3,1 1,-4 2,3-2,-2 0,-4-2</inkml:trace>
  <inkml:trace contextRef="#ctx0" brushRef="#br0" timeOffset="1132.611">1055 622,'-10'34,"-2"20,4 1,5-8</inkml:trace>
  <inkml:trace contextRef="#ctx0" brushRef="#br0" timeOffset="1510.498">1167 86,'27'-10,"-2"-1,0 2,0 0,1 2,0 1,0 1,1 1,4 1,-30 2,0 1,-1 0,1 0,0 0,0 0,0 0,0 0,0 0,-1 0,1 0,0 1,0-1,0 0,-1 0,1 1,0-1,0 1,-1-1,1 0,0 1,-1 0,1-1,0 1,-1-1,1 1,-1 0,1-1,-1 1,1 0,-1-1,0 1,1 0,-1 0,0 0,1-1,-1 1,0 0,0 0,0 0,0 0,0-1,0 1,0 0,0 0,0 0,0 0,0-1,-1 1,1 0,0 0,-1 0,1-1,0 1,-1 0,1-1,-1 1,1 0,-1 0,-32 46,31-44,-18 18,-31 51,50-70,1 0,-1 0,0 1,1-1,0 0,0 1,0-1,0 0,0 1,0-1,0 0,1 1,-1-1,1 0,0 1,-1-1,1 0,0 0,0 0,1 0,-1 0,0 0,1 0,-1 0,1-1,0 1,-1 0,1-1,0 1,0-1,0 0,0 0,0 0,0 0,1 0,8 4,0-1,0-1,1 0,-1 0,1-1,-1-1,1 0,0-1,-1 0,1 0,1-1,2 0,11 1</inkml:trace>
  <inkml:trace contextRef="#ctx0" brushRef="#br0" timeOffset="1767.037">1676 424,'38'-4,"23"-3,5 1,-4 2,-7-5,-8 1,-8 0,-5 3,-9 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1,'-10'19,"-2"21,-5 8,1 1,3-3,3-5,5-4,2-4,1-2,2-3,1 0,0-1,-1-4</inkml:trace>
  <inkml:trace contextRef="#ctx0" brushRef="#br0" timeOffset="249.48">0 508,'43'0,"24"-4,6-3,-6 1,-8 2,-10 0,-9 2,-6 1,-9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0 198,'5'0,"6"0,6 0,5 0,4 0,2 0,1 0,0 0,1 0,-1 0,0 0,0 0,-1 0,0 0,-4 0</inkml:trace>
  <inkml:trace contextRef="#ctx0" brushRef="#br0" timeOffset="300.399">28 368,'0'4,"5"3,6-1,6-2,6 0,2-2,3-1,1 0,1-1,-1-5,0-2,0 1,0 1,-1 1,1 2,-1 1,-5 0</inkml:trace>
  <inkml:trace contextRef="#ctx0" brushRef="#br0" timeOffset="834.04">198 1,'52'59,"-43"-46,2 0,0-1,0 0,1-1,0 0,1-1,0 0,1-1,3 1,90 62,-104-69,0 0,0 1,-1-1,1 1,-1-1,0 1,0-1,-1 1,1 0,-1 0,1 0,-1 0,-1 0,1 0,0 0,-1 1,0-1,0 0,0 0,-1 0,1 0,-1 0,0 0,0 0,0 0,-1 0,0 0,1 0,-3 2,-5 7,0 0,-1-1,0 0,-1-1,0 0,-1 0,0-1,-1-1,0 0,0-1,-11 5,-36 25,41-24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7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1356 511,'4'0,"12"0,8 0,4 0,3 0,0 0,0-4,0-3,-2 1,1 2,-2 0,1 2,-1 1,0 0,-4 1</inkml:trace>
  <inkml:trace contextRef="#ctx0" brushRef="#br0" timeOffset="287.079">1440 737,'19'0,"11"0,6 0,1-4,-1-3,-2 1,-1 2,-2-5,-2 1,0 0,-1 3,-5 1</inkml:trace>
  <inkml:trace contextRef="#ctx0" brushRef="#br0" timeOffset="-1348.972">1 399,'6'34,"63"135,-31-4,-36-152,-1-1,1 1,1-1,-1 0,2 0,0 0,0 0,1-1,6 11,-10-21,-1 0,1 0,-1-1,1 1,0 0,-1-1,1 1,0 0,-1-1,1 1,0-1,0 1,-1-1,1 0,0 1,0-1,0 0,0 1,0-1,-1 0,1 0,0 0,0 0,0 0,0 0,0 0,0 0,0 0,0 0,-1-1,1 1,0 0,0-1,0 1,0 0,-1-1,1 1,0-1,0 1,-1-1,1 0,0 1,-1-1,1 0,-1 1,1-1,-1 0,1 0,-1 0,1 1,-1-1,0 0,1 0,-1 0,23-54,-20 48,101-331,-84 186,-20 127</inkml:trace>
  <inkml:trace contextRef="#ctx0" brushRef="#br0" timeOffset="-670.611">481 794,'32'-1,"-25"-1,1 1,0 1,-1 0,1 0,0 0,-1 1,1 0,-1 0,1 1,-1 0,1 0,-1 1,0 0,4 2,-10-2,1 0,-2 0,1 0,0 0,0 1,-1-1,0 0,0 0,0 0,0 1,0-1,0 0,-1 0,0 0,1 0,-1 0,-1 0,1 0,0 0,-1 0,1 0,-1-1,0 1,0 0,0-1,0 0,0 1,0-1,-1 0,0 0,-2 5,-10 11,11-14,1-1,0 1,-1 0,1-1,1 1,-1 0,1 1,-1-1,1 0,1 1,-1 0,0-1,1 1,0 0,0 0,3-2,0-1,0 1,1-1,-1 1,1-1,-1 0,1 0,-1 0,1 0,0-1,0 1,0-1,0 1,0-1,1 0,-1 0,0-1,0 1,1-1,-1 1,0-1,1 0,-1 0,0-1,1 1,-1-1,0 1,1-1,-1 0,0 0,0-1,56-16,-33 6</inkml:trace>
  <inkml:trace contextRef="#ctx0" brushRef="#br0" timeOffset="1228.757">791 89,'12'-9,"0"0,0 0,0 2,1-1,1 2,-1 0,1 0,13-2,-17 4,0 0,0 1,1 0,-1 1,1 0,0 1,0 0,-1 1,1 0,0 1,0 0,0 0,0 1,-10-1,1 0,-1 0,0 0,1 0,-1 0,0 0,0 1,0-1,0 0,0 0,0 1,0-1,-1 1,1-1,0 1,-1-1,1 1,-1-1,0 1,1 0,-1-1,0 1,0 0,0-1,0 1,0-1,-1 1,1 0,0-1,-1 1,1-1,-1 1,1-1,-1 1,0-1,0 1,0-1,0 0,0 1,-38 54,-76 50,114-105,0 0,0 0,0 0,1 0,-1 0,0 0,1 1,-1-1,1 0,-1 0,1 0,0 1,-1-1,1 0,0 0,0 1,0-1,0 0,0 1,0-1,0 0,1 1,-1-1,0 0,1 0,-1 0,1 1,-1-1,1 0,-1 0,1 0,0 0,0 0,0 0,-1 0,1 0,0 0,0 0,0 0,0-1,1 1,-1 0,0-1,0 1,0-1,0 1,1-1,-1 0,0 1,0-1,1 0,67 12,77-13,-122 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6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1,'-19'17,"0"1,1 1,1 1,1 0,1 1,0 1,2 0,0 1,2 0,-3 10,-4 13,2 0,2 1,1 1,3 0,3 1,1 0,2 0,3 0,2 1,2 7,-2-45,0 0,0 0,1 0,1 0,0 0,1 0,0-1,1 0,0 0,0 0,1 0,1-1,0 0,0 0,1-1,0 0,1 0,0-1,0 0,1-1,0 0,0 0,1-1,0 0,0-1,0-1,0 1,1-2,0 0,4 1,6-3</inkml:trace>
  <inkml:trace contextRef="#ctx0" brushRef="#br0" timeOffset="365.9">881 226,'-27'44,"1"-3,2 1,2 1,2 1,-15 44,15-17,-3-1,-3-1,-4-2,-2-1,-15 20,5-30,32-42</inkml:trace>
  <inkml:trace contextRef="#ctx0" brushRef="#br0" timeOffset="685.003">457 282,'52'88,"2"-2,5-3,29 30,-83-108,10 11,-1 1,0 1,-1 0,-1 1,-1 0,-1 1,0 0,0 4,16 79,-23-79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518 113,'-11'189,"-9"20,-2-79,29-119,-2-16</inkml:trace>
  <inkml:trace contextRef="#ctx0" brushRef="#br0" timeOffset="487.88">829 170,'-212'150,"206"-144,-1 1,1 0,0 0,0 0,1 1,0 0,0 0,1 0,0 1,0 0,1-1,0 1,1 0,0 0,0 1,1 0,3-5,0 0,0 0,0 0,1-1,0 1,0-1,0 0,1 0,-1 0,1 0,0 0,0-1,0 0,1 0,-1 0,1 0,-1-1,1 1,0-1,0-1,0 1,0-1,1 0,-1 0,0 0,0 0,1-1,-1 0,0 0,1-1,-1 0,1 0,-2 1,5-1,1 1,-1-1,1 1,-1 1,0 0,1 0,-1 1,0 0,0 1,0-1,0 2,0-1,-1 2,0-1,0 1,0 0,0 0,-1 1,0 0,5 6,10 12,-14-21</inkml:trace>
  <inkml:trace contextRef="#ctx0" brushRef="#br0" timeOffset="834.328">376 791,'39'4,"36"3,10-6,1-3,-10 0,-13-1,-12 1,-10 0,-8 1,-3 0,-8 6,-3 1,-4 0</inkml:trace>
  <inkml:trace contextRef="#ctx0" brushRef="#br0" timeOffset="1519.759">376 1298,'6'14,"5"-33,-9 16,11-26,2 0,1 1,2 0,0 2,2 0,1 1,19-18,-39 41,0 0,1 1,-1-1,1 0,0 0,0 1,0-1,0 1,0-1,0 1,0 0,0 0,0 0,1 0,-1 0,0 1,1-1,-1 1,0-1,1 1,-1 0,1 0,-1 0,0 0,1 0,-1 1,1-1,-1 1,0-1,1 1,-1 0,0 0,0 0,1 0,-1 0,0 1,0-1,0 1,-1-1,1 1,0 0,-1 0,1 0,-1 0,1 0,-1 0,0 0,0 0,0 0,0 0,0 2,4 14,-6-14,1-1,0 1,1 0,-1 0,1 0,-1-1,1 1,1 0,-1-1,0 1,1-1,-1 0,1 1,0-1,0 0,1 0,-1 0,1 0,-1 0,1-1,0 1,0-1,0 0,0 0,0 0,1 0,-1 0,1-1,-1 1,1-1,-1 0,1 0,0-1,2 1,4-3,1-1,0 0,-1-1,0 0,0-1,0 0,-1-1,1 0,-1 0,-1-1,8-6,89-48,-103 60,0 0,-1 1,1-1,0 1,-1 0,1-1,0 1,0 0,-1 0,1 0,0 0,-1 1,1-1,0 0,0 1,-1-1,1 1,0-1,-1 1,1 0,-1 0,1 0,-1 0,0 0,1 0,-1 0,0 0,1 1,-1-1,0 0,0 1,0-1,0 1,-1-1,1 1,0 0,-1 0,9 72,-5-24,6-31,1-6</inkml:trace>
  <inkml:trace contextRef="#ctx0" brushRef="#br0" timeOffset="2068.415">1309 113,'10'20,"0"0,-1 1,-1 0,-1 0,-1 1,-1 0,0 4,-5-25,13 80,-4 0,-4 0,-3 1,-5 35,1-25,-1-47,-2 0,-2-1,-2 1,-3-2,-1 1,-13 28,-24 18,34-69</inkml:trace>
  <inkml:trace contextRef="#ctx0" brushRef="#br0" timeOffset="2534.594">236 0,'-47'101,"5"2,5 1,-19 87,40-131,3 1,3 1,3 0,2 0,3 0,2 0,4 0,10 58,-12-105,0-1,2 0,0 0,0 0,1 0,1-1,0 0,1 0,1-1,-1 1,2-1,0-1,0 0,1 0,1-1,0 0,0-1,8 5,0-4,0 0,0-2,0 0,1-1,0-1,1-1,11 1,-1-2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7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0 959,'0'34,"0"16,0 3,0-1,0-10</inkml:trace>
  <inkml:trace contextRef="#ctx0" brushRef="#br0" timeOffset="410.957">84 339,'12'-11,"0"1,0 1,1 0,0 0,0 1,1 1,0 0,1 1,-1 1,1 0,0 1,1 1,2 0,-16 2,-1 1,1-1,-1 1,1 0,0 0,-1 0,1 0,0 0,-1 0,1 0,0 0,-1 1,1-1,-1 1,1-1,-1 1,1 0,-1-1,1 1,-1 0,0 0,1 0,-1 0,0 0,0 0,0 1,1-1,-1 0,-1 0,1 1,0-1,0 1,0-1,-1 1,1-1,-1 1,1-1,-1 1,0 0,1-1,-1 1,0 0,0-1,0 1,0-1,-1 1,1 0,0-1,-1 1,1-1,-1 1,1 0,-1-1,0 1,-38 65,33-61,1 1,0 0,0 0,1 1,0 0,0 0,1 0,0 0,0 0,1 0,0 1,1-1,-1 7,2-12,1 0,-1-1,1 1,-1 0,1-1,0 1,0-1,0 1,1-1,-1 0,0 0,1 1,0-1,-1 0,1 0,0 0,0 0,0-1,0 1,0-1,1 1,-1-1,0 0,1 0,-1 0,1 0,-1 0,1 0,0-1,2 1,86 4,-82-5,50-2,-34 0</inkml:trace>
  <inkml:trace contextRef="#ctx0" brushRef="#br0" timeOffset="682.948">593 790,'38'-5,"28"-1,6 0,-3-4,-9 0,-10 2,-9 2,-6 2,-5 2,-7 1</inkml:trace>
  <inkml:trace contextRef="#ctx0" brushRef="#br0" timeOffset="1298.003">1835 169,'-341'620,"143"-343,176-243,16-27</inkml:trace>
  <inkml:trace contextRef="#ctx0" brushRef="#br0" timeOffset="1563.741">1326 311,'19'52,"1"-1,4-1,1-1,11 14,-26-45,75 111,-66-105,-1 1,-1 0,-1 2,-1 0,-2 1,-1 0,-1 1,-1 0,4 23,-11-28</inkml:trace>
  <inkml:trace contextRef="#ctx0" brushRef="#br0" timeOffset="1980.408">1806 932,'30'-4,"-13"0,1 2,-1 0,0 1,1 1,-1 0,1 2,-1 0,6 1,-22-2,1-1,0 0,0 1,-1-1,1 1,0 0,-1-1,1 1,0 0,-1 0,1 0,-1 0,0 0,1 1,-1-1,0 0,0 0,1 1,-1-1,0 1,0-1,-1 1,1 0,0-1,-1 1,1 0,-1-1,1 1,-1 0,0 0,1 0,-1-1,0 1,0 0,0 0,-1 0,1-1,0 1,-1 0,1 0,-1-1,0 1,1 0,-1-1,0 1,0-1,0 1,0-1,0 1,-1-1,1 0,0 0,-1 1,-45 52,38-47,1 1,1 0,0 0,0 1,0 0,1 0,1 1,-1 0,2 0,-2 4,5-12,0 0,1-1,-1 1,1 0,-1-1,1 1,0 0,0-1,0 1,0 0,0-1,0 1,0 0,0 0,1-1,-1 1,1 0,-1-1,1 1,0-1,0 1,-1-1,1 1,0-1,0 0,1 1,-1-1,0 0,0 0,1 0,-1 1,0-2,1 1,-1 0,1 0,-1 0,1-1,0 1,-1-1,1 1,0-1,-1 1,1-1,0 0,-1 0,1 0,0 0,81-17,-63 5</inkml:trace>
  <inkml:trace contextRef="#ctx0" brushRef="#br0" timeOffset="2432.943">2145 85,'12'-5,"-1"1,1 0,0 1,0 1,1 0,-1 0,0 1,1 1,-1 0,0 0,1 1,-1 1,0 0,9 4,-19-6,0 1,0 0,0 0,0 0,0 0,0 0,0 0,0 1,-1-1,1 1,0-1,-1 1,1 0,-1-1,0 1,0 0,0 0,0 0,0 0,0 0,0 0,0 0,-1 1,1-1,-1 0,0 0,0 0,1 1,-2-1,1 0,0 2,-32 63,4-7,28-57,0 0,-1 0,1 0,1 0,-1 0,0 0,1 0,-1 0,1 0,0 0,0 0,0-1,1 1,-1 0,0-1,1 1,0-1,0 1,-1-1,2 0,-1 0,0 0,0 0,0 0,1 0,-1-1,1 1,0-1,-1 0,3 1,95 23,-76-21,1 0</inkml:trace>
  <inkml:trace contextRef="#ctx0" brushRef="#br0" timeOffset="3662.743">2681 1,'2'26,"1"0,2-1,1 1,1-1,1 0,1 0,3 3,8 27,7 21,-4 1,-2 1,0 24,-17-78,-1 0,-1 0,-2 0,0 0,-1 0,-1 0,-2 0,0 0,-2-1,0 0,-1 0,-2 0,-3 5,0-8,-1-1,-1 0,-1-1,0-1,-2 0,0-1,0-1,-1 0,-1-1,-1-2,0 0,0 0,-2-2,-13 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2,'2'2,"-1"0,1 0,-1 0,1-1,0 1,-1 0,1-1,0 1,0-1,0 0,0 0,0 0,1 0,-1 0,0 0,0-1,1 1,-1-1,0 1,1-1,-1 0,0 0,1 0,1 0,-1 0,225 2,-42-29,-179 26,-8 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38,'39'4,"26"-2,8-2,-4-7,-9 0,-10-1,-9-3,-11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0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1 181,'0'-7,"1"-1,-1 1,2-1,-1 1,1 0,0 0,0 0,1 0,0 0,0 1,1-1,0 1,0 0,0 0,1 0,0 1,0-1,1 1,-1 0,1 1,0 0,0-1,0 2,1-1,0 1,-1 0,1 0,0 1,0 0,1 0,4 0,13-3,67-3,-89 8,-1 1,1-1,-1 1,1 0,-1 0,0 0,0 0,1 0,-1 0,0 1,0-1,0 1,0 0,-1-1,1 1,0 0,-1 0,1 0,-1 0,0 0,1 1,-1-1,0 0,-1 1,1-1,0 0,-1 1,1-1,-1 1,0-1,1 1,-1-1,-1 1,1 2,-1 8,-1-1,-1 1,0-1,-1 1,0-1,0 0,-1 0,-1-1,0 1,-1-1,0-1,-1 1,-8 7,-34 60,49-76,0 0,0 1,0-1,0 0,1 1,-1-1,1 0,-1 1,1-1,0 1,0-1,0 1,0-1,1 0,-1 1,1-1,-1 1,1-1,0 0,0 0,0 1,0-1,0 0,1 0,-1 0,0 0,1 0,0 0,-1-1,1 1,0 0,0-1,1 1,78 43,-61-36,-5-2,-1 0,1 1,-2 1,1 1,-1 0,0 0,-1 2,-1-1,10 12,-17-17,0 0,0 0,0 0,-1 1,0-1,0 1,0 0,-1 0,0 0,0 0,-1 0,0 1,0-1,-1 0,0 1,0-1,-1 0,0 0,0 1,-1-1,1 0,-2 0,1 1,-6 4,0-1,0 1,-1-1,-1-1,0 0,0 0,-1-1,0 0,0-1,-1 0,0-1,-1 0,1-1,-1-1,-1 0,1 0,-1-1,-6 0,7 0,0 0,-1-1,1 0,-1-1,1 0,-1-2,0 1,1-2,-1 0,1 0,-5-2,0-4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25,'23'45,"-1"2,-3 0,-1 1,-3 1,-1 0,-3 1,-3 1,-1-1,-1 24,-6-41,1 1,2-1,1 0,2 0,1 0,9 24,-16-56,0 0,0 1,0-1,1 1,-1-1,1 0,-1 1,1-1,-1 0,1 1,0-1,-1 0,1 0,0 0,0 0,0 1,0-1,0-1,0 1,0 0,0 0,1 0,-1 0,0-1,1 1,-1-1,0 1,1-1,-1 1,0-1,1 0,-1 0,1 0,-1 0,0 0,1 0,-1 0,1 0,-1 0,1 0,-1-1,0 1,1-1,-1 1,0-1,0 0,1 1,-1-1,0 0,0 0,0 0,0 0,1 0,9-16,-1 0,-1 0,0-1,-1 0,-1 0,-1-1,-1 0,2-10,1-3,104-401,-71 260,-40 173,-1 0,0-1,1 1,-1 0,1 0,-1 0,0 0,1 0,-1 0,1 0,-1 0,0 0,1 0,-1 0,1 0,-1 0,0 1,1-1,-1 0,1 0,-1 0,0 0,1 1,-1-1,0 0,1 0,-1 1,0-1,0 0,1 1,-1-1,0 0,0 1,0-1,1 0,-1 1,0-1,0 1,0-1,0 0,0 1,0-1,0 1,0-1,1 0,-2 1,1-1,0 1,0-1,0 0,0 1,0-1,0 1,0-1,0 0,-1 1,1-1,0 0,0 1,0-1,-1 0,1 1,0-1,-1 0,1 0,0 1,-1-1,1 0,1 19</inkml:trace>
  <inkml:trace contextRef="#ctx0" brushRef="#br0" timeOffset="488.188">565 646,'8'-5,"0"1,1 0,0 1,0 0,0 1,0-1,0 2,0-1,1 1,-1 1,0 0,1 0,-1 1,0 0,1 0,-1 1,7 3,-15-5,0 1,0 0,1 0,-1 0,0 0,0 0,0 0,0 0,0 0,0 0,-1 0,1 0,0 0,0 1,-1-1,1 0,-1 1,1-1,-1 0,0 1,0-1,1 1,-1-1,0 1,0-1,0 0,0 1,-1-1,1 1,0-1,-1 0,1 1,-1-1,1 0,-1 1,1-1,-1 0,0 0,0 1,0-1,-43 51,32-40,6-7,1 0,0 1,0-1,0 1,1 0,0 0,0 0,0 1,1 0,0-1,0 1,0 0,1 0,1 1,-1-1,1 0,-1 7,3-12,0 0,-1 0,1 0,0-1,-1 1,1 0,0-1,1 1,-1-1,0 1,0-1,0 1,1-1,-1 0,1 0,-1 0,1 0,-1 0,1 0,0 0,0 0,-1-1,1 1,0-1,0 1,0-1,0 0,-1 1,1-1,0 0,0 0,0 0,0-1,0 1,0 0,0-1,68-18,16-24,-69 34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1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57 283,'0'0,"-1"-1,1 1,0-1,-1 1,1 0,0-1,-1 1,1-1,0 1,0-1,0 0,-1 1,1-1,0 1,0-1,0 1,0-1,0 0,0 1,0-1,0 1,0-1,0 1,0-1,1 1,-1-1,0 0,0 1,1-1,-1 1,0-1,0 1,1-1,-1 1,0 0,1-1,-1 1,1-1,-1 1,1 0,-1-1,1 1,-1 0,1 0,-1-1,1 1,-1 0,1 0,-1 0,1 0,-1-1,1 1,0 0,-1 0,1 0,-1 0,1 0,-1 1,2-1,38-6,-39 6,218-12,-143 3,1 3,0 3,4 4,-97 11,-2-6</inkml:trace>
  <inkml:trace contextRef="#ctx0" brushRef="#br0" timeOffset="286.806">1 481,'9'4,"23"2,11 0,2-1,4-1,-2-2,-5-1,1-5,-2-3,-4 1,-3 1,-2 2,-2 0,-2-3,0-1,0 1,-1 1,-4 2</inkml:trace>
  <inkml:trace contextRef="#ctx0" brushRef="#br0" timeOffset="864.472">311 1,'0'1,"0"0,0 0,0 1,0-1,0 0,0 1,0-1,0 0,1 0,-1 1,1-1,-1 0,1 0,-1 0,1 1,0-1,-1 0,1 0,0 0,0 0,0 0,0 0,0-1,0 1,0 0,0 0,0-1,0 1,0 0,1-1,33 22,0-3,1 0,1-3,1-1,16 4,-37-14,-1 0,-1 1,1 1,-1 1,0 0,-1 1,0 1,0 0,-1 0,0 2,3 4,-14-14,0 1,0 0,-1-1,1 1,-1 0,0 0,0 0,0 0,0 0,0 0,0 1,-1-1,0 0,1 0,-1 0,0 1,-1-1,1 0,-1 0,1 0,-1 0,0 0,0 0,0 0,-1 0,1 0,-1 0,1 0,-1-1,0 1,0-1,0 1,-2 1,-93 66,76-58,-172 121,75-42,97-75,5-2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58,'-6'-5,"0"-1,0 1,-1 0,1 0,-1 1,0 0,-1 0,1 0,0 1,-1 0,0 1,0 0,0 0,0 1,0 0,0 0,0 1,0 0,-1 0,1 1,0 0,0 0,0 1,0 0,1 0,-1 1,0 0,1 1,0-1,0 2,0-1,0 1,1 0,-1 0,1 0,1 1,-1 0,1 0,-4 6,-2 13,2 0,0 0,2 1,1 0,1 0,1 1,0 21,-4 14,-4 73,6 0,8 77,0-51,-2 211,0-369,-1-1,1 0,-1 0,1 1,0-1,-1 0,1 0,0 0,1 0,-1 1,0-1,0 0,1 0,0 0,-1 0,1 0,0 0,0 0,0 0,0 0,0 0,0 0,1-1,-1 1,1 0,-1-1,1 1,0-1,-1 0,1 1,0-1,0 0,0 0,0 0,0 0,2 0,158-13,-150 11,-1 2,-1-1,0 0,1-1,-1 0,0-1,0 0,0-1,0 0,0-1,0 0,-1 0,0-1,0 0,1-1,8-9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7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142 763,'16'56,"-9"-12,-2 1,-2-1,-2 1,-4 32,1 9,2-41,0-33</inkml:trace>
  <inkml:trace contextRef="#ctx0" brushRef="#br0" timeOffset="351.862">452 791,'-203'154,"160"-108,42-45,0 0,1 0,-1 0,0 0,1 0,-1 0,0 1,1-1,0 0,-1 0,1 1,0-1,-1 0,1 0,0 1,0-1,0 0,0 1,1-1,-1 0,0 1,0-1,1 0,-1 0,1 1,-1-1,1 0,-1 0,1 0,0 0,0 0,-1 0,1 0,0 0,0 0,0 0,0 0,0 0,0-1,1 1,-1 0,0 0,219 57,-212-54,0 0,0 0,0-1,1 0,-1 0,1-1,0 0,0-1,0 0,0 0,0-1,0 0,-1-1,1 0,8-2,1-2</inkml:trace>
  <inkml:trace contextRef="#ctx0" brushRef="#br0" timeOffset="637.396">1 1383,'38'0,"37"-4,15-3,-3 1,-6 2,-13 0,-13 2,-10 1,-9 0,-6 1,-2 1,-2-1,-5 0</inkml:trace>
  <inkml:trace contextRef="#ctx0" brushRef="#br0" timeOffset="1217.806">56 2033,'166'-268,"-88"190,-77 77,1 1,-1-1,0 1,1-1,-1 1,1 0,-1 0,1 0,-1 0,1 0,-1 0,1 0,-1 0,0 1,1-1,-1 1,1-1,-1 1,0-1,1 1,-1 0,0-1,0 1,1 0,-1 0,0 0,0 0,0 0,0 0,0 1,-1-1,1 0,0 0,0 1,-1-1,1 0,-1 1,1-1,-1 0,1 1,-1-1,0 1,0 1,12 18,-10-19,0 1,0-1,1 1,-1-1,1 0,-1 0,1 0,0 0,0 0,-1-1,1 1,0-1,1 0,-1 0,0 0,0 0,0-1,1 1,-1-1,0 0,1 0,-1 0,0 0,0 0,1-1,-1 0,0 1,0-1,0-1,2 1,91-59,-51 28,-42 31,0-1,0 1,0 0,0 1,0-1,0 0,1 1,-1 0,0 0,0 0,0 0,1 0,-1 0,0 1,0 0,0 0,0 0,0 0,0 0,0 0,0 1,0-1,0 1,-1 0,1 0,-1 0,1 0,-1 1,0-1,0 0,0 1,0 0,0 1,47 33,-24-29,-3-2</inkml:trace>
  <inkml:trace contextRef="#ctx0" brushRef="#br0" timeOffset="1772.249">1242 735,'-36'56,"2"1,2 1,3 3,2 0,-4 23,19-57,1 1,2 0,0 0,2 1,1 0,2 0,1 0,1 0,1 1,1-1,2 1,1-1,2 0,0 0,2 0,6 12,-10-30,1 0,1 0,0 0,1 0,0-1,0 0,1 0,1-1,-1 0,2 0,-1 0,1-1,0-1,1 1,0-2,0 1,0-1,1-1,0 0,0 0,0-1,3 0,-5-2,-1-1,1 0,0-1,0 1,-1-2,1 1,0-1,0-1,-1 1,1-1,-1-1,1 0,-1 0,0 0,0-1,3-3,9-3</inkml:trace>
  <inkml:trace contextRef="#ctx0" brushRef="#br0" timeOffset="2820.216">1947 960,'-47'71,"2"2,4 1,-12 34,-5 41,-29 52,12-107,58-75</inkml:trace>
  <inkml:trace contextRef="#ctx0" brushRef="#br0" timeOffset="3125.008">1553 1158,'39'80,"3"-2,4-2,3-2,6 2,42 43,-81-103</inkml:trace>
  <inkml:trace contextRef="#ctx0" brushRef="#br0" timeOffset="3340.11">2117 1553,'-5'24,"-1"13,-1-1</inkml:trace>
  <inkml:trace contextRef="#ctx0" brushRef="#br0" timeOffset="3707.016">2174 876,'5'-3,"4"-3,0 1,0-1,1 2,0-1,0 2,0-1,0 1,1 1,-1 0,1 0,-1 1,1 0,0 1,-1 0,1 1,0 0,2 2,-11-2,0 0,0 0,0 0,0 1,-1-1,1 1,0-1,-1 1,1 0,-1 0,1 0,-1 0,0 0,0 0,0 0,0 0,0 0,0 0,-1 1,1-1,-1 0,1 1,-1-1,0 0,0 1,0-1,0 0,0 1,-1-1,1 0,-1 0,0 1,1-1,-1 0,0 0,0 0,0 0,-1 0,1 0,0 0,-1 0,1 0,-1-1,0 1,-1 0,-17 59,22-58,0 0,0-1,1 1,-1 0,1-1,-1 1,1-1,0 0,0 0,0 0,0 0,0-1,1 1,-1-1,0 0,1 0,-1 0,1 0,-1-1,1 1,-1-1,1 0,0 0,-1 0,1 0,-1-1,1 0,-1 1,3 0,82-2,-62 1</inkml:trace>
  <inkml:trace contextRef="#ctx0" brushRef="#br0" timeOffset="3919.801">2568 1383,'39'-9,"26"-4,8-4,-4 1,-9 3,-10 4,-9 3,-11 3</inkml:trace>
  <inkml:trace contextRef="#ctx0" brushRef="#br0" timeOffset="4222.96">3499 876,'-23'43,"-19"33,-6 14,5-4,5-11,9-15,5-11,6-11,1-6,4-4,4-1,-1-2,1 1,-3-5,0-5</inkml:trace>
  <inkml:trace contextRef="#ctx0" brushRef="#br0" timeOffset="4485.173">3105 903,'29'39,"19"26,6 8,-2-4,-4-9,-10-10,-8-14,-8-7,-3-9,-5-4,0 1,-3-2</inkml:trace>
  <inkml:trace contextRef="#ctx0" brushRef="#br0" timeOffset="4840.216">3613 1327,'20'-4,"-12"2,1-1,0 1,0 1,0 0,0 0,0 1,1 0,-1 1,0-1,0 2,0-1,0 2,0-1,-1 1,7 3,-14-3,0 0,0 1,0-1,-1 1,1-1,-1 1,0 0,0-1,0 1,-1-1,1 1,-1-1,0 1,0-1,0 1,0-1,0 0,-1 0,0 0,1 0,-1 0,0 0,-1 0,1 0,0-1,-1 1,0-1,1 1,-4 1,2 1,-39 70,42-74,0 1,0 0,1 0,-1-1,0 1,1 0,-1 0,1 0,0 0,-1 0,1 0,0 0,0 0,1 0,-1 0,0 0,1 0,-1 0,1 0,-1 0,1-1,0 1,0 0,0 0,0-1,0 1,0 0,0-1,1 1,-1-1,1 0,-1 1,1-1,-1 0,1 0,0 0,-1 0,1 0,0 0,1 0,3-1,0 1,-1-1,1 0,0 0,0-1,-1 0,1 0,0 0,-1-1,1 1,-1-1,1-1,-1 1,0-1,0 0,1 0,13-8</inkml:trace>
  <inkml:trace contextRef="#ctx0" brushRef="#br0" timeOffset="5225.276">3753 735,'19'-3,"-6"0,1 0,0 1,-1 0,1 1,0 1,0 0,-1 1,1 1,0 0,-1 0,1 1,-1 1,9 4,-19-6,0 0,-1 1,1-1,-1 1,0-1,0 1,0 0,0 0,0 0,0 0,-1 0,0 0,1 0,-1 1,0-1,-1 0,1 1,0-1,-1 1,0-1,0 1,0-1,0 0,-1 1,1-1,-1 1,0-1,0 0,0 1,0-1,-1 0,1 0,-1 0,0 0,0 0,0 0,0-1,0 1,-2 1,3-3,0 0,-1 0,1 1,0-1,0 1,1-1,-1 1,0-1,0 1,1-1,-1 1,1-1,0 1,-1 0,1-1,0 1,0 0,0 0,0-1,0 1,0 0,0-1,1 1,-1 0,1-1,-1 1,1-1,0 1,-1-1,1 1,0-1,0 1,0-1,0 0,0 1,1-1,-1 0,0 0,0 0,1 0,-1 0,1 0,-1 0,1-1,-1 1,1 0,0-1,-1 1,1-1,0 0,-1 0,1 1,1-1,78 3,-55-4</inkml:trace>
  <inkml:trace contextRef="#ctx0" brushRef="#br0" timeOffset="5469.021">4262 735,'31'62,"-4"1,-2 1,-3 1,-2 2,-4 0,-3 0,-2 1,-1 44,-8-83,-2-1,-2 1,0-1,-2 1,-1-1,-1 0,-1-1,-1 0,-2 0,-1 0,-1-1,-1-1,-1 0,-2-1,-17 21,15-27,1-5</inkml:trace>
  <inkml:trace contextRef="#ctx0" brushRef="#br0" timeOffset="6274.241">4319 565,'420'-27,"-417"26,0 0,0 0,0 0,0 1,0-1,-1 1,1 0,0 0,0 0,0 0,0 0,0 1,0-1,0 1,0 0,0 0,0 0,0 0,-1 1,1-1,-1 1,1-1,-1 1,1 0,-1 0,0 0,0 0,0 1,0-1,0 0,-1 1,1-1,-1 1,1 0,-1-1,0 1,0 0,0 0,-1 0,1 2,-17 82,1 27,91 346,-71-34,-28-267,20-154,-1 0,1 0,-1 0,0-1,0 1,-1-1,1 0,-1-1,0 1,0-1,0 0,0 0,0 0,-1-1,1 0,-1 0,0 0,0-1,0 0,1 0,-1 0,0-1,0 0,0 0,0 0,0-1,0 0,0 0,0 0,0-1,-2-1,-25 1,-110-6,118 1</inkml:trace>
  <inkml:trace contextRef="#ctx0" brushRef="#br0" timeOffset="6605.735">5221 1,'-14'38,"-15"37,-7 15,3-2,7-13,3-13,5-12,6-11,5-7,4-8</inkml:trace>
  <inkml:trace contextRef="#ctx0" brushRef="#br0" timeOffset="6856.071">5531 396,'-43'33,"-33"31,-9 9,5-3,12-9,12-9,21-15,16-12</inkml:trace>
  <inkml:trace contextRef="#ctx0" brushRef="#br0" timeOffset="7152.683">5334 735,'53'-6,"-9"0,0 2,1 2,-1 2,25 4,-67-4,1-1,0 1,-1 0,1 0,-1 1,1-1,-1 1,1-1,-1 1,1 0,-1-1,1 2,-1-1,0 0,1 0,-1 1,0-1,0 1,0-1,0 1,0 0,-1 0,1 0,0 0,-1 0,0 0,1 0,-1 1,0-1,0 1,0-1,0 0,-1 1,1-1,-1 1,1 0,-1-1,0 1,0-1,0 1,-1 1,-2 5,-1-1,0 1,0-1,-1 0,0 0,0-1,-1 1,0-1,0-1,-1 1,0-1,0 0,0 0,-2 0,-49 48,57-53,1 0,-1-1,0 1,1 0,-1-1,1 1,-1 0,1-1,-1 1,1 0,0 0,-1 0,1 0,0-1,0 1,-1 0,1 0,0 0,0 0,0 0,0 0,0 0,0-1,1 1,-1 0,0 0,0 0,1 0,-1 0,0-1,1 1,-1 0,1 0,-1-1,1 1,-1 0,1-1,-1 1,1 0,0-1,0 1,-1-1,1 1,0-1,0 1,-1-1,1 0,0 1,0-1,0 0,0 0,-1 1,1-1,0 0,0 0,0 0,1 0,57 4,-54-4,21 0</inkml:trace>
  <inkml:trace contextRef="#ctx0" brushRef="#br0" timeOffset="10257.574">5673 960,'87'22,"-74"-19,1-1,-1 0,1-1,-1 0,1-2,0 1,-1-2,1 1,-1-2,0 0,0-1,0 0,4-2,-144 31,115-21,6-2,0 1,1-1,-1 0,0-1,-1 1,1-1,0-1,0 1,0-1,-1 0,1 0,0-1,0 0,0 0,0 0,0-1,-3-1,2-2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1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1 661,'167'-12,"7"-23,39 24,-184 12,-17-1</inkml:trace>
  <inkml:trace contextRef="#ctx0" brushRef="#br0" timeOffset="686.824">85 858,'369'0,"-200"-26,-145 24</inkml:trace>
  <inkml:trace contextRef="#ctx0" brushRef="#br0" timeOffset="4904.076">1836 349,'-17'0,"1"0,-1 1,1 0,-1 2,1 0,0 0,0 2,0 0,1 1,-1 0,1 1,1 1,0 1,0 0,-4 3,14-6,1-1,0 0,0 1,1 0,-1 0,1-1,0 1,1 1,0-1,0 0,0 0,0 0,1 1,0-1,1 0,-1 0,1 1,0-1,1 0,-1 0,1 0,0 0,1-1,0 1,0 0,0-1,0 0,1 0,0 0,0 0,0 0,1-1,-1 0,1 0,0 0,0 0,1-1,-1 0,4 1,260 135,-266-138,-1 1,1 0,-1 0,1 0,-1 0,0 1,0-1,0 0,0 1,0 0,-1-1,1 1,-1 0,0 0,1 0,-1 0,0 0,-1 0,1 0,-1 0,1 0,-1 0,0 0,0 1,0-1,-1 0,1 0,-1 0,0 0,1 0,-1 0,-1 0,1 0,0 0,-1 0,1-1,-1 1,0 0,0-1,0 0,0 1,-1-1,1 0,0 0,-2 1,-5 4,1-1,-1 0,-1 0,1 0,-1-1,0-1,0 1,0-2,-1 0,1 0,-1 0,0-2,0 1,0-1,1-1,-1 0,0 0,0-1,-4-1,-3-5</inkml:trace>
  <inkml:trace contextRef="#ctx0" brushRef="#br0" timeOffset="5351.9">1695 378,'312'-1,"-171"-24,-35 9,-87 17</inkml:trace>
  <inkml:trace contextRef="#ctx0" brushRef="#br0" timeOffset="7754.269">1496 1196,'-58'12,"87"2,284-11,0-33,-235 26,-60-2</inkml:trace>
  <inkml:trace contextRef="#ctx0" brushRef="#br0" timeOffset="8319.045">1695 1422,'-10'1,"0"0,0 0,0 1,0 0,0 0,0 1,1 1,0-1,-1 2,1-1,1 1,-1 1,1-1,0 1,0 1,1 0,-1 0,2 0,-1 1,1 0,0 0,1 0,-1 1,2 0,-1 0,2 1,-1-1,1 1,0-1,1 1,0 0,1 0,0 0,0 1,0-7,0 1,0 0,0 0,0 0,1 0,0 0,0 0,0 0,1 0,0 0,0 0,0 0,0 0,1 0,-1 0,1-1,1 1,-1-1,1 0,-1 1,1-1,1 0,-1-1,0 1,1 0,0-1,0 0,0 0,0 0,0 0,1-1,6 0,1-1,0 0,-1-1,1 0,0-1,-1 0,1-1,-1 0,1-1,-1-1,0 1,0-2,0 1,-1-2,1 1,-1-1,-1-1,1 0,-1 0,8-9,21-10,-27 19,0 0,0-1,0 0,-1-1,-1 0,1 0,-1-1,-1 0,0-1,0 0,-1 0,-1-1,0 0,0 0,-1 0,1-8,-6 14,0 0,-1 0,0 1,0-1,0 0,-1 0,0 0,0 1,0-1,-1 1,0 0,0-1,0 1,-1 1,0-1,0 0,0 1,0 0,-1 0,1 0,-1 1,0-1,0 1,0 0,-1 0,1 1,-1 0,0 0,1 0,-1 1,0 0,0 0,0 0,0 1,0-1,0 1,0 1,0 0,0-1,0 2,0-1,1 1,-1 0,0 0,-4 2,-10 8</inkml:trace>
  <inkml:trace contextRef="#ctx0" brushRef="#br0" timeOffset="8667.412">2146 1592,'0'19,"-5"11,-1 6,-1 0,2-9,7-10,7-13,2-7</inkml:trace>
  <inkml:trace contextRef="#ctx0" brushRef="#br0" timeOffset="9151.771">2287 1422,'73'-18,"-33"5,-30 9,0 0,0 1,0 0,1 0,-1 1,1 1,-1 0,1 0,0 1,-1 0,1 1,1 0,-11-1,0 1,0-1,1 0,-1 1,0-1,0 1,0 0,1-1,-1 1,0 0,0 0,0 0,0 0,0 0,0 0,-1 0,1 0,0 0,0 0,-1 0,1 0,-1 1,1-1,-1 0,1 1,-1-1,0 0,0 0,0 1,1-1,-1 0,0 1,-1-1,1 0,0 1,0-1,-1 0,1 1,0-1,-1 0,1 0,-2 2,-31 52,29-50,-55 63,44-52,1 0,0 1,1 1,1 0,0 1,-3 8,14-25,0 0,0 1,0-1,0 0,0 1,1-1,-1 1,1-1,-1 1,1-1,0 1,0-1,0 1,0-1,1 1,-1-1,1 1,-1-1,1 1,0-1,0 0,0 1,0-1,0 0,1 0,-1 0,1 0,-1 0,1 0,0 0,0-1,0 1,0 0,0-1,0 0,0 1,0-1,1 0,-1 0,0 0,1-1,-1 1,1 0,-1-1,1 0,-1 1,1-1,-1 0,1 0,1-1,9 1,0 0,0-1,0 0,-1-1,1-1,0 0,-1 0,0-1,1-1,-2 0,1-1,-1 0,1-1,-2 0,5-4,-1 0</inkml:trace>
  <inkml:trace contextRef="#ctx0" brushRef="#br0" timeOffset="11484.944">1525 39,'-10'-6,"-1"1,0 0,0 0,0 1,0 1,-1-1,0 2,1 0,-1 0,0 2,0-1,0 1,0 1,0 0,0 0,0 2,1-1,-1 1,1 1,0 0,0 1,0 0,-9 6,1 13,1 1,1 0,2 1,0 1,2 0,1 1,1 0,1 1,2 0,1 1,1 0,1 0,0 30,-15 371,4-252,-6 58,-24 85,11-128,34-191,-1 0,0 1,1 0,-1-1,1 1,-1 0,1 0,0 0,1 0,-1 0,1 0,-1 0,1 1,1-1,-1 0,0 0,1 0,0 0,0 0,0 0,0 0,1-1,0 1,0 0,0-1,0 1,0-1,1 1,-1-1,1 0,0 0,0-1,0 1,0 0,1-1,-1 0,0 0,1 0,0 0,0 0,167-3,-143-5,-3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29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1,'-9'2,"0"1,-1 0,1 1,0 0,1 0,-1 1,1 0,0 0,0 1,0 0,1 0,0 1,0 0,1 0,0 1,0 0,1 0,0 0,0 1,-16 32,1 1,3 1,2 0,1 1,2 1,3 0,1 0,0 23,1-19,3 0,1 1,3 0,2-1,5 23,0-42,1 0,2 0,1-1,2-1,0 0,2-1,1 0,1-1,4 2,-18-23,-1 0,1-1,0 1,1-1,-1 0,1 0,-1 0,1 0,0-1,1 1,-1-1,1 0,-1-1,1 1,0-1,0 0,0 0,0 0,0-1,0 0,1 0,-1 0,4 0,9-4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3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1,'-14'38,"-6"23,2 5,3-3,5-8,3-8,-1-13,0-7,2-3,2-1,6-4,3-11,0-6</inkml:trace>
  <inkml:trace contextRef="#ctx0" brushRef="#br0" timeOffset="318.289">280 114,'-4'13,"-1"0,0 0,1 0,1 0,0 1,1-1,1 1,0-1,0 1,1 0,1-1,1 1,0 0,0-1,3 8,-3-19,-1 1,1 0,0-1,-1 0,1 1,1-1,-1 0,0 0,0 0,1 0,-1 0,1-1,-1 1,1-1,0 1,0-1,0 0,-1 0,1 0,0-1,0 1,0-1,0 0,0 1,0-1,1-1,-1 1,0 0,0-1,0 1,-1-1,1 0,0 0,0 0,0-1,7-2,0 0,-1 0,0-1,0-1,0 0,-1 0,0 0,0-1,6-7,-7 8,0 0,-1-1,1 0,-2 0,1 0,-1-1,0 1,0-1,-1 0,0-1,-1 1,0-1,0 0,-1 1,0-1,0 0,-1 0,0-1,-1 1,0 0,0 0,-1 0,0 0,-1 0,0 0,0 0,-1 0,-1-1,1 7,0 0,0 0,0 1,0-1,0 1,-1 0,1 0,-1 0,0 1,1-1,-1 1,0 0,0 0,0 0,0 0,0 1,0-1,0 1,0 0,0 1,0-1,0 1,0-1,0 1,0 0,0 1,0-1,1 1,-1 0,-2 1,-20 9</inkml:trace>
  <inkml:trace contextRef="#ctx0" brushRef="#br0" timeOffset="669.039">788 86,'-8'11,"0"-1,0 2,1-1,1 1,-1 0,2 1,0-1,1 1,0 0,0 0,2 0,0 1,0-1,1 1,1-1,0 1,2 12,-1-23,0-1,0 1,0 0,0 0,1 0,-1-1,1 1,0-1,0 1,0-1,0 0,0 0,1 0,-1 0,0 0,1 0,0-1,-1 1,1-1,0 0,0 1,0-1,0-1,0 1,0 0,0-1,0 1,0-1,0 0,0 0,0 0,0-1,0 1,1-1,100-34,-91 29,-1-1,-1 0,1-1,-1-1,-1 1,1-2,-2 1,8-10,-14 16,0-1,-1 0,1 0,-1 0,0 0,0-1,0 1,0-1,-1 1,0-1,0 1,0-1,0 0,-1 1,0-1,0 0,0 0,-1 1,1-1,-1 0,0 1,0-1,-1 1,0-1,1 1,-1 0,-2-3,-1 0,-1 1,0 0,0-1,0 2,-1-1,0 1,0 0,0 0,-1 1,1 0,-1 0,0 1,-1 0,1 1,0-1,-1 2,1-1,-1 1,1 0,-1 1,0 0,1 0,-1 1,0 0,1 1,-1 0,1 0,0 1,-2 0,-15 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3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7,'0'-5,"0"4,0 6,0 7,0 7,0 4,0 4,0 1,0 2,0 0,0-1,0 1,0-2,0 1,0-1,0 1,5-6,1-6</inkml:trace>
  <inkml:trace contextRef="#ctx0" brushRef="#br0" timeOffset="281.789">0 431,'48'-5,"40"-7,15 0,-6 1,-10 3,-14-3,-15 1,-13 2,-9 3,-6 2,-3 6,-11 3,-9 5,-9 0,-5-1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4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47,'19'-5,"30"-1,12-1,1 2,-6 2,-8 1,-7 1,-11-5,-5 0,-7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4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1108,'-15'9,"0"0,1 1,0 0,0 1,2 1,-1 0,2 1,-1 0,2 1,0 0,0 1,2 0,-1 0,2 1,0 0,1 0,1 0,0 4,2-2,1 0,0 0,2 0,0 0,1 0,1 0,3 14,-4-27,0 0,0 0,1-1,-1 1,1 0,0-1,0 0,1 1,-1-1,1 0,0 0,0 0,1-1,-1 1,1-1,-1 0,1 0,0 0,0 0,1-1,-1 0,1 1,-1-2,1 1,-1 0,1-1,0 0,0 0,0 0,3-1,3-2,1-1,-1 0,1 0,-1-1,-1-1,1 0,0-1,-1 1,0-2,-1 0,0 0,0-1,0 0,-1 0,0-1,0 0,5-9,8-4,-12 13,-1-1,0 1,0-1,-1 0,0-1,-1 0,0 0,-1 0,0-1,-1 1,0-1,-1 0,0 0,-1-1,-1 1,1-9,-1 13,1 1,-1 0,-1 0,1-1,-2 1,1-1,-1 1,0 0,0 0,0-1,-1 1,-1 0,1 0,-1 0,0 1,-1-1,1 1,-1 0,-1 0,1 0,-1 0,0 1,0 0,-1 0,1 0,-1 1,0-1,0 1,-1 1,1-1,-1 1,0 1,-5-3,8 5,1-1,-1 0,0 1,0 0,0-1,0 2,0-1,0 0,0 1,0 0,0 0,0 0,1 0,-1 1,0-1,1 1,-1 0,1 0,0 0,-1 0,1 1,0 0,0-1,-1 3,-10 14</inkml:trace>
  <inkml:trace contextRef="#ctx0" brushRef="#br0" timeOffset="331.647">628 1418,'-9'15,"0"4,4-6,6-4,3-10,1-4</inkml:trace>
  <inkml:trace contextRef="#ctx0" brushRef="#br0" timeOffset="1301.736">939 1079,'-12'27,"2"-1,1 2,1-1,2 1,0 1,2-1,1 1,2-1,0 1,2 0,3 16,-3-40,-1 0,1-1,0 1,1-1,-1 1,1-1,0 0,0 1,0-1,0 0,1 0,0-1,0 1,0 0,0-1,0 0,1 0,-1 0,1 0,0 0,0-1,0 0,0 0,1 0,-1 0,0 0,1-1,-1 0,1 0,0 0,-1-1,1 1,0-1,-1 0,1-1,0 1,-1-1,1 0,1 0,13-6,-1-1,1-1,-1-1,-1 0,1-1,-2-1,0-1,0 0,-1-1,-1-1,8-10,-16 18,0 0,-1 0,0-1,0 1,-1-1,0-1,0 1,-1 0,0-1,0 0,-1 0,0 0,-1 0,0 0,0 0,-1 0,0 0,0 0,-1 0,-1 0,0 0,0 0,0 0,-1 0,0 1,-1-1,0 1,0 0,-1 0,0 1,-1-1,1 1,-1 0,-2 0,1 0,-1 1,-1 0,1 1,-1 0,0 0,-1 1,1 0,-1 1,1 0,-1 0,0 1,0 0,0 1,0 0,0 1,-1 0,1 0,0 1,0 0,0 1,0 0,0 1,1 0,-1 1,1 0,-1 0,1 1,-1 1,-11 8</inkml:trace>
  <inkml:trace contextRef="#ctx0" brushRef="#br0" timeOffset="1751.442">1559 1052,'-7'0,"-1"0,1 1,0 0,-1 0,1 0,0 1,0 1,0-1,0 1,0 0,1 1,0-1,-1 1,1 1,0-1,1 1,-1 0,1 0,0 1,0 0,1-1,0 2,0-1,0 0,0 1,1 0,1-1,-1 1,1 0,0 1,0-1,1 0,0 1,1-1,-1 0,1 1,1-1,-1 1,1-1,1-1,0 1,0-1,1 0,-1-1,1 1,1 0,-1-1,1 0,0 0,0 0,0 0,1 0,0-1,0 0,0 0,0 0,0-1,1 0,0 0,0 0,0-1,0 1,0-1,0-1,0 1,1-1,-1 0,0-1,1 0,-1 0,1 0,-1-1,1 1,-1-2,0 1,0-1,0 0,1 0,-2 0,3-2,1-3,0-1,0 0,-1 0,0-1,0 0,-1 0,0-1,-1 0,0 0,0 0,-1-1,-1 0,1 0,-2 0,0-1,0 1,-1-1,-1 0,0 0,0 1,-1-1,-1 0,0 0,0 0,-1 1,-1-1,0 1,0 0,-4-6,5 11,0 1,0 0,-1 0,0 0,0 0,0 0,-1 1,1 0,-1-1,0 1,-1 1,1-1,-1 1,1-1,-1 1,0 1,0-1,0 1,-1-1,1 2,0-1,-1 0,1 1,-1 0,0 1,1-1,-1 1,0 0,1 0,-1 1,0 0,1 0,-1 0,1 0,-1 1,1 0,0 0,-5 3,-18 8,3 0</inkml:trace>
  <inkml:trace contextRef="#ctx0" brushRef="#br0" timeOffset="2117.356">1671 1305,'-28'13,"0"1,0 2,1 0,1 2,1 0,1 2,0 1,2 1,-18 22,36-41,0 0,1 1,-1-1,1 1,0 0,0 0,1 0,-1 0,1 1,0-1,0 1,0-1,1 1,0 0,0-1,0 1,0 0,1 0,-1 0,1 0,0-1,1 1,-1 0,1 0,0 0,1-1,-1 1,1 0,0-1,0 1,0-1,0 0,1 0,0 0,0 0,0 0,0 0,0-1,1 0,0 1,-1-1,4 1,7 1,0-1,0 0,0-1,1-1,-1 0,0-1,1-1,-1 0,1-1,-1 0,1-2,-4 1,0-1,0 0,-1-1,0 0,1-1,-2 0,1 0,0-1,-1 0,0-1,-1 0,0-1,0 1,0-2,-1 1,0-1,-1 0,0 0,0-1,-1 0,0 0,-1 0,0 0,0-1,-1 0,-1 0,0 0,0 0,-1-10,1 6,-1 0,0 0,-2 0,0 0,0-1,-1 1,-1 1,-1-1,0 0,-1 1,0 0,-1 0,-6-10,-4 0</inkml:trace>
  <inkml:trace contextRef="#ctx0" brushRef="#br0" timeOffset="2585.032">1841 685,'73'-17,"20"16,-91 1,0 1,0-1,0 1,0 0,0 0,0-1,0 1,-1 0,1 1,0-1,0 0,-1 0,1 1,-1-1,1 1,-1-1,0 1,1 0,-1-1,0 1,0 0,0 0,-1 0,1 0,0 0,-1 0,1 0,-1 0,0 0,1 0,-1 0,0 0,0 0,0 0,-1 0,1 1,-1-1,1 0,-1 0,1 0,-1 0,0 0,-3 7,0 0,0-1,-1 0,0 1,-1-2,0 1,0-1,0 1,-1-2,0 1,-1-1,0 1,-37 36,43-41,0 1,0-1,1 1,-1-1,1 1,-1 0,1-1,0 1,0 0,0 0,0 0,1 0,-1 0,1 0,-1 0,1 0,0 0,0 0,1 0,-1 0,1 0,-1 0,1 0,0 0,0 0,0-1,1 1,-1 0,1-1,-1 1,1-1,0 1,0-1,0 0,0 0,0 0,1 0,-1 0,1 0,-1-1,1 1,0-1,-1 1,1-1,0 0,0 0,0-1,0 1,0-1,0 1,0-1,0 0,1 0,113 3,-91-4</inkml:trace>
  <inkml:trace contextRef="#ctx0" brushRef="#br0" timeOffset="2950.864">2237 515,'34'96,"-5"1,-3 2,-5 0,-4 2,1 73,-16-139,-3 1,0 0,-3-1,-1 1,-1-1,-2-1,-1 1,-2-1,-1-1,-2 0,-9 13,8-15,-2-1,-2 0,0-2,-2 0,-1-1,-1-1,-2-2,0 0,-1-2,-2 0,0-2,-1-1,-11 4,11-11,5-5</inkml:trace>
  <inkml:trace contextRef="#ctx0" brushRef="#br0" timeOffset="4132.469">2264 346,'284'1,"-280"0,-1 0,1 0,-1 0,1 0,-1 0,0 1,1-1,-1 1,0 0,0 0,0 0,-1 1,1-1,0 1,-1-1,0 1,1 0,-1 0,0 0,0 0,-1 0,1 0,-1 1,0-1,0 1,0-1,0 2,14 99,-16 267,-27 3,1-131,-3 6,4-102,27-143,-1 0,-1-1,1 1,0 0,-1 0,0-1,0 1,0 0,0-1,-1 1,1-1,-1 0,0 1,0-1,0 0,0 0,-1 0,1 0,-1-1,0 1,0-1,0 1,0-1,0 0,0 0,-1 0,1-1,-1 1,0-1,-6 3,-1 1,1-2,-1 0,0 0,-1-1,1 0,0-1,0-1,-1 0,1 0,0-1,-1 0,-7-2,-10-26,22 11</inkml:trace>
  <inkml:trace contextRef="#ctx0" brushRef="#br0" timeOffset="4598.766">2971 7,'0'-4,"-5"2,-7 7,0 7,-4 7,-4 4,2 4,-1 2,3 0,-1 1,2-1,0-4,1-3,4-4</inkml:trace>
  <inkml:trace contextRef="#ctx0" brushRef="#br0" timeOffset="4855.665">3111 120,'-38'29,"-23"24,0 7,9-1,10-11,11-9,11-6,10-8</inkml:trace>
  <inkml:trace contextRef="#ctx0" brushRef="#br0" timeOffset="5183.959">2914 487,'8'-2,"204"-34,-210 35,0 0,0 1,1-1,-1 1,0-1,0 1,0-1,0 1,0 0,0 0,1 0,-1 1,0-1,0 0,0 1,0-1,0 1,0 0,0 0,0 0,0 0,0 0,0 0,0 0,-1 1,1-1,-1 0,1 1,-1 0,1-1,-1 1,0 0,0 0,0-1,0 1,0 0,0 0,0 0,-1 0,1 1,-1-1,1 0,-1 0,0 0,0 0,0 0,0 2,-6 6,0 0,-1 0,-1-1,1 0,-1 0,-1-1,0 0,0 0,-2 1,1-2,1 0,1 1,-1 0,1 0,1 1,-1 0,2 0,-1 1,1 0,0 1,6-8,-1 0,1 0,0-1,0 1,0 0,0 0,0 0,0 0,1 0,0-1,-1 1,1 0,0-1,0 1,1 0,-1-1,0 1,1-1,0 0,-1 1,1-1,0 0,0 0,0 0,1 0,-1-1,0 1,1 0,-1-1,1 0,-1 0,1 0,0 0,-1 0,1 0,0 0,0-1,0 0,-1 1,1-1,0 0,0 0,0-1,0 1,-1-1,1 1,0-1,0 0,1-1,22-2</inkml:trace>
  <inkml:trace contextRef="#ctx0" brushRef="#br0" timeOffset="6533.451">3196 1278,'247'-317,"-217"285,-31 64,0-29,-1 0,0 0,0 0,1 0,0 0,-1 0,1 0,1 0,-1 1,0-1,1 0,-1 1,1-1,0 0,0 1,0-1,1 0,-1 1,1-1,0 0,0 0,0 1,0-1,1 0,-1 0,1 0,0 0,0-1,0 1,0 0,0-1,0 0,1 1,-1-1,1 0,0 0,-1 0,1-1,0 1,3 1,4-5,0 1,0-2,0 1,-1-1,1-1,-1 1,0-2,0 1,0-1,0-1,-1 1,0-2,0 1,-1-1,1 0,-1 0,2-5,124-119,-132 131,-1-1,1 1,0-1,-1 1,1 0,-1-1,1 1,0 0,0 0,-1 0,1 0,0 0,-1-1,1 1,0 0,0 1,-1-1,1 0,0 0,-1 0,1 0,0 0,0 1,-1-1,1 0,0 1,-1-1,1 0,-1 1,1-1,-1 1,1-1,-1 1,1-1,-1 1,1-1,-1 1,1 0,-1-1,0 1,1 0,-1-1,0 1,0 0,0-1,1 1,-1 0,0 0,0-1,0 1,0 0,0-1,0 2,12 50,-11-47,-1 2,0-1,1 1,0-1,0 1,0-1,1 1,0-1,1 0,-1 0,1 0,0 0,1 0,-1-1,1 1,0-1,1 0,-1 0,1 0,0-1,0 0,0 0,1 0,-1-1,1 1,0-1,0-1,0 1,1-1,-1 0,0 0,19 1</inkml:trace>
  <inkml:trace contextRef="#ctx0" brushRef="#br0" timeOffset="6803.648">3196 1390,'38'0,"42"-5,17-1,1 0,-6 1,-10-3,-8-1,-13 2,-6 2,-9 1,-6 3,-6 0,-4 0,-2 6,-6 2</inkml:trace>
  <inkml:trace contextRef="#ctx0" brushRef="#br0" timeOffset="7236.687">3760 1532,'-58'20,"24"-9,0 2,1 1,1 1,0 2,-9 7,40-24,-1 1,0 0,0-1,0 1,1 0,-1 0,1 0,-1 0,0 0,1 1,0-1,-1 0,1 1,0-1,-1 1,1-1,0 1,0-1,1 1,-1 0,0 0,0-1,1 1,-1 0,1 0,-1 0,1 0,0 0,0 0,0-1,0 1,0 0,0 0,1 0,-1 0,1 0,-1 0,1-1,0 1,-1 0,1 0,0-1,0 1,0-1,1 1,-1-1,1 2,137 57,-112-49,-19-10,1 1,-1 0,1 1,-1 0,0 0,0 1,0 0,-1 0,1 1,-1 0,0 0,0 1,-1 0,0 0,0 1,0-1,-1 1,0 0,0 1,0-1,-1 1,-1 0,1 0,-1 0,-1 1,2 7,-7-8,0 0,0 0,-1 0,0-1,-1 1,0-1,0 0,0-1,-1 1,0-1,-1 0,1 0,-1-1,0 0,0 0,-1-1,1 1,-1-2,0 1,0-1,0 0,-1-1,1 0,-1 0,1-1,-3 0,-17 4,1 0,-1-2,0-2,0 0,0-2,-13-2,15-2,6-2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3:00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1,'38'5,"18"1,4 0,-3-1,-8-1,-5-2,-7-1,-5 0,-2-1,-3 0,0-1,0 1,0 0,1 0,-6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3:0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56,'44'0,"37"-5,15-1,-4-1,-8 2,-13 2,-14-4,-13-1,-8 2,-6 1,-7 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5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1 157,'15'16,"0"1,-2 0,1 1,-2 0,-1 1,0 1,-1 0,-1 0,-1 1,-1 0,-1 0,-1 0,-1 1,0 0,-1 7,-2-25,12 89,-12-70,2 1,1-1,1 1,0-2,2 1,1 0,5 7,-13-29,0 0,0 0,1 0,-1 0,1 0,-1-1,0 1,1 0,-1 0,1-1,0 1,-1 0,1-1,0 1,-1-1,1 1,0 0,0-1,-1 0,1 1,0-1,0 1,0-1,0 0,0 0,-1 0,1 1,0-1,0 0,0 0,0 0,0 0,0 0,0-1,0 1,-1 0,1 0,0 0,0-1,0 1,0-1,-1 1,1-1,0 1,0-1,-1 1,1-1,0 1,-1-1,1 0,0 1,-1-1,1 0,-1 0,1 1,-1-1,0 0,1 0,-1 0,27-53,-26 52,123-307,8-14,-76 245,-55 77,0 1,-1-1,1 1,0 0,-1-1,1 1,0 0,0 0,0-1,-1 1,1 0,0 0,0 0,0 0,-1 0,1 0,0 0,0 0,-1 1,1-1,0 0,0 0,0 1,-1-1,1 0,0 1,-1-1,1 1,0-1,-1 1,1-1,-1 1,1-1,-1 1,1 0,-1-1,1 1,-1 0,1-1,-1 1,0 0,1-1,-1 1,0 0,0 0,0 0,0-1,1 2,3 14</inkml:trace>
  <inkml:trace contextRef="#ctx0" brushRef="#br0" timeOffset="419.349">565 637,'6'-7,"1"1,0 0,0 0,0 1,1 0,0 0,0 0,0 1,1 1,-1-1,1 1,0 1,0 0,0 0,0 0,0 1,0 1,0 0,1 0,-1 0,1 1,-8 0,1 0,-1-1,0 1,0 0,0 0,0 0,0 0,-1 1,1-1,0 0,0 1,-1-1,1 1,-1 0,1 0,-1-1,0 1,0 0,0 0,0 0,0 0,0 0,0 0,-1 1,1-1,-1 0,1 0,-1 0,0 1,0-1,0 0,0 0,-1 1,1-1,0 0,-1 0,0 0,0 1,-42 76,-56 34,98-111,-1 0,1 0,0 1,0-1,0 0,0 1,1-1,-1 0,1 1,-1-1,1 1,0-1,0 1,0-1,0 1,0-1,1 1,-1-1,1 1,-1-1,1 0,0 1,0-1,0 0,0 0,1 1,-1-1,0 0,1 0,0-1,-1 1,1 0,0 0,0-1,0 1,0-1,0 0,0 0,1 1,-1-1,0-1,1 1,-1 0,0 0,1-1,-1 0,1 1,-1-1,1 0,-1 0,1 0,-1-1,1 1,0-1,8 2,1 0,-1-2,1 1,-1-1,0-1,1 0,-1-1,0 0,-1 0,1-1,0-1,-1 0,0 0,0-1,-1 0,1-1,3-4,1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5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86 282,'553'-57,"-490"45,-52 9,0 0,0 1,1 0,-1 1,1 0,-1 0,1 2,0-1,1 2,-12-1,-1-1,1 1,-1 0,1-1,-1 1,0 0,1 0,-1-1,0 1,1 0,-1 0,0-1,0 1,0 0,0 0,0 0,0 0,0-1,0 1,0 0,0 0,-1 0,1-1,0 1,0 0,-1 0,1-1,0 1,-1 0,1-1,-1 1,1 0,-1-1,1 1,-1 0,0-1,1 1,-1-1,0 1,1-1,-1 0,0 1,0-1,1 0,-1 1,0-1,0 0,1 0,-1 0,0 0,0 0,0 0,0 0,1 0,-1 0,0 0,0 0,0 0,1 0,-1-1,0 2,-20 7</inkml:trace>
  <inkml:trace contextRef="#ctx0" brushRef="#br0" timeOffset="254.969">0 565,'44'0,"37"-5,11-1,-2-1,-10 2,-15 2,-13-4,-11-1,-7 2,-6 1,-1 2,-2 1,1-4,0 0,-4 0</inkml:trace>
  <inkml:trace contextRef="#ctx0" brushRef="#br0" timeOffset="619.258">311 1,'372'229,"-365"-224,1-1,-1 2,0-1,-1 1,1 0,-1 0,0 0,0 1,-1 0,0 0,0 1,-1 0,0-1,0 1,-1 0,0 1,0-1,-1 1,0-1,-1 1,0 0,0-1,-1 1,0 0,0 0,-1 0,0-1,-1 1,0 0,0-1,-1 0,0 1,0-1,-1 0,0-1,-3 5,-41 42,-2-3,-3-2,-1-2,-7 1,46-36,-5 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4:5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402 251,'-3'-5,"0"-1,0 1,-1-1,0 1,0 1,0-1,-1 0,0 1,0 0,0 0,0 0,0 1,-1 0,1 0,-1 0,0 1,0 0,0 0,0 0,-1 1,1 0,0 0,-1 0,1 1,0 0,-1 0,1 1,-1 0,1 0,0 0,0 1,0 0,0 0,0 1,-1 0,-6 2,0 1,0 1,0 0,1 1,1 0,-1 0,1 2,0-1,1 1,1 1,-1 0,1 0,1 1,0 0,1 0,-3 8,5-5,0 0,1 0,1 0,0 0,1 1,0-1,2 1,-1-1,2 1,0 0,1-1,1 0,0 1,4 8,-2-13,0-1,0 0,1 0,0 0,1-1,0 0,0 0,1-1,1 0,-1 0,1-1,0 0,1 0,-1-1,1 0,1-1,-1 0,1-1,0 0,0-1,0 0,0-1,0 0,1 0,-1-2,1 1,-1-1,1-1,-1 0,1-1,-1 0,0 0,0-1,0-1,0 0,0-1,-1 1,2-3,13-6,0-2,-2 0,1-1,-2-2,0 0,-1-2,-1 0,-1-1,-1-1,-1-1,9-15,-18 25,0-1,-1 1,-1-1,0 0,-1-1,0 1,-1-1,-1 0,0 0,-2 0,1-1,-2 1,0 0,0-1,-2 1,0 0,-1 0,0 0,-1 0,-1 0,0 1,-2-3,4 9,-1-1,0 1,0 0,-1 0,1 0,-2 0,1 1,-1 0,0 0,-1 1,0-1,0 1,0 1,-1-1,1 2,-1-1,-1 1,1 0,0 0,-1 1,0 0,0 1,0 0,0 0,0 1,0 0,0 1,-1 0,1 0,0 1,0 0,0 1,-5 1,1 3,1 0,0 0,0 1,1 1,0 0,0 1,1 0,0 0,0 1,1 0,1 1,0 0,0 0,1 1,0 0,1 1,1-1,0 1,0 0,2 0,-1 2,-4 20</inkml:trace>
  <inkml:trace contextRef="#ctx0" brushRef="#br0" timeOffset="336.079">967 562,'-5'14,"-2"15,-4 7,0 2,1-10,3-10</inkml:trace>
  <inkml:trace contextRef="#ctx0" brushRef="#br0" timeOffset="886.156">1277 138,'5'-7,"0"0,0 0,1 1,0 0,0 0,1 0,-1 1,1 0,0 0,1 1,-1-1,1 2,0-1,0 1,0 0,0 1,1 0,-1 0,1 1,-1 0,1 1,0-1,-1 2,1-1,-1 1,1 1,-1-1,8 3,-12-1,1 0,-1-1,1 2,-1-1,0 0,0 1,-1 0,1-1,-1 1,0 1,0-1,0 0,0 1,-1 0,0-1,0 1,0 0,0 0,-1 0,0 1,0-1,-1 0,1 0,-1 0,0 1,0-1,-1 0,1 0,-1 1,-1-1,1 0,-1 0,1 0,-2 0,1-1,0 1,-1-1,0 1,0-1,0 0,0 0,-1 0,0 0,-3 2,-85 112,91-115,1 0,0 0,0 1,0-1,0 0,0 0,1 1,-1-1,1 0,0 0,0 0,0 0,0 0,1 0,-1 0,1 0,0 0,0-1,0 1,0-1,0 1,1-1,-1 0,0 0,1 0,0 0,0 0,-1-1,1 1,0-1,0 0,0 0,1 0,-1 0,0 0,0-1,0 1,1-1,21 11,-18-9,-1 0,0 0,0 0,1 1,-1 0,-1 0,1 1,0-1,-1 1,0 0,0 1,0-1,-1 1,1 0,-1 1,0-1,0 1,-1-1,0 1,0 0,0 0,-1 0,0 1,0-1,0 1,-1-1,0 1,0-1,-1 1,0 0,0-1,0 1,-1 1,-5 2,0 0,0 0,-1-1,0 1,0-2,-1 1,0-1,-1 0,0-1,0 0,-1 0,0-1,0 0,0-1,0 0,-1-1,0 0,0 0,0-1,-1-1,1 0,-1 0,1-1,-1-1,1 0,-1-1,0 0,-2-1,-27-14,29 3</inkml:trace>
  <inkml:trace contextRef="#ctx0" brushRef="#br0" timeOffset="1899.707">1925 505,'4'-1,"0"-1,0 0,0 0,-1 0,1-1,-1 1,1-1,-1 0,0 0,0 0,0 0,-1 0,1-1,-1 1,0-1,0 0,0 0,1-2,5-7,131-255,-124 247,-7 31,-7 40,-1-42,0 7,-1-11,0 0,0-1,0 1,1 0,-1-1,1 1,0 0,0 0,1-1,-1 1,1 0,0-1,0 1,0 0,0-1,1 0,-1 1,1-1,0 0,0 1,0-1,0 0,1 0,-1-1,1 1,-1-1,1 1,0-1,0 0,1 0,-1 0,0 0,1 0,2 0,4-2,0 0,0-1,0-1,-1 0,1 0,-1-1,1 0,-1 0,0-1,0 0,-1-1,1 0,-1 0,0-1,0 0,-1-1,0 1,0-1,0-1,-1 1,0-2,36-30,72-73,-114 112,0-1,0 1,0-1,1 1,-1-1,0 0,0 1,1-1,-1 1,0-1,1 1,-1-1,0 1,1 0,-1-1,1 1,-1-1,1 1,-1 0,1-1,-1 1,1 0,-1 0,1-1,-1 1,1 0,0 0,-1 0,1 0,-1 0,1 0,0 0,-1 0,1 0,-1 0,1 0,-1 0,1 0,0 0,-1 1,1-1,-1 0,1 0,-1 1,1-1,-1 0,1 1,-1-1,1 0,-1 1,1-1,-1 1,0-1,1 1,-1-1,0 1,1-1,-1 1,0-1,0 1,0-1,1 1,-1-1,-2 41,-59 124,59-161,0 0,0-1,0 1,1 0,-1 0,1 0,0 0,0 1,0-1,1 0,-1 0,1 0,0 1,0-1,1 0,-1 0,1 1,0-1,0 0,1 0,0 3,9 9</inkml:trace>
  <inkml:trace contextRef="#ctx0" brushRef="#br0" timeOffset="2148.885">3168 195,'-43'33,"-39"31,-14 14,-1-2,6-3,15-11,9-10,13-9,10-7,7-11,11-3,5-2,5 1,6-2</inkml:trace>
  <inkml:trace contextRef="#ctx0" brushRef="#br0" timeOffset="2619.923">3139 618,'-20'21,"-2"-2,0 0,-1-1,-1-2,0 0,-21 9,-42 26,87-48,0 0,0 0,0 0,0 0,1 0,-1 0,1 0,0 0,0-1,0 1,0 0,1-1,-1 1,1 0,-1-1,1 0,0 1,0-1,0 0,0 0,1 0,-1 0,0-1,1 1,-1-1,1 1,0-1,-1 0,1 0,0 0,0 0,0 0,5 3,-1-1,-1 1,0 0,0 0,0 0,-1 1,1 0,-1 0,0 0,0 0,-1 1,0 0,0 0,0 0,-1 0,0 1,0 0,0-1,-1 1,0 0,0 0,-1 0,0 0,0 1,-1-1,0 0,0 0,0 0,-1 1,0-1,-1 0,0 0,0 0,0 0,-3 4,1-5,0 1,-1-1,0 0,-1 0,1-1,-1 0,0 1,-1-2,1 1,-1-1,0 0,0-1,0 1,0-1,0-1,-1 1,0-1,1-1,-1 1,0-1,0-1,0 1,0-1,1-1,-1 0,0 0,0 0,1-1,-1 0,0 0,1-1,0 0,0 0,0-1,0 0,0 0,1-1,0 0,-3-2,-11-33,16 19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99,'-58'368,"45"-292,23-115,1 1,3 0,0 1,3 0,1 2,2 0,1 1,1 1,2 1,2 1,0 1,26-20,6 5,-56 47,0-1,0 1,0 0,-1 0,1-1,0 1,-1 0,0 1,1-1,-1 0,0 0,0 0,0 1,-1-1,1 0,0 1,-1-1,0 1,1-1,-1 1,0-1,0 1,0-1,-1 1,0 1,2 0,8 172,13-40,-21-135,0 0,0 0,0 0,0-1,0 1,1 0,-1-1,0 1,0-1,1 1,-1-1,0 0,1 1,-1-1,0 0,1 0,-1 0,1 0,-1 0,0 0,1-1,-1 1,0 0,1-1,-1 1,0-1,0 1,1-1,-1 0,0 1,0-1,0 0,0 0,0 0,0 0,0 0,0 0,0 0,0 0,-1 0,1 0,0-1,-1 1,1 0,-1 0,1-1,-1 1,0-1,2 1,85-117,-68 88,2 2,0 0,2 2,0 0,6-2,90-68,-118 95,0 1,0-1,1 0,-1 1,0-1,0 1,0 0,1-1,-1 1,0 0,0-1,1 1,-1 0,0 0,1 0,-1 0,0 1,1-1,-1 0,0 0,0 1,0-1,1 1,-1-1,0 1,0-1,0 1,0 0,0 0,0 0,0-1,0 1,0 0,0 0,0 0,0 0,-1 0,1 1,-1-1,1 0,0 0,-1 0,0 0,1 1,-1-1,0 0,0 1,2 63,-10-27,1-8,2 0,1 0,1 0,2 1,1 14,16 6,-4-33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6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0,0 0,1 0,-1 0,-5-5,-5-1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0,'5'0,"1"5,5 2,5-1,5-1,3-1,3-2,1-1,1-1,0 0,0 0,0 0,0 0,0-1,-1 1,-4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1,'-26'7,"1"1,0 1,1 2,0 0,1 2,0 0,-11 10,25-16,0 0,0 1,1 0,0 1,1-1,0 2,0-1,1 1,0 0,0 0,1 0,1 1,0 0,0 0,1 0,1 0,0 1,0 3,0-8,1-1,0 1,0-1,0 1,1-1,0 1,0-1,1 1,0 0,0-1,0 0,1 1,0-1,1 0,-1 0,1 0,0 0,0 0,1-1,0 1,0-1,0 0,1 0,-1-1,1 1,0-1,0 0,1 0,-1-1,1 0,0 0,0 0,0 0,0-1,1 0,-1-1,0 1,1-1,-1 0,1-1,1 1,10-8,0 1,-1-2,0-1,0 0,0-1,-2 0,1-2,-1 1,-1-2,0 0,-1-1,0 0,-1-1,10-16,-17 25,1 0,0 0,0 0,-1-1,0 0,0 0,0 0,-1 0,0-1,0 1,-1-1,0 0,0 0,-1-1,0 1,-1 0,1-1,-2 1,1-1,-1 1,-1-1,1 1,-1-1,-1 1,0 0,0-1,0 1,-1 0,-1 0,1 1,-1-1,-4-6,3 10,1 1,-1 0,0 0,1 0,-1 0,-1 1,1 0,0 0,0 0,-1 1,1 0,-1 0,1 0,-1 1,1 0,-1 0,0 0,1 1,-1-1,1 1,-1 1,1-1,0 1,-1 0,1 0,0 0,0 1,0 0,1 0,-1 0,1 1,0-1,-1 1,1 0,1 0,-1 1,1-1,0 1,0-1,0 1,0 0,1 0,0 1,-9 15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1,'0'527,"0"-538</inkml:trace>
  <inkml:trace contextRef="#ctx0" brushRef="#br0" timeOffset="318.815">367 114,'-42'21,"-13"5,1 2,2 3,1 2,-17 16,67-49,-1 1,0 0,0 0,1 0,-1 0,0 0,1 0,-1 0,1 1,0-1,-1 1,1-1,0 1,0-1,0 1,0 0,0-1,0 1,0 0,1 0,-1 0,1 0,-1-1,1 1,0 0,0 0,0 0,0 0,0 0,0 0,0 0,1 0,-1 0,0 0,1-1,0 1,0 0,-1 0,1-1,0 1,0 0,0-1,1 1,-1-1,1 1,99 27,-65-23,77 41,-99-41,-3-5</inkml:trace>
  <inkml:trace contextRef="#ctx0" brushRef="#br0" timeOffset="871.227">650 255,'-58'27,"40"-21,1 1,0 1,0 0,1 2,0 0,0 0,1 2,1-1,0 2,0 0,1 1,-8 12,20-25,-1 1,1 0,0-1,0 1,0 0,0 0,0-1,0 1,1 0,-1 0,1 0,-1 0,1 0,0 0,0 0,-1 0,1 0,1 0,-1 0,0 1,0-1,1 0,0-1,-1 1,1 0,0 0,0 0,0 0,0 0,0-1,0 1,0 0,0-1,1 1,-1-1,1 0,-1 1,1-1,0 0,0 0,-1 0,1 0,0 0,0 0,0-1,0 1,0-1,0 1,0-1,0 0,0 1,1-1,14-2,0 1,0-2,-1-1,1 0,-1 0,0-2,0 0,0-1,-1-1,0 0,4-4,123-76,-141 87,1 0,0 0,0 0,0 1,0-1,0 0,0 1,0 0,0-1,0 1,0 0,0 0,0 0,0 0,0 1,0-1,0 0,0 1,0 0,0-1,0 1,0 0,0 0,0 0,-1 0,1 0,0 0,-1 1,1-1,-1 1,1-1,-1 1,0-1,0 1,1 0,-1 0,0-1,-1 1,1 0,0 0,0 2,19 87,-20 163,-1-225,0 0,-2 0,-1 1,-2-2,0 1,-2-1,-1 0,-2-1,0 0,-2 0,-1-1,-1-1,-3 3,14-24,0 0,0 0,0-1,-1 0,1 0,-1 0,0 0,0-1,0 0,0 0,0 0,0 0,0-1,-1 0,1 0,0-1,-1 1,1-1,-1 0,1-1,0 1,-1-1,1 0,0 0,-1-1,1 0,0 0,0 0,0 0,1-1,-1 0,0 0,1 0,0 0,0-1,0 0,0 0,0 0,1 0,0 0,0-1,0 1,0-1,1 0,0 0,0 0,0 0,1 0,-1-1,1 1,0-5,1 1,0 0,1 0,0 0,0 0,1 0,0 0,1 1,-1-1,2 1,0-1,0 1,0 0,1 0,0 1,0 0,4-4,108-103,-85 90,2 2,1 2,0 1,2 2,0 1,0 2,11-2,-15 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4:58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25 388,'-4'19,"-3"12,1 4,1-8,2-8</inkml:trace>
  <inkml:trace contextRef="#ctx0" brushRef="#br0" timeOffset="435.919">167 191,'43'-37,"2"3,1 2,1 1,6 1,26 4,-77 26,0-1,0 1,0 0,0 0,0 0,0 0,0 1,0-1,0 0,0 1,0 0,0-1,0 1,-1 0,1 0,0 0,0 0,-1 0,1 0,-1 0,1 1,-1-1,1 1,-1-1,0 1,0-1,0 1,0 0,0 0,0-1,0 1,-1 0,1 0,-1 0,1 0,-1 0,1 0,-1 0,0 2,-2 10,0 0,0 1,-2-1,1 0,-2 0,0-1,-1 0,0 0,-1 0,0 0,-1-1,0 0,-1-1,-5 5,-33 38,38-46,0 1,1 0,0 0,0 1,1 0,0 0,1 1,0 0,1 0,0 0,1 1,-3 10,7-19,0 1,0 0,0 0,0-1,1 1,-1 0,1-1,0 1,0 0,0-1,0 1,1-1,0 1,-1-1,1 0,0 0,1 0,-1 0,0 0,1 0,0-1,0 1,-1-1,2 0,-1 0,0 0,0 0,1 0,-1-1,0 0,1 1,2-1,121 20,-69-21,-34-1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1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0,'1'1,"1"0,0 1,-1-1,1 0,-1 1,1-1,-1 1,0-1,1 1,-1 0,0-1,0 1,0 0,-1 0,1 0,0 0,-1 0,1 0,-1 0,1 0,-1 0,0 0,0 0,0 0,0 0,0 0,-1 0,1 0,-1 0,0 1,-3 13,-1-1,0 1,-1-1,-1 0,0-1,-1 0,-1 0,0 0,-1-1,-1-1,0 0,0 0,-1-1,0 0,-1-1,-8 4,-6 2,21-16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29,'4'0,"8"0,5 0,5 0,4 0,1 0,2 0,1 0,-1-5,0-1,0 0,0 1,0 2,-1 1,-9 1,-9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0,0 0,1 0,-1 0,0 0,0 0,-5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1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0,'0'312,"-58"16,58-316</inkml:trace>
  <inkml:trace contextRef="#ctx0" brushRef="#br0" timeOffset="783.597">313 57,'-2'11,"-1"1,-1-1,1 1,-2-1,1-1,-2 1,1 0,-1-1,-1 0,0-1,0 1,-3 1,1 0,-98 115,106-124,1-1,0 1,0 0,0-1,-1 1,1 0,1-1,-1 1,0 0,0-1,1 1,-1-1,1 1,-1 0,1-1,0 1,-1-1,1 0,0 1,0-1,0 1,0-1,0 0,0 0,1 0,-1 0,0 0,1 0,-1 0,0 0,1 0,-1-1,1 1,0 0,-1-1,1 0,-1 1,1-1,0 0,-1 0,1 0,0 0,-1 0,1 0,0 0,-1 0,1-1,14 5,-10-2,0 0,0 0,0 0,0 1,-1 0,1 0,-1 1,0 0,1 0,-2 0,1 0,0 1,-1-1,0 1,0 0,-1 0,1 1,-1-1,0 1,-1 0,1 1,17 48,-13-51,0-6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0,'-3'0,"-138"14,136-12,1-1,-1 1,1-1,-1 1,1 1,0-1,0 1,0-1,0 1,0 0,1 1,-1-1,1 1,0-1,0 1,0 0,1 0,-1 0,1 1,0-1,0 0,0 1,1-1,0 1,0 0,0 0,0 3,1 3,0 1,0-1,2 0,-1 1,1-1,1 0,0 0,1-1,0 1,0-1,6 8,-7-14,0-1,0 0,0 0,1 0,0 0,-1 0,1-1,0 0,1 0,-1 0,0 0,0-1,1 1,-1-1,1 0,-1 0,1-1,-1 1,1-1,0 0,-1-1,1 1,2-1,-2 0,0 0,-1 1,1 0,0 0,0 0,0 1,0 0,0-1,-1 2,1-1,0 0,-1 1,1 0,-1 0,0 1,0-1,1 1,-1 0,-1 0,1 0,0 0,-1 1,1 1,0 0,-1 1,-1 0,1 0,-1 0,0 0,0 0,-1 0,0 1,0-1,0 1,-1-1,0 0,0 1,-1-1,1 1,-2-1,1 0,-1 0,1 1,-2-1,1 0,-1-1,0 1,0 0,0-1,-1 0,0 0,-3 3,1 0,0-1,-1 1,0-2,0 1,-1-1,0 0,0 0,0-1,-1 0,1-1,-1 0,0 0,-1-1,1 0,0-1,-1 0,0 0,-5-1,-26-14,29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5:2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186 170,'0'0,"0"1,0-1,0 1,0-1,0 1,0-1,0 1,0-1,0 1,-1-1,1 1,0-1,0 1,0-1,-1 1,1-1,0 1,0-1,-1 1,1-1,0 0,-1 1,1-1,-1 1,1-1,0 0,-1 0,1 1,-1-1,1 0,-1 0,1 1,-1-1,1 0,-1 0,1 0,-1 0,1 0,-1 0,1 0,-1 0,1 0,-1 0,1 0,-1 0,1 0,-1 0,1-1,-1 1,1 0,-1 0,1 0,-1-1,1 1,-1 0,1-1,0 1,-1 0,1-1,-1 1,1-1,0 1,-1-1,-71 248,-9 6,71-223,14-35</inkml:trace>
  <inkml:trace contextRef="#ctx0" brushRef="#br0" timeOffset="432.909">186 141,'26'138,"-23"-103,1 0,2-1,2 0,1 0,2-1,1 0,4 5,-16-35,1-1,-1 0,1 1,0-1,0 0,0 1,0-1,0 0,1 0,-1 0,1 0,-1 0,1-1,0 1,0 0,0-1,0 1,0-1,0 0,0 1,0-1,1 0,-1 0,0-1,1 1,-1 0,0-1,1 1,-1-1,1 0,-1 0,1 0,-1 0,1 0,-1-1,0 1,1-1,-1 0,0 1,1-1,-1 0,0 0,0 0,1-1,-1 1,0-1,-1 1,3-2,4-8,-1-1,0 0,-1 0,0-1,-1 0,0 0,-1 0,0 0,-1-1,0-5,8-26,-8 34,10-35,-1 1,-3-2,-2 1,2-43,-9 60,0 5</inkml:trace>
  <inkml:trace contextRef="#ctx0" brushRef="#br0" timeOffset="1250.64">947 0,'-4'2,"0"0,-1 0,1 1,0-1,0 1,1 0,-1 0,1 0,-1 1,1-1,0 1,0 0,1 0,-1 0,1 0,-2 3,2-4,-102 192,-38 42,18-51,88-129,33-51,5-3</inkml:trace>
  <inkml:trace contextRef="#ctx0" brushRef="#br0" timeOffset="1917.712">750 763,'195'-255,"-185"241,-8 10,0-1,1 1,0 0,0 0,0 0,1 0,-1 0,1 1,0 0,0-1,0 1,1 1,-1-1,1 1,-1-1,1 1,0 1,0-1,1 0,-3 4,-1 0,0 0,0 0,0 0,-1 1,1-1,-1 1,1-1,-1 1,0-1,1 1,-1 0,-1-1,1 1,0 0,-1 0,1 0,-1 0,0-1,0 1,0 0,0 0,-1 0,1 0,-1 0,0-1,1 1,-1 0,0-1,-1 1,1 0,0-1,-2 2,-1 13,3-15,0 0,0 0,0 0,1 0,-1 0,0 0,1 1,0-1,-1 0,1 0,0 1,0-1,0 0,1 0,-1 1,0-1,1 0,0 0,-1 0,1 0,0 1,0-1,0 0,0-1,1 1,-1 0,0 0,1 0,-1-1,1 1,0-1,-1 1,1-1,0 0,0 0,0 1,0-1,0-1,0 1,0 0,1 0,-1-1,0 1,0-1,0 0,1 0,-1 0,0 0,0 0,1 0,-1 0,0-1,2 0,99-62,-49 23,70-26,-122 64,-1 1,1 0,-1 0,1 0,0 0,0 0,-1 0,1 1,0-1,0 0,0 1,0-1,0 1,0 0,-1 0,1 0,0 0,0 0,0 0,0 0,0 1,0-1,0 1,0-1,0 1,-1 0,1-1,0 1,0 0,-1 0,1 1,-1-1,1 0,-1 0,1 1,-1-1,0 1,0-1,0 1,0 0,0-1,0 1,0 0,0 0,0 0,-1-1,1 1,-1 0,0 0,1 0,-1 0,0 0,-11 72,9-69,0 0,0 0,1 1,0-1,0 0,0 1,0-1,1 1,0 0,0-1,1 1,-1-1,1 1,0-1,1 0,1 4,7 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0,'-5'20,"-2"0,1-1,-2 0,-1 0,0 0,-1-1,-12 15,3-8,0 0,-2-1,-1-2,-1 0,-15 11,-39 19,66-48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5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412 29,'-38'81,"-70"76,-135 149,235-297,-6 5,17-26,6-2,1 1</inkml:trace>
  <inkml:trace contextRef="#ctx0" brushRef="#br0" timeOffset="596.528">129 1,'-1'2,"0"1,0 0,1 0,-1-1,1 1,-1 0,1 0,0 0,0-1,0 1,0 0,1 0,-1 0,1-1,-1 1,1 0,0 0,0-1,1 2,93 280,-2-76,-38-106,-49-97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8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1,'0'4,"0"7,0 7,0 4,0 3,-5-2,-2 0,1 0,1 2,1 1,-3-4,0-1,1 1,1-8,6-7,4-4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0,'10'0,"7"0,6 0,4 0,3 0,0 0,0 0,0 0,-1 0,0 0,0 0,-5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0,-1-5,-9-2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09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91,'-3'2,"-13"19,0-1,1 2,2 0,0 1,1 0,1 1,2 0,0 0,1 1,-1 15,9-36,0 0,0 0,1 1,-1-1,1 0,0 0,1 0,-1 0,1 0,0 0,0 0,0-1,0 1,0-1,1 1,0-1,0 0,0 0,0 0,0 0,0-1,1 1,-1-1,1 0,0 0,0 0,0 0,0-1,0 1,0-1,0 0,0-1,0 1,0-1,1 0,-1 0,0 0,0 0,1-1,-1 1,0-1,0 0,0-1,0 1,0-1,0 0,0 1,-1-2,1 1,0 0,0-2,11-5,0-2,0 0,-1 0,-1-2,0 0,0 0,-2-1,1-1,-2 1,0-2,-1 0,0 0,-2 0,0-1,0 0,-2-1,0 1,2-18,-6 30,0 0,-1 0,1-1,-1 1,0 0,-1 0,1 0,-1 0,0 0,0 0,-1 0,0 0,1 0,-2 1,1-1,0 1,-1-1,0 1,0 0,0 0,-1 0,1 1,-1-1,0 1,0 0,0 0,0 0,-1 0,1 1,-1-1,0 1,1 1,-1-1,0 1,0-1,0 1,0 1,-1-1,-22-2,2 3</inkml:trace>
  <inkml:trace contextRef="#ctx0" brushRef="#br0" timeOffset="4981.16">529 401,'0'5,"-5"1,-1 5,5 1,7-3,3-7,4-3,1-7,2-3,-1-3,-9 1,-9 6,-5 10,-5 5,-1 5,7 0,4-1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1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1,'-27'197,"14"-64,-21 74,11-65,-3-30,25-76,3-30</inkml:trace>
  <inkml:trace contextRef="#ctx0" brushRef="#br0" timeOffset="927.454">210 791,'133'-296,"-133"296,0-1,0 0,0 0,-1 1,1-1,1 0,-1 1,0-1,0 0,0 0,0 1,0-1,1 0,-1 1,0-1,1 0,-1 1,0-1,1 0,-1 1,1-1,-1 1,1-1,-1 1,1-1,-1 1,1-1,0 1,-1 0,1-1,0 1,-1 0,1-1,0 1,-1 0,1 0,0 0,0 0,-1 0,1 0,0 0,-1 0,1 0,0 0,0 0,-1 0,1 0,0 0,-1 1,1-1,0 0,-1 1,1-1,0 0,-1 1,1-1,-1 1,1-1,0 1,-1-1,0 1,1-1,-1 1,1 0,-1-1,0 1,1 0,-1-1,0 1,7 161,-8-161,1 0,0 1,0-1,0 0,0 1,0-1,0 0,0 1,0-1,1 0,-1 0,0 1,1-1,-1 0,1 0,0 1,-1-1,1 0,0 0,-1 0,1 0,0 0,0 0,0 0,0 0,0-1,0 1,0 0,0 0,1-1,-1 1,0-1,0 1,1-1,-1 0,0 1,0-1,1 0,-1 0,0 0,1 0,-1 0,0 0,1 0,-1 0,0-1,0 1,1 0,-1-1,0 1,0-1,1 1,-1-1,0 0,0 1,0-1,0 0,0 0,0 0,0 0,0 0,-1 0,1 0,0 0,0 0,-1-1,128-150,-128 151,1 0,0-1,0 1,-1 0,1-1,0 1,0 0,0 0,1 0,-1 0,0 0,0 0,1 0,-1 0,0 0,1 1,-1-1,1 1,-1-1,1 1,-1-1,1 1,-1 0,1 0,-1 0,1 0,-1 0,1 0,0 0,-1 0,1 1,-1-1,1 0,-1 1,1-1,-1 1,0 0,1 0,-1-1,0 1,1 0,-1 0,0 0,0 0,0 1,0-1,0 0,1 1,-1 4,1 1,-1 0,0-1,0 1,-1 0,0 0,0 0,-1-1,0 1,0 0,0-1,-1 1,0-1,-2 6,-8 74,17-68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4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2,'-1'0,"0"0,1-1,-1 1,0 0,0 0,0 0,1 0,-1 0,0 0,0 0,0 0,1 0,-1 1,0-1,0 0,0 0,1 1,-1-1,0 1,1-1,-1 0,0 1,1-1,-1 1,0 0,1-1,-1 1,1-1,-1 1,1 0,-1-1,1 1,0 0,-1 0,1-1,0 1,0 0,-1 0,1 0,0-1,0 1,0 0,0 0,0 0,0-1,0 1,0 0,0 0,1 0,-1-1,0 1,1 0,-1 0,0-1,1 1,-1 0,1 0,-1-1,1 1,66 320,-29-116,-36-191,-2-5,1 0,0 0,0 0,1 0,0-1,1 1,0-1,1 1,-1-1,1 0,1 0,0-1,2 3,-5-9,1-1,-1 0,1-1,-1 1,1 0,-1-1,0 1,1-1,-1 0,0 0,1 1,-1-2,0 1,0 0,0 0,0-1,0 1,0-1,0 0,0 1,-1-1,1 0,-1 0,1 0,-1 0,0-1,0 1,0 0,0 0,0-1,0 1,-1 0,1-1,-1 1,1-1,-1 0,3-4,74-170,27-102,-80 132,-31 129,-5 46,7 0,1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1,'-5'19,"-1"11,0 5,1 2,1-1,2-2,1-1,-4-7,-2-8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29,'38'0,"18"-5,4-1,-4 0,-6 1,-7 2,-6 1,-4 1,-4 0,-1 1,-1 0,0 1,-9-1,-9 5,-9 1,-6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4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1,-3-7,-4-3,-6-1,-5 0,-4 1,-3 1,0 0,-2 2,0-1,-5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6:50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649 171,'-2'-3,"1"0,-1 1,0-1,0 1,0-1,0 1,0 0,0 0,0 0,-1 0,1 0,-1 1,0-1,1 1,-1-1,0 1,0 0,0 0,0 0,0 1,0-1,0 1,0-1,0 1,0 0,0 0,0 1,0-1,0 0,0 1,0 0,0 0,0 0,0 0,-1 1,-97 58,87-48,1 1,1 0,0 1,0 0,2 1,0 0,0 1,2 0,0 0,1 1,0 0,1 1,2-1,-1 1,2 0,0 0,1 0,1 0,1 0,1 1,1 4,-2-18,1 0,1 1,-1-1,1 0,0 0,0 0,0 0,1 0,-1-1,1 1,0-1,1 0,-1 0,1 0,0 0,0 0,0-1,0 0,1 0,-1 0,1 0,0-1,0 0,0 0,0 0,0 0,0-1,0 0,1 0,3 0,10 1,-1 0,1-1,-1-1,1-1,-1-1,1-1,-1 0,7-3,13-5,-1-1,-1-2,0-2,-1-1,-1-2,0-2,-2 0,0-2,-2-2,0-1,-2-1,18-23,-36 38,0-1,-1 0,-1-1,0 0,-1 0,-1-1,0 0,-1 0,0 0,-1-1,0-8,-3 17,0 1,-1-1,0 0,0 0,0 0,-1 0,0 0,-1 0,1 1,-1-1,-1 1,1-1,-1 1,0 0,0 0,-1 0,0 0,0 0,0 1,-1 0,0 0,0 0,0 1,-1-1,1 1,-1 0,-3-1,-9-2,0 1,0 1,-1 1,1 0,-1 2,0 0,1 1,-1 0,0 2,0 0,0 2,1 0,-1 0,1 2,0 0,0 2,1 0,-12 6,-15 3</inkml:trace>
  <inkml:trace contextRef="#ctx0" brushRef="#br0" timeOffset="449.099">0 340,'541'-11,"-212"-6,86 16,-199 2,-189-12,-33 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0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377 238,'21'-1,"-1"0,0-2,1 0,-1-1,0-1,-1-1,1-1,-1-1,-1 0,1-1,1-3,44-23,124-84,-187 118,-1 1,0-1,0 0,1 0,-1 0,0 0,1 1,-1-1,1 0,-1 0,1 1,-1-1,1 0,0 1,-1-1,1 0,0 1,-1-1,1 1,0-1,0 1,0 0,-1-1,1 1,0 0,0 0,0-1,0 1,0 0,-1 0,1 0,0 0,0 0,0 0,0 0,0 0,0 1,0-1,-1 0,1 1,0-1,0 0,0 1,-1-1,1 1,0-1,0 1,-1-1,1 1,0 0,-1-1,1 1,-1 0,1-1,-1 1,1 0,-1 0,0-1,1 1,-1 0,0 0,1 0,-1 0,0 0,0 0,0-1,0 1,0 1,-37 209,33-189,-22 109,7 1,5 1,6 10,10 180,-2-321,1 0,0 0,-1 0,1 1,-1-1,0 0,0 0,0 1,0-1,0 0,-1 1,1-1,0 0,-1 0,0 1,0-1,1 0,-1 0,0 0,-1 0,1 0,0 0,-1 0,1-1,-1 1,1 0,-1-1,0 1,0-1,1 0,-1 1,0-1,0 0,-1 0,1 0,0-1,0 1,0 0,0-1,-1 1,1-1,0 0,-1 0,1 0,0 0,-1 0,-129-56,53 16,55 31,0 2,0 0,-1 2,0 1,1 1,-1 1,-1 1,1 1,0 1,0 1,0 1,1 2,-1 0,1 2,-21 8,36-11,1-1,-1 1,1 0,0 1,1 0,-1 0,1 1,0 0,0 0,1 1,0-1,0 1,0 1,1-1,0 2,-1 9</inkml:trace>
  <inkml:trace contextRef="#ctx0" brushRef="#br0" timeOffset="269.65">321 689,'38'-4,"23"-3,5 1,1-3,-1-1,-2-3,-7 0,-4-2,-6 2,-6 2,-6-1,-3 1,-3 3,-6-2,-2 0,-10 2,-6 2</inkml:trace>
  <inkml:trace contextRef="#ctx0" brushRef="#br0" timeOffset="522.749">1224 774,'-5'33,"-1"17,-1 4,2-3,2-4,1-6,0-5,2-4,0-7</inkml:trace>
  <inkml:trace contextRef="#ctx0" brushRef="#br0" timeOffset="667.879">1252 379,'-5'29,"-1"9</inkml:trace>
  <inkml:trace contextRef="#ctx0" brushRef="#br0" timeOffset="1023.075">1534 1197,'26'-97,"3"2,5 1,27-50,-59 139,34-40,-25 93,-18 8,4 50,3-101,1-1,-1 1,1-1,1 1,-1 0,1-1,0 0,0 1,0-1,0 0,1 0,-1 0,1 0,0-1,1 1,-1-1,0 0,1 0,0 0,0 0,0-1,0 1,0-1,0 0,1 0,-1-1,1 1,-1-1,1 0,-1 0,1-1,0 1,0-1,-1 0,1 0,0-1,1 0,0-1,0-1,1 1,-1-1,-1 0,1 0,0-1,-1 1,0-1,0-1,0 1,0-1,-1 1,0-1,1-1,-2 1,1-1,-1 1,0-1,0 0,0 0,-1 0,0-1,-1 1,1 0,-1-1,0 1,0-1,13-41,-8 29</inkml:trace>
  <inkml:trace contextRef="#ctx0" brushRef="#br0" timeOffset="1473.361">2438 717,'-22'19,"2"1,0 1,1 0,1 2,1 0,1 1,1 0,1 1,2 1,-9 24,20-47,0 1,0 0,1-1,-1 1,1 0,0 0,0-1,0 1,1 0,-1-1,1 1,0 0,0-1,0 1,1-1,-1 1,1-1,-1 0,1 1,0-1,1 0,-1 0,0 0,1-1,0 1,-1-1,1 1,0-1,1 0,-1 0,0 0,0 0,1-1,-1 0,1 1,1-1,10 3,-1 0,1-1,0-1,0 0,0-1,0 0,0-2,9 0,-4-2,0-1,-1-1,1-1,-1 0,0-2,0 0,-1-1,0 0,-1-2,0 0,0-1,-1-1,-1 0,10-12,9-11,-1-2,-2-1,-2-2,-2 0,10-22,-20 32,0-2,-2 0,-2 0,-1-2,7-31,-16 54,-1 0,0 0,0 0,-1 0,-1 0,0-1,-1 1,0 0,-1 0,0 0,-1 0,0 0,-1 1,-1-1,0 1,0 0,-1 0,0 1,-2-2,3 5,0 2,0-1,-1 0,0 1,0 0,0 1,-1-1,1 1,-1 0,0 1,0 0,-1 0,1 0,0 1,-1 0,0 1,1-1,-1 2,0-1,0 1,1 0,-1 0,0 1,0 0,1 1,-1 0,0 0,-5 3,-6 2,0 1,1 0,0 2,0 0,1 1,1 1,0 0,0 1,1 1,-7 10,9-11,0 1,1 1,0 0,2 1,-1 0,2 1,1 0,0 0,1 1,0 0,2 0,0 1,1-1,1 1,1 0,0 0,2 0,0 0,1 0,1 0,1 0,0 0,1-1,2 1,5 13,2-10,2 0,0-2,1 0,1-1,1 0,0-2,2 0,0-1,0-1,2-1,0-1,0 0,1-2,1-1,0-1,0-1,0-1,1-1,0-1,1-1,23 0,91-1,-114-3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4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763 177,'-1'0,"1"0,-1-1,1 1,0 0,-1 0,1 0,-1 0,1-1,-1 1,1 0,-1 0,1 0,-1 0,1 0,-1 0,1 0,-1 0,1 0,-1 1,1-1,-1 0,1 0,-1 0,1 0,-1 1,1-1,-1 0,1 1,0-1,-1 0,1 1,0-1,-1 0,1 1,0-1,-1 0,1 1,0-1,0 1,-1-1,1 1,0-1,0 1,0-1,0 1,0-1,0 1,0-1,-1 1,2-1,-1 1,0-1,0 1,0-1,0 1,0-1,0 1,-23 125,2 3,6 2,4 30,-15 187,26-333,1-8,-1-1,0 1,0-1,0 1,0-1,-1 1,-1-1,1 0,-1 1,0-1,0 0,0 0,-4 5,-5-38,10 4,1 0</inkml:trace>
  <inkml:trace contextRef="#ctx0" brushRef="#br0" timeOffset="596.648">0 516,'50'-27,"434"-173,-174 59,-292 135,-5 4</inkml:trace>
  <inkml:trace contextRef="#ctx0" brushRef="#br0" timeOffset="1032.348">988 9,'0'0,"0"1,0-1,1 0,-1 1,0-1,1 1,-1-1,0 0,1 1,-1-1,0 0,1 1,-1-1,0 0,1 1,-1-1,1 0,-1 0,1 0,-1 0,1 1,-1-1,1 0,-1 0,1 0,-1 0,1 0,-1 0,1 0,-1 0,1 0,-1 0,1-1,-1 1,1 0,-1 0,0 0,1 0,-1-1,1 1,-1 0,1-1,-1 1,0 0,1-1,-1 1,0 0,1-1,-1 1,0-1,0 1,1 0,-1-1,0 1,0-1,0 1,0-1,1 1,-1-1,0 1,0-1,0 1,0-1,0 1,0-1,0 1,0-1,-1 1,1-1,0 1,7 39,-4 289,-4-180,5-1,7 6,-7-113,-4-26,1-1,0 1,1-1,1 0,0 1,1-1,0 0,1-1,4 8,-8-18,1 0,0 1,0-1,0 0,0 0,0 0,1 0,-1 0,1 0,-1-1,1 1,0-1,-1 0,1 0,0 0,0 0,0 0,0-1,0 1,0-1,0 0,0 0,0 0,0 0,0 0,0-1,0 1,-1-1,1 0,0 0,0 0,2-1,83-53,-80 48,36-32,2 2,2 3,28-16,-75 49,1-1,0 0,0 1,0-1,0 1,0 0,0 0,0 0,0 0,0 0,1 0,-1 0,0 1,1-1,-1 1,0 0,1 0,-1-1,1 2,-1-1,0 0,1 0,-1 1,0-1,1 1,-1 0,0 0,0 0,1 0,-1 0,0 0,0 0,0 1,0-1,-1 1,1 0,0-1,0 2,0 6,1 0,-2 0,1 1,-1-1,-1 1,0-1,0 1,-1-1,0 1,-1-1,0 0,0 1,-1-1,-2 4,-10 68,14-80,1 1,-1-1,1 1,0-1,0 1,0-1,0 1,0-1,0 1,1-1,-1 1,0-1,1 1,-1-1,1 1,-1-1,1 1,0-1,0 0,-1 1,1-1,0 0,0 0,0 0,1 0,-1 0,0 0,0 0,0 0,1 0,-1 0,1-1,-1 1,0-1,1 1,-1-1,1 1,-1-1,1 0,-1 0,1 0,-1 0,1 0,0 0,-1 0,1 0,-1 0,1-1,-1 1,1-1,-1 1,0-1,1 0,23-12,-2-4</inkml:trace>
  <inkml:trace contextRef="#ctx0" brushRef="#br0" timeOffset="1400.7">1891 911,'12'4,"0"-2,0 1,0-1,0-1,0 0,1-1,-1 0,0-1,0 0,0-1,0-1,0 0,0 0,0-1,-1 0,0-1,0-1,0 0,-1 0,1-1,-2 0,1-1,-1 0,0 0,-1-1,1 0,-2-1,7-9,-12 16,0 1,0-1,-1 0,1 0,0 1,-1-1,0 0,0 0,0 0,0-1,0 1,-1 0,1 0,-1 0,0-1,0 1,0 0,0 0,-1-1,1 1,-1 0,0 0,0 0,0 0,0 0,0 0,-1 0,1 0,-1 0,0 1,0-1,0 1,0-1,0 1,-1 0,1 0,-1 0,0 0,1 0,-1 1,0-1,0 1,0-1,0 1,0 0,0 1,0-1,0 0,-1 1,1 0,0-1,0 1,-1 1,-8 2,0 2,0 0,0 0,1 1,0 1,0-1,0 2,1 0,0 0,1 1,0 0,0 0,1 1,0 0,1 1,0 0,0 0,1 0,1 1,0 0,-3 11,4-16,0 1,0-1,1 1,0 0,1 0,0 1,0-1,0 0,1 1,0-1,1 1,0-1,0 1,1-1,0 1,1-1,0 1,0-1,0 0,1 0,0 0,1-1,0 1,0-1,1 1,0-1,0-1,6 7,-1-5,0-1,1 0,0-1,1 0,-1 0,1-2,0 1,1-1,-1-1,1 0,-1-1,1 0,0-1,0-1,0 0,-1 0,1-1,0-1,0 0,-1-1,10-3,6-1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16 116,'0'1,"1"-1,-1 0,0 1,0-1,0 1,1-1,-1 0,0 1,0-1,0 1,0-1,0 1,0-1,0 1,0-1,0 0,0 1,0-1,0 1,-1-1,1 1,0-1,0 0,0 1,0-1,-1 1,1-1,0 0,-1 1,1-1,0 0,0 1,-1-1,1 0,-1 1,1-1,0 0,-1 0,1 0,-1 1,1-1,0 0,-1 0,1 0,-1 0,1 0,-1 0,1 0,-1 0,1 0,0 0,-1 0,1 0,-1 0,1 0,-1 0,1 0,0-1,-1 1,1 0,-1 0,1 0,0-1,-1 1,7 40,116 305,-77-262,-20-123,18-156,55-75,-72 210,-18 43,-2 6</inkml:trace>
  <inkml:trace contextRef="#ctx0" brushRef="#br0" timeOffset="484.305">496 455,'4'-3,"0"1,0-1,0 1,0-1,0 1,1 0,-1 1,1-1,-1 1,1 0,0 0,-1 0,1 0,0 1,0 0,-1 0,1 1,0-1,0 1,-1 0,1 0,-1 0,1 1,-1 0,4 1,-7 0,0 1,0-1,0 0,0 0,-1 0,1 1,-1-1,0 0,0 1,0-1,-1 0,1 1,-1-1,0 0,0 0,0 1,0-1,0 0,-1 0,1 0,-1-1,0 1,0 0,0-1,0 1,0-1,-1 1,-2 1,0 2,-18 24,-36 67,59-95,-1 0,1 1,0-1,-1 0,1 1,0-1,0 1,1-1,-1 1,0-1,1 0,-1 1,1-1,0 0,0 0,0 1,0-1,0 0,1 0,-1 0,1 0,-1 0,1-1,-1 1,1 0,0-1,0 1,0-1,0 1,0-1,0 0,1 0,-1 0,0 0,0-1,1 1,-1 0,0-1,1 0,2 1,100-2,-18-18,-62 15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4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326 502,'0'-1,"0"-1,0 1,0-1,0 1,0 0,-1-1,1 1,-1-1,1 1,-1 0,1-1,-1 1,0 0,1-1,-1 1,0 0,0 0,0 0,0 0,0 0,0 0,-1 0,1 0,0 0,0 1,-1-1,1 0,0 1,-1-1,1 1,0-1,-1 1,1 0,-1 0,1 0,-1-1,1 1,-1 1,1-1,0 0,-1 0,1 0,-2 1,-60 23,36-2,2 0,1 2,0 0,2 2,1 0,1 2,1 0,-2 8,5 16,16-51,1 1,-1-1,0 0,0 0,1 0,-1 0,0 0,1 0,-1 0,1 0,0 0,-1 0,1 0,0 0,-1 0,1 0,0 0,0 0,0-1,0 1,0 0,0-1,0 1,0-1,0 1,0-1,0 1,0-1,0 0,0 0,1 1,-1-1,0 0,0 0,0 0,0 0,1 0,-1-1,0 1,0 0,0 0,0-1,0 1,0-1,1 1,20-8,1 0,-1-1,-1-1,1-1,-2-1,0-1,0-1,-1 0,-1-2,-1 0,5-6,-3 4,57-36,-74 54,0 1,1 0,-1 0,0 1,0-1,0 0,0 1,0-1,0 1,0-1,-1 1,1 0,-1 0,1 0,-1 0,0 0,1 0,-1 0,0 0,0 1,-1-1,1 0,0 1,-1-1,1 0,-1 1,0-1,0 1,0-1,0 1,0-1,-1 0,1 1,-1-1,1 0,-1 1,1 10,0-5,1 0,-1 0,2-1,-1 1,1 0,0-1,1 1,-1-1,2 0,-1 0,1 0,0 0,0-1,1 1,-1-1,2 0,-1-1,1 1,-1-1,2 0,-1-1,0 1,1-1,0 0,0-1,0 0,0 0,1 0,-1-1,1 0,-1 0,7-1,-4 0,-1 0,1-1,0 0,-1-1,1 0,-1-1,0 0,1-1,-1 1,0-2,-1 1,1-1,0-1,-1 1,0-1,0-1,-1 0,6-4,33-28,-1-1,-2-3,-2-1,-1-2,-3-2,3-8,-22 28,-2 0,0-2,-2 0,-1 0,-1-2,-2 1,0-1,-3-1,0 0,-2 0,-2 0,-1-4,-9-21,7 56,0 0,0 0,-1 0,1 0,0 0,0 0,-1 0,1 0,-1 0,1 1,-1-1,1 0,-1 0,0 0,1 0,-1 1,0-1,1 0,-1 0,0 1,0-1,0 1,0-1,0 1,0-1,0 1,0 0,0-1,0 1,0 0,0 0,0 0,0-1,0 1,0 0,0 0,0 1,0-1,0 0,0 0,0 0,0 1,0-1,0 1,0-1,0 1,0-1,0 1,1-1,-1 1,0 0,-8 8,1 1,0-1,0 2,1-1,0 1,1 1,1-1,-1 1,2 0,0 0,0 0,-1 11,-3 11,3 1,0 0,2 0,2 0,1 0,5 33,2-17,3-1,2 1,2-2,18 41,-6-33,-39-80,3 10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1,'39'19,"16"7,10-2,3-4,-1-6,-2-6,-2-3,-3-3,-1-2,-2-6,-5-1,-7-1,-7 2,-9 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1,'-16'15,"0"2,0 0,2 0,0 1,1 1,1 0,0 1,2 0,0 1,2 0,0 1,-1 9,3-15,-104 305,102-297,7-25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0,'10'24,"3"13,4 0,4-2,-2-1,1-3,-3-1,1-5,1-3,3 0,2 1,2 1,2 2,0 1,0 0,-4-3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9,'70'-8,"-68"8,0 0,-1 0,1 1,-1-1,1 0,-1 1,1-1,-1 1,0 0,1-1,-1 1,1 0,-1 0,0 0,0 0,0 0,1 0,-1 0,0 0,0 0,-1 1,1-1,0 0,0 1,-1-1,1 1,0-1,-1 1,0-1,1 1,-1-1,0 1,0-1,0 1,0-1,0 1,0 0,0-1,0 1,-1-1,1 1,0-1,-1 2,-32 66,29-63,0 0,0 0,1 1,-1-1,1 1,1 0,-1 0,1 0,0 0,1 0,0 1,0-1,1 1,0 6,0-11,0-1,1 1,0-1,-1 1,1-1,0 1,1-1,-1 1,0-1,1 0,-1 0,1 0,-1 1,1-2,0 1,0 0,0 0,0-1,0 1,1-1,-1 1,0-1,1 0,-1 0,1 0,-1 0,1-1,-1 1,1 0,0-1,-1 0,1 0,0 0,1 0,89-26,-64 9,-4 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1,'14'4,"10"3,6-1,2-1,0-2,0-1,0-1,-2 0,-1-1,0 0,0-5,-1-2,0 1,0 1,0 1,0 2,-4 6,-7 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1,'33'9,"17"4,3-5,4-5,-4-2,-6-1,-7-6,-4-2,-9 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176 117,'-21'23,"2"2,0 0,1 0,2 2,1 0,0 1,3 1,0 0,-7 30,17-54,0 0,1 1,-1-1,1 1,0-1,1 1,-1 0,1-1,0 1,1 0,0-1,-1 1,2-1,-1 1,1-1,-1 1,1-1,1 0,-1 0,1 0,0 0,0 0,1-1,-1 1,1-1,0 0,0 0,0-1,1 1,-1-1,1 0,0 0,0 0,0-1,0 1,0-1,1 0,2 0,10-2,0-1,0-1,0 0,0-1,-1-1,1-1,-1 0,0-1,-1-1,1-1,-1 0,-1-1,1-1,-2 0,1-1,-2-1,1 0,-2-1,1 0,-3 4,0-1,0 1,-1-1,0-1,0 0,-1 0,-1-1,0 0,-1 0,0-1,-1 1,0-1,-1-1,0 1,-1 0,-1-1,0 0,-1 1,0-1,-1 0,-1 0,0 1,-1-1,0 0,-4-12,4 20,0 0,0 0,-1 0,1 0,-1 0,-1 1,1-1,-1 1,0 0,0 0,0 0,-1 1,0-1,0 1,0 0,0 0,-1 1,1 0,-1 0,0 0,0 1,0-1,0 1,0 1,-1-1,1 1,0 0,-1 1,1 0,-1 0,1 0,-1 0,1 1,-1 0,-12 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0,'-19'15,"-1"4,7-1,6-3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52,'-16'-42,"16"41,0 1,0-1,-1 1,1-1,0 1,-1-1,1 1,0-1,-1 1,1-1,-1 1,1 0,-1-1,1 1,-1 0,1-1,-1 1,1 0,-1-1,0 1,1 0,-1 0,1 0,-1 0,0 0,1 0,-1 0,1 0,-1 0,0 0,1 0,-1 0,1 0,-1 0,0 0,1 1,-1-1,1 0,-1 0,1 1,-1-1,1 0,-1 1,1-1,-1 1,1-1,-1 0,1 1,0-1,-1 1,1-1,0 1,-1-1,1 1,0 0,0-1,0 1,-1-1,1 1,0 0,0-1,0 1,0-1,0 1,0 0,0-1,0 1,-5 16,1 0,1 0,0 0,2 0,-1 0,2 0,0 1,3 11,-2-11,0 0,2 1,0-1,1-1,1 1,0 0,1-1,1 0,1-1,1 1,0-2,1 1,0-1,1-1,1 0,4 3,-12-14,0 0,0 0,1 0,0 0,-1-1,1 0,0 0,0 0,0 0,0-1,1 0,-1 0,0-1,0 1,1-1,-1 0,0 0,1-1,-1 0,0 0,0 0,0 0,0-1,0 0,0 0,0 0,0-1,-1 0,1 0,-1 0,0 0,0-1,0 1,0-1,-1 0,2-1,18-23,-2 0,0-1,-2-1,-1-1,12-31,-14 31,-16 30,0 1,0-1,0 0,0 0,0 0,0 0,0 0,1 0,-1 0,0 1,1-1,-1 0,0 0,1 0,-1 1,1-1,-1 0,1 0,0 1,-1-1,1 1,0-1,-1 0,1 1,0-1,0 1,0 0,-1-1,1 1,0 0,0-1,0 1,0 0,0 0,-1 0,1-1,0 1,0 0,0 0,0 1,0-1,0 0,0 0,0 0,-1 1,1-1,0 0,0 1,0-1,-1 1,1-1,0 1,0-1,-1 1,1-1,0 1,-1 0,1-1,-1 1,1 0,-1 0,1-1,66 152,-64-146,1-1,0 1,0-1,0 0,1-1,0 1,0-1,0 0,0 0,1 0,0-1,0 0,-1 0,2 0,-1-1,0 0,0 0,4 0,-2 1,1-1,-1 0,1 0,-1-1,1 0,0-1,-1 0,1 0,0-1,-1 0,1-1,-1 0,1 0,-1 0,0-1,0-1,0 1,0-1,0-1,5-4,-1-1,-1 0,0-1,0 0,-1 0,0-1,-1-1,-1 1,0-2,0 1,-1-1,-1 0,2-7,-4 1,0 1,-1-1,-1 0,-1 0,0-1,-2 1,-2-17,3 35,0 1,0-1,0 0,0 1,0-1,0 0,-1 1,1-1,0 0,-1 1,1-1,-1 1,0-1,0 1,1-1,-1 1,0-1,0 1,0 0,0 0,-1-1,1 1,0 0,-1 0,1 0,0 0,-1 0,1 1,-1-1,1 0,-1 1,1-1,-1 1,0-1,1 1,-1 0,0 0,1 0,-1 0,0 0,1 0,-1 0,0 0,1 1,-1-1,-1 1,-12 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164 159,'-1'0,"0"0,0-1,0 1,-1 0,1 0,0 0,0 0,-1 0,1 0,0 0,0 0,0 0,-1 1,1-1,0 0,0 1,0-1,0 1,0-1,-1 1,1 0,0-1,0 1,1 0,-1 0,0 0,0 0,0 0,0 0,0 0,-12 13,0 0,1 1,1 1,0 0,1 0,0 1,2 0,0 0,1 1,0 0,-2 17,7-31,0 0,1 0,0 0,0 0,0 0,0 0,0 1,1-1,0 0,0 1,0-1,1 0,-1 1,1-1,0 0,0 0,0 0,1 0,0 0,0 0,0 0,0 0,0 0,1-1,-1 0,1 1,0-1,0 0,0 0,1 0,-1-1,1 1,-1-1,1 0,0 0,0 0,0-1,0 1,4 0,7 1,0-1,0-1,-1 0,1-1,0 0,0-1,0-1,0-1,0 0,-1 0,1-2,-1 0,0 0,-1-2,1 1,4-5,11-7,-1 0,-1-2,0-2,-2 0,0-1,15-21,-34 39,-1 0,0 0,0-1,0 0,0 0,-1 0,0-1,-1 1,1-1,-1 0,-1 0,1 0,-1 0,0 0,-1-1,1 1,-2-1,1 1,-1-1,0 1,0-1,-1 1,0 0,-1-1,0 1,0 0,0 0,-1 0,0 0,0 0,-1 0,1 1,-5-5,0 4,-1 1,1 0,-2 1,1 0,0 0,-1 1,0 1,0-1,0 1,0 1,0 0,-1 0,1 1,-1 1,1 0,-1 0,1 1,-1 0,1 0,0 2,-1-1,1 1,0 1,1 0,-1 0,0 1,1 0,0 0,1 1,-1 0,1 1,0 0,-2 3,-15 14,4-5</inkml:trace>
  <inkml:trace contextRef="#ctx0" brushRef="#br0" timeOffset="399.048">1039 103,'-29'4,"1"1,0 1,0 1,1 2,0 1,1 1,0 1,0 1,-10 9,31-20,0 1,0 0,1 0,-1 0,1 1,0-1,0 1,0 0,0 0,1 1,-1-1,1 1,0-1,1 1,-1 0,1 0,0 1,0-1,1 0,-1 0,1 1,0-1,1 1,-1-1,1 1,0-1,1 1,-1-1,1 1,0-1,1 1,-1-1,1 0,0 0,0 1,1-1,-1-1,1 1,0 0,0-1,1 1,0-1,-1 0,5 2,6-1,1-1,0-1,0 0,0-1,0 0,1-2,-1 0,0 0,1-2,-1 1,0-2,0 0,-1-1,1-1,0 0,-1-1,0 0,-1-1,10-6,137-84,-150 91,-2-2,1 1,-1-1,0 0,-1-1,0 0,0 0,-1-1,0 0,-1 0,0 0,0 0,-1-1,-1 0,1-3,-3 9,-1 0,1 0,-1 0,0 1,-1-1,1 0,-1 0,0 1,0-1,-1 0,1 1,-1-1,0 1,0 0,0-1,-1 1,1 0,-1 0,0 1,-1-1,1 1,0-1,-1 1,0 0,0 0,0 1,0-1,0 1,0 0,-1 0,1 0,-1 1,1-1,-1 1,0 0,0 1,1-1,-1 1,0 0,-1 0,-29 0,3 3</inkml:trace>
  <inkml:trace contextRef="#ctx0" brushRef="#br0" timeOffset="753.655">955 441,'-169'67,"160"-63,0 1,1 1,0 0,0 0,0 0,0 1,1 0,1 0,-1 1,1 0,0 0,1 1,0-1,0 1,1 0,-3 8,6-12,1 0,-1 0,1 0,0 0,0 0,0-1,1 1,0 0,-1 0,2 0,-1-1,1 1,-1 0,1-1,1 1,-1-1,1 0,-1 0,1 0,0 0,1 0,-1-1,1 1,-1-1,1 0,0 0,0 0,0-1,1 0,-1 1,1-1,-1-1,1 1,0-1,-1 0,1 0,0 0,0 0,0-1,0 0,0 0,0 0,0-1,0 0,-1 0,2 0,7-2,0 1,-1-2,1 0,-1-1,0 0,0-1,0 0,-1 0,0-2,0 1,0-1,-1-1,-1 0,1 0,-2-1,1 0,-1-1,-1 0,0 0,0 0,-1-1,-1 0,0 0,0-1,-1 0,-1 1,0-4,-2 11,-1 1,0 0,0-1,0 1,-1 0,1 0,-1-1,0 1,0 0,-1 0,1 0,-1 0,0 0,0 0,0 1,-1-1,1 0,-1 1,0 0,0 0,0 0,0 0,0 0,-1 1,1-1,-1 1,0 0,0 0,0 0,0 1,-3-2,-17-4</inkml:trace>
  <inkml:trace contextRef="#ctx0" brushRef="#br0" timeOffset="1530.626">1322 667,'4'-1,"1"-1,-1 1,0-1,1 0,-1 0,0-1,0 1,-1-1,1 0,0 0,-1 0,0-1,1 1,-1-1,0 0,5-5,227-209,-235 217,0 0,0 1,1-1,-1 1,0-1,0 0,0 1,1-1,-1 0,0 1,1-1,-1 1,0-1,1 1,-1-1,1 1,-1-1,1 1,-1 0,1-1,-1 1,1 0,0-1,-1 1,1 0,-1 0,1-1,0 1,-1 0,1 0,0 0,-1 0,1 0,0 0,-1 0,1 0,-1 0,1 0,0 0,-1 0,1 1,0-1,-1 0,1 0,-1 1,1-1,0 0,-1 1,1-1,-1 1,1-1,-1 0,0 1,1-1,-1 1,1 0,-1-1,0 1,1-1,-1 1,0-1,0 1,1 0,-1 0,-9 47,5-30,2-15,1 0,-1 1,1-1,0 0,0 1,0-1,0 1,0 0,1-1,0 1,-1 0,2-1,-1 1,0 0,1-1,-1 1,1 0,0-1,0 1,1-1,-1 0,1 1,-1-1,1 0,0 0,0 0,1 0,-1 0,1 0,-1-1,1 1,0-1,0 0,0 0,0 0,0 0,0 0,1-1,0 1,7-3,1 0,-1-1,0 0,1 0,-1-2,-1 1,1-1,0-1,-1 0,0 0,0-1,-1 0,2-2,39-20,18 5,-67 23,1 0,-1 0,1 0,-1 0,0 0,1 0,-1 1,1-1,-1 0,0 1,1-1,-1 1,0-1,0 1,1 0,-1-1,0 1,0 0,0 0,0 0,0 0,0 0,0 0,0 0,0 0,0 1,-1-1,1 0,0 0,-1 1,1-1,-1 0,0 1,1-1,-1 1,0-1,0 0,0 1,0-1,0 1,0-1,0 0,0 1,-1-1,1 1,-1 0,-4 33,3-30,1 0,-1 0,1 0,0 0,0 0,1 0,-1 1,1-1,0 0,1 1,-1-1,1 0,0 0,1 0,-1 0,1 0,0 0,0 0,0 0,1-1,0 1,0-1,0 1,3 2,10 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2.9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2,'166'11,"-99"-1,1-3,-1-2,1-4,27-4,24 1,728 2,-622 28,1-45,6 6,-68 10,73-28,-172 28,1 3,-1 3,27 7,-13-3,0-3,1-4,29-5,13 1,1574 2,-1450 28,6-28,-82 28,-29-16,-92-5,0-2,1-2,-1-2,10-3,110 5,56 25,56-28,-83 28,-57-17,-119-6,0-1,1 0,-1-2,1-1,0-1,-1-1,1 0,0-2,0-1,49-7,1 4,-1 2,1 4,24 4,23-1,1914-2,-1866 29,-57-23,-86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3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1 115,'12'-9,"1"1,1 0,0 1,0 1,0 0,0 1,1 1,0 0,0 0,0 2,1 0,-1 1,1 0,-1 2,0-1,1 2,12 2,37-1,640-3,-339-28,501 27,-517-26,552 27,1545 0,-2148 27,520-27,901 0,-1441 29,-224-28,0-2,-1-3,49-9,-24 4,1 4,0 3,23 5,16-2,378 0,-222 27,527-28,23 0,-628-29,1 1,423 29,-553 15,-56-4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49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39,'-4'5,"-3"-4,1-6,6-2,3-6,-4 1,-1 6,-6 5,3 2,4 6,5 1,3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57:5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1,'-5'0,"-2"5,1-4,6-1,3 3,1-2,4-3,2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46,'510'0,"-503"0,1 1,-1-1,0-1,0 1,0-1,0-1,0 1,0-1,-1 0,1-1,0 0,-1 0,0 0,1-1,-1 1,-1-1,2-1,-4-4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28,'38'5,"32"-4,9-1,-4-1,-10-1,-12-4,-9-1,-8 0,-5 2,-3 1,-6 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0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59 172,'-22'110,"6"2,4 0,4 39,7-130,1 0,1-1,1 1,1-1,1 1,1-1,0 0,2-1,2 5,-7-17,1-1,1 0,-1 0,1 0,0 0,0 0,1-1,0 0,0 0,0 0,0 0,1-1,0 0,0 0,0-1,0 1,0-1,1-1,-1 1,1-1,0 0,0-1,0 0,0 0,0 0,0-1,0 0,1 0,6-4,0-1,0 0,-1-1,1 0,-1-1,-1 0,0-1,0-1,0 0,-1-1,0 0,-1 0,0-1,-1-1,0 1,-1-1,6-12,8-5,13-11,-2-2,-2-1,-2-1,-2-2,-2-1,-2-1,-2 0,-2-2,-2-1,-3 0,-2 0,-2-2,2-43,-15 52,3 43,0 0,0 1,0-1,0 0,0 1,-1-1,1 1,0-1,0 0,0 1,0-1,-1 0,1 1,0-1,-1 1,1-1,0 1,-1-1,1 1,-1-1,1 1,-1-1,1 1,-1 0,1-1,-1 1,1 0,-1-1,1 1,-1 0,0 0,1-1,-1 1,0 0,1 0,-1 0,0 0,1 0,-1 0,1 0,-1 0,0 0,1 0,-1 0,0 0,1 1,-1-1,0 0,1 0,-1 1,1-1,-1 0,1 1,-1-1,1 1,-1-1,1 1,-1-1,1 1,0-1,-1 1,1-1,-1 1,-10 13,1 1,0 0,1 0,0 1,1 0,1 1,1 0,0 1,2-7,-12 38,1 1,3 1,3 0,1 0,3 1,2 0,2 0,3 0,2 9,-4-48,1 0,0 0,1 0,0 0,1 0,0 0,1 0,0-1,1 0,1 0,0 0,1-1,0 0,0 0,1 0,0-1,7 6,25-3,-22-13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4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32,'13'-6,"-1"1,1 0,0 1,1 1,-1 0,1 1,-1 0,1 1,0 0,-1 1,1 1,9 2,-21-3,0 1,1-1,-1 1,0 0,0 0,0 0,0 0,0 0,0 1,0-1,0 0,0 1,0 0,-1-1,1 1,-1 0,1 0,-1 0,0 0,0 0,0 0,0 0,0 0,0 1,0-1,-1 0,1 1,-1-1,0 0,0 1,0-1,0 0,0 1,0-1,-1 0,1 1,-1-1,1 0,-1 0,0 2,-44 87,44-91,-38 54,30-43,0 1,0 0,1 0,1 0,0 1,0 0,2 0,-1 1,2 0,-2 8,5-19,1 0,0 0,0 0,0 0,0 0,0 0,1 0,-1 0,1 0,0 0,0 0,0 0,0 0,0-1,1 1,-1 0,1-1,0 1,0-1,0 0,0 1,0-1,0 0,1 0,-1 0,1-1,-1 1,1-1,0 1,0-1,-1 0,1 0,0 0,0 0,0-1,0 1,0-1,0 0,2 0,124-6,-104 0,0-2,-1 0,0-1,-1-2,0 0,5-5,-5 4,1-1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9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0 254,'39'0,"26"0,8 0,-5 0,-8 0,-10-4,-8-3,-7 1,-5-3,-7-1</inkml:trace>
  <inkml:trace contextRef="#ctx0" brushRef="#br0" timeOffset="255.524">226 1,'-9'38,"-9"42,-1 12,3-1,4-10,4-9,4-13,2-11,1-9,2-7,4-8,3-4,-2-5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0,'-21'105,"4"1,5 1,5-1,4 2,5 15,25 93,0-118,-27-98,0 0,0-1,1 1,-1-1,0 1,1 0,-1-1,0 1,1 0,-1-1,1 1,-1 0,0-1,1 1,-1 0,1 0,-1 0,1-1,-1 1,1 0,-1 0,1 0,-1 0,1 0,-1 0,1 0,-1 0,1 0,-1 0,0 0,1 0,-1 0,1 1,-1-1,1 0,-1 0,1 0,-1 1,1-1,-1 0,0 1,1-1,-1 0,0 1,1-1,-1 0,0 1,1-1,-1 1,0-1,0 0,1 1,-1-1,0 1,0-1,0 1,0-1,0 1,0-1,0 1,0-1,0 1,0-1,0 1,0-1,0 1,0-1,0 1,0-1,14-38,-14 36,25-100,-15 71</inkml:trace>
  <inkml:trace contextRef="#ctx0" brushRef="#br0" timeOffset="264.173">315 367,'-208'235,"155"-160,52-73,0 0,0 0,1 0,-1 0,1 0,-1 0,1 0,-1 0,1 1,0-1,0 0,0 0,1 0,-1 1,0-1,1 0,-1 0,1 0,0 0,0 0,0 0,0 0,0 0,0 0,0-1,1 1,-1 0,1-1,-1 1,1-1,-1 1,1-1,0 0,0 1,0-1,0 0,0-1,0 1,0 0,202 81,-81 14,-92-72,-14-17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8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1,'-1'541,"-49"-94,44-313,10-129,3-6</inkml:trace>
  <inkml:trace contextRef="#ctx0" brushRef="#br0" timeOffset="354.765">482 340,'-373'241,"358"-231,7-6,1 0,-1 1,1 0,0 0,1 1,-1 0,1 0,0 0,1 1,-1 0,1 0,1 0,-5 8,10-12,0 0,-1 1,1-1,0 0,1 0,-1 0,0 0,1 0,0 0,0 0,0-1,0 1,0-1,0 1,0-1,1 0,0 0,-1 0,1 0,0 0,0-1,0 1,0-1,0 0,0 0,0 0,0 0,0 0,1-1,-1 0,1 1,26 7,-16-6,0 1,0 1,0 0,0 1,-1 0,1 1,-1 1,-1 0,1 0,-1 2,-1-1,0 2,0-1,0 1,-1 1,5 8,3 13,-17-26,1-1,0 1,0-1,0 0,0 0,1 0,0 0,0 0,1-1,-1 1,1-1,0 0,0 0,0 0,1 0,-1-1,1 0,0 0,0 0,0-1,0 1,1-1,-1-1,1 1,-1-1,5 1,6-6</inkml:trace>
  <inkml:trace contextRef="#ctx0" brushRef="#br0" timeOffset="771.159">679 848,'203'5,"-201"-4,0-1,1 0,-1 1,0-1,0 1,0 0,1 0,-1 0,0 0,0 0,0 0,0 1,-1-1,1 0,0 1,-1 0,1-1,-1 1,1 0,-1 0,0 0,1 0,-1 0,0 0,-1 0,1 0,0 0,0 1,-1-1,0 0,1 1,-1-1,0 0,0 0,0 1,0-1,-1 0,1 1,-1-1,1 0,-1 0,0 0,0 1,1-1,-2 0,1 0,0 0,0-1,-1 1,-103 127,103-126,1-1,-1 0,0 1,1-1,0 1,-1-1,1 1,0 0,0-1,1 1,-1 0,1 0,-1 0,1 0,0-1,0 1,0 0,0 0,0 0,1 0,0 0,-1-1,1 1,0 0,0-1,0 1,1 0,-1-1,1 0,-1 1,1-1,0 0,0 0,0 1,0-2,0 1,1 0,-1 0,0-1,1 1,-1-1,1 0,0 0,-1 0,1 0,0 0,0 0,-1-1,1 1,0-1,0 0,0 0,0 0,0 0,11-1,-1 0,1-1,-1-1,1 0,-1-1,0 0,0-1,-1 0,1-1,-1 0,8-6,-2 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1 644,'19'5,"21"1,8 0,1-1,-3-1,-5-2,-4-1,-4 0,-3-1,-1 0,-6-6,-7-5,-5-2</inkml:trace>
  <inkml:trace contextRef="#ctx0" brushRef="#br0" timeOffset="257.859">226 333,'0'44,"0"27,0 13,0-4,0-10,0-8,0-10,0-8,0-8,0-4,0-4,0-1,0-5</inkml:trace>
  <inkml:trace contextRef="#ctx0" brushRef="#br0" timeOffset="885.945">735 165,'-37'103,"4"2,5 1,-6 60,29-140,0-1,1 1,2 0,0 0,2 0,1 0,1 1,1-2,2 1,2 6,-5-25,0 0,1 0,0 0,0 0,1-1,0 1,0-1,1 0,-1 0,1 0,1-1,-1 0,1 0,0 0,0-1,0 0,0 0,1 0,0-1,0 0,0 0,0-1,0 0,0 0,1-1,-1 0,1 0,-1 0,1-1,-1-1,1 1,-1-1,0 0,1-1,4-1,15-12,-1-2,-1-1,0-1,-1-1,-2-2,0 0,-1-1,-1-1,-1-1,-1 0,-2-1,0-1,-2-1,3-9,29-61,-5-2,-4-2,11-54,-33 106,-8 27,-1 10,-2-1,1 0,-2-1,0 1,-1-1,0 1,-1-1,-1 0,0-6,0 20,0 0,0 0,0 0,0 0,0 0,0 0,0 0,0 0,0 0,0 0,-1 0,1 0,0 0,-1 0,1 1,-1-1,1 0,-1 0,1 0,-1 0,1 1,-1-1,0 0,1 1,-1-1,0 0,0 1,0-1,1 1,-1-1,0 1,0 0,0-1,0 1,0 0,0 0,0-1,0 1,0 0,0 0,0 0,0 0,0 0,0 0,0 1,1-1,-1 0,0 0,0 1,0-1,0 1,0-1,0 0,0 1,1 0,-1-1,0 1,0-1,1 1,-1 0,0 0,1-1,-42 51,14-1,1 1,3 1,2 1,3 2,2 0,2 0,-4 40,13-70,2-1,1 1,0 0,2 0,1 0,1 0,2-1,0 1,1 0,2-1,0 0,1 0,2-1,5 11,-2-11,1 0,0-1,2 0,1-1,17 18,-5-21,-14-15</inkml:trace>
  <inkml:trace contextRef="#ctx0" brushRef="#br0" timeOffset="1133.801">1609 644,'-14'43,"-10"29,-6 7,3-6,5-9,7-12,6-9,4-8,9-9,2-5,6-5,1-7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34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1,'-4'6,"1"0,0 1,0-1,1 1,0 0,0 0,0 0,1 0,0 0,0 0,1 1,0 5,-1 0,-13 690,-1-581,-6-1,-5 0,-36 97,-1 19,79-261,24-82,-29 81</inkml:trace>
  <inkml:trace contextRef="#ctx0" brushRef="#br0" timeOffset="599.125">537 508,'-30'11,"1"0,1 2,1 1,0 1,0 2,2 0,0 2,-8 8,-58 41,-39 16,128-83,1 0,-1 0,1 0,0 0,-1 0,1 0,0 1,0-1,0 0,0 1,0-1,0 1,0-1,0 1,1 0,-1-1,1 1,-1 0,1-1,-1 1,1 0,0 0,0-1,0 1,0 0,0 0,1-1,-1 1,0 0,1 0,-1-1,1 1,-1 0,1-1,0 1,0-1,0 1,0-1,0 1,0-1,0 0,1 0,-1 1,1 0,70 54,-64-51,28 21,-2 3,-1 0,-2 3,-1 0,-1 2,-2 1,-1 1,19 37,-33-54</inkml:trace>
  <inkml:trace contextRef="#ctx0" brushRef="#br0" timeOffset="978.406">734 1130,'-5'19,"-1"16,0 7,1 1,2-2,0-3,2-4,1-11,0-11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1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2463,'464'-475,"-217"232,726-705,-891 873,189-189,-249 233,-42 34,-28 32,37-25,0-2,0 1,-1-2,1 1,-2-2,1 0,-1 0,0-1,0 0,-1-2,-9 3,2-5,-1-1,1 0,0-2,-1-1,1 0,-18-6,36 8,1 0,-1 0,1 0,0 0,-1 1,1-1,-1 0,1 1,-1 0,1 0,-1 0,1 0,-1 0,0 0,1 0,-1 1,1 0,-1-1,1 1,0 0,-1 0,1 0,0 0,0 1,-1-1,1 1,0-1,0 1,1 0,-1-1,0 1,0 0,1 0,0 1,-1-1,1 0,0 0,0 1,0-1,0 0,0 1,1-1,-1 2,1 8,1 1,1 0,0-1,1 1,0-1,0 0,2 0,-1 0,2-1,-1 0,1 1,1-2,0 1,1-1,0 0,0-1,1 0,0 0,1-1,7 5,8 12,-10-9,-10-9,0 0,0 0,1-1,0 0,1 0,0 0,-1 0,2-1,-1-1,1 1,-1-1,1 0,0-1,1 0,-1 0,0-1,1 0,0 0,0-1,-2-5,0 1,0-2,-1 1,0-1,1 0,-1 0,-1 0,1-1,-1 0,0 0,0-1,-1 1,0-1,0 0,-1 0,0 0,0-1,0 1,-1-1,0 0,0-2,6-9,0-1,-2 1,0-1,-1 0,-1 0,-1-1,-1 1,0-1,-2 0,0 1,-2-1,0 1,-1-1,-1 1,-1 0,-1 0,-1 1,-2-4,-42-26,32 39</inkml:trace>
  <inkml:trace contextRef="#ctx0" brushRef="#br0" timeOffset="399.26">2597 64,'-15'9,"0"0,1 1,0 1,1 0,0 0,1 2,0-1,1 2,1-1,0 2,1-1,0 1,-3 9,9-15,0-1,0 1,1 1,0-1,0 0,1 0,0 1,1-1,0 1,1-1,0 0,0 1,1-1,0 0,1 0,0 0,0 0,1-1,0 1,0-1,1 0,0 0,1 0,0-1,0 0,0 0,8 6,-6-6,1 1,0-1,0 0,1-1,0 0,0-1,1 0,-1 0,1-1,0-1,0 1,0-2,1 0,-1 0,1-1,-1 0,1-1,-1-1,1 0,-1 0,1-1,6-2,13-8,0-2,-1-1,-1-1,-1-1,0-2,-1-1,-1-1,-1-1,21-24,-34 35,-1-1,0 0,0-1,-1 0,-1 0,0-1,-1 0,0-1,-1 0,-1 0,-1-1,0 1,-1-1,0 0,0-14,-5 24,0 0,0 1,-1-1,1 0,-2 1,1 0,-1-1,1 1,-1 0,-1 0,1 1,-1-1,1 1,-1 0,-1 0,1 0,-1 0,1 1,-1-1,0 1,0 1,0-1,-1 1,1-1,-1 2,1-1,-1 1,0-1,1 1,-1 1,0-1,0 1,0 0,0 1,1-1,-2 2,-24-3</inkml:trace>
  <inkml:trace contextRef="#ctx0" brushRef="#br0" timeOffset="752.249">2061 261,'216'9,"1"-11,-1-8,0-11,-2-8,12-13,-176 35,0 2,0 1,1 3,40 5,-79-3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09:55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1 114,'98'12,"0"-4,50-4,-78-2,275-6,15-17,-175 10,657-35,-300 18,-294 2,-334 23,46 3,1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5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28 282,'7'-4,"0"0,0 1,1-1,-1 1,1 1,0-1,0 1,0 1,0 0,0 0,0 0,1 1,-1 0,5 1,3-1,63 0,101-11,-73 0,-89 15</inkml:trace>
  <inkml:trace contextRef="#ctx0" brushRef="#br0" timeOffset="295.317">0 481,'38'4,"28"3,6-1,-3-1,-9-2,-10-1,-9-1,-6 0,-5-1,-2 0,-1-1,-1 1,-4-5,-2-1,-3 0</inkml:trace>
  <inkml:trace contextRef="#ctx0" brushRef="#br0" timeOffset="816.193">311 1,'-2'0,"1"-1,-1 1,1 0,0 1,-1-1,1 0,-1 0,1 0,0 1,-1-1,1 1,0-1,-1 1,1 0,0-1,0 1,0 0,0 0,0 0,-1 0,1 0,1 0,-1 0,0 0,0 0,0 0,1 0,-1 1,0-1,1 0,-1 1,1-1,0 0,-1 1,1-1,0 0,0 1,0-1,0 1,0-1,0 0,0 1,0-1,1 0,-1 1,1-1,-1 0,1 1,-1-1,1 0,0 0,-1 1,1-1,0 0,0 0,0 0,0 0,0 0,0 0,0 0,1 0,12 9,-1-1,2-1,-1 0,1-1,1-1,-1 0,1-1,0 0,0-1,1-1,7 0,204 37,-224-39,1 1,0 0,-1 0,0 1,1-1,-1 1,0 0,0 0,-1 0,1 1,-1-1,1 1,-1 0,0 0,-1 0,1 0,-1 1,0-1,0 1,0-1,0 1,-1 0,0 0,0 0,0 0,0 0,-1 0,0-1,0 1,-1 0,1 0,-1 0,0 0,0 0,0 0,-1-1,0 1,0 0,0-1,-1 0,1 1,-1-1,-2 3,-9 9,0 0,0-2,-1 1,-1-2,-1 0,0-1,-17 10,-21 15,14-8,1 2,2 2,2 1,1 2,-7 11,30-30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1,'-33'207,"-10"230,32-179,2-163,19-107,-1-7,-1-2</inkml:trace>
  <inkml:trace contextRef="#ctx0" brushRef="#br0" timeOffset="459.173">521 169,'-347'260,"344"-258,-55 58,57-58,0 0,-1 0,1 0,0 0,0 0,1 0,-1 1,0-1,1 0,-1 0,1 1,0-1,0 0,0 1,0-1,0 0,0 1,1-1,-1 0,1 0,0 1,-1-1,1 0,0 0,0 0,0 0,1 0,-1 0,0 0,1 0,-1-1,1 1,0 0,180 135,-82 20,-80-141,-13-19</inkml:trace>
  <inkml:trace contextRef="#ctx0" brushRef="#br0" timeOffset="942.986">689 706,'13'-3,"12"-2,0 0,-1 1,1 2,0 1,1 0,11 3,-36-2,1-1,-1 1,1 0,0 0,-1 0,1 0,0 1,-1-1,1 0,-1 1,1-1,-1 1,1 0,-1-1,1 1,-1 0,1 0,-1 0,0 0,0 0,1 0,-1 0,0 0,0 1,0-1,0 0,0 1,-1-1,1 0,0 1,-1-1,1 1,-1 0,1-1,-1 1,0-1,1 1,-1 0,0-1,0 1,0-1,-1 1,1 0,0-1,0 1,-1-1,1 1,-1 0,0 0,-120 133,112-125,6-9,1 0,-1 1,0 0,1 0,0 0,-1 0,1 0,0 0,0 1,0-1,0 0,0 1,1 0,-1-1,1 1,0 0,0 0,0 0,0 0,0 0,1 0,-1 0,1 0,0 0,0 0,0 1,0-1,0 0,1 0,-1 0,1 0,0 0,0 0,0 0,0-1,1 1,-1 0,1 0,0-1,0 1,0 0,4 0,1 0,0 0,-1-1,1 0,0 0,0-1,0 1,0-1,1-1,-1 0,0 0,0 0,0-1,0 0,0 0,0 0,0-1,0 0,0-1,0 0,-1 0,0 0,1-1,1-1,13-6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41,'4'4,"12"3,8-1,4-6,3-3,0-1,0 0,0 1,-1 1,-1 1,0 0,-6-4,-1-1,0 0,1 1,2 2,-4-4,-5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0,'33'10,"31"-2,14-2,-2-7,-9-3,-11-2,-10 1,-13 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1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210 137,'-31'52,"2"0,2 2,3 0,2 2,3 1,2 0,2 1,-2 35,14-83,1 0,1-1,0 1,0 0,1 0,0 0,1 0,0 0,0 0,1-1,1 1,-1 0,1-1,1 0,0 0,0 0,1 0,0 0,1-1,0 0,0 0,0-1,1 0,0 0,1 0,0-1,-1-3,0 0,0 0,0-1,0 0,1-1,-1 1,1-1,-1-1,1 0,0 0,-1 0,1-1,-1 0,1 0,-1-1,0 0,1 0,-1-1,0 0,0 0,-1 0,1-1,-1 0,0-1,0 1,0-1,0 0,-1-1,0 1,0-1,0 0,1-4,37-42,11-9,-3-3,-2-1,-3-3,-4-2,26-57,-57 102,-1 0,-2 0,0-1,-1 0,-2 0,1-16,-30 65,14-1,1 1,1 0,0 0,2 1,1 0,-1 16,4-30,-4 33,1 1,3-1,1 1,3 0,1 1,22 96,-4-47,-17-74</inkml:trace>
  <inkml:trace contextRef="#ctx0" brushRef="#br0" timeOffset="249.065">1056 645,'-19'38,"-6"18,1 4,4-8</inkml:trace>
  <inkml:trace contextRef="#ctx0" brushRef="#br0" timeOffset="498.068">1255 503,'38'0,"27"0,8 0,-4 0,-10 0,-13 0</inkml:trace>
  <inkml:trace contextRef="#ctx0" brushRef="#br0" timeOffset="1095.425">1903 137,'-87'282,"36"-49,50-227,-1 0,1 0,1 0,-1 0,1 0,0 1,1-1,-1 0,1 0,0 0,1 0,0 0,-1 0,2 0,-1-1,1 1,0-1,0 1,0-1,1 0,0 0,0-1,0 1,1-1,-1 0,1 0,0 0,0-1,1 1,-1-1,1-1,-1 1,1-1,0 0,0 0,1 0,7-3,-1-1,1 0,-1-1,0-1,0 0,0 0,0-2,-1 1,0-2,0 1,-1-2,1 1,-2-2,1 1,-1-1,-1-1,1 0,-2 0,5-7,9-5,159-198,-23-19,-151 229,0-1,-1 0,0 0,-1 0,0-1,-1 0,0 0,-1 0,0-1,-1 1,0-1,-1 1,-1-1,0-10,-1 22,1-1,0 1,-1 0,1-1,-1 1,1 0,-1 0,0-1,0 1,1 0,-1 0,0 0,0 0,0 0,0 0,0 0,0 0,-1 0,1 1,0-1,0 0,0 1,-1-1,1 1,0-1,-1 1,1 0,-1-1,1 1,0 0,-1 0,1 0,-1 0,1 0,0 0,-1 1,1-1,0 0,-1 1,1-1,0 1,-1-1,1 1,0 0,0 0,-1 0,-53 42,33-13,2 0,0 2,2 1,2 0,1 1,1 0,-8 35,14-42,1 0,2 0,1 0,0 1,3 0,0 0,1-1,2 1,1 0,1-1,1 1,2-1,1-1,2 5,-2-7</inkml:trace>
  <inkml:trace contextRef="#ctx0" brushRef="#br0" timeOffset="1519.962">2553 589,'90'-12,"31"4,-119 8,-1 0,0 0,1 0,-1 0,1 0,-1 1,1-1,-1 1,0-1,1 1,-1 0,0-1,0 1,1 0,-1 0,0 0,0 0,0 0,0 0,0 0,0 0,0 0,0 0,-1 1,1-1,0 0,-1 1,1-1,-1 0,1 1,-1-1,0 1,0-1,1 0,-1 1,0-1,0 1,0-1,-1 1,1-1,0 1,-1-1,1 0,0 1,-1-1,0 0,1 1,-1-1,0 0,0 0,0 1,-157 179,156-178,1 0,-1 1,1-1,0 1,0-1,0 1,1 0,-1-1,1 1,0 0,0-1,0 1,0 0,1-1,-1 1,1 0,0-1,0 1,0-1,1 1,-1-1,1 0,0 1,0-1,0 0,0 0,1-1,-1 1,1 0,-1-1,1 1,0-1,0 0,0 0,0 0,1 0,-1-1,0 1,1-1,-1 0,1 0,0 0,-1-1,1 1,0-1,-1 0,1 0,0 0,2 0,8 1,0 0,-1-1,1 0,-1-1,1 0,-1-1,1-1,-1 0,0-1,0 0,0-1,-1 0,5-4,1-1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42 130,'-15'70,"11"-58,0 0,1-1,0 1,1 1,1-1,-1 0,2 0,0 1,0-1,2 0,-1 0,1 0,1 0,4 12,-6-21,0-1,1 1,-1 0,1-1,0 1,0-1,0 1,0-1,0 0,0 0,0 0,1 0,-1 0,1-1,0 1,-1-1,1 0,0 1,0-1,0 0,0-1,0 1,0 0,0-1,0 0,0 0,0 0,0 0,0 0,0-1,0 1,0-1,0 0,0 0,0 0,0 0,5-2,0-1,0 0,-1-1,1 0,-1 0,0-1,0 0,-1 0,1 0,-1-1,-1 0,1 0,0-1,1 0,-1 0,-1-1,1 0,-2 0,1 0,-1-1,0 1,-1-1,-1 0,1 0,-1 0,-1-1,0 1,0 0,-1-1,-1 1,1 0,-2 0,1-1,-1 1,-1 0,0 0,0 1,-1-1,-1 1,1 0,-4-5,4 10,-1 0,0 1,0 0,0 0,0 0,0 0,0 1,-1-1,1 1,-1 1,0-1,1 1,-1 0,0 0,0 1,0 0,0 0,0 0,1 1,-1 0,0 0,0 0,1 1,-1-1,0 1,1 1,0-1,0 1,-1 0,2 0,-1 1,0-1,1 1,-1 0,1 0,0 1,1-1,-1 1,1 0,-11 15,2-3</inkml:trace>
  <inkml:trace contextRef="#ctx0" brushRef="#br0" timeOffset="295.866">437 440,'1'-23,"1"1,2-1,0 0,1 1,2 0,0 0,1 0,1 1,1 1,1-1,1 2,3-4,82-124,-83 140,-4 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1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1,'0'617,"-29"-252,29-354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0,'-87'35,"1"4,2 4,-54 37,116-66,12-10,1 2,0-1,0 1,0 0,1 1,0 0,1 0,-1 1,1 0,0 0,1 1,-2 3,9-7,-1 0,1 1,0-1,0 1,0-1,1 0,0 0,0 0,0 0,0 0,1 0,0 0,0-1,0 0,1 1,-1-1,1 0,0-1,0 1,1-1,-1 0,1 0,-1 0,1 0,3 0,134 85,-100-60,-36-25,0 0,0 0,0 1,0 0,0 0,-1 0,0 1,0 0,0 0,-1 0,1 1,-1 0,-1-1,1 1,-1 0,0 1,1 2,16 51,-13-54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18,'23'-5,"-13"2,0 0,0 1,0 0,0 1,0 0,0 0,1 1,-1 0,0 1,0 0,0 1,0 0,2 1,-10-2,0 0,-1 0,1 0,0 1,0-1,-1 0,1 1,-1-1,1 1,-1-1,0 1,1 0,-1-1,0 1,0 0,0 0,0 0,-1 0,1 0,-1 0,1 0,-1 0,1 0,-1 0,0 0,0 0,0 1,0-1,-1 0,1 0,0 0,-1 0,1 0,-1 0,0 0,0 0,0 0,-43 66,-52 27,95-94,-1 1,1-1,-1 1,1 0,-1-1,1 1,0 0,0 0,0 0,0 0,0 0,1 0,-1 0,1 0,-1 1,1-1,0 0,0 0,0 0,0 0,0 1,0-1,0 0,1 0,-1 0,1 0,0 0,0 0,-1 0,1 0,0 0,1 0,-1 0,0 0,1 0,-1-1,1 1,-1-1,1 1,-1-1,1 0,0 1,0-1,0 0,0 0,0 0,0-1,0 1,0 0,0-1,0 1,1-1,-1 0,1 0,5 2,1 0,-1-1,1 0,0-1,0 1,-1-2,1 1,0-1,-1-1,1 0,-1 0,0 0,1-1,-1 0,0-1,-1 0,1 0,-1-1,1 0,0-1,7-11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2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1,-2-2,-6-2,-5-1,-5 0,-4-2,-7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1,'38'0,"27"0,8 0,-4 0,-9 0,-10 0,-14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0,'5'20,"1"20,0 8,-1 1,-2-3,-1-5,4-4,1-4,-1-2,-1-3,-2 0,-1 0,-1-1,-1-4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3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29,'38'-5,"33"-1,8 0,-5 1,-9 2,-11 1,-11 0,-7 2,-10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26,'107'-25,"-104"25,1 0,-1 0,1 0,-1 0,1 1,-1-1,1 1,-1 0,1 0,-1 0,0 1,0-1,1 1,-1 0,0 0,-1 0,1 0,0 0,0 0,-1 1,0 0,1-1,-1 1,0 0,0 0,-1 0,1 0,1 3,-3 0,-1-1,1 1,-1-1,0 0,-1 0,1 1,-1-1,0 0,0 0,-1-1,1 1,-1 0,0-1,0 0,-1 1,1-1,-1 0,0-1,0 1,0-1,-1 0,1 0,-1 0,0-1,-1 2,-8 6,1-1,-33 39,48-46,-1 0,1 0,-1 0,1-1,0 1,-1-1,1 1,0-1,0 0,0 1,1-1,-1 0,0 0,0-1,0 1,1 0,-1-1,0 1,1-1,-1 0,1 0,-1 0,0 0,1 0,-1-1,2 1,0 0,248-3,-240 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1,'-29'38,"-18"23,-2 5,2-8,5-10,5-8,4-10,7-6,8-7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2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32 593,'-6'23,"0"-4,1 1,0 0,1 0,2 1,0-1,1 1,1 0,0-1,3 12,-2-30,-1 1,1 0,0-1,0 1,0 0,0-1,0 1,1-1,-1 0,1 1,-1-1,1 0,0 0,0 0,0 0,0 0,0 0,1-1,-1 1,0-1,1 0,-1 1,1-1,0 0,-1-1,1 1,0 0,-1-1,1 1,0-1,0 0,-1 0,1 0,0 0,0-1,-1 1,1-1,0 1,-1-1,1 0,1-1,103-56,26-61,-133 118,1 0,1 0,-1 0,0 0,0 0,0 0,0 0,1 0,-1 0,0 0,1 1,-1-1,1 0,-1 1,1 0,-1-1,1 1,-1 0,1 0,-1-1,1 1,0 0,-1 1,1-1,-1 0,1 0,-1 1,1-1,-1 1,1-1,-1 1,1 0,-1-1,0 1,1 0,-1 0,0 0,0 0,0 0,0 0,0 0,0 1,0-1,0 0,0 1,0-1,0 1,10 36,29 62,-38-97,0-1,0 0,0 0,0 0,0 0,0 0,0 0,1-1,-1 1,1-1,-1 0,1 1,-1-1,1 0,0-1,0 1,-1 0,1-1,0 0,0 1,0-1,0 0,-1 0,1-1,0 1,0-1,0 1,-1-1,1 0,0 0,-1 0,1 0,0-1,-1 1,1-1,15-10,0-1,-1 0,0-2,-1 0,-1 0,0-2,-2 0,1 0,-2-1,-1-1,8-17,-7 17,0 1</inkml:trace>
  <inkml:trace contextRef="#ctx0" brushRef="#br0" timeOffset="3402.301">1020 1,'0'30,"8"5,-1 0,-2 0,-2 1,-1 0,-1 0,-3 0,0 0,-7 27,-33 297,53-291,-10-67,-1-1,0 0,0 1,1-1,-1 0,1 0,-1 0,1 1,-1-1,1 0,0 0,-1 0,1 0,0 0,0 0,0 0,0 0,0 0,0-1,0 1,0 0,0-1,0 1,1-1,-1 1,0-1,0 1,1-1,-1 0,0 1,0-1,1 0,-1 0,0 0,1 0,-1 0,0-1,0 1,1 0,-1-1,0 1,0 0,1-1,-1 1,0-1,0 0,0 1,0-1,0 0,0 0,0 0,73-97,-55 67,-2 1,2 0,1 2,1 1,1 0,1 1,1 2,2 0,0 2,12-7,-37 28,0 0,1 0,-1 0,0 0,0 0,0 1,1-1,-1 0,0 1,1-1,-1 1,0-1,1 1,-1-1,1 1,-1 0,1 0,-1 0,1 0,-1 0,0 0,1 0,-1 1,1-1,-1 0,1 1,-1-1,0 1,1 0,-1-1,0 1,0 0,1 0,-1 0,0 0,0 0,0 0,0 0,0 0,0 0,0 0,-1 0,1 1,0-1,-1 0,1 1,-1-1,1 1,-1-1,0 0,1 1,1 80,-27 13,18-72,0 0,2 0,0 1,2 0,0 0,2 2,0-25,1 0,0 0,-1 0,1 0,0 0,0 1,0-1,0 0,0 0,0 0,0 0,0 0,0 0,0 0,1 1,-1-1,0 0,1 0,-1 0,1 0,-1 0,1 0,0 0,-1-1,1 1,0 0,0 0,-1 0,1-1,0 1,0 0,0-1,0 1,0-1,0 1,0-1,0 1,0-1,0 0,0 1,0-1,0 0,1 0,-1 0,0 0,0 0,0 0,0 0,0 0,0-1,0 1,1 0,8-9</inkml:trace>
  <inkml:trace contextRef="#ctx0" brushRef="#br0" timeOffset="3772.413">1584 678,'36'-11,"-1"-3,0 0,-1-3,-1 0,-1-2,29-23,-60 42,9-7,-1 1,1-1,-2-1,1 1,-1-2,0 1,-1-1,0 0,0-1,-1 1,3-6,-9 13,1 1,-1-1,0 1,0-1,1 1,-1-1,0 1,0-1,-1 1,1-1,0 1,0 0,-1-1,1 1,-1-1,1 1,-1 0,0-1,1 1,-1 0,0 0,0-1,0 1,0 0,0 0,0 0,0 0,-1 0,1 0,0 1,0-1,-1 0,1 1,0-1,-1 1,1-1,-1 1,1 0,0-1,-1 1,1 0,-1 0,0 0,-68 2,56 4,1 1,-1 1,1 0,0 1,1 1,0-1,1 2,0 0,0 0,2 1,-1 0,1 1,1 0,-7 13,8-14,0 1,1-1,0 1,1 1,1-1,0 1,0 0,2 0,0 0,0 0,1 7,2-17,-1-1,1 0,0 0,0 0,0 0,1 0,-1 0,1 0,0 0,0-1,-1 1,2-1,-1 1,0-1,0 0,1 1,0-1,-1-1,1 1,0 0,0-1,0 1,0-1,0 0,0 0,0 0,0 0,0-1,1 1,-1-1,0 0,1 0,109-7,-26-23,-63 20</inkml:trace>
  <inkml:trace contextRef="#ctx0" brushRef="#br0" timeOffset="4068.518">2036 763,'0'-5,"5"-16,6-9,2-4,3-2,-2 1,3 2,2 1,3 2,-2 0,1 2,0 0,3 0,-4 10,-4 12,-6 8</inkml:trace>
  <inkml:trace contextRef="#ctx0" brushRef="#br0" timeOffset="4424.543">2403 622,'37'-15,"-2"-2,0-1,-1-2,-1-1,-1-2,-1-1,-1-1,22-25,-48 46,1 0,-1-1,0 0,0 1,-1-1,1-1,-1 1,-1 0,1-1,-1 1,1-1,-2 0,1 0,-1 0,0 0,0 0,0 0,-1 0,0 0,0 0,-1-3,1 8,-1-1,0 1,1 0,-1 0,0-1,0 1,0 0,0 0,0 0,0 0,0 0,0 0,0 0,0 0,-1 0,1 1,0-1,-1 0,1 1,0-1,-1 1,1 0,-1-1,1 1,-1 0,1 0,-1 0,1 0,-1 0,1 0,-1 0,1 0,0 1,-1-1,1 1,-1-1,1 1,0-1,-1 1,1 0,-1 0,-53 35,34-17,0 0,2 2,0 0,1 2,2 0,0 0,1 2,-10 24,18-33,1 1,0 0,2 0,0 0,0 1,2 0,0-1,1 1,1 0,1 0,1 7,-1-16,0-1,1 1,0 0,1-1,-1 0,2 1,-1-1,1 0,0 0,1-1,0 0,0 1,1-2,0 1,0-1,0 1,1-2,0 1,0-1,0 0,1 0,0-1,5 2,4 0,1-1,0 0,0-2,0 0,1-1,-1-1,0 0,1-2,-1 0,1-1,8-2,6-4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0,'11'206,"8"217,5-229,-24-193,0 0,0 0,-1 0,1 0,0 0,0 0,0 0,0 0,0 0,0 0,0 0,0 0,0 0,1 0,-1 0,0 0,1 0,-1 0,1 0,-1 0,1 0,-1 0,1-1,0 1,-1 0,1 0,0-1,0 1,-1 0,1-1,0 1,0-1,0 1,0-1,0 1,0-1,0 0,0 1,0-1,0 0,0 0,0 0,0 0,0 0,0 0,0 0,0 0,0 0,0 0,0 0,0-1,0 1,0-1,0 1,0 0,0-1,0 1,0-1,-1 0,1 1,0-1,0 0,-1 0,1 1,0-1,-1 0,70-63,-33 27,2 2,2 2,1 1,44-24,-84 55,98-41,-97 42,1-1,-1 1,1-1,-1 1,1 1,-1-1,1 0,-1 1,0-1,1 1,-1 0,0 0,0 1,1-1,-1 1,0-1,0 1,0 0,-1 0,1 0,0 1,-1-1,0 0,1 1,-1 0,0 0,0-1,0 1,0 2,2 2,-1 0,0 1,0-1,-1 1,1 0,-2 0,1-1,-1 1,0 0,-1 0,0 0,0 0,-1 0,0 0,0 0,-1 0,0 0,0-1,-1 1,0-1,-1 1,1-1,-1 0,0-1,-1 1,-3 3,-4 5,0 0,-1-1,-1-1,0 0,-1-1,0-1,-1 0,0-1,-1-1,-14 6,-117 26,138-39,1-1,-1 0,1 0,-1-1,1-1,-1 1,1-2,-1 1,1-1,-1-1,0 0,7 2,-1 0,1 0,0 0,0-1,1 1,-1-1,0 1,0-1,1 0,-1 0,1 0,-1-1,1 1,0 0,0-1,0 0,0 1,1-1,-1 0,1 0,0 0,-1 0,1 0,1 0,-1 0,0 0,1-1,0 1,-1 0,1 0,0-1,1 1,0-3,3-11</inkml:trace>
  <inkml:trace contextRef="#ctx0" brushRef="#br0" timeOffset="619.177">960 508,'-5'11,"0"0,1 1,1 0,0-1,0 1,1 0,1 0,0 1,1-1,0 0,1 0,0 0,0 0,2 0,0 0,0 0,1-1,0 1,1-1,2 4,-6-14,1 1,-1 0,1 0,-1 0,1 0,0-1,0 1,0-1,0 0,0 1,0-1,0 0,0 0,0 0,1-1,-1 1,0 0,1-1,-1 1,0-1,1 0,-1 0,1 0,-1 0,0 0,1-1,-1 1,0-1,1 1,-1-1,0 0,0 0,1 0,-1 0,0 0,0-1,0 1,0-1,1 0,63-78,-61 72,129-212,-134 218,1 1,0-1,0 0,1 0,-1 1,0-1,0 1,1-1,-1 1,1 0,-1-1,1 1,0 0,0 0,-1 0,1 0,0 0,0 1,0-1,0 0,0 1,0-1,0 1,0 0,0 0,0 0,0 0,0 0,0 0,0 1,0-1,0 1,0-1,0 1,0 0,0-1,0 1,-1 0,1 0,0 0,-1 1,1-1,-1 0,1 1,-1-1,1 1,-1-1,0 1,0 0,0 0,0-1,0 1,0 0,0 0,-1 0,1 0,-1 0,1 0,-1 1,14 35,-2 1,-1 0,-3 0,-1 1,0 12,2 39,-5 1,-3 0,-6 31,4-107,0 0,-1 0,-1 0,0-1,-2 1,0-1,0 1,-1-1,-1-1,-1 1,0-2,0 1,-2-1,1 0,-2 0,0-2,-3 3,12-12,0 0,0 0,0 0,-1-1,1 1,0-1,-1 0,0 1,1-1,-1-1,1 1,-1 0,0 0,0-1,1 0,-1 1,0-1,0 0,0 0,1-1,-1 1,0-1,0 1,1-1,-1 0,0 0,1 0,-1 0,1-1,-1 1,1 0,0-1,0 0,-1 0,1 0,0 0,1 0,-1 0,0 0,1 0,-1-1,1 1,-1-1,1 1,0-1,0 1,0-1,1 0,-1 0,1 1,-1-1,1 0,0 0,0 0,1-11,0-1,1 0,1 1,0-1,1 1,1 0,0 0,1 0,0 1,1 0,1 0,0 1,0 0,2 0,-1 1,1 0,1 1,0 0,11-7,-8 1,2 0,0 1,1 1,0 0,1 2,1 0,0 1,1 0,0 2,0 1,1 0,0 1,0 2,0 0,1 1,19-1,-37 5,0 1,0-1,0 1,-1 0,1 0,0 0,-1 0,1 1,-1-1,1 1,-1 0,1 0,-1 0,0 1,0-1,0 1,-1-1,1 1,1 2,7 13</inkml:trace>
  <inkml:trace contextRef="#ctx0" brushRef="#br0" timeOffset="913.035">85 1270,'106'17,"-37"-5,0-3,1-3,12-2,349-41,-263 18,352-34,-459 45,-13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1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0 530,'1'-34,"1"1,2-1,2 1,1 0,1 0,1 1,2 0,2 1,1 0,1 1,10-15,-25 44,0 0,1-1,-1 1,0 0,0 0,1-1,-1 1,1 0,-1 0,1 0,-1 0,1-1,0 1,0 0,-1 0,1 0,0 1,0-1,0 0,0 0,0 0,0 1,0-1,0 0,1 1,-1-1,0 1,0 0,0-1,1 1,-1 0,0 0,0-1,1 1,-1 0,0 0,1 1,-1-1,0 0,0 0,1 0,-1 1,0-1,0 1,0-1,0 1,1 0,-1-1,0 1,0 0,0 0,0 0,12 103,19 62,-31-164,0 0,-1-1,1 1,0 0,0 0,0-1,0 1,1-1,-1 1,0-1,1 1,-1-1,1 0,-1 1,1-1,-1 0,1 0,0 0,0-1,-1 1,1 0,0-1,0 1,0-1,0 1,0-1,0 0,0 0,0 0,0 0,0 0,0-1,0 1,0 0,0-1,-1 1,1-1,0 0,0 0,0 0,-1 0,1 0,0-1,65-60,35-108,-7 4,-95 167,0-1,0 1,0-1,0 0,1 1,-1-1,0 1,0-1,1 0,-1 1,0-1,0 0,1 1,-1-1,0 0,1 0,-1 1,1-1,-1 0,0 0,1 1,-1-1,1 0,-1 0,1 0,-1 0,0 0,1 0,-1 0,1 0,-1 0,1 0,-1 0,0 0,1 0,-1 0,1 0,-1 0,1-1,-1 1,0 0,1 0,-1 0,1-1,-1 1,0 0,1-1,-1 1,0 0,0-1,1 1,-1 0,0-1,0 1,1 0,-1-1,0 1,0-1,0 1,0 0,1-1,-1 1,0-1,0 1,0-1,0 1,0-1,2 39,-2-33,-2 14,2 1,0-1,0 1,2-1,1 1,0-1,1 0,1 0,1 0,1-1,0 0,1 0,1-1,4 4,3-3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1 317,'52'371,"-28"-314,-24-55,1-1,0 0,-1 0,1 0,0 0,0 0,0 0,0 0,0 0,0 0,0 0,0 0,0-1,0 1,0 0,1-1,-1 1,0-1,1 1,-1-1,0 0,1 0,-1 1,0-1,1 0,-1 0,0 0,1 0,-1-1,0 1,1 0,-1-1,0 1,1 0,-1-1,0 0,0 1,0-1,1 0,-1 1,0-1,0 0,9-9,-1-1,0 0,-1-1,0 0,-1 0,-1 0,1-1,-2 0,0 0,0-1,-2 1,2-6,4-13,1 5,69-266,-77 280</inkml:trace>
  <inkml:trace contextRef="#ctx0" brushRef="#br0" timeOffset="435.367">397 655,'76'-11,"-74"10,0 1,0 0,0 0,0 0,0 0,0 0,0 1,0-1,0 0,0 1,0 0,0-1,-1 1,1 0,0 0,0 0,-1 0,1 0,-1 0,1 1,-1-1,1 1,-1-1,0 1,0-1,0 1,0 0,0-1,0 1,0 0,0 0,-1 0,1-1,0 1,-1 0,0 1,-1 6,-2 0,1 0,-1 0,-1-1,1 0,-2 0,1 0,-1 0,0 0,0-1,-1 0,0 0,0-1,-5 4,-2 4,11-13,0 1,-1-1,1 1,0-1,0 1,0 0,0 0,1-1,-1 2,0-1,1 0,-1 0,1 0,0 1,0-1,0 0,0 1,0-1,0 1,1 0,-1-1,1 1,0-1,0 1,0 0,0-1,0 1,1 0,-1-1,1 1,-1-1,1 1,0-1,0 1,0-1,0 0,1 1,-1-1,1 0,-1 0,1 0,0 0,0 0,0 0,0-1,1 2,2-1,1-1,-1 0,0 0,1 0,-1 0,1-1,-1 0,1 0,-1 0,1-1,-1 0,1 0,-1 0,0-1,0 1,1-1,-1-1,0 1,-1-1,1 0,0 0,-1 0,0 0,5-5,5-6</inkml:trace>
  <inkml:trace contextRef="#ctx0" brushRef="#br0" timeOffset="832.815">565 34,'12'-6,"0"1,0 0,1 1,-1 0,1 1,0 1,0 0,0 0,0 2,0-1,0 2,0 0,0 0,0 1,0 1,8 2,-19-2,0 0,1 0,-1 1,0-1,-1 0,1 1,-1-1,1 1,-1 0,0-1,0 1,-1 0,1 0,-1 0,0-1,0 1,0 0,0 0,-1 0,0-1,1 1,-1 0,-1 0,1-1,0 1,-1-1,0 1,0-1,0 0,0 0,-1 0,1 0,-1 0,-1 1,-1 6,-23 67,27-75,1 0,0 0,0 0,0 0,0 1,0-1,0 0,0 0,1 0,-1 0,1 0,0 0,-1 1,1-1,0-1,0 1,0 0,0 0,1 0,-1 0,0-1,1 1,0-1,-1 1,1-1,0 0,-1 1,1-1,0 0,0 0,0 0,0 0,0-1,0 1,2 0,8 0,1 0,-1-1,0-1,1 0,-1-1,0 0,0 0,0-1,0-1,0 0,1-2,12-2,33-7,-33 11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39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0,'-2'12,"-1"0,-1 0,0-1,0 1,-1-1,0 0,-1 0,-1-1,1 1,-2-1,1-1,-1 0,-6 6,-172 144,167-146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30,'9'0,"14"0,6 0,4 0,1-5,0-1,-2 0,-1 1,-1 1,-1 2,0 1,-1 0,0 1,-5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1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0,'43'5,"24"1,6 0,-6-1,-9-2,-9-1,-8-5,-12 2,-10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147 123,'-16'25,"2"1,1 0,1 1,1 1,1 0,1 0,0 12,0-7,-3 7,2 0,3 1,0 0,3 0,2 0,1 1,4 35,-3-73,0 1,1-1,-1 0,1 0,0 0,0 0,0 0,0 0,1 0,0 0,-1 0,1 0,1-1,-1 1,1-1,-1 0,1 0,0 0,0 0,0 0,0 0,1-1,-1 0,1 1,0-1,-1-1,1 1,0 0,0-1,0 0,0 0,0 0,1-1,-1 1,0-1,0 0,0 0,1 0,-1-1,0 1,0-1,0 0,0 0,0-1,0 1,4-3,23-14,0-1,-1-1,-1-2,-1-1,-1-1,-1-2,-1 0,-1-2,-2 0,16-27,12-22,-4-2,-3-2,6-24,-42 90,0-1,-1 0,-1-1,0 1,-1-1,-1 0,-1 0,0 0,-1-7,-1 23,0 0,0-1,1 1,-1 0,0 0,0 0,0 0,0 0,-1 0,1 0,0 0,0-1,-1 1,1 0,-1 0,1 0,-1 0,1 0,-1 0,1 1,-1-1,0 0,1 0,-1 0,0 1,0-1,0 0,0 0,0 1,0-1,0 1,0-1,0 1,0 0,0-1,0 1,0 0,0 0,0-1,0 1,0 0,0 0,-1 0,1 0,0 1,0-1,0 0,0 0,0 1,0-1,0 0,0 1,0-1,0 1,0 0,0-1,0 1,0 0,1-1,-1 1,0 0,0 0,1 0,-1 0,-11 15,0 0,2 1,0 0,0 1,2 0,0 1,2-1,0 2,1-1,-1 5,-2 5,-2 22,1 0,3 0,2 0,3 1,3 46,0-6,3-42,1-32</inkml:trace>
  <inkml:trace contextRef="#ctx0" brushRef="#br0" timeOffset="257.654">908 518,'-9'38,"-4"18,1 4,2-4,3-6,3-12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41,'8'-2,"19"-7,-1 2,1 0,1 2,-1 1,1 1,0 1,7 2,-34 0,0 0,-1-1,1 1,0 0,0 0,0 0,-1 0,1 0,0 0,0 0,0 0,-1 0,1 0,0 1,0-1,0 0,-1 0,1 1,0-1,-1 1,1-1,0 0,-1 1,1-1,0 1,-1 0,1-1,-1 1,1-1,-1 1,1 0,-1-1,0 1,1 0,-1 0,0-1,1 1,-1 0,0 0,0 0,0-1,0 1,0 0,0 0,0 0,0-1,0 1,0 0,0 0,0 0,-1-1,1 1,0 0,-1 0,1-1,0 1,-1 0,1-1,-1 1,1 0,-1-1,0 1,-39 39,37-37,-186 155,186-156,1 0,-1 0,1 0,0 0,0 0,-1 1,2-1,-1 0,0 1,0 0,1-1,0 1,-1 0,1 0,0 0,0 0,1 0,-1 0,1 0,-1 0,1 0,0 0,0 1,0-1,1 0,-1 0,1 0,0 0,-1 0,1 0,1 0,-1-1,0 1,1 0,-1 0,1-1,0 1,0-1,0 0,0 1,0-1,1 0,-1 0,1 0,-1-1,2 1,5 3,1-1,-1 0,1 0,0-1,1-1,-1 1,0-2,1 1,-1-2,1 1,-1-1,1-1,-1 0,1-1,-1 0,0 0,1-1,-1 0,-1-1,1 0,9-5,-5-2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0,'-10'34,"-7"20,3 2,9-9,6-13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5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5,'32'-1,"-24"-1,-1 1,1 1,-1 0,1 0,0 0,-1 1,1 0,-1 0,1 1,-1 0,1 0,-1 1,0 0,5 3,-10-2,0 0,0 0,-1 1,1-1,-1 0,0 1,0-1,-1 1,1-1,-1 1,0-1,0 1,-1 0,1-1,-1 1,0-1,0 0,-1 1,1-1,-1 0,0 0,0 0,0 0,-1 0,1 0,-1-1,0 1,0-1,-1 1,-10 21,12-22,0-1,-1 1,1 0,0 1,0-1,1 0,-1 0,1 1,-1-1,1 1,0 0,1-1,-1 1,1 0,-1-1,1 1,0 0,0-1,1 1,-1 0,1-1,0 1,0 0,0-1,0 1,1-1,-1 0,1 1,0-1,0 0,0 0,0 0,1 0,-1 0,1-1,0 1,-1-1,1 0,1 0,-1 0,1 1,6 0,0 0,0-1,1 0,-1 0,1-1,-1-1,1 1,-1-2,1 1,-1-2,1 1,-1-2,0 1,6-3,3-2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1,'-97'182,"70"-126,-2 0,-3-2,-2-2,-2-1,-28 30,50-68,0-2</inkml:trace>
  <inkml:trace contextRef="#ctx0" brushRef="#br0" timeOffset="251.277">64 1,'5'28,"11"20,3 6,3-1,3-5,-4-5,-4-7,-1-3,2-3,-3-2,2-5,-3-2,-3-5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288 683,'-18'6,"0"1,1 0,0 2,0 0,1 1,0 0,1 2,0 0,1 0,0 1,1 1,1 0,0 1,1 0,0 1,1 0,1 1,1 0,0 1,1-1,1 1,5-13,0-1,0 1,1 0,0-1,0 1,0 0,0-1,1 1,0-1,-1 1,2 0,-1-1,0 0,1 1,0-1,0 0,0 0,1 0,0 0,-1 0,1-1,0 1,1-1,-1 0,1 0,-1 0,1 0,0-1,0 1,0-1,0 0,0 0,1-1,-1 1,1-1,-1 0,1 0,-1 0,1-1,0 0,-1 0,1 0,-1 0,1-1,0 1,-1-1,1 0,2-2,19-12,0-1,-2-1,0-1,-1-1,0-2,-2 0,-1-1,0-1,1-5,4-1,10-10,-1-2,-3-1,-1-2,-2-1,-2-1,-2-1,-2-1,-3-1,-1-1,-3 0,-2-1,-2-1,1-27,-20-35,7 111,0-1,0 1,0-1,0 1,-1 0,0-1,1 1,-1 0,0 0,0 0,-1 1,1-1,0 0,-1 1,0 0,0-1,0 1,0 0,0 0,0 1,0-1,0 1,-1-1,1 1,0 0,-1 0,0 1,1-1,-4 1,-2 2,0 1,1 0,-1 1,1 0,0 0,0 0,0 1,1 1,0-1,0 1,0 1,0-1,1 1,0 0,1 0,0 1,0 0,0-1,1 2,-1 2,-11 14,2 1,0 0,2 2,1-1,1 1,2 1,0 0,2 0,2 0,0 1,2-1,1 1,1 0,2 0,1-1,1 1,3 5,-2-21,0-1,0 1,2-1,-1 0,2 0,0-1,0 0,1 0,1-1,0 0,0-1,1 0,0-1,1 0,0 0,1-2,-1 1,1-2,1 1,-1-2,1 0,0-1,0 0,1-1,-1 0,1-1,-1-1,6-1,58-6,-60-1</inkml:trace>
  <inkml:trace contextRef="#ctx0" brushRef="#br0" timeOffset="263.686">1078 599,'-4'8,"-10"14,1 0,1 0,1 2,1-1,1 1,1 1,1 0,-1 12,8-33,0 0,-1 0,1 0,1 0,-1 0,1 0,-1 0,1 0,0 0,1 0,-1 0,1-1,-1 1,1 0,0-1,1 0,-1 1,0-1,1 0,0 0,0-1,0 1,0 0,0-1,0 0,1 0,-1 0,1 0,-1 0,1-1,0 1,0-1,0 0,0 0,0-1,0 1,0-1,0 0,0 0,0 0,0 0,0-1,0 0,3-1,5 0,1-1,-1-1,0 0,0-1,-1 0,1-1,-1 0,-1-1,1 0,-1-1,0 0,-1 0,0-1,0 0,-1-1,0 0,0 0,-1-1,-1 0,0 0,0 0,-1-1,-1 0,0 0,1-7,-5 14,0-1,0 1,0-1,-1 1,0 0,0-1,-1 1,0 0,1 0,-2 0,1 0,0 0,-1 0,0 1,0-1,-1 1,1 0,-1 0,0 0,0 1,0-1,0 1,-1 0,1 0,-1 0,0 1,0-1,0 1,-2 0,-1-1,0-1,0 2,0-1,0 1,-1 0,1 1,-1 0,1 1,-1-1,0 1,1 1,-1 0,1 0,-1 1,1 0,0 0,-1 1,-1 1,-29 25,26-13</inkml:trace>
  <inkml:trace contextRef="#ctx0" brushRef="#br0" timeOffset="702.473">1530 880,'80'-189,"-79"187,0 0,-1 0,1 1,0-1,0 0,0 1,1-1,-1 1,0-1,0 1,1-1,-1 1,1 0,0 0,-1 0,1 0,0 0,-1 0,1 0,0 0,0 1,0-1,0 1,0-1,0 1,0 0,-1 0,1 0,0 0,0 0,0 0,0 0,0 1,0-1,0 1,0 0,0-1,-1 1,1 0,0 0,0 0,-1 0,1 0,-1 0,1 1,-1-1,1 1,-1-1,0 1,0-1,0 1,0 0,23 56,-23-52,0-1,1 1,-1 0,1-1,1 1,-1-1,1 0,0 0,0 0,0 0,1 0,-1-1,1 1,0-1,1 0,-1 0,1-1,-1 1,1-1,0 0,1 0,-1-1,0 1,6 0,-2-1,0-1,-1 0,1-1,0 0,-1 0,1-1,0 0,-1-1,1 0,-1 0,0-1,0 0,1 0,-2-1,1 0,0 0,-1-1,3-3,116-110,-53 12,-66 87</inkml:trace>
  <inkml:trace contextRef="#ctx0" brushRef="#br0" timeOffset="1936.212">2461 796,'59'-7,"-39"6,0-1,0 0,0-2,-1 0,1-1,-1-1,0-1,0-1,-1 0,0-1,10-8,-25 15,1 0,-1-1,0 1,0-1,0 0,-1 0,1 0,-1 0,1-1,-1 1,0-1,0 1,-1-1,1 0,-1 1,0-1,0 0,0 0,0 0,-1 0,1 0,-1 0,0 0,0 0,-1 0,1 0,-1 0,0 0,0 0,0 0,-1 1,1-1,-1 0,0 1,0-1,0 1,0 0,-1-1,1 1,-1 0,0 1,0-1,0 0,0 1,-1 0,1-1,-1 1,1 1,-2-2,-10-1,0 0,0 1,0 1,0 0,0 1,-1 1,1 0,0 1,0 1,0 0,0 1,0 1,0 0,1 1,-2 1,9-3,-1 0,0 1,1-1,0 2,0-1,0 1,1 0,-1 0,1 1,0 0,1 0,0 0,0 1,0 0,0 0,1 0,0 0,1 1,0 0,0-1,1 1,0 0,0 1,0-1,1 0,1 0,-1 0,1 1,1-1,0 0,0 1,0-1,1 0,0 0,1 0,0-1,0 1,0 0,1-1,0 0,1 0,0 0,0-1,0 1,1-1,0 0,0-1,0 0,5 4,13 0,1-1,0 0,0-2,0-1,1-1,-1-1,1-1,0-2,0 0,20-4,-9 3,-2-1,1-2,-1-2,0-1,-1-1,16-7,-20 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0,'0'431,"-25"-254,24-155,-2-1,0 1,-2-1,0 0,-2 0,0-1,-9 18,52-102,-23 44</inkml:trace>
  <inkml:trace contextRef="#ctx0" brushRef="#br0" timeOffset="310.702">412 170,'-303'226,"288"-215,9-8,-1 1,1 1,0 0,0-1,1 2,-1-1,1 1,0-1,1 2,-1-1,1 0,0 1,0 3,4-8,1 0,0 1,1-1,-1 0,0 1,1-1,-1 0,1 0,0 0,0 0,0-1,0 1,0 0,0-1,0 0,0 1,1-1,-1 0,0 0,1 0,-1 0,1-1,-1 1,1 0,-1-1,1 0,0 0,-1 0,3 0,0 1,10 1,-1 1,0 1,0 0,0 0,-1 2,1 0,-1 0,-1 1,1 1,-1 0,0 0,-1 1,0 1,-1 0,0 1,8 10,-16-18,-1-1,0 1,1-1,-1 0,1 0,0 1,-1-1,1 0,0-1,0 1,1 0,-1 0,0-1,1 1,-1-1,0 0,1 0,0 0,-1 0,1 0,0-1,-1 1,1-1,0 1,0-1,-1 0,1 0,0-1,0 1,-1 0,1-1,0 0,-1 1,1-1,1-1,14-8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4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0,'0'34,"-5"25,-1 7,-1-2,2-7,2-9,5-8,4-6,0-3,3-8,1-3,4-4,-2-6</inkml:trace>
  <inkml:trace contextRef="#ctx0" brushRef="#br0" timeOffset="245.905">0 508,'43'-5,"34"-6,8-2,-6 2,-11 3,-12 2,-11 3,-13 6,-13 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0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451 339,'-5'-1,"-24"-5,0 1,0 2,0 0,0 3,-1 0,1 2,0 1,0 1,0 1,-17 7,44-12,-1 1,1-1,0 1,0 0,0-1,0 1,0 0,0 0,0 1,0-1,0 0,0 1,1-1,-1 1,0-1,1 1,0 0,-1 0,1 0,0 0,0 0,0 0,0 0,0 0,0 0,1 0,-1 0,1 1,-1-1,1 0,0 0,0 1,0-1,0 0,0 0,1 1,-1-1,1 0,-1 0,1 0,0 1,0-1,0 0,0 0,1 0,78 42,-73-42,0 0,0 1,0 0,-1 0,1 0,-1 1,0 0,0 0,0 0,-1 1,1 0,1 2,-6-4,-1 1,1-1,-1 0,1 1,-1-1,0 1,0-1,0 0,-1 1,1-1,-1 0,0 1,0-1,0 0,0 0,-1 0,1 0,-1 0,0 0,0 0,0 0,0-1,0 1,0-1,-1 1,0-1,1 0,-1 0,0 0,0-1,0 1,0 0,-2 0,-9 9,-133 116,144-124,1 0,-1 0,1 0,0 0,0 0,0 1,0-1,1 1,-1-1,1 1,0 0,0-1,0 1,1 0,-1 0,1 0,0-1,0 1,0 0,0 0,1 0,0 0,0-1,0 1,0 0,0-1,1 1,0-1,-1 1,1-1,0 0,1 0,-1 0,1 0,-1 0,1 0,0-1,0 1,0-1,0 0,1 0,-1 0,2 0,10 7,1 0,0-2,1 0,0-1,0-1,0 0,11 1,-26-6,0 0,0 1,1-1,-1 0,0 0,0 0,0-1,0 1,0 0,0-1,1 1,-1-1,0 0,0 0,-1 1,1-2,0 1,0 0,0 0,-1 0,1-1,0 1,-1-1,1 1,-1-1,0 0,0 1,1-1,-1 0,0 0,-1 0,1 0,0 0,0 0,-1 0,1 0,-1 0,0-2,3-17</inkml:trace>
  <inkml:trace contextRef="#ctx0" brushRef="#br0" timeOffset="246.486">338 0,'-58'232,"-23"207,5-10,64-227,13-178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27,'24'0,"17"0,7 0,0 0,-4 0,-4 0,-4 0,-9-5,-3-2,-2 1,1 1,-4 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80,'38'-5,"28"-6,6-2,-3-3,-9 1,-10 4,-14 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4,'56'-1,"-37"-1,0 1,0 1,0 1,0 0,0 2,0 0,0 1,16 6,-33-10,0 1,0 0,0 0,0 0,0 0,0 0,0 0,-1 0,1 1,0-1,-1 1,1-1,-1 1,0 0,1-1,-1 1,0 0,0 0,0 0,0 0,0 0,-1 0,1 0,-1 0,1 1,-1-1,0 0,1 0,-1 0,-1 0,1 1,0-1,0 0,-1 0,1 0,-1 0,0 0,1 0,-1 0,0 0,-1 2,-141 178,142-180,-1 0,1 1,0-1,0 0,1 1,-1-1,0 1,1-1,0 1,-1-1,1 1,0 0,0-1,1 1,-1-1,0 1,1-1,0 1,-1-1,1 1,0-1,0 0,0 1,1-1,-1 0,0 0,1 0,0 0,-1 0,1 0,0 0,0-1,0 1,0-1,0 1,1-1,-1 0,0 0,0 0,1 0,-1 0,1 0,-1-1,1 1,-1-1,1 0,-1 0,1 0,0 0,-1 0,3-1,9-1,0 0,0-2,0 0,0 0,-1-1,0-1,0 0,9-6,-3-1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0,'-19'198,"9"0,10 66,1-131,-1-110</inkml:trace>
  <inkml:trace contextRef="#ctx0" brushRef="#br0" timeOffset="355.832">290 254,'-210'172,"198"-162,6-6,1 0,0 0,-1 1,1-1,1 1,-1 0,1 0,0 1,0-1,0 1,1 0,0 0,0 0,1 0,-1 1,1 0,4-3,0 1,0-1,0 0,0 0,1 0,0 0,0 0,0-1,0 1,0-1,1 0,0 0,-1 0,1-1,0 1,0-1,1 0,-1 0,0 0,1 0,-1-1,4 1,10 6,-4-1,0 1,-1 0,0 1,0 0,-1 1,0 1,0 0,-1 1,-1 0,0 0,3 6,20 23,-18-28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3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0,'0'24,"0"17,0 8,0-2,5-2,1-5,0-4,-1-4,-1-2,-2-1,-1-2,0 1,-6-6,-2-5</inkml:trace>
  <inkml:trace contextRef="#ctx0" brushRef="#br0" timeOffset="271.796">1 424,'38'0,"27"0,8 0,-4 0,-9 0,-10 0,-9 0,-10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98 112,'-24'72,"3"1,4 1,3 1,3 1,0 54,11-117,0 0,1-1,0 1,1 0,1 0,0-1,0 1,1-1,1 0,3 7,-5-15,-1 0,1 1,0-1,0 0,0-1,0 1,1 0,-1-1,1 0,0 0,0 0,0 0,1-1,-1 0,0 0,1 0,0 0,-1-1,1 1,0-1,0 0,0-1,0 1,0-1,-1 0,1 0,0-1,2 0,6-3,0-1,-1-1,0 0,0 0,0-2,-1 1,0-1,-1-1,1 0,-2 0,1-1,-1 0,-1-1,0 0,-1 0,4-8,12-11,10-11,-2-2,-1-1,-3-1,-1-1,-3-2,-1 0,-3-1,4-21,21-111,-43 158,-9 23,-14 35,4 12,3 1,2 0,2 1,2 0,3 1,1 11,1-29,2 1,1-1,1 1,3-1,0 1,2-1,1 0,2-1,9 27,-5-36,0-5</inkml:trace>
  <inkml:trace contextRef="#ctx0" brushRef="#br0" timeOffset="429.259">804 592,'22'-9,"-5"1,1 2,0 0,-1 0,2 2,-1 0,0 1,1 1,6 1,-23 1,-1-1,1 1,-1 0,1 0,-1 0,1 0,-1 0,1 0,0 1,-1-1,0 0,1 1,-1-1,1 1,-1 0,1-1,-1 1,0 0,0 0,1 0,-1 0,0 0,0 0,0 0,0 0,0 0,0 1,0-1,-1 0,1 1,0-1,-1 0,1 1,-1-1,1 1,-1-1,0 1,0-1,1 1,-1-1,0 1,0-1,-1 1,1 0,0-1,0 1,-1-1,1 0,-1 1,1-1,-1 1,0-1,0 0,1 1,-1-1,0 0,-1 1,-146 164,147-164,1 1,-1-1,1 1,0 0,0-1,0 1,0 0,1-1,-1 1,1-1,-1 1,1-1,0 1,0-1,0 1,0-1,1 0,-1 1,0-1,1 0,0 0,0 0,-1 0,1 0,0-1,0 1,1 0,-1-1,0 0,0 1,1-1,-1 0,1 0,-1-1,1 1,-1 0,1-1,0 1,-1-1,1 0,0 0,-1 0,1 0,-1-1,1 1,0-1,-1 1,1-1,-1 0,3-1,6 1,0-1,-1 0,1-1,0 0,-1 0,1-2,-1 1,0-1,-1 0,1-1,-1 0,5-5,5-6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0:5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311 288,'-14'34,"-15"30,-7 4,3 0,2-6,2-10,5-8,2-7,5-5,1-3,-2-2,1-5</inkml:trace>
  <inkml:trace contextRef="#ctx0" brushRef="#br0" timeOffset="262.429">1 288,'28'39,"16"21,3 6,0-8,-9-9,-5-9,-9-6,-4-3,-5-3,-5-2,-4-4</inkml:trace>
  <inkml:trace contextRef="#ctx0" brushRef="#br0" timeOffset="646.223">453 626,'10'-1,"-1"0,1 1,0 0,0 1,0 0,-1 0,1 1,0 0,-1 1,1 0,-1 0,0 1,0 0,-1 1,1 0,-1 0,0 1,0 0,4 4,-11-4,-1-1,0 0,1 0,-1 1,-1-1,1 0,-1 0,0 0,0 1,-1-1,1 0,-1 0,0-1,-1 1,1 0,-1-1,0 1,0-1,0 0,-1 0,1 0,-1-1,0 1,0-1,-1 1,-9 12,11-14,1 0,0-1,-1 1,1 0,0 0,0 1,0-1,1 0,-1 1,0-1,1 1,0-1,-1 1,1 0,0-1,0 1,1 0,-1 0,1 0,-1 0,1 0,0 0,0 0,0 0,0-1,1 1,-1 0,1 0,0 0,0 0,0-1,0 1,0 0,0-1,1 1,0-1,-1 1,1-1,0 0,0 1,0-1,1 0,5 1,0-1,0 0,0-1,0 0,0 0,0-1,0 0,0 0,0-1,1 0,-1 0,0-1,18-5</inkml:trace>
  <inkml:trace contextRef="#ctx0" brushRef="#br0" timeOffset="2431.687">453 6,'39'-2,"-30"1,1 0,0 0,-1 1,1 0,0 1,0 0,-1 1,1 0,-1 0,1 1,-1 0,0 0,0 2,-6-3,0 1,0 0,-1 0,1 0,-1 0,0 1,0-1,0 0,0 1,-1 0,1-1,-1 1,0 0,0 0,0 0,-1-1,1 1,-1 0,0 0,0 0,0 0,-1 0,0 3,0-3,1 1,0-1,0 1,0 0,0-1,1 1,-1-1,1 1,0-1,1 0,-1 1,1-1,0 0,0 0,0 0,1 0,2 0,0-1,0 0,1-1,-1 1,1-1,-1 0,1-1,0 1,0-1,0 0,0-1,0 1,0-1,0 0,0-1,0 0,-1 1,1-2,0 1,0-1,0 0,-1 0,1 0,0-2,10 0,7-2,-2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29,'7'19,"-1"2,-1-1,-1 1,0-1,-2 1,0 0,-1 0,-2 0,0 0,-1 0,-1 0,-1 0,-5 16,-3 3,9-35,0-1,0 1,1 0,0 0,0 0,0 0,1 0,0 0,-1 1,2-1,-1 0,1 1,0-1,0 0,0 1,1-1,0 0,0 1,0-1,0 0,1 0,0 0,0 0,1 0,-1-1,1 1,0-1,0 1,1-1,-1 0,1 0,0 0,0-1,0 0,0 1,6 0,0 0,-1-1,1 0,1 0,-1-1,0 0,1-1,-1 0,0-1,1 0,-1-1,1 0,-1 0,0-1,1 0,-1-1,0-1,-1 1,1-1,-1-1,1 0,-1 0,6-6,1-4</inkml:trace>
  <inkml:trace contextRef="#ctx0" brushRef="#br0" timeOffset="349.497">560 1,'-15'16,"1"1,1 1,0 0,1 1,1 0,1 1,0 0,2 1,0 0,2 0,0 0,1 1,1 1,-97 499,64-329,31-86,12-90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21,'-18'-5,"-1"0,1 1,-1 1,0 1,-1 1,1 0,0 2,-9 1,20-1,0 0,1 1,-1 0,0 0,1 1,0 0,-1 1,1-1,0 1,1 0,-1 1,1 0,0 0,0 0,0 1,1 0,0 0,0 0,1 1,-1-1,-1 5,1 4,0 0,0 0,2 0,0 0,0 1,2-1,0 1,1 0,0-1,1 1,3 13,-4-24,0 0,1 0,0 0,-1 0,2 0,-1-1,0 1,1 0,0-1,0 1,1-1,-1 1,1-1,0 0,0 0,0-1,0 1,1-1,0 1,0-1,-1 0,2 0,-1-1,0 1,1-1,-1 0,1 0,-1 0,1-1,0 0,0 0,0 0,0 0,0-1,-1 0,2 0,15-6,0-1,0-2,-1 0,0-1,0-1,-1 0,-1-2,0 0,0-1,-2-1,1-1,-2 0,4-7,-10 15,94-120,-101 125,-2 1,0 1,0 0,1 0,-1-1,0 1,0 0,1 0,-1 0,1 0,-1-1,1 1,0 0,-1 0,1 0,0 0,0 0,0 0,-1 1,1-1,0 0,0 0,0 1,0-1,1 0,-1 1,0-1,0 1,0-1,0 1,1 0,-1 0,0-1,0 1,0 0,1 0,-1 0,0 0,0 0,1 1,-1-1,0 0,0 0,1 1,-1-1,0 1,0-1,0 1,0 0,0-1,0 1,0 0,0 0,34 67,-31-56,1-1,1 1,0-1,0 0,1-1,1 0,0 0,0 0,9 7,-9-11,0-1,0 0,1 0,-1-1,1 0,0-1,0 0,0 0,1-1,-1 0,0 0,1-1,0-1,5 0,10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2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1 396,'34'-10,"15"-3,5 1,-2 2,-1 3,-4 3,-5-3,-5 0,-4 1,-2 1,-3 2,0 2,-1 0,-4 6,-7 1</inkml:trace>
  <inkml:trace contextRef="#ctx0" brushRef="#br0" timeOffset="271.784">1 536,'48'-4,"21"-3,3 1,-6 2,-14-5,-11 1,-7 0,-6 3,-2 1,0 2,-1-3,1-2,-4 1</inkml:trace>
  <inkml:trace contextRef="#ctx0" brushRef="#br0" timeOffset="689.406">199 1,'43'50,"1"-2,3-3,1-1,3-2,54 34,-62-51,-29-18,-1 0,0 1,0 1,0 0,-1 1,0 0,-1 1,-1 0,1 0,1 5,-11-12,0-1,-1 1,0-1,0 1,0 0,0-1,0 1,-1-1,1 1,-1-1,0 1,0-1,-1 0,1 1,-1-1,1 0,-1 0,0 0,0 0,0 0,-1-1,1 1,-1-1,1 1,-1-1,0 0,0 0,0 0,0 0,0-1,-1 1,1-1,0 0,-1 0,1 0,-1 0,0-1,-14 10,-237 137,237-131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0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113 709,'80'-12,"0"4,0 3,3 4,-81 0,1 0,-1 1,1 0,0-1,-1 1,1 0,-1 0,1 0,-1 1,1-1,-1 1,1-1,-1 1,1 0,-1 0,0 0,1 0,-1 0,0 1,0-1,0 1,0-1,0 1,0 0,0 0,-1 0,1 0,-1 0,1 0,-1 0,0 0,0 1,0-1,0 1,0-1,0 0,-1 1,1-1,-1 1,0 1,-4 7,0-1,-2 0,1 0,-1 0,0-1,-1 0,0 0,-1 0,0-1,0 0,-1-1,0 0,0 0,0-1,-3 1,-10 10,-114 91,135-107,-1 0,1 0,-1 0,1 0,0 0,-1 0,1 0,0 0,0 0,0 1,0-1,0 0,0 1,0-1,1 1,-1-1,0 1,1-1,-1 1,1-1,0 1,-1 0,1-1,0 1,0 0,0-1,0 1,0 0,0-1,1 1,-1 0,1-1,-1 1,1-1,-1 1,1-1,0 1,0-1,0 1,0-1,0 0,0 1,0-1,0 0,0 0,1 0,-1 0,0 0,1 0,-1 0,1-1,-1 1,1 0,-1-1,1 1,0-1,-1 0,1 1,0-1,112 3,-88-9</inkml:trace>
  <inkml:trace contextRef="#ctx0" brushRef="#br0" timeOffset="-687.02">367 4,'0'0,"-1"-1,1 1,-1-1,1 1,-1 0,1 0,-1-1,1 1,-1 0,1 0,-1 0,0-1,1 1,-1 0,1 0,-1 0,0 0,1 0,-1 0,1 0,-1 0,1 1,-1-1,0 0,1 0,-1 0,1 1,-1-1,1 0,-1 0,1 1,-1-1,1 0,-1 1,1-1,0 1,-1-1,1 1,0-1,-1 1,1-1,0 1,-1-1,1 1,0-1,0 1,0-1,0 1,-1 0,1-1,0 1,0-1,0 1,0-1,0 1,0 0,1-1,-1 1,0-1,0 1,0 0,-5 42,5-43,-1 339,6-289,1-32</inkml:trace>
  <inkml:trace contextRef="#ctx0" brushRef="#br0" timeOffset="-432.853">0 539,'34'0,"29"-4,11-3,-5 1,-7 2,-11 0,-8 2,-13 6,-10 1</inkml:trace>
  <inkml:trace contextRef="#ctx0" brushRef="#br0" timeOffset="769.751">706 992,'108'-177,"-39"87,70-33,-113 105,-17 38,-21 169,12-187,0 1,1-1,-1 1,1-1,0 1,0-1,0 1,0-1,0 0,1 0,-1 1,1-1,-1 0,1 0,0 0,0-1,0 1,0 0,0-1,0 1,0-1,0 0,1 0,-1 0,0 0,1 0,-1 0,1 0,-1-1,1 1,0-1,-1 0,1 0,-1 0,1 0,-1 0,1-1,0 1,-1-1,1 0,-1 1,0-1,1 0,-1-1,0 1,1 0,-1-1,0 1,0-1,0 1,0-1,0 0,-1 0,1 0,0 0,22-20,-1 0,-1-2,-1 0,-1-2,-1 0,-1-1,2-6,23-34,-43 68,0-1,1 1,-1-1,0 1,0-1,0 0,1 1,-1-1,0 0,0 1,1-1,-1 0,0 1,1-1,-1 0,0 1,1-1,-1 0,1 0,-1 1,1-1,-1 0,0 0,1 0,-1 0,1 0,-1 0,1 0,-1 0,1 0,-1 0,1 0,-1 0,0 0,1 0,-1 0,1 0,-1 0,1 0,-1-1,1 1,-1 0,0 0,1-1,-1 1,0 0,1 0,-1-1,0 1,1 0,-1-1,0 1,1-1,-1 1,0 0,0-1,0 1,1-1,-1 1,0-1,0 1,0 0,0-1,0 1,0-1,0 1,0-1,0 1,0-1,3 38,-3-32,-1 40,0-28,0 0,1 1,0-1,2 0,0 0,1 0,1 0,0 0,1-1,1 0,4 7,-2-7</inkml:trace>
  <inkml:trace contextRef="#ctx0" brushRef="#br0" timeOffset="1185.139">1637 455,'-4'30,"0"-1,2 1,1 0,2-1,0 1,2 0,2-1,0 0,2 0,1 0,1-1,2 0,1-1,12 22,-20-44,-4-4,0 0,0 0,0 0,0 0,0 0,1 0,-1 0,0 0,0 0,1 0,-1 0,1-1,-1 1,1 0,-1 0,1 0,0-1,-1 1,1 0,0-1,0 1,-1 0,1-1,0 1,0-1,0 0,0 1,-1-1,1 0,0 1,0-1,0 0,0 0,0 0,0 0,0 0,0 0,0 0,0 0,0 0,0 0,0 0,0-1,0 1,0 0,-1-1,1 1,0-1,0 1,0-1,0 1,-1-1,1 1,0-1,-1 0,1 0,0 1,50-163,11-11,-16 10,-43 155</inkml:trace>
  <inkml:trace contextRef="#ctx0" brushRef="#br0" timeOffset="1733.227">1976 906,'7'-5,"1"0,0 1,0 0,1 0,-1 1,1-1,0 2,0 0,0 0,0 0,0 1,0 1,0-1,3 2,-11-1,0 0,0 0,0 0,0 1,0-1,0 0,0 1,0-1,-1 1,1-1,0 1,0 0,-1-1,1 1,0 0,-1-1,1 1,0 0,-1 0,1 0,-1-1,1 1,-1 0,0 0,1 0,-1 0,0 0,0 0,1 0,-1 0,0 0,0 0,0 0,0 0,0 0,-1 0,1 0,0 0,0-1,-1 1,1 0,0 0,-1 0,1 0,-1 0,1 0,-1-1,0 1,0 0,-30 45,29-43,-2 1,0-1,0 1,1 0,-1 0,1 0,0 1,0-1,0 1,1 0,-1 0,1 0,0 0,1 0,-1 0,1 0,0 1,1-1,-1 0,1 1,0-1,0 0,1 1,-1-1,1 0,0 1,1 0,0-4,0-1,0 1,0-1,0 0,0 0,1 0,-1 0,0 0,0-1,1 1,-1 0,0-1,1 0,-1 0,1 0,-1 0,0 0,1 0,-1 0,1-1,-1 1,0-1,0 0,1 0,-1 0,0 0,0 0,23-10</inkml:trace>
  <inkml:trace contextRef="#ctx0" brushRef="#br0" timeOffset="2129.723">2202 258,'20'-6,"-9"1,-1 1,1 1,-1 0,1 0,0 1,0 1,0 0,0 0,0 1,0 0,0 1,0 1,0-1,0 2,5 1,-15-3,1 0,-1-1,0 1,0 0,1 0,-1 0,0 1,0-1,0 0,-1 0,1 1,0-1,0 0,-1 1,1-1,-1 0,1 1,-1-1,1 1,-1-1,0 1,0 0,0-1,0 1,0-1,0 1,0-1,0 1,-1-1,1 1,-1-1,1 1,-1-1,1 0,-1 1,0-1,0 1,-37 55,28-44,9-12,-1 0,0 1,1-1,-1 1,1-1,0 1,-1-1,1 1,0 0,0 0,0 0,0-1,0 1,1 0,-1 0,0 0,1 0,0 1,-1-1,1 0,0 0,0 0,0 0,0 0,1 0,-1 0,0 0,1 0,0 0,-1 0,1 0,0 0,0 0,0 0,0 0,0-1,1 1,-1 0,0-1,1 1,-1-1,1 0,0 1,-1-1,1 0,2 1,11 3,-1-2,1 1,1-2,-1 0,0-1,1 0,-1-1,0-1,9-1,13 0,-12 1</inkml:trace>
  <inkml:trace contextRef="#ctx0" brushRef="#br0" timeOffset="2411.87">2823 625,'38'0,"27"0,8 0,-4-5,-10-2,-9 1,-8 1,-7 2,-14 0,-11 2</inkml:trace>
  <inkml:trace contextRef="#ctx0" brushRef="#br0" timeOffset="2667.696">2907 879,'38'-5,"23"-2,5 1,-3 1,-8 1,-9 2,-11 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4,'33'-1,"-21"0,1 0,-1 0,1 1,-1 1,0 0,1 1,-1 0,0 1,0 0,0 1,0 0,-1 1,1 0,1 2,-12-4,1 0,-1 0,0 1,0-1,-1 0,1 0,-1 1,1-1,-1 0,0 1,0-1,0 0,-1 1,1-1,-1 0,0 0,0 1,0-1,0 0,0 0,-1 0,0 0,1-1,-1 1,0 0,0-1,-1 1,1-1,0 1,-1-1,1 0,-1 0,0 0,0-1,-1 2,-1 2,-62 55,-44 53,109-111,0 0,1 0,-1 0,1 0,0 1,-1-1,1 0,0 1,1-1,-1 1,0 0,1-1,-1 1,1-1,0 1,0 0,0-1,0 1,0 0,1-1,-1 1,1-1,-1 1,1-1,0 1,0-1,0 1,1-1,-1 0,0 0,1 1,0-1,-1 0,1 0,0-1,0 1,0 0,0-1,1 1,-1-1,0 1,0-1,1 0,1 0,6 3,0-1,0 0,0-1,0 0,0-1,1 0,-1-1,1 0,-1 0,0-1,1-1,-1 0,0 0,0-1,0 0,0 0,-1-2,1 1,-1-1,0 0,0-1,-1 0,3-2,1-5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22,'66'-8,"-29"2,1 2,0 1,0 3,25 2,-62-3,1 1,0 0,-1 0,1-1,0 1,0 0,-1 1,1-1,0 0,-1 0,1 1,0-1,-1 1,1-1,-1 1,1 0,-1 0,1 0,-1 0,1 0,-1 0,0 0,1 0,-1 0,0 1,0-1,0 0,0 1,0-1,0 1,-1-1,1 1,0-1,-1 1,1 0,-1-1,1 1,-1 0,0-1,0 1,0 0,0 0,0-1,0 1,-1 0,1-1,0 1,-1 0,1-1,-1 1,0-1,1 1,-1 0,0-1,0 0,0 1,0-1,0 0,-1 1,-108 84,93-76,1 0,1 1,0 1,0 0,1 1,1 0,0 2,11-13,0 0,0-1,0 1,1 1,-1-1,1 0,0 0,0 0,0 1,0-1,0 1,0-1,0 1,1-1,0 1,-1-1,1 1,0-1,0 1,0-1,0 1,1 0,-1-1,1 1,0-1,-1 1,1-1,0 0,0 1,1-1,-1 0,0 0,1 0,-1 0,1 0,0 0,0 0,0 0,0-1,0 1,0-1,0 1,0-1,1 0,-1 0,1 0,9 2,0 0,0-1,1-1,-1 0,1-1,-1 0,0-1,1 0,-1-1,0-1,0 0,0 0,0-1,-1-1,9-4,39-10,-3 2,-32 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8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316 272,'-28'38,"-20"32,-2 9,4-4,9-10,11-12,5-9,6-8,6-5,-1-3,-3-2,0-5</inkml:trace>
  <inkml:trace contextRef="#ctx0" brushRef="#br0" timeOffset="255.612">6 300,'10'28,"7"25,7 3,-2-4,1-5,1-6,1-5,-4-5,0-6,-4-4,0 1,2 0,-2-3</inkml:trace>
  <inkml:trace contextRef="#ctx0" brushRef="#br0" timeOffset="648.74">486 695,'5'-2,"1"1,-1-1,0 1,1 0,-1 0,1 1,-1 0,1 0,0 0,-1 0,1 1,-1 0,1 0,-1 1,0 0,0-1,1 2,-1-1,0 1,-1-1,1 1,0 1,-1-1,0 1,3 2,-7-3,1 0,-1 0,0 1,0-1,0 0,-1 0,1 1,-1-1,0 0,1 0,-1 0,-1 0,1 0,0 0,-1 0,0 0,1-1,-1 1,0 0,0-1,-1 0,1 1,0-1,-1 0,0 0,-1 0,-5 8,-42 67,50-76,0 1,0 0,1 0,-1-1,1 1,-1 0,1 0,0 0,-1-1,1 1,0 0,0 0,1 0,-1 0,0-1,1 1,-1 0,1 0,-1 0,1-1,0 1,0 0,-1-1,1 1,0-1,1 1,-1-1,0 1,0-1,1 0,-1 0,1 0,-1 0,1 0,-1 0,1 0,0 0,-1 0,1-1,0 1,0-1,-1 1,1-1,0 0,0 1,0-1,0 0,5 0,0 1,0-1,0-1,0 1,0-1,0-1,-1 1,1-1,0 0,-1 0,1-1,-1 0,1 0,-1-1,0 0,-1 0,4-3,13-10</inkml:trace>
  <inkml:trace contextRef="#ctx0" brushRef="#br0" timeOffset="1083.168">599 18,'28'-4,"-1"-1,0 1,0 1,0 2,1 1,-1 1,4 1,-28-1,0-1,1 1,-1 0,0 0,0 0,0 0,0 0,0 1,0-1,-1 1,1 0,0 0,-1 0,1 0,-1 1,0-1,0 1,0-1,0 1,0 0,-1-1,1 1,-1 0,1 0,-1 0,0 1,0-1,-1 0,1 0,-1 0,1 1,-1-1,0 0,0 0,-1 1,1-1,-1 0,1 0,-1 0,0 1,0-1,-1 0,1 0,-1 1,-18 37,18-38,-1-1,1 1,0 0,-1 0,1 0,1 0,-1 0,0 1,1-1,0 0,0 1,0 0,0-1,0 1,1-1,-1 1,1 0,0-1,0 1,1 0,-1-1,1 1,-1-1,1 1,0-1,1 1,-1-1,1 1,-1-1,1 0,0 0,0 0,0 0,1 0,0 1,6 0,1 0,-1 0,1-1,-1 0,1-1,0 0,0-1,0 1,0-2,0 0,0 0,0-1,0 0,0 0,-1-2,1 1,0-1,4-2,-11 4,23-5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1,'30'444,"-31"-208,0-223,-1 1,0-1,-1 0,0 1,-1-1,-1-1,0 1,0-1,-2 1,-1-2</inkml:trace>
  <inkml:trace contextRef="#ctx0" brushRef="#br0" timeOffset="333.885">328 198,'-203'194,"199"-191,-1 1,-1 1,1-1,0 1,0 0,1 1,-1-1,1 1,0 0,1 0,-1 0,1 0,0 1,1-1,0 1,0 0,0-1,1 1,0 0,0 0,1 0,0 0,0 3,5-5,-1 0,1-1,1 1,-1-1,1-1,-1 1,1-1,0 1,0-2,1 1,-1-1,1 0,-1 0,1-1,0 0,-1 0,4 0,-3 0,1-1,0 0,0 0,0 1,0-1,-1 2,1-1,0 1,-1 1,1-1,-1 1,0 0,0 1,0 0,0 0,-1 0,1 1,-1 0,0 0,-1 1,1 0,-1 0,0 0,-1 0,1 1,-1 0,-1-1,1 2,2 6,14 48,-8-49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6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1,'14'19,"6"26,-2 9,-8 2,-6-6,-4-5,-1-1,-1-3,-1-5,2-2,-1-3,6-7,2-2,0-5</inkml:trace>
  <inkml:trace contextRef="#ctx0" brushRef="#br0" timeOffset="252.765">0 395,'29'0,"29"-4,9-3,2 1,-4 2,-6 0,-6 2,-8 1,-7 0,-5 1,-4 1,-1-1,-1 0,0 0,-5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3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 1,'-41'439,"-15"-141,49-274</inkml:trace>
  <inkml:trace contextRef="#ctx0" brushRef="#br0" timeOffset="328.325">349 198,'-305'209,"302"-207,0-1,1 0,-1 0,1 1,-1 0,1-1,0 1,0 0,-1 0,1 0,1 0,-1 1,0-1,0 0,1 1,0-1,-1 1,1 0,0-1,0 1,0 0,1 0,-1 0,1 0,-1-1,1 1,0 0,0 0,0 0,1 0,-1 0,1 0,-1 0,1-1,0 1,0 0,0-1,1 2,6 3,1-1,-1 0,1 0,0-1,0 0,1-1,-1 0,1-1,0 0,0 0,52 21,73 94,-96-112,-23-10</inkml:trace>
  <inkml:trace contextRef="#ctx0" brushRef="#br0" timeOffset="618.06">942 284,'-24'28,"-13"20,0 7,7-3,3-9,6-7,7-5,1-3,2-2,-1 0,1 1,-2-6,1 0,-2-4,1-5</inkml:trace>
  <inkml:trace contextRef="#ctx0" brushRef="#br0" timeOffset="877.958">518 284,'5'24,"11"22,8 8,4 0,3-4,-5-7,-1-10,-5-6,-2-7,-3-3,1 1,-4 2,3-2,-2 0,-4-2</inkml:trace>
  <inkml:trace contextRef="#ctx0" brushRef="#br0" timeOffset="1132.611">1055 622,'-10'34,"-2"20,4 1,5-8</inkml:trace>
  <inkml:trace contextRef="#ctx0" brushRef="#br0" timeOffset="1510.498">1167 86,'27'-10,"-2"-1,0 2,0 0,1 2,0 1,0 1,1 1,4 1,-30 2,0 1,-1 0,1 0,0 0,0 0,0 0,0 0,0 0,-1 0,1 0,0 1,0-1,0 0,-1 0,1 1,0-1,0 1,-1-1,1 0,0 1,-1 0,1-1,0 1,-1-1,1 1,-1 0,1-1,-1 1,1 0,-1-1,0 1,1 0,-1 0,0 0,1-1,-1 1,0 0,0 0,0 0,0 0,0-1,0 1,0 0,0 0,0 0,0 0,0-1,-1 1,1 0,0 0,-1 0,1-1,0 1,-1 0,1-1,-1 1,1 0,-1 0,-32 46,31-44,-18 18,-31 51,50-70,1 0,-1 0,0 1,1-1,0 0,0 1,0-1,0 0,0 1,0-1,0 0,1 1,-1-1,1 0,0 1,-1-1,1 0,0 0,0 0,1 0,-1 0,0 0,1 0,-1 0,1-1,0 1,-1 0,1-1,0 1,0-1,0 0,0 0,0 0,0 0,1 0,8 4,0-1,0-1,1 0,-1 0,1-1,-1-1,1 0,0-1,-1 0,1 0,1-1,2 0,11 1</inkml:trace>
  <inkml:trace contextRef="#ctx0" brushRef="#br0" timeOffset="1767.037">1676 424,'38'-4,"23"-3,5 1,-4 2,-7-5,-8 1,-8 0,-5 3,-9 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1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1,'-10'19,"-2"21,-5 8,1 1,3-3,3-5,5-4,2-4,1-2,2-3,1 0,0-1,-1-4</inkml:trace>
  <inkml:trace contextRef="#ctx0" brushRef="#br0" timeOffset="249.48">0 508,'43'0,"24"-4,6-3,-6 1,-8 2,-10 0,-9 2,-6 1,-9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4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0 198,'5'0,"6"0,6 0,5 0,4 0,2 0,1 0,0 0,1 0,-1 0,0 0,0 0,-1 0,0 0,-4 0</inkml:trace>
  <inkml:trace contextRef="#ctx0" brushRef="#br0" timeOffset="300.399">28 368,'0'4,"5"3,6-1,6-2,6 0,2-2,3-1,1 0,1-1,-1-5,0-2,0 1,0 1,-1 1,1 2,-1 1,-5 0</inkml:trace>
  <inkml:trace contextRef="#ctx0" brushRef="#br0" timeOffset="834.04">198 1,'52'59,"-43"-46,2 0,0-1,0 0,1-1,0 0,1-1,0 0,1-1,3 1,90 62,-104-69,0 0,0 1,-1-1,1 1,-1-1,0 1,0-1,-1 1,1 0,-1 0,1 0,-1 0,-1 0,1 0,0 0,-1 1,0-1,0 0,0 0,-1 0,1 0,-1 0,0 0,0 0,0 0,-1 0,0 0,1 0,-3 2,-5 7,0 0,-1-1,0 0,-1-1,0 0,-1 0,0-1,-1-1,0 0,0-1,-11 5,-36 25,41-24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0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377 286,'-7'-4,"1"1,-1-1,0 1,1 0,-1 1,-1 0,1 0,0 0,0 1,-1 0,1 0,-1 1,1 0,-1 0,1 1,0 0,-6 1,1 1,-1 0,1 0,0 1,0 1,0 0,0 1,1 0,0 1,-5 3,15-9,0 0,0 0,0 0,0 0,-1 1,2-1,-1 0,0 0,0 1,0-1,0 1,1-1,-1 0,1 1,-1-1,1 1,0-1,-1 1,1 0,0-1,0 1,0-1,0 1,0-1,0 1,1 0,-1-1,1 1,-1-1,1 1,-1-1,1 0,0 1,0-1,-1 0,1 1,0-1,0 0,0 0,1 0,-1 0,0 0,0 0,0 0,1 0,68 42,-63-40,23 11,58 34,-86-47,1 1,-1 0,1 0,-1 1,0-1,0 0,0 1,0-1,0 1,-1 0,1 0,-1-1,0 1,0 0,0 0,0 0,0 0,-1 0,1 1,-1-1,0 0,0 0,0 0,0 0,-1 0,1 0,-1 1,0-1,-1 3,-1-1,1 0,-1 0,0 0,-1 0,1 0,-1-1,0 1,0-1,-1 0,1 0,-1-1,0 1,0-1,0 0,0-1,-1 1,1-1,-6 2,-114 26,120-30,-107 8,101-12,6-2</inkml:trace>
  <inkml:trace contextRef="#ctx0" brushRef="#br0" timeOffset="603.038">799 314,'-75'315,"64"-259,3-10,-1 0,-3 0,-2-1,-16 35,30-79,0 0,0 0,0-1,1 1,-1 0,0 0,-1-1,1 1,0 0,0 0,0-1,0 1,0 0,-1 0,1-1,0 1,-1 0,1-1,-1 1,1 0,0-1,-1 1,1-1,-1 1,0-1,1 1,-1-1,1 1,-1-1,0 1,1-1,-1 0,0 0,0 1,1-1,-1 0,0 0,1 0,-1 1,0-1,0 0,0 0,1 0,-1 0,0-1,0 1,1 0,-1 0,0 0,0-1,1 1,-1 0,0-1,1 1,-1 0,0-1,1 1,-1-1,1 1,-1-1,1 1,-1-1,1 0,-1 1,1-1,0 0,-1 0,28-102,-2 47,3 2,2 1,2 1,3 2,2 1,2 2,1 2,25-20,-64 64,9-11,1 0,0 0,0 1,1 0,0 1,1 1,0 0,1 1,0 0,0 1,1 0,9-2,-22 9,0-1,-1 1,1 0,0-1,0 1,0 0,0 0,0 0,0 1,-1-1,1 0,0 1,0-1,0 1,-1 0,1-1,0 1,-1 0,1 0,-1 0,1 0,-1 1,1-1,-1 0,0 0,1 1,-1-1,0 1,0-1,0 1,0 0,-1-1,1 1,0 0,-1 0,1-1,-1 1,1 0,-1 0,0 0,0 0,0 0,0-1,0 1,0 1,-18 84,6-59,0 0,-2-2,-1 1,-2-2,0 0,-6 4,17-20,-1-1,-1 0,1 0,-1-1,-1 0,1 0,-1-1,-1-1,1 1,-1-1,0-1,0 0,0 0,0-1,-1 0,1-1,-1 0,-9 0,18-2,0 1,0-1,0 0,0 0,0-1,0 1,0 0,0-1,0 1,0-1,0 1,0-1,0 0,0 0,1 0,-1 0,0 0,1-1,-1 1,0 0,1-1,0 1,-1-1,1 1,0-1,0 0,0 1,0-1,0 0,0 0,0 0,1 0,-1 0,1 0,-1 0,1 0,0 0,0 0,0 0,0 0,0 0,0 0,1 0,0-2,0-3,1-1,0 1,0 0,0 0,1 0,0 0,1 0,-1 1,2-1,-1 1,4-5,7-3</inkml:trace>
  <inkml:trace contextRef="#ctx0" brushRef="#br0" timeOffset="1136.397">1195 597,'20'-4,"0"-2,0 0,0-1,-1-1,0 0,0-2,-1 0,-1-1,1-1,-2 0,0-2,0 0,-1 0,-1-1,-1-1,0-1,-1 0,5-8,-10 11,3-2,-1-1,-1 0,0-1,-1 0,-1 0,-1-1,0 1,-2-1,1-5,-4 23,0-1,1 1,-1 0,0 0,0 0,0 0,1 0,-1-1,0 1,-1 0,1 0,0 0,0 0,0 0,-1 0,1-1,-1 1,1 0,-1 0,1 0,-1 0,1 0,-1 1,0-1,0 0,1 0,-1 0,0 0,0 1,0-1,0 0,0 1,0-1,0 1,0-1,0 1,0 0,0-1,0 1,-1 0,1 0,0 0,0 0,0 0,0 0,0 0,-1 0,1 0,0 0,0 1,0-1,0 0,0 1,0-1,0 1,0-1,0 1,0 0,0-1,0 1,0 0,-58 48,56-46,1-1,-1 1,0 0,1 0,0 0,0 0,0 0,0 0,0 1,1-1,-1 1,1-1,0 1,0 0,1-1,-1 1,1 0,-1 0,1-1,0 1,1 0,-1 0,1-1,-1 1,1 0,0-1,1 1,-1 0,0-1,1 0,0 1,0-1,0 0,0 0,1 0,-1 0,1 0,-1-1,3 2,49 21,-48-24,0 1,-1-1,1 1,0 1,-1-1,0 1,1 0,-1 0,-1 0,1 1,0 0,-1 0,0 0,1 0,-2 1,1 0,-1 0,1 0,-1 0,0 0,0 2,-1 5,-1-1,0 0,-1 0,0 1,-1-1,0 0,-1 0,0 0,-1 0,-1 3,-4 24,4-13</inkml:trace>
  <inkml:trace contextRef="#ctx0" brushRef="#br0" timeOffset="1302.571">1985 400,'-19'28,"-7"11</inkml:trace>
  <inkml:trace contextRef="#ctx0" brushRef="#br0" timeOffset="1483.466">1985 60,'5'-19,"1"-2,0 8,-1 6</inkml:trace>
  <inkml:trace contextRef="#ctx0" brushRef="#br0" timeOffset="1869.299">2154 597,'28'-68,"-14"29,3 1,1 1,2 1,10-15,-30 52,0 0,0 0,1 0,-1 0,0 0,0 0,1 0,-1 0,0 0,1 0,-1-1,1 1,-1 0,1 0,-1 0,1-1,0 1,-1 0,1-1,0 1,0 0,0-1,-1 1,1-1,0 0,0 1,0-1,0 1,0-1,0 0,0 0,0 0,0 0,0 0,0 1,0-2,0 1,0 0,-1 0,1 0,0 0,0-1,0 1,0 0,0-1,0 1,0-1,0 1,-1-1,1 1,0-1,0 1,-1-1,1 0,0 0,-1 1,1-1,-1 0,1 0,-1 0,1 1,-1-1,0 0,1 0,-1 0,0 0,2 46,-4-40,1 0,0-1,1 1,-1 0,1 0,0 0,0 0,0 0,1-1,0 1,0 0,0 0,0-1,1 1,0-1,0 1,0-1,0 1,1-1,-1 0,1 0,0-1,1 1,-1-1,1 1,-1-1,1 0,0 0,0 0,4 1,0-4,0-2,0 1,0-1,0 0,0-1,-1 0,1 0,-1-1,0 1,0-2,0 1,0-1,-1 0,0 0,0-1,0 0,-1 0,0 0,1-3,104-116,-97 114</inkml:trace>
  <inkml:trace contextRef="#ctx0" brushRef="#br0" timeOffset="2381.014">2916 314,'-10'3,"0"0,0 1,1 0,-1 0,1 1,0 1,0-1,1 1,0 1,0 0,0 0,1 0,0 1,0 0,1 0,0 1,0 0,1 0,-2 4,7-11,-1 0,1 0,-1-1,1 1,0 0,-1 0,1 0,0 0,0 0,0 0,1-1,-1 1,0 0,1 0,-1 0,1 0,0-1,-1 1,1 0,0-1,0 1,0 0,0-1,0 1,1-1,-1 0,0 1,1-1,-1 0,1 0,-1 0,1 0,0 0,-1 0,1 0,0-1,0 1,-1-1,2 1,74-7,-55-4,0 0,-1-2,-1 0,0-1,-1-1,0-1,0-2,57-41,-75 57,0 0,0-1,0 1,1 0,-1 0,0 0,1 0,-1 1,1-1,-1 0,1 1,-1-1,1 1,-1-1,1 1,0-1,-1 1,1 0,-1 0,1 0,0 0,-1 0,1 0,0 1,-1-1,1 0,-1 1,1 0,-1-1,1 1,-1 0,1-1,-1 1,1 0,-1 0,0 0,0 0,1 1,-1-1,0 0,0 0,0 1,0-1,-1 1,1-1,0 0,-1 1,1 0,0-1,-1 1,0-1,1 1,-1 0,0-1,0 1,0-1,0 1,0 0,-25 147,-104 376,120-474,-38 125,43-170,0 1,-1 0,1-1,-2 0,1 0,-1-1,1 0,-1 0,-1 0,1 0,-1-1,0 0,0-1,0 1,0-1,-2 0,6-2,0 1,0-1,-1 0,1 0,0-1,-1 1,1-1,0 0,-1 1,1-1,0-1,-1 1,1 0,-1-1,1 0,0 0,0 0,0 0,-1 0,1-1,0 1,0-1,1 0,-1 0,0 0,1 0,-1 0,1-1,0 1,-1-1,1 0,1 0,-1 1,0-1,1 0,-1 0,0-3,1-6,0 1,1 0,1-1,0 1,0 0,1 0,0 0,1 0,1 0,-1 0,2 1,-1-1,2 1,-1 0,1 1,1-1,-1 1,2 1,-1-1,1 1,1 1,5-5,37-36,3 3,2 2,1 3,14-5,-18 10,-13 10,0 2,1 1,2 3,0 1,1 2,0 2,25-3,-37 10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27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1356 511,'4'0,"12"0,8 0,4 0,3 0,0 0,0-4,0-3,-2 1,1 2,-2 0,1 2,-1 1,0 0,-4 1</inkml:trace>
  <inkml:trace contextRef="#ctx0" brushRef="#br0" timeOffset="287.079">1440 737,'19'0,"11"0,6 0,1-4,-1-3,-2 1,-1 2,-2-5,-2 1,0 0,-1 3,-5 1</inkml:trace>
  <inkml:trace contextRef="#ctx0" brushRef="#br0" timeOffset="-1348.972">1 399,'6'34,"63"135,-31-4,-36-152,-1-1,1 1,1-1,-1 0,2 0,0 0,0 0,1-1,6 11,-10-21,-1 0,1 0,-1-1,1 1,0 0,-1-1,1 1,0 0,-1-1,1 1,0-1,0 1,-1-1,1 0,0 1,0-1,0 0,0 1,0-1,-1 0,1 0,0 0,0 0,0 0,0 0,0 0,0 0,0 0,0 0,-1-1,1 1,0 0,0-1,0 1,0 0,-1-1,1 1,0-1,0 1,-1-1,1 0,0 1,-1-1,1 0,-1 1,1-1,-1 0,1 0,-1 0,1 1,-1-1,0 0,1 0,-1 0,23-54,-20 48,101-331,-84 186,-20 127</inkml:trace>
  <inkml:trace contextRef="#ctx0" brushRef="#br0" timeOffset="-670.611">481 794,'32'-1,"-25"-1,1 1,0 1,-1 0,1 0,0 0,-1 1,1 0,-1 0,1 1,-1 0,1 0,-1 1,0 0,4 2,-10-2,1 0,-2 0,1 0,0 0,0 1,-1-1,0 0,0 0,0 0,0 1,0-1,0 0,-1 0,0 0,1 0,-1 0,-1 0,1 0,0 0,-1 0,1 0,-1-1,0 1,0 0,0-1,0 0,0 1,0-1,-1 0,0 0,-2 5,-10 11,11-14,1-1,0 1,-1 0,1-1,1 1,-1 0,1 1,-1-1,1 0,1 1,-1 0,0-1,1 1,0 0,0 0,3-2,0-1,0 1,1-1,-1 1,1-1,-1 0,1 0,-1 0,1 0,0-1,0 1,0-1,0 1,0-1,1 0,-1 0,0-1,0 1,1-1,-1 1,0-1,1 0,-1 0,0-1,1 1,-1-1,0 1,1-1,-1 0,0 0,0-1,56-16,-33 6</inkml:trace>
  <inkml:trace contextRef="#ctx0" brushRef="#br0" timeOffset="1228.757">791 89,'12'-9,"0"0,0 0,0 2,1-1,1 2,-1 0,1 0,13-2,-17 4,0 0,0 1,1 0,-1 1,1 0,0 1,0 0,-1 1,1 0,0 1,0 0,0 0,0 1,-10-1,1 0,-1 0,0 0,1 0,-1 0,0 0,0 1,0-1,0 0,0 0,0 1,0-1,-1 1,1-1,0 1,-1-1,1 1,-1-1,0 1,1 0,-1-1,0 1,0 0,0-1,0 1,0-1,-1 1,1 0,0-1,-1 1,1-1,-1 1,1-1,-1 1,0-1,0 1,0-1,0 0,0 1,-38 54,-76 50,114-105,0 0,0 0,0 0,1 0,-1 0,0 0,1 1,-1-1,1 0,-1 0,1 0,0 1,-1-1,1 0,0 0,0 1,0-1,0 0,0 1,0-1,0 0,1 1,-1-1,0 0,1 0,-1 0,1 1,-1-1,1 0,-1 0,1 0,0 0,0 0,0 0,-1 0,1 0,0 0,0 0,0 0,0-1,1 1,-1 0,0-1,0 1,0-1,0 1,1-1,-1 0,0 1,0-1,1 0,67 12,77-13,-122 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6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1,'-19'17,"0"1,1 1,1 1,1 0,1 1,0 1,2 0,0 1,2 0,-3 10,-4 13,2 0,2 1,1 1,3 0,3 1,1 0,2 0,3 0,2 1,2 7,-2-45,0 0,0 0,1 0,1 0,0 0,1 0,0-1,1 0,0 0,0 0,1 0,1-1,0 0,0 0,1-1,0 0,1 0,0-1,0 0,1-1,0 0,0 0,1-1,0 0,0-1,0-1,0 1,1-2,0 0,4 1,6-3</inkml:trace>
  <inkml:trace contextRef="#ctx0" brushRef="#br0" timeOffset="365.9">881 226,'-27'44,"1"-3,2 1,2 1,2 1,-15 44,15-17,-3-1,-3-1,-4-2,-2-1,-15 20,5-30,32-42</inkml:trace>
  <inkml:trace contextRef="#ctx0" brushRef="#br0" timeOffset="685.003">457 282,'52'88,"2"-2,5-3,29 30,-83-108,10 11,-1 1,0 1,-1 0,-1 1,-1 0,-1 1,0 0,0 4,16 79,-23-79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518 113,'-11'189,"-9"20,-2-79,29-119,-2-16</inkml:trace>
  <inkml:trace contextRef="#ctx0" brushRef="#br0" timeOffset="487.88">829 170,'-212'150,"206"-144,-1 1,1 0,0 0,0 0,1 1,0 0,0 0,1 0,0 1,0 0,1-1,0 1,1 0,0 0,0 1,1 0,3-5,0 0,0 0,0 0,1-1,0 1,0-1,0 0,1 0,-1 0,1 0,0 0,0-1,0 0,1 0,-1 0,1 0,-1-1,1 1,0-1,0-1,0 1,0-1,1 0,-1 0,0 0,0 0,1-1,-1 0,0 0,1-1,-1 0,1 0,-2 1,5-1,1 1,-1-1,1 1,-1 1,0 0,1 0,-1 1,0 0,0 1,0-1,0 2,0-1,-1 2,0-1,0 1,0 0,0 0,-1 1,0 0,5 6,10 12,-14-21</inkml:trace>
  <inkml:trace contextRef="#ctx0" brushRef="#br0" timeOffset="834.328">376 791,'39'4,"36"3,10-6,1-3,-10 0,-13-1,-12 1,-10 0,-8 1,-3 0,-8 6,-3 1,-4 0</inkml:trace>
  <inkml:trace contextRef="#ctx0" brushRef="#br0" timeOffset="1519.759">376 1298,'6'14,"5"-33,-9 16,11-26,2 0,1 1,2 0,0 2,2 0,1 1,19-18,-39 41,0 0,1 1,-1-1,1 0,0 0,0 1,0-1,0 1,0-1,0 1,0 0,0 0,0 0,1 0,-1 0,0 1,1-1,-1 1,0-1,1 1,-1 0,1 0,-1 0,0 0,1 0,-1 1,1-1,-1 1,0-1,1 1,-1 0,0 0,0 0,1 0,-1 0,0 1,0-1,0 1,-1-1,1 1,0 0,-1 0,1 0,-1 0,1 0,-1 0,0 0,0 0,0 0,0 0,0 2,4 14,-6-14,1-1,0 1,1 0,-1 0,1 0,-1-1,1 1,1 0,-1-1,0 1,1-1,-1 0,1 1,0-1,0 0,1 0,-1 0,1 0,-1 0,1-1,0 1,0-1,0 0,0 0,0 0,1 0,-1 0,1-1,-1 1,1-1,-1 0,1 0,0-1,2 1,4-3,1-1,0 0,-1-1,0 0,0-1,0 0,-1-1,1 0,-1 0,-1-1,8-6,89-48,-103 60,0 0,-1 1,1-1,0 1,-1 0,1-1,0 1,0 0,-1 0,1 0,0 0,-1 1,1-1,0 0,0 1,-1-1,1 1,0-1,-1 1,1 0,-1 0,1 0,-1 0,0 0,1 0,-1 0,0 0,1 1,-1-1,0 0,0 1,0-1,0 1,-1-1,1 1,0 0,-1 0,9 72,-5-24,6-31,1-6</inkml:trace>
  <inkml:trace contextRef="#ctx0" brushRef="#br0" timeOffset="2068.415">1309 113,'10'20,"0"0,-1 1,-1 0,-1 0,-1 1,-1 0,0 4,-5-25,13 80,-4 0,-4 0,-3 1,-5 35,1-25,-1-47,-2 0,-2-1,-2 1,-3-2,-1 1,-13 28,-24 18,34-69</inkml:trace>
  <inkml:trace contextRef="#ctx0" brushRef="#br0" timeOffset="2534.594">236 0,'-47'101,"5"2,5 1,-19 87,40-131,3 1,3 1,3 0,2 0,3 0,2 0,4 0,10 58,-12-105,0-1,2 0,0 0,0 0,1 0,1-1,0 0,1 0,1-1,-1 1,2-1,0-1,0 0,1 0,1-1,0 0,0-1,8 5,0-4,0 0,0-2,0 0,1-1,0-1,1-1,11 1,-1-2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37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0 959,'0'34,"0"16,0 3,0-1,0-10</inkml:trace>
  <inkml:trace contextRef="#ctx0" brushRef="#br0" timeOffset="410.957">84 339,'12'-11,"0"1,0 1,1 0,0 0,0 1,1 1,0 0,1 1,-1 1,1 0,0 1,1 1,2 0,-16 2,-1 1,1-1,-1 1,1 0,0 0,-1 0,1 0,0 0,-1 0,1 0,0 0,-1 1,1-1,-1 1,1-1,-1 1,1 0,-1-1,1 1,-1 0,0 0,1 0,-1 0,0 0,0 0,0 1,1-1,-1 0,-1 0,1 1,0-1,0 1,0-1,-1 1,1-1,-1 1,1-1,-1 1,0 0,1-1,-1 1,0 0,0-1,0 1,0-1,-1 1,1 0,0-1,-1 1,1-1,-1 1,1 0,-1-1,0 1,-38 65,33-61,1 1,0 0,0 0,1 1,0 0,0 0,1 0,0 0,0 0,1 0,0 1,1-1,-1 7,2-12,1 0,-1-1,1 1,-1 0,1-1,0 1,0-1,0 1,1-1,-1 0,0 0,1 1,0-1,-1 0,1 0,0 0,0 0,0-1,0 1,0-1,1 1,-1-1,0 0,1 0,-1 0,1 0,-1 0,1 0,0-1,2 1,86 4,-82-5,50-2,-34 0</inkml:trace>
  <inkml:trace contextRef="#ctx0" brushRef="#br0" timeOffset="682.948">593 790,'38'-5,"28"-1,6 0,-3-4,-9 0,-10 2,-9 2,-6 2,-5 2,-7 1</inkml:trace>
  <inkml:trace contextRef="#ctx0" brushRef="#br0" timeOffset="1298.003">1835 169,'-341'620,"143"-343,176-243,16-27</inkml:trace>
  <inkml:trace contextRef="#ctx0" brushRef="#br0" timeOffset="1563.741">1326 311,'19'52,"1"-1,4-1,1-1,11 14,-26-45,75 111,-66-105,-1 1,-1 0,-1 2,-1 0,-2 1,-1 0,-1 1,-1 0,4 23,-11-28</inkml:trace>
  <inkml:trace contextRef="#ctx0" brushRef="#br0" timeOffset="1980.408">1806 932,'30'-4,"-13"0,1 2,-1 0,0 1,1 1,-1 0,1 2,-1 0,6 1,-22-2,1-1,0 0,0 1,-1-1,1 1,0 0,-1-1,1 1,0 0,-1 0,1 0,-1 0,0 0,1 1,-1-1,0 0,0 0,1 1,-1-1,0 1,0-1,-1 1,1 0,0-1,-1 1,1 0,-1-1,1 1,-1 0,0 0,1 0,-1-1,0 1,0 0,0 0,-1 0,1-1,0 1,-1 0,1 0,-1-1,0 1,1 0,-1-1,0 1,0-1,0 1,0-1,0 1,-1-1,1 0,0 0,-1 1,-45 52,38-47,1 1,1 0,0 0,0 1,0 0,1 0,1 1,-1 0,2 0,-2 4,5-12,0 0,1-1,-1 1,1 0,-1-1,1 1,0 0,0-1,0 1,0 0,0-1,0 1,0 0,0 0,1-1,-1 1,1 0,-1-1,1 1,0-1,0 1,-1-1,1 1,0-1,0 0,1 1,-1-1,0 0,0 0,1 0,-1 1,0-2,1 1,-1 0,1 0,-1 0,1-1,0 1,-1-1,1 1,0-1,-1 1,1-1,0 0,-1 0,1 0,0 0,81-17,-63 5</inkml:trace>
  <inkml:trace contextRef="#ctx0" brushRef="#br0" timeOffset="2432.943">2145 85,'12'-5,"-1"1,1 0,0 1,0 1,1 0,-1 0,0 1,1 1,-1 0,0 0,1 1,-1 1,0 0,9 4,-19-6,0 1,0 0,0 0,0 0,0 0,0 0,0 0,0 1,-1-1,1 1,0-1,-1 1,1 0,-1-1,0 1,0 0,0 0,0 0,0 0,0 0,0 0,0 0,-1 1,1-1,-1 0,0 0,0 0,1 1,-2-1,1 0,0 2,-32 63,4-7,28-57,0 0,-1 0,1 0,1 0,-1 0,0 0,1 0,-1 0,1 0,0 0,0 0,0-1,1 1,-1 0,0-1,1 1,0-1,0 1,-1-1,2 0,-1 0,0 0,0 0,0 0,1 0,-1-1,1 1,0-1,-1 0,3 1,95 23,-76-21,1 0</inkml:trace>
  <inkml:trace contextRef="#ctx0" brushRef="#br0" timeOffset="3662.743">2681 1,'2'26,"1"0,2-1,1 1,1-1,1 0,1 0,3 3,8 27,7 21,-4 1,-2 1,0 24,-17-78,-1 0,-1 0,-2 0,0 0,-1 0,-1 0,-2 0,0 0,-2-1,0 0,-1 0,-2 0,-3 5,0-8,-1-1,-1 0,-1-1,0-1,-2 0,0-1,0-1,-1 0,-1-1,-1-2,0 0,0 0,-2-2,-13 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2,'2'2,"-1"0,1 0,-1 0,1-1,0 1,-1 0,1-1,0 1,0-1,0 0,0 0,0 0,1 0,-1 0,0 0,0-1,1 1,-1-1,0 1,1-1,-1 0,0 0,1 0,1 0,-1 0,225 2,-42-29,-179 26,-8 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4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38,'39'4,"26"-2,8-2,-4-7,-9 0,-10-1,-9-3,-11 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25,'23'45,"-1"2,-3 0,-1 1,-3 1,-1 0,-3 1,-3 1,-1-1,-1 24,-6-41,1 1,2-1,1 0,2 0,1 0,9 24,-16-56,0 0,0 1,0-1,1 1,-1-1,1 0,-1 1,1-1,-1 0,1 1,0-1,-1 0,1 0,0 0,0 0,0 1,0-1,0-1,0 1,0 0,0 0,1 0,-1 0,0-1,1 1,-1-1,0 1,1-1,-1 1,0-1,1 0,-1 0,1 0,-1 0,0 0,1 0,-1 0,1 0,-1 0,1 0,-1-1,0 1,1-1,-1 1,0-1,0 0,1 1,-1-1,0 0,0 0,0 0,0 0,1 0,9-16,-1 0,-1 0,0-1,-1 0,-1 0,-1-1,-1 0,2-10,1-3,104-401,-71 260,-40 173,-1 0,0-1,1 1,-1 0,1 0,-1 0,0 0,1 0,-1 0,1 0,-1 0,0 0,1 0,-1 0,1 0,-1 0,0 1,1-1,-1 0,1 0,-1 0,0 0,1 1,-1-1,0 0,1 0,-1 1,0-1,0 0,1 1,-1-1,0 0,0 1,0-1,1 0,-1 1,0-1,0 1,0-1,0 0,0 1,0-1,0 1,0-1,1 0,-2 1,1-1,0 1,0-1,0 0,0 1,0-1,0 1,0-1,0 0,-1 1,1-1,0 0,0 1,0-1,-1 0,1 1,0-1,-1 0,1 0,0 1,-1-1,1 0,1 19</inkml:trace>
  <inkml:trace contextRef="#ctx0" brushRef="#br0" timeOffset="488.188">565 646,'8'-5,"0"1,1 0,0 1,0 0,0 1,0-1,0 2,0-1,1 1,-1 1,0 0,1 0,-1 1,0 0,1 0,-1 1,7 3,-15-5,0 1,0 0,1 0,-1 0,0 0,0 0,0 0,0 0,0 0,0 0,-1 0,1 0,0 0,0 1,-1-1,1 0,-1 1,1-1,-1 0,0 1,0-1,1 1,-1-1,0 1,0-1,0 0,0 1,-1-1,1 1,0-1,-1 0,1 1,-1-1,1 0,-1 1,1-1,-1 0,0 0,0 1,0-1,-43 51,32-40,6-7,1 0,0 1,0-1,0 1,1 0,0 0,0 0,0 1,1 0,0-1,0 1,0 0,1 0,1 1,-1-1,1 0,-1 7,3-12,0 0,-1 0,1 0,0-1,-1 1,1 0,0-1,1 1,-1-1,0 1,0-1,0 1,1-1,-1 0,1 0,-1 0,1 0,-1 0,1 0,0 0,0 0,-1-1,1 1,0-1,0 1,0-1,0 0,-1 1,1-1,0 0,0 0,0 0,0-1,0 1,0 0,0-1,68-18,16-24,-69 34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1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57 283,'0'0,"-1"-1,1 1,0-1,-1 1,1 0,0-1,-1 1,1-1,0 1,0-1,0 0,-1 1,1-1,0 1,0-1,0 1,0-1,0 0,0 1,0-1,0 1,0-1,0 1,0-1,1 1,-1-1,0 0,0 1,1-1,-1 1,0-1,0 1,1-1,-1 1,0 0,1-1,-1 1,1-1,-1 1,1 0,-1-1,1 1,-1 0,1 0,-1-1,1 1,-1 0,1 0,-1 0,1 0,-1-1,1 1,0 0,-1 0,1 0,-1 0,1 0,-1 1,2-1,38-6,-39 6,218-12,-143 3,1 3,0 3,4 4,-97 11,-2-6</inkml:trace>
  <inkml:trace contextRef="#ctx0" brushRef="#br0" timeOffset="286.806">1 481,'9'4,"23"2,11 0,2-1,4-1,-2-2,-5-1,1-5,-2-3,-4 1,-3 1,-2 2,-2 0,-2-3,0-1,0 1,-1 1,-4 2</inkml:trace>
  <inkml:trace contextRef="#ctx0" brushRef="#br0" timeOffset="864.472">311 1,'0'1,"0"0,0 0,0 1,0-1,0 0,0 1,0-1,0 0,1 0,-1 1,1-1,-1 0,1 0,-1 0,1 1,0-1,-1 0,1 0,0 0,0 0,0 0,0 0,0-1,0 1,0 0,0 0,0-1,0 1,0 0,1-1,33 22,0-3,1 0,1-3,1-1,16 4,-37-14,-1 0,-1 1,1 1,-1 1,0 0,-1 1,0 1,0 0,-1 0,0 2,3 4,-14-14,0 1,0 0,-1-1,1 1,-1 0,0 0,0 0,0 0,0 0,0 0,0 1,-1-1,0 0,1 0,-1 0,0 1,-1-1,1 0,-1 0,1 0,-1 0,0 0,0 0,0 0,-1 0,1 0,-1 0,1 0,-1-1,0 1,0-1,0 1,-2 1,-93 66,76-58,-172 121,75-42,97-75,5-2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58,'-6'-5,"0"-1,0 1,-1 0,1 0,-1 1,0 0,-1 0,1 0,0 1,-1 0,0 1,0 0,0 0,0 1,0 0,0 0,0 1,0 0,-1 0,1 1,0 0,0 0,0 1,0 0,1 0,-1 1,0 0,1 1,0-1,0 2,0-1,0 1,1 0,-1 0,1 0,1 1,-1 0,1 0,-4 6,-2 13,2 0,0 0,2 1,1 0,1 0,1 1,0 21,-4 14,-4 73,6 0,8 77,0-51,-2 211,0-369,-1-1,1 0,-1 0,1 1,0-1,-1 0,1 0,0 0,1 0,-1 1,0-1,0 0,1 0,0 0,-1 0,1 0,0 0,0 0,0 0,0 0,0 0,0 0,1-1,-1 1,1 0,-1-1,1 1,0-1,-1 0,1 1,0-1,0 0,0 0,0 0,0 0,2 0,158-13,-150 11,-1 2,-1-1,0 0,1-1,-1 0,0-1,0 0,0-1,0 0,0-1,0 0,-1 0,0-1,0 0,1-1,8-9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1:57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142 763,'16'56,"-9"-12,-2 1,-2-1,-2 1,-4 32,1 9,2-41,0-33</inkml:trace>
  <inkml:trace contextRef="#ctx0" brushRef="#br0" timeOffset="351.862">452 791,'-203'154,"160"-108,42-45,0 0,1 0,-1 0,0 0,1 0,-1 0,0 1,1-1,0 0,-1 0,1 1,0-1,-1 0,1 0,0 1,0-1,0 0,0 1,1-1,-1 0,0 1,0-1,1 0,-1 0,1 1,-1-1,1 0,-1 0,1 0,0 0,0 0,-1 0,1 0,0 0,0 0,0 0,0 0,0 0,0-1,1 1,-1 0,0 0,219 57,-212-54,0 0,0 0,0-1,1 0,-1 0,1-1,0 0,0-1,0 0,0 0,0-1,0 0,-1-1,1 0,8-2,1-2</inkml:trace>
  <inkml:trace contextRef="#ctx0" brushRef="#br0" timeOffset="637.396">1 1383,'38'0,"37"-4,15-3,-3 1,-6 2,-13 0,-13 2,-10 1,-9 0,-6 1,-2 1,-2-1,-5 0</inkml:trace>
  <inkml:trace contextRef="#ctx0" brushRef="#br0" timeOffset="1217.806">56 2033,'166'-268,"-88"190,-77 77,1 1,-1-1,0 1,1-1,-1 1,1 0,-1 0,1 0,-1 0,1 0,-1 0,1 0,-1 0,0 1,1-1,-1 1,1-1,-1 1,0-1,1 1,-1 0,0-1,0 1,1 0,-1 0,0 0,0 0,0 0,0 0,0 1,-1-1,1 0,0 0,0 1,-1-1,1 0,-1 1,1-1,-1 0,1 1,-1-1,0 1,0 1,12 18,-10-19,0 1,0-1,1 1,-1-1,1 0,-1 0,1 0,0 0,0 0,-1-1,1 1,0-1,1 0,-1 0,0 0,0 0,0-1,1 1,-1-1,0 0,1 0,-1 0,0 0,0 0,1-1,-1 0,0 1,0-1,0-1,2 1,91-59,-51 28,-42 31,0-1,0 1,0 0,0 1,0-1,0 0,1 1,-1 0,0 0,0 0,0 0,1 0,-1 0,0 1,0 0,0 0,0 0,0 0,0 0,0 0,0 1,0-1,0 1,-1 0,1 0,-1 0,1 0,-1 1,0-1,0 0,0 1,0 0,0 1,47 33,-24-29,-3-2</inkml:trace>
  <inkml:trace contextRef="#ctx0" brushRef="#br0" timeOffset="1772.249">1242 735,'-36'56,"2"1,2 1,3 3,2 0,-4 23,19-57,1 1,2 0,0 0,2 1,1 0,2 0,1 0,1 0,1 1,1-1,2 1,1-1,2 0,0 0,2 0,6 12,-10-30,1 0,1 0,0 0,1 0,0-1,0 0,1 0,1-1,-1 0,2 0,-1 0,1-1,0-1,1 1,0-2,0 1,0-1,1-1,0 0,0 0,0-1,3 0,-5-2,-1-1,1 0,0-1,0 1,-1-2,1 1,0-1,0-1,-1 1,1-1,-1-1,1 0,-1 0,0 0,0-1,3-3,9-3</inkml:trace>
  <inkml:trace contextRef="#ctx0" brushRef="#br0" timeOffset="2820.216">1947 960,'-47'71,"2"2,4 1,-12 34,-5 41,-29 52,12-107,58-75</inkml:trace>
  <inkml:trace contextRef="#ctx0" brushRef="#br0" timeOffset="3125.008">1553 1158,'39'80,"3"-2,4-2,3-2,6 2,42 43,-81-103</inkml:trace>
  <inkml:trace contextRef="#ctx0" brushRef="#br0" timeOffset="3340.11">2117 1553,'-5'24,"-1"13,-1-1</inkml:trace>
  <inkml:trace contextRef="#ctx0" brushRef="#br0" timeOffset="3707.016">2174 876,'5'-3,"4"-3,0 1,0-1,1 2,0-1,0 2,0-1,0 1,1 1,-1 0,1 0,-1 1,1 0,0 1,-1 0,1 1,0 0,2 2,-11-2,0 0,0 0,0 0,0 1,-1-1,1 1,0-1,-1 1,1 0,-1 0,1 0,-1 0,0 0,0 0,0 0,0 0,0 0,0 0,-1 1,1-1,-1 0,1 1,-1-1,0 0,0 1,0-1,0 0,0 1,-1-1,1 0,-1 0,0 1,1-1,-1 0,0 0,0 0,0 0,-1 0,1 0,0 0,-1 0,1 0,-1-1,0 1,-1 0,-17 59,22-58,0 0,0-1,1 1,-1 0,1-1,-1 1,1-1,0 0,0 0,0 0,0 0,0-1,1 1,-1-1,0 0,1 0,-1 0,1 0,-1-1,1 1,-1-1,1 0,0 0,-1 0,1 0,-1-1,1 0,-1 1,3 0,82-2,-62 1</inkml:trace>
  <inkml:trace contextRef="#ctx0" brushRef="#br0" timeOffset="3919.801">2568 1383,'39'-9,"26"-4,8-4,-4 1,-9 3,-10 4,-9 3,-11 3</inkml:trace>
  <inkml:trace contextRef="#ctx0" brushRef="#br0" timeOffset="4222.96">3499 876,'-23'43,"-19"33,-6 14,5-4,5-11,9-15,5-11,6-11,1-6,4-4,4-1,-1-2,1 1,-3-5,0-5</inkml:trace>
  <inkml:trace contextRef="#ctx0" brushRef="#br0" timeOffset="4485.173">3105 903,'29'39,"19"26,6 8,-2-4,-4-9,-10-10,-8-14,-8-7,-3-9,-5-4,0 1,-3-2</inkml:trace>
  <inkml:trace contextRef="#ctx0" brushRef="#br0" timeOffset="4840.216">3613 1327,'20'-4,"-12"2,1-1,0 1,0 1,0 0,0 0,0 1,1 0,-1 1,0-1,0 2,0-1,0 2,0-1,-1 1,7 3,-14-3,0 0,0 1,0-1,-1 1,1-1,-1 1,0 0,0-1,0 1,-1-1,1 1,-1-1,0 1,0-1,0 1,0-1,0 0,-1 0,0 0,1 0,-1 0,0 0,-1 0,1 0,0-1,-1 1,0-1,1 1,-4 1,2 1,-39 70,42-74,0 1,0 0,1 0,-1-1,0 1,1 0,-1 0,1 0,0 0,-1 0,1 0,0 0,0 0,1 0,-1 0,0 0,1 0,-1 0,1 0,-1 0,1-1,0 1,0 0,0 0,0-1,0 1,0 0,0-1,1 1,-1-1,1 0,-1 1,1-1,-1 0,1 0,0 0,-1 0,1 0,0 0,1 0,3-1,0 1,-1-1,1 0,0 0,0-1,-1 0,1 0,0 0,-1-1,1 1,-1-1,1-1,-1 1,0-1,0 0,1 0,13-8</inkml:trace>
  <inkml:trace contextRef="#ctx0" brushRef="#br0" timeOffset="5225.276">3753 735,'19'-3,"-6"0,1 0,0 1,-1 0,1 1,0 1,0 0,-1 1,1 1,0 0,-1 0,1 1,-1 1,9 4,-19-6,0 0,-1 1,1-1,-1 1,0-1,0 1,0 0,0 0,0 0,0 0,-1 0,0 0,1 0,-1 1,0-1,-1 0,1 1,0-1,-1 1,0-1,0 1,0-1,0 0,-1 1,1-1,-1 1,0-1,0 0,0 1,0-1,-1 0,1 0,-1 0,0 0,0 0,0 0,0-1,0 1,-2 1,3-3,0 0,-1 0,1 1,0-1,0 1,1-1,-1 1,0-1,0 1,1-1,-1 1,1-1,0 1,-1 0,1-1,0 1,0 0,0 0,0-1,0 1,0 0,0-1,1 1,-1 0,1-1,-1 1,1-1,0 1,-1-1,1 1,0-1,0 1,0-1,0 0,0 1,1-1,-1 0,0 0,0 0,1 0,-1 0,1 0,-1 0,1-1,-1 1,1 0,0-1,-1 1,1-1,0 0,-1 0,1 1,1-1,78 3,-55-4</inkml:trace>
  <inkml:trace contextRef="#ctx0" brushRef="#br0" timeOffset="5469.021">4262 735,'31'62,"-4"1,-2 1,-3 1,-2 2,-4 0,-3 0,-2 1,-1 44,-8-83,-2-1,-2 1,0-1,-2 1,-1-1,-1 0,-1-1,-1 0,-2 0,-1 0,-1-1,-1-1,-1 0,-2-1,-17 21,15-27,1-5</inkml:trace>
  <inkml:trace contextRef="#ctx0" brushRef="#br0" timeOffset="6274.241">4319 565,'420'-27,"-417"26,0 0,0 0,0 0,0 1,0-1,-1 1,1 0,0 0,0 0,0 0,0 0,0 1,0-1,0 1,0 0,0 0,0 0,0 0,-1 1,1-1,-1 1,1-1,-1 1,1 0,-1 0,0 0,0 0,0 1,0-1,0 0,-1 1,1-1,-1 1,1 0,-1-1,0 1,0 0,0 0,-1 0,1 2,-17 82,1 27,91 346,-71-34,-28-267,20-154,-1 0,1 0,-1 0,0-1,0 1,-1-1,1 0,-1-1,0 1,0-1,0 0,0 0,0 0,-1-1,1 0,-1 0,0 0,0-1,0 0,1 0,-1 0,0-1,0 0,0 0,0 0,0-1,0 0,0 0,0 0,0-1,-2-1,-25 1,-110-6,118 1</inkml:trace>
  <inkml:trace contextRef="#ctx0" brushRef="#br0" timeOffset="6605.735">5221 1,'-14'38,"-15"37,-7 15,3-2,7-13,3-13,5-12,6-11,5-7,4-8</inkml:trace>
  <inkml:trace contextRef="#ctx0" brushRef="#br0" timeOffset="6856.071">5531 396,'-43'33,"-33"31,-9 9,5-3,12-9,12-9,21-15,16-12</inkml:trace>
  <inkml:trace contextRef="#ctx0" brushRef="#br0" timeOffset="7152.683">5334 735,'53'-6,"-9"0,0 2,1 2,-1 2,25 4,-67-4,1-1,0 1,-1 0,1 0,-1 1,1-1,-1 1,1-1,-1 1,1 0,-1-1,1 2,-1-1,0 0,1 0,-1 1,0-1,0 1,0-1,0 1,0 0,-1 0,1 0,0 0,-1 0,0 0,1 0,-1 1,0-1,0 1,0-1,0 0,-1 1,1-1,-1 1,1 0,-1-1,0 1,0-1,0 1,-1 1,-2 5,-1-1,0 1,0-1,-1 0,0 0,0-1,-1 1,0-1,0-1,-1 1,0-1,0 0,0 0,-2 0,-49 48,57-53,1 0,-1-1,0 1,1 0,-1-1,1 1,-1 0,1-1,-1 1,1 0,0 0,-1 0,1 0,0-1,0 1,-1 0,1 0,0 0,0 0,0 0,0 0,0 0,0-1,1 1,-1 0,0 0,0 0,1 0,-1 0,0-1,1 1,-1 0,1 0,-1-1,1 1,-1 0,1-1,-1 1,1 0,0-1,0 1,-1-1,1 1,0-1,0 1,-1-1,1 0,0 1,0-1,0 0,0 0,-1 1,1-1,0 0,0 0,0 0,1 0,57 4,-54-4,21 0</inkml:trace>
  <inkml:trace contextRef="#ctx0" brushRef="#br0" timeOffset="10257.574">5673 960,'87'22,"-74"-19,1-1,-1 0,1-1,-1 0,1-2,0 1,-1-2,1 1,-1-2,0 0,0-1,0 0,4-2,-144 31,115-21,6-2,0 1,1-1,-1 0,0-1,-1 1,1-1,0-1,0 1,0-1,-1 0,1 0,0-1,0 0,0 0,0 0,0-1,-3-1,2-2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15,'-10'-1,"-33"-5,1 2,-1 1,1 3,-32 3,63-2,-1 1,1 0,0 1,0 0,0 0,0 1,1 1,0 0,0 0,0 1,0 0,1 1,0 0,0 0,1 1,0 0,0 1,1 0,0 0,0 3,1-3,0 1,1 1,1-1,-1 1,2 0,0 0,0 0,1 0,0 1,1-1,0 1,1-1,1 11,0-16,0 0,0-1,0 1,1-1,0 1,0-1,0 1,1-1,-1 0,1 0,1 0,-1-1,1 1,0-1,0 1,0-1,0-1,1 1,-1-1,1 1,0-1,0-1,0 1,1-1,-1 0,0 0,1 0,0 0,16 0,0-1,-1-1,1 0,0-2,-1 0,1-1,-1-2,0 0,0-1,-1-1,1-1,-2-1,1-1,-1 0,-1-2,0 0,0-1,-1 0,-1-2,8-8,-9 9,0-1,-1-1,-1 0,0 0,-1-1,-1-1,0 0,-2 0,0-1,5-16,-14 111,-1-67,1 0,0 0,0 0,1 0,0 0,0 0,1 0,0-1,1 1,-1 0,2-1,-1 0,1 0,1 0,0 0,0-1,0 1,1-1,0-1,0 1,0-1,1 0,0 0,1-1,-1 0,1 0,0-1,0 0,0 0,1-1,11 3,0-1,0-1,0 0,1-2,-1 0,1-1,-1-2,1 0,-1-1,7-2,-3-1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1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1 661,'167'-12,"7"-23,39 24,-184 12,-17-1</inkml:trace>
  <inkml:trace contextRef="#ctx0" brushRef="#br0" timeOffset="686.824">85 858,'369'0,"-200"-26,-145 24</inkml:trace>
  <inkml:trace contextRef="#ctx0" brushRef="#br0" timeOffset="4904.076">1836 349,'-17'0,"1"0,-1 1,1 0,-1 2,1 0,0 0,0 2,0 0,1 1,-1 0,1 1,1 1,0 1,0 0,-4 3,14-6,1-1,0 0,0 1,1 0,-1 0,1-1,0 1,1 1,0-1,0 0,0 0,0 0,1 1,0-1,1 0,-1 0,1 1,0-1,1 0,-1 0,1 0,0 0,1-1,0 1,0 0,0-1,0 0,1 0,0 0,0 0,0 0,1-1,-1 0,1 0,0 0,0 0,1-1,-1 0,4 1,260 135,-266-138,-1 1,1 0,-1 0,1 0,-1 0,0 1,0-1,0 0,0 1,0 0,-1-1,1 1,-1 0,0 0,1 0,-1 0,0 0,-1 0,1 0,-1 0,1 0,-1 0,0 0,0 1,0-1,-1 0,1 0,-1 0,0 0,1 0,-1 0,-1 0,1 0,0 0,-1 0,1-1,-1 1,0 0,0-1,0 0,0 1,-1-1,1 0,0 0,-2 1,-5 4,1-1,-1 0,-1 0,1 0,-1-1,0-1,0 1,0-2,-1 0,1 0,-1 0,0-2,0 1,0-1,1-1,-1 0,0 0,0-1,-4-1,-3-5</inkml:trace>
  <inkml:trace contextRef="#ctx0" brushRef="#br0" timeOffset="5351.9">1695 378,'312'-1,"-171"-24,-35 9,-87 17</inkml:trace>
  <inkml:trace contextRef="#ctx0" brushRef="#br0" timeOffset="7754.269">1496 1196,'-58'12,"87"2,284-11,0-33,-235 26,-60-2</inkml:trace>
  <inkml:trace contextRef="#ctx0" brushRef="#br0" timeOffset="8319.045">1695 1422,'-10'1,"0"0,0 0,0 1,0 0,0 0,0 1,1 1,0-1,-1 2,1-1,1 1,-1 1,1-1,0 1,0 1,1 0,-1 0,2 0,-1 1,1 0,0 0,1 0,-1 1,2 0,-1 0,2 1,-1-1,1 1,0-1,1 1,0 0,1 0,0 0,0 1,0-7,0 1,0 0,0 0,0 0,1 0,0 0,0 0,0 0,1 0,0 0,0 0,0 0,0 0,1 0,-1 0,1-1,1 1,-1-1,1 0,-1 1,1-1,1 0,-1-1,0 1,1 0,0-1,0 0,0 0,0 0,0 0,1-1,6 0,1-1,0 0,-1-1,1 0,0-1,-1 0,1-1,-1 0,1-1,-1-1,0 1,0-2,0 1,-1-2,1 1,-1-1,-1-1,1 0,-1 0,8-9,21-10,-27 19,0 0,0-1,0 0,-1-1,-1 0,1 0,-1-1,-1 0,0-1,0 0,-1 0,-1-1,0 0,0 0,-1 0,1-8,-6 14,0 0,-1 0,0 1,0-1,0 0,-1 0,0 0,0 1,0-1,-1 1,0 0,0-1,0 1,-1 1,0-1,0 0,0 1,0 0,-1 0,1 0,-1 1,0-1,0 1,0 0,-1 0,1 1,-1 0,0 0,1 0,-1 1,0 0,0 0,0 0,0 1,0-1,0 1,0 1,0 0,0-1,0 2,0-1,1 1,-1 0,0 0,-4 2,-10 8</inkml:trace>
  <inkml:trace contextRef="#ctx0" brushRef="#br0" timeOffset="8667.412">2146 1592,'0'19,"-5"11,-1 6,-1 0,2-9,7-10,7-13,2-7</inkml:trace>
  <inkml:trace contextRef="#ctx0" brushRef="#br0" timeOffset="9151.771">2287 1422,'73'-18,"-33"5,-30 9,0 0,0 1,0 0,1 0,-1 1,1 1,-1 0,1 0,0 1,-1 0,1 1,1 0,-11-1,0 1,0-1,1 0,-1 1,0-1,0 1,0 0,1-1,-1 1,0 0,0 0,0 0,0 0,0 0,0 0,-1 0,1 0,0 0,0 0,-1 0,1 0,-1 1,1-1,-1 0,1 1,-1-1,0 0,0 0,0 1,1-1,-1 0,0 1,-1-1,1 0,0 1,0-1,-1 0,1 1,0-1,-1 0,1 0,-2 2,-31 52,29-50,-55 63,44-52,1 0,0 1,1 1,1 0,0 1,-3 8,14-25,0 0,0 1,0-1,0 0,0 1,1-1,-1 1,1-1,-1 1,1-1,0 1,0-1,0 1,0-1,1 1,-1-1,1 1,-1-1,1 1,0-1,0 0,0 1,0-1,0 0,1 0,-1 0,1 0,-1 0,1 0,0 0,0-1,0 1,0 0,0-1,0 0,0 1,0-1,1 0,-1 0,0 0,1-1,-1 1,1 0,-1-1,1 0,-1 1,1-1,-1 0,1 0,1-1,9 1,0 0,0-1,0 0,-1-1,1-1,0 0,-1 0,0-1,1-1,-2 0,1-1,-1 0,1-1,-2 0,5-4,-1 0</inkml:trace>
  <inkml:trace contextRef="#ctx0" brushRef="#br0" timeOffset="11484.944">1525 39,'-10'-6,"-1"1,0 0,0 0,0 1,0 1,-1-1,0 2,1 0,-1 0,0 2,0-1,0 1,0 1,0 0,0 0,0 2,1-1,-1 1,1 1,0 0,0 1,0 0,-9 6,1 13,1 1,1 0,2 1,0 1,2 0,1 1,1 0,1 1,2 0,1 1,1 0,1 0,0 30,-15 371,4-252,-6 58,-24 85,11-128,34-191,-1 0,0 1,1 0,-1-1,1 1,-1 0,1 0,0 0,1 0,-1 0,1 0,-1 0,1 1,1-1,-1 0,0 0,1 0,0 0,0 0,0 0,0 0,1-1,0 1,0 0,0-1,0 1,0-1,1 1,-1-1,1 0,0 0,0-1,0 1,0 0,1-1,-1 0,0 0,1 0,0 0,0 0,167-3,-143-5,-3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29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1,'-9'2,"0"1,-1 0,1 1,0 0,1 0,-1 1,1 0,0 0,0 1,0 0,1 0,0 1,0 0,1 0,0 1,0 0,1 0,0 0,0 1,-16 32,1 1,3 1,2 0,1 1,2 1,3 0,1 0,0 23,1-19,3 0,1 1,3 0,2-1,5 23,0-42,1 0,2 0,1-1,2-1,0 0,2-1,1 0,1-1,4 2,-18-23,-1 0,1-1,0 1,1-1,-1 0,1 0,-1 0,1 0,0-1,1 1,-1-1,1 0,-1-1,1 1,0-1,0 0,0 0,0 0,0-1,0 0,1 0,-1 0,4 0,9-4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3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1,'-14'38,"-6"23,2 5,3-3,5-8,3-8,-1-13,0-7,2-3,2-1,6-4,3-11,0-6</inkml:trace>
  <inkml:trace contextRef="#ctx0" brushRef="#br0" timeOffset="318.289">280 114,'-4'13,"-1"0,0 0,1 0,1 0,0 1,1-1,1 1,0-1,0 1,1 0,1-1,1 1,0 0,0-1,3 8,-3-19,-1 1,1 0,0-1,-1 0,1 1,1-1,-1 0,0 0,0 0,1 0,-1 0,1-1,-1 1,1-1,0 1,0-1,0 0,-1 0,1 0,0-1,0 1,0-1,0 0,0 1,0-1,1-1,-1 1,0 0,0-1,0 1,-1-1,1 0,0 0,0 0,0-1,7-2,0 0,-1 0,0-1,0-1,0 0,-1 0,0 0,0-1,6-7,-7 8,0 0,-1-1,1 0,-2 0,1 0,-1-1,0 1,0-1,-1 0,0-1,-1 1,0-1,0 0,-1 1,0-1,0 0,-1 0,0-1,-1 1,0 0,0 0,-1 0,0 0,-1 0,0 0,0 0,-1 0,-1-1,1 7,0 0,0 0,0 1,0-1,0 1,-1 0,1 0,-1 0,0 1,1-1,-1 1,0 0,0 0,0 0,0 0,0 1,0-1,0 1,0 0,0 1,0-1,0 1,0-1,0 1,0 0,0 1,0-1,1 1,-1 0,-2 1,-20 9</inkml:trace>
  <inkml:trace contextRef="#ctx0" brushRef="#br0" timeOffset="669.039">788 86,'-8'11,"0"-1,0 2,1-1,1 1,-1 0,2 1,0-1,1 1,0 0,0 0,2 0,0 1,0-1,1 1,1-1,0 1,2 12,-1-23,0-1,0 1,0 0,0 0,1 0,-1-1,1 1,0-1,0 1,0-1,0 0,0 0,1 0,-1 0,0 0,1 0,0-1,-1 1,1-1,0 0,0 1,0-1,0-1,0 1,0 0,0-1,0 1,0-1,0 0,0 0,0 0,0-1,0 1,1-1,100-34,-91 29,-1-1,-1 0,1-1,-1-1,-1 1,1-2,-2 1,8-10,-14 16,0-1,-1 0,1 0,-1 0,0 0,0-1,0 1,0-1,-1 1,0-1,0 1,0-1,0 0,-1 1,0-1,0 0,0 0,-1 1,1-1,-1 0,0 1,0-1,-1 1,0-1,1 1,-1 0,-2-3,-1 0,-1 1,0 0,0-1,0 2,-1-1,0 1,0 0,0 0,-1 1,1 0,-1 0,0 1,-1 0,1 1,0-1,-1 2,1-1,-1 1,1 0,-1 1,0 0,1 0,-1 1,0 0,1 1,-1 0,1 0,0 1,-2 0,-15 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3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7,'0'-5,"0"4,0 6,0 7,0 7,0 4,0 4,0 1,0 2,0 0,0-1,0 1,0-2,0 1,0-1,0 1,5-6,1-6</inkml:trace>
  <inkml:trace contextRef="#ctx0" brushRef="#br0" timeOffset="281.789">0 431,'48'-5,"40"-7,15 0,-6 1,-10 3,-14-3,-15 1,-13 2,-9 3,-6 2,-3 6,-11 3,-9 5,-9 0,-5-1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4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47,'19'-5,"30"-1,12-1,1 2,-6 2,-8 1,-7 1,-11-5,-5 0,-7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45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1108,'-15'9,"0"0,1 1,0 0,0 1,2 1,-1 0,2 1,-1 0,2 1,0 0,0 1,2 0,-1 0,2 1,0 0,1 0,1 0,0 4,2-2,1 0,0 0,2 0,0 0,1 0,1 0,3 14,-4-27,0 0,0 0,1-1,-1 1,1 0,0-1,0 0,1 1,-1-1,1 0,0 0,0 0,1-1,-1 1,1-1,-1 0,1 0,0 0,0 0,1-1,-1 0,1 1,-1-2,1 1,-1 0,1-1,0 0,0 0,0 0,3-1,3-2,1-1,-1 0,1 0,-1-1,-1-1,1 0,0-1,-1 1,0-2,-1 0,0 0,0-1,0 0,-1 0,0-1,0 0,5-9,8-4,-12 13,-1-1,0 1,0-1,-1 0,0-1,-1 0,0 0,-1 0,0-1,-1 1,0-1,-1 0,0 0,-1-1,-1 1,1-9,-1 13,1 1,-1 0,-1 0,1-1,-2 1,1-1,-1 1,0 0,0 0,0-1,-1 1,-1 0,1 0,-1 0,0 1,-1-1,1 1,-1 0,-1 0,1 0,-1 0,0 1,0 0,-1 0,1 0,-1 1,0-1,0 1,-1 1,1-1,-1 1,0 1,-5-3,8 5,1-1,-1 0,0 1,0 0,0-1,0 2,0-1,0 0,0 1,0 0,0 0,0 0,1 0,-1 1,0-1,1 1,-1 0,1 0,0 0,-1 0,1 1,0 0,0-1,-1 3,-10 14</inkml:trace>
  <inkml:trace contextRef="#ctx0" brushRef="#br0" timeOffset="331.647">628 1418,'-9'15,"0"4,4-6,6-4,3-10,1-4</inkml:trace>
  <inkml:trace contextRef="#ctx0" brushRef="#br0" timeOffset="1301.736">939 1079,'-12'27,"2"-1,1 2,1-1,2 1,0 1,2-1,1 1,2-1,0 1,2 0,3 16,-3-40,-1 0,1-1,0 1,1-1,-1 1,1-1,0 0,0 1,0-1,0 0,1 0,0-1,0 1,0 0,0-1,0 0,1 0,-1 0,1 0,0 0,0-1,0 0,0 0,1 0,-1 0,0 0,1-1,-1 0,1 0,0 0,-1-1,1 1,0-1,-1 0,1-1,0 1,-1-1,1 0,1 0,13-6,-1-1,1-1,-1-1,-1 0,1-1,-2-1,0-1,0 0,-1-1,-1-1,8-10,-16 18,0 0,-1 0,0-1,0 1,-1-1,0-1,0 1,-1 0,0-1,0 0,-1 0,0 0,-1 0,0 0,0 0,-1 0,0 0,0 0,-1 0,-1 0,0 0,0 0,0 0,-1 0,0 1,-1-1,0 1,0 0,-1 0,0 1,-1-1,1 1,-1 0,-2 0,1 0,-1 1,-1 0,1 1,-1 0,0 0,-1 1,1 0,-1 1,1 0,-1 0,0 1,0 0,0 1,0 0,0 1,-1 0,1 0,0 1,0 0,0 1,0 0,0 1,1 0,-1 1,1 0,-1 0,1 1,-1 1,-11 8</inkml:trace>
  <inkml:trace contextRef="#ctx0" brushRef="#br0" timeOffset="1751.442">1559 1052,'-7'0,"-1"0,1 1,0 0,-1 0,1 0,0 1,0 1,0-1,0 1,0 0,1 1,0-1,-1 1,1 1,0-1,1 1,-1 0,1 0,0 1,0 0,1-1,0 2,0-1,0 0,0 1,1 0,1-1,-1 1,1 0,0 1,0-1,1 0,0 1,1-1,-1 0,1 1,1-1,-1 1,1-1,1-1,0 1,0-1,1 0,-1-1,1 1,1 0,-1-1,1 0,0 0,0 0,0 0,1 0,0-1,0 0,0 0,0 0,0-1,1 0,0 0,0 0,0-1,0 1,0-1,0-1,0 1,1-1,-1 0,0-1,1 0,-1 0,1 0,-1-1,1 1,-1-2,0 1,0-1,0 0,1 0,-2 0,3-2,1-3,0-1,0 0,-1 0,0-1,0 0,-1 0,0-1,-1 0,0 0,0 0,-1-1,-1 0,1 0,-2 0,0-1,0 1,-1-1,-1 0,0 0,0 1,-1-1,-1 0,0 0,0 0,-1 1,-1-1,0 1,0 0,-4-6,5 11,0 1,0 0,-1 0,0 0,0 0,0 0,-1 1,1 0,-1-1,0 1,-1 1,1-1,-1 1,1-1,-1 1,0 1,0-1,0 1,-1-1,1 2,0-1,-1 0,1 1,-1 0,0 1,1-1,-1 1,0 0,1 0,-1 1,0 0,1 0,-1 0,1 0,-1 1,1 0,0 0,-5 3,-18 8,3 0</inkml:trace>
  <inkml:trace contextRef="#ctx0" brushRef="#br0" timeOffset="2117.356">1671 1305,'-28'13,"0"1,0 2,1 0,1 2,1 0,1 2,0 1,2 1,-18 22,36-41,0 0,1 1,-1-1,1 1,0 0,0 0,1 0,-1 0,1 1,0-1,0 1,0-1,1 1,0 0,0-1,0 1,0 0,1 0,-1 0,1 0,0-1,1 1,-1 0,1 0,0 0,1-1,-1 1,1 0,0-1,0 1,0-1,0 0,1 0,0 0,0 0,0 0,0 0,0-1,1 0,0 1,-1-1,4 1,7 1,0-1,0 0,0-1,1-1,-1 0,0-1,1-1,-1 0,1-1,-1 0,1-2,-4 1,0-1,0 0,-1-1,0 0,1-1,-2 0,1 0,0-1,-1 0,0-1,-1 0,0-1,0 1,0-2,-1 1,0-1,-1 0,0 0,0-1,-1 0,0 0,-1 0,0 0,0-1,-1 0,-1 0,0 0,0 0,-1-10,1 6,-1 0,0 0,-2 0,0 0,0-1,-1 1,-1 1,-1-1,0 0,-1 1,0 0,-1 0,-6-10,-4 0</inkml:trace>
  <inkml:trace contextRef="#ctx0" brushRef="#br0" timeOffset="2585.032">1841 685,'73'-17,"20"16,-91 1,0 1,0-1,0 1,0 0,0 0,0-1,0 1,-1 0,1 1,0-1,0 0,-1 0,1 1,-1-1,1 1,-1-1,0 1,1 0,-1-1,0 1,0 0,0 0,-1 0,1 0,0 0,-1 0,1 0,-1 0,0 0,1 0,-1 0,0 0,0 0,0 0,-1 0,1 1,-1-1,1 0,-1 0,1 0,-1 0,0 0,-3 7,0 0,0-1,-1 0,0 1,-1-2,0 1,0-1,0 1,-1-2,0 1,-1-1,0 1,-37 36,43-41,0 1,0-1,1 1,-1-1,1 1,-1 0,1-1,0 1,0 0,0 0,0 0,1 0,-1 0,1 0,-1 0,1 0,0 0,0 0,1 0,-1 0,1 0,-1 0,1 0,0 0,0 0,0-1,1 1,-1 0,1-1,-1 1,1-1,0 1,0-1,0 0,0 0,0 0,1 0,-1 0,1 0,-1-1,1 1,0-1,-1 1,1-1,0 0,0 0,0-1,0 1,0-1,0 1,0-1,0 0,1 0,113 3,-91-4</inkml:trace>
  <inkml:trace contextRef="#ctx0" brushRef="#br0" timeOffset="2950.864">2237 515,'34'96,"-5"1,-3 2,-5 0,-4 2,1 73,-16-139,-3 1,0 0,-3-1,-1 1,-1-1,-2-1,-1 1,-2-1,-1-1,-2 0,-9 13,8-15,-2-1,-2 0,0-2,-2 0,-1-1,-1-1,-2-2,0 0,-1-2,-2 0,0-2,-1-1,-11 4,11-11,5-5</inkml:trace>
  <inkml:trace contextRef="#ctx0" brushRef="#br0" timeOffset="4132.469">2264 346,'284'1,"-280"0,-1 0,1 0,-1 0,1 0,-1 0,0 1,1-1,-1 1,0 0,0 0,0 0,-1 1,1-1,0 1,-1-1,0 1,1 0,-1 0,0 0,0 0,-1 0,1 0,-1 1,0-1,0 1,0-1,0 2,14 99,-16 267,-27 3,1-131,-3 6,4-102,27-143,-1 0,-1-1,1 1,0 0,-1 0,0-1,0 1,0 0,0-1,-1 1,1-1,-1 0,0 1,0-1,0 0,0 0,-1 0,1 0,-1-1,0 1,0-1,0 1,0-1,0 0,0 0,-1 0,1-1,-1 1,0-1,-6 3,-1 1,1-2,-1 0,0 0,-1-1,1 0,0-1,0-1,-1 0,1 0,0-1,-1 0,-7-2,-10-26,22 11</inkml:trace>
  <inkml:trace contextRef="#ctx0" brushRef="#br0" timeOffset="4598.766">2971 7,'0'-4,"-5"2,-7 7,0 7,-4 7,-4 4,2 4,-1 2,3 0,-1 1,2-1,0-4,1-3,4-4</inkml:trace>
  <inkml:trace contextRef="#ctx0" brushRef="#br0" timeOffset="4855.665">3111 120,'-38'29,"-23"24,0 7,9-1,10-11,11-9,11-6,10-8</inkml:trace>
  <inkml:trace contextRef="#ctx0" brushRef="#br0" timeOffset="5183.959">2914 487,'8'-2,"204"-34,-210 35,0 0,0 1,1-1,-1 1,0-1,0 1,0-1,0 1,0 0,0 0,1 0,-1 1,0-1,0 0,0 1,0-1,0 1,0 0,0 0,0 0,0 0,0 0,0 0,0 0,-1 1,1-1,-1 0,1 1,-1 0,1-1,-1 1,0 0,0 0,0-1,0 1,0 0,0 0,0 0,-1 0,1 1,-1-1,1 0,-1 0,0 0,0 0,0 0,0 2,-6 6,0 0,-1 0,-1-1,1 0,-1 0,-1-1,0 0,0 0,-2 1,1-2,1 0,1 1,-1 0,1 0,1 1,-1 0,2 0,-1 1,1 0,0 1,6-8,-1 0,1 0,0-1,0 1,0 0,0 0,0 0,0 0,1 0,0-1,-1 1,1 0,0-1,0 1,1 0,-1-1,0 1,1-1,0 0,-1 1,1-1,0 0,0 0,0 0,1 0,-1-1,0 1,1 0,-1-1,1 0,-1 0,1 0,0 0,-1 0,1 0,0 0,0-1,0 0,-1 1,1-1,0 0,0 0,0-1,0 1,-1-1,1 1,0-1,0 0,1-1,22-2</inkml:trace>
  <inkml:trace contextRef="#ctx0" brushRef="#br0" timeOffset="6533.451">3196 1278,'247'-317,"-217"285,-31 64,0-29,-1 0,0 0,0 0,1 0,0 0,-1 0,1 0,1 0,-1 1,0-1,1 0,-1 1,1-1,0 0,0 1,0-1,1 0,-1 1,1-1,0 0,0 0,0 1,0-1,1 0,-1 0,1 0,0 0,0-1,0 1,0 0,0-1,0 0,1 1,-1-1,1 0,0 0,-1 0,1-1,0 1,3 1,4-5,0 1,0-2,0 1,-1-1,1-1,-1 1,0-2,0 1,0-1,0-1,-1 1,0-2,0 1,-1-1,1 0,-1 0,2-5,124-119,-132 131,-1-1,1 1,0-1,-1 1,1 0,-1-1,1 1,0 0,0 0,-1 0,1 0,0 0,-1-1,1 1,0 0,0 1,-1-1,1 0,0 0,-1 0,1 0,0 0,0 1,-1-1,1 0,0 1,-1-1,1 0,-1 1,1-1,-1 1,1-1,-1 1,1-1,-1 1,1-1,-1 1,1 0,-1-1,0 1,1 0,-1-1,0 1,0 0,0-1,1 1,-1 0,0 0,0-1,0 1,0 0,0-1,0 2,12 50,-11-47,-1 2,0-1,1 1,0-1,0 1,0-1,1 1,0-1,1 0,-1 0,1 0,0 0,1 0,-1-1,1 1,0-1,1 0,-1 0,1 0,0-1,0 0,0 0,1 0,-1-1,1 1,0-1,0-1,0 1,1-1,-1 0,0 0,19 1</inkml:trace>
  <inkml:trace contextRef="#ctx0" brushRef="#br0" timeOffset="6803.648">3196 1390,'38'0,"42"-5,17-1,1 0,-6 1,-10-3,-8-1,-13 2,-6 2,-9 1,-6 3,-6 0,-4 0,-2 6,-6 2</inkml:trace>
  <inkml:trace contextRef="#ctx0" brushRef="#br0" timeOffset="7236.687">3760 1532,'-58'20,"24"-9,0 2,1 1,1 1,0 2,-9 7,40-24,-1 1,0 0,0-1,0 1,1 0,-1 0,1 0,-1 0,0 0,1 1,0-1,-1 0,1 1,0-1,-1 1,1-1,0 1,0-1,1 1,-1 0,0 0,0-1,1 1,-1 0,1 0,-1 0,1 0,0 0,0 0,0-1,0 1,0 0,0 0,1 0,-1 0,1 0,-1 0,1-1,0 1,-1 0,1 0,0-1,0 1,0-1,1 1,-1-1,1 2,137 57,-112-49,-19-10,1 1,-1 0,1 1,-1 0,0 0,0 1,0 0,-1 0,1 1,-1 0,0 0,0 1,-1 0,0 0,0 1,0-1,-1 1,0 0,0 1,0-1,-1 1,-1 0,1 0,-1 0,-1 1,2 7,-7-8,0 0,0 0,-1 0,0-1,-1 1,0-1,0 0,0-1,-1 1,0-1,-1 0,1 0,-1-1,0 0,0 0,-1-1,1 1,-1-2,0 1,0-1,0 0,-1-1,1 0,-1 0,1-1,-3 0,-17 4,1 0,-1-2,0-2,0 0,0-2,-13-2,15-2,6-2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3:00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1,'38'5,"18"1,4 0,-3-1,-8-1,-5-2,-7-1,-5 0,-2-1,-3 0,0-1,0 1,0 0,1 0,-6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3:0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56,'44'0,"37"-5,15-1,-4-1,-8 2,-13 2,-14-4,-13-1,-8 2,-6 1,-7 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59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1 157,'15'16,"0"1,-2 0,1 1,-2 0,-1 1,0 1,-1 0,-1 0,-1 1,-1 0,-1 0,-1 0,-1 1,0 0,-1 7,-2-25,12 89,-12-70,2 1,1-1,1 1,0-2,2 1,1 0,5 7,-13-29,0 0,0 0,1 0,-1 0,1 0,-1-1,0 1,1 0,-1 0,1-1,0 1,-1 0,1-1,0 1,-1-1,1 1,0 0,0-1,-1 0,1 1,0-1,0 1,0-1,0 0,0 0,-1 0,1 1,0-1,0 0,0 0,0 0,0 0,0 0,0-1,0 1,-1 0,1 0,0 0,0-1,0 1,0-1,-1 1,1-1,0 1,0-1,-1 1,1-1,0 1,-1-1,1 0,0 1,-1-1,1 0,-1 0,1 1,-1-1,0 0,1 0,-1 0,27-53,-26 52,123-307,8-14,-76 245,-55 77,0 1,-1-1,1 1,0 0,-1-1,1 1,0 0,0 0,0-1,-1 1,1 0,0 0,0 0,0 0,-1 0,1 0,0 0,0 0,-1 1,1-1,0 0,0 0,0 1,-1-1,1 0,0 1,-1-1,1 1,0-1,-1 1,1-1,-1 1,1-1,-1 1,1 0,-1-1,1 1,-1 0,1-1,-1 1,0 0,1-1,-1 1,0 0,0 0,0 0,0-1,1 2,3 14</inkml:trace>
  <inkml:trace contextRef="#ctx0" brushRef="#br0" timeOffset="419.349">565 637,'6'-7,"1"1,0 0,0 0,0 1,1 0,0 0,0 0,0 1,1 1,-1-1,1 1,0 1,0 0,0 0,0 0,0 1,0 1,0 0,1 0,-1 0,1 1,-8 0,1 0,-1-1,0 1,0 0,0 0,0 0,0 0,-1 1,1-1,0 0,0 1,-1-1,1 1,-1 0,1 0,-1-1,0 1,0 0,0 0,0 0,0 0,0 0,0 0,-1 1,1-1,-1 0,1 0,-1 0,0 1,0-1,0 0,0 0,-1 1,1-1,0 0,-1 0,0 0,0 1,-42 76,-56 34,98-111,-1 0,1 0,0 1,0-1,0 0,0 1,1-1,-1 0,1 1,-1-1,1 1,0-1,0 1,0-1,0 1,0-1,1 1,-1-1,1 1,-1-1,1 0,0 1,0-1,0 0,0 0,1 1,-1-1,0 0,1 0,0-1,-1 1,1 0,0 0,0-1,0 1,0-1,0 0,0 0,1 1,-1-1,0-1,1 1,-1 0,0 0,1-1,-1 0,1 1,-1-1,1 0,-1 0,1 0,-1-1,1 1,0-1,8 2,1 0,-1-2,1 1,-1-1,0-1,1 0,-1-1,0 0,-1 0,1-1,0-1,-1 0,0 0,0-1,-1 0,1-1,3-4,1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2:5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86 282,'553'-57,"-490"45,-52 9,0 0,0 1,1 0,-1 1,1 0,-1 0,1 2,0-1,1 2,-12-1,-1-1,1 1,-1 0,1-1,-1 1,0 0,1 0,-1-1,0 1,1 0,-1 0,0-1,0 1,0 0,0 0,0 0,0 0,0-1,0 1,0 0,0 0,-1 0,1-1,0 1,0 0,-1 0,1-1,0 1,-1 0,1-1,-1 1,1 0,-1-1,1 1,-1 0,0-1,1 1,-1-1,0 1,1-1,-1 0,0 1,0-1,1 0,-1 1,0-1,0 0,1 0,-1 0,0 0,0 0,0 0,0 0,1 0,-1 0,0 0,0 0,0 0,1 0,-1-1,0 2,-20 7</inkml:trace>
  <inkml:trace contextRef="#ctx0" brushRef="#br0" timeOffset="254.969">0 565,'44'0,"37"-5,11-1,-2-1,-10 2,-15 2,-13-4,-11-1,-7 2,-6 1,-1 2,-2 1,1-4,0 0,-4 0</inkml:trace>
  <inkml:trace contextRef="#ctx0" brushRef="#br0" timeOffset="619.258">311 1,'372'229,"-365"-224,1-1,-1 2,0-1,-1 1,1 0,-1 0,0 0,0 1,-1 0,0 0,0 1,-1 0,0-1,0 1,-1 0,0 1,0-1,-1 1,0-1,-1 1,0 0,0-1,-1 1,0 0,0 0,-1 0,0-1,-1 1,0 0,0-1,-1 0,0 1,0-1,-1 0,0-1,-3 5,-41 42,-2-3,-3-2,-1-2,-7 1,46-36,-5 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451 141,'-18'-5,"0"0,-1 1,0 1,0 1,0 1,1 0,-1 2,0 0,0 1,0 1,0 0,1 2,0 0,0 1,0 1,1 0,0 2,0 0,-2 3,17-12,1 1,-1-1,1 1,-1 0,1 0,-1 0,1 0,0 0,-1 0,1 0,0 0,0 0,0 0,0 1,0-1,0 0,0 1,0-1,1 1,-1-1,0 1,1 0,0-1,-1 1,1-1,0 1,0 0,0-1,0 1,0 0,0-1,0 1,0 0,1-1,-1 1,1-1,-1 1,1-1,-1 1,1-1,0 1,0-1,0 1,0-1,0 0,0 0,0 1,1-1,-1 0,0 0,1 0,-1 0,0-1,1 1,-1 0,2 0,129 100,-127-97,-1-1,1 1,0-1,-1 1,0 1,0-1,0 0,0 1,-1 0,0 0,0 0,0 0,-1 1,1-1,-1 1,-1-1,1 1,-1 0,0 0,0-1,-1 1,1 0,-1 0,-1 0,1 0,-1 0,0 0,0-1,-1 1,0 0,0-1,0 1,-2 2,-2-2,0 0,-1-1,0 0,0 0,0 0,0-1,-1 0,1-1,-1 0,0 0,0 0,-1-1,1 0,0-1,-1 0,1 0,-1-1,1 0,-1 0,1-1,-1 0,1-1,0 1,0-2,-1 1,1-1,-4-2,-18-23,22 12</inkml:trace>
  <inkml:trace contextRef="#ctx0" brushRef="#br0" timeOffset="463.907">734 451,'-10'24,"-3"13,6 0,8-6,5-9</inkml:trace>
  <inkml:trace contextRef="#ctx0" brushRef="#br0" timeOffset="702.305">818 0,'-10'10,"-2"3</inkml:trace>
  <inkml:trace contextRef="#ctx0" brushRef="#br0" timeOffset="1549.389">1327 311,'-18'-6,"0"2,0 0,0 2,0 0,-1 0,1 2,-1 0,1 2,-13 2,23-3,1 1,0 0,-1 0,1 1,0 0,1 0,-1 1,0-1,1 2,0-1,0 1,0 0,1 0,-1 0,1 1,0 0,1 0,0 0,0 0,0 1,1 0,-1 0,2 0,-3 5,2 1,0 1,0-1,1 0,1 1,0-1,1 1,0-1,1 1,1-1,0 1,0-1,2 1,-3-11,0 0,0 0,0 0,1-1,-1 1,1 0,0-1,0 1,0-1,0 1,0-1,0 0,1 0,-1 0,1 0,0 0,-1-1,1 1,0-1,0 0,0 1,0-2,0 1,0 0,0 0,0-1,0 0,0 1,1-1,-1-1,0 1,0 0,2-1,3-1,0 0,-1 0,1 0,-1-1,0-1,0 1,0-1,0 0,0-1,-1 1,0-1,0 0,0-2,261-321,-265 325,56-41,-57 44,0-1,1 0,-1 1,0 0,1-1,-1 1,1 0,-1 0,1 0,-1 0,1 0,-1 0,1 0,-1 0,1 1,-1-1,0 0,1 1,-1-1,0 1,1 0,-1 0,0-1,1 1,-1 0,0 0,0 0,0 0,0 0,0 0,0 0,0 1,-1-1,1 0,0 0,0 1,-1-1,1 1,-1-1,0 0,1 1,-1-1,0 1,0-1,0 1,0 0,3 16,-1 0,-1 1,0-1,-2 0,0 1,-1-1,-1 0,-4 15,-6 53,4 13,-4-1,-5-1,-13 34,-50 61,82-192,-1 1,0-1,0 1,0-1,0 1,0-1,0 1,0-1,0 1,0-1,0 1,0 0,0-1,0 1,0-1,0 1,0-1,-1 1,1-1,0 1,0-1,-1 0,1 1,0-1,-1 1,1-1,0 1,-1-1,1 0,-1 1,1-1,-1 0,1 0,-1 1,1-1,-1 0,1 0,-1 0,1 1,-1-1,1 0,-1 0,1 0,-1 0,1 0,-1 0,1 0,-1 0,1 0,-1 0,0-1,1 1,-1 0,1 0,-1 0,1-1,0 1,-1 0,1-1,-1 1,1 0,0-37,69-172,-41 124,3 2,4 1,4 1,2 3,10-7,-34 59,2 1,0 0,2 2,1 0,1 1,0 1,2 2,14-9,-37 26,-1 0,1 0,0 1,0-1,0 1,0-1,0 1,0 0,0 0,0 0,1 0,-1 0,0 1,1-1,-1 0,0 1,1 0,-1 0,1 0,-1 0,1 0,-1 0,0 0,1 1,-1-1,0 1,1 0,-1 0,0 0,0 0,1 0,-1 0,0 0,0 1,0-1,-1 1,1 0,0-1,-1 1,1 1,1 8,-1 0,-1 1,0-1,-1 1,0-1,-1 1,0-1,0 1,-1-1,-1 0,0 0,-1 0,0 0,-2 4,-5 18,-8 25,11-40,2 0,0 0,1 1,1 0,1 0,1 0,0 15,1-33,1 0,0 1,0-1,0 0,0 0,0 1,0-1,1 0,-1 0,0 1,1-1,-1 0,1 0,-1 0,1 0,-1 0,1 0,0 0,0 0,-1 0,1 0,0 0,0 0,0 0,0 0,0-1,0 1,0 0,0-1,1 1,-1-1,0 1,0-1,0 0,1 1,-1-1,0 0,0 0,1 0,-1 0,0 0,0 0,1 0,-1-1,0 1,0 0,0-1,1 1,-1 0,0-1,0 0,0 1,1-1,62-40,157-193,-119 142,-102 91,1 1,-1-1,1 1,-1-1,1 1,-1-1,1 1,-1 0,1-1,0 1,-1 0,1-1,0 1,-1 0,1 0,0 0,-1 0,1-1,0 1,-1 0,1 0,0 0,-1 0,1 1,0-1,-1 0,1 0,0 0,-1 0,1 1,0-1,-1 0,1 1,0-1,-1 0,1 1,-1-1,1 1,-1-1,1 1,-1-1,0 1,1-1,-1 1,1 0,-1-1,0 1,0 0,1-1,-1 1,0 0,0-1,0 1,0 0,0-1,0 1,0 0,0-1,0 1,0 0,0-1,0 1,0 0,0-1,-1 1,1 0,-1 0,-1 55,2-55,-32 199,31-195,-1 0,1 0,0 0,0 0,1 0,0 0,0 1,0-1,0 0,1 0,0 0,0 0,0 0,1 0,-1 0,1 0,1 0,-1-1,1 1,-1-1,1 0,0 1,1-1,-1-1,1 1,0 0,0-1,0 0,0 0,0 0,5 2,10-1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4:5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402 251,'-3'-5,"0"-1,0 1,-1-1,0 1,0 1,0-1,-1 0,0 1,0 0,0 0,0 0,0 1,-1 0,1 0,-1 0,0 1,0 0,0 0,0 0,-1 1,1 0,0 0,-1 0,1 1,0 0,-1 0,1 1,-1 0,1 0,0 0,0 1,0 0,0 0,0 1,-1 0,-6 2,0 1,0 1,0 0,1 1,1 0,-1 0,1 2,0-1,1 1,1 1,-1 0,1 0,1 1,0 0,1 0,-3 8,5-5,0 0,1 0,1 0,0 0,1 1,0-1,2 1,-1-1,2 1,0 0,1-1,1 0,0 1,4 8,-2-13,0-1,0 0,1 0,0 0,1-1,0 0,0 0,1-1,1 0,-1 0,1-1,0 0,1 0,-1-1,1 0,1-1,-1 0,1-1,0 0,0-1,0 0,0-1,0 0,1 0,-1-2,1 1,-1-1,1-1,-1 0,1-1,-1 0,0 0,0-1,0-1,0 0,0-1,-1 1,2-3,13-6,0-2,-2 0,1-1,-2-2,0 0,-1-2,-1 0,-1-1,-1-1,-1-1,9-15,-18 25,0-1,-1 1,-1-1,0 0,-1-1,0 1,-1-1,-1 0,0 0,-2 0,1-1,-2 1,0 0,0-1,-2 1,0 0,-1 0,0 0,-1 0,-1 0,0 1,-2-3,4 9,-1-1,0 1,0 0,-1 0,1 0,-2 0,1 1,-1 0,0 0,-1 1,0-1,0 1,0 1,-1-1,1 2,-1-1,-1 1,1 0,0 0,-1 1,0 0,0 1,0 0,0 0,0 1,0 0,0 1,-1 0,1 0,0 1,0 0,0 1,-5 1,1 3,1 0,0 0,0 1,1 1,0 0,0 1,1 0,0 0,0 1,1 0,1 1,0 0,0 0,1 1,0 0,1 1,1-1,0 1,0 0,2 0,-1 2,-4 20</inkml:trace>
  <inkml:trace contextRef="#ctx0" brushRef="#br0" timeOffset="336.079">967 562,'-5'14,"-2"15,-4 7,0 2,1-10,3-10</inkml:trace>
  <inkml:trace contextRef="#ctx0" brushRef="#br0" timeOffset="886.156">1277 138,'5'-7,"0"0,0 0,1 1,0 0,0 0,1 0,-1 1,1 0,0 0,1 1,-1-1,1 2,0-1,0 1,0 0,0 1,1 0,-1 0,1 1,-1 0,1 1,0-1,-1 2,1-1,-1 1,1 1,-1-1,8 3,-12-1,1 0,-1-1,1 2,-1-1,0 0,0 1,-1 0,1-1,-1 1,0 1,0-1,0 0,0 1,-1 0,0-1,0 1,0 0,0 0,-1 0,0 1,0-1,-1 0,1 0,-1 0,0 1,0-1,-1 0,1 0,-1 1,-1-1,1 0,-1 0,1 0,-2 0,1-1,0 1,-1-1,0 1,0-1,0 0,0 0,-1 0,0 0,-3 2,-85 112,91-115,1 0,0 0,0 1,0-1,0 0,0 0,1 1,-1-1,1 0,0 0,0 0,0 0,0 0,1 0,-1 0,1 0,0 0,0-1,0 1,0-1,0 1,1-1,-1 0,0 0,1 0,0 0,0 0,-1-1,1 1,0-1,0 0,0 0,1 0,-1 0,0 0,0-1,0 1,1-1,21 11,-18-9,-1 0,0 0,0 0,1 1,-1 0,-1 0,1 1,0-1,-1 1,0 0,0 1,0-1,-1 1,1 0,-1 1,0-1,0 1,-1-1,0 1,0 0,0 0,-1 0,0 1,0-1,0 1,-1-1,0 1,0-1,-1 1,0 0,0-1,0 1,-1 1,-5 2,0 0,0 0,-1-1,0 1,0-2,-1 1,0-1,-1 0,0-1,0 0,-1 0,0-1,0 0,0-1,0 0,-1-1,0 0,0 0,0-1,-1-1,1 0,-1 0,1-1,-1-1,1 0,-1-1,0 0,-2-1,-27-14,29 3</inkml:trace>
  <inkml:trace contextRef="#ctx0" brushRef="#br0" timeOffset="1899.707">1925 505,'4'-1,"0"-1,0 0,0 0,-1 0,1-1,-1 1,1-1,-1 0,0 0,0 0,0 0,-1 0,1-1,-1 1,0-1,0 0,0 0,1-2,5-7,131-255,-124 247,-7 31,-7 40,-1-42,0 7,-1-11,0 0,0-1,0 1,1 0,-1-1,1 1,0 0,0 0,1-1,-1 1,1 0,0-1,0 1,0 0,0-1,1 0,-1 1,1-1,0 0,0 1,0-1,0 0,1 0,-1-1,1 1,-1-1,1 1,0-1,0 0,1 0,-1 0,0 0,1 0,2 0,4-2,0 0,0-1,0-1,-1 0,1 0,-1-1,1 0,-1 0,0-1,0 0,-1-1,1 0,-1 0,0-1,0 0,-1-1,0 1,0-1,0-1,-1 1,0-2,36-30,72-73,-114 112,0-1,0 1,0-1,1 1,-1-1,0 0,0 1,1-1,-1 1,0-1,1 1,-1-1,0 1,1 0,-1-1,1 1,-1-1,1 1,-1 0,1-1,-1 1,1 0,-1 0,1-1,-1 1,1 0,0 0,-1 0,1 0,-1 0,1 0,0 0,-1 0,1 0,-1 0,1 0,-1 0,1 0,0 0,-1 1,1-1,-1 0,1 0,-1 1,1-1,-1 0,1 1,-1-1,1 0,-1 1,1-1,-1 1,0-1,1 1,-1-1,0 1,1-1,-1 1,0-1,0 1,0-1,1 1,-1-1,-2 41,-59 124,59-161,0 0,0-1,0 1,1 0,-1 0,1 0,0 0,0 1,0-1,1 0,-1 0,1 0,0 1,0-1,1 0,-1 0,1 1,0-1,0 0,1 0,0 3,9 9</inkml:trace>
  <inkml:trace contextRef="#ctx0" brushRef="#br0" timeOffset="2148.885">3168 195,'-43'33,"-39"31,-14 14,-1-2,6-3,15-11,9-10,13-9,10-7,7-11,11-3,5-2,5 1,6-2</inkml:trace>
  <inkml:trace contextRef="#ctx0" brushRef="#br0" timeOffset="2619.923">3139 618,'-20'21,"-2"-2,0 0,-1-1,-1-2,0 0,-21 9,-42 26,87-48,0 0,0 0,0 0,0 0,1 0,-1 0,1 0,0 0,0-1,0 1,0 0,1-1,-1 1,1 0,-1-1,1 0,0 1,0-1,0 0,0 0,1 0,-1 0,0-1,1 1,-1-1,1 1,0-1,-1 0,1 0,0 0,0 0,0 0,5 3,-1-1,-1 1,0 0,0 0,0 0,-1 1,1 0,-1 0,0 0,0 0,-1 1,0 0,0 0,0 0,-1 0,0 1,0 0,0-1,-1 1,0 0,0 0,-1 0,0 0,0 1,-1-1,0 0,0 0,0 0,-1 1,0-1,-1 0,0 0,0 0,0 0,-3 4,1-5,0 1,-1-1,0 0,-1 0,1-1,-1 0,0 1,-1-2,1 1,-1-1,0 0,0-1,0 1,0-1,0-1,-1 1,0-1,1-1,-1 1,0-1,0-1,0 1,0-1,1-1,-1 0,0 0,0 0,1-1,-1 0,0 0,1-1,0 0,0 0,0-1,0 0,0 0,1-1,0 0,-3-2,-11-33,16 19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04.2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322 1,'-39'30,"2"1,2 2,1 2,1 1,-5 11,27-34,0 0,1 0,0 1,1 0,1 1,0 0,1 0,1 1,0 0,1 0,1 0,0 1,1-1,1 1,1 0,0 15,5-23,0 1,1-1,0-1,1 1,0-1,0 0,0 0,1 0,0-1,1 0,0-1,0 1,0-1,1-1,-1 0,1 0,1-1,-1 0,1 0,-1-1,1-1,8 2,-8-2,0 0,0 0,1-2,-1 1,0-1,1 0,-1-1,0 0,0-1,2-1,13-1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05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109 509,'-16'29,"0"2,2 0,2 0,0 1,3 1,0 0,2 0,2 1,0 2,4-32,0 0,1-1,-1 1,1 0,-1 0,1 0,0 0,1 0,-1 0,1 0,0 0,0-1,0 1,0 0,0-1,1 1,0 0,0-1,0 0,0 1,0-1,1 0,-1 0,1-1,0 1,0 0,0-1,0 0,1 1,-1-1,2 0,6-1,0-2,0 1,0-1,0-1,0 0,0 0,0-1,-1-1,1 0,-1 0,0-1,0 0,-1-1,1 0,-1 0,-1-1,1-1,-1 1,0-1,-1 0,0-1,4-6,-7 11,17-23,-2 0,0-1,-2 0,-2-2,0 0,-2 0,-1-1,-2-1,-1 0,-1-2,14-36,-14 51,-1-1,-1-1,-1 1,0-1,-1 0,-2 0,0 0,-1 0,-1 0,-1 0,-1 0,-1 0,-1 0,0 0,-2 1,-5-13,8 28,-1 0,0 1,0 0,0-1,-1 1,1 1,-1-1,0 1,0-1,0 1,0 1,-1-1,1 1,-1 0,1 0,-1 1,0-1,0 1,0 1,0-1,0 1,0 0,1 0,-1 1,0 0,0 0,0 0,0 1,1-1,-1 2,1-1,-1 0,1 1,0 0,0 0,0 1,0-1,1 1,0 0,-1 1,1-1,-2 4,-12 11,2 0,0 1,1 0,1 2,1-1,1 2,1 0,1 0,1 1,1 0,-2 15,6-23,1-1,1 1,0 0,1 0,1 0,0 0,2 0,0 0,0 0,1 0,1 0,1-1,0 0,1 0,1 0,0-1,1 0,0 0,1-1,1 0,0-1,1 0,0 0,0-1,2-1,-1 0,1 0,1-1,0-1,3 1,22 10,1-3,0-1,1-2,0-1,3-2,-4-3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08.3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114 489,'-13'16,"0"1,1 1,1 0,1 0,0 1,2 0,0 1,1 0,1 0,1 1,1 0,1-1,-1 9,4-25,0 0,1 0,-1 0,0-1,1 1,0 0,0-1,0 1,1 0,-1-1,1 1,0-1,0 0,0 0,0 1,0-1,1-1,-1 1,1 0,0-1,0 1,0-1,0 0,0 0,1 0,-1 0,0-1,1 1,0-1,-1 0,1 0,0 0,-1 0,1-1,0 0,0 0,0 0,0 0,-1 0,1-1,0 1,0-1,-1 0,1 0,-1-1,1 1,-1-1,1 0,2-1,6-4,1-1,-1 0,0 0,-1-2,0 1,0-1,-1-1,0 0,-1 0,-1-1,1 0,-2 0,0-1,0 0,-1 0,-1-1,0-1,-1 7,-1 0,-1-1,1 1,-1-1,-1 0,0 0,0 1,-1-1,0 0,0 0,-1 0,0 0,0 1,-1-1,-1 0,1 1,-1 0,-1 0,1-1,-2 2,1-1,-1 0,0 1,0 0,-1 0,0 1,0 0,-1 0,1 0,-8-4,11 8,0-1,0 1,-1 0,1 0,-1 1,1-1,-1 1,0-1,0 1,0 0,0 0,0 1,0-1,0 1,0 0,0 0,0 1,0-1,1 1,-1-1,0 1,0 1,0-1,0 0,1 1,-1 0,1 0,-1 0,1 0,0 0,0 1,0 0,0-1,0 1,0 0,1 0,0 1,-1-1,1 0,0 1,1 0,-1 0,1-1,0 0,0 1,1-1,-1 1,1-1,0 0,0 1,0-1,0 1,1-1,0 0,-1 1,1-1,0 0,0 1,1-1,-1 0,1 0,0 0,0 0,0-1,0 1,0 0,0-1,1 1,-1-1,1 0,0 0,-1 0,1 0,0 0,0-1,0 1,1-1,-1 0,0 0,2 0,8 3,-1-1,2 0,-1-2,0 1,0-1,0-1,1-1,-1 1,4-3,5 0,0-1,-1-2,0 0,0-1,0-1,-1-1,0-1,-1-1,0 0,0-1,-2-2,1 1,-2-2,0 0,10-13,-12 14,-1 0,0-1,-1-1,-1 0,0 0,-1-1,-1-1,-1 0,0 0,-1 0,-1-1,-1 0,0 0,-2-1,0 1,-1-11,-2 27,0 1,0-1,0 1,0-1,-1 0,1 1,-1-1,0 1,0-1,0 1,0-1,0 1,0 0,-1-1,1 1,-1 0,0 0,1 0,-1 0,0 0,0 1,0-1,0 0,-1 1,1 0,0-1,-1 1,1 0,-1 0,1 0,-1 1,1-1,-1 1,0-1,1 1,-1 0,0 0,1 0,-1 0,0 1,1-1,-1 1,1-1,-1 1,1 0,-1 0,1 0,-1 0,1 1,0-1,0 1,0-1,-1 1,-5 5,-1 1,1 0,0 1,1 0,0 0,0 0,1 1,1 0,-1 0,1 0,1 1,0-1,1 1,0 0,0 1,1-1,1 0,0 1,0-1,1 1,1-1,0 0,0 1,1-1,1 0,0 0,0 0,1 0,1 0,-1-1,4 4,3-1,1 0,0-1,1 0,0 0,1-2,1 0,-1 0,2-2,-1 0,1 0,6 1,109 68,-125-72,0 2,-1-1,0 0,0 1,-1 0,1 0,-1 0,-1 1,0-1,0 1,0 0,-1 0,0 0,0 0,-1 0,0 1,-1-1,0 0,0 0,-1 1,0-1,0 0,-1 0,0 0,0 0,-2 3,-3 11,1-3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08.7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0 116,'43'-9,"39"-9,14-1,1 3,-11 0,-11 1,-14 5,-7 3,-7 3,-13 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07.2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284 1,'0'38,"0"27,4 8,3-4,-1-9,-2-10,5-9,-1-10</inkml:trace>
  <inkml:trace contextRef="#ctx0" brushRef="#br0" timeOffset="252.138">1 227,'43'0,"38"0,16-5,0-1,-12 0,-10 1,-13 1,-12 2,-11-4,-6-1,-5 1,-6 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06.3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1,'0'646,"0"-642,0 2,-1 1,1 0,0 0,1-1,-1 1,1 0,1 0,-1-1,1 1,0-1,1 0,-1 1,1-1,1 0,0 0,-1-5,0-1,0 1,0-1,1 0,-1 0,0 0,0 0,1-1,-1 0,0 1,0-1,0 0,0 0,0-1,0 1,0 0,0-1,-1 0,1 0,-1 0,1 0,-1 0,0 0,1-1,-1 1,0-1,0-1,7-3,63-57,-34 28,2 2,2 2,0 1,32-15,-68 42,80-32,-84 35,0 0,0 0,1 1,-1-1,1 1,-1-1,0 1,1 0,-1 0,1 0,-1 0,1 1,-1-1,0 0,1 1,-1 0,0 0,1 0,-1 0,0 0,0 0,0 0,0 1,0-1,0 1,0-1,-1 1,1 0,0 0,-1-1,1 1,-1 1,0-1,1 0,-2 4,0-1,0 0,0 0,-1 0,1 0,-1 0,0 0,-1 0,1 0,-1-1,0 1,0 0,-1-1,1 1,-1-1,0 0,0 0,0 0,-1 0,0-1,1 1,-2-1,2 1,-25 24,-1-1,-2-2,0-1,-2-1,0-2,-2-1,-23 10,27-17,4-3</inkml:trace>
  <inkml:trace contextRef="#ctx0" brushRef="#br0" timeOffset="344.484">679 621,'26'4,"1"-2,0-1,-1-1,1-1,0-2,-1 0,0-2,0-1,0-1,0-1,15-8,-35 13,1 0,-1-1,0 0,0 0,0 0,-1-1,1 0,-1 0,0 0,-1-1,1 0,-1 0,0 0,-1 0,1 0,-1-1,0 0,-1 1,0-1,0 0,0 0,-1 0,0-1,0 1,-1 0,0 0,0 0,-1-1,0 1,0 0,-1 0,0 0,0 0,0 0,-1 1,0-1,0 1,-1 0,0-1,0 2,-2-3,2 4,0 1,1 0,-2 0,1 0,0 1,0 0,-1-1,0 2,1-1,-1 0,0 1,0 0,0 0,1 0,-1 1,0 0,0 0,0 0,0 0,0 1,0 0,0 0,0 0,0 0,1 1,-1 0,1 0,-1 0,1 1,0 0,-1-1,-1 3,-4 3,-1 1,1-1,1 2,0-1,0 1,1 1,0-1,1 1,0 1,0-1,-3 13,4-12,1 1,1 0,0 0,1 0,0 0,1 1,1-1,0 1,1-1,0 1,1 0,0-1,1 1,1-1,0 0,1 0,0 0,1 0,1-1,0 0,0 0,1 0,1-1,0 0,1 0,8 8,-1-7,1 1,0-2,1 0,0-2,1 0,0 0,0-2,1 0,17 2,-11-3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04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220 536,'-33'43,"3"0,2 2,2 2,1 0,3 1,-14 47,33-90,1-1,-1 1,1 0,0 0,1-1,-1 1,1 0,0 1,0-1,0 0,1 0,0 0,0 0,0 1,1-1,0 0,0 0,0 0,0 0,1 0,0 0,0-1,0 1,1 0,-1-1,1 0,0 1,0-1,1 0,-1-1,1 1,0-1,0 1,0-1,0 0,1-1,2 2,7-1,-1-1,1 0,0-1,-1-1,1 0,0-1,0 0,-1-1,1-1,-1 0,0-1,0 0,0-1,0-1,-1 0,0 0,0-1,0-1,-1 0,0 0,-1-1,0-1,0 0,-1 0,-1-1,1 0,-2 0,0-1,0 0,4-10,-5 9,1 0,-2 0,0-1,0 1,-1-1,-1 0,-1-1,0 1,0 0,-2-1,1 1,-2-1,0 1,-1 0,0-1,-1 1,-1 0,0 1,-1-1,-4-8,6 15,0 0,-1 1,1-1,-1 1,-1 0,1 0,-1 0,0 0,0 1,-1 0,1 0,-1 1,0-1,0 1,-1 0,0 1,1 0,-1 0,0 0,0 1,0 0,-1 0,1 1,0 0,-1 0,0 1,-11 5</inkml:trace>
  <inkml:trace contextRef="#ctx0" brushRef="#br0" timeOffset="287.073">642 649,'1'19,"1"0,1 0,1-1,0 1,1-1,1 0,1-1,1 1,0-1,1-1,1 0,1 0,0-1,0 0,2-1,9 9,-18-20,1-1,-1 1,1-1,0 0,-1 0,1 0,0-1,0 0,0 0,0 0,1 0,-1-1,0 0,0 0,0 0,0-1,0 0,0 0,0 0,0 0,0-1,0 0,0 0,0 0,-1-1,0 1,1-1,-1 0,0 0,1-2,10-8,1-1,-2-1,0-1,-1 0,-1 0,11-19,-7 10,0 0,-2-2,-1 1,-1-2,-2 0,0 0,-2-1,-1 0,-2 0,0-1,-1-26,-4 32</inkml:trace>
  <inkml:trace contextRef="#ctx0" brushRef="#br0" timeOffset="570.493">1461 1,'-10'78,"4"0,3 1,4 0,5 29,24 97,-7-81,-17-106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36.87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654 623,'-5'-3,"1"0,-1 0,0 0,0 1,0-1,0 1,0 0,0 1,0-1,-1 1,1 0,-1 1,1-1,-1 1,1 0,-1 1,1-1,0 1,-1 0,1 0,0 1,-1-1,1 1,0 1,0-1,0 1,1-1,-1 1,1 1,-1-1,1 1,0-1,0 1,1 0,-2 2,-12 19,0 1,2 0,1 1,2 1,0 0,2 0,1 1,1 1,2-1,-1 10,6-35,-34 182,8 3,8 0,9 1,11 129,6-217,4-1,5 0,4 0,5-2,20 49,-20-44,-23-102,0-1,1 1,0 0,-1-1,1 1,0-1,0 0,0 0,0 0,0 0,0-1,0 1,0-1,0 1,0-1,0 0,0-1,0 1,0 0,0-1,0 0,0 0,0 0,0 0,0 0,0 0,-1-1,1 1,0-1,1-1,10-2,70-17,1 4,0 4,2 3,47 2,242-8,5-1,94 18,-195 2,562-19,-266-7,968-67,-868 70,-273 4,259 29,69 23,-608-29,0-5,110-14,82-17,-59 19,-250 8,-1 0,1 1,-1-2,1 1,-1-1,0 0,0 0,-1 0,1-1,-1 1,0-1,0 0,-1 0,1-1,-1 1,0-1,-1 1,1-1,-1 0,0 0,-1 0,0-1,1 1,-2 0,1 0,-1-1,0 1,0-2,5-21,23-116,-6-1,1-117,-16 133,2 11,-6 0,-5-1,-10-62,0 105,-4 1,-3 0,-3 2,-3 0,-10-14,21 57,1-1,1 0,2-1,2 0,0-1,3 0,0 0,2-20,5-164,-4 215,1 0,0 0,-1 1,1-1,-1 0,0 1,0 0,0-1,0 1,0 0,0 0,-1 0,1 0,-1 0,1 1,-1-1,0 1,0 0,0-1,0 1,0 1,0-1,0 0,0 1,0-1,0 1,0 0,0 0,0 0,0 1,0-1,0 1,0 0,0-1,0 1,0 0,0 1,-2 0,-18 1,-546 7,370-11,-1031 0,-93-54,263 25,-54 32,-188 82,776-32,473-48,-372 30,-128 40,448-54,0 5,2 4,-2 7,105-36,-42 20,41-20,0 0,1 1,-1-1,0 1,1-1,-1 1,0-1,1 1,-1-1,1 1,-1-1,1 1,-1 0,1-1,-1 1,1 0,0-1,-1 1,1 0,0 0,0-1,-1 1,1 0,0 0,0-1,0 1,0 0,0 0,0 0,0-1,0 1,1 0,-1 0,0-1,0 1,1 0,-1 0,0-1,1 1,-1 0,0-1,1 1,-1 0,1-1,0 1,-1-1,1 1,-1-1,1 1,0-1,-1 1,1-1,0 0,9 6,1 0,0-1,0-1,0 0,0 0,1-1,0-1,-1 0,1 0,6-1,8 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5:37.61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917 148,'-27'4,"-1"1,1 1,1 1,-1 1,1 1,0 2,1 1,1 0,0 2,0 1,1 1,1 1,1 1,1 0,0 2,1 0,-15 23,7-4,1 2,2 1,3 0,1 2,2 0,2 1,1 1,3 0,2 1,2 0,2 1,3 0,1 7,1-45,1 0,0 0,0 0,1 0,1 0,-1 0,2 0,-1 0,2 0,-1-1,1 1,1-1,-1 0,2 0,-1-1,1 0,0 0,1 0,0 0,0-1,1-1,-1 1,4 1,5 0,-1-1,1 0,0-1,1-1,-1-1,1 0,0-1,0-1,0-1,0 0,1-1,-1-1,2 0,222-45,-240 45,131-36,-1-7,-3-5,-2-5,-3-6,18-18,-98 56,-2-2,0-2,-2-1,-1-3,-1-1,-1-1,-2-2,-2-2,23-32,-48 59,-1 0,-1 0,1-1,-2 0,1 0,-1 0,-1 0,0-1,0 1,-1-1,0 0,-1 1,-1-1,1 0,-2 0,1 0,-1 0,-1 1,0-1,-1 0,0 1,0 0,-1-1,-1 1,0 1,-4-8,-12-6,-1 0,0 1,-2 1,-1 2,0 0,-2 2,0 0,0 2,-2 1,0 2,0 0,-1 2,0 2,-1 0,-5 1,-72-16,-1 5,-1 5,0 5,-68 4,109 3,0 3,0 3,1 2,-1 4,2 3,0 2,1 4,1 2,-8 6,53-17,0 0,0 1,2 1,-1 1,1 1,1 0,1 1,0 1,1 1,1 0,1 0,0 2,2-1,0 2,1-1,1 2,1-1,1 1,1 0,0 5,-7 44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2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1,'7'20,"-1"1,0-1,-1 1,-2 0,0 1,-1-1,-1 1,-1-1,-3 18,3 4,-2 537,2-578,-1 0,0 0,0 0,1 0,-1 0,1 0,0 0,-1 0,1 0,0 0,0 0,0 1,1-1,-1 0,0 0,1 0,-1 0,1 0,0 0,0-1,0 1,0 0,0 0,0 0,0-1,0 1,1-1,-1 1,1-1,-1 1,1-1,0 0,-1 0,1 0,0 0,0 0,0 0,0 0,0 0,0-1,0 1,0-1,0 0,0 0,0 1,0-1,0 0,0-1,0 1,0 0,0-1,1 1,11-10,0 0,0-1,-1-1,0 0,-1-1,0 0,-1-1,5-8,2-2,27-30,1 3,3 1,38-28,-13 40,-71 37,-1 1,0-1,0 1,0 0,1-1,-1 1,0 0,0 1,1-1,-1 0,0 0,0 1,0 0,1-1,-1 1,0 0,0 0,0 0,0 0,0 0,0 0,-1 1,1-1,0 1,-1-1,1 1,-1 0,1 0,-1 0,0-1,0 1,0 0,0 0,1 2,1 9,-1 0,0 0,-1 1,0-1,-1 1,0-1,-1 0,-1 1,0-1,-1 0,0 0,-1 0,-1-1,0 1,0-1,-6 8,-26 90,43-70,4-29</inkml:trace>
  <inkml:trace contextRef="#ctx0" brushRef="#br0" timeOffset="849.282">1130 537,'-30'21,"1"1,0 2,2 0,1 2,0 1,3 1,-14 20,9 16,28-62,-1 0,1-1,-1 1,1 0,0-1,0 1,0 0,0 0,0-1,0 1,0 0,0-1,1 1,-1 0,1-1,-1 1,1 0,0-1,-1 1,1-1,0 1,0-1,0 0,0 1,1-1,-1 0,0 0,0 0,1 0,-1 0,1 0,-1 0,1 0,-1 0,1-1,-1 1,2 0,6-1,-1-1,0 0,0-1,0 1,0-2,-1 1,1-1,0 0,-1 0,0-1,0 0,0-1,0 1,-1-1,0-1,4-2,2-1,144-145,-155 153,1 0,-1 0,0 0,0 0,1 0,-1 0,1 0,-1 0,0 1,1-1,0 0,-1 1,1 0,-1-1,1 1,0 0,-1 0,1-1,-1 1,1 1,0-1,-1 0,1 0,0 0,-1 1,1-1,-1 1,1 0,-1-1,1 1,-1 0,1 0,-1 0,0 0,0 0,1 0,-1 0,0 0,0 0,0 1,0-1,1 2,24 71,-21-53,-4-15,0 0,1 0,0 0,0 0,0-1,0 1,1 0,0-1,1 0,-1 0,1 0,0 0,0 0,0-1,1 0,-1 0,1 0,0 0,0-1,1 0,-1 0,1 0,-1-1,1 1,0-1,0-1,0 1,4-1,5 0,1-1,-1 0,1-2,-1 0,1 0,-1-2,0 0,0 0,0-1,-1-1,0-1,0 0,-1-1,7-4,167-145,-150 122,-20 18,56-37,-71 55,0 0,0 0,0 1,-1-1,1 1,0-1,-1 1,1-1,-1 1,0 0,1 0,-1 0,0 0,0 0,0 0,-1 0,1 0,0 0,-1 0,1 1,-1-1,0 0,0 0,0 1,0-1,0 0,0 0,-1 1,1-1,-1 0,1 1,-29 144,27-137,0 0,-1 0,-1 0,1-1,-2 1,1-1,-1 0,-1 0,1-1,-1 0,-1 0,0 0,-3 2,4 8,36-17,-21-2,224-8,-213 4,1-2,-1 0,0-1,0-1,-1-1,-1-1,1 0,-2-1,0-1,5-6,3-12,-23 20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3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0 110,'847'0,"-563"-28,108 28,-150-29,-139 30,120-12,-154 1,2 3,-1 3,0 3,12 4,35-1,53 9,-105-1,2-3,-1-3,0-3,30-4,23 1,871 2,-811 26,289-24,-418-1,115-13,-125 4,0 2,0 1,0 2,1 2,0 2,3 2,48-1,49-13,57-8,-63-4,-118 25,-5 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0 923,'7'2,"-1"-1,1 1,-1-1,1 0,0-1,0 1,-1-1,1-1,0 1,-1-1,1-1,0 1,-1-1,0 0,1 0,-1-1,0 0,0 0,0 0,-1-1,1 0,1-1,105-117,-53 50,-58 71,0 0,0 0,0 0,0-1,0 1,0 1,0-1,0 0,0 0,1 0,-1 1,0-1,1 0,-1 1,0 0,1-1,-1 1,1 0,-1-1,1 1,-1 0,0 0,1 0,-1 0,1 1,-1-1,1 0,-1 0,0 1,1-1,-1 1,0 0,1-1,-1 1,0 0,0 0,1-1,-1 1,0 0,0 0,0 0,0 1,0-1,-1 0,1 0,0 0,0 1,-1-1,1 0,-1 1,1-1,-1 0,0 1,27 81,-27-81,64 372,-56-287,-3 1,-5 0,-3 11,1-75,-1 0,0 0,-2 0,-1-1,-1 0,-1 0,-5 10,10-25,-1-1,1 1,-1-1,-1 0,1-1,-1 1,0-1,-1 1,0-2,1 1,-2-1,1 1,-1-2,0 1,0-1,0 0,0 0,-1-1,0 0,1-1,-1 1,0-2,-5 2,9-3,0 1,0-1,0 0,0-1,-1 1,1-1,0 1,0-1,0 0,1-1,-1 1,0-1,0 1,1-1,-1 0,1-1,-1 1,1 0,0-1,0 0,0 0,0 0,1 0,-1 0,1-1,0 1,0-1,0 1,0-1,1 0,-1 0,1 0,0 0,-13-137,18-127,-20 184,11 60</inkml:trace>
  <inkml:trace contextRef="#ctx0" brushRef="#br0" timeOffset="238.06">198 19,'-20'-10,"-5"3,5 6,12 3,7 2</inkml:trace>
  <inkml:trace contextRef="#ctx0" brushRef="#br0" timeOffset="1254.062">734 583,'-3'23,"1"0,0 0,2 0,1 0,1 0,0-1,2 1,1-1,0 1,2-1,0-1,2 1,0-2,2 1,0-1,1-1,1 0,1 0,2 1,-12-16,0 1,1-1,-1 0,1 0,-1-1,1 0,1 1,-1-1,0-1,1 1,-1-1,1 0,0 0,-1-1,1 0,0 0,0 0,0-1,0 0,0 0,0 0,0-1,0 0,0 0,0 0,-1-1,1 0,0 0,-1 0,0-1,1 0,-1 0,0 0,0 0,-1-1,1 0,-1 0,0 0,4-5,6-10,-1 0,-1-1,0 0,-2-1,0 0,-1 0,-1-1,-2-1,0 1,-1-1,-1 0,0-11,-10-28,-10 92,13 174,3-192,2-1,-1 1,1 0,1-1,0 1,1-1,0 0,0 0,1 0,1-1,0 0,0 0,1 0,0-1,1 0,0 0,1-1,-1 0,9 6,-11-10,-1 0,1 0,0 0,0-1,0 0,0 0,1 0,0-1,-1 0,1 0,0-1,0 0,0 0,0 0,0-1,0 0,0-1,-1 1,1-1,0-1,0 1,0-1,-1 0,1-1,2-1,9-5,0-1,-1-1,-1 0,0-1,0-1,-1 0,-1-1,-1-1,0 0,0-1,5-11,154-212,-167 230,-1 2,1 0,0 0,0 0,0 0,1 1,-1 0,2 0,-1 1,1-1,-1 1,2 1,5-4,-11 9,0-1,1 1,-1 0,0 0,0 0,0 0,0 0,0 0,0 1,0-1,0 1,0-1,-1 1,1 0,-1 0,1 0,-1-1,0 1,1 1,-1-1,0 0,-1 0,1 0,0 0,0 1,-1-1,0 0,1 1,-1-1,0 0,0 1,0-1,0 1,-1-1,1 0,-1 2,3 11,3 4,0 0,-2 0,0 0,-1 0,-1 1,-1-1,0 0,-2 1,0-1,-1 0,-1 0,-1 0,-1-1,0 0,-4 6,7-18,-1-1,-1 0,1 0,-1-1,1 1,-1-1,-1 0,1 0,-1-1,1 1,-1-1,0 0,0-1,0 0,0 0,-1 0,1 0,0-1,-1 0,1-1,-1 0,0 0,1 0,-1 0,-4-2,10 2,0-1,0 0,0 1,0-1,0 1,1-1,-1 0,0 0,0 1,1-1,-1 0,0 0,1 0,-1 0,1 0,-1 0,1 0,0 0,-1 0,1 0,0 0,0 0,-1 0,1 0,0-1,0 1,0 0,1 0,-1 0,0 0,0 0,0 0,1 0,-1 0,1 0,-1 0,1 0,-1 0,1 0,-1 0,1 0,0 0,0 1,-1-1,1 0,0 0,0 1,0-1,0 1,0-1,0 1,0-1,0 1,0-1,0 1,0 0,0 0,0-1,0 1,0 0,0 0,0 0,0 0,0 0,1 0,-1 1,0-1,0 0,25-5,0 1,0 2,1 0,-1 2,1 1,2 1,30 0,-32-1,-1-1,0-1,0-2,0 0,0-2,-1-1,0-1,0-1,0-1,-1-1,8-5,-4-2,-1-1,0-2,-1 0,-2-2,0 0,-1-2,-1 0,-2-2,0 0,-2-1,-1-1,-1-1,-2 0,0-1,-2-1,-2 0,0 0,-2-1,-2 0,-1-1,-1 1,-1-25,-2 24,1 19,-1-1,-1 1,0-1,-1 1,0-1,-2 1,1 0,-2 0,-4-12,8 26,0-1,0 0,-1 0,1 0,-1 1,1-1,-1 0,1 1,-1-1,0 0,1 1,-1-1,0 0,1 1,-1-1,0 1,1 0,-1-1,0 1,0 0,0-1,0 1,1 0,-1 0,0-1,0 1,0 0,0 0,0 0,0 0,0 0,1 1,-1-1,0 0,0 0,0 1,0-1,1 0,-1 1,0-1,0 0,1 1,-1 0,0-1,0 1,1-1,-1 1,1 0,-1-1,1 1,-1 0,1-1,-1 1,1 0,-1 0,-26 46,6 14,4 0,2 2,3-1,3 2,-2 63,8-91,2 0,1-1,1 1,3 0,0-1,3 0,0 0,3 0,1-1,1-1,12 22,7-8,-27-44,-3-5</inkml:trace>
  <inkml:trace contextRef="#ctx0" brushRef="#br0" timeOffset="1503.058">2173 499,'29'-5,"19"-1,11-1,0 2,0 7,-1 2,0 1,-1 0,0 3,0 1,-1 3,-5 0,-6-2,-11-3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3:45.0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0 118,'38'5,"0"-1,0-2,0-2,1-2,7-2,49-1,157-21,121-6,-323 32,199 13,-7 22,-144-26,1-4,69-7,-42 0,472 2,-190-28,-60 17,32-25,150 26,-170-19,-25 47,4-5,-53 14,753-28,-677-26,597 27,688 0,-1375 27,440-27,65 0,-449-28,727 29,-637-31,374 31,-561 27,345-27,-310-13,-101-2,1 7,69 9,-52 0,2408-2,-2394 28,283-27,-397-1,-58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58 477,'24'3,"0"-2,-1 0,1-2,0 0,-1-2,1 0,-1-2,0 0,0-2,-1 0,0-2,0 0,-1-2,0 0,9-8,8-7,-1-2,-2-1,0-3,-3 0,0-2,-2-1,12-21,-39 52,0 1,1-1,-1 1,0-1,0 0,0 0,-1 0,1 0,-1 0,0-1,0 1,0-1,-1 1,0-1,0 0,0 1,0-1,-1 0,0 0,0 1,0-1,0 0,-1 0,0 0,-1 4,-1-1,0 1,1 0,-1 0,0 0,0 0,0 0,0 1,0 0,0-1,0 1,0 0,0 0,0 1,0-1,0 0,1 1,-1 0,0 0,0 0,0 0,1 0,-1 1,0-1,1 1,-1-1,1 1,0 0,0 0,-1 0,1 0,1 1,-1-1,0 1,-22 26,2 2,1 1,1 0,2 2,1 0,2 0,1 2,2 0,1 0,2 1,2 1,1-1,2 1,1 0,3 17,-6 124,9-1,15 90,-14-236,-1 1,-2 0,-2-1,0 1,-3 0,0-1,-2 1,-2-1,-1-1,-1 0,-1 0,-8 12,13-35,-1-1,1 0,-2 0,1 0,-1-1,0 0,0-1,0 0,-1 0,0 0,0-1,0-1,0 0,-1 0,1 0,-1-1,1-1,-1 0,0 0,0-1,0 0,0-1,1 0,-1 0,0-1,1 0,-1-1,1 0,0-1,0 0,0 0,0-1,1 0,-1 0,1-1,1 0,-1-1,1 0,0 0,1 0,0-1,0 0,0 0,1 0,0-1,1 0,0 0,0 0,1 0,0-1,1 1,0-1,0-5,5 4,0-1,0 1,1-1,1 1,0 0,0 1,1-1,1 1,0 0,0 1,1 0,0 0,0 0,1 1,0 1,1-1,-1 1,6-2,10-11,301-201,-272 185,-29 20,-1 0,-1-1,-1-1,0-2,8-10,-16 13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0,'-36'107,"6"2,3 0,6 2,-5 82,-5 171,37-309,0-50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0,'-20'29,"-5"14,0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1,'-5'14,"3"5,2-1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57 140,'336'-110,"-295"99,-32 7,1 1,-1 0,0 0,1 1,0 1,0 0,-1 0,1 1,0 0,0 0,-1 1,4 1,-9 1,-1 0,0 1,0-1,0 1,0-1,-1 1,1 0,-1 0,0 0,0 1,-1-1,1 0,-1 1,0-1,0 1,0-1,-1 1,1-1,-1 1,0-1,-1 1,1 0,-1-1,0 1,0-1,0 1,-1-1,0 0,1 0,-3 4,-77 149,53-100,2 2,3 0,-11 48,-74 306,80-309,12-94,10-15</inkml:trace>
  <inkml:trace contextRef="#ctx0" brushRef="#br0" timeOffset="249.914">0 620,'24'14,"18"6,6-2,4-3,-1-5,0-3,1-4,-4-1,0-2,-3-1,-6 0,-3 1,-4-1,-2 1,-1-1,-6 6,-7 1</inkml:trace>
  <inkml:trace contextRef="#ctx0" brushRef="#br0" timeOffset="478.921">875 846,'-5'24,"4"8,1-2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26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53 198,'-14'5,"-2"1,25-15,19-9,-1-2,-1-1,-1-1,-1-1,-1-2,14-18,-30 24,-26 38,-48 150,53-121,3 0,1 1,-2 50,6-47,-4 61,-20 103,-19-53,76-248,10-16,4 2,5 2,57-90,-93 170,24-37,2 2,2 1,2 2,30-28,-54 63,-6 3,0 0,1 1,0 1,1 0,0 0,0 1,1 1,0 0,0 1,1 0,5-1,-17 6,1 1,0 0,-1 0,1 0,0 0,-1 0,1 0,0 1,-1-1,1 1,-1 0,1 0,-1 0,1 0,-1 0,0 0,1 1,-1-1,0 1,0-1,0 1,0 0,0 0,0 0,-1 0,1 0,-1 1,1-1,-1 0,0 1,0-1,0 1,0-1,0 1,-1 0,8 95,-14-74,-1-1,-1 0,-1 0,-1-1,-1 0,-1-1,0 0,-2-1,-1 0,-11 10,15-16,-1-1,0-1,-1 0,0-1,-1 0,0-1,-1-1,0 0,0-1,-1-1,-10 4,19-8,-1-1,1 0,0 0,0 0,-1-1,1 0,-1-1,0 0,1 0,-1 0,1-1,-1 0,1-1,0 1,-1-2,1 1,0-1,0 0,1 0,-1-1,0 0,1 0,0 0,0-1,1 0,-1 0,-2-3,-20-44,21 28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89,'0'-3,"1"0,-1-1,0 1,0 0,0 0,-1 0,1 0,-1 0,0 0,0 0,0 1,0-1,0 0,0 0,-1 0,1 1,-1-1,0 1,0 0,0-1,0 1,0 0,-1 0,1 0,0 0,-1 1,0-1,1 1,-1-1,0 1,0 0,0 0,0 0,-1 0,-4-1,0 0,0 1,0-1,-1 2,1-1,0 1,0 0,0 1,0 0,0 0,0 1,0 0,0 1,0-1,1 1,-1 1,1-1,0 1,0 1,0-1,0 1,1 1,0-1,0 1,1 0,-1 0,1 0,1 1,-1 0,1 0,0 0,1 1,-2 1,-2 13,1 1,1-1,1 1,0 0,2 0,1 0,1 1,0-1,3 5,-2 19,12 47,-2 37,-13-118,-1 0,0 0,-1-1,0 0,-1 0,-1 0,0 0,0-1,-1 0,0 0,-1-1,-1 0,1 0,-1-1,-1 0,0-1,0 0,-1 0,-7 3,-52 23,92-45,-11 8,1 0,-1 1,1 1,0 0,-1 1,1 0,0 0,0 1,-1 1,1 0,2 1,-9-1,0-1,0 1,-1 0,1 0,-1 0,0 0,0 1,1 0,-2 0,1 0,0 0,-1 1,1-1,-1 1,0 0,0 0,0 0,-1 0,0 1,0-1,0 1,0-1,0 1,-1 0,0-1,0 1,0 4,-2 7,-1-1,0 0,-1 0,0 0,-2-1,0 1,0-1,-1 0,-1 0,0-1,-1 0,-1 0,0-1,0 0,-1-1,-5 4,-41 62,1 42,54-115,0 0,0 1,1-1,0 0,-1 0,1 1,1-1,-1 0,1 0,-1 1,1-1,0 0,1 0,-1 0,1 0,0 0,0-1,0 1,0 0,1-1,-1 1,1-1,0 0,0 0,0 0,1 0,-1-1,1 1,0-1,13 7,0-1,0-1,0 0,1-2,0 0,0 0,0-2,1-1,-1 0,1-1,0-1,-1-1,1 0,95-31,-104 23,-5 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0,'-13'2,"1"1,-1 0,1 1,0 0,0 1,1 0,0 1,0 0,0 1,-6 5,6-6,-89 62,99-67,0-1,1 1,-1-1,1 1,-1-1,1 1,-1 0,1-1,-1 1,1 0,-1-1,1 1,0 0,0 0,-1-1,1 1,0 0,0 0,0-1,0 1,0 0,0 0,0 0,0-1,0 1,0 0,0 0,1 0,-1-1,0 1,0 0,1-1,-1 1,1 0,-1 0,1-1,-1 1,1-1,-1 1,1-1,-1 1,1 0,0-1,-1 0,1 1,0-1,-1 1,1-1,0 0,-1 0,1 1,0-1,0 0,0 0,52 17,-44-15,22 4,-24-5,0-1,0 1,0 0,0 1,0-1,0 1,-1 1,1-1,-1 1,1 1,-1-1,0 1,0 0,0 0,-1 1,0-1,0 1,0 0,0 1,-1-1,3 6,-7-6,-1 1,0 0,0-1,-1 1,0-1,0 1,0-1,0 0,-1 0,0 0,0 0,0-1,-1 1,0-1,1 0,-2 0,1 0,0 0,-1-1,1 1,-1-1,0-1,0 1,-1-1,1 0,0 0,-5 1,1 2,-7 5,-1-1,0-1,-1 0,0-1,0-1,-1-1,0-1,0 0,-3-1,23-3,-1 0,0 0,0-1,1 1,-1 0,0 0,0 0,0-1,1 1,-1 0,0-1,0 1,0 0,0 0,0-1,0 1,1 0,-1-1,0 1,0 0,0-1,0 1,0 0,0-1,0 1,0 0,0-1,-1 1,1 0,0-1,0 1,0 0,0-1,0 1,0 0,-1 0,1-1,0 1,0 0,0 0,-1-1,1 1,0 0,0 0,-1 0,1-1,0 1,-1 0,1 0,0 0,-1 0,1 0,0 0,0-1,-1 1,1 0,0 0,-1 0,1 0,0 0,-1 0,1 0,0 1,-1-1,23-17,-3 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0 208,'19'1,"0"0,1-2,-1 0,-1-1,1-1,0-1,-1-1,1 0,-1-2,-1 0,1 0,-1-2,11-7,-24 12,0 0,0-1,0 1,-1 0,1-1,-1 0,-1 0,1 0,-1 0,1-1,-2 1,1 0,0-1,-1 0,0-3,0 7,-1 0,0 0,0-1,0 1,0 0,-1 0,1-1,-1 1,1 0,-1 0,0 0,0-1,0 1,0 0,0 0,0 0,0 1,-1-1,1 0,-1 0,1 1,-1-1,0 1,0-1,1 1,-1 0,0 0,0 0,0 0,0 0,-1 0,1 0,0 1,0-1,-1 1,1-1,0 1,0 0,-1 0,-8 2,0-1,0 2,0 0,0 0,1 1,0 0,-1 1,1 0,1 0,-1 1,1 1,0 0,0 0,1 0,0 1,1 0,-1 1,2 0,-1 0,1 0,0 1,1 0,0 2,1-5,0-1,1 1,1 0,-1 0,1 0,0 0,0 0,1 1,0-1,0 0,1 1,0-1,0 1,1-1,0 0,0 1,1-1,0 0,0 0,1 0,0 0,0 0,0-1,1 1,0-1,0 0,1 0,-1-1,1 1,1-1,-1 0,1 0,0-1,0 1,0-2,1 1,-1 0,1-1,0 0,0-1,0 0,0 0,0 0,2-1,4 1,-1-2,1 1,0-2,0 1,-1-2,1 0,-1 0,1-1,2-2,3-2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19 565,'-1'4,"-3"5,1-1,0 1,1 0,0 0,1 1,0-1,0 0,1 1,0-1,0 0,1 1,0-1,1 0,2 7,-1-13,-1-1,1 0,-1 0,1 0,0 0,0-1,0 1,0-1,0 0,0 0,0 0,0 0,0 0,1-1,-1 1,0-1,0 0,1 0,-1 0,0 0,1-1,-1 1,0-1,0 0,0 0,0 0,0 0,0-1,0 1,0-1,0 0,0 0,-1 0,2-1,9-3,128-71,-141 76,1 0,-1 1,1-1,0 0,-1 1,1-1,-1 0,1 1,0-1,0 1,-1-1,1 1,0-1,0 1,-1 0,1-1,0 1,0 0,0-1,0 1,0 0,-1 0,1 0,0 0,0 0,0 0,0 0,0 0,0 1,0-1,-1 0,1 0,0 1,0-1,0 0,-1 1,1-1,0 1,0-1,-1 1,1-1,0 1,-1 0,1-1,-1 1,1 0,-1 0,1-1,-1 1,1 0,-1 0,0 0,1-1,-1 1,0 0,0 0,0 0,1 0,-1 0,0 0,0-1,0 1,-1 0,1 0,0 0,0 0,0 0,1 21,-2-18,0 0,0 0,0 0,1 0,0 1,0-1,0 0,0 0,1 0,0 0,-1 0,2 0,-1 0,0 0,1 0,-1 0,1-1,0 1,1-1,-1 1,0-1,1 0,0 0,0 0,0 0,0 0,0-1,1 1,-1-1,1 0,-1 0,1 0,0-1,0 1,0-1,0 0,0 0,0 0,6-3,1 1,-1-2,0 1,-1-1,1-1,0 0,-1 0,0-1,0 0,0-1,-1 0,1 0,-2-1,1 0,-1 0,0-1,0 1,0-3,84-171,-81 162</inkml:trace>
  <inkml:trace contextRef="#ctx0" brushRef="#br0" timeOffset="270.982">838 56,'1'71,"-13"193,4-219,2 0,2 0,2 0,4 37,-1-73,1 0,-1 0,2 0,-1-1,1 1,1 0,-1-1,1 0,1 0,0 0,0 0,2 2,0-5</inkml:trace>
  <inkml:trace contextRef="#ctx0" brushRef="#br0" timeOffset="538.814">696 423,'34'5,"15"2,5-1,-2-1,-5-2,-6 0,-10-7,-10-2</inkml:trace>
  <inkml:trace contextRef="#ctx0" brushRef="#br0" timeOffset="788.716">1120 423,'-5'18,"-3"6,1 0,1 1,1 0,1 0,2 1,0-1,2 6,0-28,0 0,1 0,-1 0,1 0,0 0,0 0,0 0,0 0,0 0,1 0,-1 0,1-1,0 1,0-1,0 1,0-1,0 0,0 0,1 0,-1 0,1 0,-1 0,1-1,0 1,-1-1,1 0,0 0,0 0,0 0,0 0,0-1,0 1,1-1,-1 0,0 0,0 0,0 0,0-1,1 0,7 0,0-1,0 0,0 0,-1-2,0 1,1-1,-1-1,-1 0,1 0,7-6,-11 6,-1 0,1 0,-1-1,-1 0,1 0,-1 0,0 0,0-1,-1 1,0-1,0 0,-1 0,1 0,-2-1,1 1,0-4,-2 7,1 1,-1-1,1 0,-1 0,-1 0,1 0,0 1,-1-1,0 0,0 0,0 1,0-1,0 0,-1 1,0-1,0 1,0 0,0 0,0 0,0 0,-1 0,0 0,1 0,-1 1,0-1,-1 1,1 0,0 0,0 0,-1 1,1-1,-2 0,-20-4,0 3</inkml:trace>
  <inkml:trace contextRef="#ctx0" brushRef="#br0" timeOffset="1132.023">1487 706,'19'-50,"24"-33,-42 83,0 0,0 0,0 0,0 0,0 0,0 0,0 0,0 0,0 1,0-1,0 0,0 1,0-1,0 1,0-1,0 1,0-1,-1 1,1 0,0 0,0-1,-1 1,1 0,0 0,-1 0,1-1,-1 1,1 0,-1 0,0 0,1 0,-1 0,0 0,0 0,1 0,-1 0,0 0,0 0,0 0,0 0,0 0,0 0,-1 0,1 0,0 0,-1 0,1 0,-1 1,2 5,-1-3,0 1,0 0,0-1,1 1,0-1,0 1,0-1,1 1,-1-1,1 1,0-1,0 0,1 0,-1 0,1 0,0-1,0 1,0-1,0 1,1-1,-1 0,1 0,0-1,0 1,0-1,0 0,0 0,0 0,1 0,-1-1,1 0,-1 0,1 0,-1 0,1-1,0 0,-1 0,1 0,0-1,2 0,2-3,0-1,0 0,0-1,-1 0,0 0,0-1,0 0,-1 0,0-1,0 0,-1 0,0-1,-1 1,4-9,0-3</inkml:trace>
  <inkml:trace contextRef="#ctx0" brushRef="#br0" timeOffset="1522.479">2249 368,'-45'27,"45"-26,-1-1,0 1,0 0,0-1,0 1,1 0,-1 0,0 0,1 0,-1 0,1 0,-1 0,1 0,-1 0,1 0,0 0,0 0,-1 0,1 0,0 0,0 0,0 0,0 0,0 0,0 0,0 0,1 1,-1-1,0 0,0 0,1 0,-1 0,1 0,-1 0,1 0,-1-1,1 1,0 0,0 0,-1 0,1-1,0 1,0 0,0 0,0-1,44 26,-40-24,0 0,0 0,0 1,0-1,0 1,-1 0,0 0,1 1,-1-1,0 1,-1 0,1 0,-1 0,0 1,0-1,0 1,0-1,-1 1,0 0,1 2,-2 2,0-1,0 0,-1 0,0 1,-1-1,1 0,-2 0,1 1,-1-1,0 0,-1-1,0 1,0 0,-1-1,0 0,0 1,-1-2,0 1,0 0,0-1,-1 0,0 0,0-1,-1 0,1 0,-1 0,-3 1,7-5,0 1,0 0,0 0,0-1,0 0,0 0,-1 0,1 0,0 0,-1 0,1-1,-1 0,1 0,0 0,-1 0,1 0,-4-1,-10-4</inkml:trace>
  <inkml:trace contextRef="#ctx0" brushRef="#br0" timeOffset="1768.21">2080 1,'-20'28,"-5"15,0 5,6-6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108 417,'8'-1,"-19"27,8-20,-73 217,53-166,20-59,8-5</inkml:trace>
  <inkml:trace contextRef="#ctx0" brushRef="#br0" timeOffset="987.163">220 304,'26'-39,"-21"26,38-105,-78 152,9 9,3 0,2 1,1 1,2 1,-8 38,9-10,15-73,2-12</inkml:trace>
  <inkml:trace contextRef="#ctx0" brushRef="#br0" timeOffset="1489.946">389 77,'1'34,"2"0,1 0,1-1,2 1,2-2,8 23,50 142,-58-169,-9-28,0-1,0 1,0-1,0 1,0 0,0-1,0 1,0 0,0-1,0 1,0 0,0-1,1 1,-1 0,0-1,0 1,0 0,0-1,1 1,-1 0,0 0,0-1,1 1,-1 0,0 0,0-1,1 1,-1 0,0 0,1 0,-1 0,0 0,1-1,-1 1,0 0,1 0,-1 0,0 0,1 0,-1 0,0 0,1 0,-1 0,0 0,1 0,-1 0,0 0,1 1,-1-1,0 0,1 0,-1 0,0 0,1 1,-1-1,0 0,1 0,-1 0,0 1,0-1,0 0,1 1,-1-1,0 0,0 0,0 1,1-1,80-256,6-40,-87 296,-1 0,1 1,0-1,0 0,0 0,-1 1,1-1,0 0,0 1,0-1,0 0,0 1,-1-1,1 0,0 1,0-1,0 0,0 1,0-1,0 0,0 1,0-1,0 0,0 1,1-1,-1 0,0 1,0-1,0 0,0 1,0-1,1 0,-1 1,0-1,0 0,0 0,1 1,-1-1,0 0,1 0,-1 0,0 1,0-1,1 0,-1 0,0 0,1 0,-1 1,0-1,1 0,-1 0,0 0,1 0,-1 0,0 0,1 0,-1 0,0 0,1 0,-1 1,0 17</inkml:trace>
  <inkml:trace contextRef="#ctx0" brushRef="#br0" timeOffset="1837.037">869 501,'40'-29,"-31"24,0 0,-1-1,1 1,-1-2,0 1,-1-1,0 0,0-1,0 0,-1 0,0 0,-1-1,0 0,0 0,-1 0,0 0,0-3,-3 10,-1 1,0-1,1 0,-1 1,0-1,0 0,0 1,0-1,-1 0,1 1,0-1,-1 0,1 1,-1-1,1 1,-1-1,0 1,0-1,1 1,-1-1,0 1,-1 0,1-1,0 1,0 0,0 0,-1 0,1 0,0 0,-1 0,1 0,-1 1,0-1,1 0,-1 1,1-1,-1 1,0 0,1-1,-1 1,0 0,1 0,-2 0,-69 22,61-14,0 0,1 1,0 0,1 1,0 0,1 0,0 1,0 0,1 1,0-1,1 1,1 1,0-1,0 1,2 0,-1 0,2 0,-1 0,2 0,0 1,1-1,0 1,1 0,0-9,1 0,0 0,0 0,0-1,1 1,-1-1,1 1,0-1,1 0,-1 0,1 0,-1 0,1-1,0 0,1 0,-1 0,1 0,-1 0,1-1,0 0,0 0,0 0,0-1,0 0,0 0,0 0,0 0,1-1,-1 0,0 0,0 0,1-1,-1 1,0-1,0-1,0 1,0-1,0 0,1 0,19-5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92 141,'-15'34,"-8"11,-2 2,9-6,7-15,5-17,8-15,4-11,-1-3</inkml:trace>
  <inkml:trace contextRef="#ctx0" brushRef="#br0" timeOffset="461.63">261 311,'145'-248,"-145"248,-1-1,1 0,0 0,0 1,0-1,0 0,0 0,0 1,0-1,1 0,-1 1,0-1,0 0,1 0,-1 1,0-1,1 1,-1-1,0 0,1 1,-1-1,1 1,-1-1,1 1,-1-1,1 1,0-1,-1 1,1-1,-1 1,1 0,0 0,-1-1,1 1,0 0,0 0,-1 0,1-1,0 1,-1 0,1 0,0 0,0 0,-1 0,1 1,0-1,0 0,-1 0,1 0,0 1,-1-1,1 0,0 1,-1-1,1 0,-1 1,1-1,-1 1,1-1,-1 1,1-1,-1 1,1 0,1 68,-3-63,-1-1,1 1,0-1,1 1,-1-1,1 1,0-1,0 1,1 0,0-1,0 1,0-1,0 1,1-1,0 0,0 0,1 1,-1-2,1 1,0 0,0 0,1-1,-1 0,1 0,0 0,0 0,1 0,-1-1,1 0,0 0,-1 0,1 0,1-1,3 2,-1-4,0-1,0 0,0 0,0 0,0-1,0 0,0-1,-1 0,1 0,-1 0,0-1,0 0,0-1,0 1,-1-1,0 0,0-1,0 0,-1 0,0 0,0 0,0-1,-1 0,0 0,0 0,-1-1,2-5,-3 10,10-14,0 5</inkml:trace>
  <inkml:trace contextRef="#ctx0" brushRef="#br0" timeOffset="743.401">1108 0,'-16'6,"-1"1,1 0,0 1,1 1,-1 0,2 1,0 0,0 2,1-1,0 2,1 0,0 0,1 1,-5 8,15-19,0-1,0 1,0-1,0 1,1 0,-1 0,1-1,-1 1,1 0,0 0,0 0,0 0,1-1,-1 1,1 0,-1 0,1-1,0 1,0 0,0-1,0 1,1-1,-1 1,1-1,-1 0,1 1,0-1,0 0,0 0,0 0,0-1,1 1,-1 0,0-1,1 0,-1 1,1-1,0 0,-1 0,1-1,0 1,0 0,-1-1,1 0,0 1,0-1,0 0,-1-1,4 1,21 2,1-2,-1 0,1-2,0 0,-1-3,11-2,-13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1 434,'38'-28,"2"2,0 2,2 2,0 2,2 1,1 2,-40 15,-1 0,1 0,-1 0,1 1,-1 0,1 0,0 0,0 0,-1 1,1-1,0 1,0 1,0-1,-1 1,1-1,0 2,0-1,-1 0,1 1,-1 0,1 0,-1 0,0 0,0 1,0 0,0 0,0 0,-1 0,1 0,-1 1,0 0,0-1,0 1,-1 0,1 1,-1-1,0 0,0 1,1 2,-3 4,-1 1,0-1,0 0,-1 0,0 0,-1 0,0 0,-1 0,0-1,-1 1,0-1,0 0,-1-1,-1 1,0-1,0-1,0 1,-1-1,0 0,-1-1,0 0,-6 4,0 3,13-13,1 0,0 0,-1 0,1 1,0-1,0 0,0 0,0 1,0-1,0 1,0-1,1 1,-1-1,0 1,1-1,-1 1,1 0,0-1,-1 1,1 0,0-1,0 1,0 0,0-1,0 1,1 0,-1-1,0 1,1 0,-1-1,1 1,0-1,-1 1,1-1,0 1,0-1,0 0,0 1,0-1,0 0,1 0,-1 0,0 0,1 0,-1 0,1 0,-1 0,1 0,-1-1,1 1,-1 0,1-1,0 0,-1 1,1-1,0 0,51 9,-47-9,1 0,-1 1,1 0,-1 0,1 0,-1 1,0 0,0 0,0 1,0-1,0 2,0-1,-1 0,1 1,3 4,-8-6,0 0,-1 1,1-1,-1 1,0-1,1 1,-1-1,0 1,0-1,-1 1,1 0,-1-1,1 0,-1 1,0-1,0 1,0-1,0 0,0 1,0-1,-1 0,1 0,-1 0,1 0,-1 0,0-1,0 1,0 0,0-1,0 1,0-1,-1 0,-1 4,-24 22,-1-1,-1-1,-1-1,-2-2,0-2,-1-1,0-1,-15 4,13-21,26-9</inkml:trace>
  <inkml:trace contextRef="#ctx0" brushRef="#br0" timeOffset="365.682">762 490,'0'-5,"5"-1,1-5,0-5,4-5,0-3,3-3,4 4,0 0,1 0,2 3,-1 1,-1 3,-2 0,-4 8,-4 9,-9 9,-3 4</inkml:trace>
  <inkml:trace contextRef="#ctx0" brushRef="#br0" timeOffset="766.277">1299 293,'-8'10,"0"0,0 0,1 0,0 0,1 1,0 0,1 0,0 1,1-1,0 1,1 0,-2 11,5-21,-1 0,1 0,0-1,0 1,1 0,-1 0,0 0,1 0,-1-1,1 1,-1 0,1-1,0 1,0 0,0-1,0 1,0-1,0 1,0-1,0 1,1-1,-1 0,0 0,1 0,-1 0,1 0,-1 0,1 0,0 0,-1 0,1-1,0 1,0-1,-1 1,1-1,0 0,0 0,0 0,0 0,-1 0,3 0,74-20,-59 8,-1-1,-1-1,0-1,0-1,-2 0,0 0,-1-2,0 0,-2 0,0-2,-1 1,-1-1,-1-1,3-11,-9 27,0-1,-1 0,1 0,-1 1,0-2,-1 1,0 0,0 0,0 0,-1-1,0 1,0 0,0 0,-1-1,0 1,0 0,0 0,-1 0,0 0,-1 0,1 0,-1 1,0-1,0 1,-1-1,1 1,-1 0,0 1,-1-1,1 1,-1 0,0 0,0 0,0 1,-1-1,-4-1,1 3,1 1,0 1,0 0,-1 0,1 0,0 1,-1 0,1 1,0 0,0 0,0 1,0 0,1 0,-1 0,1 1,0 1,0-1,0 1,1 0,-1 1,1 0,0-1,1 2,0-1,0 1,0 0,1 0,-1 0,2 1,-3 6,0-5,2 1,-1 0,1 0,1 1,-1-1,2 1,0-1,0 1,1 0,0 0,1 0,0 0,1-1,0 1,0 0,1 0,1-1,0 1,1-1,-1 0,2 0,0 0,4 6,-2-4,0-1,1-1,1 1,-1-1,2-1,-1 0,1 0,1-1,0 0,0-1,0 0,1-1,0 0,2 0,11 2</inkml:trace>
  <inkml:trace contextRef="#ctx0" brushRef="#br0" timeOffset="1016.08">706 687,'28'10,"20"3,11-1,5-2,7-3,-1-8,-1-2,-3-3,1 2,-6-5,-8 0,-13 1</inkml:trace>
  <inkml:trace contextRef="#ctx0" brushRef="#br0" timeOffset="1948.033">1920 1139,'82'-70,"-10"12,-2-4,-4-3,38-48,-79 88,-2-1,-2-1,0-1,-1-1,-2-1,-1 0,-2-1,-1-1,-1 0,-2-1,-1 0,-1-1,-3 0,2-13,-19-55,10 100,0-1,0 0,-1 1,1-1,0 1,-1-1,1 1,-1 0,0 0,0 0,0-1,0 2,0-1,0 0,-1 0,1 1,-1-1,1 1,-1 0,1 0,-1 0,0 0,1 0,-1 0,0 1,0-1,0 1,1 0,-1 0,0 0,0 0,0 1,-2 0,-5 1,-1 1,0 0,1 1,0 0,0 0,0 1,0 1,1-1,0 2,0-1,1 1,0 1,0-1,0 1,1 1,0-1,1 1,-1 2,-9 14,1 2,1 0,1 0,2 1,-9 29,13-33,1 0,1 1,1-1,1 1,1 0,1 0,2 0,0 0,2 0,1 6,-1-19,0 0,0 1,1-1,1 0,0-1,0 1,1-1,1 0,0-1,0 1,1-1,1-1,-1 0,2 0,-1 0,1-1,0-1,1 0,-1 0,11 4,-7-6,1 0,0-1,0-1,0 0,1-1,-1-1,0-1,1 0,-1 0,0-2,1 0,-1-1,0 0,0-1,-1-1,1 0,-1-1,0-1,0 0,-1 0,7-7,-2 3</inkml:trace>
  <inkml:trace contextRef="#ctx0" brushRef="#br0" timeOffset="2800.196">3020 687,'-25'10,"-1"1,1 1,1 1,0 1,1 1,1 1,0 1,1 1,1 1,0 1,17-17,0 1,0 0,1 0,0 0,0 0,0 0,0 0,0 1,1-1,0 0,0 1,0-1,0 1,1 0,-1-1,1 1,1-1,-1 1,1 0,-1-1,1 1,0-1,1 1,-1-1,1 0,0 0,0 0,0 0,1 0,0 0,-1 0,1-1,0 1,1-1,-1 0,1 0,-1 0,1 0,0-1,0 0,0 1,0-1,0-1,1 1,-1-1,2 1,5-4,0 1,1-2,-1 0,0 0,0-1,0 0,0-1,-1 0,0-1,0 0,0 0,-1-1,0-1,0 1,-1-1,0-1,-1 0,1 0,1-4,-7 10,67-91,-69 93,0 0,0 0,1 0,-1 0,0 0,1 0,-1 1,1-1,0 0,-1 0,1 0,-1 1,1-1,0 0,0 1,-1-1,1 0,0 1,0-1,0 1,0-1,0 1,0 0,0-1,0 1,0 0,0 0,0 0,0-1,0 1,0 0,0 0,0 1,0-1,0 0,0 0,-1 0,1 1,0-1,0 0,0 1,0-1,0 1,0-1,0 1,-1-1,1 1,0 0,0-1,-1 1,1 0,0 0,-1 0,1-1,-1 1,1 0,-1 0,31 57,-29-51,0 0,1 0,-1 0,1 0,1-1,-1 1,1-1,0 0,1 0,-1 0,1-1,0 1,1-1,-1 0,1-1,0 1,0-1,1-1,-1 1,1-1,-1 0,1 0,0-1,0 0,1 0,-1-1,0 0,1 0,5 0,1-6,-1 0,0-1,0 0,-1-1,1-1,-2 0,1-1,-1 0,0 0,-1-1,0-1,-1 1,0-2,-1 1,0-1,-1-1,0 1,-1-1,2-4,60-115,-67 132,0 0,0 1,0-1,0 1,0-1,0 1,0-1,0 1,-1 0,1-1,0 1,0 0,-1 0,1-1,0 1,-1 0,1 0,-1 0,1 0,-1 0,0 0,1 0,-1 0,0 0,0 0,1 0,-1 0,0 0,0 0,0 0,0 0,-1 0,1 0,0 0,0 0,-1 0,1 0,0 0,-1 0,1 0,-1 0,0 1,1-1,0 11,1 1,0-1,1 0,0 0,1 1,0-1,1-1,0 1,3 4,-5-12,0-1,0 1,0-1,0 0,0 0,1 0,-1 0,1 0,0 0,0-1,0 1,0-1,0 0,1 0,-1 0,0 0,1-1,0 0,-1 1,1-1,0 0,0-1,-1 1,1-1,0 0,0 1,0-2,0 1,0 0,-1-1,4 0,153-73,-155 73,0 0,1 0,-1 1,0 0,1 0,-1 0,0 0,1 1,-1 0,0 0,0 1,0-1,0 1,0 0,0 1,-1-1,1 1,1 1,56 20,-53-24,-1 0,0-1,1 0,-1 0,0-1,0 0,0 0,0-1,0 0,-1-1,1 1,-1-1,0-1,0 1,0-1,-1-1,0 1,0-1,0 0,-1 0,1-1,-2 0,1 0,-1 0,0 0,0-1,-1 1,0-1,0 0,-1 0,0 0,-1 0,1-1,0-45,-3 30</inkml:trace>
  <inkml:trace contextRef="#ctx0" brushRef="#br0" timeOffset="4047.571">3923 687,'0'5,"0"7,0 5,0 5,0 4,0 2,0-4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203 247,'126'-134,"-44"35,-70 86,-18 37,0-1,1 18,3 0,2 0,1 0,2 0,4 17,4 68,-9-31,-5 0,-4 0,-4-1,-4 0,-4-1,-31 88,45-164,0 0,-1 0,-1 0,-1-1,0 0,-1-1,-1 0,0 0,-1-1,0 0,-2-1,1 0,-1-1,-13 8,23-17,-1-1,0 1,1-1,-1 0,0 0,-1-1,1 1,0-1,0 0,-1 0,1-1,0 1,-1-1,1 0,-1 0,1 0,0-1,-1 1,1-1,0 0,-1 0,1-1,0 1,0-1,0 0,0 0,0-1,1 1,-1-1,1 1,-1-1,1 0,0-1,0 1,0 0,1-1,-1 0,1 1,0-1,0-1,-2-8,1 0,0 0,0-1,2 0,0 1,0-1,2 0,-1 1,2-1,0 0,0 1,1 0,1-1,0 1,6-11,6-12,2 0,2 1,1 0,21-24,131-151,-155 191,1 1,1 1,0 0,1 2,1 0,1 1,1 1,7 4,-19 10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666 367,'-27'-3,"0"0,0 2,0 1,0 1,1 1,-1 1,0 2,1 1,0 0,0 2,-20 10,-34 6,70-21,7-3,-1 0,1 1,0-1,0 1,0 0,0 0,0 0,0 0,0 0,0 0,0 1,1 0,-1-1,0 1,1 0,0 1,-1-1,1 0,0 0,0 1,0 0,0-1,0 3,3-3,1 1,-1-1,1 0,0 0,0 0,0 0,0 0,0 0,0 0,0-1,1 1,-1-1,1 0,-1 0,1 0,-1 0,1 0,0 0,-1-1,1 1,0-1,0 0,-1 1,1-1,0-1,0 1,-3 0,205 31,-203-32,0 1,-1-1,1 1,-1 0,1 0,-1 0,1 0,-1 0,1 0,0 0,-1 1,1-1,-1 1,1-1,-1 1,0-1,1 1,-1 0,1 0,-1-1,0 1,0 0,1 0,-1 0,0 1,0-1,0 0,0 0,0 1,-1-1,1 0,0 1,-1-1,1 1,-1-1,1 0,-1 1,1 0,-1-1,0 1,0-1,0 1,0-1,0 1,0-1,0 1,-1 0,1 0,-9 7,1 0,-1-1,0 0,-1 0,0-1,0 0,-1-1,0 0,0-1,-8 3,-19 11,-197 120,229-134,-69 66,73-69,1 0,-1 0,1 0,0 0,-1 0,1 0,0 1,0-1,0 0,1 1,-1-1,0 1,1-1,0 1,0-1,-1 1,1-1,1 1,-1-1,0 1,1-1,-1 1,1-1,0 0,-1 1,1-1,1 0,-1 1,0-1,0 0,1 0,-1 0,1 0,0 0,0-1,-1 1,2 0,9 5,1-1,-1 0,1-2,0 1,1-1,-1-1,1 0,-1-1,1-1,0 0,0-1,0 0,-1-1,13-3,10 3,-35 1,11 1,1 0,-1-1,0 0,1-1,-1 0,0-1,1 0,-1-1,0-1,-1 0,1 0,-1-1,1-1,-2 0,1 0,-1-1,1 0,-2-1,2-2,2-6</inkml:trace>
  <inkml:trace contextRef="#ctx0" brushRef="#br0" timeOffset="316.997">468 0,'-21'68,"2"0,3 1,4 1,2 1,4-1,2 1,5 30,-1-33,-3 0,-3-1,-3 1,-3-1,-2-1,-4 0,-23 55,35-106,2-7,0 0,0 1,1 0,0-1,0 1,1 0,0 1,1-1,0 0,1 0,-1 1,2-1,0 6,9 1,2-4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0,'-25'84,"9"-35,2 0,3 1,1 1,0 26,-15 250,11-106,12-160,10-61,2-6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0,'-14'34,"-5"15,1 5,8-7,5-12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27 249,'-1'330,"-9"-280,-4-80,13 2,1 1,2-1,1 0,1 1,1 0,2 0,0 0,2 1,1 0,1 1,1 0,1 1,2 0,0 1,1 0,1 2,2 0,10-10,-18 20,0 0,1 0,0 1,0 1,1 0,0 1,0 0,1 1,0 0,1 1,-1 1,4 0,-15 4,-1 0,1 1,-1-1,1 1,0 0,-1-1,1 1,-1 1,1-1,0 0,-1 1,1-1,-1 1,1 0,-1 0,1 0,-1 0,0 0,0 0,1 1,-1-1,0 1,0-1,0 1,0 0,-1 0,1 0,0 0,-1 0,0 0,1 1,-1-1,0 0,0 1,0-1,0 1,-1-1,1 1,-1-1,1 1,0 6,0 0,-1 0,0 0,-1 0,1 0,-2 0,1 0,-1 0,-1 0,1-1,-2 2,-3 6,0-1,-1 1,0-2,-1 0,-1 0,0 0,-1-1,-1-1,0 0,0 0,-1-1,-1-1,0 0,0-1,-1-1,0 0,-14 5,27-12,-1 0,1 0,-1-1,1 1,-1-1,1 0,-1 1,1-1,-1 0,1-1,-1 1,1 0,-1-1,1 1,-1-1,1 0,0 0,-1 0,1 0,0 0,0 0,-2-1,-7-10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0,'-47'30,"-97"80,143-109,-1 0,1 0,0 0,-1 0,1 1,0-1,0 0,0 1,0-1,0 1,0-1,1 1,-1-1,0 1,1 0,-1-1,1 1,0 0,0 0,-1-1,1 1,0 0,0-1,0 1,1 0,-1 0,0-1,1 1,-1 0,1-1,0 1,-1-1,1 1,0-1,0 1,0-1,0 1,0-1,0 0,0 1,1-1,-1 0,0 0,1 0,-1 0,1 0,-1 0,1-1,-1 1,1 0,1-1,47 18,-43-17,-1 1,1-1,0 1,-1 0,1 1,-1-1,0 2,0-1,0 0,0 1,-1 0,1 1,-1-1,0 1,0 0,-1 0,0 0,1 1,-2 0,4 4,-8-4,1-1,-1 1,0-1,-1 1,1-1,-1 0,0 0,0 1,-1-1,1-1,-1 1,0 0,-1-1,1 1,-1-1,0 0,0 0,0-1,0 1,-1-1,1 0,-1 0,0 0,0-1,0 1,0-1,-1-1,-1 1,4 0,-9 4,0 1,-1-2,0 0,0-1,0 0,-1 0,1-2,-1 0,-9 0,5-5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1,'-96'294,"27"87,64-210,10-144,2-27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2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422 451,'-39'-17,"17"12,1 2,0 0,-1 1,1 1,-1 1,0 1,1 1,-1 1,1 1,0 0,0 2,-19 7,-30 40,69-51,0-1,0 1,0 0,0 1,0-1,0 0,0 0,1 0,-1 0,1 1,0-1,0 0,0 0,0 1,0-1,0 0,0 0,1 1,-1-1,1 0,-1 0,1 0,0 0,0 1,0-1,0-1,1 1,-1 0,0 0,1 0,-1-1,1 1,0-1,-1 1,1-1,2 2,4 2,1 1,-1-2,1 1,0-1,0 0,0-1,1 0,-1-1,1 0,0 0,-1-1,1 0,1-1,-6 1,52 21,-56-21,0 0,-1 0,1 0,0 0,0 0,0 0,-1 0,1 0,0 0,-1 0,1 0,-1 1,1-1,-1 0,0 1,0-1,1 0,-1 0,0 1,0-1,0 0,0 1,-1-1,1 0,0 0,0 1,-1-1,1 0,-1 0,1 1,-1-1,1 0,-1 0,0 0,0 0,0 0,1 0,-1 0,0 0,0 0,0 0,0-1,-1 1,0 0,-73 54,64-49,1 0,-1 0,1 1,1 0,-1 1,1 0,0 1,1 0,0 0,1 1,0-1,0 2,1-1,0 1,1 0,-1 2,5-10,1-1,-1 1,1 0,-1 0,1-1,0 1,0 0,0 0,0-1,0 1,1 0,-1 0,1-1,0 1,0 0,0-1,0 1,0-1,0 1,1-1,-1 0,1 0,0 1,0-1,-1 0,1 0,1-1,-1 1,0 0,0-1,1 1,-1-1,1 0,-1 0,1 0,-1 0,1 0,2 0,5 2,0-2,1 1,-1-1,1-1,-1 0,1 0,-1-1,1 0,8-3,5-1,-14 4,0 0,0 0,-1-1,1-1,-1 1,0-2,0 1,0-1,0-1,0 1,-1-2,0 1,0-1,0 0,-1-1,0 0,0 0,0-1,2-12</inkml:trace>
  <inkml:trace contextRef="#ctx0" brushRef="#br0" timeOffset="550.841">337 0,'-12'17,"0"0,2 0,0 1,1 0,1 1,0 0,2 1,0-1,1 1,1 0,1 0,1 1,1-1,0 1,2-1,0 0,1 1,3 8,-2 59,-19 296,-8-188,-10 16,23-62,11-150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0,-1 0,1 0,-1 0,0 0,0 0,0 0,-4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28,'25'10,"11"-2,6-2,0-2,-2-7,1-2,-1-1,-3 0,-7-2,-5-1,-1 1,0 3,1 1,-4 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1,'-11'42,"3"0,1 0,3 1,1 0,2 0,4 41,-1 2,-3-79,1 1,0-1,1 0,-1 1,1-1,1 0,0 0,0 0,0 0,0 0,1 0,1-1,-1 1,1-1,0 0,4 5,0-8</inkml:trace>
  <inkml:trace contextRef="#ctx0" brushRef="#br0" timeOffset="251.846">0 594,'39'-5,"17"-2,4 1,1-3,-4-1,-4 1,-4 3,-2 3,-4 0,-5 3,-3-1,-4 2,-6 4,-8 1</inkml:trace>
  <inkml:trace contextRef="#ctx0" brushRef="#br0" timeOffset="627.665">227 819,'32'-6,"-6"1,-1 1,1 1,0 1,0 1,20 3,-44-3,1 1,0 0,-1 0,1 1,-1-1,1 0,-1 1,0-1,1 1,-1 0,1 0,-1 0,0 0,0 0,0 1,0-1,1 1,-2-1,1 1,0 0,0 0,-1 0,1 0,-1 0,1 0,-1 0,0 0,0 0,0 1,0-1,0 0,0 1,-1-1,1 1,-1-1,0 1,0-1,0 1,0-1,0 1,0-1,-1 1,1-1,-7 10,0 0,0-1,-1 0,0 0,-1-1,0 0,-1-1,0 0,-1 0,0-1,-2 1,-35 31,45-39,0 0,0 1,1-1,-1 1,1-1,0 1,-1 0,1 0,0 0,0 1,0-1,0 0,1 1,-1-1,0 1,1-1,0 1,0 0,0 0,0-1,0 1,0 0,1 0,-1 0,1 0,0 0,0 0,0 0,1 0,-1 0,0 0,1 0,0 0,0-1,0 1,0 0,0 0,1-1,-1 1,1-1,-1 1,1-1,2 2,3 0,1-1,0-1,0 1,0-2,0 1,1-1,-1 0,0 0,1-1,-1 0,0-1,0 0,1 0,-1-1,0 0,0 0,0-1,0 0,-1-1,1 1,-1-1,0-1,0 1,0-1,-1-1,0 1,0-1,0 0,0 0,0-2,4-6</inkml:trace>
  <inkml:trace contextRef="#ctx0" brushRef="#br0" timeOffset="943.514">932 114,'-14'26,"2"1,2 0,0 1,2 0,1 1,1 0,1 0,2 0,1 0,1 0,2 15,7 4,-1-1,-3 1,-2 0,-2 0,-2 0,-7 45,-47 69,48-147</inkml:trace>
  <inkml:trace contextRef="#ctx0" brushRef="#br0" timeOffset="1276.702">1214 452,'-53'30,"-168"111,160-63,60-76,0 1,0-1,0 1,0 0,1-1,-1 1,1-1,0 1,0 0,0 0,0-1,0 1,1 0,-1-1,1 1,-1-1,1 1,0-1,0 1,0-1,1 1,-1-1,0 0,1 1,0-1,-1 0,1 0,0 0,0-1,0 1,0 0,1-1,-1 1,0-1,1 0,137 44,-30-15,-106-28,0 0,-1-1,1 1,-1 1,1-1,-1 1,0-1,0 1,0 0,0 0,-1 0,1 0,-1 1,0-1,0 1,0-1,0 1,-1 0,1 0,-1-1,0 1,0 0,0 1,2 17</inkml:trace>
  <inkml:trace contextRef="#ctx0" brushRef="#br0" timeOffset="1630.548">1750 481,'-34'48,"-91"158,-11-2,119-183</inkml:trace>
  <inkml:trace contextRef="#ctx0" brushRef="#br0" timeOffset="1897.501">1468 424,'67'174,"-29"-117,3-2,2-2,3-2,9 6,-40-44,-2-3</inkml:trace>
  <inkml:trace contextRef="#ctx0" brushRef="#br0" timeOffset="3000.816">1919 819,'1'-2,"1"0,-1 1,0-1,0 0,1 1,-1 0,1-1,-1 1,1 0,0-1,-1 1,1 0,0 0,0 0,0 1,0-1,0 0,0 1,0-1,0 1,0 0,0 0,0-1,0 2,2-1,6-2,5-2,46-6,-60 10,0 1,0-1,1 0,-1 0,0 0,0 1,0-1,0 0,1 1,-1-1,0 1,0-1,0 1,0 0,0 0,0-1,0 1,-1 0,1 0,0 0,0 0,-1 0,1 0,0 0,-1 0,1 0,-1 0,1 0,-1 0,0 1,1-1,-1 0,0 0,0 0,0 1,0-1,0 0,0 0,0 0,0 1,-1-1,1 0,0 0,-1 1,-1 4,0 0,0 1,-1-1,0 0,0-1,0 1,-1-1,0 1,0-1,0 0,-1 0,0-1,0 1,-42 67,46-70,1-1,0 1,0 0,0 0,0 0,0-1,0 1,1 0,-1 0,1-1,-1 1,1 0,-1 0,1-1,0 1,0-1,0 1,0-1,0 1,0-1,0 1,0-1,1 0,-1 0,1 0,-1 0,1 0,-1 0,1 0,-1 0,1 0,0-1,-1 1,1-1,0 1,0-1,-1 0,1 0,0 0,1 0,75-7,66-81,-115 67,-10 8</inkml:trace>
  <inkml:trace contextRef="#ctx0" brushRef="#br0" timeOffset="3415.863">2117 114,'5'-3,"1"0,0 1,0-1,0 1,0 1,0-1,0 1,1 0,-1 1,0-1,1 1,-1 1,0-1,0 1,1 0,-1 0,0 1,0 0,0 0,0 0,0 1,-1 0,1 0,-1 0,1 1,-5 0,-1 0,1 0,-1 0,0 0,0 0,0 0,-1-1,1 1,-1 0,0 0,0 0,-1-1,1 1,-1 0,0-1,0 1,0-1,0 0,0 0,-1 0,1 0,-1 0,0 0,0-1,0 1,0-1,0 0,-1 0,1 0,-1 0,0 0,-13 12,-27 46,43-58,0 0,0-1,0 1,1 0,-1-1,1 1,-1 0,1 0,-1-1,1 1,0 0,0 0,0 0,0 0,0-1,1 1,-1 0,0 0,1-1,-1 1,1 0,0 0,0-1,-1 1,1-1,0 1,0-1,1 1,-1-1,0 1,0-1,1 0,-1 0,1 0,-1 0,1 0,-1 0,2 1,6 1,1-1,0 1,-1-1,1-1,0 0,-1 0,1-1,0 0,0-1,3 0,68 2,-36 10,-25-6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5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44,'-100'302,"94"-281,2 0,0 0,1 0,1 0,1 0,2 0,-1 0,2 1,1-1,1-1,0 1,2 0,0-1,2 0,2 5,-8-20,1-1,-1 0,1 0,0 0,0 0,1-1,-1 1,1-1,-1 0,1 0,0 0,0 0,0-1,1 1,-1-1,1 0,-1-1,1 1,-1-1,1 0,0 0,0 0,0-1,0 0,-1 1,1-2,0 1,0-1,0 1,0-1,-1-1,1 1,0-1,-1 0,1 0,-1 0,0 0,0-1,0 0,1 0,20-20,-1-1,-1-1,-1-1,-2-1,0-1,-2 0,-1-2,4-11,107-246,-119 266,-2-1,0 0,-1-1,-1 0,-1 0,0-16,-5 39,1 0,0 1,-1-1,1 0,-1 0,1 0,-1 0,1 0,-1 0,1 0,-1 0,1-1,-1 1,1 0,-1 0,1 0,0 0,-1-1,1 1,-1 0,1 0,0-1,-1 1,1 0,0-1,-1 1,1 0,0-1,-1 1,1-1,0 1,0 0,-1-1,1 1,0-1,0 1,0-1,0 1,0-1,0 1,0-1,0 1,0-1,-22 46,22-44,-12 28,2 1,1 0,2 1,1 0,1 0,2 0,1 1,1 22,5 127,-3-172,0 0,1 0,0-1,0 1,1-1,0 1,0-1,1 0,0 0,1 0,0-1,0 0,4 4,3 1</inkml:trace>
  <inkml:trace contextRef="#ctx0" brushRef="#br0" timeOffset="483.897">656 524,'177'6,"-175"-7,-1 1,1 1,-1-1,0 0,1 0,-1 0,1 1,-1-1,0 1,1-1,-1 1,0-1,0 1,1 0,-1 0,0-1,0 1,0 0,0 0,0 0,0 0,0 1,0-1,-1 0,1 0,0 0,-1 1,1-1,-1 0,1 1,-1-1,1 0,-1 1,0-1,0 1,0-1,0 0,0 1,0-1,0 1,0-1,-1 0,1 1,0-1,-1 1,1-1,-1 0,0 0,1 1,-1-1,0 0,0 0,0 0,0 0,0 0,0 0,0 0,0 0,-98 113,99-113,-1 0,1 0,-1 1,1-1,-1 0,1 0,0 1,-1-1,1 0,0 1,0-1,0 0,0 0,0 1,0-1,0 0,1 1,-1-1,0 0,1 0,-1 1,1-1,-1 0,1 0,0 0,-1 0,1 0,0 0,0 0,0 0,0 0,0 0,0 0,0 0,0-1,0 1,0 0,0-1,1 1,-1-1,0 1,0-1,1 0,-1 1,0-1,2 0,63 4,41-39,-87 25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25,'33'10,"17"3,4-1,2-2,-3-3,-1-8,-5-3,-5-1,-1 0,-2-4,-2 0,-4 1,-2-2,-2-1,-1 3,-5 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0,'-31'83,"4"0,3 2,4 1,4 0,0 31,16-114,-4 17,1 0,1 0,0 0,2 0,0 0,2 0,0-1,1 1,1 0,0-1,5 11,-8-27,1-1,-1 1,0-1,1 1,-1-1,1 0,0 1,0-1,0 0,0 0,0 0,0-1,0 1,1 0,-1-1,1 1,-1-1,1 0,0 0,-1 0,1 0,0-1,0 1,-1-1,1 1,0-1,0 0,0 0,0 0,-1-1,1 1,0-1,0 1,0-1,-1 0,1 0,0 0,0-1,98-63,-90 55,6-3,-4 2,0 0,1 1,0 0,1 2,0-1,1 2,9-4,-23 10,-1 1,1-1,0 1,0-1,-1 1,1 0,0 0,0 0,-1 0,1 0,0 0,0 0,-1 0,1 1,0-1,-1 1,1 0,0-1,-1 1,1 0,-1 0,1 0,-1 0,1 0,-1 0,0 0,1 0,-1 1,0-1,0 1,0-1,0 1,0-1,-1 1,1-1,0 1,-1 0,1-1,-1 1,1 0,-1 0,5 80,-6-72,1 3,-2-10,1 0,0 0,0 0,0 0,0 0,1 0,-1 0,1 0,0 0,0 0,0 0,0 0,1 0,-1 0,1 0,0 0,0 0,0 0,0 0,0 0,0 0,1-1,0 1,-1-1,1 1,0-1,0 1,0-1,1 0,-1 0,0 0,1 0,0-1,-1 1,1-1,0 1,0-1,-1 0,1 0,0 0,0-1,1 1,20-8,0-5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65 198,'13'-1,"0"-1,0-1,0 0,-1-1,1 0,-1-1,0-1,0 0,-1 0,0-1,0 0,0-1,-1-1,0 1,-1-2,1 1,-2-1,-7 7,1 1,-1 0,0-1,-1 1,1-1,0 1,-1-1,1 1,-1-1,0 1,0-1,0 0,0 1,0-1,-1 1,1-1,-1 1,0-1,1 1,-1-1,0 1,-1-1,1 1,0 0,-1 0,1 0,-1 0,1 0,-1 0,0 0,0 0,0 1,0-1,0 1,-1-1,1 1,0 0,-1 0,1 0,-1 0,1 0,-1 1,1-1,-1 1,1 0,-1-1,1 1,-1 0,0 1,1-1,-1 0,1 1,-1-1,1 1,-1 0,1 0,-1 0,1 0,0 0,-10 5,1 0,0 1,0 0,1 0,0 1,1 1,-1-1,1 1,1 1,0 0,0 0,1 1,1 0,-1 0,2 0,0 1,0 0,-1 5,2-9,0-1,0 1,1 0,0 0,0 0,1 1,0-1,0 1,1-1,0 1,1-1,0 1,0 0,1-1,0 1,1-1,-1 1,2-1,-1 0,1 1,0-1,1-1,0 1,0 0,1-1,0 0,0 0,0 0,1-1,0 0,1 0,-1 0,1-1,0 0,1 0,7 0,0-1,0 0,0 0,1-2,-1 0,1-1,-1 0,1-2,8 0,-20 1,21-1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350 532,'-21'0,"-1"0,0 2,1 1,0 1,-1 1,2 0,-1 2,1 0,-13 7,25-10,0 0,0 1,1 0,-1 0,1 1,0 0,1 0,-1 1,1 0,0 0,1 0,0 1,0 0,1 0,0 0,0 0,1 1,0-1,0 1,1 0,0 0,1 0,-1 7,1-11,0 0,0-1,0 1,0 0,1 0,0 0,0-1,0 1,1 0,-1 0,1 0,0-1,1 1,-1-1,1 1,0-1,0 1,0-1,1 0,-1 0,1 0,0 0,0 0,0-1,1 0,-1 1,1-1,0 0,0-1,0 1,0-1,1 0,-1 0,4 1,5-3,0-2,-1 0,1 0,0-1,-1-1,0 0,1 0,-2-2,1 1,-1-1,1-1,-2 0,1-1,3-3,16-13,0-2,-2-1,-1 0,-1-2,-2-2,0 0,-3-1,0-1,-2-1,12-32,-23 46,-1 0,-1 0,-1-1,-1 0,0 0,-2 0,0 0,-2-1,0 1,-1 0,-1-1,0 11,1 0,-2 0,1 0,-2 1,1-1,-1 1,-1 0,0 0,0 1,-1-1,0 1,-1 0,0 1,0 0,-1 0,0 0,0 1,-1 0,0 1,0 0,-10-5,14 9,-1 0,0 0,0 0,0 0,0 1,0 0,0 1,0-1,0 1,-1 0,1 1,0-1,0 1,0 0,0 1,0 0,0 0,0 0,1 0,-1 1,1 0,-1 0,1 1,0-1,0 1,1 0,-4 4,-1 1,-1 1,2 0,0 0,0 1,0 0,2 1,-1-1,2 1,-1 0,2 1,-1-1,0 10,1 1,1 0,1 1,2 0,0-1,1 1,2-1,0 1,2-1,0 0,2 0,0-1,1 0,2 0,0-1,1 0,1 0,1-2,1 1,1-2,0 0,2-1,0 0,11 8,-16-15,-3-2,0 1,1-1,0 0,0-1,1 0,-1-1,2 0,-1-1,0 0,1 0,0-2,0 1,9 0,-17-5,0 0,1 0,-1-1,0 0,0 0,0 0,0 0,0 0,-1-1,1 0,-1 0,1 0,-1 0,0 0,0-1,0 1,-1-1,1 0,-1 0,0 0,0 0,-1 0,1 0,-1 0,0-1,0 1,0-1,0 1,-1-1,0 1,0-1,0 1,3-22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2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422 451,'-39'-17,"17"12,1 2,0 0,-1 1,1 1,-1 1,0 1,1 1,-1 1,1 1,0 0,0 2,-19 7,-30 40,69-51,0-1,0 1,0 0,0 1,0-1,0 0,0 0,1 0,-1 0,1 1,0-1,0 0,0 0,0 1,0-1,0 0,0 0,1 1,-1-1,1 0,-1 0,1 0,0 0,0 1,0-1,0-1,1 1,-1 0,0 0,1 0,-1-1,1 1,0-1,-1 1,1-1,2 2,4 2,1 1,-1-2,1 1,0-1,0 0,0-1,1 0,-1-1,1 0,0 0,-1-1,1 0,1-1,-6 1,52 21,-56-21,0 0,-1 0,1 0,0 0,0 0,0 0,-1 0,1 0,0 0,-1 0,1 0,-1 1,1-1,-1 0,0 1,0-1,1 0,-1 0,0 1,0-1,0 0,0 1,-1-1,1 0,0 0,0 1,-1-1,1 0,-1 0,1 1,-1-1,1 0,-1 0,0 0,0 0,0 0,1 0,-1 0,0 0,0 0,0 0,0-1,-1 1,0 0,-73 54,64-49,1 0,-1 0,1 1,1 0,-1 1,1 0,0 1,1 0,0 0,1 1,0-1,0 2,1-1,0 1,1 0,-1 2,5-10,1-1,-1 1,1 0,-1 0,1-1,0 1,0 0,0 0,0-1,0 1,1 0,-1 0,1-1,0 1,0 0,0-1,0 1,0-1,0 1,1-1,-1 0,1 0,0 1,0-1,-1 0,1 0,1-1,-1 1,0 0,0-1,1 1,-1-1,1 0,-1 0,1 0,-1 0,1 0,2 0,5 2,0-2,1 1,-1-1,1-1,-1 0,1 0,-1-1,1 0,8-3,5-1,-14 4,0 0,0 0,-1-1,1-1,-1 1,0-2,0 1,0-1,0-1,0 1,-1-2,0 1,0-1,0 0,-1-1,0 0,0 0,0-1,2-12</inkml:trace>
  <inkml:trace contextRef="#ctx0" brushRef="#br0" timeOffset="550.841">337 0,'-12'17,"0"0,2 0,0 1,1 0,1 1,0 0,2 1,0-1,1 1,1 0,1 0,1 1,1-1,0 1,2-1,0 0,1 1,3 8,-2 59,-19 296,-8-188,-10 16,23-62,11-150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0,-1 0,1 0,-1 0,0 0,0 0,0 0,-4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28,'25'10,"11"-2,6-2,0-2,-2-7,1-2,-1-1,-3 0,-7-2,-5-1,-1 1,0 3,1 1,-4 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1,'-11'42,"3"0,1 0,3 1,1 0,2 0,4 41,-1 2,-3-79,1 1,0-1,1 0,-1 1,1-1,1 0,0 0,0 0,0 0,0 0,1 0,1-1,-1 1,1-1,0 0,4 5,0-8</inkml:trace>
  <inkml:trace contextRef="#ctx0" brushRef="#br0" timeOffset="251.846">0 594,'39'-5,"17"-2,4 1,1-3,-4-1,-4 1,-4 3,-2 3,-4 0,-5 3,-3-1,-4 2,-6 4,-8 1</inkml:trace>
  <inkml:trace contextRef="#ctx0" brushRef="#br0" timeOffset="627.665">227 819,'32'-6,"-6"1,-1 1,1 1,0 1,0 1,20 3,-44-3,1 1,0 0,-1 0,1 1,-1-1,1 0,-1 1,0-1,1 1,-1 0,1 0,-1 0,0 0,0 0,0 1,0-1,1 1,-2-1,1 1,0 0,0 0,-1 0,1 0,-1 0,1 0,-1 0,0 0,0 0,0 1,0-1,0 0,0 1,-1-1,1 1,-1-1,0 1,0-1,0 1,0-1,0 1,0-1,-1 1,1-1,-7 10,0 0,0-1,-1 0,0 0,-1-1,0 0,-1-1,0 0,-1 0,0-1,-2 1,-35 31,45-39,0 0,0 1,1-1,-1 1,1-1,0 1,-1 0,1 0,0 0,0 1,0-1,0 0,1 1,-1-1,0 1,1-1,0 1,0 0,0 0,0-1,0 1,0 0,1 0,-1 0,1 0,0 0,0 0,0 0,1 0,-1 0,0 0,1 0,0 0,0-1,0 1,0 0,0 0,1-1,-1 1,1-1,-1 1,1-1,2 2,3 0,1-1,0-1,0 1,0-2,0 1,1-1,-1 0,0 0,1-1,-1 0,0-1,0 0,1 0,-1-1,0 0,0 0,0-1,0 0,-1-1,1 1,-1-1,0-1,0 1,0-1,-1-1,0 1,0-1,0 0,0 0,0-2,4-6</inkml:trace>
  <inkml:trace contextRef="#ctx0" brushRef="#br0" timeOffset="943.514">932 114,'-14'26,"2"1,2 0,0 1,2 0,1 1,1 0,1 0,2 0,1 0,1 0,2 15,7 4,-1-1,-3 1,-2 0,-2 0,-2 0,-7 45,-47 69,48-147</inkml:trace>
  <inkml:trace contextRef="#ctx0" brushRef="#br0" timeOffset="1276.702">1214 452,'-53'30,"-168"111,160-63,60-76,0 1,0-1,0 1,0 0,1-1,-1 1,1-1,0 1,0 0,0 0,0-1,0 1,1 0,-1-1,1 1,-1-1,1 1,0-1,0 1,0-1,1 1,-1-1,0 0,1 1,0-1,-1 0,1 0,0 0,0-1,0 1,0 0,1-1,-1 1,0-1,1 0,137 44,-30-15,-106-28,0 0,-1-1,1 1,-1 1,1-1,-1 1,0-1,0 1,0 0,0 0,-1 0,1 0,-1 1,0-1,0 1,0-1,0 1,-1 0,1 0,-1-1,0 1,0 0,0 1,2 17</inkml:trace>
  <inkml:trace contextRef="#ctx0" brushRef="#br0" timeOffset="1630.548">1750 481,'-34'48,"-91"158,-11-2,119-183</inkml:trace>
  <inkml:trace contextRef="#ctx0" brushRef="#br0" timeOffset="1897.501">1468 424,'67'174,"-29"-117,3-2,2-2,3-2,9 6,-40-44,-2-3</inkml:trace>
  <inkml:trace contextRef="#ctx0" brushRef="#br0" timeOffset="3000.816">1919 819,'1'-2,"1"0,-1 1,0-1,0 0,1 1,-1 0,1-1,-1 1,1 0,0-1,-1 1,1 0,0 0,0 0,0 1,0-1,0 0,0 1,0-1,0 1,0 0,0 0,0-1,0 2,2-1,6-2,5-2,46-6,-60 10,0 1,0-1,1 0,-1 0,0 0,0 1,0-1,0 0,1 1,-1-1,0 1,0-1,0 1,0 0,0 0,0-1,0 1,-1 0,1 0,0 0,0 0,-1 0,1 0,0 0,-1 0,1 0,-1 0,1 0,-1 0,0 1,1-1,-1 0,0 0,0 0,0 1,0-1,0 0,0 0,0 0,0 1,-1-1,1 0,0 0,-1 1,-1 4,0 0,0 1,-1-1,0 0,0-1,0 1,-1-1,0 1,0-1,0 0,-1 0,0-1,0 1,-42 67,46-70,1-1,0 1,0 0,0 0,0 0,0-1,0 1,1 0,-1 0,1-1,-1 1,1 0,-1 0,1-1,0 1,0-1,0 1,0-1,0 1,0-1,0 1,0-1,1 0,-1 0,1 0,-1 0,1 0,-1 0,1 0,-1 0,1 0,0-1,-1 1,1-1,0 1,0-1,-1 0,1 0,0 0,1 0,75-7,66-81,-115 67,-10 8</inkml:trace>
  <inkml:trace contextRef="#ctx0" brushRef="#br0" timeOffset="3415.863">2117 114,'5'-3,"1"0,0 1,0-1,0 1,0 1,0-1,0 1,1 0,-1 1,0-1,1 1,-1 1,0-1,0 1,1 0,-1 0,0 1,0 0,0 0,0 0,0 1,-1 0,1 0,-1 0,1 1,-5 0,-1 0,1 0,-1 0,0 0,0 0,0 0,-1-1,1 1,-1 0,0 0,0 0,-1-1,1 1,-1 0,0-1,0 1,0-1,0 0,0 0,-1 0,1 0,-1 0,0 0,0-1,0 1,0-1,0 0,-1 0,1 0,-1 0,0 0,-13 12,-27 46,43-58,0 0,0-1,0 1,1 0,-1-1,1 1,-1 0,1 0,-1-1,1 1,0 0,0 0,0 0,0 0,0-1,1 1,-1 0,0 0,1-1,-1 1,1 0,0 0,0-1,-1 1,1-1,0 1,0-1,1 1,-1-1,0 1,0-1,1 0,-1 0,1 0,-1 0,1 0,-1 0,2 1,6 1,1-1,0 1,-1-1,1-1,0 0,-1 0,1-1,0 0,0-1,3 0,68 2,-36 10,-25-6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18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51,'461'-1,"-169"-25,-148 3,-143 24,0 0,-1 0,1 0,0 0,-1 0,1 0,-1 1,0-1,1 0,-1 0,0 1,0-1,0 0,0 0,0 1,0-1,0 0,0 0,0 1,-1-1,1 0,-1 0,1 0,-1 0,1 1,-1-1,1 0,-1 0,0 0,0 0,1 0,-1 0,0-1,0 1,0 0,0 0,0 0,0-1,0 1,-1 0,-2 3,-22 36,2 0,2 2,2 0,1 1,2 3,-139 427,68-207,67-208,13-67,6-4</inkml:trace>
  <inkml:trace contextRef="#ctx0" brushRef="#br0" timeOffset="252.831">198 785,'33'0,"17"0,3 0,-1 0,-5 0,-2 0,-2 0,-5-5,-4-1,-2 0,-3 1,0 2,-7 0</inkml:trace>
  <inkml:trace contextRef="#ctx0" brushRef="#br0" timeOffset="524.124">1158 785,'0'33,"0"17,0-1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1,'-14'28,"-5"15,0-5,10-9,4-9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5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44,'-100'302,"94"-281,2 0,0 0,1 0,1 0,1 0,2 0,-1 0,2 1,1-1,1-1,0 1,2 0,0-1,2 0,2 5,-8-20,1-1,-1 0,1 0,0 0,0 0,1-1,-1 1,1-1,-1 0,1 0,0 0,0 0,0-1,1 1,-1-1,1 0,-1-1,1 1,-1-1,1 0,0 0,0 0,0-1,0 0,-1 1,1-2,0 1,0-1,0 1,0-1,-1-1,1 1,0-1,-1 0,1 0,-1 0,0 0,0-1,0 0,1 0,20-20,-1-1,-1-1,-1-1,-2-1,0-1,-2 0,-1-2,4-11,107-246,-119 266,-2-1,0 0,-1-1,-1 0,-1 0,0-16,-5 39,1 0,0 1,-1-1,1 0,-1 0,1 0,-1 0,1 0,-1 0,1 0,-1 0,1-1,-1 1,1 0,-1 0,1 0,0 0,-1-1,1 1,-1 0,1 0,0-1,-1 1,1 0,0-1,-1 1,1 0,0-1,-1 1,1-1,0 1,0 0,-1-1,1 1,0-1,0 1,0-1,0 1,0-1,0 1,0-1,0 1,0-1,-22 46,22-44,-12 28,2 1,1 0,2 1,1 0,1 0,2 0,1 1,1 22,5 127,-3-172,0 0,1 0,0-1,0 1,1-1,0 1,0-1,1 0,0 0,1 0,0-1,0 0,4 4,3 1</inkml:trace>
  <inkml:trace contextRef="#ctx0" brushRef="#br0" timeOffset="483.897">656 524,'177'6,"-175"-7,-1 1,1 1,-1-1,0 0,1 0,-1 0,1 1,-1-1,0 1,1-1,-1 1,0-1,0 1,1 0,-1 0,0-1,0 1,0 0,0 0,0 0,0 0,0 1,0-1,-1 0,1 0,0 0,-1 1,1-1,-1 0,1 1,-1-1,1 0,-1 1,0-1,0 1,0-1,0 0,0 1,0-1,0 1,0-1,-1 0,1 1,0-1,-1 1,1-1,-1 0,0 0,1 1,-1-1,0 0,0 0,0 0,0 0,0 0,0 0,0 0,0 0,-98 113,99-113,-1 0,1 0,-1 1,1-1,-1 0,1 0,0 1,-1-1,1 0,0 1,0-1,0 0,0 0,0 1,0-1,0 0,1 1,-1-1,0 0,1 0,-1 1,1-1,-1 0,1 0,0 0,-1 0,1 0,0 0,0 0,0 0,0 0,0 0,0 0,0 0,0-1,0 1,0 0,0-1,1 1,-1-1,0 1,0-1,1 0,-1 1,0-1,2 0,63 4,41-39,-87 25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0,'-10'32,"2"-1,1 1,2 0,1 1,2-1,1 1,1 0,3 14,-8 153,-5-130,6-26,-3 0,-1 0,-2-1,-15 39,-2-36,37-75,28-40,-27 49</inkml:trace>
  <inkml:trace contextRef="#ctx0" brushRef="#br0" timeOffset="347.103">582 198,'-403'254,"381"-239,-44 34,65-47,-1-1,1 1,0-1,-1 1,1 0,0-1,0 1,0 0,0 0,0 0,1 0,-1 0,0 0,1 0,0 0,-1 0,1 0,0 0,0 0,0 0,0 0,0 0,1 1,-1-1,1 0,-1 0,1 0,0-1,0 1,0 0,0 0,0 0,1 1,4 3,1 0,-1 0,1-1,0 0,1 0,-1-1,1 0,0 0,0-1,0 0,5 1,42 21,-47-20,0 1,-1 0,1 1,-1 0,-1 0,1 1,-1-1,-1 1,1 1,-1-1,-1 1,1 0,-1 0,-1 0,0 0,1 7,0-5,-4-8,1-1,-1 0,0 1,1-1,0 0,-1 1,1-1,0 0,0 0,0 0,0 0,1 0,-1 0,1 0,-1 0,1 0,0-1,-1 1,1-1,0 1,0-1,0 0,0 0,0 1,0-1,1-1,-1 1,0 0,0-1,1 1,-1-1,0 1,1-1,-1 0,1 0,-1 0,0-1,1 1,-1 0,0-1,1 1,-1-1,0 0,0 0,0 0,2-1,8-9</inkml:trace>
  <inkml:trace contextRef="#ctx0" brushRef="#br0" timeOffset="733.613">610 593,'90'-11,"33"2,-121 9,0 1,0-1,-1 0,1 0,0 1,-1-1,1 1,0-1,-1 1,1 0,-1 0,1 0,-1 0,0 0,1 0,-1 0,0 0,0 0,1 1,-1-1,0 0,0 1,0-1,-1 1,1-1,0 1,-1-1,1 1,-1 0,1-1,-1 1,0 0,1 0,-1-1,0 1,0 0,0-1,-1 1,1 0,0 0,-1-1,1 1,-1-1,1 1,-2 1,-42 68,-64 58,107-127,0 0,0 0,0-1,0 1,1 0,-1 0,0 0,1 0,0 0,-1 0,1 0,0 0,0 0,0 0,0 0,0 0,0 0,1 0,-1 0,1 0,-1 0,1 0,0 0,0 0,0-1,0 1,0 0,0 0,0-1,1 1,-1-1,1 1,-1-1,1 0,-1 0,1 1,0-1,0 0,-1-1,1 1,0 0,0 0,0-1,0 1,0-1,0 1,0-1,0 0,0 0,0 0,10 2,-1-1,1 0,0-1,-1 0,1-1,0 0,-1 0,1-2,-1 1,0-1,0-1,0 0,0-1,5-3,-1-2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1,'-15'4,"-50"13,1 2,1 3,1 3,0 3,-29 20,86-46,0 1,0 0,1 0,-1 0,1 0,-1 1,1 0,1 0,-1 0,0 0,1 1,0-1,0 1,0 0,1 0,-1 0,1 0,1 0,-1 1,1-1,-1 1,2-1,-1 1,0-1,1 1,0-1,1 1,-1-1,1 1,0-1,1 2,5 5,1-1,0 0,0 0,1-1,1 0,0-1,0 0,1-1,0 0,5 3,79 76,-93-84,-1-1,1 1,-1 0,1 0,-1 0,0 0,0 0,0 0,-1 0,1 0,-1 0,0 1,0-1,0 0,0 0,0 0,-1 1,1-1,-1 0,0 0,0 0,0 0,0 0,-1 0,1 0,-1-1,0 1,0-1,0 1,0-1,0 1,0-1,-1 0,1 0,-1 0,1 0,-1 0,-109 57,-115 19,227-78,0-1,0 1,1 0,-1-1,0 1,0-1,0 1,0-1,0 1,0-1,0 1,0-1,0 1,0 0,0-1,0 1,0-1,-1 1,1-1,0 1,0 0,0-1,-1 1,1-1,0 1,-1 0,1-1,0 1,0 0,-1-1,1 1,-1 0,1 0,0-1,-1 1,1 0,-1 0,1 0,-1-1,1 1,0 0,-1 0,1 0,-1 0,1 0,-1 0,1 0,-1 0,1 0,-1 0,1 0,0 0,-1 1,1-1,-1 0,1 0,-1 0,1 0,0 1,-1-1,1 0,0 1,-1-1,1 0,0 1,-1-1,1 1,11-12</inkml:trace>
  <inkml:trace contextRef="#ctx0" brushRef="#br0" timeOffset="286.079">1065 227,'-43'31,"2"2,1 2,2 1,2 2,1 1,-12 21,44-57,0 0,1 0,0 0,-1 0,1 0,1 1,-1-1,0 0,1 1,-1 0,1-1,0 1,0 0,1-1,-1 1,1 0,0 0,0 0,0 0,0-1,1 1,-1 0,1 0,0-1,0 1,1 0,-1-1,1 1,0-1,0 0,0 1,0-1,0 0,1 0,-1-1,1 1,0 0,0-1,0 1,0-1,2 1,10 1,0-1,-1-1,2 0,-1 0,0-2,0 0,0-1,0 0,0-1,0-1,0-1,-1 0,1 0,-1-2,0 1,0-2,-1 0,12-8,-12 9,0 0,0-1,-1 0,0-1,0-1,-1 0,0 0,-1-1,0 0,0-1,-1 0,-1-1,0 0,0 0,-1 0,-1-1,0 0,-1-1,0 1,-1-1,0 0,-1 0,-1 0,0-9,-4 16,0 0,0 0,-1 0,0 0,0 0,-1 1,0 0,0-1,0 1,-1 1,0-1,0 1,0-1,-1 2,0-1,0 0,0 1,0 0,-1 1,0 0,0 0,1 0,-2 0,1 1,-4 0,-17-6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39,'7'4,"-1"0,1-1,0 0,0 0,0-1,0 0,0 0,1-1,-1 0,1 0,-1-1,1 0,-1 0,1-1,-1 1,0-2,1 1,-1-1,7-3,2 2,185-10,-66-17,-117 22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22,'34'5,"20"-3,6-2,-2-2,-6 1,-8 0,-6 0,-5-5,-2-1,-3 1,-6 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18,'34'5,"15"2,5-1,-2-6,-1-3,-3-1,-6 0,-5 1,-4 1,-3-4,-2-1,-5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4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0,'-18'44,"2"1,2 0,2 1,1 0,3 1,2 0,2 0,2 0,4 38,-2-67,1 0,0 0,2-1,0 1,1-1,0 0,6 11,-9-23,1-1,0 0,0 0,0 0,0 0,1 0,-1 0,1-1,0 1,0-1,1 0,-1 0,1 0,-1 0,1-1,0 1,0-1,0 0,0 0,1-1,-1 1,0-1,1 0,-1 0,1 0,-1-1,1 1,0-1,-1 0,1-1,3 0,5-3,0-2,0 1,0-2,-1 0,0 0,0-1,-1-1,0 0,0 0,-1-1,0 0,-1-1,0 0,-1-1,0 1,-1-2,0 1,0-4,22-33,-3-2,-2-1,-2-1,-2 0,-3-2,-2 0,2-27,-16 19,-1 64,0-1,-1 0,1 1,0-1,0 1,0-1,-1 1,1-1,0 0,-1 1,1-1,0 0,-1 1,1-1,0 0,-1 0,1 1,-1-1,1 0,0 0,-1 0,1 1,-1-1,1 0,-1 0,1 0,-1 0,1 0,-1 0,1 0,-1 0,1 0,-1 0,1 0,0 0,-1-1,1 1,-1 0,1 0,-1 0,1-1,0 1,-1 0,1 0,-1-1,1 1,0 0,-1-1,1 1,0 0,0-1,-1 1,1-1,0 1,0 0,0-1,-1 1,1-1,0 1,0-1,0 1,0-1,0 1,0-1,0 1,-19 38,11-16,0 1,2 0,1 0,0 1,2-1,0 1,2 0,1 0,1 0,1 0,0-1,2 1,3 7,5 14,1-1,2-1,3-1,1 0,2-1,10 14,-29-52,0 0,0 0,0 0,0-1,1 1,-1 0,1-1,-1 1,1-1,0 0,0 0,0 0,1-1,-1 1,0-1,1 1,-1-1,1 0,-1 0,1-1,-1 1,1-1,2 0,9-3</inkml:trace>
  <inkml:trace contextRef="#ctx0" brushRef="#br0" timeOffset="369.627">852 508,'41'-6,"-26"2,-1 1,1 1,0 0,0 1,0 0,0 2,0-1,0 2,-1 0,14 4,-27-6,0 1,1 0,-1-1,0 1,1 0,-1-1,0 1,0 0,0 0,0 0,0 0,0 0,0 0,0 0,0 0,-1 1,1-1,0 0,-1 1,1-1,-1 0,1 1,-1-1,0 0,1 1,-1-1,0 1,0-1,0 1,0-1,0 0,0 1,-1-1,1 1,0-1,-1 0,1 1,-1-1,1 0,-1 1,0-1,0 0,0 1,-46 56,37-47,-68 84,77-93,1 0,-1 0,1 0,-1 0,1 0,0 0,-1 0,1 0,0 0,1 0,-1 0,0 0,0 0,1 0,-1 0,1 0,0 0,0-1,-1 1,1 0,0 0,1-1,-1 1,0 0,0-1,1 1,-1-1,1 0,-1 1,1-1,-1 0,1 0,0 0,0 0,0 0,-1 0,1-1,0 1,0-1,0 1,0-1,85 13,-67-15,0-1,0-1,0-1,-1-1,0 0,0-1,-1-2,3-1,3-3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10,'-4'2,"0"0,1 1,-1-1,1 1,-1 0,1 0,0 0,0 1,1-1,-1 1,1-1,0 1,-1 0,2 0,-1 0,0 0,1 0,0 1,0-1,0 0,0 1,1-1,0 4,9 104,-7-100,2 12,-3-7,1-1,1 0,0 1,1-1,1-1,0 1,1-1,1 0,1 0,0 0,0-1,9 9,-14-20,-1 0,1 0,1-1,-1 1,0-1,1 0,-1 0,1 0,0 0,0-1,-1 1,1-1,0 0,0 0,0-1,0 1,0-1,0 0,1 0,-1 0,0-1,0 1,0-1,0 0,0 0,0 0,-1-1,1 1,0-1,-1 0,1 0,-1 0,1-1,-1 1,0-2,99-108,-99 108,34-39,-36 43,0-1,0 0,0 1,0-1,0 1,0-1,1 1,-1-1,0 1,0 0,0-1,0 1,1 0,-1 0,0 0,0 0,0 0,1 0,-1 0,0 1,0-1,0 0,1 1,-1-1,0 1,0-1,0 1,0-1,0 1,0 0,0 0,0-1,0 1,-1 0,1 0,0 0,0 0,-1 0,1 0,-1 0,1 0,-1 0,1 1,31 73,-30-65,2 0,-1 0,1-1,0 0,1 1,0-2,0 1,1-1,0 1,1-2,6 7,-6-9,0-1,0 1,0-2,1 1,0-1,-1 0,1-1,0 0,1 0,-1-1,0 0,0 0,1-1,-1 0,0 0,0-1,1 0,-1 0,0-1,0-1,0 1,0-1,-1 0,1-1,-1 0,0 0,0 0,0-1,0 0,-1-1,0 1,0-1,-1 0,1-1,-1 1,-1-1,1 0,-1 0,0-2,9-12,-1 0,-2-2,0 1,-1-1,-1 0,-2-1,0 0,-1 0,-1 0,-2 0,0-1,-2 1,-1-1,-2-18,-15-13,13 49</inkml:trace>
  <inkml:trace contextRef="#ctx0" brushRef="#br0" timeOffset="354.987">1154 376,'-82'81,"79"-77,0-1,0 1,1 0,-1-1,1 1,0 0,0 1,1-1,-1 0,1 0,0 1,0-1,0 1,1-1,-1 1,1-1,0 1,1-1,-1 1,1-1,0 1,0-1,1 4,0-5,-1 0,1 0,0 0,0-1,0 1,0 0,1-1,-1 0,0 1,1-1,0 0,-1 0,1-1,0 1,0-1,0 1,0-1,1 0,-1 0,0 0,0 0,1-1,-1 0,0 1,1-1,-1 0,0 0,1-1,-1 1,0-1,0 0,1 0,-1 0,1 0,102-55,-102 53,0-1,-1 0,1 0,-1 0,0 0,0-1,0 1,0-1,-1 0,0 0,0 0,0 0,0 0,-1 0,0 0,0-1,0 1,-1 0,0-1,0 1,0 0,-1-1,0 1,0 0,0 0,0-1,-1 1,0 0,0 0,-1 1,1-1,-1 0,0 1,0-1,0 1,-1 0,0 0,0 0,-1 1,1 0,-1 0,0 0,0 0,0 1,0-1,0 1,-1 1,1-1,-1 1,1 0,-1 0,0 1,1-1,-1 1,-1 1,-12 2</inkml:trace>
  <inkml:trace contextRef="#ctx0" brushRef="#br0" timeOffset="670.911">1521 263,'-4'20,"-3"10,1 5,1 2,1-1,2-2,1-1,0-2,1-2,5-5,2-7</inkml:trace>
  <inkml:trace contextRef="#ctx0" brushRef="#br0" timeOffset="920.138">1381 404,'33'0,"17"0,-2-5,-2-1,-6-5,-4 0,-8-3,-9 0</inkml:trace>
  <inkml:trace contextRef="#ctx0" brushRef="#br0" timeOffset="1655.9">1775 207,'-22'100,"16"-78,0-1,2 1,0 0,1 1,2-1,0 20,1-40,0 1,0 0,1-1,-1 1,1-1,-1 1,1-1,0 1,0-1,0 0,0 1,1-1,-1 0,1 0,-1 0,1 0,0 0,-1 0,1 0,0 0,0-1,0 1,1-1,-1 0,0 1,1-1,-1 0,0 0,1-1,-1 1,1 0,-1-1,1 0,0 1,-1-1,1 0,-1 0,1 0,0-1,-1 1,1-1,-1 1,1-1,-1 0,1 0,-1 0,0 0,1-1,-1 1,2-1,3-2,0 0,1 0,0 1,0 0,0 1,0 0,0 0,0 0,0 1,1 0,-1 1,1 0,-1 0,0 1,4 1,-4-1,0 1,0-1,0 0,0-1,0 1,0-2,0 1,0-1,0-1,0 1,0-1,0-1,0 1,-1-1,1-1,-1 1,0-1,0-1,0 1,-1-1,1 0,-1-1,0 1,-1-1,1 0,-1-1,-1 1,1-2,15-36,-19 43,-1 1,0-1,0 0,1 0,-1 1,0-1,0 0,0 1,0-1,0 0,0 0,0 1,0-1,0 0,0 1,-1-1,1 0,0 1,0-1,-1 0,1 1,0-1,-1 0,1 1,0-1,-1 1,1-1,-1 1,1-1,-1 1,0-1,1 1,-1-1,1 1,-1 0,0-1,1 1,-1 0,0-1,1 1,-1 0,0 0,1 0,-1 0,0 0,0 0,1 0,-1 0,0 0,0 0,1 0,-1 0,0 1,1-1,-1 0,0 0,1 1,-1-1,0 0,1 1,-1-1,1 1,-1-1,0 1,-7 3,0 0,0 0,0 0,1 1,-1 1,1-1,0 1,1 0,0 1,0-1,0 1,0 1,1-1,1 1,-1 0,1 0,0 0,1 0,0 1,1-1,-1 1,1 5,2-12,0 1,0 0,1-1,-1 1,1 0,0-1,0 1,0-1,0 1,0-1,0 0,1 1,-1-1,1 0,0 0,-1 0,1 0,0 0,0-1,0 1,1 0,-1-1,0 0,1 1,-1-1,0 0,1 0,-1 0,1-1,0 1,-1-1,1 1,0-1,-1 0,3 0,98-6,-72-3,-1-2,0-1,0-1,-2-1,0-2,-1-1,0-1,0-2,-19 14,0 0,0 0,0 0,-1-1,1-1,-2 1,1-1,-1 0,0-1,-1 1,0-1,-1 0,1 0,-2-1,1 1,-1-1,-1 0,0 0,1-7,-3 16,0 0,0 0,-1 1,1-1,0 0,0 0,0 1,-1-1,1 0,-1 0,1 1,0-1,-1 1,1-1,-1 0,1 1,-1-1,0 1,1-1,-1 1,1-1,-1 1,0 0,0-1,1 1,-1 0,0-1,0 1,1 0,-1 0,0 0,0 0,1 0,-1 0,0 0,0 0,0 0,1 0,-1 0,0 0,0 0,1 1,-1-1,0 0,0 1,1-1,-1 0,0 1,1-1,-1 1,1-1,-1 1,1-1,-1 1,1 0,-1-1,1 1,-1 0,1-1,-1 1,1 0,0-1,0 1,-1 0,1 0,0 0,0-1,0 1,-3 7,1-1,0 1,1-1,0 1,0 0,1-1,-1 1,2 0,-1 0,1-1,0 1,1 0,0-1,0 1,0-1,1 0,0 1,1-2,0 1,0 0,0-1,1 1,0-1,0 0,0-1,45 90,-38-83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6 451,'-4'-34,"2"-15,2-5,2 2,4 6,2 5,4 5,0 4,2 2,5 2,3 6,2 6,3 6,1 9,-4 10,-6 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89 221,'164'-110,"-120"51,-44 58,1-1,-1 1,1-1,-1 1,1-1,-1 1,0-1,0 1,1-1,-1 1,0-1,-1 1,1-1,0 1,0-1,-1 0,1 1,-1 0,1-1,-1 1,0-1,1 1,-1 0,0-1,0 1,0 0,0 0,0-1,0 1,0 0,0 0,-1 0,1 1,0-1,-1 0,1 0,-1 1,1-1,0 1,-1-1,1 1,-1 0,0-1,0 1,-8 0,0 0,0 1,0 0,-1 1,1 0,1 1,-1 0,0 0,1 1,-1 0,1 1,0 0,1 0,-1 1,1 0,0 0,0 1,1 0,0 1,0 0,1 0,-1 2,-1 0,1-1,0 1,1 1,0-1,0 1,1 0,1 0,0 1,0-1,1 1,0 4,2-10,1-1,-1 0,1 1,0-1,0 0,1 1,0-1,0 0,0 0,0 0,1 0,0 0,0 0,1 0,-1 0,1-1,0 1,0-1,0 0,1 0,-1 0,1 0,0 0,0-1,1 0,1 2,8 1,0-1,1 0,-1 0,1-2,0 0,0 0,0-2,1 0,-1 0,0-1,0-1,0-1,1 0,-1-1,-1-1,5-1,6-2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0,'-23'21,"1"-5,1 1,0 2,2 0,0 1,1 0,2 2,0 0,1 1,1 0,0 3,12-20,0 1,1-1,0 0,0 1,0-1,1 1,0-1,0 1,1-1,0 1,0-1,0 1,1-1,0 0,0 0,0 0,1 0,0 0,0 0,1-1,0 0,0 1,0-1,0-1,1 1,0 0,0-1,0 0,0-1,1 1,-1-1,1 0,0 0,0 0,0-1,0 0,0-1,1 1,-1-1,1 0,1 0,10 3,1-1,0-1,0 0,0-1,0-2,0 1,0-2,-1-1,1 0,10-4,-11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2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422 451,'-39'-17,"17"12,1 2,0 0,-1 1,1 1,-1 1,0 1,1 1,-1 1,1 1,0 0,0 2,-19 7,-30 40,69-51,0-1,0 1,0 0,0 1,0-1,0 0,0 0,1 0,-1 0,1 1,0-1,0 0,0 0,0 1,0-1,0 0,0 0,1 1,-1-1,1 0,-1 0,1 0,0 0,0 1,0-1,0-1,1 1,-1 0,0 0,1 0,-1-1,1 1,0-1,-1 1,1-1,2 2,4 2,1 1,-1-2,1 1,0-1,0 0,0-1,1 0,-1-1,1 0,0 0,-1-1,1 0,1-1,-6 1,52 21,-56-21,0 0,-1 0,1 0,0 0,0 0,0 0,-1 0,1 0,0 0,-1 0,1 0,-1 1,1-1,-1 0,0 1,0-1,1 0,-1 0,0 1,0-1,0 0,0 1,-1-1,1 0,0 0,0 1,-1-1,1 0,-1 0,1 1,-1-1,1 0,-1 0,0 0,0 0,0 0,1 0,-1 0,0 0,0 0,0 0,0-1,-1 1,0 0,-73 54,64-49,1 0,-1 0,1 1,1 0,-1 1,1 0,0 1,1 0,0 0,1 1,0-1,0 2,1-1,0 1,1 0,-1 2,5-10,1-1,-1 1,1 0,-1 0,1-1,0 1,0 0,0 0,0-1,0 1,1 0,-1 0,1-1,0 1,0 0,0-1,0 1,0-1,0 1,1-1,-1 0,1 0,0 1,0-1,-1 0,1 0,1-1,-1 1,0 0,0-1,1 1,-1-1,1 0,-1 0,1 0,-1 0,1 0,2 0,5 2,0-2,1 1,-1-1,1-1,-1 0,1 0,-1-1,1 0,8-3,5-1,-14 4,0 0,0 0,-1-1,1-1,-1 1,0-2,0 1,0-1,0-1,0 1,-1-2,0 1,0-1,0 0,-1-1,0 0,0 0,0-1,2-12</inkml:trace>
  <inkml:trace contextRef="#ctx0" brushRef="#br0" timeOffset="550.841">337 0,'-12'17,"0"0,2 0,0 1,1 0,1 1,0 0,2 1,0-1,1 1,1 0,1 0,1 1,1-1,0 1,2-1,0 0,1 1,3 8,-2 59,-19 296,-8-188,-10 16,23-62,11-150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1,'0'5,"-10"53,3 1,2 0,3 0,3 0,4 31,-1-64,1 14,2 0,1 0,2-1,12 29,-15-21,-11-44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0,-1 0,1 0,-1 0,0 0,0 0,0 0,-4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28,'25'10,"11"-2,6-2,0-2,-2-7,1-2,-1-1,-3 0,-7-2,-5-1,-1 1,0 3,1 1,-4 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1,'-11'42,"3"0,1 0,3 1,1 0,2 0,4 41,-1 2,-3-79,1 1,0-1,1 0,-1 1,1-1,1 0,0 0,0 0,0 0,0 0,1 0,1-1,-1 1,1-1,0 0,4 5,0-8</inkml:trace>
  <inkml:trace contextRef="#ctx0" brushRef="#br0" timeOffset="251.846">0 594,'39'-5,"17"-2,4 1,1-3,-4-1,-4 1,-4 3,-2 3,-4 0,-5 3,-3-1,-4 2,-6 4,-8 1</inkml:trace>
  <inkml:trace contextRef="#ctx0" brushRef="#br0" timeOffset="627.665">227 819,'32'-6,"-6"1,-1 1,1 1,0 1,0 1,20 3,-44-3,1 1,0 0,-1 0,1 1,-1-1,1 0,-1 1,0-1,1 1,-1 0,1 0,-1 0,0 0,0 0,0 1,0-1,1 1,-2-1,1 1,0 0,0 0,-1 0,1 0,-1 0,1 0,-1 0,0 0,0 0,0 1,0-1,0 0,0 1,-1-1,1 1,-1-1,0 1,0-1,0 1,0-1,0 1,0-1,-1 1,1-1,-7 10,0 0,0-1,-1 0,0 0,-1-1,0 0,-1-1,0 0,-1 0,0-1,-2 1,-35 31,45-39,0 0,0 1,1-1,-1 1,1-1,0 1,-1 0,1 0,0 0,0 1,0-1,0 0,1 1,-1-1,0 1,1-1,0 1,0 0,0 0,0-1,0 1,0 0,1 0,-1 0,1 0,0 0,0 0,0 0,1 0,-1 0,0 0,1 0,0 0,0-1,0 1,0 0,0 0,1-1,-1 1,1-1,-1 1,1-1,2 2,3 0,1-1,0-1,0 1,0-2,0 1,1-1,-1 0,0 0,1-1,-1 0,0-1,0 0,1 0,-1-1,0 0,0 0,0-1,0 0,-1-1,1 1,-1-1,0-1,0 1,0-1,-1-1,0 1,0-1,0 0,0 0,0-2,4-6</inkml:trace>
  <inkml:trace contextRef="#ctx0" brushRef="#br0" timeOffset="943.514">932 114,'-14'26,"2"1,2 0,0 1,2 0,1 1,1 0,1 0,2 0,1 0,1 0,2 15,7 4,-1-1,-3 1,-2 0,-2 0,-2 0,-7 45,-47 69,48-147</inkml:trace>
  <inkml:trace contextRef="#ctx0" brushRef="#br0" timeOffset="1276.702">1214 452,'-53'30,"-168"111,160-63,60-76,0 1,0-1,0 1,0 0,1-1,-1 1,1-1,0 1,0 0,0 0,0-1,0 1,1 0,-1-1,1 1,-1-1,1 1,0-1,0 1,0-1,1 1,-1-1,0 0,1 1,0-1,-1 0,1 0,0 0,0-1,0 1,0 0,1-1,-1 1,0-1,1 0,137 44,-30-15,-106-28,0 0,-1-1,1 1,-1 1,1-1,-1 1,0-1,0 1,0 0,0 0,-1 0,1 0,-1 1,0-1,0 1,0-1,0 1,-1 0,1 0,-1-1,0 1,0 0,0 1,2 17</inkml:trace>
  <inkml:trace contextRef="#ctx0" brushRef="#br0" timeOffset="1630.548">1750 481,'-34'48,"-91"158,-11-2,119-183</inkml:trace>
  <inkml:trace contextRef="#ctx0" brushRef="#br0" timeOffset="1897.501">1468 424,'67'174,"-29"-117,3-2,2-2,3-2,9 6,-40-44,-2-3</inkml:trace>
  <inkml:trace contextRef="#ctx0" brushRef="#br0" timeOffset="3000.816">1919 819,'1'-2,"1"0,-1 1,0-1,0 0,1 1,-1 0,1-1,-1 1,1 0,0-1,-1 1,1 0,0 0,0 0,0 1,0-1,0 0,0 1,0-1,0 1,0 0,0 0,0-1,0 2,2-1,6-2,5-2,46-6,-60 10,0 1,0-1,1 0,-1 0,0 0,0 1,0-1,0 0,1 1,-1-1,0 1,0-1,0 1,0 0,0 0,0-1,0 1,-1 0,1 0,0 0,0 0,-1 0,1 0,0 0,-1 0,1 0,-1 0,1 0,-1 0,0 1,1-1,-1 0,0 0,0 0,0 1,0-1,0 0,0 0,0 0,0 1,-1-1,1 0,0 0,-1 1,-1 4,0 0,0 1,-1-1,0 0,0-1,0 1,-1-1,0 1,0-1,0 0,-1 0,0-1,0 1,-42 67,46-70,1-1,0 1,0 0,0 0,0 0,0-1,0 1,1 0,-1 0,1-1,-1 1,1 0,-1 0,1-1,0 1,0-1,0 1,0-1,0 1,0-1,0 1,0-1,1 0,-1 0,1 0,-1 0,1 0,-1 0,1 0,-1 0,1 0,0-1,-1 1,1-1,0 1,0-1,-1 0,1 0,0 0,1 0,75-7,66-81,-115 67,-10 8</inkml:trace>
  <inkml:trace contextRef="#ctx0" brushRef="#br0" timeOffset="3415.863">2117 114,'5'-3,"1"0,0 1,0-1,0 1,0 1,0-1,0 1,1 0,-1 1,0-1,1 1,-1 1,0-1,0 1,1 0,-1 0,0 1,0 0,0 0,0 0,0 1,-1 0,1 0,-1 0,1 1,-5 0,-1 0,1 0,-1 0,0 0,0 0,0 0,-1-1,1 1,-1 0,0 0,0 0,-1-1,1 1,-1 0,0-1,0 1,0-1,0 0,0 0,-1 0,1 0,-1 0,0 0,0-1,0 1,0-1,0 0,-1 0,1 0,-1 0,0 0,-13 12,-27 46,43-58,0 0,0-1,0 1,1 0,-1-1,1 1,-1 0,1 0,-1-1,1 1,0 0,0 0,0 0,0 0,0-1,1 1,-1 0,0 0,1-1,-1 1,1 0,0 0,0-1,-1 1,1-1,0 1,0-1,1 1,-1-1,0 1,0-1,1 0,-1 0,1 0,-1 0,1 0,-1 0,2 1,6 1,1-1,0 1,-1-1,1-1,0 0,-1 0,1-1,0 0,0-1,3 0,68 2,-36 10,-25-6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5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44,'-100'302,"94"-281,2 0,0 0,1 0,1 0,1 0,2 0,-1 0,2 1,1-1,1-1,0 1,2 0,0-1,2 0,2 5,-8-20,1-1,-1 0,1 0,0 0,0 0,1-1,-1 1,1-1,-1 0,1 0,0 0,0 0,0-1,1 1,-1-1,1 0,-1-1,1 1,-1-1,1 0,0 0,0 0,0-1,0 0,-1 1,1-2,0 1,0-1,0 1,0-1,-1-1,1 1,0-1,-1 0,1 0,-1 0,0 0,0-1,0 0,1 0,20-20,-1-1,-1-1,-1-1,-2-1,0-1,-2 0,-1-2,4-11,107-246,-119 266,-2-1,0 0,-1-1,-1 0,-1 0,0-16,-5 39,1 0,0 1,-1-1,1 0,-1 0,1 0,-1 0,1 0,-1 0,1 0,-1 0,1-1,-1 1,1 0,-1 0,1 0,0 0,-1-1,1 1,-1 0,1 0,0-1,-1 1,1 0,0-1,-1 1,1 0,0-1,-1 1,1-1,0 1,0 0,-1-1,1 1,0-1,0 1,0-1,0 1,0-1,0 1,0-1,0 1,0-1,-22 46,22-44,-12 28,2 1,1 0,2 1,1 0,1 0,2 0,1 1,1 22,5 127,-3-172,0 0,1 0,0-1,0 1,1-1,0 1,0-1,1 0,0 0,1 0,0-1,0 0,4 4,3 1</inkml:trace>
  <inkml:trace contextRef="#ctx0" brushRef="#br0" timeOffset="483.897">656 524,'177'6,"-175"-7,-1 1,1 1,-1-1,0 0,1 0,-1 0,1 1,-1-1,0 1,1-1,-1 1,0-1,0 1,1 0,-1 0,0-1,0 1,0 0,0 0,0 0,0 0,0 1,0-1,-1 0,1 0,0 0,-1 1,1-1,-1 0,1 1,-1-1,1 0,-1 1,0-1,0 1,0-1,0 0,0 1,0-1,0 1,0-1,-1 0,1 1,0-1,-1 1,1-1,-1 0,0 0,1 1,-1-1,0 0,0 0,0 0,0 0,0 0,0 0,0 0,0 0,-98 113,99-113,-1 0,1 0,-1 1,1-1,-1 0,1 0,0 1,-1-1,1 0,0 1,0-1,0 0,0 0,0 1,0-1,0 0,1 1,-1-1,0 0,1 0,-1 1,1-1,-1 0,1 0,0 0,-1 0,1 0,0 0,0 0,0 0,0 0,0 0,0 0,0 0,0-1,0 1,0 0,0-1,1 1,-1-1,0 1,0-1,1 0,-1 1,0-1,2 0,63 4,41-39,-87 25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0,'-10'32,"2"-1,1 1,2 0,1 1,2-1,1 1,1 0,3 14,-8 153,-5-130,6-26,-3 0,-1 0,-2-1,-15 39,-2-36,37-75,28-40,-27 49</inkml:trace>
  <inkml:trace contextRef="#ctx0" brushRef="#br0" timeOffset="347.103">582 198,'-403'254,"381"-239,-44 34,65-47,-1-1,1 1,0-1,-1 1,1 0,0-1,0 1,0 0,0 0,0 0,1 0,-1 0,0 0,1 0,0 0,-1 0,1 0,0 0,0 0,0 0,0 0,0 0,1 1,-1-1,1 0,-1 0,1 0,0-1,0 1,0 0,0 0,0 0,1 1,4 3,1 0,-1 0,1-1,0 0,1 0,-1-1,1 0,0 0,0-1,0 0,5 1,42 21,-47-20,0 1,-1 0,1 1,-1 0,-1 0,1 1,-1-1,-1 1,1 1,-1-1,-1 1,1 0,-1 0,-1 0,0 0,1 7,0-5,-4-8,1-1,-1 0,0 1,1-1,0 0,-1 1,1-1,0 0,0 0,0 0,0 0,1 0,-1 0,1 0,-1 0,1 0,0-1,-1 1,1-1,0 1,0-1,0 0,0 0,0 1,0-1,1-1,-1 1,0 0,0-1,1 1,-1-1,0 1,1-1,-1 0,1 0,-1 0,0-1,1 1,-1 0,0-1,1 1,-1-1,0 0,0 0,0 0,2-1,8-9</inkml:trace>
  <inkml:trace contextRef="#ctx0" brushRef="#br0" timeOffset="733.613">610 593,'90'-11,"33"2,-121 9,0 1,0-1,-1 0,1 0,0 1,-1-1,1 1,0-1,-1 1,1 0,-1 0,1 0,-1 0,0 0,1 0,-1 0,0 0,0 0,1 1,-1-1,0 0,0 1,0-1,-1 1,1-1,0 1,-1-1,1 1,-1 0,1-1,-1 1,0 0,1 0,-1-1,0 1,0 0,0-1,-1 1,1 0,0 0,-1-1,1 1,-1-1,1 1,-2 1,-42 68,-64 58,107-127,0 0,0 0,0-1,0 1,1 0,-1 0,0 0,1 0,0 0,-1 0,1 0,0 0,0 0,0 0,0 0,0 0,0 0,1 0,-1 0,1 0,-1 0,1 0,0 0,0 0,0-1,0 1,0 0,0 0,0-1,1 1,-1-1,1 1,-1-1,1 0,-1 0,1 1,0-1,0 0,-1-1,1 1,0 0,0 0,0-1,0 1,0-1,0 1,0-1,0 0,0 0,0 0,10 2,-1-1,1 0,0-1,-1 0,1-1,0 0,-1 0,1-2,-1 1,0-1,0-1,0 0,0-1,5-3,-1-2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1,'-15'4,"-50"13,1 2,1 3,1 3,0 3,-29 20,86-46,0 1,0 0,1 0,-1 0,1 0,-1 1,1 0,1 0,-1 0,0 0,1 1,0-1,0 1,0 0,1 0,-1 0,1 0,1 0,-1 1,1-1,-1 1,2-1,-1 1,0-1,1 1,0-1,1 1,-1-1,1 1,0-1,1 2,5 5,1-1,0 0,0 0,1-1,1 0,0-1,0 0,1-1,0 0,5 3,79 76,-93-84,-1-1,1 1,-1 0,1 0,-1 0,0 0,0 0,0 0,-1 0,1 0,-1 0,0 1,0-1,0 0,0 0,0 0,-1 1,1-1,-1 0,0 0,0 0,0 0,0 0,-1 0,1 0,-1-1,0 1,0-1,0 1,0-1,0 1,0-1,-1 0,1 0,-1 0,1 0,-1 0,-109 57,-115 19,227-78,0-1,0 1,1 0,-1-1,0 1,0-1,0 1,0-1,0 1,0-1,0 1,0-1,0 1,0 0,0-1,0 1,0-1,-1 1,1-1,0 1,0 0,0-1,-1 1,1-1,0 1,-1 0,1-1,0 1,0 0,-1-1,1 1,-1 0,1 0,0-1,-1 1,1 0,-1 0,1 0,-1-1,1 1,0 0,-1 0,1 0,-1 0,1 0,-1 0,1 0,-1 0,1 0,-1 0,1 0,0 0,-1 1,1-1,-1 0,1 0,-1 0,1 0,0 1,-1-1,1 0,0 1,-1-1,1 0,0 1,-1-1,1 1,11-12</inkml:trace>
  <inkml:trace contextRef="#ctx0" brushRef="#br0" timeOffset="286.079">1065 227,'-43'31,"2"2,1 2,2 1,2 2,1 1,-12 21,44-57,0 0,1 0,0 0,-1 0,1 0,1 1,-1-1,0 0,1 1,-1 0,1-1,0 1,0 0,1-1,-1 1,1 0,0 0,0 0,0 0,0-1,1 1,-1 0,1 0,0-1,0 1,1 0,-1-1,1 1,0-1,0 0,0 1,0-1,0 0,1 0,-1-1,1 1,0 0,0-1,0 1,0-1,2 1,10 1,0-1,-1-1,2 0,-1 0,0-2,0 0,0-1,0 0,0-1,0-1,0-1,-1 0,1 0,-1-2,0 1,0-2,-1 0,12-8,-12 9,0 0,0-1,-1 0,0-1,0-1,-1 0,0 0,-1-1,0 0,0-1,-1 0,-1-1,0 0,0 0,-1 0,-1-1,0 0,-1-1,0 1,-1-1,0 0,-1 0,-1 0,0-9,-4 16,0 0,0 0,-1 0,0 0,0 0,-1 1,0 0,0-1,0 1,-1 1,0-1,0 1,0-1,-1 2,0-1,0 0,0 1,0 0,-1 1,0 0,0 0,1 0,-2 0,1 1,-4 0,-17-6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39,'7'4,"-1"0,1-1,0 0,0 0,0-1,0 0,0 0,1-1,-1 0,1 0,-1-1,1 0,-1 0,1-1,-1 1,0-2,1 1,-1-1,7-3,2 2,185-10,-66-17,-117 22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22,'34'5,"20"-3,6-2,-2-2,-6 1,-8 0,-6 0,-5-5,-2-1,-3 1,-6 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18,'34'5,"15"2,5-1,-2-6,-1-3,-3-1,-6 0,-5 1,-4 1,-3-4,-2-1,-5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4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0,'-18'44,"2"1,2 0,2 1,1 0,3 1,2 0,2 0,2 0,4 38,-2-67,1 0,0 0,2-1,0 1,1-1,0 0,6 11,-9-23,1-1,0 0,0 0,0 0,0 0,1 0,-1 0,1-1,0 1,0-1,1 0,-1 0,1 0,-1 0,1-1,0 1,0-1,0 0,0 0,1-1,-1 1,0-1,1 0,-1 0,1 0,-1-1,1 1,0-1,-1 0,1-1,3 0,5-3,0-2,0 1,0-2,-1 0,0 0,0-1,-1-1,0 0,0 0,-1-1,0 0,-1-1,0 0,-1-1,0 1,-1-2,0 1,0-4,22-33,-3-2,-2-1,-2-1,-2 0,-3-2,-2 0,2-27,-16 19,-1 64,0-1,-1 0,1 1,0-1,0 1,0-1,-1 1,1-1,0 0,-1 1,1-1,0 0,-1 1,1-1,0 0,-1 0,1 1,-1-1,1 0,0 0,-1 0,1 1,-1-1,1 0,-1 0,1 0,-1 0,1 0,-1 0,1 0,-1 0,1 0,-1 0,1 0,0 0,-1-1,1 1,-1 0,1 0,-1 0,1-1,0 1,-1 0,1 0,-1-1,1 1,0 0,-1-1,1 1,0 0,0-1,-1 1,1-1,0 1,0 0,0-1,-1 1,1-1,0 1,0-1,0 1,0-1,0 1,0-1,0 1,-19 38,11-16,0 1,2 0,1 0,0 1,2-1,0 1,2 0,1 0,1 0,1 0,0-1,2 1,3 7,5 14,1-1,2-1,3-1,1 0,2-1,10 14,-29-52,0 0,0 0,0 0,0-1,1 1,-1 0,1-1,-1 1,1-1,0 0,0 0,0 0,1-1,-1 1,0-1,1 1,-1-1,1 0,-1 0,1-1,-1 1,1-1,2 0,9-3</inkml:trace>
  <inkml:trace contextRef="#ctx0" brushRef="#br0" timeOffset="369.627">852 508,'41'-6,"-26"2,-1 1,1 1,0 0,0 1,0 0,0 2,0-1,0 2,-1 0,14 4,-27-6,0 1,1 0,-1-1,0 1,1 0,-1-1,0 1,0 0,0 0,0 0,0 0,0 0,0 0,0 0,0 0,-1 1,1-1,0 0,-1 1,1-1,-1 0,1 1,-1-1,0 0,1 1,-1-1,0 1,0-1,0 1,0-1,0 0,0 1,-1-1,1 1,0-1,-1 0,1 1,-1-1,1 0,-1 1,0-1,0 0,0 1,-46 56,37-47,-68 84,77-93,1 0,-1 0,1 0,-1 0,1 0,0 0,-1 0,1 0,0 0,1 0,-1 0,0 0,0 0,1 0,-1 0,1 0,0 0,0-1,-1 1,1 0,0 0,1-1,-1 1,0 0,0-1,1 1,-1-1,1 0,-1 1,1-1,-1 0,1 0,0 0,0 0,0 0,-1 0,1-1,0 1,0-1,0 1,0-1,85 13,-67-15,0-1,0-1,0-1,-1-1,0 0,0-1,-1-2,3-1,3-3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1,'33'0,"17"0,3 0,-1 0,-5 0,-6 0,-10 5,-5 1,-8 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10,'-4'2,"0"0,1 1,-1-1,1 1,-1 0,1 0,0 0,0 1,1-1,-1 1,1-1,0 1,-1 0,2 0,-1 0,0 0,1 0,0 1,0-1,0 0,0 1,1-1,0 4,9 104,-7-100,2 12,-3-7,1-1,1 0,0 1,1-1,1-1,0 1,1-1,1 0,1 0,0 0,0-1,9 9,-14-20,-1 0,1 0,1-1,-1 1,0-1,1 0,-1 0,1 0,0 0,0-1,-1 1,1-1,0 0,0 0,0-1,0 1,0-1,0 0,1 0,-1 0,0-1,0 1,0-1,0 0,0 0,0 0,-1-1,1 1,0-1,-1 0,1 0,-1 0,1-1,-1 1,0-2,99-108,-99 108,34-39,-36 43,0-1,0 0,0 1,0-1,0 1,0-1,1 1,-1-1,0 1,0 0,0-1,0 1,1 0,-1 0,0 0,0 0,0 0,1 0,-1 0,0 1,0-1,0 0,1 1,-1-1,0 1,0-1,0 1,0-1,0 1,0 0,0 0,0-1,0 1,-1 0,1 0,0 0,0 0,-1 0,1 0,-1 0,1 0,-1 0,1 1,31 73,-30-65,2 0,-1 0,1-1,0 0,1 1,0-2,0 1,1-1,0 1,1-2,6 7,-6-9,0-1,0 1,0-2,1 1,0-1,-1 0,1-1,0 0,1 0,-1-1,0 0,0 0,1-1,-1 0,0 0,0-1,1 0,-1 0,0-1,0-1,0 1,0-1,-1 0,1-1,-1 0,0 0,0 0,0-1,0 0,-1-1,0 1,0-1,-1 0,1-1,-1 1,-1-1,1 0,-1 0,0-2,9-12,-1 0,-2-2,0 1,-1-1,-1 0,-2-1,0 0,-1 0,-1 0,-2 0,0-1,-2 1,-1-1,-2-18,-15-13,13 49</inkml:trace>
  <inkml:trace contextRef="#ctx0" brushRef="#br0" timeOffset="354.987">1154 376,'-82'81,"79"-77,0-1,0 1,1 0,-1-1,1 1,0 0,0 1,1-1,-1 0,1 0,0 1,0-1,0 1,1-1,-1 1,1-1,0 1,1-1,-1 1,1-1,0 1,0-1,1 4,0-5,-1 0,1 0,0 0,0-1,0 1,0 0,1-1,-1 0,0 1,1-1,0 0,-1 0,1-1,0 1,0-1,0 1,0-1,1 0,-1 0,0 0,0 0,1-1,-1 0,0 1,1-1,-1 0,0 0,1-1,-1 1,0-1,0 0,1 0,-1 0,1 0,102-55,-102 53,0-1,-1 0,1 0,-1 0,0 0,0-1,0 1,0-1,-1 0,0 0,0 0,0 0,0 0,-1 0,0 0,0-1,0 1,-1 0,0-1,0 1,0 0,-1-1,0 1,0 0,0 0,0-1,-1 1,0 0,0 0,-1 1,1-1,-1 0,0 1,0-1,0 1,-1 0,0 0,0 0,-1 1,1 0,-1 0,0 0,0 0,0 1,0-1,0 1,-1 1,1-1,-1 1,1 0,-1 0,0 1,1-1,-1 1,-1 1,-12 2</inkml:trace>
  <inkml:trace contextRef="#ctx0" brushRef="#br0" timeOffset="670.911">1521 263,'-4'20,"-3"10,1 5,1 2,1-1,2-2,1-1,0-2,1-2,5-5,2-7</inkml:trace>
  <inkml:trace contextRef="#ctx0" brushRef="#br0" timeOffset="920.138">1381 404,'33'0,"17"0,-2-5,-2-1,-6-5,-4 0,-8-3,-9 0</inkml:trace>
  <inkml:trace contextRef="#ctx0" brushRef="#br0" timeOffset="1655.9">1775 207,'-22'100,"16"-78,0-1,2 1,0 0,1 1,2-1,0 20,1-40,0 1,0 0,1-1,-1 1,1-1,-1 1,1-1,0 1,0-1,0 0,0 1,1-1,-1 0,1 0,-1 0,1 0,0 0,-1 0,1 0,0 0,0-1,0 1,1-1,-1 0,0 1,1-1,-1 0,0 0,1-1,-1 1,1 0,-1-1,1 0,0 1,-1-1,1 0,-1 0,1 0,0-1,-1 1,1-1,-1 1,1-1,-1 0,1 0,-1 0,0 0,1-1,-1 1,2-1,3-2,0 0,1 0,0 1,0 0,0 1,0 0,0 0,0 0,0 1,1 0,-1 1,1 0,-1 0,0 1,4 1,-4-1,0 1,0-1,0 0,0-1,0 1,0-2,0 1,0-1,0-1,0 1,0-1,0-1,0 1,-1-1,1-1,-1 1,0-1,0-1,0 1,-1-1,1 0,-1-1,0 1,-1-1,1 0,-1-1,-1 1,1-2,15-36,-19 43,-1 1,0-1,0 0,1 0,-1 1,0-1,0 0,0 1,0-1,0 0,0 0,0 1,0-1,0 0,0 1,-1-1,1 0,0 1,0-1,-1 0,1 1,0-1,-1 0,1 1,0-1,-1 1,1-1,-1 1,1-1,-1 1,0-1,1 1,-1-1,1 1,-1 0,0-1,1 1,-1 0,0-1,1 1,-1 0,0 0,1 0,-1 0,0 0,0 0,1 0,-1 0,0 0,0 0,1 0,-1 0,0 1,1-1,-1 0,0 0,1 1,-1-1,0 0,1 1,-1-1,1 1,-1-1,0 1,-7 3,0 0,0 0,0 0,1 1,-1 1,1-1,0 1,1 0,0 1,0-1,0 1,0 1,1-1,1 1,-1 0,1 0,0 0,1 0,0 1,1-1,-1 1,1 5,2-12,0 1,0 0,1-1,-1 1,1 0,0-1,0 1,0-1,0 1,0-1,0 0,1 1,-1-1,1 0,0 0,-1 0,1 0,0 0,0-1,0 1,1 0,-1-1,0 0,1 1,-1-1,0 0,1 0,-1 0,1-1,0 1,-1-1,1 1,0-1,-1 0,3 0,98-6,-72-3,-1-2,0-1,0-1,-2-1,0-2,-1-1,0-1,0-2,-19 14,0 0,0 0,0 0,-1-1,1-1,-2 1,1-1,-1 0,0-1,-1 1,0-1,-1 0,1 0,-2-1,1 1,-1-1,-1 0,0 0,1-7,-3 16,0 0,0 0,-1 1,1-1,0 0,0 0,0 1,-1-1,1 0,-1 0,1 1,0-1,-1 1,1-1,-1 0,1 1,-1-1,0 1,1-1,-1 1,1-1,-1 1,0 0,0-1,1 1,-1 0,0-1,0 1,1 0,-1 0,0 0,0 0,1 0,-1 0,0 0,0 0,0 0,1 0,-1 0,0 0,0 0,1 1,-1-1,0 0,0 1,1-1,-1 0,0 1,1-1,-1 1,1-1,-1 1,1-1,-1 1,1 0,-1-1,1 1,-1 0,1-1,-1 1,1 0,0-1,0 1,-1 0,1 0,0 0,0-1,0 1,-3 7,1-1,0 1,1-1,0 1,0 0,1-1,-1 1,2 0,-1 0,1-1,0 1,1 0,0-1,0 1,0-1,1 0,0 1,1-2,0 1,0 0,0-1,1 1,0-1,0 0,0-1,45 90,-38-83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2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0 311,'509'0,"-484"0</inkml:trace>
  <inkml:trace contextRef="#ctx0" brushRef="#br0" timeOffset="283.034">0 565,'34'-10,"15"-3,5 1,-2 2,-6 3,-5 3,-5 2,-4 1,-2 1,-2 0,-1 1,0-1,1 1,-6-1</inkml:trace>
  <inkml:trace contextRef="#ctx0" brushRef="#br0" timeOffset="781.824">198 0,'2'9,"1"-1,0 0,0 0,0-1,1 1,0-1,1 1,-1-1,1-1,1 1,-1-1,1 0,1 0,-1 0,1-1,-1 0,2 0,-1-1,0 0,5 1,90 48,75 51,-172-101,1 0,-1 0,0 0,0 0,-1 1,1 0,-1 0,0 0,0 1,0-1,-1 1,1 0,-1 0,0 0,-1 1,1-1,-1 0,0 1,-1 0,1-1,-1 1,0 0,0 0,-1 0,0 0,0 0,0 0,-1 0,0-1,0 1,-1 2,-7 5,0 1,-2-1,1-1,-2 0,0 0,0-1,-1-1,0 0,-1-1,0 0,-12 5,-31 23,25-15,18-14,1 1,0 0,0 1,1 0,1 1,0 1,0-1,1 2,-4 6,2 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29,'24'5,"8"-4,3-1,0-1,0-1,-2 1,-1 0,-2 0,-1-4,-1-1,0-1,0 3,0 0,0 2,-5 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59,'33'-5,"17"-2,4 1,-3 1,-9-3,-8-1,-4 2,-3 2,-1 2,0 1,0 1,-4 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5 286,'-2'68,"0"-39,1 0,2 1,1-1,1 0,1 0,2-1,4 16,-6-34,0 2,-1 1,2-1,0 0,0 0,1-1,1 1,0-1,0-1,1 1,0-1,1-1,10 9,-17-16,0-1,0 0,0 0,1 0,-1 0,1 0,-1-1,1 1,-1-1,1 1,-1-1,1 0,-1 0,1 0,-1 0,1-1,-1 1,1-1,-1 1,1-1,-1 0,0 0,1 0,-1 0,0 0,0-1,0 1,0-1,0 1,0-1,0 0,0 0,-1 0,1 0,-1 0,2-2,41-85,-8-57,28-77,-27 163,-29 53</inkml:trace>
  <inkml:trace contextRef="#ctx0" brushRef="#br0" timeOffset="442.494">371 682,'24'-5,"-12"1,0 1,0 1,1 0,-1 1,1 0,-1 1,1 0,-1 1,1 0,1 1,-13-1,0 0,0 1,0-1,0 0,0 1,0-1,0 1,0-1,-1 1,1-1,-1 1,1 0,-1-1,1 1,-1 0,0-1,0 1,0 0,0-1,0 1,0 0,0-1,-1 1,1 0,-1-1,1 1,-1-1,1 1,-1-1,0 1,0-1,0 1,0-1,0 0,0 1,0-1,0 0,-1 0,1 0,0 0,-2 1,-1 4,-4 7,-25 46,33-58,-1 0,1 1,0-1,-1 1,1-1,0 0,0 1,0-1,0 0,0 1,0-1,1 1,-1-1,0 0,1 1,-1-1,1 0,-1 1,1-1,0 0,-1 0,1 0,0 0,0 1,0-1,0 0,0 0,0-1,0 1,0 0,0 0,1 0,-1-1,0 1,0-1,1 1,-1-1,0 1,1-1,-1 0,0 0,2 1,4-1,0 1,0-1,0 0,0-1,0 1,0-1,-1-1,1 1,0-1,-1 0,1-1,-1 0,1 0,-1 0,0-1,-1 0,1 0,-1 0,1-1,-1 1,0-1,0-1,7-7</inkml:trace>
  <inkml:trace contextRef="#ctx0" brushRef="#br0" timeOffset="1145.88">653 117,'32'-22,"-14"9,1 0,0 2,1 0,0 1,1 1,0 0,14-2,-34 10,1 0,0 0,-1 0,1 1,0-1,-1 0,1 1,0 0,0-1,0 1,-1 0,1 0,0 0,0 0,0 0,0 0,-1 1,1-1,0 0,0 1,-1 0,1-1,0 1,-1 0,1 0,0 0,-1 0,1 0,-1 0,0 0,1 1,-1-1,0 1,0-1,0 0,0 1,0 0,0-1,0 1,-1 0,1-1,0 1,-1 0,0 0,1-1,-1 1,0 0,0 0,0 0,0 0,0-1,0 1,-1 0,1 0,0 0,-2 1,-108 151,109-152,0-1,1 0,-1 0,1 0,0 1,-1-1,1 0,0 1,0-1,0 0,0 1,0-1,0 0,0 1,0-1,0 0,1 0,-1 1,0-1,1 0,-1 0,1 1,0-1,-1 0,1 0,0 0,0 0,-1 0,1 0,0 0,0 0,0 0,0 0,0-1,1 1,-1 0,0-1,0 1,0-1,1 1,-1-1,0 1,1-1,-1 0,0 0,1 0,64 4,-7-16,-33 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1,'-15'28,"-4"16,1 3,3 0,5-4,4-4,2-4,8-8,2-4,0-1,5-4,0-5</inkml:trace>
  <inkml:trace contextRef="#ctx0" brushRef="#br0" timeOffset="248.917">0 424,'34'0,"15"-5,5-1,-2 0,-1 1,-3-3,-6-1,-5 2,-4 1,-8 3</inkml:trace>
  <inkml:trace contextRef="#ctx0" brushRef="#br0" timeOffset="601.543">113 594,'26'-4,"-13"1,1 1,0 0,1 1,-1 0,0 1,0 1,0 1,0 0,4 1,-16-3,0 1,0-1,0 1,-1 0,1 0,0 0,0 0,-1 0,1 0,-1 0,1 0,-1 0,0 1,1-1,-1 1,0-1,0 1,0-1,0 1,0 0,0-1,0 1,-1 0,1 0,-1 0,1 0,-1 0,0-1,0 1,0 0,0 0,0 0,0 0,0 0,0 0,-1 0,1-1,-1 1,0 0,1 0,-1 0,0-1,0 1,0 0,0-1,-1 1,-55 72,-6 4,61-77,1 1,0 0,-1 0,1 0,0 0,0 1,0-1,1 0,-1 0,1 1,-1-1,1 0,0 1,-1-1,1 0,0 1,1-1,-1 0,0 1,1-1,-1 0,1 0,0 1,0-1,0 0,0 0,0 0,0 0,0 0,1 0,-1 0,1-1,-1 1,1 0,0-1,0 1,0-1,-1 0,1 0,1 1,3 0,0 1,1-1,0 0,-1-1,1 0,0 0,0 0,-1-1,1 0,0 0,0-1,0 0,-1 0,1 0,0-1,-1 0,1 0,12-5</inkml:trace>
  <inkml:trace contextRef="#ctx0" brushRef="#br0" timeOffset="1185.914">621 650,'164'-167,"-143"141,-16 18,1 0,0 0,0 0,1 1,0 0,1 0,-1 1,1 0,1 0,5-3,-13 9,1-1,-1 1,0 0,0 0,1 0,-1 0,0 0,1 0,-1 0,0 0,1 0,-1 0,0 1,0-1,1 1,-1-1,0 1,0-1,0 1,1 0,-1 0,0-1,0 1,0 0,0 0,-1 0,1 0,0 0,0 0,-1 0,1 0,0 1,-1-1,1 0,-1 0,1 1,-1-1,0 0,0 0,1 1,-1-1,0 1,6 62,-6-59,-2 25,1-25,0 1,0 0,1 0,0 0,0 0,0 0,1-1,0 1,0 0,0 0,0-1,1 1,0 0,1-1,-1 0,3 5,-1-10,-1 1,1 0,-1-1,1 0,0 1,-1-2,1 1,-1 0,1-1,0 1,-1-1,1 0,-1 0,0 0,1-1,-1 1,0-1,0 0,0 0,0 0,0 0,0-1,-1 1,1-1,-1 1,1-1,-1 0,0 1,107-130,-65 71,-23 39,-20 22,-1 0,0 0,1 0,-1-1,0 1,1 0,-1 0,1 0,-1 0,0-1,1 1,-1 0,1 0,-1 0,0 0,1 0,-1 0,1 0,-1 0,0 0,1 0,-1 1,0-1,1 0,-1 0,1 0,-1 0,0 1,1-1,-1 0,0 0,1 1,-1-1,0 0,0 0,1 1,-1-1,0 0,0 1,0-1,1 0,-1 1,0-1,0 0,0 1,0-1,0 1,0-1,1 0,-1 1,0-1,0 1,0-1,0 0,-1 1,1-1,0 1,0-1,0 0,0 1,0-1,0 0,-1 1,1-1,0 0,0 1,0-1,-1 1,-4 55,2-40,1 0,0 0,2 1,0-1,0 0,2 1,0-1,1 0,1 0,0 1,20 15,-9-22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57,'-11'28,"1"0,1 1,1 0,2 1,1-1,1 1,1 0,2 0,1 7,-2 28,-24 136,-7-99,34-118,7-2</inkml:trace>
  <inkml:trace contextRef="#ctx0" brushRef="#br0" timeOffset="322.507">118 1,'24'0,"13"0,4 0,1 0,-3 0,-2 0,-3 0,-3 0,-2 0,0 0,-1 0,-5 4,-12 3,-7-1</inkml:trace>
  <inkml:trace contextRef="#ctx0" brushRef="#br0" timeOffset="568.939">61 423,'20'0,"10"0,6 0,0 0,1 0,-8-5,-3-1,-1 0,-1 1,1 2,1 1,-4 0</inkml:trace>
  <inkml:trace contextRef="#ctx0" brushRef="#br0" timeOffset="1036.155">1020 198,'-153'239,"25"-52,-3-19,123-161</inkml:trace>
  <inkml:trace contextRef="#ctx0" brushRef="#br0" timeOffset="1317.136">710 311,'4'17,"0"1,1-1,1-1,0 1,2-1,0 0,0 0,2-1,0-1,0 1,1-2,5 5,45 71,-57-79,1-1,0 1,0-1,1 0,0-1,1 1,0-1,0 0,1-1,0 0,0 0,1-1,5 3,3-1</inkml:trace>
  <inkml:trace contextRef="#ctx0" brushRef="#br0" timeOffset="1735.156">1133 593,'11'-5,"-1"0,1 2,0-1,0 1,0 1,0 0,0 0,0 1,0 1,1 0,-1 0,0 1,8 2,-17-3,0 1,-1-1,1 1,0 0,-1-1,1 1,0 0,-1 0,1 0,-1 0,0 0,1 0,-1 0,0 1,0-1,1 1,-1-1,0 0,0 1,-1 0,1-1,0 1,0 0,-1-1,1 1,-1 0,0-1,1 1,-1 0,0 0,0 0,0-1,0 1,0 0,-1 0,1 0,0-1,-1 1,1 0,-1-1,0 1,0 0,-43 70,37-63,-7 9,-45 83,58-100,1 1,0-1,-1 0,1 1,0-1,0 0,0 1,0-1,0 1,0-1,1 0,-1 1,0-1,1 1,-1-1,1 0,-1 0,1 1,0-1,-1 0,1 0,0 0,0 0,0 0,0 0,0 0,0 0,0 0,0 0,0 0,0 0,1-1,-1 1,0-1,1 1,-1-1,0 1,1-1,-1 0,0 0,1 1,-1-1,1 0,-1 0,65-5,51-37,-92 29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9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2118,'16'-68,"2"2,4 0,3 2,26-50,101-181,261-437,-354 596,-59 136,-1 1,1-1,0 0,-1 1,1-1,-1 0,1 0,0 0,-1 1,1-1,-1 0,1 0,-1 0,1 0,-1 0,1 0,0 0,-1 0,1 0,-1 0,1 0,-1 0,1 0,-1 0,1 0,0-1,-1 1,1 0,-1 0,1 0,-1-1,1 1,0 0,-1 0,1-1,0 1,-1 0,1-1,0 1,0-1,-1 1,1 0,0-1,0 1,0-1,-1 1,1-1,0 1,0 0,0-1,0 1,0-1,0 1,0-1,0 1,0-1,0 1,0-1,0 1,0 0,1-1,-1 1,0-1,0 1,-41 26,36-23,-20 16,0-2,-2-1,0-1,-1-1,0-2,-1-1,0-1,0-1,-1-1,-21 1,0 4,101 2,29-3,2-3,-1-3,1-4,-1-3,48-9,-95 6,-20 4,1-1,0 0,-1-1,1-1,-1 0,0-1,0-1,0 0,-1 0,1-1,-1-1,5-4,-15 9,0 0,-1 0,1 0,-1 0,1 0,-1-1,0 1,1 0,-1-1,-1 1,1-1,0 1,-1-1,1 0,-1 1,0-1,0 0,0 1,0-1,0 1,0-1,-1 0,1 1,-1-1,0 1,0-1,0 1,0-1,0 1,-1 0,1-1,-1 1,-57-64,27 47,-1 2,0 1,-1 1,0 2,-1 1,-1 2,0 2,0 1,-1 2,0 1,-28 1,33 0,-10 2,35 3</inkml:trace>
  <inkml:trace contextRef="#ctx0" brushRef="#br0" timeOffset="385.902">1271 0,'-10'2,"-150"35,152-34,1 1,0 0,0 0,1 0,-1 1,1 0,0 0,0 0,0 1,1 0,0 0,0 1,1-1,-1 1,2 0,-1 0,1 0,0 1,-1 3,0 4,1-1,0 1,1 0,1 0,0 0,1 0,0 0,2 0,0 0,0 0,1-1,1 1,1-1,0 0,1 0,6 11,-8-16,1-1,0 0,0 0,1-1,0 0,0 0,1 0,-1-1,2 0,-1 0,1 0,-1-1,2 0,-1-1,0 0,1 0,0-1,0 0,0-1,0 0,0 0,0-1,1 0,-1 0,0-1,1 0,0-1,18-5,-1-1,0-1,0-1,-1-1,0-2,-1 0,0-2,-1-1,-1 0,0-2,-1-1,-1-1,-1 0,0-2,-2 0,5-8,-17 22,0-1,0 0,0 0,-1 0,-1-1,1 0,-1 0,-1 0,0 0,0-1,-1 1,0-1,0 0,-1 0,0 1,-1-1,-1 0,1-1,-2 6,0 1,0 0,-1 0,1 0,-1 1,0-1,0 1,0-1,0 1,-1 0,1 0,-1 0,0 1,0-1,0 1,0 0,0 0,0 0,-1 1,1-1,0 1,-1 0,1 0,-1 1,0-1,1 1,-1 0,1 1,-1-1,0 1,1 0,-1 0,1 0,-1 1,-4-2,-16 1</inkml:trace>
  <inkml:trace contextRef="#ctx0" brushRef="#br0" timeOffset="680.459">650 226,'103'21,"0"-6,2-3,-1-5,1-5,-1-5,1-4,-1-4,-1-5,18-9,-78 16,0 2,1 2,-1 1,1 3,42 4,-83-3,-1 0,0 1,1-1,-1 1,0-1,1 1,-1 0,0 0,0 0,0 0,0 1,0-1,0 1,0-1,0 1,0-1,-1 1,1 0,0 0,-1 0,0 0,1 0,-1 0,0 1,5 15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57,'-10'-5,"2"-1,7 0,9 1,7 2,7 1,3 0,3 2,2 0,0-4,-1-2,1 0,-1 1,0 2,-1 1,0 1,-4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52,'0'-1,"0"1,1 0,-1 0,1-1,-1 1,1 0,-1 0,1 0,-1 0,1 0,-1 0,1 0,-1 0,1 0,-1 0,1 0,-1 0,1 0,-1 0,1 0,-1 0,1 0,-1 1,1-1,-1 0,0 0,1 1,-1-1,1 0,-1 1,0-1,1 0,-1 1,0-1,1 0,-1 1,0-1,0 1,1-1,-1 1,0-1,0 1,0-1,1 1,-1-1,0 1,0-1,0 1,0-1,0 1,0-1,0 1,0-1,0 1,-1-1,1 1,0-1,23 231,-7-134,-15-75</inkml:trace>
  <inkml:trace contextRef="#ctx0" brushRef="#br0" timeOffset="280.822">0 475,'34'0,"15"-5,5-1,-2 0,-6 1,-5 2,-5 1,-4 1,-7-5,-3 0,-6 5,-5 2</inkml:trace>
  <inkml:trace contextRef="#ctx0" brushRef="#br0" timeOffset="716.934">85 645,'30'-6,"-16"3,0 0,0 1,0 0,0 1,0 0,0 2,0-1,0 2,0 0,7 2,-20-3,1 0,0 1,-1-1,1 1,-1 0,0-1,1 1,-1 0,0 0,0 0,0 0,0 0,-1 0,1 0,0 0,-1 0,1 0,-1 0,0 0,0 0,0 1,0-1,0 0,0 0,-1 0,1 0,-1 0,1 0,-1 0,0 0,0 0,0 0,0 0,0 0,0 0,-1-1,1 1,0 0,-1-1,1 1,-1-1,0 0,0 1,1-1,-1 0,0 0,-1 0,-3 6,-25 27,24-28,0 0,1 1,-1 0,1 0,1 1,-1 0,1 0,1 0,-1 0,2 1,-1-1,1 1,-1 4,5-9,-1-1,1 1,0 0,0 0,1 0,-1-1,1 1,0 0,0-1,0 0,0 1,0-1,1 0,0 0,-1 0,1-1,0 1,1-1,-1 1,0-1,1 0,-1 0,1-1,-1 1,1-1,0 1,0-1,0-1,-1 1,1 0,0-1,0 0,0 0,0 0,0 0,0-1,0 1,0-1,0 0,0 0,-1-1,1 1,0-1,-1 0,1 0,-1 0,1-1,15-9</inkml:trace>
  <inkml:trace contextRef="#ctx0" brushRef="#br0" timeOffset="1026.954">649 250,'-10'44,"1"1,2 0,3 1,1-1,2 1,5 37,-2 16,-2 69,0-143</inkml:trace>
  <inkml:trace contextRef="#ctx0" brushRef="#br0" timeOffset="1434.176">1072 334,'-237'172,"227"-164,5-6,0 1,0 0,0 0,1 0,0 0,-1 1,1-1,1 1,-1 0,0 1,1-1,0 1,0-1,0 1,1 0,-1 0,1 0,0 0,1 0,-1 1,1-1,0 5,3-6,0-1,0 1,0-1,1 0,0 0,-1 0,1 0,0-1,0 1,1-1,-1 0,1 1,-1-2,1 1,-1 0,1-1,3 1,17 10,110 104,-114-108,-5-5</inkml:trace>
  <inkml:trace contextRef="#ctx0" brushRef="#br0" timeOffset="1777.28">1552 391,'-36'100,"35"-99,-12 33,-1-1,-1-1,-2 0,-1-1,-2-1,-1 0,-1-2,-8 6,-18 11,25-24</inkml:trace>
  <inkml:trace contextRef="#ctx0" brushRef="#br0" timeOffset="2045.505">1299 391,'4'24,"8"13,5 4,5 1,4-7,-3-5,-1-7,-3-3,-1 0,-3 1,0-3,-2 1,-3-4</inkml:trace>
  <inkml:trace contextRef="#ctx0" brushRef="#br0" timeOffset="2411.965">1750 645,'18'-1,"-11"0,1 1,-1-1,0 1,1 0,-1 1,0 0,0 0,0 0,1 1,-1 0,0 1,-1-1,1 1,0 1,-1-1,0 1,1 1,-6-2,0 1,0-1,-1 1,1-1,-1 1,0-1,0 1,0-1,-1 1,1-1,-1 1,0-1,0 0,0 1,0-1,0 0,-1 1,0-1,1 0,-1 0,0-1,-1 1,1 0,0-1,-1 1,1-1,-1 1,-2 0,-9 15,12-16,0-1,0 0,1 0,-1 1,1-1,-1 1,1 0,0-1,-1 1,1 0,0 0,0 0,0-1,1 1,-1 0,0 0,1 1,-1-1,1 0,0 0,0 0,-1 0,1 0,1 0,-1 0,0 0,0 1,1-1,-1 0,1 0,0 0,0 0,0 0,0-1,0 1,0 0,0 0,0-1,1 1,-1 0,1-1,-1 1,1-1,0 0,-1 0,1 0,0 1,0-1,0-1,0 1,1 0,7 0,0 0,1 0,-1-2,0 1,1-1,-1-1,0 0,0 0,0-1,9-4,-15 6,17-5</inkml:trace>
  <inkml:trace contextRef="#ctx0" brushRef="#br0" timeOffset="178604.234">1750 24,'87'-22,"16"21,-102 3,0-1,1 1,-1 0,0 0,0 0,-1 0,1 0,0 0,-1 0,1 1,-1-1,1 0,-1 0,0 0,0 0,0 1,0-1,-1 0,1 0,-1 0,1 0,-1 0,0 1,1-1,-1 0,0 0,-1-1,1 1,0 0,0 0,-1-1,1 1,-1 0,1-1,-1 1,0-1,0 0,1 0,-2 1,-101 125,103-126,1 0,-1 0,1 0,-1 1,1-1,0 0,-1 0,1 1,0-1,0 0,0 0,0 1,0-1,0 0,0 1,0-1,0 0,1 0,-1 1,0-1,1 0,-1 0,1 0,0 0,-1 0,1 1,0-1,0 0,0-1,-1 1,1 0,0 0,0 0,0 0,0-1,1 1,-1 0,0-1,0 1,0-1,0 1,1-1,-1 0,0 0,1 1,63 5,-60-6,24 0,-16 1,0 0,0-1,-1-1,1 0,0-1,-1 0,1 0,-1-2,1 1,10-6,-16 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1,'0'29,"0"14,4 0,3-3,3-8,2-9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88,'-1'-2,"0"0,0 0,0 0,0 0,-1 0,1 0,-1 0,1 1,-1-1,0 1,1-1,-1 1,0-1,0 1,0 0,0 0,0 0,-1 0,1 0,0 1,0-1,-1 1,1-1,0 1,0 0,-1 0,1 0,0 0,-1 0,1 0,0 1,-1-1,1 1,0 0,0 0,0 0,-1 0,1 0,0 0,0 0,-5 3,1 0,-1 1,0-1,1 1,0 1,0-1,1 1,0 0,0 0,0 1,-1 2,3-4,0-1,1 1,-1 0,1 0,0 0,1 0,-1 0,1 0,0 0,0 0,1 0,0 0,0 1,0-1,0 0,1 0,0 1,0-1,0 0,1 0,-1 0,1 0,0-1,1 1,-1 0,1-1,0 1,0-1,1 0,-1 0,1-1,0 1,0-1,0 1,0-1,0 0,1-1,0 1,-1-1,1 0,0 0,1 0,4-1,1 0,0 0,-1-2,1 1,-1-1,1 0,-1-1,0-1,0 1,1-1,-2-1,1 0,0-1,-1 0,0 0,0-1,0 0,-1 0,0-1,0 0,-1 0,0-1,0 0,3-5,-7 8,0 0,-1-1,1 1,-1-1,0 0,-1 0,1 0,-1 0,0 0,-1 0,1 0,-1 0,0 0,-1 0,1 0,-1 0,-1 0,1 0,-1 1,0-1,0 0,0 1,-1-1,0 1,0 0,-1 0,1 0,-1 0,0 1,0-1,-1 1,1 0,-1 0,0 1,0-1,0 1,-1 0,1 1,-1-1,1 1,-1 0,0 0,0 1,0 0,0 0,0 0,0 1,0 0,0 0,0 1,0-1,-4 2,2-1,0 1,1 0,-1 0,0 1,1 0,-1 1,1-1,0 1,0 1,0-1,1 1,0 0,0 1,0-1,1 1,-1 1,1-1,1 1,-4 4,0 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49,'25'7,"0"0,0-3,1 0,0-1,0-1,0-2,0-1,0-1,0-1,23-5,211-44,-258 51,0 0,-1 0,1 0,-1 0,1 1,-1-1,1 0,0 0,0 1,-1-1,1 1,0 0,0-1,-1 1,1 0,0 0,0 0,0 0,-1 1,1-1,0 0,0 1,-1-1,1 1,0 0,-1-1,1 1,0 0,-1 0,1 0,-1 0,0 0,1 0,-1 1,0-1,0 0,1 1,-1-1,0 1,0-1,-1 1,1 0,0 0,-36 93,17-57,-56 158,-34 89,46-139,-4 104,64-229,14-33,-3 0</inkml:trace>
  <inkml:trace contextRef="#ctx0" brushRef="#br0" timeOffset="5850.053">1 586,'284'-30,"-142"4,-14 14,-32-4,-72 15</inkml:trace>
  <inkml:trace contextRef="#ctx0" brushRef="#br0" timeOffset="6132.119">961 783,'-5'15,"-2"9,1 5,6-2,8-5,2-8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11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453 130,'-4'69,"-3"-1,-3 1,-14 46,12-59,-14 68,-5-2,-6-1,-22 43,36-120,23-85,21-46,4 1,4 1,15-27,2-7,-19 47,3 1,4 2,18-27,-51 95,-1 1,-1-1,1 0,0 0,1 0,-1 0,0 0,0 1,0-1,0 0,1 0,-1 0,0 1,1-1,-1 0,1 0,-1 1,1-1,-1 0,1 1,-1-1,1 0,0 1,-1-1,1 1,0-1,-1 1,1-1,0 1,0 0,0-1,-1 1,1 0,0 0,0-1,0 1,0 0,-1 0,1 0,0 0,0 0,0 0,0 0,0 1,-1-1,1 0,0 0,0 1,0-1,0 0,-1 1,1-1,0 1,-1-1,1 1,0 0,6 144,-9-96,1 254,26-161,-25-143,1 1,-1-1,1 1,-1-1,1 1,-1-1,1 1,0 0,-1-1,1 1,0 0,-1-1,1 1,0 0,-1 0,1 0,0 0,-1 0,1 0,0 0,-1 0,1 0,0 0,-1 0,1 0,0 0,-1 0,1 1,0-1,-1 0,1 0,0 1,-1-1,1 1,-1-1,1 0,-1 1,1-1,-1 1,1-1,-1 1,1-1,-1 1,0 0,1-1,-1 1,0 0,0-1,1 1,-1 0,0-1,0 1,0 0,0-1,0 1,0 0,0-1,0 1,0 0,0-1,0 1,0 0,0-1,-1 1,1 0,0-1,-1 1,1 0,123-238,59-92,-176 318,-4 6,0 0,0 1,0-1,1 1,-1 0,1 0,0 0,0 0,1 0,-1 1,1-1,0 1,0 0,3-2,-6 7,0-1,1 1,-1 0,0 0,-1-1,1 1,0 0,0 0,-1 0,1 0,-1 0,0 0,1 0,-1 0,0 0,0 0,0 0,-1 0,1 0,0 0,-1 0,1 0,-1 0,0 0,0 0,0 2,-19 106,-11 111,50-58,-5-117,-6-24</inkml:trace>
  <inkml:trace contextRef="#ctx0" brushRef="#br0" timeOffset="319.715">1412 553,'-19'24,"2"1,0 0,2 1,0 1,2 1,2-1,0 2,1 0,1 7,8-32,0 0,0 0,1 0,0 0,0 0,0 0,0 0,0 1,1-1,0 0,0 0,0 0,0 0,1 0,0-1,-1 1,1 0,1-1,-1 1,0-1,1 0,0 0,0 0,0 0,0 0,0-1,0 1,1-1,-1 0,1 0,0 0,-1 0,1-1,0 1,0-1,0 0,0-1,0 1,0 0,1-1,-1 0,0 0,0-1,0 1,0-1,0 1,0-1,4-2,6-5,1 0,-2-2,1 0,-1 0,-1-1,0-1,0 0,-1 0,-1-1,0 0,-1-1,0-1,-1 1,-1-1,0 0,3-12,-6 18,-1 1,1-1,-1 0,-1 0,1 0,-2 0,1 0,-1 0,-1 0,1-1,-2 1,1 0,-1 0,-1-1,0 1,0 0,0 0,-1 1,-1-1,0 0,0 1,0 0,-1 0,0 0,-1 1,1 0,-2 0,-1-2,3 8,0-1,0 0,0 1,-1 0,1 0,-1 1,1-1,0 1,-1 1,1-1,-1 1,1-1,-1 2,1-1,0 0,0 1,0 0,0 1,0-1,0 1,0 0,1 0,0 0,-1 0,1 1,0 0,1 0,-1 0,-1 2,-14 11</inkml:trace>
  <inkml:trace contextRef="#ctx0" brushRef="#br0" timeOffset="3202">1835 497,'-3'39,"-3"1,-1-1,-2 0,-1-1,-2 0,-2-1,-2 0,-7 11,-18 51,22-43,31-66,131-266,-85 112,-52 187,0 18,2-1,1 0,3-1,11 28,-23-63,1-1,0 1,0 0,1-1,-1 1,1-1,-1 0,1 1,0-1,1 0,-1 0,0 0,1 0,-1-1,1 1,0-1,0 1,0-1,0 0,1 0,-1-1,1 1,-1-1,1 1,-1-1,1 0,-1-1,1 1,0 0,0-1,-1 0,1 0,0 0,0 0,-1-1,1 0,0 1,0-2,9-6,-1-2,0 0,0-1,-1 0,0 0,-1-1,0 0,-1-1,-1 0,0-1,-1 0,0 0,-1-1,1-5,-2 11,-2 1,1-1,-1-1,-1 1,1 0,-2-1,1 1,-1-1,-1 1,0-1,0 0,-1-7,-11 4,6 19</inkml:trace>
  <inkml:trace contextRef="#ctx0" brushRef="#br0" timeOffset="3670.018">2542 610,'-23'21,"1"0,1 2,1 0,1 2,1 0,2 1,0 0,2 2,1-1,0 3,12-27,-1 1,1-1,0 1,0-1,0 1,1-1,-1 1,1 0,0-1,0 1,0 0,0-1,1 1,-1-1,1 1,0-1,0 1,0-1,1 1,-1-1,1 0,0 0,0 0,0 0,0 0,0 0,1 0,0-1,-1 1,1-1,0 0,0 0,0 0,0 0,0 0,1-1,-1 1,1-1,-1 0,1 0,-1 0,1-1,-1 1,1-1,0 0,7-1,0-1,-1-1,0 1,0-2,0 0,0 0,0 0,-1-1,1-1,-1 0,-1 0,1 0,-1-1,0-1,-1 1,0-1,6-9,-5 10,15-24,-1 0,-2-1,0-1,-3 0,0-2,-3 0,-1-1,-1 0,-2-1,-2 0,-1 0,-2-1,-2 0,0-16,0 28,-1-1,-2 1,0 0,-1-1,-2 1,-1 0,-1 0,-1 0,-1 1,-3-4,9 25,0 1,0-1,-1 1,1-1,-1 1,0 0,0 0,0 0,-1 0,1 0,-1 0,0 1,1-1,-1 1,0-1,0 1,-1 0,1 1,0-1,-1 0,1 1,-1 0,1 0,-1 0,0 0,0 0,1 1,-1 0,0 0,0 0,1 0,-1 0,0 1,1 0,-1 0,0 0,1 0,-1 0,1 1,-1-1,1 1,0 0,0 0,0 0,-3 3,-5 7,0 1,0 1,2-1,0 2,0-1,1 1,1 0,0 1,2 0,-1 0,2 0,0 0,1 1,1 0,0 0,2-1,-1 2,1-3,1 1,0 0,1-1,0 1,2-1,-1 1,2-1,0 0,1-1,0 1,2-1,-1-1,2 1,-1-1,2-1,0 1,0-2,1 1,1-2,0 1,0-2,1 1,0-2,1 0,0 0,0-1,2-1,20 6,-3-4</inkml:trace>
  <inkml:trace contextRef="#ctx0" brushRef="#br0" timeOffset="4600.018">3247 384,'-31'21,"1"1,2 2,0 1,2 1,1 2,0 0,-9 18,29-37,0 0,1 0,0 0,0 1,1-1,0 1,1 0,0 0,1 0,0 0,0 0,1 0,1 3,-1-9,0 0,1 0,0 0,-1 0,2 0,-1 0,0 0,1-1,-1 1,1 0,0-1,0 1,1-1,-1 1,1-1,0 0,0 0,0-1,0 1,0 0,0-1,1 0,-1 0,1 0,0 0,-1-1,1 1,0-1,0 0,0 0,0 0,0-1,1 1,8-3,0 1,0-2,-1 0,1-1,0 0,-1-1,0 0,0 0,-1-2,1 0,-1 0,-1 0,1-2,-2 1,1-1,-1-1,0 0,-1 0,0 0,-1-1,0-1,5-10,63-133,-89 219,-12 85,25-143,1 0,0 0,0 0,1 0,0 0,0 0,0 0,1-1,0 1,0 0,0-1,0 1,1-1,0 0,1 0,-1 0,1 0,0 0,0-1,0 0,0 0,1 0,3 2,-4-4,0 0,0-1,1 1,-1-1,0 0,1 0,-1 0,1-1,-1 0,1 1,0-2,-1 1,1 0,-1-1,1 0,-1 0,0 0,1-1,-1 0,0 1,0-1,0-1,0 1,0-1,-1 1,1-1,2-3,79-97,-64 64,-1-2,-2 0,-2-1,6-25,-19 48,-10 24,-12 29,13-17,0-1,2 1,0 1,0-1,2 0,0 1,1 0,1-1,0 1,2-1,0 1,1 5,-1-19,0-1,-1 1,1 0,0-1,1 1,-1-1,1 0,-1 0,1 0,0 0,0 0,0-1,0 1,1-1,-1 0,1 0,0 0,-1 0,1-1,0 0,0 1,0-1,0-1,0 1,0 0,0-1,0 0,0 0,0 0,0-1,0 1,0-1,0 0,0 0,0-1,0 1,0-1,-1 1,1-1,0 0,-1-1,0 1,1-1,-1 1,0-1,1-2,15-12,-2-1,0-1,-1 0,-1-1,-1-1,0 0,-2-1,0 0,-1-2,32-56,24-37,-66 116,-1 1,1-1,-1 1,1-1,-1 1,1-1,-1 1,1 0,0-1,-1 1,1 0,-1-1,1 1,0 0,-1 0,1 0,0-1,-1 1,1 0,0 0,-1 0,1 0,0 0,-1 0,1 1,0-1,0 0,-1 0,1 0,-1 1,1-1,0 0,-1 1,1-1,-1 0,1 1,-1-1,1 1,-1-1,1 1,-1-1,1 1,-1-1,1 1,-1-1,0 1,1 0,-1-1,0 1,0 0,0-1,1 1,-1 0,0-1,0 1,0 0,0-1,0 1,0 0,0-1,0 1,5 51,-5-49,-2 627,1-193,1-422,-1 0,-1-1,0 1,-1 0,-1-1,0 1,-1-1,-1-1,0 1,-1-1,0 0,-1 0,0-1,-1 0,-1 0,9-10,-1 0,1 0,-1-1,0 1,0 0,1-1,-1 0,0 1,0-1,0 0,-1 0,1 0,0 0,0 0,-1-1,1 1,0-1,-1 1,1-1,0 0,-1 0,1 0,0 0,-1 0,1-1,0 1,-1-1,1 1,0-1,0 0,-1 0,1 0,0 0,0-1,0 1,0 0,1-1,-1 1,0-1,0 0,1 1,-1-2,-46-90,46 59,0 0,3 0,0 0,3 1,0-1,3 0,0 1,2 0,2 1,1 0,1 1,2 0,1 1,9-11,47-57,-49 78</inkml:trace>
  <inkml:trace contextRef="#ctx0" brushRef="#br0" timeOffset="5754.824">1 1372,'297'-54,"64"22,-148 21,119-24,-262 26,1003-87,-441 61,-253 12,103-11,107 24,-590 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28,'-61'49,"41"-26,0 2,2 1,1 0,2 1,0 0,2 2,0 0,2 3,30-91,72-131,-91 189,0-1,1 1,-1 0,0 0,1 0,-1 0,1 0,-1 0,1 0,-1 0,1 0,0 0,-1 0,1 0,0 0,0 1,0-1,-1 0,1 0,0 1,0-1,0 1,0-1,0 1,1-1,-1 1,0-1,0 1,0 0,0 0,0 0,0 0,1 0,-1 0,0 0,0 0,0 0,0 0,1 0,-1 1,0-1,0 1,0-1,0 1,0-1,0 1,0-1,0 1,0 0,0 0,-1-1,1 1,0 0,0 0,-1 0,1 0,0 0,-1 0,1 0,-1 0,33 69,9 82,-41-148,0-1,1 1,-1-1,1 0,-1 1,1-1,0 0,1 0,-1 0,0-1,1 1,0-1,-1 1,1-1,0 0,0 0,0 0,1 0,-1 0,0-1,1 0,-1 1,1-1,-1-1,1 1,-1 0,1-1,0 0,-1 0,1 0,0 0,-1 0,1-1,0 0,-1 1,1-2,-1 1,1 0,-1-1,0 1,0-1,1 0,-1 0,0 0,-1 0,1-1,0 0,82-122,-71 98,48-123,-58 129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7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120 414,'-11'14,"-1"-1,1 0,1 0,0 1,1 1,0-1,1 2,1-1,0 1,1 0,1 0,0 1,2 0,0-1,0 7,3-21,0 1,0-1,0 1,1-1,-1 1,1 0,0-1,-1 0,1 1,0-1,1 0,-1 1,0-1,1 0,-1 0,1 0,0 0,-1 0,1 0,0-1,0 1,0-1,1 1,-1-1,0 0,0 0,1 0,-1 0,1 0,-1 0,1-1,-1 1,1-1,-1 0,1 1,-1-1,1-1,-1 1,1 0,0 0,-1-1,1 0,-1 1,0-1,1 0,-1 0,0 0,1-1,1 0,5-4,-1 0,1 0,-1 0,-1-1,1 0,-1-1,-1 0,1 0,-1 0,0-1,-1 0,0 0,-1 0,0 0,0-1,-1 0,0 0,-1 0,0 0,0 0,-1 0,-1-1,1 1,-2 0,1 0,-2-1,1 1,-1 0,-1 0,0 0,0 1,-1-1,0 1,-1-1,0 1,0 1,-1-1,-1 0,6 7,-1 0,1 1,0-1,-1 1,1 0,-1-1,0 1,1 0,-1 0,0 0,0 0,1 0,-1 0,0 1,0-1,0 1,0-1,0 1,0 0,0 0,0 0,0 0,0 0,0 0,0 0,0 1,0-1,0 1,0-1,0 1,0 0,0 0,0 0,1 0,-1 0,0 0,1 0,-1 1,1-1,-1 1,1-1,0 1,-1-1,1 1,0 0,0-1,0 1,1 0,-1 0,0 0,1 0,-1 0,1 0,-1 2,1 1,0-1,0 1,0-1,1 0,0 1,-1-1,2 0,-1 0,0 0,1 1,0-1,0-1,0 1,0 0,1 0,-1-1,1 0,0 1,0-1,0 0,0 0,1-1,-1 1,1-1,0 1,0-1,0 0,0-1,0 1,0-1,0 0,0 0,1 0,-1 0,1-1,-1 1,0-1,1 0,-1-1,0 1,1-1,0 0,13-4,-1-1,1 0,-1-2,0 0,-1 0,0-2,0 0,-1-1,-1 0,0-1,0-1,-1 0,-1-1,0-1,-1 1,5-10,2 1,0-1,-2-1,0 0,-2-1,-1-1,-1 0,-2-1,0 0,-2-1,1-10,-8 143,24 244,-5-156,-11-80,-5 1,-4-1,-14 88,10-171,-1 0,-2 0,-1 0,-1-1,-1-1,-2 1,-1-2,-1 0,-4 5,17-28,-1 0,1 0,-1 0,1 0,-1 0,0-1,0 1,0-1,-1 1,1-1,0 0,-1 0,1 0,-1 0,0-1,0 1,0 0,0-1,0 0,0 0,0 0,0 0,0-1,-1 1,1-1,0 0,0 1,0-2,-1 1,1 0,0-1,0 1,-1-1,1 0,0 0,0 0,0 0,0-1,0 1,1-1,-1 0,0 0,1 0,-1 0,1 0,0-1,0 1,0-1,-1 0,-1-10,1 0,1 0,0 0,0 0,1 0,1-1,0 1,1 0,0-1,1 1,1 0,0 0,1 0,0 1,2-3,16-49,2 2,3 1,3 1,3 1,2 2,26-32,-35 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2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422 451,'-39'-17,"17"12,1 2,0 0,-1 1,1 1,-1 1,0 1,1 1,-1 1,1 1,0 0,0 2,-19 7,-30 40,69-51,0-1,0 1,0 0,0 1,0-1,0 0,0 0,1 0,-1 0,1 1,0-1,0 0,0 0,0 1,0-1,0 0,0 0,1 1,-1-1,1 0,-1 0,1 0,0 0,0 1,0-1,0-1,1 1,-1 0,0 0,1 0,-1-1,1 1,0-1,-1 1,1-1,2 2,4 2,1 1,-1-2,1 1,0-1,0 0,0-1,1 0,-1-1,1 0,0 0,-1-1,1 0,1-1,-6 1,52 21,-56-21,0 0,-1 0,1 0,0 0,0 0,0 0,-1 0,1 0,0 0,-1 0,1 0,-1 1,1-1,-1 0,0 1,0-1,1 0,-1 0,0 1,0-1,0 0,0 1,-1-1,1 0,0 0,0 1,-1-1,1 0,-1 0,1 1,-1-1,1 0,-1 0,0 0,0 0,0 0,1 0,-1 0,0 0,0 0,0 0,0-1,-1 1,0 0,-73 54,64-49,1 0,-1 0,1 1,1 0,-1 1,1 0,0 1,1 0,0 0,1 1,0-1,0 2,1-1,0 1,1 0,-1 2,5-10,1-1,-1 1,1 0,-1 0,1-1,0 1,0 0,0 0,0-1,0 1,1 0,-1 0,1-1,0 1,0 0,0-1,0 1,0-1,0 1,1-1,-1 0,1 0,0 1,0-1,-1 0,1 0,1-1,-1 1,0 0,0-1,1 1,-1-1,1 0,-1 0,1 0,-1 0,1 0,2 0,5 2,0-2,1 1,-1-1,1-1,-1 0,1 0,-1-1,1 0,8-3,5-1,-14 4,0 0,0 0,-1-1,1-1,-1 1,0-2,0 1,0-1,0-1,0 1,-1-2,0 1,0-1,0 0,-1-1,0 0,0 0,0-1,2-12</inkml:trace>
  <inkml:trace contextRef="#ctx0" brushRef="#br0" timeOffset="550.841">337 0,'-12'17,"0"0,2 0,0 1,1 0,1 1,0 0,2 1,0-1,1 1,1 0,1 0,1 1,1-1,0 1,2-1,0 0,1 1,3 8,-2 59,-19 296,-8-188,-10 16,23-62,11-150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0,-1 0,1 0,-1 0,0 0,0 0,0 0,-4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28,'25'10,"11"-2,6-2,0-2,-2-7,1-2,-1-1,-3 0,-7-2,-5-1,-1 1,0 3,1 1,-4 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1,'-11'42,"3"0,1 0,3 1,1 0,2 0,4 41,-1 2,-3-79,1 1,0-1,1 0,-1 1,1-1,1 0,0 0,0 0,0 0,0 0,1 0,1-1,-1 1,1-1,0 0,4 5,0-8</inkml:trace>
  <inkml:trace contextRef="#ctx0" brushRef="#br0" timeOffset="251.846">0 594,'39'-5,"17"-2,4 1,1-3,-4-1,-4 1,-4 3,-2 3,-4 0,-5 3,-3-1,-4 2,-6 4,-8 1</inkml:trace>
  <inkml:trace contextRef="#ctx0" brushRef="#br0" timeOffset="627.665">227 819,'32'-6,"-6"1,-1 1,1 1,0 1,0 1,20 3,-44-3,1 1,0 0,-1 0,1 1,-1-1,1 0,-1 1,0-1,1 1,-1 0,1 0,-1 0,0 0,0 0,0 1,0-1,1 1,-2-1,1 1,0 0,0 0,-1 0,1 0,-1 0,1 0,-1 0,0 0,0 0,0 1,0-1,0 0,0 1,-1-1,1 1,-1-1,0 1,0-1,0 1,0-1,0 1,0-1,-1 1,1-1,-7 10,0 0,0-1,-1 0,0 0,-1-1,0 0,-1-1,0 0,-1 0,0-1,-2 1,-35 31,45-39,0 0,0 1,1-1,-1 1,1-1,0 1,-1 0,1 0,0 0,0 1,0-1,0 0,1 1,-1-1,0 1,1-1,0 1,0 0,0 0,0-1,0 1,0 0,1 0,-1 0,1 0,0 0,0 0,0 0,1 0,-1 0,0 0,1 0,0 0,0-1,0 1,0 0,0 0,1-1,-1 1,1-1,-1 1,1-1,2 2,3 0,1-1,0-1,0 1,0-2,0 1,1-1,-1 0,0 0,1-1,-1 0,0-1,0 0,1 0,-1-1,0 0,0 0,0-1,0 0,-1-1,1 1,-1-1,0-1,0 1,0-1,-1-1,0 1,0-1,0 0,0 0,0-2,4-6</inkml:trace>
  <inkml:trace contextRef="#ctx0" brushRef="#br0" timeOffset="943.514">932 114,'-14'26,"2"1,2 0,0 1,2 0,1 1,1 0,1 0,2 0,1 0,1 0,2 15,7 4,-1-1,-3 1,-2 0,-2 0,-2 0,-7 45,-47 69,48-147</inkml:trace>
  <inkml:trace contextRef="#ctx0" brushRef="#br0" timeOffset="1276.702">1214 452,'-53'30,"-168"111,160-63,60-76,0 1,0-1,0 1,0 0,1-1,-1 1,1-1,0 1,0 0,0 0,0-1,0 1,1 0,-1-1,1 1,-1-1,1 1,0-1,0 1,0-1,1 1,-1-1,0 0,1 1,0-1,-1 0,1 0,0 0,0-1,0 1,0 0,1-1,-1 1,0-1,1 0,137 44,-30-15,-106-28,0 0,-1-1,1 1,-1 1,1-1,-1 1,0-1,0 1,0 0,0 0,-1 0,1 0,-1 1,0-1,0 1,0-1,0 1,-1 0,1 0,-1-1,0 1,0 0,0 1,2 17</inkml:trace>
  <inkml:trace contextRef="#ctx0" brushRef="#br0" timeOffset="1630.548">1750 481,'-34'48,"-91"158,-11-2,119-183</inkml:trace>
  <inkml:trace contextRef="#ctx0" brushRef="#br0" timeOffset="1897.501">1468 424,'67'174,"-29"-117,3-2,2-2,3-2,9 6,-40-44,-2-3</inkml:trace>
  <inkml:trace contextRef="#ctx0" brushRef="#br0" timeOffset="3000.816">1919 819,'1'-2,"1"0,-1 1,0-1,0 0,1 1,-1 0,1-1,-1 1,1 0,0-1,-1 1,1 0,0 0,0 0,0 1,0-1,0 0,0 1,0-1,0 1,0 0,0 0,0-1,0 2,2-1,6-2,5-2,46-6,-60 10,0 1,0-1,1 0,-1 0,0 0,0 1,0-1,0 0,1 1,-1-1,0 1,0-1,0 1,0 0,0 0,0-1,0 1,-1 0,1 0,0 0,0 0,-1 0,1 0,0 0,-1 0,1 0,-1 0,1 0,-1 0,0 1,1-1,-1 0,0 0,0 0,0 1,0-1,0 0,0 0,0 0,0 1,-1-1,1 0,0 0,-1 1,-1 4,0 0,0 1,-1-1,0 0,0-1,0 1,-1-1,0 1,0-1,0 0,-1 0,0-1,0 1,-42 67,46-70,1-1,0 1,0 0,0 0,0 0,0-1,0 1,1 0,-1 0,1-1,-1 1,1 0,-1 0,1-1,0 1,0-1,0 1,0-1,0 1,0-1,0 1,0-1,1 0,-1 0,1 0,-1 0,1 0,-1 0,1 0,-1 0,1 0,0-1,-1 1,1-1,0 1,0-1,-1 0,1 0,0 0,1 0,75-7,66-81,-115 67,-10 8</inkml:trace>
  <inkml:trace contextRef="#ctx0" brushRef="#br0" timeOffset="3415.863">2117 114,'5'-3,"1"0,0 1,0-1,0 1,0 1,0-1,0 1,1 0,-1 1,0-1,1 1,-1 1,0-1,0 1,1 0,-1 0,0 1,0 0,0 0,0 0,0 1,-1 0,1 0,-1 0,1 1,-5 0,-1 0,1 0,-1 0,0 0,0 0,0 0,-1-1,1 1,-1 0,0 0,0 0,-1-1,1 1,-1 0,0-1,0 1,0-1,0 0,0 0,-1 0,1 0,-1 0,0 0,0-1,0 1,0-1,0 0,-1 0,1 0,-1 0,0 0,-13 12,-27 46,43-58,0 0,0-1,0 1,1 0,-1-1,1 1,-1 0,1 0,-1-1,1 1,0 0,0 0,0 0,0 0,0-1,1 1,-1 0,0 0,1-1,-1 1,1 0,0 0,0-1,-1 1,1-1,0 1,0-1,1 1,-1-1,0 1,0-1,1 0,-1 0,1 0,-1 0,1 0,-1 0,2 1,6 1,1-1,0 1,-1-1,1-1,0 0,-1 0,1-1,0 0,0-1,3 0,68 2,-36 10,-25-6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5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44,'-100'302,"94"-281,2 0,0 0,1 0,1 0,1 0,2 0,-1 0,2 1,1-1,1-1,0 1,2 0,0-1,2 0,2 5,-8-20,1-1,-1 0,1 0,0 0,0 0,1-1,-1 1,1-1,-1 0,1 0,0 0,0 0,0-1,1 1,-1-1,1 0,-1-1,1 1,-1-1,1 0,0 0,0 0,0-1,0 0,-1 1,1-2,0 1,0-1,0 1,0-1,-1-1,1 1,0-1,-1 0,1 0,-1 0,0 0,0-1,0 0,1 0,20-20,-1-1,-1-1,-1-1,-2-1,0-1,-2 0,-1-2,4-11,107-246,-119 266,-2-1,0 0,-1-1,-1 0,-1 0,0-16,-5 39,1 0,0 1,-1-1,1 0,-1 0,1 0,-1 0,1 0,-1 0,1 0,-1 0,1-1,-1 1,1 0,-1 0,1 0,0 0,-1-1,1 1,-1 0,1 0,0-1,-1 1,1 0,0-1,-1 1,1 0,0-1,-1 1,1-1,0 1,0 0,-1-1,1 1,0-1,0 1,0-1,0 1,0-1,0 1,0-1,0 1,0-1,-22 46,22-44,-12 28,2 1,1 0,2 1,1 0,1 0,2 0,1 1,1 22,5 127,-3-172,0 0,1 0,0-1,0 1,1-1,0 1,0-1,1 0,0 0,1 0,0-1,0 0,4 4,3 1</inkml:trace>
  <inkml:trace contextRef="#ctx0" brushRef="#br0" timeOffset="483.897">656 524,'177'6,"-175"-7,-1 1,1 1,-1-1,0 0,1 0,-1 0,1 1,-1-1,0 1,1-1,-1 1,0-1,0 1,1 0,-1 0,0-1,0 1,0 0,0 0,0 0,0 0,0 1,0-1,-1 0,1 0,0 0,-1 1,1-1,-1 0,1 1,-1-1,1 0,-1 1,0-1,0 1,0-1,0 0,0 1,0-1,0 1,0-1,-1 0,1 1,0-1,-1 1,1-1,-1 0,0 0,1 1,-1-1,0 0,0 0,0 0,0 0,0 0,0 0,0 0,0 0,-98 113,99-113,-1 0,1 0,-1 1,1-1,-1 0,1 0,0 1,-1-1,1 0,0 1,0-1,0 0,0 0,0 1,0-1,0 0,1 1,-1-1,0 0,1 0,-1 1,1-1,-1 0,1 0,0 0,-1 0,1 0,0 0,0 0,0 0,0 0,0 0,0 0,0 0,0-1,0 1,0 0,0-1,1 1,-1-1,0 1,0-1,1 0,-1 1,0-1,2 0,63 4,41-39,-87 25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0,'-10'32,"2"-1,1 1,2 0,1 1,2-1,1 1,1 0,3 14,-8 153,-5-130,6-26,-3 0,-1 0,-2-1,-15 39,-2-36,37-75,28-40,-27 49</inkml:trace>
  <inkml:trace contextRef="#ctx0" brushRef="#br0" timeOffset="347.103">582 198,'-403'254,"381"-239,-44 34,65-47,-1-1,1 1,0-1,-1 1,1 0,0-1,0 1,0 0,0 0,0 0,1 0,-1 0,0 0,1 0,0 0,-1 0,1 0,0 0,0 0,0 0,0 0,0 0,1 1,-1-1,1 0,-1 0,1 0,0-1,0 1,0 0,0 0,0 0,1 1,4 3,1 0,-1 0,1-1,0 0,1 0,-1-1,1 0,0 0,0-1,0 0,5 1,42 21,-47-20,0 1,-1 0,1 1,-1 0,-1 0,1 1,-1-1,-1 1,1 1,-1-1,-1 1,1 0,-1 0,-1 0,0 0,1 7,0-5,-4-8,1-1,-1 0,0 1,1-1,0 0,-1 1,1-1,0 0,0 0,0 0,0 0,1 0,-1 0,1 0,-1 0,1 0,0-1,-1 1,1-1,0 1,0-1,0 0,0 0,0 1,0-1,1-1,-1 1,0 0,0-1,1 1,-1-1,0 1,1-1,-1 0,1 0,-1 0,0-1,1 1,-1 0,0-1,1 1,-1-1,0 0,0 0,0 0,2-1,8-9</inkml:trace>
  <inkml:trace contextRef="#ctx0" brushRef="#br0" timeOffset="733.613">610 593,'90'-11,"33"2,-121 9,0 1,0-1,-1 0,1 0,0 1,-1-1,1 1,0-1,-1 1,1 0,-1 0,1 0,-1 0,0 0,1 0,-1 0,0 0,0 0,1 1,-1-1,0 0,0 1,0-1,-1 1,1-1,0 1,-1-1,1 1,-1 0,1-1,-1 1,0 0,1 0,-1-1,0 1,0 0,0-1,-1 1,1 0,0 0,-1-1,1 1,-1-1,1 1,-2 1,-42 68,-64 58,107-127,0 0,0 0,0-1,0 1,1 0,-1 0,0 0,1 0,0 0,-1 0,1 0,0 0,0 0,0 0,0 0,0 0,0 0,1 0,-1 0,1 0,-1 0,1 0,0 0,0 0,0-1,0 1,0 0,0 0,0-1,1 1,-1-1,1 1,-1-1,1 0,-1 0,1 1,0-1,0 0,-1-1,1 1,0 0,0 0,0-1,0 1,0-1,0 1,0-1,0 0,0 0,0 0,10 2,-1-1,1 0,0-1,-1 0,1-1,0 0,-1 0,1-2,-1 1,0-1,0-1,0 0,0-1,5-3,-1-2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1,'-15'4,"-50"13,1 2,1 3,1 3,0 3,-29 20,86-46,0 1,0 0,1 0,-1 0,1 0,-1 1,1 0,1 0,-1 0,0 0,1 1,0-1,0 1,0 0,1 0,-1 0,1 0,1 0,-1 1,1-1,-1 1,2-1,-1 1,0-1,1 1,0-1,1 1,-1-1,1 1,0-1,1 2,5 5,1-1,0 0,0 0,1-1,1 0,0-1,0 0,1-1,0 0,5 3,79 76,-93-84,-1-1,1 1,-1 0,1 0,-1 0,0 0,0 0,0 0,-1 0,1 0,-1 0,0 1,0-1,0 0,0 0,0 0,-1 1,1-1,-1 0,0 0,0 0,0 0,0 0,-1 0,1 0,-1-1,0 1,0-1,0 1,0-1,0 1,0-1,-1 0,1 0,-1 0,1 0,-1 0,-109 57,-115 19,227-78,0-1,0 1,1 0,-1-1,0 1,0-1,0 1,0-1,0 1,0-1,0 1,0-1,0 1,0 0,0-1,0 1,0-1,-1 1,1-1,0 1,0 0,0-1,-1 1,1-1,0 1,-1 0,1-1,0 1,0 0,-1-1,1 1,-1 0,1 0,0-1,-1 1,1 0,-1 0,1 0,-1-1,1 1,0 0,-1 0,1 0,-1 0,1 0,-1 0,1 0,-1 0,1 0,-1 0,1 0,0 0,-1 1,1-1,-1 0,1 0,-1 0,1 0,0 1,-1-1,1 0,0 1,-1-1,1 0,0 1,-1-1,1 1,11-12</inkml:trace>
  <inkml:trace contextRef="#ctx0" brushRef="#br0" timeOffset="286.079">1065 227,'-43'31,"2"2,1 2,2 1,2 2,1 1,-12 21,44-57,0 0,1 0,0 0,-1 0,1 0,1 1,-1-1,0 0,1 1,-1 0,1-1,0 1,0 0,1-1,-1 1,1 0,0 0,0 0,0 0,0-1,1 1,-1 0,1 0,0-1,0 1,1 0,-1-1,1 1,0-1,0 0,0 1,0-1,0 0,1 0,-1-1,1 1,0 0,0-1,0 1,0-1,2 1,10 1,0-1,-1-1,2 0,-1 0,0-2,0 0,0-1,0 0,0-1,0-1,0-1,-1 0,1 0,-1-2,0 1,0-2,-1 0,12-8,-12 9,0 0,0-1,-1 0,0-1,0-1,-1 0,0 0,-1-1,0 0,0-1,-1 0,-1-1,0 0,0 0,-1 0,-1-1,0 0,-1-1,0 1,-1-1,0 0,-1 0,-1 0,0-9,-4 16,0 0,0 0,-1 0,0 0,0 0,-1 1,0 0,0-1,0 1,-1 1,0-1,0 1,0-1,-1 2,0-1,0 0,0 1,0 0,-1 1,0 0,0 0,1 0,-2 0,1 1,-4 0,-17-6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39,'7'4,"-1"0,1-1,0 0,0 0,0-1,0 0,0 0,1-1,-1 0,1 0,-1-1,1 0,-1 0,1-1,-1 1,0-2,1 1,-1-1,7-3,2 2,185-10,-66-17,-117 22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22,'34'5,"20"-3,6-2,-2-2,-6 1,-8 0,-6 0,-5-5,-2-1,-3 1,-6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0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0 264,'66'-16,"-1"-3,-1-3,-1-2,7-7,-28 10,-1-2,-1-2,-1-2,8-8,-46 34,-1 0,0 0,1-1,-1 1,1 0,0 0,-1 0,1 0,0 0,0 0,-1 1,1-1,0 0,0 0,0 0,0 1,0-1,0 1,0-1,0 1,1-1,-1 1,0-1,0 1,0 0,0 0,1 0,-1 0,0 0,0 0,0 0,1 0,-1 0,0 0,0 1,0-1,0 0,1 1,-1-1,0 1,0-1,0 1,0 0,0-1,0 1,0 0,0 0,-1 0,1 0,0-1,0 1,0 1,-40 218,17-44,2 155,38 87,-17-415,2 17,0-1,-1 1,-1 0,-1 0,0 0,-2 0,0 0,-1 0,-2-1,1 1,-2-1,-1-1,0 1,-3 1,5-13,-1 0,-1-1,1 0,-1-1,0 1,-1-1,1 0,-1-1,0 0,0 0,0-1,0 0,-1 0,0-1,1 0,-1-1,0 0,0 0,0-1,1 0,-1 0,0-1,0 0,0-1,1 0,-1 0,1-1,-1 0,1 0,-3-3,1 1,0 0,1-1,0 0,0 0,1-1,0 0,0 0,1-1,-1 0,2-1,-1 1,1-1,1-1,-1 1,2-1,-1 0,1 0,1 0,0-1,0 1,1-1,0-1,-1-8,1 0,1 0,0 0,2 0,0 0,1 0,1 1,1-1,1 1,0 0,7-14,3 5,1 0,2 2,1 0,0 1,2 0,1 2,1 1,1 0,0 2,2 1,0 1,2 1,-1 1,25-9,-24 12,1 2,0 0,1 2,0 1,24-2,-30 7</inkml:trace>
  <inkml:trace contextRef="#ctx0" brushRef="#br0" timeOffset="267.705">1129 547,'-27'22,"1"-3,2 0,0 1,2 1,0 1,1 2,2 0,0 0,2 2,0 1,2 0,-1 4,14-27,0 0,1 0,-1 0,1 0,0 0,0 0,1 1,-1-1,1 0,0 0,0 1,0-1,1 0,-1 0,1 1,0-1,0 0,0 0,1 0,0 0,0 0,0 0,0-1,0 1,1-1,-1 1,1-1,0 0,0 0,0 0,1-1,-1 1,1-1,-1 1,1-1,0 0,0-1,0 1,0-1,0 1,4-1,0 0,0-1,1-1,-1 0,0 0,0-1,0 0,0 0,0 0,0-1,0-1,-1 1,1-1,-1-1,0 1,0-1,-1 0,1-1,-1 1,-1-1,1-1,-1 1,0-1,0 0,-1 0,0 0,0 0,0-1,-1 0,-1 0,1 0,-1 0,-1 0,1-2,2-5,-1 1,0-1,-1 0,0 0,-2 0,0 0,0 1,-2-10,-2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18,'34'5,"15"2,5-1,-2-6,-1-3,-3-1,-6 0,-5 1,-4 1,-3-4,-2-1,-5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4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0,'-18'44,"2"1,2 0,2 1,1 0,3 1,2 0,2 0,2 0,4 38,-2-67,1 0,0 0,2-1,0 1,1-1,0 0,6 11,-9-23,1-1,0 0,0 0,0 0,0 0,1 0,-1 0,1-1,0 1,0-1,1 0,-1 0,1 0,-1 0,1-1,0 1,0-1,0 0,0 0,1-1,-1 1,0-1,1 0,-1 0,1 0,-1-1,1 1,0-1,-1 0,1-1,3 0,5-3,0-2,0 1,0-2,-1 0,0 0,0-1,-1-1,0 0,0 0,-1-1,0 0,-1-1,0 0,-1-1,0 1,-1-2,0 1,0-4,22-33,-3-2,-2-1,-2-1,-2 0,-3-2,-2 0,2-27,-16 19,-1 64,0-1,-1 0,1 1,0-1,0 1,0-1,-1 1,1-1,0 0,-1 1,1-1,0 0,-1 1,1-1,0 0,-1 0,1 1,-1-1,1 0,0 0,-1 0,1 1,-1-1,1 0,-1 0,1 0,-1 0,1 0,-1 0,1 0,-1 0,1 0,-1 0,1 0,0 0,-1-1,1 1,-1 0,1 0,-1 0,1-1,0 1,-1 0,1 0,-1-1,1 1,0 0,-1-1,1 1,0 0,0-1,-1 1,1-1,0 1,0 0,0-1,-1 1,1-1,0 1,0-1,0 1,0-1,0 1,0-1,0 1,-19 38,11-16,0 1,2 0,1 0,0 1,2-1,0 1,2 0,1 0,1 0,1 0,0-1,2 1,3 7,5 14,1-1,2-1,3-1,1 0,2-1,10 14,-29-52,0 0,0 0,0 0,0-1,1 1,-1 0,1-1,-1 1,1-1,0 0,0 0,0 0,1-1,-1 1,0-1,1 1,-1-1,1 0,-1 0,1-1,-1 1,1-1,2 0,9-3</inkml:trace>
  <inkml:trace contextRef="#ctx0" brushRef="#br0" timeOffset="369.627">852 508,'41'-6,"-26"2,-1 1,1 1,0 0,0 1,0 0,0 2,0-1,0 2,-1 0,14 4,-27-6,0 1,1 0,-1-1,0 1,1 0,-1-1,0 1,0 0,0 0,0 0,0 0,0 0,0 0,0 0,0 0,-1 1,1-1,0 0,-1 1,1-1,-1 0,1 1,-1-1,0 0,1 1,-1-1,0 1,0-1,0 1,0-1,0 0,0 1,-1-1,1 1,0-1,-1 0,1 1,-1-1,1 0,-1 1,0-1,0 0,0 1,-46 56,37-47,-68 84,77-93,1 0,-1 0,1 0,-1 0,1 0,0 0,-1 0,1 0,0 0,1 0,-1 0,0 0,0 0,1 0,-1 0,1 0,0 0,0-1,-1 1,1 0,0 0,1-1,-1 1,0 0,0-1,1 1,-1-1,1 0,-1 1,1-1,-1 0,1 0,0 0,0 0,0 0,-1 0,1-1,0 1,0-1,0 1,0-1,85 13,-67-15,0-1,0-1,0-1,-1-1,0 0,0-1,-1-2,3-1,3-3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10,'-4'2,"0"0,1 1,-1-1,1 1,-1 0,1 0,0 0,0 1,1-1,-1 1,1-1,0 1,-1 0,2 0,-1 0,0 0,1 0,0 1,0-1,0 0,0 1,1-1,0 4,9 104,-7-100,2 12,-3-7,1-1,1 0,0 1,1-1,1-1,0 1,1-1,1 0,1 0,0 0,0-1,9 9,-14-20,-1 0,1 0,1-1,-1 1,0-1,1 0,-1 0,1 0,0 0,0-1,-1 1,1-1,0 0,0 0,0-1,0 1,0-1,0 0,1 0,-1 0,0-1,0 1,0-1,0 0,0 0,0 0,-1-1,1 1,0-1,-1 0,1 0,-1 0,1-1,-1 1,0-2,99-108,-99 108,34-39,-36 43,0-1,0 0,0 1,0-1,0 1,0-1,1 1,-1-1,0 1,0 0,0-1,0 1,1 0,-1 0,0 0,0 0,0 0,1 0,-1 0,0 1,0-1,0 0,1 1,-1-1,0 1,0-1,0 1,0-1,0 1,0 0,0 0,0-1,0 1,-1 0,1 0,0 0,0 0,-1 0,1 0,-1 0,1 0,-1 0,1 1,31 73,-30-65,2 0,-1 0,1-1,0 0,1 1,0-2,0 1,1-1,0 1,1-2,6 7,-6-9,0-1,0 1,0-2,1 1,0-1,-1 0,1-1,0 0,1 0,-1-1,0 0,0 0,1-1,-1 0,0 0,0-1,1 0,-1 0,0-1,0-1,0 1,0-1,-1 0,1-1,-1 0,0 0,0 0,0-1,0 0,-1-1,0 1,0-1,-1 0,1-1,-1 1,-1-1,1 0,-1 0,0-2,9-12,-1 0,-2-2,0 1,-1-1,-1 0,-2-1,0 0,-1 0,-1 0,-2 0,0-1,-2 1,-1-1,-2-18,-15-13,13 49</inkml:trace>
  <inkml:trace contextRef="#ctx0" brushRef="#br0" timeOffset="354.987">1154 376,'-82'81,"79"-77,0-1,0 1,1 0,-1-1,1 1,0 0,0 1,1-1,-1 0,1 0,0 1,0-1,0 1,1-1,-1 1,1-1,0 1,1-1,-1 1,1-1,0 1,0-1,1 4,0-5,-1 0,1 0,0 0,0-1,0 1,0 0,1-1,-1 0,0 1,1-1,0 0,-1 0,1-1,0 1,0-1,0 1,0-1,1 0,-1 0,0 0,0 0,1-1,-1 0,0 1,1-1,-1 0,0 0,1-1,-1 1,0-1,0 0,1 0,-1 0,1 0,102-55,-102 53,0-1,-1 0,1 0,-1 0,0 0,0-1,0 1,0-1,-1 0,0 0,0 0,0 0,0 0,-1 0,0 0,0-1,0 1,-1 0,0-1,0 1,0 0,-1-1,0 1,0 0,0 0,0-1,-1 1,0 0,0 0,-1 1,1-1,-1 0,0 1,0-1,0 1,-1 0,0 0,0 0,-1 1,1 0,-1 0,0 0,0 0,0 1,0-1,0 1,-1 1,1-1,-1 1,1 0,-1 0,0 1,1-1,-1 1,-1 1,-12 2</inkml:trace>
  <inkml:trace contextRef="#ctx0" brushRef="#br0" timeOffset="670.911">1521 263,'-4'20,"-3"10,1 5,1 2,1-1,2-2,1-1,0-2,1-2,5-5,2-7</inkml:trace>
  <inkml:trace contextRef="#ctx0" brushRef="#br0" timeOffset="920.138">1381 404,'33'0,"17"0,-2-5,-2-1,-6-5,-4 0,-8-3,-9 0</inkml:trace>
  <inkml:trace contextRef="#ctx0" brushRef="#br0" timeOffset="1655.9">1775 207,'-22'100,"16"-78,0-1,2 1,0 0,1 1,2-1,0 20,1-40,0 1,0 0,1-1,-1 1,1-1,-1 1,1-1,0 1,0-1,0 0,0 1,1-1,-1 0,1 0,-1 0,1 0,0 0,-1 0,1 0,0 0,0-1,0 1,1-1,-1 0,0 1,1-1,-1 0,0 0,1-1,-1 1,1 0,-1-1,1 0,0 1,-1-1,1 0,-1 0,1 0,0-1,-1 1,1-1,-1 1,1-1,-1 0,1 0,-1 0,0 0,1-1,-1 1,2-1,3-2,0 0,1 0,0 1,0 0,0 1,0 0,0 0,0 0,0 1,1 0,-1 1,1 0,-1 0,0 1,4 1,-4-1,0 1,0-1,0 0,0-1,0 1,0-2,0 1,0-1,0-1,0 1,0-1,0-1,0 1,-1-1,1-1,-1 1,0-1,0-1,0 1,-1-1,1 0,-1-1,0 1,-1-1,1 0,-1-1,-1 1,1-2,15-36,-19 43,-1 1,0-1,0 0,1 0,-1 1,0-1,0 0,0 1,0-1,0 0,0 0,0 1,0-1,0 0,0 1,-1-1,1 0,0 1,0-1,-1 0,1 1,0-1,-1 0,1 1,0-1,-1 1,1-1,-1 1,1-1,-1 1,0-1,1 1,-1-1,1 1,-1 0,0-1,1 1,-1 0,0-1,1 1,-1 0,0 0,1 0,-1 0,0 0,0 0,1 0,-1 0,0 0,0 0,1 0,-1 0,0 1,1-1,-1 0,0 0,1 1,-1-1,0 0,1 1,-1-1,1 1,-1-1,0 1,-7 3,0 0,0 0,0 0,1 1,-1 1,1-1,0 1,1 0,0 1,0-1,0 1,0 1,1-1,1 1,-1 0,1 0,0 0,1 0,0 1,1-1,-1 1,1 5,2-12,0 1,0 0,1-1,-1 1,1 0,0-1,0 1,0-1,0 1,0-1,0 0,1 1,-1-1,1 0,0 0,-1 0,1 0,0 0,0-1,0 1,1 0,-1-1,0 0,1 1,-1-1,0 0,1 0,-1 0,1-1,0 1,-1-1,1 1,0-1,-1 0,3 0,98-6,-72-3,-1-2,0-1,0-1,-2-1,0-2,-1-1,0-1,0-2,-19 14,0 0,0 0,0 0,-1-1,1-1,-2 1,1-1,-1 0,0-1,-1 1,0-1,-1 0,1 0,-2-1,1 1,-1-1,-1 0,0 0,1-7,-3 16,0 0,0 0,-1 1,1-1,0 0,0 0,0 1,-1-1,1 0,-1 0,1 1,0-1,-1 1,1-1,-1 0,1 1,-1-1,0 1,1-1,-1 1,1-1,-1 1,0 0,0-1,1 1,-1 0,0-1,0 1,1 0,-1 0,0 0,0 0,1 0,-1 0,0 0,0 0,0 0,1 0,-1 0,0 0,0 0,1 1,-1-1,0 0,0 1,1-1,-1 0,0 1,1-1,-1 1,1-1,-1 1,1-1,-1 1,1 0,-1-1,1 1,-1 0,1-1,-1 1,1 0,0-1,0 1,-1 0,1 0,0 0,0-1,0 1,-3 7,1-1,0 1,1-1,0 1,0 0,1-1,-1 1,2 0,-1 0,1-1,0 1,1 0,0-1,0 1,0-1,1 0,0 1,1-2,0 1,0 0,0-1,1 1,0-1,0 0,0-1,45 90,-38-83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2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0 311,'509'0,"-484"0</inkml:trace>
  <inkml:trace contextRef="#ctx0" brushRef="#br0" timeOffset="283.034">0 565,'34'-10,"15"-3,5 1,-2 2,-6 3,-5 3,-5 2,-4 1,-2 1,-2 0,-1 1,0-1,1 1,-6-1</inkml:trace>
  <inkml:trace contextRef="#ctx0" brushRef="#br0" timeOffset="781.824">198 0,'2'9,"1"-1,0 0,0 0,0-1,1 1,0-1,1 1,-1-1,1-1,1 1,-1-1,1 0,1 0,-1 0,1-1,-1 0,2 0,-1-1,0 0,5 1,90 48,75 51,-172-101,1 0,-1 0,0 0,0 0,-1 1,1 0,-1 0,0 0,0 1,0-1,-1 1,1 0,-1 0,0 0,-1 1,1-1,-1 0,0 1,-1 0,1-1,-1 1,0 0,0 0,-1 0,0 0,0 0,0 0,-1 0,0-1,0 1,-1 2,-7 5,0 1,-2-1,1-1,-2 0,0 0,0-1,-1-1,0 0,-1-1,0 0,-12 5,-31 23,25-15,18-14,1 1,0 0,0 1,1 0,1 1,0 1,0-1,1 2,-4 6,2 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29,'24'5,"8"-4,3-1,0-1,0-1,-2 1,-1 0,-2 0,-1-4,-1-1,0-1,0 3,0 0,0 2,-5 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59,'33'-5,"17"-2,4 1,-3 1,-9-3,-8-1,-4 2,-3 2,-1 2,0 1,0 1,-4 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5 286,'-2'68,"0"-39,1 0,2 1,1-1,1 0,1 0,2-1,4 16,-6-34,0 2,-1 1,2-1,0 0,0 0,1-1,1 1,0-1,0-1,1 1,0-1,1-1,10 9,-17-16,0-1,0 0,0 0,1 0,-1 0,1 0,-1-1,1 1,-1-1,1 1,-1-1,1 0,-1 0,1 0,-1 0,1-1,-1 1,1-1,-1 1,1-1,-1 0,0 0,1 0,-1 0,0 0,0-1,0 1,0-1,0 1,0-1,0 0,0 0,-1 0,1 0,-1 0,2-2,41-85,-8-57,28-77,-27 163,-29 53</inkml:trace>
  <inkml:trace contextRef="#ctx0" brushRef="#br0" timeOffset="442.494">371 682,'24'-5,"-12"1,0 1,0 1,1 0,-1 1,1 0,-1 1,1 0,-1 1,1 0,1 1,-13-1,0 0,0 1,0-1,0 0,0 1,0-1,0 1,0-1,-1 1,1-1,-1 1,1 0,-1-1,1 1,-1 0,0-1,0 1,0 0,0-1,0 1,0 0,0-1,-1 1,1 0,-1-1,1 1,-1-1,1 1,-1-1,0 1,0-1,0 1,0-1,0 0,0 1,0-1,0 0,-1 0,1 0,0 0,-2 1,-1 4,-4 7,-25 46,33-58,-1 0,1 1,0-1,-1 1,1-1,0 0,0 1,0-1,0 0,0 1,0-1,1 1,-1-1,0 0,1 1,-1-1,1 0,-1 1,1-1,0 0,-1 0,1 0,0 0,0 1,0-1,0 0,0 0,0-1,0 1,0 0,0 0,1 0,-1-1,0 1,0-1,1 1,-1-1,0 1,1-1,-1 0,0 0,2 1,4-1,0 1,0-1,0 0,0-1,0 1,0-1,-1-1,1 1,0-1,-1 0,1-1,-1 0,1 0,-1 0,0-1,-1 0,1 0,-1 0,1-1,-1 1,0-1,0-1,7-7</inkml:trace>
  <inkml:trace contextRef="#ctx0" brushRef="#br0" timeOffset="1145.88">653 117,'32'-22,"-14"9,1 0,0 2,1 0,0 1,1 1,0 0,14-2,-34 10,1 0,0 0,-1 0,1 1,0-1,-1 0,1 1,0 0,0-1,0 1,-1 0,1 0,0 0,0 0,0 0,0 0,-1 1,1-1,0 0,0 1,-1 0,1-1,0 1,-1 0,1 0,0 0,-1 0,1 0,-1 0,0 0,1 1,-1-1,0 1,0-1,0 0,0 1,0 0,0-1,0 1,-1 0,1-1,0 1,-1 0,0 0,1-1,-1 1,0 0,0 0,0 0,0 0,0-1,0 1,-1 0,1 0,0 0,-2 1,-108 151,109-152,0-1,1 0,-1 0,1 0,0 1,-1-1,1 0,0 1,0-1,0 0,0 1,0-1,0 0,0 1,0-1,0 0,1 0,-1 1,0-1,1 0,-1 0,1 1,0-1,-1 0,1 0,0 0,0 0,-1 0,1 0,0 0,0 0,0 0,0 0,0-1,1 1,-1 0,0-1,0 1,0-1,1 1,-1-1,0 1,1-1,-1 0,0 0,1 0,64 4,-7-16,-33 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1,'-15'28,"-4"16,1 3,3 0,5-4,4-4,2-4,8-8,2-4,0-1,5-4,0-5</inkml:trace>
  <inkml:trace contextRef="#ctx0" brushRef="#br0" timeOffset="248.917">0 424,'34'0,"15"-5,5-1,-2 0,-1 1,-3-3,-6-1,-5 2,-4 1,-8 3</inkml:trace>
  <inkml:trace contextRef="#ctx0" brushRef="#br0" timeOffset="601.543">113 594,'26'-4,"-13"1,1 1,0 0,1 1,-1 0,0 1,0 1,0 1,0 0,4 1,-16-3,0 1,0-1,0 1,-1 0,1 0,0 0,0 0,-1 0,1 0,-1 0,1 0,-1 0,0 1,1-1,-1 1,0-1,0 1,0-1,0 1,0 0,0-1,0 1,-1 0,1 0,-1 0,1 0,-1 0,0-1,0 1,0 0,0 0,0 0,0 0,0 0,0 0,-1 0,1-1,-1 1,0 0,1 0,-1 0,0-1,0 1,0 0,0-1,-1 1,-55 72,-6 4,61-77,1 1,0 0,-1 0,1 0,0 0,0 1,0-1,1 0,-1 0,1 1,-1-1,1 0,0 1,-1-1,1 0,0 1,1-1,-1 0,0 1,1-1,-1 0,1 0,0 1,0-1,0 0,0 0,0 0,0 0,0 0,1 0,-1 0,1-1,-1 1,1 0,0-1,0 1,0-1,-1 0,1 0,1 1,3 0,0 1,1-1,0 0,-1-1,1 0,0 0,0 0,-1-1,1 0,0 0,0-1,0 0,-1 0,1 0,0-1,-1 0,1 0,12-5</inkml:trace>
  <inkml:trace contextRef="#ctx0" brushRef="#br0" timeOffset="1185.914">621 650,'164'-167,"-143"141,-16 18,1 0,0 0,0 0,1 1,0 0,1 0,-1 1,1 0,1 0,5-3,-13 9,1-1,-1 1,0 0,0 0,1 0,-1 0,0 0,1 0,-1 0,0 0,1 0,-1 0,0 1,0-1,1 1,-1-1,0 1,0-1,0 1,1 0,-1 0,0-1,0 1,0 0,0 0,-1 0,1 0,0 0,0 0,-1 0,1 0,0 1,-1-1,1 0,-1 0,1 1,-1-1,0 0,0 0,1 1,-1-1,0 1,6 62,-6-59,-2 25,1-25,0 1,0 0,1 0,0 0,0 0,0 0,1-1,0 1,0 0,0 0,0-1,1 1,0 0,1-1,-1 0,3 5,-1-10,-1 1,1 0,-1-1,1 0,0 1,-1-2,1 1,-1 0,1-1,0 1,-1-1,1 0,-1 0,0 0,1-1,-1 1,0-1,0 0,0 0,0 0,0 0,0-1,-1 1,1-1,-1 1,1-1,-1 0,0 1,107-130,-65 71,-23 39,-20 22,-1 0,0 0,1 0,-1-1,0 1,1 0,-1 0,1 0,-1 0,0-1,1 1,-1 0,1 0,-1 0,0 0,1 0,-1 0,1 0,-1 0,0 0,1 0,-1 1,0-1,1 0,-1 0,1 0,-1 0,0 1,1-1,-1 0,0 0,1 1,-1-1,0 0,0 0,1 1,-1-1,0 0,0 1,0-1,1 0,-1 1,0-1,0 0,0 1,0-1,0 1,0-1,1 0,-1 1,0-1,0 1,0-1,0 0,-1 1,1-1,0 1,0-1,0 0,0 1,0-1,0 0,-1 1,1-1,0 0,0 1,0-1,-1 1,-4 55,2-40,1 0,0 0,2 1,0-1,0 0,2 1,0-1,1 0,1 0,0 1,20 15,-9-22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57,'-11'28,"1"0,1 1,1 0,2 1,1-1,1 1,1 0,2 0,1 7,-2 28,-24 136,-7-99,34-118,7-2</inkml:trace>
  <inkml:trace contextRef="#ctx0" brushRef="#br0" timeOffset="322.507">118 1,'24'0,"13"0,4 0,1 0,-3 0,-2 0,-3 0,-3 0,-2 0,0 0,-1 0,-5 4,-12 3,-7-1</inkml:trace>
  <inkml:trace contextRef="#ctx0" brushRef="#br0" timeOffset="568.939">61 423,'20'0,"10"0,6 0,0 0,1 0,-8-5,-3-1,-1 0,-1 1,1 2,1 1,-4 0</inkml:trace>
  <inkml:trace contextRef="#ctx0" brushRef="#br0" timeOffset="1036.155">1020 198,'-153'239,"25"-52,-3-19,123-161</inkml:trace>
  <inkml:trace contextRef="#ctx0" brushRef="#br0" timeOffset="1317.136">710 311,'4'17,"0"1,1-1,1-1,0 1,2-1,0 0,0 0,2-1,0-1,0 1,1-2,5 5,45 71,-57-79,1-1,0 1,0-1,1 0,0-1,1 1,0-1,0 0,1-1,0 0,0 0,1-1,5 3,3-1</inkml:trace>
  <inkml:trace contextRef="#ctx0" brushRef="#br0" timeOffset="1735.156">1133 593,'11'-5,"-1"0,1 2,0-1,0 1,0 1,0 0,0 0,0 1,0 1,1 0,-1 0,0 1,8 2,-17-3,0 1,-1-1,1 1,0 0,-1-1,1 1,0 0,-1 0,1 0,-1 0,0 0,1 0,-1 0,0 1,0-1,1 1,-1-1,0 0,0 1,-1 0,1-1,0 1,0 0,-1-1,1 1,-1 0,0-1,1 1,-1 0,0 0,0 0,0-1,0 1,0 0,-1 0,1 0,0-1,-1 1,1 0,-1-1,0 1,0 0,-43 70,37-63,-7 9,-45 83,58-100,1 1,0-1,-1 0,1 1,0-1,0 0,0 1,0-1,0 1,0-1,1 0,-1 1,0-1,1 1,-1-1,1 0,-1 0,1 1,0-1,-1 0,1 0,0 0,0 0,0 0,0 0,0 0,0 0,0 0,0 0,0 0,0 0,1-1,-1 1,0-1,1 1,-1-1,0 1,1-1,-1 0,0 0,1 1,-1-1,1 0,-1 0,65-5,51-37,-92 29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9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2118,'16'-68,"2"2,4 0,3 2,26-50,101-181,261-437,-354 596,-59 136,-1 1,1-1,0 0,-1 1,1-1,-1 0,1 0,0 0,-1 1,1-1,-1 0,1 0,-1 0,1 0,-1 0,1 0,0 0,-1 0,1 0,-1 0,1 0,-1 0,1 0,-1 0,1 0,0-1,-1 1,1 0,-1 0,1 0,-1-1,1 1,0 0,-1 0,1-1,0 1,-1 0,1-1,0 1,0-1,-1 1,1 0,0-1,0 1,0-1,-1 1,1-1,0 1,0 0,0-1,0 1,0-1,0 1,0-1,0 1,0-1,0 1,0-1,0 1,0 0,1-1,-1 1,0-1,0 1,-41 26,36-23,-20 16,0-2,-2-1,0-1,-1-1,0-2,-1-1,0-1,0-1,-1-1,-21 1,0 4,101 2,29-3,2-3,-1-3,1-4,-1-3,48-9,-95 6,-20 4,1-1,0 0,-1-1,1-1,-1 0,0-1,0-1,0 0,-1 0,1-1,-1-1,5-4,-15 9,0 0,-1 0,1 0,-1 0,1 0,-1-1,0 1,1 0,-1-1,-1 1,1-1,0 1,-1-1,1 0,-1 1,0-1,0 0,0 1,0-1,0 1,0-1,-1 0,1 1,-1-1,0 1,0-1,0 1,0-1,0 1,-1 0,1-1,-1 1,-57-64,27 47,-1 2,0 1,-1 1,0 2,-1 1,-1 2,0 2,0 1,-1 2,0 1,-28 1,33 0,-10 2,35 3</inkml:trace>
  <inkml:trace contextRef="#ctx0" brushRef="#br0" timeOffset="385.902">1271 0,'-10'2,"-150"35,152-34,1 1,0 0,0 0,1 0,-1 1,1 0,0 0,0 0,0 1,1 0,0 0,0 1,1-1,-1 1,2 0,-1 0,1 0,0 1,-1 3,0 4,1-1,0 1,1 0,1 0,0 0,1 0,0 0,2 0,0 0,0 0,1-1,1 1,1-1,0 0,1 0,6 11,-8-16,1-1,0 0,0 0,1-1,0 0,0 0,1 0,-1-1,2 0,-1 0,1 0,-1-1,2 0,-1-1,0 0,1 0,0-1,0 0,0-1,0 0,0 0,0-1,1 0,-1 0,0-1,1 0,0-1,18-5,-1-1,0-1,0-1,-1-1,0-2,-1 0,0-2,-1-1,-1 0,0-2,-1-1,-1-1,-1 0,0-2,-2 0,5-8,-17 22,0-1,0 0,0 0,-1 0,-1-1,1 0,-1 0,-1 0,0 0,0-1,-1 1,0-1,0 0,-1 0,0 1,-1-1,-1 0,1-1,-2 6,0 1,0 0,-1 0,1 0,-1 1,0-1,0 1,0-1,0 1,-1 0,1 0,-1 0,0 1,0-1,0 1,0 0,0 0,0 0,-1 1,1-1,0 1,-1 0,1 0,-1 1,0-1,1 1,-1 0,1 1,-1-1,0 1,1 0,-1 0,1 0,-1 1,-4-2,-16 1</inkml:trace>
  <inkml:trace contextRef="#ctx0" brushRef="#br0" timeOffset="680.459">650 226,'103'21,"0"-6,2-3,-1-5,1-5,-1-5,1-4,-1-4,-1-5,18-9,-78 16,0 2,1 2,-1 1,1 3,42 4,-83-3,-1 0,0 1,1-1,-1 1,0-1,1 1,-1 0,0 0,0 0,0 0,0 1,0-1,0 1,0-1,0 1,0-1,-1 1,1 0,0 0,-1 0,0 0,1 0,-1 0,0 1,5 15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8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57,'-21'141,"-12"93,4 15,44-165,-17-70</inkml:trace>
  <inkml:trace contextRef="#ctx0" brushRef="#br0" timeOffset="254.259">0 480,'67'-8,"0"-3,-1-2,0-4,-2-3,0-2,-1-3,-1-3,42-27,-13-30,-71 63</inkml:trace>
  <inkml:trace contextRef="#ctx0" brushRef="#br0" timeOffset="869.454">791 0,'-75'420,"73"-407,-2 6,0 0,2 0,0 0,1 0,1 1,1-1,0 0,2 0,0 2,-2-19,0 1,0 0,0 0,1 0,-1-1,1 1,-1-1,1 1,0-1,0 0,0 1,0-1,0 0,1-1,-1 1,0 0,1 0,0-1,-1 0,1 1,0-1,0 0,-1 0,1-1,0 1,0-1,0 1,0-1,0 0,0 0,0 0,0 0,0-1,0 1,0-1,3-1,97-49,70-64,-171 115,0 0,0 0,0 0,0 0,1 1,-1-1,0 1,0-1,0 1,0 0,0 0,-1 0,1 0,0 0,0 0,-1 1,1-1,0 1,-1-1,1 1,-1-1,0 1,0 0,1 0,-1-1,0 1,-1 0,1 0,0 0,0 0,-1 0,1 0,-1 1,0-1,0 0,0 0,0 0,0 0,0 2,5 15,-3-15,0 0,0 0,0 0,0 0,1 0,-1 0,1 0,0-1,0 1,0-1,1 0,-1 0,1 0,-1-1,1 1,0-1,0 0,1 0,-1 0,0-1,0 1,1-1,-1 0,1 0,-1-1,1 1,-1-1,1 0,2 0,9-2,-1 0,1-1,-1 0,0-1,0-1,0 0,0-1,-1-1,0 0,0-1,-1-1,5-4,43-23,-33 22,-6 4,-1 0,-1-2,0-1,-1 0,0-1,-1-1,8-9,-24 23,-1 0,1 0,-1 0,1 0,-1-1,0 1,0 0,1-1,-1 1,0-1,0 0,0 1,0-1,-1 0,1 1,0-1,-1 0,1 0,-1 0,0 1,0-1,0 0,1 0,-2 0,1 0,0 0,0 0,0 1,-1-1,1 0,-1 0,0 0,0 1,1-1,-1 0,0 1,0-1,0 1,-1-1,1 1,0-1,0 1,-1 0,1 0,-1 0,1 0,-1 0,0 0,1 0,-1 0,0 0,0 1,1-1,-1 1,0 0,0-1,0 1,-6-1,1 0,-1 1,0-1,1 2,-1-1,0 1,1 0,-1 1,1 0,-1 0,1 0,0 1,0 0,0 1,0 0,1 0,0 0,-1 1,1-1,1 1,-1 1,1-1,0 1,-3 4,1-1,0 1,1 0,-1 0,2 1,0 0,0 0,1 0,0 1,1-1,0 1,1 0,0 0,1 0,1 0,0 6,1-12,0 1,1-1,-1 1,2-1,-1 0,1 0,0 0,0 0,0 0,1-1,0 1,0-1,0 0,1 0,0-1,0 1,0-1,0 0,1 0,0-1,4 3,6 2,0 0,0-2,0 1,1-2,0 0,1-1,10 1,50 0,-41-4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57,'-10'-5,"2"-1,7 0,9 1,7 2,7 1,3 0,3 2,2 0,0-4,-1-2,1 0,-1 1,0 2,-1 1,0 1,-4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3,'0'-1,"0"1,1 0,-1 0,1-1,-1 1,1 0,-1 0,1 0,-1 0,1 0,-1 0,1 0,-1 0,1 0,-1 0,1 0,-1 0,1 0,-1 0,1 0,-1 0,1 0,-1 1,1-1,-1 0,0 0,1 1,-1-1,1 0,-1 1,0-1,1 0,-1 1,0-1,1 0,-1 1,0-1,0 1,1-1,-1 1,0-1,0 1,0-1,1 1,-1-1,0 1,0-1,0 1,0-1,0 1,0-1,0 1,0-1,0 1,-1-1,1 1,0-1,23 231,-7-134,-15-75</inkml:trace>
  <inkml:trace contextRef="#ctx0" brushRef="#br0" timeOffset="280.822">0 426,'34'0,"15"-5,5-1,-2 0,-6 1,-5 2,-5 1,-4 1,-7-5,-3 0,-6 5,-5 2</inkml:trace>
  <inkml:trace contextRef="#ctx0" brushRef="#br0" timeOffset="716.934">85 596,'30'-6,"-16"3,0 0,0 1,0 0,0 1,0 0,0 2,0-1,0 2,0 0,7 2,-20-3,1 0,0 1,-1-1,1 1,-1 0,0-1,1 1,-1 0,0 0,0 0,0 0,0 0,-1 0,1 0,0 0,-1 0,1 0,-1 0,0 0,0 0,0 1,0-1,0 0,0 0,-1 0,1 0,-1 0,1 0,-1 0,0 0,0 0,0 0,0 0,0 0,0 0,-1-1,1 1,0 0,-1-1,1 1,-1-1,0 0,0 1,1-1,-1 0,0 0,-1 0,-3 6,-25 27,24-28,0 0,1 1,-1 0,1 0,1 1,-1 0,1 0,1 0,-1 0,2 1,-1-1,1 1,-1 4,5-9,-1-1,1 1,0 0,0 0,1 0,-1-1,1 1,0 0,0-1,0 0,0 1,0-1,1 0,0 0,-1 0,1-1,0 1,1-1,-1 1,0-1,1 0,-1 0,1-1,-1 1,1-1,0 1,0-1,0-1,-1 1,1 0,0-1,0 0,0 0,0 0,0 0,0-1,0 1,0-1,0 0,0 0,-1-1,1 1,0-1,-1 0,1 0,-1 0,1-1,15-9</inkml:trace>
  <inkml:trace contextRef="#ctx0" brushRef="#br0" timeOffset="1026.954">649 201,'-10'44,"1"1,2 0,3 1,1-1,2 1,5 37,-2 16,-2 69,0-143</inkml:trace>
  <inkml:trace contextRef="#ctx0" brushRef="#br0" timeOffset="1434.176">1072 285,'-237'172,"227"-164,5-6,0 1,0 0,0 0,1 0,0 0,-1 1,1-1,1 1,-1 0,0 1,1-1,0 1,0-1,0 1,1 0,-1 0,1 0,0 0,1 0,-1 1,1-1,0 5,3-6,0-1,0 1,0-1,1 0,0 0,-1 0,1 0,0-1,0 1,1-1,-1 0,1 1,-1-2,1 1,-1 0,1-1,3 1,17 10,110 104,-114-108,-5-5</inkml:trace>
  <inkml:trace contextRef="#ctx0" brushRef="#br0" timeOffset="1777.28">1552 342,'-36'100,"35"-99,-12 33,-1-1,-1-1,-2 0,-1-1,-2-1,-1 0,-1-2,-8 6,-18 11,25-24</inkml:trace>
  <inkml:trace contextRef="#ctx0" brushRef="#br0" timeOffset="2045.505">1299 342,'4'24,"8"13,5 4,5 1,4-7,-3-5,-1-7,-3-3,-1 0,-3 1,0-3,-2 1,-3-4</inkml:trace>
  <inkml:trace contextRef="#ctx0" brushRef="#br0" timeOffset="2411.965">1750 596,'18'-1,"-11"0,1 1,-1-1,0 1,1 0,-1 1,0 0,0 0,0 0,1 1,-1 0,0 1,-1-1,1 1,0 1,-1-1,0 1,1 1,-6-2,0 1,0-1,-1 1,1-1,-1 1,0-1,0 1,0-1,-1 1,1-1,-1 1,0-1,0 0,0 1,0-1,0 0,-1 1,0-1,1 0,-1 0,0-1,-1 1,1 0,0-1,-1 1,1-1,-1 1,-2 0,-9 15,12-16,0-1,0 0,1 0,-1 1,1-1,-1 1,1 0,0-1,-1 1,1 0,0 0,0 0,0-1,1 1,-1 0,0 0,1 1,-1-1,1 0,0 0,0 0,-1 0,1 0,1 0,-1 0,0 0,0 1,1-1,-1 0,1 0,0 0,0 0,0 0,0-1,0 1,0 0,0 0,0-1,1 1,-1 0,1-1,-1 1,1-1,0 0,-1 0,1 0,0 1,0-1,0-1,0 1,1 0,7 0,0 0,1 0,-1-2,0 1,1-1,-1-1,0 0,0 0,0-1,9-4,-15 6,17-5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1 311,'87'22,"163"-13,-155-11,238-28,-258 17,-93 16,-1 1</inkml:trace>
  <inkml:trace contextRef="#ctx0" brushRef="#br0" timeOffset="301.82">85 537,'2'2,"-1"0,1 0,0 0,-1 0,1-1,0 1,0-1,0 1,0-1,1 0,-1 1,0-1,1 0,-1-1,0 1,1 0,-1-1,1 1,-1-1,1 0,-1 0,1 0,-1 0,1 0,-1 0,3 0,48 2,1-2,0-3,42-8,98-3,-139 14,-32 0</inkml:trace>
  <inkml:trace contextRef="#ctx0" brushRef="#br0" timeOffset="797.925">452 0,'-3'3,"1"0,-1 1,1-1,0 0,0 1,0-1,0 1,0 0,1-1,0 1,0 0,0 0,0 0,0 0,1 0,0 0,0 0,0 0,0 0,1 0,-1 0,1 0,0 0,0 0,1 0,-1-1,1 1,0 0,0-1,0 1,0-1,1 0,-1 0,1 0,0 0,0 0,0 0,0-1,0 0,1 1,-1-1,1 0,0-1,234 127,-228-122,0-2,1 2,-1-1,0 1,-1 1,0 0,0 0,0 1,-1 0,0 0,0 1,-1 0,0 0,-1 1,0 0,-1 0,0 0,1 3,-8-4,0 1,-1-1,1 0,-2-1,1 1,-1 0,-1-1,0 0,0 0,0 0,-1-1,0 0,-1 0,1 0,-1-1,-1 0,1 0,-1-1,0 0,0 0,-1-1,-4 2,-35 24,23-17,1 1,1 2,0 0,1 2,1 0,0 1,2 1,-8 11,15-9,6-3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89,'1'-2,"0"0,1 0,0 1,-1-1,1 0,0 1,0-1,0 1,0 0,0-1,0 1,0 0,0 0,0 0,0 1,1-1,-1 0,0 1,1 0,-1-1,1 1,-1 0,0 0,3 1,-2-2,196-28,26-1,-225 30,1-1,-1 1,1-1,0 1,-1 0,1-1,0 1,-1 0,1 0,0-1,-1 1,1 0,0 0,-1 0,1 0,0 0,0 0,-1 0,1 0,0 0,-1 0,1 0,0 1,0-1,-1 0,1 0,-1 1,1-1,0 0,-1 1,1-1,-1 1,1-1,0 1,-1-1,1 1,-1-1,0 1,1-1,-1 1,1 0,-1-1,0 1,0-1,1 1,-1 0,0 0,0-1,0 1,0 0,0-1,0 1,0 0,0 0,0-1,0 1,0 0,0-1,0 1,-1 0,1-1,0 1,0 0,-1 0,-6 10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2,'19'7,"0"-1,1-1,-1-1,1 0,0-1,0-2,0 0,1-1,-1 0,8-3,171-26,-144 29,-31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0 482,'23'58,"38"218,-33-102,0-31,-28-142,0 1,-1-1,1 1,0-1,0 1,0-1,0 0,1 1,-1-1,0 1,1-1,-1 1,1-1,-1 0,1 1,0-1,-1 0,1 0,0 0,0 1,0-1,0 0,0 0,0 0,0 0,0 0,0-1,1 1,-1 0,0 0,0-1,1 1,-1-1,1 1,-1-1,0 0,1 1,-1-1,1 0,-1 0,1 0,-1 0,1 0,-1-1,0 1,1 0,-1-1,1 1,-1-1,0 1,1-1,-1 1,0-1,0 0,1 0,-1 0,0 0,0 0,0 0,0 0,0 0,0 0,0-1,12-20,-2-1,0 0,-1-1,-2 0,0 0,-2-1,1-8,1 0,111-347,-77 236,-38 181,-10-16,0-2</inkml:trace>
  <inkml:trace contextRef="#ctx0" brushRef="#br0" timeOffset="572.546">480 990,'115'-22,"-113"22,-1 0,1-1,-1 1,1 0,-1 0,1 0,-1 0,1 1,-1-1,1 0,-1 0,0 1,1-1,-1 1,1 0,-1-1,0 1,1 0,-1 0,0-1,0 1,0 0,0 0,0 1,0-1,0 0,0 0,0 0,0 1,0-1,-1 0,1 1,-1-1,1 1,-1-1,1 0,-1 1,0-1,0 1,0-1,0 1,0-1,0 1,0-1,0 1,-1-1,1 1,0-1,-1 1,1-1,-1 1,0-1,1 0,-1 0,0 1,0-1,0 0,-98 129,98-129,0 0,0 0,0 1,0-1,0 0,0 0,1 1,-1-1,0 1,1-1,-1 0,1 1,-1-1,1 1,0-1,0 1,-1 0,1-1,0 1,0-1,1 1,-1-1,0 1,1-1,-1 1,0-1,1 1,0-1,-1 1,1-1,0 0,0 1,0-1,-1 0,1 0,1 0,-1 0,0 0,0 0,0 0,1 0,-1 0,0 0,1-1,-1 1,0 0,1-1,-1 1,1-1,-1 0,1 1,-1-1,1 0,0 0,-1 0,1 0,-1 0,1-1,12 3,0-1,0 0,0-1,0-1,0 0,0-1,0 0,0-2,0 1,-1-2,6-2,6-4</inkml:trace>
  <inkml:trace contextRef="#ctx0" brushRef="#br0" timeOffset="25497.282">705 30,'2'-2,"-1"0,1 0,-1 0,1 1,0-1,-1 0,1 1,0-1,0 1,0 0,0 0,0 0,1 0,-1 0,0 0,0 1,1-1,-1 1,0-1,1 1,-1 0,1 0,-1 0,2 0,0 0,109-4,-108 4,-1 0,1 1,0-1,-1 1,1 0,-1 1,1-1,-1 1,0 0,1 0,-1 0,0 0,0 1,0 0,-1 0,1 0,-1 0,0 0,1 1,-1-1,-1 1,3 3,-5-1,-1 0,1 0,-1 0,0 0,0 0,-1 0,0 0,0-1,0 1,-1 0,1-1,-1 0,-1 0,1 0,-1 0,0 0,0 0,0-1,-1 0,1 0,-1 0,0-1,0 0,-5 3,2 1,-90 81,97-87,0 0,0 0,1 0,-1 1,0-1,1 0,-1 1,1-1,-1 0,1 1,0-1,0 1,-1-1,1 1,0-1,0 0,0 1,1-1,-1 1,0-1,0 0,1 1,-1-1,1 1,-1-1,1 0,0 0,0 1,-1-1,1 0,0 0,0 0,0 0,0 0,0 0,0 0,1 0,-1 0,0-1,0 1,0 0,1-1,-1 1,1-1,65 15,81-33,-123 12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38:42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23,'4'-3,"1"0,0 0,-1 1,1 0,0 0,0 0,0 1,0 0,0 0,0 0,1 0,-1 1,0 0,0 0,1 0,-1 1,0 0,0 0,0 0,0 1,0-1,0 1,0 0,0 1,-1-1,1 1,-1 0,0 0,0 0,3 3,-6-2,0 0,0 0,0 0,-1 1,1-1,-1 0,0 0,0 1,-1-1,1 0,-1 0,0 0,0 0,0 0,-1 0,0 0,1 0,-1 0,0-1,-1 1,1-1,-1 1,0-1,1 0,-1 0,-3 2,-7 12,5-6,6-10,1 0,-1 0,0 0,1 1,-1-1,1 0,-1 1,1-1,0 1,-1-1,1 1,0 0,0 0,0-1,0 1,0 0,1 0,-1 0,1 0,-1 0,1 0,0 0,-1 0,1 0,0 0,0 0,1 0,-1 0,0 0,1 0,-1 0,1 0,-1 0,1 0,0-1,0 1,0 0,0 0,0-1,1 1,-1 0,0-1,1 1,8 0,-1 0,1-1,0 0,-1-1,1 0,0 0,-1-1,1 0,-1-1,1 0,-1 0,6-3,24-5,-17 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3 140,'-1'-4,"1"-1,-1 1,1 0,0 0,0-1,0 1,1 0,-1 0,1 0,0 0,0-1,0 1,1 0,0 1,-1-1,1 0,1 0,-1 1,0-1,1 1,0 0,0 0,0 0,0 0,0 0,1 1,-1-1,1 1,0 0,-1 0,1 0,0 1,0 0,0-1,0 1,0 0,2 1,3-5,1 2,0 0,0 0,0 0,0 1,0 1,0 0,0 0,1 1,-1 0,0 1,7 1,-15-1,0 0,0 0,0 1,1-1,-2 0,1 1,0 0,0-1,0 1,-1 0,1 0,-1 0,0 0,1 0,-1 0,0 0,0 0,0 1,0-1,-1 0,1 1,-1-1,1 0,-1 1,0-1,0 1,0-1,0 1,0-1,-1 0,1 1,-1-1,0 0,1 1,-36 78,-139 131,171-208,0 0,0 1,1-1,-1 1,1 0,0 0,1 1,-1-1,1 0,0 1,0-1,1 1,0 0,0 0,0-1,1 1,-1 0,1 0,1 0,-1 0,1-1,0 1,0 0,1-1,0 1,0 0,0-1,1 0,-1 0,1 0,1 0,-1 0,1 0,-1-1,1 0,1 1,-1-2,0 1,3 1,9 1,-1-1,1-1,-1-1,1 0,0-1,1 0,-1-2,0 0,0 0,0-2,6-1,2-2,-6-2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2,'148'17,"0"-7,1-6,16-6,161-29,-300 31,-2 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0 350,'120'-136,"-84"93,1 1,2 1,37-29,-75 69,-1 0,1 0,0 0,0 0,0-1,0 1,0 0,0 0,0 0,0 1,0-1,0 0,0 0,1 1,-1-1,0 0,0 1,1 0,-1-1,1 1,-1 0,0-1,1 1,-1 0,1 0,-1 0,0 0,1 1,-1-1,1 0,-1 0,0 1,1-1,-1 1,0-1,0 1,1 0,-1 0,0-1,0 1,0 0,0 0,0 0,0 0,0 0,0 0,0 0,0 1,5 53,-6-49,-1-1,1 1,1-1,-1 1,1-1,0 0,0 1,0-1,1 0,0 0,0 0,0 0,1 0,-1 0,2 0,0-3,1 0,0-1,-1 1,1-1,0 0,0 0,0-1,-1 1,1-1,0 0,0-1,0 1,0-1,0 0,-1 0,1 0,0-1,-1 0,1 0,-1 0,1 0,-1-1,0 1,0-1,0 0,0-1,-2 3,42-27,72-29,-113 57,1 0,-1 1,0-1,0 1,0 0,-1 0,1 0,0 0,0 1,0-1,-1 1,1 0,-1-1,1 1,-1 0,0 1,0-1,0 0,0 1,0-1,0 1,-1-1,1 1,-1 0,0 0,0 0,0 0,0-1,0 1,-1 0,1 1,-1-1,0 0,0 0,0 0,0 0,0 0,-1 0,1 0,-1 0,-1 3,5 25,-3-26,0-1,1 0,0 1,0-1,0 0,0 0,1 0,-1 0,1 0,0 0,1 0,-1 0,1-1,-1 1,1-1,0 0,0 0,0 0,1 0,-1 0,1-1,1 1,14 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1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1103,'5'-39,"1"-17,0-4,4 4,0 6,3 2,4 4,0 6,1 3,2 4,3 1,-2 2,-1 6,2 5,-3 7</inkml:trace>
  <inkml:trace contextRef="#ctx0" brushRef="#br0" timeOffset="769.876">707 566,'-24'5,"1"1,0 0,0 2,1 1,0 1,0 0,1 2,-13 10,26-17,0 1,1 0,0 0,0 1,0 0,1 0,0 1,0 0,1 0,0 0,0 0,1 1,0 0,1 0,0 0,0 0,1 1,0-1,1 1,0-1,0 1,1 8,1-12,0 1,0-1,0 0,1 0,0 0,0-1,0 1,1 0,0-1,0 1,0-1,1 0,0 0,0-1,0 1,0-1,1 0,0 0,-1 0,2 0,-1-1,0 0,1 0,-1-1,1 1,0-1,5 1,6 2,1-1,0 0,0-2,0 0,0-1,0-1,0 0,0-1,0-2,50-15,-49 12</inkml:trace>
  <inkml:trace contextRef="#ctx0" brushRef="#br0" timeOffset="1152.091">933 904,'49'0,"-1"-3,1-2,-1-2,0-2,45-14,-76 17,0 0,-1-1,0 0,0-1,-1-1,0 0,0-1,-1-1,-1-1,0 1,0-2,-1 0,-1 0,0-1,-1-1,0 0,-8 12,0-1,-1 1,1-1,-1 0,0 1,1-1,-2 0,1 0,0 0,-1 0,0 0,0 0,0 0,0 0,-1 1,1-1,-1 0,0 0,0 0,0 0,-1 1,0-1,1 1,-1-1,0 1,-1 0,1-1,0 1,-1 0,0 1,0-1,0 0,0 1,0 0,0-1,-1 1,1 0,-1 1,1-1,-1 1,0 0,0 0,0 0,1 0,-1 0,-3 1,-10 1,1 1,0 1,-1 0,1 2,1-1,-1 2,1 0,0 1,0 1,0 0,1 1,1 0,0 1,-10 10,17-16,-8 6,0 0,1 0,1 1,0 1,0 0,2 1,-1 0,1 1,1 0,1 1,0-1,1 1,0 1,1 0,1 0,0 0,2 0,-1 1,2-1,0 1,2 0,0 9,3-13,0-1,1 0,1 1,0-1,1-1,0 1,1-1,0 0,1 0,0-1,0 0,1-1,1 0,0 0,0-1,0 0,1 0,0-2,1 1,-1-1,1-1,1 0,-1-1,1 0,-1-1,1 0,0-1,0-1,0 0,6-1,-3 2,0-1,0-1,0 0,0-1,1-1,-1-1,-1 0,1-1,0 0,6-4,-1-4</inkml:trace>
  <inkml:trace contextRef="#ctx0" brushRef="#br0" timeOffset="2568.049">1638 58,'70'-19,"-44"10,1 1,0 2,0 0,1 2,-1 1,25 1,-48 2,0 0,-1 1,1-1,0 1,-1 0,1 0,-1 0,0 1,1-1,-1 1,0 0,0 0,0 0,0 0,0 0,0 1,-1 0,1-1,-1 1,0 0,1 0,-1 0,-1 0,1 0,0 1,-1-1,0 1,0-1,0 1,0-1,0 1,-1-1,1 1,-1 0,0-1,0 2,0 11,-1 0,-1-1,0 1,-1-1,0 1,-1-1,-6 13,-2 2,1 0,1 1,2 1,1 0,1 0,2 0,1 4,1-20,2-1,-1 1,2-1,0 1,1-1,1 1,0-1,1 0,0 0,2 0,-1-1,2 0,5 10,-5-16,0 0,0-1,1 0,0 0,0-1,1 0,0 0,0-1,0 0,0 0,1-1,0-1,0 1,0-2,0 1,0-1,0-1,1 0,-1-1,7 0,-196 3,174-2,0 1,1 0,-1 0,0 0,1 0,0 1,-1-1,1 1,0 0,0 1,1-1,-1 1,1-1,-1 1,1 0,0 0,1 1,-1-1,1 1,0-1,0 1,0 0,0-1,1 1,0 0,0 0,1 0,-1 0,1 0,0 0,0 0,1 0,-1 0,1 0,0 0,1 0,-1 0,1 0,1 2,6 9,1 0,0-1,1 0,1-1,1 0,0 0,7 5,74 93,-91-107,-1 1,0-1,-1 1,1-1,-1 1,0 0,-1-1,1 1,-1 0,0 0,0-1,-1 1,0 0,0 0,0-1,-1 1,0-1,0 1,0-1,-1 0,1 0,-1 0,-1 0,1 0,-1-1,1 1,-1-1,-1 1,-8 8,0 0,-1-1,-1-1,1 0,-2-1,0 0,0-2,-6 3,9-4,-1 0,0-1,-1 0,1-1,-1-1,0 0,0-1,-1-1,1 0,0-1,-1-1,-9-1,12-4,8-2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57,'-10'33,"-2"17,-1 4,4-3,2-4,2-6,3-5,1-4,1-3,0-1,1 0,0-1,-1 0,0 0,1-8,-1-9</inkml:trace>
  <inkml:trace contextRef="#ctx0" brushRef="#br0" timeOffset="251.337">0 0,'38'5,"18"2,4-1,2-1,-6-1,-7-2,-7-1,-6-1,-4 5,-3 1,-1 0,-6-2</inkml:trace>
  <inkml:trace contextRef="#ctx0" brushRef="#br0" timeOffset="503.305">29 396,'33'0,"17"0,8 0,0 0,-5 0,-3 0,-4-5,-5-1,-6-1,-3 2,-7 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9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1,'20'4,"10"-2,5-2,2-1,-1-1,-1 1,-3 0,-1 0,-2 1,0-1,-1 1,0 0,-5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1,'-23'20,"1"0,0 2,2 1,1 0,0 2,2 0,1 1,1 0,1 1,1 1,-7 26,-25 42,4-6,25-52,-2 0,-1-2,-2 0,-2-1,-19 23,24-40,1-3</inkml:trace>
  <inkml:trace contextRef="#ctx0" brushRef="#br0" timeOffset="297.692">37 29,'-5'8,"0"0,1 1,0 0,0 0,1 0,0 0,0 1,1-1,1 1,-1-1,2 1,-1 0,1 0,1-1,-1 1,2 0,0-1,0 1,0-1,1 0,1 1,-1-1,1-1,1 1,0-1,0 1,1-1,139 162,-13 0,-109-138,-11-21</inkml:trace>
  <inkml:trace contextRef="#ctx0" brushRef="#br0" timeOffset="813.488">545 565,'11'-4,"0"0,0 1,0 0,1 1,-1 0,1 1,-1 0,1 1,-1 0,2 1,-11-1,0 0,-1 0,1 1,-1-1,1 0,-1 1,0 0,1-1,-1 1,1 0,-1-1,0 1,0 0,1 0,-1 0,0 0,0 0,0 0,0 1,0-1,0 0,0 0,-1 1,1-1,0 1,-1-1,1 0,-1 1,1-1,-1 1,0-1,0 1,0 0,0-1,0 1,0-1,0 1,0-1,0 1,-1-1,1 1,-1-1,1 1,-1-1,0 0,-37 66,33-60,5-7,-48 85,47-83,1 0,-1-1,0 1,1 0,-1 0,1 0,0 0,0-1,0 1,0 0,0 0,0 0,0 0,0 0,1-1,-1 1,1 0,-1 0,1 0,0-1,0 1,-1 0,1-1,0 1,1-1,-1 1,0-1,0 0,1 1,-1-1,1 0,-1 0,1 0,-1 0,1 0,0 0,-1 0,1-1,0 1,0-1,-1 1,1-1,0 0,0 1,0-1,0 0,0 0,1-1,8 1,0-2,0 1,0-2,0 1,0-2,-1 1,1-1,-1-1,0 0,-1 0,1-1,-1 0,1-2,5-3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1 302,'4'-1,"1"0,-1-1,1 0,-1 0,0 0,0 0,0-1,0 0,0 0,0 0,-1 0,0 0,0-1,0 0,1 0,4-4,192-201,-194 203,40-27,-45 32,0 0,0 1,0 0,0-1,0 1,0 0,1-1,-1 1,0 0,0 0,0 0,1 0,-1 0,0 0,0 0,0 1,0-1,0 0,1 1,-1-1,0 1,0-1,0 1,0-1,0 1,0 0,0 0,0-1,-1 1,1 0,0 0,0 0,-1 0,1 0,0 0,-1 0,1 0,-1 0,1 0,-1 0,0 0,1 1,-1-1,7 23,-7-20,0-1,1 1,-1-1,1 1,0-1,0 1,0-1,1 0,-1 1,1-1,0 0,0 0,0 0,0 0,0-1,0 1,1 0,0-1,-1 0,1 0,0 0,0 0,0 0,0 0,0-1,1 1,-1-1,1 0,114-32,-115 30,-1 1,1-1,0 1,-1 0,1 0,0 0,-1 0,1 1,-1-1,1 1,0 0,-1-1,1 1,-1 0,0 0,1 1,-1-1,0 0,0 1,0 0,0-1,0 1,0 0,0 0,0 0,-1 0,1 0,-1 1,0-1,1 0,-1 1,0-1,0 0,-1 1,1 0,0-1,-1 1,0-1,1 1,-1 0,21 43,-9-33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14,'0'-14,"0"22,0 24,0 227,-26-119,1-60,21-71</inkml:trace>
  <inkml:trace contextRef="#ctx0" brushRef="#br0" timeOffset="420.787">508 42,'-42'24,"0"2,2 1,1 2,-3 6,40-34,0 0,1 0,-1 0,0 0,1 1,-1-1,1 1,0-1,-1 1,1-1,0 1,0 0,0 0,0-1,0 1,1 0,-1 0,0 0,1 0,0 0,-1 0,1 0,0 0,0 0,0 0,0 0,0 0,1 1,-1-1,1 0,-1-1,1 1,0 0,-1 0,1 0,0 0,0 0,1-1,-1 1,0-1,0 1,1-1,-1 1,1-1,-1 1,1-1,0 0,0 0,150 93,-142-84,1-1,0-1,0 0,1 0,-1-2,2 1,-1-1,1-1,0 0,9 2,3-3</inkml:trace>
  <inkml:trace contextRef="#ctx0" brushRef="#br0" timeOffset="732.077">1 608,'38'4,"18"2,8 0,4-1,-5-1,-5-7,-6-2,-3-1,-5 2,-5 0,-4 2,-4 0,-2 2,-5-1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532 250,'-30'23,"1"1,2 2,0 0,2 2,0 1,3 1,0 1,2 0,1 2,2 0,-7 19,18-39,-14 31,-2-1,-2-1,-2 0,-1-2,-26 28,8-29,24-23</inkml:trace>
  <inkml:trace contextRef="#ctx0" brushRef="#br0" timeOffset="247.09">24 336,'5'38,"1"18,5 3,1 3,2-6,4-7,-1-7,1-6,3-9,-3-4,1-2,2 1,2 1,2-3,-3-5</inkml:trace>
  <inkml:trace contextRef="#ctx0" brushRef="#br0" timeOffset="645.401">503 815,'33'-1,"-24"-1,0 2,0-1,0 1,0 0,0 1,-1 0,1 1,0 0,0 0,-1 1,1 0,6 4,-13-6,-1 1,0 0,0 0,0 0,0 0,0 0,-1 0,1 0,-1 0,1 1,-1-1,0 0,0 0,0 0,0 0,0 1,0-1,-1 0,1 0,-1 0,1 0,-1 0,0 0,0 0,0 0,0 0,0 0,0 0,-1-1,1 1,0 0,-1-1,0 1,1-1,-1 0,0 1,0-1,1 0,-1 0,0 0,0 0,-10 11,-36 58,49-68,1 0,-1 0,1 0,-1 0,1-1,0 1,0 0,0-1,-1 0,1 1,1-1,-1 0,0 0,0 0,0 0,1 0,-1-1,0 1,1-1,-1 1,0-1,1 0,-1 0,1 0,-1 0,0-1,1 1,1-1,61-21,-50 10</inkml:trace>
  <inkml:trace contextRef="#ctx0" brushRef="#br0" timeOffset="1062.916">786 25,'12'-5,"0"1,1 0,0 1,-1 0,1 1,0 0,0 1,1 1,-1 0,0 1,0 0,0 1,4 1,-15-3,-1 1,1-1,0 1,0 0,0-1,-1 1,1 0,0 0,-1 0,1 0,-1 1,1-1,-1 0,0 1,0-1,1 1,-1-1,0 1,0-1,0 1,-1 0,1 0,0-1,-1 1,1 0,-1 0,1 0,-1 0,0 0,0-1,0 1,0 0,0 0,0 0,0 0,-1 0,-31 66,18-44,13-23,0 1,0 1,0-1,0 0,0 0,0 0,0 0,1 1,-1-1,1 0,0 0,0 1,0-1,0 0,0 1,0-1,1 0,-1 1,1-1,-1 0,1 0,0 0,0 1,0-1,0 0,0 0,1 0,-1-1,0 1,1 0,0 0,-1-1,1 1,0-1,0 1,0-1,0 0,85 24,2-25,-64-2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2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422 451,'-39'-17,"17"12,1 2,0 0,-1 1,1 1,-1 1,0 1,1 1,-1 1,1 1,0 0,0 2,-19 7,-30 40,69-51,0-1,0 1,0 0,0 1,0-1,0 0,0 0,1 0,-1 0,1 1,0-1,0 0,0 0,0 1,0-1,0 0,0 0,1 1,-1-1,1 0,-1 0,1 0,0 0,0 1,0-1,0-1,1 1,-1 0,0 0,1 0,-1-1,1 1,0-1,-1 1,1-1,2 2,4 2,1 1,-1-2,1 1,0-1,0 0,0-1,1 0,-1-1,1 0,0 0,-1-1,1 0,1-1,-6 1,52 21,-56-21,0 0,-1 0,1 0,0 0,0 0,0 0,-1 0,1 0,0 0,-1 0,1 0,-1 1,1-1,-1 0,0 1,0-1,1 0,-1 0,0 1,0-1,0 0,0 1,-1-1,1 0,0 0,0 1,-1-1,1 0,-1 0,1 1,-1-1,1 0,-1 0,0 0,0 0,0 0,1 0,-1 0,0 0,0 0,0 0,0-1,-1 1,0 0,-73 54,64-49,1 0,-1 0,1 1,1 0,-1 1,1 0,0 1,1 0,0 0,1 1,0-1,0 2,1-1,0 1,1 0,-1 2,5-10,1-1,-1 1,1 0,-1 0,1-1,0 1,0 0,0 0,0-1,0 1,1 0,-1 0,1-1,0 1,0 0,0-1,0 1,0-1,0 1,1-1,-1 0,1 0,0 1,0-1,-1 0,1 0,1-1,-1 1,0 0,0-1,1 1,-1-1,1 0,-1 0,1 0,-1 0,1 0,2 0,5 2,0-2,1 1,-1-1,1-1,-1 0,1 0,-1-1,1 0,8-3,5-1,-14 4,0 0,0 0,-1-1,1-1,-1 1,0-2,0 1,0-1,0-1,0 1,-1-2,0 1,0-1,0 0,-1-1,0 0,0 0,0-1,2-12</inkml:trace>
  <inkml:trace contextRef="#ctx0" brushRef="#br0" timeOffset="550.841">337 0,'-12'17,"0"0,2 0,0 1,1 0,1 1,0 0,2 1,0-1,1 1,1 0,1 0,1 1,1-1,0 1,2-1,0 0,1 1,3 8,-2 59,-19 296,-8-188,-10 16,23-62,11-150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0,-1 0,1 0,-1 0,0 0,0 0,0 0,-4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28,'25'10,"11"-2,6-2,0-2,-2-7,1-2,-1-1,-3 0,-7-2,-5-1,-1 1,0 3,1 1,-4 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1,'-11'42,"3"0,1 0,3 1,1 0,2 0,4 41,-1 2,-3-79,1 1,0-1,1 0,-1 1,1-1,1 0,0 0,0 0,0 0,0 0,1 0,1-1,-1 1,1-1,0 0,4 5,0-8</inkml:trace>
  <inkml:trace contextRef="#ctx0" brushRef="#br0" timeOffset="251.846">0 594,'39'-5,"17"-2,4 1,1-3,-4-1,-4 1,-4 3,-2 3,-4 0,-5 3,-3-1,-4 2,-6 4,-8 1</inkml:trace>
  <inkml:trace contextRef="#ctx0" brushRef="#br0" timeOffset="627.665">227 819,'32'-6,"-6"1,-1 1,1 1,0 1,0 1,20 3,-44-3,1 1,0 0,-1 0,1 1,-1-1,1 0,-1 1,0-1,1 1,-1 0,1 0,-1 0,0 0,0 0,0 1,0-1,1 1,-2-1,1 1,0 0,0 0,-1 0,1 0,-1 0,1 0,-1 0,0 0,0 0,0 1,0-1,0 0,0 1,-1-1,1 1,-1-1,0 1,0-1,0 1,0-1,0 1,0-1,-1 1,1-1,-7 10,0 0,0-1,-1 0,0 0,-1-1,0 0,-1-1,0 0,-1 0,0-1,-2 1,-35 31,45-39,0 0,0 1,1-1,-1 1,1-1,0 1,-1 0,1 0,0 0,0 1,0-1,0 0,1 1,-1-1,0 1,1-1,0 1,0 0,0 0,0-1,0 1,0 0,1 0,-1 0,1 0,0 0,0 0,0 0,1 0,-1 0,0 0,1 0,0 0,0-1,0 1,0 0,0 0,1-1,-1 1,1-1,-1 1,1-1,2 2,3 0,1-1,0-1,0 1,0-2,0 1,1-1,-1 0,0 0,1-1,-1 0,0-1,0 0,1 0,-1-1,0 0,0 0,0-1,0 0,-1-1,1 1,-1-1,0-1,0 1,0-1,-1-1,0 1,0-1,0 0,0 0,0-2,4-6</inkml:trace>
  <inkml:trace contextRef="#ctx0" brushRef="#br0" timeOffset="943.514">932 114,'-14'26,"2"1,2 0,0 1,2 0,1 1,1 0,1 0,2 0,1 0,1 0,2 15,7 4,-1-1,-3 1,-2 0,-2 0,-2 0,-7 45,-47 69,48-147</inkml:trace>
  <inkml:trace contextRef="#ctx0" brushRef="#br0" timeOffset="1276.702">1214 452,'-53'30,"-168"111,160-63,60-76,0 1,0-1,0 1,0 0,1-1,-1 1,1-1,0 1,0 0,0 0,0-1,0 1,1 0,-1-1,1 1,-1-1,1 1,0-1,0 1,0-1,1 1,-1-1,0 0,1 1,0-1,-1 0,1 0,0 0,0-1,0 1,0 0,1-1,-1 1,0-1,1 0,137 44,-30-15,-106-28,0 0,-1-1,1 1,-1 1,1-1,-1 1,0-1,0 1,0 0,0 0,-1 0,1 0,-1 1,0-1,0 1,0-1,0 1,-1 0,1 0,-1-1,0 1,0 0,0 1,2 17</inkml:trace>
  <inkml:trace contextRef="#ctx0" brushRef="#br0" timeOffset="1630.548">1750 481,'-34'48,"-91"158,-11-2,119-183</inkml:trace>
  <inkml:trace contextRef="#ctx0" brushRef="#br0" timeOffset="1897.501">1468 424,'67'174,"-29"-117,3-2,2-2,3-2,9 6,-40-44,-2-3</inkml:trace>
  <inkml:trace contextRef="#ctx0" brushRef="#br0" timeOffset="3000.816">1919 819,'1'-2,"1"0,-1 1,0-1,0 0,1 1,-1 0,1-1,-1 1,1 0,0-1,-1 1,1 0,0 0,0 0,0 1,0-1,0 0,0 1,0-1,0 1,0 0,0 0,0-1,0 2,2-1,6-2,5-2,46-6,-60 10,0 1,0-1,1 0,-1 0,0 0,0 1,0-1,0 0,1 1,-1-1,0 1,0-1,0 1,0 0,0 0,0-1,0 1,-1 0,1 0,0 0,0 0,-1 0,1 0,0 0,-1 0,1 0,-1 0,1 0,-1 0,0 1,1-1,-1 0,0 0,0 0,0 1,0-1,0 0,0 0,0 0,0 1,-1-1,1 0,0 0,-1 1,-1 4,0 0,0 1,-1-1,0 0,0-1,0 1,-1-1,0 1,0-1,0 0,-1 0,0-1,0 1,-42 67,46-70,1-1,0 1,0 0,0 0,0 0,0-1,0 1,1 0,-1 0,1-1,-1 1,1 0,-1 0,1-1,0 1,0-1,0 1,0-1,0 1,0-1,0 1,0-1,1 0,-1 0,1 0,-1 0,1 0,-1 0,1 0,-1 0,1 0,0-1,-1 1,1-1,0 1,0-1,-1 0,1 0,0 0,1 0,75-7,66-81,-115 67,-10 8</inkml:trace>
  <inkml:trace contextRef="#ctx0" brushRef="#br0" timeOffset="3415.863">2117 114,'5'-3,"1"0,0 1,0-1,0 1,0 1,0-1,0 1,1 0,-1 1,0-1,1 1,-1 1,0-1,0 1,1 0,-1 0,0 1,0 0,0 0,0 0,0 1,-1 0,1 0,-1 0,1 1,-5 0,-1 0,1 0,-1 0,0 0,0 0,0 0,-1-1,1 1,-1 0,0 0,0 0,-1-1,1 1,-1 0,0-1,0 1,0-1,0 0,0 0,-1 0,1 0,-1 0,0 0,0-1,0 1,0-1,0 0,-1 0,1 0,-1 0,0 0,-13 12,-27 46,43-58,0 0,0-1,0 1,1 0,-1-1,1 1,-1 0,1 0,-1-1,1 1,0 0,0 0,0 0,0 0,0-1,1 1,-1 0,0 0,1-1,-1 1,1 0,0 0,0-1,-1 1,1-1,0 1,0-1,1 1,-1-1,0 1,0-1,1 0,-1 0,1 0,-1 0,1 0,-1 0,2 1,6 1,1-1,0 1,-1-1,1-1,0 0,-1 0,1-1,0 0,0-1,3 0,68 2,-36 10,-25-6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5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44,'-100'302,"94"-281,2 0,0 0,1 0,1 0,1 0,2 0,-1 0,2 1,1-1,1-1,0 1,2 0,0-1,2 0,2 5,-8-20,1-1,-1 0,1 0,0 0,0 0,1-1,-1 1,1-1,-1 0,1 0,0 0,0 0,0-1,1 1,-1-1,1 0,-1-1,1 1,-1-1,1 0,0 0,0 0,0-1,0 0,-1 1,1-2,0 1,0-1,0 1,0-1,-1-1,1 1,0-1,-1 0,1 0,-1 0,0 0,0-1,0 0,1 0,20-20,-1-1,-1-1,-1-1,-2-1,0-1,-2 0,-1-2,4-11,107-246,-119 266,-2-1,0 0,-1-1,-1 0,-1 0,0-16,-5 39,1 0,0 1,-1-1,1 0,-1 0,1 0,-1 0,1 0,-1 0,1 0,-1 0,1-1,-1 1,1 0,-1 0,1 0,0 0,-1-1,1 1,-1 0,1 0,0-1,-1 1,1 0,0-1,-1 1,1 0,0-1,-1 1,1-1,0 1,0 0,-1-1,1 1,0-1,0 1,0-1,0 1,0-1,0 1,0-1,0 1,0-1,-22 46,22-44,-12 28,2 1,1 0,2 1,1 0,1 0,2 0,1 1,1 22,5 127,-3-172,0 0,1 0,0-1,0 1,1-1,0 1,0-1,1 0,0 0,1 0,0-1,0 0,4 4,3 1</inkml:trace>
  <inkml:trace contextRef="#ctx0" brushRef="#br0" timeOffset="483.897">656 524,'177'6,"-175"-7,-1 1,1 1,-1-1,0 0,1 0,-1 0,1 1,-1-1,0 1,1-1,-1 1,0-1,0 1,1 0,-1 0,0-1,0 1,0 0,0 0,0 0,0 0,0 1,0-1,-1 0,1 0,0 0,-1 1,1-1,-1 0,1 1,-1-1,1 0,-1 1,0-1,0 1,0-1,0 0,0 1,0-1,0 1,0-1,-1 0,1 1,0-1,-1 1,1-1,-1 0,0 0,1 1,-1-1,0 0,0 0,0 0,0 0,0 0,0 0,0 0,0 0,-98 113,99-113,-1 0,1 0,-1 1,1-1,-1 0,1 0,0 1,-1-1,1 0,0 1,0-1,0 0,0 0,0 1,0-1,0 0,1 1,-1-1,0 0,1 0,-1 1,1-1,-1 0,1 0,0 0,-1 0,1 0,0 0,0 0,0 0,0 0,0 0,0 0,0 0,0-1,0 1,0 0,0-1,1 1,-1-1,0 1,0-1,1 0,-1 1,0-1,2 0,63 4,41-39,-87 25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0,'-10'32,"2"-1,1 1,2 0,1 1,2-1,1 1,1 0,3 14,-8 153,-5-130,6-26,-3 0,-1 0,-2-1,-15 39,-2-36,37-75,28-40,-27 49</inkml:trace>
  <inkml:trace contextRef="#ctx0" brushRef="#br0" timeOffset="347.103">582 198,'-403'254,"381"-239,-44 34,65-47,-1-1,1 1,0-1,-1 1,1 0,0-1,0 1,0 0,0 0,0 0,1 0,-1 0,0 0,1 0,0 0,-1 0,1 0,0 0,0 0,0 0,0 0,0 0,1 1,-1-1,1 0,-1 0,1 0,0-1,0 1,0 0,0 0,0 0,1 1,4 3,1 0,-1 0,1-1,0 0,1 0,-1-1,1 0,0 0,0-1,0 0,5 1,42 21,-47-20,0 1,-1 0,1 1,-1 0,-1 0,1 1,-1-1,-1 1,1 1,-1-1,-1 1,1 0,-1 0,-1 0,0 0,1 7,0-5,-4-8,1-1,-1 0,0 1,1-1,0 0,-1 1,1-1,0 0,0 0,0 0,0 0,1 0,-1 0,1 0,-1 0,1 0,0-1,-1 1,1-1,0 1,0-1,0 0,0 0,0 1,0-1,1-1,-1 1,0 0,0-1,1 1,-1-1,0 1,1-1,-1 0,1 0,-1 0,0-1,1 1,-1 0,0-1,1 1,-1-1,0 0,0 0,0 0,2-1,8-9</inkml:trace>
  <inkml:trace contextRef="#ctx0" brushRef="#br0" timeOffset="733.613">610 593,'90'-11,"33"2,-121 9,0 1,0-1,-1 0,1 0,0 1,-1-1,1 1,0-1,-1 1,1 0,-1 0,1 0,-1 0,0 0,1 0,-1 0,0 0,0 0,1 1,-1-1,0 0,0 1,0-1,-1 1,1-1,0 1,-1-1,1 1,-1 0,1-1,-1 1,0 0,1 0,-1-1,0 1,0 0,0-1,-1 1,1 0,0 0,-1-1,1 1,-1-1,1 1,-2 1,-42 68,-64 58,107-127,0 0,0 0,0-1,0 1,1 0,-1 0,0 0,1 0,0 0,-1 0,1 0,0 0,0 0,0 0,0 0,0 0,0 0,1 0,-1 0,1 0,-1 0,1 0,0 0,0 0,0-1,0 1,0 0,0 0,0-1,1 1,-1-1,1 1,-1-1,1 0,-1 0,1 1,0-1,0 0,-1-1,1 1,0 0,0 0,0-1,0 1,0-1,0 1,0-1,0 0,0 0,0 0,10 2,-1-1,1 0,0-1,-1 0,1-1,0 0,-1 0,1-2,-1 1,0-1,0-1,0 0,0-1,5-3,-1-2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1,'-15'4,"-50"13,1 2,1 3,1 3,0 3,-29 20,86-46,0 1,0 0,1 0,-1 0,1 0,-1 1,1 0,1 0,-1 0,0 0,1 1,0-1,0 1,0 0,1 0,-1 0,1 0,1 0,-1 1,1-1,-1 1,2-1,-1 1,0-1,1 1,0-1,1 1,-1-1,1 1,0-1,1 2,5 5,1-1,0 0,0 0,1-1,1 0,0-1,0 0,1-1,0 0,5 3,79 76,-93-84,-1-1,1 1,-1 0,1 0,-1 0,0 0,0 0,0 0,-1 0,1 0,-1 0,0 1,0-1,0 0,0 0,0 0,-1 1,1-1,-1 0,0 0,0 0,0 0,0 0,-1 0,1 0,-1-1,0 1,0-1,0 1,0-1,0 1,0-1,-1 0,1 0,-1 0,1 0,-1 0,-109 57,-115 19,227-78,0-1,0 1,1 0,-1-1,0 1,0-1,0 1,0-1,0 1,0-1,0 1,0-1,0 1,0 0,0-1,0 1,0-1,-1 1,1-1,0 1,0 0,0-1,-1 1,1-1,0 1,-1 0,1-1,0 1,0 0,-1-1,1 1,-1 0,1 0,0-1,-1 1,1 0,-1 0,1 0,-1-1,1 1,0 0,-1 0,1 0,-1 0,1 0,-1 0,1 0,-1 0,1 0,-1 0,1 0,0 0,-1 1,1-1,-1 0,1 0,-1 0,1 0,0 1,-1-1,1 0,0 1,-1-1,1 0,0 1,-1-1,1 1,11-12</inkml:trace>
  <inkml:trace contextRef="#ctx0" brushRef="#br0" timeOffset="286.079">1065 227,'-43'31,"2"2,1 2,2 1,2 2,1 1,-12 21,44-57,0 0,1 0,0 0,-1 0,1 0,1 1,-1-1,0 0,1 1,-1 0,1-1,0 1,0 0,1-1,-1 1,1 0,0 0,0 0,0 0,0-1,1 1,-1 0,1 0,0-1,0 1,1 0,-1-1,1 1,0-1,0 0,0 1,0-1,0 0,1 0,-1-1,1 1,0 0,0-1,0 1,0-1,2 1,10 1,0-1,-1-1,2 0,-1 0,0-2,0 0,0-1,0 0,0-1,0-1,0-1,-1 0,1 0,-1-2,0 1,0-2,-1 0,12-8,-12 9,0 0,0-1,-1 0,0-1,0-1,-1 0,0 0,-1-1,0 0,0-1,-1 0,-1-1,0 0,0 0,-1 0,-1-1,0 0,-1-1,0 1,-1-1,0 0,-1 0,-1 0,0-9,-4 16,0 0,0 0,-1 0,0 0,0 0,-1 1,0 0,0-1,0 1,-1 1,0-1,0 1,0-1,-1 2,0-1,0 0,0 1,0 0,-1 1,0 0,0 0,1 0,-2 0,1 1,-4 0,-17-6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39,'7'4,"-1"0,1-1,0 0,0 0,0-1,0 0,0 0,1-1,-1 0,1 0,-1-1,1 0,-1 0,1-1,-1 1,0-2,1 1,-1-1,7-3,2 2,185-10,-66-17,-117 22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22,'34'5,"20"-3,6-2,-2-2,-6 1,-8 0,-6 0,-5-5,-2-1,-3 1,-6 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18,'34'5,"15"2,5-1,-2-6,-1-3,-3-1,-6 0,-5 1,-4 1,-3-4,-2-1,-5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4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0,'-18'44,"2"1,2 0,2 1,1 0,3 1,2 0,2 0,2 0,4 38,-2-67,1 0,0 0,2-1,0 1,1-1,0 0,6 11,-9-23,1-1,0 0,0 0,0 0,0 0,1 0,-1 0,1-1,0 1,0-1,1 0,-1 0,1 0,-1 0,1-1,0 1,0-1,0 0,0 0,1-1,-1 1,0-1,1 0,-1 0,1 0,-1-1,1 1,0-1,-1 0,1-1,3 0,5-3,0-2,0 1,0-2,-1 0,0 0,0-1,-1-1,0 0,0 0,-1-1,0 0,-1-1,0 0,-1-1,0 1,-1-2,0 1,0-4,22-33,-3-2,-2-1,-2-1,-2 0,-3-2,-2 0,2-27,-16 19,-1 64,0-1,-1 0,1 1,0-1,0 1,0-1,-1 1,1-1,0 0,-1 1,1-1,0 0,-1 1,1-1,0 0,-1 0,1 1,-1-1,1 0,0 0,-1 0,1 1,-1-1,1 0,-1 0,1 0,-1 0,1 0,-1 0,1 0,-1 0,1 0,-1 0,1 0,0 0,-1-1,1 1,-1 0,1 0,-1 0,1-1,0 1,-1 0,1 0,-1-1,1 1,0 0,-1-1,1 1,0 0,0-1,-1 1,1-1,0 1,0 0,0-1,-1 1,1-1,0 1,0-1,0 1,0-1,0 1,0-1,0 1,-19 38,11-16,0 1,2 0,1 0,0 1,2-1,0 1,2 0,1 0,1 0,1 0,0-1,2 1,3 7,5 14,1-1,2-1,3-1,1 0,2-1,10 14,-29-52,0 0,0 0,0 0,0-1,1 1,-1 0,1-1,-1 1,1-1,0 0,0 0,0 0,1-1,-1 1,0-1,1 1,-1-1,1 0,-1 0,1-1,-1 1,1-1,2 0,9-3</inkml:trace>
  <inkml:trace contextRef="#ctx0" brushRef="#br0" timeOffset="369.627">852 508,'41'-6,"-26"2,-1 1,1 1,0 0,0 1,0 0,0 2,0-1,0 2,-1 0,14 4,-27-6,0 1,1 0,-1-1,0 1,1 0,-1-1,0 1,0 0,0 0,0 0,0 0,0 0,0 0,0 0,0 0,-1 1,1-1,0 0,-1 1,1-1,-1 0,1 1,-1-1,0 0,1 1,-1-1,0 1,0-1,0 1,0-1,0 0,0 1,-1-1,1 1,0-1,-1 0,1 1,-1-1,1 0,-1 1,0-1,0 0,0 1,-46 56,37-47,-68 84,77-93,1 0,-1 0,1 0,-1 0,1 0,0 0,-1 0,1 0,0 0,1 0,-1 0,0 0,0 0,1 0,-1 0,1 0,0 0,0-1,-1 1,1 0,0 0,1-1,-1 1,0 0,0-1,1 1,-1-1,1 0,-1 1,1-1,-1 0,1 0,0 0,0 0,0 0,-1 0,1-1,0 1,0-1,0 1,0-1,85 13,-67-15,0-1,0-1,0-1,-1-1,0 0,0-1,-1-2,3-1,3-3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10,'-4'2,"0"0,1 1,-1-1,1 1,-1 0,1 0,0 0,0 1,1-1,-1 1,1-1,0 1,-1 0,2 0,-1 0,0 0,1 0,0 1,0-1,0 0,0 1,1-1,0 4,9 104,-7-100,2 12,-3-7,1-1,1 0,0 1,1-1,1-1,0 1,1-1,1 0,1 0,0 0,0-1,9 9,-14-20,-1 0,1 0,1-1,-1 1,0-1,1 0,-1 0,1 0,0 0,0-1,-1 1,1-1,0 0,0 0,0-1,0 1,0-1,0 0,1 0,-1 0,0-1,0 1,0-1,0 0,0 0,0 0,-1-1,1 1,0-1,-1 0,1 0,-1 0,1-1,-1 1,0-2,99-108,-99 108,34-39,-36 43,0-1,0 0,0 1,0-1,0 1,0-1,1 1,-1-1,0 1,0 0,0-1,0 1,1 0,-1 0,0 0,0 0,0 0,1 0,-1 0,0 1,0-1,0 0,1 1,-1-1,0 1,0-1,0 1,0-1,0 1,0 0,0 0,0-1,0 1,-1 0,1 0,0 0,0 0,-1 0,1 0,-1 0,1 0,-1 0,1 1,31 73,-30-65,2 0,-1 0,1-1,0 0,1 1,0-2,0 1,1-1,0 1,1-2,6 7,-6-9,0-1,0 1,0-2,1 1,0-1,-1 0,1-1,0 0,1 0,-1-1,0 0,0 0,1-1,-1 0,0 0,0-1,1 0,-1 0,0-1,0-1,0 1,0-1,-1 0,1-1,-1 0,0 0,0 0,0-1,0 0,-1-1,0 1,0-1,-1 0,1-1,-1 1,-1-1,1 0,-1 0,0-2,9-12,-1 0,-2-2,0 1,-1-1,-1 0,-2-1,0 0,-1 0,-1 0,-2 0,0-1,-2 1,-1-1,-2-18,-15-13,13 49</inkml:trace>
  <inkml:trace contextRef="#ctx0" brushRef="#br0" timeOffset="354.987">1154 376,'-82'81,"79"-77,0-1,0 1,1 0,-1-1,1 1,0 0,0 1,1-1,-1 0,1 0,0 1,0-1,0 1,1-1,-1 1,1-1,0 1,1-1,-1 1,1-1,0 1,0-1,1 4,0-5,-1 0,1 0,0 0,0-1,0 1,0 0,1-1,-1 0,0 1,1-1,0 0,-1 0,1-1,0 1,0-1,0 1,0-1,1 0,-1 0,0 0,0 0,1-1,-1 0,0 1,1-1,-1 0,0 0,1-1,-1 1,0-1,0 0,1 0,-1 0,1 0,102-55,-102 53,0-1,-1 0,1 0,-1 0,0 0,0-1,0 1,0-1,-1 0,0 0,0 0,0 0,0 0,-1 0,0 0,0-1,0 1,-1 0,0-1,0 1,0 0,-1-1,0 1,0 0,0 0,0-1,-1 1,0 0,0 0,-1 1,1-1,-1 0,0 1,0-1,0 1,-1 0,0 0,0 0,-1 1,1 0,-1 0,0 0,0 0,0 1,0-1,0 1,-1 1,1-1,-1 1,1 0,-1 0,0 1,1-1,-1 1,-1 1,-12 2</inkml:trace>
  <inkml:trace contextRef="#ctx0" brushRef="#br0" timeOffset="670.911">1521 263,'-4'20,"-3"10,1 5,1 2,1-1,2-2,1-1,0-2,1-2,5-5,2-7</inkml:trace>
  <inkml:trace contextRef="#ctx0" brushRef="#br0" timeOffset="920.138">1381 404,'33'0,"17"0,-2-5,-2-1,-6-5,-4 0,-8-3,-9 0</inkml:trace>
  <inkml:trace contextRef="#ctx0" brushRef="#br0" timeOffset="1655.9">1775 207,'-22'100,"16"-78,0-1,2 1,0 0,1 1,2-1,0 20,1-40,0 1,0 0,1-1,-1 1,1-1,-1 1,1-1,0 1,0-1,0 0,0 1,1-1,-1 0,1 0,-1 0,1 0,0 0,-1 0,1 0,0 0,0-1,0 1,1-1,-1 0,0 1,1-1,-1 0,0 0,1-1,-1 1,1 0,-1-1,1 0,0 1,-1-1,1 0,-1 0,1 0,0-1,-1 1,1-1,-1 1,1-1,-1 0,1 0,-1 0,0 0,1-1,-1 1,2-1,3-2,0 0,1 0,0 1,0 0,0 1,0 0,0 0,0 0,0 1,1 0,-1 1,1 0,-1 0,0 1,4 1,-4-1,0 1,0-1,0 0,0-1,0 1,0-2,0 1,0-1,0-1,0 1,0-1,0-1,0 1,-1-1,1-1,-1 1,0-1,0-1,0 1,-1-1,1 0,-1-1,0 1,-1-1,1 0,-1-1,-1 1,1-2,15-36,-19 43,-1 1,0-1,0 0,1 0,-1 1,0-1,0 0,0 1,0-1,0 0,0 0,0 1,0-1,0 0,0 1,-1-1,1 0,0 1,0-1,-1 0,1 1,0-1,-1 0,1 1,0-1,-1 1,1-1,-1 1,1-1,-1 1,0-1,1 1,-1-1,1 1,-1 0,0-1,1 1,-1 0,0-1,1 1,-1 0,0 0,1 0,-1 0,0 0,0 0,1 0,-1 0,0 0,0 0,1 0,-1 0,0 1,1-1,-1 0,0 0,1 1,-1-1,0 0,1 1,-1-1,1 1,-1-1,0 1,-7 3,0 0,0 0,0 0,1 1,-1 1,1-1,0 1,1 0,0 1,0-1,0 1,0 1,1-1,1 1,-1 0,1 0,0 0,1 0,0 1,1-1,-1 1,1 5,2-12,0 1,0 0,1-1,-1 1,1 0,0-1,0 1,0-1,0 1,0-1,0 0,1 1,-1-1,1 0,0 0,-1 0,1 0,0 0,0-1,0 1,1 0,-1-1,0 0,1 1,-1-1,0 0,1 0,-1 0,1-1,0 1,-1-1,1 1,0-1,-1 0,3 0,98-6,-72-3,-1-2,0-1,0-1,-2-1,0-2,-1-1,0-1,0-2,-19 14,0 0,0 0,0 0,-1-1,1-1,-2 1,1-1,-1 0,0-1,-1 1,0-1,-1 0,1 0,-2-1,1 1,-1-1,-1 0,0 0,1-7,-3 16,0 0,0 0,-1 1,1-1,0 0,0 0,0 1,-1-1,1 0,-1 0,1 1,0-1,-1 1,1-1,-1 0,1 1,-1-1,0 1,1-1,-1 1,1-1,-1 1,0 0,0-1,1 1,-1 0,0-1,0 1,1 0,-1 0,0 0,0 0,1 0,-1 0,0 0,0 0,0 0,1 0,-1 0,0 0,0 0,1 1,-1-1,0 0,0 1,1-1,-1 0,0 1,1-1,-1 1,1-1,-1 1,1-1,-1 1,1 0,-1-1,1 1,-1 0,1-1,-1 1,1 0,0-1,0 1,-1 0,1 0,0 0,0-1,0 1,-3 7,1-1,0 1,1-1,0 1,0 0,1-1,-1 1,2 0,-1 0,1-1,0 1,1 0,0-1,0 1,0-1,1 0,0 1,1-2,0 1,0 0,0-1,1 1,0-1,0 0,0-1,45 90,-38-83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2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0 311,'509'0,"-484"0</inkml:trace>
  <inkml:trace contextRef="#ctx0" brushRef="#br0" timeOffset="283.034">0 565,'34'-10,"15"-3,5 1,-2 2,-6 3,-5 3,-5 2,-4 1,-2 1,-2 0,-1 1,0-1,1 1,-6-1</inkml:trace>
  <inkml:trace contextRef="#ctx0" brushRef="#br0" timeOffset="781.824">198 0,'2'9,"1"-1,0 0,0 0,0-1,1 1,0-1,1 1,-1-1,1-1,1 1,-1-1,1 0,1 0,-1 0,1-1,-1 0,2 0,-1-1,0 0,5 1,90 48,75 51,-172-101,1 0,-1 0,0 0,0 0,-1 1,1 0,-1 0,0 0,0 1,0-1,-1 1,1 0,-1 0,0 0,-1 1,1-1,-1 0,0 1,-1 0,1-1,-1 1,0 0,0 0,-1 0,0 0,0 0,0 0,-1 0,0-1,0 1,-1 2,-7 5,0 1,-2-1,1-1,-2 0,0 0,0-1,-1-1,0 0,-1-1,0 0,-12 5,-31 23,25-15,18-14,1 1,0 0,0 1,1 0,1 1,0 1,0-1,1 2,-4 6,2 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1:44.3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1780 808,'-10'23,"0"0,2 1,0 0,2 1,0 0,2 0,1 0,1 0,1 11,-26 275,26-304,0 0,0 0,1 1,0-1,0 0,1 0,0 0,0 1,0-1,1 0,0-1,1 1,-1 0,1 0,1-1,-1 0,1 0,0 0,1 0,-1 0,1-1,0 0,0 0,1 0,0-1,0 0,0 0,4 2,131 15,-50-14,258 21,-294-23,148 16,1-9,195-15,-212-18,149-39,-121 18,-192 38,-21 5,1 0,-1-1,1 0,-1 0,1 1,0-1,-1-1,1 1,-1 0,1-1,-1 1,1-1,-1 0,1 0,-1 0,1 0,-1 0,0-1,0 1,0-1,0 1,0-1,0 0,0 0,0 0,-1 0,1 0,-1 0,1 0,-1 0,0-1,0 1,0 0,0-1,0 1,-1-1,1 0,-1-1,-42-233,30 96,6 117</inkml:trace>
  <inkml:trace contextRef="#ctx0" brushRef="#br0" timeOffset="6153.029">1160 5973,'-15'-1,"1"2,-1 0,1 0,-1 1,1 1,0 1,0 0,0 1,1 0,0 1,0 0,0 1,0 1,1 0,-2 2,-73 69,4 4,-50 65,118-131,12-15,1-1,0 1,0-1,0 1,0 0,0-1,0 1,0 0,0 1,1-1,-1 0,1 0,0 0,0 1,-1-1,2 1,-1-1,0 1,0-1,1 1,-1 0,1-1,0 1,0 0,0-1,0 1,0 0,1-1,-1 1,1-1,0 1,0 0,0-1,0 0,0 1,0-1,1 0,-1 1,1-1,-1 0,1 0,0 0,0 0,0-1,0 1,0 0,1 0,6-1,-1 1,1-1,-1-1,0 1,1-2,-1 1,1-1,-1 0,1-1,-1 0,8-3,19-3,105-19,-137 29,0 0,0 0,0 1,0-1,-1 1,1 0,-1 0,0 0,1 0,-2 0,1 0,0 1,-1-1,1 0,-1 1,0-1,0 1,0 0,-1-1,1 1,-1 0,0-1,0 1,0 0,-1 0,1-1,-1 1,0-1,0 1,0 0,0-1,-1 1,-99 246,100-247,0 0,-1 0,1 0,0 0,0 0,1 0,-1 0,1 1,-1-1,1 0,0 0,0 0,0 1,1-1,-1 0,1 0,0 0,0 0,0 0,0 0,0 0,1 0,-1 0,1-1,0 1,0-1,0 1,0-1,0 1,0-1,1 0,-1 0,1 0,0-1,-1 1,1 0,0-1,0 0,0 0,0 0,0 0,0 0,0-1,0 1,1-1,-1 0,0 0,0 0,0 0,1 0,0-1,23-5,-1-1,0-2,-1 0,0-1,0-2,-1-1,-1 0,1-3,25-11,24-11,-72 37,-1 1,0 0,1-1,-1 1,1-1,-1 1,1 0,-1-1,1 1,-1 0,1-1,0 1,-1 0,1 0,-1 0,1-1,0 1,-1 0,1 0,-1 0,1 0,0 0,-1 0,1 0,0 1,-1-1,1 0,-1 0,1 0,-1 0,1 1,0-1,-1 0,1 1,-1-1,1 0,-1 1,1-1,-1 1,0-1,1 1,-1-1,1 1,-1-1,0 1,0-1,1 1,-1-1,0 1,0 0,1-1,-1 1,0-1,0 1,0 0,0-1,-15 35,-4-9,-2-1</inkml:trace>
  <inkml:trace contextRef="#ctx0" brushRef="#br0" timeOffset="6569.061">511 5803,'4'32,"1"-1,2 0,1 0,1-1,1 0,2 0,1-1,2-1,0 0,2-2,15 20,7 17,112 200,103 252,-211-416,5-2,3-2,32 40,-4-46,-63-76</inkml:trace>
  <inkml:trace contextRef="#ctx0" brushRef="#br0" timeOffset="7387.119">2317 6847,'120'-609,"-111"569,4-12,-2 0,-3 0,-2-1,-1-44,4 252,-7-133,1 0,0 0,2 0,0 0,1-1,2 0,0 0,1-1,1 0,1 0,1-1,0-1,2 0,0-1,1 0,5 4,-16-19,0 1,0-1,0 0,0-1,1 1,-1-1,0 1,1-1,-1-1,1 1,-1-1,1 1,0-1,-1-1,1 1,-1 0,1-1,-1 0,1 0,-1-1,0 1,0-1,1 0,-1 0,0 0,0-1,-1 1,1-1,-1 0,1 0,-1 0,0-1,0 1,0-1,0 0,-1 1,0-1,2-4,13-19,-1-1,-2 0,-1-1,-1-1,-1 0,-2-1,-1 0,1-16,0 4,-2-1,-2 0,-2 0,-2 0,-2-1,-2-3,-8-6,4 35</inkml:trace>
  <inkml:trace contextRef="#ctx0" brushRef="#br0" timeOffset="7687.124">3248 5775,'-62'278,"59"-270,1 1,-1-1,1 0,1 1,-1-1,2 1,-1 0,1-1,0 1,1-1,0 1,1 0,-1-1,1 0,1 1,0-1,0 0,1 0,0-1,0 1,0-1,1 0,0 0,1 0,5 5,-4-10,0-1,0 0,0 0,-1-1,1 0,0 0,0-1,0 0,0 0,-1 0,1-1,-1 0,1 0,-1-1,1 0,-1 0,0 0,-1-1,1 0,0 0,-1-1,0 1,0-1,0 0,-1 0,3-5,11-9,-2 0,0-1,-2-1,0 0,-1-1,-1-1,-1 1,-1-2,-1 0,4-21,-7 27,-2 0,0-1,-1 1,-1-1,-1 0,0 0,-2 0,0 0,-1 0,0 0,-2 1,-1-1,0 1,-3-6,6 19,-1 0,0 0,0 1,0-1,0 1,-1-1,0 1,1 0,-2 0,1 1,0-1,-1 1,0 0,1 0,-1 1,0 0,-1-1,1 1,0 1,0-1,-1 1,1 0,-1 0,1 1,-1 0,0 0,1 0,-1 0,1 1,-1 0,1 0,-1 1,1-1,0 1,0 0,0 1,0-1,0 1,0 0,0 0,1 1,0-1,0 1,0 0,0 0,0 0,-1 3,-30 62,20-33</inkml:trace>
  <inkml:trace contextRef="#ctx0" brushRef="#br0" timeOffset="8119.248">3869 5887,'-10'-17,"1"-1,0 0,2-1,0 1,1-2,1 1,1-1,0 1,2-1,0 0,1 0,2 0,-1 0,2 0,1 0,1 0,0 1,1-1,4-5,48-112,-57 136,1 1,-1-1,1 1,-1-1,0 1,1-1,-1 1,1-1,-1 1,1-1,-1 1,1-1,0 1,-1 0,1 0,-1-1,1 1,0 0,-1 0,1-1,0 1,-1 0,1 0,0 0,-1 0,1 0,0 0,-1 0,1 0,0 1,-1-1,1 0,0 0,-1 0,1 1,-1-1,1 0,0 1,-1-1,1 0,-1 1,1-1,-1 1,1-1,-1 1,1-1,-1 1,0-1,1 1,-1 0,0-1,0 1,1-1,-1 1,0 0,0-1,0 1,19 47,-17-40,4 8,-5-5,1-1,0 1,1-1,0 0,1 0,0-1,1 1,0-1,0 0,1 0,0 0,0-1,1 0,0 0,1-1,0 0,0 0,0-1,1 0,0 0,0-1,0 0,1-1,2 1,-5-4,-1 0,1 0,0-1,0 0,0 0,0-1,0 0,0 0,0 0,-1-1,1 0,0-1,-1 1,0-1,1 0,-1-1,0 1,-1-1,1-1,-1 1,0-1,0 0,0 0,-1 0,1-1,-1 1,0-1,-1-1,67-150,-68 146,0 0,-1-1,-1 1,0 0,0 0,-1-1,-1 1,0 0,0 0,-3-5,5 15,-5-23</inkml:trace>
  <inkml:trace contextRef="#ctx0" brushRef="#br0" timeOffset="8314.794">4603 5267,'38'-34,"18"-15,4 0,-3 4,-7 4,-7 10,-6 5,-4 7,-4 2,-1 3,-6 5</inkml:trace>
  <inkml:trace contextRef="#ctx0" brushRef="#br0" timeOffset="8882.133">5591 4222,'-26'23,"1"0,2 2,0 0,2 1,1 2,1 0,1 1,1 1,2 0,2 1,0 1,2 0,-5 27,14-51,1 0,0 1,0-1,1 0,0 1,1-1,-1 1,2-1,-1 0,1 0,0 0,1 0,0 0,0 0,1 0,0-1,0 0,1 0,0 0,0 0,1-1,-1 0,1 0,1 0,-1-1,1 0,0 0,0-1,0 0,1 0,4 1,-1-2,0-1,0 0,0-1,0 0,1-1,-1 0,0-1,1 0,-1 0,0-2,0 1,0-1,-1-1,1 0,-1 0,8-5,145-107,-152 106,16-12</inkml:trace>
  <inkml:trace contextRef="#ctx0" brushRef="#br0" timeOffset="9167.804">6014 4195,'-6'20,"-3"6,2 0,0 0,2 0,0 1,2 0,1 0,2 0,1 15,0-37,0-1,0 1,1 0,-1 0,1-1,0 1,1-1,-1 0,1 0,0 0,0 0,0 0,0 0,1-1,0 1,-1-1,1 0,0-1,1 1,-1 0,0-1,1 0,-1 0,1-1,0 1,0-1,-1 0,1 0,0 0,0-1,0 0,0 0,0 0,0-1,0 1,0-1,0 0,-1-1,1 1,0-1,-1 0,3-1,13-7,-1-1,0-1,-1-1,0 0,-1-2,0 0,-1 0,-1-2,0 0,-2 0,0-2,-1 1,0-2,-2 1,0-2,-2 1,0-1,-1-1,1-8,-5 22,0 0,0 0,-1-1,0 1,0-1,-1 1,0-1,-1 1,0-1,0 0,-1 1,0-1,0 1,-1-1,0 1,-1 0,1 0,-2 0,1 0,-1 0,0 1,-1-1,0 1,0 0,-1 1,1-1,-1 1,-1 0,1 1,-1-1,0 1,-6-3,5 6,-1 0,1 0,-1 0,0 1,0 1,1 0,-1 0,0 0,0 1,0 0,1 1,-1 0,1 1,-1-1,1 1,0 1,0 0,0 0,1 1,0-1,-1 2,2-1,-1 1,0 0,1 0,1 1,-1 0,1 0,0 0,0 0,1 1,-1 2,-23 58,19-39</inkml:trace>
  <inkml:trace contextRef="#ctx0" brushRef="#br0" timeOffset="9550.554">6635 4335,'23'-281,"35"-8,-57 286,-2 1,1 1,0 0,0-1,-1 1,1 0,0-1,0 1,0 0,0-1,1 1,-1 0,0-1,1 1,-1 0,1 0,-1-1,1 1,-1 0,1 0,0 0,0 0,-1 0,1 0,0 0,0 0,0 0,0 0,0 0,0 1,0-1,1 0,-1 1,0-1,0 1,1-1,-1 1,0-1,0 1,1 0,-1 0,0 0,1 0,-1 0,0 0,1 0,-1 0,0 0,1 1,-1-1,70 132,-63-118,0-1,1-1,0 1,1-1,1-1,0 0,0 0,9 6,-16-14,0-1,0 1,0-1,0 0,0 0,1 0,-1 0,0-1,1 0,-1 0,1 0,0 0,-1-1,1 1,0-1,-1-1,1 1,-1-1,1 1,0-1,-1 0,1-1,-1 1,0-1,0 0,1 0,-1-1,0 1,-1-1,3-1,3-6,0-1,-1-1,0 0,0 0,-1 0,-1-1,0 0,-1 0,0-1,-1 0,-1 1,0-1,-1 0,0-1,-1 1,-1 0,0-2,0-11,0 1,-2-1,0 0,-2 1,-1-1,-2 1,0 0,-4-7,2 9</inkml:trace>
  <inkml:trace contextRef="#ctx0" brushRef="#br0" timeOffset="9863.768">7651 3037,'-37'21,"-16"8,2 1,1 3,2 2,-40 37,86-71,-1 0,1 1,0-1,-1 1,1 0,0 0,0 0,0 0,0 0,1 0,-1 0,1 0,-1 1,1-1,0 1,0-1,0 1,0 0,0-1,0 1,1 0,-1-1,1 1,0 0,0 0,0 0,0-1,1 1,-1 0,1-1,-1 1,1 0,0-1,0 1,0 0,0-1,1 0,-1 1,1-1,0 0,-1 0,1 1,0-1,2 1,8 1,0 0,1-1,-1 0,1-1,0 0,0-1,0 0,0-1,0-1,0 0,0-1,0 0,0-1,3-1,-8 2,10-1,-5-1,0 1,0 0,0 1,1 1,-1 0,0 0,1 2,-1-1,0 2,0 0,0 0,0 2,0-1,2 2,-12-3,-1-1,0 0,0 1,1 0,-1-1,-1 1,1 0,0 0,0 0,-1 0,1 0,-1 1,1-1,-1 0,0 1,0-1,0 1,-1-1,1 1,0-1,-1 1,0 0,1-1,-1 1,0-1,-1 1,1 0,0-1,-1 1,1-1,-1 1,0 0,0-1,0 0,0 1,0-1,0 0,-2 2,-63 81,-164 124,216-199</inkml:trace>
  <inkml:trace contextRef="#ctx0" brushRef="#br0" timeOffset="10488.67">7764 3348,'30'-3,"0"0,-1-2,0-1,0-1,-1-2,0-1,0-1,-1-1,0-1,-1-2,-1 0,-1-2,0-1,-1-1,-1 0,0-2,-1-1,-18 18,1 0,-1 0,0 0,0 0,0 0,-1-1,1 1,-1-1,0 1,-1-1,1 0,-1 0,0 0,0 0,0 0,-1 0,1 0,-1 0,-1 0,1 0,-1 0,0 0,0 0,0 0,-1 0,1 0,-1 1,-1-1,1 0,0 1,-1 0,0 0,0 0,0 0,-1 0,0 0,1 1,-1 0,0 0,0 0,-1 0,1 0,-1 1,1 0,-1 0,0 0,-7 1,1 0,-1 0,0 1,0 1,1 0,-1 0,0 1,1 1,-1 0,1 1,0 0,0 0,0 1,1 1,0-1,0 2,0 0,1 0,0 0,0 1,1 1,0-1,0 1,1 1,0-1,1 1,0 1,1-1,0 1,0 0,1 0,0 0,1 0,-1 9,3-14,0 1,0-1,0 1,1 0,0-1,0 1,0 0,1-1,0 1,1 0,-1-1,1 0,1 1,-1-1,1 0,0 0,0 0,1-1,0 1,0-1,0 0,0 0,1 0,0 0,0-1,0 0,1 0,-1 0,1-1,0 0,0 0,0 0,0-1,1 0,-1 0,1-1,-1 1,1-1,0-1,-1 1,1-1,0-1,1 1,14-5,-1-1,1 0,-1-2,0 0,-1-2,0 0,-1-1,0-1,0-1,-1 0,-1-1,0-2,-1 1,-1-2,-1 0,0-1,-1 0,-1-1,0 0,1-7,10-18,-3 0,-2-1,-2-1,-1 0,-3-1,4-32,-16 78,6-21,-1 1,-1-1,-2 0,0 0,-1 0,-1 0,-1-1,-2-11,3 31,-1 0,1 1,-1-1,1 0,-1 0,0 1,0-1,0 0,0 1,0-1,-1 1,1 0,-1-1,0 1,0 0,1 0,-1 0,-1 0,1 0,0 1,0-1,-1 0,1 1,-1 0,1 0,-1-1,1 2,-1-1,0 0,0 0,1 1,-1 0,0-1,0 1,0 0,1 0,-1 1,0-1,0 1,0-1,1 1,-1 0,0 0,1 0,-1 0,1 0,-1 1,1-1,0 1,-1 0,1-1,-2 3,0 1,0 0,0-1,1 2,-1-1,1 0,0 1,0-1,1 1,-1 0,2 0,-1 0,0 0,1 0,0 0,1 1,-1-1,1 0,0 0,1 1,0-1,0 0,0 0,0 0,1 0,0 0,1 0,-1 0,1-1,0 1,0-1,1 0,0 0,0 0,0 0,0-1,1 1,-1-1,1 0,0-1,1 1,-1-1,108 45,-97-44,0 1,0 1,-1 1,1 0,-2 1,1 0,-1 2,0-1,0 3,30 55,-44-64,0-1,1 0,0 0,-1 0,1-1,0 1,0 0,0 0,0 0,1-1,-1 1,0 0,1-1,-1 1,1-1,-1 0,1 1,0-1,0 0,0 0,-1 0,1 0,0 0,0-1,0 1,0-1,0 1,0-1,1 0,-1 1,1-1,12-3</inkml:trace>
  <inkml:trace contextRef="#ctx0" brushRef="#br0" timeOffset="10815.293">8893 2247,'35'48,"3"-1,1-3,2 0,26 18,84 37,-149-97,0-1,1 1,-1-1,1 1,0-1,-1 0,1 0,0 0,-1 0,1-1,0 1,0-1,0 0,0 0,0 0,0 0,-1 0,1 0,0-1,0 0,0 1,0-1,-1 0,1 0,0-1,-1 1,1-1,-1 1,0-1,1 0,-1 1,0-1,0 0,0-1,0 1,0 0,-1-1,1 1,-1-1,1 1,-1-1,0 1,0-1,0-1,10-220,10 34,-3 96,-13 68</inkml:trace>
  <inkml:trace contextRef="#ctx0" brushRef="#br0" timeOffset="11834.724">9908 1880,'0'-5,"-1"0,0 0,0 1,-1-1,1 0,-1 1,0-1,0 1,-1 0,1 0,-1 0,0 0,0 0,0 0,-1 1,1 0,-1-1,0 1,0 1,0-1,0 0,-1 1,1 0,-1 0,1 0,-1 1,1 0,-1-1,0 2,0-1,0 0,0 1,1 0,-1 0,0 1,0-1,-4 2,-5 7,1 0,0 1,1 0,0 1,1 0,0 1,1 1,0 0,1 0,0 0,1 1,1 1,0-1,1 1,0 0,2 1,0-1,0 1,1 0,1 0,1 0,0 0,1 2,0-14,-1-1,0 1,1 0,0 0,0-1,0 1,0 0,0-1,1 1,0 0,0-1,0 1,0 0,0-1,1 0,-1 1,1-1,0 0,0 0,1 0,-1 0,0 0,1 0,0-1,-1 1,1-1,0 0,1 0,-1 0,0 0,0 0,1-1,-1 1,1-1,-1 0,1 0,0-1,-1 1,1-1,0 0,1 1,5-4,0 1,0-1,0-1,-1 0,0 0,1-1,-2 0,1 0,0-1,-1 0,0-1,-1 0,0 0,0-1,0 0,3-5,84-144,-10-29,-84 185,0 0,1 0,-1 1,0-1,0 0,0 1,0-1,1 0,-1 1,0-1,1 0,-1 1,1-1,-1 1,0-1,1 1,-1-1,1 1,0-1,-1 1,1-1,-1 1,1 0,0-1,-1 1,1 0,-1 0,1-1,0 1,0 0,-1 0,1 0,0 0,-1 0,1 0,0 0,-1 0,1 0,0 0,0 0,-1 0,1 1,0-1,-1 0,1 1,0-1,-1 0,1 1,-1-1,1 0,-1 1,1-1,-1 1,1-1,-1 1,1 0,0 0,20 41,-18-34,75 123,-75-127,0-1,1 1,-1-1,1 0,-1 0,1 0,0-1,0 1,0-1,1 0,-1 0,0 0,1-1,-1 1,1-1,0 0,-1-1,1 1,0-1,-1 0,1 0,0 0,0-1,-1 0,1 0,0 0,-1 0,1-1,-1 1,0-1,1-1,16-8,-1-2,0 0,-1-2,0 0,-1-1,-1-1,-1 0,0-1,-1-1,-1 0,-1-1,0-1,3-11,7-16,-2-2,-3 0,-2-1,-2-1,3-30,-6 16,-4-1,-2 0,-3 0,-4 0,-2-1,-4-9,6 54,-1 1,0 0,-2 1,0-1,-2 1,0 0,-1 0,-1 1,-1 0,-1 0,-3-2,10 19,0 0,-1 0,1 0,-1 0,0 0,0 1,0 0,0 0,0 0,0 1,-1 0,1 0,0 0,-1 1,1 0,-1 0,1 0,0 0,-1 1,1 0,0 0,-1 0,1 1,0 0,0 0,0 0,0 1,1 0,-1-1,0 2,1-1,0 0,0 1,0 0,0 0,1 0,0 0,0 1,0-1,0 1,0 0,1 0,0 0,-1 3,-3 14,2-1,0 1,1 0,1 0,1 0,1 0,1 0,1 0,1 0,1-1,1 1,1-1,0 0,2 0,1-1,0 0,1-1,1 0,4 4,14 21,3 0,1-2,2-2,2-1,2-2,39 30,91 35,-116-84,-51-18,-1 0,0 0,0 0,0 0,0 0,0 0,0 0,0 0,0-1,0 1,0 0,0 0,0-1,0 1,0-1,0 1,0-1,0 0,0 1,0-1,0 0,0 1,-1-1,1 0,0 0,-1 0,1 0,-1 0,1 0,-1 0,1 0,-1 0,1 0,-1 0,0 0,0 0,0 0,1 0,-1 0,0 0,0 0,-1-1,1 1,0 0,0 0,0 0,-1 0,1 0,0 0,-1 0,-2-8,0 1,-1-1,0 1,0 0,-1 0,0 0,0 1,-1 0,1 0,-2 0,1 1,-1-1,-3-1,-15-12</inkml:trace>
  <inkml:trace contextRef="#ctx0" brushRef="#br0" timeOffset="12014.076">10162 1259,'34'-10,"21"-7,10-6,-1 0,-2 1,-1-2,-7 3,-3 2,0 2,-5 1,-4 2,-6 4,-3-2,-3 2,-6 2</inkml:trace>
  <inkml:trace contextRef="#ctx0" brushRef="#br0" timeOffset="12184.829">11095 1062,'0'33,"4"12,3-3</inkml:trace>
  <inkml:trace contextRef="#ctx0" brushRef="#br0" timeOffset="12433.903">10953 413,'0'0</inkml:trace>
  <inkml:trace contextRef="#ctx0" brushRef="#br0" timeOffset="12704.048">11122 582,'34'42,"1"-2,2-1,2-1,1-3,1-1,3-2,33 18,12-15,-87-36,-1 0,1 0,-1 0,1-1,-1 1,1 0,-1-1,0 1,0-1,0 1,1-1,-1 0,-1 1,1-1,0 0,0 0,-1 1,1-1,-1 0,0 0,1 0,-1 0,0 0,0 0,0 0,0 0,-1 0,1 1,0-1,-1 0,1 0,0-3,-5-311,5 312,1-1,-1 1,1 0,-1 0,1 0,1 1,-1-1,0 0,1 0,0 0,0 1,0-1,0 1,1 0,-1 0,1 0,0 0,0 0,0 0,1 0,12-5</inkml:trace>
  <inkml:trace contextRef="#ctx0" brushRef="#br0" timeOffset="12957.699">11772 667,'49'-54,"-3"-1,-2-3,-2-1,-3-3,24-52,-28-21,-35 129,1 0,-1 0,0 0,-1 0,0 0,1 0,-2 1,1-1,-1 0,0 1,0-1,0 1,-1 0,0 0,0 0,0 0,-1 0,0 0,0 1,0 0,0 0,-2-1,-1 3,0 0,1 1,-1 0,0 0,0 0,1 1,-1 0,0 1,0 0,0 0,1 0,-1 0,1 1,-1 1,1-1,-1 1,1 0,0 0,0 1,1-1,-1 1,1 1,0-1,0 1,0 0,1 0,-1 0,1 1,0 0,-7 9,0 2,1 0,0 0,2 1,0 0,1 0,0 1,2 0,0 0,2 1,0-1,1 1,0 0,2-1,0 1,2 0,0-1,1 1,1-1,1 0,0 0,2 0,0-1,1 0,1 0,0-1,2 0,0 0,1-2,0 1,1-1,1-1,0-1,1 1,7 1,1-1,1 0,0-2,1 0,0-2,1-1,-1-1,2-1,-1-1,1-2,0 0,0-2,0-1,13-2,-8 1</inkml:trace>
  <inkml:trace contextRef="#ctx0" brushRef="#br0" timeOffset="13782.282">4575 7722,'81'-64,"-3"-4,-2-2,-4-4,-4-4,-2-2,-5-2,-3-4,-3-2,-2-8,-30 58,-3-1,-1-2,-1 0,-3 0,-1-1,-3-1,-1-1,2-26,-11 57,-1-1,-1 1,0-1,0 1,-1 0,-1 0,-1 0,1 0,-4-5,6 14,-1 0,1 0,-1 1,0-1,0 1,-1-1,1 1,0 0,-1 0,0 0,0 0,0 1,0-1,0 1,-1-1,1 1,-1 0,1 1,-1-1,0 1,0-1,0 1,0 0,1 0,-1 1,0-1,-1 1,1 0,0 0,0 0,0 1,-2 0,-5 4,1 0,0 1,0 0,0 1,1 0,0 0,1 1,-1 0,2 1,-1 0,1 0,0 0,1 1,0 0,1 0,0 1,1 0,0-1,0 1,0 3,-13 40,3 0,1 1,3 0,3 1,2 0,2 0,3 0,6 51,16 76,8 0,8 2,-35-171,36 163,-7-50,-6 2,-5 0,-5 1,-7 1,-6 117,-5-226,-1 0,-1 0,-1 0,0 0,-2-1,-1 0,0-1,-9 15,14-29,0 0,-1 0,0-1,0 1,0-1,0 0,-1 0,0-1,0 1,0-1,-1 0,1-1,-1 1,0-1,0 0,0 0,-1-1,1 0,-1 0,1-1,-1 1,1-1,-1-1,0 1,0-1,1-1,-1 1,0-1,1 0,-5-1,4 0,-1-1,1 0,0 0,0 0,0-1,0 0,0-1,1 1,0-1,0 0,0-1,0 1,1-1,0-1,0 1,1 0,0-1,0 0,0 0,1 0,-2-8,-4-9,2-1,1 0,1 0,2-1,0 1,1-5,2-12,1 0,2 0,3 0,1 0,1 1,3 0,1 1,2 0,2 1,1 1,11-15,210-389,-221 410,-4 5</inkml:trace>
  <inkml:trace contextRef="#ctx0" brushRef="#br0" timeOffset="14052.045">5732 7242,'-32'46,"5"-15,1 2,3 1,0 1,2 1,2 1,2 1,1 0,1 1,3 1,1 0,-1 19,11-49,0 0,1 0,1 0,0 0,0 0,1-1,0 1,1 0,0-1,3 7,-5-13,1 0,0 0,0 0,0 0,0 0,0 0,0 0,1-1,-1 1,1-1,0 0,0 0,0 0,0 0,0 0,0-1,0 1,1-1,-1 0,0 0,1 0,-1 0,1-1,-1 1,1-1,0 0,-1 0,1 0,-1-1,3 0,6-3,0-1,-1-1,0 0,0 0,0-1,-1 0,0-1,-1 0,1-1,-2 0,1 0,-1-1,-1 0,0 0,0-1,-1 0,0 0,-1-1,0 1,-1-1,0 0,-1-1,0 1,-1 0,-1-2,4-1,-2 1,0-1,0 1,-2-1,1 0,-2 0,0 0,-1 0,0 0,-2 0,1 1,-2-1,0 1,-1 0,0 0,-1 0,0 1,-1-1,-1 2,0-1,-1 1,0 0,-3-1,-11-5</inkml:trace>
  <inkml:trace contextRef="#ctx0" brushRef="#br0" timeOffset="14282.059">6043 7751,'-14'-203,"7"144,2-1,3 0,5-41,4 24,3 0,4 1,18-56,-3 73,-13 40</inkml:trace>
  <inkml:trace contextRef="#ctx0" brushRef="#br0" timeOffset="14752.08">6664 6593,'-18'8,"0"1,1 1,0 0,0 1,1 1,1 0,0 1,1 1,0 0,1 1,1 0,0 1,1 1,1-1,0 2,1 0,-1 6,8-17,1 0,-1-1,2 1,-1 0,1 0,0 0,0 0,1 0,0 0,0 0,0 0,1-1,0 1,1 0,-1-1,1 0,0 1,1-1,0-1,0 1,0 0,1-1,-1 0,1 0,0 0,6 3,1 2,1 0,0-2,1 1,0-2,0 0,0 0,1-2,0 1,0-2,0 0,8 0,-2-3,0-1,0 0,0-2,0 0,0-2,0 0,-1-2,0 0,0-1,-1-1,1 0,-2-2,1 0,-2-1,1-1,-1-1,-1 0,-1-1,0-1,11-13,8-23,-21 28</inkml:trace>
  <inkml:trace contextRef="#ctx0" brushRef="#br0" timeOffset="15206.859">7087 6593,'40'-16,"-2"-3,0-1,-1-1,-1-3,15-13,-39 28,-1 0,-1-1,0 0,0 0,-1-1,-1 0,0-1,0 0,-1 0,0-1,-1 0,-1 0,0 0,-1-1,0 0,-1 1,-1-1,0-6,-1 17,0-1,0 0,-1 1,0-1,0 0,0 1,0-1,0 0,-1 0,0 1,0-1,0 1,0-1,0 1,-1-1,1 1,-1 0,0-1,0 1,0 0,-1 0,1 1,-1-1,1 0,-1 1,0 0,0-1,0 1,0 0,-1 1,1-1,0 0,-1 1,1 0,-1 0,0 0,1 0,-1 1,0-1,1 1,-1 0,0 0,-3 1,-8 4,0 2,0 0,1 0,0 1,1 1,-1 0,2 1,-1 1,1 0,1 0,0 1,1 1,0 0,1 0,0 1,1 0,1 0,-5 13,3-9,0 1,1 0,1 1,1 0,0 0,2 0,0 1,2 0,0 0,1-1,1 1,1 1,0-12,0 0,0 0,1 0,0 0,1 0,0-1,1 1,0-1,0 0,1 0,0 0,1 0,0-1,0 0,1-1,0 1,0-1,0 0,1-1,0 0,1 0,-1-1,1 0,0 0,4 1,-1-2,0-1,0 0,1-1,-1 0,0-1,1 0,-1-1,1 0,-1-1,1 0,-1-1,0-1,0 0,0 0,0-2,0 1,-1-1,0-1,0 0,6-5,16-11,-1-1,-1-2,-2-1,0-1,23-29,-23 18,-2-1,-2-1,-1-1,-3-1,-1-1,2-10,12-25,-17 42</inkml:trace>
  <inkml:trace contextRef="#ctx0" brushRef="#br0" timeOffset="15487.207">8187 5465,'-171'259,"135"-183,35-74,0 0,1 0,0 0,-1 0,1 0,0 0,0 0,0 0,0 0,0 0,1 0,-1 0,0 0,1 0,0 0,-1-1,1 1,0 0,0 0,0 0,0-1,0 1,1-1,-1 1,0-1,1 1,-1-1,1 0,-1 0,1 0,0 1,-1-2,1 1,0 0,0 0,0 0,0-1,0 1,1-1,160 6,-113-9,-30 2,-3-1,-1 1,1 0,0 1,0 1,0 1,0 1,-1 0,1 1,-1 0,0 2,12 5,-25-9,1 0,-1 0,-1 0,1 1,0-1,0 1,-1 0,0 0,1 0,-1 0,0 0,-1 0,1 1,0-1,-1 1,0-1,0 1,0-1,0 1,-1 0,1-1,-1 1,0 0,0 0,0-1,-1 1,1 0,-1-1,0 1,0 0,0 0,-53 106,18-63,-1-2,-3-2,-1-1,-16 11,-45 21,76-62</inkml:trace>
  <inkml:trace contextRef="#ctx0" brushRef="#br0" timeOffset="25973.263">369 3574,'-13'1,"0"2,0 0,0 0,0 1,0 1,1 0,0 1,0 0,0 1,1 0,0 0,0 2,1-1,0 1,-7 9,0 7,1 1,2 1,1 0,1 1,1 0,1 0,2 1,1 1,1 0,0 6,3-20,-12 49,2 1,3 0,3 0,3 1,3-1,3 1,3 0,3-1,2 0,11 30,-18-84,1 0,1 0,0 0,0 0,1-1,1 0,0 0,0 0,1-1,0 0,1-1,0 0,1 0,0-1,0 0,1-1,0 0,0-1,0 0,1-1,0 0,0 0,0-2,1 1,-1-2,1 1,0-2,0 0,7 0,4-5,0 0,1-2,-2-1,1-1,-1 0,0-2,-1-1,0-1,-1 0,0-2,-1 0,0-2,-2 0,1-1,-2-1,-1 0,0-1,-1-1,-1-1,4-9,25-43,-33 55</inkml:trace>
  <inkml:trace contextRef="#ctx0" brushRef="#br0" timeOffset="26319.571">1103 4195,'-20'28,"2"2,1 1,1 0,1 1,2 0,2 1,1 1,1 0,2 0,-2 20,8-49,0 1,0-1,0 1,1-1,0 1,0-1,0 1,1 0,0-1,0 1,0-1,1 0,-1 1,1-1,0 0,1 0,0 0,-1 0,2-1,-1 1,0-1,1 1,0-1,0 0,0-1,0 1,1-1,-1 0,1 0,0 0,0-1,0 1,0-1,1 0,-1-1,0 0,1 1,-1-2,1 1,0 0,-1-1,6-1,8-5,0-2,0 0,-1-1,0-1,0-1,-1 0,-1-1,0-1,0 0,-1-2,-1 1,1-4,4-1,0-1,-2-1,0 0,-1-2,-2 0,0 0,-1-1,-1-1,-2 0,0-1,-2 0,-1 0,3-21,-9 40,-1 0,0 0,0 1,-1-1,1 0,-1 0,-1 1,1-1,-1 0,0 1,-1 0,0-1,0 1,0 0,-1 1,1-1,-1 0,-1 1,1 0,-1 0,0 0,0 1,0 0,-1 0,0 0,1 0,-1 1,-1 0,1 0,0 1,-1 0,1 0,-1 0,1 1,-1 0,0 0,0 1,0 0,1 0,-1 0,0 1,0 0,1 0,-1 1,-2 1,1 0,-1 1,1 0,0 1,0 0,1 0,-1 0,1 1,1 0,-1 1,1-1,0 1,0 0,1 1,0 0,0-1,1 1,0 1,-3 8,-2 8</inkml:trace>
  <inkml:trace contextRef="#ctx0" brushRef="#br0" timeOffset="26773.126">1555 4392,'4'-58,"2"0,3 0,2 1,3 1,8-19,-20 66,28-118,-31 127,1 0,0 1,0-1,0 0,0 1,0-1,0 0,0 1,0-1,0 0,0 1,0-1,0 0,0 1,0-1,0 0,0 0,0 1,0-1,0 0,0 1,0-1,1 0,-1 1,0-1,0 0,0 0,1 1,-1-1,0 0,0 0,1 0,-1 1,0-1,0 0,1 0,-1 0,0 0,1 1,-1-1,0 0,1 0,-1 0,0 0,1 0,-1 0,0 0,1 0,-1 0,0 0,0 0,1 0,-1 0,0 0,1-1,-1 1,0 0,1 0,-1 0,0 0,0-1,1 1,-1 0,0 0,0 0,1-1,3 31,-4-25,-1 5,0 0,1 1,0-1,1 0,0 0,1 1,0-1,1 0,0 0,0-1,1 1,0-1,1 0,0 0,1 0,-1 0,2-1,-1 0,1 0,0-1,7 5,-11-8,1-1,-1 0,1 0,0 0,0-1,0 1,1-1,-1 0,0 0,1-1,0 1,-1-1,1 0,0 0,-1-1,1 1,0-1,0 0,0 0,-1-1,1 1,0-1,0 0,-1-1,1 1,-1-1,1 0,-1 0,0 0,1 0,2-3,1-7,0-1,0 0,-1 0,-1-1,0 0,-1 0,-1 0,0-1,-1 1,0-1,-1 0,-1 0,-1 0,0 0,0 0,-2 1,0-1,-1-5,0-38,-9-44,6 84</inkml:trace>
  <inkml:trace contextRef="#ctx0" brushRef="#br0" timeOffset="27555.794">2346 3433,'-12'2,"1"1,0 1,0 0,0 0,1 1,-1 1,1 0,0 0,1 1,0 0,0 0,0 1,1 0,-4 6,11-13,0 1,0-1,1 0,-1 1,0 0,1-1,-1 1,1-1,0 1,-1 0,1-1,0 1,0 0,0-1,0 1,0 0,0-1,1 1,-1 0,1-1,-1 1,1-1,-1 1,1 0,0-1,0 0,0 1,0-1,0 1,0-1,0 0,0 0,0 0,1 0,-1 0,0 0,1 0,-1 0,1 0,-1-1,1 1,1 0,69 19,-65-21,0 0,-1 1,1 0,0 1,0 0,-1 0,1 0,0 1,-1 0,1 0,-1 0,0 1,0 0,0 0,0 1,0 0,-1 0,1 0,-1 1,0-1,-1 1,1 0,-1 1,0-1,0 1,-1 0,1 0,-1 0,-1 0,1 0,0 3,-3 0,0 0,0 1,-1-1,0 0,-1 1,0-1,0 0,-1 0,0 0,-1-1,0 1,0-1,-1 0,0 0,0 0,-1-1,0 1,0-2,-1 1,0-1,0 0,0 0,-1 0,0-1,0-1,0 1,-1-1,1-1,-1 1,0-2,-2 1,9-2,0-1,0 0,-1 0,1 0,0-1,0 1,0 0,0-1,-1 0,1 1,0-1,0 0,0 0,0 0,0 0,1 0,-1-1,0 1,1 0,-1-1,0 1,1-1,0 0,-1 0,1 1,0-1,0 0,0 0,0 0,0 0,0 0,1 0,-1-1,1 1,-1 0,1 0,0 0,0-1,0 1,0 0,0 0,1 0,-1 0,1-1,-1 1,1 0,0 0,0 0,0 0,0 0,0 0,0 1,0-1,1 0,-1 0,1 0,10-22,-1 2</inkml:trace>
  <inkml:trace contextRef="#ctx0" brushRef="#br0" timeOffset="28187.28">2571 3630,'27'-17,"0"-2,-2 0,0-2,-1-1,-1-1,-1-1,-1 0,-2-2,0 0,-2-2,4-8,-19 33,-1 0,1 0,-1 0,0 0,0 0,0-1,0 1,0-1,-1 1,1 0,-1-1,0 1,0-1,0 1,-1-1,1 1,-1 0,0-1,0 1,0 0,0-1,0 1,-1 0,0 0,1 0,-1 0,0 0,-1 1,1-1,0 1,-1-1,1 1,-1 0,0 0,0 0,0 0,0 1,0-1,0 1,0-1,0 1,-1 0,1 0,-1 1,1-1,0 1,-1 0,1 0,-3 0,-1 2,0 1,0 0,0 0,0 1,0 0,1 0,0 1,0-1,0 1,0 1,1-1,0 1,0 0,1 0,-1 0,1 1,0-1,1 1,0 0,0 0,-1 7,-3 7,1 1,1 0,2 0,0 0,1 1,1 20,0-37,0 0,1 1,0-1,0 0,1 0,0 0,0 0,0 1,1-1,-1 0,1-1,1 1,-1 0,1-1,0 1,1-1,-1 0,1 0,0 0,0-1,0 1,1-1,0 0,0 0,0 0,0-1,0 0,1 0,-1 0,1-1,0 0,0 0,0 0,0-1,0 0,0 0,0 0,6-1,3-4,0-1,0-1,0 0,-1-1,0 0,0-1,0-1,-2 0,1-1,-1 0,0-1,-1-1,0 1,-1-2,-1 1,3-6,13-21,-2 0,-2-1,-1-2,-2 0,-2-1,-2 0,-2-1,-2-1,3-35,-13 77,6-98,-6 98,0 0,0 0,-1 0,1 0,-1 0,1 0,-1 0,0 0,0 1,-1-1,1 0,0 1,-1-1,0 1,1 0,-1-1,0 1,0 0,-1 0,1 0,0 0,-1 0,1 1,-1-1,1 1,-1 0,0 0,1 0,-1 0,0 0,-2 0,-1 2,1 0,-1 0,1 1,-1 0,1 0,0 1,0-1,0 1,0 0,0 1,1-1,-1 1,1 0,0 0,0 0,0 0,1 1,0 0,-1-1,2 1,-1 0,0 3,-1-2,-2 0,1 0,0 1,1 0,-1 0,1 0,1 1,-1-1,1 1,1 0,-1 0,1 0,1 0,-1 0,1 1,1-1,0 0,0 1,0-1,1 0,1 3,3-6,1-1,-1 1,1-2,0 1,0-1,0 1,0-2,1 1,-1-1,1 0,0 0,-1-1,1 0,0 0,0 0,0-1,0 0,0-1,0 1,-1-1,1-1,2 0,94-27,24-2,-124 32,-1-1,1 0,0 0,-1 1,1 0,-1-1,1 1,-1 0,0 0,1 0,-1 1,0-1,1 0,-1 1,0 0,0-1,-1 1,1 0,0 0,0 0,-1 0,1 0,-1 1,0-1,0 0,0 1,0-1,0 1,0-1,-1 1,1-1,-1 1,1-1,-1 1,0 0,0 1,-12 98,4-49,9-34</inkml:trace>
  <inkml:trace contextRef="#ctx0" brushRef="#br0" timeOffset="28541.258">3446 2756,'321'336,"-321"-335,0 0,0 0,0-1,1 1,-1 0,1 0,-1-1,0 1,1 0,-1-1,1 1,0 0,-1-1,1 1,-1-1,1 1,0-1,0 1,-1-1,1 1,0-1,0 0,-1 0,1 1,0-1,0 0,0 0,-1 0,1 0,0 0,0 0,0 0,0 0,-1 0,1 0,0 0,0 0,0-1,0 1,-1 0,1-1,0 1,0 0,-1-1,1 1,0-1,-1 1,1-1,-1 0,1 1,-1-1,1 0,-1 1,1-1,-1 0,1 1,-1-1,0 0,1 0,-1 0,0 1,0-1,0 0,1 0,-1 0,-18-132,-14-126,32 202,0 33</inkml:trace>
  <inkml:trace contextRef="#ctx0" brushRef="#br0" timeOffset="29459.799">4152 2501,'-36'36,"1"2,3 1,1 2,2 1,2 1,1 1,3 1,-1 9,3 29,21-81,0 0,0 0,0 0,0 0,1 0,-1 0,1 0,-1 0,1 0,0-1,-1 1,1 0,0 0,0-1,1 1,-1 0,0-1,0 1,1-1,-1 1,1-1,-1 0,1 0,0 0,-1 0,1 0,0 0,0 0,0 0,0-1,-1 1,1-1,0 1,0-1,0 0,0 0,0 0,0 0,0 0,1 0,6-2,1-1,-1 0,1 0,-1-1,0 0,-1-1,1 0,-1 0,0-1,0 0,0 0,-1-1,0 0,0-1,-1 1,0-1,0 0,-1-1,2-2,16-20,141-217,-164 246,0 1,0 0,0 0,0 0,0 0,1 0,-1-1,0 1,1 0,-1 0,1 0,-1 0,1 0,-1 0,1 0,0 0,0 0,-1 1,1-1,0 0,0 0,0 1,0-1,0 0,0 1,0-1,0 1,0-1,0 1,0 0,0-1,1 1,-1 0,0 0,0 0,0 0,0 0,0 0,1 0,-1 0,0 0,0 0,0 1,0-1,0 1,0-1,0 1,0-1,0 1,0-1,0 1,0 0,0-1,0 1,0 0,0 0,-1 0,1 0,0 0,-1 0,1 0,-1 0,1 1,24 51,-23-44,1 0,0-1,1 1,0-1,0 0,1 0,0 0,0-1,1 0,0 0,0 0,1-1,0 1,0-2,0 1,1-1,0 0,0-1,0 1,2-1,-2-2,0 1,0-2,1 1,-1-1,1 0,-1-1,1 0,0 0,-1-1,1 0,-1-1,0 0,1 0,-1-1,0 0,0 0,0-1,-1 0,1 0,-1-1,0 0,0 0,-1 0,0-1,0 0,0-1,0 1,-1-2,15-17,-1 0,-1-2,-2 0,0-1,-2 0,-1-1,-2-1,0 0,-2-1,-2 1,3-25,-3 20,-1-1,-2 0,-2 0,-1 0,-2 0,-1-1,-2 1,-1 1,-6-17,5 29,-1 0,-2 1,0 0,-1 1,-1 0,-1 1,0 0,-2 0,13 18,0 0,-1 1,1-1,0 1,-1-1,1 1,-1 0,1 0,-1 0,0-1,1 1,-1 1,0-1,0 0,0 0,0 1,0-1,0 1,0-1,1 1,-1 0,0 0,0 0,0 0,0 0,0 0,0 1,0-1,0 1,0-1,0 1,0 0,0 0,1 0,-1 0,0 0,0 0,1 0,-1 0,1 1,-1-1,1 1,0-1,0 1,0-1,-1 1,1 0,1 0,-1-1,0 1,0 0,1 0,-1 0,1 0,-1 0,-3 15,1-1,0 1,1 0,1 0,0 0,1 0,1 0,1 0,1 0,0 0,1 0,0-1,2 0,0 0,0 0,2-1,0 0,1 0,0-1,1 0,0-1,6 6,-4-6,0 0,1-1,0 0,0-1,2 0,-1-1,1-1,1 0,-1-1,1-1,1 0,0-1,-1-1,2 0,-1-2,9 1,5-7,-25-4</inkml:trace>
  <inkml:trace contextRef="#ctx0" brushRef="#br0" timeOffset="29658.858">4490 2163,'38'-20,"18"-5,4-4,-3 3,-3 1,-4 5,-2 1,-4 4,-5-1,-4 3,-3 3,-3-1,-1 1,-5 3</inkml:trace>
  <inkml:trace contextRef="#ctx0" brushRef="#br0" timeOffset="29824.828">5196 2163,'0'0</inkml:trace>
  <inkml:trace contextRef="#ctx0" brushRef="#br0" timeOffset="30275.338">5309 1768,'233'205,"-232"-203,0 0,0-1,0 1,1 0,-1-1,1 1,-1-1,1 1,-1-1,1 0,0 0,-1 0,1 0,0 0,0 0,0 0,0-1,0 1,0 0,0-1,0 0,0 1,0-1,0 0,0 0,0 0,0-1,1 1,-1 0,0-1,0 0,0 1,-1-1,1 0,0 0,0 0,0 0,0 0,-1 0,1 0,-1-1,1 1,-1-1,1 1,-1-1,0 0,0 1,1-2,-7-175,20 52,-10 107</inkml:trace>
  <inkml:trace contextRef="#ctx0" brushRef="#br0" timeOffset="30690.989">5873 1739,'35'-14,"0"-2,-1-2,-1 0,-1-3,0 0,11-13,-35 28,-1-1,0 1,0-1,0 0,-1-1,0 1,-1-1,0 0,0-1,-1 1,0-1,0 0,-1 0,0 0,-1-1,0 1,0 0,-1-1,0 0,-1 1,0-1,0 0,-1 1,-1-2,-1 7,-1 0,1 0,-1 1,-1-1,1 1,0 0,-1 0,1 1,-1-1,0 1,0 0,0 0,0 1,0 0,0 0,0 0,-1 0,1 1,0 0,0 0,-1 0,1 0,0 1,0 0,-1 0,1 1,0-1,0 1,1 0,-1 1,0-1,-1 2,-9 5,0 2,0 0,1 1,1 0,0 1,0 1,2 0,-1 0,2 1,0 1,1-1,0 2,2-1,-1 1,2 0,1 1,0 0,1-1,1 1,0 1,2-1,0 0,1 14,1-24,0 0,0 0,1 0,0 0,0-1,1 1,0-1,1 1,-1-1,1 0,1-1,-1 1,1-1,0 1,1-1,-1-1,1 1,0-1,1 0,-1-1,1 1,0-1,0 0,1-1,-1 0,1 0,-1-1,1 0,0 0,0 0,7-1,-5 1,0-2,-1 1,1-1,0-1,0 0,0 0,-1-1,1 0,-1-1,1 0,-1 0,0-1,0 0,-1-1,1 0,-1 0,0-1,2-2,3-6</inkml:trace>
  <inkml:trace contextRef="#ctx0" brushRef="#br0" timeOffset="31627.883">5111 1429,'0'5,"-5"1,-1 5,4 0,4-1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29,'24'5,"8"-4,3-1,0-1,0-1,-2 1,-1 0,-2 0,-1-4,-1-1,0-1,0 3,0 0,0 2,-5 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59,'33'-5,"17"-2,4 1,-3 1,-9-3,-8-1,-4 2,-3 2,-1 2,0 1,0 1,-4 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5 286,'-2'68,"0"-39,1 0,2 1,1-1,1 0,1 0,2-1,4 16,-6-34,0 2,-1 1,2-1,0 0,0 0,1-1,1 1,0-1,0-1,1 1,0-1,1-1,10 9,-17-16,0-1,0 0,0 0,1 0,-1 0,1 0,-1-1,1 1,-1-1,1 1,-1-1,1 0,-1 0,1 0,-1 0,1-1,-1 1,1-1,-1 1,1-1,-1 0,0 0,1 0,-1 0,0 0,0-1,0 1,0-1,0 1,0-1,0 0,0 0,-1 0,1 0,-1 0,2-2,41-85,-8-57,28-77,-27 163,-29 53</inkml:trace>
  <inkml:trace contextRef="#ctx0" brushRef="#br0" timeOffset="442.494">371 682,'24'-5,"-12"1,0 1,0 1,1 0,-1 1,1 0,-1 1,1 0,-1 1,1 0,1 1,-13-1,0 0,0 1,0-1,0 0,0 1,0-1,0 1,0-1,-1 1,1-1,-1 1,1 0,-1-1,1 1,-1 0,0-1,0 1,0 0,0-1,0 1,0 0,0-1,-1 1,1 0,-1-1,1 1,-1-1,1 1,-1-1,0 1,0-1,0 1,0-1,0 0,0 1,0-1,0 0,-1 0,1 0,0 0,-2 1,-1 4,-4 7,-25 46,33-58,-1 0,1 1,0-1,-1 1,1-1,0 0,0 1,0-1,0 0,0 1,0-1,1 1,-1-1,0 0,1 1,-1-1,1 0,-1 1,1-1,0 0,-1 0,1 0,0 0,0 1,0-1,0 0,0 0,0-1,0 1,0 0,0 0,1 0,-1-1,0 1,0-1,1 1,-1-1,0 1,1-1,-1 0,0 0,2 1,4-1,0 1,0-1,0 0,0-1,0 1,0-1,-1-1,1 1,0-1,-1 0,1-1,-1 0,1 0,-1 0,0-1,-1 0,1 0,-1 0,1-1,-1 1,0-1,0-1,7-7</inkml:trace>
  <inkml:trace contextRef="#ctx0" brushRef="#br0" timeOffset="1145.88">653 117,'32'-22,"-14"9,1 0,0 2,1 0,0 1,1 1,0 0,14-2,-34 10,1 0,0 0,-1 0,1 1,0-1,-1 0,1 1,0 0,0-1,0 1,-1 0,1 0,0 0,0 0,0 0,0 0,-1 1,1-1,0 0,0 1,-1 0,1-1,0 1,-1 0,1 0,0 0,-1 0,1 0,-1 0,0 0,1 1,-1-1,0 1,0-1,0 0,0 1,0 0,0-1,0 1,-1 0,1-1,0 1,-1 0,0 0,1-1,-1 1,0 0,0 0,0 0,0 0,0-1,0 1,-1 0,1 0,0 0,-2 1,-108 151,109-152,0-1,1 0,-1 0,1 0,0 1,-1-1,1 0,0 1,0-1,0 0,0 1,0-1,0 0,0 1,0-1,0 0,1 0,-1 1,0-1,1 0,-1 0,1 1,0-1,-1 0,1 0,0 0,0 0,-1 0,1 0,0 0,0 0,0 0,0 0,0-1,1 1,-1 0,0-1,0 1,0-1,1 1,-1-1,0 1,1-1,-1 0,0 0,1 0,64 4,-7-16,-33 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1,'-15'28,"-4"16,1 3,3 0,5-4,4-4,2-4,8-8,2-4,0-1,5-4,0-5</inkml:trace>
  <inkml:trace contextRef="#ctx0" brushRef="#br0" timeOffset="248.917">0 424,'34'0,"15"-5,5-1,-2 0,-1 1,-3-3,-6-1,-5 2,-4 1,-8 3</inkml:trace>
  <inkml:trace contextRef="#ctx0" brushRef="#br0" timeOffset="601.543">113 594,'26'-4,"-13"1,1 1,0 0,1 1,-1 0,0 1,0 1,0 1,0 0,4 1,-16-3,0 1,0-1,0 1,-1 0,1 0,0 0,0 0,-1 0,1 0,-1 0,1 0,-1 0,0 1,1-1,-1 1,0-1,0 1,0-1,0 1,0 0,0-1,0 1,-1 0,1 0,-1 0,1 0,-1 0,0-1,0 1,0 0,0 0,0 0,0 0,0 0,0 0,-1 0,1-1,-1 1,0 0,1 0,-1 0,0-1,0 1,0 0,0-1,-1 1,-55 72,-6 4,61-77,1 1,0 0,-1 0,1 0,0 0,0 1,0-1,1 0,-1 0,1 1,-1-1,1 0,0 1,-1-1,1 0,0 1,1-1,-1 0,0 1,1-1,-1 0,1 0,0 1,0-1,0 0,0 0,0 0,0 0,0 0,1 0,-1 0,1-1,-1 1,1 0,0-1,0 1,0-1,-1 0,1 0,1 1,3 0,0 1,1-1,0 0,-1-1,1 0,0 0,0 0,-1-1,1 0,0 0,0-1,0 0,-1 0,1 0,0-1,-1 0,1 0,12-5</inkml:trace>
  <inkml:trace contextRef="#ctx0" brushRef="#br0" timeOffset="1185.914">621 650,'164'-167,"-143"141,-16 18,1 0,0 0,0 0,1 1,0 0,1 0,-1 1,1 0,1 0,5-3,-13 9,1-1,-1 1,0 0,0 0,1 0,-1 0,0 0,1 0,-1 0,0 0,1 0,-1 0,0 1,0-1,1 1,-1-1,0 1,0-1,0 1,1 0,-1 0,0-1,0 1,0 0,0 0,-1 0,1 0,0 0,0 0,-1 0,1 0,0 1,-1-1,1 0,-1 0,1 1,-1-1,0 0,0 0,1 1,-1-1,0 1,6 62,-6-59,-2 25,1-25,0 1,0 0,1 0,0 0,0 0,0 0,1-1,0 1,0 0,0 0,0-1,1 1,0 0,1-1,-1 0,3 5,-1-10,-1 1,1 0,-1-1,1 0,0 1,-1-2,1 1,-1 0,1-1,0 1,-1-1,1 0,-1 0,0 0,1-1,-1 1,0-1,0 0,0 0,0 0,0 0,0-1,-1 1,1-1,-1 1,1-1,-1 0,0 1,107-130,-65 71,-23 39,-20 22,-1 0,0 0,1 0,-1-1,0 1,1 0,-1 0,1 0,-1 0,0-1,1 1,-1 0,1 0,-1 0,0 0,1 0,-1 0,1 0,-1 0,0 0,1 0,-1 1,0-1,1 0,-1 0,1 0,-1 0,0 1,1-1,-1 0,0 0,1 1,-1-1,0 0,0 0,1 1,-1-1,0 0,0 1,0-1,1 0,-1 1,0-1,0 0,0 1,0-1,0 1,0-1,1 0,-1 1,0-1,0 1,0-1,0 0,-1 1,1-1,0 1,0-1,0 0,0 1,0-1,0 0,-1 1,1-1,0 0,0 1,0-1,-1 1,-4 55,2-40,1 0,0 0,2 1,0-1,0 0,2 1,0-1,1 0,1 0,0 1,20 15,-9-22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57,'-11'28,"1"0,1 1,1 0,2 1,1-1,1 1,1 0,2 0,1 7,-2 28,-24 136,-7-99,34-118,7-2</inkml:trace>
  <inkml:trace contextRef="#ctx0" brushRef="#br0" timeOffset="322.507">118 1,'24'0,"13"0,4 0,1 0,-3 0,-2 0,-3 0,-3 0,-2 0,0 0,-1 0,-5 4,-12 3,-7-1</inkml:trace>
  <inkml:trace contextRef="#ctx0" brushRef="#br0" timeOffset="568.939">61 423,'20'0,"10"0,6 0,0 0,1 0,-8-5,-3-1,-1 0,-1 1,1 2,1 1,-4 0</inkml:trace>
  <inkml:trace contextRef="#ctx0" brushRef="#br0" timeOffset="1036.155">1020 198,'-153'239,"25"-52,-3-19,123-161</inkml:trace>
  <inkml:trace contextRef="#ctx0" brushRef="#br0" timeOffset="1317.136">710 311,'4'17,"0"1,1-1,1-1,0 1,2-1,0 0,0 0,2-1,0-1,0 1,1-2,5 5,45 71,-57-79,1-1,0 1,0-1,1 0,0-1,1 1,0-1,0 0,1-1,0 0,0 0,1-1,5 3,3-1</inkml:trace>
  <inkml:trace contextRef="#ctx0" brushRef="#br0" timeOffset="1735.156">1133 593,'11'-5,"-1"0,1 2,0-1,0 1,0 1,0 0,0 0,0 1,0 1,1 0,-1 0,0 1,8 2,-17-3,0 1,-1-1,1 1,0 0,-1-1,1 1,0 0,-1 0,1 0,-1 0,0 0,1 0,-1 0,0 1,0-1,1 1,-1-1,0 0,0 1,-1 0,1-1,0 1,0 0,-1-1,1 1,-1 0,0-1,1 1,-1 0,0 0,0 0,0-1,0 1,0 0,-1 0,1 0,0-1,-1 1,1 0,-1-1,0 1,0 0,-43 70,37-63,-7 9,-45 83,58-100,1 1,0-1,-1 0,1 1,0-1,0 0,0 1,0-1,0 1,0-1,1 0,-1 1,0-1,1 1,-1-1,1 0,-1 0,1 1,0-1,-1 0,1 0,0 0,0 0,0 0,0 0,0 0,0 0,0 0,0 0,0 0,0 0,1-1,-1 1,0-1,1 1,-1-1,0 1,1-1,-1 0,0 0,1 1,-1-1,1 0,-1 0,65-5,51-37,-92 29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9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2118,'16'-68,"2"2,4 0,3 2,26-50,101-181,261-437,-354 596,-59 136,-1 1,1-1,0 0,-1 1,1-1,-1 0,1 0,0 0,-1 1,1-1,-1 0,1 0,-1 0,1 0,-1 0,1 0,0 0,-1 0,1 0,-1 0,1 0,-1 0,1 0,-1 0,1 0,0-1,-1 1,1 0,-1 0,1 0,-1-1,1 1,0 0,-1 0,1-1,0 1,-1 0,1-1,0 1,0-1,-1 1,1 0,0-1,0 1,0-1,-1 1,1-1,0 1,0 0,0-1,0 1,0-1,0 1,0-1,0 1,0-1,0 1,0-1,0 1,0 0,1-1,-1 1,0-1,0 1,-41 26,36-23,-20 16,0-2,-2-1,0-1,-1-1,0-2,-1-1,0-1,0-1,-1-1,-21 1,0 4,101 2,29-3,2-3,-1-3,1-4,-1-3,48-9,-95 6,-20 4,1-1,0 0,-1-1,1-1,-1 0,0-1,0-1,0 0,-1 0,1-1,-1-1,5-4,-15 9,0 0,-1 0,1 0,-1 0,1 0,-1-1,0 1,1 0,-1-1,-1 1,1-1,0 1,-1-1,1 0,-1 1,0-1,0 0,0 1,0-1,0 1,0-1,-1 0,1 1,-1-1,0 1,0-1,0 1,0-1,0 1,-1 0,1-1,-1 1,-57-64,27 47,-1 2,0 1,-1 1,0 2,-1 1,-1 2,0 2,0 1,-1 2,0 1,-28 1,33 0,-10 2,35 3</inkml:trace>
  <inkml:trace contextRef="#ctx0" brushRef="#br0" timeOffset="385.902">1271 0,'-10'2,"-150"35,152-34,1 1,0 0,0 0,1 0,-1 1,1 0,0 0,0 0,0 1,1 0,0 0,0 1,1-1,-1 1,2 0,-1 0,1 0,0 1,-1 3,0 4,1-1,0 1,1 0,1 0,0 0,1 0,0 0,2 0,0 0,0 0,1-1,1 1,1-1,0 0,1 0,6 11,-8-16,1-1,0 0,0 0,1-1,0 0,0 0,1 0,-1-1,2 0,-1 0,1 0,-1-1,2 0,-1-1,0 0,1 0,0-1,0 0,0-1,0 0,0 0,0-1,1 0,-1 0,0-1,1 0,0-1,18-5,-1-1,0-1,0-1,-1-1,0-2,-1 0,0-2,-1-1,-1 0,0-2,-1-1,-1-1,-1 0,0-2,-2 0,5-8,-17 22,0-1,0 0,0 0,-1 0,-1-1,1 0,-1 0,-1 0,0 0,0-1,-1 1,0-1,0 0,-1 0,0 1,-1-1,-1 0,1-1,-2 6,0 1,0 0,-1 0,1 0,-1 1,0-1,0 1,0-1,0 1,-1 0,1 0,-1 0,0 1,0-1,0 1,0 0,0 0,0 0,-1 1,1-1,0 1,-1 0,1 0,-1 1,0-1,1 1,-1 0,1 1,-1-1,0 1,1 0,-1 0,1 0,-1 1,-4-2,-16 1</inkml:trace>
  <inkml:trace contextRef="#ctx0" brushRef="#br0" timeOffset="680.459">650 226,'103'21,"0"-6,2-3,-1-5,1-5,-1-5,1-4,-1-4,-1-5,18-9,-78 16,0 2,1 2,-1 1,1 3,42 4,-83-3,-1 0,0 1,1-1,-1 1,0-1,1 1,-1 0,0 0,0 0,0 0,0 1,0-1,0 1,0-1,0 1,0-1,-1 1,1 0,0 0,-1 0,0 0,1 0,-1 0,0 1,5 15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57,'-10'-5,"2"-1,7 0,9 1,7 2,7 1,3 0,3 2,2 0,0-4,-1-2,1 0,-1 1,0 2,-1 1,0 1,-4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3,'0'-1,"0"1,1 0,-1 0,1-1,-1 1,1 0,-1 0,1 0,-1 0,1 0,-1 0,1 0,-1 0,1 0,-1 0,1 0,-1 0,1 0,-1 0,1 0,-1 0,1 0,-1 1,1-1,-1 0,0 0,1 1,-1-1,1 0,-1 1,0-1,1 0,-1 1,0-1,1 0,-1 1,0-1,0 1,1-1,-1 1,0-1,0 1,0-1,1 1,-1-1,0 1,0-1,0 1,0-1,0 1,0-1,0 1,0-1,0 1,-1-1,1 1,0-1,23 231,-7-134,-15-75</inkml:trace>
  <inkml:trace contextRef="#ctx0" brushRef="#br0" timeOffset="280.822">0 426,'34'0,"15"-5,5-1,-2 0,-6 1,-5 2,-5 1,-4 1,-7-5,-3 0,-6 5,-5 2</inkml:trace>
  <inkml:trace contextRef="#ctx0" brushRef="#br0" timeOffset="716.934">85 596,'30'-6,"-16"3,0 0,0 1,0 0,0 1,0 0,0 2,0-1,0 2,0 0,7 2,-20-3,1 0,0 1,-1-1,1 1,-1 0,0-1,1 1,-1 0,0 0,0 0,0 0,0 0,-1 0,1 0,0 0,-1 0,1 0,-1 0,0 0,0 0,0 1,0-1,0 0,0 0,-1 0,1 0,-1 0,1 0,-1 0,0 0,0 0,0 0,0 0,0 0,0 0,-1-1,1 1,0 0,-1-1,1 1,-1-1,0 0,0 1,1-1,-1 0,0 0,-1 0,-3 6,-25 27,24-28,0 0,1 1,-1 0,1 0,1 1,-1 0,1 0,1 0,-1 0,2 1,-1-1,1 1,-1 4,5-9,-1-1,1 1,0 0,0 0,1 0,-1-1,1 1,0 0,0-1,0 0,0 1,0-1,1 0,0 0,-1 0,1-1,0 1,1-1,-1 1,0-1,1 0,-1 0,1-1,-1 1,1-1,0 1,0-1,0-1,-1 1,1 0,0-1,0 0,0 0,0 0,0 0,0-1,0 1,0-1,0 0,0 0,-1-1,1 1,0-1,-1 0,1 0,-1 0,1-1,15-9</inkml:trace>
  <inkml:trace contextRef="#ctx0" brushRef="#br0" timeOffset="1026.954">649 201,'-10'44,"1"1,2 0,3 1,1-1,2 1,5 37,-2 16,-2 69,0-143</inkml:trace>
  <inkml:trace contextRef="#ctx0" brushRef="#br0" timeOffset="1434.176">1072 285,'-237'172,"227"-164,5-6,0 1,0 0,0 0,1 0,0 0,-1 1,1-1,1 1,-1 0,0 1,1-1,0 1,0-1,0 1,1 0,-1 0,1 0,0 0,1 0,-1 1,1-1,0 5,3-6,0-1,0 1,0-1,1 0,0 0,-1 0,1 0,0-1,0 1,1-1,-1 0,1 1,-1-2,1 1,-1 0,1-1,3 1,17 10,110 104,-114-108,-5-5</inkml:trace>
  <inkml:trace contextRef="#ctx0" brushRef="#br0" timeOffset="1777.28">1552 342,'-36'100,"35"-99,-12 33,-1-1,-1-1,-2 0,-1-1,-2-1,-1 0,-1-2,-8 6,-18 11,25-24</inkml:trace>
  <inkml:trace contextRef="#ctx0" brushRef="#br0" timeOffset="2045.505">1299 342,'4'24,"8"13,5 4,5 1,4-7,-3-5,-1-7,-3-3,-1 0,-3 1,0-3,-2 1,-3-4</inkml:trace>
  <inkml:trace contextRef="#ctx0" brushRef="#br0" timeOffset="2411.965">1750 596,'18'-1,"-11"0,1 1,-1-1,0 1,1 0,-1 1,0 0,0 0,0 0,1 1,-1 0,0 1,-1-1,1 1,0 1,-1-1,0 1,1 1,-6-2,0 1,0-1,-1 1,1-1,-1 1,0-1,0 1,0-1,-1 1,1-1,-1 1,0-1,0 0,0 1,0-1,0 0,-1 1,0-1,1 0,-1 0,0-1,-1 1,1 0,0-1,-1 1,1-1,-1 1,-2 0,-9 15,12-16,0-1,0 0,1 0,-1 1,1-1,-1 1,1 0,0-1,-1 1,1 0,0 0,0 0,0-1,1 1,-1 0,0 0,1 1,-1-1,1 0,0 0,0 0,-1 0,1 0,1 0,-1 0,0 0,0 1,1-1,-1 0,1 0,0 0,0 0,0 0,0-1,0 1,0 0,0 0,0-1,1 1,-1 0,1-1,-1 1,1-1,0 0,-1 0,1 0,0 1,0-1,0-1,0 1,1 0,7 0,0 0,1 0,-1-2,0 1,1-1,-1-1,0 0,0 0,0-1,9-4,-15 6,17-5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1 311,'87'22,"163"-13,-155-11,238-28,-258 17,-93 16,-1 1</inkml:trace>
  <inkml:trace contextRef="#ctx0" brushRef="#br0" timeOffset="301.82">85 537,'2'2,"-1"0,1 0,0 0,-1 0,1-1,0 1,0-1,0 1,0-1,1 0,-1 1,0-1,1 0,-1-1,0 1,1 0,-1-1,1 1,-1-1,1 0,-1 0,1 0,-1 0,1 0,-1 0,3 0,48 2,1-2,0-3,42-8,98-3,-139 14,-32 0</inkml:trace>
  <inkml:trace contextRef="#ctx0" brushRef="#br0" timeOffset="797.925">452 0,'-3'3,"1"0,-1 1,1-1,0 0,0 1,0-1,0 1,0 0,1-1,0 1,0 0,0 0,0 0,0 0,1 0,0 0,0 0,0 0,0 0,1 0,-1 0,1 0,0 0,0 0,1 0,-1-1,1 1,0 0,0-1,0 1,0-1,1 0,-1 0,1 0,0 0,0 0,0 0,0-1,0 0,1 1,-1-1,1 0,0-1,234 127,-228-122,0-2,1 2,-1-1,0 1,-1 1,0 0,0 0,0 1,-1 0,0 0,0 1,-1 0,0 0,-1 1,0 0,-1 0,0 0,1 3,-8-4,0 1,-1-1,1 0,-2-1,1 1,-1 0,-1-1,0 0,0 0,0 0,-1-1,0 0,-1 0,1 0,-1-1,-1 0,1 0,-1-1,0 0,0 0,-1-1,-4 2,-35 24,23-17,1 1,1 2,0 0,1 2,1 0,0 1,2 1,-8 11,15-9,6-3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89,'1'-2,"0"0,1 0,0 1,-1-1,1 0,0 1,0-1,0 1,0 0,0-1,0 1,0 0,0 0,0 0,0 1,1-1,-1 0,0 1,1 0,-1-1,1 1,-1 0,0 0,3 1,-2-2,196-28,26-1,-225 30,1-1,-1 1,1-1,0 1,-1 0,1-1,0 1,-1 0,1 0,0-1,-1 1,1 0,0 0,-1 0,1 0,0 0,0 0,-1 0,1 0,0 0,-1 0,1 0,0 1,0-1,-1 0,1 0,-1 1,1-1,0 0,-1 1,1-1,-1 1,1-1,0 1,-1-1,1 1,-1-1,0 1,1-1,-1 1,1 0,-1-1,0 1,0-1,1 1,-1 0,0 0,0-1,0 1,0 0,0-1,0 1,0 0,0 0,0-1,0 1,0 0,0-1,0 1,-1 0,1-1,0 1,0 0,-1 0,-6 10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2,'19'7,"0"-1,1-1,-1-1,1 0,0-1,0-2,0 0,1-1,-1 0,8-3,171-26,-144 29,-31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0 482,'23'58,"38"218,-33-102,0-31,-28-142,0 1,-1-1,1 1,0-1,0 1,0-1,0 0,1 1,-1-1,0 1,1-1,-1 1,1-1,-1 0,1 1,0-1,-1 0,1 0,0 0,0 1,0-1,0 0,0 0,0 0,0 0,0 0,0-1,1 1,-1 0,0 0,0-1,1 1,-1-1,1 1,-1-1,0 0,1 1,-1-1,1 0,-1 0,1 0,-1 0,1 0,-1-1,0 1,1 0,-1-1,1 1,-1-1,0 1,1-1,-1 1,0-1,0 0,1 0,-1 0,0 0,0 0,0 0,0 0,0 0,0 0,0-1,12-20,-2-1,0 0,-1-1,-2 0,0 0,-2-1,1-8,1 0,111-347,-77 236,-38 181,-10-16,0-2</inkml:trace>
  <inkml:trace contextRef="#ctx0" brushRef="#br0" timeOffset="572.546">480 990,'115'-22,"-113"22,-1 0,1-1,-1 1,1 0,-1 0,1 0,-1 0,1 1,-1-1,1 0,-1 0,0 1,1-1,-1 1,1 0,-1-1,0 1,1 0,-1 0,0-1,0 1,0 0,0 0,0 1,0-1,0 0,0 0,0 0,0 1,0-1,-1 0,1 1,-1-1,1 1,-1-1,1 0,-1 1,0-1,0 1,0-1,0 1,0-1,0 1,0-1,0 1,-1-1,1 1,0-1,-1 1,1-1,-1 1,0-1,1 0,-1 0,0 1,0-1,0 0,-98 129,98-129,0 0,0 0,0 1,0-1,0 0,0 0,1 1,-1-1,0 1,1-1,-1 0,1 1,-1-1,1 1,0-1,0 1,-1 0,1-1,0 1,0-1,1 1,-1-1,0 1,1-1,-1 1,0-1,1 1,0-1,-1 1,1-1,0 0,0 1,0-1,-1 0,1 0,1 0,-1 0,0 0,0 0,0 0,1 0,-1 0,0 0,1-1,-1 1,0 0,1-1,-1 1,1-1,-1 0,1 1,-1-1,1 0,0 0,-1 0,1 0,-1 0,1-1,12 3,0-1,0 0,0-1,0-1,0 0,0-1,0 0,0-2,0 1,-1-2,6-2,6-4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38:42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23,'4'-3,"1"0,0 0,-1 1,1 0,0 0,0 0,0 1,0 0,0 0,0 0,1 0,-1 1,0 0,0 0,1 0,-1 1,0 0,0 0,0 0,0 1,0-1,0 1,0 0,0 1,-1-1,1 1,-1 0,0 0,0 0,3 3,-6-2,0 0,0 0,0 0,-1 1,1-1,-1 0,0 0,0 1,-1-1,1 0,-1 0,0 0,0 0,0 0,-1 0,0 0,1 0,-1 0,0-1,-1 1,1-1,-1 1,0-1,1 0,-1 0,-3 2,-7 12,5-6,6-10,1 0,-1 0,0 0,1 1,-1-1,1 0,-1 1,1-1,0 1,-1-1,1 1,0 0,0 0,0-1,0 1,0 0,1 0,-1 0,1 0,-1 0,1 0,0 0,-1 0,1 0,0 0,0 0,1 0,-1 0,0 0,1 0,-1 0,1 0,-1 0,1 0,0-1,0 1,0 0,0 0,0-1,1 1,-1 0,0-1,1 1,8 0,-1 0,1-1,0 0,-1-1,1 0,0 0,-1-1,1 0,-1-1,1 0,-1 0,6-3,24-5,-17 6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3 140,'-1'-4,"1"-1,-1 1,1 0,0 0,0-1,0 1,1 0,-1 0,1 0,0 0,0-1,0 1,1 0,0 1,-1-1,1 0,1 0,-1 1,0-1,1 1,0 0,0 0,0 0,0 0,0 0,1 1,-1-1,1 1,0 0,-1 0,1 0,0 1,0 0,0-1,0 1,0 0,2 1,3-5,1 2,0 0,0 0,0 0,0 1,0 1,0 0,0 0,1 1,-1 0,0 1,7 1,-15-1,0 0,0 0,0 1,1-1,-2 0,1 1,0 0,0-1,0 1,-1 0,1 0,-1 0,0 0,1 0,-1 0,0 0,0 0,0 1,0-1,-1 0,1 1,-1-1,1 0,-1 1,0-1,0 1,0-1,0 1,0-1,-1 0,1 1,-1-1,0 0,1 1,-36 78,-139 131,171-208,0 0,0 1,1-1,-1 1,1 0,0 0,1 1,-1-1,1 0,0 1,0-1,1 1,0 0,0 0,0-1,1 1,-1 0,1 0,1 0,-1 0,1-1,0 1,0 0,1-1,0 1,0 0,0-1,1 0,-1 0,1 0,1 0,-1 0,1 0,-1-1,1 0,1 1,-1-2,0 1,3 1,9 1,-1-1,1-1,-1-1,1 0,0-1,1 0,-1-2,0 0,0 0,0-2,6-1,2-2,-6-2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2,'148'17,"0"-7,1-6,16-6,161-29,-300 31,-2 1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0 350,'120'-136,"-84"93,1 1,2 1,37-29,-75 69,-1 0,1 0,0 0,0 0,0-1,0 1,0 0,0 0,0 0,0 1,0-1,0 0,0 0,1 1,-1-1,0 0,0 1,1 0,-1-1,1 1,-1 0,0-1,1 1,-1 0,1 0,-1 0,0 0,1 1,-1-1,1 0,-1 0,0 1,1-1,-1 1,0-1,0 1,1 0,-1 0,0-1,0 1,0 0,0 0,0 0,0 0,0 0,0 0,0 0,0 1,5 53,-6-49,-1-1,1 1,1-1,-1 1,1-1,0 0,0 1,0-1,1 0,0 0,0 0,0 0,1 0,-1 0,2 0,0-3,1 0,0-1,-1 1,1-1,0 0,0 0,0-1,-1 1,1-1,0 0,0-1,0 1,0-1,0 0,-1 0,1 0,0-1,-1 0,1 0,-1 0,1 0,-1-1,0 1,0-1,0 0,0-1,-2 3,42-27,72-29,-113 57,1 0,-1 1,0-1,0 1,0 0,-1 0,1 0,0 0,0 1,0-1,-1 1,1 0,-1-1,1 1,-1 0,0 1,0-1,0 0,0 1,0-1,0 1,-1-1,1 1,-1 0,0 0,0 0,0 0,0-1,0 1,-1 0,1 1,-1-1,0 0,0 0,0 0,0 0,0 0,-1 0,1 0,-1 0,-1 3,5 25,-3-26,0-1,1 0,0 1,0-1,0 0,0 0,1 0,-1 0,1 0,0 0,1 0,-1 0,1-1,-1 1,1-1,0 0,0 0,0 0,1 0,-1 0,1-1,1 1,14 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57,'-10'33,"-2"17,-1 4,4-3,2-4,2-6,3-5,1-4,1-3,0-1,1 0,0-1,-1 0,0 0,1-8,-1-9</inkml:trace>
  <inkml:trace contextRef="#ctx0" brushRef="#br0" timeOffset="251.337">0 0,'38'5,"18"2,4-1,2-1,-6-1,-7-2,-7-1,-6-1,-4 5,-3 1,-1 0,-6-2</inkml:trace>
  <inkml:trace contextRef="#ctx0" brushRef="#br0" timeOffset="503.305">29 396,'33'0,"17"0,8 0,0 0,-5 0,-3 0,-4-5,-5-1,-6-1,-3 2,-7 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9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1,'20'4,"10"-2,5-2,2-1,-1-1,-1 1,-3 0,-1 0,-2 1,0-1,-1 1,0 0,-5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1,'-23'20,"1"0,0 2,2 1,1 0,0 2,2 0,1 1,1 0,1 1,1 1,-7 26,-25 42,4-6,25-52,-2 0,-1-2,-2 0,-2-1,-19 23,24-40,1-3</inkml:trace>
  <inkml:trace contextRef="#ctx0" brushRef="#br0" timeOffset="297.692">37 29,'-5'8,"0"0,1 1,0 0,0 0,1 0,0 0,0 1,1-1,1 1,-1-1,2 1,-1 0,1 0,1-1,-1 1,2 0,0-1,0 1,0-1,1 0,1 1,-1-1,1-1,1 1,0-1,0 1,1-1,139 162,-13 0,-109-138,-11-21</inkml:trace>
  <inkml:trace contextRef="#ctx0" brushRef="#br0" timeOffset="813.488">545 565,'11'-4,"0"0,0 1,0 0,1 1,-1 0,1 1,-1 0,1 1,-1 0,2 1,-11-1,0 0,-1 0,1 1,-1-1,1 0,-1 1,0 0,1-1,-1 1,1 0,-1-1,0 1,0 0,1 0,-1 0,0 0,0 0,0 0,0 1,0-1,0 0,0 0,-1 1,1-1,0 1,-1-1,1 0,-1 1,1-1,-1 1,0-1,0 1,0 0,0-1,0 1,0-1,0 1,0-1,0 1,-1-1,1 1,-1-1,1 1,-1-1,0 0,-37 66,33-60,5-7,-48 85,47-83,1 0,-1-1,0 1,1 0,-1 0,1 0,0 0,0-1,0 1,0 0,0 0,0 0,0 0,0 0,1-1,-1 1,1 0,-1 0,1 0,0-1,0 1,-1 0,1-1,0 1,1-1,-1 1,0-1,0 0,1 1,-1-1,1 0,-1 0,1 0,-1 0,1 0,0 0,-1 0,1-1,0 1,0-1,-1 1,1-1,0 0,0 1,0-1,0 0,0 0,1-1,8 1,0-2,0 1,0-2,0 1,0-2,-1 1,1-1,-1-1,0 0,-1 0,1-1,-1 0,1-2,5-3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1 302,'4'-1,"1"0,-1-1,1 0,-1 0,0 0,0 0,0-1,0 0,0 0,0 0,-1 0,0 0,0-1,0 0,1 0,4-4,192-201,-194 203,40-27,-45 32,0 0,0 1,0 0,0-1,0 1,0 0,1-1,-1 1,0 0,0 0,0 0,1 0,-1 0,0 0,0 0,0 1,0-1,0 0,1 1,-1-1,0 1,0-1,0 1,0-1,0 1,0 0,0 0,0-1,-1 1,1 0,0 0,0 0,-1 0,1 0,0 0,-1 0,1 0,-1 0,1 0,-1 0,0 0,1 1,-1-1,7 23,-7-20,0-1,1 1,-1-1,1 1,0-1,0 1,0-1,1 0,-1 1,1-1,0 0,0 0,0 0,0 0,0-1,0 1,1 0,0-1,-1 0,1 0,0 0,0 0,0 0,0 0,0-1,1 1,-1-1,1 0,114-32,-115 30,-1 1,1-1,0 1,-1 0,1 0,0 0,-1 0,1 1,-1-1,1 1,0 0,-1-1,1 1,-1 0,0 0,1 1,-1-1,0 0,0 1,0 0,0-1,0 1,0 0,0 0,0 0,-1 0,1 0,-1 1,0-1,1 0,-1 1,0-1,0 0,-1 1,1 0,0-1,-1 1,0-1,1 1,-1 0,21 43,-9-33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14,'0'-14,"0"22,0 24,0 227,-26-119,1-60,21-71</inkml:trace>
  <inkml:trace contextRef="#ctx0" brushRef="#br0" timeOffset="420.787">508 42,'-42'24,"0"2,2 1,1 2,-3 6,40-34,0 0,1 0,-1 0,0 0,1 1,-1-1,1 1,0-1,-1 1,1-1,0 1,0 0,0 0,0-1,0 1,1 0,-1 0,0 0,1 0,0 0,-1 0,1 0,0 0,0 0,0 0,0 0,0 0,1 1,-1-1,1 0,-1-1,1 1,0 0,-1 0,1 0,0 0,0 0,1-1,-1 1,0-1,0 1,1-1,-1 1,1-1,-1 1,1-1,0 0,0 0,150 93,-142-84,1-1,0-1,0 0,1 0,-1-2,2 1,-1-1,1-1,0 0,9 2,3-3</inkml:trace>
  <inkml:trace contextRef="#ctx0" brushRef="#br0" timeOffset="732.077">1 608,'38'4,"18"2,8 0,4-1,-5-1,-5-7,-6-2,-3-1,-5 2,-5 0,-4 2,-4 0,-2 2,-5-1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532 250,'-30'23,"1"1,2 2,0 0,2 2,0 1,3 1,0 1,2 0,1 2,2 0,-7 19,18-39,-14 31,-2-1,-2-1,-2 0,-1-2,-26 28,8-29,24-23</inkml:trace>
  <inkml:trace contextRef="#ctx0" brushRef="#br0" timeOffset="247.09">24 336,'5'38,"1"18,5 3,1 3,2-6,4-7,-1-7,1-6,3-9,-3-4,1-2,2 1,2 1,2-3,-3-5</inkml:trace>
  <inkml:trace contextRef="#ctx0" brushRef="#br0" timeOffset="645.401">503 815,'33'-1,"-24"-1,0 2,0-1,0 1,0 0,0 1,-1 0,1 1,0 0,0 0,-1 1,1 0,6 4,-13-6,-1 1,0 0,0 0,0 0,0 0,0 0,-1 0,1 0,-1 0,1 1,-1-1,0 0,0 0,0 0,0 0,0 1,0-1,-1 0,1 0,-1 0,1 0,-1 0,0 0,0 0,0 0,0 0,0 0,0 0,-1-1,1 1,0 0,-1-1,0 1,1-1,-1 0,0 1,0-1,1 0,-1 0,0 0,0 0,-10 11,-36 58,49-68,1 0,-1 0,1 0,-1 0,1-1,0 1,0 0,0-1,-1 0,1 1,1-1,-1 0,0 0,0 0,0 0,1 0,-1-1,0 1,1-1,-1 1,0-1,1 0,-1 0,1 0,-1 0,0-1,1 1,1-1,61-21,-50 10</inkml:trace>
  <inkml:trace contextRef="#ctx0" brushRef="#br0" timeOffset="1062.916">786 25,'12'-5,"0"1,1 0,0 1,-1 0,1 1,0 0,0 1,1 1,-1 0,0 1,0 0,0 1,4 1,-15-3,-1 1,1-1,0 1,0 0,0-1,-1 1,1 0,0 0,-1 0,1 0,-1 1,1-1,-1 0,0 1,0-1,1 1,-1-1,0 1,0-1,0 1,-1 0,1 0,0-1,-1 1,1 0,-1 0,1 0,-1 0,0 0,0-1,0 1,0 0,0 0,0 0,0 0,-1 0,-31 66,18-44,13-23,0 1,0 1,0-1,0 0,0 0,0 0,0 0,1 1,-1-1,1 0,0 0,0 1,0-1,0 0,0 1,0-1,1 0,-1 1,1-1,-1 0,1 0,0 0,0 1,0-1,0 0,0 0,1 0,-1-1,0 1,1 0,0 0,-1-1,1 1,0-1,0 1,0-1,0 0,85 24,2-25,-64-2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7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89,'-19'-21,"15"16,-1-1,0 1,-1 0,1 0,-1 0,0 1,0 0,0 0,-1 0,1 1,-1 0,0 0,0 1,-2-1,-6 1,-1 0,1 0,-1 2,0 0,1 0,-1 2,0 0,1 1,0 0,-14 6,11-5,13-3,1-1,-1 1,0 1,0-1,0 0,1 1,-1 0,1 0,-1 1,1-1,0 1,0 0,0 0,0 0,1 0,-1 1,1 0,0-1,0 1,0 0,1 1,-1-1,0 1,-35 157,26-92,2-6,1 1,4 0,3 0,6 61,25 133,-47-32,-12-104,28-118,0-1,0 1,1-1,-1 1,1 0,0 0,0-1,1 1,-1 0,1 0,0 0,0 0,1 0,0 0,0-1,0 1,0 0,0 0,1-1,0 1,0-1,1 0,-1 1,1-1,0 0,0 0,0-1,0 1,1-1,-1 1,1-1,0 0,0-1,0 1,3 1,130 1,-112-6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8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54,'1'-3,"0"0,0 0,0 0,0 1,1-1,-1 0,1 1,0-1,0 1,0-1,0 1,0 0,0 0,1 0,-1 0,1 0,-1 0,1 1,0-1,-1 1,1 0,0 0,0 0,0 0,0 0,0 1,0-1,0 1,0 0,0 0,1 0,-1 0,0 1,0-1,0 1,0 0,0 0,0 0,0 0,-1 0,1 1,0-1,-1 1,1 0,-1 0,1 0,-1 0,0 0,0 0,0 1,0-1,1 2,5 10,-1-1,-1 1,0 0,-1 1,-1-1,0 1,0 0,-2 0,0 1,-1-1,0 0,-1 0,-1 1,-1-1,-1 10,0 38,2 233,-28-30,3-42,-3-27,29-194,1 0,-1 0,0 0,0 0,0 0,0 0,0 0,0 0,-1 0,0 0,1 0,-1-1,0 1,0 0,-1 0,1-1,-1 1,1-1,-1 1,0-1,0 0,0 1,0-1,0 0,0 0,-1-1,1 1,0 0,-1-1,0 0,1 1,-1-1,0 0,0 0,0-1,0 1,1 0,-1-1,0 0,0 0,0 0,0 0,0 0,0-1,-119-20,72 25,32-5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9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1,'-38'53,"-59"148,92-192,-2 5,-1 1,2 0,0 0,0 0,2 0,0 1,1 0,0 0,1 3,4-1</inkml:trace>
  <inkml:trace contextRef="#ctx0" brushRef="#br0" timeOffset="249.907">416 142,'-29'33,"-14"17,-5 3,1-1,4-5,9-7,6-4,2-4,6-2,7-2,5-6</inkml:trace>
  <inkml:trace contextRef="#ctx0" brushRef="#br0" timeOffset="634.033">218 565,'3'-1,"6"-2,0-1,0 2,0-1,0 2,1-1,-1 1,1 0,-1 1,1 0,-1 1,1 0,-1 0,9 3,-17-3,0-1,0 1,1 0,-1 0,0-1,0 1,0 0,0 0,0 0,0 0,0 0,-1 1,1-1,0 0,0 0,-1 0,1 1,-1-1,1 0,-1 1,0-1,0 0,1 1,-1-1,0 1,0-1,0 0,0 1,0-1,-1 1,1-1,0 0,-1 1,1-1,-1 0,1 0,-1 1,0-1,0 1,-34 53,29-48,6-6,-43 70,43-69,-1 0,1-1,-1 1,1 0,0-1,-1 1,1 0,0-1,0 1,0 0,0 0,1-1,-1 1,0 0,1-1,-1 1,1 0,-1-1,1 1,0-1,0 1,0-1,0 1,0-1,0 0,0 1,0-1,1 0,-1 0,0 0,1 0,-1 0,1 0,-1 0,1 0,-1-1,1 1,0-1,-1 1,1-1,0 1,-1-1,1 0,0 0,0 0,14 2,0-1,1-1,-1 0,0-1,0-1,0-1,0 0,10-4,20-3,-21 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2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422 451,'-39'-17,"17"12,1 2,0 0,-1 1,1 1,-1 1,0 1,1 1,-1 1,1 1,0 0,0 2,-19 7,-30 40,69-51,0-1,0 1,0 0,0 1,0-1,0 0,0 0,1 0,-1 0,1 1,0-1,0 0,0 0,0 1,0-1,0 0,0 0,1 1,-1-1,1 0,-1 0,1 0,0 0,0 1,0-1,0-1,1 1,-1 0,0 0,1 0,-1-1,1 1,0-1,-1 1,1-1,2 2,4 2,1 1,-1-2,1 1,0-1,0 0,0-1,1 0,-1-1,1 0,0 0,-1-1,1 0,1-1,-6 1,52 21,-56-21,0 0,-1 0,1 0,0 0,0 0,0 0,-1 0,1 0,0 0,-1 0,1 0,-1 1,1-1,-1 0,0 1,0-1,1 0,-1 0,0 1,0-1,0 0,0 1,-1-1,1 0,0 0,0 1,-1-1,1 0,-1 0,1 1,-1-1,1 0,-1 0,0 0,0 0,0 0,1 0,-1 0,0 0,0 0,0 0,0-1,-1 1,0 0,-73 54,64-49,1 0,-1 0,1 1,1 0,-1 1,1 0,0 1,1 0,0 0,1 1,0-1,0 2,1-1,0 1,1 0,-1 2,5-10,1-1,-1 1,1 0,-1 0,1-1,0 1,0 0,0 0,0-1,0 1,1 0,-1 0,1-1,0 1,0 0,0-1,0 1,0-1,0 1,1-1,-1 0,1 0,0 1,0-1,-1 0,1 0,1-1,-1 1,0 0,0-1,1 1,-1-1,1 0,-1 0,1 0,-1 0,1 0,2 0,5 2,0-2,1 1,-1-1,1-1,-1 0,1 0,-1-1,1 0,8-3,5-1,-14 4,0 0,0 0,-1-1,1-1,-1 1,0-2,0 1,0-1,0-1,0 1,-1-2,0 1,0-1,0 0,-1-1,0 0,0 0,0-1,2-12</inkml:trace>
  <inkml:trace contextRef="#ctx0" brushRef="#br0" timeOffset="550.841">337 0,'-12'17,"0"0,2 0,0 1,1 0,1 1,0 0,2 1,0-1,1 1,1 0,1 0,1 1,1-1,0 1,2-1,0 0,1 1,3 8,-2 59,-19 296,-8-188,-10 16,23-62,11-150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0,-1 0,1 0,-1 0,0 0,0 0,0 0,-4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28,'25'10,"11"-2,6-2,0-2,-2-7,1-2,-1-1,-3 0,-7-2,-5-1,-1 1,0 3,1 1,-4 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1,'-11'42,"3"0,1 0,3 1,1 0,2 0,4 41,-1 2,-3-79,1 1,0-1,1 0,-1 1,1-1,1 0,0 0,0 0,0 0,0 0,1 0,1-1,-1 1,1-1,0 0,4 5,0-8</inkml:trace>
  <inkml:trace contextRef="#ctx0" brushRef="#br0" timeOffset="251.846">0 594,'39'-5,"17"-2,4 1,1-3,-4-1,-4 1,-4 3,-2 3,-4 0,-5 3,-3-1,-4 2,-6 4,-8 1</inkml:trace>
  <inkml:trace contextRef="#ctx0" brushRef="#br0" timeOffset="627.665">227 819,'32'-6,"-6"1,-1 1,1 1,0 1,0 1,20 3,-44-3,1 1,0 0,-1 0,1 1,-1-1,1 0,-1 1,0-1,1 1,-1 0,1 0,-1 0,0 0,0 0,0 1,0-1,1 1,-2-1,1 1,0 0,0 0,-1 0,1 0,-1 0,1 0,-1 0,0 0,0 0,0 1,0-1,0 0,0 1,-1-1,1 1,-1-1,0 1,0-1,0 1,0-1,0 1,0-1,-1 1,1-1,-7 10,0 0,0-1,-1 0,0 0,-1-1,0 0,-1-1,0 0,-1 0,0-1,-2 1,-35 31,45-39,0 0,0 1,1-1,-1 1,1-1,0 1,-1 0,1 0,0 0,0 1,0-1,0 0,1 1,-1-1,0 1,1-1,0 1,0 0,0 0,0-1,0 1,0 0,1 0,-1 0,1 0,0 0,0 0,0 0,1 0,-1 0,0 0,1 0,0 0,0-1,0 1,0 0,0 0,1-1,-1 1,1-1,-1 1,1-1,2 2,3 0,1-1,0-1,0 1,0-2,0 1,1-1,-1 0,0 0,1-1,-1 0,0-1,0 0,1 0,-1-1,0 0,0 0,0-1,0 0,-1-1,1 1,-1-1,0-1,0 1,0-1,-1-1,0 1,0-1,0 0,0 0,0-2,4-6</inkml:trace>
  <inkml:trace contextRef="#ctx0" brushRef="#br0" timeOffset="943.514">932 114,'-14'26,"2"1,2 0,0 1,2 0,1 1,1 0,1 0,2 0,1 0,1 0,2 15,7 4,-1-1,-3 1,-2 0,-2 0,-2 0,-7 45,-47 69,48-147</inkml:trace>
  <inkml:trace contextRef="#ctx0" brushRef="#br0" timeOffset="1276.702">1214 452,'-53'30,"-168"111,160-63,60-76,0 1,0-1,0 1,0 0,1-1,-1 1,1-1,0 1,0 0,0 0,0-1,0 1,1 0,-1-1,1 1,-1-1,1 1,0-1,0 1,0-1,1 1,-1-1,0 0,1 1,0-1,-1 0,1 0,0 0,0-1,0 1,0 0,1-1,-1 1,0-1,1 0,137 44,-30-15,-106-28,0 0,-1-1,1 1,-1 1,1-1,-1 1,0-1,0 1,0 0,0 0,-1 0,1 0,-1 1,0-1,0 1,0-1,0 1,-1 0,1 0,-1-1,0 1,0 0,0 1,2 17</inkml:trace>
  <inkml:trace contextRef="#ctx0" brushRef="#br0" timeOffset="1630.548">1750 481,'-34'48,"-91"158,-11-2,119-183</inkml:trace>
  <inkml:trace contextRef="#ctx0" brushRef="#br0" timeOffset="1897.501">1468 424,'67'174,"-29"-117,3-2,2-2,3-2,9 6,-40-44,-2-3</inkml:trace>
  <inkml:trace contextRef="#ctx0" brushRef="#br0" timeOffset="3000.816">1919 819,'1'-2,"1"0,-1 1,0-1,0 0,1 1,-1 0,1-1,-1 1,1 0,0-1,-1 1,1 0,0 0,0 0,0 1,0-1,0 0,0 1,0-1,0 1,0 0,0 0,0-1,0 2,2-1,6-2,5-2,46-6,-60 10,0 1,0-1,1 0,-1 0,0 0,0 1,0-1,0 0,1 1,-1-1,0 1,0-1,0 1,0 0,0 0,0-1,0 1,-1 0,1 0,0 0,0 0,-1 0,1 0,0 0,-1 0,1 0,-1 0,1 0,-1 0,0 1,1-1,-1 0,0 0,0 0,0 1,0-1,0 0,0 0,0 0,0 1,-1-1,1 0,0 0,-1 1,-1 4,0 0,0 1,-1-1,0 0,0-1,0 1,-1-1,0 1,0-1,0 0,-1 0,0-1,0 1,-42 67,46-70,1-1,0 1,0 0,0 0,0 0,0-1,0 1,1 0,-1 0,1-1,-1 1,1 0,-1 0,1-1,0 1,0-1,0 1,0-1,0 1,0-1,0 1,0-1,1 0,-1 0,1 0,-1 0,1 0,-1 0,1 0,-1 0,1 0,0-1,-1 1,1-1,0 1,0-1,-1 0,1 0,0 0,1 0,75-7,66-81,-115 67,-10 8</inkml:trace>
  <inkml:trace contextRef="#ctx0" brushRef="#br0" timeOffset="3415.863">2117 114,'5'-3,"1"0,0 1,0-1,0 1,0 1,0-1,0 1,1 0,-1 1,0-1,1 1,-1 1,0-1,0 1,1 0,-1 0,0 1,0 0,0 0,0 0,0 1,-1 0,1 0,-1 0,1 1,-5 0,-1 0,1 0,-1 0,0 0,0 0,0 0,-1-1,1 1,-1 0,0 0,0 0,-1-1,1 1,-1 0,0-1,0 1,0-1,0 0,0 0,-1 0,1 0,-1 0,0 0,0-1,0 1,0-1,0 0,-1 0,1 0,-1 0,0 0,-13 12,-27 46,43-58,0 0,0-1,0 1,1 0,-1-1,1 1,-1 0,1 0,-1-1,1 1,0 0,0 0,0 0,0 0,0-1,1 1,-1 0,0 0,1-1,-1 1,1 0,0 0,0-1,-1 1,1-1,0 1,0-1,1 1,-1-1,0 1,0-1,1 0,-1 0,1 0,-1 0,1 0,-1 0,2 1,6 1,1-1,0 1,-1-1,1-1,0 0,-1 0,1-1,0 0,0-1,3 0,68 2,-36 10,-25-6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5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44,'-100'302,"94"-281,2 0,0 0,1 0,1 0,1 0,2 0,-1 0,2 1,1-1,1-1,0 1,2 0,0-1,2 0,2 5,-8-20,1-1,-1 0,1 0,0 0,0 0,1-1,-1 1,1-1,-1 0,1 0,0 0,0 0,0-1,1 1,-1-1,1 0,-1-1,1 1,-1-1,1 0,0 0,0 0,0-1,0 0,-1 1,1-2,0 1,0-1,0 1,0-1,-1-1,1 1,0-1,-1 0,1 0,-1 0,0 0,0-1,0 0,1 0,20-20,-1-1,-1-1,-1-1,-2-1,0-1,-2 0,-1-2,4-11,107-246,-119 266,-2-1,0 0,-1-1,-1 0,-1 0,0-16,-5 39,1 0,0 1,-1-1,1 0,-1 0,1 0,-1 0,1 0,-1 0,1 0,-1 0,1-1,-1 1,1 0,-1 0,1 0,0 0,-1-1,1 1,-1 0,1 0,0-1,-1 1,1 0,0-1,-1 1,1 0,0-1,-1 1,1-1,0 1,0 0,-1-1,1 1,0-1,0 1,0-1,0 1,0-1,0 1,0-1,0 1,0-1,-22 46,22-44,-12 28,2 1,1 0,2 1,1 0,1 0,2 0,1 1,1 22,5 127,-3-172,0 0,1 0,0-1,0 1,1-1,0 1,0-1,1 0,0 0,1 0,0-1,0 0,4 4,3 1</inkml:trace>
  <inkml:trace contextRef="#ctx0" brushRef="#br0" timeOffset="483.897">656 524,'177'6,"-175"-7,-1 1,1 1,-1-1,0 0,1 0,-1 0,1 1,-1-1,0 1,1-1,-1 1,0-1,0 1,1 0,-1 0,0-1,0 1,0 0,0 0,0 0,0 0,0 1,0-1,-1 0,1 0,0 0,-1 1,1-1,-1 0,1 1,-1-1,1 0,-1 1,0-1,0 1,0-1,0 0,0 1,0-1,0 1,0-1,-1 0,1 1,0-1,-1 1,1-1,-1 0,0 0,1 1,-1-1,0 0,0 0,0 0,0 0,0 0,0 0,0 0,0 0,-98 113,99-113,-1 0,1 0,-1 1,1-1,-1 0,1 0,0 1,-1-1,1 0,0 1,0-1,0 0,0 0,0 1,0-1,0 0,1 1,-1-1,0 0,1 0,-1 1,1-1,-1 0,1 0,0 0,-1 0,1 0,0 0,0 0,0 0,0 0,0 0,0 0,0 0,0-1,0 1,0 0,0-1,1 1,-1-1,0 1,0-1,1 0,-1 1,0-1,2 0,63 4,41-39,-87 25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0,'-10'32,"2"-1,1 1,2 0,1 1,2-1,1 1,1 0,3 14,-8 153,-5-130,6-26,-3 0,-1 0,-2-1,-15 39,-2-36,37-75,28-40,-27 49</inkml:trace>
  <inkml:trace contextRef="#ctx0" brushRef="#br0" timeOffset="347.103">582 198,'-403'254,"381"-239,-44 34,65-47,-1-1,1 1,0-1,-1 1,1 0,0-1,0 1,0 0,0 0,0 0,1 0,-1 0,0 0,1 0,0 0,-1 0,1 0,0 0,0 0,0 0,0 0,0 0,1 1,-1-1,1 0,-1 0,1 0,0-1,0 1,0 0,0 0,0 0,1 1,4 3,1 0,-1 0,1-1,0 0,1 0,-1-1,1 0,0 0,0-1,0 0,5 1,42 21,-47-20,0 1,-1 0,1 1,-1 0,-1 0,1 1,-1-1,-1 1,1 1,-1-1,-1 1,1 0,-1 0,-1 0,0 0,1 7,0-5,-4-8,1-1,-1 0,0 1,1-1,0 0,-1 1,1-1,0 0,0 0,0 0,0 0,1 0,-1 0,1 0,-1 0,1 0,0-1,-1 1,1-1,0 1,0-1,0 0,0 0,0 1,0-1,1-1,-1 1,0 0,0-1,1 1,-1-1,0 1,1-1,-1 0,1 0,-1 0,0-1,1 1,-1 0,0-1,1 1,-1-1,0 0,0 0,0 0,2-1,8-9</inkml:trace>
  <inkml:trace contextRef="#ctx0" brushRef="#br0" timeOffset="733.613">610 593,'90'-11,"33"2,-121 9,0 1,0-1,-1 0,1 0,0 1,-1-1,1 1,0-1,-1 1,1 0,-1 0,1 0,-1 0,0 0,1 0,-1 0,0 0,0 0,1 1,-1-1,0 0,0 1,0-1,-1 1,1-1,0 1,-1-1,1 1,-1 0,1-1,-1 1,0 0,1 0,-1-1,0 1,0 0,0-1,-1 1,1 0,0 0,-1-1,1 1,-1-1,1 1,-2 1,-42 68,-64 58,107-127,0 0,0 0,0-1,0 1,1 0,-1 0,0 0,1 0,0 0,-1 0,1 0,0 0,0 0,0 0,0 0,0 0,0 0,1 0,-1 0,1 0,-1 0,1 0,0 0,0 0,0-1,0 1,0 0,0 0,0-1,1 1,-1-1,1 1,-1-1,1 0,-1 0,1 1,0-1,0 0,-1-1,1 1,0 0,0 0,0-1,0 1,0-1,0 1,0-1,0 0,0 0,0 0,10 2,-1-1,1 0,0-1,-1 0,1-1,0 0,-1 0,1-2,-1 1,0-1,0-1,0 0,0-1,5-3,-1-2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1,'-15'4,"-50"13,1 2,1 3,1 3,0 3,-29 20,86-46,0 1,0 0,1 0,-1 0,1 0,-1 1,1 0,1 0,-1 0,0 0,1 1,0-1,0 1,0 0,1 0,-1 0,1 0,1 0,-1 1,1-1,-1 1,2-1,-1 1,0-1,1 1,0-1,1 1,-1-1,1 1,0-1,1 2,5 5,1-1,0 0,0 0,1-1,1 0,0-1,0 0,1-1,0 0,5 3,79 76,-93-84,-1-1,1 1,-1 0,1 0,-1 0,0 0,0 0,0 0,-1 0,1 0,-1 0,0 1,0-1,0 0,0 0,0 0,-1 1,1-1,-1 0,0 0,0 0,0 0,0 0,-1 0,1 0,-1-1,0 1,0-1,0 1,0-1,0 1,0-1,-1 0,1 0,-1 0,1 0,-1 0,-109 57,-115 19,227-78,0-1,0 1,1 0,-1-1,0 1,0-1,0 1,0-1,0 1,0-1,0 1,0-1,0 1,0 0,0-1,0 1,0-1,-1 1,1-1,0 1,0 0,0-1,-1 1,1-1,0 1,-1 0,1-1,0 1,0 0,-1-1,1 1,-1 0,1 0,0-1,-1 1,1 0,-1 0,1 0,-1-1,1 1,0 0,-1 0,1 0,-1 0,1 0,-1 0,1 0,-1 0,1 0,-1 0,1 0,0 0,-1 1,1-1,-1 0,1 0,-1 0,1 0,0 1,-1-1,1 0,0 1,-1-1,1 0,0 1,-1-1,1 1,11-12</inkml:trace>
  <inkml:trace contextRef="#ctx0" brushRef="#br0" timeOffset="286.079">1065 227,'-43'31,"2"2,1 2,2 1,2 2,1 1,-12 21,44-57,0 0,1 0,0 0,-1 0,1 0,1 1,-1-1,0 0,1 1,-1 0,1-1,0 1,0 0,1-1,-1 1,1 0,0 0,0 0,0 0,0-1,1 1,-1 0,1 0,0-1,0 1,1 0,-1-1,1 1,0-1,0 0,0 1,0-1,0 0,1 0,-1-1,1 1,0 0,0-1,0 1,0-1,2 1,10 1,0-1,-1-1,2 0,-1 0,0-2,0 0,0-1,0 0,0-1,0-1,0-1,-1 0,1 0,-1-2,0 1,0-2,-1 0,12-8,-12 9,0 0,0-1,-1 0,0-1,0-1,-1 0,0 0,-1-1,0 0,0-1,-1 0,-1-1,0 0,0 0,-1 0,-1-1,0 0,-1-1,0 1,-1-1,0 0,-1 0,-1 0,0-9,-4 16,0 0,0 0,-1 0,0 0,0 0,-1 1,0 0,0-1,0 1,-1 1,0-1,0 1,0-1,-1 2,0-1,0 0,0 1,0 0,-1 1,0 0,0 0,1 0,-2 0,1 1,-4 0,-17-6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39,'7'4,"-1"0,1-1,0 0,0 0,0-1,0 0,0 0,1-1,-1 0,1 0,-1-1,1 0,-1 0,1-1,-1 1,0-2,1 1,-1-1,7-3,2 2,185-10,-66-17,-117 22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22,'34'5,"20"-3,6-2,-2-2,-6 1,-8 0,-6 0,-5-5,-2-1,-3 1,-6 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18,'34'5,"15"2,5-1,-2-6,-1-3,-3-1,-6 0,-5 1,-4 1,-3-4,-2-1,-5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4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0,'-18'44,"2"1,2 0,2 1,1 0,3 1,2 0,2 0,2 0,4 38,-2-67,1 0,0 0,2-1,0 1,1-1,0 0,6 11,-9-23,1-1,0 0,0 0,0 0,0 0,1 0,-1 0,1-1,0 1,0-1,1 0,-1 0,1 0,-1 0,1-1,0 1,0-1,0 0,0 0,1-1,-1 1,0-1,1 0,-1 0,1 0,-1-1,1 1,0-1,-1 0,1-1,3 0,5-3,0-2,0 1,0-2,-1 0,0 0,0-1,-1-1,0 0,0 0,-1-1,0 0,-1-1,0 0,-1-1,0 1,-1-2,0 1,0-4,22-33,-3-2,-2-1,-2-1,-2 0,-3-2,-2 0,2-27,-16 19,-1 64,0-1,-1 0,1 1,0-1,0 1,0-1,-1 1,1-1,0 0,-1 1,1-1,0 0,-1 1,1-1,0 0,-1 0,1 1,-1-1,1 0,0 0,-1 0,1 1,-1-1,1 0,-1 0,1 0,-1 0,1 0,-1 0,1 0,-1 0,1 0,-1 0,1 0,0 0,-1-1,1 1,-1 0,1 0,-1 0,1-1,0 1,-1 0,1 0,-1-1,1 1,0 0,-1-1,1 1,0 0,0-1,-1 1,1-1,0 1,0 0,0-1,-1 1,1-1,0 1,0-1,0 1,0-1,0 1,0-1,0 1,-19 38,11-16,0 1,2 0,1 0,0 1,2-1,0 1,2 0,1 0,1 0,1 0,0-1,2 1,3 7,5 14,1-1,2-1,3-1,1 0,2-1,10 14,-29-52,0 0,0 0,0 0,0-1,1 1,-1 0,1-1,-1 1,1-1,0 0,0 0,0 0,1-1,-1 1,0-1,1 1,-1-1,1 0,-1 0,1-1,-1 1,1-1,2 0,9-3</inkml:trace>
  <inkml:trace contextRef="#ctx0" brushRef="#br0" timeOffset="369.627">852 508,'41'-6,"-26"2,-1 1,1 1,0 0,0 1,0 0,0 2,0-1,0 2,-1 0,14 4,-27-6,0 1,1 0,-1-1,0 1,1 0,-1-1,0 1,0 0,0 0,0 0,0 0,0 0,0 0,0 0,0 0,-1 1,1-1,0 0,-1 1,1-1,-1 0,1 1,-1-1,0 0,1 1,-1-1,0 1,0-1,0 1,0-1,0 0,0 1,-1-1,1 1,0-1,-1 0,1 1,-1-1,1 0,-1 1,0-1,0 0,0 1,-46 56,37-47,-68 84,77-93,1 0,-1 0,1 0,-1 0,1 0,0 0,-1 0,1 0,0 0,1 0,-1 0,0 0,0 0,1 0,-1 0,1 0,0 0,0-1,-1 1,1 0,0 0,1-1,-1 1,0 0,0-1,1 1,-1-1,1 0,-1 1,1-1,-1 0,1 0,0 0,0 0,0 0,-1 0,1-1,0 1,0-1,0 1,0-1,85 13,-67-15,0-1,0-1,0-1,-1-1,0 0,0-1,-1-2,3-1,3-3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10,'-4'2,"0"0,1 1,-1-1,1 1,-1 0,1 0,0 0,0 1,1-1,-1 1,1-1,0 1,-1 0,2 0,-1 0,0 0,1 0,0 1,0-1,0 0,0 1,1-1,0 4,9 104,-7-100,2 12,-3-7,1-1,1 0,0 1,1-1,1-1,0 1,1-1,1 0,1 0,0 0,0-1,9 9,-14-20,-1 0,1 0,1-1,-1 1,0-1,1 0,-1 0,1 0,0 0,0-1,-1 1,1-1,0 0,0 0,0-1,0 1,0-1,0 0,1 0,-1 0,0-1,0 1,0-1,0 0,0 0,0 0,-1-1,1 1,0-1,-1 0,1 0,-1 0,1-1,-1 1,0-2,99-108,-99 108,34-39,-36 43,0-1,0 0,0 1,0-1,0 1,0-1,1 1,-1-1,0 1,0 0,0-1,0 1,1 0,-1 0,0 0,0 0,0 0,1 0,-1 0,0 1,0-1,0 0,1 1,-1-1,0 1,0-1,0 1,0-1,0 1,0 0,0 0,0-1,0 1,-1 0,1 0,0 0,0 0,-1 0,1 0,-1 0,1 0,-1 0,1 1,31 73,-30-65,2 0,-1 0,1-1,0 0,1 1,0-2,0 1,1-1,0 1,1-2,6 7,-6-9,0-1,0 1,0-2,1 1,0-1,-1 0,1-1,0 0,1 0,-1-1,0 0,0 0,1-1,-1 0,0 0,0-1,1 0,-1 0,0-1,0-1,0 1,0-1,-1 0,1-1,-1 0,0 0,0 0,0-1,0 0,-1-1,0 1,0-1,-1 0,1-1,-1 1,-1-1,1 0,-1 0,0-2,9-12,-1 0,-2-2,0 1,-1-1,-1 0,-2-1,0 0,-1 0,-1 0,-2 0,0-1,-2 1,-1-1,-2-18,-15-13,13 49</inkml:trace>
  <inkml:trace contextRef="#ctx0" brushRef="#br0" timeOffset="354.987">1154 376,'-82'81,"79"-77,0-1,0 1,1 0,-1-1,1 1,0 0,0 1,1-1,-1 0,1 0,0 1,0-1,0 1,1-1,-1 1,1-1,0 1,1-1,-1 1,1-1,0 1,0-1,1 4,0-5,-1 0,1 0,0 0,0-1,0 1,0 0,1-1,-1 0,0 1,1-1,0 0,-1 0,1-1,0 1,0-1,0 1,0-1,1 0,-1 0,0 0,0 0,1-1,-1 0,0 1,1-1,-1 0,0 0,1-1,-1 1,0-1,0 0,1 0,-1 0,1 0,102-55,-102 53,0-1,-1 0,1 0,-1 0,0 0,0-1,0 1,0-1,-1 0,0 0,0 0,0 0,0 0,-1 0,0 0,0-1,0 1,-1 0,0-1,0 1,0 0,-1-1,0 1,0 0,0 0,0-1,-1 1,0 0,0 0,-1 1,1-1,-1 0,0 1,0-1,0 1,-1 0,0 0,0 0,-1 1,1 0,-1 0,0 0,0 0,0 1,0-1,0 1,-1 1,1-1,-1 1,1 0,-1 0,0 1,1-1,-1 1,-1 1,-12 2</inkml:trace>
  <inkml:trace contextRef="#ctx0" brushRef="#br0" timeOffset="670.911">1521 263,'-4'20,"-3"10,1 5,1 2,1-1,2-2,1-1,0-2,1-2,5-5,2-7</inkml:trace>
  <inkml:trace contextRef="#ctx0" brushRef="#br0" timeOffset="920.138">1381 404,'33'0,"17"0,-2-5,-2-1,-6-5,-4 0,-8-3,-9 0</inkml:trace>
  <inkml:trace contextRef="#ctx0" brushRef="#br0" timeOffset="1655.9">1775 207,'-22'100,"16"-78,0-1,2 1,0 0,1 1,2-1,0 20,1-40,0 1,0 0,1-1,-1 1,1-1,-1 1,1-1,0 1,0-1,0 0,0 1,1-1,-1 0,1 0,-1 0,1 0,0 0,-1 0,1 0,0 0,0-1,0 1,1-1,-1 0,0 1,1-1,-1 0,0 0,1-1,-1 1,1 0,-1-1,1 0,0 1,-1-1,1 0,-1 0,1 0,0-1,-1 1,1-1,-1 1,1-1,-1 0,1 0,-1 0,0 0,1-1,-1 1,2-1,3-2,0 0,1 0,0 1,0 0,0 1,0 0,0 0,0 0,0 1,1 0,-1 1,1 0,-1 0,0 1,4 1,-4-1,0 1,0-1,0 0,0-1,0 1,0-2,0 1,0-1,0-1,0 1,0-1,0-1,0 1,-1-1,1-1,-1 1,0-1,0-1,0 1,-1-1,1 0,-1-1,0 1,-1-1,1 0,-1-1,-1 1,1-2,15-36,-19 43,-1 1,0-1,0 0,1 0,-1 1,0-1,0 0,0 1,0-1,0 0,0 0,0 1,0-1,0 0,0 1,-1-1,1 0,0 1,0-1,-1 0,1 1,0-1,-1 0,1 1,0-1,-1 1,1-1,-1 1,1-1,-1 1,0-1,1 1,-1-1,1 1,-1 0,0-1,1 1,-1 0,0-1,1 1,-1 0,0 0,1 0,-1 0,0 0,0 0,1 0,-1 0,0 0,0 0,1 0,-1 0,0 1,1-1,-1 0,0 0,1 1,-1-1,0 0,1 1,-1-1,1 1,-1-1,0 1,-7 3,0 0,0 0,0 0,1 1,-1 1,1-1,0 1,1 0,0 1,0-1,0 1,0 1,1-1,1 1,-1 0,1 0,0 0,1 0,0 1,1-1,-1 1,1 5,2-12,0 1,0 0,1-1,-1 1,1 0,0-1,0 1,0-1,0 1,0-1,0 0,1 1,-1-1,1 0,0 0,-1 0,1 0,0 0,0-1,0 1,1 0,-1-1,0 0,1 1,-1-1,0 0,1 0,-1 0,1-1,0 1,-1-1,1 1,0-1,-1 0,3 0,98-6,-72-3,-1-2,0-1,0-1,-2-1,0-2,-1-1,0-1,0-2,-19 14,0 0,0 0,0 0,-1-1,1-1,-2 1,1-1,-1 0,0-1,-1 1,0-1,-1 0,1 0,-2-1,1 1,-1-1,-1 0,0 0,1-7,-3 16,0 0,0 0,-1 1,1-1,0 0,0 0,0 1,-1-1,1 0,-1 0,1 1,0-1,-1 1,1-1,-1 0,1 1,-1-1,0 1,1-1,-1 1,1-1,-1 1,0 0,0-1,1 1,-1 0,0-1,0 1,1 0,-1 0,0 0,0 0,1 0,-1 0,0 0,0 0,0 0,1 0,-1 0,0 0,0 0,1 1,-1-1,0 0,0 1,1-1,-1 0,0 1,1-1,-1 1,1-1,-1 1,1-1,-1 1,1 0,-1-1,1 1,-1 0,1-1,-1 1,1 0,0-1,0 1,-1 0,1 0,0 0,0-1,0 1,-3 7,1-1,0 1,1-1,0 1,0 0,1-1,-1 1,2 0,-1 0,1-1,0 1,1 0,0-1,0 1,0-1,1 0,0 1,1-2,0 1,0 0,0-1,1 1,0-1,0 0,0-1,45 90,-38-83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2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0 311,'509'0,"-484"0</inkml:trace>
  <inkml:trace contextRef="#ctx0" brushRef="#br0" timeOffset="283.034">0 565,'34'-10,"15"-3,5 1,-2 2,-6 3,-5 3,-5 2,-4 1,-2 1,-2 0,-1 1,0-1,1 1,-6-1</inkml:trace>
  <inkml:trace contextRef="#ctx0" brushRef="#br0" timeOffset="781.824">198 0,'2'9,"1"-1,0 0,0 0,0-1,1 1,0-1,1 1,-1-1,1-1,1 1,-1-1,1 0,1 0,-1 0,1-1,-1 0,2 0,-1-1,0 0,5 1,90 48,75 51,-172-101,1 0,-1 0,0 0,0 0,-1 1,1 0,-1 0,0 0,0 1,0-1,-1 1,1 0,-1 0,0 0,-1 1,1-1,-1 0,0 1,-1 0,1-1,-1 1,0 0,0 0,-1 0,0 0,0 0,0 0,-1 0,0-1,0 1,-1 2,-7 5,0 1,-2-1,1-1,-2 0,0 0,0-1,-1-1,0 0,-1-1,0 0,-12 5,-31 23,25-15,18-14,1 1,0 0,0 1,1 0,1 1,0 1,0-1,1 2,-4 6,2 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29,'24'5,"8"-4,3-1,0-1,0-1,-2 1,-1 0,-2 0,-1-4,-1-1,0-1,0 3,0 0,0 2,-5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59,'33'-5,"17"-2,4 1,-3 1,-9-3,-8-1,-4 2,-3 2,-1 2,0 1,0 1,-4 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5 286,'-2'68,"0"-39,1 0,2 1,1-1,1 0,1 0,2-1,4 16,-6-34,0 2,-1 1,2-1,0 0,0 0,1-1,1 1,0-1,0-1,1 1,0-1,1-1,10 9,-17-16,0-1,0 0,0 0,1 0,-1 0,1 0,-1-1,1 1,-1-1,1 1,-1-1,1 0,-1 0,1 0,-1 0,1-1,-1 1,1-1,-1 1,1-1,-1 0,0 0,1 0,-1 0,0 0,0-1,0 1,0-1,0 1,0-1,0 0,0 0,-1 0,1 0,-1 0,2-2,41-85,-8-57,28-77,-27 163,-29 53</inkml:trace>
  <inkml:trace contextRef="#ctx0" brushRef="#br0" timeOffset="442.494">371 682,'24'-5,"-12"1,0 1,0 1,1 0,-1 1,1 0,-1 1,1 0,-1 1,1 0,1 1,-13-1,0 0,0 1,0-1,0 0,0 1,0-1,0 1,0-1,-1 1,1-1,-1 1,1 0,-1-1,1 1,-1 0,0-1,0 1,0 0,0-1,0 1,0 0,0-1,-1 1,1 0,-1-1,1 1,-1-1,1 1,-1-1,0 1,0-1,0 1,0-1,0 0,0 1,0-1,0 0,-1 0,1 0,0 0,-2 1,-1 4,-4 7,-25 46,33-58,-1 0,1 1,0-1,-1 1,1-1,0 0,0 1,0-1,0 0,0 1,0-1,1 1,-1-1,0 0,1 1,-1-1,1 0,-1 1,1-1,0 0,-1 0,1 0,0 0,0 1,0-1,0 0,0 0,0-1,0 1,0 0,0 0,1 0,-1-1,0 1,0-1,1 1,-1-1,0 1,1-1,-1 0,0 0,2 1,4-1,0 1,0-1,0 0,0-1,0 1,0-1,-1-1,1 1,0-1,-1 0,1-1,-1 0,1 0,-1 0,0-1,-1 0,1 0,-1 0,1-1,-1 1,0-1,0-1,7-7</inkml:trace>
  <inkml:trace contextRef="#ctx0" brushRef="#br0" timeOffset="1145.88">653 117,'32'-22,"-14"9,1 0,0 2,1 0,0 1,1 1,0 0,14-2,-34 10,1 0,0 0,-1 0,1 1,0-1,-1 0,1 1,0 0,0-1,0 1,-1 0,1 0,0 0,0 0,0 0,0 0,-1 1,1-1,0 0,0 1,-1 0,1-1,0 1,-1 0,1 0,0 0,-1 0,1 0,-1 0,0 0,1 1,-1-1,0 1,0-1,0 0,0 1,0 0,0-1,0 1,-1 0,1-1,0 1,-1 0,0 0,1-1,-1 1,0 0,0 0,0 0,0 0,0-1,0 1,-1 0,1 0,0 0,-2 1,-108 151,109-152,0-1,1 0,-1 0,1 0,0 1,-1-1,1 0,0 1,0-1,0 0,0 1,0-1,0 0,0 1,0-1,0 0,1 0,-1 1,0-1,1 0,-1 0,1 1,0-1,-1 0,1 0,0 0,0 0,-1 0,1 0,0 0,0 0,0 0,0 0,0-1,1 1,-1 0,0-1,0 1,0-1,1 1,-1-1,0 1,1-1,-1 0,0 0,1 0,64 4,-7-16,-33 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1,'-15'28,"-4"16,1 3,3 0,5-4,4-4,2-4,8-8,2-4,0-1,5-4,0-5</inkml:trace>
  <inkml:trace contextRef="#ctx0" brushRef="#br0" timeOffset="248.917">0 424,'34'0,"15"-5,5-1,-2 0,-1 1,-3-3,-6-1,-5 2,-4 1,-8 3</inkml:trace>
  <inkml:trace contextRef="#ctx0" brushRef="#br0" timeOffset="601.543">113 594,'26'-4,"-13"1,1 1,0 0,1 1,-1 0,0 1,0 1,0 1,0 0,4 1,-16-3,0 1,0-1,0 1,-1 0,1 0,0 0,0 0,-1 0,1 0,-1 0,1 0,-1 0,0 1,1-1,-1 1,0-1,0 1,0-1,0 1,0 0,0-1,0 1,-1 0,1 0,-1 0,1 0,-1 0,0-1,0 1,0 0,0 0,0 0,0 0,0 0,0 0,-1 0,1-1,-1 1,0 0,1 0,-1 0,0-1,0 1,0 0,0-1,-1 1,-55 72,-6 4,61-77,1 1,0 0,-1 0,1 0,0 0,0 1,0-1,1 0,-1 0,1 1,-1-1,1 0,0 1,-1-1,1 0,0 1,1-1,-1 0,0 1,1-1,-1 0,1 0,0 1,0-1,0 0,0 0,0 0,0 0,0 0,1 0,-1 0,1-1,-1 1,1 0,0-1,0 1,0-1,-1 0,1 0,1 1,3 0,0 1,1-1,0 0,-1-1,1 0,0 0,0 0,-1-1,1 0,0 0,0-1,0 0,-1 0,1 0,0-1,-1 0,1 0,12-5</inkml:trace>
  <inkml:trace contextRef="#ctx0" brushRef="#br0" timeOffset="1185.914">621 650,'164'-167,"-143"141,-16 18,1 0,0 0,0 0,1 1,0 0,1 0,-1 1,1 0,1 0,5-3,-13 9,1-1,-1 1,0 0,0 0,1 0,-1 0,0 0,1 0,-1 0,0 0,1 0,-1 0,0 1,0-1,1 1,-1-1,0 1,0-1,0 1,1 0,-1 0,0-1,0 1,0 0,0 0,-1 0,1 0,0 0,0 0,-1 0,1 0,0 1,-1-1,1 0,-1 0,1 1,-1-1,0 0,0 0,1 1,-1-1,0 1,6 62,-6-59,-2 25,1-25,0 1,0 0,1 0,0 0,0 0,0 0,1-1,0 1,0 0,0 0,0-1,1 1,0 0,1-1,-1 0,3 5,-1-10,-1 1,1 0,-1-1,1 0,0 1,-1-2,1 1,-1 0,1-1,0 1,-1-1,1 0,-1 0,0 0,1-1,-1 1,0-1,0 0,0 0,0 0,0 0,0-1,-1 1,1-1,-1 1,1-1,-1 0,0 1,107-130,-65 71,-23 39,-20 22,-1 0,0 0,1 0,-1-1,0 1,1 0,-1 0,1 0,-1 0,0-1,1 1,-1 0,1 0,-1 0,0 0,1 0,-1 0,1 0,-1 0,0 0,1 0,-1 1,0-1,1 0,-1 0,1 0,-1 0,0 1,1-1,-1 0,0 0,1 1,-1-1,0 0,0 0,1 1,-1-1,0 0,0 1,0-1,1 0,-1 1,0-1,0 0,0 1,0-1,0 1,0-1,1 0,-1 1,0-1,0 1,0-1,0 0,-1 1,1-1,0 1,0-1,0 0,0 1,0-1,0 0,-1 1,1-1,0 0,0 1,0-1,-1 1,-4 55,2-40,1 0,0 0,2 1,0-1,0 0,2 1,0-1,1 0,1 0,0 1,20 15,-9-22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57,'-11'28,"1"0,1 1,1 0,2 1,1-1,1 1,1 0,2 0,1 7,-2 28,-24 136,-7-99,34-118,7-2</inkml:trace>
  <inkml:trace contextRef="#ctx0" brushRef="#br0" timeOffset="322.507">118 1,'24'0,"13"0,4 0,1 0,-3 0,-2 0,-3 0,-3 0,-2 0,0 0,-1 0,-5 4,-12 3,-7-1</inkml:trace>
  <inkml:trace contextRef="#ctx0" brushRef="#br0" timeOffset="568.939">61 423,'20'0,"10"0,6 0,0 0,1 0,-8-5,-3-1,-1 0,-1 1,1 2,1 1,-4 0</inkml:trace>
  <inkml:trace contextRef="#ctx0" brushRef="#br0" timeOffset="1036.155">1020 198,'-153'239,"25"-52,-3-19,123-161</inkml:trace>
  <inkml:trace contextRef="#ctx0" brushRef="#br0" timeOffset="1317.136">710 311,'4'17,"0"1,1-1,1-1,0 1,2-1,0 0,0 0,2-1,0-1,0 1,1-2,5 5,45 71,-57-79,1-1,0 1,0-1,1 0,0-1,1 1,0-1,0 0,1-1,0 0,0 0,1-1,5 3,3-1</inkml:trace>
  <inkml:trace contextRef="#ctx0" brushRef="#br0" timeOffset="1735.156">1133 593,'11'-5,"-1"0,1 2,0-1,0 1,0 1,0 0,0 0,0 1,0 1,1 0,-1 0,0 1,8 2,-17-3,0 1,-1-1,1 1,0 0,-1-1,1 1,0 0,-1 0,1 0,-1 0,0 0,1 0,-1 0,0 1,0-1,1 1,-1-1,0 0,0 1,-1 0,1-1,0 1,0 0,-1-1,1 1,-1 0,0-1,1 1,-1 0,0 0,0 0,0-1,0 1,0 0,-1 0,1 0,0-1,-1 1,1 0,-1-1,0 1,0 0,-43 70,37-63,-7 9,-45 83,58-100,1 1,0-1,-1 0,1 1,0-1,0 0,0 1,0-1,0 1,0-1,1 0,-1 1,0-1,1 1,-1-1,1 0,-1 0,1 1,0-1,-1 0,1 0,0 0,0 0,0 0,0 0,0 0,0 0,0 0,0 0,0 0,0 0,1-1,-1 1,0-1,1 1,-1-1,0 1,1-1,-1 0,0 0,1 1,-1-1,1 0,-1 0,65-5,51-37,-92 29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9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2118,'16'-68,"2"2,4 0,3 2,26-50,101-181,261-437,-354 596,-59 136,-1 1,1-1,0 0,-1 1,1-1,-1 0,1 0,0 0,-1 1,1-1,-1 0,1 0,-1 0,1 0,-1 0,1 0,0 0,-1 0,1 0,-1 0,1 0,-1 0,1 0,-1 0,1 0,0-1,-1 1,1 0,-1 0,1 0,-1-1,1 1,0 0,-1 0,1-1,0 1,-1 0,1-1,0 1,0-1,-1 1,1 0,0-1,0 1,0-1,-1 1,1-1,0 1,0 0,0-1,0 1,0-1,0 1,0-1,0 1,0-1,0 1,0-1,0 1,0 0,1-1,-1 1,0-1,0 1,-41 26,36-23,-20 16,0-2,-2-1,0-1,-1-1,0-2,-1-1,0-1,0-1,-1-1,-21 1,0 4,101 2,29-3,2-3,-1-3,1-4,-1-3,48-9,-95 6,-20 4,1-1,0 0,-1-1,1-1,-1 0,0-1,0-1,0 0,-1 0,1-1,-1-1,5-4,-15 9,0 0,-1 0,1 0,-1 0,1 0,-1-1,0 1,1 0,-1-1,-1 1,1-1,0 1,-1-1,1 0,-1 1,0-1,0 0,0 1,0-1,0 1,0-1,-1 0,1 1,-1-1,0 1,0-1,0 1,0-1,0 1,-1 0,1-1,-1 1,-57-64,27 47,-1 2,0 1,-1 1,0 2,-1 1,-1 2,0 2,0 1,-1 2,0 1,-28 1,33 0,-10 2,35 3</inkml:trace>
  <inkml:trace contextRef="#ctx0" brushRef="#br0" timeOffset="385.902">1271 0,'-10'2,"-150"35,152-34,1 1,0 0,0 0,1 0,-1 1,1 0,0 0,0 0,0 1,1 0,0 0,0 1,1-1,-1 1,2 0,-1 0,1 0,0 1,-1 3,0 4,1-1,0 1,1 0,1 0,0 0,1 0,0 0,2 0,0 0,0 0,1-1,1 1,1-1,0 0,1 0,6 11,-8-16,1-1,0 0,0 0,1-1,0 0,0 0,1 0,-1-1,2 0,-1 0,1 0,-1-1,2 0,-1-1,0 0,1 0,0-1,0 0,0-1,0 0,0 0,0-1,1 0,-1 0,0-1,1 0,0-1,18-5,-1-1,0-1,0-1,-1-1,0-2,-1 0,0-2,-1-1,-1 0,0-2,-1-1,-1-1,-1 0,0-2,-2 0,5-8,-17 22,0-1,0 0,0 0,-1 0,-1-1,1 0,-1 0,-1 0,0 0,0-1,-1 1,0-1,0 0,-1 0,0 1,-1-1,-1 0,1-1,-2 6,0 1,0 0,-1 0,1 0,-1 1,0-1,0 1,0-1,0 1,-1 0,1 0,-1 0,0 1,0-1,0 1,0 0,0 0,0 0,-1 1,1-1,0 1,-1 0,1 0,-1 1,0-1,1 1,-1 0,1 1,-1-1,0 1,1 0,-1 0,1 0,-1 1,-4-2,-16 1</inkml:trace>
  <inkml:trace contextRef="#ctx0" brushRef="#br0" timeOffset="680.459">650 226,'103'21,"0"-6,2-3,-1-5,1-5,-1-5,1-4,-1-4,-1-5,18-9,-78 16,0 2,1 2,-1 1,1 3,42 4,-83-3,-1 0,0 1,1-1,-1 1,0-1,1 1,-1 0,0 0,0 0,0 0,0 1,0-1,0 1,0-1,0 1,0-1,-1 1,1 0,0 0,-1 0,0 0,1 0,-1 0,0 1,5 15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57,'-10'-5,"2"-1,7 0,9 1,7 2,7 1,3 0,3 2,2 0,0-4,-1-2,1 0,-1 1,0 2,-1 1,0 1,-4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3,'0'-1,"0"1,1 0,-1 0,1-1,-1 1,1 0,-1 0,1 0,-1 0,1 0,-1 0,1 0,-1 0,1 0,-1 0,1 0,-1 0,1 0,-1 0,1 0,-1 0,1 0,-1 1,1-1,-1 0,0 0,1 1,-1-1,1 0,-1 1,0-1,1 0,-1 1,0-1,1 0,-1 1,0-1,0 1,1-1,-1 1,0-1,0 1,0-1,1 1,-1-1,0 1,0-1,0 1,0-1,0 1,0-1,0 1,0-1,0 1,-1-1,1 1,0-1,23 231,-7-134,-15-75</inkml:trace>
  <inkml:trace contextRef="#ctx0" brushRef="#br0" timeOffset="280.822">0 426,'34'0,"15"-5,5-1,-2 0,-6 1,-5 2,-5 1,-4 1,-7-5,-3 0,-6 5,-5 2</inkml:trace>
  <inkml:trace contextRef="#ctx0" brushRef="#br0" timeOffset="716.934">85 596,'30'-6,"-16"3,0 0,0 1,0 0,0 1,0 0,0 2,0-1,0 2,0 0,7 2,-20-3,1 0,0 1,-1-1,1 1,-1 0,0-1,1 1,-1 0,0 0,0 0,0 0,0 0,-1 0,1 0,0 0,-1 0,1 0,-1 0,0 0,0 0,0 1,0-1,0 0,0 0,-1 0,1 0,-1 0,1 0,-1 0,0 0,0 0,0 0,0 0,0 0,0 0,-1-1,1 1,0 0,-1-1,1 1,-1-1,0 0,0 1,1-1,-1 0,0 0,-1 0,-3 6,-25 27,24-28,0 0,1 1,-1 0,1 0,1 1,-1 0,1 0,1 0,-1 0,2 1,-1-1,1 1,-1 4,5-9,-1-1,1 1,0 0,0 0,1 0,-1-1,1 1,0 0,0-1,0 0,0 1,0-1,1 0,0 0,-1 0,1-1,0 1,1-1,-1 1,0-1,1 0,-1 0,1-1,-1 1,1-1,0 1,0-1,0-1,-1 1,1 0,0-1,0 0,0 0,0 0,0 0,0-1,0 1,0-1,0 0,0 0,-1-1,1 1,0-1,-1 0,1 0,-1 0,1-1,15-9</inkml:trace>
  <inkml:trace contextRef="#ctx0" brushRef="#br0" timeOffset="1026.954">649 201,'-10'44,"1"1,2 0,3 1,1-1,2 1,5 37,-2 16,-2 69,0-143</inkml:trace>
  <inkml:trace contextRef="#ctx0" brushRef="#br0" timeOffset="1434.176">1072 285,'-237'172,"227"-164,5-6,0 1,0 0,0 0,1 0,0 0,-1 1,1-1,1 1,-1 0,0 1,1-1,0 1,0-1,0 1,1 0,-1 0,1 0,0 0,1 0,-1 1,1-1,0 5,3-6,0-1,0 1,0-1,1 0,0 0,-1 0,1 0,0-1,0 1,1-1,-1 0,1 1,-1-2,1 1,-1 0,1-1,3 1,17 10,110 104,-114-108,-5-5</inkml:trace>
  <inkml:trace contextRef="#ctx0" brushRef="#br0" timeOffset="1777.28">1552 342,'-36'100,"35"-99,-12 33,-1-1,-1-1,-2 0,-1-1,-2-1,-1 0,-1-2,-8 6,-18 11,25-24</inkml:trace>
  <inkml:trace contextRef="#ctx0" brushRef="#br0" timeOffset="2045.505">1299 342,'4'24,"8"13,5 4,5 1,4-7,-3-5,-1-7,-3-3,-1 0,-3 1,0-3,-2 1,-3-4</inkml:trace>
  <inkml:trace contextRef="#ctx0" brushRef="#br0" timeOffset="2411.965">1750 596,'18'-1,"-11"0,1 1,-1-1,0 1,1 0,-1 1,0 0,0 0,0 0,1 1,-1 0,0 1,-1-1,1 1,0 1,-1-1,0 1,1 1,-6-2,0 1,0-1,-1 1,1-1,-1 1,0-1,0 1,0-1,-1 1,1-1,-1 1,0-1,0 0,0 1,0-1,0 0,-1 1,0-1,1 0,-1 0,0-1,-1 1,1 0,0-1,-1 1,1-1,-1 1,-2 0,-9 15,12-16,0-1,0 0,1 0,-1 1,1-1,-1 1,1 0,0-1,-1 1,1 0,0 0,0 0,0-1,1 1,-1 0,0 0,1 1,-1-1,1 0,0 0,0 0,-1 0,1 0,1 0,-1 0,0 0,0 1,1-1,-1 0,1 0,0 0,0 0,0 0,0-1,0 1,0 0,0 0,0-1,1 1,-1 0,1-1,-1 1,1-1,0 0,-1 0,1 0,0 1,0-1,0-1,0 1,1 0,7 0,0 0,1 0,-1-2,0 1,1-1,-1-1,0 0,0 0,0-1,9-4,-15 6,17-5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1 311,'87'22,"163"-13,-155-11,238-28,-258 17,-93 16,-1 1</inkml:trace>
  <inkml:trace contextRef="#ctx0" brushRef="#br0" timeOffset="301.82">85 537,'2'2,"-1"0,1 0,0 0,-1 0,1-1,0 1,0-1,0 1,0-1,1 0,-1 1,0-1,1 0,-1-1,0 1,1 0,-1-1,1 1,-1-1,1 0,-1 0,1 0,-1 0,1 0,-1 0,3 0,48 2,1-2,0-3,42-8,98-3,-139 14,-32 0</inkml:trace>
  <inkml:trace contextRef="#ctx0" brushRef="#br0" timeOffset="797.925">452 0,'-3'3,"1"0,-1 1,1-1,0 0,0 1,0-1,0 1,0 0,1-1,0 1,0 0,0 0,0 0,0 0,1 0,0 0,0 0,0 0,0 0,1 0,-1 0,1 0,0 0,0 0,1 0,-1-1,1 1,0 0,0-1,0 1,0-1,1 0,-1 0,1 0,0 0,0 0,0 0,0-1,0 0,1 1,-1-1,1 0,0-1,234 127,-228-122,0-2,1 2,-1-1,0 1,-1 1,0 0,0 0,0 1,-1 0,0 0,0 1,-1 0,0 0,-1 1,0 0,-1 0,0 0,1 3,-8-4,0 1,-1-1,1 0,-2-1,1 1,-1 0,-1-1,0 0,0 0,0 0,-1-1,0 0,-1 0,1 0,-1-1,-1 0,1 0,-1-1,0 0,0 0,-1-1,-4 2,-35 24,23-17,1 1,1 2,0 0,1 2,1 0,0 1,2 1,-8 11,15-9,6-3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89,'1'-2,"0"0,1 0,0 1,-1-1,1 0,0 1,0-1,0 1,0 0,0-1,0 1,0 0,0 0,0 0,0 1,1-1,-1 0,0 1,1 0,-1-1,1 1,-1 0,0 0,3 1,-2-2,196-28,26-1,-225 30,1-1,-1 1,1-1,0 1,-1 0,1-1,0 1,-1 0,1 0,0-1,-1 1,1 0,0 0,-1 0,1 0,0 0,0 0,-1 0,1 0,0 0,-1 0,1 0,0 1,0-1,-1 0,1 0,-1 1,1-1,0 0,-1 1,1-1,-1 1,1-1,0 1,-1-1,1 1,-1-1,0 1,1-1,-1 1,1 0,-1-1,0 1,0-1,1 1,-1 0,0 0,0-1,0 1,0 0,0-1,0 1,0 0,0 0,0-1,0 1,0 0,0-1,0 1,-1 0,1-1,0 1,0 0,-1 0,-6 10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2,'19'7,"0"-1,1-1,-1-1,1 0,0-1,0-2,0 0,1-1,-1 0,8-3,171-26,-144 29,-31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0 482,'23'58,"38"218,-33-102,0-31,-28-142,0 1,-1-1,1 1,0-1,0 1,0-1,0 0,1 1,-1-1,0 1,1-1,-1 1,1-1,-1 0,1 1,0-1,-1 0,1 0,0 0,0 1,0-1,0 0,0 0,0 0,0 0,0 0,0-1,1 1,-1 0,0 0,0-1,1 1,-1-1,1 1,-1-1,0 0,1 1,-1-1,1 0,-1 0,1 0,-1 0,1 0,-1-1,0 1,1 0,-1-1,1 1,-1-1,0 1,1-1,-1 1,0-1,0 0,1 0,-1 0,0 0,0 0,0 0,0 0,0 0,0 0,0-1,12-20,-2-1,0 0,-1-1,-2 0,0 0,-2-1,1-8,1 0,111-347,-77 236,-38 181,-10-16,0-2</inkml:trace>
  <inkml:trace contextRef="#ctx0" brushRef="#br0" timeOffset="572.546">480 990,'115'-22,"-113"22,-1 0,1-1,-1 1,1 0,-1 0,1 0,-1 0,1 1,-1-1,1 0,-1 0,0 1,1-1,-1 1,1 0,-1-1,0 1,1 0,-1 0,0-1,0 1,0 0,0 0,0 1,0-1,0 0,0 0,0 0,0 1,0-1,-1 0,1 1,-1-1,1 1,-1-1,1 0,-1 1,0-1,0 1,0-1,0 1,0-1,0 1,0-1,0 1,-1-1,1 1,0-1,-1 1,1-1,-1 1,0-1,1 0,-1 0,0 1,0-1,0 0,-98 129,98-129,0 0,0 0,0 1,0-1,0 0,0 0,1 1,-1-1,0 1,1-1,-1 0,1 1,-1-1,1 1,0-1,0 1,-1 0,1-1,0 1,0-1,1 1,-1-1,0 1,1-1,-1 1,0-1,1 1,0-1,-1 1,1-1,0 0,0 1,0-1,-1 0,1 0,1 0,-1 0,0 0,0 0,0 0,1 0,-1 0,0 0,1-1,-1 1,0 0,1-1,-1 1,1-1,-1 0,1 1,-1-1,1 0,0 0,-1 0,1 0,-1 0,1-1,12 3,0-1,0 0,0-1,0-1,0 0,0-1,0 0,0-2,0 1,-1-2,6-2,6-4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38:42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23,'4'-3,"1"0,0 0,-1 1,1 0,0 0,0 0,0 1,0 0,0 0,0 0,1 0,-1 1,0 0,0 0,1 0,-1 1,0 0,0 0,0 0,0 1,0-1,0 1,0 0,0 1,-1-1,1 1,-1 0,0 0,0 0,3 3,-6-2,0 0,0 0,0 0,-1 1,1-1,-1 0,0 0,0 1,-1-1,1 0,-1 0,0 0,0 0,0 0,-1 0,0 0,1 0,-1 0,0-1,-1 1,1-1,-1 1,0-1,1 0,-1 0,-3 2,-7 12,5-6,6-10,1 0,-1 0,0 0,1 1,-1-1,1 0,-1 1,1-1,0 1,-1-1,1 1,0 0,0 0,0-1,0 1,0 0,1 0,-1 0,1 0,-1 0,1 0,0 0,-1 0,1 0,0 0,0 0,1 0,-1 0,0 0,1 0,-1 0,1 0,-1 0,1 0,0-1,0 1,0 0,0 0,0-1,1 1,-1 0,0-1,1 1,8 0,-1 0,1-1,0 0,-1-1,1 0,0 0,-1-1,1 0,-1-1,1 0,-1 0,6-3,24-5,-17 6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3 140,'-1'-4,"1"-1,-1 1,1 0,0 0,0-1,0 1,1 0,-1 0,1 0,0 0,0-1,0 1,1 0,0 1,-1-1,1 0,1 0,-1 1,0-1,1 1,0 0,0 0,0 0,0 0,0 0,1 1,-1-1,1 1,0 0,-1 0,1 0,0 1,0 0,0-1,0 1,0 0,2 1,3-5,1 2,0 0,0 0,0 0,0 1,0 1,0 0,0 0,1 1,-1 0,0 1,7 1,-15-1,0 0,0 0,0 1,1-1,-2 0,1 1,0 0,0-1,0 1,-1 0,1 0,-1 0,0 0,1 0,-1 0,0 0,0 0,0 1,0-1,-1 0,1 1,-1-1,1 0,-1 1,0-1,0 1,0-1,0 1,0-1,-1 0,1 1,-1-1,0 0,1 1,-36 78,-139 131,171-208,0 0,0 1,1-1,-1 1,1 0,0 0,1 1,-1-1,1 0,0 1,0-1,1 1,0 0,0 0,0-1,1 1,-1 0,1 0,1 0,-1 0,1-1,0 1,0 0,1-1,0 1,0 0,0-1,1 0,-1 0,1 0,1 0,-1 0,1 0,-1-1,1 0,1 1,-1-2,0 1,3 1,9 1,-1-1,1-1,-1-1,1 0,0-1,1 0,-1-2,0 0,0 0,0-2,6-1,2-2,-6-2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2,'148'17,"0"-7,1-6,16-6,161-29,-300 31,-2 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0 350,'120'-136,"-84"93,1 1,2 1,37-29,-75 69,-1 0,1 0,0 0,0 0,0-1,0 1,0 0,0 0,0 0,0 1,0-1,0 0,0 0,1 1,-1-1,0 0,0 1,1 0,-1-1,1 1,-1 0,0-1,1 1,-1 0,1 0,-1 0,0 0,1 1,-1-1,1 0,-1 0,0 1,1-1,-1 1,0-1,0 1,1 0,-1 0,0-1,0 1,0 0,0 0,0 0,0 0,0 0,0 0,0 0,0 1,5 53,-6-49,-1-1,1 1,1-1,-1 1,1-1,0 0,0 1,0-1,1 0,0 0,0 0,0 0,1 0,-1 0,2 0,0-3,1 0,0-1,-1 1,1-1,0 0,0 0,0-1,-1 1,1-1,0 0,0-1,0 1,0-1,0 0,-1 0,1 0,0-1,-1 0,1 0,-1 0,1 0,-1-1,0 1,0-1,0 0,0-1,-2 3,42-27,72-29,-113 57,1 0,-1 1,0-1,0 1,0 0,-1 0,1 0,0 0,0 1,0-1,-1 1,1 0,-1-1,1 1,-1 0,0 1,0-1,0 0,0 1,0-1,0 1,-1-1,1 1,-1 0,0 0,0 0,0 0,0-1,0 1,-1 0,1 1,-1-1,0 0,0 0,0 0,0 0,0 0,-1 0,1 0,-1 0,-1 3,5 25,-3-26,0-1,1 0,0 1,0-1,0 0,0 0,1 0,-1 0,1 0,0 0,1 0,-1 0,1-1,-1 1,1-1,0 0,0 0,0 0,1 0,-1 0,1-1,1 1,14 5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57,'-10'33,"-2"17,-1 4,4-3,2-4,2-6,3-5,1-4,1-3,0-1,1 0,0-1,-1 0,0 0,1-8,-1-9</inkml:trace>
  <inkml:trace contextRef="#ctx0" brushRef="#br0" timeOffset="251.337">0 0,'38'5,"18"2,4-1,2-1,-6-1,-7-2,-7-1,-6-1,-4 5,-3 1,-1 0,-6-2</inkml:trace>
  <inkml:trace contextRef="#ctx0" brushRef="#br0" timeOffset="503.305">29 396,'33'0,"17"0,8 0,0 0,-5 0,-3 0,-4-5,-5-1,-6-1,-3 2,-7 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9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1,'20'4,"10"-2,5-2,2-1,-1-1,-1 1,-3 0,-1 0,-2 1,0-1,-1 1,0 0,-5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1,'-23'20,"1"0,0 2,2 1,1 0,0 2,2 0,1 1,1 0,1 1,1 1,-7 26,-25 42,4-6,25-52,-2 0,-1-2,-2 0,-2-1,-19 23,24-40,1-3</inkml:trace>
  <inkml:trace contextRef="#ctx0" brushRef="#br0" timeOffset="297.692">37 29,'-5'8,"0"0,1 1,0 0,0 0,1 0,0 0,0 1,1-1,1 1,-1-1,2 1,-1 0,1 0,1-1,-1 1,2 0,0-1,0 1,0-1,1 0,1 1,-1-1,1-1,1 1,0-1,0 1,1-1,139 162,-13 0,-109-138,-11-21</inkml:trace>
  <inkml:trace contextRef="#ctx0" brushRef="#br0" timeOffset="813.488">545 565,'11'-4,"0"0,0 1,0 0,1 1,-1 0,1 1,-1 0,1 1,-1 0,2 1,-11-1,0 0,-1 0,1 1,-1-1,1 0,-1 1,0 0,1-1,-1 1,1 0,-1-1,0 1,0 0,1 0,-1 0,0 0,0 0,0 0,0 1,0-1,0 0,0 0,-1 1,1-1,0 1,-1-1,1 0,-1 1,1-1,-1 1,0-1,0 1,0 0,0-1,0 1,0-1,0 1,0-1,0 1,-1-1,1 1,-1-1,1 1,-1-1,0 0,-37 66,33-60,5-7,-48 85,47-83,1 0,-1-1,0 1,1 0,-1 0,1 0,0 0,0-1,0 1,0 0,0 0,0 0,0 0,0 0,1-1,-1 1,1 0,-1 0,1 0,0-1,0 1,-1 0,1-1,0 1,1-1,-1 1,0-1,0 0,1 1,-1-1,1 0,-1 0,1 0,-1 0,1 0,0 0,-1 0,1-1,0 1,0-1,-1 1,1-1,0 0,0 1,0-1,0 0,0 0,1-1,8 1,0-2,0 1,0-2,0 1,0-2,-1 1,1-1,-1-1,0 0,-1 0,1-1,-1 0,1-2,5-3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1 302,'4'-1,"1"0,-1-1,1 0,-1 0,0 0,0 0,0-1,0 0,0 0,0 0,-1 0,0 0,0-1,0 0,1 0,4-4,192-201,-194 203,40-27,-45 32,0 0,0 1,0 0,0-1,0 1,0 0,1-1,-1 1,0 0,0 0,0 0,1 0,-1 0,0 0,0 0,0 1,0-1,0 0,1 1,-1-1,0 1,0-1,0 1,0-1,0 1,0 0,0 0,0-1,-1 1,1 0,0 0,0 0,-1 0,1 0,0 0,-1 0,1 0,-1 0,1 0,-1 0,0 0,1 1,-1-1,7 23,-7-20,0-1,1 1,-1-1,1 1,0-1,0 1,0-1,1 0,-1 1,1-1,0 0,0 0,0 0,0 0,0-1,0 1,1 0,0-1,-1 0,1 0,0 0,0 0,0 0,0 0,0-1,1 1,-1-1,1 0,114-32,-115 30,-1 1,1-1,0 1,-1 0,1 0,0 0,-1 0,1 1,-1-1,1 1,0 0,-1-1,1 1,-1 0,0 0,1 1,-1-1,0 0,0 1,0 0,0-1,0 1,0 0,0 0,0 0,-1 0,1 0,-1 1,0-1,1 0,-1 1,0-1,0 0,-1 1,1 0,0-1,-1 1,0-1,1 1,-1 0,21 43,-9-33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14,'0'-14,"0"22,0 24,0 227,-26-119,1-60,21-71</inkml:trace>
  <inkml:trace contextRef="#ctx0" brushRef="#br0" timeOffset="420.787">508 42,'-42'24,"0"2,2 1,1 2,-3 6,40-34,0 0,1 0,-1 0,0 0,1 1,-1-1,1 1,0-1,-1 1,1-1,0 1,0 0,0 0,0-1,0 1,1 0,-1 0,0 0,1 0,0 0,-1 0,1 0,0 0,0 0,0 0,0 0,0 0,1 1,-1-1,1 0,-1-1,1 1,0 0,-1 0,1 0,0 0,0 0,1-1,-1 1,0-1,0 1,1-1,-1 1,1-1,-1 1,1-1,0 0,0 0,150 93,-142-84,1-1,0-1,0 0,1 0,-1-2,2 1,-1-1,1-1,0 0,9 2,3-3</inkml:trace>
  <inkml:trace contextRef="#ctx0" brushRef="#br0" timeOffset="732.077">1 608,'38'4,"18"2,8 0,4-1,-5-1,-5-7,-6-2,-3-1,-5 2,-5 0,-4 2,-4 0,-2 2,-5-1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6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407 395,'-17'95,"-56"165,40-161,30-95,1 0,0 1,0-1,0 1,0 0,1-1,0 1,0 0,0 0,0 0,1 0,0 0,0 0,0 0,1-1,-1 1,1 0,0 0,1 0,-1-1,1 1,0 0,0-1,1 0,-1 1,1-1,0 0,0 0,0-1,0 1,1-1,0 1,-1-1,1 0,3 1,5-1,-1 0,1-2,-1 1,1-1,0-1,-1 0,1-1,0 0,-1-1,1 0,-1 0,5-3,47-6,175-23,-103 40,-117-5</inkml:trace>
  <inkml:trace contextRef="#ctx0" brushRef="#br0" timeOffset="620.09">1141 508,'3'-8,"-1"0,2 0,-1 1,1-1,0 1,1-1,0 1,0 1,1-1,-1 1,1 0,1 0,-1 0,1 1,0 0,0 1,1-1,-1 1,1 1,0 0,0 0,0 0,0 1,1 0,-1 1,0-1,1 2,-1-1,1 1,0 1,-1-1,1 1,-1 1,0 0,1 0,-7-1,1 1,0-1,-1 1,1 0,-1 0,0 0,0 0,1 0,-1 0,-1 0,1 1,0-1,0 1,-1 0,0-1,1 1,-1 0,0 0,0 0,-1 0,1-1,-1 1,1 0,-1 0,0 0,0 1,0-1,0 0,-1 0,1-1,-1 1,0 0,0 0,-1 2,-49 93,-148 129,197-224,0-1,0 1,1 0,-1-1,1 1,-1 0,1 0,0 0,0 0,0 0,0 0,1 0,-1 0,1 1,0-1,0 0,0 0,0 0,1 0,-1 1,1-1,0 0,0 0,0 0,0 0,0 0,1-1,0 1,-1 0,1-1,0 1,0-1,0 1,0-1,1 1,16 5,0-1,0-1,0-1,1 0,-1-2,1 0,0-1,0-1,0-1,0-1,0 0,0-2,0 0,-1-1,1-1,3-3,0 4,-19 3,-1 1,1 0,0-1,0 1,-1-1,1 0,-1 0,1-1,-1 1,1-1,-1 1,0-1,1 0,-1 0,0-1,-1 1,1-1,0 1,0-2,-1-6</inkml:trace>
  <inkml:trace contextRef="#ctx0" brushRef="#br0" timeOffset="1315.777">1789 395,'2'-4,"0"0,0 1,0-1,0 0,0 1,1-1,-1 1,1 0,0-1,0 1,0 1,1-1,-1 0,1 1,-1 0,1 0,0 0,2-1,14-7,2 1,-1 2,1 0,0 1,0 0,19 0,-37 5,-1 0,1 0,0 1,0-1,-1 1,1 0,0 0,0 0,0 1,0-1,-1 1,1 0,0 0,-1 0,1 1,-1-1,1 1,-1 0,1 0,-1 0,0 0,0 1,0-1,-1 1,1-1,0 1,-1 0,0 0,0 1,0-1,0 0,0 1,-1-1,1 1,-1 0,0-1,0 1,0 0,-1 0,1-1,-1 1,0 0,0 0,0 0,-1-1,1 2,-4 6,-1 0,0 0,0 0,-1-1,0 0,-1 0,0-1,-1 0,0 0,0 0,-1-1,-5 3,-11 14,-133 153,155-175,0 0,1 0,-1-1,0 2,1-1,0 0,0 0,0 1,0-1,0 1,1 0,0 0,-1-1,1 1,1 0,-1 0,1 0,-1 0,1 0,0 0,0 0,1 0,-1 0,1 0,0 0,0 0,0-1,1 1,-1 0,1-1,0 1,0-1,0 1,1-1,-1 0,1 0,-1 0,1 0,0-1,0 1,0-1,1 0,-1 1,2-1,12 2,-1-1,1 0,0-1,1-1,-1-1,0 0,15-3,7 1,105-24,-133 18,-5 0</inkml:trace>
  <inkml:trace contextRef="#ctx0" brushRef="#br0" timeOffset="3831.934">2496 57,'55'255,"-25"-57,-30-148,10 86,-3-108,-2 0,-1 0,-1 1,-1-1,-2 1,0-1,-3 10,2-34,-1-1,1 1,0-1,-1 1,0-1,0 1,0-1,0 0,0 0,-1 0,0 0,1 0,-1 0,0-1,0 0,-1 1,1-1,0 0,-1 0,1-1,-1 1,1-1,-1 0,0 0,0 0,0 0,1-1,-1 0,0 1,0-1,0-1,-1 1,-25 5,-314 19,-185 49,182-44,54-19,6 9,71 7,-13 3,33-1,194-28,0 0,0-1,0 1,0-1,1 1,-1-1,0 0,1 1,-1-1,0 0,1 0,-1-1,1 1,-1 0,1 0,0-1,-1 1,1-1,0 1,0-1,0 1,0-1,1 0,-1 1,0-1,1 0,-1 0,1 0,-1 1,1-1,0 0,0 0,0 0,0 0,0 0,0 0,1-1,14-76,-13 72,37-224,-17-62,-10 202,20-91,26 42,-52 136,1 0,-1 0,1 1,-1-1,1 1,0 1,0-1,1 1,-1 1,0-1,1 1,-1 0,1 1,-1 0,1 0,-1 1,0-1,1 2,0-1,16 1,8-1,165-10,-131-1,-1 3,1 3,0 2,31 6,23-2,190-3,-59-50,-22 16,-32 36,-55-28,82 27,-199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532 250,'-30'23,"1"1,2 2,0 0,2 2,0 1,3 1,0 1,2 0,1 2,2 0,-7 19,18-39,-14 31,-2-1,-2-1,-2 0,-1-2,-26 28,8-29,24-23</inkml:trace>
  <inkml:trace contextRef="#ctx0" brushRef="#br0" timeOffset="247.09">24 336,'5'38,"1"18,5 3,1 3,2-6,4-7,-1-7,1-6,3-9,-3-4,1-2,2 1,2 1,2-3,-3-5</inkml:trace>
  <inkml:trace contextRef="#ctx0" brushRef="#br0" timeOffset="645.401">503 815,'33'-1,"-24"-1,0 2,0-1,0 1,0 0,0 1,-1 0,1 1,0 0,0 0,-1 1,1 0,6 4,-13-6,-1 1,0 0,0 0,0 0,0 0,0 0,-1 0,1 0,-1 0,1 1,-1-1,0 0,0 0,0 0,0 0,0 1,0-1,-1 0,1 0,-1 0,1 0,-1 0,0 0,0 0,0 0,0 0,0 0,0 0,-1-1,1 1,0 0,-1-1,0 1,1-1,-1 0,0 1,0-1,1 0,-1 0,0 0,0 0,-10 11,-36 58,49-68,1 0,-1 0,1 0,-1 0,1-1,0 1,0 0,0-1,-1 0,1 1,1-1,-1 0,0 0,0 0,0 0,1 0,-1-1,0 1,1-1,-1 1,0-1,1 0,-1 0,1 0,-1 0,0-1,1 1,1-1,61-21,-50 10</inkml:trace>
  <inkml:trace contextRef="#ctx0" brushRef="#br0" timeOffset="1062.916">786 25,'12'-5,"0"1,1 0,0 1,-1 0,1 1,0 0,0 1,1 1,-1 0,0 1,0 0,0 1,4 1,-15-3,-1 1,1-1,0 1,0 0,0-1,-1 1,1 0,0 0,-1 0,1 0,-1 1,1-1,-1 0,0 1,0-1,1 1,-1-1,0 1,0-1,0 1,-1 0,1 0,0-1,-1 1,1 0,-1 0,1 0,-1 0,0 0,0-1,0 1,0 0,0 0,0 0,0 0,-1 0,-31 66,18-44,13-23,0 1,0 1,0-1,0 0,0 0,0 0,0 0,1 1,-1-1,1 0,0 0,0 1,0-1,0 0,0 1,0-1,1 0,-1 1,1-1,-1 0,1 0,0 0,0 1,0-1,0 0,0 0,1 0,-1-1,0 1,1 0,0 0,-1-1,1 1,0-1,0 1,0-1,0 0,85 24,2-25,-64-2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7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89,'-19'-21,"15"16,-1-1,0 1,-1 0,1 0,-1 0,0 1,0 0,0 0,-1 0,1 1,-1 0,0 0,0 1,-2-1,-6 1,-1 0,1 0,-1 2,0 0,1 0,-1 2,0 0,1 1,0 0,-14 6,11-5,13-3,1-1,-1 1,0 1,0-1,0 0,1 1,-1 0,1 0,-1 1,1-1,0 1,0 0,0 0,0 0,1 0,-1 1,1 0,0-1,0 1,0 0,1 1,-1-1,0 1,-35 157,26-92,2-6,1 1,4 0,3 0,6 61,25 133,-47-32,-12-104,28-118,0-1,0 1,1-1,-1 1,1 0,0 0,0-1,1 1,-1 0,1 0,0 0,0 0,1 0,0 0,0-1,0 1,0 0,0 0,1-1,0 1,0-1,1 0,-1 1,1-1,0 0,0 0,0-1,0 1,1-1,-1 1,1-1,0 0,0-1,0 1,3 1,130 1,-112-6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8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54,'1'-3,"0"0,0 0,0 0,0 1,1-1,-1 0,1 1,0-1,0 1,0-1,0 1,0 0,0 0,1 0,-1 0,1 0,-1 0,1 1,0-1,-1 1,1 0,0 0,0 0,0 0,0 0,0 1,0-1,0 1,0 0,0 0,1 0,-1 0,0 1,0-1,0 1,0 0,0 0,0 0,0 0,-1 0,1 1,0-1,-1 1,1 0,-1 0,1 0,-1 0,0 0,0 0,0 1,0-1,1 2,5 10,-1-1,-1 1,0 0,-1 1,-1-1,0 1,0 0,-2 0,0 1,-1-1,0 0,-1 0,-1 1,-1-1,-1 10,0 38,2 233,-28-30,3-42,-3-27,29-194,1 0,-1 0,0 0,0 0,0 0,0 0,0 0,0 0,-1 0,0 0,1 0,-1-1,0 1,0 0,-1 0,1-1,-1 1,1-1,-1 1,0-1,0 0,0 1,0-1,0 0,0 0,-1-1,1 1,0 0,-1-1,0 0,1 1,-1-1,0 0,0 0,0-1,0 1,1 0,-1-1,0 0,0 0,0 0,0 0,0 0,0-1,-119-20,72 25,32-5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9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1,'-38'53,"-59"148,92-192,-2 5,-1 1,2 0,0 0,0 0,2 0,0 1,1 0,0 0,1 3,4-1</inkml:trace>
  <inkml:trace contextRef="#ctx0" brushRef="#br0" timeOffset="249.907">416 142,'-29'33,"-14"17,-5 3,1-1,4-5,9-7,6-4,2-4,6-2,7-2,5-6</inkml:trace>
  <inkml:trace contextRef="#ctx0" brushRef="#br0" timeOffset="634.033">218 565,'3'-1,"6"-2,0-1,0 2,0-1,0 2,1-1,-1 1,1 0,-1 1,1 0,-1 1,1 0,-1 0,9 3,-17-3,0-1,0 1,1 0,-1 0,0-1,0 1,0 0,0 0,0 0,0 0,0 0,-1 1,1-1,0 0,0 0,-1 0,1 1,-1-1,1 0,-1 1,0-1,0 0,1 1,-1-1,0 1,0-1,0 0,0 1,0-1,-1 1,1-1,0 0,-1 1,1-1,-1 0,1 0,-1 1,0-1,0 1,-34 53,29-48,6-6,-43 70,43-69,-1 0,1-1,-1 1,1 0,0-1,-1 1,1 0,0-1,0 1,0 0,0 0,1-1,-1 1,0 0,1-1,-1 1,1 0,-1-1,1 1,0-1,0 1,0-1,0 1,0-1,0 0,0 1,0-1,1 0,-1 0,0 0,1 0,-1 0,1 0,-1 0,1 0,-1-1,1 1,0-1,-1 1,1-1,0 1,-1-1,1 0,0 0,0 0,14 2,0-1,1-1,-1 0,0-1,0-1,0-1,0 0,10-4,20-3,-21 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05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30,'284'0,"-115"-28,-141 27,-4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0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1,'424'0,"-400"0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19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339 170,'-19'34,"-12"15,1 5,4-3,2-4,6-6,5-6,0-7,3-5,-2-6,-4-6,1-4</inkml:trace>
  <inkml:trace contextRef="#ctx0" brushRef="#br0" timeOffset="340.122">0 311,'33'8,"-1"1,0 1,0 2,-2 1,19 11,117 63,-163-85,78 43,-70-49,-3-5</inkml:trace>
  <inkml:trace contextRef="#ctx0" brushRef="#br0" timeOffset="588.868">424 395,'-19'-5,"-12"-1,-4 0,-2 6,1 3,1 6,3 1,1-1,6 3,3-1,5 3,0-1,4-3</inkml:trace>
  <inkml:trace contextRef="#ctx0" brushRef="#br0" timeOffset="854.109">170 141,'-5'24,"-1"13,4 5,4-1,0-1,6-3,1-4,-2-1,4-3,0-1,-3 0,-1 0,1-5,1-2,-2 1,-3 1,0 1,-3-2</inkml:trace>
  <inkml:trace contextRef="#ctx0" brushRef="#br0" timeOffset="1255.815">705 170,'-16'25,"1"0,1 1,1 1,1 0,2 1,1 0,1 0,1 1,1 0,1 9,4-34,0 1,0 0,1 0,0 0,0 0,0 0,0 0,1 0,0-1,0 1,0 0,1 0,-1-1,1 1,0-1,1 1,-1-1,1 0,0 0,0 0,0 0,0 0,1-1,-1 0,1 1,0-1,0-1,0 1,0-1,1 1,-1-1,1 0,-1-1,1 1,0-1,0 0,-1 0,1 0,0-1,4 0,2-2,0 0,-1-1,0-1,0 0,0 0,0-1,-1 0,1 0,-1-1,0-1,-1 1,0-1,0-1,0 0,-1 0,0 0,-1-1,0 0,0 0,-1-1,0 1,-1-1,0 0,0 0,-1-1,-1 1,1-1,-2 0,1-3,0 6,0-1,-1 0,1 0,-2 0,1 0,-2 0,1 0,-1 0,0 0,-1 0,0 1,0-1,-1 0,0 1,0 0,-1 0,-1 0,1 0,-1 0,0 1,-1 0,0 0,0 0,0 1,-1 0,0 0,0 1,0 0,-1 0,0 0,-7-2,-58 7,55 6</inkml:trace>
  <inkml:trace contextRef="#ctx0" brushRef="#br0" timeOffset="1506.908">1101 481,'-19'28,"-2"10,3-1</inkml:trace>
  <inkml:trace contextRef="#ctx0" brushRef="#br0" timeOffset="1785.831">1355 1,'-10'33,"-2"16,-1 5,4-2,2-6,2-5,3 0,1-3,1-2,0-3,1-2,0-2,-1-1,0 0,1 0,-1 0,0-6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22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1,'34'0,"15"0,10 0,-1 0,-6 0,-6 0,-7 0,-4 0,-5 0,-6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0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708 315,'0'-1,"-1"1,1 0,-1-1,1 1,-1 0,1 0,-1-1,1 1,-1 0,1 0,-1-1,1 1,-1 0,1 0,-1 0,1 0,-1 0,0 0,1 0,-1 0,1 0,-1 0,1 1,-1-1,1 0,-1 0,0 0,1 1,-1-1,1 0,0 0,-1 1,1-1,-1 0,1 1,-1-1,1 1,0-1,-1 1,1-1,0 1,-1-1,1 1,0-1,0 1,0-1,-1 1,1-1,0 1,0-1,0 1,0-1,0 1,0 0,0-1,0 1,0-1,0 1,1 0,-7 39,6-39,-12 198,-5-106,-13 157,31-171,0-80</inkml:trace>
  <inkml:trace contextRef="#ctx0" brushRef="#br0" timeOffset="279.849">934 738,'-5'15,"-1"9,0 0</inkml:trace>
  <inkml:trace contextRef="#ctx0" brushRef="#br0" timeOffset="769.653">1132 371,'7'-4,"0"0,0 1,1-1,-1 1,1 1,0-1,0 1,0 1,0 0,0 0,0 0,0 1,1 0,4 1,3-1,11-1,-14 0,1 0,-1 1,0 0,1 1,-1 0,0 2,1-1,-1 1,2 2,-13-4,0 0,0 0,-1 0,1 0,0 0,0 0,-1 1,1-1,-1 1,1-1,-1 1,1-1,-1 1,0 0,0 0,0 0,0 0,0-1,0 1,-1 0,1 1,-1-1,1 0,-1 0,0 0,0 0,0 0,0 0,0 0,0 0,-1 1,1-1,0 0,-1 0,0 0,0 0,1 0,-2 0,-45 76,41-69,-83 93,68-82,2 1,0 1,2 0,0 1,2 1,0 1,1 2,12-24,1 0,-1 0,1 0,0 0,0 0,0 1,0-1,0 0,1 1,0-1,-1 0,1 1,0-1,1 1,-1-1,1 0,-1 1,1-1,0 0,0 1,0-1,1 0,-1 0,1 0,0 0,0 0,0-1,0 1,0 0,1-1,-1 0,1 1,-1-1,1 0,0 0,0-1,0 1,0 0,1-1,1 3,1-2,-1 1,1 0,-1-1,1 0,0 0,0-1,0 0,0 0,0 0,0-1,0 0,0 0,0 0,0-1,0 0,0 0,0 0,0-1,0 0,-1 0,1 0,-1-1,1 0,-1 0,0 0,0-1,0 0,-1 0,1 0,-1 0,0-1,0 0,10-15,-3 3</inkml:trace>
  <inkml:trace contextRef="#ctx0" brushRef="#br0" timeOffset="1270.411">1639 400,'16'-6,"1"0,-1 1,1 1,0 0,0 2,0 0,1 0,-1 2,0 0,10 2,-24-2,0-1,0 1,0 0,0 0,0 1,0-1,0 0,0 1,0 0,0 0,0 0,-1 0,1 0,0 0,-1 1,1-1,-1 1,1 0,-1 0,0 0,0 0,1 0,-2 0,1 1,0-1,0 1,-1-1,1 1,-1 0,0-1,0 1,0 0,0 0,-1 0,1 0,-1 0,1 0,-1 0,0 0,0 0,-1 0,1 0,0 0,-1 0,-3 9,-1 0,0 0,0-1,-2 0,1 0,-1 0,-1-1,0 0,0 0,-7 5,-46 66,59-79,0 0,0 0,1 0,-1 1,1-1,-1 0,1 1,0-1,0 1,0 0,0-1,1 1,-1 0,1-1,-1 1,1 0,0-1,0 1,0 0,0 0,1-1,-1 1,1 0,0-1,-1 1,1 0,1-1,-1 1,0-1,0 0,1 1,-1-1,1 0,0 0,0 0,0 0,0 0,0 0,0-1,0 1,1-1,-1 1,1-1,-1 0,1 0,-1 0,1 0,2 0,5 0,1 0,-1 0,1-1,-1 0,1-1,-1-1,1 1,-1-2,0 1,0-2,0 1,8-5,8-4</inkml:trace>
  <inkml:trace contextRef="#ctx0" brushRef="#br0" timeOffset="2217.302">539 1162,'45'0,"120"0,131-18,259-67,-424 73,-107 12</inkml:trace>
  <inkml:trace contextRef="#ctx0" brushRef="#br0" timeOffset="2632.389">1019 1275,'-19'6,"1"2,0 0,1 1,0 0,1 1,-1 1,2 1,0 1,0 0,1 0,1 2,1-1,0 2,0 0,2 0,0 1,1 0,0 0,-2 10,10-22,-1 0,1 0,1 0,-1 1,1-1,-1 0,2 1,-1-1,0 0,1 0,0 0,0 1,1-1,0 0,-1 0,2-1,-1 1,0 0,1-1,0 1,0-1,0 0,1 0,0 0,-1-1,1 1,0-1,1 0,-1 0,1 0,-1 0,1-1,0 0,0 0,0 0,0-1,0 1,0-1,0-1,2 1,10 0,0 0,0-1,0-1,0-1,-1 0,1-2,-1 0,0 0,0-1,0-1,-1-1,1 0,-2-1,1-1,-1 0,7-7,-13 10,0 0,-1 0,0-1,0 0,0 0,-1 0,0-1,-1 0,0-1,0 1,-1-1,0 0,0 0,-1 0,0 0,0 0,-1-1,-1 0,0 1,0-1,-1 0,0 1,0-1,-1 0,-1 1,1-1,-2 1,1-1,-1 1,-2 1,1 0,-2 1,1 0,-1 0,0 1,0 0,0 0,-1 0,0 0,0 1,-1 1,0-1,1 1,-1 0,-1 1,1 0,0 0,-1 1,0 0,1 0,-1 1,0 0,0 1,0 0,1 0,-1 1,-8 2,-8 1</inkml:trace>
  <inkml:trace contextRef="#ctx0" brushRef="#br0" timeOffset="2920.136">1414 1500,'-5'24,"-1"8</inkml:trace>
  <inkml:trace contextRef="#ctx0" brushRef="#br0" timeOffset="3348.875">1555 1331,'10'-4,"0"-1,0 1,0 1,1 0,0 0,-1 1,1 1,0-1,0 2,0 0,0 0,0 1,-1 0,1 1,0 0,4 2,-13-4,0 1,1 0,-1 0,0 0,0 0,0 1,0-1,0 1,0-1,0 1,0 0,-1-1,1 1,-1 0,1 0,-1 0,0 0,0 1,0-1,0 0,0 0,0 1,0-1,-1 0,1 1,-1-1,0 1,0-1,0 1,0-1,0 0,0 1,-1-1,1 1,-1-1,-38 86,22-58,-6 55,22-82,1-1,0 0,0 0,1 0,-1 1,0-1,1 0,-1 0,1 0,-1 0,1 0,0 0,0 0,0 0,0 0,1 0,-1 0,0-1,1 1,-1-1,1 1,0-1,-1 1,1-1,0 0,0 0,0 0,0 0,0 0,0 0,0 0,0-1,0 1,0-1,1 1,-1-1,2 0,5-1,-1 1,1-2,-1 1,0-1,1 0,-1-1,0 0,0-1,-1 1,1-1,-1-1,2-1,-9 6,17-9</inkml:trace>
  <inkml:trace contextRef="#ctx0" brushRef="#br0" timeOffset="25094.747">708 33,'0'0,"-136"-32,131 32,-1 0,1 0,0 0,-1 1,1-1,0 1,0 0,-1 1,1-1,0 1,0 0,1 1,-1-1,0 1,1 0,-1 0,1 0,0 1,0-1,0 1,1 0,-1 0,1 0,-1 3,-6 12,0 1,2 0,0 1,2 0,0 0,-2 21,-6 18,-204 851,73-373,137-503,2-1,2 1,1 0,1 0,3 13,-1-41,1 0,1-1,-1 1,1-1,0 1,1-1,-1 1,1-1,1 0,-1-1,1 1,0 0,0-1,1 0,-1 0,1 0,0-1,0 1,1-1,0 0,-1-1,1 0,0 0,1 0,-1 0,0-1,1 0,0 0,-1-1,1 0,0 0,-1-1,1 1,0-2,0 1,0-1,5-1,158-45,-73 15,18 1,-91 28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24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1553,'28'5,"20"1,6 0,4-1,1-1,-4-7,-2-2,-1-1,-4 1,0 1,-5 2,-3-4,-5-1,-3 1,-2 1,-7 2</inkml:trace>
  <inkml:trace contextRef="#ctx0" brushRef="#br0" timeOffset="451.148">72 1835,'-11'24,"1"-5,1 1,1 0,1 1,0 0,2 0,0 0,1 1,2-1,0 1,1 9,1-28,0-1,1 0,-1 1,1-1,-1 0,1 1,0-1,0 0,0 0,0 0,1 1,-1-1,0-1,1 1,0 0,-1 0,1 0,0-1,0 1,0-1,0 0,0 1,0-1,0 0,0 0,1 0,-1 0,0-1,1 1,-1-1,0 1,1-1,-1 0,1 0,-1 0,0 0,1-1,-1 1,1 0,-1-1,0 0,1 1,0-2,101-43,-85 33,-1-2,0 1,-1-2,-1 0,0-1,-1-1,11-16,-21 25,-1 0,0 0,-1 0,1 0,-2 0,1-1,-1 0,0 1,-1-1,0 0,-1 0,0 0,0 0,-1-5,1 10,-1 0,1 1,-1-1,0 0,0 1,0-1,0 0,0 1,-1-1,0 1,0 0,0 0,0 0,0 0,-1 0,1 0,-1 0,0 1,0-1,0 1,0 0,0 0,0 0,0 0,-1 1,1-1,-1 1,0 0,1 0,-1 0,0 0,1 1,-1-1,-3 1,-19 3,2 3</inkml:trace>
  <inkml:trace contextRef="#ctx0" brushRef="#br0" timeOffset="714.41">495 2060,'-10'15,"3"4,1 0</inkml:trace>
  <inkml:trace contextRef="#ctx0" brushRef="#br0" timeOffset="1134.193">665 1779,'32'-1,"-25"-1,1 2,0-1,-1 1,1 0,0 0,-1 1,1 0,0 1,-1-1,0 2,1-1,-1 1,0 0,3 2,-8-3,0 0,0 0,0 0,-1 0,1 1,-1-1,1 0,-1 1,0-1,0 1,0 0,-1-1,1 1,0 0,-1-1,0 1,0 0,0 0,0 0,0-1,0 1,-1 0,1 0,-1-1,0 1,0-1,0 1,0 0,0-1,0 0,-1 1,-1 1,-57 72,55-72,0 0,0 1,1 0,-1 0,1 0,0 0,0 0,1 1,-1 0,1-1,1 1,-1 1,1-1,0 0,0 0,1 1,0-1,0 1,0-1,1 7,3-9,0-1,0 0,0 0,0 0,1 0,-1 0,1-1,0 1,0-1,0 0,0 0,0-1,0 1,0-1,1 0,-1 0,0 0,1-1,-1 1,1-1,-1 0,1-1,-1 1,0-1,1 0,-1 0,0 0,1 0,-1-1,0 0,3-1,18-8,-6-2</inkml:trace>
  <inkml:trace contextRef="#ctx0" brushRef="#br0" timeOffset="-549.984">382 932,'-83'42,"74"-36,5-4,-1 0,1 1,0-1,0 1,0 0,0 0,1 0,-1 0,1 1,0 0,0-1,0 1,0 0,1 1,0-1,0 0,0 1,0-1,0 1,1-1,0 1,0 0,0 0,1-1,0 1,-1 0,2 0,-1 0,1 0,-1-1,1 1,0 0,1-1,-1 1,1-1,0 1,0-1,1 0,1 3,4 0,1 0,0-1,0 0,0-1,1 0,0-1,0 0,0 0,0-1,0 0,1-1,6 1,65 22,-79-24,0 1,-1 0,0 0,1 0,-1 0,0 0,0 1,0-1,0 1,0-1,-1 1,1 0,-1 0,0 0,1 0,-2 0,1 0,0 0,0 0,-1 0,0 0,1 0,-1 0,-1 0,1 1,0-1,-1 0,1 0,-1 0,0 0,0 0,0 0,-1 0,1-1,-1 1,1 0,-1-1,0 1,0-1,0 1,0-1,0 0,-1 0,1 0,-1 0,1 0,-1-1,0 1,0-1,0 0,0 1,-23 11,2-4</inkml:trace>
  <inkml:trace contextRef="#ctx0" brushRef="#br0" timeOffset="-302.013">298 875,'33'0,"17"0,8 0,0 0,-5 0,-7 5,-2 2,-3-1,-5-1,-2-1,-3-2,-2-1,-1-1,-1 0,1 0,-1 0,-4 0</inkml:trace>
  <inkml:trace contextRef="#ctx0" brushRef="#br0" timeOffset="6381.644">1342 1383,'-24'29,"-8"14,-3 5,4-1,3-4,6-5,1-8,6-4,4-3,-1-4,3-2,2-2</inkml:trace>
  <inkml:trace contextRef="#ctx0" brushRef="#br0" timeOffset="6847.684">1003 1412,'13'18,"1"0,0-1,1 0,1-1,1-1,0 0,1-2,1 0,0-1,0 0,1-2,10 3,152 25,-59-18,-122-20,-1-1,1 1,0 0,0 0,-1-1,1 1,0 0,-1-1,1 1,-1 0,1-1,0 1,-1-1,1 0,-1 1,1-1,-1 1,0-1,1 0,-1 1,1-1,-1 0,0 1,0-1,1 0,-1 1,0-1,0 0,0 0,0 1,0-1,0 0,0 0,0 1,0-1,0 0,0 0,-1 1,1-1,0 0,-1 1,1-1,0 0,-1 1,1-1,0 0,-1 1,1-1,-1 1,1-1,-1 1,0-1,1 1,-1-1,0 1,1 0,-1-1,0 1,-36-31,21 26,0 1,0 1,0 0,0 1,-1 1,0 0,1 2,-1-1,1 2,0 0,-1 1,1 1,-1 1,-88 11,-31-20,118-2</inkml:trace>
  <inkml:trace contextRef="#ctx0" brushRef="#br0" timeOffset="7119.679">1229 1215,'0'33,"0"16,0 5,0-2,0-6,5-5,1-5,0-4,-1-2,-2-2,-1-1,-1 0,0 0,-1 1,5-1,1 1,4-4,2-7</inkml:trace>
  <inkml:trace contextRef="#ctx0" brushRef="#br0" timeOffset="7533.805">1737 1299,'-17'38,"2"0,1 1,3 1,-7 39,17-72,1 0,0 1,0-1,0 0,1 0,1 1,-1-1,1 0,0 0,1 0,-1-1,1 1,1-1,-1 1,1-1,1 0,-1 0,2 0,-4-3,1 0,0 0,0 0,0-1,0 1,0-1,1 0,-1 0,1 0,-1-1,1 1,0-1,-1 0,1 0,0 0,0 0,0-1,0 0,0 1,0-1,0-1,0 1,0-1,0 1,-1-1,1 0,0-1,0 1,-1 0,1-1,-1 0,1 0,2-2,0-1,1-1,-1 1,0-1,0 0,0-1,-1 1,0-1,0 0,-1-1,0 1,0-1,-1 0,0 0,0 0,-1 0,0 0,-1-1,1-3,1-11,-2 0,0 1,-1-1,-2 0,0 1,-3-10,3 22,0 0,0 0,-1 1,0-1,-1 1,0-1,-1 1,0 1,0-1,-1 1,0-1,0 2,-1-1,-6-5,-1 2</inkml:trace>
  <inkml:trace contextRef="#ctx0" brushRef="#br0" timeOffset="7783.12">2132 1525,'-9'19,"-4"11,1 6,7-4,4-8</inkml:trace>
  <inkml:trace contextRef="#ctx0" brushRef="#br0" timeOffset="8069.549">2357 1102,'-19'33,"-6"16,0 5,6-2,5-6,5-5,4-5,4-4,1-2,0-2,1-1,0 0,0 0,0 1,-1-5</inkml:trace>
  <inkml:trace contextRef="#ctx0" brushRef="#br0" timeOffset="8525.479">2414 791,'13'-7,"0"0,1 0,0 2,0-1,1 2,-1 0,1 1,0 0,0 1,0 1,14 0,-27 1,-1 0,0 0,0 0,1 0,-1 1,0-1,0 0,0 0,1 1,-1-1,0 1,0-1,0 1,0-1,0 1,0 0,0-1,0 1,0 0,0 0,0 0,0 0,-1 0,1 0,0 0,-1 0,1 0,-1 0,1 0,-1 0,1 0,-1 0,0 1,1-1,-1 0,0 0,0 1,0-1,0 0,0 0,0 0,-1 1,1-1,0 0,0 0,-1 0,1 0,-1 1,1-1,-1 0,0 0,1 0,-2 1,-45 51,-8 5,54-56,-1 0,1 0,0 0,0 0,0 0,0 1,1-1,-1 0,0 0,1 1,0-1,-1 0,1 1,0-1,0 0,0 1,1-1,-1 0,1 1,-1-1,1 0,0 0,0 0,0 1,0-1,0 0,0 0,0 0,1 0,-1-1,1 1,-1 0,1-1,6 5,-1-1,1 0,1 0,-1-1,0 0,1 0,0-1,0 0,0-1,0 0,0 0,1-1,-1 0,4-1,13 1</inkml:trace>
  <inkml:trace contextRef="#ctx0" brushRef="#br0" timeOffset="9236.509">2611 481,'15'-5,"-3"1,1-1,-1 1,1 1,0 0,0 1,0 0,1 1,-1 1,0 0,0 1,0 0,1 1,-1 0,8 4,-16-2,0 1,-1 0,1 0,-1 0,0 0,-1 1,1-1,-1 1,0 0,0 0,-1 0,0 1,0-1,-1 1,1-1,-1 1,-1-1,1 1,-1 0,0-1,-1 1,0-1,0 1,0-1,-1 1,-1 3,1 21,-15 189,-38 172,-11 57,38-277,19-110,8-45,-1 0,-1 0,0 0,-2 0,0-1,0 0,-2 0,-1 2,4-14,0 1,0-1,0 0,-1 0,0-1,0 1,0-1,0 0,-1-1,1 1,-1-1,1 0,-1 0,0-1,0 1,0-1,0-1,0 1,-1-1,-16 4,-121 21,31-9,89-15</inkml:trace>
  <inkml:trace contextRef="#ctx0" brushRef="#br0" timeOffset="11258.805">3177 1,'0'14,"0"10,0 5,0 8,0 2,0 4,0 0,-5 1,-2-1,1-3,1-4,-3-3,-1-3,2-1,2-1,1 0,2 0,2-6</inkml:trace>
  <inkml:trace contextRef="#ctx0" brushRef="#br0" timeOffset="11454.492">3544 395,'-39'34,"-17"16,-4 3,4 4,6-9,11-7,13-7,11-3,8-7</inkml:trace>
  <inkml:trace contextRef="#ctx0" brushRef="#br0" timeOffset="11818.787">3261 848,'33'-10,"-11"2,0 1,0 1,1 1,0 1,0 1,0 2,0 0,1 1,1 1,-23-1,-1 0,1 0,-1 0,1 0,-1 0,1 1,-1-1,1 0,-1 1,0-1,1 1,-1 0,0-1,1 1,-1 0,0 0,0 0,0 0,0 0,0 0,0 0,0 0,0 0,0 1,0-1,0 0,-1 0,1 1,-1-1,1 1,-1-1,1 1,-1-1,0 0,0 1,0-1,0 1,0-1,0 1,0-1,0 1,0-1,-1 1,1-1,-1 1,1-1,-1 0,1 1,-1-1,0 0,0 0,0 1,0-1,1 0,-2 0,1 0,0 0,0 0,-1 1,-34 37,30-33,0-1,0 1,1 0,-1 0,2 1,-1-1,0 1,1 0,1 1,-1-1,1 1,0-1,1 1,-2 7,4-13,0 0,0 0,0 1,0-1,0 0,1 0,-1 0,1 0,-1 0,1 0,0 0,0 0,0 0,0 0,0 0,1 0,-1-1,0 1,1 0,-1-1,1 1,0-1,-1 0,1 1,0-1,0 0,0 0,0 0,0 0,0-1,0 1,0-1,0 1,0-1,0 1,1-1,-1 0,0 0,0 0,0-1,1 1,91-18,-35-2,-34 12</inkml:trace>
  <inkml:trace contextRef="#ctx0" brushRef="#br0" timeOffset="15971.173">2978 1609,'62'-108,"-46"82,2 2,0-1,2 2,0 1,1 0,10-5,-31 27,1-1,-1 1,1-1,-1 1,1 0,-1-1,1 1,0 0,-1-1,1 1,0 0,-1 0,1 0,0 0,-1 0,1 0,0 0,-1 0,1 0,0 0,-1 0,1 0,0 0,-1 0,1 1,0-1,-1 0,1 1,-1-1,1 0,0 1,-1-1,1 0,-1 1,1-1,-1 1,0-1,1 1,-1-1,1 1,-1 0,0-1,1 1,-1-1,0 1,0 0,0-1,1 1,-1 0,0-1,0 1,0 0,0-1,0 1,0 0,0-1,0 1,-1 0,1-1,0 1,0 0,0-1,-1 1,1 0,-1 0,0 51,-3-28,-2 22,7-45,-1 0,1 0,-1 0,1 0,-1 0,1-1,-1 1,1 0,-1 0,1-1,0 1,0-1,-1 1,1 0,0-1,0 1,0-1,0 0,-1 1,1-1,0 0,0 1,0-1,0 0,0 0,0 0,0 0,0 0,0 0,0 0,0 0,0 0,0-1,0 1,-1 0,1 0,0-1,0 1,0-1,0 1,0-1,-1 1,1-1,0 1,0-2,141-94,-141 95,1 0,-1 1,0-1,0 0,0 0,1 0,-1 1,0-1,0 1,1-1,-1 1,1 0,-1-1,0 1,1 0,-1 0,1 0,-1 0,1 0,-1 0,0 0,1 1,-1-1,1 0,-1 1,0-1,1 1,-1 0,0-1,0 1,1 0,-1 0,0 0,0-1,0 1,0 0,0 1,0-1,0 0,0 0,-1 0,1 1,0-1,-1 0,1 0,-1 1,1-1,-1 1,0-1,0 0,1 1,-1 0,19 62,-8-50</inkml:trace>
  <inkml:trace contextRef="#ctx0" brushRef="#br0" timeOffset="16339.102">3571 1637,'-74'34,"-3"-3,0-3,-2-4,0-3,-42 3,-75 17,159-22,42-16</inkml:trace>
  <inkml:trace contextRef="#ctx0" brushRef="#br0" timeOffset="16850.972">3431 1920,'-38'7,"1"3,0 1,0 1,-22 13,57-25,1 0,0 0,-1 0,1 0,0 1,0-1,-1 1,1-1,0 1,0-1,0 1,0 0,0-1,-1 1,1 0,1 0,-1 0,0 0,0 0,0 0,0 0,1 0,-1 0,0 0,1 0,-1 1,1-1,-1 0,1 0,0 0,0 1,-1-1,1 0,0 1,0-1,0 0,0 1,0-1,1 0,-1 0,0 1,1-1,-1 0,1 0,-1 1,1-1,-1 0,1 0,0 0,0 0,-1 0,1 0,0 0,0 0,0 0,0-1,0 1,0 0,1 0,-1-1,0 1,0-1,0 1,1-1,14 9,-12-8,1 0,-1 0,1 1,-1 0,0 0,0 0,0 1,0-1,0 1,0 0,-1 0,1 0,-1 0,0 1,0-1,0 1,0 0,-1 0,0 0,1 0,-2 1,1-1,0 0,-1 1,0-1,0 1,0 0,0-1,-1 1,0 0,0-1,0 3,-4 1,0 0,0 0,0-1,-1 1,0-1,0-1,-1 1,1-1,-2 0,1 0,-1 0,0-1,0 0,0-1,-1 1,1-1,-1-1,0 1,0-2,-1 1,1-1,0 0,-1-1,1 0,-1 0,0-1,1 0,-1 0,0-1,-6-1,-27-14,30 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19:5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49,'26'79,"45"239,-60-262,24 61,-35-116,1 0,-1 0,1 1,0-1,0 0,-1 0,1 0,0 0,0-1,0 1,0 0,0 0,0 0,0-1,0 1,0-1,0 1,0-1,1 1,-1-1,0 1,0-1,0 0,1 0,-1 0,0 0,0 0,1 0,-1 0,0 0,0 0,1-1,-1 1,0 0,0-1,0 1,1-1,-1 1,0-1,0 0,0 1,0-1,0 0,0 0,0 0,-1 0,1 0,0 0,0-1,38-55,-39 55,100-238,-30 30,-48 97,-21 128,-2 3</inkml:trace>
  <inkml:trace contextRef="#ctx0" brushRef="#br0" timeOffset="384.762">763 472,'-5'14,"-1"15,-5 2,-1 1,3-1,2 0,2-1,-2-6,-1-1,2-1,1 1,7-3,2-10,2-7</inkml:trace>
  <inkml:trace contextRef="#ctx0" brushRef="#br0" timeOffset="716.002">1045 217,'28'0,"16"0,3 0,0 0,-4 0,-4-5,-4-1,-4 0,-1 1,-2 2,0 1,-6 1</inkml:trace>
  <inkml:trace contextRef="#ctx0" brushRef="#br0" timeOffset="968.655">1158 472,'43'0,"29"0,6 0,-4-5,-11-1,-10-1,-11-2,-6-1,-6 2,-7 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170 175,'-13'9,"0"1,0 0,1 1,0 0,1 1,0 0,1 1,1 0,0 1,0 0,2 0,-1 0,2 1,0 1,1-1,-2 9,7-18,0 0,0 0,1 0,-1 0,1 0,1 0,-1 0,1 0,0 0,0-1,1 1,-1-1,1 1,0-1,1 0,0 0,-1-1,1 1,1-1,-1 0,1 0,-1 0,1 0,0-1,1 0,-1 0,1 0,-1-1,1 0,0 0,-1 0,1-1,0 0,0 0,0 0,0-1,1 0,-1 0,0 0,3-2,17 1,0-2,-1-1,0-1,0-1,0-1,-1-1,0-1,0-2,-1 0,0-1,-1-1,-1-2,0 0,-1-1,0-1,-2 0,15-18,-27 28,0 1,-1-1,1 0,-2 0,1-1,-1 1,0-1,0 0,-1 0,0 0,-1 0,1-1,-2 1,1-1,-1 0,-1 1,1-1,-1 0,-1 1,0-1,0 0,-1 1,0-1,0 1,-1 0,0-1,0 1,-1 1,0-1,-1 0,1 1,-2 0,1 0,-1 1,0-1,0 1,0 0,-1 1,0 0,0 0,-1 0,1 1,-7-2,-55-11,38 15</inkml:trace>
  <inkml:trace contextRef="#ctx0" brushRef="#br0" timeOffset="569.741">1 259,'208'28,"38"1,3-7,-47-16,-166-17,-31 5</inkml:trace>
  <inkml:trace contextRef="#ctx0" brushRef="#br0" timeOffset="1251.356">481 6,'-5'0,"-6"0,-6 0,-6 0,3 4,-2 3,-1-1,3 3,1 1,-2 3,3 5,-1-2,4 2,-1 3,2 2,4 2,4-3</inkml:trace>
  <inkml:trace contextRef="#ctx0" brushRef="#br0" timeOffset="3438.398">1243 400,'-9'15,"-14"18,-2 10,-1 1,2-2,2-3,-1-3,4-3,0-8,3-7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1,'-31'33,"1"2,2 1,2 1,1 1,1 3,-113 195,13-76,124-160,0 1,-1 0,1 0,0-1,-1 1,1 0,-1-1,1 1,-1-1,1 1,-1-1,1 1,-1-1,1 1,-1-1,0 1,1-1,-1 0,0 1,1-1,-1 0,0 0,1 1,-1-1,0 0,0 0,1 0,-1 0,0 0,0 0,1 0,-1 0,0 0,0 0,1-1,-1 1,0 0,0 0,1-1,-1 1,0 0,1-1,-1 1,1-1,-1 1,0-1,1 1,-1-1,1 1,-1-1,1 0,0 1,-1-1,1 0,-2-14</inkml:trace>
  <inkml:trace contextRef="#ctx0" brushRef="#br0" timeOffset="337.615">64 1,'-2'1,"0"1,1-1,-1 1,0 0,1 0,-1 0,1 0,0 0,-1 0,1 0,0 1,0-1,1 0,-1 0,0 1,1-1,-1 1,1-1,0 1,0-1,0 0,0 1,0-1,1 1,-1-1,1 1,-1-1,1 0,0 1,1 1,3 11,0 0,2 0,-1-1,2 0,0 0,1-1,0 0,1 0,29 45,77 140,-106-180,-4-5,1 0,1-1,-1 0,2 0,0-1,0 0,1 0,4 2,3-2</inkml:trace>
  <inkml:trace contextRef="#ctx0" brushRef="#br0" timeOffset="639.639">601 368,'9'19,"4"16,-1 7,-2 1,-3-2,-3-3,-1-4,-2-7</inkml:trace>
  <inkml:trace contextRef="#ctx0" brushRef="#br0" timeOffset="966.673">882 227,'34'-5,"20"-2,7 1,-4 1,-5 2,-8 0,-11-3,-6 0,-3 0,-1 1,-4 2</inkml:trace>
  <inkml:trace contextRef="#ctx0" brushRef="#br0" timeOffset="1220.56">968 452,'38'-10,"32"-7,9-2,-4 3,-10 5,-12 3,-9 3,-8 3,-10 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0:07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282 231,'-6'14,"0"0,1 0,1 1,0 0,1-1,0 2,1-1,1 0,1 0,0 0,1 1,0-1,1 0,1 0,1 0,0-1,1 1,3 6,-6-16,1-1,0 1,1-1,-1 0,1 0,-1 0,1-1,0 1,0-1,1 0,-1 0,1 0,0-1,-1 1,1-1,0-1,0 1,1-1,-1 1,0-1,0-1,1 1,-1-1,0 0,1 0,-1 0,0-1,1 0,-1 0,1-1,13-2,-1-1,0 0,0-2,-1 0,0-1,0-1,15-10,-27 16,25-15,-1-1,-1-1,-1-1,-1-2,-1 0,-1-2,17-24,-35 42,-1-1,-1 0,1 0,-1 0,-1 0,0-1,0 1,0-1,-1 0,0 0,-1 0,0 0,-1 0,0-1,0 1,-1 0,0 0,0 0,-1 0,0 0,-1 1,0-1,0 0,-1 1,0 0,-1 0,-2-3,0 4,-1 0,0 1,0 0,0 0,-1 1,0 0,0 1,0 0,-1 0,1 1,-1 0,0 1,0 0,0 0,-8 1,-13-2</inkml:trace>
  <inkml:trace contextRef="#ctx0" brushRef="#br0" timeOffset="395.534">1 344,'17'0,"67"1,0-4,-1-3,63-14,308-56,-437 73,-11 1,1 0,-1 1,1 0,-1 0,1 0,0 1,-1 0,1 0,-1 1,1 0,0 0,-1 1,0-1,1 1,-1 1,0-1,1 1,4 10</inkml:trace>
  <inkml:trace contextRef="#ctx0" brushRef="#br0" timeOffset="1518.156">649 33,'-6'-4,"-1"1,1-1,-1 1,1 0,-1 1,0 0,-1 0,1 0,0 1,0 0,-1 0,1 1,0 0,-1 0,1 1,0-1,-7 3,2-1,0 1,1 0,-1 1,1 0,0 1,0 0,0 1,0 0,1 0,0 1,1 1,0 0,0 0,0 1,1 0,-5 7,-31 69,37-63</inkml:trace>
  <inkml:trace contextRef="#ctx0" brushRef="#br0" timeOffset="27442.563">1213 569,'0'5,"0"6,-4 1,-3 4,1 4,-3-2,-1 1,-3-2,0 0,-2 2,-3 3,-4-3,3 1,-1-3,8-5,6-4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1 128,'17'0,"362"0,-375 0,-3 0,1 1,0 0,0-1,-1 1,1-1,0 0,0 0,-1 1,1-1,0 0,0-1,-1 1,1 0,0 0,0-1,-1 1,1-1,0 0,-1 1,1-1,-1 0,1 0,-1 0,1 0,-1 0,1 0,-1 0,0-1,0 1,0 0,1-1,-1 1,-1-1,1 1,0-1,0 0,-1 1,1-1,0 0,-1 1,0-1,1 0,-1 0,-4-5,0 0,-1 0,0 1,0-1,0 1,-1 1,0-1,0 1,0 0,-1 0,1 0,-1 1,-1 0,1 1,0 0,-1 0,1 0,-4 0,1 3,6 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0,0-4,-2-3,0 1,-1 1,1 1,-1 2,-10 1,-8 5,-5 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30,'39'0,"26"-5,13-1,-3 0,-9 1,-12 1,-9 2,-8 1,-10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4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0,'-10'15,"-7"19,-6 8,0 2,5-1,5-4,5-4,4-2,7-3,9-6,6-2,5-5,4-6,1-9,2-9,-5-10,-7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5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1 172,'24'-24,"13"-13,5-5,-1 5,-6 14,-9 15,-5 9,-6 9,0 8,-3 5,1 4,-1 2,1-3,0-3,1 1,4 1,-2-5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0,'27'238,"-45"12,9-181,-20 111,7-74,17-111,4-7</inkml:trace>
  <inkml:trace contextRef="#ctx0" brushRef="#br0" timeOffset="405.924">1 57,'55'-11,"1"2,1 3,-1 2,1 3,3 2,136-27,-122 25,-73 1,-1 0,0 0,1 0,-1 0,1 0,-1 1,1-1,-1 0,1 0,-1 0,1 1,-1-1,0 0,1 0,-1 1,0-1,1 0,-1 1,0-1,1 0,-1 1,0-1,0 1,1-1,-1 1,0-1,0 0,0 1,1-1,-1 1,0-1,0 1,0-1,0 1,0-1,0 1,0-1,0 1,0-1,0 1,-1-1,1 0,0 1,0-1,0 1,0-1,-1 1,1-1,0 0,-1 1,1-1,0 1,0-1,-1 0,1 1,-1-1,1 0,0 0,-1 1,1-1,-1 0,1 0,-1 0,1 1,0-1,-1 0,-12 11</inkml:trace>
  <inkml:trace contextRef="#ctx0" brushRef="#br0" timeOffset="655.896">85 395,'34'0,"20"-5,6-1,-2 0,-7 1,-6 2,-7 1,-5 1,-8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9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163 110,'-23'32,"1"0,2 1,2 1,1 1,1 0,2 1,-5 23,5 57,15-112,-1-1,1 0,0 0,0 0,0 1,0-1,1 0,-1 0,1-1,-1 1,1 0,0 0,0-1,0 0,1 1,-1-1,1 0,-1 0,1 0,0 0,-1 0,1-1,0 1,0-1,0 0,1 0,-1 0,0 0,0-1,0 1,1-1,-1 0,0 0,1 0,7-1,0-1,0-1,0 0,-1 0,1-1,-1 0,0-1,0 0,-1-1,1 0,-1 0,-1-1,1 0,-1-1,7-8,-4 3,-1 0,-1-1,0 0,-1 0,0-1,-1 0,-1 0,0 0,-1-1,-1 0,0 0,-2-1,0 1,0-1,-1 1,-1-1,-2-7,-32-61,15 61</inkml:trace>
  <inkml:trace contextRef="#ctx0" brushRef="#br0" timeOffset="649.853">756 82,'-46'49,"2"3,2 2,2 1,3 2,3 2,-19 44,45-78,19-32,198-329,-122 206,-89 150,-45 148,45-154,0 1,1-1,1 1,1-1,0 1,0-1,2 1,0-1,0 0,1 0,1 0,0-1,3 3,-5-9,0 0,1 0,-1-1,2 1,-1-1,1 0,0 0,0 0,1-1,-1 1,1-1,1-1,-1 1,1-1,-1 0,1-1,0 0,0 0,1 0,-1-1,1 0,-1 0,1-1,0 0,2 0,0-4,0 0,0-1,0 0,0 0,-1-1,1 0,-1-1,-1 0,1-1,-1 1,0-2,-1 1,1-1,-2 0,1-1,-1 1,0-1,-1 0,0-1,3-6,5-6,89-168,-96 171,0 1,0-1,-2 1,0-1,-2 0,0-1,-1 1,-1-9,0 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0,'-16'7,"-1"1,2 0,-1 1,2 0,-1 2,1-1,1 2,0 0,0 1,1 0,1 0,0 1,1 1,1 0,0 0,1 1,0 0,2 1,0-1,0 1,2 0,0 1,1-1,0 6,4-9,1 0,0 0,1-1,1 0,0 1,0-1,2-1,-1 1,2-1,0 1,-5-8,1 0,0 0,1 0,-1-1,1 1,0-1,0 1,1-1,-1-1,1 1,0-1,0 1,0-1,0-1,0 1,1-1,-1 0,1 0,0 0,-1-1,1 0,0 0,0-1,1 1,1-3,0-1,0 1,0-1,-1-1,1 1,-1-1,0-1,0 1,0-1,-1 0,1-1,-1 0,0 0,-1 0,0 0,0-1,0 0,-1 0,0 0,0-1,-1 0,1 1,-2-1,1 0,-1 0,-1 0,1-7,-1 9,-1 0,0 0,-1 0,0 1,1-1,-2 0,1 1,-1-1,0 1,0-1,0 1,-1 0,0 0,0 0,0 0,0 0,-1 1,0 0,0-1,0 1,-1 1,1-1,-1 1,0-1,0 2,0-1,0 0,0 1,-1 0,1 0,-1 1,0-1,1 1,-1 0,0 1,1-1,-1 1,-2 1,-19 3,2 3</inkml:trace>
  <inkml:trace contextRef="#ctx0" brushRef="#br0" timeOffset="336.565">679 29,'-19'43,"-6"19,0 4,5-5,2-7,2-9,6-7,3-5,-2-3,2-3,1 0,1 0,3-5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1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49,'-22'20,"1"1,0 1,2 1,0 0,2 2,0 0,-7 18,17-30,1 0,1 0,0 1,0-1,2 1,0 1,0-1,1 0,1 1,1-1,0 1,1 5,-1-13,1-1,0 0,0 1,0-1,1 0,0 0,0 0,1 0,-1 0,1-1,1 1,-1-1,1 1,0-1,0-1,0 1,1 0,-1-1,1 0,1 0,-1 0,0-1,1 0,-1 0,1 0,0-1,0 0,5 1,-3-2,-1 0,1 0,-1-1,1-1,-1 1,1-1,-1 0,1-1,-1 0,0 0,0 0,0-1,0 0,0-1,-1 0,1 0,-1 0,0 0,0-1,2-3,101-114,-97 105,0-1,-2 0,0-1,-1 0,-1 0,-1-1,0 0,2-20,-7 32,0 0,-1 0,0-1,-1 1,0 0,0 0,-1 0,0 0,-1 0,1 0,-1 0,-1 0,0 0,0 1,0-1,-1 1,0 0,0 0,-1 0,0 1,0-1,-1 1,0 1,-1-2,4 4,-1 0,0 0,0 0,0 1,0-1,0 1,-1 0,1 1,-1-1,1 1,-1 0,1 0,-1 0,0 0,1 1,-1 0,0 0,0 0,1 1,-1-1,0 1,1 0,-1 1,1-1,-1 1,1 0,-1 0,1 0,0 0,0 1,0 0,0 1,-17 12</inkml:trace>
  <inkml:trace contextRef="#ctx0" brushRef="#br0" timeOffset="286.327">652 388,'-4'19,"-3"11,1 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2:33.9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1 202,'353'-28,"-120"-1,26 19,-181-1,0 4,1 3,72 7,-26-1,467-2,-394-28,-82 27,78-10,-145 4,0 1,0 3,0 2,24 3,110-4,-14-26,195 28,-162 28,334-28,-314-28,-107 28,83-11,-135 1,0 3,0 3,1 3,25 4,21-1,116 26,519-28,-349-1,-173-26,420 27,-59 0,-353 28,446-28,-507 28,281-28,796 0,-997-29,144 29,-308-14,-67 10,-1 1,1 0,-1 1,1 1,0 1,0 0,18 4,15 5,1-1,0-3,43-2,440-4,-313 29,289-28,-153 0,-137 28,353-28,74 0,-479-27,27 43,-11 8,-152-18,0 0,0-3,0 0,0-2,21-3,-16 1,-14 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180 650,'29'-33,"2"11,1 2,1 1,1 1,0 2,1 2,1 1,0 1,8 1,82-31,130-59,-255 101,0-1,0 1,0 0,1-1,-1 1,0 0,0 0,0 0,1 0,-1 0,0 0,0 0,0 0,1 0,-1 0,0 1,0-1,0 1,0-1,0 1,1-1,-1 1,0-1,0 1,0 0,0 0,-1-1,1 1,0 0,0 0,0 0,-1 0,1 0,0 0,-1 0,1 0,-1 0,0 1,1-1,-1 0,0 0,1 0,-1 0,0 1,0-1,0 0,0 1,-4 60,-10 36,4 1,5 0,5 73,1-137,29 345,-25-261,-20-139,8 8,0 0,-2 1,1 0,-1 1,-1-1,0 2,0 0,-1 0,0 1,-1 0,0 0,0 2,0-1,-1 2,0 0,0 0,0 1,-1 1,1 0,-1 1,-12-1,-18 1,-1 2,1 2,-1 2,1 1,1 3,-1 1,1 2,1 3,0 1,1 2,1 1,-22 15,54-29,1 0,-1 0,1 1,0 0,0 0,0 0,1 1,0 0,0 1,0-1,1 1,0 0,1 0,-3 4,19 16,3-19</inkml:trace>
  <inkml:trace contextRef="#ctx0" brushRef="#br0" timeOffset="281.837">378 989,'43'-10,"38"-8,16-5,0 1,-11-1,-11 4,-14 5,-11 0,-11 2,-6 4,-9 3</inkml:trace>
  <inkml:trace contextRef="#ctx0" brushRef="#br0" timeOffset="530.725">1338 904,'0'34,"0"15,0 5,0-2,-5-11,-2-6,1-10</inkml:trace>
  <inkml:trace contextRef="#ctx0" brushRef="#br0" timeOffset="765.603">1309 424</inkml:trace>
  <inkml:trace contextRef="#ctx0" brushRef="#br0" timeOffset="1031.476">1620 1299,'36'-108,"5"1,51-96,-56 155,-35 48,0 0,0 0,0 0,0 1,1-1,-1 0,0 1,0-1,0 1,0-1,0 1,0-1,-1 1,1 0,0 0,0-1,0 1,0 0,-1 0,1 0,-1 0,1 0,0 0,-1 0,1 0,-1 0,0 0,1 0,-1 0,0 0,0 0,0 0,0 1,0-1,0 0,0 0,0 0,0 0,0 0,0 0,-1 0,1 1,0 0,0 85,-2-72,1 1,1-1,0 1,1-1,0 0,2 0,0 1,0-2,2 1,3 8,-7-19,1-1,-1 0,1 0,0 0,0 0,1 0,-1 0,0-1,1 1,0-1,-1 1,1-1,0 0,0 0,0-1,1 1,-1 0,0-1,1 0,-1 0,1 0,-1 0,1-1,-1 1,1-1,-1 0,1 0,0 0,-1 0,1-1,-1 1,1-1,2-1,3-1,-1 0,0-1,0 0,-1-1,1 1,-1-1,0-1,0 1,-1-1,1 0,-1-1,-1 1,3-5,66-133,-67 119</inkml:trace>
  <inkml:trace contextRef="#ctx0" brushRef="#br0" timeOffset="1506.239">2523 791,'-19'12,"1"1,0 1,1 0,1 1,0 1,2 1,-1 0,2 0,0 2,1-1,1 2,-3 8,10-23,1 0,0 0,0 0,1 1,-1-1,1 1,0-1,1 1,-1 0,1-1,0 1,1 0,-1 0,1 0,0 0,1 0,0-1,-1 1,2 0,-1 0,1-1,0 1,0 0,0-1,1 0,0 0,0 0,0 0,1 0,-1 0,1-1,0 0,1 0,1 2,3-1,-1 0,1-1,0 0,0-1,0 1,1-2,-1 1,1-2,0 1,-1-1,1-1,0 1,0-2,-1 1,1-1,0-1,0 0,-1 0,0-1,1 0,-1-1,0 0,0 0,-1-1,0 0,1 0,-2-1,1 0,-1-1,0 0,2-2,22-26,-2-2,-1-1,-2-1,-1-1,-3-2,-1 0,-2-1,0-7,-7 19,-1 0,-1-1,-3-1,0 1,1-25,-7 44,0-1,-1 1,0-1,-1 1,-1 0,0 0,0-1,-2 1,0 0,0 1,-1-1,0 1,-1 0,-1 0,-4-5,9 13,-1 1,0-1,-1 0,1 1,0-1,-1 1,0 0,0 0,0 1,0-1,0 1,-1 0,1 0,0 0,-1 1,0 0,1-1,-1 2,0-1,0 0,0 1,1 0,-1 0,0 1,0-1,0 1,1 0,-1 0,0 1,1-1,-1 1,1 0,0 0,0 0,-2 2,-7 4,1 0,-1 1,1 1,1 0,0 0,0 1,1 1,1 0,0 0,-6 11,5-5,2 1,0 0,1 0,0 1,2 0,1 0,0 0,1 0,2 1,0-1,1 1,0 0,2-1,1 0,0 1,2-1,0 0,1-1,1 1,1-1,1-1,0 0,2 0,0 0,1-1,0-1,1 0,1-1,1-1,11 10,-2-4,0-1,1-1,1-2,0 0,1-2,1 0,0-2,1-2,0 0,0-2,15 2,-16-4,-4 0</inkml:trace>
  <inkml:trace contextRef="#ctx0" brushRef="#br0" timeOffset="4321.01">4414 650,'28'50,"-2"1,-2 0,-2 2,-3 1,7 34,17 46,-43-133,0 0,-1 0,1 0,0-1,0 1,0 0,0 0,0 0,0 0,0 0,0 0,0 0,0 0,0 0,1-1,-1 1,0 0,1 0,-1 0,1 0,-1-1,1 1,-1 0,1 0,-1-1,1 1,0 0,-1-1,1 1,0-1,0 1,-1-1,1 1,0-1,0 1,0-1,0 0,-1 0,1 1,0-1,0 0,0 0,0 0,0 0,0 0,0 0,0 0,0 0,-1 0,1-1,0 1,0 0,0 0,0-1,0 1,-1-1,1 1,0-1,0 1,-1-1,1 0,46-154,98-265,-141 408,-8 18,-2 6</inkml:trace>
  <inkml:trace contextRef="#ctx0" brushRef="#br0" timeOffset="4800.755">4894 1045,'15'-6,"-6"1,0 1,0 0,1 0,-1 1,1 0,0 1,0 0,0 0,0 1,0 1,0 0,0 0,0 1,4 0,-13 0,1 0,-1 0,0 0,0 0,1 0,-1 0,0 0,0 0,0 0,-1 0,1 1,0-1,0 0,-1 1,1-1,0 1,-1-1,0 0,1 1,-1-1,0 1,0-1,1 1,-1 0,0-1,-1 1,1-1,0 1,0-1,-1 1,1-1,-1 0,1 1,-1-1,0 1,1-1,-1 0,0 1,-32 55,30-52,-2 2,0-1,1 0,-1 1,1 0,0 0,0 0,1 0,0 0,0 1,1-1,0 1,0 0,1 0,0 5,3-10,1 1,-1-1,1 0,0 0,0 0,0 0,1 0,-1-1,1 1,-1-1,1 0,0 0,0-1,0 1,0-1,0 0,0 0,0 0,1 0,-1-1,0 1,1-1,-1 0,0-1,0 1,0-1,1 0,-1 0,3-1,6 1,105-3,-94 3</inkml:trace>
  <inkml:trace contextRef="#ctx0" brushRef="#br0" timeOffset="6622.592">6079 764,'2'16,"0"1,1 0,1-1,0 0,2 0,-1 0,2 0,0-1,1 0,5 7,-10-19,1 1,-1 0,0-1,1 0,0 0,0 0,0 0,0-1,0 1,1-1,-1 0,0 0,1-1,0 1,-1-1,1 0,0-1,0 1,0-1,0 0,-1 0,1 0,0 0,0-1,0 0,-1 0,1-1,0 1,-1-1,1 0,-1 0,0 0,0-1,0 1,0-1,0 0,0 0,-1-1,1 1,-1-1,0 0,1-1,17-20,-18 20,0 1,0 0,0 0,1 0,-1 0,1 1,0-1,0 1,0 0,1 0,-1 0,1 1,-1 0,5-2,-6 5,0 0,0 1,-1-1,1 1,0-1,-1 1,1 0,-1 0,1 0,-1 0,0 1,0-1,0 1,0-1,0 1,-1-1,1 1,-1 0,1 0,-1 0,0 0,-1 0,1 0,0 0,-1 2,7 12,-5-13,1 1,-1 0,1 0,0-1,0 1,0-1,1 0,0 0,-1-1,2 1,-1-1,0 1,1-1,-1-1,1 1,0-1,0 1,0-1,0-1,0 1,0-1,0 0,1 0,-1 0,0-1,1 0,-1 0,0 0,1-1,-1 0,0 0,1 0,-1 0,0-1,0 0,0 0,0-1,14-7,-1-2,-1 0,0-1,-1-1,-1 0,0-1,-1-1,0 0,-1-1,-1-1,9-17,-19 31,1-1,-1 1,0-1,0 0,0 0,0 0,-1 0,0 0,0 0,-1 0,1 0,-1 0,0 0,0-1,-1 1,0 0,0 0,0 0,0 0,-1 0,0 0,0 1,0-1,-11-7</inkml:trace>
  <inkml:trace contextRef="#ctx0" brushRef="#br0" timeOffset="7125.299">7151 1,'-26'103,"5"2,5 0,4 1,5 0,1-34,4-1,3 1,4 12,-5-81,0-1,-1 0,1 1,0-1,1 1,-1-1,0 0,1 1,-1-1,1 0,0 1,0-1,-1 0,2 0,-1 0,0 0,0 0,1 0,-1 0,1 0,-1-1,1 1,0 0,0-1,0 1,0-1,0 0,0 0,0 0,0 0,0 0,0 0,1 0,-1-1,0 1,1-1,-1 0,0 0,1 1,-1-2,1 1,-1 0,3-1,7-4,1-1,-1 0,0-1,0 0,-1-1,0 0,0-1,5-6,68-45,-83 59,-1 1,1-1,1 0,-1 1,0-1,0 1,0-1,0 1,0-1,0 1,1 0,-1 0,0 0,0-1,1 1,-1 0,0 1,0-1,0 0,1 0,-1 0,0 1,0-1,0 0,0 1,1-1,-1 1,0 0,0-1,0 1,0 0,0 0,0-1,-1 1,1 0,0 0,0 0,-1 0,1 0,0 0,-1 0,1 0,-1 1,1-1,-1 1,-1 56,-6 28,7-84,1 0,-1 0,1 0,-1 0,1 0,0 0,-1 0,1 0,0 0,0-1,1 1,-1 0,0-1,1 1,-1-1,0 1,1-1,0 1,-1-1,1 0,0 0,0 0,0 0,-1 0,1 0,0-1,0 1,0-1,1 1,-1-1,0 0,0 1,0-1,0 0,0-1,0 1,0 0,0-1,1 1,14-4</inkml:trace>
  <inkml:trace contextRef="#ctx0" brushRef="#br0" timeOffset="11156.404">7716 819,'9'4,"0"0,0-1,0 0,1-1,-1 0,1-1,-1 1,1-2,-1 1,1-1,0-1,-1 0,1 0,-1-1,1 0,-1-1,0 0,0 0,0-1,-1 0,1-1,-1 1,0-2,0 1,0-1,-1-1,0 1,0-1,-1 0,0-1,0 1,-1-1,2-2,-6 7,1 0,-1 1,1-1,-1 0,0 0,0 0,0 0,-1 1,1-1,-1-1,1 1,-1 0,0 0,0 0,-1 0,1 0,-1 0,1 0,-1 0,0 0,0 1,0-1,0 0,-1 0,1 1,-1-1,0 0,1 1,-1 0,0-1,-1 1,1 0,0 0,-1 0,1 1,-1-1,1 0,-1 1,0 0,1 0,-1-1,0 2,0-1,0 0,0 0,0 1,-3 0,-4 1,-1 0,0 1,0 0,1 1,0 0,-1 1,1 0,0 1,1 0,-1 0,1 1,0 0,1 1,-1 0,1 0,1 1,-1 0,1 0,1 1,-1 0,2 0,-1 0,1 1,1 0,-1 0,2 0,-1 0,2 1,-1 0,1-1,0 5,2-9,-1-1,1 0,0 1,0-1,0 0,1 1,0-1,0 0,0 0,1 1,0-1,0 0,0 0,0-1,1 1,0 0,0-1,0 0,0 0,1 0,0 0,-1 0,2-1,-1 1,0-1,1 0,-1 0,1-1,0 0,0 1,0-2,0 1,0 0,0-1,0 0,1 0,1-1,100-4,-89-3</inkml:trace>
  <inkml:trace contextRef="#ctx0" brushRef="#br0" timeOffset="11784.089">8422 594,'-36'35,"2"1,2 2,1 2,3 0,1 2,1 1,-17 43,76-131,-6 0,3 1,1 1,3 2,9-7,23-37,-64 125,-5-27,0 0,2 0,-1 0,2 0,0 1,0-1,1 0,1 0,0 0,1 0,0 0,1-1,1 1,0-1,0 0,1 0,1-1,0 0,0 0,3 1,-6-8,-1-2,1 1,1 0,-1-1,0 1,0-1,1-1,-1 1,1 0,0-1,0 0,-1 0,1-1,0 1,0-1,0 0,0 0,-1-1,1 1,0-1,0 0,-1-1,1 1,0-1,-1 0,0 0,1 0,-1 0,0-1,0 0,2-1,10-9,0-1,-1 0,-1-1,0-1,-1 0,8-14,-11 16,0-2,-1 1,-1-1,-1-1,-1 0,0 1,-1-2,0 1,-2-1,2-15,-3 9</inkml:trace>
  <inkml:trace contextRef="#ctx0" brushRef="#br0" timeOffset="12918.267">10143 311,'-161'173,"116"-113,1 1,4 2,2 1,-8 25,15-30,-23 18,54-78,0 1,0 0,0-1,-1 1,1 0,0 0,0-1,-1 1,1 0,0 0,0 0,-1-1,1 1,0 0,0 0,-1 0,1 0,0 0,-1-1,1 1,0 0,-1 0,1 0,0 0,-1 0,1 0,0 0,-1 0,1 0,0 0,-1 0,1 0,0 1,0-1,-1 0,1 0,0 0,-1 0,1 0,0 1,0-1,-1 0,1 0,0 0,0 1,-1-1,1 0,0 0,0 1,0-1,-1 0,1 1,9-30,0 11,1 3</inkml:trace>
  <inkml:trace contextRef="#ctx0" brushRef="#br0" timeOffset="13433.753">9720 284,'1'9,"0"0,1 1,1-1,0 0,0 0,0 0,1-1,1 1,-1-1,6 6,13 28,77 214,-1-56,-32-78,-60-110</inkml:trace>
  <inkml:trace contextRef="#ctx0" brushRef="#br0" timeOffset="14072.56">10313 848,'8'-3,"1"0,-1 0,1 1,0 1,0-1,0 2,0-1,0 1,0 0,-1 1,1 0,0 0,0 1,0 1,-1-1,1 1,-1 0,0 1,2 1,-9-4,0 1,1-1,-1 0,0 1,0-1,0 1,-1 0,1-1,0 1,0 0,-1-1,1 1,-1 0,0 0,1-1,-1 1,0 0,0 0,0 0,0-1,-1 1,1 0,0 0,-1 0,1-1,-1 1,0 0,1-1,-1 1,0-1,0 1,0 0,0-1,0 0,0 1,-2 0,-48 47,-78 76,127-123,1 1,0-1,0 1,0 0,0-1,1 1,-1 0,1 0,-1 0,1-1,0 1,0 0,1 0,-1 0,0 0,1-1,0 1,-1 0,1 0,0-1,1 1,-1-1,0 1,1-1,-1 1,1-1,0 0,0 0,0 0,0 0,0 0,0 0,1 0,-1-1,0 1,1-1,0 0,-1 0,1 0,0 0,-1 0,1 0,0-1,0 1,0-1,-1 0,1 0,0 0,0 0,0 0,0-1,-1 0,1 1,0-1,0 0,1-1,9 0,0 0,0-2,0 1,-1-1,0-1,1-1,-2 1,1-2,-1 0,0 0,0-1,6-6,0 0</inkml:trace>
  <inkml:trace contextRef="#ctx0" brushRef="#br0" timeOffset="14391.611">10848 594,'29'0,"19"0,6 0,-1 0,-5 0,-6 0,-5 0,-4 0,-8 5,-8 1</inkml:trace>
  <inkml:trace contextRef="#ctx0" brushRef="#br0" timeOffset="14639.395">10848 848,'34'9,"35"-1,10-2,-3-7,-10-3,-11-2,-15 2</inkml:trace>
  <inkml:trace contextRef="#ctx0" brushRef="#br0" timeOffset="14986.454">11921 397,'-33'17,"0"2,1 1,1 2,1 1,1 2,1 0,-4 7,20-22,1 1,0 0,0 1,1 0,1 1,0 0,0 0,1 1,1 0,1 0,0 0,0 1,2 0,0 1,0-1,0 13,5-21,1 0,0 0,0 0,1 0,0-1,0 1,0-1,1 0,0 1,0-2,1 1,0 0,0-1,0 0,0 0,1-1,0 1,0-1,0-1,0 1,1-1,-1 0,1 0,0-1,0 0,0 0,0 0,0-1,0 0,0-1,1 0,-1 0,0 0,0-1,1 0,-1 0,0-1,0 0,0 0,-1-1,6-2,9-4,-2 0,1-1,-1-2,-1 0,0 0,0-2,-1 0,-1-1,-1-1,0 0,-1-1,-1 0,0-1,-1-1,-1 0,-1-1,-1 0,-1 0,0-1,-2 0,0 0,1-13,-6 20,0 0,-1 1,-1-1,0 1,-1-1,0 1,-1-1,0 1,-1 0,-2-3,4 12,0 0,0 0,0 0,-1 0,1 0,-1 1,0-1,0 1,-1-1,1 1,0 0,-1 1,0-1,0 0,0 1,0 0,0 0,0 0,0 1,-1-1,1 1,-1 0,1 0,-1 1,1-1,-1 1,0 0,1 0,-1 1,1-1,-3 2,-21 3,2 2</inkml:trace>
  <inkml:trace contextRef="#ctx0" brushRef="#br0" timeOffset="15252.671">12345 735,'-10'24,"-3"12,1 6,2 0,3-7</inkml:trace>
  <inkml:trace contextRef="#ctx0" brushRef="#br0" timeOffset="15586.781">12683 142,'-52'260,"34"-143,-36 158,47-248,2-3</inkml:trace>
  <inkml:trace contextRef="#ctx0" brushRef="#br0" timeOffset="19505.909">13022 650,'-2'1,"1"0,-1 1,0-1,1 0,-1 0,1 1,-1-1,1 1,0-1,-1 1,1 0,0-1,0 1,0 0,0 0,1 0,-1-1,0 1,1 0,0 0,-1 0,1 0,0 0,0 0,0 0,0 2,-2 5,-55 210,174-438,-1 32,-115 185,-1 1,1 0,0-1,-1 1,1 0,0-1,0 1,0 0,0 0,0 0,0 0,0 0,1 0,-1 0,0 0,1 0,-1 1,0-1,1 0,-1 1,1-1,-1 1,1 0,-1-1,1 1,-1 0,1 0,-1 0,1 0,-1 0,1 0,-1 1,1-1,-1 0,1 1,-1-1,1 1,-1 0,1-1,-1 1,0 0,0 0,1 0,-1 0,0 0,0 0,0 0,0 0,0 1,0-1,0 0,-1 0,1 1,3 10,-1-1,0 1,0 0,-2 0,0 0,0 0,-1 0,0 0,-2 10,1 40,1-61,0 1,0 0,0 0,0-1,0 1,0 0,0-1,0 1,1 0,-1 0,1-1,-1 1,1-1,-1 1,1 0,0-1,0 0,0 1,0-1,0 1,0-1,0 0,1 0,-1 0,0 0,1 0,-1 0,1 0,-1 0,1 0,-1 0,1-1,0 1,-1-1,1 1,0-1,-1 0,1 0,0 0,-1 0,1 0,0 0,0 0,-1 0,1-1,0 1,-1-1,1 1,-1-1,1 1,0-1,-1 0,1 0,0-1,130-105,-35 44,-96 63,0-1,0 1,0 0,0-1,0 1,0 0,0-1,0 1,0 0,0 0,0 0,0 0,0 0,0 0,0 0,0 0,0 1,0-1,0 0,0 1,0-1,0 0,0 1,0-1,0 1,0 0,0-1,-1 1,1 0,0-1,0 1,-1 0,1 0,-1 0,1-1,0 1,-1 0,0 0,1 0,-1 0,0 0,1 0,-1 0,0 0,0 0,0 0,0 0,0 1,-6 58,3-45,1-3,1-7,0 0,0 0,0 1,0-1,1 0,0 1,0-1,1 0,-1 0,1 1,0-1,0 0,1 0,0 0,0 0,1 2,8 6</inkml:trace>
  <inkml:trace contextRef="#ctx0" brushRef="#br0" timeOffset="29475.858">153 1751,'27'-7,"1"2,0 0,1 2,-1 1,1 1,-1 2,1 1,-1 1,0 1,0 1,8 4,3 1,1-2,0-2,0-1,0-2,0-2,1-2,6-2,43 1,356-26,914 28,-1076-1,-54-27,48 0,313 29,-393-30,-28 1,20 2,161-5,-81 20,-13-7,-29-8,142-5,-163 21,11-24,-46 11,155 6,-49-9,609 25,-316 1,-289-28,9 16,-219 3,0 2,0 4,0 2,14 5,99 23,424-27,-598 1,261-18,-207 9,1 2,-1 4,50 5,-4-1,444-2,-319-30,471 31,-31-1,-507-27,-93 13,-64 11,0 0,0 0,0 1,0 1,0 0,0 1,0 0,0 1,0 0,12 5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8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33,'0'5,"5"1,1-4,5-4,1-5,-3-7,-6-1,-5 7,-2 10,-4 4,3 1,3-5,2-3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3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28,'-10'-5,"-3"-6,1 4,-2 2,0 8,-1 2,2 6,3-4,3-8,3-3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1,'-26'330,"22"163,-4-403,-4-1,-4 0,-21 65,26-136,10-29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560 0,'-534'467,"509"-440,25-27,0 1,0 0,0-1,0 1,0-1,-1 1,1 0,0-1,0 1,0-1,1 1,-1 0,0-1,0 1,0-1,0 1,0 0,1-1,-1 1,0-1,1 1,-1-1,0 1,1-1,-1 1,1-1,-1 0,0 1,1-1,-1 1,1-1,-1 0,1 0,0 1,-1-1,1 0,-1 0,1 1,-1-1,1 0,0 0,-1 0,1 0,-1 0,1 0,0 0,-1 0,1 0,-1 0,1 0,0-1,-1 1,39 4,-32-5,0 0,0 1,0 0,0 1,0-1,0 1,0 1,-1-1,1 1,0 0,-1 1,0-1,1 1,-1 1,0-1,0 1,-1 0,1 0,-1 1,0-1,0 1,-1 1,1-1,-1 0,0 1,2 4,25 77,-21-56,1 0,1-1,1 0,2-1,1-1,2 0,3 3,-19-28,0-1,0 1,0-1,0 0,0 0,1 0,-1 0,1 0,-1 0,1-1,0 1,-1-1,1 0,0 0,0 0,0 0,0 0,0 0,1-1,10-2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4:43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1,'-5'38,"-1"23,0 5,1-3,1-8,7-14,2-13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0 226,'20'0,"15"0,7 0,1 0,3 0,-2 0,-3 0,-4 0,1 0,-1 0,-2 0,-2 0,-2-5,-1-1,-6-5,-12 0,-13 1,-5 3</inkml:trace>
  <inkml:trace contextRef="#ctx0" brushRef="#br0" timeOffset="265.849">311 1,'-5'38,"-1"23,0 5,1-4,2-7,1-8,0-8,2-5,0-4,0-2,0-2,1 1,-1 0,5-5,1-1,5-4,0-5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1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36 121,'-8'22,"1"1,1-1,1 1,1 0,2 0,0 0,1 1,1-1,1 0,2 3,-2 31,1 169,-2-218,1 1,0 0,1-1,0 1,0-1,1 0,0 0,1 0,0 0,0 0,0-1,1 0,0 0,0 0,1 0,0-1,0 0,1 0,0-1,-1 0,2 0,-1 0,1-1,-1 0,1-1,0 1,1-2,-1 1,9 1,-6-8,0 0,0 0,0-1,-1 0,0-1,0 0,0-1,-1 0,0 0,0-1,0 0,-1-1,-1 0,1 0,-2 0,1-1,-1 0,2-5,110-215,-95 177,-2-1,-3 0,-2-2,-3 0,5-46,-18 13,-1 88,-1 0,1 0,0 0,0 0,-1 0,1 0,0 1,-1-1,1 1,0-1,-1 1,1-1,-1 1,1 0,-1-1,1 1,-1 0,1 0,-1 0,1 0,-1 0,1 1,-1-1,1 0,-1 1,1-1,-1 1,1 0,0-1,-1 1,1 0,0 0,0 0,-1 0,1 0,0 0,0 0,0 0,0 0,0 0,0 1,1-1,-1 0,0 1,1-1,-1 1,1-1,-1 1,1-1,0 1,-12 27,2 0,1 1,1 0,1 0,2 1,1 0,2 0,1 0,1 0,2 1,2 7,-2 50,10 77,36 26,-39-174</inkml:trace>
  <inkml:trace contextRef="#ctx0" brushRef="#br0" timeOffset="248.844">825 629,'-14'39,"-5"16,5 0,6-4,9-12,8-12,4-11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0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1 283,'157'-11,"53"-8,-94-5,-94 10,-23 7</inkml:trace>
  <inkml:trace contextRef="#ctx0" brushRef="#br0" timeOffset="555.026">199 1,'-3'56,"6"256,-31-142,32-115,2-49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5:5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30 197,'-9'43,"1"1,2 0,2 1,1-1,3 1,2 4,-1-36,1 0,0-1,1 1,0-1,1 0,0 0,1 0,0-1,1 1,3 4,-6-12,0 0,1 1,-1-1,1-1,-1 1,1 0,0-1,1 0,-1 0,1 0,-1 0,1-1,0 0,0 0,0 0,0-1,0 1,0-1,0 0,1-1,-1 1,0-1,0 0,1-1,-1 1,0-1,9-3,-1-1,0-1,0 0,-1-1,0 0,0-1,0-1,-1 1,-1-2,1 0,-2 0,1 0,-1-1,-1-1,0 0,-1 0,0 0,0-1,126-222,-124 224,-18 41,5-15,1-6,0 0,1 0,0 0,1 1,0-1,0 0,1 1,0-1,1 1,0-1,1 1,-1-1,2 0,-1 0,1 0,1 0,0 0,0-1,1 0,0 0,0 0,1 0,-1-1,2 0,-1 0,1 0,0-1,1 0,3 2,0-2,1-1,0 1,0-2,0 0,1 0,-1-1,1-1,0 0,0-1,0 0,0-1,0 0,-1-1,1 0,0-1,0-1,-1 0,1-1,-1 0,0-1,0 0,-1-1,1 0,-1-1,9-8,2-4,-1-2,-1-1,-1 0,-1-2,-1 0,-1-1,-1 0,-1-1,-2-1,0 0,4-20,-9 20,-1-1,-1 1,-1-1,-2 0,-1 0,-1 0,-1-6,0 10</inkml:trace>
  <inkml:trace contextRef="#ctx0" brushRef="#br0" timeOffset="3117.451">905 931,'-5'9,"1"0,0 1,1 0,0 0,0 0,1 0,0 1,1-1,0 1,1-1,0 1,0-1,1 0,1 1,0-1,0 0,2 5,-3-13,1 0,-1 0,0 0,0-1,1 1,-1 0,1-1,-1 1,1-1,0 0,0 1,0-1,0 0,-1 0,2 0,-1 0,0 0,0-1,0 1,0-1,0 1,0-1,1 0,-1 0,0 0,0 0,0 0,1 0,-1-1,0 1,0-1,0 1,0-1,0 0,0 0,0 0,0 0,2-1,65-55,-65 52,9-8,0-1,0-1,-2 0,0-1,-1 0,0-1,-1 0,-1 0,-1-1,-1 0,2-8,-8 22,0 1,0-1,-1 0,0 0,1 0,-1 0,0 1,-1-1,1 0,-1 1,0-1,1 1,-2 0,1-1,0 1,-1 0,1 0,-1 1,0-1,0 0,0 1,0 0,0 0,-1 0,1 0,-1 0,1 1,-1-1,1 1,-1 0,0 0,0 0,0 1,0-1,1 1,-1 0,0 0,0 1,0-1,0 1,0 0,1 0,-1 0,0 0,1 0,-2 1,-14 5</inkml:trace>
  <inkml:trace contextRef="#ctx0" brushRef="#br0" timeOffset="4699.792">1385 790,'0'-5,"0"3,0 7,0 8,0 5,0 6,0 2,0 3,0 0,0 1,0-1,0 1,0-1,0-1,-5 1,-1-1,0 0,1-4</inkml:trace>
  <inkml:trace contextRef="#ctx0" brushRef="#br0" timeOffset="4971.236">1272 1044,'29'-10,"14"-3,5 1,-2 2,-7-2,-12 1</inkml:trace>
  <inkml:trace contextRef="#ctx0" brushRef="#br0" timeOffset="5320.029">1668 733,'-50'280,"56"-199,-6-79,0 0,1-1,-1 1,1 0,-1-1,1 1,0-1,0 1,0-1,0 1,0-1,0 1,0-1,0 0,0 0,1 1,-1-1,1 0,-1 0,0 0,1-1,0 1,-1 0,1 0,-1-1,1 1,0-1,0 0,-1 1,1-1,0 0,0 0,-1 0,1 0,0 0,0-1,-1 1,1 0,0-1,-1 1,1-1,1-1,105-63,-106 65,1-1,-1 1,0 0,1 0,-1 0,1 0,-1 0,1 0,-1 1,1-1,-1 1,0 0,1 0,-1 0,0 0,0 0,0 0,0 0,0 1,0-1,0 1,0 0,0-1,-1 1,1 0,-1 0,1 0,-1 0,1 2,7 6,3 3</inkml:trace>
  <inkml:trace contextRef="#ctx0" brushRef="#br0" timeOffset="5956.719">1978 1071,'29'-9,"-1"-1,-1-2,0-1,0-1,-2-1,1-1,-2-1,0-1,-2-2,4-4,-25 23,1 1,-1-1,0 1,0-1,0 0,0 0,0 0,0 1,0-1,-1 0,1 0,0 0,0 0,-1-1,1 1,-1 0,1 0,-1 0,1 0,-1-1,0 1,0 0,1 0,-1-1,0 1,0 0,0 0,0-1,0 1,-1 0,1 0,0-1,-1 1,1 0,-1 0,1 0,-1 0,1 0,-1-1,0 1,1 0,-1 0,0 0,0 1,0-1,0 0,0 0,0 0,0 1,0-1,0 0,0 1,0-1,-1 1,1 0,0-1,0 1,0 0,-1 0,1-1,0 1,-1 0,1 0,0 1,0-1,-1 0,1 0,0 0,0 1,-8 2,0 0,0 1,1 0,-1 1,1 0,0 0,1 0,-1 1,1 0,0 1,1 0,-1 0,1 0,1 1,-1-1,1 2,1-1,0 0,0 1,0 0,1 0,0 0,1 0,0 0,1 0,-1 8,1-14,1 0,-1-1,1 1,-1 0,1 0,0 0,0 0,1 0,-1 0,0 0,1 0,0 0,0 0,0 0,0-1,0 1,1 0,-1-1,1 1,-1-1,1 1,0-1,0 0,0 0,0 0,1 0,-1 0,0 0,1-1,-1 1,1-1,0 1,0-1,-1 0,1 0,0-1,0 1,0 0,11-1,0 0,0-1,0-1,0 0,-1-1,1 0,-1-1,0-1,0 0,0 0,0-2,-1 1,0-2,-1 0,1 0,-2-1,1 0,-1-1,0 0,3-6,38-28,-37 33,-3 3,-1 0,0 0,0-1,-1 0,-1-1,1 0,-1 0,4-9,-12 19,0 0,0 0,-1 0,1 0,0 0,-1 0,1 0,0 0,-1 0,1 0,0 0,-1 0,1 0,0 0,-1 0,1 0,0 0,-1-1,1 1,0 0,-1 0,1 0,0-1,0 1,-1 0,1 0,0 0,0-1,-1 1,1 0,0-1,0 1,0 0,0 0,-1-1,1 1,0 0,0-1,0 1,0 0,0-1,0 1,0 0,0-1,0 1,0 0,0-1,0 1,0 0,0-1,0 1,1-1,-28 22,22-18,1 1,0-1,1 1,-1 0,0 0,1 0,0 0,0 1,0-1,1 1,0 0,0 0,0 0,0 0,1 0,-1 0,1 0,1 1,-1-1,1 0,0 0,0 1,0-1,1 0,0 1,0-1,0 0,1 0,-1 0,1 0,1 0,-1 0,0-1,1 1,0-1,0 0,1 1,-1-1,2 0,151 84,-154-87,1 0,-1 0,1 1,-1-1,1 1,-1-1,0 1,0 0,1 0,-1 0,-1 0,1 0,0 1,-1-1,1 1,-1-1,1 1,-1-1,0 1,0 0,0-1,-1 1,1 0,-1 0,1 0,-1-1,0 1,0 2,-4 16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3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26,'398'0,"-280"-22,-98 18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57,'55'1,"145"-13,-29-22,-42 22,-117 13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0 254,'39'-9,"17"-4,4 1,-4 2,-6 3,-11-2,-9 0,-3 2,-3 2,-9 2,-12 1,-12 1,-4 1</inkml:trace>
  <inkml:trace contextRef="#ctx0" brushRef="#br0" timeOffset="251.968">170 0,'-5'39,"-1"31,0 9,1-5,2-9,1-12,0-9,-3-13,-1-6,0-3,1-1,1 2,2-4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5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1,'22'129,"-14"236,-10-224,3-73,1-36,-2-1,-1 1,-1-1,-2 1,-3 13,-1-28,3-21,1-31,8 12,2 4</inkml:trace>
  <inkml:trace contextRef="#ctx0" brushRef="#br0" timeOffset="499.09">424 114,'-334'289,"331"-287,-1 0,1 0,0 1,0-1,0 1,0 0,0 0,0 0,1 1,-1-1,1 1,0-1,0 1,1 0,-1-1,1 1,0 0,0 0,0 0,0 0,1 0,-1 0,1 1,0-1,0 0,1 0,-1 0,1 0,0 0,0 0,0 0,1 0,-1 0,1-1,0 1,0-1,0 1,1-1,-1 0,1 1,0-1,109 59,-93-53,1 0,-2 1,1 1,-2 0,1 2,11 10,19 18,-37-39</inkml:trace>
  <inkml:trace contextRef="#ctx0" brushRef="#br0" timeOffset="998.18">649 565,'2'2,"-1"0,1 0,-1 0,1-1,-1 1,1 0,0-1,0 1,0-1,0 0,0 0,0 1,0-1,0-1,1 1,-1 0,0 0,0-1,1 0,-1 1,1-1,-1 0,0 0,1 0,0 0,0 0,26 1,46 8,-73-9,0 0,-1 1,1 0,0-1,-1 1,1 0,0 0,-1-1,1 1,-1 1,0-1,1 0,-1 0,0 0,0 1,1-1,-1 1,0-1,0 1,-1-1,1 1,0-1,0 1,-1 0,1 0,-1-1,0 1,1 0,-1 0,0-1,0 1,0 0,0 0,0 0,-1 0,-1 6,-1-1,-1 0,1 0,-1 0,0 0,-1 0,0-1,0 0,0 0,-1 0,1-1,-2 0,1 0,0 0,-6 2,-12 13,-10 6,-53 59,86-84,1 0,-1 1,0-1,1 0,-1 0,0 1,1-1,-1 0,1 1,0-1,0 0,-1 1,1-1,0 1,0-1,0 0,0 1,1-1,-1 1,0-1,0 0,1 1,-1-1,1 0,0 1,-1-1,1 0,0 0,-1 0,1 1,0-1,0 0,0 0,0 0,0 0,0-1,1 1,-1 0,0 0,0-1,0 1,1-1,-1 1,0-1,1 1,-1-1,1 0,-1 0,0 1,1-1,-1 0,1 0,0-1,81 3,-62-4,0-1,0-1,-1-1,1-1,-1 0,0-2,-1 0,5-4,-5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07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202 175,'-24'29,"2"0,1 2,2 0,1 1,1 1,2 1,1 1,2-1,1 2,2 0,1 0,-1 24,8-52,0 1,0-1,1 1,0-1,1 1,0-1,0 0,0 1,1-1,1 0,-1 0,1 0,1 0,-1 0,1-1,1 1,-1-1,1 0,1-1,-1 1,1-1,0 0,1 0,-1-1,1 0,0 0,0-1,1 1,-1-2,1 1,0-1,0 0,5 1,2-4,1 1,0-2,0 0,0-1,-1 0,1-2,-1 1,0-2,0 0,0-1,-1-1,0 0,0 0,4-5,174-140,-155 120,-1-2,-1-1,-2-2,-1-2,-3 0,-1-2,-2-1,-2-1,-1-2,15-44,-37 87,3-10,1-1,-1 0,-1 0,0 0,-1 0,0 0,-1-1,-1 1,0 0,-1-1,0 0,0 14,0-1,0 0,1 1,-1-1,0 1,0-1,0 1,0-1,1 1,-1 0,0 0,0-1,0 1,0 0,0 0,0 0,0 0,0 0,0 0,0 0,0 0,0 0,0 0,0 1,0-1,0 0,0 1,1-1,-1 1,0-1,0 1,0-1,1 1,-1-1,0 1,0 0,1-1,-1 1,1 0,-1 0,0 0,1-1,0 1,-1 0,1 0,0 0,-1 0,1 0,0 0,0 0,0 0,-1 0,1 0,0 0,0 0,1 0,-1 0,-1 1,-20 38,2 1,2 1,1 0,3 1,-6 33,10-40,2 0,1 1,2 0,2 1,1-1,2 0,1 1,3 2,-3-29,1 1,0-1,1 1,0-1,1 0,1-1,-1 1,2-1,-1 0,1-1,1 1,0-1,0-1,1 1,0-2,0 1,0-1,4 1,-11-7,0 1,1-1,-1 1,1-1,-1 0,1 0,0 0,0 0,-1-1,1 1,0-1,0 0,0 0,0 0,0 0,-1 0,1 0,0-1,0 1,0-1,-1 0,1 0,2-1,11-9</inkml:trace>
  <inkml:trace contextRef="#ctx0" brushRef="#br0" timeOffset="362.402">1190 599,'23'-5,"-13"3,-1 0,0 0,1 1,-1 0,1 1,-1 0,1 0,-1 1,1 0,-1 1,7 2,-15-4,1 1,-1-1,0 0,1 1,-1 0,0-1,0 1,0 0,0 0,0-1,0 1,0 0,0 0,0 0,0 0,0 0,-1 0,1 1,0-1,-1 0,1 0,-1 0,1 1,-1-1,0 0,1 1,-1-1,0 0,0 1,0-1,0 0,0 1,0-1,0 0,-1 1,1-1,0 0,-1 0,1 1,-1-1,1 0,-1 0,0 0,0 1,0-1,-44 53,36-45,-48 68,56-76,0 1,0 0,0-1,1 1,-1 0,0 0,1 0,0-1,-1 1,1 0,0 0,0 0,0 0,0 0,0 0,0-1,1 1,-1 0,1 0,-1 0,1 0,0-1,0 1,-1 0,1-1,0 1,1-1,-1 1,0-1,0 1,1-1,-1 0,0 1,1-1,0 0,-1 0,1 0,-1 0,1-1,0 1,0 0,0-1,-1 1,1-1,0 0,0 1,0-1,25 4,-1-1,1-1,0-2,0 0,-1-2,14-2,-12-1,-4-2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21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2798,'64'-101,"87"-155,38-72,-92 185,-89 132,0 0,-2 0,1-1,-1 1,-1-2,0 1,-1 0,0-1,0-6,13-33,1 4,3 0,1 2,26-39,35-61,72-116,-76 123,-79 138,1 1,-1-1,1 0,-1 1,1-1,-1 1,0-1,1 0,-1 1,0-1,1 0,-1 0,0 1,0-1,0 0,0 0,0 1,0-1,0 0,0 0,0 1,0-1,0 0,0 1,0-1,-1 0,1 0,0 1,-1-1,1 0,0 1,-1-1,1 1,-1-1,1 0,-1 1,1-1,-1 1,1-1,-1 1,0-1,1 1,-1 0,1-1,-1 1,0 0,0 0,1-1,-1 1,0 0,1 0,-1 0,0 0,0 0,1 0,-1 0,0 0,0 0,1 0,-2 0,-44 16,46-16,-176 75,173-74,0-1,0 1,0 0,0 0,0 0,0 0,0 0,0 1,1-1,-1 1,0 0,1-1,-1 1,1 0,0 1,0-1,0 0,0 1,0-1,0 1,0 0,1-1,0 1,-1 0,1 0,0 0,0 0,1 0,-1 0,1 0,-1 0,1 1,0-1,0 0,0 0,1 0,-1 0,1 2,9 9,-1-1,2 0,0 0,0-1,1-1,1 0,0 0,0-1,1-1,1 0,-1-1,7 2,-1 1,-2-2,0-2,0 0,1-1,0 0,0-2,1-1,7 1,-24-3,-1 0,1-1,-1 1,1-1,0 1,-1-1,1 0,0 0,-1 0,1 0,0-1,-1 1,1-1,-1 0,1 1,-1-1,1 0,-1 0,1-1,-1 1,0 0,0-1,0 0,0 1,0-1,0 0,0 0,0 0,-1 0,1 0,-1-1,1 1,-1 0,0-1,0 1,0-1,0 1,-1-1,1 1,-1-1,1 0,-1 1,0-1,0 0,0 1,0-1,-1 0,-5-25,-1 0,-2 0,0 1,-2 1,-1-1,-15-22,5 5,-20-29,31 55</inkml:trace>
  <inkml:trace contextRef="#ctx0" brushRef="#br0" timeOffset="413.197">1213 258,'-19'10,"1"2,0 0,0 1,1 1,1 0,1 1,0 1,-12 16,21-24,1-1,1 1,-1 0,2 0,-1 1,1-1,0 1,0 0,1 0,1 0,-1 0,1 0,1 0,0 0,0 0,1 0,0 0,0 0,1 0,0 0,1 0,2 3,-1-2,1 0,0 0,0 0,1-1,1 0,0 0,0-1,0 0,1 0,0-1,1 0,0 0,0-1,0 0,1 0,0-1,0-1,0 0,0 0,1-1,0 0,0-1,-1 0,1 0,0-2,1 1,-1-1,0-1,0 0,0 0,-1-1,1-1,8-2,5-7,0-1,0 0,-2-2,1 0,-2-2,0-1,-1 0,-1-1,13-18,-20 24,-1-1,-1 0,0 0,-1-1,-1 0,0-1,-1 1,-1-1,2-7,-9 21,1 0,0-1,-1 1,0 0,1-1,-1 1,0 0,0 0,0-1,0 1,-1 0,1 0,-1 1,1-1,-1 0,0 0,1 1,-1-1,0 1,0-1,0 1,0 0,0 0,-1 0,1 0,0 0,0 1,-1-1,1 0,0 1,-1 0,1 0,-1 0,1 0,0 0,-1 0,1 0,-1 1,1-1,0 1,-23-2</inkml:trace>
  <inkml:trace contextRef="#ctx0" brushRef="#br0" timeOffset="845.182">705 596,'10'0,"30"1,1-2,-1-1,0-3,0-1,9-4,343-119,37-38,-321 135,-82 24</inkml:trace>
  <inkml:trace contextRef="#ctx0" brushRef="#br0" timeOffset="3341.889">1947 2938,'27'-72,"32"-85,64-118,244-427,-8 62,-352 628,5-6,-2-1,0-1,-1 1,0-1,-2-1,-1 0,4-18,-10 37,1 1,-1-1,0 1,0-1,0 1,0 0,0-1,-1 1,1-1,0 1,-1-1,1 1,-1 0,1-1,-1 1,0 0,1-1,-1 1,0 0,0 0,0 0,0 0,0-1,0 2,0-1,0 0,-1 0,1 0,0 0,0 1,-1-1,1 1,-1-1,1 1,0-1,-1 1,1 0,-1 0,1 0,-1 0,0 0,-64 7,61-6,-171 55,103-29,74-26,-1 0,1 0,0 0,-1 0,1 0,0-1,0 1,0 0,0 0,0 0,0-1,0 1,0 0,0-1,0 1,0-1,0 0,0 1,0-1,1 0,-1 1,0-1,0 0,0 0,1 0,-1 0,0 0,0-1,0 1,1 0,-1 0,0-1,0 1,0-1,1 1,150 9,-117-4,0 2,-1 1,0 2,-1 1,25 11,-49-17,0-1,0 1,-1 1,0-1,0 1,0 1,0-1,-1 2,0-1,-1 1,0-1,0 2,0-1,-1 1,-1 0,1 0,-1 0,-1 0,0 1,0 0,-1-1,0 4,-2-14,-1 1,1 0,-1 0,1 0,-1 0,1-1,-1 1,1 0,-1 0,1 0,-1 0,1 0,-1 0,0 0,1 0,-1 0,1 1,-1-1,1 0,-1 0,1 0,-1 1,1-1,0 0,-1 0,1 1,-1-1,1 1,-1-1,1 0,0 1,-1-1,-65-341,34 249,22 72</inkml:trace>
  <inkml:trace contextRef="#ctx0" brushRef="#br0" timeOffset="3731.891">3555 3,'-10'-1,"0"0,-1 1,1 0,-1 0,1 2,0-1,-1 1,1 1,0-1,0 2,0 0,1 0,-1 0,1 1,0 1,0-1,1 2,0-1,0 1,0 0,1 1,0 0,1 0,-1 0,-3 8,4-5,1 1,0 0,0 0,1 0,1 1,0 0,0 0,2-1,0 1,0 0,1 0,0 1,1-2,1 1,0 0,1 0,0 0,1-1,1 0,0 0,0 0,1 0,0-1,3 3,-1-4,0-1,0 0,0-1,1 0,1 0,-1 0,1-2,0 1,1-1,0-1,0 1,0-2,0 0,1 0,-1-1,1-1,0 1,8-1,-1 0,0-1,1 0,-1-2,0 0,0-1,0-1,0-1,-1-1,1 0,-1-1,0-1,-1-1,0 0,0-2,0 0,-1 0,-1-2,0 0,-1 0,0-1,-1-1,0-1,-1 0,10-15,-19 26,-1 0,1-1,-1 1,0 0,0-1,0 1,0-1,-1 0,0 1,0-1,0 0,-1 0,1 0,-1 0,0 1,-1-1,1 0,-1 0,0 0,0 0,0 1,-1-1,0 1,0-1,0 1,0-1,-1 1,1 0,-1 0,0 0,-1 1,1-1,0 1,-1 0,0 0,0 0,0 0,-2 0,-16-4</inkml:trace>
  <inkml:trace contextRef="#ctx0" brushRef="#br0" timeOffset="4196.524">3048 313,'123'-7,"1"-6,-2-5,0-5,1-7,5 2,401-89,-450 100,-68 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36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350 961,'-24'28,"-8"20,-3 6,-1-1,1-5,2-6,2-5,1-4,6-3,2-7,5-2,0-5,3-4</inkml:trace>
  <inkml:trace contextRef="#ctx0" brushRef="#br0" timeOffset="633.181">829 706,'-5'12,"0"1,1 0,1 0,0 1,0-1,1 1,1-1,1 1,0-1,0 1,1 0,1-1,0 0,1 1,1-1,4 12,-5-21,0 0,1 0,-1 0,1-1,-1 1,1-1,0 0,1 0,-1-1,0 1,1-1,-1 0,1 0,0 0,0-1,0 0,0 0,0 0,0 0,0-1,0 0,0 0,0 0,0 0,4-2,3 0,0 0,-1-1,1-1,0 0,-1 0,0-1,0 0,0-1,-1-1,3-1,122-115,-135 122,0 0,1 0,-1 0,1 0,-1 0,1 0,-1 0,1 0,0 0,-1 0,1 0,0 0,0 0,0 1,0-1,-1 0,1 1,0-1,0 1,0-1,1 1,-1-1,0 1,0 0,0-1,0 1,0 0,0 0,0 0,1 0,-1 0,0 0,0 0,0 0,0 1,0-1,0 0,1 1,-1-1,0 0,0 1,0 0,0-1,0 1,-1 0,1-1,0 1,0 0,0 0,0 0,-1-1,1 1,0 0,-1 0,1 0,-1 0,1 0,-1 0,1 1,5 39,-6-36,-1 1,1-1,1 0,-1 0,1 1,0-1,0 0,0 0,1 0,-1 0,1 0,1 0,-1-1,1 1,-1-1,1 1,1-1,-1 0,1 0,-1-1,1 1,0-1,0 0,1 0,-1 0,1 0,-1-1,1 1,0-1,1 0,7 0,0 0,1-1,-1-1,1 0,-1-1,1 0,-1-1,1 0,-1-1,0-1,0 0,-1-1,1 0,-1-1,0 0,0-1,-1 0,4-4,7-6,0-1,-2-1,0 0,-2-1,0-1,-1-1,-1-1,7-14,-1-23,-19 40</inkml:trace>
  <inkml:trace contextRef="#ctx0" brushRef="#br0" timeOffset="1801.109">2184 1,'-23'34,"1"2,2 0,1 1,2 1,2 0,1 2,2-1,2 2,2-1,1 1,1 15,11 288,-6-342,0 0,0 0,1-1,-1 1,1 0,-1 0,1 0,0 0,0 0,0 0,0 0,0 0,0-1,0 1,1 0,-1 0,1 0,-1 0,1-1,0 1,0 0,0 0,0-1,0 1,0-1,0 1,0-1,1 1,-1-1,1 0,-1 0,1 1,-1-1,1 0,-1 0,1-1,0 1,0 0,0-1,-1 1,1-1,0 1,0-1,0 0,0 0,0 0,0 0,0 0,-1 0,1 0,0-1,0 1,19-14,-1 0,0-1,-1-1,-1-1,0-1,-2 0,4-5,12-14,-31 36,-1 0,0 0,1 0,-1 1,1-1,-1 0,1 0,-1 0,1 0,-1 1,1-1,0 0,0 1,-1-1,1 0,0 1,0-1,0 1,-1-1,1 1,0-1,0 1,0 0,0 0,0-1,0 1,0 0,0 0,0 0,0 0,0 0,0 0,0 0,0 0,0 1,0-1,0 0,0 0,0 1,-1-1,1 1,0-1,0 1,0-1,0 1,-1 0,1-1,0 1,-1 0,1-1,0 1,-1 0,1 0,-1 0,1 0,-1-1,1 1,-1 1,9 41,21 42,-23-79,-1 1,1-1,0-1,0 1,1-1,-1 0,1-1,0 0,0 0,1-1,-1 0,1 0,0-1,0 0,-1-1,1 1,0-2,0 0,0 0,0 0,0-1,0 0,0-1,0 0,0-1,-1 1,1-2,-1 1,0-1,0 0,0-1,4-3,6-4,0 0,-1-1,-1 0,0-2,-1 0,-1 0,0-1,-1-1,-1-1,0 0,-2 0,0-1,-1 0,0-1,3-15,-11 33,0 0,0 1,0-1,0 0,0 0,0 0,0 0,-1 0,1 1,-1-1,0 0,1 0,-1 0,0 0,0-1,0 1,-1 0,1 0,0 1,-1-1,1 0,-1 0,0 0,1 0,-1 0,0 0,0 1,0-1,-1 0,1 1,0-1,-1 1,1-1,-1 1,1 0,-1 0,1-1,-1 1,0 0,0 0,1 1,-1-1,0 0,0 1,0-1,0 1,0-1,0 1,0 0,0 0,0 0,0 0,-2 1,-8 4,1 0,-1 1,1 0,0 1,0 1,1 0,0 0,1 1,-1 0,2 0,-1 1,1 0,1 1,0 0,0 0,1 1,1 0,1-8,0 1,0 0,1 1,0-1,0 1,0-1,0 1,1 0,0 0,1 0,-1 0,1 1,0-1,1 0,-1 0,1 1,1-1,-1 0,1 0,0 1,0-1,1 0,0 0,0 0,0 0,1-1,0 1,0 0,0-1,1 0,0 0,1 2,13 1,0-1,0-1,0-1,1 0,0-1,0-1,0-1,0 0,0-2,1 0,-1-1,0-1,0-1,0-1,8-2,4-3,0-1,-1-2,0-1,0-1,-2-2,0-1,4-4,0-3,-1-2,-1-1,-1-1,-1-2,-2-1,-1-1,-2-1,5-10,-26 41,0 0,1 0,-1-1,0 1,0-1,0 1,0-1,-1 0,1 0,-1 1,1-1,-1 0,0 0,0-1,-1 1,1 0,-1 0,1 0,-1 0,0-1,0 1,0 0,-1 0,1 0,-1-1,0 1,0 0,0 0,0 0,0 0,-1 0,1 1,-1-1,0 0,1 1,-2-1,1 0,-8 2,0 0,-1 1,1 0,0 0,0 1,0 1,0 0,0 0,1 1,-1 0,1 1,-1 0,1 0,0 1,1 0,-1 1,1-1,0 2,0-1,1 1,0 1,0-1,-5 8,9-13,-1 0,1 0,0 1,0-1,0 1,0 0,0-1,1 1,-1 0,1 1,0-1,0 0,0 1,0-1,0 1,1 0,0-1,0 1,0 0,0 0,0 0,1 0,0 0,-1 0,2 0,-1-1,0 1,1 0,0 0,0 0,0 0,0 0,0-1,1 1,0-1,0 1,0-1,1 3,7-2,-1-1,1 0,-1 0,1-1,0 0,0-1,0 0,0-1,0 0,0 0,0-1,0 0,0-1,-1 0,1 0,0-1,-1-1,0 0,6-3,11-1,-25 8,9-4,0 1,0 0,1 0,-1 1,1 1,-1-1,1 2,0-1,0 2,-1 0,10 1,-16 1,-1 0,1 0,-1 0,0 0,0 1,-1-1,1 1,-1-1,1 1,-1 0,0 0,-1 0,1 1,-1-1,1 0,-1 1,-1-1,1 0,-1 1,1-1,-1 1,-1-1,1 1,0-1,-1 1,-1 2,5 45,-1-47,0 1,0-1,0 0,1 0,0 0,0 0,0 0,0-1,1 1,0-1,0 0,0 0,1-1,-1 1,1-1,0 0,-1 0,2 0,-1-1,0 1,0-2,1 1,-1 0,1-1,0 0,-1 0,1-1,0 1,-1-1,1-1,0 1,-1-1,1 0,0 0,-1-1,1 1,-1-1,0 0,4-3,152-80,-136 65,0-1,-1-2,-1 0,-2-1,0-1,17-28,-33 45,0 3,0-1,-1 0,0 0,0 0,0 0,-1-1,0 0,0 1,-1-1,1 0,-2 0,1-1,-1 1,0-2,-1 7,-1 0,1 0,-1 0,0 0,0 1,0-1,0 0,0 1,0-1,0 1,0-1,-1 1,1 0,-1-1,1 1,-1 0,1 0,-1 0,0 0,1 0,-1 0,0 1,0-1,1 0,-1 1,0 0,0-1,0 1,0 0,0 0,0 0,0 0,0 0,0 1,-67 12,57-8,0 1,1 1,0 0,1 0,0 1,0 0,0 1,1 0,0 1,1 0,0 0,1 1,0 0,0 0,2 0,-1 1,1 0,1 0,0 1,1-1,0 1,1 0,0-1,1 1,0 0,1 0,1 0,0 0,1 0,0 0,1-1,0 1,1-1,1 0,0 0,0 0,1-1,1 1,0-2,0 1,1-1,3 3,8 1,1-1,0-1,1-1,0-1,0-1,1 0,0-2,1-1,0 0,0-2,0 0,0-2,5-1,81-7,-79-1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72,'425'0,"-414"0,0-1,0-1,0 0,0 0,0-1,0 0,-1-1,0 0,1-1,-2 0,1 0,0-1,-1 0,7-7,-2 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1,'38'0,"18"0,4 0,-4 0,-6 0,-7 0,-6 0,-4 0,-4 0,-6 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3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68,'11'198,"-6"-169,-2-2,2 1,0-1,2-1,0 1,2-1,1 0,2-1,0 0,1-1,1 0,2-1,3 3,-14-22,1 0,0-1,-1 0,1 1,0-2,0 1,1-1,-1 0,0 0,1-1,0 1,-1-2,1 1,-1-1,1 0,0 0,-1-1,1 0,0 0,-1 0,1-1,-1 0,0 0,0-1,0 0,0 0,0 0,0-1,-1 1,0-1,1-1,-2 1,1-1,0 0,1-3,121-185,-116 173,-10 20,0 0,1 1,-1-1,0 0,0 1,1-1,-1 1,0-1,0 1,0 0,0-1,0 1,0 0,0 0,0 0,0 0,0 0,0 0,0 0,-1 0,1 0,0 0,-1 1,1-1,-1 0,0 0,1 1,-1-1,0 0,1 0,-1 1,0-1,0 0,0 1,0-1,-1 0,1 1,0-1,40 131,-37-126,0-1,0 0,1 0,-1 0,1-1,0 1,0-1,0 0,1 0,0-1,-1 1,1-1,1 0,-1 0,0 0,1-1,-1 0,1 0,0-1,0 1,5 0,-1-2,0 1,0-1,-1-1,1 0,0 0,0-1,-1 0,1-1,-1 0,0-1,0 1,0-2,0 1,-1-1,1-1,-1 0,-1 0,1 0,-1-1,0 0,0 0,-1-1,0 0,-1 0,0 0,3-6,9-13,-1-1,-2-1,-1 0,-1-1,-1 0,-2-1,-1 0,-1-1,-2 1,-1-1,-2 0,-1-1,-2-17,2 48,-1-1,0 1,0 0,0-1,0 1,0 0,0 0,0-1,-1 1,1 0,-1 0,1-1,-1 1,0 0,0 0,0 0,0 0,-1 0,1 0,0 0,-1 1,1-1,-1 0,0 1,0-1,1 1,-1-1,0 1,0 0,0 0,0 0,0 0,-1 0,1 1,0-1,0 1,-1-1,1 1,0 0,-1 0,1 0,-1 0,-15 13,2 2</inkml:trace>
  <inkml:trace contextRef="#ctx0" brushRef="#br0" timeOffset="396.172">1129 463,'-1'36,"-1"-23,2 0,-1 0,2 0,0 0,0 0,1-1,0 1,2 0,-1-1,1 1,5 7,-7-17,0 0,0-1,0 1,1-1,-1 1,1-1,0 0,-1 0,1 0,0 0,0 0,0-1,1 0,-1 1,0-1,1 0,-1-1,0 1,1 0,-1-1,1 0,-1 0,1 0,-1 0,1-1,-1 1,0-1,1 0,-1 0,0 0,1 0,-1-1,0 1,2-2,2 0,-1-1,0 1,1-1,-1-1,-1 1,1-1,-1 0,0 0,0 0,0-1,-1 0,1 0,-2 0,1-1,-1 1,1-3,-2 4,0 0,-1 0,0 0,0 0,0 0,-1 0,0 0,0-1,0 1,0 0,-1 0,0 0,0 0,-1 0,1 0,-1 0,0 0,0 1,-1-1,1 1,-1-1,0 1,0 0,0 0,-1 0,0 1,1-1,-1 1,-1 0,1 0,0 0,-1 0,1 1,-1 0,0 0,0 0,0 1,0-1,0 1,0 0,0 1,0-1,0 1,0 0,0 0,-1 1,-14 4</inkml:trace>
  <inkml:trace contextRef="#ctx0" brushRef="#br0" timeOffset="694.395">1609 322,'0'34,"0"15,0 5,0-3,0-4,0-6,4-10,3-5,-1-8</inkml:trace>
  <inkml:trace contextRef="#ctx0" brushRef="#br0" timeOffset="940.974">1468 463,'33'0,"17"0,4 0,-3 0,-4 0,-7 0,-9-5,-10-1</inkml:trace>
  <inkml:trace contextRef="#ctx0" brushRef="#br0" timeOffset="1325.869">1891 294,'-1'63,"-1"-37,1 0,2 0,0 0,2 0,1 0,0-1,3 4,-6-27,-1 0,0 0,1 0,-1 0,1 0,-1-1,1 1,0 0,0 0,0-1,0 1,0 0,0-1,0 1,1-1,-1 1,1-1,-1 0,1 0,-1 0,1 0,0 0,-1 0,1 0,0 0,0 0,0-1,0 1,-1-1,1 0,0 1,0-1,0 0,0 0,0 0,0 0,0-1,0 1,0 0,0-1,0 0,-1 1,1-1,0 0,0 0,-1 0,1 0,0 0,-1 0,1 0,-1-1,1 1,-1-1,18-13,-15 10,1 1,0 0,0 0,0 0,1 1,-1 0,1 0,0 0,0 0,0 1,0 0,6-1,-11 4,1-1,0 0,0 1,0-1,-1 1,1-1,0 1,0 0,-1 0,1 0,-1 0,1 0,-1 0,1 0,-1 1,0-1,1 0,-1 1,0-1,0 1,0-1,0 1,0 0,-1-1,1 1,0 0,-1 0,1-1,-1 1,1 2,-1-2,1 1,0-1,-1 0,1 1,0-1,1 0,-1 0,0 1,1-1,-1 0,1 0,0 0,-1-1,1 1,0 0,0-1,0 1,0-1,1 0,-1 0,1 1,37-6,-24-5</inkml:trace>
  <inkml:trace contextRef="#ctx0" brushRef="#br0" timeOffset="1702.923">2315 576,'9'1,"0"-1,0 0,0-1,0 0,0 0,0-1,0 0,-1 0,1-1,0 0,-1-1,0 0,0 0,0-1,-1 0,1 0,-1-1,0 0,-1 0,1-1,-1 0,0-1,-5 6,-1 1,1-1,-1 0,1 0,-1 0,0 0,0 0,0 1,0-1,0 0,0 0,0 0,-1 0,1 0,-1 1,1-1,-1 0,0 0,0 1,0-1,0 0,0 1,0-1,0 1,0-1,-1 1,1 0,-1 0,1-1,-1 1,1 0,-1 0,1 0,-1 1,0-1,0 0,1 1,-1-1,0 1,0-1,0 1,0 0,0 0,0 0,1 0,-1 0,0 0,0 1,0-1,0 0,0 1,1 0,-1-1,0 1,1 0,-1 0,0 0,1 0,-1 0,1 0,-1 1,1-1,0 0,-1 2,-10 4,1 1,0 1,1 0,-1 0,2 1,0 0,0 1,0 0,2 0,-1 1,2 0,-1 0,2 1,-2 4,1 2</inkml:trace>
  <inkml:trace contextRef="#ctx0" brushRef="#br0" timeOffset="1997.591">2682 689,'0'-24,"4"-13,3-4,3-1,1 2,4 8,3 5,4 2,3 5,-3 2,-1 3,-3 9,-5 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6:49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1,'-4'5,"1"1,0 0,0 0,0 0,1 0,-1 0,2 1,-1-1,1 1,0-1,0 1,0 4,-3 18,-32 383,19-144,1-168,15-99,1-1,-1 0,1 0,0 0,-1 0,1 0,-1 0,1 0,0 0,-1 0,1 0,-1 0,1 0,-1 0,1-1,0 1,-1 0,1 0,-1 0,1-1,0 1,-1 0,1 0,0-1,-1 1,1 0,0-1,0 1,-1 0,1-1,0 1,0 0,0-1,-1 1,1-1,0 1,0 0,0-1,0 1,0-1,0 1,0 0,0-1,0 1,0-1,0 1,0-1,0 1,0 0,0-1,0 1,0-1,1 1,-1 0,0-1,0 1,0 0,1-1,-1 1,0 0,1-1,-3-17</inkml:trace>
  <inkml:trace contextRef="#ctx0" brushRef="#br0" timeOffset="482.862">3 57,'5'0,"6"0,6 0,5 0,4 0,1 0,2 0,1 0,-1 0,1 0,-1 0,-1 0,1 0,-1 0,0 0,1 0,-6 0</inkml:trace>
  <inkml:trace contextRef="#ctx0" brushRef="#br0" timeOffset="747.789">3 481,'34'4,"15"3,5-1,-3-1,-4-2,-11-1</inkml:trace>
  <inkml:trace contextRef="#ctx0" brushRef="#br0" timeOffset="2966.651">1188 227,'-3'2,"0"-1,-1 1,1 0,0 0,1 1,-1-1,0 1,1-1,-1 1,1 0,0 0,0 0,0 0,0 0,0 1,1-1,-1 1,-2 4,-102 174,60-111,-4-3,-2-1,-20 15,56-65,1-4</inkml:trace>
  <inkml:trace contextRef="#ctx0" brushRef="#br0" timeOffset="3364.699">737 255,'2'9,"0"0,1 0,1 0,-1-1,1 1,1-1,-1 0,1 0,1 0,-1-1,2 0,-1 0,1 0,0-1,0 0,0 0,6 3,-2 0,24 21,-19-18,0 0,-2 1,1 1,-2 0,0 1,0 1,-2 0,0 1,7 14,16 76,-5-78,-12-22</inkml:trace>
  <inkml:trace contextRef="#ctx0" brushRef="#br0" timeOffset="3781.943">1188 594,'157'1,"-155"-2,0 1,0 0,0-1,0 1,0 0,0 0,0 0,0 1,0-1,0 0,0 1,0-1,0 1,-1 0,1 0,0 0,0 0,-1 0,1 0,0 0,-1 0,1 1,-1-1,1 0,-1 1,0 0,0-1,0 1,0 0,0-1,0 1,0 0,0 0,-1 0,1 0,-1 0,1 0,-1 0,0 0,0 0,0 0,0 0,0 0,0 0,-1 1,-2 6,-1 0,-1 0,1 0,-1-1,-1 0,1 0,-2 0,1-1,-1 0,0 0,0 0,-33 36,38-41,1 1,-1-1,0 1,1 0,0-1,0 1,0 0,0 0,0 0,0 0,1 0,0 0,-1 0,1 0,0 0,0 0,1 0,-1 0,1 0,-1 0,1 0,0 0,0 0,0 0,1-1,-1 1,1 0,-1-1,1 1,0-1,0 0,0 1,0-1,1 0,-1 0,0 0,1-1,0 1,-1-1,1 1,0-1,0 0,-1 0,1 0,0 0,0-1,0 1,0-1,0 1,3-1,0 1,0 0,0-1,1 1,-1-1,0-1,1 1,-1-1,0 0,0 0,0-1,0 0,0 0,0 0,0-1,1-1,14-8</inkml:trace>
  <inkml:trace contextRef="#ctx0" brushRef="#br0" timeOffset="4029.019">1639 537,'29'5,"14"1,5 0,-1-6,-4-2,-5-2,-3 0,-8-4,-8-1</inkml:trace>
  <inkml:trace contextRef="#ctx0" brushRef="#br0" timeOffset="4283.37">2486 283,'-24'29,"-12"14,-1 5,1-2,8-3,2-4,7-4,1-4,4-1,0-2,1 0,-1-6,2-1,-2-4,1-1,-2-2,2-4</inkml:trace>
  <inkml:trace contextRef="#ctx0" brushRef="#br0" timeOffset="4584.275">2119 227,'1'17,"0"-1,2 1,-1 0,2-1,0 0,1 0,1 0,0 0,1-1,1 0,1 0,0-1,4 5,108 74,-54-50,-19-9,-26-20</inkml:trace>
  <inkml:trace contextRef="#ctx0" brushRef="#br0" timeOffset="4780.349">2599 537,'0'29,"0"14,0 5,0-2,0-3,0-4,5-9,1-5,5-6,0-7</inkml:trace>
  <inkml:trace contextRef="#ctx0" brushRef="#br0" timeOffset="5084.142">2824 170,'208'371,"-203"-358,-1 0,0 0,-1 1,0-1,-1 1,0-1,-1 1,-1 0,0 0,-1 0,-1-1,0 1,-1-1,0 1,-1-1,0 0,-1 0,-1 0,0-1,-1 2,-4 3,-1 0,-1 0,0-1,-1-1,-1 0,0-1,-1-1,0 0,-4 1,-12 4,3-4</inkml:trace>
  <inkml:trace contextRef="#ctx0" brushRef="#br0" timeOffset="5748.812">680 1,'-24'44,"2"1,2 1,2 1,1 1,3 0,2 1,-5 47,15-69,0 0,1 1,2-1,1 0,1 0,1 0,2 0,1-1,0 1,2-2,1 1,1-1,2-1,13 22,-23-43,0 1,1-1,-1 0,1 0,-1 0,1-1,0 1,0-1,0 0,1 0,-1 0,0-1,1 1,-1-1,1 0,-1 0,1-1,2 1,15 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1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1,'-24'28,"-7"15,-5 0,5-3,3-7,6-6,7-7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56,'29'0,"14"0,9-5,2-2,0 1,-4 1,-6-3,-5-1,-5 2,-13 2,-10 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52,'34'0,"16"0,3 0,-1-5,-6-2,0 1,-4-3,-3-1,-5 1,-7 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24 200,'-3'20,"-4"9,2 1,1-1,1 1,2 0,1 1,1-1,1 0,2 0,1-1,2 1,0-1,11 23,-18-50,0 0,0 1,1-1,-1 1,1-1,-1 0,1 0,0 1,0-1,0 0,0 0,0 0,1 0,-1 0,1 0,-1 0,1-1,0 1,-1-1,1 1,0-1,0 1,0-1,0 0,0 0,1 0,-1 0,0 0,0-1,1 1,-1-1,0 1,1-1,-1 0,0 0,1 0,-1 0,1 0,-1-1,0 1,1-1,-1 0,0 1,0-1,1 0,0-1,4-7,0 0,-1 0,0-1,-1 0,0 0,0 0,-1-1,-1 0,0 0,1-3,5-16,90-266,-86 261,-9 27</inkml:trace>
  <inkml:trace contextRef="#ctx0" brushRef="#br0" timeOffset="446.237">306 680,'1'-1,"9"-5,-1 1,0 1,1-1,0 1,0 1,0 0,1 0,-1 1,1 1,-1 0,1 0,3 1,-13 1,0 0,0 1,0-1,0 1,0 0,-1-1,1 1,0-1,-1 1,1 0,-1 0,0-1,0 1,0 0,1 0,-2-1,1 1,0 0,0 0,0-1,-1 1,1 0,-1-1,1 1,-1 0,0-1,0 1,0-1,0 1,0-1,0 0,0 1,0-1,0 0,-1 0,0 2,-21 25,19-25,0 1,1-1,-1 1,1 0,0 0,0 0,1 0,-1 0,1 1,0-1,0 1,0 0,1 0,-1-1,1 1,1 0,-1 0,0 0,1 3,1-6,0-1,0 1,0 0,0-1,0 1,0 0,0-1,0 1,1-1,-1 0,1 1,-1-1,1 0,-1 0,1 0,0 0,0 0,-1 0,1-1,0 1,0 0,0-1,0 0,0 1,0-1,0 0,0 0,-1 0,1 0,0 0,0-1,0 1,0-1,0 1,68-19,-29-6,-26 12</inkml:trace>
  <inkml:trace contextRef="#ctx0" brushRef="#br0" timeOffset="912.379">617 2,'4'-1,"1"1,0-1,0 1,-1 0,1 0,0 1,0-1,-1 1,1 0,0 1,-1-1,1 1,-1 0,0 0,0 0,1 0,-1 1,-1 0,1-1,0 2,-1-1,1 0,-1 1,0-1,0 1,0 0,-1 0,1 0,-1 0,0 1,-1-1,1 1,0-1,-1 1,0-1,0 1,-1 0,1 0,-1-1,0 4,-13 28,-4 29,17-63,0 0,0 0,0-1,1 1,-1 0,1 0,-1-1,1 1,-1 0,1-1,0 1,0-1,0 1,0-1,0 1,0-1,0 0,0 1,1-1,-1 0,1 0,-1 0,0 0,1 0,0 0,-1-1,1 1,-1 0,1-1,0 1,0-1,-1 0,1 1,1-1,108 2,-85-3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5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1,'-30'226,"58"-28,-8-130,-15-49</inkml:trace>
  <inkml:trace contextRef="#ctx0" brushRef="#br0" timeOffset="231.424">0 509,'34'-4,"15"-3,5 1,-2 1,-1 1,-4 2,-5 1,-5 0,-4 1,-3 1,-1-1,-6 5,-7 2</inkml:trace>
  <inkml:trace contextRef="#ctx0" brushRef="#br0" timeOffset="579.526">141 678,'178'32,"-177"-32,1 0,0 1,0-1,0 1,-1-1,1 1,0 0,-1 0,1 0,-1 0,1 0,-1 0,1 0,-1 0,0 0,1 1,-1-1,0 1,0-1,0 1,0-1,0 1,0 0,-1-1,1 1,-1 0,1 0,-1-1,1 1,-1 0,0 0,0 0,0-1,0 1,0 0,0 0,-1 0,1 0,0-1,-1 1,0 0,1-1,-1 1,0 0,0-1,0 1,0-1,0 1,0-1,0 1,-1-1,0 1,-60 67,50-59,1 1,1 0,-1 1,2 0,0 1,0 0,1 0,1 1,-5 12,11-24,0 1,0-1,0 1,1-1,-1 1,1-1,-1 1,1-1,0 1,0-1,0 1,1 0,-1-1,1 1,-1-1,1 1,0-1,0 0,0 1,0-1,0 0,0 0,1 1,-1-1,1 0,-1 0,1-1,0 1,0 0,0 0,0-1,0 0,0 1,1-1,-1 0,0 0,1 0,-1 0,2 0,3 1,0-1,0 1,0-1,0-1,0 1,0-1,0-1,1 1,-1-1,0-1,0 1,0-1,-1 0,1-1,41-20,-27 13</inkml:trace>
  <inkml:trace contextRef="#ctx0" brushRef="#br0" timeOffset="1534.602">565 875,'76'-149,"17"-2,-46 74,-47 77,0 0,1 1,-1-1,0 1,0-1,0 1,1-1,-1 1,0-1,1 0,-1 1,0-1,1 0,-1 1,0-1,1 0,-1 1,1-1,-1 0,0 0,1 1,-1-1,1 0,-1 0,1 0,-1 0,1 0,-1 0,1 0,-1 0,1 0,-1 0,1 0,-1 0,1 0,-1 0,1 0,-1 0,1 0,-1-1,1 1,-1 0,0 0,1-1,-1 1,1 0,-1-1,0 1,1 0,-1-1,0 1,1 0,-1-1,0 1,0-1,1 1,-1-1,0 1,0-1,0 1,0-1,0 1,1-1,-1 1,0-1,0 1,0-1,0 1,-1-1,13 39,-9 8,-4-40,1 1,-1-1,1 1,0-1,1 0,0 1,0-1,0 0,1 1,0-1,0 0,0 0,1 0,0-1,0 1,1-1,-1 1,1-1,0 0,0-1,1 1,4 3,-7-7,1-1,-1 1,1 0,-1-1,0 0,1 1,-1-1,1 0,-1 0,1 0,-1-1,1 1,-1-1,1 1,-1-1,1 0,-1 0,0 0,0 0,1 0,-1-1,0 1,0-1,0 1,-1-1,1 0,0 1,1-3,46-61,-46 59,131-190,-133 195,22-27,-23 28,1 0,-1 0,1 0,0 0,-1 0,1 0,-1 0,1 0,0 0,-1 0,1 0,-1 1,1-1,-1 0,1 0,-1 1,1-1,-1 0,1 1,-1-1,1 1,-1-1,1 0,-1 1,0-1,1 1,-1-1,0 1,0-1,1 1,-1 0,0-1,0 1,0-1,1 1,-1-1,0 1,0 0,0-1,0 1,0-1,0 1,0 0,-1-1,1 1,0-1,0 1,0-1,0 1,-1 0,1-1,0 1,-1-1,1 1,0-1,0 69,-2-55,1 0,1 1,0-1,1 1,0-1,1 1,1-1,0 0,1 0,1 0,0-1,0 1,2-1,-1-1,2 1,5 6,19 0,-14-19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03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1,'-4'7,"0"0,0 0,1 1,-1-1,2 1,-1 0,1 0,1 0,-1 0,1 0,1 0,0 1,0-1,1 7,-2-1,-25 282,8 59,-16-165,31-184,1-7</inkml:trace>
  <inkml:trace contextRef="#ctx0" brushRef="#br0" timeOffset="447.561">396 170,'-302'367,"301"-366,0 0,0 0,0-1,0 1,1 0,-1 0,0 0,1 0,-1 0,1 0,-1 0,1 0,-1 0,1 0,0 0,-1 0,1 0,0 0,0 0,0 0,0 1,0-1,0 0,0 0,0 0,1 0,-1 0,0 0,1 0,-1 0,0 0,1 0,0 0,-1 0,1 0,-1 0,1 0,0 0,0 0,-1-1,1 1,0 0,0-1,0 1,0 0,0-1,0 1,0-1,0 0,0 1,0-1,0 0,0 0,1 1,-1-1,1 0,23 14,0 1,-1 1,-1 1,0 1,-1 1,-1 1,-1 1,-1 1,-1 1,-1 0,0 2,5 5,-15-23</inkml:trace>
  <inkml:trace contextRef="#ctx0" brushRef="#br0" timeOffset="876.829">565 707,'159'6,"-158"-6,1 0,0 1,0 0,0-1,0 1,-1 0,1 0,0 0,-1 0,1 0,-1 0,1 0,-1 1,0-1,1 0,-1 1,0-1,0 1,0 0,0-1,0 1,0 0,-1 0,1-1,-1 1,1 0,-1 0,0 0,1 0,-1 0,0-1,0 1,0 0,0 0,-1 0,1 0,-1 0,1 0,-1-1,1 1,-1 0,0 0,-45 70,45-72,-38 65,38-64,1 0,-1 1,1-1,-1 0,1 1,-1-1,1 0,0 1,0-1,0 1,0-1,0 1,0-1,0 0,0 1,0-1,1 1,-1-1,1 0,-1 1,1-1,-1 0,1 0,0 1,0-1,-1 0,1 0,0 0,0 0,0 0,0 0,1 0,-1 0,0 0,0-1,0 1,1 0,-1-1,0 1,1-1,-1 1,0-1,1 0,-1 0,1 1,-1-1,0 0,1 0,1-1,5 1,0 0,0-1,0 0,0-1,0 0,-1 0,1-1,0 0,-1 0,0 0,0-1,2-2,11-5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2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422 451,'-39'-17,"17"12,1 2,0 0,-1 1,1 1,-1 1,0 1,1 1,-1 1,1 1,0 0,0 2,-19 7,-30 40,69-51,0-1,0 1,0 0,0 1,0-1,0 0,0 0,1 0,-1 0,1 1,0-1,0 0,0 0,0 1,0-1,0 0,0 0,1 1,-1-1,1 0,-1 0,1 0,0 0,0 1,0-1,0-1,1 1,-1 0,0 0,1 0,-1-1,1 1,0-1,-1 1,1-1,2 2,4 2,1 1,-1-2,1 1,0-1,0 0,0-1,1 0,-1-1,1 0,0 0,-1-1,1 0,1-1,-6 1,52 21,-56-21,0 0,-1 0,1 0,0 0,0 0,0 0,-1 0,1 0,0 0,-1 0,1 0,-1 1,1-1,-1 0,0 1,0-1,1 0,-1 0,0 1,0-1,0 0,0 1,-1-1,1 0,0 0,0 1,-1-1,1 0,-1 0,1 1,-1-1,1 0,-1 0,0 0,0 0,0 0,1 0,-1 0,0 0,0 0,0 0,0-1,-1 1,0 0,-73 54,64-49,1 0,-1 0,1 1,1 0,-1 1,1 0,0 1,1 0,0 0,1 1,0-1,0 2,1-1,0 1,1 0,-1 2,5-10,1-1,-1 1,1 0,-1 0,1-1,0 1,0 0,0 0,0-1,0 1,1 0,-1 0,1-1,0 1,0 0,0-1,0 1,0-1,0 1,1-1,-1 0,1 0,0 1,0-1,-1 0,1 0,1-1,-1 1,0 0,0-1,1 1,-1-1,1 0,-1 0,1 0,-1 0,1 0,2 0,5 2,0-2,1 1,-1-1,1-1,-1 0,1 0,-1-1,1 0,8-3,5-1,-14 4,0 0,0 0,-1-1,1-1,-1 1,0-2,0 1,0-1,0-1,0 1,-1-2,0 1,0-1,0 0,-1-1,0 0,0 0,0-1,2-12</inkml:trace>
  <inkml:trace contextRef="#ctx0" brushRef="#br0" timeOffset="550.841">337 0,'-12'17,"0"0,2 0,0 1,1 0,1 1,0 0,2 1,0-1,1 1,1 0,1 0,1 1,1-1,0 1,2-1,0 0,1 1,3 8,-2 59,-19 296,-8-188,-10 16,23-62,11-150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0,'10'0,"7"0,7 0,3 0,2 0,1 0,0 0,0 0,0 0,-1 0,-1 0,1 0,-1 0,0 0,0 0,0 0,-4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6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28,'25'10,"11"-2,6-2,0-2,-2-7,1-2,-1-1,-3 0,-7-2,-5-1,-1 1,0 3,1 1,-4 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7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1,'-11'42,"3"0,1 0,3 1,1 0,2 0,4 41,-1 2,-3-79,1 1,0-1,1 0,-1 1,1-1,1 0,0 0,0 0,0 0,0 0,1 0,1-1,-1 1,1-1,0 0,4 5,0-8</inkml:trace>
  <inkml:trace contextRef="#ctx0" brushRef="#br0" timeOffset="251.846">0 594,'39'-5,"17"-2,4 1,1-3,-4-1,-4 1,-4 3,-2 3,-4 0,-5 3,-3-1,-4 2,-6 4,-8 1</inkml:trace>
  <inkml:trace contextRef="#ctx0" brushRef="#br0" timeOffset="627.665">227 819,'32'-6,"-6"1,-1 1,1 1,0 1,0 1,20 3,-44-3,1 1,0 0,-1 0,1 1,-1-1,1 0,-1 1,0-1,1 1,-1 0,1 0,-1 0,0 0,0 0,0 1,0-1,1 1,-2-1,1 1,0 0,0 0,-1 0,1 0,-1 0,1 0,-1 0,0 0,0 0,0 1,0-1,0 0,0 1,-1-1,1 1,-1-1,0 1,0-1,0 1,0-1,0 1,0-1,-1 1,1-1,-7 10,0 0,0-1,-1 0,0 0,-1-1,0 0,-1-1,0 0,-1 0,0-1,-2 1,-35 31,45-39,0 0,0 1,1-1,-1 1,1-1,0 1,-1 0,1 0,0 0,0 1,0-1,0 0,1 1,-1-1,0 1,1-1,0 1,0 0,0 0,0-1,0 1,0 0,1 0,-1 0,1 0,0 0,0 0,0 0,1 0,-1 0,0 0,1 0,0 0,0-1,0 1,0 0,0 0,1-1,-1 1,1-1,-1 1,1-1,2 2,3 0,1-1,0-1,0 1,0-2,0 1,1-1,-1 0,0 0,1-1,-1 0,0-1,0 0,1 0,-1-1,0 0,0 0,0-1,0 0,-1-1,1 1,-1-1,0-1,0 1,0-1,-1-1,0 1,0-1,0 0,0 0,0-2,4-6</inkml:trace>
  <inkml:trace contextRef="#ctx0" brushRef="#br0" timeOffset="943.514">932 114,'-14'26,"2"1,2 0,0 1,2 0,1 1,1 0,1 0,2 0,1 0,1 0,2 15,7 4,-1-1,-3 1,-2 0,-2 0,-2 0,-7 45,-47 69,48-147</inkml:trace>
  <inkml:trace contextRef="#ctx0" brushRef="#br0" timeOffset="1276.702">1214 452,'-53'30,"-168"111,160-63,60-76,0 1,0-1,0 1,0 0,1-1,-1 1,1-1,0 1,0 0,0 0,0-1,0 1,1 0,-1-1,1 1,-1-1,1 1,0-1,0 1,0-1,1 1,-1-1,0 0,1 1,0-1,-1 0,1 0,0 0,0-1,0 1,0 0,1-1,-1 1,0-1,1 0,137 44,-30-15,-106-28,0 0,-1-1,1 1,-1 1,1-1,-1 1,0-1,0 1,0 0,0 0,-1 0,1 0,-1 1,0-1,0 1,0-1,0 1,-1 0,1 0,-1-1,0 1,0 0,0 1,2 17</inkml:trace>
  <inkml:trace contextRef="#ctx0" brushRef="#br0" timeOffset="1630.548">1750 481,'-34'48,"-91"158,-11-2,119-183</inkml:trace>
  <inkml:trace contextRef="#ctx0" brushRef="#br0" timeOffset="1897.501">1468 424,'67'174,"-29"-117,3-2,2-2,3-2,9 6,-40-44,-2-3</inkml:trace>
  <inkml:trace contextRef="#ctx0" brushRef="#br0" timeOffset="3000.816">1919 819,'1'-2,"1"0,-1 1,0-1,0 0,1 1,-1 0,1-1,-1 1,1 0,0-1,-1 1,1 0,0 0,0 0,0 1,0-1,0 0,0 1,0-1,0 1,0 0,0 0,0-1,0 2,2-1,6-2,5-2,46-6,-60 10,0 1,0-1,1 0,-1 0,0 0,0 1,0-1,0 0,1 1,-1-1,0 1,0-1,0 1,0 0,0 0,0-1,0 1,-1 0,1 0,0 0,0 0,-1 0,1 0,0 0,-1 0,1 0,-1 0,1 0,-1 0,0 1,1-1,-1 0,0 0,0 0,0 1,0-1,0 0,0 0,0 0,0 1,-1-1,1 0,0 0,-1 1,-1 4,0 0,0 1,-1-1,0 0,0-1,0 1,-1-1,0 1,0-1,0 0,-1 0,0-1,0 1,-42 67,46-70,1-1,0 1,0 0,0 0,0 0,0-1,0 1,1 0,-1 0,1-1,-1 1,1 0,-1 0,1-1,0 1,0-1,0 1,0-1,0 1,0-1,0 1,0-1,1 0,-1 0,1 0,-1 0,1 0,-1 0,1 0,-1 0,1 0,0-1,-1 1,1-1,0 1,0-1,-1 0,1 0,0 0,1 0,75-7,66-81,-115 67,-10 8</inkml:trace>
  <inkml:trace contextRef="#ctx0" brushRef="#br0" timeOffset="3415.863">2117 114,'5'-3,"1"0,0 1,0-1,0 1,0 1,0-1,0 1,1 0,-1 1,0-1,1 1,-1 1,0-1,0 1,1 0,-1 0,0 1,0 0,0 0,0 0,0 1,-1 0,1 0,-1 0,1 1,-5 0,-1 0,1 0,-1 0,0 0,0 0,0 0,-1-1,1 1,-1 0,0 0,0 0,-1-1,1 1,-1 0,0-1,0 1,0-1,0 0,0 0,-1 0,1 0,-1 0,0 0,0-1,0 1,0-1,0 0,-1 0,1 0,-1 0,0 0,-13 12,-27 46,43-58,0 0,0-1,0 1,1 0,-1-1,1 1,-1 0,1 0,-1-1,1 1,0 0,0 0,0 0,0 0,0-1,1 1,-1 0,0 0,1-1,-1 1,1 0,0 0,0-1,-1 1,1-1,0 1,0-1,1 1,-1-1,0 1,0-1,1 0,-1 0,1 0,-1 0,1 0,-1 0,2 1,6 1,1-1,0 1,-1-1,1-1,0 0,-1 0,1-1,0 0,0-1,3 0,68 2,-36 10,-25-6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15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44,'-100'302,"94"-281,2 0,0 0,1 0,1 0,1 0,2 0,-1 0,2 1,1-1,1-1,0 1,2 0,0-1,2 0,2 5,-8-20,1-1,-1 0,1 0,0 0,0 0,1-1,-1 1,1-1,-1 0,1 0,0 0,0 0,0-1,1 1,-1-1,1 0,-1-1,1 1,-1-1,1 0,0 0,0 0,0-1,0 0,-1 1,1-2,0 1,0-1,0 1,0-1,-1-1,1 1,0-1,-1 0,1 0,-1 0,0 0,0-1,0 0,1 0,20-20,-1-1,-1-1,-1-1,-2-1,0-1,-2 0,-1-2,4-11,107-246,-119 266,-2-1,0 0,-1-1,-1 0,-1 0,0-16,-5 39,1 0,0 1,-1-1,1 0,-1 0,1 0,-1 0,1 0,-1 0,1 0,-1 0,1-1,-1 1,1 0,-1 0,1 0,0 0,-1-1,1 1,-1 0,1 0,0-1,-1 1,1 0,0-1,-1 1,1 0,0-1,-1 1,1-1,0 1,0 0,-1-1,1 1,0-1,0 1,0-1,0 1,0-1,0 1,0-1,0 1,0-1,-22 46,22-44,-12 28,2 1,1 0,2 1,1 0,1 0,2 0,1 1,1 22,5 127,-3-172,0 0,1 0,0-1,0 1,1-1,0 1,0-1,1 0,0 0,1 0,0-1,0 0,4 4,3 1</inkml:trace>
  <inkml:trace contextRef="#ctx0" brushRef="#br0" timeOffset="483.897">656 524,'177'6,"-175"-7,-1 1,1 1,-1-1,0 0,1 0,-1 0,1 1,-1-1,0 1,1-1,-1 1,0-1,0 1,1 0,-1 0,0-1,0 1,0 0,0 0,0 0,0 0,0 1,0-1,-1 0,1 0,0 0,-1 1,1-1,-1 0,1 1,-1-1,1 0,-1 1,0-1,0 1,0-1,0 0,0 1,0-1,0 1,0-1,-1 0,1 1,0-1,-1 1,1-1,-1 0,0 0,1 1,-1-1,0 0,0 0,0 0,0 0,0 0,0 0,0 0,0 0,-98 113,99-113,-1 0,1 0,-1 1,1-1,-1 0,1 0,0 1,-1-1,1 0,0 1,0-1,0 0,0 0,0 1,0-1,0 0,1 1,-1-1,0 0,1 0,-1 1,1-1,-1 0,1 0,0 0,-1 0,1 0,0 0,0 0,0 0,0 0,0 0,0 0,0 0,0-1,0 1,0 0,0-1,1 1,-1-1,0 1,0-1,1 0,-1 1,0-1,2 0,63 4,41-39,-87 25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0,'-10'32,"2"-1,1 1,2 0,1 1,2-1,1 1,1 0,3 14,-8 153,-5-130,6-26,-3 0,-1 0,-2-1,-15 39,-2-36,37-75,28-40,-27 49</inkml:trace>
  <inkml:trace contextRef="#ctx0" brushRef="#br0" timeOffset="347.103">582 198,'-403'254,"381"-239,-44 34,65-47,-1-1,1 1,0-1,-1 1,1 0,0-1,0 1,0 0,0 0,0 0,1 0,-1 0,0 0,1 0,0 0,-1 0,1 0,0 0,0 0,0 0,0 0,0 0,1 1,-1-1,1 0,-1 0,1 0,0-1,0 1,0 0,0 0,0 0,1 1,4 3,1 0,-1 0,1-1,0 0,1 0,-1-1,1 0,0 0,0-1,0 0,5 1,42 21,-47-20,0 1,-1 0,1 1,-1 0,-1 0,1 1,-1-1,-1 1,1 1,-1-1,-1 1,1 0,-1 0,-1 0,0 0,1 7,0-5,-4-8,1-1,-1 0,0 1,1-1,0 0,-1 1,1-1,0 0,0 0,0 0,0 0,1 0,-1 0,1 0,-1 0,1 0,0-1,-1 1,1-1,0 1,0-1,0 0,0 0,0 1,0-1,1-1,-1 1,0 0,0-1,1 1,-1-1,0 1,1-1,-1 0,1 0,-1 0,0-1,1 1,-1 0,0-1,1 1,-1-1,0 0,0 0,0 0,2-1,8-9</inkml:trace>
  <inkml:trace contextRef="#ctx0" brushRef="#br0" timeOffset="733.613">610 593,'90'-11,"33"2,-121 9,0 1,0-1,-1 0,1 0,0 1,-1-1,1 1,0-1,-1 1,1 0,-1 0,1 0,-1 0,0 0,1 0,-1 0,0 0,0 0,1 1,-1-1,0 0,0 1,0-1,-1 1,1-1,0 1,-1-1,1 1,-1 0,1-1,-1 1,0 0,1 0,-1-1,0 1,0 0,0-1,-1 1,1 0,0 0,-1-1,1 1,-1-1,1 1,-2 1,-42 68,-64 58,107-127,0 0,0 0,0-1,0 1,1 0,-1 0,0 0,1 0,0 0,-1 0,1 0,0 0,0 0,0 0,0 0,0 0,0 0,1 0,-1 0,1 0,-1 0,1 0,0 0,0 0,0-1,0 1,0 0,0 0,0-1,1 1,-1-1,1 1,-1-1,1 0,-1 0,1 1,0-1,0 0,-1-1,1 1,0 0,0 0,0-1,0 1,0-1,0 1,0-1,0 0,0 0,0 0,10 2,-1-1,1 0,0-1,-1 0,1-1,0 0,-1 0,1-2,-1 1,0-1,0-1,0 0,0-1,5-3,-1-2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6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1,'-15'4,"-50"13,1 2,1 3,1 3,0 3,-29 20,86-46,0 1,0 0,1 0,-1 0,1 0,-1 1,1 0,1 0,-1 0,0 0,1 1,0-1,0 1,0 0,1 0,-1 0,1 0,1 0,-1 1,1-1,-1 1,2-1,-1 1,0-1,1 1,0-1,1 1,-1-1,1 1,0-1,1 2,5 5,1-1,0 0,0 0,1-1,1 0,0-1,0 0,1-1,0 0,5 3,79 76,-93-84,-1-1,1 1,-1 0,1 0,-1 0,0 0,0 0,0 0,-1 0,1 0,-1 0,0 1,0-1,0 0,0 0,0 0,-1 1,1-1,-1 0,0 0,0 0,0 0,0 0,-1 0,1 0,-1-1,0 1,0-1,0 1,0-1,0 1,0-1,-1 0,1 0,-1 0,1 0,-1 0,-109 57,-115 19,227-78,0-1,0 1,1 0,-1-1,0 1,0-1,0 1,0-1,0 1,0-1,0 1,0-1,0 1,0 0,0-1,0 1,0-1,-1 1,1-1,0 1,0 0,0-1,-1 1,1-1,0 1,-1 0,1-1,0 1,0 0,-1-1,1 1,-1 0,1 0,0-1,-1 1,1 0,-1 0,1 0,-1-1,1 1,0 0,-1 0,1 0,-1 0,1 0,-1 0,1 0,-1 0,1 0,-1 0,1 0,0 0,-1 1,1-1,-1 0,1 0,-1 0,1 0,0 1,-1-1,1 0,0 1,-1-1,1 0,0 1,-1-1,1 1,11-12</inkml:trace>
  <inkml:trace contextRef="#ctx0" brushRef="#br0" timeOffset="286.079">1065 227,'-43'31,"2"2,1 2,2 1,2 2,1 1,-12 21,44-57,0 0,1 0,0 0,-1 0,1 0,1 1,-1-1,0 0,1 1,-1 0,1-1,0 1,0 0,1-1,-1 1,1 0,0 0,0 0,0 0,0-1,1 1,-1 0,1 0,0-1,0 1,1 0,-1-1,1 1,0-1,0 0,0 1,0-1,0 0,1 0,-1-1,1 1,0 0,0-1,0 1,0-1,2 1,10 1,0-1,-1-1,2 0,-1 0,0-2,0 0,0-1,0 0,0-1,0-1,0-1,-1 0,1 0,-1-2,0 1,0-2,-1 0,12-8,-12 9,0 0,0-1,-1 0,0-1,0-1,-1 0,0 0,-1-1,0 0,0-1,-1 0,-1-1,0 0,0 0,-1 0,-1-1,0 0,-1-1,0 1,-1-1,0 0,-1 0,-1 0,0-9,-4 16,0 0,0 0,-1 0,0 0,0 0,-1 1,0 0,0-1,0 1,-1 1,0-1,0 1,0-1,-1 2,0-1,0 0,0 1,0 0,-1 1,0 0,0 0,1 0,-2 0,1 1,-4 0,-17-6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39,'7'4,"-1"0,1-1,0 0,0 0,0-1,0 0,0 0,1-1,-1 0,1 0,-1-1,1 0,-1 0,1-1,-1 1,0-2,1 1,-1-1,7-3,2 2,185-10,-66-17,-117 22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2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22,'34'5,"20"-3,6-2,-2-2,-6 1,-8 0,-6 0,-5-5,-2-1,-3 1,-6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3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18,'34'5,"15"2,5-1,-2-6,-1-3,-3-1,-6 0,-5 1,-4 1,-3-4,-2-1,-5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4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0,'-18'44,"2"1,2 0,2 1,1 0,3 1,2 0,2 0,2 0,4 38,-2-67,1 0,0 0,2-1,0 1,1-1,0 0,6 11,-9-23,1-1,0 0,0 0,0 0,0 0,1 0,-1 0,1-1,0 1,0-1,1 0,-1 0,1 0,-1 0,1-1,0 1,0-1,0 0,0 0,1-1,-1 1,0-1,1 0,-1 0,1 0,-1-1,1 1,0-1,-1 0,1-1,3 0,5-3,0-2,0 1,0-2,-1 0,0 0,0-1,-1-1,0 0,0 0,-1-1,0 0,-1-1,0 0,-1-1,0 1,-1-2,0 1,0-4,22-33,-3-2,-2-1,-2-1,-2 0,-3-2,-2 0,2-27,-16 19,-1 64,0-1,-1 0,1 1,0-1,0 1,0-1,-1 1,1-1,0 0,-1 1,1-1,0 0,-1 1,1-1,0 0,-1 0,1 1,-1-1,1 0,0 0,-1 0,1 1,-1-1,1 0,-1 0,1 0,-1 0,1 0,-1 0,1 0,-1 0,1 0,-1 0,1 0,0 0,-1-1,1 1,-1 0,1 0,-1 0,1-1,0 1,-1 0,1 0,-1-1,1 1,0 0,-1-1,1 1,0 0,0-1,-1 1,1-1,0 1,0 0,0-1,-1 1,1-1,0 1,0-1,0 1,0-1,0 1,0-1,0 1,-19 38,11-16,0 1,2 0,1 0,0 1,2-1,0 1,2 0,1 0,1 0,1 0,0-1,2 1,3 7,5 14,1-1,2-1,3-1,1 0,2-1,10 14,-29-52,0 0,0 0,0 0,0-1,1 1,-1 0,1-1,-1 1,1-1,0 0,0 0,0 0,1-1,-1 1,0-1,1 1,-1-1,1 0,-1 0,1-1,-1 1,1-1,2 0,9-3</inkml:trace>
  <inkml:trace contextRef="#ctx0" brushRef="#br0" timeOffset="369.627">852 508,'41'-6,"-26"2,-1 1,1 1,0 0,0 1,0 0,0 2,0-1,0 2,-1 0,14 4,-27-6,0 1,1 0,-1-1,0 1,1 0,-1-1,0 1,0 0,0 0,0 0,0 0,0 0,0 0,0 0,0 0,-1 1,1-1,0 0,-1 1,1-1,-1 0,1 1,-1-1,0 0,1 1,-1-1,0 1,0-1,0 1,0-1,0 0,0 1,-1-1,1 1,0-1,-1 0,1 1,-1-1,1 0,-1 1,0-1,0 0,0 1,-46 56,37-47,-68 84,77-93,1 0,-1 0,1 0,-1 0,1 0,0 0,-1 0,1 0,0 0,1 0,-1 0,0 0,0 0,1 0,-1 0,1 0,0 0,0-1,-1 1,1 0,0 0,1-1,-1 1,0 0,0-1,1 1,-1-1,1 0,-1 1,1-1,-1 0,1 0,0 0,0 0,0 0,-1 0,1-1,0 1,0-1,0 1,0-1,85 13,-67-15,0-1,0-1,0-1,-1-1,0 0,0-1,-1-2,3-1,3-3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3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10,'-4'2,"0"0,1 1,-1-1,1 1,-1 0,1 0,0 0,0 1,1-1,-1 1,1-1,0 1,-1 0,2 0,-1 0,0 0,1 0,0 1,0-1,0 0,0 1,1-1,0 4,9 104,-7-100,2 12,-3-7,1-1,1 0,0 1,1-1,1-1,0 1,1-1,1 0,1 0,0 0,0-1,9 9,-14-20,-1 0,1 0,1-1,-1 1,0-1,1 0,-1 0,1 0,0 0,0-1,-1 1,1-1,0 0,0 0,0-1,0 1,0-1,0 0,1 0,-1 0,0-1,0 1,0-1,0 0,0 0,0 0,-1-1,1 1,0-1,-1 0,1 0,-1 0,1-1,-1 1,0-2,99-108,-99 108,34-39,-36 43,0-1,0 0,0 1,0-1,0 1,0-1,1 1,-1-1,0 1,0 0,0-1,0 1,1 0,-1 0,0 0,0 0,0 0,1 0,-1 0,0 1,0-1,0 0,1 1,-1-1,0 1,0-1,0 1,0-1,0 1,0 0,0 0,0-1,0 1,-1 0,1 0,0 0,0 0,-1 0,1 0,-1 0,1 0,-1 0,1 1,31 73,-30-65,2 0,-1 0,1-1,0 0,1 1,0-2,0 1,1-1,0 1,1-2,6 7,-6-9,0-1,0 1,0-2,1 1,0-1,-1 0,1-1,0 0,1 0,-1-1,0 0,0 0,1-1,-1 0,0 0,0-1,1 0,-1 0,0-1,0-1,0 1,0-1,-1 0,1-1,-1 0,0 0,0 0,0-1,0 0,-1-1,0 1,0-1,-1 0,1-1,-1 1,-1-1,1 0,-1 0,0-2,9-12,-1 0,-2-2,0 1,-1-1,-1 0,-2-1,0 0,-1 0,-1 0,-2 0,0-1,-2 1,-1-1,-2-18,-15-13,13 49</inkml:trace>
  <inkml:trace contextRef="#ctx0" brushRef="#br0" timeOffset="354.987">1154 376,'-82'81,"79"-77,0-1,0 1,1 0,-1-1,1 1,0 0,0 1,1-1,-1 0,1 0,0 1,0-1,0 1,1-1,-1 1,1-1,0 1,1-1,-1 1,1-1,0 1,0-1,1 4,0-5,-1 0,1 0,0 0,0-1,0 1,0 0,1-1,-1 0,0 1,1-1,0 0,-1 0,1-1,0 1,0-1,0 1,0-1,1 0,-1 0,0 0,0 0,1-1,-1 0,0 1,1-1,-1 0,0 0,1-1,-1 1,0-1,0 0,1 0,-1 0,1 0,102-55,-102 53,0-1,-1 0,1 0,-1 0,0 0,0-1,0 1,0-1,-1 0,0 0,0 0,0 0,0 0,-1 0,0 0,0-1,0 1,-1 0,0-1,0 1,0 0,-1-1,0 1,0 0,0 0,0-1,-1 1,0 0,0 0,-1 1,1-1,-1 0,0 1,0-1,0 1,-1 0,0 0,0 0,-1 1,1 0,-1 0,0 0,0 0,0 1,0-1,0 1,-1 1,1-1,-1 1,1 0,-1 0,0 1,1-1,-1 1,-1 1,-12 2</inkml:trace>
  <inkml:trace contextRef="#ctx0" brushRef="#br0" timeOffset="670.911">1521 263,'-4'20,"-3"10,1 5,1 2,1-1,2-2,1-1,0-2,1-2,5-5,2-7</inkml:trace>
  <inkml:trace contextRef="#ctx0" brushRef="#br0" timeOffset="920.138">1381 404,'33'0,"17"0,-2-5,-2-1,-6-5,-4 0,-8-3,-9 0</inkml:trace>
  <inkml:trace contextRef="#ctx0" brushRef="#br0" timeOffset="1655.9">1775 207,'-22'100,"16"-78,0-1,2 1,0 0,1 1,2-1,0 20,1-40,0 1,0 0,1-1,-1 1,1-1,-1 1,1-1,0 1,0-1,0 0,0 1,1-1,-1 0,1 0,-1 0,1 0,0 0,-1 0,1 0,0 0,0-1,0 1,1-1,-1 0,0 1,1-1,-1 0,0 0,1-1,-1 1,1 0,-1-1,1 0,0 1,-1-1,1 0,-1 0,1 0,0-1,-1 1,1-1,-1 1,1-1,-1 0,1 0,-1 0,0 0,1-1,-1 1,2-1,3-2,0 0,1 0,0 1,0 0,0 1,0 0,0 0,0 0,0 1,1 0,-1 1,1 0,-1 0,0 1,4 1,-4-1,0 1,0-1,0 0,0-1,0 1,0-2,0 1,0-1,0-1,0 1,0-1,0-1,0 1,-1-1,1-1,-1 1,0-1,0-1,0 1,-1-1,1 0,-1-1,0 1,-1-1,1 0,-1-1,-1 1,1-2,15-36,-19 43,-1 1,0-1,0 0,1 0,-1 1,0-1,0 0,0 1,0-1,0 0,0 0,0 1,0-1,0 0,0 1,-1-1,1 0,0 1,0-1,-1 0,1 1,0-1,-1 0,1 1,0-1,-1 1,1-1,-1 1,1-1,-1 1,0-1,1 1,-1-1,1 1,-1 0,0-1,1 1,-1 0,0-1,1 1,-1 0,0 0,1 0,-1 0,0 0,0 0,1 0,-1 0,0 0,0 0,1 0,-1 0,0 1,1-1,-1 0,0 0,1 1,-1-1,0 0,1 1,-1-1,1 1,-1-1,0 1,-7 3,0 0,0 0,0 0,1 1,-1 1,1-1,0 1,1 0,0 1,0-1,0 1,0 1,1-1,1 1,-1 0,1 0,0 0,1 0,0 1,1-1,-1 1,1 5,2-12,0 1,0 0,1-1,-1 1,1 0,0-1,0 1,0-1,0 1,0-1,0 0,1 1,-1-1,1 0,0 0,-1 0,1 0,0 0,0-1,0 1,1 0,-1-1,0 0,1 1,-1-1,0 0,1 0,-1 0,1-1,0 1,-1-1,1 1,0-1,-1 0,3 0,98-6,-72-3,-1-2,0-1,0-1,-2-1,0-2,-1-1,0-1,0-2,-19 14,0 0,0 0,0 0,-1-1,1-1,-2 1,1-1,-1 0,0-1,-1 1,0-1,-1 0,1 0,-2-1,1 1,-1-1,-1 0,0 0,1-7,-3 16,0 0,0 0,-1 1,1-1,0 0,0 0,0 1,-1-1,1 0,-1 0,1 1,0-1,-1 1,1-1,-1 0,1 1,-1-1,0 1,1-1,-1 1,1-1,-1 1,0 0,0-1,1 1,-1 0,0-1,0 1,1 0,-1 0,0 0,0 0,1 0,-1 0,0 0,0 0,0 0,1 0,-1 0,0 0,0 0,1 1,-1-1,0 0,0 1,1-1,-1 0,0 1,1-1,-1 1,1-1,-1 1,1-1,-1 1,1 0,-1-1,1 1,-1 0,1-1,-1 1,1 0,0-1,0 1,-1 0,1 0,0 0,0-1,0 1,-3 7,1-1,0 1,1-1,0 1,0 0,1-1,-1 1,2 0,-1 0,1-1,0 1,1 0,0-1,0 1,0-1,1 0,0 1,1-2,0 1,0 0,0-1,1 1,0-1,0 0,0-1,45 90,-38-83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2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0 311,'509'0,"-484"0</inkml:trace>
  <inkml:trace contextRef="#ctx0" brushRef="#br0" timeOffset="283.034">0 565,'34'-10,"15"-3,5 1,-2 2,-6 3,-5 3,-5 2,-4 1,-2 1,-2 0,-1 1,0-1,1 1,-6-1</inkml:trace>
  <inkml:trace contextRef="#ctx0" brushRef="#br0" timeOffset="781.824">198 0,'2'9,"1"-1,0 0,0 0,0-1,1 1,0-1,1 1,-1-1,1-1,1 1,-1-1,1 0,1 0,-1 0,1-1,-1 0,2 0,-1-1,0 0,5 1,90 48,75 51,-172-101,1 0,-1 0,0 0,0 0,-1 1,1 0,-1 0,0 0,0 1,0-1,-1 1,1 0,-1 0,0 0,-1 1,1-1,-1 0,0 1,-1 0,1-1,-1 1,0 0,0 0,-1 0,0 0,0 0,0 0,-1 0,0-1,0 1,-1 2,-7 5,0 1,-2-1,1-1,-2 0,0 0,0-1,-1-1,0 0,-1-1,0 0,-12 5,-31 23,25-15,18-14,1 1,0 0,0 1,1 0,1 1,0 1,0-1,1 2,-4 6,2 5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29,'24'5,"8"-4,3-1,0-1,0-1,-2 1,-1 0,-2 0,-1-4,-1-1,0-1,0 3,0 0,0 2,-5 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59,'33'-5,"17"-2,4 1,-3 1,-9-3,-8-1,-4 2,-3 2,-1 2,0 1,0 1,-4 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5 286,'-2'68,"0"-39,1 0,2 1,1-1,1 0,1 0,2-1,4 16,-6-34,0 2,-1 1,2-1,0 0,0 0,1-1,1 1,0-1,0-1,1 1,0-1,1-1,10 9,-17-16,0-1,0 0,0 0,1 0,-1 0,1 0,-1-1,1 1,-1-1,1 1,-1-1,1 0,-1 0,1 0,-1 0,1-1,-1 1,1-1,-1 1,1-1,-1 0,0 0,1 0,-1 0,0 0,0-1,0 1,0-1,0 1,0-1,0 0,0 0,-1 0,1 0,-1 0,2-2,41-85,-8-57,28-77,-27 163,-29 53</inkml:trace>
  <inkml:trace contextRef="#ctx0" brushRef="#br0" timeOffset="442.494">371 682,'24'-5,"-12"1,0 1,0 1,1 0,-1 1,1 0,-1 1,1 0,-1 1,1 0,1 1,-13-1,0 0,0 1,0-1,0 0,0 1,0-1,0 1,0-1,-1 1,1-1,-1 1,1 0,-1-1,1 1,-1 0,0-1,0 1,0 0,0-1,0 1,0 0,0-1,-1 1,1 0,-1-1,1 1,-1-1,1 1,-1-1,0 1,0-1,0 1,0-1,0 0,0 1,0-1,0 0,-1 0,1 0,0 0,-2 1,-1 4,-4 7,-25 46,33-58,-1 0,1 1,0-1,-1 1,1-1,0 0,0 1,0-1,0 0,0 1,0-1,1 1,-1-1,0 0,1 1,-1-1,1 0,-1 1,1-1,0 0,-1 0,1 0,0 0,0 1,0-1,0 0,0 0,0-1,0 1,0 0,0 0,1 0,-1-1,0 1,0-1,1 1,-1-1,0 1,1-1,-1 0,0 0,2 1,4-1,0 1,0-1,0 0,0-1,0 1,0-1,-1-1,1 1,0-1,-1 0,1-1,-1 0,1 0,-1 0,0-1,-1 0,1 0,-1 0,1-1,-1 1,0-1,0-1,7-7</inkml:trace>
  <inkml:trace contextRef="#ctx0" brushRef="#br0" timeOffset="1145.88">653 117,'32'-22,"-14"9,1 0,0 2,1 0,0 1,1 1,0 0,14-2,-34 10,1 0,0 0,-1 0,1 1,0-1,-1 0,1 1,0 0,0-1,0 1,-1 0,1 0,0 0,0 0,0 0,0 0,-1 1,1-1,0 0,0 1,-1 0,1-1,0 1,-1 0,1 0,0 0,-1 0,1 0,-1 0,0 0,1 1,-1-1,0 1,0-1,0 0,0 1,0 0,0-1,0 1,-1 0,1-1,0 1,-1 0,0 0,1-1,-1 1,0 0,0 0,0 0,0 0,0-1,0 1,-1 0,1 0,0 0,-2 1,-108 151,109-152,0-1,1 0,-1 0,1 0,0 1,-1-1,1 0,0 1,0-1,0 0,0 1,0-1,0 0,0 1,0-1,0 0,1 0,-1 1,0-1,1 0,-1 0,1 1,0-1,-1 0,1 0,0 0,0 0,-1 0,1 0,0 0,0 0,0 0,0 0,0-1,1 1,-1 0,0-1,0 1,0-1,1 1,-1-1,0 1,1-1,-1 0,0 0,1 0,64 4,-7-16,-33 5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1,'-15'28,"-4"16,1 3,3 0,5-4,4-4,2-4,8-8,2-4,0-1,5-4,0-5</inkml:trace>
  <inkml:trace contextRef="#ctx0" brushRef="#br0" timeOffset="248.917">0 424,'34'0,"15"-5,5-1,-2 0,-1 1,-3-3,-6-1,-5 2,-4 1,-8 3</inkml:trace>
  <inkml:trace contextRef="#ctx0" brushRef="#br0" timeOffset="601.543">113 594,'26'-4,"-13"1,1 1,0 0,1 1,-1 0,0 1,0 1,0 1,0 0,4 1,-16-3,0 1,0-1,0 1,-1 0,1 0,0 0,0 0,-1 0,1 0,-1 0,1 0,-1 0,0 1,1-1,-1 1,0-1,0 1,0-1,0 1,0 0,0-1,0 1,-1 0,1 0,-1 0,1 0,-1 0,0-1,0 1,0 0,0 0,0 0,0 0,0 0,0 0,-1 0,1-1,-1 1,0 0,1 0,-1 0,0-1,0 1,0 0,0-1,-1 1,-55 72,-6 4,61-77,1 1,0 0,-1 0,1 0,0 0,0 1,0-1,1 0,-1 0,1 1,-1-1,1 0,0 1,-1-1,1 0,0 1,1-1,-1 0,0 1,1-1,-1 0,1 0,0 1,0-1,0 0,0 0,0 0,0 0,0 0,1 0,-1 0,1-1,-1 1,1 0,0-1,0 1,0-1,-1 0,1 0,1 1,3 0,0 1,1-1,0 0,-1-1,1 0,0 0,0 0,-1-1,1 0,0 0,0-1,0 0,-1 0,1 0,0-1,-1 0,1 0,12-5</inkml:trace>
  <inkml:trace contextRef="#ctx0" brushRef="#br0" timeOffset="1185.914">621 650,'164'-167,"-143"141,-16 18,1 0,0 0,0 0,1 1,0 0,1 0,-1 1,1 0,1 0,5-3,-13 9,1-1,-1 1,0 0,0 0,1 0,-1 0,0 0,1 0,-1 0,0 0,1 0,-1 0,0 1,0-1,1 1,-1-1,0 1,0-1,0 1,1 0,-1 0,0-1,0 1,0 0,0 0,-1 0,1 0,0 0,0 0,-1 0,1 0,0 1,-1-1,1 0,-1 0,1 1,-1-1,0 0,0 0,1 1,-1-1,0 1,6 62,-6-59,-2 25,1-25,0 1,0 0,1 0,0 0,0 0,0 0,1-1,0 1,0 0,0 0,0-1,1 1,0 0,1-1,-1 0,3 5,-1-10,-1 1,1 0,-1-1,1 0,0 1,-1-2,1 1,-1 0,1-1,0 1,-1-1,1 0,-1 0,0 0,1-1,-1 1,0-1,0 0,0 0,0 0,0 0,0-1,-1 1,1-1,-1 1,1-1,-1 0,0 1,107-130,-65 71,-23 39,-20 22,-1 0,0 0,1 0,-1-1,0 1,1 0,-1 0,1 0,-1 0,0-1,1 1,-1 0,1 0,-1 0,0 0,1 0,-1 0,1 0,-1 0,0 0,1 0,-1 1,0-1,1 0,-1 0,1 0,-1 0,0 1,1-1,-1 0,0 0,1 1,-1-1,0 0,0 0,1 1,-1-1,0 0,0 1,0-1,1 0,-1 1,0-1,0 0,0 1,0-1,0 1,0-1,1 0,-1 1,0-1,0 1,0-1,0 0,-1 1,1-1,0 1,0-1,0 0,0 1,0-1,0 0,-1 1,1-1,0 0,0 1,0-1,-1 1,-4 55,2-40,1 0,0 0,2 1,0-1,0 0,2 1,0-1,1 0,1 0,0 1,20 15,-9-22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57,'-11'28,"1"0,1 1,1 0,2 1,1-1,1 1,1 0,2 0,1 7,-2 28,-24 136,-7-99,34-118,7-2</inkml:trace>
  <inkml:trace contextRef="#ctx0" brushRef="#br0" timeOffset="322.507">118 1,'24'0,"13"0,4 0,1 0,-3 0,-2 0,-3 0,-3 0,-2 0,0 0,-1 0,-5 4,-12 3,-7-1</inkml:trace>
  <inkml:trace contextRef="#ctx0" brushRef="#br0" timeOffset="568.939">61 423,'20'0,"10"0,6 0,0 0,1 0,-8-5,-3-1,-1 0,-1 1,1 2,1 1,-4 0</inkml:trace>
  <inkml:trace contextRef="#ctx0" brushRef="#br0" timeOffset="1036.155">1020 198,'-153'239,"25"-52,-3-19,123-161</inkml:trace>
  <inkml:trace contextRef="#ctx0" brushRef="#br0" timeOffset="1317.136">710 311,'4'17,"0"1,1-1,1-1,0 1,2-1,0 0,0 0,2-1,0-1,0 1,1-2,5 5,45 71,-57-79,1-1,0 1,0-1,1 0,0-1,1 1,0-1,0 0,1-1,0 0,0 0,1-1,5 3,3-1</inkml:trace>
  <inkml:trace contextRef="#ctx0" brushRef="#br0" timeOffset="1735.156">1133 593,'11'-5,"-1"0,1 2,0-1,0 1,0 1,0 0,0 0,0 1,0 1,1 0,-1 0,0 1,8 2,-17-3,0 1,-1-1,1 1,0 0,-1-1,1 1,0 0,-1 0,1 0,-1 0,0 0,1 0,-1 0,0 1,0-1,1 1,-1-1,0 0,0 1,-1 0,1-1,0 1,0 0,-1-1,1 1,-1 0,0-1,1 1,-1 0,0 0,0 0,0-1,0 1,0 0,-1 0,1 0,0-1,-1 1,1 0,-1-1,0 1,0 0,-43 70,37-63,-7 9,-45 83,58-100,1 1,0-1,-1 0,1 1,0-1,0 0,0 1,0-1,0 1,0-1,1 0,-1 1,0-1,1 1,-1-1,1 0,-1 0,1 1,0-1,-1 0,1 0,0 0,0 0,0 0,0 0,0 0,0 0,0 0,0 0,0 0,0 0,1-1,-1 1,0-1,1 1,-1-1,0 1,1-1,-1 0,0 0,1 1,-1-1,1 0,-1 0,65-5,51-37,-92 29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7:59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2118,'16'-68,"2"2,4 0,3 2,26-50,101-181,261-437,-354 596,-59 136,-1 1,1-1,0 0,-1 1,1-1,-1 0,1 0,0 0,-1 1,1-1,-1 0,1 0,-1 0,1 0,-1 0,1 0,0 0,-1 0,1 0,-1 0,1 0,-1 0,1 0,-1 0,1 0,0-1,-1 1,1 0,-1 0,1 0,-1-1,1 1,0 0,-1 0,1-1,0 1,-1 0,1-1,0 1,0-1,-1 1,1 0,0-1,0 1,0-1,-1 1,1-1,0 1,0 0,0-1,0 1,0-1,0 1,0-1,0 1,0-1,0 1,0-1,0 1,0 0,1-1,-1 1,0-1,0 1,-41 26,36-23,-20 16,0-2,-2-1,0-1,-1-1,0-2,-1-1,0-1,0-1,-1-1,-21 1,0 4,101 2,29-3,2-3,-1-3,1-4,-1-3,48-9,-95 6,-20 4,1-1,0 0,-1-1,1-1,-1 0,0-1,0-1,0 0,-1 0,1-1,-1-1,5-4,-15 9,0 0,-1 0,1 0,-1 0,1 0,-1-1,0 1,1 0,-1-1,-1 1,1-1,0 1,-1-1,1 0,-1 1,0-1,0 0,0 1,0-1,0 1,0-1,-1 0,1 1,-1-1,0 1,0-1,0 1,0-1,0 1,-1 0,1-1,-1 1,-57-64,27 47,-1 2,0 1,-1 1,0 2,-1 1,-1 2,0 2,0 1,-1 2,0 1,-28 1,33 0,-10 2,35 3</inkml:trace>
  <inkml:trace contextRef="#ctx0" brushRef="#br0" timeOffset="385.902">1271 0,'-10'2,"-150"35,152-34,1 1,0 0,0 0,1 0,-1 1,1 0,0 0,0 0,0 1,1 0,0 0,0 1,1-1,-1 1,2 0,-1 0,1 0,0 1,-1 3,0 4,1-1,0 1,1 0,1 0,0 0,1 0,0 0,2 0,0 0,0 0,1-1,1 1,1-1,0 0,1 0,6 11,-8-16,1-1,0 0,0 0,1-1,0 0,0 0,1 0,-1-1,2 0,-1 0,1 0,-1-1,2 0,-1-1,0 0,1 0,0-1,0 0,0-1,0 0,0 0,0-1,1 0,-1 0,0-1,1 0,0-1,18-5,-1-1,0-1,0-1,-1-1,0-2,-1 0,0-2,-1-1,-1 0,0-2,-1-1,-1-1,-1 0,0-2,-2 0,5-8,-17 22,0-1,0 0,0 0,-1 0,-1-1,1 0,-1 0,-1 0,0 0,0-1,-1 1,0-1,0 0,-1 0,0 1,-1-1,-1 0,1-1,-2 6,0 1,0 0,-1 0,1 0,-1 1,0-1,0 1,0-1,0 1,-1 0,1 0,-1 0,0 1,0-1,0 1,0 0,0 0,0 0,-1 1,1-1,0 1,-1 0,1 0,-1 1,0-1,1 1,-1 0,1 1,-1-1,0 1,1 0,-1 0,1 0,-1 1,-4-2,-16 1</inkml:trace>
  <inkml:trace contextRef="#ctx0" brushRef="#br0" timeOffset="680.459">650 226,'103'21,"0"-6,2-3,-1-5,1-5,-1-5,1-4,-1-4,-1-5,18-9,-78 16,0 2,1 2,-1 1,1 3,42 4,-83-3,-1 0,0 1,1-1,-1 1,0-1,1 1,-1 0,0 0,0 0,0 0,0 1,0-1,0 1,0-1,0 1,0-1,-1 1,1 0,0 0,-1 0,0 0,1 0,-1 0,0 1,5 15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57,'-10'-5,"2"-1,7 0,9 1,7 2,7 1,3 0,3 2,2 0,0-4,-1-2,1 0,-1 1,0 2,-1 1,0 1,-4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28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3,'0'-1,"0"1,1 0,-1 0,1-1,-1 1,1 0,-1 0,1 0,-1 0,1 0,-1 0,1 0,-1 0,1 0,-1 0,1 0,-1 0,1 0,-1 0,1 0,-1 0,1 0,-1 1,1-1,-1 0,0 0,1 1,-1-1,1 0,-1 1,0-1,1 0,-1 1,0-1,1 0,-1 1,0-1,0 1,1-1,-1 1,0-1,0 1,0-1,1 1,-1-1,0 1,0-1,0 1,0-1,0 1,0-1,0 1,0-1,0 1,-1-1,1 1,0-1,23 231,-7-134,-15-75</inkml:trace>
  <inkml:trace contextRef="#ctx0" brushRef="#br0" timeOffset="280.822">0 426,'34'0,"15"-5,5-1,-2 0,-6 1,-5 2,-5 1,-4 1,-7-5,-3 0,-6 5,-5 2</inkml:trace>
  <inkml:trace contextRef="#ctx0" brushRef="#br0" timeOffset="716.934">85 596,'30'-6,"-16"3,0 0,0 1,0 0,0 1,0 0,0 2,0-1,0 2,0 0,7 2,-20-3,1 0,0 1,-1-1,1 1,-1 0,0-1,1 1,-1 0,0 0,0 0,0 0,0 0,-1 0,1 0,0 0,-1 0,1 0,-1 0,0 0,0 0,0 1,0-1,0 0,0 0,-1 0,1 0,-1 0,1 0,-1 0,0 0,0 0,0 0,0 0,0 0,0 0,-1-1,1 1,0 0,-1-1,1 1,-1-1,0 0,0 1,1-1,-1 0,0 0,-1 0,-3 6,-25 27,24-28,0 0,1 1,-1 0,1 0,1 1,-1 0,1 0,1 0,-1 0,2 1,-1-1,1 1,-1 4,5-9,-1-1,1 1,0 0,0 0,1 0,-1-1,1 1,0 0,0-1,0 0,0 1,0-1,1 0,0 0,-1 0,1-1,0 1,1-1,-1 1,0-1,1 0,-1 0,1-1,-1 1,1-1,0 1,0-1,0-1,-1 1,1 0,0-1,0 0,0 0,0 0,0 0,0-1,0 1,0-1,0 0,0 0,-1-1,1 1,0-1,-1 0,1 0,-1 0,1-1,15-9</inkml:trace>
  <inkml:trace contextRef="#ctx0" brushRef="#br0" timeOffset="1026.954">649 201,'-10'44,"1"1,2 0,3 1,1-1,2 1,5 37,-2 16,-2 69,0-143</inkml:trace>
  <inkml:trace contextRef="#ctx0" brushRef="#br0" timeOffset="1434.176">1072 285,'-237'172,"227"-164,5-6,0 1,0 0,0 0,1 0,0 0,-1 1,1-1,1 1,-1 0,0 1,1-1,0 1,0-1,0 1,1 0,-1 0,1 0,0 0,1 0,-1 1,1-1,0 5,3-6,0-1,0 1,0-1,1 0,0 0,-1 0,1 0,0-1,0 1,1-1,-1 0,1 1,-1-2,1 1,-1 0,1-1,3 1,17 10,110 104,-114-108,-5-5</inkml:trace>
  <inkml:trace contextRef="#ctx0" brushRef="#br0" timeOffset="1777.28">1552 342,'-36'100,"35"-99,-12 33,-1-1,-1-1,-2 0,-1-1,-2-1,-1 0,-1-2,-8 6,-18 11,25-24</inkml:trace>
  <inkml:trace contextRef="#ctx0" brushRef="#br0" timeOffset="2045.505">1299 342,'4'24,"8"13,5 4,5 1,4-7,-3-5,-1-7,-3-3,-1 0,-3 1,0-3,-2 1,-3-4</inkml:trace>
  <inkml:trace contextRef="#ctx0" brushRef="#br0" timeOffset="2411.965">1750 596,'18'-1,"-11"0,1 1,-1-1,0 1,1 0,-1 1,0 0,0 0,0 0,1 1,-1 0,0 1,-1-1,1 1,0 1,-1-1,0 1,1 1,-6-2,0 1,0-1,-1 1,1-1,-1 1,0-1,0 1,0-1,-1 1,1-1,-1 1,0-1,0 0,0 1,0-1,0 0,-1 1,0-1,1 0,-1 0,0-1,-1 1,1 0,0-1,-1 1,1-1,-1 1,-2 0,-9 15,12-16,0-1,0 0,1 0,-1 1,1-1,-1 1,1 0,0-1,-1 1,1 0,0 0,0 0,0-1,1 1,-1 0,0 0,1 1,-1-1,1 0,0 0,0 0,-1 0,1 0,1 0,-1 0,0 0,0 1,1-1,-1 0,1 0,0 0,0 0,0 0,0-1,0 1,0 0,0 0,0-1,1 1,-1 0,1-1,-1 1,1-1,0 0,-1 0,1 0,0 1,0-1,0-1,0 1,1 0,7 0,0 0,1 0,-1-2,0 1,1-1,-1-1,0 0,0 0,0-1,9-4,-15 6,17-5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1 311,'87'22,"163"-13,-155-11,238-28,-258 17,-93 16,-1 1</inkml:trace>
  <inkml:trace contextRef="#ctx0" brushRef="#br0" timeOffset="301.82">85 537,'2'2,"-1"0,1 0,0 0,-1 0,1-1,0 1,0-1,0 1,0-1,1 0,-1 1,0-1,1 0,-1-1,0 1,1 0,-1-1,1 1,-1-1,1 0,-1 0,1 0,-1 0,1 0,-1 0,3 0,48 2,1-2,0-3,42-8,98-3,-139 14,-32 0</inkml:trace>
  <inkml:trace contextRef="#ctx0" brushRef="#br0" timeOffset="797.925">452 0,'-3'3,"1"0,-1 1,1-1,0 0,0 1,0-1,0 1,0 0,1-1,0 1,0 0,0 0,0 0,0 0,1 0,0 0,0 0,0 0,0 0,1 0,-1 0,1 0,0 0,0 0,1 0,-1-1,1 1,0 0,0-1,0 1,0-1,1 0,-1 0,1 0,0 0,0 0,0 0,0-1,0 0,1 1,-1-1,1 0,0-1,234 127,-228-122,0-2,1 2,-1-1,0 1,-1 1,0 0,0 0,0 1,-1 0,0 0,0 1,-1 0,0 0,-1 1,0 0,-1 0,0 0,1 3,-8-4,0 1,-1-1,1 0,-2-1,1 1,-1 0,-1-1,0 0,0 0,0 0,-1-1,0 0,-1 0,1 0,-1-1,-1 0,1 0,-1-1,0 0,0 0,-1-1,-4 2,-35 24,23-17,1 1,1 2,0 0,1 2,1 0,0 1,2 1,-8 11,15-9,6-3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89,'1'-2,"0"0,1 0,0 1,-1-1,1 0,0 1,0-1,0 1,0 0,0-1,0 1,0 0,0 0,0 0,0 1,1-1,-1 0,0 1,1 0,-1-1,1 1,-1 0,0 0,3 1,-2-2,196-28,26-1,-225 30,1-1,-1 1,1-1,0 1,-1 0,1-1,0 1,-1 0,1 0,0-1,-1 1,1 0,0 0,-1 0,1 0,0 0,0 0,-1 0,1 0,0 0,-1 0,1 0,0 1,0-1,-1 0,1 0,-1 1,1-1,0 0,-1 1,1-1,-1 1,1-1,0 1,-1-1,1 1,-1-1,0 1,1-1,-1 1,1 0,-1-1,0 1,0-1,1 1,-1 0,0 0,0-1,0 1,0 0,0-1,0 1,0 0,0 0,0-1,0 1,0 0,0-1,0 1,-1 0,1-1,0 1,0 0,-1 0,-6 10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42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2,'19'7,"0"-1,1-1,-1-1,1 0,0-1,0-2,0 0,1-1,-1 0,8-3,171-26,-144 29,-31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28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0 482,'23'58,"38"218,-33-102,0-31,-28-142,0 1,-1-1,1 1,0-1,0 1,0-1,0 0,1 1,-1-1,0 1,1-1,-1 1,1-1,-1 0,1 1,0-1,-1 0,1 0,0 0,0 1,0-1,0 0,0 0,0 0,0 0,0 0,0-1,1 1,-1 0,0 0,0-1,1 1,-1-1,1 1,-1-1,0 0,1 1,-1-1,1 0,-1 0,1 0,-1 0,1 0,-1-1,0 1,1 0,-1-1,1 1,-1-1,0 1,1-1,-1 1,0-1,0 0,1 0,-1 0,0 0,0 0,0 0,0 0,0 0,0 0,0-1,12-20,-2-1,0 0,-1-1,-2 0,0 0,-2-1,1-8,1 0,111-347,-77 236,-38 181,-10-16,0-2</inkml:trace>
  <inkml:trace contextRef="#ctx0" brushRef="#br0" timeOffset="572.546">480 990,'115'-22,"-113"22,-1 0,1-1,-1 1,1 0,-1 0,1 0,-1 0,1 1,-1-1,1 0,-1 0,0 1,1-1,-1 1,1 0,-1-1,0 1,1 0,-1 0,0-1,0 1,0 0,0 0,0 1,0-1,0 0,0 0,0 0,0 1,0-1,-1 0,1 1,-1-1,1 1,-1-1,1 0,-1 1,0-1,0 1,0-1,0 1,0-1,0 1,0-1,0 1,-1-1,1 1,0-1,-1 1,1-1,-1 1,0-1,1 0,-1 0,0 1,0-1,0 0,-98 129,98-129,0 0,0 0,0 1,0-1,0 0,0 0,1 1,-1-1,0 1,1-1,-1 0,1 1,-1-1,1 1,0-1,0 1,-1 0,1-1,0 1,0-1,1 1,-1-1,0 1,1-1,-1 1,0-1,1 1,0-1,-1 1,1-1,0 0,0 1,0-1,-1 0,1 0,1 0,-1 0,0 0,0 0,0 0,1 0,-1 0,0 0,1-1,-1 1,0 0,1-1,-1 1,1-1,-1 0,1 1,-1-1,1 0,0 0,-1 0,1 0,-1 0,1-1,12 3,0-1,0 0,0-1,0-1,0 0,0-1,0 0,0-2,0 1,-1-2,6-2,6-4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38:42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23,'4'-3,"1"0,0 0,-1 1,1 0,0 0,0 0,0 1,0 0,0 0,0 0,1 0,-1 1,0 0,0 0,1 0,-1 1,0 0,0 0,0 0,0 1,0-1,0 1,0 0,0 1,-1-1,1 1,-1 0,0 0,0 0,3 3,-6-2,0 0,0 0,0 0,-1 1,1-1,-1 0,0 0,0 1,-1-1,1 0,-1 0,0 0,0 0,0 0,-1 0,0 0,1 0,-1 0,0-1,-1 1,1-1,-1 1,0-1,1 0,-1 0,-3 2,-7 12,5-6,6-10,1 0,-1 0,0 0,1 1,-1-1,1 0,-1 1,1-1,0 1,-1-1,1 1,0 0,0 0,0-1,0 1,0 0,1 0,-1 0,1 0,-1 0,1 0,0 0,-1 0,1 0,0 0,0 0,1 0,-1 0,0 0,1 0,-1 0,1 0,-1 0,1 0,0-1,0 1,0 0,0 0,0-1,1 1,-1 0,0-1,1 1,8 0,-1 0,1-1,0 0,-1-1,1 0,0 0,-1-1,1 0,-1-1,1 0,-1 0,6-3,24-5,-17 6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3 140,'-1'-4,"1"-1,-1 1,1 0,0 0,0-1,0 1,1 0,-1 0,1 0,0 0,0-1,0 1,1 0,0 1,-1-1,1 0,1 0,-1 1,0-1,1 1,0 0,0 0,0 0,0 0,0 0,1 1,-1-1,1 1,0 0,-1 0,1 0,0 1,0 0,0-1,0 1,0 0,2 1,3-5,1 2,0 0,0 0,0 0,0 1,0 1,0 0,0 0,1 1,-1 0,0 1,7 1,-15-1,0 0,0 0,0 1,1-1,-2 0,1 1,0 0,0-1,0 1,-1 0,1 0,-1 0,0 0,1 0,-1 0,0 0,0 0,0 1,0-1,-1 0,1 1,-1-1,1 0,-1 1,0-1,0 1,0-1,0 1,0-1,-1 0,1 1,-1-1,0 0,1 1,-36 78,-139 131,171-208,0 0,0 1,1-1,-1 1,1 0,0 0,1 1,-1-1,1 0,0 1,0-1,1 1,0 0,0 0,0-1,1 1,-1 0,1 0,1 0,-1 0,1-1,0 1,0 0,1-1,0 1,0 0,0-1,1 0,-1 0,1 0,1 0,-1 0,1 0,-1-1,1 0,1 1,-1-2,0 1,3 1,9 1,-1-1,1-1,-1-1,1 0,0-1,1 0,-1-2,0 0,0 0,0-2,6-1,2-2,-6-2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2,'148'17,"0"-7,1-6,16-6,161-29,-300 31,-2 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0 350,'120'-136,"-84"93,1 1,2 1,37-29,-75 69,-1 0,1 0,0 0,0 0,0-1,0 1,0 0,0 0,0 0,0 1,0-1,0 0,0 0,1 1,-1-1,0 0,0 1,1 0,-1-1,1 1,-1 0,0-1,1 1,-1 0,1 0,-1 0,0 0,1 1,-1-1,1 0,-1 0,0 1,1-1,-1 1,0-1,0 1,1 0,-1 0,0-1,0 1,0 0,0 0,0 0,0 0,0 0,0 0,0 0,0 1,5 53,-6-49,-1-1,1 1,1-1,-1 1,1-1,0 0,0 1,0-1,1 0,0 0,0 0,0 0,1 0,-1 0,2 0,0-3,1 0,0-1,-1 1,1-1,0 0,0 0,0-1,-1 1,1-1,0 0,0-1,0 1,0-1,0 0,-1 0,1 0,0-1,-1 0,1 0,-1 0,1 0,-1-1,0 1,0-1,0 0,0-1,-2 3,42-27,72-29,-113 57,1 0,-1 1,0-1,0 1,0 0,-1 0,1 0,0 0,0 1,0-1,-1 1,1 0,-1-1,1 1,-1 0,0 1,0-1,0 0,0 1,0-1,0 1,-1-1,1 1,-1 0,0 0,0 0,0 0,0-1,0 1,-1 0,1 1,-1-1,0 0,0 0,0 0,0 0,0 0,-1 0,1 0,-1 0,-1 3,5 25,-3-26,0-1,1 0,0 1,0-1,0 0,0 0,1 0,-1 0,1 0,0 0,1 0,-1 0,1-1,-1 1,1-1,0 0,0 0,0 0,1 0,-1 0,1-1,1 1,14 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3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57,'-10'33,"-2"17,-1 4,4-3,2-4,2-6,3-5,1-4,1-3,0-1,1 0,0-1,-1 0,0 0,1-8,-1-9</inkml:trace>
  <inkml:trace contextRef="#ctx0" brushRef="#br0" timeOffset="251.337">0 0,'38'5,"18"2,4-1,2-1,-6-1,-7-2,-7-1,-6-1,-4 5,-3 1,-1 0,-6-2</inkml:trace>
  <inkml:trace contextRef="#ctx0" brushRef="#br0" timeOffset="503.305">29 396,'33'0,"17"0,8 0,0 0,-5 0,-3 0,-4-5,-5-1,-6-1,-3 2,-7 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9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1,'20'4,"10"-2,5-2,2-1,-1-1,-1 1,-3 0,-1 0,-2 1,0-1,-1 1,0 0,-5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1,'-23'20,"1"0,0 2,2 1,1 0,0 2,2 0,1 1,1 0,1 1,1 1,-7 26,-25 42,4-6,25-52,-2 0,-1-2,-2 0,-2-1,-19 23,24-40,1-3</inkml:trace>
  <inkml:trace contextRef="#ctx0" brushRef="#br0" timeOffset="297.692">37 29,'-5'8,"0"0,1 1,0 0,0 0,1 0,0 0,0 1,1-1,1 1,-1-1,2 1,-1 0,1 0,1-1,-1 1,2 0,0-1,0 1,0-1,1 0,1 1,-1-1,1-1,1 1,0-1,0 1,1-1,139 162,-13 0,-109-138,-11-21</inkml:trace>
  <inkml:trace contextRef="#ctx0" brushRef="#br0" timeOffset="813.488">545 565,'11'-4,"0"0,0 1,0 0,1 1,-1 0,1 1,-1 0,1 1,-1 0,2 1,-11-1,0 0,-1 0,1 1,-1-1,1 0,-1 1,0 0,1-1,-1 1,1 0,-1-1,0 1,0 0,1 0,-1 0,0 0,0 0,0 0,0 1,0-1,0 0,0 0,-1 1,1-1,0 1,-1-1,1 0,-1 1,1-1,-1 1,0-1,0 1,0 0,0-1,0 1,0-1,0 1,0-1,0 1,-1-1,1 1,-1-1,1 1,-1-1,0 0,-37 66,33-60,5-7,-48 85,47-83,1 0,-1-1,0 1,1 0,-1 0,1 0,0 0,0-1,0 1,0 0,0 0,0 0,0 0,0 0,1-1,-1 1,1 0,-1 0,1 0,0-1,0 1,-1 0,1-1,0 1,1-1,-1 1,0-1,0 0,1 1,-1-1,1 0,-1 0,1 0,-1 0,1 0,0 0,-1 0,1-1,0 1,0-1,-1 1,1-1,0 0,0 1,0-1,0 0,0 0,1-1,8 1,0-2,0 1,0-2,0 1,0-2,-1 1,1-1,-1-1,0 0,-1 0,1-1,-1 0,1-2,5-3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1 302,'4'-1,"1"0,-1-1,1 0,-1 0,0 0,0 0,0-1,0 0,0 0,0 0,-1 0,0 0,0-1,0 0,1 0,4-4,192-201,-194 203,40-27,-45 32,0 0,0 1,0 0,0-1,0 1,0 0,1-1,-1 1,0 0,0 0,0 0,1 0,-1 0,0 0,0 0,0 1,0-1,0 0,1 1,-1-1,0 1,0-1,0 1,0-1,0 1,0 0,0 0,0-1,-1 1,1 0,0 0,0 0,-1 0,1 0,0 0,-1 0,1 0,-1 0,1 0,-1 0,0 0,1 1,-1-1,7 23,-7-20,0-1,1 1,-1-1,1 1,0-1,0 1,0-1,1 0,-1 1,1-1,0 0,0 0,0 0,0 0,0-1,0 1,1 0,0-1,-1 0,1 0,0 0,0 0,0 0,0 0,0-1,1 1,-1-1,1 0,114-32,-115 30,-1 1,1-1,0 1,-1 0,1 0,0 0,-1 0,1 1,-1-1,1 1,0 0,-1-1,1 1,-1 0,0 0,1 1,-1-1,0 0,0 1,0 0,0-1,0 1,0 0,0 0,0 0,-1 0,1 0,-1 1,0-1,1 0,-1 1,0-1,0 0,-1 1,1 0,0-1,-1 1,0-1,1 1,-1 0,21 43,-9-33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14,'0'-14,"0"22,0 24,0 227,-26-119,1-60,21-71</inkml:trace>
  <inkml:trace contextRef="#ctx0" brushRef="#br0" timeOffset="420.787">508 42,'-42'24,"0"2,2 1,1 2,-3 6,40-34,0 0,1 0,-1 0,0 0,1 1,-1-1,1 1,0-1,-1 1,1-1,0 1,0 0,0 0,0-1,0 1,1 0,-1 0,0 0,1 0,0 0,-1 0,1 0,0 0,0 0,0 0,0 0,0 0,1 1,-1-1,1 0,-1-1,1 1,0 0,-1 0,1 0,0 0,0 0,1-1,-1 1,0-1,0 1,1-1,-1 1,1-1,-1 1,1-1,0 0,0 0,150 93,-142-84,1-1,0-1,0 0,1 0,-1-2,2 1,-1-1,1-1,0 0,9 2,3-3</inkml:trace>
  <inkml:trace contextRef="#ctx0" brushRef="#br0" timeOffset="732.077">1 608,'38'4,"18"2,8 0,4-1,-5-1,-5-7,-6-2,-3-1,-5 2,-5 0,-4 2,-4 0,-2 2,-5-1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532 250,'-30'23,"1"1,2 2,0 0,2 2,0 1,3 1,0 1,2 0,1 2,2 0,-7 19,18-39,-14 31,-2-1,-2-1,-2 0,-1-2,-26 28,8-29,24-23</inkml:trace>
  <inkml:trace contextRef="#ctx0" brushRef="#br0" timeOffset="247.09">24 336,'5'38,"1"18,5 3,1 3,2-6,4-7,-1-7,1-6,3-9,-3-4,1-2,2 1,2 1,2-3,-3-5</inkml:trace>
  <inkml:trace contextRef="#ctx0" brushRef="#br0" timeOffset="645.401">503 815,'33'-1,"-24"-1,0 2,0-1,0 1,0 0,0 1,-1 0,1 1,0 0,0 0,-1 1,1 0,6 4,-13-6,-1 1,0 0,0 0,0 0,0 0,0 0,-1 0,1 0,-1 0,1 1,-1-1,0 0,0 0,0 0,0 0,0 1,0-1,-1 0,1 0,-1 0,1 0,-1 0,0 0,0 0,0 0,0 0,0 0,0 0,-1-1,1 1,0 0,-1-1,0 1,1-1,-1 0,0 1,0-1,1 0,-1 0,0 0,0 0,-10 11,-36 58,49-68,1 0,-1 0,1 0,-1 0,1-1,0 1,0 0,0-1,-1 0,1 1,1-1,-1 0,0 0,0 0,0 0,1 0,-1-1,0 1,1-1,-1 1,0-1,1 0,-1 0,1 0,-1 0,0-1,1 1,1-1,61-21,-50 10</inkml:trace>
  <inkml:trace contextRef="#ctx0" brushRef="#br0" timeOffset="1062.916">786 25,'12'-5,"0"1,1 0,0 1,-1 0,1 1,0 0,0 1,1 1,-1 0,0 1,0 0,0 1,4 1,-15-3,-1 1,1-1,0 1,0 0,0-1,-1 1,1 0,0 0,-1 0,1 0,-1 1,1-1,-1 0,0 1,0-1,1 1,-1-1,0 1,0-1,0 1,-1 0,1 0,0-1,-1 1,1 0,-1 0,1 0,-1 0,0 0,0-1,0 1,0 0,0 0,0 0,0 0,-1 0,-31 66,18-44,13-23,0 1,0 1,0-1,0 0,0 0,0 0,0 0,1 1,-1-1,1 0,0 0,0 1,0-1,0 0,0 1,0-1,1 0,-1 1,1-1,-1 0,1 0,0 0,0 1,0-1,0 0,0 0,1 0,-1-1,0 1,1 0,0 0,-1-1,1 1,0-1,0 1,0-1,0 0,85 24,2-25,-64-2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7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89,'-19'-21,"15"16,-1-1,0 1,-1 0,1 0,-1 0,0 1,0 0,0 0,-1 0,1 1,-1 0,0 0,0 1,-2-1,-6 1,-1 0,1 0,-1 2,0 0,1 0,-1 2,0 0,1 1,0 0,-14 6,11-5,13-3,1-1,-1 1,0 1,0-1,0 0,1 1,-1 0,1 0,-1 1,1-1,0 1,0 0,0 0,0 0,1 0,-1 1,1 0,0-1,0 1,0 0,1 1,-1-1,0 1,-35 157,26-92,2-6,1 1,4 0,3 0,6 61,25 133,-47-32,-12-104,28-118,0-1,0 1,1-1,-1 1,1 0,0 0,0-1,1 1,-1 0,1 0,0 0,0 0,1 0,0 0,0-1,0 1,0 0,0 0,1-1,0 1,0-1,1 0,-1 1,1-1,0 0,0 0,0-1,0 1,1-1,-1 1,1-1,0 0,0-1,0 1,3 1,130 1,-112-6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8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54,'1'-3,"0"0,0 0,0 0,0 1,1-1,-1 0,1 1,0-1,0 1,0-1,0 1,0 0,0 0,1 0,-1 0,1 0,-1 0,1 1,0-1,-1 1,1 0,0 0,0 0,0 0,0 0,0 1,0-1,0 1,0 0,0 0,1 0,-1 0,0 1,0-1,0 1,0 0,0 0,0 0,0 0,-1 0,1 1,0-1,-1 1,1 0,-1 0,1 0,-1 0,0 0,0 0,0 1,0-1,1 2,5 10,-1-1,-1 1,0 0,-1 1,-1-1,0 1,0 0,-2 0,0 1,-1-1,0 0,-1 0,-1 1,-1-1,-1 10,0 38,2 233,-28-30,3-42,-3-27,29-194,1 0,-1 0,0 0,0 0,0 0,0 0,0 0,0 0,-1 0,0 0,1 0,-1-1,0 1,0 0,-1 0,1-1,-1 1,1-1,-1 1,0-1,0 0,0 1,0-1,0 0,0 0,-1-1,1 1,0 0,-1-1,0 0,1 1,-1-1,0 0,0 0,0-1,0 1,1 0,-1-1,0 0,0 0,0 0,0 0,0 0,0-1,-119-20,72 25,32-5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4:59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1,'-38'53,"-59"148,92-192,-2 5,-1 1,2 0,0 0,0 0,2 0,0 1,1 0,0 0,1 3,4-1</inkml:trace>
  <inkml:trace contextRef="#ctx0" brushRef="#br0" timeOffset="249.907">416 142,'-29'33,"-14"17,-5 3,1-1,4-5,9-7,6-4,2-4,6-2,7-2,5-6</inkml:trace>
  <inkml:trace contextRef="#ctx0" brushRef="#br0" timeOffset="634.033">218 565,'3'-1,"6"-2,0-1,0 2,0-1,0 2,1-1,-1 1,1 0,-1 1,1 0,-1 1,1 0,-1 0,9 3,-17-3,0-1,0 1,1 0,-1 0,0-1,0 1,0 0,0 0,0 0,0 0,0 0,-1 1,1-1,0 0,0 0,-1 0,1 1,-1-1,1 0,-1 1,0-1,0 0,1 1,-1-1,0 1,0-1,0 0,0 1,0-1,-1 1,1-1,0 0,-1 1,1-1,-1 0,1 0,-1 1,0-1,0 1,-34 53,29-48,6-6,-43 70,43-69,-1 0,1-1,-1 1,1 0,0-1,-1 1,1 0,0-1,0 1,0 0,0 0,1-1,-1 1,0 0,1-1,-1 1,1 0,-1-1,1 1,0-1,0 1,0-1,0 1,0-1,0 0,0 1,0-1,1 0,-1 0,0 0,1 0,-1 0,1 0,-1 0,1 0,-1-1,1 1,0-1,-1 1,1-1,0 1,-1-1,1 0,0 0,0 0,14 2,0-1,1-1,-1 0,0-1,0-1,0-1,0 0,10-4,20-3,-21 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05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30,'284'0,"-115"-28,-141 27,-4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0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1,'424'0,"-400"0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19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339 170,'-19'34,"-12"15,1 5,4-3,2-4,6-6,5-6,0-7,3-5,-2-6,-4-6,1-4</inkml:trace>
  <inkml:trace contextRef="#ctx0" brushRef="#br0" timeOffset="340.122">0 311,'33'8,"-1"1,0 1,0 2,-2 1,19 11,117 63,-163-85,78 43,-70-49,-3-5</inkml:trace>
  <inkml:trace contextRef="#ctx0" brushRef="#br0" timeOffset="588.868">424 395,'-19'-5,"-12"-1,-4 0,-2 6,1 3,1 6,3 1,1-1,6 3,3-1,5 3,0-1,4-3</inkml:trace>
  <inkml:trace contextRef="#ctx0" brushRef="#br0" timeOffset="854.109">170 141,'-5'24,"-1"13,4 5,4-1,0-1,6-3,1-4,-2-1,4-3,0-1,-3 0,-1 0,1-5,1-2,-2 1,-3 1,0 1,-3-2</inkml:trace>
  <inkml:trace contextRef="#ctx0" brushRef="#br0" timeOffset="1255.815">705 170,'-16'25,"1"0,1 1,1 1,1 0,2 1,1 0,1 0,1 1,1 0,1 9,4-34,0 1,0 0,1 0,0 0,0 0,0 0,0 0,1 0,0-1,0 1,0 0,1 0,-1-1,1 1,0-1,1 1,-1-1,1 0,0 0,0 0,0 0,0 0,1-1,-1 0,1 1,0-1,0-1,0 1,0-1,1 1,-1-1,1 0,-1-1,1 1,0-1,0 0,-1 0,1 0,0-1,4 0,2-2,0 0,-1-1,0-1,0 0,0 0,0-1,-1 0,1 0,-1-1,0-1,-1 1,0-1,0-1,0 0,-1 0,0 0,-1-1,0 0,0 0,-1-1,0 1,-1-1,0 0,0 0,-1-1,-1 1,1-1,-2 0,1-3,0 6,0-1,-1 0,1 0,-2 0,1 0,-2 0,1 0,-1 0,0 0,-1 0,0 1,0-1,-1 0,0 1,0 0,-1 0,-1 0,1 0,-1 0,0 1,-1 0,0 0,0 0,0 1,-1 0,0 0,0 1,0 0,-1 0,0 0,-7-2,-58 7,55 6</inkml:trace>
  <inkml:trace contextRef="#ctx0" brushRef="#br0" timeOffset="1506.908">1101 481,'-19'28,"-2"10,3-1</inkml:trace>
  <inkml:trace contextRef="#ctx0" brushRef="#br0" timeOffset="1785.831">1355 1,'-10'33,"-2"16,-1 5,4-2,2-6,2-5,3 0,1-3,1-2,0-3,1-2,0-2,-1-1,0 0,1 0,-1 0,0-6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22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1,'34'0,"15"0,10 0,-1 0,-6 0,-6 0,-7 0,-4 0,-5 0,-6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0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708 315,'0'-1,"-1"1,1 0,-1-1,1 1,-1 0,1 0,-1-1,1 1,-1 0,1 0,-1-1,1 1,-1 0,1 0,-1 0,1 0,-1 0,0 0,1 0,-1 0,1 0,-1 0,1 1,-1-1,1 0,-1 0,0 0,1 1,-1-1,1 0,0 0,-1 1,1-1,-1 0,1 1,-1-1,1 1,0-1,-1 1,1-1,0 1,-1-1,1 1,0-1,0 1,0-1,-1 1,1-1,0 1,0-1,0 1,0-1,0 1,0 0,0-1,0 1,0-1,0 1,1 0,-7 39,6-39,-12 198,-5-106,-13 157,31-171,0-80</inkml:trace>
  <inkml:trace contextRef="#ctx0" brushRef="#br0" timeOffset="279.849">934 738,'-5'15,"-1"9,0 0</inkml:trace>
  <inkml:trace contextRef="#ctx0" brushRef="#br0" timeOffset="769.653">1132 371,'7'-4,"0"0,0 1,1-1,-1 1,1 1,0-1,0 1,0 1,0 0,0 0,0 0,0 1,1 0,4 1,3-1,11-1,-14 0,1 0,-1 1,0 0,1 1,-1 0,0 2,1-1,-1 1,2 2,-13-4,0 0,0 0,-1 0,1 0,0 0,0 0,-1 1,1-1,-1 1,1-1,-1 1,1-1,-1 1,0 0,0 0,0 0,0 0,0-1,0 1,-1 0,1 1,-1-1,1 0,-1 0,0 0,0 0,0 0,0 0,0 0,0 0,-1 1,1-1,0 0,-1 0,0 0,0 0,1 0,-2 0,-45 76,41-69,-83 93,68-82,2 1,0 1,2 0,0 1,2 1,0 1,1 2,12-24,1 0,-1 0,1 0,0 0,0 0,0 1,0-1,0 0,1 1,0-1,-1 0,1 1,0-1,1 1,-1-1,1 0,-1 1,1-1,0 0,0 1,0-1,1 0,-1 0,1 0,0 0,0 0,0-1,0 1,0 0,1-1,-1 0,1 1,-1-1,1 0,0 0,0-1,0 1,0 0,1-1,1 3,1-2,-1 1,1 0,-1-1,1 0,0 0,0-1,0 0,0 0,0 0,0-1,0 0,0 0,0 0,0-1,0 0,0 0,0 0,0-1,0 0,-1 0,1 0,-1-1,1 0,-1 0,0 0,0-1,0 0,-1 0,1 0,-1 0,0-1,0 0,10-15,-3 3</inkml:trace>
  <inkml:trace contextRef="#ctx0" brushRef="#br0" timeOffset="1270.411">1639 400,'16'-6,"1"0,-1 1,1 1,0 0,0 2,0 0,1 0,-1 2,0 0,10 2,-24-2,0-1,0 1,0 0,0 0,0 1,0-1,0 0,0 1,0 0,0 0,0 0,-1 0,1 0,0 0,-1 1,1-1,-1 1,1 0,-1 0,0 0,0 0,1 0,-2 0,1 1,0-1,0 1,-1-1,1 1,-1 0,0-1,0 1,0 0,0 0,-1 0,1 0,-1 0,1 0,-1 0,0 0,0 0,-1 0,1 0,0 0,-1 0,-3 9,-1 0,0 0,0-1,-2 0,1 0,-1 0,-1-1,0 0,0 0,-7 5,-46 66,59-79,0 0,0 0,1 0,-1 1,1-1,-1 0,1 1,0-1,0 1,0 0,0-1,1 1,-1 0,1-1,-1 1,1 0,0-1,0 1,0 0,0 0,1-1,-1 1,1 0,0-1,-1 1,1 0,1-1,-1 1,0-1,0 0,1 1,-1-1,1 0,0 0,0 0,0 0,0 0,0 0,0-1,0 1,1-1,-1 1,1-1,-1 0,1 0,-1 0,1 0,2 0,5 0,1 0,-1 0,1-1,-1 0,1-1,-1-1,1 1,-1-2,0 1,0-2,0 1,8-5,8-4</inkml:trace>
  <inkml:trace contextRef="#ctx0" brushRef="#br0" timeOffset="2217.302">539 1162,'45'0,"120"0,131-18,259-67,-424 73,-107 12</inkml:trace>
  <inkml:trace contextRef="#ctx0" brushRef="#br0" timeOffset="2632.389">1019 1275,'-19'6,"1"2,0 0,1 1,0 0,1 1,-1 1,2 1,0 1,0 0,1 0,1 2,1-1,0 2,0 0,2 0,0 1,1 0,0 0,-2 10,10-22,-1 0,1 0,1 0,-1 1,1-1,-1 0,2 1,-1-1,0 0,1 0,0 0,0 1,1-1,0 0,-1 0,2-1,-1 1,0 0,1-1,0 1,0-1,0 0,1 0,0 0,-1-1,1 1,0-1,1 0,-1 0,1 0,-1 0,1-1,0 0,0 0,0 0,0-1,0 1,0-1,0-1,2 1,10 0,0 0,0-1,0-1,0-1,-1 0,1-2,-1 0,0 0,0-1,0-1,-1-1,1 0,-2-1,1-1,-1 0,7-7,-13 10,0 0,-1 0,0-1,0 0,0 0,-1 0,0-1,-1 0,0-1,0 1,-1-1,0 0,0 0,-1 0,0 0,0 0,-1-1,-1 0,0 1,0-1,-1 0,0 1,0-1,-1 0,-1 1,1-1,-2 1,1-1,-1 1,-2 1,1 0,-2 1,1 0,-1 0,0 1,0 0,0 0,-1 0,0 0,0 1,-1 1,0-1,1 1,-1 0,-1 1,1 0,0 0,-1 1,0 0,1 0,-1 1,0 0,0 1,0 0,1 0,-1 1,-8 2,-8 1</inkml:trace>
  <inkml:trace contextRef="#ctx0" brushRef="#br0" timeOffset="2920.136">1414 1500,'-5'24,"-1"8</inkml:trace>
  <inkml:trace contextRef="#ctx0" brushRef="#br0" timeOffset="3348.875">1555 1331,'10'-4,"0"-1,0 1,0 1,1 0,0 0,-1 1,1 1,0-1,0 2,0 0,0 0,0 1,-1 0,1 1,0 0,4 2,-13-4,0 1,1 0,-1 0,0 0,0 0,0 1,0-1,0 1,0-1,0 1,0 0,-1-1,1 1,-1 0,1 0,-1 0,0 0,0 1,0-1,0 0,0 0,0 1,0-1,-1 0,1 1,-1-1,0 1,0-1,0 1,0-1,0 0,0 1,-1-1,1 1,-1-1,-38 86,22-58,-6 55,22-82,1-1,0 0,0 0,1 0,-1 1,0-1,1 0,-1 0,1 0,-1 0,1 0,0 0,0 0,0 0,0 0,1 0,-1 0,0-1,1 1,-1-1,1 1,0-1,-1 1,1-1,0 0,0 0,0 0,0 0,0 0,0 0,0 0,0-1,0 1,0-1,1 1,-1-1,2 0,5-1,-1 1,1-2,-1 1,0-1,1 0,-1-1,0 0,0-1,-1 1,1-1,-1-1,2-1,-9 6,17-9</inkml:trace>
  <inkml:trace contextRef="#ctx0" brushRef="#br0" timeOffset="25094.747">708 33,'0'0,"-136"-32,131 32,-1 0,1 0,0 0,-1 1,1-1,0 1,0 0,-1 1,1-1,0 1,0 0,1 1,-1-1,0 1,1 0,-1 0,1 0,0 1,0-1,0 1,1 0,-1 0,1 0,-1 3,-6 12,0 1,2 0,0 1,2 0,0 0,-2 21,-6 18,-204 851,73-373,137-503,2-1,2 1,1 0,1 0,3 13,-1-41,1 0,1-1,-1 1,1-1,0 1,1-1,-1 1,1-1,1 0,-1-1,1 1,0 0,0-1,1 0,-1 0,1 0,0-1,0 1,1-1,0 0,-1-1,1 0,0 0,1 0,-1 0,0-1,1 0,0 0,-1-1,1 0,0 0,-1-1,1 1,0-2,0 1,0-1,5-1,158-45,-73 15,18 1,-91 28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24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1553,'28'5,"20"1,6 0,4-1,1-1,-4-7,-2-2,-1-1,-4 1,0 1,-5 2,-3-4,-5-1,-3 1,-2 1,-7 2</inkml:trace>
  <inkml:trace contextRef="#ctx0" brushRef="#br0" timeOffset="451.148">72 1835,'-11'24,"1"-5,1 1,1 0,1 1,0 0,2 0,0 0,1 1,2-1,0 1,1 9,1-28,0-1,1 0,-1 1,1-1,-1 0,1 1,0-1,0 0,0 0,0 0,1 1,-1-1,0-1,1 1,0 0,-1 0,1 0,0-1,0 1,0-1,0 0,0 1,0-1,0 0,0 0,1 0,-1 0,0-1,1 1,-1-1,0 1,1-1,-1 0,1 0,-1 0,0 0,1-1,-1 1,1 0,-1-1,0 0,1 1,0-2,101-43,-85 33,-1-2,0 1,-1-2,-1 0,0-1,-1-1,11-16,-21 25,-1 0,0 0,-1 0,1 0,-2 0,1-1,-1 0,0 1,-1-1,0 0,-1 0,0 0,0 0,-1-5,1 10,-1 0,1 1,-1-1,0 0,0 1,0-1,0 0,0 1,-1-1,0 1,0 0,0 0,0 0,0 0,-1 0,1 0,-1 0,0 1,0-1,0 1,0 0,0 0,0 0,0 0,-1 1,1-1,-1 1,0 0,1 0,-1 0,0 0,1 1,-1-1,-3 1,-19 3,2 3</inkml:trace>
  <inkml:trace contextRef="#ctx0" brushRef="#br0" timeOffset="714.41">495 2060,'-10'15,"3"4,1 0</inkml:trace>
  <inkml:trace contextRef="#ctx0" brushRef="#br0" timeOffset="1134.193">665 1779,'32'-1,"-25"-1,1 2,0-1,-1 1,1 0,0 0,-1 1,1 0,0 1,-1-1,0 2,1-1,-1 1,0 0,3 2,-8-3,0 0,0 0,0 0,-1 0,1 1,-1-1,1 0,-1 1,0-1,0 1,0 0,-1-1,1 1,0 0,-1-1,0 1,0 0,0 0,0 0,0-1,0 1,-1 0,1 0,-1-1,0 1,0-1,0 1,0 0,0-1,0 0,-1 1,-1 1,-57 72,55-72,0 0,0 1,1 0,-1 0,1 0,0 0,0 0,1 1,-1 0,1-1,1 1,-1 1,1-1,0 0,0 0,1 1,0-1,0 1,0-1,1 7,3-9,0-1,0 0,0 0,0 0,1 0,-1 0,1-1,0 1,0-1,0 0,0 0,0-1,0 1,0-1,1 0,-1 0,0 0,1-1,-1 1,1-1,-1 0,1-1,-1 1,0-1,1 0,-1 0,0 0,1 0,-1-1,0 0,3-1,18-8,-6-2</inkml:trace>
  <inkml:trace contextRef="#ctx0" brushRef="#br0" timeOffset="-549.984">382 932,'-83'42,"74"-36,5-4,-1 0,1 1,0-1,0 1,0 0,0 0,1 0,-1 0,1 1,0 0,0-1,0 1,0 0,1 1,0-1,0 0,0 1,0-1,0 1,1-1,0 1,0 0,0 0,1-1,0 1,-1 0,2 0,-1 0,1 0,-1-1,1 1,0 0,1-1,-1 1,1-1,0 1,0-1,1 0,1 3,4 0,1 0,0-1,0 0,0-1,1 0,0-1,0 0,0 0,0-1,0 0,1-1,6 1,65 22,-79-24,0 1,-1 0,0 0,1 0,-1 0,0 0,0 1,0-1,0 1,0-1,-1 1,1 0,-1 0,0 0,1 0,-2 0,1 0,0 0,0 0,-1 0,0 0,1 0,-1 0,-1 0,1 1,0-1,-1 0,1 0,-1 0,0 0,0 0,0 0,-1 0,1-1,-1 1,1 0,-1-1,0 1,0-1,0 1,0-1,0 0,-1 0,1 0,-1 0,1 0,-1-1,0 1,0-1,0 0,0 1,-23 11,2-4</inkml:trace>
  <inkml:trace contextRef="#ctx0" brushRef="#br0" timeOffset="-302.013">298 875,'33'0,"17"0,8 0,0 0,-5 0,-7 5,-2 2,-3-1,-5-1,-2-1,-3-2,-2-1,-1-1,-1 0,1 0,-1 0,-4 0</inkml:trace>
  <inkml:trace contextRef="#ctx0" brushRef="#br0" timeOffset="6381.644">1342 1383,'-24'29,"-8"14,-3 5,4-1,3-4,6-5,1-8,6-4,4-3,-1-4,3-2,2-2</inkml:trace>
  <inkml:trace contextRef="#ctx0" brushRef="#br0" timeOffset="6847.684">1003 1412,'13'18,"1"0,0-1,1 0,1-1,1-1,0 0,1-2,1 0,0-1,0 0,1-2,10 3,152 25,-59-18,-122-20,-1-1,1 1,0 0,0 0,-1-1,1 1,0 0,-1-1,1 1,-1 0,1-1,0 1,-1-1,1 0,-1 1,1-1,-1 1,0-1,1 0,-1 1,1-1,-1 0,0 1,0-1,1 0,-1 1,0-1,0 0,0 0,0 1,0-1,0 0,0 0,0 1,0-1,0 0,0 0,-1 1,1-1,0 0,-1 1,1-1,0 0,-1 1,1-1,0 0,-1 1,1-1,-1 1,1-1,-1 1,0-1,1 1,-1-1,0 1,1 0,-1-1,0 1,-36-31,21 26,0 1,0 1,0 0,0 1,-1 1,0 0,1 2,-1-1,1 2,0 0,-1 1,1 1,-1 1,-88 11,-31-20,118-2</inkml:trace>
  <inkml:trace contextRef="#ctx0" brushRef="#br0" timeOffset="7119.679">1229 1215,'0'33,"0"16,0 5,0-2,0-6,5-5,1-5,0-4,-1-2,-2-2,-1-1,-1 0,0 0,-1 1,5-1,1 1,4-4,2-7</inkml:trace>
  <inkml:trace contextRef="#ctx0" brushRef="#br0" timeOffset="7533.805">1737 1299,'-17'38,"2"0,1 1,3 1,-7 39,17-72,1 0,0 1,0-1,0 0,1 0,1 1,-1-1,1 0,0 0,1 0,-1-1,1 1,1-1,-1 1,1-1,1 0,-1 0,2 0,-4-3,1 0,0 0,0 0,0-1,0 1,0-1,1 0,-1 0,1 0,-1-1,1 1,0-1,-1 0,1 0,0 0,0 0,0-1,0 0,0 1,0-1,0-1,0 1,0-1,0 1,-1-1,1 0,0-1,0 1,-1 0,1-1,-1 0,1 0,2-2,0-1,1-1,-1 1,0-1,0 0,0-1,-1 1,0-1,0 0,-1-1,0 1,0-1,-1 0,0 0,0 0,-1 0,0 0,-1-1,1-3,1-11,-2 0,0 1,-1-1,-2 0,0 1,-3-10,3 22,0 0,0 0,-1 1,0-1,-1 1,0-1,-1 1,0 1,0-1,-1 1,0-1,0 2,-1-1,-6-5,-1 2</inkml:trace>
  <inkml:trace contextRef="#ctx0" brushRef="#br0" timeOffset="7783.12">2132 1525,'-9'19,"-4"11,1 6,7-4,4-8</inkml:trace>
  <inkml:trace contextRef="#ctx0" brushRef="#br0" timeOffset="8069.549">2357 1102,'-19'33,"-6"16,0 5,6-2,5-6,5-5,4-5,4-4,1-2,0-2,1-1,0 0,0 0,0 1,-1-5</inkml:trace>
  <inkml:trace contextRef="#ctx0" brushRef="#br0" timeOffset="8525.479">2414 791,'13'-7,"0"0,1 0,0 2,0-1,1 2,-1 0,1 1,0 0,0 1,0 1,14 0,-27 1,-1 0,0 0,0 0,1 0,-1 1,0-1,0 0,0 0,1 1,-1-1,0 1,0-1,0 1,0-1,0 1,0 0,0-1,0 1,0 0,0 0,0 0,0 0,-1 0,1 0,0 0,-1 0,1 0,-1 0,1 0,-1 0,1 0,-1 0,0 1,1-1,-1 0,0 0,0 1,0-1,0 0,0 0,0 0,-1 1,1-1,0 0,0 0,-1 0,1 0,-1 1,1-1,-1 0,0 0,1 0,-2 1,-45 51,-8 5,54-56,-1 0,1 0,0 0,0 0,0 0,0 1,1-1,-1 0,0 0,1 1,0-1,-1 0,1 1,0-1,0 0,0 1,1-1,-1 0,1 1,-1-1,1 0,0 0,0 0,0 1,0-1,0 0,0 0,0 0,1 0,-1-1,1 1,-1 0,1-1,6 5,-1-1,1 0,1 0,-1-1,0 0,1 0,0-1,0 0,0-1,0 0,0 0,1-1,-1 0,4-1,13 1</inkml:trace>
  <inkml:trace contextRef="#ctx0" brushRef="#br0" timeOffset="9236.509">2611 481,'15'-5,"-3"1,1-1,-1 1,1 1,0 0,0 1,0 0,1 1,-1 1,0 0,0 1,0 0,1 1,-1 0,8 4,-16-2,0 1,-1 0,1 0,-1 0,0 0,-1 1,1-1,-1 1,0 0,0 0,-1 0,0 1,0-1,-1 1,1-1,-1 1,-1-1,1 1,-1 0,0-1,-1 1,0-1,0 1,0-1,-1 1,-1 3,1 21,-15 189,-38 172,-11 57,38-277,19-110,8-45,-1 0,-1 0,0 0,-2 0,0-1,0 0,-2 0,-1 2,4-14,0 1,0-1,0 0,-1 0,0-1,0 1,0-1,0 0,-1-1,1 1,-1-1,1 0,-1 0,0-1,0 1,0-1,0-1,0 1,-1-1,-16 4,-121 21,31-9,89-15</inkml:trace>
  <inkml:trace contextRef="#ctx0" brushRef="#br0" timeOffset="11258.805">3177 1,'0'14,"0"10,0 5,0 8,0 2,0 4,0 0,-5 1,-2-1,1-3,1-4,-3-3,-1-3,2-1,2-1,1 0,2 0,2-6</inkml:trace>
  <inkml:trace contextRef="#ctx0" brushRef="#br0" timeOffset="11454.492">3544 395,'-39'34,"-17"16,-4 3,4 4,6-9,11-7,13-7,11-3,8-7</inkml:trace>
  <inkml:trace contextRef="#ctx0" brushRef="#br0" timeOffset="11818.787">3261 848,'33'-10,"-11"2,0 1,0 1,1 1,0 1,0 1,0 2,0 0,1 1,1 1,-23-1,-1 0,1 0,-1 0,1 0,-1 0,1 1,-1-1,1 0,-1 1,0-1,1 1,-1 0,0-1,1 1,-1 0,0 0,0 0,0 0,0 0,0 0,0 0,0 0,0 0,0 1,0-1,0 0,-1 0,1 1,-1-1,1 1,-1-1,1 1,-1-1,0 0,0 1,0-1,0 1,0-1,0 1,0-1,0 1,0-1,-1 1,1-1,-1 1,1-1,-1 0,1 1,-1-1,0 0,0 0,0 1,0-1,1 0,-2 0,1 0,0 0,0 0,-1 1,-34 37,30-33,0-1,0 1,1 0,-1 0,2 1,-1-1,0 1,1 0,1 1,-1-1,1 1,0-1,1 1,-2 7,4-13,0 0,0 0,0 1,0-1,0 0,1 0,-1 0,1 0,-1 0,1 0,0 0,0 0,0 0,0 0,0 0,1 0,-1-1,0 1,1 0,-1-1,1 1,0-1,-1 0,1 1,0-1,0 0,0 0,0 0,0 0,0-1,0 1,0-1,0 1,0-1,0 1,1-1,-1 0,0 0,0 0,0-1,1 1,91-18,-35-2,-34 12</inkml:trace>
  <inkml:trace contextRef="#ctx0" brushRef="#br0" timeOffset="15971.173">2978 1609,'62'-108,"-46"82,2 2,0-1,2 2,0 1,1 0,10-5,-31 27,1-1,-1 1,1-1,-1 1,1 0,-1-1,1 1,0 0,-1-1,1 1,0 0,-1 0,1 0,0 0,-1 0,1 0,0 0,-1 0,1 0,0 0,-1 0,1 0,0 0,-1 0,1 1,0-1,-1 0,1 1,-1-1,1 0,0 1,-1-1,1 0,-1 1,1-1,-1 1,0-1,1 1,-1-1,1 1,-1 0,0-1,1 1,-1-1,0 1,0 0,0-1,1 1,-1 0,0-1,0 1,0 0,0-1,0 1,0 0,0-1,0 1,-1 0,1-1,0 1,0 0,0-1,-1 1,1 0,-1 0,0 51,-3-28,-2 22,7-45,-1 0,1 0,-1 0,1 0,-1 0,1-1,-1 1,1 0,-1 0,1-1,0 1,0-1,-1 1,1 0,0-1,0 1,0-1,0 0,-1 1,1-1,0 0,0 1,0-1,0 0,0 0,0 0,0 0,0 0,0 0,0 0,0 0,0 0,0-1,0 1,-1 0,1 0,0-1,0 1,0-1,0 1,0-1,-1 1,1-1,0 1,0-2,141-94,-141 95,1 0,-1 1,0-1,0 0,0 0,1 0,-1 1,0-1,0 1,1-1,-1 1,1 0,-1-1,0 1,1 0,-1 0,1 0,-1 0,1 0,-1 0,0 0,1 1,-1-1,1 0,-1 1,0-1,1 1,-1 0,0-1,0 1,1 0,-1 0,0 0,0-1,0 1,0 0,0 1,0-1,0 0,0 0,-1 0,1 1,0-1,-1 0,1 0,-1 1,1-1,-1 1,0-1,0 0,1 1,-1 0,19 62,-8-50</inkml:trace>
  <inkml:trace contextRef="#ctx0" brushRef="#br0" timeOffset="16339.102">3571 1637,'-74'34,"-3"-3,0-3,-2-4,0-3,-42 3,-75 17,159-22,42-16</inkml:trace>
  <inkml:trace contextRef="#ctx0" brushRef="#br0" timeOffset="16850.972">3431 1920,'-38'7,"1"3,0 1,0 1,-22 13,57-25,1 0,0 0,-1 0,1 0,0 1,0-1,-1 1,1-1,0 1,0-1,0 1,0 0,0-1,-1 1,1 0,1 0,-1 0,0 0,0 0,0 0,0 0,1 0,-1 0,0 0,1 0,-1 1,1-1,-1 0,1 0,0 0,0 1,-1-1,1 0,0 1,0-1,0 0,0 1,0-1,1 0,-1 0,0 1,1-1,-1 0,1 0,-1 1,1-1,-1 0,1 0,0 0,0 0,-1 0,1 0,0 0,0 0,0 0,0-1,0 1,0 0,1 0,-1-1,0 1,0-1,0 1,1-1,14 9,-12-8,1 0,-1 0,1 1,-1 0,0 0,0 0,0 1,0-1,0 1,0 0,-1 0,1 0,-1 0,0 1,0-1,0 1,0 0,-1 0,0 0,1 0,-2 1,1-1,0 0,-1 1,0-1,0 1,0 0,0-1,-1 1,0 0,0-1,0 3,-4 1,0 0,0 0,0-1,-1 1,0-1,0-1,-1 1,1-1,-2 0,1 0,-1 0,0-1,0 0,0-1,-1 1,1-1,-1-1,0 1,0-2,-1 1,1-1,0 0,-1-1,1 0,-1 0,0-1,1 0,-1 0,0-1,-6-1,-27-14,30 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4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0,'24'5,"13"1,5 0,0-1,-3-1,-2-2,-4-1,-1-1,-3 0,-1 0,0 0,0 0,0-1,-6 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4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1,'38'4,"18"-2,9-2,-2-1,-7-1,-4 1,-5 0,-6 0,-5 1,-4-1,-3 1,-1 0,-1 0,-5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1 143,'138'430,"-105"-208,-30-202,5-28,6-32,167-415,-150 379,3 2,38-60,-41 106,-20 29</inkml:trace>
  <inkml:trace contextRef="#ctx0" brushRef="#br0" timeOffset="417.45">452 680,'39'-18,"1"3,1 1,1 2,29-5,-68 16,-1 0,0 1,1-1,-1 0,1 1,-1-1,1 1,-1 0,1 0,-1 0,1 0,-1 1,1-1,-1 0,1 1,-1 0,0 0,1-1,-1 1,0 1,0-1,1 0,-1 0,0 1,0 0,0-1,-1 1,1 0,0 0,-1 0,1 0,-1 0,1 0,-1 0,0 0,0 1,0-1,0 0,-1 1,1-1,-1 1,1-1,-1 1,0-1,0 1,0-1,0 1,0-1,-1 3,-4 5,0-1,0 1,-1-1,-1 1,0-2,0 1,0-1,-1 0,0 0,-1-1,-1 0,-44 48,52-54,1 0,0 0,-1 0,1 0,0 0,0 1,0-1,0 0,0 1,0-1,0 1,1-1,-1 1,1-1,-1 1,1 0,-1-1,1 1,0 0,0-1,0 1,0 0,0 0,0-1,0 1,0 0,1-1,-1 1,1-1,-1 1,1 0,0-1,-1 1,1-1,0 1,0-1,0 0,0 1,0-1,1 0,-1 0,0 0,0 0,1 0,-1 0,1 0,-1 0,1-1,-1 1,1 0,0-1,-1 1,1-1,0 0,-1 0,2 1,15-3,-1 0,1-1,-1-1,0 0,0-1,0-1,-1-1,0 0,0-1,0-1,-1 0,-1-1,1-2,8-5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0 338,'525'0,"-286"-28,-184 27,-31 2</inkml:trace>
  <inkml:trace contextRef="#ctx0" brushRef="#br0" timeOffset="250.342">28 621,'33'0,"22"0,10 0,3 0,1-5,-7-1,-5-1,-6 2,-4 2,-4 1,-4 0,-5 2,-3 0,3 0,0 0,0 1,-2-6,-6-1</inkml:trace>
  <inkml:trace contextRef="#ctx0" brushRef="#br0" timeOffset="619.223">424 0,'145'122,"-96"-87,2-2,1-2,26 10,74 44,-148-83,0 0,0 0,-1 1,1-1,-1 1,1 0,-1 0,0 0,0 0,0 1,0-1,-1 1,0 0,1 0,-1 0,0 0,-1 0,1 0,-1 0,0 1,0-1,0 0,-1 1,1-1,-1 1,0-1,-1 0,1 1,-1-1,0 1,0-1,0 0,0 0,-1 1,1-1,-1 0,0 0,-1-1,1 1,-1 0,1-1,-1 1,-2 1,-16 12,-1-1,0-1,-1 0,0-2,-1-1,-1 0,-15 3,-100 57,127-59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6:16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452 254,'-21'3,"0"1,0 0,0 2,1 0,0 1,1 1,-1 1,2 1,-1 1,1 0,1 2,0-1,1 2,0 0,1 1,1 1,0 0,-3 7,3-2,1 0,1 1,0 1,2 0,1 0,0 1,2 0,1 1,1 0,1 0,1 0,1 7,1-20,1 1,0-1,1 1,0-1,1 0,0 0,1 0,1 0,0 0,0 0,1-1,1 0,0 0,0 0,1-1,0 0,1 0,0-1,1 0,0 0,0-1,1 0,0-1,0 0,8 4,-4-5,-1-1,0-1,1 0,0 0,0-2,0 1,0-2,1 0,-1-1,0 0,1-1,-1-1,0 0,0-1,0 0,7-4,8-3,0 0,-1-3,0 0,-1-2,-1 0,0-2,4-5,-12 9,0 0,-1-1,0 0,-1-2,-1 0,-1 0,0-2,-1 1,-1-2,0 0,-2 0,0-1,-1 0,-2-1,0 0,0 0,-2 0,-1-1,-1 0,-1 0,0 0,-2-19,-3 23,0 1,-1-1,-1 1,0 0,-1 1,-1-1,-1 1,0 1,-1-1,-1 1,0 1,-1 0,0 0,-3-1,7 8,-1 0,0 0,0 0,0 1,0 0,-1 1,0 0,0 0,-1 1,1 0,-1 0,0 1,0 1,0 0,0 0,-1 1,1 0,0 1,0 0,-1 0,1 1,0 1,0 0,-9 3,6 0,0 1,0 1,1 1,0-1,1 2,0 0,0 0,0 1,2 0,-1 1,1 0,1 0,0 1,0 0,1 0,0 4,-10 14</inkml:trace>
  <inkml:trace contextRef="#ctx0" brushRef="#br0" timeOffset="314.996">1129 875,'-5'9,"-1"9,0 6,-4-2,0 1,2-4</inkml:trace>
  <inkml:trace contextRef="#ctx0" brushRef="#br0" timeOffset="749.835">1750 113,'-234'147,"138"-66,94-79,-1 0,1 0,0 1,0 0,0-1,0 1,0 0,1 0,-1 0,1 0,0 0,0 0,0 0,0 1,1-1,-1 0,1 1,0-1,0 0,0 1,0-1,0 0,1 0,0 1,-1-1,1 0,0 0,1 0,-1 0,1 0,-1 0,1 0,0 0,0-1,0 1,8 4,1 0,0-1,0-1,1 1,-1-2,1 0,0 0,0-1,1 0,-1-1,0-1,1 0,2-1,-7 1,43 5,-22-6,0 3,0 0,-1 2,1 1,-1 1,0 1,0 2,-1 1,-1 1,25 14,-48-23,1 0,-1 0,0 0,0 1,0-1,-1 1,1 0,-1-1,0 1,0 0,0 1,0-1,-1 0,0 0,0 1,0-1,0 0,-1 1,1-1,-1 1,0-1,-1 1,1-1,-1 1,0-1,0 0,0 1,0-1,-1 0,-1 3,-4 8,0 1,-1-1,-1-1,0 0,-1 0,-1 0,-6 5,0-2,-1 0,0-1,-2 0,0-2,0 0,-1-2,-1 0,0-1,-1-1,0-2,0 0,-15 2,14-5</inkml:trace>
  <inkml:trace contextRef="#ctx0" brushRef="#br0" timeOffset="1001.824">1665 141,'34'5,"20"1,7 1,1 2,-4 1,-3-2,-5 3,-8 0,-5-3,-4-2,-3-2,-2 2,-1 1,-5-1</inkml:trace>
  <inkml:trace contextRef="#ctx0" brushRef="#br0" timeOffset="1713.395">2879 198,'-20'-14,"-1"2,-1 0,0 1,0 2,-1 0,0 1,-1 2,0 0,0 1,0 2,-12-1,27 6,1 0,0 0,-1 1,1 0,0 1,1-1,-1 1,1 1,-1 0,1 0,1 0,-1 1,1 0,0 0,0 0,0 1,1 0,0 0,1 0,0 1,0 0,0-1,1 1,0 1,1-1,0 0,0 1,1-1,-1 1,2-1,0 1,0 0,0-1,1 1,0 0,1-1,0 0,0 1,1-1,0 0,0 0,1 0,0-1,1 1,0-1,0 0,0 0,1-1,-1 1,2-1,-1-1,1 1,0-1,0 0,0-1,5 3,1-4,1 0,0 0,0-1,1-1,-1 0,0-1,0-1,1 0,-1 0,0-2,0 0,0 0,-1-2,1 0,-1 0,0-1,0 0,-1-1,0-1,1-1,130-119,-143 127,0 0,1 0,-1 0,0 1,0-1,0 0,0 0,1 0,-1 0,1 1,-1-1,0 0,1 0,-1 1,1-1,-1 0,1 0,0 1,-1-1,1 1,0-1,-1 1,1-1,0 1,0-1,0 1,-1 0,1-1,0 1,0 0,0 0,0 0,0-1,-1 1,1 0,0 0,0 0,0 0,0 1,0-1,0 0,-1 0,1 0,0 1,0-1,0 0,0 1,-1-1,1 1,0-1,-1 1,1-1,0 1,-1 0,1-1,0 1,-1 0,1-1,-1 1,1 0,-1 0,0 0,1 0,-43 133,26-96,-34 79,31-81,3 1,0 0,3 1,1 1,2 0,2 0,1 1,2 0,2 4,4 13,0-34</inkml:trace>
  <inkml:trace contextRef="#ctx0" brushRef="#br0" timeOffset="1964.098">3641 113,'-24'39,"-13"21,-4 12,-6 1,1 4,4-2,3-4,4-4,4-5,1-2,7-8,6-7,7-6,4-6,4-3,2-7</inkml:trace>
  <inkml:trace contextRef="#ctx0" brushRef="#br0" timeOffset="2779.191">3951 508,'167'-117,"125"-156,-291 272,-1 1,0-1,0 0,0 0,0 1,1-1,-1 0,0 1,0-1,1 0,-1 1,1-1,-1 0,1 1,-1-1,1 1,-1-1,1 1,-1-1,1 1,0-1,-1 1,1-1,0 1,-1 0,1 0,0-1,0 1,-1 0,1 0,0 0,0 0,-1 0,1 0,0 0,0 0,-1 0,1 0,0 0,0 0,-1 0,1 1,0-1,0 0,-1 1,1-1,0 0,-1 1,1-1,-1 1,1-1,-1 1,1-1,-1 1,1 0,-1-1,1 1,-1-1,1 1,-1 0,0 0,0-1,1 1,-1 0,0-1,0 1,0 0,0 0,-7 54,5-42,-1-1,2 1,0-1,0 1,1-1,1 1,0-1,0 1,3 6,-3-17,0 1,0-1,1 1,-1-1,1 1,0-1,-1 0,1 0,0 0,0 0,0 0,1 0,-1-1,0 1,1-1,-1 0,1 1,-1-1,1 0,0 0,-1-1,1 1,0-1,0 1,-1-1,1 0,0 0,0 0,0 0,-1 0,1-1,0 0,2 0,88-32,199-143,-291 175,0 0,0 1,0-1,0 1,-1-1,1 1,0-1,0 1,0 0,0-1,0 1,0 0,0 0,0 0,0 0,0 0,0 0,0 0,0 0,0 0,0 0,0 0,0 1,0-1,0 0,0 1,0-1,0 1,0-1,0 1,-1 0,1-1,0 1,0 0,-1-1,1 1,0 0,-1 0,1 0,-1-1,1 1,-1 0,1 0,-1 0,0 0,1 0,-1 0,0 0,0 0,0 0,0 0,0 0,0 0,0 0,0 0,0 0,0 1,-8 60,4-48,-9 76,13-88,0 1,0-1,0 0,1 1,-1-1,0 0,1 0,0 1,-1-1,1 0,0 0,0 0,0 0,0 0,1 0,-1 0,1 0,-1 0,1-1,-1 1,1-1,0 1,0-1,0 0,0 1,0-1,0 0,0 0,0 0,0-1,1 1,-1-1,0 1,0-1,1 0,18 1</inkml:trace>
  <inkml:trace contextRef="#ctx0" brushRef="#br0" timeOffset="3034.455">5702 0,'-460'376,"-273"197,621-470,94-79</inkml:trace>
  <inkml:trace contextRef="#ctx0" brushRef="#br0" timeOffset="3333.928">5814 537,'-313'202,"260"-175,34-19,0 1,1 1,0 1,1 0,0 1,0 1,0 2,16-14,0 0,0 0,0 0,0 0,0 0,0 0,0 0,0 0,0 0,1 1,-1-1,0 0,1 0,-1 1,1-1,-1 1,1-1,0 0,0 1,0-1,-1 1,1-1,0 1,1-1,-1 0,0 1,0-1,1 1,-1-1,1 0,-1 1,1-1,-1 0,1 0,0 1,0-1,-1 0,1 0,0 0,0 0,0 0,0 0,1 0,-1 0,0 0,0-1,0 1,1 0,-1-1,0 1,1-1,-1 1,77 17,-62-17,13 0,1 1,-1 1,0 2,0 1,0 1,-1 1,0 2,4 3,-28-12,-1 0,0 0,0 1,-1-1,1 1,0 0,0 0,-1 0,1 0,-1 0,0 0,0 1,0-1,0 1,0 0,0-1,-1 1,1 0,-1 0,0 0,1 0,-2 0,1 0,0 1,-1-1,1 0,-1 0,0 0,0 1,0-1,0 0,-1 0,1 1,-1-1,0 0,0 0,0 0,-1 0,1 0,0 0,-2 0,-13 14,-1-1,-1 0,0-2,-2 0,1-1,-1-1,-1-1,0-1,-1 0,0-2,0-1,-1 0,0-2,-11 1,20-2,-8 3,1-1,-1-1,0-1,0-1,-1-1,1-1,0-1,-1 0,0-2,-3-8,7-3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5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0 162,'5'-11,"0"1,0 0,1 0,0 0,1 1,0 0,0 0,1 1,0 0,1 0,-1 1,1 0,1 0,0 1,-1 1,2-1,-1 2,1-1,-1 1,1 1,0 0,2 0,-4 3,0 0,-1 1,1 0,-1 0,1 1,-1 0,0 0,0 1,0 0,0 1,0-1,0 2,-1-1,0 1,0 0,0 0,-1 1,0 0,0 0,0 1,-1-1,0 1,0 0,0 1,0 3,-1 1,0-1,-1 1,0 0,-1 0,0 0,-1 0,0 0,-1 0,0 1,-1-1,0 0,-1 0,-1 0,0 0,-2 6,-3 4,-1 0,-1-1,-1-1,0 0,-2 0,-10 12,-10 17,-159 211,191-258,-1 1,1-1,0 0,0 1,-1-1,2 1,-1-1,0 1,0-1,1 1,0 0,-1-1,1 1,0 0,0-1,0 1,1 0,-1-1,1 1,0 0,-1-1,1 1,0-1,0 1,1-1,-1 0,0 1,1-1,-1 0,1 0,0 0,0 0,0 0,0-1,0 1,0 0,0-1,1 1,0-1,104 30,-13-30,0-3,0-4,38-10,-18 14,-97 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6:39.2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369 143,'-8'2,"0"2,0-1,0 1,0 0,1 1,-1 0,1 0,0 0,1 1,-1 0,1 0,0 1,1 0,-1 0,2 0,-1 1,1-1,0 1,0 0,1 1,0-1,1 0,-2 6,-2 38,2 1,2-1,3 1,2 5,0 34,-1 488,-9-471,-4 0,-5 0,-23 74,-93 279,126-441,1 0,0 0,2 1,1 0,0-1,2 20,0-38,1 1,0-1,-1 1,1-1,1 1,-1-1,0 0,1 0,-1 0,1 0,0 0,0 0,1 0,-1 0,0-1,1 1,-1-1,1 0,0 0,0 0,0 0,0 0,0-1,0 1,1-1,-1 0,0 0,2 0,102 10,-99-11,554-5,45-21,1417 26,1078 0,-1734-30,359 31,-1556 7,-1 7,-1 8,85 26,-79-30,-173-19,0 0,0 0,0 0,0-1,0 1,0-1,0 0,0 1,0-1,-1 0,1 0,0 0,0 0,-1 0,1-1,0 1,-1 0,1-1,-1 0,0 1,1-1,-1 1,0-1,0 0,0 0,0 0,-1 0,1 0,0 0,-1 0,0 0,1 0,-1 0,0 0,0-1,-11-79,6 61,-32-206,10-226,13 136,1 44,13-48,26-275,-25 584,-1-1,0 1,-1 0,-1 0,0 0,0 0,-1 0,0 0,-1 0,-1 1,-3-7,5 15,0 1,-1-1,1 1,-1 0,1-1,-1 2,0-1,0 0,0 1,0 0,0 0,0 0,0 0,0 1,0-1,0 1,-1 0,1 1,0-1,0 1,0-1,0 1,0 0,0 1,-4 1,-15 1,-380 39,-358-11,-382-6,-1363-15,442 25,1027-25,-372-68,1001 29,347 26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35,'-21'36,"1"0,1 2,3 1,1 0,1 0,3 2,1-1,2 1,2 1,0 17,5-31,1 0,1 0,1 0,1 0,7 24,-9-46,1 0,-1 0,1 0,1 0,-1 0,1-1,0 1,0-1,1 0,-1 0,1 0,0 0,1-1,-1 0,1 0,0 0,0 0,0-1,0 1,1-1,-1-1,1 1,0-1,0 0,0 0,0-1,0 0,0 0,3 0,6-3,1 0,-1-1,1-1,-1-1,0 0,0-1,-1 0,0-1,0-1,0 0,-1-1,-1-1,1 0,-1 0,-1-1,0-1,8-10,17-23,-2 0,-2-2,-1-2,-3-1,-3-1,-1-1,-3-1,10-40,-26 80,-1 0,0 0,-1 0,0-1,-1 1,-1 0,0-1,-1 0,-1 1,0-1,-1 0,1 13,0 0,0 0,-1 0,1 1,0-1,-1 0,1 1,-1-1,1 1,-1 0,1-1,-1 1,1 0,-1 0,1 0,-1 0,1 0,-1 0,1 1,-1-1,1 1,-1-1,1 0,0 1,-1 0,1-1,0 1,-1 0,1 0,0 0,0 0,0 0,0 0,0 0,0 0,0 0,0 1,0-1,0 0,1 1,-1-1,0 0,1 1,-1-1,1 1,-1 0,-20 25,1 2,2 0,0 1,3 1,0 0,2 1,2 0,-4 19,8-27,1 1,1 0,1 0,2 1,0-1,2 0,1 1,2 12,-2-25,1 0,1-1,0 1,0-1,2 0,-1 0,1 0,1-1,0 0,1 0,0 0,1-1,0 0,0 0,1-1,0 0,8 5,34 9,-32-23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0,'-14'24,"-5"13,1 4,3 1,5-2,-2-4,2-2,8-8,3-7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1 198,'14'4,"10"3,6-1,2-2,0 0,0-2,0-1,-2 0,-1-1,0-1,0 1,-1 0,0-5,0-1,0-1,-5-2,-5-1</inkml:trace>
  <inkml:trace contextRef="#ctx0" brushRef="#br0" timeOffset="250.278">283 0,'-10'34,"-3"15,1 5,2-3,3-4,-2-6,1-5,1-4,2-2,2-2,1-1,2 0,4-5,3-1,-1 1,-1-4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2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1,'4'289,"-7"-15,-26 59,1-137,49-245,-10 28</inkml:trace>
  <inkml:trace contextRef="#ctx0" brushRef="#br0" timeOffset="583.798">537 142,'-256'232,"57"-96,197-136,1 1,-1-1,1 1,-1 0,1-1,-1 1,1 0,0 0,-1 0,1 0,0 0,0 0,-1 0,1 0,0 0,0 0,1 1,-1-1,0 1,0-1,1 0,-1 1,0-1,1 1,0-1,-1 1,1 0,0-1,0 1,0-1,0 1,0 0,0-1,0 1,0-1,1 1,-1-1,1 1,-1-1,1 1,0-1,-1 1,1-1,0 0,0 1,0-1,0 0,0 0,0 0,0 0,1 0,-1 0,1 1,131 43,-121-40,-1 0,1 0,-1 1,0 1,0 0,-1 0,0 1,0 0,-1 1,0 0,-1 0,0 1,0 0,-1 1,0-1,-1 2,0-1,-1 0,0 1,-1 0,0 0,-1 1,0 3,-2-10,20 67,-19-71,-1-1,0 1,0-1,1 1,-1-1,0 1,1-1,0 0,-1 0,1 0,0 0,-1 0,1 0,0 0,0 0,0-1,0 1,0-1,0 0,0 1,0-1,0 0,0 0,0 0,0 0,0-1,0 1,-1 0,1-1,0 0,0 1,0-1,0 0,0 0,-1 0,1 0,24-13,-3-2</inkml:trace>
  <inkml:trace contextRef="#ctx0" brushRef="#br0" timeOffset="832.321">791 678,'-14'34,"-6"15,-3 5,2-3,5-4,4-6,5-5,8-9,9-8,3-13,-1-12,-3-5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1,'34'0,"15"0,10 0,-1 0,-5 0,-7 0,-7 0,-5 0,-3 0,-7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0,'33'10,"17"3,8-6,0-4,-5-2,-8-2,-5 0,-6-5,-3-1,-8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1,'-11'21,"-12"21,2 1,2 1,1 1,3 1,2 0,-4 25,9 16,3 1,5-1,4 19,0 34,-4 88,0-217</inkml:trace>
  <inkml:trace contextRef="#ctx0" brushRef="#br0" timeOffset="328.101">515 395,'-452'303,"398"-258,53-44,1 0,-1 0,0 0,0-1,1 1,-1 0,1 0,-1 0,1 0,-1 0,1 0,-1 0,1 0,0 1,0-1,-1 0,1 0,0 0,0 0,0 0,0 0,1 0,-1 0,0 1,0-1,1 0,-1 0,0 0,1 0,-1 0,1 0,-1 0,1 0,0 0,-1-1,1 1,0 0,0 0,0-1,0 1,-1 0,1-1,0 1,0 0,0-1,0 0,0 1,0-1,1 0,-1 1,0-1,0 0,0 0,0 0,0 0,0 0,0 0,0 0,1 0,46 10,-34-9,1 1,-1 0,1 1,-1 1,0 1,0 0,-1 0,1 1,-1 1,0 0,-1 1,0 1,0 0,-1 0,0 1,0 0,2 5,1 6,-11-15,0 0,1 0,-1 0,1-1,0 0,1 0,-1 0,1 0,0-1,1 0,-1 0,0 0,1-1,0 0,5 3,9-1</inkml:trace>
  <inkml:trace contextRef="#ctx0" brushRef="#br0" timeOffset="701.976">600 903,'182'1,"-180"-2,0 1,1 0,-1-1,0 1,1 0,-1 1,0-1,0 0,1 1,-1-1,0 1,0-1,0 1,0 0,0 0,0 0,0 0,0 1,0-1,0 0,-1 1,1-1,0 1,-1 0,1-1,-1 1,0 0,0 0,1 0,-1 0,0 0,-1 0,1 0,0 1,-1-1,1 0,-1 0,0 0,1 1,-1-1,0 0,-1 0,1 1,0-1,-1 0,1 0,-1 1,1-1,-1 0,0 0,-1 2,-25 34,24-35,0 1,-1-1,2 0,-1 1,0 0,1 0,0-1,-1 2,2-1,-1 0,0 0,1 0,0 1,0-1,0 1,0-1,1 1,0 3,2-5,1 0,0 0,0 0,0-1,0 1,0-1,1 0,-1 0,1 0,-1 0,1 0,0-1,0 0,-1 0,1 0,0 0,0 0,0-1,0 0,0 0,0 0,0 0,0-1,0 1,0-1,0 0,0 0,0-1,0 1,-1-1,2 0,58-26,-46 18</inkml:trace>
  <inkml:trace contextRef="#ctx0" brushRef="#br0" timeOffset="1029.137">1107 706,'34'0,"15"-5,5-1,-2 0,-6-4,-5 0,-5-3,-3 0,-4-1,-6-5,-7 2</inkml:trace>
  <inkml:trace contextRef="#ctx0" brushRef="#br0" timeOffset="1278.903">1333 452,'-4'33,"-3"17,1 4,6-3,3-4,1-7,0 1,-1-2,4-9,0-3,0-2,-2-1,3-4,1 0,-2-5</inkml:trace>
  <inkml:trace contextRef="#ctx0" brushRef="#br0" timeOffset="2044.772">1870 198,'-24'41,"3"0,1 2,2 0,1 1,3 1,1 6,11-33,1 1,1-1,0 1,2-1,0 0,1 1,1-1,1 0,0-1,1 1,1-1,1 0,0-1,1 1,1-2,10 13,-12-17,0-1,1 0,0 0,0-1,1 0,0 0,1-1,0-1,0 0,2 1,-9-6,0 0,0 0,1 0,-1-1,0 1,1-1,-1 0,1 0,0-1,-1 1,1-1,-1 0,1 0,0-1,-1 1,1-1,-1 0,1 0,-1-1,0 1,1-1,-1 0,0 0,0 0,0-1,0 0,-1 1,1-1,3-4,95-155,-62 91,-4-2,-2-1,-4-1,19-74,-32 62,-37 103,7 12,1 1,2 1,1 0,1 0,1 1,2-1,1 1,2 1,1-1,1 0,4 29,-1-38,0 0,1 0,1 0,1 0,1-1,1 0,1 0,1-1,0 0,2-1,0 0,1-1,5 5,-15-19,1 0,0 0,0 0,0-1,0 1,1-1,0 0,-1 0,1-1,0 1,0-1,1 0,-1-1,4 2,10-3</inkml:trace>
  <inkml:trace contextRef="#ctx0" brushRef="#br0" timeOffset="2428.72">2632 875,'1'-1,"24"-14,1 1,0 1,1 1,0 1,22-5,-48 15,0 0,0 1,1-1,-1 1,0-1,1 0,-1 1,0 0,1-1,-1 1,1 0,-1 0,0 0,1 0,-1 0,1 0,-1 0,1 0,-1 1,1-1,-1 1,0-1,1 1,-1-1,0 1,0 0,1-1,-1 1,0 0,0 0,0 0,0 0,0 0,0 0,0 0,0 1,0-1,-1 0,1 0,-1 1,1-1,0 0,-1 1,0-1,1 1,-1-1,0 1,0-1,0 0,0 1,0-1,0 1,0-1,0 1,-1-1,1 0,-1 1,1-1,-1 0,1 1,-1-1,0 1,-88 122,88-123,-40 78,40-77,0 0,1-1,-1 1,1 0,0 0,-1 0,1 0,0 0,0 0,0-1,1 1,-1 0,0 0,1 0,-1 0,1-1,-1 1,1 0,0 0,0-1,0 1,0 0,0-1,0 1,0-1,1 0,-1 1,0-1,1 0,-1 0,1 0,0 0,-1 0,1 0,0 0,-1 0,1-1,0 1,0-1,0 1,-1-1,1 0,0 0,1 0,11 3,0-2,0 1,1-2,-1 0,0-1,0 0,1-1,-1-1,0 0,-1 0,1-2,-1 0,1-1,5-5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3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0 354,'1'0,"-1"0,1 0,-1 0,1-1,-1 1,1 1,-1-1,1 0,-1 0,1 0,-1 0,1 0,-1 0,1 0,-1 1,1-1,-1 0,1 1,-1-1,1 0,-1 0,0 1,1-1,-1 1,0-1,1 0,-1 1,0-1,1 1,-1-1,0 1,0-1,0 1,1-1,-1 1,0-1,0 1,0-1,0 1,0-1,0 1,0-1,0 1,0-1,0 1,0-1,0 1,-1 0,1-1,0 0,0 1,0-1,-1 1,1-1,0 1,-1-1,1 1,0-1,-1 0,1 1,0-1,-1 0,1 1,-1-1,183 9,-117-11,-21 3,-30 0,1 0,0-1,0 0,-1-1,1-1,-1 0,1-1,-1-1,0 0,0-1,9-5,-8 0</inkml:trace>
  <inkml:trace contextRef="#ctx0" brushRef="#br0" timeOffset="351.239">255 129,'0'14,"0"10,0 10,0 4,0 1,0-2,0-2,0 2,0 0,0-1,0-3,0-1,0-2,0-1,0-1,0 0,0-1,0-4</inkml:trace>
  <inkml:trace contextRef="#ctx0" brushRef="#br0" timeOffset="918.074">622 100,'-12'72,"2"0,4 1,3 0,5 32,-2-98,0 0,0 1,1-1,0 0,0 0,1 0,0 0,0 0,1 0,0-1,0 1,0-1,1 0,0 0,0 0,1 0,-1-1,1 0,1 0,-1 0,1 0,-1-1,1 0,1 0,-1-1,0 1,1-1,0-1,0 1,-1-1,1-1,1 1,-1-1,0 0,0-1,4 0,2-3,0 0,0-1,0-1,0 0,-1-1,1-1,-2 0,1 0,-1-1,0 0,0-1,-1-1,-1 1,1-1,-2-1,1 0,-1 0,-1-1,0 0,-1 0,0-1,-1 1,1-5,3 0,48-97,-46 140,-10 19,-3-37,1 1,0-1,1 0,0 1,0-1,1 1,0-1,0 0,1 1,0-1,0 0,1 0,0-1,1 1,0 0,0-1,0 0,1 0,0 0,1-1,-1 1,1-1,0-1,1 1,4 2,-6-6,-1 0,0 0,1-1,0 0,-1 0,1 0,-1 0,1-1,0 0,0 0,-1 0,1 0,0-1,-1 0,1 0,0 0,-1-1,1 1,-1-1,0 0,0 0,0-1,0 1,0-1,0 0,0 0,0-1,85-100,-60 51,-3 0,-1-2,-3-1,-2 0,-2-8,-16 58,1 1,-1-1,0 0,0 0,0 0,-1 0,0 0,0 0,0 0,-1 0,0-1,0 1,0 0,-1 0,0 0,0 0,-1 0,0 0,0 0,-2-5,-25 10,14 11</inkml:trace>
  <inkml:trace contextRef="#ctx0" brushRef="#br0" timeOffset="1253.484">1610 523,'-6'7,"1"0,0 0,1 0,0 1,0-1,0 1,1 0,0 0,1 0,0 1,0-1,1 1,0-1,0 1,1-1,0 1,1-1,0 1,1 6,-1-14,0 1,0 0,0 0,0 0,1-1,-1 1,0 0,1-1,-1 0,1 1,0-1,-1 0,1 0,0 1,0-1,0-1,0 1,0 0,0 0,0-1,0 1,0-1,0 0,0 0,0 1,0-1,0-1,0 1,1 0,-1 0,0-1,0 1,0-1,0 0,0 1,1-2,64-43,-63 41,0 1,-1-1,1 1,-1-1,0 0,0 0,0-1,-1 1,1 0,-1-1,0 0,0 1,-1-1,1 0,-1 0,0 0,-1 0,1 0,-1 0,0 0,0 0,0 0,-1-1,0 1,0 1,0-1,-1 0,1 0,-1 0,0 1,-1-1,1 1,-1-1,0 1,0 0,0 0,-1 1,1-1,-1 0,-4-2,-17-6,0 5</inkml:trace>
  <inkml:trace contextRef="#ctx0" brushRef="#br0" timeOffset="1573.216">1977 439,'-5'24,"-2"13,1 4,1 1,1-2,2-4,1-2,1-3,0-2,5-5,1-12,1-8</inkml:trace>
  <inkml:trace contextRef="#ctx0" brushRef="#br0" timeOffset="2435.732">1807 552,'36'1,"-22"1,0 0,0-1,0 0,0-1,1-1,-1 0,0-1,0 0,0-1,0-1,-1 0,1-1,-1-1,0 0,-1 0,1-1,-1-1,0 0,-1-1,0 0,-1 0,3-4,-2-5,-1 2,-18 38,2-8,1-5,1 1,0-1,0 1,1 0,0 0,1 0,0 0,0 1,1-1,0 0,1 1,1-1,0 4,1-11,0 0,0 0,1 0,-1 0,1 0,0 0,0-1,0 1,0-1,0 0,0 0,1 0,-1 0,1-1,0 1,-1-1,1 0,0 0,0 0,0-1,-1 1,1-1,0 0,0 0,0 0,0-1,0 1,0-1,2-1,46 6,-9 17,-39-19,-1 1,1-1,0 0,0 0,0 0,1 0,-1-1,0 1,1-1,-1 0,1-1,-1 1,1-1,-1 0,1 0,-1 0,4-1,-1 0,0-1,0 0,-1 0,1-1,-1 1,1-1,-1-1,0 1,0-1,0 0,-1-1,1 1,-1-1,0 0,-1 0,1-1,-1 1,0-1,0 0,-1 0,0 0,2-5,-5 11,0-1,0 0,1 0,-1 1,0-1,0 0,0 0,0 1,0-1,0 0,0 0,-1 1,1-1,0 0,0 1,-1-1,1 0,0 1,-1-1,1 0,0 1,-1-1,1 0,-1 1,1-1,-1 1,1-1,-1 1,0-1,1 1,-1 0,1-1,-1 1,0 0,0-1,1 1,-1 0,0 0,1 0,-1 0,0 0,0 0,1-1,-1 2,0-1,0 0,1 0,-1 0,0 0,0 0,1 1,-1-1,0 0,1 1,-1-1,0 0,1 1,-1-1,-39 25,38-23,-1 0,1 1,0-1,1 1,-1 0,0 0,1-1,-1 1,1 0,0 0,0 0,0 1,0-1,1 0,-1 0,1 0,0 1,0-1,0 0,0 0,1 1,-1-1,1 0,0 0,0 0,0 0,0 0,0 0,1 0,-1 0,1 0,0-1,0 1,0-1,0 1,0-1,1 0,-1 0,1 0,-1 0,1 0,0 0,0-1,0 1,0-1,0 0,0 0,0 0,0 0,0-1,1 1,1-1,11 1,0-1,0-1,-1-1,1 0,0-1,-1 0,0-1,1-1,-2-1,1 0,-1-1,0 0,0-1,-1-1,0 0,0 0,-1-2,0 1,-1-2,-1 1,1-2,-4 6,-1-1,1 0,-1 0,-1 0,0-1,0 0,0 0,-1 0,-1-1,1 1,-2-1,2-8,-4 19,0 0,0-1,0 1,0 0,0 0,0-1,-1 1,1 0,0 0,0-1,-1 1,1 0,-1-1,1 1,0-1,-1 1,1 0,-1-1,0 1,1-1,-1 1,1-1,-1 0,0 1,1-1,-1 0,0 1,1-1,-1 0,0 0,0 1,1-1,-1 0,0 0,0 0,1 0,-1 0,0 0,0 0,1 0,-1-1,0 1,0 0,1 0,-1 0,0-1,1 1,-1-1,0 1,1 0,-1-1,1 1,-1-1,1 1,-1-1,1 1,-1-1,1 0,-1 1,1-1,-1 0,1 1,0-1,0 0,-1 1,1-2,-3 11,0 0,0 0,1-1,1 1,-1 0,1 1,1-1,0 0,0 0,1 0,0 0,0 0,1 0,1 0,-1 0,1 0,1-1,-1 0,2 1,-1-1,1-1,2 4,22 51,-22-43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35,'-21'36,"1"0,1 2,3 1,1 0,1 0,3 2,1-1,2 1,2 1,0 17,5-31,1 0,1 0,1 0,1 0,7 24,-9-46,1 0,-1 0,1 0,1 0,-1 0,1-1,0 1,0-1,1 0,-1 0,1 0,0 0,1-1,-1 0,1 0,0 0,0 0,0-1,0 1,1-1,-1-1,1 1,0-1,0 0,0 0,0-1,0 0,0 0,3 0,6-3,1 0,-1-1,1-1,-1-1,0 0,0-1,-1 0,0-1,0-1,0 0,-1-1,-1-1,1 0,-1 0,-1-1,0-1,8-10,17-23,-2 0,-2-2,-1-2,-3-1,-3-1,-1-1,-3-1,10-40,-26 80,-1 0,0 0,-1 0,0-1,-1 1,-1 0,0-1,-1 0,-1 1,0-1,-1 0,1 13,0 0,0 0,-1 0,1 1,0-1,-1 0,1 1,-1-1,1 1,-1 0,1-1,-1 1,1 0,-1 0,1 0,-1 0,1 0,-1 0,1 1,-1-1,1 1,-1-1,1 0,0 1,-1 0,1-1,0 1,-1 0,1 0,0 0,0 0,0 0,0 0,0 0,0 0,0 0,0 1,0-1,0 0,1 1,-1-1,0 0,1 1,-1-1,1 1,-1 0,-20 25,1 2,2 0,0 1,3 1,0 0,2 1,2 0,-4 19,8-27,1 1,1 0,1 0,2 1,0-1,2 0,1 1,2 12,-2-25,1 0,1-1,0 1,0-1,2 0,-1 0,1 0,1-1,0 0,1 0,0 0,1-1,0 0,0 0,1-1,0 0,8 5,34 9,-32-23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0,'-14'24,"-5"13,1 4,3 1,5-2,-2-4,2-2,8-8,3-7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1 198,'14'4,"10"3,6-1,2-2,0 0,0-2,0-1,-2 0,-1-1,0-1,0 1,-1 0,0-5,0-1,0-1,-5-2,-5-1</inkml:trace>
  <inkml:trace contextRef="#ctx0" brushRef="#br0" timeOffset="250.278">283 0,'-10'34,"-3"15,1 5,2-3,3-4,-2-6,1-5,1-4,2-2,2-2,1-1,2 0,4-5,3-1,-1 1,-1-4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2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1,'4'289,"-7"-15,-26 59,1-137,49-245,-10 28</inkml:trace>
  <inkml:trace contextRef="#ctx0" brushRef="#br0" timeOffset="583.798">537 142,'-256'232,"57"-96,197-136,1 1,-1-1,1 1,-1 0,1-1,-1 1,1 0,0 0,-1 0,1 0,0 0,0 0,-1 0,1 0,0 0,0 0,1 1,-1-1,0 1,0-1,1 0,-1 1,0-1,1 1,0-1,-1 1,1 0,0-1,0 1,0-1,0 1,0 0,0-1,0 1,0-1,1 1,-1-1,1 1,-1-1,1 1,0-1,-1 1,1-1,0 0,0 1,0-1,0 0,0 0,0 0,0 0,1 0,-1 0,1 1,131 43,-121-40,-1 0,1 0,-1 1,0 1,0 0,-1 0,0 1,0 0,-1 1,0 0,-1 0,0 1,0 0,-1 1,0-1,-1 2,0-1,-1 0,0 1,-1 0,0 0,-1 1,0 3,-2-10,20 67,-19-71,-1-1,0 1,0-1,1 1,-1-1,0 1,1-1,0 0,-1 0,1 0,0 0,-1 0,1 0,0 0,0 0,0-1,0 1,0-1,0 0,0 1,0-1,0 0,0 0,0 0,0 0,0-1,0 1,-1 0,1-1,0 0,0 1,0-1,0 0,0 0,-1 0,1 0,24-13,-3-2</inkml:trace>
  <inkml:trace contextRef="#ctx0" brushRef="#br0" timeOffset="832.321">791 678,'-14'34,"-6"15,-3 5,2-3,5-4,4-6,5-5,8-9,9-8,3-13,-1-12,-3-5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1,'34'0,"15"0,10 0,-1 0,-5 0,-7 0,-7 0,-5 0,-3 0,-7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0,'33'10,"17"3,8-6,0-4,-5-2,-8-2,-5 0,-6-5,-3-1,-8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1,'-11'21,"-12"21,2 1,2 1,1 1,3 1,2 0,-4 25,9 16,3 1,5-1,4 19,0 34,-4 88,0-217</inkml:trace>
  <inkml:trace contextRef="#ctx0" brushRef="#br0" timeOffset="328.101">515 395,'-452'303,"398"-258,53-44,1 0,-1 0,0 0,0-1,1 1,-1 0,1 0,-1 0,1 0,-1 0,1 0,-1 0,1 0,0 1,0-1,-1 0,1 0,0 0,0 0,0 0,0 0,1 0,-1 0,0 1,0-1,1 0,-1 0,0 0,1 0,-1 0,1 0,-1 0,1 0,0 0,-1-1,1 1,0 0,0 0,0-1,0 1,-1 0,1-1,0 1,0 0,0-1,0 0,0 1,0-1,1 0,-1 1,0-1,0 0,0 0,0 0,0 0,0 0,0 0,0 0,1 0,46 10,-34-9,1 1,-1 0,1 1,-1 1,0 1,0 0,-1 0,1 1,-1 1,0 0,-1 1,0 1,0 0,-1 0,0 1,0 0,2 5,1 6,-11-15,0 0,1 0,-1 0,1-1,0 0,1 0,-1 0,1 0,0-1,1 0,-1 0,0 0,1-1,0 0,5 3,9-1</inkml:trace>
  <inkml:trace contextRef="#ctx0" brushRef="#br0" timeOffset="701.976">600 903,'182'1,"-180"-2,0 1,1 0,-1-1,0 1,1 0,-1 1,0-1,0 0,1 1,-1-1,0 1,0-1,0 1,0 0,0 0,0 0,0 0,0 1,0-1,0 0,-1 1,1-1,0 1,-1 0,1-1,-1 1,0 0,0 0,1 0,-1 0,0 0,-1 0,1 0,0 1,-1-1,1 0,-1 0,0 0,1 1,-1-1,0 0,-1 0,1 1,0-1,-1 0,1 0,-1 1,1-1,-1 0,0 0,-1 2,-25 34,24-35,0 1,-1-1,2 0,-1 1,0 0,1 0,0-1,-1 2,2-1,-1 0,0 0,1 0,0 1,0-1,0 1,0-1,1 1,0 3,2-5,1 0,0 0,0 0,0-1,0 1,0-1,1 0,-1 0,1 0,-1 0,1 0,0-1,0 0,-1 0,1 0,0 0,0 0,0-1,0 0,0 0,0 0,0 0,0-1,0 1,0-1,0 0,0 0,0-1,0 1,-1-1,2 0,58-26,-46 18</inkml:trace>
  <inkml:trace contextRef="#ctx0" brushRef="#br0" timeOffset="1029.137">1107 706,'34'0,"15"-5,5-1,-2 0,-6-4,-5 0,-5-3,-3 0,-4-1,-6-5,-7 2</inkml:trace>
  <inkml:trace contextRef="#ctx0" brushRef="#br0" timeOffset="1278.903">1333 452,'-4'33,"-3"17,1 4,6-3,3-4,1-7,0 1,-1-2,4-9,0-3,0-2,-2-1,3-4,1 0,-2-5</inkml:trace>
  <inkml:trace contextRef="#ctx0" brushRef="#br0" timeOffset="2044.772">1870 198,'-24'41,"3"0,1 2,2 0,1 1,3 1,1 6,11-33,1 1,1-1,0 1,2-1,0 0,1 1,1-1,1 0,0-1,1 1,1-1,1 0,0-1,1 1,1-2,10 13,-12-17,0-1,1 0,0 0,0-1,1 0,0 0,1-1,0-1,0 0,2 1,-9-6,0 0,0 0,1 0,-1-1,0 1,1-1,-1 0,1 0,0-1,-1 1,1-1,-1 0,1 0,0-1,-1 1,1-1,-1 0,1 0,-1-1,0 1,1-1,-1 0,0 0,0 0,0-1,0 0,-1 1,1-1,3-4,95-155,-62 91,-4-2,-2-1,-4-1,19-74,-32 62,-37 103,7 12,1 1,2 1,1 0,1 0,1 1,2-1,1 1,2 1,1-1,1 0,4 29,-1-38,0 0,1 0,1 0,1 0,1-1,1 0,1 0,1-1,0 0,2-1,0 0,1-1,5 5,-15-19,1 0,0 0,0 0,0-1,0 1,1-1,0 0,-1 0,1-1,0 1,0-1,1 0,-1-1,4 2,10-3</inkml:trace>
  <inkml:trace contextRef="#ctx0" brushRef="#br0" timeOffset="2428.72">2632 875,'1'-1,"24"-14,1 1,0 1,1 1,0 1,22-5,-48 15,0 0,0 1,1-1,-1 1,0-1,1 0,-1 1,0 0,1-1,-1 1,1 0,-1 0,0 0,1 0,-1 0,1 0,-1 0,1 0,-1 1,1-1,-1 1,0-1,1 1,-1-1,0 1,0 0,1-1,-1 1,0 0,0 0,0 0,0 0,0 0,0 0,0 0,0 1,0-1,-1 0,1 0,-1 1,1-1,0 0,-1 1,0-1,1 1,-1-1,0 1,0-1,0 0,0 1,0-1,0 1,0-1,0 1,-1-1,1 0,-1 1,1-1,-1 0,1 1,-1-1,0 1,-88 122,88-123,-40 78,40-77,0 0,1-1,-1 1,1 0,0 0,-1 0,1 0,0 0,0 0,0-1,1 1,-1 0,0 0,1 0,-1 0,1-1,-1 1,1 0,0 0,0-1,0 1,0 0,0-1,0 1,0-1,1 0,-1 1,0-1,1 0,-1 0,1 0,0 0,-1 0,1 0,0 0,-1 0,1-1,0 1,0-1,0 1,-1-1,1 0,0 0,1 0,11 3,0-2,0 1,1-2,-1 0,0-1,0 0,1-1,-1-1,0 0,-1 0,1-2,-1 0,1-1,5-5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3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0 354,'1'0,"-1"0,1 0,-1 0,1-1,-1 1,1 1,-1-1,1 0,-1 0,1 0,-1 0,1 0,-1 0,1 0,-1 1,1-1,-1 0,1 1,-1-1,1 0,-1 0,0 1,1-1,-1 1,0-1,1 0,-1 1,0-1,1 1,-1-1,0 1,0-1,0 1,1-1,-1 1,0-1,0 1,0-1,0 1,0-1,0 1,0-1,0 1,0-1,0 1,0-1,0 1,-1 0,1-1,0 0,0 1,0-1,-1 1,1-1,0 1,-1-1,1 1,0-1,-1 0,1 1,0-1,-1 0,1 1,-1-1,183 9,-117-11,-21 3,-30 0,1 0,0-1,0 0,-1-1,1-1,-1 0,1-1,-1-1,0 0,0-1,9-5,-8 0</inkml:trace>
  <inkml:trace contextRef="#ctx0" brushRef="#br0" timeOffset="351.239">255 129,'0'14,"0"10,0 10,0 4,0 1,0-2,0-2,0 2,0 0,0-1,0-3,0-1,0-2,0-1,0-1,0 0,0-1,0-4</inkml:trace>
  <inkml:trace contextRef="#ctx0" brushRef="#br0" timeOffset="918.074">622 100,'-12'72,"2"0,4 1,3 0,5 32,-2-98,0 0,0 1,1-1,0 0,0 0,1 0,0 0,0 0,1 0,0-1,0 1,0-1,1 0,0 0,0 0,1 0,-1-1,1 0,1 0,-1 0,1 0,-1-1,1 0,1 0,-1-1,0 1,1-1,0-1,0 1,-1-1,1-1,1 1,-1-1,0 0,0-1,4 0,2-3,0 0,0-1,0-1,0 0,-1-1,1-1,-2 0,1 0,-1-1,0 0,0-1,-1-1,-1 1,1-1,-2-1,1 0,-1 0,-1-1,0 0,-1 0,0-1,-1 1,1-5,3 0,48-97,-46 140,-10 19,-3-37,1 1,0-1,1 0,0 1,0-1,1 1,0-1,0 0,1 1,0-1,0 0,1 0,0-1,1 1,0 0,0-1,0 0,1 0,0 0,1-1,-1 1,1-1,0-1,1 1,4 2,-6-6,-1 0,0 0,1-1,0 0,-1 0,1 0,-1 0,1-1,0 0,0 0,-1 0,1 0,0-1,-1 0,1 0,0 0,-1-1,1 1,-1-1,0 0,0 0,0-1,0 1,0-1,0 0,0 0,0-1,85-100,-60 51,-3 0,-1-2,-3-1,-2 0,-2-8,-16 58,1 1,-1-1,0 0,0 0,0 0,-1 0,0 0,0 0,0 0,-1 0,0-1,0 1,0 0,-1 0,0 0,0 0,-1 0,0 0,0 0,-2-5,-25 10,14 11</inkml:trace>
  <inkml:trace contextRef="#ctx0" brushRef="#br0" timeOffset="1253.484">1610 523,'-6'7,"1"0,0 0,1 0,0 1,0-1,0 1,1 0,0 0,1 0,0 1,0-1,1 1,0-1,0 1,1-1,0 1,1-1,0 1,1 6,-1-14,0 1,0 0,0 0,0 0,1-1,-1 1,0 0,1-1,-1 0,1 1,0-1,-1 0,1 0,0 1,0-1,0-1,0 1,0 0,0 0,0-1,0 1,0-1,0 0,0 0,0 1,0-1,0-1,0 1,1 0,-1 0,0-1,0 1,0-1,0 0,0 1,1-2,64-43,-63 41,0 1,-1-1,1 1,-1-1,0 0,0 0,0-1,-1 1,1 0,-1-1,0 0,0 1,-1-1,1 0,-1 0,0 0,-1 0,1 0,-1 0,0 0,0 0,0 0,-1-1,0 1,0 1,0-1,-1 0,1 0,-1 0,0 1,-1-1,1 1,-1-1,0 1,0 0,0 0,-1 1,1-1,-1 0,-4-2,-17-6,0 5</inkml:trace>
  <inkml:trace contextRef="#ctx0" brushRef="#br0" timeOffset="1573.216">1977 439,'-5'24,"-2"13,1 4,1 1,1-2,2-4,1-2,1-3,0-2,5-5,1-12,1-8</inkml:trace>
  <inkml:trace contextRef="#ctx0" brushRef="#br0" timeOffset="2435.732">1807 552,'36'1,"-22"1,0 0,0-1,0 0,0-1,1-1,-1 0,0-1,0 0,0-1,0-1,-1 0,1-1,-1-1,0 0,-1 0,1-1,-1-1,0 0,-1-1,0 0,-1 0,3-4,-2-5,-1 2,-18 38,2-8,1-5,1 1,0-1,0 1,1 0,0 0,1 0,0 0,0 1,1-1,0 0,1 1,1-1,0 4,1-11,0 0,0 0,1 0,-1 0,1 0,0 0,0-1,0 1,0-1,0 0,0 0,1 0,-1 0,1-1,0 1,-1-1,1 0,0 0,0 0,0-1,-1 1,1-1,0 0,0 0,0 0,0-1,0 1,0-1,2-1,46 6,-9 17,-39-19,-1 1,1-1,0 0,0 0,0 0,1 0,-1-1,0 1,1-1,-1 0,1-1,-1 1,1-1,-1 0,1 0,-1 0,4-1,-1 0,0-1,0 0,-1 0,1-1,-1 1,1-1,-1-1,0 1,0-1,0 0,-1-1,1 1,-1-1,0 0,-1 0,1-1,-1 1,0-1,0 0,-1 0,0 0,2-5,-5 11,0-1,0 0,1 0,-1 1,0-1,0 0,0 0,0 1,0-1,0 0,0 0,-1 1,1-1,0 0,0 1,-1-1,1 0,0 1,-1-1,1 0,0 1,-1-1,1 0,-1 1,1-1,-1 1,1-1,-1 1,0-1,1 1,-1 0,1-1,-1 1,0 0,0-1,1 1,-1 0,0 0,1 0,-1 0,0 0,0 0,1-1,-1 2,0-1,0 0,1 0,-1 0,0 0,0 0,1 1,-1-1,0 0,1 1,-1-1,0 0,1 1,-1-1,-39 25,38-23,-1 0,1 1,0-1,1 1,-1 0,0 0,1-1,-1 1,1 0,0 0,0 0,0 1,0-1,1 0,-1 0,1 0,0 1,0-1,0 0,0 0,1 1,-1-1,1 0,0 0,0 0,0 0,0 0,0 0,1 0,-1 0,1 0,0-1,0 1,0-1,0 1,0-1,1 0,-1 0,1 0,-1 0,1 0,0 0,0-1,0 1,0-1,0 0,0 0,0 0,0 0,0-1,1 1,1-1,11 1,0-1,0-1,-1-1,1 0,0-1,-1 0,0-1,1-1,-2-1,1 0,-1-1,0 0,0-1,-1-1,0 0,0 0,-1-2,0 1,-1-2,-1 1,1-2,-4 6,-1-1,1 0,-1 0,-1 0,0-1,0 0,0 0,-1 0,-1-1,1 1,-2-1,2-8,-4 19,0 0,0-1,0 1,0 0,0 0,0-1,-1 1,1 0,0 0,0-1,-1 1,1 0,-1-1,1 1,0-1,-1 1,1 0,-1-1,0 1,1-1,-1 1,1-1,-1 0,0 1,1-1,-1 0,0 1,1-1,-1 0,0 0,0 1,1-1,-1 0,0 0,0 0,1 0,-1 0,0 0,0 0,1 0,-1-1,0 1,0 0,1 0,-1 0,0-1,1 1,-1-1,0 1,1 0,-1-1,1 1,-1-1,1 1,-1-1,1 1,-1-1,1 0,-1 1,1-1,-1 0,1 1,0-1,0 0,-1 1,1-2,-3 11,0 0,0 0,1-1,1 1,-1 0,1 1,1-1,0 0,0 0,1 0,0 0,0 0,1 0,1 0,-1 0,1 0,1-1,-1 0,2 1,-1-1,1-1,2 4,22 51,-22-43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8:06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3246 3021,'3'-26,"1"1,1-1,1 1,2 0,0 0,2 1,0 0,2 1,12-19,-1-1,198-331,-65 119,80-131,76-137,-182 272,-129 250,0 0,0 0,0 0,0 0,0 0,0 0,0 0,0 0,0 0,0 0,-1-1,1 1,-1 0,1 0,-1-1,1 1,-1-1,0 1,1 0,-1-1,0 1,0-1,0 1,0-1,0 1,-1 0,1-1,0 1,-1 0,1-1,-1 1,1 0,-1-1,1 1,-1 0,0 0,0-1,0 1,0 0,0 0,0 0,0 0,0 0,0 1,0-1,0 0,-1 0,1 1,0-1,-1 1,1-1,0 1,-1-1,1 1,-242 103,6-27,237-76,1 1,0-1,0 1,0-1,-1 1,1-1,0 1,-1 0,1-1,0 1,-1 0,1 0,-1 0,1-1,-1 1,1 0,-1 0,0 0,1 0,-1 0,0 0,0 0,0 0,0-1,0 1,0 0,0 0,0 0,0 0,0 0,0 0,-1 0,1 0,0 0,-1 0,1 0,-1-1,1 1,-1 0,1 0,-1-1,1 1,-1 0,0 0,1-1,-1 1,0-1,0 1,0-1,1 1,-1-1,0 1,0-1,0 0,0 1,0-1,0 0,0 0,0 0,0 0,1 0,-1 0,0 0,0 0,0 0,0 0,189 51,-156-45,302 40,-332-45,0 0,0 0,-1 0,1-1,0 1,0-1,0 1,0-1,1 0,-1 0,0 0,0 0,0 0,0 0,0-1,0 1,0-1,0 1,0-1,0 0,-1 0,1 0,0 0,0 0,-1 0,1 0,0-1,-1 1,1-1,-1 1,0-1,1 1,-1-1,0 0,0 1,0-1,0 0,-1 0,1 0,0 0,-1 0,1 0,-1 0,0 0,0 0,1 0,-1 0,-1 0,-13-21,-1 2,-1 0,-1 1,0 1,-2 0,0 2,-1 0,-1 1,-1 1,-10-6,17 10,0 1,0 0,-1 1,0 0,0 1,-1 1,0 1,-1 1,-7-2,24 7,1-1,-1 1,1 0,-1-1,0 1,1 0,-1 0,1-1,-1 1,0 0,1 0,-1 0,0 0,1 0,-1 0,1 0,-1 0,0 0,1 0,-1 1,1-1,-1 0,0 0,1 0,-1 1,1-1,-1 0,1 1,-1-1,1 1,-1-1,1 0,-1 1,1-1,0 1,-1-1,1 1,0-1,-1 1,1 0,0-1,-1 1,1-1,0 1,0 0,0-1,0 1,0-1,0 1,0 0,0-1,0 1,0 0,0-1,0 1,0-1,0 1,1 0,-1-1,0 1,0-1,1 1,-1-1,0 1,1-1,-1 1,1-1,9 12</inkml:trace>
  <inkml:trace contextRef="#ctx0" brushRef="#br0" timeOffset="370.109">4940 199,'-7'-1,"-203"-11,199 13,0 0,0 1,0 1,0 0,1 0,0 1,-1 0,1 1,1 0,-1 1,1 0,0 0,0 1,1 0,0 1,0-1,-6 9,3-2,1 0,1 1,0 0,1 1,0-1,2 1,0 1,0-1,2 1,-3 15,6-23,0-1,0 1,1 0,0-1,1 1,-1 0,2 0,-1-1,1 1,1-1,-1 0,2 0,-1 0,1 0,0 0,0 0,1-1,0 0,1 0,-1-1,1 1,4 2,2 1,2-1,-1 0,1-1,0 0,1-1,0-1,0-1,0 0,1 0,-1-2,1 0,0 0,0-2,0 0,1-1,-1 0,16-4,19-3,1-3,-2-1,1-4,43-17,-94 32,61-20,-1-3,-1-2,-1-3,-1-3,-2-1,14-15,-62 43,0-1,-1-1,0 1,0-1,0 0,-1-1,0 1,0-1,-1 0,0 0,0-1,0 1,-1-1,0 0,-1 0,0 0,1-2,-6 5,0 0,0 0,0 1,0-1,-1 1,0-1,0 1,0 0,0 1,0-1,-1 1,0 0,0 0,0 0,0 1,0-1,0 1,-1 0,1 1,-1 0,1 0,-1 0,0 0,1 1,-1 0,-3 0,-17-2</inkml:trace>
  <inkml:trace contextRef="#ctx0" brushRef="#br0" timeOffset="750.015">3980 425,'260'-9,"86"-22,152-15,262 18,-584 40,-139-17,-27-3</inkml:trace>
  <inkml:trace contextRef="#ctx0" brushRef="#br0" timeOffset="1865.297">5532 199,'-38'-44,"27"32,-2 0,1 0,-2 2,1 0,-1 0,-1 1,0 1,0 0,-1 1,1 1,-2 1,0-1,-24-5,0 2,0 1,-1 2,-21 1,34 4,1 2,0 0,0 2,-1 1,2 1,-1 2,1 0,-3 3,6-1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35,'-21'36,"1"0,1 2,3 1,1 0,1 0,3 2,1-1,2 1,2 1,0 17,5-31,1 0,1 0,1 0,1 0,7 24,-9-46,1 0,-1 0,1 0,1 0,-1 0,1-1,0 1,0-1,1 0,-1 0,1 0,0 0,1-1,-1 0,1 0,0 0,0 0,0-1,0 1,1-1,-1-1,1 1,0-1,0 0,0 0,0-1,0 0,0 0,3 0,6-3,1 0,-1-1,1-1,-1-1,0 0,0-1,-1 0,0-1,0-1,0 0,-1-1,-1-1,1 0,-1 0,-1-1,0-1,8-10,17-23,-2 0,-2-2,-1-2,-3-1,-3-1,-1-1,-3-1,10-40,-26 80,-1 0,0 0,-1 0,0-1,-1 1,-1 0,0-1,-1 0,-1 1,0-1,-1 0,1 13,0 0,0 0,-1 0,1 1,0-1,-1 0,1 1,-1-1,1 1,-1 0,1-1,-1 1,1 0,-1 0,1 0,-1 0,1 0,-1 0,1 1,-1-1,1 1,-1-1,1 0,0 1,-1 0,1-1,0 1,-1 0,1 0,0 0,0 0,0 0,0 0,0 0,0 0,0 0,0 1,0-1,0 0,1 1,-1-1,0 0,1 1,-1-1,1 1,-1 0,-20 25,1 2,2 0,0 1,3 1,0 0,2 1,2 0,-4 19,8-27,1 1,1 0,1 0,2 1,0-1,2 0,1 1,2 12,-2-25,1 0,1-1,0 1,0-1,2 0,-1 0,1 0,1-1,0 0,1 0,0 0,1-1,0 0,0 0,1-1,0 0,8 5,34 9,-32-23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0,'-14'24,"-5"13,1 4,3 1,5-2,-2-4,2-2,8-8,3-7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1 198,'14'4,"10"3,6-1,2-2,0 0,0-2,0-1,-2 0,-1-1,0-1,0 1,-1 0,0-5,0-1,0-1,-5-2,-5-1</inkml:trace>
  <inkml:trace contextRef="#ctx0" brushRef="#br0" timeOffset="250.278">283 0,'-10'34,"-3"15,1 5,2-3,3-4,-2-6,1-5,1-4,2-2,2-2,1-1,2 0,4-5,3-1,-1 1,-1-4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2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1,'4'289,"-7"-15,-26 59,1-137,49-245,-10 28</inkml:trace>
  <inkml:trace contextRef="#ctx0" brushRef="#br0" timeOffset="583.798">537 142,'-256'232,"57"-96,197-136,1 1,-1-1,1 1,-1 0,1-1,-1 1,1 0,0 0,-1 0,1 0,0 0,0 0,-1 0,1 0,0 0,0 0,1 1,-1-1,0 1,0-1,1 0,-1 1,0-1,1 1,0-1,-1 1,1 0,0-1,0 1,0-1,0 1,0 0,0-1,0 1,0-1,1 1,-1-1,1 1,-1-1,1 1,0-1,-1 1,1-1,0 0,0 1,0-1,0 0,0 0,0 0,0 0,1 0,-1 0,1 1,131 43,-121-40,-1 0,1 0,-1 1,0 1,0 0,-1 0,0 1,0 0,-1 1,0 0,-1 0,0 1,0 0,-1 1,0-1,-1 2,0-1,-1 0,0 1,-1 0,0 0,-1 1,0 3,-2-10,20 67,-19-71,-1-1,0 1,0-1,1 1,-1-1,0 1,1-1,0 0,-1 0,1 0,0 0,-1 0,1 0,0 0,0 0,0-1,0 1,0-1,0 0,0 1,0-1,0 0,0 0,0 0,0 0,0-1,0 1,-1 0,1-1,0 0,0 1,0-1,0 0,0 0,-1 0,1 0,24-13,-3-2</inkml:trace>
  <inkml:trace contextRef="#ctx0" brushRef="#br0" timeOffset="832.321">791 678,'-14'34,"-6"15,-3 5,2-3,5-4,4-6,5-5,8-9,9-8,3-13,-1-12,-3-5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1,'34'0,"15"0,10 0,-1 0,-5 0,-7 0,-7 0,-5 0,-3 0,-7 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0,'33'10,"17"3,8-6,0-4,-5-2,-8-2,-5 0,-6-5,-3-1,-8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1,'-11'21,"-12"21,2 1,2 1,1 1,3 1,2 0,-4 25,9 16,3 1,5-1,4 19,0 34,-4 88,0-217</inkml:trace>
  <inkml:trace contextRef="#ctx0" brushRef="#br0" timeOffset="328.101">515 395,'-452'303,"398"-258,53-44,1 0,-1 0,0 0,0-1,1 1,-1 0,1 0,-1 0,1 0,-1 0,1 0,-1 0,1 0,0 1,0-1,-1 0,1 0,0 0,0 0,0 0,0 0,1 0,-1 0,0 1,0-1,1 0,-1 0,0 0,1 0,-1 0,1 0,-1 0,1 0,0 0,-1-1,1 1,0 0,0 0,0-1,0 1,-1 0,1-1,0 1,0 0,0-1,0 0,0 1,0-1,1 0,-1 1,0-1,0 0,0 0,0 0,0 0,0 0,0 0,0 0,1 0,46 10,-34-9,1 1,-1 0,1 1,-1 1,0 1,0 0,-1 0,1 1,-1 1,0 0,-1 1,0 1,0 0,-1 0,0 1,0 0,2 5,1 6,-11-15,0 0,1 0,-1 0,1-1,0 0,1 0,-1 0,1 0,0-1,1 0,-1 0,0 0,1-1,0 0,5 3,9-1</inkml:trace>
  <inkml:trace contextRef="#ctx0" brushRef="#br0" timeOffset="701.976">600 903,'182'1,"-180"-2,0 1,1 0,-1-1,0 1,1 0,-1 1,0-1,0 0,1 1,-1-1,0 1,0-1,0 1,0 0,0 0,0 0,0 0,0 1,0-1,0 0,-1 1,1-1,0 1,-1 0,1-1,-1 1,0 0,0 0,1 0,-1 0,0 0,-1 0,1 0,0 1,-1-1,1 0,-1 0,0 0,1 1,-1-1,0 0,-1 0,1 1,0-1,-1 0,1 0,-1 1,1-1,-1 0,0 0,-1 2,-25 34,24-35,0 1,-1-1,2 0,-1 1,0 0,1 0,0-1,-1 2,2-1,-1 0,0 0,1 0,0 1,0-1,0 1,0-1,1 1,0 3,2-5,1 0,0 0,0 0,0-1,0 1,0-1,1 0,-1 0,1 0,-1 0,1 0,0-1,0 0,-1 0,1 0,0 0,0 0,0-1,0 0,0 0,0 0,0 0,0-1,0 1,0-1,0 0,0 0,0-1,0 1,-1-1,2 0,58-26,-46 18</inkml:trace>
  <inkml:trace contextRef="#ctx0" brushRef="#br0" timeOffset="1029.137">1107 706,'34'0,"15"-5,5-1,-2 0,-6-4,-5 0,-5-3,-3 0,-4-1,-6-5,-7 2</inkml:trace>
  <inkml:trace contextRef="#ctx0" brushRef="#br0" timeOffset="1278.903">1333 452,'-4'33,"-3"17,1 4,6-3,3-4,1-7,0 1,-1-2,4-9,0-3,0-2,-2-1,3-4,1 0,-2-5</inkml:trace>
  <inkml:trace contextRef="#ctx0" brushRef="#br0" timeOffset="2044.772">1870 198,'-24'41,"3"0,1 2,2 0,1 1,3 1,1 6,11-33,1 1,1-1,0 1,2-1,0 0,1 1,1-1,1 0,0-1,1 1,1-1,1 0,0-1,1 1,1-2,10 13,-12-17,0-1,1 0,0 0,0-1,1 0,0 0,1-1,0-1,0 0,2 1,-9-6,0 0,0 0,1 0,-1-1,0 1,1-1,-1 0,1 0,0-1,-1 1,1-1,-1 0,1 0,0-1,-1 1,1-1,-1 0,1 0,-1-1,0 1,1-1,-1 0,0 0,0 0,0-1,0 0,-1 1,1-1,3-4,95-155,-62 91,-4-2,-2-1,-4-1,19-74,-32 62,-37 103,7 12,1 1,2 1,1 0,1 0,1 1,2-1,1 1,2 1,1-1,1 0,4 29,-1-38,0 0,1 0,1 0,1 0,1-1,1 0,1 0,1-1,0 0,2-1,0 0,1-1,5 5,-15-19,1 0,0 0,0 0,0-1,0 1,1-1,0 0,-1 0,1-1,0 1,0-1,1 0,-1-1,4 2,10-3</inkml:trace>
  <inkml:trace contextRef="#ctx0" brushRef="#br0" timeOffset="2428.72">2632 875,'1'-1,"24"-14,1 1,0 1,1 1,0 1,22-5,-48 15,0 0,0 1,1-1,-1 1,0-1,1 0,-1 1,0 0,1-1,-1 1,1 0,-1 0,0 0,1 0,-1 0,1 0,-1 0,1 0,-1 1,1-1,-1 1,0-1,1 1,-1-1,0 1,0 0,1-1,-1 1,0 0,0 0,0 0,0 0,0 0,0 0,0 0,0 1,0-1,-1 0,1 0,-1 1,1-1,0 0,-1 1,0-1,1 1,-1-1,0 1,0-1,0 0,0 1,0-1,0 1,0-1,0 1,-1-1,1 0,-1 1,1-1,-1 0,1 1,-1-1,0 1,-88 122,88-123,-40 78,40-77,0 0,1-1,-1 1,1 0,0 0,-1 0,1 0,0 0,0 0,0-1,1 1,-1 0,0 0,1 0,-1 0,1-1,-1 1,1 0,0 0,0-1,0 1,0 0,0-1,0 1,0-1,1 0,-1 1,0-1,1 0,-1 0,1 0,0 0,-1 0,1 0,0 0,-1 0,1-1,0 1,0-1,0 1,-1-1,1 0,0 0,1 0,11 3,0-2,0 1,1-2,-1 0,0-1,0 0,1-1,-1-1,0 0,-1 0,1-2,-1 0,1-1,5-5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3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0 354,'1'0,"-1"0,1 0,-1 0,1-1,-1 1,1 1,-1-1,1 0,-1 0,1 0,-1 0,1 0,-1 0,1 0,-1 1,1-1,-1 0,1 1,-1-1,1 0,-1 0,0 1,1-1,-1 1,0-1,1 0,-1 1,0-1,1 1,-1-1,0 1,0-1,0 1,1-1,-1 1,0-1,0 1,0-1,0 1,0-1,0 1,0-1,0 1,0-1,0 1,0-1,0 1,-1 0,1-1,0 0,0 1,0-1,-1 1,1-1,0 1,-1-1,1 1,0-1,-1 0,1 1,0-1,-1 0,1 1,-1-1,183 9,-117-11,-21 3,-30 0,1 0,0-1,0 0,-1-1,1-1,-1 0,1-1,-1-1,0 0,0-1,9-5,-8 0</inkml:trace>
  <inkml:trace contextRef="#ctx0" brushRef="#br0" timeOffset="351.239">255 129,'0'14,"0"10,0 10,0 4,0 1,0-2,0-2,0 2,0 0,0-1,0-3,0-1,0-2,0-1,0-1,0 0,0-1,0-4</inkml:trace>
  <inkml:trace contextRef="#ctx0" brushRef="#br0" timeOffset="918.074">622 100,'-12'72,"2"0,4 1,3 0,5 32,-2-98,0 0,0 1,1-1,0 0,0 0,1 0,0 0,0 0,1 0,0-1,0 1,0-1,1 0,0 0,0 0,1 0,-1-1,1 0,1 0,-1 0,1 0,-1-1,1 0,1 0,-1-1,0 1,1-1,0-1,0 1,-1-1,1-1,1 1,-1-1,0 0,0-1,4 0,2-3,0 0,0-1,0-1,0 0,-1-1,1-1,-2 0,1 0,-1-1,0 0,0-1,-1-1,-1 1,1-1,-2-1,1 0,-1 0,-1-1,0 0,-1 0,0-1,-1 1,1-5,3 0,48-97,-46 140,-10 19,-3-37,1 1,0-1,1 0,0 1,0-1,1 1,0-1,0 0,1 1,0-1,0 0,1 0,0-1,1 1,0 0,0-1,0 0,1 0,0 0,1-1,-1 1,1-1,0-1,1 1,4 2,-6-6,-1 0,0 0,1-1,0 0,-1 0,1 0,-1 0,1-1,0 0,0 0,-1 0,1 0,0-1,-1 0,1 0,0 0,-1-1,1 1,-1-1,0 0,0 0,0-1,0 1,0-1,0 0,0 0,0-1,85-100,-60 51,-3 0,-1-2,-3-1,-2 0,-2-8,-16 58,1 1,-1-1,0 0,0 0,0 0,-1 0,0 0,0 0,0 0,-1 0,0-1,0 1,0 0,-1 0,0 0,0 0,-1 0,0 0,0 0,-2-5,-25 10,14 11</inkml:trace>
  <inkml:trace contextRef="#ctx0" brushRef="#br0" timeOffset="1253.484">1610 523,'-6'7,"1"0,0 0,1 0,0 1,0-1,0 1,1 0,0 0,1 0,0 1,0-1,1 1,0-1,0 1,1-1,0 1,1-1,0 1,1 6,-1-14,0 1,0 0,0 0,0 0,1-1,-1 1,0 0,1-1,-1 0,1 1,0-1,-1 0,1 0,0 1,0-1,0-1,0 1,0 0,0 0,0-1,0 1,0-1,0 0,0 0,0 1,0-1,0-1,0 1,1 0,-1 0,0-1,0 1,0-1,0 0,0 1,1-2,64-43,-63 41,0 1,-1-1,1 1,-1-1,0 0,0 0,0-1,-1 1,1 0,-1-1,0 0,0 1,-1-1,1 0,-1 0,0 0,-1 0,1 0,-1 0,0 0,0 0,0 0,-1-1,0 1,0 1,0-1,-1 0,1 0,-1 0,0 1,-1-1,1 1,-1-1,0 1,0 0,0 0,-1 1,1-1,-1 0,-4-2,-17-6,0 5</inkml:trace>
  <inkml:trace contextRef="#ctx0" brushRef="#br0" timeOffset="1573.216">1977 439,'-5'24,"-2"13,1 4,1 1,1-2,2-4,1-2,1-3,0-2,5-5,1-12,1-8</inkml:trace>
  <inkml:trace contextRef="#ctx0" brushRef="#br0" timeOffset="2435.732">1807 552,'36'1,"-22"1,0 0,0-1,0 0,0-1,1-1,-1 0,0-1,0 0,0-1,0-1,-1 0,1-1,-1-1,0 0,-1 0,1-1,-1-1,0 0,-1-1,0 0,-1 0,3-4,-2-5,-1 2,-18 38,2-8,1-5,1 1,0-1,0 1,1 0,0 0,1 0,0 0,0 1,1-1,0 0,1 1,1-1,0 4,1-11,0 0,0 0,1 0,-1 0,1 0,0 0,0-1,0 1,0-1,0 0,0 0,1 0,-1 0,1-1,0 1,-1-1,1 0,0 0,0 0,0-1,-1 1,1-1,0 0,0 0,0 0,0-1,0 1,0-1,2-1,46 6,-9 17,-39-19,-1 1,1-1,0 0,0 0,0 0,1 0,-1-1,0 1,1-1,-1 0,1-1,-1 1,1-1,-1 0,1 0,-1 0,4-1,-1 0,0-1,0 0,-1 0,1-1,-1 1,1-1,-1-1,0 1,0-1,0 0,-1-1,1 1,-1-1,0 0,-1 0,1-1,-1 1,0-1,0 0,-1 0,0 0,2-5,-5 11,0-1,0 0,1 0,-1 1,0-1,0 0,0 0,0 1,0-1,0 0,0 0,-1 1,1-1,0 0,0 1,-1-1,1 0,0 1,-1-1,1 0,0 1,-1-1,1 0,-1 1,1-1,-1 1,1-1,-1 1,0-1,1 1,-1 0,1-1,-1 1,0 0,0-1,1 1,-1 0,0 0,1 0,-1 0,0 0,0 0,1-1,-1 2,0-1,0 0,1 0,-1 0,0 0,0 0,1 1,-1-1,0 0,1 1,-1-1,0 0,1 1,-1-1,-39 25,38-23,-1 0,1 1,0-1,1 1,-1 0,0 0,1-1,-1 1,1 0,0 0,0 0,0 1,0-1,1 0,-1 0,1 0,0 1,0-1,0 0,0 0,1 1,-1-1,1 0,0 0,0 0,0 0,0 0,0 0,1 0,-1 0,1 0,0-1,0 1,0-1,0 1,0-1,1 0,-1 0,1 0,-1 0,1 0,0 0,0-1,0 1,0-1,0 0,0 0,0 0,0 0,0-1,1 1,1-1,11 1,0-1,0-1,-1-1,1 0,0-1,-1 0,0-1,1-1,-2-1,1 0,-1-1,0 0,0-1,-1-1,0 0,0 0,-1-2,0 1,-1-2,-1 1,1-2,-4 6,-1-1,1 0,-1 0,-1 0,0-1,0 0,0 0,-1 0,-1-1,1 1,-2-1,2-8,-4 19,0 0,0-1,0 1,0 0,0 0,0-1,-1 1,1 0,0 0,0-1,-1 1,1 0,-1-1,1 1,0-1,-1 1,1 0,-1-1,0 1,1-1,-1 1,1-1,-1 0,0 1,1-1,-1 0,0 1,1-1,-1 0,0 0,0 1,1-1,-1 0,0 0,0 0,1 0,-1 0,0 0,0 0,1 0,-1-1,0 1,0 0,1 0,-1 0,0-1,1 1,-1-1,0 1,1 0,-1-1,1 1,-1-1,1 1,-1-1,1 1,-1-1,1 0,-1 1,1-1,-1 0,1 1,0-1,0 0,-1 1,1-2,-3 11,0 0,0 0,1-1,1 1,-1 0,1 1,1-1,0 0,0 0,1 0,0 0,0 0,1 0,1 0,-1 0,1 0,1-1,-1 0,2 1,-1-1,1-1,2 4,22 51,-22-43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8:06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3246 3021,'3'-26,"1"1,1-1,1 1,2 0,0 0,2 1,0 0,2 1,12-19,-1-1,198-331,-65 119,80-131,76-137,-182 272,-129 250,0 0,0 0,0 0,0 0,0 0,0 0,0 0,0 0,0 0,0 0,-1-1,1 1,-1 0,1 0,-1-1,1 1,-1-1,0 1,1 0,-1-1,0 1,0-1,0 1,0-1,0 1,-1 0,1-1,0 1,-1 0,1-1,-1 1,1 0,-1-1,1 1,-1 0,0 0,0-1,0 1,0 0,0 0,0 0,0 0,0 0,0 1,0-1,0 0,-1 0,1 1,0-1,-1 1,1-1,0 1,-1-1,1 1,-242 103,6-27,237-76,1 1,0-1,0 1,0-1,-1 1,1-1,0 1,-1 0,1-1,0 1,-1 0,1 0,-1 0,1-1,-1 1,1 0,-1 0,0 0,1 0,-1 0,0 0,0 0,0 0,0-1,0 1,0 0,0 0,0 0,0 0,0 0,0 0,-1 0,1 0,0 0,-1 0,1 0,-1-1,1 1,-1 0,1 0,-1-1,1 1,-1 0,0 0,1-1,-1 1,0-1,0 1,0-1,1 1,-1-1,0 1,0-1,0 0,0 1,0-1,0 0,0 0,0 0,0 0,1 0,-1 0,0 0,0 0,0 0,0 0,189 51,-156-45,302 40,-332-45,0 0,0 0,-1 0,1-1,0 1,0-1,0 1,0-1,1 0,-1 0,0 0,0 0,0 0,0 0,0-1,0 1,0-1,0 1,0-1,0 0,-1 0,1 0,0 0,0 0,-1 0,1 0,0-1,-1 1,1-1,-1 1,0-1,1 1,-1-1,0 0,0 1,0-1,0 0,-1 0,1 0,0 0,-1 0,1 0,-1 0,0 0,0 0,1 0,-1 0,-1 0,-13-21,-1 2,-1 0,-1 1,0 1,-2 0,0 2,-1 0,-1 1,-1 1,-10-6,17 10,0 1,0 0,-1 1,0 0,0 1,-1 1,0 1,-1 1,-7-2,24 7,1-1,-1 1,1 0,-1-1,0 1,1 0,-1 0,1-1,-1 1,0 0,1 0,-1 0,0 0,1 0,-1 0,1 0,-1 0,0 0,1 0,-1 1,1-1,-1 0,0 0,1 0,-1 1,1-1,-1 0,1 1,-1-1,1 1,-1-1,1 0,-1 1,1-1,0 1,-1-1,1 1,0-1,-1 1,1 0,0-1,-1 1,1-1,0 1,0 0,0-1,0 1,0-1,0 1,0 0,0-1,0 1,0 0,0-1,0 1,0-1,0 1,1 0,-1-1,0 1,0-1,1 1,-1-1,0 1,1-1,-1 1,1-1,9 12</inkml:trace>
  <inkml:trace contextRef="#ctx0" brushRef="#br0" timeOffset="370.109">4940 199,'-7'-1,"-203"-11,199 13,0 0,0 1,0 1,0 0,1 0,0 1,-1 0,1 1,1 0,-1 1,1 0,0 0,0 1,1 0,0 1,0-1,-6 9,3-2,1 0,1 1,0 0,1 1,0-1,2 1,0 1,0-1,2 1,-3 15,6-23,0-1,0 1,1 0,0-1,1 1,-1 0,2 0,-1-1,1 1,1-1,-1 0,2 0,-1 0,1 0,0 0,0 0,1-1,0 0,1 0,-1-1,1 1,4 2,2 1,2-1,-1 0,1-1,0 0,1-1,0-1,0-1,0 0,1 0,-1-2,1 0,0 0,0-2,0 0,1-1,-1 0,16-4,19-3,1-3,-2-1,1-4,43-17,-94 32,61-20,-1-3,-1-2,-1-3,-1-3,-2-1,14-15,-62 43,0-1,-1-1,0 1,0-1,0 0,-1-1,0 1,0-1,-1 0,0 0,0-1,0 1,-1-1,0 0,-1 0,0 0,1-2,-6 5,0 0,0 0,0 1,0-1,-1 1,0-1,0 1,0 0,0 1,0-1,-1 1,0 0,0 0,0 0,0 1,0-1,0 1,-1 0,1 1,-1 0,1 0,-1 0,0 0,1 1,-1 0,-3 0,-17-2</inkml:trace>
  <inkml:trace contextRef="#ctx0" brushRef="#br0" timeOffset="750.015">3980 425,'260'-9,"86"-22,152-15,262 18,-584 40,-139-17,-27-3</inkml:trace>
  <inkml:trace contextRef="#ctx0" brushRef="#br0" timeOffset="1865.297">5532 199,'-38'-44,"27"32,-2 0,1 0,-2 2,1 0,-1 0,-1 1,0 1,0 0,-1 1,1 1,-2 1,0-1,-24-5,0 2,0 1,-1 2,-21 1,34 4,1 2,0 0,0 2,-1 1,2 1,-1 2,1 0,-3 3,6-1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8:53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1 606,'31'-1,"1"-2,-1-1,1-2,-1 0,-1-3,0 0,0-2,0-1,-2-2,13-7,22-17,-2-2,-1-3,50-48,181-186,-290 275,0 1,0-1,0 1,0 0,0-1,1 1,-1 0,0 0,1 0,-1 0,1 0,-1 0,1 0,0 1,-1-1,1 0,0 1,-1 0,1-1,0 1,0 0,0 0,-1 0,1 0,0 0,0 0,-1 0,1 1,0-1,0 1,-1-1,1 1,0 0,-1-1,1 1,-1 0,1 0,-1 0,1 0,-1 0,0 1,1-1,-1 0,0 1,0-1,0 1,0-1,0 1,-1-1,1 1,0 0,-1-1,1 1,-1 0,1 0,-1 0,2 11,-1 1,0 0,0 0,-2 0,0 0,0 0,-1 0,-1 0,0-1,-1 1,-6 11,7-14,-7 22,-2-1,-2-1,0 0,-2 0,-2-2,0 0,-2-1,-1-1,-1-1,-2-1,-10 9,18-23,1-1,-1 0,-1-1,0-1,0-1,-1 0,1-1,-1-1,-1-1,1 0,-1-1,1-1,-1-1,0-1,0-1,-10-1,22 2,-1-1,1 0,-1 0,1-1,-1 0,1 0,0-1,0 0,0 0,0 0,0-1,1 0,-1-1,1 1,0-1,-2-3,7 6,0 0,0-1,1 1,-1 0,1-1,-1 1,1-1,0 1,0-1,0 0,0 1,0-1,0 1,1-1,-1 1,1 0,0-1,0 1,0-1,0 1,0 0,0 0,1 0,-1 0,1 0,0-1,14-19</inkml:trace>
  <inkml:trace contextRef="#ctx0" brushRef="#br0" timeOffset="304.362">1383 183,'-38'31,"1"1,2 2,1 2,2 1,1 2,3 0,0 2,-3 13,28-51,1 1,-1-1,1 1,0 0,1 0,-1 0,1 0,-1 0,1 0,0 1,1-1,-1 0,1 1,0-1,0 0,0 1,0-1,1 0,0 0,0 1,0-1,0 0,1 0,0 0,-1 0,1 0,1-1,-1 1,1 0,-1-1,1 0,0 0,0 0,0 0,1 0,-1 0,1-1,-1 0,1 0,0 0,13 3,0-2,0 0,1-1,-1 0,0-2,1 0,-1-1,1-1,-1 0,0-1,0-1,0-1,-1 0,1-1,-1-1,-1-1,12-6,-15 7,0 1,-1-2,1 1,-2-2,1 1,-1-2,0 1,-1-1,0-1,-1 1,0-2,0 1,-1-1,-1 0,0 0,-1-1,0 0,-1 0,0 0,0-7,-4 14,0 0,-1 0,1 0,-1 1,0-1,-1 0,1 0,-1 0,0 1,-1-1,0 1,1 0,-1 0,-1 0,1 0,-1 0,0 1,0-1,0 1,-1 0,0 1,1-1,-1 1,-1 0,-3-2,-3-2,-1 1,0 1,0 0,0 0,-1 1,0 1,1 1,-1 0,0 0,-6 1,-18 4,5 3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29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7,'0'-5,"0"4,0 6,4 3,3 4,-1 5,-1 5,-2 3,-1 2,-1 1,-5 2,-2-1,0 0,0 0,3 0,5-1,3 1,1-6</inkml:trace>
  <inkml:trace contextRef="#ctx0" brushRef="#br0" timeOffset="244.882">1 515,'38'0,"32"0,9 0,-4 0,-10 0,-11 0,-11 0,-12 0</inkml:trace>
  <inkml:trace contextRef="#ctx0" brushRef="#br0" timeOffset="581.262">1 741,'40'4,"-25"-4,0 1,0 1,0 0,0 1,-1 1,1 0,-1 0,0 2,0 0,-1 1,8 4,-20-10,0 0,1 0,-1 0,0 0,0 0,0 0,-1 1,1-1,0 0,0 1,0-1,-1 0,1 1,-1-1,1 1,-1-1,0 1,0-1,1 1,-1-1,0 1,0-1,0 1,-1-1,1 1,0-1,-1 1,1-1,0 1,-1-1,0 0,1 1,-1-1,0 0,0 1,0-1,0 0,0 0,-1 1,-53 48,38-37,10-7,0-2,1 1,0 0,0 1,0-1,0 1,1 0,0 1,0-1,1 1,0 0,0 0,0 1,1-1,-2 6,7-10,-1 0,1 0,0-1,0 1,0-1,0 1,0-1,0 1,1-1,-1 0,1 0,-1-1,1 1,0 0,0-1,0 1,0-1,0 0,0 0,0 0,0-1,0 1,0-1,1 0,-1 1,0-2,0 1,0 0,1 0,-1-1,0 0,0 0,1 0,86-18,-64 13</inkml:trace>
  <inkml:trace contextRef="#ctx0" brushRef="#br0" timeOffset="1217.968">734 148,'-44'291,"13"-97,4 28,22-197</inkml:trace>
  <inkml:trace contextRef="#ctx0" brushRef="#br0" timeOffset="1566.772">932 317,'-297'220,"239"-157,58-63,-1 1,1 0,-1 0,1 0,0 0,0 0,-1 0,1 0,0 0,0 0,0-1,0 1,0 0,0 0,0 0,1 0,-1 0,0 0,0 0,1 0,-1 0,1 0,-1-1,0 1,1 0,0 0,-1 0,1-1,-1 1,1 0,0-1,0 1,-1-1,1 1,0-1,0 1,0-1,-1 1,1-1,0 0,0 1,0-1,0 0,0 0,0 0,0 0,1 0,54 4,-42-4,18 1,1 1,-1 2,0 1,0 2,16 6,-43-12,-1 1,1-1,-1 1,0 1,0-1,0 0,0 1,0 0,0 0,-1 0,1 0,-1 1,0-1,0 1,-1 0,1 0,-1 0,1 0,-1 0,-1 1,1-1,0 1,-1-1,0 1,0 0,-1-1,1 3,-3 17</inkml:trace>
  <inkml:trace contextRef="#ctx0" brushRef="#br0" timeOffset="7063.352">1214 515,'-5'-52,"-12"75,10-3,0 1,1 1,2-1,0 1,1-1,1 1,1 0,1 0,1 0,1 0,1 0,1 0,3 9,-6-28,-1-1,0 1,1-1,0 0,0 0,-1 1,1-1,0 0,1 0,-1 0,0 0,1 0,-1 0,1 0,-1-1,1 1,0 0,0-1,0 0,0 1,0-1,0 0,0 0,0 0,1 0,-1 0,0-1,0 1,1-1,-1 1,1-1,-1 0,0 0,1 0,-1 0,0-1,1 1,-1 0,0-1,1 0,-1 1,0-1,0 0,1 0,-1-1,0 1,0 0,0-1,-1 1,1-1,0 1,0-1,-1 0,1-1,126-188,-127 191,-1-1,1 0,-1 0,1 0,0 0,-1 1,1-1,0 0,0 0,0 1,-1-1,1 1,0-1,0 1,0-1,0 1,0 0,0-1,0 1,0 0,0 0,0-1,0 1,0 0,0 0,0 0,0 0,0 1,0-1,0 0,0 0,0 0,0 1,0-1,0 1,0-1,0 1,0-1,-1 1,1-1,0 1,0 0,-1-1,1 1,0 0,-1 0,1 0,0 0,-1-1,1 1,-1 1,23 56,-20-47,7 36,-1 0,-3 1,-2 0,-2 1,-2-1,-3 16,2 14,-22 35,22-109,0-1,-1 0,1 0,-1 0,0 0,0 0,0 0,0 0,0-1,-1 1,1-1,-1 0,0 1,1-1,-1 0,0-1,0 1,-1 0,1-1,0 0,0 0,-1 0,1 0,-1 0,1-1,0 1,-1-1,1 0,-1 0,1-1,-2 1,-3-4,1 1,-1-1,1-1,0 0,0 0,1 0,0-1,-1 0,2 0,-1 0,1-1,0 0,0 0,1 0,0 0,0-1,1 0,0 0,0 0,1 0,0 0,0 0,1-1,0 1,1-1,0 1,0 0,0-1,1 1,1-1,0 0,10-47,-7 31</inkml:trace>
  <inkml:trace contextRef="#ctx0" brushRef="#br0" timeOffset="7447.238">1638 148,'58'-17,"-45"11,1 2,0 0,-1 1,1 0,1 1,-1 0,0 1,0 1,9 1,-21-1,0 0,0 1,1-1,-1 1,0-1,0 1,0 0,0 0,0 0,0 0,0 0,0 1,0-1,0 0,0 1,-1-1,1 1,-1 0,1 0,-1 0,0-1,0 1,1 0,-1 0,-1 1,1-1,0 0,0 0,-1 0,0 1,1-1,-1 0,0 0,0 1,0-1,0 0,0 1,-1-1,-32 82,2-47,-24 43,56-77,0-1,0 0,0 1,0-1,1 0,-1 0,1 0,-1 0,1 0,0 0,0 0,0-1,0 1,0 0,0-1,0 0,0 0,1 1,-1-1,0-1,1 1,-1 0,1-1,-1 1,1-1,0 1,-1-1,1 0,-1 0,1-1,-1 1,1 0,-1-1,1 1,-1-1,2-1,1 2,144-4,-124 4</inkml:trace>
  <inkml:trace contextRef="#ctx0" brushRef="#br0" timeOffset="7713.519">1976 515,'38'5,"38"1,9 0,-4-1,-11-1,-13-2,-11-1,-9 0,-6-1,-3 0,-6-1</inkml:trace>
  <inkml:trace contextRef="#ctx0" brushRef="#br0" timeOffset="7968.006">2089 713,'34'14,"25"5,7-5,-2-6,-12-4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3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0,'0'20,"0"15,0 7,0 1,0-2,0-3,5-4,2-2,-1-2,-1-1,3-6,1-2,-2-4</inkml:trace>
  <inkml:trace contextRef="#ctx0" brushRef="#br0" timeOffset="254.552">0 424,'39'-5,"26"-1,8 0,-5 1,-8 2,-10 1,-9 0,-11 2</inkml:trace>
  <inkml:trace contextRef="#ctx0" brushRef="#br0" timeOffset="538.768">56 621,'38'0,"-21"-2,1 1,-1 1,1 1,-1 0,1 1,-1 1,0 0,0 2,0 0,-1 1,13 6,-28-12,1 1,-1 0,1 1,-1-1,1 0,-1 0,0 1,1-1,-1 1,0-1,0 1,0-1,0 1,0 0,0-1,-1 1,1 0,-1 0,1 0,-1-1,1 1,-1 0,0 0,0 0,0 0,0 0,0 0,-1 0,1-1,-1 1,1 0,-1 0,1 0,-1-1,0 1,0 0,0-1,0 1,-1 1,-53 53,22-33,24-18,0 0,0 1,1 1,0-1,0 1,0 1,1-1,0 1,1 0,-1 1,2 0,-6 9,11-16,0 0,1 1,-1-1,0 0,1 0,-1 0,1 1,0-1,-1 0,1 0,0 0,0 0,1 0,-1-1,0 1,1 0,-1 0,1-1,-1 1,1-1,0 0,-1 1,1-1,0 0,0 0,0 0,0 0,0 0,0 0,1-1,-1 1,0-1,0 0,0 1,1-1,-1 0,0 0,0-1,0 1,1 0,-1-1,0 1,0-1,0 0,0 1,0-1,0 0,0 0,2-1,22-3</inkml:trace>
  <inkml:trace contextRef="#ctx0" brushRef="#br0" timeOffset="1018.75">451 819,'290'-328,"-235"266,-55 61,1 1,-1-1,0 1,1 0,-1-1,1 1,-1-1,1 1,-1-1,1 1,-1 0,1-1,-1 1,1 0,0 0,-1 0,1-1,-1 1,1 0,0 0,-1 0,1 0,0 0,-1 0,1 0,-1 0,1 0,0 0,-1 0,1 1,-1-1,1 0,0 0,-1 1,1-1,-1 0,1 1,-1-1,1 0,-1 1,1-1,-1 1,1-1,-1 1,0-1,1 1,-1-1,0 1,1-1,-1 1,0 0,0-1,0 1,1-1,-1 1,0 0,0-1,0 1,0 0,0-1,0 1,0-1,0 1,-1 0,0 44,-36 78,30-59,7-63,1 0,-1 0,1 0,-1 1,1-1,-1 0,1 0,-1 0,1 0,0 0,0 0,-1 0,1 0,0 0,0-1,0 1,0 0,0 0,0-1,0 1,1-1,-1 1,0-1,0 1,0-1,0 0,1 0,-1 1,0-1,0 0,1 0,-1 0,0 0,0 0,1-1,-1 1,0 0,0-1,0 1,1-1,-1 1,0-1,0 1,0-1,0 0,0 1,0-1,0 0,0-1,108-97,51-79,-160 178,0 1,-1 0,1 0,0 0,0 0,0 0,0-1,0 1,0 0,0 0,1 0,-1 0,0-1,0 1,1 0,-1 0,0 0,1-1,-1 1,1 0,-1 0,1-1,-1 1,1 0,-1-1,1 1,0-1,-1 1,1-1,0 1,0-1,-1 1,1-1,0 0,0 0,-1 1,1-1,0 0,0 0,0 0,0 0,0 0,-1 0,1 0,0 0,0 0,0 0,0 0,-1 0,1-1,0 1,0 0,0-1,-1 1,1-1,0 1,0 0,-1-1,1 0,0 1,-1-1,1 1,-1-1,1 0,-1 1,1-1,-1 0,1 0,-1 0,-58 230,55-204</inkml:trace>
  <inkml:trace contextRef="#ctx0" brushRef="#br0" timeOffset="1365.955">1410 311,'-15'42,"0"2,3 0,2 0,2 1,-2 39,8-75,1-1,0 0,1 0,0 1,1-1,-1 0,1 0,1 0,0 0,0 0,0 0,1 0,0 0,1-1,0 0,0 1,0-1,1-1,0 1,1-1,0 1,-4-6,0-1,0 1,0 0,0-1,0 1,0-1,0 0,1 0,-1 0,0 0,0 0,0 0,0-1,0 1,0-1,0 1,0-1,0 0,0 0,0 0,0 0,0 0,0 0,0 0,-1-1,1 1,-1-1,1 1,-1-1,0 0,1 1,-1-1,0 0,1-1,30-70,52-276,-79 325</inkml:trace>
  <inkml:trace contextRef="#ctx0" brushRef="#br0" timeOffset="1766.558">1722 57,'6'-4,"0"1,1-1,-1 1,1 1,0-1,0 1,0 0,0 1,0-1,0 2,0-1,1 1,-1 0,5 1,-9-1,0 0,0 1,0 0,-1 0,1 0,0 0,0 0,0 1,-1-1,1 1,-1 0,1-1,-1 1,1 0,-1 1,0-1,0 0,0 1,-1-1,1 1,0-1,-1 1,0 0,1 0,-1 0,0-1,-1 1,1 0,0 0,-1 0,0 1,0-1,0 0,0 0,0 0,0 0,-1 0,0 0,1 0,-1 0,0 0,0-1,-1 1,1 0,-1 0,1-1,-1 1,0-1,0 0,0 1,-7 10,-23 51,31-62,1-1,-1 1,1 0,0-1,0 1,-1 0,1-1,0 1,0-1,1 1,-1 0,0-1,0 1,1-1,-1 1,1 0,0-1,-1 1,1-1,0 0,0 1,0-1,0 0,0 1,0-1,0 0,0 0,0 0,1 0,-1 0,0 0,1 0,-1 0,1-1,-1 1,1-1,-1 1,1-1,1 1,106-13,-82 8</inkml:trace>
  <inkml:trace contextRef="#ctx0" brushRef="#br0" timeOffset="2667.087">1693 791,'-5'24,"-1"17,0 7,1-5</inkml:trace>
  <inkml:trace contextRef="#ctx0" brushRef="#br0" timeOffset="3923.312">2144 537,'34'5,"20"1,7 0,-4-1,-5-2,-8-1,-6-1,-4 0,-4-1,-2-5,-1-2,-5-4,-6 0</inkml:trace>
  <inkml:trace contextRef="#ctx0" brushRef="#br0" timeOffset="4184.019">2427 396,'-10'38,"-7"23,-2 5,4-3,3-8,9-13,5-10,1-9</inkml:trace>
  <inkml:trace contextRef="#ctx0" brushRef="#br0" timeOffset="5407.805">2653 791,'17'-39,"1"0,2 2,2 0,1 2,2 0,1 1,2 2,6-4,-34 37,0 0,0-1,0 1,1 0,-1 0,0 0,0 0,0-1,1 1,-1 0,0 0,1 0,-1-1,1 1,-1 0,1-1,-1 1,1 0,0-1,-1 1,1-1,0 1,-1-1,1 1,0-1,0 0,-1 1,1-1,0 0,0 1,0-1,0 0,-1 0,1 0,0 0,0 0,0 0,0 0,0 0,-1 0,1 0,0 0,0-1,0 1,0 0,-1-1,1 1,0 0,0-1,-1 1,1-1,0 1,-1-1,1 0,0 1,-1-1,1 0,-1 1,1-1,-1 0,0 0,1 1,-1-1,0 0,1 0,-1 0,0 1,0-1,0 0,-7 29,5-24,0-1,0 0,0 1,1-1,-1 1,1 0,0-1,0 1,0 0,1 0,-1 0,1 0,0-1,0 1,0 0,1 0,0 0,-1 0,1-1,0 1,1 0,-1-1,1 1,-1-1,1 1,0-1,1 0,-1 0,0 0,1 0,2 2,0-4,-1-1,1 0,0 0,0 0,0-1,-1 0,1 0,0 0,-1 0,1-1,-1 1,1-1,-1 0,0-1,0 1,0-1,0 0,0 0,-1 0,1 0,-1-1,1 0,6-4,149-140,-158 148,-1-1,1 0,0 1,-1-1,1 1,0-1,0 1,0-1,0 1,0-1,-1 1,1 0,0 0,0 0,0-1,0 1,0 0,0 0,0 0,0 0,0 0,0 1,0-1,0 0,0 0,0 1,-1-1,1 0,0 1,0-1,0 1,0-1,-1 1,1-1,0 1,0 0,-1-1,1 1,-1 0,1 0,0-1,-1 1,1 0,-1 0,0 0,1 0,-1 0,0 0,0 0,1-1,-1 1,0 0,0 0,0 0,4 60,-4-55,4 48,1-33</inkml:trace>
  <inkml:trace contextRef="#ctx0" brushRef="#br0" timeOffset="6085.994">3612 396,'-21'1,"1"2,-1 0,1 1,-1 1,2 0,-1 2,0 0,1 2,1 0,-1 1,2 0,-1 2,2 0,-1 1,-8 9,24-20,-1-1,0 1,1-1,-1 1,1-1,0 1,-1 0,1 0,0 0,0 0,0 0,0 0,1 0,-1 0,0 0,1 0,0 0,-1 0,1 0,0 0,0 1,0-1,0 0,1 0,-1 0,1 0,-1 0,1 0,0 1,-1-1,1-1,0 1,0 0,1 0,-1 0,0 0,1-1,-1 1,1-1,-1 1,1-1,0 1,-1-1,1 0,0 0,0 0,0 0,0 0,0-1,0 1,0 0,0-1,0 0,8 1,0 0,0-1,0-1,0 0,0 0,0-1,0 0,-1-1,1 0,-1-1,0 1,0-2,0 1,0-1,-1-1,0 0,2-1,-3 2,140-111,-146 116,0-1,0 0,0 1,1-1,-1 1,0-1,0 1,1-1,-1 1,0 0,0 0,1 0,-1 0,0 0,1 0,-1 0,0 0,1 0,-1 0,0 1,0-1,1 1,-1-1,0 1,0-1,0 1,0 0,0-1,0 1,0 0,0 0,0 0,0 0,0 0,0 0,0 0,-1 0,1 0,0 0,-1 1,1-1,-1 0,1 0,-1 1,0-1,0 0,2 65,-82 240,24 17,56-322,1 0,-1 0,0 0,0-1,0 1,0 0,0 0,0 0,0 0,0 0,0 0,0 0,0 0,0 0,-1 0,1 0,0 0,-1 0,1 0,-1 0,1-1,-1 1,1 0,-1 0,0 0,1-1,-1 1,0 0,0-1,0 1,1-1,-1 1,0-1,0 1,0-1,0 0,0 1,0-1,0 0,0 0,0 0,0 1,0-1,0 0,0 0,0-1,1 1,-1 0,0 0,0 0,0-1,0 1,0 0,0-1,0 1,0-1,0 1,1-1,-1 1,0-1,0 0,1 1,-1-1,0 0,-4-11,0 0,1 0,1-1,-1 1,2-1,0 0,1 0,0 0,0 0,2 0,0 0,0-1,0-13,0-31,-1 33</inkml:trace>
  <inkml:trace contextRef="#ctx0" brushRef="#br0" timeOffset="6839.775">3866 254,'-27'327,"47"-244,-19-81,-1 0,1-1,-1 1,1 0,0-1,0 1,0 0,0-1,0 1,0-1,0 1,1-1,-1 0,1 0,-1 0,1 1,-1-1,1 0,-1-1,1 1,0 0,-1 0,1-1,0 1,0-1,0 0,-1 1,1-1,0 0,0 0,0 0,0 0,0 0,-1-1,1 1,0-1,0 1,0-1,-1 1,1-1,0 0,-1 0,2 0,64-78,27-97,-38 56,-4 55,-50 96,-13 33,4 1,2 0,3 0,5 46,-1 2,0-78,-2 0,-2 0,-1 0,-1-1,-2 1,-2-1,-1 0,-1-1,-13 25,23-56,0-1,0 1,0 0,-1 0,1-1,-1 1,1 0,-1-1,0 1,0-1,0 1,0-1,0 1,0-1,0 0,0 1,0-1,0 0,-1 0,1 0,-1 0,1 0,-1 0,1 0,-1 0,1-1,-1 1,0-1,1 1,-1-1,0 0,0 1,1-1,-1 0,0 0,0 0,1 0,-1-1,0 1,0 0,1-1,-1 1,0-1,1 0,-1 1,1-1,-1 0,1 0,-1 0,1 0,0 0,-1 0,1-1,0 1,-2-16,0 0,2 1,0-1,1 0,1 0,0 0,1 1,1-1,1 1,0-1,1 1,1 0,5-10,-11 25,64-153,-56 130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49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1 283,'29'0,"28"0,10 0,-2 0,-7 0,-9 0,-12-4,-9-3,-8 6,-7 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5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58,'-7'5,"0"1,0 0,0 0,1 0,-1 1,2 0,-1 1,1-1,0 1,1 0,-1 0,2 0,-1 1,1-1,0 1,1 0,0 0,1 0,0 0,0 0,0 0,2 0,-1 0,2 7,-10 65,-20 173,-26-86,90-253,-25 62</inkml:trace>
  <inkml:trace contextRef="#ctx0" brushRef="#br0" timeOffset="372.314">96 30,'5'-5,"15"-1,10 0,4 1,2 1,-1 2,-2 1,-1 0,-2 1,-1 0,0 1,-1-1,0 0,-10 0,-12 5,-8 2</inkml:trace>
  <inkml:trace contextRef="#ctx0" brushRef="#br0" timeOffset="587.301">39 368,'34'5,"25"2,7-6,-2-2,-7-2,-10 0,-6 1,-12 0</inkml:trace>
  <inkml:trace contextRef="#ctx0" brushRef="#br0" timeOffset="10624.485">688 312,'0'19,"0"1,-1 0,-1-1,-1 0,-1 1,-1-1,0 0,-2 1,3-11,1-2,0-1,1 1,-1-1,1 1,1 0,-1 0,1 0,0 0,1 0,-1 0,1 1,1 1,1-8,-1 1,1-1,-1 0,1 0,-1 0,1 0,0 0,0 0,0-1,-1 1,1-1,0 1,0-1,0 0,0 1,0-1,0 0,0 0,0-1,0 1,0 0,0-1,-1 1,1-1,0 1,0-1,0 0,-1 0,1 0,0 0,-1 0,1 0,-1 0,1-1,-1 1,1 0,-1-1,0 0,22-18,-1-2,-1-1,-1 0,-1-1,-1-1,-1-1,-1 0,-2-2,5-3,-19 30,0 0,0 0,0 0,1 0,-1 0,0 0,0 0,1 0,-1 0,0 0,1 0,-1 0,1 0,-1 0,1 0,0 0,-1 1,1-1,0 0,0 1,-1-1,1 0,0 1,0-1,0 1,0-1,0 1,0-1,0 1,0 0,0-1,0 1,0 0,0 0,0 0,0 0,0 0,0 0,0 0,0 0,0 0,0 1,0-1,0 0,0 1,0-1,0 0,0 1,-1 0,1-1,0 1,0-1,0 1,-1 0,1-1,0 2,10 189,-9-181,3 14,-1 0,-1 0,-1 1,-1-1,-1 1,-1-1,-3 13,-3 3,-2-1,-2 1,-2-2,-1 0,-2-1,-12 20,26-52,-1 1,0 0,-1-1,0 1,1-1,-2 0,1 0,0-1,-1 1,0-1,0 0,0 0,-1-1,1 1,-1-1,0-1,0 1,0-1,0 0,0 0,0 0,-1-1,1 0,-1-1,1 1,-1-1,1 0,3 0,0-1,0 1,0 0,0-1,0 0,0 1,0-1,0 0,0-1,0 1,1 0,-1-1,0 1,1-1,-1 0,1 0,0 0,0 0,0-1,0 1,0 0,0-1,0 1,1-1,0 0,-1 0,1 1,0-1,0 0,0 0,1 0,-1 0,1 0,0 0,-1-5,1 0,0 1,1-1,0 1,0-1,0 1,1-1,0 1,1 0,0 0,0 0,0 0,2-2,19-24,2 0,2 2,0 1,2 1,19-13,-48 41,153-108,-135 96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35,'-21'36,"1"0,1 2,3 1,1 0,1 0,3 2,1-1,2 1,2 1,0 17,5-31,1 0,1 0,1 0,1 0,7 24,-9-46,1 0,-1 0,1 0,1 0,-1 0,1-1,0 1,0-1,1 0,-1 0,1 0,0 0,1-1,-1 0,1 0,0 0,0 0,0-1,0 1,1-1,-1-1,1 1,0-1,0 0,0 0,0-1,0 0,0 0,3 0,6-3,1 0,-1-1,1-1,-1-1,0 0,0-1,-1 0,0-1,0-1,0 0,-1-1,-1-1,1 0,-1 0,-1-1,0-1,8-10,17-23,-2 0,-2-2,-1-2,-3-1,-3-1,-1-1,-3-1,10-40,-26 80,-1 0,0 0,-1 0,0-1,-1 1,-1 0,0-1,-1 0,-1 1,0-1,-1 0,1 13,0 0,0 0,-1 0,1 1,0-1,-1 0,1 1,-1-1,1 1,-1 0,1-1,-1 1,1 0,-1 0,1 0,-1 0,1 0,-1 0,1 1,-1-1,1 1,-1-1,1 0,0 1,-1 0,1-1,0 1,-1 0,1 0,0 0,0 0,0 0,0 0,0 0,0 0,0 0,0 1,0-1,0 0,1 1,-1-1,0 0,1 1,-1-1,1 1,-1 0,-20 25,1 2,2 0,0 1,3 1,0 0,2 1,2 0,-4 19,8-27,1 1,1 0,1 0,2 1,0-1,2 0,1 1,2 12,-2-25,1 0,1-1,0 1,0-1,2 0,-1 0,1 0,1-1,0 0,1 0,0 0,1-1,0 0,0 0,1-1,0 0,8 5,34 9,-32-23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0,'-14'24,"-5"13,1 4,3 1,5-2,-2-4,2-2,8-8,3-7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1 198,'14'4,"10"3,6-1,2-2,0 0,0-2,0-1,-2 0,-1-1,0-1,0 1,-1 0,0-5,0-1,0-1,-5-2,-5-1</inkml:trace>
  <inkml:trace contextRef="#ctx0" brushRef="#br0" timeOffset="250.278">283 0,'-10'34,"-3"15,1 5,2-3,3-4,-2-6,1-5,1-4,2-2,2-2,1-1,2 0,4-5,3-1,-1 1,-1-4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2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1,'4'289,"-7"-15,-26 59,1-137,49-245,-10 28</inkml:trace>
  <inkml:trace contextRef="#ctx0" brushRef="#br0" timeOffset="583.798">537 142,'-256'232,"57"-96,197-136,1 1,-1-1,1 1,-1 0,1-1,-1 1,1 0,0 0,-1 0,1 0,0 0,0 0,-1 0,1 0,0 0,0 0,1 1,-1-1,0 1,0-1,1 0,-1 1,0-1,1 1,0-1,-1 1,1 0,0-1,0 1,0-1,0 1,0 0,0-1,0 1,0-1,1 1,-1-1,1 1,-1-1,1 1,0-1,-1 1,1-1,0 0,0 1,0-1,0 0,0 0,0 0,0 0,1 0,-1 0,1 1,131 43,-121-40,-1 0,1 0,-1 1,0 1,0 0,-1 0,0 1,0 0,-1 1,0 0,-1 0,0 1,0 0,-1 1,0-1,-1 2,0-1,-1 0,0 1,-1 0,0 0,-1 1,0 3,-2-10,20 67,-19-71,-1-1,0 1,0-1,1 1,-1-1,0 1,1-1,0 0,-1 0,1 0,0 0,-1 0,1 0,0 0,0 0,0-1,0 1,0-1,0 0,0 1,0-1,0 0,0 0,0 0,0 0,0-1,0 1,-1 0,1-1,0 0,0 1,0-1,0 0,0 0,-1 0,1 0,24-13,-3-2</inkml:trace>
  <inkml:trace contextRef="#ctx0" brushRef="#br0" timeOffset="832.321">791 678,'-14'34,"-6"15,-3 5,2-3,5-4,4-6,5-5,8-9,9-8,3-13,-1-12,-3-5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1,'34'0,"15"0,10 0,-1 0,-5 0,-7 0,-7 0,-5 0,-3 0,-7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0,'33'10,"17"3,8-6,0-4,-5-2,-8-2,-5 0,-6-5,-3-1,-8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1,'-11'21,"-12"21,2 1,2 1,1 1,3 1,2 0,-4 25,9 16,3 1,5-1,4 19,0 34,-4 88,0-217</inkml:trace>
  <inkml:trace contextRef="#ctx0" brushRef="#br0" timeOffset="328.101">515 395,'-452'303,"398"-258,53-44,1 0,-1 0,0 0,0-1,1 1,-1 0,1 0,-1 0,1 0,-1 0,1 0,-1 0,1 0,0 1,0-1,-1 0,1 0,0 0,0 0,0 0,0 0,1 0,-1 0,0 1,0-1,1 0,-1 0,0 0,1 0,-1 0,1 0,-1 0,1 0,0 0,-1-1,1 1,0 0,0 0,0-1,0 1,-1 0,1-1,0 1,0 0,0-1,0 0,0 1,0-1,1 0,-1 1,0-1,0 0,0 0,0 0,0 0,0 0,0 0,0 0,1 0,46 10,-34-9,1 1,-1 0,1 1,-1 1,0 1,0 0,-1 0,1 1,-1 1,0 0,-1 1,0 1,0 0,-1 0,0 1,0 0,2 5,1 6,-11-15,0 0,1 0,-1 0,1-1,0 0,1 0,-1 0,1 0,0-1,1 0,-1 0,0 0,1-1,0 0,5 3,9-1</inkml:trace>
  <inkml:trace contextRef="#ctx0" brushRef="#br0" timeOffset="701.976">600 903,'182'1,"-180"-2,0 1,1 0,-1-1,0 1,1 0,-1 1,0-1,0 0,1 1,-1-1,0 1,0-1,0 1,0 0,0 0,0 0,0 0,0 1,0-1,0 0,-1 1,1-1,0 1,-1 0,1-1,-1 1,0 0,0 0,1 0,-1 0,0 0,-1 0,1 0,0 1,-1-1,1 0,-1 0,0 0,1 1,-1-1,0 0,-1 0,1 1,0-1,-1 0,1 0,-1 1,1-1,-1 0,0 0,-1 2,-25 34,24-35,0 1,-1-1,2 0,-1 1,0 0,1 0,0-1,-1 2,2-1,-1 0,0 0,1 0,0 1,0-1,0 1,0-1,1 1,0 3,2-5,1 0,0 0,0 0,0-1,0 1,0-1,1 0,-1 0,1 0,-1 0,1 0,0-1,0 0,-1 0,1 0,0 0,0 0,0-1,0 0,0 0,0 0,0 0,0-1,0 1,0-1,0 0,0 0,0-1,0 1,-1-1,2 0,58-26,-46 18</inkml:trace>
  <inkml:trace contextRef="#ctx0" brushRef="#br0" timeOffset="1029.137">1107 706,'34'0,"15"-5,5-1,-2 0,-6-4,-5 0,-5-3,-3 0,-4-1,-6-5,-7 2</inkml:trace>
  <inkml:trace contextRef="#ctx0" brushRef="#br0" timeOffset="1278.903">1333 452,'-4'33,"-3"17,1 4,6-3,3-4,1-7,0 1,-1-2,4-9,0-3,0-2,-2-1,3-4,1 0,-2-5</inkml:trace>
  <inkml:trace contextRef="#ctx0" brushRef="#br0" timeOffset="2044.772">1870 198,'-24'41,"3"0,1 2,2 0,1 1,3 1,1 6,11-33,1 1,1-1,0 1,2-1,0 0,1 1,1-1,1 0,0-1,1 1,1-1,1 0,0-1,1 1,1-2,10 13,-12-17,0-1,1 0,0 0,0-1,1 0,0 0,1-1,0-1,0 0,2 1,-9-6,0 0,0 0,1 0,-1-1,0 1,1-1,-1 0,1 0,0-1,-1 1,1-1,-1 0,1 0,0-1,-1 1,1-1,-1 0,1 0,-1-1,0 1,1-1,-1 0,0 0,0 0,0-1,0 0,-1 1,1-1,3-4,95-155,-62 91,-4-2,-2-1,-4-1,19-74,-32 62,-37 103,7 12,1 1,2 1,1 0,1 0,1 1,2-1,1 1,2 1,1-1,1 0,4 29,-1-38,0 0,1 0,1 0,1 0,1-1,1 0,1 0,1-1,0 0,2-1,0 0,1-1,5 5,-15-19,1 0,0 0,0 0,0-1,0 1,1-1,0 0,-1 0,1-1,0 1,0-1,1 0,-1-1,4 2,10-3</inkml:trace>
  <inkml:trace contextRef="#ctx0" brushRef="#br0" timeOffset="2428.72">2632 875,'1'-1,"24"-14,1 1,0 1,1 1,0 1,22-5,-48 15,0 0,0 1,1-1,-1 1,0-1,1 0,-1 1,0 0,1-1,-1 1,1 0,-1 0,0 0,1 0,-1 0,1 0,-1 0,1 0,-1 1,1-1,-1 1,0-1,1 1,-1-1,0 1,0 0,1-1,-1 1,0 0,0 0,0 0,0 0,0 0,0 0,0 0,0 1,0-1,-1 0,1 0,-1 1,1-1,0 0,-1 1,0-1,1 1,-1-1,0 1,0-1,0 0,0 1,0-1,0 1,0-1,0 1,-1-1,1 0,-1 1,1-1,-1 0,1 1,-1-1,0 1,-88 122,88-123,-40 78,40-77,0 0,1-1,-1 1,1 0,0 0,-1 0,1 0,0 0,0 0,0-1,1 1,-1 0,0 0,1 0,-1 0,1-1,-1 1,1 0,0 0,0-1,0 1,0 0,0-1,0 1,0-1,1 0,-1 1,0-1,1 0,-1 0,1 0,0 0,-1 0,1 0,0 0,-1 0,1-1,0 1,0-1,0 1,-1-1,1 0,0 0,1 0,11 3,0-2,0 1,1-2,-1 0,0-1,0 0,1-1,-1-1,0 0,-1 0,1-2,-1 0,1-1,5-5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3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0 354,'1'0,"-1"0,1 0,-1 0,1-1,-1 1,1 1,-1-1,1 0,-1 0,1 0,-1 0,1 0,-1 0,1 0,-1 1,1-1,-1 0,1 1,-1-1,1 0,-1 0,0 1,1-1,-1 1,0-1,1 0,-1 1,0-1,1 1,-1-1,0 1,0-1,0 1,1-1,-1 1,0-1,0 1,0-1,0 1,0-1,0 1,0-1,0 1,0-1,0 1,0-1,0 1,-1 0,1-1,0 0,0 1,0-1,-1 1,1-1,0 1,-1-1,1 1,0-1,-1 0,1 1,0-1,-1 0,1 1,-1-1,183 9,-117-11,-21 3,-30 0,1 0,0-1,0 0,-1-1,1-1,-1 0,1-1,-1-1,0 0,0-1,9-5,-8 0</inkml:trace>
  <inkml:trace contextRef="#ctx0" brushRef="#br0" timeOffset="351.239">255 129,'0'14,"0"10,0 10,0 4,0 1,0-2,0-2,0 2,0 0,0-1,0-3,0-1,0-2,0-1,0-1,0 0,0-1,0-4</inkml:trace>
  <inkml:trace contextRef="#ctx0" brushRef="#br0" timeOffset="918.074">622 100,'-12'72,"2"0,4 1,3 0,5 32,-2-98,0 0,0 1,1-1,0 0,0 0,1 0,0 0,0 0,1 0,0-1,0 1,0-1,1 0,0 0,0 0,1 0,-1-1,1 0,1 0,-1 0,1 0,-1-1,1 0,1 0,-1-1,0 1,1-1,0-1,0 1,-1-1,1-1,1 1,-1-1,0 0,0-1,4 0,2-3,0 0,0-1,0-1,0 0,-1-1,1-1,-2 0,1 0,-1-1,0 0,0-1,-1-1,-1 1,1-1,-2-1,1 0,-1 0,-1-1,0 0,-1 0,0-1,-1 1,1-5,3 0,48-97,-46 140,-10 19,-3-37,1 1,0-1,1 0,0 1,0-1,1 1,0-1,0 0,1 1,0-1,0 0,1 0,0-1,1 1,0 0,0-1,0 0,1 0,0 0,1-1,-1 1,1-1,0-1,1 1,4 2,-6-6,-1 0,0 0,1-1,0 0,-1 0,1 0,-1 0,1-1,0 0,0 0,-1 0,1 0,0-1,-1 0,1 0,0 0,-1-1,1 1,-1-1,0 0,0 0,0-1,0 1,0-1,0 0,0 0,0-1,85-100,-60 51,-3 0,-1-2,-3-1,-2 0,-2-8,-16 58,1 1,-1-1,0 0,0 0,0 0,-1 0,0 0,0 0,0 0,-1 0,0-1,0 1,0 0,-1 0,0 0,0 0,-1 0,0 0,0 0,-2-5,-25 10,14 11</inkml:trace>
  <inkml:trace contextRef="#ctx0" brushRef="#br0" timeOffset="1253.484">1610 523,'-6'7,"1"0,0 0,1 0,0 1,0-1,0 1,1 0,0 0,1 0,0 1,0-1,1 1,0-1,0 1,1-1,0 1,1-1,0 1,1 6,-1-14,0 1,0 0,0 0,0 0,1-1,-1 1,0 0,1-1,-1 0,1 1,0-1,-1 0,1 0,0 1,0-1,0-1,0 1,0 0,0 0,0-1,0 1,0-1,0 0,0 0,0 1,0-1,0-1,0 1,1 0,-1 0,0-1,0 1,0-1,0 0,0 1,1-2,64-43,-63 41,0 1,-1-1,1 1,-1-1,0 0,0 0,0-1,-1 1,1 0,-1-1,0 0,0 1,-1-1,1 0,-1 0,0 0,-1 0,1 0,-1 0,0 0,0 0,0 0,-1-1,0 1,0 1,0-1,-1 0,1 0,-1 0,0 1,-1-1,1 1,-1-1,0 1,0 0,0 0,-1 1,1-1,-1 0,-4-2,-17-6,0 5</inkml:trace>
  <inkml:trace contextRef="#ctx0" brushRef="#br0" timeOffset="1573.216">1977 439,'-5'24,"-2"13,1 4,1 1,1-2,2-4,1-2,1-3,0-2,5-5,1-12,1-8</inkml:trace>
  <inkml:trace contextRef="#ctx0" brushRef="#br0" timeOffset="2435.732">1807 552,'36'1,"-22"1,0 0,0-1,0 0,0-1,1-1,-1 0,0-1,0 0,0-1,0-1,-1 0,1-1,-1-1,0 0,-1 0,1-1,-1-1,0 0,-1-1,0 0,-1 0,3-4,-2-5,-1 2,-18 38,2-8,1-5,1 1,0-1,0 1,1 0,0 0,1 0,0 0,0 1,1-1,0 0,1 1,1-1,0 4,1-11,0 0,0 0,1 0,-1 0,1 0,0 0,0-1,0 1,0-1,0 0,0 0,1 0,-1 0,1-1,0 1,-1-1,1 0,0 0,0 0,0-1,-1 1,1-1,0 0,0 0,0 0,0-1,0 1,0-1,2-1,46 6,-9 17,-39-19,-1 1,1-1,0 0,0 0,0 0,1 0,-1-1,0 1,1-1,-1 0,1-1,-1 1,1-1,-1 0,1 0,-1 0,4-1,-1 0,0-1,0 0,-1 0,1-1,-1 1,1-1,-1-1,0 1,0-1,0 0,-1-1,1 1,-1-1,0 0,-1 0,1-1,-1 1,0-1,0 0,-1 0,0 0,2-5,-5 11,0-1,0 0,1 0,-1 1,0-1,0 0,0 0,0 1,0-1,0 0,0 0,-1 1,1-1,0 0,0 1,-1-1,1 0,0 1,-1-1,1 0,0 1,-1-1,1 0,-1 1,1-1,-1 1,1-1,-1 1,0-1,1 1,-1 0,1-1,-1 1,0 0,0-1,1 1,-1 0,0 0,1 0,-1 0,0 0,0 0,1-1,-1 2,0-1,0 0,1 0,-1 0,0 0,0 0,1 1,-1-1,0 0,1 1,-1-1,0 0,1 1,-1-1,-39 25,38-23,-1 0,1 1,0-1,1 1,-1 0,0 0,1-1,-1 1,1 0,0 0,0 0,0 1,0-1,1 0,-1 0,1 0,0 1,0-1,0 0,0 0,1 1,-1-1,1 0,0 0,0 0,0 0,0 0,0 0,1 0,-1 0,1 0,0-1,0 1,0-1,0 1,0-1,1 0,-1 0,1 0,-1 0,1 0,0 0,0-1,0 1,0-1,0 0,0 0,0 0,0 0,0-1,1 1,1-1,11 1,0-1,0-1,-1-1,1 0,0-1,-1 0,0-1,1-1,-2-1,1 0,-1-1,0 0,0-1,-1-1,0 0,0 0,-1-2,0 1,-1-2,-1 1,1-2,-4 6,-1-1,1 0,-1 0,-1 0,0-1,0 0,0 0,-1 0,-1-1,1 1,-2-1,2-8,-4 19,0 0,0-1,0 1,0 0,0 0,0-1,-1 1,1 0,0 0,0-1,-1 1,1 0,-1-1,1 1,0-1,-1 1,1 0,-1-1,0 1,1-1,-1 1,1-1,-1 0,0 1,1-1,-1 0,0 1,1-1,-1 0,0 0,0 1,1-1,-1 0,0 0,0 0,1 0,-1 0,0 0,0 0,1 0,-1-1,0 1,0 0,1 0,-1 0,0-1,1 1,-1-1,0 1,1 0,-1-1,1 1,-1-1,1 1,-1-1,1 1,-1-1,1 0,-1 1,1-1,-1 0,1 1,0-1,0 0,-1 1,1-2,-3 11,0 0,0 0,1-1,1 1,-1 0,1 1,1-1,0 0,0 0,1 0,0 0,0 0,1 0,1 0,-1 0,1 0,1-1,-1 0,2 1,-1-1,1-1,2 4,22 51,-22-43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8:06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3246 3021,'3'-26,"1"1,1-1,1 1,2 0,0 0,2 1,0 0,2 1,12-19,-1-1,198-331,-65 119,80-131,76-137,-182 272,-129 250,0 0,0 0,0 0,0 0,0 0,0 0,0 0,0 0,0 0,0 0,-1-1,1 1,-1 0,1 0,-1-1,1 1,-1-1,0 1,1 0,-1-1,0 1,0-1,0 1,0-1,0 1,-1 0,1-1,0 1,-1 0,1-1,-1 1,1 0,-1-1,1 1,-1 0,0 0,0-1,0 1,0 0,0 0,0 0,0 0,0 0,0 1,0-1,0 0,-1 0,1 1,0-1,-1 1,1-1,0 1,-1-1,1 1,-242 103,6-27,237-76,1 1,0-1,0 1,0-1,-1 1,1-1,0 1,-1 0,1-1,0 1,-1 0,1 0,-1 0,1-1,-1 1,1 0,-1 0,0 0,1 0,-1 0,0 0,0 0,0 0,0-1,0 1,0 0,0 0,0 0,0 0,0 0,0 0,-1 0,1 0,0 0,-1 0,1 0,-1-1,1 1,-1 0,1 0,-1-1,1 1,-1 0,0 0,1-1,-1 1,0-1,0 1,0-1,1 1,-1-1,0 1,0-1,0 0,0 1,0-1,0 0,0 0,0 0,0 0,1 0,-1 0,0 0,0 0,0 0,0 0,189 51,-156-45,302 40,-332-45,0 0,0 0,-1 0,1-1,0 1,0-1,0 1,0-1,1 0,-1 0,0 0,0 0,0 0,0 0,0-1,0 1,0-1,0 1,0-1,0 0,-1 0,1 0,0 0,0 0,-1 0,1 0,0-1,-1 1,1-1,-1 1,0-1,1 1,-1-1,0 0,0 1,0-1,0 0,-1 0,1 0,0 0,-1 0,1 0,-1 0,0 0,0 0,1 0,-1 0,-1 0,-13-21,-1 2,-1 0,-1 1,0 1,-2 0,0 2,-1 0,-1 1,-1 1,-10-6,17 10,0 1,0 0,-1 1,0 0,0 1,-1 1,0 1,-1 1,-7-2,24 7,1-1,-1 1,1 0,-1-1,0 1,1 0,-1 0,1-1,-1 1,0 0,1 0,-1 0,0 0,1 0,-1 0,1 0,-1 0,0 0,1 0,-1 1,1-1,-1 0,0 0,1 0,-1 1,1-1,-1 0,1 1,-1-1,1 1,-1-1,1 0,-1 1,1-1,0 1,-1-1,1 1,0-1,-1 1,1 0,0-1,-1 1,1-1,0 1,0 0,0-1,0 1,0-1,0 1,0 0,0-1,0 1,0 0,0-1,0 1,0-1,0 1,1 0,-1-1,0 1,0-1,1 1,-1-1,0 1,1-1,-1 1,1-1,9 12</inkml:trace>
  <inkml:trace contextRef="#ctx0" brushRef="#br0" timeOffset="370.109">4940 199,'-7'-1,"-203"-11,199 13,0 0,0 1,0 1,0 0,1 0,0 1,-1 0,1 1,1 0,-1 1,1 0,0 0,0 1,1 0,0 1,0-1,-6 9,3-2,1 0,1 1,0 0,1 1,0-1,2 1,0 1,0-1,2 1,-3 15,6-23,0-1,0 1,1 0,0-1,1 1,-1 0,2 0,-1-1,1 1,1-1,-1 0,2 0,-1 0,1 0,0 0,0 0,1-1,0 0,1 0,-1-1,1 1,4 2,2 1,2-1,-1 0,1-1,0 0,1-1,0-1,0-1,0 0,1 0,-1-2,1 0,0 0,0-2,0 0,1-1,-1 0,16-4,19-3,1-3,-2-1,1-4,43-17,-94 32,61-20,-1-3,-1-2,-1-3,-1-3,-2-1,14-15,-62 43,0-1,-1-1,0 1,0-1,0 0,-1-1,0 1,0-1,-1 0,0 0,0-1,0 1,-1-1,0 0,-1 0,0 0,1-2,-6 5,0 0,0 0,0 1,0-1,-1 1,0-1,0 1,0 0,0 1,0-1,-1 1,0 0,0 0,0 0,0 1,0-1,0 1,-1 0,1 1,-1 0,1 0,-1 0,0 0,1 1,-1 0,-3 0,-17-2</inkml:trace>
  <inkml:trace contextRef="#ctx0" brushRef="#br0" timeOffset="750.015">3980 425,'260'-9,"86"-22,152-15,262 18,-584 40,-139-17,-27-3</inkml:trace>
  <inkml:trace contextRef="#ctx0" brushRef="#br0" timeOffset="1865.297">5532 199,'-38'-44,"27"32,-2 0,1 0,-2 2,1 0,-1 0,-1 1,0 1,0 0,-1 1,1 1,-2 1,0-1,-24-5,0 2,0 1,-1 2,-21 1,34 4,1 2,0 0,0 2,-1 1,2 1,-1 2,1 0,-3 3,6-1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8:53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1 606,'31'-1,"1"-2,-1-1,1-2,-1 0,-1-3,0 0,0-2,0-1,-2-2,13-7,22-17,-2-2,-1-3,50-48,181-186,-290 275,0 1,0-1,0 1,0 0,0-1,1 1,-1 0,0 0,1 0,-1 0,1 0,-1 0,1 0,0 1,-1-1,1 0,0 1,-1 0,1-1,0 1,0 0,0 0,-1 0,1 0,0 0,0 0,-1 0,1 1,0-1,0 1,-1-1,1 1,0 0,-1-1,1 1,-1 0,1 0,-1 0,1 0,-1 0,0 1,1-1,-1 0,0 1,0-1,0 1,0-1,0 1,-1-1,1 1,0 0,-1-1,1 1,-1 0,1 0,-1 0,2 11,-1 1,0 0,0 0,-2 0,0 0,0 0,-1 0,-1 0,0-1,-1 1,-6 11,7-14,-7 22,-2-1,-2-1,0 0,-2 0,-2-2,0 0,-2-1,-1-1,-1-1,-2-1,-10 9,18-23,1-1,-1 0,-1-1,0-1,0-1,-1 0,1-1,-1-1,-1-1,1 0,-1-1,1-1,-1-1,0-1,0-1,-10-1,22 2,-1-1,1 0,-1 0,1-1,-1 0,1 0,0-1,0 0,0 0,0 0,0-1,1 0,-1-1,1 1,0-1,-2-3,7 6,0 0,0-1,1 1,-1 0,1-1,-1 1,1-1,0 1,0-1,0 0,0 1,0-1,0 1,1-1,-1 1,1 0,0-1,0 1,0-1,0 1,0 0,0 0,1 0,-1 0,1 0,0-1,14-19</inkml:trace>
  <inkml:trace contextRef="#ctx0" brushRef="#br0" timeOffset="304.362">1383 183,'-38'31,"1"1,2 2,1 2,2 1,1 2,3 0,0 2,-3 13,28-51,1 1,-1-1,1 1,0 0,1 0,-1 0,1 0,-1 0,1 0,0 1,1-1,-1 0,1 1,0-1,0 0,0 1,0-1,1 0,0 0,0 1,0-1,0 0,1 0,0 0,-1 0,1 0,1-1,-1 1,1 0,-1-1,1 0,0 0,0 0,0 0,1 0,-1 0,1-1,-1 0,1 0,0 0,13 3,0-2,0 0,1-1,-1 0,0-2,1 0,-1-1,1-1,-1 0,0-1,0-1,0-1,-1 0,1-1,-1-1,-1-1,12-6,-15 7,0 1,-1-2,1 1,-2-2,1 1,-1-2,0 1,-1-1,0-1,-1 1,0-2,0 1,-1-1,-1 0,0 0,-1-1,0 0,-1 0,0 0,0-7,-4 14,0 0,-1 0,1 0,-1 1,0-1,-1 0,1 0,-1 0,0 1,-1-1,0 1,1 0,-1 0,-1 0,1 0,-1 0,0 1,0-1,0 1,-1 0,0 1,1-1,-1 1,-1 0,-3-2,-3-2,-1 1,0 1,0 0,0 0,-1 1,0 1,1 1,-1 0,0 0,-6 1,-18 4,5 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29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7,'0'-5,"0"4,0 6,4 3,3 4,-1 5,-1 5,-2 3,-1 2,-1 1,-5 2,-2-1,0 0,0 0,3 0,5-1,3 1,1-6</inkml:trace>
  <inkml:trace contextRef="#ctx0" brushRef="#br0" timeOffset="244.882">1 515,'38'0,"32"0,9 0,-4 0,-10 0,-11 0,-11 0,-12 0</inkml:trace>
  <inkml:trace contextRef="#ctx0" brushRef="#br0" timeOffset="581.262">1 741,'40'4,"-25"-4,0 1,0 1,0 0,0 1,-1 1,1 0,-1 0,0 2,0 0,-1 1,8 4,-20-10,0 0,1 0,-1 0,0 0,0 0,0 0,-1 1,1-1,0 0,0 1,0-1,-1 0,1 1,-1-1,1 1,-1-1,0 1,0-1,1 1,-1-1,0 1,0-1,0 1,-1-1,1 1,0-1,-1 1,1-1,0 1,-1-1,0 0,1 1,-1-1,0 0,0 1,0-1,0 0,0 0,-1 1,-53 48,38-37,10-7,0-2,1 1,0 0,0 1,0-1,0 1,1 0,0 1,0-1,1 1,0 0,0 0,0 1,1-1,-2 6,7-10,-1 0,1 0,0-1,0 1,0-1,0 1,0-1,0 1,1-1,-1 0,1 0,-1-1,1 1,0 0,0-1,0 1,0-1,0 0,0 0,0 0,0-1,0 1,0-1,1 0,-1 1,0-2,0 1,0 0,1 0,-1-1,0 0,0 0,1 0,86-18,-64 13</inkml:trace>
  <inkml:trace contextRef="#ctx0" brushRef="#br0" timeOffset="1217.968">734 148,'-44'291,"13"-97,4 28,22-197</inkml:trace>
  <inkml:trace contextRef="#ctx0" brushRef="#br0" timeOffset="1566.772">932 317,'-297'220,"239"-157,58-63,-1 1,1 0,-1 0,1 0,0 0,0 0,-1 0,1 0,0 0,0 0,0-1,0 1,0 0,0 0,0 0,1 0,-1 0,0 0,0 0,1 0,-1 0,1 0,-1-1,0 1,1 0,0 0,-1 0,1-1,-1 1,1 0,0-1,0 1,-1-1,1 1,0-1,0 1,0-1,-1 1,1-1,0 0,0 1,0-1,0 0,0 0,0 0,0 0,1 0,54 4,-42-4,18 1,1 1,-1 2,0 1,0 2,16 6,-43-12,-1 1,1-1,-1 1,0 1,0-1,0 0,0 1,0 0,0 0,-1 0,1 0,-1 1,0-1,0 1,-1 0,1 0,-1 0,1 0,-1 0,-1 1,1-1,0 1,-1-1,0 1,0 0,-1-1,1 3,-3 17</inkml:trace>
  <inkml:trace contextRef="#ctx0" brushRef="#br0" timeOffset="7063.352">1214 515,'-5'-52,"-12"75,10-3,0 1,1 1,2-1,0 1,1-1,1 1,1 0,1 0,1 0,1 0,1 0,1 0,3 9,-6-28,-1-1,0 1,1-1,0 0,0 0,-1 1,1-1,0 0,1 0,-1 0,0 0,1 0,-1 0,1 0,-1-1,1 1,0 0,0-1,0 0,0 1,0-1,0 0,0 0,0 0,1 0,-1 0,0-1,0 1,1-1,-1 1,1-1,-1 0,0 0,1 0,-1 0,0-1,1 1,-1 0,0-1,1 0,-1 1,0-1,0 0,1 0,-1-1,0 1,0 0,0-1,-1 1,1-1,0 1,0-1,-1 0,1-1,126-188,-127 191,-1-1,1 0,-1 0,1 0,0 0,-1 1,1-1,0 0,0 0,0 1,-1-1,1 1,0-1,0 1,0-1,0 1,0 0,0-1,0 1,0 0,0 0,0-1,0 1,0 0,0 0,0 0,0 0,0 1,0-1,0 0,0 0,0 0,0 1,0-1,0 1,0-1,0 1,0-1,-1 1,1-1,0 1,0 0,-1-1,1 1,0 0,-1 0,1 0,0 0,-1-1,1 1,-1 1,23 56,-20-47,7 36,-1 0,-3 1,-2 0,-2 1,-2-1,-3 16,2 14,-22 35,22-109,0-1,-1 0,1 0,-1 0,0 0,0 0,0 0,0 0,0-1,-1 1,1-1,-1 0,0 1,1-1,-1 0,0-1,0 1,-1 0,1-1,0 0,0 0,-1 0,1 0,-1 0,1-1,0 1,-1-1,1 0,-1 0,1-1,-2 1,-3-4,1 1,-1-1,1-1,0 0,0 0,1 0,0-1,-1 0,2 0,-1 0,1-1,0 0,0 0,1 0,0 0,0-1,1 0,0 0,0 0,1 0,0 0,0 0,1-1,0 1,1-1,0 1,0 0,0-1,1 1,1-1,0 0,10-47,-7 31</inkml:trace>
  <inkml:trace contextRef="#ctx0" brushRef="#br0" timeOffset="7447.238">1638 148,'58'-17,"-45"11,1 2,0 0,-1 1,1 0,1 1,-1 0,0 1,0 1,9 1,-21-1,0 0,0 1,1-1,-1 1,0-1,0 1,0 0,0 0,0 0,0 0,0 0,0 1,0-1,0 0,0 1,-1-1,1 1,-1 0,1 0,-1 0,0-1,0 1,1 0,-1 0,-1 1,1-1,0 0,0 0,-1 0,0 1,1-1,-1 0,0 0,0 1,0-1,0 0,0 1,-1-1,-32 82,2-47,-24 43,56-77,0-1,0 0,0 1,0-1,1 0,-1 0,1 0,-1 0,1 0,0 0,0 0,0-1,0 1,0 0,0-1,0 0,0 0,1 1,-1-1,0-1,1 1,-1 0,1-1,-1 1,1-1,0 1,-1-1,1 0,-1 0,1-1,-1 1,1 0,-1-1,1 1,-1-1,2-1,1 2,144-4,-124 4</inkml:trace>
  <inkml:trace contextRef="#ctx0" brushRef="#br0" timeOffset="7713.519">1976 515,'38'5,"38"1,9 0,-4-1,-11-1,-13-2,-11-1,-9 0,-6-1,-3 0,-6-1</inkml:trace>
  <inkml:trace contextRef="#ctx0" brushRef="#br0" timeOffset="7968.006">2089 713,'34'14,"25"5,7-5,-2-6,-12-4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3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0,'0'20,"0"15,0 7,0 1,0-2,0-3,5-4,2-2,-1-2,-1-1,3-6,1-2,-2-4</inkml:trace>
  <inkml:trace contextRef="#ctx0" brushRef="#br0" timeOffset="254.552">0 424,'39'-5,"26"-1,8 0,-5 1,-8 2,-10 1,-9 0,-11 2</inkml:trace>
  <inkml:trace contextRef="#ctx0" brushRef="#br0" timeOffset="538.768">56 621,'38'0,"-21"-2,1 1,-1 1,1 1,-1 0,1 1,-1 1,0 0,0 2,0 0,-1 1,13 6,-28-12,1 1,-1 0,1 1,-1-1,1 0,-1 0,0 1,1-1,-1 1,0-1,0 1,0-1,0 1,0 0,0-1,-1 1,1 0,-1 0,1 0,-1-1,1 1,-1 0,0 0,0 0,0 0,0 0,0 0,-1 0,1-1,-1 1,1 0,-1 0,1 0,-1-1,0 1,0 0,0-1,0 1,-1 1,-53 53,22-33,24-18,0 0,0 1,1 1,0-1,0 1,0 1,1-1,0 1,1 0,-1 1,2 0,-6 9,11-16,0 0,1 1,-1-1,0 0,1 0,-1 0,1 1,0-1,-1 0,1 0,0 0,0 0,1 0,-1-1,0 1,1 0,-1 0,1-1,-1 1,1-1,0 0,-1 1,1-1,0 0,0 0,0 0,0 0,0 0,0 0,1-1,-1 1,0-1,0 0,0 1,1-1,-1 0,0 0,0-1,0 1,1 0,-1-1,0 1,0-1,0 0,0 1,0-1,0 0,0 0,2-1,22-3</inkml:trace>
  <inkml:trace contextRef="#ctx0" brushRef="#br0" timeOffset="1018.75">451 819,'290'-328,"-235"266,-55 61,1 1,-1-1,0 1,1 0,-1-1,1 1,-1-1,1 1,-1-1,1 1,-1 0,1-1,-1 1,1 0,0 0,-1 0,1-1,-1 1,1 0,0 0,-1 0,1 0,0 0,-1 0,1 0,-1 0,1 0,0 0,-1 0,1 1,-1-1,1 0,0 0,-1 1,1-1,-1 0,1 1,-1-1,1 0,-1 1,1-1,-1 1,1-1,-1 1,0-1,1 1,-1-1,0 1,1-1,-1 1,0 0,0-1,0 1,1-1,-1 1,0 0,0-1,0 1,0 0,0-1,0 1,0-1,0 1,-1 0,0 44,-36 78,30-59,7-63,1 0,-1 0,1 0,-1 1,1-1,-1 0,1 0,-1 0,1 0,0 0,0 0,-1 0,1 0,0 0,0-1,0 1,0 0,0 0,0-1,0 1,1-1,-1 1,0-1,0 1,0-1,0 0,1 0,-1 1,0-1,0 0,1 0,-1 0,0 0,0 0,1-1,-1 1,0 0,0-1,0 1,1-1,-1 1,0-1,0 1,0-1,0 0,0 1,0-1,0 0,0-1,108-97,51-79,-160 178,0 1,-1 0,1 0,0 0,0 0,0 0,0-1,0 1,0 0,0 0,1 0,-1 0,0-1,0 1,1 0,-1 0,0 0,1-1,-1 1,1 0,-1 0,1-1,-1 1,1 0,-1-1,1 1,0-1,-1 1,1-1,0 1,0-1,-1 1,1-1,0 0,0 0,-1 1,1-1,0 0,0 0,0 0,0 0,0 0,-1 0,1 0,0 0,0 0,0 0,0 0,-1 0,1-1,0 1,0 0,0-1,-1 1,1-1,0 1,0 0,-1-1,1 0,0 1,-1-1,1 1,-1-1,1 0,-1 1,1-1,-1 0,1 0,-1 0,-58 230,55-204</inkml:trace>
  <inkml:trace contextRef="#ctx0" brushRef="#br0" timeOffset="1365.955">1410 311,'-15'42,"0"2,3 0,2 0,2 1,-2 39,8-75,1-1,0 0,1 0,0 1,1-1,-1 0,1 0,1 0,0 0,0 0,0 0,1 0,0 0,1-1,0 0,0 1,0-1,1-1,0 1,1-1,0 1,-4-6,0-1,0 1,0 0,0-1,0 1,0-1,0 0,1 0,-1 0,0 0,0 0,0 0,0-1,0 1,0-1,0 1,0-1,0 0,0 0,0 0,0 0,0 0,0 0,0 0,-1-1,1 1,-1-1,1 1,-1-1,0 0,1 1,-1-1,0 0,1-1,30-70,52-276,-79 325</inkml:trace>
  <inkml:trace contextRef="#ctx0" brushRef="#br0" timeOffset="1766.558">1722 57,'6'-4,"0"1,1-1,-1 1,1 1,0-1,0 1,0 0,0 1,0-1,0 2,0-1,1 1,-1 0,5 1,-9-1,0 0,0 1,0 0,-1 0,1 0,0 0,0 0,0 1,-1-1,1 1,-1 0,1-1,-1 1,1 0,-1 1,0-1,0 0,0 1,-1-1,1 1,0-1,-1 1,0 0,1 0,-1 0,0-1,-1 1,1 0,0 0,-1 0,0 1,0-1,0 0,0 0,0 0,0 0,-1 0,0 0,1 0,-1 0,0 0,0-1,-1 1,1 0,-1 0,1-1,-1 1,0-1,0 0,0 1,-7 10,-23 51,31-62,1-1,-1 1,1 0,0-1,0 1,-1 0,1-1,0 1,0-1,1 1,-1 0,0-1,0 1,1-1,-1 1,1 0,0-1,-1 1,1-1,0 0,0 1,0-1,0 0,0 1,0-1,0 0,0 0,0 0,1 0,-1 0,0 0,1 0,-1 0,1-1,-1 1,1-1,-1 1,1-1,1 1,106-13,-82 8</inkml:trace>
  <inkml:trace contextRef="#ctx0" brushRef="#br0" timeOffset="2667.087">1693 791,'-5'24,"-1"17,0 7,1-5</inkml:trace>
  <inkml:trace contextRef="#ctx0" brushRef="#br0" timeOffset="3923.312">2144 537,'34'5,"20"1,7 0,-4-1,-5-2,-8-1,-6-1,-4 0,-4-1,-2-5,-1-2,-5-4,-6 0</inkml:trace>
  <inkml:trace contextRef="#ctx0" brushRef="#br0" timeOffset="4184.019">2427 396,'-10'38,"-7"23,-2 5,4-3,3-8,9-13,5-10,1-9</inkml:trace>
  <inkml:trace contextRef="#ctx0" brushRef="#br0" timeOffset="5407.805">2653 791,'17'-39,"1"0,2 2,2 0,1 2,2 0,1 1,2 2,6-4,-34 37,0 0,0-1,0 1,1 0,-1 0,0 0,0 0,0-1,1 1,-1 0,0 0,1 0,-1-1,1 1,-1 0,1-1,-1 1,1 0,0-1,-1 1,1-1,0 1,-1-1,1 1,0-1,0 0,-1 1,1-1,0 0,0 1,0-1,0 0,-1 0,1 0,0 0,0 0,0 0,0 0,0 0,-1 0,1 0,0 0,0-1,0 1,0 0,-1-1,1 1,0 0,0-1,-1 1,1-1,0 1,-1-1,1 0,0 1,-1-1,1 0,-1 1,1-1,-1 0,0 0,1 1,-1-1,0 0,1 0,-1 0,0 1,0-1,0 0,-7 29,5-24,0-1,0 0,0 1,1-1,-1 1,1 0,0-1,0 1,0 0,1 0,-1 0,1 0,0-1,0 1,0 0,1 0,0 0,-1 0,1-1,0 1,1 0,-1-1,1 1,-1-1,1 1,0-1,1 0,-1 0,0 0,1 0,2 2,0-4,-1-1,1 0,0 0,0 0,0-1,-1 0,1 0,0 0,-1 0,1-1,-1 1,1-1,-1 0,0-1,0 1,0-1,0 0,0 0,-1 0,1 0,-1-1,1 0,6-4,149-140,-158 148,-1-1,1 0,0 1,-1-1,1 1,0-1,0 1,0-1,0 1,0-1,-1 1,1 0,0 0,0 0,0-1,0 1,0 0,0 0,0 0,0 0,0 0,0 1,0-1,0 0,0 0,0 1,-1-1,1 0,0 1,0-1,0 1,0-1,-1 1,1-1,0 1,0 0,-1-1,1 1,-1 0,1 0,0-1,-1 1,1 0,-1 0,0 0,1 0,-1 0,0 0,0 0,1-1,-1 1,0 0,0 0,0 0,4 60,-4-55,4 48,1-33</inkml:trace>
  <inkml:trace contextRef="#ctx0" brushRef="#br0" timeOffset="6085.994">3612 396,'-21'1,"1"2,-1 0,1 1,-1 1,2 0,-1 2,0 0,1 2,1 0,-1 1,2 0,-1 2,2 0,-1 1,-8 9,24-20,-1-1,0 1,1-1,-1 1,1-1,0 1,-1 0,1 0,0 0,0 0,0 0,0 0,1 0,-1 0,0 0,1 0,0 0,-1 0,1 0,0 0,0 1,0-1,0 0,1 0,-1 0,1 0,-1 0,1 0,0 1,-1-1,1-1,0 1,0 0,1 0,-1 0,0 0,1-1,-1 1,1-1,-1 1,1-1,0 1,-1-1,1 0,0 0,0 0,0 0,0 0,0-1,0 1,0 0,0-1,0 0,8 1,0 0,0-1,0-1,0 0,0 0,0-1,0 0,-1-1,1 0,-1-1,0 1,0-2,0 1,0-1,-1-1,0 0,2-1,-3 2,140-111,-146 116,0-1,0 0,0 1,1-1,-1 1,0-1,0 1,1-1,-1 1,0 0,0 0,1 0,-1 0,0 0,1 0,-1 0,0 0,1 0,-1 0,0 1,0-1,1 1,-1-1,0 1,0-1,0 1,0 0,0-1,0 1,0 0,0 0,0 0,0 0,0 0,0 0,0 0,-1 0,1 0,0 0,-1 1,1-1,-1 0,1 0,-1 1,0-1,0 0,2 65,-82 240,24 17,56-322,1 0,-1 0,0 0,0-1,0 1,0 0,0 0,0 0,0 0,0 0,0 0,0 0,0 0,0 0,-1 0,1 0,0 0,-1 0,1 0,-1 0,1-1,-1 1,1 0,-1 0,0 0,1-1,-1 1,0 0,0-1,0 1,1-1,-1 1,0-1,0 1,0-1,0 0,0 1,0-1,0 0,0 0,0 0,0 1,0-1,0 0,0 0,0-1,1 1,-1 0,0 0,0 0,0-1,0 1,0 0,0-1,0 1,0-1,0 1,1-1,-1 1,0-1,0 0,1 1,-1-1,0 0,-4-11,0 0,1 0,1-1,-1 1,2-1,0 0,1 0,0 0,0 0,2 0,0 0,0-1,0-13,0-31,-1 33</inkml:trace>
  <inkml:trace contextRef="#ctx0" brushRef="#br0" timeOffset="6839.775">3866 254,'-27'327,"47"-244,-19-81,-1 0,1-1,-1 1,1 0,0-1,0 1,0 0,0-1,0 1,0-1,0 1,1-1,-1 0,1 0,-1 0,1 1,-1-1,1 0,-1-1,1 1,0 0,-1 0,1-1,0 1,0-1,0 0,-1 1,1-1,0 0,0 0,0 0,0 0,0 0,-1-1,1 1,0-1,0 1,0-1,-1 1,1-1,0 0,-1 0,2 0,64-78,27-97,-38 56,-4 55,-50 96,-13 33,4 1,2 0,3 0,5 46,-1 2,0-78,-2 0,-2 0,-1 0,-1-1,-2 1,-2-1,-1 0,-1-1,-13 25,23-56,0-1,0 1,0 0,-1 0,1-1,-1 1,1 0,-1-1,0 1,0-1,0 1,0-1,0 1,0-1,0 0,0 1,0-1,0 0,-1 0,1 0,-1 0,1 0,-1 0,1 0,-1 0,1-1,-1 1,0-1,1 1,-1-1,0 0,0 1,1-1,-1 0,0 0,0 0,1 0,-1-1,0 1,0 0,1-1,-1 1,0-1,1 0,-1 1,1-1,-1 0,1 0,-1 0,1 0,0 0,-1 0,1-1,0 1,-2-16,0 0,2 1,0-1,1 0,1 0,0 0,1 1,1-1,1 1,0-1,1 1,1 0,5-10,-11 25,64-153,-56 130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49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1 283,'29'0,"28"0,10 0,-2 0,-7 0,-9 0,-12-4,-9-3,-8 6,-7 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5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58,'-7'5,"0"1,0 0,0 0,1 0,-1 1,2 0,-1 1,1-1,0 1,1 0,-1 0,2 0,-1 1,1-1,0 1,1 0,0 0,1 0,0 0,0 0,0 0,2 0,-1 0,2 7,-10 65,-20 173,-26-86,90-253,-25 62</inkml:trace>
  <inkml:trace contextRef="#ctx0" brushRef="#br0" timeOffset="372.314">96 30,'5'-5,"15"-1,10 0,4 1,2 1,-1 2,-2 1,-1 0,-2 1,-1 0,0 1,-1-1,0 0,-10 0,-12 5,-8 2</inkml:trace>
  <inkml:trace contextRef="#ctx0" brushRef="#br0" timeOffset="587.301">39 368,'34'5,"25"2,7-6,-2-2,-7-2,-10 0,-6 1,-12 0</inkml:trace>
  <inkml:trace contextRef="#ctx0" brushRef="#br0" timeOffset="10624.485">688 312,'0'19,"0"1,-1 0,-1-1,-1 0,-1 1,-1-1,0 0,-2 1,3-11,1-2,0-1,1 1,-1-1,1 1,1 0,-1 0,1 0,0 0,1 0,-1 0,1 1,1 1,1-8,-1 1,1-1,-1 0,1 0,-1 0,1 0,0 0,0 0,0-1,-1 1,1-1,0 1,0-1,0 0,0 1,0-1,0 0,0 0,0-1,0 1,0 0,0-1,-1 1,1-1,0 1,0-1,0 0,-1 0,1 0,0 0,-1 0,1 0,-1 0,1-1,-1 1,1 0,-1-1,0 0,22-18,-1-2,-1-1,-1 0,-1-1,-1-1,-1-1,-1 0,-2-2,5-3,-19 30,0 0,0 0,0 0,1 0,-1 0,0 0,0 0,1 0,-1 0,0 0,1 0,-1 0,1 0,-1 0,1 0,0 0,-1 1,1-1,0 0,0 1,-1-1,1 0,0 1,0-1,0 1,0-1,0 1,0-1,0 1,0 0,0-1,0 1,0 0,0 0,0 0,0 0,0 0,0 0,0 0,0 0,0 0,0 1,0-1,0 0,0 1,0-1,0 0,0 1,-1 0,1-1,0 1,0-1,0 1,-1 0,1-1,0 2,10 189,-9-181,3 14,-1 0,-1 0,-1 1,-1-1,-1 1,-1-1,-3 13,-3 3,-2-1,-2 1,-2-2,-1 0,-2-1,-12 20,26-52,-1 1,0 0,-1-1,0 1,1-1,-2 0,1 0,0-1,-1 1,0-1,0 0,0 0,-1-1,1 1,-1-1,0-1,0 1,0-1,0 0,0 0,0 0,-1-1,1 0,-1-1,1 1,-1-1,1 0,3 0,0-1,0 1,0 0,0-1,0 0,0 1,0-1,0 0,0-1,0 1,1 0,-1-1,0 1,1-1,-1 0,1 0,0 0,0 0,0-1,0 1,0 0,0-1,0 1,1-1,0 0,-1 0,1 1,0-1,0 0,0 0,1 0,-1 0,1 0,0 0,-1-5,1 0,0 1,1-1,0 1,0-1,0 1,1-1,0 1,1 0,0 0,0 0,0 0,2-2,19-24,2 0,2 2,0 1,2 1,19-13,-48 41,153-108,-135 96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28 283,'5'4,"6"3,7-1,4-6,4-3,1-1,2 0,1 1,-1 1,0 1,0 0,0 1,-5-5,-2-1,0 0,1 1,2 1,-4 2</inkml:trace>
  <inkml:trace contextRef="#ctx0" brushRef="#br0" timeOffset="253.353">0 424,'24'9,"18"4,6-1,-1-2,-2-3,-5-3,-4-6,-4-4,-2-5,-1 0,-2 0,-4-1,-2 0,-4 3</inkml:trace>
  <inkml:trace contextRef="#ctx0" brushRef="#br0" timeOffset="600.803">254 0,'0'27,"7"-15,1-2,0 1,0-1,1 0,0-1,1 0,0-1,0 0,1 0,0-1,1 0,-1-1,1-1,0 0,1 0,8 1,52 26,-69-30,1-1,-1 1,1 0,-1 1,0-1,0 1,0 0,-1-1,1 2,0-1,-1 0,0 1,0 0,0 0,-1-1,1 2,-1-1,0 0,0 0,0 1,0-1,-1 1,0 0,0-1,0 1,-1 0,1-1,-1 1,0 0,-1 0,1 0,-1-1,0 1,0 0,0-1,-1 1,1-1,-1 1,0-1,-1 0,1 0,-1 0,0 0,-128 115,100-95,-107 70,114-67,22-17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7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12,'34'0,"15"0,5 0,-3 0,-4 0,-6 0,-5 0,-4 0,-3 0,-1 0,0 0,-6-5,-6-1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0,'43'5,"28"1,8 1,-5-2,-16-2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1,'-7'11,"0"0,1 1,0 0,1 0,0 1,1 0,0-1,1 1,1 1,0-1,0 0,2 0,-1 5,1-14,-13 289,-16-118,27-114,10-61,3-5</inkml:trace>
  <inkml:trace contextRef="#ctx0" brushRef="#br0" timeOffset="415.837">353 142,'-58'40,"-101"86,156-124,1 0,-1 0,1 0,0 0,-1 0,1 1,1-1,-1 1,0-1,1 1,-1 0,1 0,0-1,-1 1,2 0,-1 0,0 0,0 0,1 1,0-1,0 0,0 0,0 0,0 0,0 0,1 0,0 0,-1 0,1 0,0 0,1 0,-1 0,0 0,1-1,0 1,-1 0,1-1,0 1,0-1,1 0,-1 1,136 86,-44 9,-81-79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1 495,'32'-48,"77"-125,-3-16,-50 115,-55 74,0-1,-1 1,1-1,0 1,-1-1,1 1,0-1,0 1,-1 0,1-1,0 1,0 0,0 0,-1 0,1 0,0-1,0 1,0 0,0 1,-1-1,1 0,0 0,0 0,0 0,0 1,-1-1,1 0,0 0,0 1,-1-1,1 1,0-1,-1 1,1-1,0 1,-1-1,1 1,-1 0,1-1,-1 1,1 0,-1 0,1-1,-1 1,0 0,1 0,-1-1,0 1,0 0,0 0,0 0,0 0,0-1,0 1,0 0,0 0,0 0,0 0,0-1,4 60,-4-56,-1 201,0-204,1 0,0 0,0 0,0 0,0 0,0 0,1 0,-1 0,0 0,0 0,1 0,-1 0,0 0,1-1,-1 1,1 0,-1 0,1 0,0 0,-1-1,1 1,0 0,0-1,-1 1,1 0,0-1,0 1,0-1,0 1,0-1,-1 0,1 1,0-1,0 0,0 0,0 0,0 0,0 1,0-1,0 0,0-1,0 1,0 0,0 0,0 0,0-1,0 1,0 0,0-1,0 1,0-1,0 1,-1-1,1 1,0-1,0 0,49-37,-48 36,156-183,-113 126,-49 96,-11 32,11-58,1 0,0 0,1 1,0-1,0 1,2-1,-1 1,2 0,-1-1,1 1,3 9,7 14,-7-26</inkml:trace>
  <inkml:trace contextRef="#ctx0" brushRef="#br0" timeOffset="806.277">1045 44,'-1'-2,"0"-1,0 0,0 1,-1 0,1-1,-1 1,1 0,-1 0,0 0,0 0,0 0,0 0,0 0,0 1,-1-1,1 1,0-1,-1 1,1 0,-1 0,1 0,-1 1,0-1,1 0,-1 1,0 0,0 0,1 0,-1 0,0 0,0 0,1 1,-1-1,0 1,1 0,-1-1,1 2,-1-1,1 0,-1 0,-13 5,0 1,1 0,0 1,0 1,1 0,0 1,1 0,0 1,0 1,1 0,1 0,0 1,1 1,0 0,1 0,1 1,0 0,1 1,-1 2,7-16,0 0,0 0,0 1,0-1,1 1,-1-1,1 1,-1-1,1 1,0-1,0 1,0-1,0 1,0-1,1 1,-1-1,1 1,0-1,-1 0,1 1,0-1,0 0,1 0,-1 1,0-1,1 0,0 0,-1-1,1 1,0 0,0 0,0-1,0 1,0-1,0 0,0 1,0-1,1 0,-1 0,0-1,1 1,-1 0,1-1,0 1,11-3,0 0,0-1,-1-1,0 0,1 0,-1-1,-1-1,1 0,-1-1,0 0,-1-1,0 0,0-1,0-1,-1 1,1-3,28-21,-7 7,-1-3,-1 0,-2-2,11-16,-39 46,0 0,1 0,-1 0,0 0,1 0,-1 0,0 0,1 1,-1-1,1 0,-1 0,1 0,0 0,-1 1,1-1,0 0,0 1,0-1,-1 0,1 1,0-1,0 1,0 0,0-1,0 1,0 0,0-1,0 1,0 0,0 0,0 0,0 0,0 0,0 0,0 0,0 0,0 0,0 0,0 1,0-1,0 0,0 1,0-1,0 1,-1-1,1 1,0-1,0 1,0 0,-1-1,1 1,0 0,-1 0,1-1,0 1,-1 0,1 0,-1 0,-8 95,-1-58,7-16,1 0,1 1,1-1,1 1,1-1,3 11,6 116,-13-144,0 1,-1 0,1 0,-1-1,0 1,-1-1,1 1,-1-1,0 0,0 0,-1 0,1-1,-1 1,0-1,-1 0,1 0,-1 0,1-1,-1 1,0-1,-1 0,1-1,0 1,-1-1,1 0,-1-1,0 1,0-1,1 0,-1 0,0-1,0 0,0 0,0 0,0-1,0 0,-4-1,8 2,0 0,-1 0,1 0,0 0,0-1,0 1,0-1,0 1,0-1,0 0,0 0,0 0,0 0,0 0,1 0,-1 0,0-1,1 1,-1 0,1-1,-1 0,1 1,0-1,0 0,0 0,0 1,0-1,0 0,0 0,0 0,1 0,-1-1,1 1,0 0,-1 0,1 0,0 0,0 0,1 0,-1 0,0-1,1 1,-1 0,1 0,-1 0,1 0,0 0,1 0,10-13,2 1,0 1,1 0,0 1,0 1,2 0,-1 1,12-4,-18 8,200-79,-191 80</inkml:trace>
  <inkml:trace contextRef="#ctx0" brushRef="#br0" timeOffset="1172.284">85 523,'48'15,"45"-1,20-2,2-8,-6-5,-10-7,-9-2,-9-4,-10 0,-11 3,-7-2,-7 1,-7 3,-6 3,-2 2,-8-2,-7-1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22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142 559,'3'-24,"1"0,2 0,0 1,2 0,1 0,0 0,2 1,0 1,1 0,2 1,0 0,7-7,-8 8,133-163,-146 181,1 0,-1 0,0 1,1-1,-1 0,1 0,0 0,-1 1,1-1,-1 0,1 1,0-1,0 1,-1-1,1 1,0-1,0 1,0-1,-1 1,1 0,0 0,0-1,0 1,0 0,0 0,0 0,0 0,0 0,-1 0,1 0,0 0,0 0,0 0,0 1,0-1,0 0,0 1,-1-1,1 1,0-1,0 1,-1-1,1 1,0-1,0 1,-1 0,1-1,-1 1,1 0,-1-1,1 1,-1 0,1 0,-1 0,1 0,-1-1,0 1,0 0,1 0,-1 0,0 0,12 59,-12-5,11 57,-10-111,-1 1,1 0,-1-1,1 1,-1-1,1 1,0-1,0 1,0-1,0 1,0-1,0 0,0 0,0 1,1-1,-1 0,0 0,1 0,-1 0,1-1,-1 1,1 0,0-1,-1 1,1-1,-1 1,1-1,0 0,-1 1,1-1,0 0,0 0,-1 0,1-1,0 1,-1 0,1-1,0 1,-1-1,2 0,54-44,101-149,-73 112,-83 82,-1 0,1 0,-1 0,1 0,-1 1,0-1,1 0,-1 1,1-1,-1 1,0-1,0 1,1 0,-1 0,0 0,0-1,0 1,0 0,0 0,0 1,0-1,0 0,0 0,0 0,-1 1,1-1,0 0,-1 0,1 1,-1-1,0 1,1-1,-1 0,0 1,0-1,0 1,0-1,0 1,0-1,0 1,-1-1,1 0,0 1,-1-1,1 1,-1-1,0 1,1 2,-32 305,37-229,1-62</inkml:trace>
  <inkml:trace contextRef="#ctx0" brushRef="#br0" timeOffset="296.882">1 729,'43'5,"43"1,17-5,0-2,-8-2,-10-4,-15-2,-10 1,-10 2,-9 1,-6-2,-5 0,-3 0,-10 3,-8 1</inkml:trace>
  <inkml:trace contextRef="#ctx0" brushRef="#br0" timeOffset="2933.076">1299 192,'-6'19,"2"0,0 1,1-1,1 1,0-1,2 1,0 0,2-1,0 1,1-1,1 1,0-1,2 0,1 3,3 20,56 246,-46-205,-5-109,114-458,-69 288,-56 203,-3 5</inkml:trace>
  <inkml:trace contextRef="#ctx0" brushRef="#br0" timeOffset="3193.605">1694 729,'-5'33,"3"17,3-1</inkml:trace>
  <inkml:trace contextRef="#ctx0" brushRef="#br0" timeOffset="3714.073">1920 79,'-1'-2,"1"0,0 1,0-1,-1 0,1 0,1 0,-1 0,0 0,0 0,1 0,-1 0,1 1,-1-1,1 0,0 0,0 1,0-1,0 0,0 1,0-1,0 1,0-1,1 1,-1-1,1 1,-1 0,1 0,-1 0,1 0,0 0,0 0,-1 0,1 1,0-1,0 1,0-1,0 1,-1 0,1-1,1 1,3-3,81-17,-85 20,0 0,0-1,0 1,0 0,0 0,0 1,0-1,0 0,0 1,0-1,0 1,0 0,0 0,-1-1,1 1,0 0,-1 1,1-1,0 0,-1 0,1 1,-1-1,0 1,1-1,-1 1,0-1,0 1,0 0,0 0,0 0,-1-1,1 1,0 0,-1 0,0 0,1 0,-1 0,0 0,0 0,0 0,0 0,0 1,-2 5,0 1,0-1,-1 0,0 1,-1-1,0-1,0 1,0 0,-1-1,0 0,-1 0,0-1,0 1,0-1,-51 81,56-85,0 1,0-1,1 0,-1 1,1-1,0 1,0-1,0 1,0-1,0 1,0-1,1 0,-1 1,1-1,0 1,-1-1,1 0,0 0,1 1,-1-1,0 0,0 0,1 0,0 0,-1 0,1-1,0 1,0 0,0-1,0 1,0-1,0 0,0 0,0 0,1 0,-1 0,0 0,1 0,-1-1,2 1,103 6,-11-32,-76 21</inkml:trace>
  <inkml:trace contextRef="#ctx0" brushRef="#br0" timeOffset="4183.79">2287 559,'255'-27,"-111"-1,-103 15,-23 6</inkml:trace>
  <inkml:trace contextRef="#ctx0" brushRef="#br0" timeOffset="4435.258">2484 333,'-5'39,"-1"26,0 8,1-5,2-8,1-10,1-8,0-7,1-5,0-6</inkml:trace>
  <inkml:trace contextRef="#ctx0" brushRef="#br0" timeOffset="20969.829">339 983,'5'0,"1"0</inkml:trace>
  <inkml:trace contextRef="#ctx0" brushRef="#br0" timeOffset="25141.297">368 983,'-29'73,"16"-41,7-21,0-1,1 0,1 1,0 0,0 0,1 0,1 1,0-1,0 1,1-1,0 1,1-1,1 1,0 0,0-1,2 5,-2-14,0 1,0-1,1 0,-1 0,0 0,1 0,-1-1,1 1,0 0,0 0,0-1,0 0,0 1,0-1,0 0,0 0,0 0,0 0,1 0,-1 0,0-1,1 1,-1-1,1 0,-1 0,0 0,1 0,-1 0,1 0,-1 0,0-1,1 1,-1-1,0 0,1 0,-1 0,2-1,78-50,-58 28,-1 0,0-2,-2-1,-1-1,-2 0,2-6,-8 15,-9 14,1 0,-1 0,0-1,0 1,0-1,-1 1,0-1,0 0,0 0,-1 0,0 0,0-1,-1 1,0-5,-5 3,3 26,11 55,-4 0,-3 1,-4 19,0 6,2-80,-1-1,0 1,-2-1,0 0,-1 0,-1 0,0-1,-1 0,-2 0,1 0,-2-1,0 0,-7 8,-34 14,49-38,-1 0,1 0,0 1,-1-1,1 0,-1 0,1 0,0-1,-1 1,1 0,0 0,-1-1,1 1,0-1,-1 1,1-1,0 1,0-1,-1 0,1 0,0 1,0-1,0 0,0 0,0 0,0 0,0-1,1 1,-1 0,0 0,1 0,-1-1,1 1,-1 0,1 0,-1-1,1 1,0-1,0 1,-1 0,1-1,1 0,-1-14,1 0,0 0,2 0,0 0,0 1,2-1,0 1,0 0,2 1,-1-1,2 1,0 1,1-1,0 1,1 1,7-7,45-68,-48 71</inkml:trace>
  <inkml:trace contextRef="#ctx0" brushRef="#br0" timeOffset="26208.3">875 870,'58'-23,"-36"14,-19 8,-1-1,1 0,0 1,0-1,0 1,0 0,0 0,0 0,0 1,0-1,0 1,0-1,0 1,0 0,0 0,1 1,-1-1,0 0,0 1,0 0,0 0,0 0,2 1,-4 0,0 1,0-1,-1 0,1 0,-1 1,0-1,0 0,0 1,0-1,0 1,0-1,0 0,-1 1,1-1,-1 0,0 0,1 1,-1-1,0 0,-1 0,1 0,0 0,0 0,-1 0,1 0,-1-1,-1 2,-1 3,-80 101,82-106,1 1,0 0,-1-1,1 1,0 0,0 0,0 0,0 0,1 0,-1 0,1 0,-1 1,1-1,0 0,-1 0,1 0,0 0,1 1,-1-1,0 0,1 0,-1 0,1 0,-1 0,1 0,0 0,0 0,0 0,0 0,0 0,1 0,-1-1,0 1,1 0,-1-1,1 1,0-1,-1 0,1 0,0 1,0-1,0 0,0-1,0 1,0 0,0 0,0-1,0 1,1-1,-1 0,0 0,0 0,0 0,0 0,1 0,-1 0,0-1,0 1,0-1,0 0,0 1,1-2,100-45,-84 35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77,'-18'73,"3"-13,10-47,1 0,1 0,0 0,1 0,0 1,1-1,0 1,1-1,1 1,0 3,1-14,-1 1,0-1,1 0,-1-1,1 1,0 0,0 0,0-1,0 1,1-1,-1 0,1 1,-1-1,1 0,0-1,0 1,0 0,0-1,0 0,0 0,0 1,0-2,0 1,1 0,-1-1,0 1,1-1,-1 0,0 0,1-1,-1 1,0-1,0 1,1-1,-1 0,0 0,0 0,0-1,0 1,0-1,0 0,0 0,-1 0,1 0,-1 0,1 0,-1-1,0 1,1-1,32-37,-1-1,-1-1,-3-2,-1-1,15-36,-2-8,-32 130,-12 393,7-368,-3-57,0-1,-1 0,1 1,-2-1,1 1,-1 0,-1-1,1 1,-1-1,-1 1,0-1,0 0,-1 0,1 0,-2 0,1 0,-1 0,-1-1,1 0,-1 0,-2 3,5-8,0 0,0 0,0-1,-1 1,1-1,0 1,-1-1,1 0,-1 0,1 0,-1 0,1 0,-1 0,0-1,1 1,-1-1,0 0,1 0,-1 0,0 0,0 0,1-1,-1 1,0-1,1 0,-1 1,1-1,-1 0,1-1,-1 1,1 0,0-1,-1 1,1-1,0 0,0 0,0 0,1 0,-1 0,0 0,1 0,-1-1,1 1,0-1,0 1,0-1,0 1,0-1,0 1,1-1,-1 0,1 0,0 1,0-3,0-13,0-1,2 1,0 0,1 0,0 0,2 1,0-1,1 1,1 0,0 1,2 0,-1 0,2 0,0 1,1 1,9-19,-11 16,94-130,-89 134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0,-5 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7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26 113,'-4'6,"1"1,-1 0,1 0,1 0,0 0,0 1,0-1,1 0,0 1,0 0,0-1,1 1,1 0,-1-5,0 0,0 0,0 0,1 0,0 0,-1-1,1 1,0 0,0 0,0-1,1 1,-1-1,1 1,-1-1,1 1,0-1,0 0,0 0,0 0,0 0,0 0,1-1,-1 1,1-1,-1 1,1-1,0 0,-1 0,1 0,0 0,0 0,0-1,-1 0,1 1,0-1,0 0,0 0,0 0,0-1,0 1,0-1,-1 0,1 1,0-1,0 0,-1-1,1 1,-1 0,3-2,14-8,-1-1,0 0,0-1,-1-1,-1-1,0 0,-2-1,1 0,-2-2,1-1,6-6,50-56,-69 80,1 1,-1-1,0 0,1 1,-1 0,0-1,1 1,-1 0,0 0,1-1,-1 1,1 0,-1 1,0-1,1 0,-1 0,0 0,1 1,-1-1,0 1,1-1,-1 1,0 0,0-1,0 1,1 0,-1 0,0 0,0 0,0 0,0 0,-1 0,1 0,0 0,0 0,-1 0,1 1,0-1,-1 0,1 0,-1 1,0-1,1 1,-1-1,0 0,0 1,0-1,0 0,0 1,0-1,0 1,-1-1,1 0,0 1,-1-1,1 0,-1 1,1-1,-1 0,0 0,0 1,-50 344,47-305,-3 1,-1-2,-2 1,-2-1,-4 6,-31 19,45-63,1-1,-1 1,1-1,-1 0,0 0,0 0,0 0,1 0,-1 0,0 0,0 0,0-1,0 1,-1-1,1 0,0 1,0-1,0 0,0 0,0 0,0-1,0 1,0 0,-1-1,1 1,0-1,0 0,1 0,-1 0,0 0,0 0,0 0,1 0,-1-1,-1 0,0-1,0-1,1 1,-1 0,1-1,0 0,0 1,1-1,-1 0,1 0,-1 0,1 0,0 0,1 0,-1-1,1 1,0 0,0 0,0 0,0-1,1 1,0 0,0 0,0 0,0 0,1 0,-1 0,1 0,2-2,66-103,-47 85,1 1,1 1,1 2,0 0,2 1,0 2,19-8,12-2,-34 19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57,'-74'422,"61"-273,-2-97,21-86,-1 16</inkml:trace>
  <inkml:trace contextRef="#ctx0" brushRef="#br0" timeOffset="248.319">198 1,'24'19,"17"6,8-1,3-4,-1-11,-5-7,0-3,-4-7,-4-2,-3 1,-4 2,-1-2,-2-1,-10 2,-8 3</inkml:trace>
  <inkml:trace contextRef="#ctx0" brushRef="#br0" timeOffset="433.925">141 395,'43'5,"34"-3,13-2,-4-2,-11-4,-15-1,-7 0,-8 1,-6 2,-6 2,-8 1</inkml:trace>
  <inkml:trace contextRef="#ctx0" brushRef="#br0" timeOffset="732.978">0 847,'43'0,"44"-5,11-1,-2-5,-11-1,-12 3,-12 2,-13-3,-9 1,-7 2,-3 2,-8 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35,'-21'36,"1"0,1 2,3 1,1 0,1 0,3 2,1-1,2 1,2 1,0 17,5-31,1 0,1 0,1 0,1 0,7 24,-9-46,1 0,-1 0,1 0,1 0,-1 0,1-1,0 1,0-1,1 0,-1 0,1 0,0 0,1-1,-1 0,1 0,0 0,0 0,0-1,0 1,1-1,-1-1,1 1,0-1,0 0,0 0,0-1,0 0,0 0,3 0,6-3,1 0,-1-1,1-1,-1-1,0 0,0-1,-1 0,0-1,0-1,0 0,-1-1,-1-1,1 0,-1 0,-1-1,0-1,8-10,17-23,-2 0,-2-2,-1-2,-3-1,-3-1,-1-1,-3-1,10-40,-26 80,-1 0,0 0,-1 0,0-1,-1 1,-1 0,0-1,-1 0,-1 1,0-1,-1 0,1 13,0 0,0 0,-1 0,1 1,0-1,-1 0,1 1,-1-1,1 1,-1 0,1-1,-1 1,1 0,-1 0,1 0,-1 0,1 0,-1 0,1 1,-1-1,1 1,-1-1,1 0,0 1,-1 0,1-1,0 1,-1 0,1 0,0 0,0 0,0 0,0 0,0 0,0 0,0 0,0 1,0-1,0 0,1 1,-1-1,0 0,1 1,-1-1,1 1,-1 0,-20 25,1 2,2 0,0 1,3 1,0 0,2 1,2 0,-4 19,8-27,1 1,1 0,1 0,2 1,0-1,2 0,1 1,2 12,-2-25,1 0,1-1,0 1,0-1,2 0,-1 0,1 0,1-1,0 0,1 0,0 0,1-1,0 0,0 0,1-1,0 0,8 5,34 9,-32-23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0,'-14'24,"-5"13,1 4,3 1,5-2,-2-4,2-2,8-8,3-7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1 198,'14'4,"10"3,6-1,2-2,0 0,0-2,0-1,-2 0,-1-1,0-1,0 1,-1 0,0-5,0-1,0-1,-5-2,-5-1</inkml:trace>
  <inkml:trace contextRef="#ctx0" brushRef="#br0" timeOffset="250.278">283 0,'-10'34,"-3"15,1 5,2-3,3-4,-2-6,1-5,1-4,2-2,2-2,1-1,2 0,4-5,3-1,-1 1,-1-4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2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1,'4'289,"-7"-15,-26 59,1-137,49-245,-10 28</inkml:trace>
  <inkml:trace contextRef="#ctx0" brushRef="#br0" timeOffset="583.798">537 142,'-256'232,"57"-96,197-136,1 1,-1-1,1 1,-1 0,1-1,-1 1,1 0,0 0,-1 0,1 0,0 0,0 0,-1 0,1 0,0 0,0 0,1 1,-1-1,0 1,0-1,1 0,-1 1,0-1,1 1,0-1,-1 1,1 0,0-1,0 1,0-1,0 1,0 0,0-1,0 1,0-1,1 1,-1-1,1 1,-1-1,1 1,0-1,-1 1,1-1,0 0,0 1,0-1,0 0,0 0,0 0,0 0,1 0,-1 0,1 1,131 43,-121-40,-1 0,1 0,-1 1,0 1,0 0,-1 0,0 1,0 0,-1 1,0 0,-1 0,0 1,0 0,-1 1,0-1,-1 2,0-1,-1 0,0 1,-1 0,0 0,-1 1,0 3,-2-10,20 67,-19-71,-1-1,0 1,0-1,1 1,-1-1,0 1,1-1,0 0,-1 0,1 0,0 0,-1 0,1 0,0 0,0 0,0-1,0 1,0-1,0 0,0 1,0-1,0 0,0 0,0 0,0 0,0-1,0 1,-1 0,1-1,0 0,0 1,0-1,0 0,0 0,-1 0,1 0,24-13,-3-2</inkml:trace>
  <inkml:trace contextRef="#ctx0" brushRef="#br0" timeOffset="832.321">791 678,'-14'34,"-6"15,-3 5,2-3,5-4,4-6,5-5,8-9,9-8,3-13,-1-12,-3-5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1,'34'0,"15"0,10 0,-1 0,-5 0,-7 0,-7 0,-5 0,-3 0,-7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0,'33'10,"17"3,8-6,0-4,-5-2,-8-2,-5 0,-6-5,-3-1,-8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1,'-11'21,"-12"21,2 1,2 1,1 1,3 1,2 0,-4 25,9 16,3 1,5-1,4 19,0 34,-4 88,0-217</inkml:trace>
  <inkml:trace contextRef="#ctx0" brushRef="#br0" timeOffset="328.101">515 395,'-452'303,"398"-258,53-44,1 0,-1 0,0 0,0-1,1 1,-1 0,1 0,-1 0,1 0,-1 0,1 0,-1 0,1 0,0 1,0-1,-1 0,1 0,0 0,0 0,0 0,0 0,1 0,-1 0,0 1,0-1,1 0,-1 0,0 0,1 0,-1 0,1 0,-1 0,1 0,0 0,-1-1,1 1,0 0,0 0,0-1,0 1,-1 0,1-1,0 1,0 0,0-1,0 0,0 1,0-1,1 0,-1 1,0-1,0 0,0 0,0 0,0 0,0 0,0 0,0 0,1 0,46 10,-34-9,1 1,-1 0,1 1,-1 1,0 1,0 0,-1 0,1 1,-1 1,0 0,-1 1,0 1,0 0,-1 0,0 1,0 0,2 5,1 6,-11-15,0 0,1 0,-1 0,1-1,0 0,1 0,-1 0,1 0,0-1,1 0,-1 0,0 0,1-1,0 0,5 3,9-1</inkml:trace>
  <inkml:trace contextRef="#ctx0" brushRef="#br0" timeOffset="701.976">600 903,'182'1,"-180"-2,0 1,1 0,-1-1,0 1,1 0,-1 1,0-1,0 0,1 1,-1-1,0 1,0-1,0 1,0 0,0 0,0 0,0 0,0 1,0-1,0 0,-1 1,1-1,0 1,-1 0,1-1,-1 1,0 0,0 0,1 0,-1 0,0 0,-1 0,1 0,0 1,-1-1,1 0,-1 0,0 0,1 1,-1-1,0 0,-1 0,1 1,0-1,-1 0,1 0,-1 1,1-1,-1 0,0 0,-1 2,-25 34,24-35,0 1,-1-1,2 0,-1 1,0 0,1 0,0-1,-1 2,2-1,-1 0,0 0,1 0,0 1,0-1,0 1,0-1,1 1,0 3,2-5,1 0,0 0,0 0,0-1,0 1,0-1,1 0,-1 0,1 0,-1 0,1 0,0-1,0 0,-1 0,1 0,0 0,0 0,0-1,0 0,0 0,0 0,0 0,0-1,0 1,0-1,0 0,0 0,0-1,0 1,-1-1,2 0,58-26,-46 18</inkml:trace>
  <inkml:trace contextRef="#ctx0" brushRef="#br0" timeOffset="1029.137">1107 706,'34'0,"15"-5,5-1,-2 0,-6-4,-5 0,-5-3,-3 0,-4-1,-6-5,-7 2</inkml:trace>
  <inkml:trace contextRef="#ctx0" brushRef="#br0" timeOffset="1278.903">1333 452,'-4'33,"-3"17,1 4,6-3,3-4,1-7,0 1,-1-2,4-9,0-3,0-2,-2-1,3-4,1 0,-2-5</inkml:trace>
  <inkml:trace contextRef="#ctx0" brushRef="#br0" timeOffset="2044.772">1870 198,'-24'41,"3"0,1 2,2 0,1 1,3 1,1 6,11-33,1 1,1-1,0 1,2-1,0 0,1 1,1-1,1 0,0-1,1 1,1-1,1 0,0-1,1 1,1-2,10 13,-12-17,0-1,1 0,0 0,0-1,1 0,0 0,1-1,0-1,0 0,2 1,-9-6,0 0,0 0,1 0,-1-1,0 1,1-1,-1 0,1 0,0-1,-1 1,1-1,-1 0,1 0,0-1,-1 1,1-1,-1 0,1 0,-1-1,0 1,1-1,-1 0,0 0,0 0,0-1,0 0,-1 1,1-1,3-4,95-155,-62 91,-4-2,-2-1,-4-1,19-74,-32 62,-37 103,7 12,1 1,2 1,1 0,1 0,1 1,2-1,1 1,2 1,1-1,1 0,4 29,-1-38,0 0,1 0,1 0,1 0,1-1,1 0,1 0,1-1,0 0,2-1,0 0,1-1,5 5,-15-19,1 0,0 0,0 0,0-1,0 1,1-1,0 0,-1 0,1-1,0 1,0-1,1 0,-1-1,4 2,10-3</inkml:trace>
  <inkml:trace contextRef="#ctx0" brushRef="#br0" timeOffset="2428.72">2632 875,'1'-1,"24"-14,1 1,0 1,1 1,0 1,22-5,-48 15,0 0,0 1,1-1,-1 1,0-1,1 0,-1 1,0 0,1-1,-1 1,1 0,-1 0,0 0,1 0,-1 0,1 0,-1 0,1 0,-1 1,1-1,-1 1,0-1,1 1,-1-1,0 1,0 0,1-1,-1 1,0 0,0 0,0 0,0 0,0 0,0 0,0 0,0 1,0-1,-1 0,1 0,-1 1,1-1,0 0,-1 1,0-1,1 1,-1-1,0 1,0-1,0 0,0 1,0-1,0 1,0-1,0 1,-1-1,1 0,-1 1,1-1,-1 0,1 1,-1-1,0 1,-88 122,88-123,-40 78,40-77,0 0,1-1,-1 1,1 0,0 0,-1 0,1 0,0 0,0 0,0-1,1 1,-1 0,0 0,1 0,-1 0,1-1,-1 1,1 0,0 0,0-1,0 1,0 0,0-1,0 1,0-1,1 0,-1 1,0-1,1 0,-1 0,1 0,0 0,-1 0,1 0,0 0,-1 0,1-1,0 1,0-1,0 1,-1-1,1 0,0 0,1 0,11 3,0-2,0 1,1-2,-1 0,0-1,0 0,1-1,-1-1,0 0,-1 0,1-2,-1 0,1-1,5-5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3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0 354,'1'0,"-1"0,1 0,-1 0,1-1,-1 1,1 1,-1-1,1 0,-1 0,1 0,-1 0,1 0,-1 0,1 0,-1 1,1-1,-1 0,1 1,-1-1,1 0,-1 0,0 1,1-1,-1 1,0-1,1 0,-1 1,0-1,1 1,-1-1,0 1,0-1,0 1,1-1,-1 1,0-1,0 1,0-1,0 1,0-1,0 1,0-1,0 1,0-1,0 1,0-1,0 1,-1 0,1-1,0 0,0 1,0-1,-1 1,1-1,0 1,-1-1,1 1,0-1,-1 0,1 1,0-1,-1 0,1 1,-1-1,183 9,-117-11,-21 3,-30 0,1 0,0-1,0 0,-1-1,1-1,-1 0,1-1,-1-1,0 0,0-1,9-5,-8 0</inkml:trace>
  <inkml:trace contextRef="#ctx0" brushRef="#br0" timeOffset="351.239">255 129,'0'14,"0"10,0 10,0 4,0 1,0-2,0-2,0 2,0 0,0-1,0-3,0-1,0-2,0-1,0-1,0 0,0-1,0-4</inkml:trace>
  <inkml:trace contextRef="#ctx0" brushRef="#br0" timeOffset="918.074">622 100,'-12'72,"2"0,4 1,3 0,5 32,-2-98,0 0,0 1,1-1,0 0,0 0,1 0,0 0,0 0,1 0,0-1,0 1,0-1,1 0,0 0,0 0,1 0,-1-1,1 0,1 0,-1 0,1 0,-1-1,1 0,1 0,-1-1,0 1,1-1,0-1,0 1,-1-1,1-1,1 1,-1-1,0 0,0-1,4 0,2-3,0 0,0-1,0-1,0 0,-1-1,1-1,-2 0,1 0,-1-1,0 0,0-1,-1-1,-1 1,1-1,-2-1,1 0,-1 0,-1-1,0 0,-1 0,0-1,-1 1,1-5,3 0,48-97,-46 140,-10 19,-3-37,1 1,0-1,1 0,0 1,0-1,1 1,0-1,0 0,1 1,0-1,0 0,1 0,0-1,1 1,0 0,0-1,0 0,1 0,0 0,1-1,-1 1,1-1,0-1,1 1,4 2,-6-6,-1 0,0 0,1-1,0 0,-1 0,1 0,-1 0,1-1,0 0,0 0,-1 0,1 0,0-1,-1 0,1 0,0 0,-1-1,1 1,-1-1,0 0,0 0,0-1,0 1,0-1,0 0,0 0,0-1,85-100,-60 51,-3 0,-1-2,-3-1,-2 0,-2-8,-16 58,1 1,-1-1,0 0,0 0,0 0,-1 0,0 0,0 0,0 0,-1 0,0-1,0 1,0 0,-1 0,0 0,0 0,-1 0,0 0,0 0,-2-5,-25 10,14 11</inkml:trace>
  <inkml:trace contextRef="#ctx0" brushRef="#br0" timeOffset="1253.484">1610 523,'-6'7,"1"0,0 0,1 0,0 1,0-1,0 1,1 0,0 0,1 0,0 1,0-1,1 1,0-1,0 1,1-1,0 1,1-1,0 1,1 6,-1-14,0 1,0 0,0 0,0 0,1-1,-1 1,0 0,1-1,-1 0,1 1,0-1,-1 0,1 0,0 1,0-1,0-1,0 1,0 0,0 0,0-1,0 1,0-1,0 0,0 0,0 1,0-1,0-1,0 1,1 0,-1 0,0-1,0 1,0-1,0 0,0 1,1-2,64-43,-63 41,0 1,-1-1,1 1,-1-1,0 0,0 0,0-1,-1 1,1 0,-1-1,0 0,0 1,-1-1,1 0,-1 0,0 0,-1 0,1 0,-1 0,0 0,0 0,0 0,-1-1,0 1,0 1,0-1,-1 0,1 0,-1 0,0 1,-1-1,1 1,-1-1,0 1,0 0,0 0,-1 1,1-1,-1 0,-4-2,-17-6,0 5</inkml:trace>
  <inkml:trace contextRef="#ctx0" brushRef="#br0" timeOffset="1573.216">1977 439,'-5'24,"-2"13,1 4,1 1,1-2,2-4,1-2,1-3,0-2,5-5,1-12,1-8</inkml:trace>
  <inkml:trace contextRef="#ctx0" brushRef="#br0" timeOffset="2435.732">1807 552,'36'1,"-22"1,0 0,0-1,0 0,0-1,1-1,-1 0,0-1,0 0,0-1,0-1,-1 0,1-1,-1-1,0 0,-1 0,1-1,-1-1,0 0,-1-1,0 0,-1 0,3-4,-2-5,-1 2,-18 38,2-8,1-5,1 1,0-1,0 1,1 0,0 0,1 0,0 0,0 1,1-1,0 0,1 1,1-1,0 4,1-11,0 0,0 0,1 0,-1 0,1 0,0 0,0-1,0 1,0-1,0 0,0 0,1 0,-1 0,1-1,0 1,-1-1,1 0,0 0,0 0,0-1,-1 1,1-1,0 0,0 0,0 0,0-1,0 1,0-1,2-1,46 6,-9 17,-39-19,-1 1,1-1,0 0,0 0,0 0,1 0,-1-1,0 1,1-1,-1 0,1-1,-1 1,1-1,-1 0,1 0,-1 0,4-1,-1 0,0-1,0 0,-1 0,1-1,-1 1,1-1,-1-1,0 1,0-1,0 0,-1-1,1 1,-1-1,0 0,-1 0,1-1,-1 1,0-1,0 0,-1 0,0 0,2-5,-5 11,0-1,0 0,1 0,-1 1,0-1,0 0,0 0,0 1,0-1,0 0,0 0,-1 1,1-1,0 0,0 1,-1-1,1 0,0 1,-1-1,1 0,0 1,-1-1,1 0,-1 1,1-1,-1 1,1-1,-1 1,0-1,1 1,-1 0,1-1,-1 1,0 0,0-1,1 1,-1 0,0 0,1 0,-1 0,0 0,0 0,1-1,-1 2,0-1,0 0,1 0,-1 0,0 0,0 0,1 1,-1-1,0 0,1 1,-1-1,0 0,1 1,-1-1,-39 25,38-23,-1 0,1 1,0-1,1 1,-1 0,0 0,1-1,-1 1,1 0,0 0,0 0,0 1,0-1,1 0,-1 0,1 0,0 1,0-1,0 0,0 0,1 1,-1-1,1 0,0 0,0 0,0 0,0 0,0 0,1 0,-1 0,1 0,0-1,0 1,0-1,0 1,0-1,1 0,-1 0,1 0,-1 0,1 0,0 0,0-1,0 1,0-1,0 0,0 0,0 0,0 0,0-1,1 1,1-1,11 1,0-1,0-1,-1-1,1 0,0-1,-1 0,0-1,1-1,-2-1,1 0,-1-1,0 0,0-1,-1-1,0 0,0 0,-1-2,0 1,-1-2,-1 1,1-2,-4 6,-1-1,1 0,-1 0,-1 0,0-1,0 0,0 0,-1 0,-1-1,1 1,-2-1,2-8,-4 19,0 0,0-1,0 1,0 0,0 0,0-1,-1 1,1 0,0 0,0-1,-1 1,1 0,-1-1,1 1,0-1,-1 1,1 0,-1-1,0 1,1-1,-1 1,1-1,-1 0,0 1,1-1,-1 0,0 1,1-1,-1 0,0 0,0 1,1-1,-1 0,0 0,0 0,1 0,-1 0,0 0,0 0,1 0,-1-1,0 1,0 0,1 0,-1 0,0-1,1 1,-1-1,0 1,1 0,-1-1,1 1,-1-1,1 1,-1-1,1 1,-1-1,1 0,-1 1,1-1,-1 0,1 1,0-1,0 0,-1 1,1-2,-3 11,0 0,0 0,1-1,1 1,-1 0,1 1,1-1,0 0,0 0,1 0,0 0,0 0,1 0,1 0,-1 0,1 0,1-1,-1 0,2 1,-1-1,1-1,2 4,22 51,-22-43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8:06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3246 3021,'3'-26,"1"1,1-1,1 1,2 0,0 0,2 1,0 0,2 1,12-19,-1-1,198-331,-65 119,80-131,76-137,-182 272,-129 250,0 0,0 0,0 0,0 0,0 0,0 0,0 0,0 0,0 0,0 0,-1-1,1 1,-1 0,1 0,-1-1,1 1,-1-1,0 1,1 0,-1-1,0 1,0-1,0 1,0-1,0 1,-1 0,1-1,0 1,-1 0,1-1,-1 1,1 0,-1-1,1 1,-1 0,0 0,0-1,0 1,0 0,0 0,0 0,0 0,0 0,0 1,0-1,0 0,-1 0,1 1,0-1,-1 1,1-1,0 1,-1-1,1 1,-242 103,6-27,237-76,1 1,0-1,0 1,0-1,-1 1,1-1,0 1,-1 0,1-1,0 1,-1 0,1 0,-1 0,1-1,-1 1,1 0,-1 0,0 0,1 0,-1 0,0 0,0 0,0 0,0-1,0 1,0 0,0 0,0 0,0 0,0 0,0 0,-1 0,1 0,0 0,-1 0,1 0,-1-1,1 1,-1 0,1 0,-1-1,1 1,-1 0,0 0,1-1,-1 1,0-1,0 1,0-1,1 1,-1-1,0 1,0-1,0 0,0 1,0-1,0 0,0 0,0 0,0 0,1 0,-1 0,0 0,0 0,0 0,0 0,189 51,-156-45,302 40,-332-45,0 0,0 0,-1 0,1-1,0 1,0-1,0 1,0-1,1 0,-1 0,0 0,0 0,0 0,0 0,0-1,0 1,0-1,0 1,0-1,0 0,-1 0,1 0,0 0,0 0,-1 0,1 0,0-1,-1 1,1-1,-1 1,0-1,1 1,-1-1,0 0,0 1,0-1,0 0,-1 0,1 0,0 0,-1 0,1 0,-1 0,0 0,0 0,1 0,-1 0,-1 0,-13-21,-1 2,-1 0,-1 1,0 1,-2 0,0 2,-1 0,-1 1,-1 1,-10-6,17 10,0 1,0 0,-1 1,0 0,0 1,-1 1,0 1,-1 1,-7-2,24 7,1-1,-1 1,1 0,-1-1,0 1,1 0,-1 0,1-1,-1 1,0 0,1 0,-1 0,0 0,1 0,-1 0,1 0,-1 0,0 0,1 0,-1 1,1-1,-1 0,0 0,1 0,-1 1,1-1,-1 0,1 1,-1-1,1 1,-1-1,1 0,-1 1,1-1,0 1,-1-1,1 1,0-1,-1 1,1 0,0-1,-1 1,1-1,0 1,0 0,0-1,0 1,0-1,0 1,0 0,0-1,0 1,0 0,0-1,0 1,0-1,0 1,1 0,-1-1,0 1,0-1,1 1,-1-1,0 1,1-1,-1 1,1-1,9 12</inkml:trace>
  <inkml:trace contextRef="#ctx0" brushRef="#br0" timeOffset="370.109">4940 199,'-7'-1,"-203"-11,199 13,0 0,0 1,0 1,0 0,1 0,0 1,-1 0,1 1,1 0,-1 1,1 0,0 0,0 1,1 0,0 1,0-1,-6 9,3-2,1 0,1 1,0 0,1 1,0-1,2 1,0 1,0-1,2 1,-3 15,6-23,0-1,0 1,1 0,0-1,1 1,-1 0,2 0,-1-1,1 1,1-1,-1 0,2 0,-1 0,1 0,0 0,0 0,1-1,0 0,1 0,-1-1,1 1,4 2,2 1,2-1,-1 0,1-1,0 0,1-1,0-1,0-1,0 0,1 0,-1-2,1 0,0 0,0-2,0 0,1-1,-1 0,16-4,19-3,1-3,-2-1,1-4,43-17,-94 32,61-20,-1-3,-1-2,-1-3,-1-3,-2-1,14-15,-62 43,0-1,-1-1,0 1,0-1,0 0,-1-1,0 1,0-1,-1 0,0 0,0-1,0 1,-1-1,0 0,-1 0,0 0,1-2,-6 5,0 0,0 0,0 1,0-1,-1 1,0-1,0 1,0 0,0 1,0-1,-1 1,0 0,0 0,0 0,0 1,0-1,0 1,-1 0,1 1,-1 0,1 0,-1 0,0 0,1 1,-1 0,-3 0,-17-2</inkml:trace>
  <inkml:trace contextRef="#ctx0" brushRef="#br0" timeOffset="750.015">3980 425,'260'-9,"86"-22,152-15,262 18,-584 40,-139-17,-27-3</inkml:trace>
  <inkml:trace contextRef="#ctx0" brushRef="#br0" timeOffset="1865.297">5532 199,'-38'-44,"27"32,-2 0,1 0,-2 2,1 0,-1 0,-1 1,0 1,0 0,-1 1,1 1,-2 1,0-1,-24-5,0 2,0 1,-1 2,-21 1,34 4,1 2,0 0,0 2,-1 1,2 1,-1 2,1 0,-3 3,6-1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8:53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1 606,'31'-1,"1"-2,-1-1,1-2,-1 0,-1-3,0 0,0-2,0-1,-2-2,13-7,22-17,-2-2,-1-3,50-48,181-186,-290 275,0 1,0-1,0 1,0 0,0-1,1 1,-1 0,0 0,1 0,-1 0,1 0,-1 0,1 0,0 1,-1-1,1 0,0 1,-1 0,1-1,0 1,0 0,0 0,-1 0,1 0,0 0,0 0,-1 0,1 1,0-1,0 1,-1-1,1 1,0 0,-1-1,1 1,-1 0,1 0,-1 0,1 0,-1 0,0 1,1-1,-1 0,0 1,0-1,0 1,0-1,0 1,-1-1,1 1,0 0,-1-1,1 1,-1 0,1 0,-1 0,2 11,-1 1,0 0,0 0,-2 0,0 0,0 0,-1 0,-1 0,0-1,-1 1,-6 11,7-14,-7 22,-2-1,-2-1,0 0,-2 0,-2-2,0 0,-2-1,-1-1,-1-1,-2-1,-10 9,18-23,1-1,-1 0,-1-1,0-1,0-1,-1 0,1-1,-1-1,-1-1,1 0,-1-1,1-1,-1-1,0-1,0-1,-10-1,22 2,-1-1,1 0,-1 0,1-1,-1 0,1 0,0-1,0 0,0 0,0 0,0-1,1 0,-1-1,1 1,0-1,-2-3,7 6,0 0,0-1,1 1,-1 0,1-1,-1 1,1-1,0 1,0-1,0 0,0 1,0-1,0 1,1-1,-1 1,1 0,0-1,0 1,0-1,0 1,0 0,0 0,1 0,-1 0,1 0,0-1,14-19</inkml:trace>
  <inkml:trace contextRef="#ctx0" brushRef="#br0" timeOffset="304.362">1383 183,'-38'31,"1"1,2 2,1 2,2 1,1 2,3 0,0 2,-3 13,28-51,1 1,-1-1,1 1,0 0,1 0,-1 0,1 0,-1 0,1 0,0 1,1-1,-1 0,1 1,0-1,0 0,0 1,0-1,1 0,0 0,0 1,0-1,0 0,1 0,0 0,-1 0,1 0,1-1,-1 1,1 0,-1-1,1 0,0 0,0 0,0 0,1 0,-1 0,1-1,-1 0,1 0,0 0,13 3,0-2,0 0,1-1,-1 0,0-2,1 0,-1-1,1-1,-1 0,0-1,0-1,0-1,-1 0,1-1,-1-1,-1-1,12-6,-15 7,0 1,-1-2,1 1,-2-2,1 1,-1-2,0 1,-1-1,0-1,-1 1,0-2,0 1,-1-1,-1 0,0 0,-1-1,0 0,-1 0,0 0,0-7,-4 14,0 0,-1 0,1 0,-1 1,0-1,-1 0,1 0,-1 0,0 1,-1-1,0 1,1 0,-1 0,-1 0,1 0,-1 0,0 1,0-1,0 1,-1 0,0 1,1-1,-1 1,-1 0,-3-2,-3-2,-1 1,0 1,0 0,0 0,-1 1,0 1,1 1,-1 0,0 0,-6 1,-18 4,5 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29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7,'0'-5,"0"4,0 6,4 3,3 4,-1 5,-1 5,-2 3,-1 2,-1 1,-5 2,-2-1,0 0,0 0,3 0,5-1,3 1,1-6</inkml:trace>
  <inkml:trace contextRef="#ctx0" brushRef="#br0" timeOffset="244.882">1 515,'38'0,"32"0,9 0,-4 0,-10 0,-11 0,-11 0,-12 0</inkml:trace>
  <inkml:trace contextRef="#ctx0" brushRef="#br0" timeOffset="581.262">1 741,'40'4,"-25"-4,0 1,0 1,0 0,0 1,-1 1,1 0,-1 0,0 2,0 0,-1 1,8 4,-20-10,0 0,1 0,-1 0,0 0,0 0,0 0,-1 1,1-1,0 0,0 1,0-1,-1 0,1 1,-1-1,1 1,-1-1,0 1,0-1,1 1,-1-1,0 1,0-1,0 1,-1-1,1 1,0-1,-1 1,1-1,0 1,-1-1,0 0,1 1,-1-1,0 0,0 1,0-1,0 0,0 0,-1 1,-53 48,38-37,10-7,0-2,1 1,0 0,0 1,0-1,0 1,1 0,0 1,0-1,1 1,0 0,0 0,0 1,1-1,-2 6,7-10,-1 0,1 0,0-1,0 1,0-1,0 1,0-1,0 1,1-1,-1 0,1 0,-1-1,1 1,0 0,0-1,0 1,0-1,0 0,0 0,0 0,0-1,0 1,0-1,1 0,-1 1,0-2,0 1,0 0,1 0,-1-1,0 0,0 0,1 0,86-18,-64 13</inkml:trace>
  <inkml:trace contextRef="#ctx0" brushRef="#br0" timeOffset="1217.968">734 148,'-44'291,"13"-97,4 28,22-197</inkml:trace>
  <inkml:trace contextRef="#ctx0" brushRef="#br0" timeOffset="1566.772">932 317,'-297'220,"239"-157,58-63,-1 1,1 0,-1 0,1 0,0 0,0 0,-1 0,1 0,0 0,0 0,0-1,0 1,0 0,0 0,0 0,1 0,-1 0,0 0,0 0,1 0,-1 0,1 0,-1-1,0 1,1 0,0 0,-1 0,1-1,-1 1,1 0,0-1,0 1,-1-1,1 1,0-1,0 1,0-1,-1 1,1-1,0 0,0 1,0-1,0 0,0 0,0 0,0 0,1 0,54 4,-42-4,18 1,1 1,-1 2,0 1,0 2,16 6,-43-12,-1 1,1-1,-1 1,0 1,0-1,0 0,0 1,0 0,0 0,-1 0,1 0,-1 1,0-1,0 1,-1 0,1 0,-1 0,1 0,-1 0,-1 1,1-1,0 1,-1-1,0 1,0 0,-1-1,1 3,-3 17</inkml:trace>
  <inkml:trace contextRef="#ctx0" brushRef="#br0" timeOffset="7063.352">1214 515,'-5'-52,"-12"75,10-3,0 1,1 1,2-1,0 1,1-1,1 1,1 0,1 0,1 0,1 0,1 0,1 0,3 9,-6-28,-1-1,0 1,1-1,0 0,0 0,-1 1,1-1,0 0,1 0,-1 0,0 0,1 0,-1 0,1 0,-1-1,1 1,0 0,0-1,0 0,0 1,0-1,0 0,0 0,0 0,1 0,-1 0,0-1,0 1,1-1,-1 1,1-1,-1 0,0 0,1 0,-1 0,0-1,1 1,-1 0,0-1,1 0,-1 1,0-1,0 0,1 0,-1-1,0 1,0 0,0-1,-1 1,1-1,0 1,0-1,-1 0,1-1,126-188,-127 191,-1-1,1 0,-1 0,1 0,0 0,-1 1,1-1,0 0,0 0,0 1,-1-1,1 1,0-1,0 1,0-1,0 1,0 0,0-1,0 1,0 0,0 0,0-1,0 1,0 0,0 0,0 0,0 0,0 1,0-1,0 0,0 0,0 0,0 1,0-1,0 1,0-1,0 1,0-1,-1 1,1-1,0 1,0 0,-1-1,1 1,0 0,-1 0,1 0,0 0,-1-1,1 1,-1 1,23 56,-20-47,7 36,-1 0,-3 1,-2 0,-2 1,-2-1,-3 16,2 14,-22 35,22-109,0-1,-1 0,1 0,-1 0,0 0,0 0,0 0,0 0,0-1,-1 1,1-1,-1 0,0 1,1-1,-1 0,0-1,0 1,-1 0,1-1,0 0,0 0,-1 0,1 0,-1 0,1-1,0 1,-1-1,1 0,-1 0,1-1,-2 1,-3-4,1 1,-1-1,1-1,0 0,0 0,1 0,0-1,-1 0,2 0,-1 0,1-1,0 0,0 0,1 0,0 0,0-1,1 0,0 0,0 0,1 0,0 0,0 0,1-1,0 1,1-1,0 1,0 0,0-1,1 1,1-1,0 0,10-47,-7 31</inkml:trace>
  <inkml:trace contextRef="#ctx0" brushRef="#br0" timeOffset="7447.238">1638 148,'58'-17,"-45"11,1 2,0 0,-1 1,1 0,1 1,-1 0,0 1,0 1,9 1,-21-1,0 0,0 1,1-1,-1 1,0-1,0 1,0 0,0 0,0 0,0 0,0 0,0 1,0-1,0 0,0 1,-1-1,1 1,-1 0,1 0,-1 0,0-1,0 1,1 0,-1 0,-1 1,1-1,0 0,0 0,-1 0,0 1,1-1,-1 0,0 0,0 1,0-1,0 0,0 1,-1-1,-32 82,2-47,-24 43,56-77,0-1,0 0,0 1,0-1,1 0,-1 0,1 0,-1 0,1 0,0 0,0 0,0-1,0 1,0 0,0-1,0 0,0 0,1 1,-1-1,0-1,1 1,-1 0,1-1,-1 1,1-1,0 1,-1-1,1 0,-1 0,1-1,-1 1,1 0,-1-1,1 1,-1-1,2-1,1 2,144-4,-124 4</inkml:trace>
  <inkml:trace contextRef="#ctx0" brushRef="#br0" timeOffset="7713.519">1976 515,'38'5,"38"1,9 0,-4-1,-11-1,-13-2,-11-1,-9 0,-6-1,-3 0,-6-1</inkml:trace>
  <inkml:trace contextRef="#ctx0" brushRef="#br0" timeOffset="7968.006">2089 713,'34'14,"25"5,7-5,-2-6,-12-4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3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0,'0'20,"0"15,0 7,0 1,0-2,0-3,5-4,2-2,-1-2,-1-1,3-6,1-2,-2-4</inkml:trace>
  <inkml:trace contextRef="#ctx0" brushRef="#br0" timeOffset="254.552">0 424,'39'-5,"26"-1,8 0,-5 1,-8 2,-10 1,-9 0,-11 2</inkml:trace>
  <inkml:trace contextRef="#ctx0" brushRef="#br0" timeOffset="538.768">56 621,'38'0,"-21"-2,1 1,-1 1,1 1,-1 0,1 1,-1 1,0 0,0 2,0 0,-1 1,13 6,-28-12,1 1,-1 0,1 1,-1-1,1 0,-1 0,0 1,1-1,-1 1,0-1,0 1,0-1,0 1,0 0,0-1,-1 1,1 0,-1 0,1 0,-1-1,1 1,-1 0,0 0,0 0,0 0,0 0,0 0,-1 0,1-1,-1 1,1 0,-1 0,1 0,-1-1,0 1,0 0,0-1,0 1,-1 1,-53 53,22-33,24-18,0 0,0 1,1 1,0-1,0 1,0 1,1-1,0 1,1 0,-1 1,2 0,-6 9,11-16,0 0,1 1,-1-1,0 0,1 0,-1 0,1 1,0-1,-1 0,1 0,0 0,0 0,1 0,-1-1,0 1,1 0,-1 0,1-1,-1 1,1-1,0 0,-1 1,1-1,0 0,0 0,0 0,0 0,0 0,0 0,1-1,-1 1,0-1,0 0,0 1,1-1,-1 0,0 0,0-1,0 1,1 0,-1-1,0 1,0-1,0 0,0 1,0-1,0 0,0 0,2-1,22-3</inkml:trace>
  <inkml:trace contextRef="#ctx0" brushRef="#br0" timeOffset="1018.75">451 819,'290'-328,"-235"266,-55 61,1 1,-1-1,0 1,1 0,-1-1,1 1,-1-1,1 1,-1-1,1 1,-1 0,1-1,-1 1,1 0,0 0,-1 0,1-1,-1 1,1 0,0 0,-1 0,1 0,0 0,-1 0,1 0,-1 0,1 0,0 0,-1 0,1 1,-1-1,1 0,0 0,-1 1,1-1,-1 0,1 1,-1-1,1 0,-1 1,1-1,-1 1,1-1,-1 1,0-1,1 1,-1-1,0 1,1-1,-1 1,0 0,0-1,0 1,1-1,-1 1,0 0,0-1,0 1,0 0,0-1,0 1,0-1,0 1,-1 0,0 44,-36 78,30-59,7-63,1 0,-1 0,1 0,-1 1,1-1,-1 0,1 0,-1 0,1 0,0 0,0 0,-1 0,1 0,0 0,0-1,0 1,0 0,0 0,0-1,0 1,1-1,-1 1,0-1,0 1,0-1,0 0,1 0,-1 1,0-1,0 0,1 0,-1 0,0 0,0 0,1-1,-1 1,0 0,0-1,0 1,1-1,-1 1,0-1,0 1,0-1,0 0,0 1,0-1,0 0,0-1,108-97,51-79,-160 178,0 1,-1 0,1 0,0 0,0 0,0 0,0-1,0 1,0 0,0 0,1 0,-1 0,0-1,0 1,1 0,-1 0,0 0,1-1,-1 1,1 0,-1 0,1-1,-1 1,1 0,-1-1,1 1,0-1,-1 1,1-1,0 1,0-1,-1 1,1-1,0 0,0 0,-1 1,1-1,0 0,0 0,0 0,0 0,0 0,-1 0,1 0,0 0,0 0,0 0,0 0,-1 0,1-1,0 1,0 0,0-1,-1 1,1-1,0 1,0 0,-1-1,1 0,0 1,-1-1,1 1,-1-1,1 0,-1 1,1-1,-1 0,1 0,-1 0,-58 230,55-204</inkml:trace>
  <inkml:trace contextRef="#ctx0" brushRef="#br0" timeOffset="1365.955">1410 311,'-15'42,"0"2,3 0,2 0,2 1,-2 39,8-75,1-1,0 0,1 0,0 1,1-1,-1 0,1 0,1 0,0 0,0 0,0 0,1 0,0 0,1-1,0 0,0 1,0-1,1-1,0 1,1-1,0 1,-4-6,0-1,0 1,0 0,0-1,0 1,0-1,0 0,1 0,-1 0,0 0,0 0,0 0,0-1,0 1,0-1,0 1,0-1,0 0,0 0,0 0,0 0,0 0,0 0,0 0,-1-1,1 1,-1-1,1 1,-1-1,0 0,1 1,-1-1,0 0,1-1,30-70,52-276,-79 325</inkml:trace>
  <inkml:trace contextRef="#ctx0" brushRef="#br0" timeOffset="1766.558">1722 57,'6'-4,"0"1,1-1,-1 1,1 1,0-1,0 1,0 0,0 1,0-1,0 2,0-1,1 1,-1 0,5 1,-9-1,0 0,0 1,0 0,-1 0,1 0,0 0,0 0,0 1,-1-1,1 1,-1 0,1-1,-1 1,1 0,-1 1,0-1,0 0,0 1,-1-1,1 1,0-1,-1 1,0 0,1 0,-1 0,0-1,-1 1,1 0,0 0,-1 0,0 1,0-1,0 0,0 0,0 0,0 0,-1 0,0 0,1 0,-1 0,0 0,0-1,-1 1,1 0,-1 0,1-1,-1 1,0-1,0 0,0 1,-7 10,-23 51,31-62,1-1,-1 1,1 0,0-1,0 1,-1 0,1-1,0 1,0-1,1 1,-1 0,0-1,0 1,1-1,-1 1,1 0,0-1,-1 1,1-1,0 0,0 1,0-1,0 0,0 1,0-1,0 0,0 0,0 0,1 0,-1 0,0 0,1 0,-1 0,1-1,-1 1,1-1,-1 1,1-1,1 1,106-13,-82 8</inkml:trace>
  <inkml:trace contextRef="#ctx0" brushRef="#br0" timeOffset="2667.087">1693 791,'-5'24,"-1"17,0 7,1-5</inkml:trace>
  <inkml:trace contextRef="#ctx0" brushRef="#br0" timeOffset="3923.312">2144 537,'34'5,"20"1,7 0,-4-1,-5-2,-8-1,-6-1,-4 0,-4-1,-2-5,-1-2,-5-4,-6 0</inkml:trace>
  <inkml:trace contextRef="#ctx0" brushRef="#br0" timeOffset="4184.019">2427 396,'-10'38,"-7"23,-2 5,4-3,3-8,9-13,5-10,1-9</inkml:trace>
  <inkml:trace contextRef="#ctx0" brushRef="#br0" timeOffset="5407.805">2653 791,'17'-39,"1"0,2 2,2 0,1 2,2 0,1 1,2 2,6-4,-34 37,0 0,0-1,0 1,1 0,-1 0,0 0,0 0,0-1,1 1,-1 0,0 0,1 0,-1-1,1 1,-1 0,1-1,-1 1,1 0,0-1,-1 1,1-1,0 1,-1-1,1 1,0-1,0 0,-1 1,1-1,0 0,0 1,0-1,0 0,-1 0,1 0,0 0,0 0,0 0,0 0,0 0,-1 0,1 0,0 0,0-1,0 1,0 0,-1-1,1 1,0 0,0-1,-1 1,1-1,0 1,-1-1,1 0,0 1,-1-1,1 0,-1 1,1-1,-1 0,0 0,1 1,-1-1,0 0,1 0,-1 0,0 1,0-1,0 0,-7 29,5-24,0-1,0 0,0 1,1-1,-1 1,1 0,0-1,0 1,0 0,1 0,-1 0,1 0,0-1,0 1,0 0,1 0,0 0,-1 0,1-1,0 1,1 0,-1-1,1 1,-1-1,1 1,0-1,1 0,-1 0,0 0,1 0,2 2,0-4,-1-1,1 0,0 0,0 0,0-1,-1 0,1 0,0 0,-1 0,1-1,-1 1,1-1,-1 0,0-1,0 1,0-1,0 0,0 0,-1 0,1 0,-1-1,1 0,6-4,149-140,-158 148,-1-1,1 0,0 1,-1-1,1 1,0-1,0 1,0-1,0 1,0-1,-1 1,1 0,0 0,0 0,0-1,0 1,0 0,0 0,0 0,0 0,0 0,0 1,0-1,0 0,0 0,0 1,-1-1,1 0,0 1,0-1,0 1,0-1,-1 1,1-1,0 1,0 0,-1-1,1 1,-1 0,1 0,0-1,-1 1,1 0,-1 0,0 0,1 0,-1 0,0 0,0 0,1-1,-1 1,0 0,0 0,0 0,4 60,-4-55,4 48,1-33</inkml:trace>
  <inkml:trace contextRef="#ctx0" brushRef="#br0" timeOffset="6085.994">3612 396,'-21'1,"1"2,-1 0,1 1,-1 1,2 0,-1 2,0 0,1 2,1 0,-1 1,2 0,-1 2,2 0,-1 1,-8 9,24-20,-1-1,0 1,1-1,-1 1,1-1,0 1,-1 0,1 0,0 0,0 0,0 0,0 0,1 0,-1 0,0 0,1 0,0 0,-1 0,1 0,0 0,0 1,0-1,0 0,1 0,-1 0,1 0,-1 0,1 0,0 1,-1-1,1-1,0 1,0 0,1 0,-1 0,0 0,1-1,-1 1,1-1,-1 1,1-1,0 1,-1-1,1 0,0 0,0 0,0 0,0 0,0-1,0 1,0 0,0-1,0 0,8 1,0 0,0-1,0-1,0 0,0 0,0-1,0 0,-1-1,1 0,-1-1,0 1,0-2,0 1,0-1,-1-1,0 0,2-1,-3 2,140-111,-146 116,0-1,0 0,0 1,1-1,-1 1,0-1,0 1,1-1,-1 1,0 0,0 0,1 0,-1 0,0 0,1 0,-1 0,0 0,1 0,-1 0,0 1,0-1,1 1,-1-1,0 1,0-1,0 1,0 0,0-1,0 1,0 0,0 0,0 0,0 0,0 0,0 0,0 0,-1 0,1 0,0 0,-1 1,1-1,-1 0,1 0,-1 1,0-1,0 0,2 65,-82 240,24 17,56-322,1 0,-1 0,0 0,0-1,0 1,0 0,0 0,0 0,0 0,0 0,0 0,0 0,0 0,0 0,-1 0,1 0,0 0,-1 0,1 0,-1 0,1-1,-1 1,1 0,-1 0,0 0,1-1,-1 1,0 0,0-1,0 1,1-1,-1 1,0-1,0 1,0-1,0 0,0 1,0-1,0 0,0 0,0 0,0 1,0-1,0 0,0 0,0-1,1 1,-1 0,0 0,0 0,0-1,0 1,0 0,0-1,0 1,0-1,0 1,1-1,-1 1,0-1,0 0,1 1,-1-1,0 0,-4-11,0 0,1 0,1-1,-1 1,2-1,0 0,1 0,0 0,0 0,2 0,0 0,0-1,0-13,0-31,-1 33</inkml:trace>
  <inkml:trace contextRef="#ctx0" brushRef="#br0" timeOffset="6839.775">3866 254,'-27'327,"47"-244,-19-81,-1 0,1-1,-1 1,1 0,0-1,0 1,0 0,0-1,0 1,0-1,0 1,1-1,-1 0,1 0,-1 0,1 1,-1-1,1 0,-1-1,1 1,0 0,-1 0,1-1,0 1,0-1,0 0,-1 1,1-1,0 0,0 0,0 0,0 0,0 0,-1-1,1 1,0-1,0 1,0-1,-1 1,1-1,0 0,-1 0,2 0,64-78,27-97,-38 56,-4 55,-50 96,-13 33,4 1,2 0,3 0,5 46,-1 2,0-78,-2 0,-2 0,-1 0,-1-1,-2 1,-2-1,-1 0,-1-1,-13 25,23-56,0-1,0 1,0 0,-1 0,1-1,-1 1,1 0,-1-1,0 1,0-1,0 1,0-1,0 1,0-1,0 0,0 1,0-1,0 0,-1 0,1 0,-1 0,1 0,-1 0,1 0,-1 0,1-1,-1 1,0-1,1 1,-1-1,0 0,0 1,1-1,-1 0,0 0,0 0,1 0,-1-1,0 1,0 0,1-1,-1 1,0-1,1 0,-1 1,1-1,-1 0,1 0,-1 0,1 0,0 0,-1 0,1-1,0 1,-2-16,0 0,2 1,0-1,1 0,1 0,0 0,1 1,1-1,1 1,0-1,1 1,1 0,5-10,-11 25,64-153,-56 130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49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1 283,'29'0,"28"0,10 0,-2 0,-7 0,-9 0,-12-4,-9-3,-8 6,-7 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5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58,'-7'5,"0"1,0 0,0 0,1 0,-1 1,2 0,-1 1,1-1,0 1,1 0,-1 0,2 0,-1 1,1-1,0 1,1 0,0 0,1 0,0 0,0 0,0 0,2 0,-1 0,2 7,-10 65,-20 173,-26-86,90-253,-25 62</inkml:trace>
  <inkml:trace contextRef="#ctx0" brushRef="#br0" timeOffset="372.314">96 30,'5'-5,"15"-1,10 0,4 1,2 1,-1 2,-2 1,-1 0,-2 1,-1 0,0 1,-1-1,0 0,-10 0,-12 5,-8 2</inkml:trace>
  <inkml:trace contextRef="#ctx0" brushRef="#br0" timeOffset="587.301">39 368,'34'5,"25"2,7-6,-2-2,-7-2,-10 0,-6 1,-12 0</inkml:trace>
  <inkml:trace contextRef="#ctx0" brushRef="#br0" timeOffset="10624.485">688 312,'0'19,"0"1,-1 0,-1-1,-1 0,-1 1,-1-1,0 0,-2 1,3-11,1-2,0-1,1 1,-1-1,1 1,1 0,-1 0,1 0,0 0,1 0,-1 0,1 1,1 1,1-8,-1 1,1-1,-1 0,1 0,-1 0,1 0,0 0,0 0,0-1,-1 1,1-1,0 1,0-1,0 0,0 1,0-1,0 0,0 0,0-1,0 1,0 0,0-1,-1 1,1-1,0 1,0-1,0 0,-1 0,1 0,0 0,-1 0,1 0,-1 0,1-1,-1 1,1 0,-1-1,0 0,22-18,-1-2,-1-1,-1 0,-1-1,-1-1,-1-1,-1 0,-2-2,5-3,-19 30,0 0,0 0,0 0,1 0,-1 0,0 0,0 0,1 0,-1 0,0 0,1 0,-1 0,1 0,-1 0,1 0,0 0,-1 1,1-1,0 0,0 1,-1-1,1 0,0 1,0-1,0 1,0-1,0 1,0-1,0 1,0 0,0-1,0 1,0 0,0 0,0 0,0 0,0 0,0 0,0 0,0 0,0 0,0 1,0-1,0 0,0 1,0-1,0 0,0 1,-1 0,1-1,0 1,0-1,0 1,-1 0,1-1,0 2,10 189,-9-181,3 14,-1 0,-1 0,-1 1,-1-1,-1 1,-1-1,-3 13,-3 3,-2-1,-2 1,-2-2,-1 0,-2-1,-12 20,26-52,-1 1,0 0,-1-1,0 1,1-1,-2 0,1 0,0-1,-1 1,0-1,0 0,0 0,-1-1,1 1,-1-1,0-1,0 1,0-1,0 0,0 0,0 0,-1-1,1 0,-1-1,1 1,-1-1,1 0,3 0,0-1,0 1,0 0,0-1,0 0,0 1,0-1,0 0,0-1,0 1,1 0,-1-1,0 1,1-1,-1 0,1 0,0 0,0 0,0-1,0 1,0 0,0-1,0 1,1-1,0 0,-1 0,1 1,0-1,0 0,0 0,1 0,-1 0,1 0,0 0,-1-5,1 0,0 1,1-1,0 1,0-1,0 1,1-1,0 1,1 0,0 0,0 0,0 0,2-2,19-24,2 0,2 2,0 1,2 1,19-13,-48 41,153-108,-135 96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28 283,'5'4,"6"3,7-1,4-6,4-3,1-1,2 0,1 1,-1 1,0 1,0 0,0 1,-5-5,-2-1,0 0,1 1,2 1,-4 2</inkml:trace>
  <inkml:trace contextRef="#ctx0" brushRef="#br0" timeOffset="253.353">0 424,'24'9,"18"4,6-1,-1-2,-2-3,-5-3,-4-6,-4-4,-2-5,-1 0,-2 0,-4-1,-2 0,-4 3</inkml:trace>
  <inkml:trace contextRef="#ctx0" brushRef="#br0" timeOffset="600.803">254 0,'0'27,"7"-15,1-2,0 1,0-1,1 0,0-1,1 0,0-1,0 0,1 0,0-1,1 0,-1-1,1-1,0 0,1 0,8 1,52 26,-69-30,1-1,-1 1,1 0,-1 1,0-1,0 1,0 0,-1-1,1 2,0-1,-1 0,0 1,0 0,0 0,-1-1,1 2,-1-1,0 0,0 0,0 1,0-1,-1 1,0 0,0-1,0 1,-1 0,1-1,-1 1,0 0,-1 0,1 0,-1-1,0 1,0 0,0-1,-1 1,1-1,-1 1,0-1,-1 0,1 0,-1 0,0 0,-128 115,100-95,-107 70,114-67,22-17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7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12,'34'0,"15"0,5 0,-3 0,-4 0,-6 0,-5 0,-4 0,-3 0,-1 0,0 0,-6-5,-6-1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0,'43'5,"28"1,8 1,-5-2,-16-2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1,'-7'11,"0"0,1 1,0 0,1 0,0 1,1 0,0-1,1 1,1 1,0-1,0 0,2 0,-1 5,1-14,-13 289,-16-118,27-114,10-61,3-5</inkml:trace>
  <inkml:trace contextRef="#ctx0" brushRef="#br0" timeOffset="415.837">353 142,'-58'40,"-101"86,156-124,1 0,-1 0,1 0,0 0,-1 0,1 1,1-1,-1 1,0-1,1 1,-1 0,1 0,0-1,-1 1,2 0,-1 0,0 0,0 0,1 1,0-1,0 0,0 0,0 0,0 0,0 0,1 0,0 0,-1 0,1 0,0 0,1 0,-1 0,0 0,1-1,0 1,-1 0,1-1,0 1,0-1,1 0,-1 1,136 86,-44 9,-81-79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1 495,'32'-48,"77"-125,-3-16,-50 115,-55 74,0-1,-1 1,1-1,0 1,-1-1,1 1,0-1,0 1,-1 0,1-1,0 1,0 0,0 0,-1 0,1 0,0-1,0 1,0 0,0 1,-1-1,1 0,0 0,0 0,0 0,0 1,-1-1,1 0,0 0,0 1,-1-1,1 1,0-1,-1 1,1-1,0 1,-1-1,1 1,-1 0,1-1,-1 1,1 0,-1 0,1-1,-1 1,0 0,1 0,-1-1,0 1,0 0,0 0,0 0,0 0,0-1,0 1,0 0,0 0,0 0,0 0,0-1,4 60,-4-56,-1 201,0-204,1 0,0 0,0 0,0 0,0 0,0 0,1 0,-1 0,0 0,0 0,1 0,-1 0,0 0,1-1,-1 1,1 0,-1 0,1 0,0 0,-1-1,1 1,0 0,0-1,-1 1,1 0,0-1,0 1,0-1,0 1,0-1,-1 0,1 1,0-1,0 0,0 0,0 0,0 0,0 1,0-1,0 0,0-1,0 1,0 0,0 0,0 0,0-1,0 1,0 0,0-1,0 1,0-1,0 1,-1-1,1 1,0-1,0 0,49-37,-48 36,156-183,-113 126,-49 96,-11 32,11-58,1 0,0 0,1 1,0-1,0 1,2-1,-1 1,2 0,-1-1,1 1,3 9,7 14,-7-26</inkml:trace>
  <inkml:trace contextRef="#ctx0" brushRef="#br0" timeOffset="806.277">1045 44,'-1'-2,"0"-1,0 0,0 1,-1 0,1-1,-1 1,1 0,-1 0,0 0,0 0,0 0,0 0,0 0,0 1,-1-1,1 1,0-1,-1 1,1 0,-1 0,1 0,-1 1,0-1,1 0,-1 1,0 0,0 0,1 0,-1 0,0 0,0 0,1 1,-1-1,0 1,1 0,-1-1,1 2,-1-1,1 0,-1 0,-13 5,0 1,1 0,0 1,0 1,1 0,0 1,1 0,0 1,0 1,1 0,1 0,0 1,1 1,0 0,1 0,1 1,0 0,1 1,-1 2,7-16,0 0,0 0,0 1,0-1,1 1,-1-1,1 1,-1-1,1 1,0-1,0 1,0-1,0 1,0-1,1 1,-1-1,1 1,0-1,-1 0,1 1,0-1,0 0,1 0,-1 1,0-1,1 0,0 0,-1-1,1 1,0 0,0 0,0-1,0 1,0-1,0 0,0 1,0-1,1 0,-1 0,0-1,1 1,-1 0,1-1,0 1,11-3,0 0,0-1,-1-1,0 0,1 0,-1-1,-1-1,1 0,-1-1,0 0,-1-1,0 0,0-1,0-1,-1 1,1-3,28-21,-7 7,-1-3,-1 0,-2-2,11-16,-39 46,0 0,1 0,-1 0,0 0,1 0,-1 0,0 0,1 1,-1-1,1 0,-1 0,1 0,0 0,-1 1,1-1,0 0,0 1,0-1,-1 0,1 1,0-1,0 1,0 0,0-1,0 1,0 0,0-1,0 1,0 0,0 0,0 0,0 0,0 0,0 0,0 0,0 0,0 0,0 0,0 1,0-1,0 0,0 1,0-1,0 1,-1-1,1 1,0-1,0 1,0 0,-1-1,1 1,0 0,-1 0,1-1,0 1,-1 0,1 0,-1 0,-8 95,-1-58,7-16,1 0,1 1,1-1,1 1,1-1,3 11,6 116,-13-144,0 1,-1 0,1 0,-1-1,0 1,-1-1,1 1,-1-1,0 0,0 0,-1 0,1-1,-1 1,0-1,-1 0,1 0,-1 0,1-1,-1 1,0-1,-1 0,1-1,0 1,-1-1,1 0,-1-1,0 1,0-1,1 0,-1 0,0-1,0 0,0 0,0 0,0-1,0 0,-4-1,8 2,0 0,-1 0,1 0,0 0,0-1,0 1,0-1,0 1,0-1,0 0,0 0,0 0,0 0,0 0,1 0,-1 0,0-1,1 1,-1 0,1-1,-1 0,1 1,0-1,0 0,0 0,0 1,0-1,0 0,0 0,0 0,1 0,-1-1,1 1,0 0,-1 0,1 0,0 0,0 0,1 0,-1 0,0-1,1 1,-1 0,1 0,-1 0,1 0,0 0,1 0,10-13,2 1,0 1,1 0,0 1,0 1,2 0,-1 1,12-4,-18 8,200-79,-191 80</inkml:trace>
  <inkml:trace contextRef="#ctx0" brushRef="#br0" timeOffset="1172.284">85 523,'48'15,"45"-1,20-2,2-8,-6-5,-10-7,-9-2,-9-4,-10 0,-11 3,-7-2,-7 1,-7 3,-6 3,-2 2,-8-2,-7-1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22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142 559,'3'-24,"1"0,2 0,0 1,2 0,1 0,0 0,2 1,0 1,1 0,2 1,0 0,7-7,-8 8,133-163,-146 181,1 0,-1 0,0 1,1-1,-1 0,1 0,0 0,-1 1,1-1,-1 0,1 1,0-1,0 1,-1-1,1 1,0-1,0 1,0-1,-1 1,1 0,0 0,0-1,0 1,0 0,0 0,0 0,0 0,0 0,-1 0,1 0,0 0,0 0,0 0,0 1,0-1,0 0,0 1,-1-1,1 1,0-1,0 1,-1-1,1 1,0-1,0 1,-1 0,1-1,-1 1,1 0,-1-1,1 1,-1 0,1 0,-1 0,1 0,-1-1,0 1,0 0,1 0,-1 0,0 0,12 59,-12-5,11 57,-10-111,-1 1,1 0,-1-1,1 1,-1-1,1 1,0-1,0 1,0-1,0 1,0-1,0 0,0 0,0 1,1-1,-1 0,0 0,1 0,-1 0,1-1,-1 1,1 0,0-1,-1 1,1-1,-1 1,1-1,0 0,-1 1,1-1,0 0,0 0,-1 0,1-1,0 1,-1 0,1-1,0 1,-1-1,2 0,54-44,101-149,-73 112,-83 82,-1 0,1 0,-1 0,1 0,-1 1,0-1,1 0,-1 1,1-1,-1 1,0-1,0 1,1 0,-1 0,0 0,0-1,0 1,0 0,0 0,0 1,0-1,0 0,0 0,0 0,-1 1,1-1,0 0,-1 0,1 1,-1-1,0 1,1-1,-1 0,0 1,0-1,0 1,0-1,0 1,0-1,0 1,-1-1,1 0,0 1,-1-1,1 1,-1-1,0 1,1 2,-32 305,37-229,1-62</inkml:trace>
  <inkml:trace contextRef="#ctx0" brushRef="#br0" timeOffset="296.882">1 729,'43'5,"43"1,17-5,0-2,-8-2,-10-4,-15-2,-10 1,-10 2,-9 1,-6-2,-5 0,-3 0,-10 3,-8 1</inkml:trace>
  <inkml:trace contextRef="#ctx0" brushRef="#br0" timeOffset="2933.076">1299 192,'-6'19,"2"0,0 1,1-1,1 1,0-1,2 1,0 0,2-1,0 1,1-1,1 1,0-1,2 0,1 3,3 20,56 246,-46-205,-5-109,114-458,-69 288,-56 203,-3 5</inkml:trace>
  <inkml:trace contextRef="#ctx0" brushRef="#br0" timeOffset="3193.605">1694 729,'-5'33,"3"17,3-1</inkml:trace>
  <inkml:trace contextRef="#ctx0" brushRef="#br0" timeOffset="3714.073">1920 79,'-1'-2,"1"0,0 1,0-1,-1 0,1 0,1 0,-1 0,0 0,0 0,1 0,-1 0,1 1,-1-1,1 0,0 0,0 1,0-1,0 0,0 1,0-1,0 1,0-1,1 1,-1-1,1 1,-1 0,1 0,-1 0,1 0,0 0,0 0,-1 0,1 1,0-1,0 1,0-1,0 1,-1 0,1-1,1 1,3-3,81-17,-85 20,0 0,0-1,0 1,0 0,0 0,0 1,0-1,0 0,0 1,0-1,0 1,0 0,0 0,-1-1,1 1,0 0,-1 1,1-1,0 0,-1 0,1 1,-1-1,0 1,1-1,-1 1,0-1,0 1,0 0,0 0,0 0,-1-1,1 1,0 0,-1 0,0 0,1 0,-1 0,0 0,0 0,0 0,0 0,0 1,-2 5,0 1,0-1,-1 0,0 1,-1-1,0-1,0 1,0 0,-1-1,0 0,-1 0,0-1,0 1,0-1,-51 81,56-85,0 1,0-1,1 0,-1 1,1-1,0 1,0-1,0 1,0-1,0 1,0-1,1 0,-1 1,1-1,0 1,-1-1,1 0,0 0,1 1,-1-1,0 0,0 0,1 0,0 0,-1 0,1-1,0 1,0 0,0-1,0 1,0-1,0 0,0 0,0 0,1 0,-1 0,0 0,1 0,-1-1,2 1,103 6,-11-32,-76 21</inkml:trace>
  <inkml:trace contextRef="#ctx0" brushRef="#br0" timeOffset="4183.79">2287 559,'255'-27,"-111"-1,-103 15,-23 6</inkml:trace>
  <inkml:trace contextRef="#ctx0" brushRef="#br0" timeOffset="4435.258">2484 333,'-5'39,"-1"26,0 8,1-5,2-8,1-10,1-8,0-7,1-5,0-6</inkml:trace>
  <inkml:trace contextRef="#ctx0" brushRef="#br0" timeOffset="20969.829">339 983,'5'0,"1"0</inkml:trace>
  <inkml:trace contextRef="#ctx0" brushRef="#br0" timeOffset="25141.297">368 983,'-29'73,"16"-41,7-21,0-1,1 0,1 1,0 0,0 0,1 0,1 1,0-1,0 1,1-1,0 1,1-1,1 1,0 0,0-1,2 5,-2-14,0 1,0-1,1 0,-1 0,0 0,1 0,-1-1,1 1,0 0,0 0,0-1,0 0,0 1,0-1,0 0,0 0,0 0,0 0,1 0,-1 0,0-1,1 1,-1-1,1 0,-1 0,0 0,1 0,-1 0,1 0,-1 0,0-1,1 1,-1-1,0 0,1 0,-1 0,2-1,78-50,-58 28,-1 0,0-2,-2-1,-1-1,-2 0,2-6,-8 15,-9 14,1 0,-1 0,0-1,0 1,0-1,-1 1,0-1,0 0,0 0,-1 0,0 0,0-1,-1 1,0-5,-5 3,3 26,11 55,-4 0,-3 1,-4 19,0 6,2-80,-1-1,0 1,-2-1,0 0,-1 0,-1 0,0-1,-1 0,-2 0,1 0,-2-1,0 0,-7 8,-34 14,49-38,-1 0,1 0,0 1,-1-1,1 0,-1 0,1 0,0-1,-1 1,1 0,0 0,-1-1,1 1,0-1,-1 1,1-1,0 1,0-1,-1 0,1 0,0 1,0-1,0 0,0 0,0 0,0 0,0-1,1 1,-1 0,0 0,1 0,-1-1,1 1,-1 0,1 0,-1-1,1 1,0-1,0 1,-1 0,1-1,1 0,-1-14,1 0,0 0,2 0,0 0,0 1,2-1,0 1,0 0,2 1,-1-1,2 1,0 1,1-1,0 1,1 1,7-7,45-68,-48 71</inkml:trace>
  <inkml:trace contextRef="#ctx0" brushRef="#br0" timeOffset="26208.3">875 870,'58'-23,"-36"14,-19 8,-1-1,1 0,0 1,0-1,0 1,0 0,0 0,0 0,0 1,0-1,0 1,0-1,0 1,0 0,0 0,1 1,-1-1,0 0,0 1,0 0,0 0,0 0,2 1,-4 0,0 1,0-1,-1 0,1 0,-1 1,0-1,0 0,0 1,0-1,0 1,0-1,0 0,-1 1,1-1,-1 0,0 0,1 1,-1-1,0 0,-1 0,1 0,0 0,0 0,-1 0,1 0,-1-1,-1 2,-1 3,-80 101,82-106,1 1,0 0,-1-1,1 1,0 0,0 0,0 0,0 0,1 0,-1 0,1 0,-1 1,1-1,0 0,-1 0,1 0,0 0,1 1,-1-1,0 0,1 0,-1 0,1 0,-1 0,1 0,0 0,0 0,0 0,0 0,0 0,1 0,-1-1,0 1,1 0,-1-1,1 1,0-1,-1 0,1 0,0 1,0-1,0 0,0-1,0 1,0 0,0 0,0-1,0 1,1-1,-1 0,0 0,0 0,0 0,0 0,1 0,-1 0,0-1,0 1,0-1,0 0,0 1,1-2,100-45,-84 35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77,'-18'73,"3"-13,10-47,1 0,1 0,0 0,1 0,0 1,1-1,0 1,1-1,1 1,0 3,1-14,-1 1,0-1,1 0,-1-1,1 1,0 0,0 0,0-1,0 1,1-1,-1 0,1 1,-1-1,1 0,0-1,0 1,0 0,0-1,0 0,0 0,0 1,0-2,0 1,1 0,-1-1,0 1,1-1,-1 0,0 0,1-1,-1 1,0-1,0 1,1-1,-1 0,0 0,0 0,0-1,0 1,0-1,0 0,0 0,-1 0,1 0,-1 0,1 0,-1-1,0 1,1-1,32-37,-1-1,-1-1,-3-2,-1-1,15-36,-2-8,-32 130,-12 393,7-368,-3-57,0-1,-1 0,1 1,-2-1,1 1,-1 0,-1-1,1 1,-1-1,-1 1,0-1,0 0,-1 0,1 0,-2 0,1 0,-1 0,-1-1,1 0,-1 0,-2 3,5-8,0 0,0 0,0-1,-1 1,1-1,0 1,-1-1,1 0,-1 0,1 0,-1 0,1 0,-1 0,0-1,1 1,-1-1,0 0,1 0,-1 0,0 0,0 0,1-1,-1 1,0-1,1 0,-1 1,1-1,-1 0,1-1,-1 1,1 0,0-1,-1 1,1-1,0 0,0 0,0 0,1 0,-1 0,0 0,1 0,-1-1,1 1,0-1,0 1,0-1,0 1,0-1,0 1,1-1,-1 0,1 0,0 1,0-3,0-13,0-1,2 1,0 0,1 0,0 0,2 1,0-1,1 1,1 0,0 1,2 0,-1 0,2 0,0 1,1 1,9-19,-11 16,94-130,-89 134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0,-5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7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26 113,'-4'6,"1"1,-1 0,1 0,1 0,0 0,0 1,0-1,1 0,0 1,0 0,0-1,1 1,1 0,-1-5,0 0,0 0,0 0,1 0,0 0,-1-1,1 1,0 0,0 0,0-1,1 1,-1-1,1 1,-1-1,1 1,0-1,0 0,0 0,0 0,0 0,0 0,1-1,-1 1,1-1,-1 1,1-1,0 0,-1 0,1 0,0 0,0 0,0-1,-1 0,1 1,0-1,0 0,0 0,0 0,0-1,0 1,0-1,-1 0,1 1,0-1,0 0,-1-1,1 1,-1 0,3-2,14-8,-1-1,0 0,0-1,-1-1,-1-1,0 0,-2-1,1 0,-2-2,1-1,6-6,50-56,-69 80,1 1,-1-1,0 0,1 1,-1 0,0-1,1 1,-1 0,0 0,1-1,-1 1,1 0,-1 1,0-1,1 0,-1 0,0 0,1 1,-1-1,0 1,1-1,-1 1,0 0,0-1,0 1,1 0,-1 0,0 0,0 0,0 0,0 0,-1 0,1 0,0 0,0 0,-1 0,1 1,0-1,-1 0,1 0,-1 1,0-1,1 1,-1-1,0 0,0 1,0-1,0 0,0 1,0-1,0 1,-1-1,1 0,0 1,-1-1,1 0,-1 1,1-1,-1 0,0 0,0 1,-50 344,47-305,-3 1,-1-2,-2 1,-2-1,-4 6,-31 19,45-63,1-1,-1 1,1-1,-1 0,0 0,0 0,0 0,1 0,-1 0,0 0,0 0,0-1,0 1,-1-1,1 0,0 1,0-1,0 0,0 0,0 0,0-1,0 1,0 0,-1-1,1 1,0-1,0 0,1 0,-1 0,0 0,0 0,0 0,1 0,-1-1,-1 0,0-1,0-1,1 1,-1 0,1-1,0 0,0 1,1-1,-1 0,1 0,-1 0,1 0,0 0,1 0,-1-1,1 1,0 0,0 0,0 0,0-1,1 1,0 0,0 0,0 0,0 0,1 0,-1 0,1 0,2-2,66-103,-47 85,1 1,1 1,1 2,0 0,2 1,0 2,19-8,12-2,-34 19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57,'-74'422,"61"-273,-2-97,21-86,-1 16</inkml:trace>
  <inkml:trace contextRef="#ctx0" brushRef="#br0" timeOffset="248.319">198 1,'24'19,"17"6,8-1,3-4,-1-11,-5-7,0-3,-4-7,-4-2,-3 1,-4 2,-1-2,-2-1,-10 2,-8 3</inkml:trace>
  <inkml:trace contextRef="#ctx0" brushRef="#br0" timeOffset="433.925">141 395,'43'5,"34"-3,13-2,-4-2,-11-4,-15-1,-7 0,-8 1,-6 2,-6 2,-8 1</inkml:trace>
  <inkml:trace contextRef="#ctx0" brushRef="#br0" timeOffset="732.978">0 847,'43'0,"44"-5,11-1,-2-5,-11-1,-12 3,-12 2,-13-3,-9 1,-7 2,-3 2,-8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17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1,'22'163,"-15"-67,-4 1,-7 58,-42 54,41-191</inkml:trace>
  <inkml:trace contextRef="#ctx0" brushRef="#br0" timeOffset="353.069">363 170,'-40'25,"-27"16,1 2,3 4,2 2,18 1,43-49,-1 1,0-1,1 0,-1 0,0 1,1-1,0 1,-1-1,1 0,0 1,-1-1,1 1,0-1,0 0,0 1,1-1,-1 1,0-1,0 1,1-1,-1 0,1 1,-1-1,1 0,0 1,-1-1,1 0,0 0,0 0,0 0,0 0,0 0,0 0,0 0,0 0,0 0,1 0,-1-1,0 1,0 0,1-1,160 28,-162-28,9 1,0 0,0 0,0 0,0 1,0 1,-1-1,1 1,-1 1,1 0,-1 0,0 0,-1 1,1 0,-1 1,0 0,0 0,-1 0,3 4,7 25,-9-25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1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7 311,'7'4,"1"0,-1 0,0-1,1 0,0 0,0-1,-1 0,2-1,-1 1,0-2,0 1,0-1,0 0,5-1,3 1,214-28,-139 5,-71 20</inkml:trace>
  <inkml:trace contextRef="#ctx0" brushRef="#br0" timeOffset="344.962">7 537,'-5'0,"4"0,6 0,7 0,7 0,4 0,4 0,2 0,0 0,1 0,-1 0,0 0,0 0,0 0,-1 0,1 0,-1-5,-5-1</inkml:trace>
  <inkml:trace contextRef="#ctx0" brushRef="#br0" timeOffset="749.605">205 0,'2'12,"2"0,-1-1,2 1,0-1,0 0,0-1,2 1,-1-1,1-1,1 1,0-1,0 0,1-1,0 0,0 0,1-1,0 0,0-1,0 0,1 0,0-1,0-1,3 1,25 17,-17-9,-13-11,-1 1,0 1,0-1,0 2,-1-1,0 1,0 0,0 0,0 1,-1 0,1 0,-2 0,1 1,-1 0,0 0,0 0,-1 1,0 0,0 0,-1 0,0 0,0 0,-1 1,0-1,-1 1,0-1,0 3,-5 1,-1 0,0 0,0-1,-1 1,-1-1,0 0,-1-1,0 0,0 0,-1-1,0 0,-1 0,0-1,0 0,-1-1,1 0,-9 3,-11 11,-256 156,273-160,18-13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17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1 847,'38'-5,"18"-1,4 0,-3 1,-7 1,-7 2,-6 1,-9 0</inkml:trace>
  <inkml:trace contextRef="#ctx0" brushRef="#br0" timeOffset="249.054">57 1101,'34'0,"25"0,8 0,-8 0</inkml:trace>
  <inkml:trace contextRef="#ctx0" brushRef="#br0" timeOffset="8017.876">875 537,'13'-7,"-1"0,1 0,-1 2,2 0,-1 0,0 1,1 1,0 0,0 1,0 0,0 1,0 1,2 0,-15 0,1 1,-1-1,0 0,1 1,-1 0,1-1,-1 1,0 0,1-1,-1 1,0 0,0 0,0 0,0 0,0 0,0 1,0-1,0 0,0 0,0 1,0-1,-1 0,1 1,-1-1,1 1,-1-1,0 1,1-1,-1 1,0-1,0 1,0-1,0 1,0-1,0 1,-1-1,1 1,0-1,-1 1,1-1,-1 0,1 1,-1-1,0 0,0 1,-40 68,34-60,-79 101,84-108,0 1,0 1,1-1,0 0,0 0,0 0,1 1,-1-1,1 0,0 1,0-1,1 0,-1 1,1-1,0 0,0 0,0 1,1-1,-1 0,1 0,0 0,0-1,0 1,1 0,0-1,-1 0,1 1,0-1,0 0,1-1,-1 1,1 0,-1-1,1 0,0 0,0 0,0 0,0-1,0 1,0-1,1 0,-1-1,0 1,1-1,-1 1,0-1,1 0,-1-1,0 1,0-1,5-1,16-2</inkml:trace>
  <inkml:trace contextRef="#ctx0" brushRef="#br0" timeOffset="8337.682">1412 593,'0'6,"0"0,0 0,0-1,1 1,0 0,0-1,0 1,1-1,-1 1,2-1,-1 0,0 0,1 0,0 0,0 0,1 0,-1-1,1 1,0-1,0 0,0-1,1 1,-1-1,1 1,0-1,0-1,0 1,1-1,-1 0,0 0,1 0,-1-1,1 0,0 0,-1 0,1-1,0 0,-1 0,1 0,0-1,0 0,-1 0,-1-1,0 0,0 0,0 0,0-1,0 1,-1-1,1 0,-1 0,0 0,0 0,0-1,-1 1,1-1,-1 0,1 0,-1 0,-1 0,1 0,0 0,-1 0,0-1,0 1,0-1,-1 1,1 0,-1-1,0 1,-1-1,1 1,-1-1,0 1,0 0,0-1,0 1,-1 0,1 0,-1 0,0 0,-1-1,-2-3,-1-1,0 1,-1 0,1 1,-2-1,1 2,-1-1,0 1,0 0,0 0,-6-1,-10-5</inkml:trace>
  <inkml:trace contextRef="#ctx0" brushRef="#br0" timeOffset="8720.045">1807 508,'-11'12,"1"1,0 0,1 1,1 0,0 0,1 1,0 0,1 0,1 1,-1 3,6-16,-1-1,1 1,-1-1,1 1,0-1,0 1,0-1,0 1,1-1,-1 1,1-1,-1 0,1 1,0-1,0 1,0-1,0 0,0 0,1 0,-1 0,1 0,-1 0,1 0,0 0,-1 0,1-1,0 1,0-1,0 1,1-1,-1 0,0 0,0 0,1 0,-1 0,1-1,-1 1,1-1,-1 1,0-1,1 0,0 0,-1 0,1 0,-1 0,0-1,1 1,-1-1,1 0,-1 0,1 0,10-4,1-1,-1-1,0-1,0 0,-1 0,0-1,-1-1,0 0,0 0,-1-1,-1 0,1-1,-2 0,0-1,0 0,1-4,-7 14,1 0,-1 0,0-1,0 1,-1 0,1-1,-1 1,1-1,-1 0,0 0,0 1,-1-1,1 0,-1 0,0 0,0 0,0 1,0-1,-1 0,0 0,0 0,0 1,0-1,0 0,-1 1,1-1,-1 1,0 0,0-1,0 1,-1 0,1 0,-1 1,0-1,0 0,0 1,0-1,0 1,0 0,0 0,-3-1,-49 5,30 3</inkml:trace>
  <inkml:trace contextRef="#ctx0" brushRef="#br0" timeOffset="9068.78">2315 508,'-11'12,"1"0,-1 0,2 1,0 1,0-1,2 1,-1 1,2 0,0 0,1 0,-1 6,5-19,1 0,-1 0,1 0,0 0,-1 0,1 1,0-1,1 0,-1 0,0 0,1 0,-1 0,1 0,-1 0,1 0,0 0,0 0,0 0,0-1,0 1,0 0,1-1,-1 1,0 0,1-1,0 0,-1 1,1-1,0 0,-1 0,1 0,0 0,0 0,0 0,0-1,0 1,0-1,0 1,0-1,0 0,0 1,0-1,1 0,-1-1,0 1,95-23,-88 19,-1 0,-1-1,1 0,-1 0,0-1,0 1,0-2,-1 1,0-1,0 0,0 0,-1 0,0-1,-1 0,0 0,0 0,-1 0,0-1,0 0,-1 1,0-1,0 0,-1 0,0 0,-1 0,0 0,-1-5,-1 7,0 0,-1 1,0-1,0 1,-1 0,0 0,0 0,0 0,-1 1,0 0,0-1,0 2,0-1,-1 1,0 0,0 0,0 0,0 1,-1 0,1 0,-1 1,0-1,0 2,0-1,0 1,0 0,0 0,0 1,0 0,0 0,0 1,0 0,0 0,-6 2,-12 3</inkml:trace>
  <inkml:trace contextRef="#ctx0" brushRef="#br0" timeOffset="10096.303">735 1017,'440'-37,"309"-49,-494 48,-198 31,-34 5</inkml:trace>
  <inkml:trace contextRef="#ctx0" brushRef="#br0" timeOffset="10987.207">1440 1073,'-29'31,"12"-6,2 1,0 1,2 1,1 0,1 0,0 4,10-30,1 0,-1 0,1 0,-1-1,1 1,0 0,0 0,0 0,0 0,0 0,0 0,0 0,0-1,1 1,-1 0,1 0,0 0,-1-1,1 1,0 0,0 0,0-1,0 1,0-1,0 1,1-1,-1 0,1 1,-1-1,0 0,1 0,0 0,-1 0,1 0,0 0,-1-1,1 1,0 0,0-1,0 1,0-1,0 0,-1 0,1 0,0 0,1 0,90-11,-83 8,-1-1,0 0,0 0,0-1,0 0,-1 0,1-1,-1 0,-1-1,1 0,5-7,-2 0</inkml:trace>
  <inkml:trace contextRef="#ctx0" brushRef="#br0" timeOffset="11249.061">1666 1073,'-19'34,"-17"30,-1 9,1-4,6-7,8-11,8-9,2-6,2-5,4-3,2-1,2-1,6-5,7-5,2-6</inkml:trace>
  <inkml:trace contextRef="#ctx0" brushRef="#br0" timeOffset="12113.604">2794 480,'-14'34,"-5"20,1 6,-1-2,2-7,4-6,5-7,3-5,3-3,-3-2,-1-1,0 0,2 0,1 1,1-6</inkml:trace>
  <inkml:trace contextRef="#ctx0" brushRef="#br0" timeOffset="12415.754">3106 621,'-30'40,"3"2,1 0,2 2,2 1,2 0,-6 23,24-64,0 0,0 1,0-1,0 1,1-1,0 1,-1 0,2 0,-1-1,1 1,-1 0,1 0,1 0,-1 0,1-1,0 1,0 0,0 0,0-1,1 1,0-1,0 1,0-1,1 0,-1 0,1 0,0 0,0 0,0-1,1 1,-1-1,1 0,0 0,0 0,0 0,0-1,1 0,-1 0,3-1,-1 0,1-1,-1 0,1 0,0 0,-1-1,1 0,-1 0,1-1,-1 0,1 0,-1-1,0 1,0-1,0 0,-1-1,1 0,-1 0,0 0,0 0,0-1,0 0,-1 0,0 0,0 0,0-1,0-2,-1 4,0 1,-1-2,0 1,0 0,0 0,0-1,0 1,-1-1,0 1,0-1,0 0,-1 1,1-1,-1 0,0 1,0-1,-1 0,0 0,0 1,0-1,0 1,0-1,-1 1,0-1,0 1,0 0,-1 0,1 0,-1 0,0 0,0 1,0-1,-1 1,1 0,-1 0,0 0,0 0,0 1,-5-3,-1 1,1 0,-1 1,0 0,0 0,0 1,0 0,0 1,0 1,0-1,0 1,-1 1,1 0,0 0,-10 4,1 2</inkml:trace>
  <inkml:trace contextRef="#ctx0" brushRef="#br0" timeOffset="13674.09">819 0,'-37'18,"28"-15,-1 0,1 1,0 1,0 0,0 0,1 0,0 1,0 1,0-1,1 1,0 0,0 1,1 0,0 0,-2 5,-4 17,2 1,1 0,2 1,1 0,-1 28,-14 409,4-172,16 130,2-203,10-152,-11-70,1-1,0 1,-1-1,1 1,0-1,0 0,0 1,0-1,0 0,0 0,0 1,0-1,1 0,-1 0,0 0,1-1,-1 1,0 0,1 0,-1-1,1 1,0-1,-1 1,1-1,-1 0,1 1,0-1,-1 0,1 0,-1 0,1 0,0-1,-1 1,1 0,0-1,-1 1,1-1,-1 1,1-1,-1 0,1 0,131-63,63 62,-171 2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3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1 650,'4'0,"8"0,5 0,5 0,4 0,1 0,2 0,1 0,-1 0,0 0,0 0,0 0,0 0,-1 0,0 0,0 0,-9 0,-8 0</inkml:trace>
  <inkml:trace contextRef="#ctx0" brushRef="#br0" timeOffset="244.958">198 396,'0'38,"0"28,0 6,0-3,0-9,0-10,0-9,0-11</inkml:trace>
  <inkml:trace contextRef="#ctx0" brushRef="#br0" timeOffset="1376.992">734 339,'101'-55,"-75"45,51-6,-76 16,0 0,1 0,-1 0,0 0,1 0,-1 0,0 0,1 1,-1-1,0 0,1 1,-1-1,0 1,0-1,0 1,0 0,1-1,-1 1,0 0,0 0,0 0,0 0,-1 0,1 0,0 0,0 0,-1 0,1 0,0 1,-1-1,1 0,-1 0,0 1,1-1,-1 0,0 1,0-1,0 0,0 1,0-1,0 0,0 0,0 1,0-1,-1 0,1 1,-1-1,1 0,-1 0,1 1,-1-1,1 0,-1 0,-1 1,-72 90,-44 29,117-120,-1 0,0 1,0-1,1 1,-1-1,1 1,0 0,-1 0,1 0,0 0,0-1,0 2,0-1,1 0,-1 0,0 0,1 0,-1 0,1 1,0-1,0 0,0 0,0 0,0 1,1-1,-1 0,0 0,1 0,0 0,-1 1,1-1,0 0,0 0,0-1,1 1,-1 0,0 0,1 0,-1-1,1 1,-1-1,1 1,0-1,0 0,0 1,0-1,0 0,0 0,1 0,7 2,-1 0,1-1,0 0,0-1,0 0,0 0,0-1,0-1,0 0,0 0,0-1,-1 0,1 0,0-1,-1-1,7-2,9-6</inkml:trace>
  <inkml:trace contextRef="#ctx0" brushRef="#br0" timeOffset="1677.16">1299 311,'-19'21,"1"2,1 0,1 1,1 1,1 0,1 1,-1 6,12-30,1 0,0 0,-1 0,1 0,0 1,0-1,0 0,1 1,-1-1,0 1,1-1,0 0,-1 1,1-1,0 1,0-1,1 1,-1-1,0 1,1-1,0 1,-1-1,1 0,0 1,0-1,0 0,1 0,-1 0,0 0,1 0,-1 0,1 0,0 0,0 0,0-1,0 1,0-1,0 1,0-1,0 0,0 0,1 0,-1 0,3 0,4-1,1-1,-1-1,1 0,-1 0,0-1,1 0,-2 0,1-1,0-1,-1 1,1-1,-1-1,-1 1,1-1,-1-1,0 1,0-1,-1 0,0-1,0 0,-1 0,0 0,0 0,-1-1,0 0,-1 0,0 0,0 0,0-5,-2 8,0 1,-1-1,0 0,0 1,0-1,-1 0,1 1,-1-1,-1 1,1-1,-1 1,0-1,0 1,-1 0,0 0,1 0,-2 0,1 1,0-1,-1 1,0 0,0 0,0 0,-1 1,1-1,-1 1,0 0,0 0,0 1,0-1,0 1,-1 0,1 1,-1-1,1 1,-1 0,1 1,-1-1,0 1,1 0,-1 0,0 1,1 0,-6 1,-9 7</inkml:trace>
  <inkml:trace contextRef="#ctx0" brushRef="#br0" timeOffset="2030.123">1609 339,'-12'8,"0"0,0 1,1 1,0-1,1 2,0-1,0 1,1 1,1 0,0 0,1 1,0-1,1 2,-2 3,8-15,-1 0,0 0,1 0,0-1,-1 1,1 0,0 0,0 0,0 0,0 0,0 0,0 0,1 0,-1 0,1 0,-1 0,1-1,0 1,0 0,0 0,0-1,0 1,0 0,0-1,0 1,1-1,-1 0,0 1,1-1,0 0,-1 0,1 0,0 0,-1 0,1 0,0 0,0-1,0 1,-1-1,1 1,0-1,0 0,0 0,0 0,0 0,91-10,-82 7,0-1,0 0,0-1,0 0,-1-1,0 0,0 0,-1-1,0 0,0-1,0 0,-1 0,0-1,-1 0,0-1,0 1,-1-1,2-6,-5 12,-1-1,0 1,0-1,0 0,0 1,-1-1,0 0,0 0,0 0,-1 0,1 0,-1 0,-1 0,1 0,-1 0,1 0,-1 0,-1 0,1 1,-1-1,0 0,0 1,0-1,0 1,-1-1,0 1,0 0,0 0,0 1,-1-1,-2-2,2 3,-1-1,1 1,0-1,-1 1,0 1,0-1,0 1,0-1,0 2,-1-1,1 0,-1 1,1 0,-1 0,1 1,-1 0,1 0,-1 0,1 0,-1 1,1 0,-1 0,1 1,-1-1,1 1,0 0,0 0,0 1,0 0,-1 0,-12 8</inkml:trace>
  <inkml:trace contextRef="#ctx0" brushRef="#br0" timeOffset="2350.032">1891 339,'-5'10,"1"0,1 1,0-1,0 1,1-1,0 1,1 0,0 0,1 0,0-1,1 1,0 0,0 0,1 0,2 4,-3-12,0-1,0 0,1 0,-1 0,0 0,1 0,-1 0,1 0,0 0,-1-1,1 1,0 0,0-1,0 0,0 1,0-1,1 0,-1 0,0 0,0-1,1 1,-1 0,1-1,-1 0,0 1,1-1,-1 0,1 0,-1 0,1-1,-1 1,0-1,1 1,0-1,75-40,-68 31,-1 0,0 0,0-1,-1 0,0-1,-1 1,0-2,-1 1,0-1,1-6,-5 15,-1 0,1-1,-1 1,0-1,-1 1,1-1,-1 1,1-1,-2 1,1-1,0 0,-1 1,0-1,0 1,0 0,0-1,-1 1,0 0,0 0,0 0,0 0,-1 0,1 0,-1 1,0-1,0 1,-1 0,1-1,-1 2,1-1,-1 0,0 1,0 0,-5-2,0 0,-1 1,1 0,-1 1,0 0,1 0,-1 1,0 0,0 1,-7 1,-9-1</inkml:trace>
  <inkml:trace contextRef="#ctx0" brushRef="#br0" timeOffset="2995.323">2597 142,'-39'34,"-21"20,-7 1,5-4,7-10,8-13,13-11</inkml:trace>
  <inkml:trace contextRef="#ctx0" brushRef="#br0" timeOffset="3250.183">2202 311,'29'9,"19"9,6 5,-2 0,-9-1,-7-2,-5-6,-12-5,-15-4,-8-7,-3-4</inkml:trace>
  <inkml:trace contextRef="#ctx0" brushRef="#br0" timeOffset="3495.055">2371 57,'0'43,"-5"29,-1 7,0-6,1-9,2-12,0-9,2-8,1-9</inkml:trace>
  <inkml:trace contextRef="#ctx0" brushRef="#br0" timeOffset="3882.124">2880 170,'-102'-58,"98"57,0-1,0 1,1 0,-1 0,0 0,0 0,0 1,0-1,0 1,0 0,0 0,0 1,0-1,0 1,0 0,0 0,0 0,0 1,1-1,-1 1,0 0,1 0,-1 0,1 0,0 1,0 0,-1 0,1 1,1 0,-1 0,1 1,0-1,0 0,1 1,-1-1,1 1,0 0,0-1,1 1,-1 0,1 0,0-1,0 1,1 0,-1 0,1-1,0 1,0 0,1-1,-1 1,1-1,0 0,1 1,-1-1,0 0,1 0,0 0,0-1,0 1,1-1,-1 0,1 0,0 0,0 0,0-1,0 1,0-1,1 0,-1 0,0 0,1-1,0 0,-1 0,1 0,0 0,-1-1,1 0,0 0,0 0,0 0,-1-1,1 0,9-5,0-1,-1-1,0 0,0-1,-1 0,0-1,0-1,-1 1,2-4,36-32,-49 46,0 0,0 1,0-1,0 0,0 0,0 1,0-1,0 0,0 0,0 1,0-1,0 0,0 0,1 1,-1-1,0 0,0 0,0 1,0-1,0 0,1 0,-1 0,0 1,0-1,1 0,-1 0,0 0,0 0,0 0,1 0,-1 1,0-1,0 0,1 0,-1 0,0 0,1 0,-1 0,0 0,0 0,1 0,-1 0,0 0,0 0,1 0,-1 0,0-1,0 1,1 0,-1 0,0 0,1 0,-11 26,-20 37,17-37,1-1,1 2,1-1,1 1,1 1,2 0,1 0,0 8,4-12</inkml:trace>
  <inkml:trace contextRef="#ctx0" brushRef="#br0" timeOffset="4130.485">3077 396,'-10'14,"2"5,7-1,4-8,1-5</inkml:trace>
  <inkml:trace contextRef="#ctx0" brushRef="#br0" timeOffset="4362.931">3444 0,'-34'34,"8"-11,1 2,2 0,1 2,0 0,3 1,-10 18,27-43,0 0,0 0,0 0,1 1,-1-1,1 1,0-1,0 1,0 0,1-1,-1 1,1 0,0-1,0 1,0 0,0 0,1-1,-1 1,1 0,0-1,0 1,0-1,1 1,-1-1,1 0,0 1,0-1,0 0,0 0,1 0,-1-1,1 1,0 0,-1-1,1 0,0 0,1 0,-1 0,0 0,1 0,-1-1,0 0,1 0,0 0,1 1,3-2,0-1,0 0,-1 0,1 0,-1-1,1 0,-1-1,0 0,0 0,0 0,0-1,0 0,-1 0,0-1,0 1,0-1,0-1,-1 1,0-1,0 0,0 0,-1-1,0 1,0-1,-1 0,0 0,0 0,0 0,-1-1,0 1,-1-1,0 0,0 1,0-1,-1 0,0 1,-1-1,0 0,0 1,0-1,-1 1,0-1,-1 1,0-1,-7-10,-2 5</inkml:trace>
  <inkml:trace contextRef="#ctx0" brushRef="#br0" timeOffset="4702.165">3415 367,'-14'8,"0"0,0 1,1 0,0 1,1 1,0 0,0 0,1 2,1-1,0 1,1 0,0 1,1 0,-3 9,10-21,0 0,0 0,0 0,1 0,-1 0,0 0,1 0,0 0,-1 1,1-1,0 0,0 0,0 0,0 0,1 0,-1 1,1-1,-1 0,1 0,0 0,0 0,-1 0,2 0,-1-1,0 1,0 0,0 0,1-1,-1 1,1-1,-1 1,1-1,0 1,0-1,-1 0,1 0,0 0,0 0,0 0,0-1,0 1,0-1,0 1,1-1,5 1,-1 0,0-1,0 0,1 0,-1-1,0 0,1 0,-1-1,0 0,0 0,0 0,3-3,-2 2,0-1,0 0,-1 0,1-1,-1 1,0-2,-1 1,1-1,-1 0,-1 0,1-1,-1 0,0 0,0 0,-1 0,0-1,0 0,-1 0,0 0,0 0,-1 0,0-1,0 1,-1-1,0 1,-1-4,0 10,-1-1,1 0,-1 1,1-1,-1 0,0 1,0-1,0 1,-1-1,1 1,-1 0,1-1,-1 1,0 0,1 0,-1 0,0 0,-1 0,1 1,0-1,0 1,-1-1,1 1,-1 0,1 0,-1 0,1 0,-1 1,0-1,1 0,-2 1,-17-3</inkml:trace>
  <inkml:trace contextRef="#ctx0" brushRef="#br0" timeOffset="6047.408">536 847,'476'-28,"-71"-1,-148 18,75-24,8 7,-21 17,-68-16,-2-1,-184 15,31 2,-85 22,-17-6</inkml:trace>
  <inkml:trace contextRef="#ctx0" brushRef="#br0" timeOffset="6847.764">1440 960,'120'7,"-84"-9,237-2,-271 4,-1 0,1 0,0 0,-1 0,1 0,0 0,-1 1,1-1,-1 1,1-1,0 1,-1 0,1 0,-1 0,0-1,1 1,-1 0,0 1,1-1,-1 0,0 0,0 1,0-1,0 0,0 1,0-1,-1 1,1-1,0 1,-1-1,1 1,-1 0,0-1,1 1,-1 0,0-1,0 1,0 0,0-1,0 1,-1 0,1-1,0 1,-1 0,1-1,-1 1,0-1,1 1,-1-1,0 1,0-1,0 0,0 1,0-1,0 0,0 0,-1 1,1-1,0 0,-1 0,1-1,-1 1,1 0,-2 0,-178 122,178-121,-50 49,53-50,-1 0,0 0,0 0,0 0,0 0,0 0,1 1,-1-1,1 0,-1 0,1 1,-1-1,1 0,0 0,-1 1,1-1,0 0,0 1,0-1,0 1,0-1,1 0,-1 1,0-1,0 0,1 0,-1 1,1-1,-1 0,1 0,0 1,-1-1,1 0,0 0,0 0,0 0,0 0,0 0,0 0,0-1,0 1,0 0,0 0,1-1,-1 1,0-1,0 1,1-1,0 1,13 2,1 0,-1-1,1 0,0-1,0-1,0-1,-1 0,1-1,0 0,-1-2,1 0,5-2,27-5,36-10,-60 16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43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30,'74'-17,"135"5,-189 15,-24 4,-32 6,-70 16,166-22,-1-8,-32 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4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205 421,'-14'44,"-5"23,0 5,4-5,0-8,2-11,4-7,-2-7,1-4,-3-2,2-2,-3-4,1-2,-2-4,2-4</inkml:trace>
  <inkml:trace contextRef="#ctx0" brushRef="#br0" timeOffset="426.873">262 562,'215'-47,"-205"45,-6 0,2 1,-1-1,0 1,0 0,0 1,0-1,1 1,-1 0,0 0,0 1,1 0,-1 0,0 0,0 0,0 1,0 0,0 0,3 2,-7-2,0 0,0 1,0-1,-1 1,1-1,-1 1,1-1,-1 1,0-1,0 1,0 0,0-1,-1 1,1-1,-1 1,0-1,1 1,-1-1,0 0,0 1,-1-1,1 0,0 0,-1 0,1 0,-2 2,-1 2,-111 191,109-178,0-1,1 1,1 0,1 1,1-1,1 1,0 4,-1 16,-2-17,-2-5</inkml:trace>
  <inkml:trace contextRef="#ctx0" brushRef="#br0" timeOffset="683.676">290 732,'24'5,"17"1,7 0,0-1,-3-2,-5-1,-4-5,-4-3,-7 0</inkml:trace>
  <inkml:trace contextRef="#ctx0" brushRef="#br0" timeOffset="931.336">826 535,'-25'31,"2"1,1 2,1 0,2 2,2 0,1 1,-3 14,17-49,1 1,0 0,0 0,0 0,0 0,0 0,1 0,-1 0,1 0,0 0,0 0,0 0,0 0,1 0,-1 0,1 0,0 0,0 0,0 0,0 0,0 0,1 0,-1-1,1 1,0-1,0 1,0-1,0 0,0 1,0-1,1 0,-1 0,1-1,-1 1,1-1,0 1,0-1,-1 0,1 0,0 0,0 0,0 0,0-1,0 1,0-1,0 0,1 0,-1 0,0 0,0-1,0 1,0-1,0 0,1 0,7-4,0 0,-1-1,0 0,0 0,0-1,-1 0,0-1,0 0,-1-1,0 0,0 0,-1 0,-1-1,1 0,-2 0,1-1,-1 0,2-7,-5 13,0 0,0 0,0 0,0 0,-1-1,0 1,0-1,0 1,-1 0,0-1,0 1,0-1,-1 1,0-1,0 1,0 0,0-1,-1 1,0 0,0 0,-1 0,1 0,-1 1,0-1,0 1,-1-1,1 1,-1 0,0 0,0 1,0-1,-1 1,1 0,-1 0,0 0,-16-1</inkml:trace>
  <inkml:trace contextRef="#ctx0" brushRef="#br0" timeOffset="1381.486">1051 648,'-26'72,"5"44,20-113,1-1,0 1,0 0,1-1,-1 1,1-1,-1 1,1-1,0 1,-1-1,1 0,0 1,1-1,-1 0,0 0,1 1,-1-1,1 0,0-1,0 1,-1 0,1 0,0-1,1 1,-1-1,0 0,0 0,1 1,-1-1,0-1,1 1,-1 0,1-1,-1 1,1-1,-1 0,1 1,0-1,-1-1,1 1,-1 0,1-1,1 0,5-1,1-1,0-1,-1 0,0 0,0-1,0 0,-1 0,1-1,-1 0,-1-1,1 0,-1 0,0 0,-1-1,0 0,0 0,0-1,-1 0,-1 0,1 0,-1 0,-1-1,0 1,0-1,-1 0,0 0,-1 0,0 0,-1 0,0 0,0-1,-1 1,0 6,-1 1,1-1,-1 1,1-1,-1 1,0 0,0 0,0 0,-1 0,1 0,-1 0,1 0,-1 1,0 0,0-1,0 1,-1 0,1 0,0 1,-1-1,1 1,-1 0,1 0,-1 0,0 0,1 0,-1 1,0 0,0 0,1 0,-1 0,0 0,0 1,1 0,-1 0,0 0,1 0,-1 0,1 1,-1-1,-2 3,-13 3</inkml:trace>
  <inkml:trace contextRef="#ctx0" brushRef="#br0" timeOffset="1765.828">1418 648,'-71'93,"69"-90,-1 1,2-1,-1 1,0 0,1 0,-1 0,1 0,1 0,-1 0,0 0,1 1,0-1,0 0,0 0,0 0,1 0,0 1,-1-1,2 0,-1 0,0 0,1 0,0-1,0 1,0 0,1 1,0-2,0-1,0 1,0-1,0 1,0-1,0 0,1 0,-1 0,1-1,0 1,-1-1,1 0,0 0,0 0,0 0,0-1,0 0,0 0,0 0,-1 0,1 0,0-1,0 0,0 0,0 0,0 0,1-1,5-2,0 1,-1-2,0 1,0-1,0-1,-1 1,1-2,-1 1,-1-1,2-2,1-1,0-2,-1 1,-1-1,0-1,0 1,-1-1,-1-1,0 1,-1-1,0 0,-2 0,1 0,0-11,-4 23,0 0,0-1,0 1,0 0,-1-1,1 1,-1 0,1-1,-1 1,0 0,0 0,0 0,0 0,0 0,-1 0,1 0,-1 0,1 0,-1 0,1 1,-1-1,0 1,0-1,0 1,0 0,0 0,0 0,0 0,0 0,-1 0,1 0,0 1,-1-1,1 1,-1 0,-18-4</inkml:trace>
  <inkml:trace contextRef="#ctx0" brushRef="#br0" timeOffset="2464.55">7 1155,'61'15,"1"-3,0-3,1-3,0-2,21-4,44-6,-1-5,40-13,39-3,-120 17,254-16,-316 26</inkml:trace>
  <inkml:trace contextRef="#ctx0" brushRef="#br0" timeOffset="7446.314">374 1466,'155'-37,"-128"30,1 2,-1 0,1 2,0 1,1 2,19 1,-47-1,1 0,-1 0,1 0,-1 0,1 0,-1 0,1 0,-1 0,1 1,-1-1,1 1,-1-1,1 1,-1-1,0 1,1 0,-1 0,0 0,0 0,1-1,-1 2,0-1,0 0,0 0,0 0,0 0,-1 1,1-1,0 0,0 1,-1-1,1 1,-1-1,1 1,-1-1,0 1,0-1,0 1,0-1,0 1,0-1,0 1,0-1,0 1,-1-1,1 1,0-1,-1 1,0-1,1 1,-1-1,0 0,0 1,1-1,-1 0,0 0,0 0,0 0,-1 0,1 0,0 0,0 0,-1 0,-159 109,132-92,19-13,1 1,-1 0,1 0,0 1,0 0,1 1,0 0,0 0,1 0,0 1,0 0,-2 6,8-13,1 0,0 0,-1 0,1-1,0 1,0 0,0 0,0 0,0 0,0 0,1 0,-1-1,1 1,-1 0,1 0,0 0,0-1,0 1,0 0,0-1,0 1,0-1,0 1,1-1,-1 0,0 1,1-1,-1 0,1 0,0 0,-1 0,1 0,0 0,-1-1,1 1,1 0,68 17,-39-16,-1 0,0-2,1-2,-1 0,0-3,10-2,-17 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0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14,'0'-1,"0"1,0-1,-1 0,1 1,0-1,0 0,0 1,-1-1,1 1,0-1,-1 1,1-1,0 1,-1-1,1 1,-1-1,1 1,-1-1,1 1,-1 0,1-1,-1 1,1 0,-1-1,0 1,1 0,-1 0,1 0,-1-1,0 1,1 0,-1 0,0 0,1 0,-1 0,0 0,1 0,-1 1,1-1,-1 0,0 0,1 0,-1 1,1-1,-1 0,0 0,1 1,-1-1,1 1,-1-1,1 0,0 1,-1 0,-32 18,-2 13,1 2,2 1,2 1,1 2,2 0,2 2,1 1,2 1,0 7,0-6,1 0,3 2,2 0,1 1,3 0,2 1,1 1,3-1,2 1,2 0,4 46,5-42,3 0,2 0,2-1,2 0,2-2,3 0,2-1,16 23,139 231,-99-161,-72-145,-1-7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04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1,'0'37,"89"324,-73-281,-3 0,-4 2,-3-1,-4 1,-4 0,-3-1,-7 30,7-87,0 0,-1 0,-1-1,-1 0,-2-1,0 0,-1 0,-1-1,-1 0,2-5,7-7,-1 1,0-1,0 0,-1 0,0 0,-1-1,0 0,0-1,-1 1,0-1,0-1,0 1,-1-2,0 1,0-1,-1 0,0-1,1 0,-1-1,-1 0,1 0,-1-1,-7-6</inkml:trace>
  <inkml:trace contextRef="#ctx0" brushRef="#br0" timeOffset="399.448">635 452,'111'-27,"105"-13,-212 39,0 0,0 0,0 0,0 1,0-1,0 1,0 0,0 0,0 1,0-1,0 1,0 0,-1 0,1 0,0 0,0 1,-1-1,1 1,-1 0,1 0,-1 1,0-1,0 1,0-1,0 1,0 0,0 0,-1 0,0 1,1-1,-1 1,0-1,-1 1,1-1,-1 1,0 0,0 0,0 0,0 0,0 0,-1 0,0 0,0 0,-8 15,-1 0,-1-1,-1 0,0-1,-1 0,-1-1,-1-1,0 0,-1 0,-7 4,14-11,-52 48,36-37,2 1,0 1,2 1,0 1,2 1,0 1,-8 17,24-40,1 0,-1 0,1 0,0 1,0-1,0 0,0 0,0 1,0-1,1 1,-1-1,1 0,-1 1,1-1,0 1,0-1,0 1,1-1,-1 1,1-1,-1 1,1-1,0 0,0 1,-1-1,2 0,-1 0,0 0,0 0,1 0,-1 0,1 0,0 0,0 0,-1-1,1 1,0-1,0 1,1-1,-1 0,0 0,0 0,1 0,-1 0,0 0,3 0,21 2,0-1,1-1,-1-1,0-1,1-2,-1 0,0-2,-1-1,1-1,22-10,-9 6,273-93,-270 93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22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31,'0'-1,"1"0,-1 0,0 0,0-1,0 1,0 0,0 0,-1 0,1 0,0 0,0 0,-1 0,1 0,-1 0,1 0,-1 0,1 0,-1 0,1 0,-1 0,0 0,0 1,1-1,-1 0,0 0,0 1,0-1,0 1,0-1,0 1,0-1,0 1,0-1,0 1,0 0,0 0,0-1,0 1,0 0,-1 0,1 0,0 0,0 0,0 1,0-1,0 0,0 0,0 1,0-1,0 1,0-1,0 1,0-1,0 1,0 0,0-1,0 1,1 0,-1 0,0-1,0 1,1 0,-1 0,1 0,-1 0,-21 28,1 1,1 0,2 2,1 0,1 1,-4 19,-5 14,3 2,3 0,3 1,3 1,3 0,2 17,6-41,3-1,2 1,2 0,1-1,3 0,2-1,1 0,3 0,1-2,2 0,2-1,2 0,1-2,3-1,0-1,3-1,1-2,1 0,20 14,-50-47,0 0,0 0,0 1,0-1,0 0,0 1,1-1,-1 0,0 0,1 0,-1 0,1 0,-1 0,1 0,-1-1,1 1,-1-1,1 1,0-1,-1 1,1-1,0 0,0 0,-1 0,1 0,0 0,-1 0,1 0,0-1,-1 1,1-1,0 1,0-1,5-10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2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69 386,'9'-41,"-9"40,0 0,0 1,0-1,1 0,-1 1,0-1,1 1,-1-1,0 0,1 1,-1-1,1 1,-1-1,1 1,-1-1,1 1,-1-1,1 1,0 0,-1-1,1 1,0 0,-1-1,1 1,0 0,-1 0,1 0,0 0,-1 0,1 0,0 0,0 0,-1 0,1 0,0 0,-1 0,1 0,0 0,-1 1,1-1,0 0,-1 0,1 1,0-1,-1 1,1-1,-1 0,1 1,-1-1,1 1,-1 0,1-1,-1 1,1-1,-1 1,0 0,17 23,-1 1,-2 0,0 1,-2 1,-1 0,-1 0,-2 1,0 1,-2-1,-1 1,-1 0,-2 0,-1 19,6 18,3-7,-3 0,-2 0,-3 1,-3-1,-2 1,-3-1,-2 0,-3 0,-3-1,-2-1,-2 0,-3-1,-3-1,-5 6,19-44,4-6,0-1,0 1,-1-1,0 0,-1-1,0 0,-1 0,0-1,-5 4,1-6,1-5</inkml:trace>
  <inkml:trace contextRef="#ctx0" brushRef="#br0" timeOffset="449.865">435 923,'15'-6,"-4"0,0 1,1 0,0 0,0 1,0 1,0 0,1 1,-1 0,1 1,0 0,-1 1,1 0,0 1,9 2,-19-1,0-1,0 1,0-1,-1 1,1 0,-1 0,1 0,-1 0,0 0,0 1,0-1,0 1,0 0,0-1,-1 1,1 0,-1 0,0 0,0 0,0 0,0 0,-1 0,1 0,-1 0,0 0,0 1,0-1,0 0,0 0,-1 0,1 0,-1 1,0-1,0 0,0 0,-1 0,-52 106,25-67,20-31,1 0,0 0,0 1,1 0,1 0,0 0,1 1,0 0,1 1,0-1,0 9,4-19,0 1,0-1,0 1,1-1,0 0,0 1,0-1,0 0,0 0,0 0,1 1,0-1,-1-1,1 1,0 0,1 0,-1-1,0 1,1-1,-1 0,1 0,0 0,0 0,0 0,0 0,0-1,0 0,0 1,0-1,1 0,-1-1,0 1,1 0,7 1,0 0,0 0,0-1,0-1,0 0,0 0,0-1,0 0,9-3,52-41,-62 31</inkml:trace>
  <inkml:trace contextRef="#ctx0" brushRef="#br0" timeOffset="1301.414">577 76,'251'-24,"-246"23,0 0,0 0,0 0,-1 1,1 0,0 0,0 1,0-1,0 1,-1 0,1 0,0 0,-1 1,1 0,-1 0,1 0,-1 0,0 1,0-1,0 1,0 0,0 1,-1-1,0 1,1-1,-1 1,0 0,-1 0,1 0,-1 0,0 1,0-1,0 1,-1-1,1 1,-1 0,0 0,0-1,-1 1,0 3,-51 311,27 16,34-53,2-93,-12 244,-26-237,26-193,-1 0,0 0,0 0,0 0,-1 0,1 0,-1 0,1-1,-1 1,0 0,0-1,0 0,0 1,-1-1,1 0,0 0,-1 0,0 0,1-1,-1 1,0-1,0 1,0-1,0 0,0 0,0-1,0 1,-2 0,-97-1,69-2,-81-12,89 7</inkml:trace>
  <inkml:trace contextRef="#ctx0" brushRef="#br0" timeOffset="13523.877">1424 273,'-33'288,"29"-264,-40 178,28-167,28-109,123-328,-62 251,-73 151,0 1,0-1,1 1,-1-1,0 0,0 1,0-1,0 0,0 1,1-1,-1 0,0 1,0-1,1 0,-1 1,0-1,0 0,1 0,-1 1,0-1,1 0,-1 0,0 0,1 0,-1 1,0-1,1 0,-1 0,0 0,1 0,-1 0,1 0,-1 0,0 0,1 0,-1 0,1 0,-1 0,0 0,1 0,-1 0,0 0,1-1,-1 1,0 0,1 0,-1 0,0-1,1 1,-1 0,0 0,1-1,-1 1,0 0,0 0,1-1,-1 1,0 0,0-1,0 1,0 0,1-1,1 39,-2-34,24 194,-22-185,0-1,1 1,1-1,0 0,1 0,0 0,0-1,2 0,5 9,-9-16,0 0,0 0,0 0,1-1,-1 0,1 0,0 0,0 0,0 0,0-1,0 0,1 1,-1-2,1 1,-1 0,1-1,0 0,-1 0,1-1,0 1,0-1,0 0,-1 0,1 0,0-1,0 0,1 0,6-5,-1 0,0-1,-1-1,0 1,0-1,0-1,-1 0,0-1,-1 1,0-1,-1-1,0 0,0 0,-1 0,-1-1,0 1,0-2,-1 0,5-6,98-273,-68 174,-44 165,-1-17</inkml:trace>
  <inkml:trace contextRef="#ctx0" brushRef="#br0" timeOffset="13772.136">1169 1093,'43'-15,"44"-9,15-6,1 3,-12 6,-13 1,-14 4,-13 6,-11 3,-7 4,-10 6,-8 4</inkml:trace>
  <inkml:trace contextRef="#ctx0" brushRef="#br0" timeOffset="14255.717">1254 1825,'24'-60,"3"1,2 1,3 2,35-47,-62 95,-1 3,-1-1,1 0,0 1,0 0,1 0,-1 0,1 1,0-1,0 1,1 0,0 0,-1 1,4-2,-6 6,-1 0,0 0,1 0,-1 0,0 0,0 0,0 0,0 1,0-1,0 1,-1 0,1-1,0 1,-1 0,0 0,1 0,-1 0,0 0,0 1,0-1,0 0,0 0,-1 1,1-1,0 0,-1 1,0-1,0 1,0-1,0 0,0 2,5 15,-4-17,0 0,-1 0,1 0,0 0,0 0,1 0,-1 0,0 0,1 0,-1-1,1 1,-1-1,1 1,0-1,0 1,-1-1,1 0,0 0,0 0,1 0,-1 0,0 0,0-1,0 1,0-1,1 0,-1 1,0-1,0 0,1 0,-1 0,0-1,0 1,0 0,1-1,-1 0,2 0,77-44,137-100,-217 145,0-1,0 0,0 1,0-1,0 1,0 0,0-1,0 1,0 0,0-1,0 1,0 0,0 0,0 0,0 0,0 0,0 0,1 0,-1 1,0-1,0 0,0 0,0 1,0-1,0 1,0-1,0 1,0-1,0 1,-1 0,1 0,0-1,0 1,0 0,-1 0,1 0,-1 0,1-1,0 1,-1 0,0 0,1 0,-1 0,1 1,-1-1,0 0,0 0,0 0,0 0,0 0,0 0,0 1,-3 61,-6-26,5-29,1 0,1 0,-1 1,1-1,1 1,0 0,0-1,0 1,1 0,1 0,0-1,0 1,0 0,1-1,0 1,1-1,1 4,-2-10,-1 0,1 0,0 0,-1-1,1 1,0-1,0 1,0-1,0 1,0-1,0 0,1 0,-1 0,0 0,1-1,-1 1,0-1,1 1,-1-1,1 0,-1 0,1 0,-1 0,1 0,-1-1,0 1,1-1,0 0,21-7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35,'-21'36,"1"0,1 2,3 1,1 0,1 0,3 2,1-1,2 1,2 1,0 17,5-31,1 0,1 0,1 0,1 0,7 24,-9-46,1 0,-1 0,1 0,1 0,-1 0,1-1,0 1,0-1,1 0,-1 0,1 0,0 0,1-1,-1 0,1 0,0 0,0 0,0-1,0 1,1-1,-1-1,1 1,0-1,0 0,0 0,0-1,0 0,0 0,3 0,6-3,1 0,-1-1,1-1,-1-1,0 0,0-1,-1 0,0-1,0-1,0 0,-1-1,-1-1,1 0,-1 0,-1-1,0-1,8-10,17-23,-2 0,-2-2,-1-2,-3-1,-3-1,-1-1,-3-1,10-40,-26 80,-1 0,0 0,-1 0,0-1,-1 1,-1 0,0-1,-1 0,-1 1,0-1,-1 0,1 13,0 0,0 0,-1 0,1 1,0-1,-1 0,1 1,-1-1,1 1,-1 0,1-1,-1 1,1 0,-1 0,1 0,-1 0,1 0,-1 0,1 1,-1-1,1 1,-1-1,1 0,0 1,-1 0,1-1,0 1,-1 0,1 0,0 0,0 0,0 0,0 0,0 0,0 0,0 0,0 1,0-1,0 0,1 1,-1-1,0 0,1 1,-1-1,1 1,-1 0,-20 25,1 2,2 0,0 1,3 1,0 0,2 1,2 0,-4 19,8-27,1 1,1 0,1 0,2 1,0-1,2 0,1 1,2 12,-2-25,1 0,1-1,0 1,0-1,2 0,-1 0,1 0,1-1,0 0,1 0,0 0,1-1,0 0,0 0,1-1,0 0,8 5,34 9,-32-23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0,'-14'24,"-5"13,1 4,3 1,5-2,-2-4,2-2,8-8,3-7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1 198,'14'4,"10"3,6-1,2-2,0 0,0-2,0-1,-2 0,-1-1,0-1,0 1,-1 0,0-5,0-1,0-1,-5-2,-5-1</inkml:trace>
  <inkml:trace contextRef="#ctx0" brushRef="#br0" timeOffset="250.278">283 0,'-10'34,"-3"15,1 5,2-3,3-4,-2-6,1-5,1-4,2-2,2-2,1-1,2 0,4-5,3-1,-1 1,-1-4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2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1,'4'289,"-7"-15,-26 59,1-137,49-245,-10 28</inkml:trace>
  <inkml:trace contextRef="#ctx0" brushRef="#br0" timeOffset="583.798">537 142,'-256'232,"57"-96,197-136,1 1,-1-1,1 1,-1 0,1-1,-1 1,1 0,0 0,-1 0,1 0,0 0,0 0,-1 0,1 0,0 0,0 0,1 1,-1-1,0 1,0-1,1 0,-1 1,0-1,1 1,0-1,-1 1,1 0,0-1,0 1,0-1,0 1,0 0,0-1,0 1,0-1,1 1,-1-1,1 1,-1-1,1 1,0-1,-1 1,1-1,0 0,0 1,0-1,0 0,0 0,0 0,0 0,1 0,-1 0,1 1,131 43,-121-40,-1 0,1 0,-1 1,0 1,0 0,-1 0,0 1,0 0,-1 1,0 0,-1 0,0 1,0 0,-1 1,0-1,-1 2,0-1,-1 0,0 1,-1 0,0 0,-1 1,0 3,-2-10,20 67,-19-71,-1-1,0 1,0-1,1 1,-1-1,0 1,1-1,0 0,-1 0,1 0,0 0,-1 0,1 0,0 0,0 0,0-1,0 1,0-1,0 0,0 1,0-1,0 0,0 0,0 0,0 0,0-1,0 1,-1 0,1-1,0 0,0 1,0-1,0 0,0 0,-1 0,1 0,24-13,-3-2</inkml:trace>
  <inkml:trace contextRef="#ctx0" brushRef="#br0" timeOffset="832.321">791 678,'-14'34,"-6"15,-3 5,2-3,5-4,4-6,5-5,8-9,9-8,3-13,-1-12,-3-5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1,'34'0,"15"0,10 0,-1 0,-5 0,-7 0,-7 0,-5 0,-3 0,-7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6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0,'33'10,"17"3,8-6,0-4,-5-2,-8-2,-5 0,-6-5,-3-1,-8 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1,'-11'21,"-12"21,2 1,2 1,1 1,3 1,2 0,-4 25,9 16,3 1,5-1,4 19,0 34,-4 88,0-217</inkml:trace>
  <inkml:trace contextRef="#ctx0" brushRef="#br0" timeOffset="328.101">515 395,'-452'303,"398"-258,53-44,1 0,-1 0,0 0,0-1,1 1,-1 0,1 0,-1 0,1 0,-1 0,1 0,-1 0,1 0,0 1,0-1,-1 0,1 0,0 0,0 0,0 0,0 0,1 0,-1 0,0 1,0-1,1 0,-1 0,0 0,1 0,-1 0,1 0,-1 0,1 0,0 0,-1-1,1 1,0 0,0 0,0-1,0 1,-1 0,1-1,0 1,0 0,0-1,0 0,0 1,0-1,1 0,-1 1,0-1,0 0,0 0,0 0,0 0,0 0,0 0,0 0,1 0,46 10,-34-9,1 1,-1 0,1 1,-1 1,0 1,0 0,-1 0,1 1,-1 1,0 0,-1 1,0 1,0 0,-1 0,0 1,0 0,2 5,1 6,-11-15,0 0,1 0,-1 0,1-1,0 0,1 0,-1 0,1 0,0-1,1 0,-1 0,0 0,1-1,0 0,5 3,9-1</inkml:trace>
  <inkml:trace contextRef="#ctx0" brushRef="#br0" timeOffset="701.976">600 903,'182'1,"-180"-2,0 1,1 0,-1-1,0 1,1 0,-1 1,0-1,0 0,1 1,-1-1,0 1,0-1,0 1,0 0,0 0,0 0,0 0,0 1,0-1,0 0,-1 1,1-1,0 1,-1 0,1-1,-1 1,0 0,0 0,1 0,-1 0,0 0,-1 0,1 0,0 1,-1-1,1 0,-1 0,0 0,1 1,-1-1,0 0,-1 0,1 1,0-1,-1 0,1 0,-1 1,1-1,-1 0,0 0,-1 2,-25 34,24-35,0 1,-1-1,2 0,-1 1,0 0,1 0,0-1,-1 2,2-1,-1 0,0 0,1 0,0 1,0-1,0 1,0-1,1 1,0 3,2-5,1 0,0 0,0 0,0-1,0 1,0-1,1 0,-1 0,1 0,-1 0,1 0,0-1,0 0,-1 0,1 0,0 0,0 0,0-1,0 0,0 0,0 0,0 0,0-1,0 1,0-1,0 0,0 0,0-1,0 1,-1-1,2 0,58-26,-46 18</inkml:trace>
  <inkml:trace contextRef="#ctx0" brushRef="#br0" timeOffset="1029.137">1107 706,'34'0,"15"-5,5-1,-2 0,-6-4,-5 0,-5-3,-3 0,-4-1,-6-5,-7 2</inkml:trace>
  <inkml:trace contextRef="#ctx0" brushRef="#br0" timeOffset="1278.903">1333 452,'-4'33,"-3"17,1 4,6-3,3-4,1-7,0 1,-1-2,4-9,0-3,0-2,-2-1,3-4,1 0,-2-5</inkml:trace>
  <inkml:trace contextRef="#ctx0" brushRef="#br0" timeOffset="2044.772">1870 198,'-24'41,"3"0,1 2,2 0,1 1,3 1,1 6,11-33,1 1,1-1,0 1,2-1,0 0,1 1,1-1,1 0,0-1,1 1,1-1,1 0,0-1,1 1,1-2,10 13,-12-17,0-1,1 0,0 0,0-1,1 0,0 0,1-1,0-1,0 0,2 1,-9-6,0 0,0 0,1 0,-1-1,0 1,1-1,-1 0,1 0,0-1,-1 1,1-1,-1 0,1 0,0-1,-1 1,1-1,-1 0,1 0,-1-1,0 1,1-1,-1 0,0 0,0 0,0-1,0 0,-1 1,1-1,3-4,95-155,-62 91,-4-2,-2-1,-4-1,19-74,-32 62,-37 103,7 12,1 1,2 1,1 0,1 0,1 1,2-1,1 1,2 1,1-1,1 0,4 29,-1-38,0 0,1 0,1 0,1 0,1-1,1 0,1 0,1-1,0 0,2-1,0 0,1-1,5 5,-15-19,1 0,0 0,0 0,0-1,0 1,1-1,0 0,-1 0,1-1,0 1,0-1,1 0,-1-1,4 2,10-3</inkml:trace>
  <inkml:trace contextRef="#ctx0" brushRef="#br0" timeOffset="2428.72">2632 875,'1'-1,"24"-14,1 1,0 1,1 1,0 1,22-5,-48 15,0 0,0 1,1-1,-1 1,0-1,1 0,-1 1,0 0,1-1,-1 1,1 0,-1 0,0 0,1 0,-1 0,1 0,-1 0,1 0,-1 1,1-1,-1 1,0-1,1 1,-1-1,0 1,0 0,1-1,-1 1,0 0,0 0,0 0,0 0,0 0,0 0,0 0,0 1,0-1,-1 0,1 0,-1 1,1-1,0 0,-1 1,0-1,1 1,-1-1,0 1,0-1,0 0,0 1,0-1,0 1,0-1,0 1,-1-1,1 0,-1 1,1-1,-1 0,1 1,-1-1,0 1,-88 122,88-123,-40 78,40-77,0 0,1-1,-1 1,1 0,0 0,-1 0,1 0,0 0,0 0,0-1,1 1,-1 0,0 0,1 0,-1 0,1-1,-1 1,1 0,0 0,0-1,0 1,0 0,0-1,0 1,0-1,1 0,-1 1,0-1,1 0,-1 0,1 0,0 0,-1 0,1 0,0 0,-1 0,1-1,0 1,0-1,0 1,-1-1,1 0,0 0,1 0,11 3,0-2,0 1,1-2,-1 0,0-1,0 0,1-1,-1-1,0 0,-1 0,1-2,-1 0,1-1,5-5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7:33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0 354,'1'0,"-1"0,1 0,-1 0,1-1,-1 1,1 1,-1-1,1 0,-1 0,1 0,-1 0,1 0,-1 0,1 0,-1 1,1-1,-1 0,1 1,-1-1,1 0,-1 0,0 1,1-1,-1 1,0-1,1 0,-1 1,0-1,1 1,-1-1,0 1,0-1,0 1,1-1,-1 1,0-1,0 1,0-1,0 1,0-1,0 1,0-1,0 1,0-1,0 1,0-1,0 1,-1 0,1-1,0 0,0 1,0-1,-1 1,1-1,0 1,-1-1,1 1,0-1,-1 0,1 1,0-1,-1 0,1 1,-1-1,183 9,-117-11,-21 3,-30 0,1 0,0-1,0 0,-1-1,1-1,-1 0,1-1,-1-1,0 0,0-1,9-5,-8 0</inkml:trace>
  <inkml:trace contextRef="#ctx0" brushRef="#br0" timeOffset="351.239">255 129,'0'14,"0"10,0 10,0 4,0 1,0-2,0-2,0 2,0 0,0-1,0-3,0-1,0-2,0-1,0-1,0 0,0-1,0-4</inkml:trace>
  <inkml:trace contextRef="#ctx0" brushRef="#br0" timeOffset="918.074">622 100,'-12'72,"2"0,4 1,3 0,5 32,-2-98,0 0,0 1,1-1,0 0,0 0,1 0,0 0,0 0,1 0,0-1,0 1,0-1,1 0,0 0,0 0,1 0,-1-1,1 0,1 0,-1 0,1 0,-1-1,1 0,1 0,-1-1,0 1,1-1,0-1,0 1,-1-1,1-1,1 1,-1-1,0 0,0-1,4 0,2-3,0 0,0-1,0-1,0 0,-1-1,1-1,-2 0,1 0,-1-1,0 0,0-1,-1-1,-1 1,1-1,-2-1,1 0,-1 0,-1-1,0 0,-1 0,0-1,-1 1,1-5,3 0,48-97,-46 140,-10 19,-3-37,1 1,0-1,1 0,0 1,0-1,1 1,0-1,0 0,1 1,0-1,0 0,1 0,0-1,1 1,0 0,0-1,0 0,1 0,0 0,1-1,-1 1,1-1,0-1,1 1,4 2,-6-6,-1 0,0 0,1-1,0 0,-1 0,1 0,-1 0,1-1,0 0,0 0,-1 0,1 0,0-1,-1 0,1 0,0 0,-1-1,1 1,-1-1,0 0,0 0,0-1,0 1,0-1,0 0,0 0,0-1,85-100,-60 51,-3 0,-1-2,-3-1,-2 0,-2-8,-16 58,1 1,-1-1,0 0,0 0,0 0,-1 0,0 0,0 0,0 0,-1 0,0-1,0 1,0 0,-1 0,0 0,0 0,-1 0,0 0,0 0,-2-5,-25 10,14 11</inkml:trace>
  <inkml:trace contextRef="#ctx0" brushRef="#br0" timeOffset="1253.484">1610 523,'-6'7,"1"0,0 0,1 0,0 1,0-1,0 1,1 0,0 0,1 0,0 1,0-1,1 1,0-1,0 1,1-1,0 1,1-1,0 1,1 6,-1-14,0 1,0 0,0 0,0 0,1-1,-1 1,0 0,1-1,-1 0,1 1,0-1,-1 0,1 0,0 1,0-1,0-1,0 1,0 0,0 0,0-1,0 1,0-1,0 0,0 0,0 1,0-1,0-1,0 1,1 0,-1 0,0-1,0 1,0-1,0 0,0 1,1-2,64-43,-63 41,0 1,-1-1,1 1,-1-1,0 0,0 0,0-1,-1 1,1 0,-1-1,0 0,0 1,-1-1,1 0,-1 0,0 0,-1 0,1 0,-1 0,0 0,0 0,0 0,-1-1,0 1,0 1,0-1,-1 0,1 0,-1 0,0 1,-1-1,1 1,-1-1,0 1,0 0,0 0,-1 1,1-1,-1 0,-4-2,-17-6,0 5</inkml:trace>
  <inkml:trace contextRef="#ctx0" brushRef="#br0" timeOffset="1573.216">1977 439,'-5'24,"-2"13,1 4,1 1,1-2,2-4,1-2,1-3,0-2,5-5,1-12,1-8</inkml:trace>
  <inkml:trace contextRef="#ctx0" brushRef="#br0" timeOffset="2435.732">1807 552,'36'1,"-22"1,0 0,0-1,0 0,0-1,1-1,-1 0,0-1,0 0,0-1,0-1,-1 0,1-1,-1-1,0 0,-1 0,1-1,-1-1,0 0,-1-1,0 0,-1 0,3-4,-2-5,-1 2,-18 38,2-8,1-5,1 1,0-1,0 1,1 0,0 0,1 0,0 0,0 1,1-1,0 0,1 1,1-1,0 4,1-11,0 0,0 0,1 0,-1 0,1 0,0 0,0-1,0 1,0-1,0 0,0 0,1 0,-1 0,1-1,0 1,-1-1,1 0,0 0,0 0,0-1,-1 1,1-1,0 0,0 0,0 0,0-1,0 1,0-1,2-1,46 6,-9 17,-39-19,-1 1,1-1,0 0,0 0,0 0,1 0,-1-1,0 1,1-1,-1 0,1-1,-1 1,1-1,-1 0,1 0,-1 0,4-1,-1 0,0-1,0 0,-1 0,1-1,-1 1,1-1,-1-1,0 1,0-1,0 0,-1-1,1 1,-1-1,0 0,-1 0,1-1,-1 1,0-1,0 0,-1 0,0 0,2-5,-5 11,0-1,0 0,1 0,-1 1,0-1,0 0,0 0,0 1,0-1,0 0,0 0,-1 1,1-1,0 0,0 1,-1-1,1 0,0 1,-1-1,1 0,0 1,-1-1,1 0,-1 1,1-1,-1 1,1-1,-1 1,0-1,1 1,-1 0,1-1,-1 1,0 0,0-1,1 1,-1 0,0 0,1 0,-1 0,0 0,0 0,1-1,-1 2,0-1,0 0,1 0,-1 0,0 0,0 0,1 1,-1-1,0 0,1 1,-1-1,0 0,1 1,-1-1,-39 25,38-23,-1 0,1 1,0-1,1 1,-1 0,0 0,1-1,-1 1,1 0,0 0,0 0,0 1,0-1,1 0,-1 0,1 0,0 1,0-1,0 0,0 0,1 1,-1-1,1 0,0 0,0 0,0 0,0 0,0 0,1 0,-1 0,1 0,0-1,0 1,0-1,0 1,0-1,1 0,-1 0,1 0,-1 0,1 0,0 0,0-1,0 1,0-1,0 0,0 0,0 0,0 0,0-1,1 1,1-1,11 1,0-1,0-1,-1-1,1 0,0-1,-1 0,0-1,1-1,-2-1,1 0,-1-1,0 0,0-1,-1-1,0 0,0 0,-1-2,0 1,-1-2,-1 1,1-2,-4 6,-1-1,1 0,-1 0,-1 0,0-1,0 0,0 0,-1 0,-1-1,1 1,-2-1,2-8,-4 19,0 0,0-1,0 1,0 0,0 0,0-1,-1 1,1 0,0 0,0-1,-1 1,1 0,-1-1,1 1,0-1,-1 1,1 0,-1-1,0 1,1-1,-1 1,1-1,-1 0,0 1,1-1,-1 0,0 1,1-1,-1 0,0 0,0 1,1-1,-1 0,0 0,0 0,1 0,-1 0,0 0,0 0,1 0,-1-1,0 1,0 0,1 0,-1 0,0-1,1 1,-1-1,0 1,1 0,-1-1,1 1,-1-1,1 1,-1-1,1 1,-1-1,1 0,-1 1,1-1,-1 0,1 1,0-1,0 0,-1 1,1-2,-3 11,0 0,0 0,1-1,1 1,-1 0,1 1,1-1,0 0,0 0,1 0,0 0,0 0,1 0,1 0,-1 0,1 0,1-1,-1 0,2 1,-1-1,1-1,2 4,22 51,-22-43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48:06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3246 3021,'3'-26,"1"1,1-1,1 1,2 0,0 0,2 1,0 0,2 1,12-19,-1-1,198-331,-65 119,80-131,76-137,-182 272,-129 250,0 0,0 0,0 0,0 0,0 0,0 0,0 0,0 0,0 0,0 0,-1-1,1 1,-1 0,1 0,-1-1,1 1,-1-1,0 1,1 0,-1-1,0 1,0-1,0 1,0-1,0 1,-1 0,1-1,0 1,-1 0,1-1,-1 1,1 0,-1-1,1 1,-1 0,0 0,0-1,0 1,0 0,0 0,0 0,0 0,0 0,0 1,0-1,0 0,-1 0,1 1,0-1,-1 1,1-1,0 1,-1-1,1 1,-242 103,6-27,237-76,1 1,0-1,0 1,0-1,-1 1,1-1,0 1,-1 0,1-1,0 1,-1 0,1 0,-1 0,1-1,-1 1,1 0,-1 0,0 0,1 0,-1 0,0 0,0 0,0 0,0-1,0 1,0 0,0 0,0 0,0 0,0 0,0 0,-1 0,1 0,0 0,-1 0,1 0,-1-1,1 1,-1 0,1 0,-1-1,1 1,-1 0,0 0,1-1,-1 1,0-1,0 1,0-1,1 1,-1-1,0 1,0-1,0 0,0 1,0-1,0 0,0 0,0 0,0 0,1 0,-1 0,0 0,0 0,0 0,0 0,189 51,-156-45,302 40,-332-45,0 0,0 0,-1 0,1-1,0 1,0-1,0 1,0-1,1 0,-1 0,0 0,0 0,0 0,0 0,0-1,0 1,0-1,0 1,0-1,0 0,-1 0,1 0,0 0,0 0,-1 0,1 0,0-1,-1 1,1-1,-1 1,0-1,1 1,-1-1,0 0,0 1,0-1,0 0,-1 0,1 0,0 0,-1 0,1 0,-1 0,0 0,0 0,1 0,-1 0,-1 0,-13-21,-1 2,-1 0,-1 1,0 1,-2 0,0 2,-1 0,-1 1,-1 1,-10-6,17 10,0 1,0 0,-1 1,0 0,0 1,-1 1,0 1,-1 1,-7-2,24 7,1-1,-1 1,1 0,-1-1,0 1,1 0,-1 0,1-1,-1 1,0 0,1 0,-1 0,0 0,1 0,-1 0,1 0,-1 0,0 0,1 0,-1 1,1-1,-1 0,0 0,1 0,-1 1,1-1,-1 0,1 1,-1-1,1 1,-1-1,1 0,-1 1,1-1,0 1,-1-1,1 1,0-1,-1 1,1 0,0-1,-1 1,1-1,0 1,0 0,0-1,0 1,0-1,0 1,0 0,0-1,0 1,0 0,0-1,0 1,0-1,0 1,1 0,-1-1,0 1,0-1,1 1,-1-1,0 1,1-1,-1 1,1-1,9 12</inkml:trace>
  <inkml:trace contextRef="#ctx0" brushRef="#br0" timeOffset="370.109">4940 199,'-7'-1,"-203"-11,199 13,0 0,0 1,0 1,0 0,1 0,0 1,-1 0,1 1,1 0,-1 1,1 0,0 0,0 1,1 0,0 1,0-1,-6 9,3-2,1 0,1 1,0 0,1 1,0-1,2 1,0 1,0-1,2 1,-3 15,6-23,0-1,0 1,1 0,0-1,1 1,-1 0,2 0,-1-1,1 1,1-1,-1 0,2 0,-1 0,1 0,0 0,0 0,1-1,0 0,1 0,-1-1,1 1,4 2,2 1,2-1,-1 0,1-1,0 0,1-1,0-1,0-1,0 0,1 0,-1-2,1 0,0 0,0-2,0 0,1-1,-1 0,16-4,19-3,1-3,-2-1,1-4,43-17,-94 32,61-20,-1-3,-1-2,-1-3,-1-3,-2-1,14-15,-62 43,0-1,-1-1,0 1,0-1,0 0,-1-1,0 1,0-1,-1 0,0 0,0-1,0 1,-1-1,0 0,-1 0,0 0,1-2,-6 5,0 0,0 0,0 1,0-1,-1 1,0-1,0 1,0 0,0 1,0-1,-1 1,0 0,0 0,0 0,0 1,0-1,0 1,-1 0,1 1,-1 0,1 0,-1 0,0 0,1 1,-1 0,-3 0,-17-2</inkml:trace>
  <inkml:trace contextRef="#ctx0" brushRef="#br0" timeOffset="750.015">3980 425,'260'-9,"86"-22,152-15,262 18,-584 40,-139-17,-27-3</inkml:trace>
  <inkml:trace contextRef="#ctx0" brushRef="#br0" timeOffset="1865.297">5532 199,'-38'-44,"27"32,-2 0,1 0,-2 2,1 0,-1 0,-1 1,0 1,0 0,-1 1,1 1,-2 1,0-1,-24-5,0 2,0 1,-1 2,-21 1,34 4,1 2,0 0,0 2,-1 1,2 1,-1 2,1 0,-3 3,6-1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8:53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1 606,'31'-1,"1"-2,-1-1,1-2,-1 0,-1-3,0 0,0-2,0-1,-2-2,13-7,22-17,-2-2,-1-3,50-48,181-186,-290 275,0 1,0-1,0 1,0 0,0-1,1 1,-1 0,0 0,1 0,-1 0,1 0,-1 0,1 0,0 1,-1-1,1 0,0 1,-1 0,1-1,0 1,0 0,0 0,-1 0,1 0,0 0,0 0,-1 0,1 1,0-1,0 1,-1-1,1 1,0 0,-1-1,1 1,-1 0,1 0,-1 0,1 0,-1 0,0 1,1-1,-1 0,0 1,0-1,0 1,0-1,0 1,-1-1,1 1,0 0,-1-1,1 1,-1 0,1 0,-1 0,2 11,-1 1,0 0,0 0,-2 0,0 0,0 0,-1 0,-1 0,0-1,-1 1,-6 11,7-14,-7 22,-2-1,-2-1,0 0,-2 0,-2-2,0 0,-2-1,-1-1,-1-1,-2-1,-10 9,18-23,1-1,-1 0,-1-1,0-1,0-1,-1 0,1-1,-1-1,-1-1,1 0,-1-1,1-1,-1-1,0-1,0-1,-10-1,22 2,-1-1,1 0,-1 0,1-1,-1 0,1 0,0-1,0 0,0 0,0 0,0-1,1 0,-1-1,1 1,0-1,-2-3,7 6,0 0,0-1,1 1,-1 0,1-1,-1 1,1-1,0 1,0-1,0 0,0 1,0-1,0 1,1-1,-1 1,1 0,0-1,0 1,0-1,0 1,0 0,0 0,1 0,-1 0,1 0,0-1,14-19</inkml:trace>
  <inkml:trace contextRef="#ctx0" brushRef="#br0" timeOffset="304.362">1383 183,'-38'31,"1"1,2 2,1 2,2 1,1 2,3 0,0 2,-3 13,28-51,1 1,-1-1,1 1,0 0,1 0,-1 0,1 0,-1 0,1 0,0 1,1-1,-1 0,1 1,0-1,0 0,0 1,0-1,1 0,0 0,0 1,0-1,0 0,1 0,0 0,-1 0,1 0,1-1,-1 1,1 0,-1-1,1 0,0 0,0 0,0 0,1 0,-1 0,1-1,-1 0,1 0,0 0,13 3,0-2,0 0,1-1,-1 0,0-2,1 0,-1-1,1-1,-1 0,0-1,0-1,0-1,-1 0,1-1,-1-1,-1-1,12-6,-15 7,0 1,-1-2,1 1,-2-2,1 1,-1-2,0 1,-1-1,0-1,-1 1,0-2,0 1,-1-1,-1 0,0 0,-1-1,0 0,-1 0,0 0,0-7,-4 14,0 0,-1 0,1 0,-1 1,0-1,-1 0,1 0,-1 0,0 1,-1-1,0 1,1 0,-1 0,-1 0,1 0,-1 0,0 1,0-1,0 1,-1 0,0 1,1-1,-1 1,-1 0,-3-2,-3-2,-1 1,0 1,0 0,0 0,-1 1,0 1,1 1,-1 0,0 0,-6 1,-18 4,5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49,'25'7,"0"0,0-3,1 0,0-1,0-1,0-2,0-1,0-1,0-1,23-5,211-44,-258 51,0 0,-1 0,1 0,-1 0,1 1,-1-1,1 0,0 0,0 1,-1-1,1 1,0 0,0-1,-1 1,1 0,0 0,0 0,0 0,-1 1,1-1,0 0,0 1,-1-1,1 1,0 0,-1-1,1 1,0 0,-1 0,1 0,-1 0,0 0,1 0,-1 1,0-1,0 0,1 1,-1-1,0 1,0-1,-1 1,1 0,0 0,-36 93,17-57,-56 158,-34 89,46-139,-4 104,64-229,14-33,-3 0</inkml:trace>
  <inkml:trace contextRef="#ctx0" brushRef="#br0" timeOffset="5850.053">1 586,'284'-30,"-142"4,-14 14,-32-4,-72 15</inkml:trace>
  <inkml:trace contextRef="#ctx0" brushRef="#br0" timeOffset="6132.119">961 783,'-5'15,"-2"9,1 5,6-2,8-5,2-8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29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7,'0'-5,"0"4,0 6,4 3,3 4,-1 5,-1 5,-2 3,-1 2,-1 1,-5 2,-2-1,0 0,0 0,3 0,5-1,3 1,1-6</inkml:trace>
  <inkml:trace contextRef="#ctx0" brushRef="#br0" timeOffset="244.882">1 515,'38'0,"32"0,9 0,-4 0,-10 0,-11 0,-11 0,-12 0</inkml:trace>
  <inkml:trace contextRef="#ctx0" brushRef="#br0" timeOffset="581.262">1 741,'40'4,"-25"-4,0 1,0 1,0 0,0 1,-1 1,1 0,-1 0,0 2,0 0,-1 1,8 4,-20-10,0 0,1 0,-1 0,0 0,0 0,0 0,-1 1,1-1,0 0,0 1,0-1,-1 0,1 1,-1-1,1 1,-1-1,0 1,0-1,1 1,-1-1,0 1,0-1,0 1,-1-1,1 1,0-1,-1 1,1-1,0 1,-1-1,0 0,1 1,-1-1,0 0,0 1,0-1,0 0,0 0,-1 1,-53 48,38-37,10-7,0-2,1 1,0 0,0 1,0-1,0 1,1 0,0 1,0-1,1 1,0 0,0 0,0 1,1-1,-2 6,7-10,-1 0,1 0,0-1,0 1,0-1,0 1,0-1,0 1,1-1,-1 0,1 0,-1-1,1 1,0 0,0-1,0 1,0-1,0 0,0 0,0 0,0-1,0 1,0-1,1 0,-1 1,0-2,0 1,0 0,1 0,-1-1,0 0,0 0,1 0,86-18,-64 13</inkml:trace>
  <inkml:trace contextRef="#ctx0" brushRef="#br0" timeOffset="1217.968">734 148,'-44'291,"13"-97,4 28,22-197</inkml:trace>
  <inkml:trace contextRef="#ctx0" brushRef="#br0" timeOffset="1566.772">932 317,'-297'220,"239"-157,58-63,-1 1,1 0,-1 0,1 0,0 0,0 0,-1 0,1 0,0 0,0 0,0-1,0 1,0 0,0 0,0 0,1 0,-1 0,0 0,0 0,1 0,-1 0,1 0,-1-1,0 1,1 0,0 0,-1 0,1-1,-1 1,1 0,0-1,0 1,-1-1,1 1,0-1,0 1,0-1,-1 1,1-1,0 0,0 1,0-1,0 0,0 0,0 0,0 0,1 0,54 4,-42-4,18 1,1 1,-1 2,0 1,0 2,16 6,-43-12,-1 1,1-1,-1 1,0 1,0-1,0 0,0 1,0 0,0 0,-1 0,1 0,-1 1,0-1,0 1,-1 0,1 0,-1 0,1 0,-1 0,-1 1,1-1,0 1,-1-1,0 1,0 0,-1-1,1 3,-3 17</inkml:trace>
  <inkml:trace contextRef="#ctx0" brushRef="#br0" timeOffset="7063.352">1214 515,'-5'-52,"-12"75,10-3,0 1,1 1,2-1,0 1,1-1,1 1,1 0,1 0,1 0,1 0,1 0,1 0,3 9,-6-28,-1-1,0 1,1-1,0 0,0 0,-1 1,1-1,0 0,1 0,-1 0,0 0,1 0,-1 0,1 0,-1-1,1 1,0 0,0-1,0 0,0 1,0-1,0 0,0 0,0 0,1 0,-1 0,0-1,0 1,1-1,-1 1,1-1,-1 0,0 0,1 0,-1 0,0-1,1 1,-1 0,0-1,1 0,-1 1,0-1,0 0,1 0,-1-1,0 1,0 0,0-1,-1 1,1-1,0 1,0-1,-1 0,1-1,126-188,-127 191,-1-1,1 0,-1 0,1 0,0 0,-1 1,1-1,0 0,0 0,0 1,-1-1,1 1,0-1,0 1,0-1,0 1,0 0,0-1,0 1,0 0,0 0,0-1,0 1,0 0,0 0,0 0,0 0,0 1,0-1,0 0,0 0,0 0,0 1,0-1,0 1,0-1,0 1,0-1,-1 1,1-1,0 1,0 0,-1-1,1 1,0 0,-1 0,1 0,0 0,-1-1,1 1,-1 1,23 56,-20-47,7 36,-1 0,-3 1,-2 0,-2 1,-2-1,-3 16,2 14,-22 35,22-109,0-1,-1 0,1 0,-1 0,0 0,0 0,0 0,0 0,0-1,-1 1,1-1,-1 0,0 1,1-1,-1 0,0-1,0 1,-1 0,1-1,0 0,0 0,-1 0,1 0,-1 0,1-1,0 1,-1-1,1 0,-1 0,1-1,-2 1,-3-4,1 1,-1-1,1-1,0 0,0 0,1 0,0-1,-1 0,2 0,-1 0,1-1,0 0,0 0,1 0,0 0,0-1,1 0,0 0,0 0,1 0,0 0,0 0,1-1,0 1,1-1,0 1,0 0,0-1,1 1,1-1,0 0,10-47,-7 31</inkml:trace>
  <inkml:trace contextRef="#ctx0" brushRef="#br0" timeOffset="7447.238">1638 148,'58'-17,"-45"11,1 2,0 0,-1 1,1 0,1 1,-1 0,0 1,0 1,9 1,-21-1,0 0,0 1,1-1,-1 1,0-1,0 1,0 0,0 0,0 0,0 0,0 0,0 1,0-1,0 0,0 1,-1-1,1 1,-1 0,1 0,-1 0,0-1,0 1,1 0,-1 0,-1 1,1-1,0 0,0 0,-1 0,0 1,1-1,-1 0,0 0,0 1,0-1,0 0,0 1,-1-1,-32 82,2-47,-24 43,56-77,0-1,0 0,0 1,0-1,1 0,-1 0,1 0,-1 0,1 0,0 0,0 0,0-1,0 1,0 0,0-1,0 0,0 0,1 1,-1-1,0-1,1 1,-1 0,1-1,-1 1,1-1,0 1,-1-1,1 0,-1 0,1-1,-1 1,1 0,-1-1,1 1,-1-1,2-1,1 2,144-4,-124 4</inkml:trace>
  <inkml:trace contextRef="#ctx0" brushRef="#br0" timeOffset="7713.519">1976 515,'38'5,"38"1,9 0,-4-1,-11-1,-13-2,-11-1,-9 0,-6-1,-3 0,-6-1</inkml:trace>
  <inkml:trace contextRef="#ctx0" brushRef="#br0" timeOffset="7968.006">2089 713,'34'14,"25"5,7-5,-2-6,-12-4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3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0,'0'20,"0"15,0 7,0 1,0-2,0-3,5-4,2-2,-1-2,-1-1,3-6,1-2,-2-4</inkml:trace>
  <inkml:trace contextRef="#ctx0" brushRef="#br0" timeOffset="254.552">0 424,'39'-5,"26"-1,8 0,-5 1,-8 2,-10 1,-9 0,-11 2</inkml:trace>
  <inkml:trace contextRef="#ctx0" brushRef="#br0" timeOffset="538.768">56 621,'38'0,"-21"-2,1 1,-1 1,1 1,-1 0,1 1,-1 1,0 0,0 2,0 0,-1 1,13 6,-28-12,1 1,-1 0,1 1,-1-1,1 0,-1 0,0 1,1-1,-1 1,0-1,0 1,0-1,0 1,0 0,0-1,-1 1,1 0,-1 0,1 0,-1-1,1 1,-1 0,0 0,0 0,0 0,0 0,0 0,-1 0,1-1,-1 1,1 0,-1 0,1 0,-1-1,0 1,0 0,0-1,0 1,-1 1,-53 53,22-33,24-18,0 0,0 1,1 1,0-1,0 1,0 1,1-1,0 1,1 0,-1 1,2 0,-6 9,11-16,0 0,1 1,-1-1,0 0,1 0,-1 0,1 1,0-1,-1 0,1 0,0 0,0 0,1 0,-1-1,0 1,1 0,-1 0,1-1,-1 1,1-1,0 0,-1 1,1-1,0 0,0 0,0 0,0 0,0 0,0 0,1-1,-1 1,0-1,0 0,0 1,1-1,-1 0,0 0,0-1,0 1,1 0,-1-1,0 1,0-1,0 0,0 1,0-1,0 0,0 0,2-1,22-3</inkml:trace>
  <inkml:trace contextRef="#ctx0" brushRef="#br0" timeOffset="1018.75">451 819,'290'-328,"-235"266,-55 61,1 1,-1-1,0 1,1 0,-1-1,1 1,-1-1,1 1,-1-1,1 1,-1 0,1-1,-1 1,1 0,0 0,-1 0,1-1,-1 1,1 0,0 0,-1 0,1 0,0 0,-1 0,1 0,-1 0,1 0,0 0,-1 0,1 1,-1-1,1 0,0 0,-1 1,1-1,-1 0,1 1,-1-1,1 0,-1 1,1-1,-1 1,1-1,-1 1,0-1,1 1,-1-1,0 1,1-1,-1 1,0 0,0-1,0 1,1-1,-1 1,0 0,0-1,0 1,0 0,0-1,0 1,0-1,0 1,-1 0,0 44,-36 78,30-59,7-63,1 0,-1 0,1 0,-1 1,1-1,-1 0,1 0,-1 0,1 0,0 0,0 0,-1 0,1 0,0 0,0-1,0 1,0 0,0 0,0-1,0 1,1-1,-1 1,0-1,0 1,0-1,0 0,1 0,-1 1,0-1,0 0,1 0,-1 0,0 0,0 0,1-1,-1 1,0 0,0-1,0 1,1-1,-1 1,0-1,0 1,0-1,0 0,0 1,0-1,0 0,0-1,108-97,51-79,-160 178,0 1,-1 0,1 0,0 0,0 0,0 0,0-1,0 1,0 0,0 0,1 0,-1 0,0-1,0 1,1 0,-1 0,0 0,1-1,-1 1,1 0,-1 0,1-1,-1 1,1 0,-1-1,1 1,0-1,-1 1,1-1,0 1,0-1,-1 1,1-1,0 0,0 0,-1 1,1-1,0 0,0 0,0 0,0 0,0 0,-1 0,1 0,0 0,0 0,0 0,0 0,-1 0,1-1,0 1,0 0,0-1,-1 1,1-1,0 1,0 0,-1-1,1 0,0 1,-1-1,1 1,-1-1,1 0,-1 1,1-1,-1 0,1 0,-1 0,-58 230,55-204</inkml:trace>
  <inkml:trace contextRef="#ctx0" brushRef="#br0" timeOffset="1365.955">1410 311,'-15'42,"0"2,3 0,2 0,2 1,-2 39,8-75,1-1,0 0,1 0,0 1,1-1,-1 0,1 0,1 0,0 0,0 0,0 0,1 0,0 0,1-1,0 0,0 1,0-1,1-1,0 1,1-1,0 1,-4-6,0-1,0 1,0 0,0-1,0 1,0-1,0 0,1 0,-1 0,0 0,0 0,0 0,0-1,0 1,0-1,0 1,0-1,0 0,0 0,0 0,0 0,0 0,0 0,0 0,-1-1,1 1,-1-1,1 1,-1-1,0 0,1 1,-1-1,0 0,1-1,30-70,52-276,-79 325</inkml:trace>
  <inkml:trace contextRef="#ctx0" brushRef="#br0" timeOffset="1766.558">1722 57,'6'-4,"0"1,1-1,-1 1,1 1,0-1,0 1,0 0,0 1,0-1,0 2,0-1,1 1,-1 0,5 1,-9-1,0 0,0 1,0 0,-1 0,1 0,0 0,0 0,0 1,-1-1,1 1,-1 0,1-1,-1 1,1 0,-1 1,0-1,0 0,0 1,-1-1,1 1,0-1,-1 1,0 0,1 0,-1 0,0-1,-1 1,1 0,0 0,-1 0,0 1,0-1,0 0,0 0,0 0,0 0,-1 0,0 0,1 0,-1 0,0 0,0-1,-1 1,1 0,-1 0,1-1,-1 1,0-1,0 0,0 1,-7 10,-23 51,31-62,1-1,-1 1,1 0,0-1,0 1,-1 0,1-1,0 1,0-1,1 1,-1 0,0-1,0 1,1-1,-1 1,1 0,0-1,-1 1,1-1,0 0,0 1,0-1,0 0,0 1,0-1,0 0,0 0,0 0,1 0,-1 0,0 0,1 0,-1 0,1-1,-1 1,1-1,-1 1,1-1,1 1,106-13,-82 8</inkml:trace>
  <inkml:trace contextRef="#ctx0" brushRef="#br0" timeOffset="2667.087">1693 791,'-5'24,"-1"17,0 7,1-5</inkml:trace>
  <inkml:trace contextRef="#ctx0" brushRef="#br0" timeOffset="3923.312">2144 537,'34'5,"20"1,7 0,-4-1,-5-2,-8-1,-6-1,-4 0,-4-1,-2-5,-1-2,-5-4,-6 0</inkml:trace>
  <inkml:trace contextRef="#ctx0" brushRef="#br0" timeOffset="4184.019">2427 396,'-10'38,"-7"23,-2 5,4-3,3-8,9-13,5-10,1-9</inkml:trace>
  <inkml:trace contextRef="#ctx0" brushRef="#br0" timeOffset="5407.805">2653 791,'17'-39,"1"0,2 2,2 0,1 2,2 0,1 1,2 2,6-4,-34 37,0 0,0-1,0 1,1 0,-1 0,0 0,0 0,0-1,1 1,-1 0,0 0,1 0,-1-1,1 1,-1 0,1-1,-1 1,1 0,0-1,-1 1,1-1,0 1,-1-1,1 1,0-1,0 0,-1 1,1-1,0 0,0 1,0-1,0 0,-1 0,1 0,0 0,0 0,0 0,0 0,0 0,-1 0,1 0,0 0,0-1,0 1,0 0,-1-1,1 1,0 0,0-1,-1 1,1-1,0 1,-1-1,1 0,0 1,-1-1,1 0,-1 1,1-1,-1 0,0 0,1 1,-1-1,0 0,1 0,-1 0,0 1,0-1,0 0,-7 29,5-24,0-1,0 0,0 1,1-1,-1 1,1 0,0-1,0 1,0 0,1 0,-1 0,1 0,0-1,0 1,0 0,1 0,0 0,-1 0,1-1,0 1,1 0,-1-1,1 1,-1-1,1 1,0-1,1 0,-1 0,0 0,1 0,2 2,0-4,-1-1,1 0,0 0,0 0,0-1,-1 0,1 0,0 0,-1 0,1-1,-1 1,1-1,-1 0,0-1,0 1,0-1,0 0,0 0,-1 0,1 0,-1-1,1 0,6-4,149-140,-158 148,-1-1,1 0,0 1,-1-1,1 1,0-1,0 1,0-1,0 1,0-1,-1 1,1 0,0 0,0 0,0-1,0 1,0 0,0 0,0 0,0 0,0 0,0 1,0-1,0 0,0 0,0 1,-1-1,1 0,0 1,0-1,0 1,0-1,-1 1,1-1,0 1,0 0,-1-1,1 1,-1 0,1 0,0-1,-1 1,1 0,-1 0,0 0,1 0,-1 0,0 0,0 0,1-1,-1 1,0 0,0 0,0 0,4 60,-4-55,4 48,1-33</inkml:trace>
  <inkml:trace contextRef="#ctx0" brushRef="#br0" timeOffset="6085.994">3612 396,'-21'1,"1"2,-1 0,1 1,-1 1,2 0,-1 2,0 0,1 2,1 0,-1 1,2 0,-1 2,2 0,-1 1,-8 9,24-20,-1-1,0 1,1-1,-1 1,1-1,0 1,-1 0,1 0,0 0,0 0,0 0,0 0,1 0,-1 0,0 0,1 0,0 0,-1 0,1 0,0 0,0 1,0-1,0 0,1 0,-1 0,1 0,-1 0,1 0,0 1,-1-1,1-1,0 1,0 0,1 0,-1 0,0 0,1-1,-1 1,1-1,-1 1,1-1,0 1,-1-1,1 0,0 0,0 0,0 0,0 0,0-1,0 1,0 0,0-1,0 0,8 1,0 0,0-1,0-1,0 0,0 0,0-1,0 0,-1-1,1 0,-1-1,0 1,0-2,0 1,0-1,-1-1,0 0,2-1,-3 2,140-111,-146 116,0-1,0 0,0 1,1-1,-1 1,0-1,0 1,1-1,-1 1,0 0,0 0,1 0,-1 0,0 0,1 0,-1 0,0 0,1 0,-1 0,0 1,0-1,1 1,-1-1,0 1,0-1,0 1,0 0,0-1,0 1,0 0,0 0,0 0,0 0,0 0,0 0,0 0,-1 0,1 0,0 0,-1 1,1-1,-1 0,1 0,-1 1,0-1,0 0,2 65,-82 240,24 17,56-322,1 0,-1 0,0 0,0-1,0 1,0 0,0 0,0 0,0 0,0 0,0 0,0 0,0 0,0 0,-1 0,1 0,0 0,-1 0,1 0,-1 0,1-1,-1 1,1 0,-1 0,0 0,1-1,-1 1,0 0,0-1,0 1,1-1,-1 1,0-1,0 1,0-1,0 0,0 1,0-1,0 0,0 0,0 0,0 1,0-1,0 0,0 0,0-1,1 1,-1 0,0 0,0 0,0-1,0 1,0 0,0-1,0 1,0-1,0 1,1-1,-1 1,0-1,0 0,1 1,-1-1,0 0,-4-11,0 0,1 0,1-1,-1 1,2-1,0 0,1 0,0 0,0 0,2 0,0 0,0-1,0-13,0-31,-1 33</inkml:trace>
  <inkml:trace contextRef="#ctx0" brushRef="#br0" timeOffset="6839.775">3866 254,'-27'327,"47"-244,-19-81,-1 0,1-1,-1 1,1 0,0-1,0 1,0 0,0-1,0 1,0-1,0 1,1-1,-1 0,1 0,-1 0,1 1,-1-1,1 0,-1-1,1 1,0 0,-1 0,1-1,0 1,0-1,0 0,-1 1,1-1,0 0,0 0,0 0,0 0,0 0,-1-1,1 1,0-1,0 1,0-1,-1 1,1-1,0 0,-1 0,2 0,64-78,27-97,-38 56,-4 55,-50 96,-13 33,4 1,2 0,3 0,5 46,-1 2,0-78,-2 0,-2 0,-1 0,-1-1,-2 1,-2-1,-1 0,-1-1,-13 25,23-56,0-1,0 1,0 0,-1 0,1-1,-1 1,1 0,-1-1,0 1,0-1,0 1,0-1,0 1,0-1,0 0,0 1,0-1,0 0,-1 0,1 0,-1 0,1 0,-1 0,1 0,-1 0,1-1,-1 1,0-1,1 1,-1-1,0 0,0 1,1-1,-1 0,0 0,0 0,1 0,-1-1,0 1,0 0,1-1,-1 1,0-1,1 0,-1 1,1-1,-1 0,1 0,-1 0,1 0,0 0,-1 0,1-1,0 1,-2-16,0 0,2 1,0-1,1 0,1 0,0 0,1 1,1-1,1 1,0-1,1 1,1 0,5-10,-11 25,64-153,-56 130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49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1 283,'29'0,"28"0,10 0,-2 0,-7 0,-9 0,-12-4,-9-3,-8 6,-7 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5:59:5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58,'-7'5,"0"1,0 0,0 0,1 0,-1 1,2 0,-1 1,1-1,0 1,1 0,-1 0,2 0,-1 1,1-1,0 1,1 0,0 0,1 0,0 0,0 0,0 0,2 0,-1 0,2 7,-10 65,-20 173,-26-86,90-253,-25 62</inkml:trace>
  <inkml:trace contextRef="#ctx0" brushRef="#br0" timeOffset="372.314">96 30,'5'-5,"15"-1,10 0,4 1,2 1,-1 2,-2 1,-1 0,-2 1,-1 0,0 1,-1-1,0 0,-10 0,-12 5,-8 2</inkml:trace>
  <inkml:trace contextRef="#ctx0" brushRef="#br0" timeOffset="587.301">39 368,'34'5,"25"2,7-6,-2-2,-7-2,-10 0,-6 1,-12 0</inkml:trace>
  <inkml:trace contextRef="#ctx0" brushRef="#br0" timeOffset="10624.485">688 312,'0'19,"0"1,-1 0,-1-1,-1 0,-1 1,-1-1,0 0,-2 1,3-11,1-2,0-1,1 1,-1-1,1 1,1 0,-1 0,1 0,0 0,1 0,-1 0,1 1,1 1,1-8,-1 1,1-1,-1 0,1 0,-1 0,1 0,0 0,0 0,0-1,-1 1,1-1,0 1,0-1,0 0,0 1,0-1,0 0,0 0,0-1,0 1,0 0,0-1,-1 1,1-1,0 1,0-1,0 0,-1 0,1 0,0 0,-1 0,1 0,-1 0,1-1,-1 1,1 0,-1-1,0 0,22-18,-1-2,-1-1,-1 0,-1-1,-1-1,-1-1,-1 0,-2-2,5-3,-19 30,0 0,0 0,0 0,1 0,-1 0,0 0,0 0,1 0,-1 0,0 0,1 0,-1 0,1 0,-1 0,1 0,0 0,-1 1,1-1,0 0,0 1,-1-1,1 0,0 1,0-1,0 1,0-1,0 1,0-1,0 1,0 0,0-1,0 1,0 0,0 0,0 0,0 0,0 0,0 0,0 0,0 0,0 0,0 1,0-1,0 0,0 1,0-1,0 0,0 1,-1 0,1-1,0 1,0-1,0 1,-1 0,1-1,0 2,10 189,-9-181,3 14,-1 0,-1 0,-1 1,-1-1,-1 1,-1-1,-3 13,-3 3,-2-1,-2 1,-2-2,-1 0,-2-1,-12 20,26-52,-1 1,0 0,-1-1,0 1,1-1,-2 0,1 0,0-1,-1 1,0-1,0 0,0 0,-1-1,1 1,-1-1,0-1,0 1,0-1,0 0,0 0,0 0,-1-1,1 0,-1-1,1 1,-1-1,1 0,3 0,0-1,0 1,0 0,0-1,0 0,0 1,0-1,0 0,0-1,0 1,1 0,-1-1,0 1,1-1,-1 0,1 0,0 0,0 0,0-1,0 1,0 0,0-1,0 1,1-1,0 0,-1 0,1 1,0-1,0 0,0 0,1 0,-1 0,1 0,0 0,-1-5,1 0,0 1,1-1,0 1,0-1,0 1,1-1,0 1,1 0,0 0,0 0,0 0,2-2,19-24,2 0,2 2,0 1,2 1,19-13,-48 41,153-108,-135 96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28 283,'5'4,"6"3,7-1,4-6,4-3,1-1,2 0,1 1,-1 1,0 1,0 0,0 1,-5-5,-2-1,0 0,1 1,2 1,-4 2</inkml:trace>
  <inkml:trace contextRef="#ctx0" brushRef="#br0" timeOffset="253.353">0 424,'24'9,"18"4,6-1,-1-2,-2-3,-5-3,-4-6,-4-4,-2-5,-1 0,-2 0,-4-1,-2 0,-4 3</inkml:trace>
  <inkml:trace contextRef="#ctx0" brushRef="#br0" timeOffset="600.803">254 0,'0'27,"7"-15,1-2,0 1,0-1,1 0,0-1,1 0,0-1,0 0,1 0,0-1,1 0,-1-1,1-1,0 0,1 0,8 1,52 26,-69-30,1-1,-1 1,1 0,-1 1,0-1,0 1,0 0,-1-1,1 2,0-1,-1 0,0 1,0 0,0 0,-1-1,1 2,-1-1,0 0,0 0,0 1,0-1,-1 1,0 0,0-1,0 1,-1 0,1-1,-1 1,0 0,-1 0,1 0,-1-1,0 1,0 0,0-1,-1 1,1-1,-1 1,0-1,-1 0,1 0,-1 0,0 0,-128 115,100-95,-107 70,114-67,22-17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7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12,'34'0,"15"0,5 0,-3 0,-4 0,-6 0,-5 0,-4 0,-3 0,-1 0,0 0,-6-5,-6-1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8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0,'43'5,"28"1,8 1,-5-2,-16-2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1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1,'-7'11,"0"0,1 1,0 0,1 0,0 1,1 0,0-1,1 1,1 1,0-1,0 0,2 0,-1 5,1-14,-13 289,-16-118,27-114,10-61,3-5</inkml:trace>
  <inkml:trace contextRef="#ctx0" brushRef="#br0" timeOffset="415.837">353 142,'-58'40,"-101"86,156-124,1 0,-1 0,1 0,0 0,-1 0,1 1,1-1,-1 1,0-1,1 1,-1 0,1 0,0-1,-1 1,2 0,-1 0,0 0,0 0,1 1,0-1,0 0,0 0,0 0,0 0,0 0,1 0,0 0,-1 0,1 0,0 0,1 0,-1 0,0 0,1-1,0 1,-1 0,1-1,0 1,0-1,1 0,-1 1,136 86,-44 9,-81-79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1 495,'32'-48,"77"-125,-3-16,-50 115,-55 74,0-1,-1 1,1-1,0 1,-1-1,1 1,0-1,0 1,-1 0,1-1,0 1,0 0,0 0,-1 0,1 0,0-1,0 1,0 0,0 1,-1-1,1 0,0 0,0 0,0 0,0 1,-1-1,1 0,0 0,0 1,-1-1,1 1,0-1,-1 1,1-1,0 1,-1-1,1 1,-1 0,1-1,-1 1,1 0,-1 0,1-1,-1 1,0 0,1 0,-1-1,0 1,0 0,0 0,0 0,0 0,0-1,0 1,0 0,0 0,0 0,0 0,0-1,4 60,-4-56,-1 201,0-204,1 0,0 0,0 0,0 0,0 0,0 0,1 0,-1 0,0 0,0 0,1 0,-1 0,0 0,1-1,-1 1,1 0,-1 0,1 0,0 0,-1-1,1 1,0 0,0-1,-1 1,1 0,0-1,0 1,0-1,0 1,0-1,-1 0,1 1,0-1,0 0,0 0,0 0,0 0,0 1,0-1,0 0,0-1,0 1,0 0,0 0,0 0,0-1,0 1,0 0,0-1,0 1,0-1,0 1,-1-1,1 1,0-1,0 0,49-37,-48 36,156-183,-113 126,-49 96,-11 32,11-58,1 0,0 0,1 1,0-1,0 1,2-1,-1 1,2 0,-1-1,1 1,3 9,7 14,-7-26</inkml:trace>
  <inkml:trace contextRef="#ctx0" brushRef="#br0" timeOffset="806.277">1045 44,'-1'-2,"0"-1,0 0,0 1,-1 0,1-1,-1 1,1 0,-1 0,0 0,0 0,0 0,0 0,0 0,0 1,-1-1,1 1,0-1,-1 1,1 0,-1 0,1 0,-1 1,0-1,1 0,-1 1,0 0,0 0,1 0,-1 0,0 0,0 0,1 1,-1-1,0 1,1 0,-1-1,1 2,-1-1,1 0,-1 0,-13 5,0 1,1 0,0 1,0 1,1 0,0 1,1 0,0 1,0 1,1 0,1 0,0 1,1 1,0 0,1 0,1 1,0 0,1 1,-1 2,7-16,0 0,0 0,0 1,0-1,1 1,-1-1,1 1,-1-1,1 1,0-1,0 1,0-1,0 1,0-1,1 1,-1-1,1 1,0-1,-1 0,1 1,0-1,0 0,1 0,-1 1,0-1,1 0,0 0,-1-1,1 1,0 0,0 0,0-1,0 1,0-1,0 0,0 1,0-1,1 0,-1 0,0-1,1 1,-1 0,1-1,0 1,11-3,0 0,0-1,-1-1,0 0,1 0,-1-1,-1-1,1 0,-1-1,0 0,-1-1,0 0,0-1,0-1,-1 1,1-3,28-21,-7 7,-1-3,-1 0,-2-2,11-16,-39 46,0 0,1 0,-1 0,0 0,1 0,-1 0,0 0,1 1,-1-1,1 0,-1 0,1 0,0 0,-1 1,1-1,0 0,0 1,0-1,-1 0,1 1,0-1,0 1,0 0,0-1,0 1,0 0,0-1,0 1,0 0,0 0,0 0,0 0,0 0,0 0,0 0,0 0,0 0,0 0,0 1,0-1,0 0,0 1,0-1,0 1,-1-1,1 1,0-1,0 1,0 0,-1-1,1 1,0 0,-1 0,1-1,0 1,-1 0,1 0,-1 0,-8 95,-1-58,7-16,1 0,1 1,1-1,1 1,1-1,3 11,6 116,-13-144,0 1,-1 0,1 0,-1-1,0 1,-1-1,1 1,-1-1,0 0,0 0,-1 0,1-1,-1 1,0-1,-1 0,1 0,-1 0,1-1,-1 1,0-1,-1 0,1-1,0 1,-1-1,1 0,-1-1,0 1,0-1,1 0,-1 0,0-1,0 0,0 0,0 0,0-1,0 0,-4-1,8 2,0 0,-1 0,1 0,0 0,0-1,0 1,0-1,0 1,0-1,0 0,0 0,0 0,0 0,0 0,1 0,-1 0,0-1,1 1,-1 0,1-1,-1 0,1 1,0-1,0 0,0 0,0 1,0-1,0 0,0 0,0 0,1 0,-1-1,1 1,0 0,-1 0,1 0,0 0,0 0,1 0,-1 0,0-1,1 1,-1 0,1 0,-1 0,1 0,0 0,1 0,10-13,2 1,0 1,1 0,0 1,0 1,2 0,-1 1,12-4,-18 8,200-79,-191 80</inkml:trace>
  <inkml:trace contextRef="#ctx0" brushRef="#br0" timeOffset="1172.284">85 523,'48'15,"45"-1,20-2,2-8,-6-5,-10-7,-9-2,-9-4,-10 0,-11 3,-7-2,-7 1,-7 3,-6 3,-2 2,-8-2,-7-1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0:22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142 559,'3'-24,"1"0,2 0,0 1,2 0,1 0,0 0,2 1,0 1,1 0,2 1,0 0,7-7,-8 8,133-163,-146 181,1 0,-1 0,0 1,1-1,-1 0,1 0,0 0,-1 1,1-1,-1 0,1 1,0-1,0 1,-1-1,1 1,0-1,0 1,0-1,-1 1,1 0,0 0,0-1,0 1,0 0,0 0,0 0,0 0,0 0,-1 0,1 0,0 0,0 0,0 0,0 1,0-1,0 0,0 1,-1-1,1 1,0-1,0 1,-1-1,1 1,0-1,0 1,-1 0,1-1,-1 1,1 0,-1-1,1 1,-1 0,1 0,-1 0,1 0,-1-1,0 1,0 0,1 0,-1 0,0 0,12 59,-12-5,11 57,-10-111,-1 1,1 0,-1-1,1 1,-1-1,1 1,0-1,0 1,0-1,0 1,0-1,0 0,0 0,0 1,1-1,-1 0,0 0,1 0,-1 0,1-1,-1 1,1 0,0-1,-1 1,1-1,-1 1,1-1,0 0,-1 1,1-1,0 0,0 0,-1 0,1-1,0 1,-1 0,1-1,0 1,-1-1,2 0,54-44,101-149,-73 112,-83 82,-1 0,1 0,-1 0,1 0,-1 1,0-1,1 0,-1 1,1-1,-1 1,0-1,0 1,1 0,-1 0,0 0,0-1,0 1,0 0,0 0,0 1,0-1,0 0,0 0,0 0,-1 1,1-1,0 0,-1 0,1 1,-1-1,0 1,1-1,-1 0,0 1,0-1,0 1,0-1,0 1,0-1,0 1,-1-1,1 0,0 1,-1-1,1 1,-1-1,0 1,1 2,-32 305,37-229,1-62</inkml:trace>
  <inkml:trace contextRef="#ctx0" brushRef="#br0" timeOffset="296.882">1 729,'43'5,"43"1,17-5,0-2,-8-2,-10-4,-15-2,-10 1,-10 2,-9 1,-6-2,-5 0,-3 0,-10 3,-8 1</inkml:trace>
  <inkml:trace contextRef="#ctx0" brushRef="#br0" timeOffset="2933.076">1299 192,'-6'19,"2"0,0 1,1-1,1 1,0-1,2 1,0 0,2-1,0 1,1-1,1 1,0-1,2 0,1 3,3 20,56 246,-46-205,-5-109,114-458,-69 288,-56 203,-3 5</inkml:trace>
  <inkml:trace contextRef="#ctx0" brushRef="#br0" timeOffset="3193.605">1694 729,'-5'33,"3"17,3-1</inkml:trace>
  <inkml:trace contextRef="#ctx0" brushRef="#br0" timeOffset="3714.073">1920 79,'-1'-2,"1"0,0 1,0-1,-1 0,1 0,1 0,-1 0,0 0,0 0,1 0,-1 0,1 1,-1-1,1 0,0 0,0 1,0-1,0 0,0 1,0-1,0 1,0-1,1 1,-1-1,1 1,-1 0,1 0,-1 0,1 0,0 0,0 0,-1 0,1 1,0-1,0 1,0-1,0 1,-1 0,1-1,1 1,3-3,81-17,-85 20,0 0,0-1,0 1,0 0,0 0,0 1,0-1,0 0,0 1,0-1,0 1,0 0,0 0,-1-1,1 1,0 0,-1 1,1-1,0 0,-1 0,1 1,-1-1,0 1,1-1,-1 1,0-1,0 1,0 0,0 0,0 0,-1-1,1 1,0 0,-1 0,0 0,1 0,-1 0,0 0,0 0,0 0,0 0,0 1,-2 5,0 1,0-1,-1 0,0 1,-1-1,0-1,0 1,0 0,-1-1,0 0,-1 0,0-1,0 1,0-1,-51 81,56-85,0 1,0-1,1 0,-1 1,1-1,0 1,0-1,0 1,0-1,0 1,0-1,1 0,-1 1,1-1,0 1,-1-1,1 0,0 0,1 1,-1-1,0 0,0 0,1 0,0 0,-1 0,1-1,0 1,0 0,0-1,0 1,0-1,0 0,0 0,0 0,1 0,-1 0,0 0,1 0,-1-1,2 1,103 6,-11-32,-76 21</inkml:trace>
  <inkml:trace contextRef="#ctx0" brushRef="#br0" timeOffset="4183.79">2287 559,'255'-27,"-111"-1,-103 15,-23 6</inkml:trace>
  <inkml:trace contextRef="#ctx0" brushRef="#br0" timeOffset="4435.258">2484 333,'-5'39,"-1"26,0 8,1-5,2-8,1-10,1-8,0-7,1-5,0-6</inkml:trace>
  <inkml:trace contextRef="#ctx0" brushRef="#br0" timeOffset="20969.829">339 983,'5'0,"1"0</inkml:trace>
  <inkml:trace contextRef="#ctx0" brushRef="#br0" timeOffset="25141.297">368 983,'-29'73,"16"-41,7-21,0-1,1 0,1 1,0 0,0 0,1 0,1 1,0-1,0 1,1-1,0 1,1-1,1 1,0 0,0-1,2 5,-2-14,0 1,0-1,1 0,-1 0,0 0,1 0,-1-1,1 1,0 0,0 0,0-1,0 0,0 1,0-1,0 0,0 0,0 0,0 0,1 0,-1 0,0-1,1 1,-1-1,1 0,-1 0,0 0,1 0,-1 0,1 0,-1 0,0-1,1 1,-1-1,0 0,1 0,-1 0,2-1,78-50,-58 28,-1 0,0-2,-2-1,-1-1,-2 0,2-6,-8 15,-9 14,1 0,-1 0,0-1,0 1,0-1,-1 1,0-1,0 0,0 0,-1 0,0 0,0-1,-1 1,0-5,-5 3,3 26,11 55,-4 0,-3 1,-4 19,0 6,2-80,-1-1,0 1,-2-1,0 0,-1 0,-1 0,0-1,-1 0,-2 0,1 0,-2-1,0 0,-7 8,-34 14,49-38,-1 0,1 0,0 1,-1-1,1 0,-1 0,1 0,0-1,-1 1,1 0,0 0,-1-1,1 1,0-1,-1 1,1-1,0 1,0-1,-1 0,1 0,0 1,0-1,0 0,0 0,0 0,0 0,0-1,1 1,-1 0,0 0,1 0,-1-1,1 1,-1 0,1 0,-1-1,1 1,0-1,0 1,-1 0,1-1,1 0,-1-14,1 0,0 0,2 0,0 0,0 1,2-1,0 1,0 0,2 1,-1-1,2 1,0 1,1-1,0 1,1 1,7-7,45-68,-48 71</inkml:trace>
  <inkml:trace contextRef="#ctx0" brushRef="#br0" timeOffset="26208.3">875 870,'58'-23,"-36"14,-19 8,-1-1,1 0,0 1,0-1,0 1,0 0,0 0,0 0,0 1,0-1,0 1,0-1,0 1,0 0,0 0,1 1,-1-1,0 0,0 1,0 0,0 0,0 0,2 1,-4 0,0 1,0-1,-1 0,1 0,-1 1,0-1,0 0,0 1,0-1,0 1,0-1,0 0,-1 1,1-1,-1 0,0 0,1 1,-1-1,0 0,-1 0,1 0,0 0,0 0,-1 0,1 0,-1-1,-1 2,-1 3,-80 101,82-106,1 1,0 0,-1-1,1 1,0 0,0 0,0 0,0 0,1 0,-1 0,1 0,-1 1,1-1,0 0,-1 0,1 0,0 0,1 1,-1-1,0 0,1 0,-1 0,1 0,-1 0,1 0,0 0,0 0,0 0,0 0,0 0,1 0,-1-1,0 1,1 0,-1-1,1 1,0-1,-1 0,1 0,0 1,0-1,0 0,0-1,0 1,0 0,0 0,0-1,0 1,1-1,-1 0,0 0,0 0,0 0,0 0,1 0,-1 0,0-1,0 1,0-1,0 0,0 1,1-2,100-45,-84 35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77,'-18'73,"3"-13,10-47,1 0,1 0,0 0,1 0,0 1,1-1,0 1,1-1,1 1,0 3,1-14,-1 1,0-1,1 0,-1-1,1 1,0 0,0 0,0-1,0 1,1-1,-1 0,1 1,-1-1,1 0,0-1,0 1,0 0,0-1,0 0,0 0,0 1,0-2,0 1,1 0,-1-1,0 1,1-1,-1 0,0 0,1-1,-1 1,0-1,0 1,1-1,-1 0,0 0,0 0,0-1,0 1,0-1,0 0,0 0,-1 0,1 0,-1 0,1 0,-1-1,0 1,1-1,32-37,-1-1,-1-1,-3-2,-1-1,15-36,-2-8,-32 130,-12 393,7-368,-3-57,0-1,-1 0,1 1,-2-1,1 1,-1 0,-1-1,1 1,-1-1,-1 1,0-1,0 0,-1 0,1 0,-2 0,1 0,-1 0,-1-1,1 0,-1 0,-2 3,5-8,0 0,0 0,0-1,-1 1,1-1,0 1,-1-1,1 0,-1 0,1 0,-1 0,1 0,-1 0,0-1,1 1,-1-1,0 0,1 0,-1 0,0 0,0 0,1-1,-1 1,0-1,1 0,-1 1,1-1,-1 0,1-1,-1 1,1 0,0-1,-1 1,1-1,0 0,0 0,0 0,1 0,-1 0,0 0,1 0,-1-1,1 1,0-1,0 1,0-1,0 1,0-1,0 1,1-1,-1 0,1 0,0 1,0-3,0-13,0-1,2 1,0 0,1 0,0 0,2 1,0-1,1 1,1 0,0 1,2 0,-1 0,2 0,0 1,1 1,9-19,-11 16,94-130,-89 134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0,-5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7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26 113,'-4'6,"1"1,-1 0,1 0,1 0,0 0,0 1,0-1,1 0,0 1,0 0,0-1,1 1,1 0,-1-5,0 0,0 0,0 0,1 0,0 0,-1-1,1 1,0 0,0 0,0-1,1 1,-1-1,1 1,-1-1,1 1,0-1,0 0,0 0,0 0,0 0,0 0,1-1,-1 1,1-1,-1 1,1-1,0 0,-1 0,1 0,0 0,0 0,0-1,-1 0,1 1,0-1,0 0,0 0,0 0,0-1,0 1,0-1,-1 0,1 1,0-1,0 0,-1-1,1 1,-1 0,3-2,14-8,-1-1,0 0,0-1,-1-1,-1-1,0 0,-2-1,1 0,-2-2,1-1,6-6,50-56,-69 80,1 1,-1-1,0 0,1 1,-1 0,0-1,1 1,-1 0,0 0,1-1,-1 1,1 0,-1 1,0-1,1 0,-1 0,0 0,1 1,-1-1,0 1,1-1,-1 1,0 0,0-1,0 1,1 0,-1 0,0 0,0 0,0 0,0 0,-1 0,1 0,0 0,0 0,-1 0,1 1,0-1,-1 0,1 0,-1 1,0-1,1 1,-1-1,0 0,0 1,0-1,0 0,0 1,0-1,0 1,-1-1,1 0,0 1,-1-1,1 0,-1 1,1-1,-1 0,0 0,0 1,-50 344,47-305,-3 1,-1-2,-2 1,-2-1,-4 6,-31 19,45-63,1-1,-1 1,1-1,-1 0,0 0,0 0,0 0,1 0,-1 0,0 0,0 0,0-1,0 1,-1-1,1 0,0 1,0-1,0 0,0 0,0 0,0-1,0 1,0 0,-1-1,1 1,0-1,0 0,1 0,-1 0,0 0,0 0,0 0,1 0,-1-1,-1 0,0-1,0-1,1 1,-1 0,1-1,0 0,0 1,1-1,-1 0,1 0,-1 0,1 0,0 0,1 0,-1-1,1 1,0 0,0 0,0 0,0-1,1 1,0 0,0 0,0 0,0 0,1 0,-1 0,1 0,2-2,66-103,-47 85,1 1,1 1,1 2,0 0,2 1,0 2,19-8,12-2,-34 19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57,'-74'422,"61"-273,-2-97,21-86,-1 16</inkml:trace>
  <inkml:trace contextRef="#ctx0" brushRef="#br0" timeOffset="248.319">198 1,'24'19,"17"6,8-1,3-4,-1-11,-5-7,0-3,-4-7,-4-2,-3 1,-4 2,-1-2,-2-1,-10 2,-8 3</inkml:trace>
  <inkml:trace contextRef="#ctx0" brushRef="#br0" timeOffset="433.925">141 395,'43'5,"34"-3,13-2,-4-2,-11-4,-15-1,-7 0,-8 1,-6 2,-6 2,-8 1</inkml:trace>
  <inkml:trace contextRef="#ctx0" brushRef="#br0" timeOffset="732.978">0 847,'43'0,"44"-5,11-1,-2-5,-11-1,-12 3,-12 2,-13-3,-9 1,-7 2,-3 2,-8 2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17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1,'22'163,"-15"-67,-4 1,-7 58,-42 54,41-191</inkml:trace>
  <inkml:trace contextRef="#ctx0" brushRef="#br0" timeOffset="353.069">363 170,'-40'25,"-27"16,1 2,3 4,2 2,18 1,43-49,-1 1,0-1,1 0,-1 0,0 1,1-1,0 1,-1-1,1 0,0 1,-1-1,1 1,0-1,0 0,0 1,1-1,-1 1,0-1,0 1,1-1,-1 0,1 1,-1-1,1 0,0 1,-1-1,1 0,0 0,0 0,0 0,0 0,0 0,0 0,0 0,0 0,0 0,1 0,-1-1,0 1,0 0,1-1,160 28,-162-28,9 1,0 0,0 0,0 0,0 1,0 1,-1-1,1 1,-1 1,1 0,-1 0,0 0,-1 1,1 0,-1 1,0 0,0 0,-1 0,3 4,7 25,-9-25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1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7 311,'7'4,"1"0,-1 0,0-1,1 0,0 0,0-1,-1 0,2-1,-1 1,0-2,0 1,0-1,0 0,5-1,3 1,214-28,-139 5,-71 20</inkml:trace>
  <inkml:trace contextRef="#ctx0" brushRef="#br0" timeOffset="344.962">7 537,'-5'0,"4"0,6 0,7 0,7 0,4 0,4 0,2 0,0 0,1 0,-1 0,0 0,0 0,0 0,-1 0,1 0,-1-5,-5-1</inkml:trace>
  <inkml:trace contextRef="#ctx0" brushRef="#br0" timeOffset="749.605">205 0,'2'12,"2"0,-1-1,2 1,0-1,0 0,0-1,2 1,-1-1,1-1,1 1,0-1,0 0,1-1,0 0,0 0,1-1,0 0,0-1,0 0,1 0,0-1,0-1,3 1,25 17,-17-9,-13-11,-1 1,0 1,0-1,0 2,-1-1,0 1,0 0,0 0,0 1,-1 0,1 0,-2 0,1 1,-1 0,0 0,0 0,-1 1,0 0,0 0,-1 0,0 0,0 0,-1 1,0-1,-1 1,0-1,0 3,-5 1,-1 0,0 0,0-1,-1 1,-1-1,0 0,-1-1,0 0,0 0,-1-1,0 0,-1 0,0-1,0 0,-1-1,1 0,-9 3,-11 11,-256 156,273-160,18-13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17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1 847,'38'-5,"18"-1,4 0,-3 1,-7 1,-7 2,-6 1,-9 0</inkml:trace>
  <inkml:trace contextRef="#ctx0" brushRef="#br0" timeOffset="249.054">57 1101,'34'0,"25"0,8 0,-8 0</inkml:trace>
  <inkml:trace contextRef="#ctx0" brushRef="#br0" timeOffset="8017.876">875 537,'13'-7,"-1"0,1 0,-1 2,2 0,-1 0,0 1,1 1,0 0,0 1,0 0,0 1,0 1,2 0,-15 0,1 1,-1-1,0 0,1 1,-1 0,1-1,-1 1,0 0,1-1,-1 1,0 0,0 0,0 0,0 0,0 0,0 1,0-1,0 0,0 0,0 1,0-1,-1 0,1 1,-1-1,1 1,-1-1,0 1,1-1,-1 1,0-1,0 1,0-1,0 1,0-1,0 1,-1-1,1 1,0-1,-1 1,1-1,-1 0,1 1,-1-1,0 0,0 1,-40 68,34-60,-79 101,84-108,0 1,0 1,1-1,0 0,0 0,0 0,1 1,-1-1,1 0,0 1,0-1,1 0,-1 1,1-1,0 0,0 0,0 1,1-1,-1 0,1 0,0 0,0-1,0 1,1 0,0-1,-1 0,1 1,0-1,0 0,1-1,-1 1,1 0,-1-1,1 0,0 0,0 0,0 0,0-1,0 1,0-1,1 0,-1-1,0 1,1-1,-1 1,0-1,1 0,-1-1,0 1,0-1,5-1,16-2</inkml:trace>
  <inkml:trace contextRef="#ctx0" brushRef="#br0" timeOffset="8337.682">1412 593,'0'6,"0"0,0 0,0-1,1 1,0 0,0-1,0 1,1-1,-1 1,2-1,-1 0,0 0,1 0,0 0,0 0,1 0,-1-1,1 1,0-1,0 0,0-1,1 1,-1-1,1 1,0-1,0-1,0 1,1-1,-1 0,0 0,1 0,-1-1,1 0,0 0,-1 0,1-1,0 0,-1 0,1 0,0-1,0 0,-1 0,-1-1,0 0,0 0,0 0,0-1,0 1,-1-1,1 0,-1 0,0 0,0 0,0-1,-1 1,1-1,-1 0,1 0,-1 0,-1 0,1 0,0 0,-1 0,0-1,0 1,0-1,-1 1,1 0,-1-1,0 1,-1-1,1 1,-1-1,0 1,0 0,0-1,0 1,-1 0,1 0,-1 0,0 0,-1-1,-2-3,-1-1,0 1,-1 0,1 1,-2-1,1 2,-1-1,0 1,0 0,0 0,-6-1,-10-5</inkml:trace>
  <inkml:trace contextRef="#ctx0" brushRef="#br0" timeOffset="8720.045">1807 508,'-11'12,"1"1,0 0,1 1,1 0,0 0,1 1,0 0,1 0,1 1,-1 3,6-16,-1-1,1 1,-1-1,1 1,0-1,0 1,0-1,0 1,1-1,-1 1,1-1,-1 0,1 1,0-1,0 1,0-1,0 0,0 0,1 0,-1 0,1 0,-1 0,1 0,0 0,-1 0,1-1,0 1,0-1,0 1,1-1,-1 0,0 0,0 0,1 0,-1 0,1-1,-1 1,1-1,-1 1,0-1,1 0,0 0,-1 0,1 0,-1 0,0-1,1 1,-1-1,1 0,-1 0,1 0,10-4,1-1,-1-1,0-1,0 0,-1 0,0-1,-1-1,0 0,0 0,-1-1,-1 0,1-1,-2 0,0-1,0 0,1-4,-7 14,1 0,-1 0,0-1,0 1,-1 0,1-1,-1 1,1-1,-1 0,0 0,0 1,-1-1,1 0,-1 0,0 0,0 0,0 1,0-1,-1 0,0 0,0 0,0 1,0-1,0 0,-1 1,1-1,-1 1,0 0,0-1,0 1,-1 0,1 0,-1 1,0-1,0 0,0 1,0-1,0 1,0 0,0 0,-3-1,-49 5,30 3</inkml:trace>
  <inkml:trace contextRef="#ctx0" brushRef="#br0" timeOffset="9068.78">2315 508,'-11'12,"1"0,-1 0,2 1,0 1,0-1,2 1,-1 1,2 0,0 0,1 0,-1 6,5-19,1 0,-1 0,1 0,0 0,-1 0,1 1,0-1,1 0,-1 0,0 0,1 0,-1 0,1 0,-1 0,1 0,0 0,0 0,0 0,0-1,0 1,0 0,1-1,-1 1,0 0,1-1,0 0,-1 1,1-1,0 0,-1 0,1 0,0 0,0 0,0 0,0-1,0 1,0-1,0 1,0-1,0 0,0 1,0-1,1 0,-1-1,0 1,95-23,-88 19,-1 0,-1-1,1 0,-1 0,0-1,0 1,0-2,-1 1,0-1,0 0,0 0,-1 0,0-1,-1 0,0 0,0 0,-1 0,0-1,0 0,-1 1,0-1,0 0,-1 0,0 0,-1 0,0 0,-1-5,-1 7,0 0,-1 1,0-1,0 1,-1 0,0 0,0 0,0 0,-1 1,0 0,0-1,0 2,0-1,-1 1,0 0,0 0,0 0,0 1,-1 0,1 0,-1 1,0-1,0 2,0-1,0 1,0 0,0 0,0 1,0 0,0 0,0 1,0 0,0 0,-6 2,-12 3</inkml:trace>
  <inkml:trace contextRef="#ctx0" brushRef="#br0" timeOffset="10096.303">735 1017,'440'-37,"309"-49,-494 48,-198 31,-34 5</inkml:trace>
  <inkml:trace contextRef="#ctx0" brushRef="#br0" timeOffset="10987.207">1440 1073,'-29'31,"12"-6,2 1,0 1,2 1,1 0,1 0,0 4,10-30,1 0,-1 0,1 0,-1-1,1 1,0 0,0 0,0 0,0 0,0 0,0 0,0 0,0-1,1 1,-1 0,1 0,0 0,-1-1,1 1,0 0,0 0,0-1,0 1,0-1,0 1,1-1,-1 0,1 1,-1-1,0 0,1 0,0 0,-1 0,1 0,0 0,-1-1,1 1,0 0,0-1,0 1,0-1,0 0,-1 0,1 0,0 0,1 0,90-11,-83 8,-1-1,0 0,0 0,0-1,0 0,-1 0,1-1,-1 0,-1-1,1 0,5-7,-2 0</inkml:trace>
  <inkml:trace contextRef="#ctx0" brushRef="#br0" timeOffset="11249.061">1666 1073,'-19'34,"-17"30,-1 9,1-4,6-7,8-11,8-9,2-6,2-5,4-3,2-1,2-1,6-5,7-5,2-6</inkml:trace>
  <inkml:trace contextRef="#ctx0" brushRef="#br0" timeOffset="12113.604">2794 480,'-14'34,"-5"20,1 6,-1-2,2-7,4-6,5-7,3-5,3-3,-3-2,-1-1,0 0,2 0,1 1,1-6</inkml:trace>
  <inkml:trace contextRef="#ctx0" brushRef="#br0" timeOffset="12415.754">3106 621,'-30'40,"3"2,1 0,2 2,2 1,2 0,-6 23,24-64,0 0,0 1,0-1,0 1,1-1,0 1,-1 0,2 0,-1-1,1 1,-1 0,1 0,1 0,-1 0,1-1,0 1,0 0,0 0,0-1,1 1,0-1,0 1,0-1,1 0,-1 0,1 0,0 0,0 0,0-1,1 1,-1-1,1 0,0 0,0 0,0 0,0-1,1 0,-1 0,3-1,-1 0,1-1,-1 0,1 0,0 0,-1-1,1 0,-1 0,1-1,-1 0,1 0,-1-1,0 1,0-1,0 0,-1-1,1 0,-1 0,0 0,0 0,0-1,0 0,-1 0,0 0,0 0,0-1,0-2,-1 4,0 1,-1-2,0 1,0 0,0 0,0-1,0 1,-1-1,0 1,0-1,0 0,-1 1,1-1,-1 0,0 1,0-1,-1 0,0 0,0 1,0-1,0 1,0-1,-1 1,0-1,0 1,0 0,-1 0,1 0,-1 0,0 0,0 1,0-1,-1 1,1 0,-1 0,0 0,0 0,0 1,-5-3,-1 1,1 0,-1 1,0 0,0 0,0 1,0 0,0 1,0 1,0-1,0 1,-1 1,1 0,0 0,-10 4,1 2</inkml:trace>
  <inkml:trace contextRef="#ctx0" brushRef="#br0" timeOffset="13674.09">819 0,'-37'18,"28"-15,-1 0,1 1,0 1,0 0,0 0,1 0,0 1,0 1,0-1,1 1,0 0,0 1,1 0,0 0,-2 5,-4 17,2 1,1 0,2 1,1 0,-1 28,-14 409,4-172,16 130,2-203,10-152,-11-70,1-1,0 1,-1-1,1 1,0-1,0 0,0 1,0-1,0 0,0 0,0 1,0-1,1 0,-1 0,0 0,1-1,-1 1,0 0,1 0,-1-1,1 1,0-1,-1 1,1-1,-1 0,1 1,0-1,-1 0,1 0,-1 0,1 0,0-1,-1 1,1 0,0-1,-1 1,1-1,-1 1,1-1,-1 0,1 0,131-63,63 62,-171 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33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1 650,'4'0,"8"0,5 0,5 0,4 0,1 0,2 0,1 0,-1 0,0 0,0 0,0 0,0 0,-1 0,0 0,0 0,-9 0,-8 0</inkml:trace>
  <inkml:trace contextRef="#ctx0" brushRef="#br0" timeOffset="244.958">198 396,'0'38,"0"28,0 6,0-3,0-9,0-10,0-9,0-11</inkml:trace>
  <inkml:trace contextRef="#ctx0" brushRef="#br0" timeOffset="1376.992">734 339,'101'-55,"-75"45,51-6,-76 16,0 0,1 0,-1 0,0 0,1 0,-1 0,0 0,1 1,-1-1,0 0,1 1,-1-1,0 1,0-1,0 1,0 0,1-1,-1 1,0 0,0 0,0 0,0 0,-1 0,1 0,0 0,0 0,-1 0,1 0,0 1,-1-1,1 0,-1 0,0 1,1-1,-1 0,0 1,0-1,0 0,0 1,0-1,0 0,0 0,0 1,0-1,-1 0,1 1,-1-1,1 0,-1 0,1 1,-1-1,1 0,-1 0,-1 1,-72 90,-44 29,117-120,-1 0,0 1,0-1,1 1,-1-1,1 1,0 0,-1 0,1 0,0 0,0-1,0 2,0-1,1 0,-1 0,0 0,1 0,-1 0,1 1,0-1,0 0,0 0,0 0,0 1,1-1,-1 0,0 0,1 0,0 0,-1 1,1-1,0 0,0 0,0-1,1 1,-1 0,0 0,1 0,-1-1,1 1,-1-1,1 1,0-1,0 0,0 1,0-1,0 0,0 0,1 0,7 2,-1 0,1-1,0 0,0-1,0 0,0 0,0-1,0-1,0 0,0 0,0-1,-1 0,1 0,0-1,-1-1,7-2,9-6</inkml:trace>
  <inkml:trace contextRef="#ctx0" brushRef="#br0" timeOffset="1677.16">1299 311,'-19'21,"1"2,1 0,1 1,1 1,1 0,1 1,-1 6,12-30,1 0,0 0,-1 0,1 0,0 1,0-1,0 0,1 1,-1-1,0 1,1-1,0 0,-1 1,1-1,0 1,0-1,1 1,-1-1,0 1,1-1,0 1,-1-1,1 0,0 1,0-1,0 0,1 0,-1 0,0 0,1 0,-1 0,1 0,0 0,0 0,0-1,0 1,0-1,0 1,0-1,0 0,0 0,1 0,-1 0,3 0,4-1,1-1,-1-1,1 0,-1 0,0-1,1 0,-2 0,1-1,0-1,-1 1,1-1,-1-1,-1 1,1-1,-1-1,0 1,0-1,-1 0,0-1,0 0,-1 0,0 0,0 0,-1-1,0 0,-1 0,0 0,0 0,0-5,-2 8,0 1,-1-1,0 0,0 1,0-1,-1 0,1 1,-1-1,-1 1,1-1,-1 1,0-1,0 1,-1 0,0 0,1 0,-2 0,1 1,0-1,-1 1,0 0,0 0,0 0,-1 1,1-1,-1 1,0 0,0 0,0 1,0-1,0 1,-1 0,1 1,-1-1,1 1,-1 0,1 1,-1-1,0 1,1 0,-1 0,0 1,1 0,-6 1,-9 7</inkml:trace>
  <inkml:trace contextRef="#ctx0" brushRef="#br0" timeOffset="2030.123">1609 339,'-12'8,"0"0,0 1,1 1,0-1,1 2,0-1,0 1,1 1,1 0,0 0,1 1,0-1,1 2,-2 3,8-15,-1 0,0 0,1 0,0-1,-1 1,1 0,0 0,0 0,0 0,0 0,0 0,0 0,1 0,-1 0,1 0,-1 0,1-1,0 1,0 0,0 0,0-1,0 1,0 0,0-1,0 1,1-1,-1 0,0 1,1-1,0 0,-1 0,1 0,0 0,-1 0,1 0,0 0,0-1,0 1,-1-1,1 1,0-1,0 0,0 0,0 0,0 0,91-10,-82 7,0-1,0 0,0-1,0 0,-1-1,0 0,0 0,-1-1,0 0,0-1,0 0,-1 0,0-1,-1 0,0-1,0 1,-1-1,2-6,-5 12,-1-1,0 1,0-1,0 0,0 1,-1-1,0 0,0 0,0 0,-1 0,1 0,-1 0,-1 0,1 0,-1 0,1 0,-1 0,-1 0,1 1,-1-1,0 0,0 1,0-1,0 1,-1-1,0 1,0 0,0 0,0 1,-1-1,-2-2,2 3,-1-1,1 1,0-1,-1 1,0 1,0-1,0 1,0-1,0 2,-1-1,1 0,-1 1,1 0,-1 0,1 1,-1 0,1 0,-1 0,1 0,-1 1,1 0,-1 0,1 1,-1-1,1 1,0 0,0 0,0 1,0 0,-1 0,-12 8</inkml:trace>
  <inkml:trace contextRef="#ctx0" brushRef="#br0" timeOffset="2350.032">1891 339,'-5'10,"1"0,1 1,0-1,0 1,1-1,0 1,1 0,0 0,1 0,0-1,1 1,0 0,0 0,1 0,2 4,-3-12,0-1,0 0,1 0,-1 0,0 0,1 0,-1 0,1 0,0 0,-1-1,1 1,0 0,0-1,0 0,0 1,0-1,1 0,-1 0,0 0,0-1,1 1,-1 0,1-1,-1 0,0 1,1-1,-1 0,1 0,-1 0,1-1,-1 1,0-1,1 1,0-1,75-40,-68 31,-1 0,0 0,0-1,-1 0,0-1,-1 1,0-2,-1 1,0-1,1-6,-5 15,-1 0,1-1,-1 1,0-1,-1 1,1-1,-1 1,1-1,-2 1,1-1,0 0,-1 1,0-1,0 1,0 0,0-1,-1 1,0 0,0 0,0 0,0 0,-1 0,1 0,-1 1,0-1,0 1,-1 0,1-1,-1 2,1-1,-1 0,0 1,0 0,-5-2,0 0,-1 1,1 0,-1 1,0 0,1 0,-1 1,0 0,0 1,-7 1,-9-1</inkml:trace>
  <inkml:trace contextRef="#ctx0" brushRef="#br0" timeOffset="2995.323">2597 142,'-39'34,"-21"20,-7 1,5-4,7-10,8-13,13-11</inkml:trace>
  <inkml:trace contextRef="#ctx0" brushRef="#br0" timeOffset="3250.183">2202 311,'29'9,"19"9,6 5,-2 0,-9-1,-7-2,-5-6,-12-5,-15-4,-8-7,-3-4</inkml:trace>
  <inkml:trace contextRef="#ctx0" brushRef="#br0" timeOffset="3495.055">2371 57,'0'43,"-5"29,-1 7,0-6,1-9,2-12,0-9,2-8,1-9</inkml:trace>
  <inkml:trace contextRef="#ctx0" brushRef="#br0" timeOffset="3882.124">2880 170,'-102'-58,"98"57,0-1,0 1,1 0,-1 0,0 0,0 0,0 1,0-1,0 1,0 0,0 0,0 1,0-1,0 1,0 0,0 0,0 0,0 1,1-1,-1 1,0 0,1 0,-1 0,1 0,0 1,0 0,-1 0,1 1,1 0,-1 0,1 1,0-1,0 0,1 1,-1-1,1 1,0 0,0-1,1 1,-1 0,1 0,0-1,0 1,1 0,-1 0,1-1,0 1,0 0,1-1,-1 1,1-1,0 0,1 1,-1-1,0 0,1 0,0 0,0-1,0 1,1-1,-1 0,1 0,0 0,0 0,0-1,0 1,0-1,1 0,-1 0,0 0,1-1,0 0,-1 0,1 0,0 0,-1-1,1 0,0 0,0 0,0 0,-1-1,1 0,9-5,0-1,-1-1,0 0,0-1,-1 0,0-1,0-1,-1 1,2-4,36-32,-49 46,0 0,0 1,0-1,0 0,0 0,0 1,0-1,0 0,0 0,0 1,0-1,0 0,0 0,1 1,-1-1,0 0,0 0,0 1,0-1,0 0,1 0,-1 0,0 1,0-1,1 0,-1 0,0 0,0 0,0 0,1 0,-1 1,0-1,0 0,1 0,-1 0,0 0,1 0,-1 0,0 0,0 0,1 0,-1 0,0 0,0 0,1 0,-1 0,0-1,0 1,1 0,-1 0,0 0,1 0,-11 26,-20 37,17-37,1-1,1 2,1-1,1 1,1 1,2 0,1 0,0 8,4-12</inkml:trace>
  <inkml:trace contextRef="#ctx0" brushRef="#br0" timeOffset="4130.485">3077 396,'-10'14,"2"5,7-1,4-8,1-5</inkml:trace>
  <inkml:trace contextRef="#ctx0" brushRef="#br0" timeOffset="4362.931">3444 0,'-34'34,"8"-11,1 2,2 0,1 2,0 0,3 1,-10 18,27-43,0 0,0 0,0 0,1 1,-1-1,1 1,0-1,0 1,0 0,1-1,-1 1,1 0,0-1,0 1,0 0,0 0,1-1,-1 1,1 0,0-1,0 1,0-1,1 1,-1-1,1 0,0 1,0-1,0 0,0 0,1 0,-1-1,1 1,0 0,-1-1,1 0,0 0,1 0,-1 0,0 0,1 0,-1-1,0 0,1 0,0 0,1 1,3-2,0-1,0 0,-1 0,1 0,-1-1,1 0,-1-1,0 0,0 0,0 0,0-1,0 0,-1 0,0-1,0 1,0-1,0-1,-1 1,0-1,0 0,0 0,-1-1,0 1,0-1,-1 0,0 0,0 0,0 0,-1-1,0 1,-1-1,0 0,0 1,0-1,-1 0,0 1,-1-1,0 0,0 1,0-1,-1 1,0-1,-1 1,0-1,-7-10,-2 5</inkml:trace>
  <inkml:trace contextRef="#ctx0" brushRef="#br0" timeOffset="4702.165">3415 367,'-14'8,"0"0,0 1,1 0,0 1,1 1,0 0,0 0,1 2,1-1,0 1,1 0,0 1,1 0,-3 9,10-21,0 0,0 0,0 0,1 0,-1 0,0 0,1 0,0 0,-1 1,1-1,0 0,0 0,0 0,0 0,1 0,-1 1,1-1,-1 0,1 0,0 0,0 0,-1 0,2 0,-1-1,0 1,0 0,0 0,1-1,-1 1,1-1,-1 1,1-1,0 1,0-1,-1 0,1 0,0 0,0 0,0 0,0-1,0 1,0-1,0 1,1-1,5 1,-1 0,0-1,0 0,1 0,-1-1,0 0,1 0,-1-1,0 0,0 0,0 0,3-3,-2 2,0-1,0 0,-1 0,1-1,-1 1,0-2,-1 1,1-1,-1 0,-1 0,1-1,-1 0,0 0,0 0,-1 0,0-1,0 0,-1 0,0 0,0 0,-1 0,0-1,0 1,-1-1,0 1,-1-4,0 10,-1-1,1 0,-1 1,1-1,-1 0,0 1,0-1,0 1,-1-1,1 1,-1 0,1-1,-1 1,0 0,1 0,-1 0,0 0,-1 0,1 1,0-1,0 1,-1-1,1 1,-1 0,1 0,-1 0,1 0,-1 1,0-1,1 0,-2 1,-17-3</inkml:trace>
  <inkml:trace contextRef="#ctx0" brushRef="#br0" timeOffset="6047.408">536 847,'476'-28,"-71"-1,-148 18,75-24,8 7,-21 17,-68-16,-2-1,-184 15,31 2,-85 22,-17-6</inkml:trace>
  <inkml:trace contextRef="#ctx0" brushRef="#br0" timeOffset="6847.764">1440 960,'120'7,"-84"-9,237-2,-271 4,-1 0,1 0,0 0,-1 0,1 0,0 0,-1 1,1-1,-1 1,1-1,0 1,-1 0,1 0,-1 0,0-1,1 1,-1 0,0 1,1-1,-1 0,0 0,0 1,0-1,0 0,0 1,0-1,-1 1,1-1,0 1,-1-1,1 1,-1 0,0-1,1 1,-1 0,0-1,0 1,0 0,0-1,0 1,-1 0,1-1,0 1,-1 0,1-1,-1 1,0-1,1 1,-1-1,0 1,0-1,0 0,0 1,0-1,0 0,0 0,-1 1,1-1,0 0,-1 0,1-1,-1 1,1 0,-2 0,-178 122,178-121,-50 49,53-50,-1 0,0 0,0 0,0 0,0 0,0 0,1 1,-1-1,1 0,-1 0,1 1,-1-1,1 0,0 0,-1 1,1-1,0 0,0 1,0-1,0 1,0-1,1 0,-1 1,0-1,0 0,1 0,-1 1,1-1,-1 0,1 0,0 1,-1-1,1 0,0 0,0 0,0 0,0 0,0 0,0 0,0-1,0 1,0 0,0 0,1-1,-1 1,0-1,0 1,1-1,0 1,13 2,1 0,-1-1,1 0,0-1,0-1,0-1,-1 0,1-1,0 0,-1-2,1 0,5-2,27-5,36-10,-60 16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43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30,'74'-17,"135"5,-189 15,-24 4,-32 6,-70 16,166-22,-1-8,-32 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1:4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205 421,'-14'44,"-5"23,0 5,4-5,0-8,2-11,4-7,-2-7,1-4,-3-2,2-2,-3-4,1-2,-2-4,2-4</inkml:trace>
  <inkml:trace contextRef="#ctx0" brushRef="#br0" timeOffset="426.873">262 562,'215'-47,"-205"45,-6 0,2 1,-1-1,0 1,0 0,0 1,0-1,1 1,-1 0,0 0,0 1,1 0,-1 0,0 0,0 0,0 1,0 0,0 0,3 2,-7-2,0 0,0 1,0-1,-1 1,1-1,-1 1,1-1,-1 1,0-1,0 1,0 0,0-1,-1 1,1-1,-1 1,0-1,1 1,-1-1,0 0,0 1,-1-1,1 0,0 0,-1 0,1 0,-2 2,-1 2,-111 191,109-178,0-1,1 1,1 0,1 1,1-1,1 1,0 4,-1 16,-2-17,-2-5</inkml:trace>
  <inkml:trace contextRef="#ctx0" brushRef="#br0" timeOffset="683.676">290 732,'24'5,"17"1,7 0,0-1,-3-2,-5-1,-4-5,-4-3,-7 0</inkml:trace>
  <inkml:trace contextRef="#ctx0" brushRef="#br0" timeOffset="931.336">826 535,'-25'31,"2"1,1 2,1 0,2 2,2 0,1 1,-3 14,17-49,1 1,0 0,0 0,0 0,0 0,0 0,1 0,-1 0,1 0,0 0,0 0,0 0,0 0,1 0,-1 0,1 0,0 0,0 0,0 0,0 0,0 0,1 0,-1-1,1 1,0-1,0 1,0-1,0 0,0 1,0-1,1 0,-1 0,1-1,-1 1,1-1,0 1,0-1,-1 0,1 0,0 0,0 0,0 0,0-1,0 1,0-1,0 0,1 0,-1 0,0 0,0-1,0 1,0-1,0 0,1 0,7-4,0 0,-1-1,0 0,0 0,0-1,-1 0,0-1,0 0,-1-1,0 0,0 0,-1 0,-1-1,1 0,-2 0,1-1,-1 0,2-7,-5 13,0 0,0 0,0 0,0 0,-1-1,0 1,0-1,0 1,-1 0,0-1,0 1,0-1,-1 1,0-1,0 1,0 0,0-1,-1 1,0 0,0 0,-1 0,1 0,-1 1,0-1,0 1,-1-1,1 1,-1 0,0 0,0 1,0-1,-1 1,1 0,-1 0,0 0,-16-1</inkml:trace>
  <inkml:trace contextRef="#ctx0" brushRef="#br0" timeOffset="1381.486">1051 648,'-26'72,"5"44,20-113,1-1,0 1,0 0,1-1,-1 1,1-1,-1 1,1-1,0 1,-1-1,1 0,0 1,1-1,-1 0,0 0,1 1,-1-1,1 0,0-1,0 1,-1 0,1 0,0-1,1 1,-1-1,0 0,0 0,1 1,-1-1,0-1,1 1,-1 0,1-1,-1 1,1-1,-1 0,1 1,0-1,-1-1,1 1,-1 0,1-1,1 0,5-1,1-1,0-1,-1 0,0 0,0-1,0 0,-1 0,1-1,-1 0,-1-1,1 0,-1 0,0 0,-1-1,0 0,0 0,0-1,-1 0,-1 0,1 0,-1 0,-1-1,0 1,0-1,-1 0,0 0,-1 0,0 0,-1 0,0 0,0-1,-1 1,0 6,-1 1,1-1,-1 1,1-1,-1 1,0 0,0 0,0 0,-1 0,1 0,-1 0,1 0,-1 1,0 0,0-1,0 1,-1 0,1 0,0 1,-1-1,1 1,-1 0,1 0,-1 0,0 0,1 0,-1 1,0 0,0 0,1 0,-1 0,0 0,0 1,1 0,-1 0,0 0,1 0,-1 0,1 1,-1-1,-2 3,-13 3</inkml:trace>
  <inkml:trace contextRef="#ctx0" brushRef="#br0" timeOffset="1765.828">1418 648,'-71'93,"69"-90,-1 1,2-1,-1 1,0 0,1 0,-1 0,1 0,1 0,-1 0,0 0,1 1,0-1,0 0,0 0,0 0,1 0,0 1,-1-1,2 0,-1 0,0 0,1 0,0-1,0 1,0 0,1 1,0-2,0-1,0 1,0-1,0 1,0-1,0 0,1 0,-1 0,1-1,0 1,-1-1,1 0,0 0,0 0,0 0,0-1,0 0,0 0,0 0,-1 0,1 0,0-1,0 0,0 0,0 0,0 0,1-1,5-2,0 1,-1-2,0 1,0-1,0-1,-1 1,1-2,-1 1,-1-1,2-2,1-1,0-2,-1 1,-1-1,0-1,0 1,-1-1,-1-1,0 1,-1-1,0 0,-2 0,1 0,0-11,-4 23,0 0,0-1,0 1,0 0,-1-1,1 1,-1 0,1-1,-1 1,0 0,0 0,0 0,0 0,0 0,-1 0,1 0,-1 0,1 0,-1 0,1 1,-1-1,0 1,0-1,0 1,0 0,0 0,0 0,0 0,0 0,-1 0,1 0,0 1,-1-1,1 1,-1 0,-18-4</inkml:trace>
  <inkml:trace contextRef="#ctx0" brushRef="#br0" timeOffset="2464.55">7 1155,'61'15,"1"-3,0-3,1-3,0-2,21-4,44-6,-1-5,40-13,39-3,-120 17,254-16,-316 26</inkml:trace>
  <inkml:trace contextRef="#ctx0" brushRef="#br0" timeOffset="7446.314">374 1466,'155'-37,"-128"30,1 2,-1 0,1 2,0 1,1 2,19 1,-47-1,1 0,-1 0,1 0,-1 0,1 0,-1 0,1 0,-1 0,1 1,-1-1,1 1,-1-1,1 1,-1-1,0 1,1 0,-1 0,0 0,0 0,1-1,-1 2,0-1,0 0,0 0,0 0,0 0,-1 1,1-1,0 0,0 1,-1-1,1 1,-1-1,1 1,-1-1,0 1,0-1,0 1,0-1,0 1,0-1,0 1,0-1,0 1,-1-1,1 1,0-1,-1 1,0-1,1 1,-1-1,0 0,0 1,1-1,-1 0,0 0,0 0,0 0,-1 0,1 0,0 0,0 0,-1 0,-159 109,132-92,19-13,1 1,-1 0,1 0,0 1,0 0,1 1,0 0,0 0,1 0,0 1,0 0,-2 6,8-13,1 0,0 0,-1 0,1-1,0 1,0 0,0 0,0 0,0 0,0 0,1 0,-1-1,1 1,-1 0,1 0,0 0,0-1,0 1,0 0,0-1,0 1,0-1,0 1,1-1,-1 0,0 1,1-1,-1 0,1 0,0 0,-1 0,1 0,0 0,-1-1,1 1,1 0,68 17,-39-16,-1 0,0-2,1-2,-1 0,0-3,10-2,-17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03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14,'0'-1,"0"1,0-1,-1 0,1 1,0-1,0 0,0 1,-1-1,1 1,0-1,-1 1,1-1,0 1,-1-1,1 1,-1-1,1 1,-1-1,1 1,-1 0,1-1,-1 1,1 0,-1-1,0 1,1 0,-1 0,1 0,-1-1,0 1,1 0,-1 0,0 0,1 0,-1 0,0 0,1 0,-1 1,1-1,-1 0,0 0,1 0,-1 1,1-1,-1 0,0 0,1 1,-1-1,1 1,-1-1,1 0,0 1,-1 0,-32 18,-2 13,1 2,2 1,2 1,1 2,2 0,2 2,1 1,2 1,0 7,0-6,1 0,3 2,2 0,1 1,3 0,2 1,1 1,3-1,2 1,2 0,4 46,5-42,3 0,2 0,2-1,2 0,2-2,3 0,2-1,16 23,139 231,-99-161,-72-145,-1-7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04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1,'0'37,"89"324,-73-281,-3 0,-4 2,-3-1,-4 1,-4 0,-3-1,-7 30,7-87,0 0,-1 0,-1-1,-1 0,-2-1,0 0,-1 0,-1-1,-1 0,2-5,7-7,-1 1,0-1,0 0,-1 0,0 0,-1-1,0 0,0-1,-1 1,0-1,0-1,0 1,-1-2,0 1,0-1,-1 0,0-1,1 0,-1-1,-1 0,1 0,-1-1,-7-6</inkml:trace>
  <inkml:trace contextRef="#ctx0" brushRef="#br0" timeOffset="399.448">635 452,'111'-27,"105"-13,-212 39,0 0,0 0,0 0,0 1,0-1,0 1,0 0,0 0,0 1,0-1,0 1,0 0,-1 0,1 0,0 0,0 1,-1-1,1 1,-1 0,1 0,-1 1,0-1,0 1,0-1,0 1,0 0,0 0,-1 0,0 1,1-1,-1 1,0-1,-1 1,1-1,-1 1,0 0,0 0,0 0,0 0,0 0,-1 0,0 0,0 0,-8 15,-1 0,-1-1,-1 0,0-1,-1 0,-1-1,-1-1,0 0,-1 0,-7 4,14-11,-52 48,36-37,2 1,0 1,2 1,0 1,2 1,0 1,-8 17,24-40,1 0,-1 0,1 0,0 1,0-1,0 0,0 0,0 1,0-1,1 1,-1-1,1 0,-1 1,1-1,0 1,0-1,0 1,1-1,-1 1,1-1,-1 1,1-1,0 0,0 1,-1-1,2 0,-1 0,0 0,0 0,1 0,-1 0,1 0,0 0,0 0,-1-1,1 1,0-1,0 1,1-1,-1 0,0 0,0 0,1 0,-1 0,0 0,3 0,21 2,0-1,1-1,-1-1,0-1,1-2,-1 0,0-2,-1-1,1-1,22-10,-9 6,273-93,-270 93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22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31,'0'-1,"1"0,-1 0,0 0,0-1,0 1,0 0,0 0,-1 0,1 0,0 0,0 0,-1 0,1 0,-1 0,1 0,-1 0,1 0,-1 0,1 0,-1 0,0 0,0 1,1-1,-1 0,0 0,0 1,0-1,0 1,0-1,0 1,0-1,0 1,0-1,0 1,0 0,0 0,0-1,0 1,0 0,-1 0,1 0,0 0,0 0,0 1,0-1,0 0,0 0,0 1,0-1,0 1,0-1,0 1,0-1,0 1,0 0,0-1,0 1,1 0,-1 0,0-1,0 1,1 0,-1 0,1 0,-1 0,-21 28,1 1,1 0,2 2,1 0,1 1,-4 19,-5 14,3 2,3 0,3 1,3 1,3 0,2 17,6-41,3-1,2 1,2 0,1-1,3 0,2-1,1 0,3 0,1-2,2 0,2-1,2 0,1-2,3-1,0-1,3-1,1-2,1 0,20 14,-50-47,0 0,0 0,0 1,0-1,0 0,0 1,1-1,-1 0,0 0,1 0,-1 0,1 0,-1 0,1 0,-1-1,1 1,-1-1,1 1,0-1,-1 1,1-1,0 0,0 0,-1 0,1 0,0 0,-1 0,1 0,0-1,-1 1,1-1,0 1,0-1,5-10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2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69 386,'9'-41,"-9"40,0 0,0 1,0-1,1 0,-1 1,0-1,1 1,-1-1,0 0,1 1,-1-1,1 1,-1-1,1 1,-1-1,1 1,-1-1,1 1,0 0,-1-1,1 1,0 0,-1-1,1 1,0 0,-1 0,1 0,0 0,-1 0,1 0,0 0,0 0,-1 0,1 0,0 0,-1 0,1 0,0 0,-1 1,1-1,0 0,-1 0,1 1,0-1,-1 1,1-1,-1 0,1 1,-1-1,1 1,-1 0,1-1,-1 1,1-1,-1 1,0 0,17 23,-1 1,-2 0,0 1,-2 1,-1 0,-1 0,-2 1,0 1,-2-1,-1 1,-1 0,-2 0,-1 19,6 18,3-7,-3 0,-2 0,-3 1,-3-1,-2 1,-3-1,-2 0,-3 0,-3-1,-2-1,-2 0,-3-1,-3-1,-5 6,19-44,4-6,0-1,0 1,-1-1,0 0,-1-1,0 0,-1 0,0-1,-5 4,1-6,1-5</inkml:trace>
  <inkml:trace contextRef="#ctx0" brushRef="#br0" timeOffset="449.865">435 923,'15'-6,"-4"0,0 1,1 0,0 0,0 1,0 1,0 0,1 1,-1 0,1 1,0 0,-1 1,1 0,0 1,9 2,-19-1,0-1,0 1,0-1,-1 1,1 0,-1 0,1 0,-1 0,0 0,0 1,0-1,0 1,0 0,0-1,-1 1,1 0,-1 0,0 0,0 0,0 0,0 0,-1 0,1 0,-1 0,0 0,0 1,0-1,0 0,0 0,-1 0,1 0,-1 1,0-1,0 0,0 0,-1 0,-52 106,25-67,20-31,1 0,0 0,0 1,1 0,1 0,0 0,1 1,0 0,1 1,0-1,0 9,4-19,0 1,0-1,0 1,1-1,0 0,0 1,0-1,0 0,0 0,0 0,1 1,0-1,-1-1,1 1,0 0,1 0,-1-1,0 1,1-1,-1 0,1 0,0 0,0 0,0 0,0 0,0-1,0 0,0 1,0-1,1 0,-1-1,0 1,1 0,7 1,0 0,0 0,0-1,0-1,0 0,0 0,0-1,0 0,9-3,52-41,-62 31</inkml:trace>
  <inkml:trace contextRef="#ctx0" brushRef="#br0" timeOffset="1301.414">577 76,'251'-24,"-246"23,0 0,0 0,0 0,-1 1,1 0,0 0,0 1,0-1,0 1,-1 0,1 0,0 0,-1 1,1 0,-1 0,1 0,-1 0,0 1,0-1,0 1,0 0,0 1,-1-1,0 1,1-1,-1 1,0 0,-1 0,1 0,-1 0,0 1,0-1,0 1,-1-1,1 1,-1 0,0 0,0-1,-1 1,0 3,-51 311,27 16,34-53,2-93,-12 244,-26-237,26-193,-1 0,0 0,0 0,0 0,-1 0,1 0,-1 0,1-1,-1 1,0 0,0-1,0 0,0 1,-1-1,1 0,0 0,-1 0,0 0,1-1,-1 1,0-1,0 1,0-1,0 0,0 0,0-1,0 1,-2 0,-97-1,69-2,-81-12,89 7</inkml:trace>
  <inkml:trace contextRef="#ctx0" brushRef="#br0" timeOffset="13523.877">1424 273,'-33'288,"29"-264,-40 178,28-167,28-109,123-328,-62 251,-73 151,0 1,0-1,1 1,-1-1,0 0,0 1,0-1,0 0,0 1,1-1,-1 0,0 1,0-1,1 0,-1 1,0-1,0 0,1 0,-1 1,0-1,1 0,-1 0,0 0,1 0,-1 1,0-1,1 0,-1 0,0 0,1 0,-1 0,1 0,-1 0,0 0,1 0,-1 0,1 0,-1 0,0 0,1 0,-1 0,0 0,1-1,-1 1,0 0,1 0,-1 0,0-1,1 1,-1 0,0 0,1-1,-1 1,0 0,0 0,1-1,-1 1,0 0,0-1,0 1,0 0,1-1,1 39,-2-34,24 194,-22-185,0-1,1 1,1-1,0 0,1 0,0 0,0-1,2 0,5 9,-9-16,0 0,0 0,0 0,1-1,-1 0,1 0,0 0,0 0,0 0,0-1,0 0,1 1,-1-2,1 1,-1 0,1-1,0 0,-1 0,1-1,0 1,0-1,0 0,-1 0,1 0,0-1,0 0,1 0,6-5,-1 0,0-1,-1-1,0 1,0-1,0-1,-1 0,0-1,-1 1,0-1,-1-1,0 0,0 0,-1 0,-1-1,0 1,0-2,-1 0,5-6,98-273,-68 174,-44 165,-1-17</inkml:trace>
  <inkml:trace contextRef="#ctx0" brushRef="#br0" timeOffset="13772.136">1169 1093,'43'-15,"44"-9,15-6,1 3,-12 6,-13 1,-14 4,-13 6,-11 3,-7 4,-10 6,-8 4</inkml:trace>
  <inkml:trace contextRef="#ctx0" brushRef="#br0" timeOffset="14255.717">1254 1825,'24'-60,"3"1,2 1,3 2,35-47,-62 95,-1 3,-1-1,1 0,0 1,0 0,1 0,-1 0,1 1,0-1,0 1,1 0,0 0,-1 1,4-2,-6 6,-1 0,0 0,1 0,-1 0,0 0,0 0,0 0,0 1,0-1,0 1,-1 0,1-1,0 1,-1 0,0 0,1 0,-1 0,0 0,0 1,0-1,0 0,0 0,-1 1,1-1,0 0,-1 1,0-1,0 1,0-1,0 0,0 2,5 15,-4-17,0 0,-1 0,1 0,0 0,0 0,1 0,-1 0,0 0,1 0,-1-1,1 1,-1-1,1 1,0-1,0 1,-1-1,1 0,0 0,0 0,1 0,-1 0,0 0,0-1,0 1,0-1,1 0,-1 1,0-1,0 0,1 0,-1 0,0-1,0 1,0 0,1-1,-1 0,2 0,77-44,137-100,-217 145,0-1,0 0,0 1,0-1,0 1,0 0,0-1,0 1,0 0,0-1,0 1,0 0,0 0,0 0,0 0,0 0,0 0,1 0,-1 1,0-1,0 0,0 0,0 1,0-1,0 1,0-1,0 1,0-1,0 1,-1 0,1 0,0-1,0 1,0 0,-1 0,1 0,-1 0,1-1,0 1,-1 0,0 0,1 0,-1 0,1 1,-1-1,0 0,0 0,0 0,0 0,0 0,0 0,0 1,-3 61,-6-26,5-29,1 0,1 0,-1 1,1-1,1 1,0 0,0-1,0 1,1 0,1 0,0-1,0 1,0 0,1-1,0 1,1-1,1 4,-2-10,-1 0,1 0,0 0,-1-1,1 1,0-1,0 1,0-1,0 1,0-1,0 0,1 0,-1 0,0 0,1-1,-1 1,0-1,1 1,-1-1,1 0,-1 0,1 0,-1 0,1 0,-1-1,0 1,1-1,0 0,21-7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4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0 113,'45'-1,"-1"-1,0-2,0-2,27-9,279-61,-345 74,-1 1,1 0,-1-1,1 1,-1 1,1-1,-1 1,1 0,-1 0,1 0,-1 0,1 1,-1 0,0 0,1 0,-1 0,0 1,1 0,-1 0,1 0,6 10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3:41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30,'43'0,"38"-5,15-1,-3 0,-9 1,-14 1,-13 2,-12 1,-9 1,-6 0,-8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4:1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1,'-10'10,"0"0,0 1,1 0,1 0,0 1,0 0,1 0,1 1,0 0,-4 13,8-22,-21 58,3 1,3 1,2 0,3 1,3 0,3 1,3 0,3 31,0-97,-1 4,1 0,-1 0,1-1,0 1,0 0,0 0,1-1,0 1,-1 0,1-1,0 1,1-1,-1 1,1-1,-1 1,1-1,0 0,0 0,0 0,1 0,-1 0,1 0,0-1,-1 1,4 1,11 2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4:10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344 142,'-42'43,"3"3,1 0,3 3,1 0,3 3,2 0,-12 34,30-62,2-1,1 1,1 1,1 0,1-1,1 2,0 9,4-28,-1 0,1 0,1 1,-1-1,1 0,1 0,-1 0,1 0,1 0,-1 0,1 0,0 0,0-1,1 0,0 0,0 0,1 0,-1 0,1-1,0 0,1 0,-1 0,1-1,0 0,0 0,1 0,1 0,4 1,1-1,0 0,0 0,0-2,0 1,0-2,0 0,0 0,1-1,-1-1,0 0,0-1,0 0,0-1,0-1,0 0,-1 0,1-2,-1 1,0-2,6-3,1 0,-1-2,0-1,-2 0,1-1,-1 0,-1-1,-1-1,0-1,-1 0,-1-1,1-2,-4 1,0 0,-1-1,-1 0,-1 0,0-1,-2 0,0 0,-2 0,0 0,-1 0,-1 0,-1-1,-1 1,-1 0,-1 0,-1 0,-1 1,0 0,-2 0,0 0,-1 1,-1 0,-1 1,0 0,-2 1,-2-3,9 13,-1-1,1 2,-1-1,-1 1,1 0,-1 1,0 0,0 0,-1 0,1 1,-1 1,0-1,0 2,0-1,0 1,-1 0,1 1,0 0,-1 1,1 0,-1 0,1 1,-1 0,1 1,-1 0,1 0,0 1,0 0,0 1,1 0,-1 0,1 1,0 0,0 0,1 1,-1 0,1 0,1 1,-6 6,-5 16,5-3</inkml:trace>
  <inkml:trace contextRef="#ctx0" brushRef="#br0" timeOffset="323.778">1388 198,'-32'6,"-1"1,1 2,0 1,1 2,1 1,0 1,0 2,-13 10,29-19,0 1,1 1,0 0,0 1,1 0,1 0,0 2,0-1,1 1,0 1,1 0,1 0,0 1,1 0,0 0,1 1,1 0,0 0,1 0,1 1,0-1,1 1,1-1,0 1,1 0,1 0,0-1,2 6,3-5,0 0,2 0,-1-1,2 0,0-1,1 0,0 0,1-1,0 0,1-1,1 0,0-1,0-1,1 0,0 0,1-2,0 0,11 4,-16-7,0-1,1 0,-1-1,1 0,0-1,0 0,-1 0,1-1,0-1,0 0,6-1,-13 1,1-1,0 1,-1-1,1-1,-1 1,1 0,-1-1,0 0,0 0,0 0,0-1,0 0,0 1,0-1,-1 0,0-1,1 1,-1-1,-1 1,1-1,0 0,-1 0,0 0,0 0,0-1,0 1,0-4,-2-1,0 1,-1 0,-1 0,1 0,-1-1,-1 1,1 1,-1-1,-1 0,1 1,-1 0,-1-1,1 2,-1-1,0 0,-1 1,0 0,0 0,0 1,0 0,-1 0,0 0,0 1,0 0,-1 0,1 1,-1 0,0 0,-5-2,0 0,0 1,0 0,-1 1,1 1,-1 0,0 1,1 0,-1 1,0 1,0 0,1 1,-6 1,0 4</inkml:trace>
  <inkml:trace contextRef="#ctx0" brushRef="#br0" timeOffset="652.074">2206 113,'-44'22,"1"2,1 2,1 1,2 2,0 2,2 1,2 3,-16 19,40-44,1 0,0 1,0 0,1 1,1 0,0 1,0-1,2 1,-1 1,2-1,0 1,0 0,1 0,1 1,1-1,0 1,0 0,2-1,0 1,0 0,2-1,0 1,0 0,1-1,1 0,1 0,0 0,0 0,8 11,-3-11,2-1,-1-1,2 0,-1-1,2 0,-1-1,1 0,1-1,0-1,0 0,1-1,0-1,0 0,0-1,1-1,-1-1,1 0,17 0,-20-2,-1 0,1-1,0-1,-1 0,1-1,0 0,-1-1,0-1,0 0,0-1,0 0,-1-1,0 0,0-1,0-1,-1 0,0 0,-1-1,0 0,0-1,-1 0,0-1,5-7,-5 1,0-1,-1 0,0-1,-2 0,0 0,-1 0,-1 0,-1-1,0 0,-2 0,0 0,-2 0,0 0,-1 1,-1-1,0 0,-2 1,0 0,-2 0,0 0,-1 1,0 0,-2 0,0 1,-1 1,0-1,-2 2,0 0,0 0,-2 1,-3-2,6 8,1 1,-1 1,0 0,-1 1,1 0,-1 0,0 2,0 0,0 0,-1 1,1 0,-2 2,-18-2</inkml:trace>
  <inkml:trace contextRef="#ctx0" brushRef="#br0" timeOffset="1006.814">2884 283,'-23'4,"1"1,0 1,1 0,-1 2,1 1,0 0,1 2,1 0,-1 1,2 1,0 1,0 1,-8 9,19-18,1 1,0-1,1 1,0 0,0 1,0-1,1 1,0 0,0 0,1 0,0 1,1-1,-1 1,2 0,-1-1,1 1,1 0,0 0,0 0,0-1,1 1,1 0,-1 0,1-1,1 1,0-1,0 0,0 0,1 0,0 0,1 0,0-1,3 4,4 2,0 0,0-1,1 0,1-1,0 0,1-1,0-1,0 0,1-1,0-1,1 0,-1-2,1 0,0 0,1-2,-1 0,1-1,-1 0,1-2,0 0,-1-1,1-1,-1 0,1-2,0 0,-6 0,0 0,0-1,0 0,-1-1,0 0,0-1,0 0,-1-1,0 0,-1 0,1-1,-2 0,1-1,-1 0,-1-1,0 1,0-1,-1-1,-1 1,1-1,-2 0,0 0,0-1,-2 1,1-1,-1 1,-1-1,0 0,-1 0,0 0,-1 1,-1-1,0 0,-1 1,0-1,0 1,-2 0,1 0,-2 0,0-1,-1-1,0-1,0 2,-1-1,-1 1,0 0,-1 1,0 0,-1 0,-1 1,1 1,-2 0,1 0,-2 2,1-1,-1 2,0 0,0 0,-1 1,0 1,0 1,0 0,-1 1,0 0,-20-1</inkml:trace>
  <inkml:trace contextRef="#ctx0" brushRef="#br0" timeOffset="1642.45">3815 170,'-78'99,"4"3,4 3,-21 50,73-125,0 1,5-12,1 1,1 0,1 0,1 1,1 1,0-1,1 4,8-26,-1 1,1 0,-1 0,1 0,-1 0,1 0,-1 0,1-1,-1 1,1 0,-1 1,1-1,-1 0,0 0,1 0,-1 0,1 0,-1 0,1 0,-1 1,1-1,-1 0,0 0,1 1,-1-1,1 0,-1 1,0-1,1 0,-1 1,0-1,0 0,1 1,-1-1,0 1,0-1,1 1,-1-1,0 0,0 1,0-1,0 1,0-1,0 1,0-1,0 1,0-1,0 1,0-1,0 1,0-1,0 1,0-1,-1 1,1-1,0 0,0 1,0-1,-1 1,1-1,0 0,-1 1,1-1,0 1,27-29,16-36,-2-2,-3-1,-4-3,17-46,-22 50,135-282,-191 429,16-49,2 0,2 0,1 1,1 0,2 0,1 27,1-31,1 0,1 0,2 0,1 0,2 0,0-1,2 0,1 0,1-1,2 0,0-1,2 0,5 5,-18-27,1-1,0 0,0 0,0 0,1 0,-1-1,1 1,0 0,-1-1,1 0,0 0,0 1,0-2,1 1,-1 0,0-1,1 1,-1-1,1 0,-1 0,1-1,0 1,-1-1,1 0,0 0,-1 0,1 0,0 0,-1-1,1 0,0 0,-1 0,1 0,-1 0,0-1,1 0,-1 1,1-2,13-12,0 0,-2-1,0 0,-1-2,0 1,-2-2,0 0,-1 0,-1-1,-1 0,0-1,1-8,7-11,119-253,-95 189,-34 79</inkml:trace>
  <inkml:trace contextRef="#ctx0" brushRef="#br0" timeOffset="2217.001">4916 0,'-34'29,"-34"38,-12 18,0 3,7-3,7-2,11-5,8-2,9-4,5-5,4-8,2-6,5-6,2-2,5-4,4-3,4-5,4-6</inkml:trace>
  <inkml:trace contextRef="#ctx0" brushRef="#br0" timeOffset="2750.645">4437 1242,'84'-81,"110"-123,-29-20,-95 146,-70 78,0 1,0-1,0 1,0-1,0 1,0-1,0 1,0-1,0 1,0-1,1 1,-1-1,0 1,0-1,0 1,1-1,-1 1,0-1,1 0,-1 1,0-1,1 1,-1-1,0 0,1 1,-1-1,1 0,-1 1,0-1,1 0,-1 0,1 0,-1 1,1-1,-1 0,1 0,-1 0,1 0,-1 0,1 0,-1 0,1 0,0 0,-1 0,1 0,-1 0,1 0,-1-1,1 1,-1 0,0 0,1 0,-1-1,1 1,-1 0,1-1,-1 1,0 0,1-1,-1 1,0-1,1 1,-1 0,0-1,1 1,-1-1,0 1,0-1,0 1,1-1,-4 41,-5-8,5-23,0 1,1-1,0 1,0 0,1-1,0 1,1 0,0 0,1 0,0 2,0-10,0-1,-1 1,1 0,0 0,0 0,0-1,0 1,0 0,1-1,-1 1,0-1,1 0,-1 1,1-1,-1 0,1 0,0 0,-1 0,1 0,0 0,0-1,0 1,0 0,0-1,0 0,0 1,0-1,-1 0,1 0,0 0,0 0,0 0,0-1,0 1,0 0,0-1,71-24,-44 10,-22 10,0 1,0 0,0 1,0-1,1 1,0 1,-1-1,1 1,0 1,0 0,0 0,0 0,5 1,-9 3,-1-1,1 1,-1 0,0 1,0-1,0 1,-1-1,1 1,-1 0,0 0,0 0,0 0,0 0,-1 0,0 0,0 1,0-1,0 1,0-1,-1 1,0-1,0 1,-1-1,1 0,-1 1,0-1,0 1,0 1,0 6,14 61,-2-60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6:04:19.7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2166 0,'-450'1187,"269"-654,23 8,12 58,50-57,83-473,-3-2,-4 0,-10 21,30-87,-1-1,1 0,-1 1,1-1,0 1,-1-1,1 1,0-1,0 1,-1-1,1 1,0-1,0 1,0-1,0 1,-1-1,1 1,0-1,0 1,0-1,0 1,0 0,1-1,-1 1,0-1,0 1,0-1,0 1,1-1,-1 1,0-1,0 1,1-1,-1 1,0-1,1 0,-1 1,0-1,1 1,-1-1,1 0,-1 1,1-1,-1 0,1 0,-1 1,1-1,-1 0,1 0,-1 0,1 0,-1 0,1 1,-1-1,1 0,0 0,-1 0,1-1,-1 1,1 0,38-13,-28 8,54-13,1 3,0 3,1 3,0 3,0 3,1 3,21 4,-2-3,1338 50,954-13,-1737-41,525 26,-819 1,-2 15,115 37,-245-24,-214-51,-1 0,1-1,0 1,0-1,0 1,0-1,0 0,0 0,0 0,0 0,0 0,0 0,0-1,0 1,0-1,0 1,0-1,0 0,0 0,-1 0,1 0,0 0,-1 0,1 0,-1-1,1 1,-1 0,1-1,-1 1,0-1,0 0,0 1,0-1,0 0,0 0,0 0,-1 1,1-1,0 0,-1 0,0 0,1 0,-1 0,0 0,4-171,74-86,-20 54,25-189,-40 28,-16-1,-17-107,-40-511,36 716,-6 265,0 1,0 0,0-1,0 1,1 0,-1-1,1 1,0 0,0 0,0 0,1 0,-1 0,1 0,-1 0,1 0,0 0,0 1,1-1,-1 1,0 0,1-1,-1 1,1 0,0 1,0-1,0 0,-1 1,2-1,-1 1,0 0,0 0,0 0,0 1,1-1,0 1,-2 1,0 1,0 0,-1 0,1 0,-1 0,1 0,-1 0,0 1,0-1,0 0,0 1,0-1,0 0,-1 1,1-1,-1 1,0-1,0 1,0 0,0-1,0 1,0-1,-1 1,1-1,-1 0,0 1,1-1,-1 1,0-1,-1 0,1 0,0 1,-1-1,1 0,-1 0,1-1,-1 1,0 0,0 0,0-1,0 1,0-1,0 0,-1 0,1 1,0-1,-2 0,-28 15,-1-2,-1 0,0-3,0-1,-1-1,0-2,0-1,-10-1,36-4,-737 69,712-68,-1798 65,1588-61,-2824 38,2191-42,-1-39,-105-49,836 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4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763 177,'-1'0,"1"0,-1-1,1 1,0 0,-1 0,1 0,-1 0,1-1,-1 1,1 0,-1 0,1 0,-1 0,1 0,-1 0,1 0,-1 0,1 0,-1 1,1-1,-1 0,1 0,-1 0,1 0,-1 1,1-1,-1 0,1 1,0-1,-1 0,1 1,0-1,-1 0,1 1,0-1,-1 0,1 1,0-1,0 1,-1-1,1 1,0-1,0 1,0-1,0 1,0-1,0 1,0-1,-1 1,2-1,-1 1,0-1,0 1,0-1,0 1,0-1,0 1,-23 125,2 3,6 2,4 30,-15 187,26-333,1-8,-1-1,0 1,0-1,0 1,0-1,-1 1,-1-1,1 0,-1 1,0-1,0 0,0 0,-4 5,-5-38,10 4,1 0</inkml:trace>
  <inkml:trace contextRef="#ctx0" brushRef="#br0" timeOffset="596.648">0 516,'50'-27,"434"-173,-174 59,-292 135,-5 4</inkml:trace>
  <inkml:trace contextRef="#ctx0" brushRef="#br0" timeOffset="1032.348">988 9,'0'0,"0"1,0-1,1 0,-1 1,0-1,1 1,-1-1,0 0,1 1,-1-1,0 0,1 1,-1-1,0 0,1 1,-1-1,1 0,-1 0,1 0,-1 0,1 1,-1-1,1 0,-1 0,1 0,-1 0,1 0,-1 0,1 0,-1 0,1 0,-1 0,1-1,-1 1,1 0,-1 0,0 0,1 0,-1-1,1 1,-1 0,1-1,-1 1,0 0,1-1,-1 1,0 0,1-1,-1 1,0-1,0 1,1 0,-1-1,0 1,0-1,0 1,0-1,1 1,-1-1,0 1,0-1,0 1,0-1,0 1,0-1,0 1,0-1,-1 1,1-1,0 1,7 39,-4 289,-4-180,5-1,7 6,-7-113,-4-26,1-1,0 1,1-1,1 0,0 1,1-1,0 0,1-1,4 8,-8-18,1 0,0 1,0-1,0 0,0 0,0 0,1 0,-1 0,1 0,-1-1,1 1,0-1,-1 0,1 0,0 0,0 0,0 0,0-1,0 1,0-1,0 0,0 0,0 0,0 0,0 0,0-1,0 1,-1-1,1 0,0 0,0 0,2-1,83-53,-80 48,36-32,2 2,2 3,28-16,-75 49,1-1,0 0,0 1,0-1,0 1,0 0,0 0,0 0,0 0,0 0,1 0,-1 0,0 1,1-1,-1 1,0 0,1 0,-1-1,1 2,-1-1,0 0,1 0,-1 1,0-1,1 1,-1 0,0 0,0 0,1 0,-1 0,0 0,0 0,0 1,0-1,-1 1,1 0,0-1,0 2,0 6,1 0,-2 0,1 1,-1-1,-1 1,0-1,0 1,-1-1,0 1,-1-1,0 0,0 1,-1-1,-2 4,-10 68,14-80,1 1,-1-1,1 1,0-1,0 1,0-1,0 1,0-1,0 1,1-1,-1 1,0-1,1 1,-1-1,1 1,-1-1,1 1,0-1,0 0,-1 1,1-1,0 0,0 0,0 0,1 0,-1 0,0 0,0 0,0 0,1 0,-1 0,1-1,-1 1,0-1,1 1,-1-1,1 1,-1-1,1 0,-1 0,1 0,-1 0,1 0,0 0,-1 0,1 0,-1 0,1-1,-1 1,1-1,-1 1,0-1,1 0,23-12,-2-4</inkml:trace>
  <inkml:trace contextRef="#ctx0" brushRef="#br0" timeOffset="1400.7">1891 911,'12'4,"0"-2,0 1,0-1,0-1,0 0,1-1,-1 0,0-1,0 0,0-1,0-1,0 0,0 0,0-1,-1 0,0-1,0-1,0 0,-1 0,1-1,-2 0,1-1,-1 0,0 0,-1-1,1 0,-2-1,7-9,-12 16,0 1,0-1,-1 0,1 0,0 1,-1-1,0 0,0 0,0 0,0-1,0 1,-1 0,1 0,-1 0,0-1,0 1,0 0,0 0,-1-1,1 1,-1 0,0 0,0 0,0 0,0 0,0 0,-1 0,1 0,-1 0,0 1,0-1,0 1,0-1,0 1,-1 0,1 0,-1 0,0 0,1 0,-1 1,0-1,0 1,0-1,0 1,0 0,0 1,0-1,0 0,-1 1,1 0,0-1,0 1,-1 1,-8 2,0 2,0 0,0 0,1 1,0 1,0-1,0 2,1 0,0 0,1 1,0 0,0 0,1 1,0 0,1 1,0 0,0 0,1 0,1 1,0 0,-3 11,4-16,0 1,0-1,1 1,0 0,1 0,0 1,0-1,0 0,1 1,0-1,1 1,0-1,0 1,1-1,0 1,1-1,0 1,0-1,0 0,1 0,0 0,1-1,0 1,0-1,1 1,0-1,0-1,6 7,-1-5,0-1,1 0,0-1,1 0,-1 0,1-2,0 1,1-1,-1-1,1 0,-1-1,1 0,0-1,0-1,0 0,-1 0,1-1,0-1,0 0,-1-1,10-3,6-1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537 248,'-1'1,"0"-1,0 1,0 0,0 0,0 0,0-1,0 1,0 0,0 0,1 0,-1 0,0 1,1-1,-1 0,1 0,-1 0,1 0,-1 1,1-1,0 0,0 0,-1 1,1-1,0 0,0 1,0-1,0 0,1 0,-1 1,0-1,1 0,-1 0,0 1,1-1,-1 0,1 0,0 0,-1 0,1 0,0 0,0 0,0 1,1 9,8 362,-15-124,-21-147,11-110,9-4</inkml:trace>
  <inkml:trace contextRef="#ctx0" brushRef="#br0" timeOffset="265.705">170 332,'12'-16,"0"1,1 0,0 0,1 1,0 1,2 1,-1 0,1 0,1 2,0 0,1 1,0 1,0 0,0 2,1 0,0 1,5 0,32-5,-14 1,0 2,1 2,0 2,31 2,32 38,-90-28</inkml:trace>
  <inkml:trace contextRef="#ctx0" brushRef="#br0" timeOffset="647.459">1102 530,'-16'32,"2"1,1 0,2 2,2-1,1 1,1 0,2 1,1 2,4-35,0 1,0-1,0 0,0 0,0 0,1 1,-1-1,1 0,0 0,0 0,0 0,0 0,1 0,-1 0,1-1,0 1,0 0,0-1,0 1,0-1,0 0,1 0,-1 0,1 0,-1 0,1 0,0-1,0 1,0-1,0 0,0 0,0 0,0 0,0 0,0-1,1 1,-1-1,0 0,0 0,0 0,1-1,-1 1,0-1,0 0,0 1,0-2,0 1,0 0,0 0,0-1,11-7,0-1,-1-1,0 0,-1-1,0 0,-1 0,-1-2,0 1,0-1,-1-1,-1 1,-1-1,4-10,-6 11,0 0,-1 0,0 0,-1-1,-1 1,0-1,-1 0,-1 0,-1-14,1 24,0-1,-1 1,0 0,0 0,0-1,0 1,-1 0,1 0,-2 0,1 1,0-1,-1 0,0 1,0 0,0-1,0 1,-1 0,0 1,0-1,0 1,0-1,0 1,-1 0,1 1,-1-1,0 1,0 0,-2-1,3 3,0-1,0 1,0 0,0 0,0 0,1 0,-1 1,0 0,0 0,0 0,1 0,-1 0,1 1,-1-1,1 1,-1 0,1 0,0 0,0 1,0-1,0 1,0 0,1 0,-1-1,1 2,0-1,0 0,0 0,-1 2,-8 16</inkml:trace>
  <inkml:trace contextRef="#ctx0" brushRef="#br0" timeOffset="1114.427">1609 530,'-20'21,"1"1,0 2,2-1,1 2,0 0,2 1,1 1,2 0,-9 27,19-51,1-1,-1 1,1-1,0 1,0-1,0 1,0-1,0 1,0 0,1-1,-1 1,1-1,0 0,0 1,0-1,0 1,0-1,0 0,0 0,1 0,-1 0,1 0,0 0,0 0,0 0,-1-1,2 1,-1-1,0 1,0-1,0 0,1 0,-1 0,0 0,1 0,-1 0,1-1,-1 1,1-1,-1 0,1 0,-1 0,1 0,0 0,-1 0,1-1,-1 1,1-1,11-3,0-1,0 0,-1-1,1 0,-2-1,1-1,-1 0,0 0,0-2,-1 1,0-1,-1-1,-1 0,1 0,-1-1,-1 0,1-3,20-22,-2-1,-2-1,-2-1,-1-1,-2-1,-2-1,-2-1,-1 0,-3-1,4-31,-15 62,0-1,-1 1,0-1,-1 1,-1 0,-1-1,0 1,0 0,-2 0,-1-4,4 14,1 0,-1 0,0 0,0 1,0-1,0 0,-1 1,0 0,1-1,-1 1,0 0,0 1,-1-1,1 0,-1 1,1 0,-1 0,0 0,0 0,0 0,0 1,0 0,0 0,0 0,0 0,-1 1,1 0,0-1,0 1,-1 1,1-1,0 1,0 0,0 0,0 0,-2 1,-10 6,0 1,0 0,1 2,1-1,-1 2,2 0,-1 1,2 0,0 1,0 1,2-1,0 2,0-1,1 2,1-1,1 1,1 0,0 0,1 1,1 0,0 0,1 2,-1-6,0-1,1 1,1 0,0 0,1 0,1 0,0 0,1 0,0 0,1 0,0 0,1-1,1 1,0-1,1 0,1 0,0 0,0-1,1 1,1-2,0 1,1-1,0 0,10 8,-5-10,1-1,1 0,-1-1,1-1,0 0,0-1,1-1,-1-1,1 0,0-1,0-1,0-1,0 0,0-1,0-1,0 0,-1-1,1-1,-1-1,13-5,-2-2</inkml:trace>
  <inkml:trace contextRef="#ctx0" brushRef="#br0" timeOffset="1995.494">2343 389,'-15'11,"-22"13,0 3,2 1,0 1,3 2,0 1,2 2,0 3,27-34,0 0,0 1,0-1,0 1,1-1,-1 1,1 0,0 0,1 0,-1 0,0 0,1 0,0 0,0 1,1-1,-1 0,1 1,0-1,0 0,0 1,0-1,1 0,0 1,0-1,0 0,0 0,1 0,0 0,-1 0,2 0,-1 0,0 0,1-1,-1 1,1-1,0 0,0 0,1 0,-1 0,1 0,-1-1,1 0,0 1,1-1,2-1,-1 0,1-1,0 0,0 0,-1-1,1 1,0-2,-1 1,1-1,-1 0,1 0,-1 0,0-1,0 0,0-1,0 1,0-1,-1 0,0 0,4-5,90-105,-96 109,77-111,-80 115,0 1,0 0,0-1,0 1,1-1,-1 1,0-1,0 1,0 0,0-1,1 1,-1 0,0-1,0 1,1 0,-1-1,0 1,1 0,-1-1,0 1,1 0,-1 0,0 0,1-1,-1 1,1 0,-1 0,0 0,1 0,-1 0,1 0,-1-1,0 1,1 0,-1 0,1 0,-1 0,1 1,-1-1,0 0,1 0,-1 0,1 0,-1 0,0 0,1 1,-1-1,0 0,1 0,-1 1,0-1,1 0,-1 1,0-1,1 0,-1 1,0-1,0 0,1 1,-1-1,0 0,0 1,0-1,0 1,0-1,1 0,-1 1,1 30,-9 17,5-38,0 1,1 0,1 0,-1 0,1 0,1 1,0-1,1 0,0 0,1 0,0 0,1 0,0 0,4 8,-6-16,1-1,0 1,0-1,0 1,0-1,0 0,0 1,1-1,-1-1,1 1,-1 0,1 0,0-1,0 0,-1 1,1-1,0 0,0-1,0 1,0 0,1-1,-1 0,0 1,0-1,0 0,0-1,0 1,0-1,0 1,0-1,0 0,0 0,0 0,0-1,0 1,0-1,89-72,-74 50,-1-1,-1-1,-2 0,0-1,-2-1,6-19,-10 27,-10 26,-4 13,2-1,0 1,1 0,0 1,2-1,1 0,0 1,2 8,-2-23,0 0,0-1,1 1,0 0,-1-1,2 1,-1-1,0 1,1-1,0 0,0 0,0 1,1-2,-1 1,1 0,0 0,0-1,0 1,1-1,-1 0,1 0,0-1,0 1,0-1,0 1,0-1,0 0,1-1,-1 1,1-1,-1 0,1 0,-1 0,1-1,0 0,-1 1,1-2,0 1,-1 0,1-1,-1 0,1 0,-1-1,1 1,-1-1,0 0,0 0,3-1,4-7,0 0,0-1,-1 0,-1-1,0 0,-1 0,0-1,0 0,-2 0,1-1,-2 1,2-9,11-19,92-157,-87 169,-23 28,0 1,1-1,-1 1,0-1,0 1,1 0,-1-1,0 1,1-1,-1 1,1 0,-1 0,1-1,-1 1,0 0,1-1,-1 1,1 0,-1 0,1 0,-1 0,1 0,-1-1,1 1,0 0,-1 0,1 0,-1 0,1 0,-1 1,1-1,-1 0,1 0,-1 0,1 0,-1 0,1 1,-1-1,1 0,-1 1,0-1,1 0,-1 1,1-1,-1 0,0 1,1-1,-1 1,0-1,1 0,-1 1,0-1,0 1,0-1,1 1,-1-1,0 1,0-1,0 1,0-1,0 1,0-1,0 1,-14 114,4 24,6 1,6 17,0-4,0-56,0-33,-2 0,-3-1,-9 49,9-96,0 1,0-1,-2 0,0 0,0-1,-2 1,0-1,0-1,-2 1,0-1,0-1,-1 1,-1-2,0 0,-1 0,0-1,-1 0,0-1,-1 0,0-2,0 1,-4 0,15-8,-1 0,0-1,1 1,-1 0,0-1,1 0,-1 0,0 0,0-1,1 1,-1-1,1 0,-1 0,0 0,1 0,0-1,-1 1,1-1,0 0,0 0,0 0,0-1,0 1,0-1,1 1,-1-1,1 0,0 0,-1 0,1 0,1 0,-1-1,0 1,1-1,0 1,0-1,0 1,0-1,1 0,-1 1,1-1,0-1,1-23,2 1,1-1,1 1,2 0,0 1,2-1,1 1,1 1,1 0,1 1,1 0,1 1,1 1,4-3,14-23,1 2,3 1,1 2,17-12,-34 36</inkml:trace>
  <inkml:trace contextRef="#ctx0" brushRef="#br0" timeOffset="20703.728">1 1433,'6'4,"0"0,0-1,0 0,1-1,0 1,-1-1,1 0,0-1,0 1,0-2,0 1,0-1,0 0,1 0,1 0,291-16,444-6,199 3,-512-5,63-8,-280 33,-202-1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52,'-16'-42,"16"41,0 1,0-1,-1 1,1-1,0 1,-1-1,1 1,0-1,-1 1,1-1,-1 1,1 0,-1-1,1 1,-1 0,1-1,-1 1,1 0,-1-1,0 1,1 0,-1 0,1 0,-1 0,0 0,1 0,-1 0,1 0,-1 0,0 0,1 0,-1 0,1 0,-1 0,0 0,1 1,-1-1,1 0,-1 0,1 1,-1-1,1 0,-1 1,1-1,-1 1,1-1,-1 0,1 1,0-1,-1 1,1-1,0 1,-1-1,1 1,0 0,0-1,0 1,-1-1,1 1,0 0,0-1,0 1,0-1,0 1,0 0,0-1,0 1,-5 16,1 0,1 0,0 0,2 0,-1 0,2 0,0 1,3 11,-2-11,0 0,2 1,0-1,1-1,1 1,0 0,1-1,1 0,1-1,1 1,0-2,1 1,0-1,1-1,1 0,4 3,-12-14,0 0,0 0,1 0,0 0,-1-1,1 0,0 0,0 0,0 0,0-1,1 0,-1 0,0-1,0 1,1-1,-1 0,0 0,1-1,-1 0,0 0,0 0,0 0,0-1,0 0,0 0,0 0,0-1,-1 0,1 0,-1 0,0 0,0-1,0 1,0-1,-1 0,2-1,18-23,-2 0,0-1,-2-1,-1-1,12-31,-14 31,-16 30,0 1,0-1,0 0,0 0,0 0,0 0,0 0,1 0,-1 0,0 1,1-1,-1 0,0 0,1 0,-1 1,1-1,-1 0,1 0,0 1,-1-1,1 1,0-1,-1 0,1 1,0-1,0 1,0 0,-1-1,1 1,0 0,0-1,0 1,0 0,0 0,-1 0,1-1,0 1,0 0,0 0,0 1,0-1,0 0,0 0,0 0,-1 1,1-1,0 0,0 1,0-1,-1 1,1-1,0 1,0-1,-1 1,1-1,0 1,-1 0,1-1,-1 1,1 0,-1 0,1-1,66 152,-64-146,1-1,0 1,0-1,0 0,1-1,0 1,0-1,0 0,0 0,1 0,0-1,0 0,-1 0,2 0,-1-1,0 0,0 0,4 0,-2 1,1-1,-1 0,1 0,-1-1,1 0,0-1,-1 0,1 0,0-1,-1 0,1-1,-1 0,1 0,-1 0,0-1,0-1,0 1,0-1,0-1,5-4,-1-1,-1 0,0-1,0 0,-1 0,0-1,-1-1,-1 1,0-2,0 1,-1-1,-1 0,2-7,-4 1,0 1,-1-1,-1 0,-1 0,0-1,-2 1,-2-17,3 35,0 1,0-1,0 0,0 1,0-1,0 0,-1 1,1-1,0 0,-1 1,1-1,-1 1,0-1,0 1,1-1,-1 1,0-1,0 1,0 0,0 0,-1-1,1 1,0 0,-1 0,1 0,0 0,-1 0,1 1,-1-1,1 0,-1 1,1-1,-1 1,0-1,1 1,-1 0,0 0,1 0,-1 0,0 0,1 0,-1 0,0 0,1 1,-1-1,-1 1,-12 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0,'-21'105,"4"1,5 1,5-1,4 2,5 15,25 93,0-118,-27-98,0 0,0-1,1 1,-1-1,0 1,1 0,-1-1,0 1,1 0,-1-1,1 1,-1 0,0-1,1 1,-1 0,1 0,-1 0,1-1,-1 1,1 0,-1 0,1 0,-1 0,1 0,-1 0,1 0,-1 0,1 0,-1 0,0 0,1 0,-1 0,1 1,-1-1,1 0,-1 0,1 0,-1 1,1-1,-1 0,0 1,1-1,-1 0,0 1,1-1,-1 0,0 1,1-1,-1 1,0-1,0 0,1 1,-1-1,0 1,0-1,0 1,0-1,0 1,0-1,0 1,0-1,0 1,0-1,0 1,0-1,0 1,0-1,0 1,0-1,14-38,-14 36,25-100,-15 71</inkml:trace>
  <inkml:trace contextRef="#ctx0" brushRef="#br0" timeOffset="264.173">315 367,'-208'235,"155"-160,52-73,0 0,0 0,1 0,-1 0,1 0,-1 0,1 0,-1 0,1 1,0-1,0 0,0 0,1 0,-1 1,0-1,1 0,-1 0,1 0,0 0,0 0,0 0,0 0,0 0,0 0,0-1,1 1,-1 0,1-1,-1 1,1-1,-1 1,1-1,0 0,0 1,0-1,0 0,0-1,0 1,0 0,202 81,-81 14,-92-72,-14-17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42 130,'-15'70,"11"-58,0 0,1-1,0 1,1 1,1-1,-1 0,2 0,0 1,0-1,2 0,-1 0,1 0,1 0,4 12,-6-21,0-1,1 1,-1 0,1-1,0 1,0-1,0 1,0-1,0 0,0 0,0 0,1 0,-1 0,1-1,0 1,-1-1,1 0,0 1,0-1,0 0,0-1,0 1,0 0,0-1,0 0,0 0,0 0,0 0,0 0,0-1,0 1,0-1,0 0,0 0,0 0,0 0,5-2,0-1,0 0,-1-1,1 0,-1 0,0-1,0 0,-1 0,1 0,-1-1,-1 0,1 0,0-1,1 0,-1 0,-1-1,1 0,-2 0,1 0,-1-1,0 1,-1-1,-1 0,1 0,-1 0,-1-1,0 1,0 0,-1-1,-1 1,1 0,-2 0,1-1,-1 1,-1 0,0 0,0 1,-1-1,-1 1,1 0,-4-5,4 10,-1 0,0 1,0 0,0 0,0 0,0 0,0 1,-1-1,1 1,-1 1,0-1,1 1,-1 0,0 0,0 1,0 0,0 0,0 0,1 1,-1 0,0 0,0 0,1 1,-1-1,0 1,1 1,0-1,0 1,-1 0,2 0,-1 1,0-1,1 1,-1 0,1 0,0 1,1-1,-1 1,1 0,-11 15,2-3</inkml:trace>
  <inkml:trace contextRef="#ctx0" brushRef="#br0" timeOffset="295.866">437 440,'1'-23,"1"1,2-1,0 0,1 1,2 0,0 0,1 0,1 1,1 1,1-1,1 2,3-4,82-124,-83 140,-4 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0,'11'206,"8"217,5-229,-24-193,0 0,0 0,-1 0,1 0,0 0,0 0,0 0,0 0,0 0,0 0,0 0,0 0,0 0,1 0,-1 0,0 0,1 0,-1 0,1 0,-1 0,1 0,-1 0,1-1,0 1,-1 0,1 0,0-1,0 1,-1 0,1-1,0 1,0-1,0 1,0-1,0 1,0-1,0 0,0 1,0-1,0 0,0 0,0 0,0 0,0 0,0 0,0 0,0 0,0 0,0 0,0 0,0-1,0 1,0-1,0 1,0 0,0-1,0 1,0-1,-1 0,1 1,0-1,0 0,-1 0,1 1,0-1,-1 0,70-63,-33 27,2 2,2 2,1 1,44-24,-84 55,98-41,-97 42,1-1,-1 1,1-1,-1 1,1 1,-1-1,1 0,-1 1,0-1,1 1,-1 0,0 0,0 1,1-1,-1 1,0-1,0 1,0 0,-1 0,1 0,0 1,-1-1,0 0,1 1,-1 0,0 0,0-1,0 1,0 2,2 2,-1 0,0 1,0-1,-1 1,1 0,-2 0,1-1,-1 1,0 0,-1 0,0 0,0 0,-1 0,0 0,0 0,-1 0,0 0,0-1,-1 1,0-1,-1 1,1-1,-1 0,0-1,-1 1,-3 3,-4 5,0 0,-1-1,-1-1,0 0,-1-1,0-1,-1 0,0-1,-1-1,-14 6,-117 26,138-39,1-1,-1 0,1 0,-1-1,1-1,-1 1,1-2,-1 1,1-1,-1-1,0 0,7 2,-1 0,1 0,0 0,0-1,1 1,-1-1,0 1,0-1,1 0,-1 0,1 0,-1-1,1 1,0 0,0-1,0 0,0 1,1-1,-1 0,1 0,0 0,-1 0,1 0,1 0,-1 0,0 0,1-1,0 1,-1 0,1 0,0-1,1 1,0-3,3-11</inkml:trace>
  <inkml:trace contextRef="#ctx0" brushRef="#br0" timeOffset="619.177">960 508,'-5'11,"0"0,1 1,1 0,0-1,0 1,1 0,1 0,0 1,1-1,0 0,1 0,0 0,0 0,2 0,0 0,0 0,1-1,0 1,1-1,2 4,-6-14,1 1,-1 0,1 0,-1 0,1 0,0-1,0 1,0-1,0 0,0 1,0-1,0 0,0 0,0 0,1-1,-1 1,0 0,1-1,-1 1,0-1,1 0,-1 0,1 0,-1 0,0 0,1-1,-1 1,0-1,1 1,-1-1,0 0,0 0,1 0,-1 0,0 0,0-1,0 1,0-1,1 0,63-78,-61 72,129-212,-134 218,1 1,0-1,0 0,1 0,-1 1,0-1,0 1,1-1,-1 1,1 0,-1-1,1 1,0 0,0 0,-1 0,1 0,0 0,0 1,0-1,0 0,0 1,0-1,0 1,0 0,0 0,0 0,0 0,0 0,0 0,0 1,0-1,0 1,0-1,0 1,0 0,0-1,0 1,-1 0,1 0,0 0,-1 1,1-1,-1 0,1 1,-1-1,1 1,-1-1,0 1,0 0,0 0,0-1,0 1,0 0,0 0,-1 0,1 0,-1 0,1 0,-1 1,14 35,-2 1,-1 0,-3 0,-1 1,0 12,2 39,-5 1,-3 0,-6 31,4-107,0 0,-1 0,-1 0,0-1,-2 1,0-1,0 1,-1-1,-1-1,-1 1,0-2,0 1,-2-1,1 0,-2 0,0-2,-3 3,12-12,0 0,0 0,0 0,-1-1,1 1,0-1,-1 0,0 1,1-1,-1-1,1 1,-1 0,0 0,0-1,1 0,-1 1,0-1,0 0,0 0,1-1,-1 1,0-1,0 1,1-1,-1 0,0 0,1 0,-1 0,1-1,-1 1,1 0,0-1,0 0,-1 0,1 0,0 0,1 0,-1 0,0 0,1 0,-1-1,1 1,-1-1,1 1,0-1,0 1,0-1,1 0,-1 0,1 1,-1-1,1 0,0 0,0 0,1-11,0-1,1 0,1 1,0-1,1 1,1 0,0 0,1 0,0 1,1 0,1 0,0 1,0 0,2 0,-1 1,1 0,1 1,0 0,11-7,-8 1,2 0,0 1,1 1,0 0,1 2,1 0,0 1,1 0,0 2,0 1,1 0,0 1,0 2,0 0,1 1,19-1,-37 5,0 1,0-1,0 1,-1 0,1 0,0 0,-1 0,1 1,-1-1,1 1,-1 0,1 0,-1 0,0 1,0-1,0 1,-1-1,1 1,1 2,7 13</inkml:trace>
  <inkml:trace contextRef="#ctx0" brushRef="#br0" timeOffset="913.035">85 1270,'106'17,"-37"-5,0-3,1-3,12-2,349-41,-263 18,352-34,-459 45,-13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288 683,'-18'6,"0"1,1 0,0 2,0 0,1 1,0 0,1 2,0 0,1 0,0 1,1 1,1 0,0 1,1 0,0 1,1 0,1 1,1 0,0 1,1-1,1 1,5-13,0-1,0 1,1 0,0-1,0 1,0 0,0-1,1 1,0-1,-1 1,2 0,-1-1,0 0,1 1,0-1,0 0,0 0,1 0,0 0,-1 0,1-1,0 1,1-1,-1 0,1 0,-1 0,1 0,0-1,0 1,0-1,0 0,0 0,1-1,-1 1,1-1,-1 0,1 0,-1 0,1-1,0 0,-1 0,1 0,-1 0,1-1,0 1,-1-1,1 0,2-2,19-12,0-1,-2-1,0-1,-1-1,0-2,-2 0,-1-1,0-1,1-5,4-1,10-10,-1-2,-3-1,-1-2,-2-1,-2-1,-2-1,-2-1,-3-1,-1-1,-3 0,-2-1,-2-1,1-27,-20-35,7 111,0-1,0 1,0-1,0 1,-1 0,0-1,1 1,-1 0,0 0,0 0,-1 1,1-1,0 0,-1 1,0 0,0-1,0 1,0 0,0 0,0 1,0-1,0 1,-1-1,1 1,0 0,-1 0,0 1,1-1,-4 1,-2 2,0 1,1 0,-1 1,1 0,0 0,0 0,0 1,1 1,0-1,0 1,0 1,0-1,1 1,0 0,1 0,0 1,0 0,0-1,1 2,-1 2,-11 14,2 1,0 0,2 2,1-1,1 1,2 1,0 0,2 0,2 0,0 1,2-1,1 1,1 0,2 0,1-1,1 1,3 5,-2-21,0-1,0 1,2-1,-1 0,2 0,0-1,0 0,1 0,1-1,0 0,0-1,1 0,0-1,1 0,0 0,1-2,-1 1,1-2,1 1,-1-2,1 0,0-1,0 0,1-1,-1 0,1-1,-1-1,6-1,58-6,-60-1</inkml:trace>
  <inkml:trace contextRef="#ctx0" brushRef="#br0" timeOffset="263.686">1078 599,'-4'8,"-10"14,1 0,1 0,1 2,1-1,1 1,1 1,1 0,-1 12,8-33,0 0,-1 0,1 0,1 0,-1 0,1 0,-1 0,1 0,0 0,1 0,-1 0,1-1,-1 1,1 0,0-1,1 0,-1 1,0-1,1 0,0 0,0-1,0 1,0 0,0-1,0 0,1 0,-1 0,1 0,-1 0,1-1,0 1,0-1,0 0,0 0,0-1,0 1,0-1,0 0,0 0,0 0,0 0,0-1,0 0,3-1,5 0,1-1,-1-1,0 0,0-1,-1 0,1-1,-1 0,-1-1,1 0,-1-1,0 0,-1 0,0-1,0 0,-1-1,0 0,0 0,-1-1,-1 0,0 0,0 0,-1-1,-1 0,0 0,1-7,-5 14,0-1,0 1,0-1,-1 1,0 0,0-1,-1 1,0 0,1 0,-2 0,1 0,0 0,-1 0,0 1,0-1,-1 1,1 0,-1 0,0 0,0 1,0-1,0 1,-1 0,1 0,-1 0,0 1,0-1,0 1,-2 0,-1-1,0-1,0 2,0-1,0 1,-1 0,1 1,-1 0,1 1,-1-1,0 1,1 1,-1 0,1 0,-1 1,1 0,0 0,-1 1,-1 1,-29 25,26-13</inkml:trace>
  <inkml:trace contextRef="#ctx0" brushRef="#br0" timeOffset="702.473">1530 880,'80'-189,"-79"187,0 0,-1 0,1 1,0-1,0 0,0 1,1-1,-1 1,0-1,0 1,1-1,-1 1,1 0,0 0,-1 0,1 0,0 0,-1 0,1 0,0 0,0 1,0-1,0 1,0-1,0 1,0 0,-1 0,1 0,0 0,0 0,0 0,0 0,0 1,0-1,0 1,0 0,0-1,-1 1,1 0,0 0,0 0,-1 0,1 0,-1 0,1 1,-1-1,1 1,-1-1,0 1,0-1,0 1,0 0,23 56,-23-52,0-1,1 1,-1 0,1-1,1 1,-1-1,1 0,0 0,0 0,0 0,1 0,-1-1,1 1,0-1,1 0,-1 0,1-1,-1 1,1-1,0 0,1 0,-1-1,0 1,6 0,-2-1,0-1,-1 0,1-1,0 0,-1 0,1-1,0 0,-1-1,1 0,-1 0,0-1,0 0,1 0,-2-1,1 0,0 0,-1-1,3-3,116-110,-53 12,-66 87</inkml:trace>
  <inkml:trace contextRef="#ctx0" brushRef="#br0" timeOffset="1936.212">2461 796,'59'-7,"-39"6,0-1,0 0,0-2,-1 0,1-1,-1-1,0-1,0-1,-1 0,0-1,10-8,-25 15,1 0,-1-1,0 1,0-1,0 0,-1 0,1 0,-1 0,1-1,-1 1,0-1,0 1,-1-1,1 0,-1 1,0-1,0 0,0 0,0 0,-1 0,1 0,-1 0,0 0,0 0,-1 0,1 0,-1 0,0 0,0 0,0 0,-1 1,1-1,-1 0,0 1,0-1,0 1,0 0,-1-1,1 1,-1 0,0 1,0-1,0 0,0 1,-1 0,1-1,-1 1,1 1,-2-2,-10-1,0 0,0 1,0 1,0 0,0 1,-1 1,1 0,0 1,0 1,0 0,0 1,0 1,0 0,1 1,-2 1,9-3,-1 0,0 1,1-1,0 2,0-1,0 1,1 0,-1 0,1 1,0 0,1 0,0 0,0 1,0 0,0 0,1 0,0 0,1 1,0 0,0-1,1 1,0 0,0 1,0-1,1 0,1 0,-1 0,1 1,1-1,0 0,0 1,0-1,1 0,0 0,1 0,0-1,0 1,0 0,1-1,0 0,1 0,0 0,0-1,0 1,1-1,0 0,0-1,0 0,5 4,13 0,1-1,0 0,0-2,0-1,1-1,-1-1,1-1,0-2,0 0,20-4,-9 3,-2-1,1-2,-1-2,0-1,-1-1,16-7,-20 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21,'-18'-5,"-1"0,1 1,-1 1,0 1,-1 1,1 0,0 2,-9 1,20-1,0 0,1 1,-1 0,0 0,1 1,0 0,-1 1,1-1,0 1,1 0,-1 1,1 0,0 0,0 0,0 1,1 0,0 0,0 0,1 1,-1-1,-1 5,1 4,0 0,0 0,2 0,0 0,0 1,2-1,0 1,1 0,0-1,1 1,3 13,-4-24,0 0,1 0,0 0,-1 0,2 0,-1-1,0 1,1 0,0-1,0 1,1-1,-1 1,1-1,0 0,0 0,0-1,0 1,1-1,0 1,0-1,-1 0,2 0,-1-1,0 1,1-1,-1 0,1 0,-1 0,1-1,0 0,0 0,0 0,0 0,0-1,-1 0,2 0,15-6,0-1,0-2,-1 0,0-1,0-1,-1 0,-1-2,0 0,0-1,-2-1,1-1,-2 0,4-7,-10 15,94-120,-101 125,-2 1,0 1,0 0,1 0,-1-1,0 1,0 0,1 0,-1 0,1 0,-1-1,1 1,0 0,-1 0,1 0,0 0,0 0,0 0,-1 1,1-1,0 0,0 0,0 1,0-1,1 0,-1 1,0-1,0 1,0-1,0 1,1 0,-1 0,0-1,0 1,0 0,1 0,-1 0,0 0,0 0,1 1,-1-1,0 0,0 0,1 1,-1-1,0 1,0-1,0 1,0 0,0-1,0 1,0 0,0 0,34 67,-31-56,1-1,1 1,0-1,0 0,1-1,1 0,0 0,0 0,9 7,-9-11,0-1,0 0,1 0,-1-1,1 0,0-1,0 0,0 0,1-1,-1 0,0 0,1-1,0-1,5 0,10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0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377 286,'-7'-4,"1"1,-1-1,0 1,1 0,-1 1,-1 0,1 0,0 0,0 1,-1 0,1 0,-1 1,1 0,-1 0,1 1,0 0,-6 1,1 1,-1 0,1 0,0 1,0 1,0 0,0 1,1 0,0 1,-5 3,15-9,0 0,0 0,0 0,0 0,-1 1,2-1,-1 0,0 0,0 1,0-1,0 1,1-1,-1 0,1 1,-1-1,1 1,0-1,-1 1,1 0,0-1,0 1,0-1,0 1,0-1,0 1,1 0,-1-1,1 1,-1-1,1 1,-1-1,1 0,0 1,0-1,-1 0,1 1,0-1,0 0,0 0,1 0,-1 0,0 0,0 0,0 0,1 0,68 42,-63-40,23 11,58 34,-86-47,1 1,-1 0,1 0,-1 1,0-1,0 0,0 1,0-1,0 1,-1 0,1 0,-1-1,0 1,0 0,0 0,0 0,0 0,-1 0,1 1,-1-1,0 0,0 0,0 0,0 0,-1 0,1 0,-1 1,0-1,-1 3,-1-1,1 0,-1 0,0 0,-1 0,1 0,-1-1,0 1,0-1,-1 0,1 0,-1-1,0 1,0-1,0 0,0-1,-1 1,1-1,-6 2,-114 26,120-30,-107 8,101-12,6-2</inkml:trace>
  <inkml:trace contextRef="#ctx0" brushRef="#br0" timeOffset="603.038">799 314,'-75'315,"64"-259,3-10,-1 0,-3 0,-2-1,-16 35,30-79,0 0,0 0,0-1,1 1,-1 0,0 0,-1-1,1 1,0 0,0 0,0-1,0 1,0 0,-1 0,1-1,0 1,-1 0,1-1,-1 1,1 0,0-1,-1 1,1-1,-1 1,0-1,1 1,-1-1,1 1,-1-1,0 1,1-1,-1 0,0 0,0 1,1-1,-1 0,0 0,1 0,-1 1,0-1,0 0,0 0,1 0,-1 0,0-1,0 1,1 0,-1 0,0 0,0-1,1 1,-1 0,0-1,1 1,-1 0,0-1,1 1,-1-1,1 1,-1-1,1 1,-1-1,1 0,-1 1,1-1,0 0,-1 0,28-102,-2 47,3 2,2 1,2 1,3 2,2 1,2 2,1 2,25-20,-64 64,9-11,1 0,0 0,0 1,1 0,0 1,1 1,0 0,1 1,0 0,0 1,1 0,9-2,-22 9,0-1,-1 1,1 0,0-1,0 1,0 0,0 0,0 0,0 1,-1-1,1 0,0 1,0-1,0 1,-1 0,1-1,0 1,-1 0,1 0,-1 0,1 0,-1 1,1-1,-1 0,0 0,1 1,-1-1,0 1,0-1,0 1,0 0,-1-1,1 1,0 0,-1 0,1-1,-1 1,1 0,-1 0,0 0,0 0,0 0,0-1,0 1,0 1,-18 84,6-59,0 0,-2-2,-1 1,-2-2,0 0,-6 4,17-20,-1-1,-1 0,1 0,-1-1,-1 0,1 0,-1-1,-1-1,1 1,-1-1,0-1,0 0,0 0,0-1,-1 0,1-1,-1 0,-9 0,18-2,0 1,0-1,0 0,0 0,0-1,0 1,0 0,0-1,0 1,0-1,0 1,0-1,0 0,0 0,1 0,-1 0,0 0,1-1,-1 1,0 0,1-1,0 1,-1-1,1 1,0-1,0 0,0 1,0-1,0 0,0 0,0 0,1 0,-1 0,1 0,-1 0,1 0,0 0,0 0,0 0,0 0,0 0,0 0,1 0,0-2,0-3,1-1,0 1,0 0,0 0,1 0,0 0,1 0,-1 1,2-1,-1 1,4-5,7-3</inkml:trace>
  <inkml:trace contextRef="#ctx0" brushRef="#br0" timeOffset="1136.397">1195 597,'20'-4,"0"-2,0 0,0-1,-1-1,0 0,0-2,-1 0,-1-1,1-1,-2 0,0-2,0 0,-1 0,-1-1,-1-1,0-1,-1 0,5-8,-10 11,3-2,-1-1,-1 0,0-1,-1 0,-1 0,-1-1,0 1,-2-1,1-5,-4 23,0-1,1 1,-1 0,0 0,0 0,0 0,1 0,-1-1,0 1,-1 0,1 0,0 0,0 0,0 0,-1 0,1-1,-1 1,1 0,-1 0,1 0,-1 0,1 0,-1 1,0-1,0 0,1 0,-1 0,0 0,0 1,0-1,0 0,0 1,0-1,0 1,0-1,0 1,0 0,0-1,0 1,-1 0,1 0,0 0,0 0,0 0,0 0,0 0,-1 0,1 0,0 0,0 1,0-1,0 0,0 1,0-1,0 1,0-1,0 1,0 0,0-1,0 1,0 0,-58 48,56-46,1-1,-1 1,0 0,1 0,0 0,0 0,0 0,0 0,0 1,1-1,-1 1,1-1,0 1,0 0,1-1,-1 1,1 0,-1 0,1-1,0 1,1 0,-1 0,1-1,-1 1,1 0,0-1,1 1,-1 0,0-1,1 0,0 1,0-1,0 0,0 0,1 0,-1 0,1 0,-1-1,3 2,49 21,-48-24,0 1,-1-1,1 1,0 1,-1-1,0 1,1 0,-1 0,-1 0,1 1,0 0,-1 0,0 0,1 0,-2 1,1 0,-1 0,1 0,-1 0,0 0,0 2,-1 5,-1-1,0 0,-1 0,0 1,-1-1,0 0,-1 0,0 0,-1 0,-1 3,-4 24,4-13</inkml:trace>
  <inkml:trace contextRef="#ctx0" brushRef="#br0" timeOffset="1302.571">1985 400,'-19'28,"-7"11</inkml:trace>
  <inkml:trace contextRef="#ctx0" brushRef="#br0" timeOffset="1483.466">1985 60,'5'-19,"1"-2,0 8,-1 6</inkml:trace>
  <inkml:trace contextRef="#ctx0" brushRef="#br0" timeOffset="1869.299">2154 597,'28'-68,"-14"29,3 1,1 1,2 1,10-15,-30 52,0 0,0 0,1 0,-1 0,0 0,0 0,1 0,-1 0,0 0,1 0,-1-1,1 1,-1 0,1 0,-1 0,1-1,0 1,-1 0,1-1,0 1,0 0,0-1,-1 1,1-1,0 0,0 1,0-1,0 1,0-1,0 0,0 0,0 0,0 0,0 0,0 1,0-2,0 1,0 0,-1 0,1 0,0 0,0-1,0 1,0 0,0-1,0 1,0-1,0 1,-1-1,1 1,0-1,0 1,-1-1,1 0,0 0,-1 1,1-1,-1 0,1 0,-1 0,1 1,-1-1,0 0,1 0,-1 0,0 0,2 46,-4-40,1 0,0-1,1 1,-1 0,1 0,0 0,0 0,0 0,1-1,0 1,0 0,0 0,0-1,1 1,0-1,0 1,0-1,0 1,1-1,-1 0,1 0,0-1,1 1,-1-1,1 1,-1-1,1 0,0 0,0 0,4 1,0-4,0-2,0 1,0-1,0 0,0-1,-1 0,1 0,-1-1,0 1,0-2,0 1,0-1,-1 0,0 0,0-1,0 0,-1 0,0 0,1-3,104-116,-97 114</inkml:trace>
  <inkml:trace contextRef="#ctx0" brushRef="#br0" timeOffset="2381.014">2916 314,'-10'3,"0"0,0 1,1 0,-1 0,1 1,0 1,0-1,1 1,0 1,0 0,0 0,1 0,0 1,0 0,1 0,0 1,0 0,1 0,-2 4,7-11,-1 0,1 0,-1-1,1 1,0 0,-1 0,1 0,0 0,0 0,0 0,1-1,-1 1,0 0,1 0,-1 0,1 0,0-1,-1 1,1 0,0-1,0 1,0 0,0-1,0 1,1-1,-1 0,0 1,1-1,-1 0,1 0,-1 0,1 0,0 0,-1 0,1 0,0-1,0 1,-1-1,2 1,74-7,-55-4,0 0,-1-2,-1 0,0-1,-1-1,0-1,0-2,57-41,-75 57,0 0,0-1,0 1,1 0,-1 0,0 0,1 0,-1 1,1-1,-1 0,1 1,-1-1,1 1,-1-1,1 1,0-1,-1 1,1 0,-1 0,1 0,0 0,-1 0,1 0,0 1,-1-1,1 0,-1 1,1 0,-1-1,1 1,-1 0,1-1,-1 1,1 0,-1 0,0 0,0 0,1 1,-1-1,0 0,0 0,0 1,0-1,-1 1,1-1,0 0,-1 1,1 0,0-1,-1 1,0-1,1 1,-1 0,0-1,0 1,0-1,0 1,0 0,-25 147,-104 376,120-474,-38 125,43-170,0 1,-1 0,1-1,-2 0,1 0,-1-1,1 0,-1 0,-1 0,1 0,-1-1,0 0,0-1,0 1,0-1,-2 0,6-2,0 1,0-1,-1 0,1 0,0-1,-1 1,1-1,0 0,-1 1,1-1,0-1,-1 1,1 0,-1-1,1 0,0 0,0 0,0 0,-1 0,1-1,0 1,0-1,1 0,-1 0,0 0,1 0,-1 0,1-1,0 1,-1-1,1 0,1 0,-1 1,0-1,1 0,-1 0,0-3,1-6,0 1,1 0,1-1,0 1,0 0,1 0,0 0,1 0,1 0,-1 0,2 1,-1-1,2 1,-1 0,1 1,1-1,-1 1,2 1,-1-1,1 1,1 1,5-5,37-36,3 3,2 2,1 3,14-5,-18 10,-13 10,0 2,1 1,2 3,0 1,1 2,0 2,25-3,-37 10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15,'-10'-1,"-33"-5,1 2,-1 1,1 3,-32 3,63-2,-1 1,1 0,0 1,0 0,0 0,0 1,1 1,0 0,0 0,0 1,0 0,1 1,0 0,0 0,1 1,0 0,0 1,1 0,0 0,0 3,1-3,0 1,1 1,1-1,-1 1,2 0,0 0,0 0,1 0,0 1,1-1,0 1,1-1,1 11,0-16,0 0,0-1,0 1,1-1,0 1,0-1,0 1,1-1,-1 0,1 0,1 0,-1-1,1 1,0-1,0 1,0-1,0-1,1 1,-1-1,1 1,0-1,0-1,0 1,1-1,-1 0,0 0,1 0,0 0,16 0,0-1,-1-1,1 0,0-2,-1 0,1-1,-1-2,0 0,0-1,-1-1,1-1,-2-1,1-1,-1 0,-1-2,0 0,0-1,-1 0,-1-2,8-8,-9 9,0-1,-1-1,-1 0,0 0,-1-1,-1-1,0 0,-2 0,0-1,5-16,-14 111,-1-67,1 0,0 0,0 0,1 0,0 0,0 0,1 0,0-1,1 1,-1 0,2-1,-1 0,1 0,1 0,0 0,0-1,0 1,1-1,0-1,0 1,0-1,1 0,0 0,1-1,-1 0,1 0,0-1,0 0,0 0,1-1,11 3,0-1,0-1,0 0,1-2,-1 0,1-1,-1-2,1 0,-1-1,7-2,-3-1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451 141,'-18'-5,"0"0,-1 1,0 1,0 1,0 1,1 0,-1 2,0 0,0 1,0 1,0 0,1 2,0 0,0 1,0 1,1 0,0 2,0 0,-2 3,17-12,1 1,-1-1,1 1,-1 0,1 0,-1 0,1 0,0 0,-1 0,1 0,0 0,0 0,0 0,0 1,0-1,0 0,0 1,0-1,1 1,-1-1,0 1,1 0,0-1,-1 1,1-1,0 1,0 0,0-1,0 1,0 0,0-1,0 1,0 0,1-1,-1 1,1-1,-1 1,1-1,-1 1,1-1,0 1,0-1,0 1,0-1,0 0,0 0,0 1,1-1,-1 0,0 0,1 0,-1 0,0-1,1 1,-1 0,2 0,129 100,-127-97,-1-1,1 1,0-1,-1 1,0 1,0-1,0 0,0 1,-1 0,0 0,0 0,0 0,-1 1,1-1,-1 1,-1-1,1 1,-1 0,0 0,0-1,-1 1,1 0,-1 0,-1 0,1 0,-1 0,0 0,0-1,-1 1,0 0,0-1,0 1,-2 2,-2-2,0 0,-1-1,0 0,0 0,0 0,0-1,-1 0,1-1,-1 0,0 0,0 0,-1-1,1 0,0-1,-1 0,1 0,-1-1,1 0,-1 0,1-1,-1 0,1-1,0 1,0-2,-1 1,1-1,-4-2,-18-23,22 12</inkml:trace>
  <inkml:trace contextRef="#ctx0" brushRef="#br0" timeOffset="463.907">734 451,'-10'24,"-3"13,6 0,8-6,5-9</inkml:trace>
  <inkml:trace contextRef="#ctx0" brushRef="#br0" timeOffset="702.305">818 0,'-10'10,"-2"3</inkml:trace>
  <inkml:trace contextRef="#ctx0" brushRef="#br0" timeOffset="1549.389">1327 311,'-18'-6,"0"2,0 0,0 2,0 0,-1 0,1 2,-1 0,1 2,-13 2,23-3,1 1,0 0,-1 0,1 1,0 0,1 0,-1 1,0-1,1 2,0-1,0 1,0 0,1 0,-1 0,1 1,0 0,1 0,0 0,0 0,0 1,1 0,-1 0,2 0,-3 5,2 1,0 1,0-1,1 0,1 1,0-1,1 1,0-1,1 1,1-1,0 1,0-1,2 1,-3-11,0 0,0 0,0 0,1-1,-1 1,1 0,0-1,0 1,0-1,0 1,0-1,0 0,1 0,-1 0,1 0,0 0,-1-1,1 1,0-1,0 0,0 1,0-2,0 1,0 0,0 0,0-1,0 0,0 1,1-1,-1-1,0 1,0 0,2-1,3-1,0 0,-1 0,1 0,-1-1,0-1,0 1,0-1,0 0,0-1,-1 1,0-1,0 0,0-2,261-321,-265 325,56-41,-57 44,0-1,1 0,-1 1,0 0,1-1,-1 1,1 0,-1 0,1 0,-1 0,1 0,-1 0,1 0,-1 0,1 1,-1-1,0 0,1 1,-1-1,0 1,1 0,-1 0,0-1,1 1,-1 0,0 0,0 0,0 0,0 0,0 0,0 0,0 1,-1-1,1 0,0 0,0 1,-1-1,1 1,-1-1,0 0,1 1,-1-1,0 1,0-1,0 1,0 0,3 16,-1 0,-1 1,0-1,-2 0,0 1,-1-1,-1 0,-4 15,-6 53,4 13,-4-1,-5-1,-13 34,-50 61,82-192,-1 1,0-1,0 1,0-1,0 1,0-1,0 1,0-1,0 1,0-1,0 1,0 0,0-1,0 1,0-1,0 1,0-1,-1 1,1-1,0 1,0-1,-1 0,1 1,0-1,-1 1,1-1,0 1,-1-1,1 0,-1 1,1-1,-1 0,1 0,-1 1,1-1,-1 0,1 0,-1 0,1 1,-1-1,1 0,-1 0,1 0,-1 0,1 0,-1 0,1 0,-1 0,1 0,-1 0,0-1,1 1,-1 0,1 0,-1 0,1-1,0 1,-1 0,1-1,-1 1,1 0,0-37,69-172,-41 124,3 2,4 1,4 1,2 3,10-7,-34 59,2 1,0 0,2 2,1 0,1 1,0 1,2 2,14-9,-37 26,-1 0,1 0,0 1,0-1,0 1,0-1,0 1,0 0,0 0,0 0,1 0,-1 0,0 1,1-1,-1 0,0 1,1 0,-1 0,1 0,-1 0,1 0,-1 0,0 0,1 1,-1-1,0 1,1 0,-1 0,0 0,0 0,1 0,-1 0,0 0,0 1,0-1,-1 1,1 0,0-1,-1 1,1 1,1 8,-1 0,-1 1,0-1,-1 1,0-1,-1 1,0-1,0 1,-1-1,-1 0,0 0,-1 0,0 0,-2 4,-5 18,-8 25,11-40,2 0,0 0,1 1,1 0,1 0,1 0,0 15,1-33,1 0,0 1,0-1,0 0,0 0,0 1,0-1,1 0,-1 0,0 1,1-1,-1 0,1 0,-1 0,1 0,-1 0,1 0,0 0,0 0,-1 0,1 0,0 0,0 0,0 0,0 0,0-1,0 1,0 0,0-1,1 1,-1-1,0 1,0-1,0 0,1 1,-1-1,0 0,0 0,1 0,-1 0,0 0,0 0,1 0,-1-1,0 1,0 0,0-1,1 1,-1 0,0-1,0 0,0 1,1-1,62-40,157-193,-119 142,-102 91,1 1,-1-1,1 1,-1-1,1 1,-1-1,1 1,-1 0,1-1,0 1,-1 0,1-1,0 1,-1 0,1 0,0 0,-1 0,1-1,0 1,-1 0,1 0,0 0,-1 0,1 1,0-1,-1 0,1 0,0 0,-1 0,1 1,0-1,-1 0,1 1,0-1,-1 0,1 1,-1-1,1 1,-1-1,1 1,-1-1,0 1,1-1,-1 1,1 0,-1-1,0 1,0 0,1-1,-1 1,0 0,0-1,0 1,0 0,0-1,0 1,0 0,0-1,0 1,0 0,0-1,0 1,0 0,0-1,-1 1,1 0,-1 0,-1 55,2-55,-32 199,31-195,-1 0,1 0,0 0,0 0,1 0,0 0,0 1,0-1,0 0,1 0,0 0,0 0,0 0,1 0,-1 0,1 0,1 0,-1-1,1 1,-1-1,1 0,0 1,1-1,-1-1,1 1,0 0,0-1,0 0,0 0,0 0,5 2,10-1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2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1,'7'20,"-1"1,0-1,-1 1,-2 0,0 1,-1-1,-1 1,-1-1,-3 18,3 4,-2 537,2-578,-1 0,0 0,0 0,1 0,-1 0,1 0,0 0,-1 0,1 0,0 0,0 0,0 1,1-1,-1 0,0 0,1 0,-1 0,1 0,0 0,0-1,0 1,0 0,0 0,0 0,0-1,0 1,1-1,-1 1,1-1,-1 1,1-1,0 0,-1 0,1 0,0 0,0 0,0 0,0 0,0 0,0-1,0 1,0-1,0 0,0 0,0 1,0-1,0 0,0-1,0 1,0 0,0-1,1 1,11-10,0 0,0-1,-1-1,0 0,-1-1,0 0,-1-1,5-8,2-2,27-30,1 3,3 1,38-28,-13 40,-71 37,-1 1,0-1,0 1,0 0,1-1,-1 1,0 0,0 1,1-1,-1 0,0 0,0 1,0 0,1-1,-1 1,0 0,0 0,0 0,0 0,0 0,0 0,-1 1,1-1,0 1,-1-1,1 1,-1 0,1 0,-1 0,0-1,0 1,0 0,0 0,1 2,1 9,-1 0,0 0,-1 1,0-1,-1 1,0-1,-1 0,-1 1,0-1,-1 0,0 0,-1 0,-1-1,0 1,0-1,-6 8,-26 90,43-70,4-29</inkml:trace>
  <inkml:trace contextRef="#ctx0" brushRef="#br0" timeOffset="849.282">1130 537,'-30'21,"1"1,0 2,2 0,1 2,0 1,3 1,-14 20,9 16,28-62,-1 0,1-1,-1 1,1 0,0-1,0 1,0 0,0 0,0-1,0 1,0 0,0-1,1 1,-1 0,1-1,-1 1,1 0,0-1,-1 1,1-1,0 1,0-1,0 0,0 1,1-1,-1 0,0 0,0 0,1 0,-1 0,1 0,-1 0,1 0,-1 0,1-1,-1 1,2 0,6-1,-1-1,0 0,0-1,0 1,0-2,-1 1,1-1,0 0,-1 0,0-1,0 0,0-1,0 1,-1-1,0-1,4-2,2-1,144-145,-155 153,1 0,-1 0,0 0,0 0,1 0,-1 0,1 0,-1 0,0 1,1-1,0 0,-1 1,1 0,-1-1,1 1,0 0,-1 0,1-1,-1 1,1 1,0-1,-1 0,1 0,0 0,-1 1,1-1,-1 1,1 0,-1-1,1 1,-1 0,1 0,-1 0,0 0,0 0,1 0,-1 0,0 0,0 0,0 1,0-1,1 2,24 71,-21-53,-4-15,0 0,1 0,0 0,0 0,0-1,0 1,1 0,0-1,1 0,-1 0,1 0,0 0,0 0,0-1,1 0,-1 0,1 0,0 0,0-1,1 0,-1 0,1 0,-1-1,1 1,0-1,0-1,0 1,4-1,5 0,1-1,-1 0,1-2,-1 0,1 0,-1-2,0 0,0 0,0-1,-1-1,0-1,0 0,-1-1,7-4,167-145,-150 122,-20 18,56-37,-71 55,0 0,0 0,0 1,-1-1,1 1,0-1,-1 1,1-1,-1 1,0 0,1 0,-1 0,0 0,0 0,0 0,-1 0,1 0,0 0,-1 0,1 1,-1-1,0 0,0 0,0 1,0-1,0 0,0 0,-1 1,1-1,-1 0,1 1,-29 144,27-137,0 0,-1 0,-1 0,1-1,-2 1,1-1,-1 0,-1 0,1-1,-1 0,-1 0,0 0,-3 2,4 8,36-17,-21-2,224-8,-213 4,1-2,-1 0,0-1,0-1,-1-1,-1-1,1 0,-2-1,0-1,5-6,3-12,-23 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0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1 181,'0'-7,"1"-1,-1 1,2-1,-1 1,1 0,0 0,0 0,1 0,0 0,0 1,1-1,0 1,0 0,0 0,1 0,0 1,0-1,1 1,-1 0,1 1,0 0,0-1,0 2,1-1,0 1,-1 0,1 0,0 1,0 0,1 0,4 0,13-3,67-3,-89 8,-1 1,1-1,-1 1,1 0,-1 0,0 0,0 0,1 0,-1 0,0 1,0-1,0 1,0 0,-1-1,1 1,0 0,-1 0,1 0,-1 0,0 0,1 1,-1-1,0 0,-1 1,1-1,0 0,-1 1,1-1,-1 1,0-1,1 1,-1-1,-1 1,1 2,-1 8,-1-1,-1 1,0-1,-1 1,0-1,0 0,-1 0,-1-1,0 1,-1-1,0-1,-1 1,-8 7,-34 60,49-76,0 0,0 1,0-1,0 0,1 1,-1-1,1 0,-1 1,1-1,0 1,0-1,0 1,0-1,1 0,-1 1,1-1,-1 1,1-1,0 0,0 0,0 1,0-1,0 0,1 0,-1 0,0 0,1 0,0 0,-1-1,1 1,0 0,0-1,1 1,78 43,-61-36,-5-2,-1 0,1 1,-2 1,1 1,-1 0,0 0,-1 2,-1-1,10 12,-17-17,0 0,0 0,0 0,-1 1,0-1,0 1,0 0,-1 0,0 0,0 0,-1 0,0 1,0-1,-1 0,0 1,0-1,-1 0,0 0,0 1,-1-1,1 0,-2 0,1 1,-6 4,0-1,0 1,-1-1,-1-1,0 0,0 0,-1-1,0 0,0-1,-1 0,0-1,-1 0,1-1,-1-1,-1 0,1 0,-1-1,-6 0,7 0,0 0,-1-1,1 0,-1-1,1 0,-1-2,0 1,1-2,-1 0,1 0,-5-2,0-4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0 923,'7'2,"-1"-1,1 1,-1-1,1 0,0-1,0 1,-1-1,1-1,0 1,-1-1,1-1,0 1,-1-1,0 0,1 0,-1-1,0 0,0 0,0 0,-1-1,1 0,1-1,105-117,-53 50,-58 71,0 0,0 0,0 0,0-1,0 1,0 1,0-1,0 0,0 0,1 0,-1 1,0-1,1 0,-1 1,0 0,1-1,-1 1,1 0,-1-1,1 1,-1 0,0 0,1 0,-1 0,1 1,-1-1,1 0,-1 0,0 1,1-1,-1 1,0 0,1-1,-1 1,0 0,0 0,1-1,-1 1,0 0,0 0,0 0,0 1,0-1,-1 0,1 0,0 0,0 1,-1-1,1 0,-1 1,1-1,-1 0,0 1,27 81,-27-81,64 372,-56-287,-3 1,-5 0,-3 11,1-75,-1 0,0 0,-2 0,-1-1,-1 0,-1 0,-5 10,10-25,-1-1,1 1,-1-1,-1 0,1-1,-1 1,0-1,-1 1,0-2,1 1,-2-1,1 1,-1-2,0 1,0-1,0 0,0 0,-1-1,0 0,1-1,-1 1,0-2,-5 2,9-3,0 1,0-1,0 0,0-1,-1 1,1-1,0 1,0-1,0 0,1-1,-1 1,0-1,0 1,1-1,-1 0,1-1,-1 1,1 0,0-1,0 0,0 0,0 0,1 0,-1 0,1-1,0 1,0-1,0 1,0-1,1 0,-1 0,1 0,0 0,-13-137,18-127,-20 184,11 60</inkml:trace>
  <inkml:trace contextRef="#ctx0" brushRef="#br0" timeOffset="238.06">198 19,'-20'-10,"-5"3,5 6,12 3,7 2</inkml:trace>
  <inkml:trace contextRef="#ctx0" brushRef="#br0" timeOffset="1254.062">734 583,'-3'23,"1"0,0 0,2 0,1 0,1 0,0-1,2 1,1-1,0 1,2-1,0-1,2 1,0-2,2 1,0-1,1-1,1 0,1 0,2 1,-12-16,0 1,1-1,-1 0,1 0,-1-1,1 0,1 1,-1-1,0-1,1 1,-1-1,1 0,0 0,-1-1,1 0,0 0,0 0,0-1,0 0,0 0,0 0,0-1,0 0,0 0,0 0,-1-1,1 0,0 0,-1 0,0-1,1 0,-1 0,0 0,0 0,-1-1,1 0,-1 0,0 0,4-5,6-10,-1 0,-1-1,0 0,-2-1,0 0,-1 0,-1-1,-2-1,0 1,-1-1,-1 0,0-11,-10-28,-10 92,13 174,3-192,2-1,-1 1,1 0,1-1,0 1,1-1,0 0,0 0,1 0,1-1,0 0,0 0,1 0,0-1,1 0,0 0,1-1,-1 0,9 6,-11-10,-1 0,1 0,0 0,0-1,0 0,0 0,1 0,0-1,-1 0,1 0,0-1,0 0,0 0,0 0,0-1,0 0,0-1,-1 1,1-1,0-1,0 1,0-1,-1 0,1-1,2-1,9-5,0-1,-1-1,-1 0,0-1,0-1,-1 0,-1-1,-1-1,0 0,0-1,5-11,154-212,-167 230,-1 2,1 0,0 0,0 0,0 0,1 1,-1 0,2 0,-1 1,1-1,-1 1,2 1,5-4,-11 9,0-1,1 1,-1 0,0 0,0 0,0 0,0 0,0 0,0 1,0-1,0 1,0-1,-1 1,1 0,-1 0,1 0,-1-1,0 1,1 1,-1-1,0 0,-1 0,1 0,0 0,0 1,-1-1,0 0,1 1,-1-1,0 0,0 1,0-1,0 1,-1-1,1 0,-1 2,3 11,3 4,0 0,-2 0,0 0,-1 0,-1 1,-1-1,0 0,-2 1,0-1,-1 0,-1 0,-1 0,-1-1,0 0,-4 6,7-18,-1-1,-1 0,1 0,-1-1,1 1,-1-1,-1 0,1 0,-1-1,1 1,-1-1,0 0,0-1,0 0,0 0,-1 0,1 0,0-1,-1 0,1-1,-1 0,0 0,1 0,-1 0,-4-2,10 2,0-1,0 0,0 1,0-1,0 1,1-1,-1 0,0 0,0 1,1-1,-1 0,0 0,1 0,-1 0,1 0,-1 0,1 0,0 0,-1 0,1 0,0 0,0 0,-1 0,1 0,0-1,0 1,0 0,1 0,-1 0,0 0,0 0,0 0,1 0,-1 0,1 0,-1 0,1 0,-1 0,1 0,-1 0,1 0,0 0,0 1,-1-1,1 0,0 0,0 1,0-1,0 1,0-1,0 1,0-1,0 1,0-1,0 1,0 0,0 0,0-1,0 1,0 0,0 0,0 0,0 0,0 0,1 0,-1 1,0-1,0 0,25-5,0 1,0 2,1 0,-1 2,1 1,2 1,30 0,-32-1,-1-1,0-1,0-2,0 0,0-2,-1-1,0-1,0-1,0-1,-1-1,8-5,-4-2,-1-1,0-2,-1 0,-2-2,0 0,-1-2,-1 0,-2-2,0 0,-2-1,-1-1,-1-1,-2 0,0-1,-2-1,-2 0,0 0,-2-1,-2 0,-1-1,-1 1,-1-25,-2 24,1 19,-1-1,-1 1,0-1,-1 1,0-1,-2 1,1 0,-2 0,-4-12,8 26,0-1,0 0,-1 0,1 0,-1 1,1-1,-1 0,1 1,-1-1,0 0,1 1,-1-1,0 0,1 1,-1-1,0 1,1 0,-1-1,0 1,0 0,0-1,0 1,1 0,-1 0,0-1,0 1,0 0,0 0,0 0,0 0,0 0,1 1,-1-1,0 0,0 0,0 1,0-1,1 0,-1 1,0-1,0 0,1 1,-1 0,0-1,0 1,1-1,-1 1,1 0,-1-1,1 1,-1 0,1-1,-1 1,1 0,-1 0,-26 46,6 14,4 0,2 2,3-1,3 2,-2 63,8-91,2 0,1-1,1 1,3 0,0-1,3 0,0 0,3 0,1-1,1-1,12 22,7-8,-27-44,-3-5</inkml:trace>
  <inkml:trace contextRef="#ctx0" brushRef="#br0" timeOffset="1503.058">2173 499,'29'-5,"19"-1,11-1,0 2,0 7,-1 2,0 1,-1 0,0 3,0 1,-1 3,-5 0,-6-2,-11-3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58 477,'24'3,"0"-2,-1 0,1-2,0 0,-1-2,1 0,-1-2,0 0,0-2,-1 0,0-2,0 0,-1-2,0 0,9-8,8-7,-1-2,-2-1,0-3,-3 0,0-2,-2-1,12-21,-39 52,0 1,1-1,-1 1,0-1,0 0,0 0,-1 0,1 0,-1 0,0-1,0 1,0-1,-1 1,0-1,0 0,0 1,0-1,-1 0,0 0,0 1,0-1,0 0,-1 0,0 0,-1 4,-1-1,0 1,1 0,-1 0,0 0,0 0,0 0,0 1,0 0,0-1,0 1,0 0,0 0,0 1,0-1,0 0,1 1,-1 0,0 0,0 0,0 0,1 0,-1 1,0-1,1 1,-1-1,1 1,0 0,0 0,-1 0,1 0,1 1,-1-1,0 1,-22 26,2 2,1 1,1 0,2 2,1 0,2 0,1 2,2 0,1 0,2 1,2 1,1-1,2 1,1 0,3 17,-6 124,9-1,15 90,-14-236,-1 1,-2 0,-2-1,0 1,-3 0,0-1,-2 1,-2-1,-1-1,-1 0,-1 0,-8 12,13-35,-1-1,1 0,-2 0,1 0,-1-1,0 0,0-1,0 0,-1 0,0 0,0-1,0-1,0 0,-1 0,1 0,-1-1,1-1,-1 0,0 0,0-1,0 0,0-1,1 0,-1 0,0-1,1 0,-1-1,1 0,0-1,0 0,0 0,0-1,1 0,-1 0,1-1,1 0,-1-1,1 0,0 0,1 0,0-1,0 0,0 0,1 0,0-1,1 0,0 0,0 0,1 0,0-1,1 1,0-1,0-5,5 4,0-1,0 1,1-1,1 1,0 0,0 1,1-1,1 1,0 0,0 1,1 0,0 0,0 0,1 1,0 1,1-1,-1 1,6-2,10-11,301-201,-272 185,-29 20,-1 0,-1-1,-1-1,0-2,8-10,-16 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0,'-36'107,"6"2,3 0,6 2,-5 82,-5 171,37-309,0-50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0,'-20'29,"-5"14,0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1,'-5'14,"3"5,2-1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26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53 198,'-14'5,"-2"1,25-15,19-9,-1-2,-1-1,-1-1,-1-1,-1-2,14-18,-30 24,-26 38,-48 150,53-121,3 0,1 1,-2 50,6-47,-4 61,-20 103,-19-53,76-248,10-16,4 2,5 2,57-90,-93 170,24-37,2 2,2 1,2 2,30-28,-54 63,-6 3,0 0,1 1,0 1,1 0,0 0,0 1,1 1,0 0,0 1,1 0,5-1,-17 6,1 1,0 0,-1 0,1 0,0 0,-1 0,1 0,0 1,-1-1,1 1,-1 0,1 0,-1 0,1 0,-1 0,0 0,1 1,-1-1,0 1,0-1,0 1,0 0,0 0,0 0,-1 0,1 0,-1 1,1-1,-1 0,0 1,0-1,0 1,0-1,0 1,-1 0,8 95,-14-74,-1-1,-1 0,-1 0,-1-1,-1 0,-1-1,0 0,-2-1,-1 0,-11 10,15-16,-1-1,0-1,-1 0,0-1,-1 0,0-1,-1-1,0 0,0-1,-1-1,-10 4,19-8,-1-1,1 0,0 0,0 0,-1-1,1 0,-1-1,0 0,1 0,-1 0,1-1,-1 0,1-1,0 1,-1-2,1 1,0-1,0 0,1 0,-1-1,0 0,1 0,0 0,0-1,1 0,-1 0,-2-3,-20-44,21 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89,'0'-3,"1"0,-1-1,0 1,0 0,0 0,-1 0,1 0,-1 0,0 0,0 0,0 1,0-1,0 0,0 0,-1 0,1 1,-1-1,0 1,0 0,0-1,0 1,0 0,-1 0,1 0,0 0,-1 1,0-1,1 1,-1-1,0 1,0 0,0 0,0 0,-1 0,-4-1,0 0,0 1,0-1,-1 2,1-1,0 1,0 0,0 1,0 0,0 0,0 1,0 0,0 1,0-1,1 1,-1 1,1-1,0 1,0 1,0-1,0 1,1 1,0-1,0 1,1 0,-1 0,1 0,1 1,-1 0,1 0,0 0,1 1,-2 1,-2 13,1 1,1-1,1 1,0 0,2 0,1 0,1 1,0-1,3 5,-2 19,12 47,-2 37,-13-118,-1 0,0 0,-1-1,0 0,-1 0,-1 0,0 0,0-1,-1 0,0 0,-1-1,-1 0,1 0,-1-1,-1 0,0-1,0 0,-1 0,-7 3,-52 23,92-45,-11 8,1 0,-1 1,1 1,0 0,-1 1,1 0,0 0,0 1,-1 1,1 0,2 1,-9-1,0-1,0 1,-1 0,1 0,-1 0,0 0,0 1,1 0,-2 0,1 0,0 0,-1 1,1-1,-1 1,0 0,0 0,0 0,-1 0,0 1,0-1,0 1,0-1,0 1,-1 0,0-1,0 1,0 4,-2 7,-1-1,0 0,-1 0,0 0,-2-1,0 1,0-1,-1 0,-1 0,0-1,-1 0,-1 0,0-1,0 0,-1-1,-5 4,-41 62,1 42,54-115,0 0,0 1,1-1,0 0,-1 0,1 1,1-1,-1 0,1 0,-1 1,1-1,0 0,1 0,-1 0,1 0,0 0,0-1,0 1,0 0,1-1,-1 1,1-1,0 0,0 0,0 0,1 0,-1-1,1 1,0-1,13 7,0-1,0-1,0 0,1-2,0 0,0 0,0-2,1-1,-1 0,1-1,0-1,-1-1,1 0,95-31,-104 23,-5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0,'-13'2,"1"1,-1 0,1 1,0 0,0 1,1 0,0 1,0 0,0 1,-6 5,6-6,-89 62,99-67,0-1,1 1,-1-1,1 1,-1-1,1 1,-1 0,1-1,-1 1,1 0,-1-1,1 1,0 0,0 0,-1-1,1 1,0 0,0 0,0-1,0 1,0 0,0 0,0 0,0-1,0 1,0 0,0 0,1 0,-1-1,0 1,0 0,1-1,-1 1,1 0,-1 0,1-1,-1 1,1-1,-1 1,1-1,-1 1,1 0,0-1,-1 0,1 1,0-1,-1 1,1-1,0 0,-1 0,1 1,0-1,0 0,0 0,52 17,-44-15,22 4,-24-5,0-1,0 1,0 0,0 1,0-1,0 1,-1 1,1-1,-1 1,1 1,-1-1,0 1,0 0,0 0,-1 1,0-1,0 1,0 0,0 1,-1-1,3 6,-7-6,-1 1,0 0,0-1,-1 1,0-1,0 1,0-1,0 0,-1 0,0 0,0 0,0-1,-1 1,0-1,1 0,-2 0,1 0,0 0,-1-1,1 1,-1-1,0-1,0 1,-1-1,1 0,0 0,-5 1,1 2,-7 5,-1-1,0-1,-1 0,0-1,0-1,-1-1,0-1,0 0,-3-1,23-3,-1 0,0 0,0-1,1 1,-1 0,0 0,0 0,0-1,1 1,-1 0,0-1,0 1,0 0,0 0,0-1,0 1,1 0,-1-1,0 1,0 0,0-1,0 1,0 0,0-1,0 1,0 0,0-1,-1 1,1 0,0-1,0 1,0 0,0-1,0 1,0 0,-1 0,1-1,0 1,0 0,0 0,-1-1,1 1,0 0,0 0,-1 0,1-1,0 1,-1 0,1 0,0 0,-1 0,1 0,0 0,0-1,-1 1,1 0,0 0,-1 0,1 0,0 0,-1 0,1 0,0 1,-1-1,23-17,-3 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0 208,'19'1,"0"0,1-2,-1 0,-1-1,1-1,0-1,-1-1,1 0,-1-2,-1 0,1 0,-1-2,11-7,-24 12,0 0,0-1,0 1,-1 0,1-1,-1 0,-1 0,1 0,-1 0,1-1,-2 1,1 0,0-1,-1 0,0-3,0 7,-1 0,0 0,0-1,0 1,0 0,-1 0,1-1,-1 1,1 0,-1 0,0 0,0-1,0 1,0 0,0 0,0 0,0 1,-1-1,1 0,-1 0,1 1,-1-1,0 1,0-1,1 1,-1 0,0 0,0 0,0 0,0 0,-1 0,1 0,0 1,0-1,-1 1,1-1,0 1,0 0,-1 0,-8 2,0-1,0 2,0 0,0 0,1 1,0 0,-1 1,1 0,1 0,-1 1,1 1,0 0,0 0,1 0,0 1,1 0,-1 1,2 0,-1 0,1 0,0 1,1 0,0 2,1-5,0-1,1 1,1 0,-1 0,1 0,0 0,0 0,1 1,0-1,0 0,1 1,0-1,0 1,1-1,0 0,0 1,1-1,0 0,0 0,1 0,0 0,0 0,0-1,1 1,0-1,0 0,1 0,-1-1,1 1,1-1,-1 0,1 0,0-1,0 1,0-2,1 1,-1 0,1-1,0 0,0-1,0 0,0 0,0 0,2-1,4 1,-1-2,1 1,0-2,0 1,-1-2,1 0,-1 0,1-1,2-2,3-2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29,'7'19,"-1"2,-1-1,-1 1,0-1,-2 1,0 0,-1 0,-2 0,0 0,-1 0,-1 0,-1 0,-5 16,-3 3,9-35,0-1,0 1,1 0,0 0,0 0,0 0,1 0,0 0,-1 1,2-1,-1 0,1 1,0-1,0 0,0 1,1-1,0 0,0 1,0-1,0 0,1 0,0 0,0 0,1 0,-1-1,1 1,0-1,0 1,1-1,-1 0,1 0,0 0,0-1,0 0,0 1,6 0,0 0,-1-1,1 0,1 0,-1-1,0 0,1-1,-1 0,0-1,1 0,-1-1,1 0,-1 0,0-1,1 0,-1-1,0-1,-1 1,1-1,-1-1,1 0,-1 0,6-6,1-4</inkml:trace>
  <inkml:trace contextRef="#ctx0" brushRef="#br0" timeOffset="349.497">560 1,'-15'16,"1"1,1 1,0 0,1 1,1 0,1 1,0 0,2 1,0 0,2 0,0 0,1 1,1 1,-97 499,64-329,31-86,12-90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19 565,'-1'4,"-3"5,1-1,0 1,1 0,0 0,1 1,0-1,0 0,1 1,0-1,0 0,1 1,0-1,1 0,2 7,-1-13,-1-1,1 0,-1 0,1 0,0 0,0-1,0 1,0-1,0 0,0 0,0 0,0 0,0 0,1-1,-1 1,0-1,0 0,1 0,-1 0,0 0,1-1,-1 1,0-1,0 0,0 0,0 0,0 0,0-1,0 1,0-1,0 0,0 0,-1 0,2-1,9-3,128-71,-141 76,1 0,-1 1,1-1,0 0,-1 1,1-1,-1 0,1 1,0-1,0 1,-1-1,1 1,0-1,0 1,-1 0,1-1,0 1,0 0,0-1,0 1,0 0,-1 0,1 0,0 0,0 0,0 0,0 0,0 0,0 1,0-1,-1 0,1 0,0 1,0-1,0 0,-1 1,1-1,0 1,0-1,-1 1,1-1,0 1,-1 0,1-1,-1 1,1 0,-1 0,1-1,-1 1,1 0,-1 0,0 0,1-1,-1 1,0 0,0 0,0 0,1 0,-1 0,0 0,0-1,0 1,-1 0,1 0,0 0,0 0,0 0,1 21,-2-18,0 0,0 0,0 0,1 0,0 1,0-1,0 0,0 0,1 0,0 0,-1 0,2 0,-1 0,0 0,1 0,-1 0,1-1,0 1,1-1,-1 1,0-1,1 0,0 0,0 0,0 0,0 0,0-1,1 1,-1-1,1 0,-1 0,1 0,0-1,0 1,0-1,0 0,0 0,0 0,6-3,1 1,-1-2,0 1,-1-1,1-1,0 0,-1 0,0-1,0 0,0-1,-1 0,1 0,-2-1,1 0,-1 0,0-1,0 1,0-3,84-171,-81 162</inkml:trace>
  <inkml:trace contextRef="#ctx0" brushRef="#br0" timeOffset="270.982">838 56,'1'71,"-13"193,4-219,2 0,2 0,2 0,4 37,-1-73,1 0,-1 0,2 0,-1-1,1 1,1 0,-1-1,1 0,1 0,0 0,0 0,2 2,0-5</inkml:trace>
  <inkml:trace contextRef="#ctx0" brushRef="#br0" timeOffset="538.814">696 423,'34'5,"15"2,5-1,-2-1,-5-2,-6 0,-10-7,-10-2</inkml:trace>
  <inkml:trace contextRef="#ctx0" brushRef="#br0" timeOffset="788.716">1120 423,'-5'18,"-3"6,1 0,1 1,1 0,1 0,2 1,0-1,2 6,0-28,0 0,1 0,-1 0,1 0,0 0,0 0,0 0,0 0,0 0,1 0,-1 0,1-1,0 1,0-1,0 1,0-1,0 0,0 0,1 0,-1 0,1 0,-1 0,1-1,0 1,-1-1,1 0,0 0,0 0,0 0,0 0,0-1,0 1,1-1,-1 0,0 0,0 0,0 0,0-1,1 0,7 0,0-1,0 0,0 0,-1-2,0 1,1-1,-1-1,-1 0,1 0,7-6,-11 6,-1 0,1 0,-1-1,-1 0,1 0,-1 0,0 0,0-1,-1 1,0-1,0 0,-1 0,1 0,-2-1,1 1,0-4,-2 7,1 1,-1-1,1 0,-1 0,-1 0,1 0,0 1,-1-1,0 0,0 0,0 1,0-1,0 0,-1 1,0-1,0 1,0 0,0 0,0 0,0 0,-1 0,0 0,1 0,-1 1,0-1,-1 1,1 0,0 0,0 0,-1 1,1-1,-2 0,-20-4,0 3</inkml:trace>
  <inkml:trace contextRef="#ctx0" brushRef="#br0" timeOffset="1132.023">1487 706,'19'-50,"24"-33,-42 83,0 0,0 0,0 0,0 0,0 0,0 0,0 0,0 0,0 1,0-1,0 0,0 1,0-1,0 1,0-1,0 1,0-1,-1 1,1 0,0 0,0-1,-1 1,1 0,0 0,-1 0,1-1,-1 1,1 0,-1 0,0 0,1 0,-1 0,0 0,0 0,1 0,-1 0,0 0,0 0,0 0,0 0,0 0,0 0,-1 0,1 0,0 0,-1 0,1 0,-1 1,2 5,-1-3,0 1,0 0,0-1,1 1,0-1,0 1,0-1,1 1,-1-1,1 1,0-1,0 0,1 0,-1 0,1 0,0-1,0 1,0-1,0 1,1-1,-1 0,1 0,0-1,0 1,0-1,0 0,0 0,0 0,1 0,-1-1,1 0,-1 0,1 0,-1 0,1-1,0 0,-1 0,1 0,0-1,2 0,2-3,0-1,0 0,0-1,-1 0,0 0,0-1,0 0,-1 0,0-1,0 0,-1 0,0-1,-1 1,4-9,0-3</inkml:trace>
  <inkml:trace contextRef="#ctx0" brushRef="#br0" timeOffset="1522.479">2249 368,'-45'27,"45"-26,-1-1,0 1,0 0,0-1,0 1,1 0,-1 0,0 0,1 0,-1 0,1 0,-1 0,1 0,-1 0,1 0,0 0,0 0,-1 0,1 0,0 0,0 0,0 0,0 0,0 0,0 0,0 0,1 1,-1-1,0 0,0 0,1 0,-1 0,1 0,-1 0,1 0,-1-1,1 1,0 0,0 0,-1 0,1-1,0 1,0 0,0 0,0-1,44 26,-40-24,0 0,0 0,0 1,0-1,0 1,-1 0,0 0,1 1,-1-1,0 1,-1 0,1 0,-1 0,0 1,0-1,0 1,0-1,-1 1,0 0,1 2,-2 2,0-1,0 0,-1 0,0 1,-1-1,1 0,-2 0,1 1,-1-1,0 0,-1-1,0 1,0 0,-1-1,0 0,0 1,-1-2,0 1,0 0,0-1,-1 0,0 0,0-1,-1 0,1 0,-1 0,-3 1,7-5,0 1,0 0,0 0,0-1,0 0,0 0,-1 0,1 0,0 0,-1 0,1-1,-1 0,1 0,0 0,-1 0,1 0,-4-1,-10-4</inkml:trace>
  <inkml:trace contextRef="#ctx0" brushRef="#br0" timeOffset="1768.21">2080 1,'-20'28,"-5"15,0 5,6-6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108 417,'8'-1,"-19"27,8-20,-73 217,53-166,20-59,8-5</inkml:trace>
  <inkml:trace contextRef="#ctx0" brushRef="#br0" timeOffset="987.163">220 304,'26'-39,"-21"26,38-105,-78 152,9 9,3 0,2 1,1 1,2 1,-8 38,9-10,15-73,2-12</inkml:trace>
  <inkml:trace contextRef="#ctx0" brushRef="#br0" timeOffset="1489.946">389 77,'1'34,"2"0,1 0,1-1,2 1,2-2,8 23,50 142,-58-169,-9-28,0-1,0 1,0-1,0 1,0 0,0-1,0 1,0 0,0-1,0 1,0 0,0-1,1 1,-1 0,0-1,0 1,0 0,0-1,1 1,-1 0,0 0,0-1,1 1,-1 0,0 0,0-1,1 1,-1 0,0 0,1 0,-1 0,0 0,1-1,-1 1,0 0,1 0,-1 0,0 0,1 0,-1 0,0 0,1 0,-1 0,0 0,1 0,-1 0,0 0,1 1,-1-1,0 0,1 0,-1 0,0 0,1 1,-1-1,0 0,1 0,-1 0,0 1,0-1,0 0,1 1,-1-1,0 0,0 0,0 1,1-1,80-256,6-40,-87 296,-1 0,1 1,0-1,0 0,0 0,-1 1,1-1,0 0,0 1,0-1,0 0,0 1,-1-1,1 0,0 1,0-1,0 0,0 1,0-1,0 0,0 1,0-1,0 0,0 1,1-1,-1 0,0 1,0-1,0 0,0 1,0-1,1 0,-1 1,0-1,0 0,0 0,1 1,-1-1,0 0,1 0,-1 0,0 1,0-1,1 0,-1 0,0 0,1 0,-1 1,0-1,1 0,-1 0,0 0,1 0,-1 0,0 0,1 0,-1 0,0 0,1 0,-1 1,0 17</inkml:trace>
  <inkml:trace contextRef="#ctx0" brushRef="#br0" timeOffset="1837.037">869 501,'40'-29,"-31"24,0 0,-1-1,1 1,-1-2,0 1,-1-1,0 0,0-1,0 0,-1 0,0 0,-1-1,0 0,0 0,-1 0,0 0,0-3,-3 10,-1 1,0-1,1 0,-1 1,0-1,0 0,0 1,0-1,-1 0,1 1,0-1,-1 0,1 1,-1-1,1 1,-1-1,0 1,0-1,1 1,-1-1,0 1,-1 0,1-1,0 1,0 0,0 0,-1 0,1 0,0 0,-1 0,1 0,-1 1,0-1,1 0,-1 1,1-1,-1 1,0 0,1-1,-1 1,0 0,1 0,-2 0,-69 22,61-14,0 0,1 1,0 0,1 1,0 0,1 0,0 1,0 0,1 1,0-1,1 1,1 1,0-1,0 1,2 0,-1 0,2 0,-1 0,2 0,0 1,1-1,0 1,1 0,0-9,1 0,0 0,0 0,0-1,1 1,-1-1,1 1,0-1,1 0,-1 0,1 0,-1 0,1-1,0 0,1 0,-1 0,1 0,-1 0,1-1,0 0,0 0,0 0,0-1,0 0,0 0,0 0,0 0,1-1,-1 0,0 0,0 0,1-1,-1 1,0-1,0-1,0 1,0-1,0 0,1 0,19-5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92 141,'-15'34,"-8"11,-2 2,9-6,7-15,5-17,8-15,4-11,-1-3</inkml:trace>
  <inkml:trace contextRef="#ctx0" brushRef="#br0" timeOffset="461.63">261 311,'145'-248,"-145"248,-1-1,1 0,0 0,0 1,0-1,0 0,0 0,0 1,0-1,1 0,-1 1,0-1,0 0,1 0,-1 1,0-1,1 1,-1-1,0 0,1 1,-1-1,1 1,-1-1,1 1,-1-1,1 1,0-1,-1 1,1-1,-1 1,1 0,0 0,-1-1,1 1,0 0,0 0,-1 0,1-1,0 1,-1 0,1 0,0 0,0 0,-1 0,1 1,0-1,0 0,-1 0,1 0,0 1,-1-1,1 0,0 1,-1-1,1 0,-1 1,1-1,-1 1,1-1,-1 1,1-1,-1 1,1 0,1 68,-3-63,-1-1,1 1,0-1,1 1,-1-1,1 1,0-1,0 1,1 0,0-1,0 1,0-1,0 1,1-1,0 0,0 0,1 1,-1-2,1 1,0 0,0 0,1-1,-1 0,1 0,0 0,0 0,1 0,-1-1,1 0,0 0,-1 0,1 0,1-1,3 2,-1-4,0-1,0 0,0 0,0 0,0-1,0 0,0-1,-1 0,1 0,-1 0,0-1,0 0,0-1,0 1,-1-1,0 0,0-1,0 0,-1 0,0 0,0 0,0-1,-1 0,0 0,0 0,-1-1,2-5,-3 10,10-14,0 5</inkml:trace>
  <inkml:trace contextRef="#ctx0" brushRef="#br0" timeOffset="743.401">1108 0,'-16'6,"-1"1,1 0,0 1,1 1,-1 0,2 1,0 0,0 2,1-1,0 2,1 0,0 0,1 1,-5 8,15-19,0-1,0 1,0-1,0 1,1 0,-1 0,1-1,-1 1,1 0,0 0,0 0,0 0,1-1,-1 1,1 0,-1 0,1-1,0 1,0 0,0-1,0 1,1-1,-1 1,1-1,-1 0,1 1,0-1,0 0,0 0,0 0,0-1,1 1,-1 0,0-1,1 0,-1 1,1-1,0 0,-1 0,1-1,0 1,0 0,-1-1,1 0,0 1,0-1,0 0,-1-1,4 1,21 2,1-2,-1 0,1-2,0 0,-1-3,11-2,-13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1 434,'38'-28,"2"2,0 2,2 2,0 2,2 1,1 2,-40 15,-1 0,1 0,-1 0,1 1,-1 0,1 0,0 0,0 0,-1 1,1-1,0 1,0 1,0-1,-1 1,1-1,0 2,0-1,-1 0,1 1,-1 0,1 0,-1 0,0 0,0 1,0 0,0 0,0 0,-1 0,1 0,-1 1,0 0,0-1,0 1,-1 0,1 1,-1-1,0 0,0 1,1 2,-3 4,-1 1,0-1,0 0,-1 0,0 0,-1 0,0 0,-1 0,0-1,-1 1,0-1,0 0,-1-1,-1 1,0-1,0-1,0 1,-1-1,0 0,-1-1,0 0,-6 4,0 3,13-13,1 0,0 0,-1 0,1 1,0-1,0 0,0 0,0 1,0-1,0 1,0-1,1 1,-1-1,0 1,1-1,-1 1,1 0,0-1,-1 1,1 0,0-1,0 1,0 0,0-1,0 1,1 0,-1-1,0 1,1 0,-1-1,1 1,0-1,-1 1,1-1,0 1,0-1,0 0,0 1,0-1,0 0,1 0,-1 0,0 0,1 0,-1 0,1 0,-1 0,1 0,-1-1,1 1,-1 0,1-1,0 0,-1 1,1-1,0 0,51 9,-47-9,1 0,-1 1,1 0,-1 0,1 0,-1 1,0 0,0 0,0 1,0-1,0 2,0-1,-1 0,1 1,3 4,-8-6,0 0,-1 1,1-1,-1 1,0-1,1 1,-1-1,0 1,0-1,-1 1,1 0,-1-1,1 0,-1 1,0-1,0 1,0-1,0 0,0 1,0-1,-1 0,1 0,-1 0,1 0,-1 0,0-1,0 1,0 0,0-1,0 1,0-1,-1 0,-1 4,-24 22,-1-1,-1-1,-1-1,-2-2,0-2,-1-1,0-1,-15 4,13-21,26-9</inkml:trace>
  <inkml:trace contextRef="#ctx0" brushRef="#br0" timeOffset="365.682">762 490,'0'-5,"5"-1,1-5,0-5,4-5,0-3,3-3,4 4,0 0,1 0,2 3,-1 1,-1 3,-2 0,-4 8,-4 9,-9 9,-3 4</inkml:trace>
  <inkml:trace contextRef="#ctx0" brushRef="#br0" timeOffset="766.277">1299 293,'-8'10,"0"0,0 0,1 0,0 0,1 1,0 0,1 0,0 1,1-1,0 1,1 0,-2 11,5-21,-1 0,1 0,0-1,0 1,1 0,-1 0,0 0,1 0,-1-1,1 1,-1 0,1-1,0 1,0 0,0-1,0 1,0-1,0 1,0-1,0 1,1-1,-1 0,0 0,1 0,-1 0,1 0,-1 0,1 0,0 0,-1 0,1-1,0 1,0-1,-1 1,1-1,0 0,0 0,0 0,0 0,-1 0,3 0,74-20,-59 8,-1-1,-1-1,0-1,0-1,-2 0,0 0,-1-2,0 0,-2 0,0-2,-1 1,-1-1,-1-1,3-11,-9 27,0-1,-1 0,1 0,-1 1,0-2,-1 1,0 0,0 0,0 0,-1-1,0 1,0 0,0 0,-1-1,0 1,0 0,0 0,-1 0,0 0,-1 0,1 0,-1 1,0-1,0 1,-1-1,1 1,-1 0,0 1,-1-1,1 1,-1 0,0 0,0 0,0 1,-1-1,-4-1,1 3,1 1,0 1,0 0,-1 0,1 0,0 1,-1 0,1 1,0 0,0 0,0 1,0 0,1 0,-1 0,1 1,0 1,0-1,0 1,1 0,-1 1,1 0,0-1,1 2,0-1,0 1,0 0,1 0,-1 0,2 1,-3 6,0-5,2 1,-1 0,1 0,1 1,-1-1,2 1,0-1,0 1,1 0,0 0,1 0,0 0,1-1,0 1,0 0,1 0,1-1,0 1,1-1,-1 0,2 0,0 0,4 6,-2-4,0-1,1-1,1 1,-1-1,2-1,-1 0,1 0,1-1,0 0,0-1,0 0,1-1,0 0,2 0,11 2</inkml:trace>
  <inkml:trace contextRef="#ctx0" brushRef="#br0" timeOffset="1016.08">706 687,'28'10,"20"3,11-1,5-2,7-3,-1-8,-1-2,-3-3,1 2,-6-5,-8 0,-13 1</inkml:trace>
  <inkml:trace contextRef="#ctx0" brushRef="#br0" timeOffset="1948.033">1920 1139,'82'-70,"-10"12,-2-4,-4-3,38-48,-79 88,-2-1,-2-1,0-1,-1-1,-2-1,-1 0,-2-1,-1-1,-1 0,-2-1,-1 0,-1-1,-3 0,2-13,-19-55,10 100,0-1,0 0,-1 1,1-1,0 1,-1-1,1 1,-1 0,0 0,0 0,0-1,0 2,0-1,0 0,-1 0,1 1,-1-1,1 1,-1 0,1 0,-1 0,0 0,1 0,-1 0,0 1,0-1,0 1,1 0,-1 0,0 0,0 0,0 1,-2 0,-5 1,-1 1,0 0,1 1,0 0,0 0,0 1,0 1,1-1,0 2,0-1,1 1,0 1,0-1,0 1,1 1,0-1,1 1,-1 2,-9 14,1 2,1 0,1 0,2 1,-9 29,13-33,1 0,1 1,1-1,1 1,1 0,1 0,2 0,0 0,2 0,1 6,-1-19,0 0,0 1,1-1,1 0,0-1,0 1,1-1,1 0,0-1,0 1,1-1,1-1,-1 0,2 0,-1 0,1-1,0-1,1 0,-1 0,11 4,-7-6,1 0,0-1,0-1,0 0,1-1,-1-1,0-1,1 0,-1 0,0-2,1 0,-1-1,0 0,0-1,-1-1,1 0,-1-1,0-1,0 0,-1 0,7-7,-2 3</inkml:trace>
  <inkml:trace contextRef="#ctx0" brushRef="#br0" timeOffset="2800.196">3020 687,'-25'10,"-1"1,1 1,1 1,0 1,1 1,1 1,0 1,1 1,1 1,0 1,17-17,0 1,0 0,1 0,0 0,0 0,0 0,0 0,0 1,1-1,0 0,0 1,0-1,0 1,1 0,-1-1,1 1,1-1,-1 1,1 0,-1-1,1 1,0-1,1 1,-1-1,1 0,0 0,0 0,0 0,1 0,0 0,-1 0,1-1,0 1,1-1,-1 0,1 0,-1 0,1 0,0-1,0 0,0 1,0-1,0-1,1 1,-1-1,2 1,5-4,0 1,1-2,-1 0,0 0,0-1,0 0,0-1,-1 0,0-1,0 0,0 0,-1-1,0-1,0 1,-1-1,0-1,-1 0,1 0,1-4,-7 10,67-91,-69 93,0 0,0 0,1 0,-1 0,0 0,1 0,-1 1,1-1,0 0,-1 0,1 0,-1 1,1-1,0 0,0 1,-1-1,1 0,0 1,0-1,0 1,0-1,0 1,0 0,0-1,0 1,0 0,0 0,0 0,0-1,0 1,0 0,0 0,0 1,0-1,0 0,0 0,-1 0,1 1,0-1,0 0,0 1,0-1,0 1,0-1,0 1,-1-1,1 1,0 0,0-1,-1 1,1 0,0 0,-1 0,1-1,-1 1,1 0,-1 0,31 57,-29-51,0 0,1 0,-1 0,1 0,1-1,-1 1,1-1,0 0,1 0,-1 0,1-1,0 1,1-1,-1 0,1-1,0 1,0-1,1-1,-1 1,1-1,-1 0,1 0,0-1,0 0,1 0,-1-1,0 0,1 0,5 0,1-6,-1 0,0-1,0 0,-1-1,1-1,-2 0,1-1,-1 0,0 0,-1-1,0-1,-1 1,0-2,-1 1,0-1,-1-1,0 1,-1-1,2-4,60-115,-67 132,0 0,0 1,0-1,0 1,0-1,0 1,0-1,0 1,-1 0,1-1,0 1,0 0,-1 0,1-1,0 1,-1 0,1 0,-1 0,1 0,-1 0,0 0,1 0,-1 0,0 0,0 0,1 0,-1 0,0 0,0 0,0 0,0 0,-1 0,1 0,0 0,0 0,-1 0,1 0,0 0,-1 0,1 0,-1 0,0 1,1-1,0 11,1 1,0-1,1 0,0 0,1 1,0-1,1-1,0 1,3 4,-5-12,0-1,0 1,0-1,0 0,0 0,1 0,-1 0,1 0,0 0,0-1,0 1,0-1,0 0,1 0,-1 0,0 0,1-1,0 0,-1 1,1-1,0 0,0-1,-1 1,1-1,0 0,0 1,0-2,0 1,0 0,-1-1,4 0,153-73,-155 73,0 0,1 0,-1 1,0 0,1 0,-1 0,0 0,1 1,-1 0,0 0,0 1,0-1,0 1,0 0,0 1,-1-1,1 1,1 1,56 20,-53-24,-1 0,0-1,1 0,-1 0,0-1,0 0,0 0,0-1,0 0,-1-1,1 1,-1-1,0-1,0 1,0-1,-1-1,0 1,0-1,0 0,-1 0,1-1,-2 0,1 0,-1 0,0 0,0-1,-1 1,0-1,0 0,-1 0,0 0,-1 0,1-1,0-45,-3 30</inkml:trace>
  <inkml:trace contextRef="#ctx0" brushRef="#br0" timeOffset="4047.571">3923 687,'0'5,"0"7,0 5,0 5,0 4,0 2,0-4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203 247,'126'-134,"-44"35,-70 86,-18 37,0-1,1 18,3 0,2 0,1 0,2 0,4 17,4 68,-9-31,-5 0,-4 0,-4-1,-4 0,-4-1,-31 88,45-164,0 0,-1 0,-1 0,-1-1,0 0,-1-1,-1 0,0 0,-1-1,0 0,-2-1,1 0,-1-1,-13 8,23-17,-1-1,0 1,1-1,-1 0,0 0,-1-1,1 1,0-1,0 0,-1 0,1-1,0 1,-1-1,1 0,-1 0,1 0,0-1,-1 1,1-1,0 0,-1 0,1-1,0 1,0-1,0 0,0 0,0-1,1 1,-1-1,1 1,-1-1,1 0,0-1,0 1,0 0,1-1,-1 0,1 1,0-1,0-1,-2-8,1 0,0 0,0-1,2 0,0 1,0-1,2 0,-1 1,2-1,0 0,0 1,1 0,1-1,0 1,6-11,6-12,2 0,2 1,1 0,21-24,131-151,-155 191,1 1,1 1,0 0,1 2,1 0,1 1,1 1,7 4,-19 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0,'-25'84,"9"-35,2 0,3 1,1 1,0 26,-15 250,11-106,12-160,10-61,2-6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0,'-14'34,"-5"15,1 5,8-7,5-12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27 249,'-1'330,"-9"-280,-4-80,13 2,1 1,2-1,1 0,1 1,1 0,2 0,0 0,2 1,1 0,1 1,1 0,1 1,2 0,0 1,1 0,1 2,2 0,10-10,-18 20,0 0,1 0,0 1,0 1,1 0,0 1,0 0,1 1,0 0,1 1,-1 1,4 0,-15 4,-1 0,1 1,-1-1,1 1,0 0,-1-1,1 1,-1 1,1-1,0 0,-1 1,1-1,-1 1,1 0,-1 0,1 0,-1 0,0 0,0 0,1 1,-1-1,0 1,0-1,0 1,0 0,-1 0,1 0,0 0,-1 0,0 0,1 1,-1-1,0 0,0 1,0-1,0 1,-1-1,1 1,-1-1,1 1,0 6,0 0,-1 0,0 0,-1 0,1 0,-2 0,1 0,-1 0,-1 0,1-1,-2 2,-3 6,0-1,-1 1,0-2,-1 0,-1 0,0 0,-1-1,-1-1,0 0,0 0,-1-1,-1-1,0 0,0-1,-1-1,0 0,-14 5,27-12,-1 0,1 0,-1-1,1 1,-1-1,1 0,-1 1,1-1,-1 0,1-1,-1 1,1 0,-1-1,1 1,-1-1,1 0,0 0,-1 0,1 0,0 0,0 0,-2-1,-7-10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0,'-47'30,"-97"80,143-109,-1 0,1 0,0 0,-1 0,1 1,0-1,0 0,0 1,0-1,0 1,0-1,1 1,-1-1,0 1,1 0,-1-1,1 1,0 0,0 0,-1-1,1 1,0 0,0-1,0 1,1 0,-1 0,0-1,1 1,-1 0,1-1,0 1,-1-1,1 1,0-1,0 1,0-1,0 1,0-1,0 0,0 1,1-1,-1 0,0 0,1 0,-1 0,1 0,-1 0,1-1,-1 1,1 0,1-1,47 18,-43-17,-1 1,1-1,0 1,-1 0,1 1,-1-1,0 2,0-1,0 0,0 1,-1 0,1 1,-1-1,0 1,0 0,-1 0,0 0,1 1,-2 0,4 4,-8-4,1-1,-1 1,0-1,-1 1,1-1,-1 0,0 0,0 1,-1-1,1-1,-1 1,0 0,-1-1,1 1,-1-1,0 0,0 0,0-1,0 1,-1-1,1 0,-1 0,0 0,0-1,0 1,0-1,-1-1,-1 1,4 0,-9 4,0 1,-1-2,0 0,0-1,0 0,-1 0,1-2,-1 0,-9 0,5-5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57 140,'336'-110,"-295"99,-32 7,1 1,-1 0,0 0,1 1,0 1,0 0,-1 0,1 1,0 0,0 0,-1 1,4 1,-9 1,-1 0,0 1,0-1,0 1,0-1,-1 1,1 0,-1 0,0 0,0 1,-1-1,1 0,-1 1,0-1,0 1,0-1,-1 1,1-1,-1 1,0-1,-1 1,1 0,-1-1,0 1,0-1,0 1,-1-1,0 0,1 0,-3 4,-77 149,53-100,2 2,3 0,-11 48,-74 306,80-309,12-94,10-15</inkml:trace>
  <inkml:trace contextRef="#ctx0" brushRef="#br0" timeOffset="249.914">0 620,'24'14,"18"6,6-2,4-3,-1-5,0-3,1-4,-4-1,0-2,-3-1,-6 0,-3 1,-4-1,-2 1,-1-1,-6 6,-7 1</inkml:trace>
  <inkml:trace contextRef="#ctx0" brushRef="#br0" timeOffset="478.921">875 846,'-5'24,"4"8,1-2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1,'-96'294,"27"87,64-210,10-144,2-27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25,'33'10,"17"3,4-1,2-2,-3-3,-1-8,-5-3,-5-1,-1 0,-2-4,-2 0,-4 1,-2-2,-2-1,-1 3,-5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0,'-31'83,"4"0,3 2,4 1,4 0,0 31,16-114,-4 17,1 0,1 0,0 0,2 0,0 0,2 0,0-1,1 1,1 0,0-1,5 11,-8-27,1-1,-1 1,0-1,1 1,-1-1,1 0,0 1,0-1,0 0,0 0,0 0,0-1,0 1,1 0,-1-1,1 1,-1-1,1 0,0 0,-1 0,1 0,0-1,0 1,-1-1,1 1,0-1,0 0,0 0,0 0,-1-1,1 1,0-1,0 1,0-1,-1 0,1 0,0 0,0-1,98-63,-90 55,6-3,-4 2,0 0,1 1,0 0,1 2,0-1,1 2,9-4,-23 10,-1 1,1-1,0 1,0-1,-1 1,1 0,0 0,0 0,-1 0,1 0,0 0,0 0,-1 0,1 1,0-1,-1 1,1 0,0-1,-1 1,1 0,-1 0,1 0,-1 0,1 0,-1 0,0 0,1 0,-1 1,0-1,0 1,0-1,0 1,0-1,-1 1,1-1,0 1,-1 0,1-1,-1 1,1 0,-1 0,5 80,-6-72,1 3,-2-10,1 0,0 0,0 0,0 0,0 0,1 0,-1 0,1 0,0 0,0 0,0 0,0 0,1 0,-1 0,1 0,0 0,0 0,0 0,0 0,0 0,0 0,1-1,0 1,-1-1,1 1,0-1,0 1,0-1,1 0,-1 0,0 0,1 0,0-1,-1 1,1-1,0 1,0-1,-1 0,1 0,0 0,0-1,1 1,20-8,0-5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65 198,'13'-1,"0"-1,0-1,0 0,-1-1,1 0,-1-1,0-1,0 0,-1 0,0-1,0 0,0-1,-1-1,0 1,-1-2,1 1,-2-1,-7 7,1 1,-1 0,0-1,-1 1,1-1,0 1,-1-1,1 1,-1-1,0 1,0-1,0 0,0 1,0-1,-1 1,1-1,-1 1,0-1,1 1,-1-1,0 1,-1-1,1 1,0 0,-1 0,1 0,-1 0,1 0,-1 0,0 0,0 0,0 1,0-1,0 1,-1-1,1 1,0 0,-1 0,1 0,-1 0,1 0,-1 1,1-1,-1 1,1 0,-1-1,1 1,-1 0,0 1,1-1,-1 0,1 1,-1-1,1 1,-1 0,1 0,-1 0,1 0,0 0,-10 5,1 0,0 1,0 0,1 0,0 1,1 1,-1-1,1 1,1 1,0 0,0 0,1 1,1 0,-1 0,2 0,0 1,0 0,-1 5,2-9,0-1,0 1,1 0,0 0,0 0,1 1,0-1,0 1,1-1,0 1,1-1,0 1,0 0,1-1,0 1,1-1,-1 1,2-1,-1 0,1 1,0-1,1-1,0 1,0 0,1-1,0 0,0 0,0 0,1-1,0 0,1 0,-1 0,1-1,0 0,1 0,7 0,0-1,0 0,0 0,1-2,-1 0,1-1,-1 0,1-2,8 0,-20 1,21-1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350 532,'-21'0,"-1"0,0 2,1 1,0 1,-1 1,2 0,-1 2,1 0,-13 7,25-10,0 0,0 1,1 0,-1 0,1 1,0 0,1 0,-1 1,1 0,0 0,1 0,0 1,0 0,1 0,0 0,0 0,1 1,0-1,0 1,1 0,0 0,1 0,-1 7,1-11,0 0,0-1,0 1,0 0,1 0,0 0,0-1,0 1,1 0,-1 0,1 0,0-1,1 1,-1-1,1 1,0-1,0 1,0-1,1 0,-1 0,1 0,0 0,0 0,0-1,1 0,-1 1,1-1,0 0,0-1,0 1,0-1,1 0,-1 0,4 1,5-3,0-2,-1 0,1 0,0-1,-1-1,0 0,1 0,-2-2,1 1,-1-1,1-1,-2 0,1-1,3-3,16-13,0-2,-2-1,-1 0,-1-2,-2-2,0 0,-3-1,0-1,-2-1,12-32,-23 46,-1 0,-1 0,-1-1,-1 0,0 0,-2 0,0 0,-2-1,0 1,-1 0,-1-1,0 11,1 0,-2 0,1 0,-2 1,1-1,-1 1,-1 0,0 0,0 1,-1-1,0 1,-1 0,0 1,0 0,-1 0,0 0,0 1,-1 0,0 1,0 0,-10-5,14 9,-1 0,0 0,0 0,0 0,0 1,0 0,0 1,0-1,0 1,-1 0,1 1,0-1,0 1,0 0,0 1,0 0,0 0,0 0,1 0,-1 1,1 0,-1 0,1 1,0-1,0 1,1 0,-4 4,-1 1,-1 1,2 0,0 0,0 1,0 0,2 1,-1-1,2 1,-1 0,2 1,-1-1,0 10,1 1,1 0,1 1,2 0,0-1,1 1,2-1,0 1,2-1,0 0,2 0,0-1,1 0,2 0,0-1,1 0,1 0,1-2,1 1,1-2,0 0,2-1,0 0,11 8,-16-15,-3-2,0 1,1-1,0 0,0-1,1 0,-1-1,2 0,-1-1,0 0,1 0,0-2,0 1,9 0,-17-5,0 0,1 0,-1-1,0 0,0 0,0 0,0 0,0 0,-1-1,1 0,-1 0,1 0,-1 0,0 0,0-1,0 1,-1-1,1 0,-1 0,0 0,0 0,-1 0,1 0,-1 0,0-1,0 1,0-1,0 1,-1-1,0 1,0-1,0 1,3-22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1,'-14'28,"-5"15,0-5,10-9,4-9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6 451,'-4'-34,"2"-15,2-5,2 2,4 6,2 5,4 5,0 4,2 2,5 2,3 6,2 6,3 6,1 9,-4 10,-6 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89 221,'164'-110,"-120"51,-44 58,1-1,-1 1,1-1,-1 1,1-1,-1 1,0-1,0 1,1-1,-1 1,0-1,-1 1,1-1,0 1,0-1,-1 0,1 1,-1 0,1-1,-1 1,0-1,1 1,-1 0,0-1,0 1,0 0,0 0,0-1,0 1,0 0,0 0,-1 0,1 1,0-1,-1 0,1 0,-1 1,1-1,0 1,-1-1,1 1,-1 0,0-1,0 1,-8 0,0 0,0 1,0 0,-1 1,1 0,1 1,-1 0,0 0,1 1,-1 0,1 1,0 0,1 0,-1 1,1 0,0 0,0 1,1 0,0 1,0 0,1 0,-1 2,-1 0,1-1,0 1,1 1,0-1,0 1,1 0,1 0,0 1,0-1,1 1,0 4,2-10,1-1,-1 0,1 1,0-1,0 0,1 1,0-1,0 0,0 0,0 0,1 0,0 0,0 0,1 0,-1 0,1-1,0 1,0-1,0 0,1 0,-1 0,1 0,0 0,0-1,1 0,1 2,8 1,0-1,1 0,-1 0,1-2,0 0,0 0,0-2,1 0,-1 0,0-1,0-1,0-1,1 0,-1-1,-1-1,5-1,6-2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0,'-23'21,"1"-5,1 1,0 2,2 0,0 1,1 0,2 2,0 0,1 1,1 0,0 3,12-20,0 1,1-1,0 0,0 1,0-1,1 1,0-1,0 1,1-1,0 1,0-1,0 1,1-1,0 0,0 0,0 0,1 0,0 0,0 0,1-1,0 0,0 1,0-1,0-1,1 1,0 0,0-1,0 0,0-1,1 1,-1-1,1 0,0 0,0 0,0-1,0 0,0-1,1 1,-1-1,1 0,1 0,10 3,1-1,0-1,0 0,0-1,0-2,0 1,0-2,-1-1,1 0,10-4,-11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21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666 367,'-27'-3,"0"0,0 2,0 1,0 1,1 1,-1 1,0 2,1 1,0 0,0 2,-20 10,-34 6,70-21,7-3,-1 0,1 1,0-1,0 1,0 0,0 0,0 0,0 0,0 0,0 0,0 1,1 0,-1-1,0 1,1 0,0 1,-1-1,1 0,0 0,0 1,0 0,0-1,0 3,3-3,1 1,-1-1,1 0,0 0,0 0,0 0,0 0,0 0,0 0,0-1,1 1,-1-1,1 0,-1 0,1 0,-1 0,1 0,0 0,-1-1,1 1,0-1,0 0,-1 1,1-1,0-1,0 1,-3 0,205 31,-203-32,0 1,-1-1,1 1,-1 0,1 0,-1 0,1 0,-1 0,1 0,0 0,-1 1,1-1,-1 1,1-1,-1 1,0-1,1 1,-1 0,1 0,-1-1,0 1,0 0,1 0,-1 0,0 1,0-1,0 0,0 0,0 1,-1-1,1 0,0 1,-1-1,1 1,-1-1,1 0,-1 1,1 0,-1-1,0 1,0-1,0 1,0-1,0 1,0-1,0 1,-1 0,1 0,-9 7,1 0,-1-1,0 0,-1 0,0-1,0 0,-1-1,0 0,0-1,-8 3,-19 11,-197 120,229-134,-69 66,73-69,1 0,-1 0,1 0,0 0,-1 0,1 0,0 1,0-1,0 0,1 1,-1-1,0 1,1-1,0 1,0-1,-1 1,1-1,1 1,-1-1,0 1,1-1,-1 1,1-1,0 0,-1 1,1-1,1 0,-1 1,0-1,0 0,1 0,-1 0,1 0,0 0,0-1,-1 1,2 0,9 5,1-1,-1 0,1-2,0 1,1-1,-1-1,1 0,-1-1,1-1,0 0,0-1,0 0,-1-1,13-3,10 3,-35 1,11 1,1 0,-1-1,0 0,1-1,-1 0,0-1,1 0,-1-1,0-1,-1 0,1 0,-1-1,1-1,-2 0,1 0,-1-1,1 0,-2-1,2-2,2-6</inkml:trace>
  <inkml:trace contextRef="#ctx0" brushRef="#br0" timeOffset="316.997">468 0,'-21'68,"2"0,3 1,4 1,2 1,4-1,2 1,5 30,-1-33,-3 0,-3-1,-3 1,-3-1,-2-1,-4 0,-23 55,35-106,2-7,0 0,0 1,1 0,0-1,0 1,1 0,0 1,1-1,0 0,1 0,-1 1,2-1,0 6,9 1,2-4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1,'0'5,"-10"53,3 1,2 0,3 0,3 0,4 31,-1-64,1 14,2 0,1 0,2-1,12 29,-15-21,-11-44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1,'33'0,"17"0,3 0,-1 0,-5 0,-6 0,-10 5,-5 1,-8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1,'0'29,"0"14,4 0,3-3,3-8,2-9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88,'-1'-2,"0"0,0 0,0 0,0 0,-1 0,1 0,-1 0,1 1,-1-1,0 1,1-1,-1 1,0-1,0 1,0 0,0 0,0 0,-1 0,1 0,0 1,0-1,-1 1,1-1,0 1,0 0,-1 0,1 0,0 0,-1 0,1 0,0 1,-1-1,1 1,0 0,0 0,0 0,-1 0,1 0,0 0,0 0,-5 3,1 0,-1 1,0-1,1 1,0 1,0-1,1 1,0 0,0 0,0 1,-1 2,3-4,0-1,1 1,-1 0,1 0,0 0,1 0,-1 0,1 0,0 0,0 0,1 0,0 0,0 1,0-1,0 0,1 0,0 1,0-1,0 0,1 0,-1 0,1 0,0-1,1 1,-1 0,1-1,0 1,0-1,1 0,-1 0,1-1,0 1,0-1,0 1,0-1,0 0,1-1,0 1,-1-1,1 0,0 0,1 0,4-1,1 0,0 0,-1-2,1 1,-1-1,1 0,-1-1,0-1,0 1,1-1,-2-1,1 0,0-1,-1 0,0 0,0-1,0 0,-1 0,0-1,0 0,-1 0,0-1,0 0,3-5,-7 8,0 0,-1-1,1 1,-1-1,0 0,-1 0,1 0,-1 0,0 0,-1 0,1 0,-1 0,0 0,-1 0,1 0,-1 0,-1 0,1 0,-1 1,0-1,0 0,0 1,-1-1,0 1,0 0,-1 0,1 0,-1 0,0 1,0-1,-1 1,1 0,-1 0,0 1,0-1,0 1,-1 0,1 1,-1-1,1 1,-1 0,0 0,0 1,0 0,0 0,0 0,0 1,0 0,0 0,0 1,0-1,-4 2,2-1,0 1,1 0,-1 0,0 1,1 0,-1 1,1-1,0 1,0 1,0-1,1 1,0 0,0 1,0-1,1 1,-1 1,1-1,1 1,-4 4,0 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28,'-61'49,"41"-26,0 2,2 1,1 0,2 1,0 0,2 2,0 0,2 3,30-91,72-131,-91 189,0-1,1 1,-1 0,0 0,1 0,-1 0,1 0,-1 0,1 0,-1 0,1 0,0 0,-1 0,1 0,0 0,0 1,0-1,-1 0,1 0,0 1,0-1,0 1,0-1,0 1,1-1,-1 1,0-1,0 1,0 0,0 0,0 0,0 0,1 0,-1 0,0 0,0 0,0 0,0 0,1 0,-1 1,0-1,0 1,0-1,0 1,0-1,0 1,0-1,0 1,0 0,0 0,-1-1,1 1,0 0,0 0,-1 0,1 0,0 0,-1 0,1 0,-1 0,33 69,9 82,-41-148,0-1,1 1,-1-1,1 0,-1 1,1-1,0 0,1 0,-1 0,0-1,1 1,0-1,-1 1,1-1,0 0,0 0,0 0,1 0,-1 0,0-1,1 0,-1 1,1-1,-1-1,1 1,-1 0,1-1,0 0,-1 0,1 0,0 0,-1 0,1-1,0 0,-1 1,1-2,-1 1,1 0,-1-1,0 1,0-1,1 0,-1 0,0 0,-1 0,1-1,0 0,82-122,-71 98,48-123,-58 129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7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120 414,'-11'14,"-1"-1,1 0,1 0,0 1,1 1,0-1,1 2,1-1,0 1,1 0,1 0,0 1,2 0,0-1,0 7,3-21,0 1,0-1,0 1,1-1,-1 1,1 0,0-1,-1 0,1 1,0-1,1 0,-1 1,0-1,1 0,-1 0,1 0,0 0,-1 0,1 0,0-1,0 1,0-1,1 1,-1-1,0 0,0 0,1 0,-1 0,1 0,-1 0,1-1,-1 1,1-1,-1 0,1 1,-1-1,1-1,-1 1,1 0,0 0,-1-1,1 0,-1 1,0-1,1 0,-1 0,0 0,1-1,1 0,5-4,-1 0,1 0,-1 0,-1-1,1 0,-1-1,-1 0,1 0,-1 0,0-1,-1 0,0 0,-1 0,0 0,0-1,-1 0,0 0,-1 0,0 0,0 0,-1 0,-1-1,1 1,-2 0,1 0,-2-1,1 1,-1 0,-1 0,0 0,0 1,-1-1,0 1,-1-1,0 1,0 1,-1-1,-1 0,6 7,-1 0,1 1,0-1,-1 1,1 0,-1-1,0 1,1 0,-1 0,0 0,0 0,1 0,-1 0,0 1,0-1,0 1,0-1,0 1,0 0,0 0,0 0,0 0,0 0,0 0,0 0,0 1,0-1,0 1,0-1,0 1,0 0,0 0,0 0,1 0,-1 0,0 0,1 0,-1 1,1-1,-1 1,1-1,0 1,-1-1,1 1,0 0,0-1,0 1,1 0,-1 0,0 0,1 0,-1 0,1 0,-1 2,1 1,0-1,0 1,0-1,1 0,0 1,-1-1,2 0,-1 0,0 0,1 1,0-1,0-1,0 1,0 0,1 0,-1-1,1 0,0 1,0-1,0 0,0 0,1-1,-1 1,1-1,0 1,0-1,0 0,0-1,0 1,0-1,0 0,0 0,1 0,-1 0,1-1,-1 1,0-1,1 0,-1-1,0 1,1-1,0 0,13-4,-1-1,1 0,-1-2,0 0,-1 0,0-2,0 0,-1-1,-1 0,0-1,0-1,-1 0,-1-1,0-1,-1 1,5-10,2 1,0-1,-2-1,0 0,-2-1,-1-1,-1 0,-2-1,0 0,-2-1,1-10,-8 143,24 244,-5-156,-11-80,-5 1,-4-1,-14 88,10-171,-1 0,-2 0,-1 0,-1-1,-1-1,-2 1,-1-2,-1 0,-4 5,17-28,-1 0,1 0,-1 0,1 0,-1 0,0-1,0 1,0-1,-1 1,1-1,0 0,-1 0,1 0,-1 0,0-1,0 1,0 0,0-1,0 0,0 0,0 0,0 0,0-1,-1 1,1-1,0 0,0 1,0-2,-1 1,1 0,0-1,0 1,-1-1,1 0,0 0,0 0,0 0,0-1,0 1,1-1,-1 0,0 0,1 0,-1 0,1 0,0-1,0 1,0-1,-1 0,-1-10,1 0,1 0,0 0,0 0,1 0,1-1,0 1,1 0,0-1,1 1,1 0,0 0,1 0,0 1,2-3,16-49,2 2,3 1,3 1,3 1,2 2,26-32,-35 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0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0 264,'66'-16,"-1"-3,-1-3,-1-2,7-7,-28 10,-1-2,-1-2,-1-2,8-8,-46 34,-1 0,0 0,1-1,-1 1,1 0,0 0,-1 0,1 0,0 0,0 0,-1 1,1-1,0 0,0 0,0 0,0 1,0-1,0 1,0-1,0 1,1-1,-1 1,0-1,0 1,0 0,0 0,1 0,-1 0,0 0,0 0,0 0,1 0,-1 0,0 0,0 1,0-1,0 0,1 1,-1-1,0 1,0-1,0 1,0 0,0-1,0 1,0 0,0 0,-1 0,1 0,0-1,0 1,0 1,-40 218,17-44,2 155,38 87,-17-415,2 17,0-1,-1 1,-1 0,-1 0,0 0,-2 0,0 0,-1 0,-2-1,1 1,-2-1,-1-1,0 1,-3 1,5-13,-1 0,-1-1,1 0,-1-1,0 1,-1-1,1 0,-1-1,0 0,0 0,0-1,0 0,-1 0,0-1,1 0,-1-1,0 0,0 0,0-1,1 0,-1 0,0-1,0 0,0-1,1 0,-1 0,1-1,-1 0,1 0,-3-3,1 1,0 0,1-1,0 0,0 0,1-1,0 0,0 0,1-1,-1 0,2-1,-1 1,1-1,1-1,-1 1,2-1,-1 0,1 0,1 0,0-1,0 1,1-1,0-1,-1-8,1 0,1 0,0 0,2 0,0 0,1 0,1 1,1-1,1 1,0 0,7-14,3 5,1 0,2 2,1 0,0 1,2 0,1 2,1 1,1 0,0 2,2 1,0 1,2 1,-1 1,25-9,-24 12,1 2,0 0,1 2,0 1,24-2,-30 7</inkml:trace>
  <inkml:trace contextRef="#ctx0" brushRef="#br0" timeOffset="267.705">1129 547,'-27'22,"1"-3,2 0,0 1,2 1,0 1,1 2,2 0,0 0,2 2,0 1,2 0,-1 4,14-27,0 0,1 0,-1 0,1 0,0 0,0 0,1 1,-1-1,1 0,0 0,0 1,0-1,1 0,-1 0,1 1,0-1,0 0,0 0,1 0,0 0,0 0,0 0,0-1,0 1,1-1,-1 1,1-1,0 0,0 0,0 0,1-1,-1 1,1-1,-1 1,1-1,0 0,0-1,0 1,0-1,0 1,4-1,0 0,0-1,1-1,-1 0,0 0,0-1,0 0,0 0,0 0,0-1,0-1,-1 1,1-1,-1-1,0 1,0-1,-1 0,1-1,-1 1,-1-1,1-1,-1 1,0-1,0 0,-1 0,0 0,0 0,0-1,-1 0,-1 0,1 0,-1 0,-1 0,1-2,2-5,-1 1,0-1,-1 0,0 0,-2 0,0 0,0 1,-2-10,-2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8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57,'-21'141,"-12"93,4 15,44-165,-17-70</inkml:trace>
  <inkml:trace contextRef="#ctx0" brushRef="#br0" timeOffset="254.259">0 480,'67'-8,"0"-3,-1-2,0-4,-2-3,0-2,-1-3,-1-3,42-27,-13-30,-71 63</inkml:trace>
  <inkml:trace contextRef="#ctx0" brushRef="#br0" timeOffset="869.454">791 0,'-75'420,"73"-407,-2 6,0 0,2 0,0 0,1 0,1 1,1-1,0 0,2 0,0 2,-2-19,0 1,0 0,0 0,1 0,-1-1,1 1,-1-1,1 1,0-1,0 0,0 1,0-1,0 0,1-1,-1 1,0 0,1 0,0-1,-1 0,1 1,0-1,0 0,-1 0,1-1,0 1,0-1,0 1,0-1,0 0,0 0,0 0,0 0,0-1,0 1,0-1,3-1,97-49,70-64,-171 115,0 0,0 0,0 0,0 0,1 1,-1-1,0 1,0-1,0 1,0 0,0 0,-1 0,1 0,0 0,0 0,-1 1,1-1,0 1,-1-1,1 1,-1-1,0 1,0 0,1 0,-1-1,0 1,-1 0,1 0,0 0,0 0,-1 0,1 0,-1 1,0-1,0 0,0 0,0 0,0 0,0 2,5 15,-3-15,0 0,0 0,0 0,0 0,1 0,-1 0,1 0,0-1,0 1,0-1,1 0,-1 0,1 0,-1-1,1 1,0-1,0 0,1 0,-1 0,0-1,0 1,1-1,-1 0,1 0,-1-1,1 1,-1-1,1 0,2 0,9-2,-1 0,1-1,-1 0,0-1,0-1,0 0,0-1,-1-1,0 0,0-1,-1-1,5-4,43-23,-33 22,-6 4,-1 0,-1-2,0-1,-1 0,0-1,-1-1,8-9,-24 23,-1 0,1 0,-1 0,1 0,-1-1,0 1,0 0,1-1,-1 1,0-1,0 0,0 1,0-1,-1 0,1 1,0-1,-1 0,1 0,-1 0,0 1,0-1,0 0,1 0,-2 0,1 0,0 0,0 0,0 1,-1-1,1 0,-1 0,0 0,0 1,1-1,-1 0,0 1,0-1,0 1,-1-1,1 1,0-1,0 1,-1 0,1 0,-1 0,1 0,-1 0,0 0,1 0,-1 0,0 0,0 1,1-1,-1 1,0 0,0-1,0 1,-6-1,1 0,-1 1,0-1,1 2,-1-1,0 1,1 0,-1 1,1 0,-1 0,1 0,0 1,0 0,0 1,0 0,1 0,0 0,-1 1,1-1,1 1,-1 1,1-1,0 1,-3 4,1-1,0 1,1 0,-1 0,2 1,0 0,0 0,1 0,0 1,1-1,0 1,1 0,0 0,1 0,1 0,0 6,1-12,0 1,1-1,-1 1,2-1,-1 0,1 0,0 0,0 0,0 0,1-1,0 1,0-1,0 0,1 0,0-1,0 1,0-1,0 0,1 0,0-1,4 3,6 2,0 0,0-2,0 1,1-2,0 0,1-1,10 1,50 0,-41-4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1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1103,'5'-39,"1"-17,0-4,4 4,0 6,3 2,4 4,0 6,1 3,2 4,3 1,-2 2,-1 6,2 5,-3 7</inkml:trace>
  <inkml:trace contextRef="#ctx0" brushRef="#br0" timeOffset="769.876">707 566,'-24'5,"1"1,0 0,0 2,1 1,0 1,0 0,1 2,-13 10,26-17,0 1,1 0,0 0,0 1,0 0,1 0,0 1,0 0,1 0,0 0,0 0,1 1,0 0,1 0,0 0,0 0,1 1,0-1,1 1,0-1,0 1,1 8,1-12,0 1,0-1,0 0,1 0,0 0,0-1,0 1,1 0,0-1,0 1,0-1,1 0,0 0,0-1,0 1,0-1,1 0,0 0,-1 0,2 0,-1-1,0 0,1 0,-1-1,1 1,0-1,5 1,6 2,1-1,0 0,0-2,0 0,0-1,0-1,0 0,0-1,0-2,50-15,-49 12</inkml:trace>
  <inkml:trace contextRef="#ctx0" brushRef="#br0" timeOffset="1152.091">933 904,'49'0,"-1"-3,1-2,-1-2,0-2,45-14,-76 17,0 0,-1-1,0 0,0-1,-1-1,0 0,0-1,-1-1,-1-1,0 1,0-2,-1 0,-1 0,0-1,-1-1,0 0,-8 12,0-1,-1 1,1-1,-1 0,0 1,1-1,-2 0,1 0,0 0,-1 0,0 0,0 0,0 0,0 0,-1 1,1-1,-1 0,0 0,0 0,0 0,-1 1,0-1,1 1,-1-1,0 1,-1 0,1-1,0 1,-1 0,0 1,0-1,0 0,0 1,0 0,0-1,-1 1,1 0,-1 1,1-1,-1 1,0 0,0 0,0 0,1 0,-1 0,-3 1,-10 1,1 1,0 1,-1 0,1 2,1-1,-1 2,1 0,0 1,0 1,0 0,1 1,1 0,0 1,-10 10,17-16,-8 6,0 0,1 0,1 1,0 1,0 0,2 1,-1 0,1 1,1 0,1 1,0-1,1 1,0 1,1 0,1 0,0 0,2 0,-1 1,2-1,0 1,2 0,0 9,3-13,0-1,1 0,1 1,0-1,1-1,0 1,1-1,0 0,1 0,0-1,0 0,1-1,1 0,0 0,0-1,0 0,1 0,0-2,1 1,-1-1,1-1,1 0,-1-1,1 0,-1-1,1 0,0-1,0-1,0 0,6-1,-3 2,0-1,0-1,0 0,0-1,1-1,-1-1,-1 0,1-1,0 0,6-4,-1-4</inkml:trace>
  <inkml:trace contextRef="#ctx0" brushRef="#br0" timeOffset="2568.049">1638 58,'70'-19,"-44"10,1 1,0 2,0 0,1 2,-1 1,25 1,-48 2,0 0,-1 1,1-1,0 1,-1 0,1 0,-1 0,0 1,1-1,-1 1,0 0,0 0,0 0,0 0,0 0,0 1,-1 0,1-1,-1 1,0 0,1 0,-1 0,-1 0,1 0,0 1,-1-1,0 1,0-1,0 1,0-1,0 1,-1-1,1 1,-1 0,0-1,0 2,0 11,-1 0,-1-1,0 1,-1-1,0 1,-1-1,-6 13,-2 2,1 0,1 1,2 1,1 0,1 0,2 0,1 4,1-20,2-1,-1 1,2-1,0 1,1-1,1 1,0-1,1 0,0 0,2 0,-1-1,2 0,5 10,-5-16,0 0,0-1,1 0,0 0,0-1,1 0,0 0,0-1,0 0,0 0,1-1,0-1,0 1,0-2,0 1,0-1,0-1,1 0,-1-1,7 0,-196 3,174-2,0 1,1 0,-1 0,0 0,1 0,0 1,-1-1,1 1,0 0,0 1,1-1,-1 1,1-1,-1 1,1 0,0 0,1 1,-1-1,1 1,0-1,0 1,0 0,0-1,1 1,0 0,0 0,1 0,-1 0,1 0,0 0,0 0,1 0,-1 0,1 0,0 0,1 0,-1 0,1 0,1 2,6 9,1 0,0-1,1 0,1-1,1 0,0 0,7 5,74 93,-91-107,-1 1,0-1,-1 1,1-1,-1 1,0 0,-1-1,1 1,-1 0,0 0,0-1,-1 1,0 0,0 0,0-1,-1 1,0-1,0 1,0-1,-1 0,1 0,-1 0,-1 0,1 0,-1-1,1 1,-1-1,-1 1,-8 8,0 0,-1-1,-1-1,1 0,-2-1,0 0,0-2,-6 3,9-4,-1 0,0-1,-1 0,1-1,-1-1,0 0,0-1,-1-1,1 0,0-1,-1-1,-9-1,12-4,8-2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537 248,'-1'1,"0"-1,0 1,0 0,0 0,0 0,0-1,0 1,0 0,0 0,1 0,-1 0,0 1,1-1,-1 0,1 0,-1 0,1 0,-1 1,1-1,0 0,0 0,-1 1,1-1,0 0,0 1,0-1,0 0,1 0,-1 1,0-1,1 0,-1 0,0 1,1-1,-1 0,1 0,0 0,-1 0,1 0,0 0,0 0,0 1,1 9,8 362,-15-124,-21-147,11-110,9-4</inkml:trace>
  <inkml:trace contextRef="#ctx0" brushRef="#br0" timeOffset="265.705">170 332,'12'-16,"0"1,1 0,0 0,1 1,0 1,2 1,-1 0,1 0,1 2,0 0,1 1,0 1,0 0,0 2,1 0,0 1,5 0,32-5,-14 1,0 2,1 2,0 2,31 2,32 38,-90-28</inkml:trace>
  <inkml:trace contextRef="#ctx0" brushRef="#br0" timeOffset="647.459">1102 530,'-16'32,"2"1,1 0,2 2,2-1,1 1,1 0,2 1,1 2,4-35,0 1,0-1,0 0,0 0,0 0,1 1,-1-1,1 0,0 0,0 0,0 0,0 0,1 0,-1 0,1-1,0 1,0 0,0-1,0 1,0-1,0 0,1 0,-1 0,1 0,-1 0,1 0,0-1,0 1,0-1,0 0,0 0,0 0,0 0,0 0,0-1,1 1,-1-1,0 0,0 0,0 0,1-1,-1 1,0-1,0 0,0 1,0-2,0 1,0 0,0 0,0-1,11-7,0-1,-1-1,0 0,-1-1,0 0,-1 0,-1-2,0 1,0-1,-1-1,-1 1,-1-1,4-10,-6 11,0 0,-1 0,0 0,-1-1,-1 1,0-1,-1 0,-1 0,-1-14,1 24,0-1,-1 1,0 0,0 0,0-1,0 1,-1 0,1 0,-2 0,1 1,0-1,-1 0,0 1,0 0,0-1,0 1,-1 0,0 1,0-1,0 1,0-1,0 1,-1 0,1 1,-1-1,0 1,0 0,-2-1,3 3,0-1,0 1,0 0,0 0,0 0,1 0,-1 1,0 0,0 0,0 0,1 0,-1 0,1 1,-1-1,1 1,-1 0,1 0,0 0,0 1,0-1,0 1,0 0,1 0,-1-1,1 2,0-1,0 0,0 0,-1 2,-8 16</inkml:trace>
  <inkml:trace contextRef="#ctx0" brushRef="#br0" timeOffset="1114.427">1609 530,'-20'21,"1"1,0 2,2-1,1 2,0 0,2 1,1 1,2 0,-9 27,19-51,1-1,-1 1,1-1,0 1,0-1,0 1,0-1,0 1,0 0,1-1,-1 1,1-1,0 0,0 1,0-1,0 1,0-1,0 0,0 0,1 0,-1 0,1 0,0 0,0 0,0 0,-1-1,2 1,-1-1,0 1,0-1,0 0,1 0,-1 0,0 0,1 0,-1 0,1-1,-1 1,1-1,-1 0,1 0,-1 0,1 0,0 0,-1 0,1-1,-1 1,1-1,11-3,0-1,0 0,-1-1,1 0,-2-1,1-1,-1 0,0 0,0-2,-1 1,0-1,-1-1,-1 0,1 0,-1-1,-1 0,1-3,20-22,-2-1,-2-1,-2-1,-1-1,-2-1,-2-1,-2-1,-1 0,-3-1,4-31,-15 62,0-1,-1 1,0-1,-1 1,-1 0,-1-1,0 1,0 0,-2 0,-1-4,4 14,1 0,-1 0,0 0,0 1,0-1,0 0,-1 1,0 0,1-1,-1 1,0 0,0 1,-1-1,1 0,-1 1,1 0,-1 0,0 0,0 0,0 0,0 1,0 0,0 0,0 0,0 0,-1 1,1 0,0-1,0 1,-1 1,1-1,0 1,0 0,0 0,0 0,-2 1,-10 6,0 1,0 0,1 2,1-1,-1 2,2 0,-1 1,2 0,0 1,0 1,2-1,0 2,0-1,1 2,1-1,1 1,1 0,0 0,1 1,1 0,0 0,1 2,-1-6,0-1,1 1,1 0,0 0,1 0,1 0,0 0,1 0,0 0,1 0,0 0,1-1,1 1,0-1,1 0,1 0,0 0,0-1,1 1,1-2,0 1,1-1,0 0,10 8,-5-10,1-1,1 0,-1-1,1-1,0 0,0-1,1-1,-1-1,1 0,0-1,0-1,0-1,0 0,0-1,0-1,0 0,-1-1,1-1,-1-1,13-5,-2-2</inkml:trace>
  <inkml:trace contextRef="#ctx0" brushRef="#br0" timeOffset="1995.494">2343 389,'-15'11,"-22"13,0 3,2 1,0 1,3 2,0 1,2 2,0 3,27-34,0 0,0 1,0-1,0 1,1-1,-1 1,1 0,0 0,1 0,-1 0,0 0,1 0,0 0,0 1,1-1,-1 0,1 1,0-1,0 0,0 1,0-1,1 0,0 1,0-1,0 0,0 0,1 0,0 0,-1 0,2 0,-1 0,0 0,1-1,-1 1,1-1,0 0,0 0,1 0,-1 0,1 0,-1-1,1 0,0 1,1-1,2-1,-1 0,1-1,0 0,0 0,-1-1,1 1,0-2,-1 1,1-1,-1 0,1 0,-1 0,0-1,0 0,0-1,0 1,0-1,-1 0,0 0,4-5,90-105,-96 109,77-111,-80 115,0 1,0 0,0-1,0 1,1-1,-1 1,0-1,0 1,0 0,0-1,1 1,-1 0,0-1,0 1,1 0,-1-1,0 1,1 0,-1-1,0 1,1 0,-1 0,0 0,1-1,-1 1,1 0,-1 0,0 0,1 0,-1 0,1 0,-1-1,0 1,1 0,-1 0,1 0,-1 0,1 1,-1-1,0 0,1 0,-1 0,1 0,-1 0,0 0,1 1,-1-1,0 0,1 0,-1 1,0-1,1 0,-1 1,0-1,1 0,-1 1,0-1,0 0,1 1,-1-1,0 0,0 1,0-1,0 1,0-1,1 0,-1 1,1 30,-9 17,5-38,0 1,1 0,1 0,-1 0,1 0,1 1,0-1,1 0,0 0,1 0,0 0,1 0,0 0,4 8,-6-16,1-1,0 1,0-1,0 1,0-1,0 0,0 1,1-1,-1-1,1 1,-1 0,1 0,0-1,0 0,-1 1,1-1,0 0,0-1,0 1,0 0,1-1,-1 0,0 1,0-1,0 0,0-1,0 1,0-1,0 1,0-1,0 0,0 0,0 0,0-1,0 1,0-1,89-72,-74 50,-1-1,-1-1,-2 0,0-1,-2-1,6-19,-10 27,-10 26,-4 13,2-1,0 1,1 0,0 1,2-1,1 0,0 1,2 8,-2-23,0 0,0-1,1 1,0 0,-1-1,2 1,-1-1,0 1,1-1,0 0,0 0,0 1,1-2,-1 1,1 0,0 0,0-1,0 1,1-1,-1 0,1 0,0-1,0 1,0-1,0 1,0-1,0 0,1-1,-1 1,1-1,-1 0,1 0,-1 0,1-1,0 0,-1 1,1-2,0 1,-1 0,1-1,-1 0,1 0,-1-1,1 1,-1-1,0 0,0 0,3-1,4-7,0 0,0-1,-1 0,-1-1,0 0,-1 0,0-1,0 0,-2 0,1-1,-2 1,2-9,11-19,92-157,-87 169,-23 28,0 1,1-1,-1 1,0-1,0 1,1 0,-1-1,0 1,1-1,-1 1,1 0,-1 0,1-1,-1 1,0 0,1-1,-1 1,1 0,-1 0,1 0,-1 0,1 0,-1-1,1 1,0 0,-1 0,1 0,-1 0,1 0,-1 1,1-1,-1 0,1 0,-1 0,1 0,-1 0,1 1,-1-1,1 0,-1 1,0-1,1 0,-1 1,1-1,-1 0,0 1,1-1,-1 1,0-1,1 0,-1 1,0-1,0 1,0-1,1 1,-1-1,0 1,0-1,0 1,0-1,0 1,0-1,0 1,-14 114,4 24,6 1,6 17,0-4,0-56,0-33,-2 0,-3-1,-9 49,9-96,0 1,0-1,-2 0,0 0,0-1,-2 1,0-1,0-1,-2 1,0-1,0-1,-1 1,-1-2,0 0,-1 0,0-1,-1 0,0-1,-1 0,0-2,0 1,-4 0,15-8,-1 0,0-1,1 1,-1 0,0-1,1 0,-1 0,0 0,0-1,1 1,-1-1,1 0,-1 0,0 0,1 0,0-1,-1 1,1-1,0 0,0 0,0 0,0-1,0 1,0-1,1 1,-1-1,1 0,0 0,-1 0,1 0,1 0,-1-1,0 1,1-1,0 1,0-1,0 1,0-1,1 0,-1 1,1-1,0-1,1-23,2 1,1-1,1 1,2 0,0 1,2-1,1 1,1 1,1 0,1 1,1 0,1 1,1 1,4-3,14-23,1 2,3 1,1 2,17-12,-34 36</inkml:trace>
  <inkml:trace contextRef="#ctx0" brushRef="#br0" timeOffset="20703.728">1 1433,'6'4,"0"0,0-1,0 0,1-1,0 1,-1-1,1 0,0-1,0 1,0-2,0 1,0-1,0 0,1 0,1 0,291-16,444-6,199 3,-512-5,63-8,-280 33,-202-1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18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51,'461'-1,"-169"-25,-148 3,-143 24,0 0,-1 0,1 0,0 0,-1 0,1 0,-1 1,0-1,1 0,-1 0,0 1,0-1,0 0,0 0,0 1,0-1,0 0,0 0,0 1,-1-1,1 0,-1 0,1 0,-1 0,1 1,-1-1,1 0,-1 0,0 0,0 0,1 0,-1 0,0-1,0 1,0 0,0 0,0 0,0-1,0 1,-1 0,-2 3,-22 36,2 0,2 2,2 0,1 1,2 3,-139 427,68-207,67-208,13-67,6-4</inkml:trace>
  <inkml:trace contextRef="#ctx0" brushRef="#br0" timeOffset="252.831">198 785,'33'0,"17"0,3 0,-1 0,-5 0,-2 0,-2 0,-5-5,-4-1,-2 0,-3 1,0 2,-7 0</inkml:trace>
  <inkml:trace contextRef="#ctx0" brushRef="#br0" timeOffset="524.124">1158 785,'0'33,"0"17,0-1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72,'-2'0,"1"0,0 0,0 0,0 0,0 0,0 0,0 0,0 0,0 1,0-1,0 0,0 1,0-1,0 1,0-1,0 1,1-1,-1 1,0 0,0-1,0 1,1 0,-1 0,0 0,1-1,-1 1,1 0,-1 0,1 0,-1 0,1 0,0 0,-1 0,1 0,0 0,0 0,0 0,0 0,0 0,0 0,0 0,0 1,0-1,0 0,1 0,-1 0,0 0,1 0,0 0,-1 0,-3 393,2-361,2 1,1-1,2 0,1 0,2 0,1 0,1-1,2 0,5 9,-14-36,1 0,0-1,-1 1,1-1,1 1,-1-1,1 0,-1 0,1 0,0-1,1 0,-1 1,0-2,1 1,0 0,0-1,0 0,0 0,0 0,0-1,0 1,0-1,1-1,-1 1,1-1,-1 0,0 0,1 0,-1-1,0 0,1 0,-1 0,0-1,0 1,0-1,0-1,2 0,19-17,-1-1,-1-2,-1 0,-1-1,-2-2,0 0,-1-1,-2 0,1-5,13-15,-11 15,0 0,-3-1,0 0,-2-1,6-25,2 2,-15 85,-8 66,-3-75,2 0,0 0,1 0,1-1,0 1,2 0,0 0,1 0,1-1,0 0,2 0,0-1,1 1,1-1,0-1,2 0,6 8,-13-18,1-1,0 0,0-1,0 1,1-1,-1 0,1 0,0-1,0 1,1-1,-1-1,1 1,-1-1,1 0,0-1,-1 1,1-1,0-1,0 1,0-1,0-1,0 1,0-1,0 0,0-1,-1 0,1 0,0 0,-1-1,2 0,17-15,0 0,-1-2,-2 0,0-2,0-1,-2 0,-1-1,-2-1,11-20,-8 14,-1 0,-2-2,-1 0,-2-1,-1 0,-1-1,-3-1,0 0,-3 0,-1 0,-1-1,-2 0,-2 1,-3-21,-8 21,4 31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58,'87'-22,"166"4,-94 0,-147 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58,'29'0,"14"0,4-5,0-1,-4 0,-4 1,-9-4,-5 1,-2 1,1 1,0 3,-4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0,-2 0,1 0,0 0,-6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1,0-2,0-4,0-2,0-3,0-1,0-2,0 0,0 0,0 0,0-1,5-3,6-12,6-8,0-4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24,'10'4,"7"3,7-2,3 0,2-1,1-2,0-1,0-1,0 0,-1-4,-1-3,1 1,-1 1,0 1,-5-3,-1 0,0 0,-3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24,'20'-4,"7"-2,-1 1,1 1,0 2,0 0,1 2,5 1,-31-1,0-1,0 1,-1 0,1 0,0 0,0 0,0 0,0 0,0 0,-1 1,1-1,0 1,0-1,0 1,-1 0,1 0,0 0,-1 0,1 0,-1 0,1 0,-1 0,0 1,1-1,-1 0,0 1,0-1,0 1,0-1,0 1,0 0,0-1,-1 1,1 0,-1 0,1 0,-1-1,0 1,1 0,-1 0,0 0,0 0,0 0,-1 0,1-1,0 1,-1 0,1 0,-1 0,0-1,1 1,-96 109,48-63,-8 30,55-76,0 0,1 1,-1-1,0 1,1-1,0 1,-1-1,1 0,0 1,0-1,0 1,1-1,-1 1,1-1,-1 1,1-1,0 0,0 1,0-1,0 0,0 0,0 0,1 0,-1 0,1 0,0 0,-1 0,1-1,0 1,0 0,0-1,0 0,0 1,0-1,1 0,1 1,5 0,0 1,0-1,0 0,0-1,0 0,1-1,-1 0,0 0,1-1,-1 0,0 0,0-1,0-1,0 1,0-1,0-1,-1 0,1 0,32-10,-17 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0,'11'246,"0"-154,-4 0,-4 1,-7 61,-24 94,16-165,31-149,-10 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1,'-67'37,"2"3,2 2,-49 45,111-86,-1 0,0 0,1 0,-1 0,1 0,-1 0,1 0,0 0,-1 1,1-1,0 0,0 1,0 0,0-1,0 1,0-1,0 1,1 0,-1 0,1-1,-1 1,1 0,0 0,-1 0,1 0,0-1,0 1,0 0,1 0,-1 0,0 0,1-1,-1 1,1 0,-1 0,1-1,0 1,0 0,0-1,0 1,0-1,0 1,0-1,1 0,-1 1,0-1,1 0,-1 0,1 0,1 1,8 3,0 0,1-1,-1 0,1-1,0 0,0-1,0 0,1-1,-1-1,0 0,3 0,94 12,-105-11,1 1,-1-1,1 2,-1-1,0 0,0 1,0-1,0 1,0 0,0 1,-1-1,0 1,0-1,0 1,0 0,0 0,-1 0,1 1,-1-1,0 1,-1-1,1 1,0 3,5 115,-7-60,0-62,0 1,0 0,0 0,0-1,0 1,0 0,0 0,1-1,-1 1,1 0,-1-1,1 1,0-1,-1 1,1 0,0-1,0 0,0 1,0-1,0 1,1-1,-1 0,0 0,1 0,-1 0,0 0,1 0,-1 0,1 0,0-1,-1 1,1 0,0-1,-1 0,1 1,0-1,-1 0,1 0,0 0,0 0,-1 0,1 0,0 0,0-1,-1 1,1 0,0-1,-1 0,1 1,-1-1,1 0,-1 0,1 0,61-39,-45 28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1,'-17'14,"1"1,0 0,1 1,0 1,2 0,0 1,0 1,2 0,1 0,0 1,-6 21,-6 25,3 0,4 2,0 11,9-48,2-1,1 1,1 0,2 1,1-1,1 0,2 0,1-1,2 4,-4-22,0 0,1 0,1-1,0 1,0-1,1 0,1 0,0-1,0 0,1 0,0-1,1 0,0 0,0-1,1 0,0 0,0-2,1 1,0-1,0 0,1-1,-1-1,12 3,-14-4,0 0,0-2,1 1,-1-1,0 0,1-1,-1 0,1 0,-1-1,6-2,4-3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11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453 130,'-4'69,"-3"-1,-3 1,-14 46,12-59,-14 68,-5-2,-6-1,-22 43,36-120,23-85,21-46,4 1,4 1,15-27,2-7,-19 47,3 1,4 2,18-27,-51 95,-1 1,-1-1,1 0,0 0,1 0,-1 0,0 0,0 1,0-1,0 0,1 0,-1 0,0 1,1-1,-1 0,1 0,-1 1,1-1,-1 0,1 1,-1-1,1 0,0 1,-1-1,1 1,0-1,-1 1,1-1,0 1,0 0,0-1,-1 1,1 0,0 0,0-1,0 1,0 0,-1 0,1 0,0 0,0 0,0 0,0 0,0 1,-1-1,1 0,0 0,0 1,0-1,0 0,-1 1,1-1,0 1,-1-1,1 1,0 0,6 144,-9-96,1 254,26-161,-25-143,1 1,-1-1,1 1,-1-1,1 1,-1-1,1 1,0 0,-1-1,1 1,0 0,-1-1,1 1,0 0,-1 0,1 0,0 0,-1 0,1 0,0 0,-1 0,1 0,0 0,-1 0,1 0,0 0,-1 0,1 1,0-1,-1 0,1 0,0 1,-1-1,1 1,-1-1,1 0,-1 1,1-1,-1 1,1-1,-1 1,1-1,-1 1,0 0,1-1,-1 1,0 0,0-1,1 1,-1 0,0-1,0 1,0 0,0-1,0 1,0 0,0-1,0 1,0 0,0-1,0 1,0 0,0-1,-1 1,1 0,0-1,-1 1,1 0,123-238,59-92,-176 318,-4 6,0 0,0 1,0-1,1 1,-1 0,1 0,0 0,0 0,1 0,-1 1,1-1,0 1,0 0,3-2,-6 7,0-1,1 1,-1 0,0 0,-1-1,1 1,0 0,0 0,-1 0,1 0,-1 0,0 0,1 0,-1 0,0 0,0 0,0 0,-1 0,1 0,0 0,-1 0,1 0,-1 0,0 0,0 0,0 2,-19 106,-11 111,50-58,-5-117,-6-24</inkml:trace>
  <inkml:trace contextRef="#ctx0" brushRef="#br0" timeOffset="319.715">1412 553,'-19'24,"2"1,0 0,2 1,0 1,2 1,2-1,0 2,1 0,1 7,8-32,0 0,0 0,1 0,0 0,0 0,0 0,0 0,0 1,1-1,0 0,0 0,0 0,0 0,1 0,0-1,-1 1,1 0,1-1,-1 1,0-1,1 0,0 0,0 0,0 0,0 0,0-1,0 1,1-1,-1 0,1 0,0 0,-1 0,1-1,0 1,0-1,0 0,0-1,0 1,0 0,1-1,-1 0,0 0,0-1,0 1,0-1,0 1,0-1,4-2,6-5,1 0,-2-2,1 0,-1 0,-1-1,0-1,0 0,-1 0,-1-1,0 0,-1-1,0-1,-1 1,-1-1,0 0,3-12,-6 18,-1 1,1-1,-1 0,-1 0,1 0,-2 0,1 0,-1 0,-1 0,1-1,-2 1,1 0,-1 0,-1-1,0 1,0 0,0 0,-1 1,-1-1,0 0,0 1,0 0,-1 0,0 0,-1 1,1 0,-2 0,-1-2,3 8,0-1,0 0,0 1,-1 0,1 0,-1 1,1-1,0 1,-1 1,1-1,-1 1,1-1,-1 2,1-1,0 0,0 1,0 0,0 1,0-1,0 1,0 0,1 0,0 0,-1 0,1 1,0 0,1 0,-1 0,-1 2,-14 11</inkml:trace>
  <inkml:trace contextRef="#ctx0" brushRef="#br0" timeOffset="3202">1835 497,'-3'39,"-3"1,-1-1,-2 0,-1-1,-2 0,-2-1,-2 0,-7 11,-18 51,22-43,31-66,131-266,-85 112,-52 187,0 18,2-1,1 0,3-1,11 28,-23-63,1-1,0 1,0 0,1-1,-1 1,1-1,-1 0,1 1,0-1,1 0,-1 0,0 0,1 0,-1-1,1 1,0-1,0 1,0-1,0 0,1 0,-1-1,1 1,-1-1,1 1,-1-1,1 0,-1-1,1 1,0 0,0-1,-1 0,1 0,0 0,0 0,-1-1,1 0,0 1,0-2,9-6,-1-2,0 0,0-1,-1 0,0 0,-1-1,0 0,-1-1,-1 0,0-1,-1 0,0 0,-1-1,1-5,-2 11,-2 1,1-1,-1-1,-1 1,1 0,-2-1,1 1,-1-1,-1 1,0-1,0 0,-1-7,-11 4,6 19</inkml:trace>
  <inkml:trace contextRef="#ctx0" brushRef="#br0" timeOffset="3670.018">2542 610,'-23'21,"1"0,1 2,1 0,1 2,1 0,2 1,0 0,2 2,1-1,0 3,12-27,-1 1,1-1,0 1,0-1,0 1,1-1,-1 1,1 0,0-1,0 1,0 0,0-1,1 1,-1-1,1 1,0-1,0 1,0-1,1 1,-1-1,1 0,0 0,0 0,0 0,0 0,0 0,1 0,0-1,-1 1,1-1,0 0,0 0,0 0,0 0,0 0,1-1,-1 1,1-1,-1 0,1 0,-1 0,1-1,-1 1,1-1,0 0,7-1,0-1,-1-1,0 1,0-2,0 0,0 0,0 0,-1-1,1-1,-1 0,-1 0,1 0,-1-1,0-1,-1 1,0-1,6-9,-5 10,15-24,-1 0,-2-1,0-1,-3 0,0-2,-3 0,-1-1,-1 0,-2-1,-2 0,-1 0,-2-1,-2 0,0-16,0 28,-1-1,-2 1,0 0,-1-1,-2 1,-1 0,-1 0,-1 0,-1 1,-3-4,9 25,0 1,0-1,-1 1,1-1,-1 1,0 0,0 0,0 0,-1 0,1 0,-1 0,0 1,1-1,-1 1,0-1,0 1,-1 0,1 1,0-1,-1 0,1 1,-1 0,1 0,-1 0,0 0,0 0,1 1,-1 0,0 0,0 0,1 0,-1 0,0 1,1 0,-1 0,0 0,1 0,-1 0,1 1,-1-1,1 1,0 0,0 0,0 0,-3 3,-5 7,0 1,0 1,2-1,0 2,0-1,1 1,1 0,0 1,2 0,-1 0,2 0,0 0,1 1,1 0,0 0,2-1,-1 2,1-3,1 1,0 0,1-1,0 1,2-1,-1 1,2-1,0 0,1-1,0 1,2-1,-1-1,2 1,-1-1,2-1,0 1,0-2,1 1,1-2,0 1,0-2,1 1,0-2,1 0,0 0,0-1,2-1,20 6,-3-4</inkml:trace>
  <inkml:trace contextRef="#ctx0" brushRef="#br0" timeOffset="4600.018">3247 384,'-31'21,"1"1,2 2,0 1,2 1,1 2,0 0,-9 18,29-37,0 0,1 0,0 0,0 1,1-1,0 1,1 0,0 0,1 0,0 0,0 0,1 0,1 3,-1-9,0 0,1 0,0 0,-1 0,2 0,-1 0,0 0,1-1,-1 1,1 0,0-1,0 1,1-1,-1 1,1-1,0 0,0 0,0-1,0 1,0 0,0-1,1 0,-1 0,1 0,0 0,-1-1,1 1,0-1,0 0,0 0,0 0,0-1,1 1,8-3,0 1,0-2,-1 0,1-1,0 0,-1-1,0 0,0 0,-1-2,1 0,-1 0,-1 0,1-2,-2 1,1-1,-1-1,0 0,-1 0,0 0,-1-1,0-1,5-10,63-133,-89 219,-12 85,25-143,1 0,0 0,0 0,1 0,0 0,0 0,0 0,1-1,0 1,0 0,0-1,0 1,1-1,0 0,1 0,-1 0,1 0,0 0,0-1,0 0,0 0,1 0,3 2,-4-4,0 0,0-1,1 1,-1-1,0 0,1 0,-1 0,1-1,-1 0,1 1,0-2,-1 1,1 0,-1-1,1 0,-1 0,0 0,1-1,-1 0,0 1,0-1,0-1,0 1,0-1,-1 1,1-1,2-3,79-97,-64 64,-1-2,-2 0,-2-1,6-25,-19 48,-10 24,-12 29,13-17,0-1,2 1,0 1,0-1,2 0,0 1,1 0,1-1,0 1,2-1,0 1,1 5,-1-19,0-1,-1 1,1 0,0-1,1 1,-1-1,1 0,-1 0,1 0,0 0,0 0,0-1,0 1,1-1,-1 0,1 0,0 0,-1 0,1-1,0 0,0 1,0-1,0-1,0 1,0 0,0-1,0 0,0 0,0 0,0-1,0 1,0-1,0 0,0 0,0-1,0 1,0-1,-1 1,1-1,0 0,-1-1,0 1,1-1,-1 1,0-1,1-2,15-12,-2-1,0-1,-1 0,-1-1,-1-1,0 0,-2-1,0 0,-1-2,32-56,24-37,-66 116,-1 1,1-1,-1 1,1-1,-1 1,1-1,-1 1,1 0,0-1,-1 1,1 0,-1-1,1 1,0 0,-1 0,1 0,0-1,-1 1,1 0,0 0,-1 0,1 0,0 0,-1 0,1 1,0-1,0 0,-1 0,1 0,-1 1,1-1,0 0,-1 1,1-1,-1 0,1 1,-1-1,1 1,-1-1,1 1,-1-1,1 1,-1-1,1 1,-1-1,0 1,1 0,-1-1,0 1,0 0,0-1,1 1,-1 0,0-1,0 1,0 0,0-1,0 1,0 0,0-1,0 1,5 51,-5-49,-2 627,1-193,1-422,-1 0,-1-1,0 1,-1 0,-1-1,0 1,-1-1,-1-1,0 1,-1-1,0 0,-1 0,0-1,-1 0,-1 0,9-10,-1 0,1 0,-1-1,0 1,0 0,1-1,-1 0,0 1,0-1,0 0,-1 0,1 0,0 0,0 0,-1-1,1 1,0-1,-1 1,1-1,0 0,-1 0,1 0,0 0,-1 0,1-1,0 1,-1-1,1 1,0-1,0 0,-1 0,1 0,0 0,0-1,0 1,0 0,1-1,-1 1,0-1,0 0,1 1,-1-2,-46-90,46 59,0 0,3 0,0 0,3 1,0-1,3 0,0 1,2 0,2 1,1 0,1 1,2 0,1 1,9-11,47-57,-49 78</inkml:trace>
  <inkml:trace contextRef="#ctx0" brushRef="#br0" timeOffset="5754.824">1 1372,'297'-54,"64"22,-148 21,119-24,-262 26,1003-87,-441 61,-253 12,103-11,107 24,-590 10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367 424,'-36'56,"2"2,3 1,2 1,3 2,2 0,-2 21,25-80,-98 235,72-188,14-32</inkml:trace>
  <inkml:trace contextRef="#ctx0" brushRef="#br0" timeOffset="320.294">0 452,'0'30,"1"0,2 1,1-1,1 0,1-1,2 1,1-1,4 7,-6-23,1 0,1-1,0 0,1 0,0-1,1 0,0 0,13 7,19 22,-22-19,-3-6,-1 0,-1 2,-1 0,-1 1,0 0,-1 1,-1 1,-1 0,9 21,-14-17</inkml:trace>
  <inkml:trace contextRef="#ctx0" brushRef="#br0" timeOffset="768.358">565 932,'135'-19,"-133"19,-1 0,0 1,0-1,1 1,-1-1,0 1,0 0,0 0,0-1,0 1,0 0,0 0,0 0,0 0,0 0,0 0,0 0,-1 0,1 1,-1-1,1 0,-1 0,1 1,-1-1,1 0,-1 1,0-1,0 0,0 1,0-1,0 0,0 1,0-1,0 0,-1 1,1-1,0 0,-1 0,1 1,-1-1,0 1,-28 53,28-52,-13 18,9-15,0 0,0 1,0-1,1 1,1 0,-1 1,1-1,0 0,0 1,1 0,0 0,1 0,0 0,-1 6,4-11,1 0,-1 0,0 0,1 0,-1-1,1 1,0-1,0 0,0 0,0 0,0 0,0 0,1-1,-1 1,1-1,-1 0,1 0,-1 0,1-1,-1 1,1-1,0 0,-1 0,1 0,0 0,-1-1,1 1,0-1,-1 0,1 0,-1-1,0 1,1-1,-1 1,2-2,48-36,-42 24</inkml:trace>
  <inkml:trace contextRef="#ctx0" brushRef="#br0" timeOffset="1347.84">592 198,'25'-17,"-18"11,1 0,0 0,1 0,-1 1,1 1,0-1,0 1,1 1,-1 0,1 0,0 1,-1 0,11-1,-19 3,0 0,1 0,-1 0,0 0,1 0,-1 1,0-1,1 0,-1 0,0 1,0-1,1 1,-1 0,0-1,0 1,0 0,0-1,0 1,1 0,-2 0,1 0,0 0,0 0,0 0,0 0,-1 0,1 1,0-1,-1 0,1 0,-1 1,1-1,-1 0,0 1,0-1,0 0,1 1,-1-1,0 0,-1 1,1-1,0 0,0 1,0-1,-1 0,1 0,-1 1,1-1,-33 60,26-52,-4 6,-1 0,2 1,0 0,1 0,0 1,2 0,0 1,-3 12,9-28,0 1,1 0,0 0,-1-1,1 1,0 0,0 0,0 0,1-1,-1 1,1 0,0 0,-1-1,1 1,1 0,-1-1,0 1,0-1,1 1,-1-1,1 0,0 0,0 0,0 0,0 0,0 0,0 0,1-1,-1 1,0-1,1 1,-1-1,1 0,0 0,-1 0,1 0,0-1,1 1,115 5,-104-7,60-13,-57 7</inkml:trace>
  <inkml:trace contextRef="#ctx0" brushRef="#br0" timeOffset="1602.8">1101 707,'34'4,"15"3,5-6,-3-2,-4-2,-6 0,-5 1,-4 0,-7 1</inkml:trace>
  <inkml:trace contextRef="#ctx0" brushRef="#br0" timeOffset="2353.157">2201 311,'-12'4,"0"0,0 1,1 0,-1 1,1 0,1 0,-1 2,1-1,0 1,1 1,0-1,0 2,1-1,-4 6,-106 187,90-147,-2-1,-3-2,-34 41,5-31,45-49</inkml:trace>
  <inkml:trace contextRef="#ctx0" brushRef="#br0" timeOffset="2723.131">1722 283,'178'342,"-91"-175,-69-122,46 74,-33-100,-14-18</inkml:trace>
  <inkml:trace contextRef="#ctx0" brushRef="#br0" timeOffset="2969.292">2399 762,'0'34,"0"16,0 4,0-3,-5-9,-1-12</inkml:trace>
  <inkml:trace contextRef="#ctx0" brushRef="#br0" timeOffset="7156.81">2427 114,'108'0,"-107"0,0 0,-1 0,1 0,0 0,0 0,0 0,0 0,0 0,0 1,0-1,0 0,-1 1,1-1,0 0,0 1,0-1,-1 1,1-1,0 1,0-1,-1 1,1 0,-1-1,1 1,0 0,-1-1,1 1,-1 0,1 0,-1 0,0-1,1 1,-1 0,0 0,0 0,0 0,1 0,-1 0,0-1,0 1,0 0,0 0,-1 0,1 0,0 0,0 0,0 0,-1-1,1 1,0 0,-1 0,-28 43,25-39,-18 22,17-23,-1 0,1 0,0 1,1 0,-1 0,1 0,0 1,0-1,1 1,-1 0,1 0,0 0,1 1,0-1,0 0,0 1,1 0,0-1,0 1,1 0,-1 0,1-1,1 1,0 0,0 0,0-1,1 4,4-6,-1 0,1 0,0 0,0 0,0-1,1 0,-1 0,1-1,-1 0,1 0,0 0,0-1,0 0,0-1,0 1,0-1,0-1,0 1,0-1,0 0,0-1,0 0,-1 0,1 0,0-1,-1 0,0 0,5-4,33-20,-28 13</inkml:trace>
  <inkml:trace contextRef="#ctx0" brushRef="#br0" timeOffset="7604.097">2878 1,'-1'1,"0"0,-1 0,1 0,0 1,0-1,0 1,0-1,0 1,1-1,-1 1,0-1,1 1,-1 0,1-1,-1 1,1 0,0 0,0-1,-1 1,1 0,1 0,-1-1,0 1,0 0,1-1,-1 1,1 0,-1-1,1 1,0 0,-1-1,1 1,0-1,0 1,0-1,0 0,1 1,-1-1,0 0,1 0,-1 0,126 111,-118-104,1 0,0 0,-1 0,0 1,0 0,-1 1,0-1,-1 2,0-1,0 1,-1 0,-1 0,0 1,0 0,-1-1,2 12,-4 2,0 1,-1-1,-2 0,0 0,-2 0,-1 0,-1 0,-1-1,-1 1,-1-2,-1 1,-1-1,-1 0,-1-1,-1-1,-1 0,-1 0,-1-2,-1 0,-2 2,-159 120,165-128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6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7,'0'-5,"0"4,0 6,0 7,0 7,-5 4,-2 4,-4 1,0 2,-4-5,2-2,-3-5,3 0,-3-4,2 1,-1-2,1 1,4-1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64,'0'-1,"0"1,0-1,0 1,0-1,0 0,0 1,0-1,0 1,0-1,0 1,0-1,-1 1,1-1,0 1,0-1,-1 1,1-1,0 1,0-1,-1 1,1 0,-1-1,1 1,0-1,-1 1,1 0,-1 0,1-1,-1 1,1 0,-1 0,1-1,-1 1,1 0,-1 0,1 0,-1 0,1 0,-1 0,0 0,1 0,-1 0,1 0,-1 0,1 0,-1 0,1 0,-1 1,1-1,-1 0,1 0,-1 1,1-1,-1 0,1 1,-1-1,1 0,0 1,-1-1,1 1,0-1,-1 0,1 1,0-1,-1 1,1-1,0 1,0 0,-14 44,12-33,-4 14,1 1,1 0,2 0,0 0,2 0,2 16,-2-39,0 0,0 0,0 0,0 0,1 0,0-1,0 1,0 0,0 0,1 0,-1-1,1 1,0-1,0 1,0-1,0 0,1 0,-1 0,1 0,0 0,0-1,0 1,0-1,1 0,-1 1,0-2,1 1,0 0,-1-1,1 1,0-1,0 0,0-1,0 1,0-1,-1 1,1-1,0 0,0-1,0 1,0-1,0 1,0-1,3-2,8-7,0 0,-1-1,-1-1,0-1,0 0,-2 0,1-1,-2 0,0-1,5-12,65-77,-80 102,1 1,-1 0,1 0,-1 0,1 0,0 0,0 0,-1 0,1 0,0 0,0 1,0-1,0 0,0 1,0-1,0 0,0 1,0-1,1 1,-1 0,0-1,0 1,0 0,1 0,-1-1,0 1,0 0,0 0,1 0,-1 1,0-1,0 0,1 0,-1 1,0-1,0 1,0-1,0 1,0-1,0 1,0 0,0-1,0 1,0 0,0 0,0 0,0 0,-1 0,1 0,0 1,29 75,-28-69,0 0,0 0,1 0,0 0,0-1,1 1,0-1,0 1,1-1,0-1,0 1,0-1,1 0,0 0,1 0,-1-1,7 4,-8-6,0-1,1 1,-1-1,1-1,0 1,0-1,-1 0,1 0,0-1,0 0,0 0,0 0,0 0,0-1,-1 0,1-1,0 1,-1-1,1 0,-1 0,1-1,-1 0,0 0,0 0,0 0,-1-1,1 0,-1 0,3-3,9-9,-1-1,0-1,-2 0,0-1,-1 0,0-1,-1-3,-5 14,-1 1,0-1,-1 0,0-1,-1 1,0-1,0 1,-1-1,0 0,0 0,-1 0,-1 0,0 0,0-1,-1 1,-1-2,-10 0,6 17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1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1,'-4'56,"7"226,-48-27,44-253,0-1,0 0,1 0,-1 1,0-1,0 0,1 1,-1-1,1 0,-1 1,1-1,0 1,-1-1,1 1,0-1,0 1,0-1,0 0,0 1,0-1,0 1,1-1,-1 1,1-1,-1 1,1-1,-1 0,1 1,0-1,0 0,-1 0,1 1,0-1,0 0,0 0,0 0,1 0,-1 0,0 0,0-1,1 1,-1 0,0 0,1-1,-1 1,0-1,1 0,-1 1,1-1,0 0,114-79,-86 57,1 1,0 1,2 2,0 2,1 0,24-6,-56 21,-1 0,1 0,0 0,0 0,0 0,0 0,0 0,0 1,0-1,0 1,0-1,0 1,1 0,-1 0,0 0,0 0,0 0,0 1,0-1,0 0,0 1,1 0,-1-1,-1 1,1 0,0 0,0 0,0 1,0-1,-1 0,1 0,-1 1,1-1,-1 1,1 0,-1-1,0 1,0 0,0 0,0 0,0 0,0 0,0 0,-1 0,1 0,-1 0,1 0,-1 0,-3 8,0-1,0 1,-1-1,-1 0,1-1,-1 1,-1-1,0 0,0 0,0-1,-1 1,0-1,-1-1,1 1,-19 19,16-16,-4 8,-2-1,0 0,-1-2,0 0,-1-1,-1-1,0 0,-9 3,26-15,1 0,0 0,-1-1,1 1,0 0,-1-1,1 0,-1 1,1-1,-1 0,1 0,-1 1,1-1,-1 0,1 0,0-1,-1 1,1 0,-1 0,1-1,-1 1,1-1,0 1,-1-1,1 0,0 0,-1 1,1-1,0 0,0 0,0 0,0 0,0 0,0-1,0 1,0 0,0 0,1-1,-1 1,0 0,1-1,-1 1,1 0,-1-1,1 1,0-1,0 1,0-1,0 1,0-1,0 1,0-1,0 1,0-1,1 1,-1-1,1 1,-1 0,1-1,0 0,4-16</inkml:trace>
  <inkml:trace contextRef="#ctx0" brushRef="#br0" timeOffset="526.824">846 452,'-6'40,"2"-25,1 1,1-1,0 0,1 1,1-1,0 1,1-1,1 1,0-1,3 8,-5-22,1 1,-1-1,0 1,1-1,0 1,-1-1,1 1,0-1,-1 0,1 1,0-1,0 0,0 0,0 0,0 0,0 0,0 0,1 0,-1 0,0 0,1 0,-1-1,0 1,1-1,-1 1,1-1,-1 1,1-1,-1 0,1 1,-1-1,1 0,-1 0,1 0,-1-1,1 1,-1 0,1 0,-1-1,1 1,-1-1,1 0,-1 1,0-1,1 0,-1 0,58-51,-51 43,112-141,-118 148,0-1,1 1,-1 0,1 1,0-1,-1 0,1 1,0-1,0 1,0 0,0 0,0 0,0 0,0 1,1-1,-1 1,0 0,0 0,0 0,1 0,-1 1,0-1,0 1,0 0,0 0,0 0,0 0,0 0,0 1,0-1,-1 1,1 0,-1 0,1 0,-1 0,1 0,-1 0,0 1,0-1,0 1,-1 0,1-1,0 1,-1 0,0 0,0 0,0 0,0 1,10 30,-2 1,-1 0,-2 0,-1 1,-2-1,-1 1,-2 0,-4 25,3-7,2-38,-1 0,-1 0,0 0,-1 0,-1-1,0 1,-1 0,-1-1,0 0,-1 0,-1-1,0 1,-1-2,-1 1,0-1,-1 0,0-1,-4 4,12-15,-1 1,1 0,-1 0,1-1,-1 1,0-1,0 0,0 0,0 0,0 0,1-1,-1 1,-1-1,1 1,0-1,0 0,0 0,0-1,0 1,0-1,0 1,0-1,0 0,0 0,1 0,-1 0,0-1,1 1,-1-1,0 0,1 0,0 0,-1 0,1 0,0 0,0-1,0 1,1 0,-1-1,1 0,-1 1,1-1,0 0,0 0,0 0,0 0,0 0,1 0,-1 0,1 0,0 0,0 0,0-1,2-10,1-1,1 1,0 0,0 0,2 0,-1 0,2 1,0 0,0 0,2 1,-1 0,1 0,1 1,0 0,1 1,0 0,0 1,1 0,0 1,1 0,13-5,-8 3,-2 2</inkml:trace>
  <inkml:trace contextRef="#ctx0" brushRef="#br0" timeOffset="766.07">0 1102,'620'-27,"-6"-4,-473 31,-108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9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1,'0'696,"0"-684</inkml:trace>
  <inkml:trace contextRef="#ctx0" brushRef="#br0" timeOffset="315.229">169 282,'-28'34,"-10"16,6-1,14-9,14-10,13-7,10-7,6-5,4-6,1-3,-3 3,-3 5,-4 6,-7 5,-4 4,-5-3</inkml:trace>
  <inkml:trace contextRef="#ctx0" brushRef="#br0" timeOffset="867.263">509 424,'-5'12,"-2"-1,1 0,1 1,0-1,1 1,0 1,1-1,0 0,1 1,0-1,1 1,0 0,1 0,1-1,0 1,2 8,-2-19,-1 0,1 0,0-1,0 1,0-1,0 1,1-1,-1 1,0-1,0 1,1-1,-1 0,1 0,-1 0,1 0,0 0,-1 0,1 0,0 0,0-1,0 1,-1-1,1 1,0-1,0 0,0 0,0 0,0 0,0 0,0 0,0 0,-1-1,1 1,0-1,0 1,0-1,-1 0,1 0,0 0,-1 0,1 0,0 0,65-53,-26-6,-34 48,0 0,1 0,0 1,1 0,0 1,1 0,0 0,4-1,-13 10,0 0,0 1,0-1,0 1,0 0,0-1,1 1,-1 0,0 0,0-1,0 1,0 0,1 0,-1 0,0 1,0-1,0 0,0 0,0 1,1-1,-1 0,0 1,0-1,0 1,0-1,0 1,0 0,0 0,0-1,-1 1,1 0,0 0,0 0,-1 0,1 0,0 0,-1 0,1 0,-1 0,1 0,-1 0,0 0,1 0,-1 0,0 1,17 58,-16-56,19 207,-13-165,-1 1,-2-1,-2 1,-5 45,3-83,-1 0,0 0,0 0,-1 0,0 0,-1-1,0 1,0-1,-1 1,0-1,0 0,-1-1,0 1,0-1,-1 0,0 0,0-1,-1 1,0-1,0-1,0 1,-1-1,1-1,-1 1,0-1,-1-1,-3 2,7-7,0 1,0-1,0-1,0 1,1-1,-1 0,1 0,0 0,-1 0,2-1,-1 0,0 0,1 0,0 0,0 0,0-1,0 1,1-1,-1 0,1 0,0 0,1 0,0 0,-1 0,1 0,1-1,-1 1,1 0,0 0,0-1,1 1,0-4,1-17,2-1,1 1,1 0,1 0,1 1,1 0,1 0,2 0,-1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48,'-26'37,"21"-32,0 1,0-1,0 1,1 1,0-1,0 1,1-1,0 1,0 0,1 0,-1 1,1-1,1 0,0 1,0-1,0 1,1-1,0 1,0-1,2 7,-1-9,0 1,0 0,1 0,0 0,0-1,0 1,1-1,0 0,0 1,0-1,0-1,1 1,0 0,0-1,0 0,1 0,0 0,-1 0,1-1,0 0,1 0,-1 0,0-1,1 1,0-2,-1 1,1 0,0-1,0 0,0 0,0-1,0 0,0 0,0 0,0-1,0 0,0 0,-1 0,1-1,0 0,0 0,2-1,-1-1,1 0,-1-1,0 0,-1 0,1 0,-1-1,0 1,0-2,-1 1,0-1,0 1,0-1,-1-1,0 1,0-1,-1 1,0-1,0 0,-1 0,0 0,-1-1,0 1,0 0,0-1,-1 1,-1-1,1 1,-1 0,-1-1,1 1,-1 0,-1 0,0 0,0 0,0 1,-1-1,0 1,-1 0,1 0,-2 0,1 1,-6-6,8 9,0 0,-1 0,0 1,1-1,-1 1,0-1,-1 1,1 1,0-1,0 0,-1 1,1 0,-1 0,1 1,-1-1,1 1,-1 0,1 0,-1 0,0 1,1-1,-1 1,1 0,0 1,-1-1,1 1,0 0,0 0,0 0,0 0,-2 2,-13 13</inkml:trace>
  <inkml:trace contextRef="#ctx0" brushRef="#br0" timeOffset="329.727">531 302,'-17'52,"38"-156,27-95,-45 191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3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30,'-236'74,"235"-74,0 0,0 0,0-1,1 1,-1 0,0 0,0 0,0 0,0 0,0 0,0 1,1-1,-1 0,0 0,0 1,0-1,1 0,-1 1,0-1,0 1,1-1,-1 1,0-1,1 1,-1-1,0 1,1 0,-1-1,1 1,-1 0,1 0,-1-1,1 1,0 0,-1 0,1 0,0 0,0-1,0 1,0 0,-1 0,1 0,0 0,0 0,1-1,-1 1,0 0,0 0,0 0,0 0,1-1,-1 1,1 0,-1 0,0 0,1-1,-1 1,1 0,-1-1,1 1,0 0,-1-1,1 1,0-1,0 1,20 9,-13-8,1 1,-2 0,1 0,0 0,-1 1,1 0,-1 0,0 1,0 0,-1 0,0 1,0 0,0 0,0 0,-1 1,0 0,-1 0,1 0,-1 0,-1 1,1 0,-1 0,-1 0,1 0,-1 0,0 5,-4-3,0 1,0-1,-1 1,0-1,-1 0,0 0,0-1,-1 1,-1-1,0 0,0 0,0-1,-1 0,0 0,-1 0,0-1,0 0,-1-1,0 0,0 0,0-1,0 0,-1 0,0-1,-3 0,11-2,1-1,-1 1,0-1,1 0,-1 0,0 0,0 0,0 0,0 0,0-1,0 1,0-1,0 1,-1-1,1 0,0 1,0-1,0 0,0-1,0 1,0 0,-1-1,1 1,0-1,0 1,0-1,0 0,0 0,1 0,-1 0,0 0,0-1,1 1,-1 0,0-1,1 0,0 1,-1-1,1 0,0 1,0-1,0 0,0 0,0 0,0 0,0 0,1 0,-1-1,4-12</inkml:trace>
  <inkml:trace contextRef="#ctx0" brushRef="#br0" timeOffset="572.221">646 114,'-10'32,"1"0,1 1,2-1,1 1,2 1,1-1,1 0,4 27,-1 126,-2-185,-3 22,-2 1,0-1,-1 0,-1-1,-1 0,-1 0,-4 7,13-28,0-1,0 1,0 0,-1 0,1 0,0 0,0 0,-1 0,1 0,-1-1,1 1,-1 0,1 0,-1-1,1 1,-1 0,1-1,-1 1,0 0,0-1,1 1,-1-1,0 1,0-1,0 1,1-1,-1 0,0 1,0-1,0 0,0 0,0 0,0 0,0 0,1 0,-1 0,0 0,0 0,0 0,0 0,0 0,0-1,0 1,0 0,1-1,-1 1,0-1,0 1,0-1,1 1,-1-1,0 1,1-1,-1 0,0 1,1-1,-1 0,1 0,-1 0,1 1,0-1,-1 0,1 0,-2-14,2-1,0 1,0-1,2 1,0 0,0-1,2 1,0 0,0 1,1-1,1 1,1 0,0 0,1 1,0 0,5-6,-5 5,14-29,2 0,2 2,2 1,1 1,2 2,2 1,1 2,1 1,2 1,29-17,-5 21,-59 27,-1 1,1-1,-1 0,1 1,-1 0,1-1,0 1,-1 0,1 0,-1 0,1 0,0 0,-1 0,1 1,0-1,-1 0,1 1,-1 0,1-1,-1 1,1 0,-1-1,0 1,1 0,-1 0,0 0,0 0,1 1,-1-1,0 0,0 0,0 1,0-1,-1 0,1 1,0-1,-1 1,1 0,-1 6,-1 0,0-1,0 1,-1 0,0-1,0 1,-1-1,0 1,0-1,-1 0,0 0,0-1,-1 1,0-1,0 0,-4 4,0 2,-24 29,-1-1,-2-2,-2-2,-1-1,-21 13,45-37</inkml:trace>
  <inkml:trace contextRef="#ctx0" brushRef="#br0" timeOffset="1097.077">984 510,'74'-40,"-46"27,0-2,-1 0,0-2,-2-1,0 0,-1-2,-1-1,-1-1,0-1,5-10,-25 30,5-4,-1-1,1 0,-1-1,-1 1,0-1,0 0,-1 0,0-1,0 1,-1-1,0 0,-1 0,0 0,-1 0,0 0,0 0,-1 0,-1 0,1-1,-2 1,0-4,0 12,1-1,0 0,-1 1,0-1,0 1,1 0,-2 0,1-1,0 1,0 1,-1-1,1 0,-1 0,1 1,-1 0,1-1,-1 1,0 0,0 0,0 0,0 1,0-1,0 1,0 0,0 0,0 0,0 0,0 0,0 0,1 1,-1 0,0-1,0 1,0 0,0 1,-5 0,0 1,0 0,1 1,-1 0,1 0,0 1,0 0,0 0,1 0,-1 1,1 0,0 1,3-4,1-1,0 0,0 1,0 0,0-1,0 1,0 0,1 0,-1 0,1 0,0 0,0 0,0 1,0-1,1 0,-1 0,1 1,0-1,0 0,0 1,0-1,1 0,-1 1,1-1,0 0,0 0,0 0,0 0,0 0,1 0,0 0,-1 0,1 0,0-1,0 1,1-1,-1 1,0-1,1 0,0 0,-1 0,1 0,0 0,3 0,8 2,1 0,0-2,0 0,0 0,0-2,0 0,0 0,14-3,53 0,-80 3,0 0,0 0,0 0,0 0,0 0,-1 0,1 0,0 1,0-1,0 1,0-1,0 1,-1 0,1-1,0 1,-1 0,1 0,0 0,-1 1,0-1,1 0,-1 1,0-1,1 1,-1-1,0 1,0-1,0 1,0 0,-1-1,1 1,0 0,-1 0,1 0,-1 0,1 0,-1-1,0 1,0 0,0 0,0 0,0 0,-1 0,1 2,-38 85,26-67,9-19,1 1,-1 0,1-1,0 1,0 1,0-1,1 0,0 0,-1 1,1-1,1 0,-1 1,1-1,0 1,0-1,0 1,0-1,1 1,0-1,0 0,0 1,0-1,1 0,-1 0,1 0,0 0,1 0,-1 0,3 3,12 5</inkml:trace>
  <inkml:trace contextRef="#ctx0" brushRef="#br0" timeOffset="1334.431">1859 200,'-29'33,"-9"17,2 3,11-6,11-16,12-14,6-10</inkml:trace>
  <inkml:trace contextRef="#ctx0" brushRef="#br0" timeOffset="1797.936">2085 454,'126'-277,"-126"276,0 0,0 0,0 0,1 0,-1 0,0 0,1 0,-1 0,1 1,-1-1,1 0,0 0,-1 0,1 1,0-1,-1 0,1 1,0-1,0 1,-1-1,1 1,0-1,0 1,0 0,0-1,0 1,0 0,0 0,0-1,0 1,0 0,0 0,-1 0,1 0,0 0,0 0,0 1,0-1,0 0,0 0,0 1,0-1,0 1,0-1,-1 1,1-1,0 1,0-1,0 1,-1 0,1-1,0 1,-1 0,1 0,25 57,-19-39,-7-16,0 0,1 0,-1 0,1 0,0 0,0 0,0 0,0 0,0 0,0 0,1 0,0 0,-1-1,1 1,0-1,1 1,-1-1,0 0,0 0,1 0,0 0,-1 0,1-1,0 1,0-1,-1 0,1 1,0-1,1-1,-1 1,0 0,0-1,0 1,0-1,0 0,1 0,-1-1,0 1,0 0,0-1,0 0,0 0,0 0,0 0,2-1,51-64,-41 46</inkml:trace>
  <inkml:trace contextRef="#ctx0" brushRef="#br0" timeOffset="2346.702">2790 114,'-18'18,"2"-4,1 1,0 1,1 0,0 0,1 2,1-1,1 2,1-1,0 2,-4 13,14-31,-1 1,1-1,0 1,0-1,0 1,0-1,0 1,1 0,-1-1,1 1,-1-1,1 0,0 1,0-1,0 0,1 1,-1-1,0 0,1 0,0 0,-1 0,1 0,0 0,0-1,0 1,0-1,0 1,0-1,0 0,1 0,-1 0,0 0,1 0,-1 0,1 0,-1-1,1 0,-1 1,1-1,-1 0,1 0,0 0,-1-1,1 1,-1-1,1 1,-1-1,1 0,-1 0,0 0,1 0,-1 0,0 0,0-1,0 1,0-1,0 0,0 0,22-13,-1 0,-1-2,-1-1,0 0,-2-2,0 0,1-3,18-18,-19 20,-13 13,1 0,0 1,0 0,0 0,1 1,0 0,0 0,0 1,1 0,4-2,-12 7,0 0,0-1,0 1,0 0,0 0,0 0,0 0,0 0,0 0,0 0,0 0,0 0,0 0,0 0,0 1,0-1,0 0,0 1,0-1,0 1,0-1,0 1,0 0,0-1,-1 1,1 0,0-1,0 1,-1 0,1 0,-1 0,1 0,-1 0,1 0,-1-1,1 1,-1 0,0 0,1 0,-1 1,0-1,0 0,0 0,0 0,0 0,0 0,0 0,0 0,-6 57,5-54,-72 348,-9 3,78-336,0-2,-2 1,0 0,-1-1,0 0,-2-1,0 0,0 0,-2-1,0 0,-1-1,0 0,-1-1,0 0,-14 8,-53 4,78-25,0 0,0 0,1 0,-1 0,0 0,0-1,0 1,1 0,-1-1,0 0,0 1,1-1,-1 0,1 0,-1 0,1 0,-1 0,1 0,-1 0,1 0,0-1,0 1,-1 0,1-1,0 1,0-1,1 1,-1-1,0 0,0 1,1-1,-1 0,1 0,-1 1,1-1,0 0,0 0,0 0,0 1,0-1,0 0,0 0,1 1,-1-2,4-11,1 1,0 0,1 0,0 0,1 1,0 0,1 0,0 1,6-6,-10 11,28-32,2 2,2 2,0 1,3 2,0 1,2 2,15-6,178-88,-209 112</inkml:trace>
  <inkml:trace contextRef="#ctx0" brushRef="#br0" timeOffset="4588.176">2452 256,'5'0,"1"-5,5-1,0-5,4 0,-2-4,-2-3,-4-4,3 2,-1-1,3 4,-1 0,-2 7,-3 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2:26.6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2035 40,'0'1,"0"-1,0 1,0 0,0 0,0-1,-1 1,1 0,0-1,0 1,-1 0,1 0,0-1,-1 1,1 0,-1-1,1 1,0-1,-1 1,0-1,1 1,-1-1,1 1,-1-1,0 1,1-1,-1 0,0 1,1-1,-1 0,0 0,1 1,-1-1,0 0,0 0,1 0,-1 0,0 0,0 0,1 0,-1 0,0 0,0 0,1-1,-1 1,0 0,0 0,1-1,-1 1,0-1,1 1,-1 0,1-1,-1 1,1-1,-1 1,0-1,1 0,0 1,-1-1,1 1,-1-1,1 0,0 1,-1-1,1 0,0 0,0 1,31 204,-16-7,2 21,1-122,-17-94,1 1,-1-1,1 1,-1-1,1 0,0 1,0-1,0 0,0 0,0-1,1 1,-1 0,1-1,-1 1,1-1,-1 0,1 0,0 0,-1 0,1 0,0-1,0 1,0-1,0 0,-1 0,1 0,0 0,0 0,0-1,0 1,0-1,0 0,172-36,43-9,85-34,561-203,-429 151,-436 132,0 0,1 1,-1-1,0-1,0 1,0 0,0 0,0 0,0 0,1-1,-1 1,0 0,0-1,0 1,1-1,-1 1,0-1,1 1,-1-1,0 1,1-1,-1 1,1-1,-1 0,1 0,-1 1,1-1,-1 0,1 0,0 1,-1-1,1 0,0 0,0 0,-1 0,1 0,0 1,0-1,0 0,0 0,0 0,1 0,-1 0,0 0,0 1,0-1,1 0,-1 0,0 0,1 1,-1-1,1 0,-1 0,1 1,-1-1,1 0,0 1,-1-1,1 1,0-1,-1 1,1-1,0 1,0-1,-1 1,1 0,0-1,0 1,0 0,-7-5,-1 1,0 0,0 0,0-1,1 0,0 0,0-1,0 0,1 0,0 0,0 0,0-1,1 0,0 0,0 0,1-1,0 1,0-1,1 0,0 1,0-1,1 0,0-8,5-2</inkml:trace>
  <inkml:trace contextRef="#ctx0" brushRef="#br0" timeOffset="4054.202">313 2919,'35'4,"1"-2,-1-1,0-1,0-3,0 0,0-2,0-2,7-3,-18 1,0-2,-1 0,0-1,-1-1,0-1,-1-1,-1-1,4-5,36-25,-50 40,1-1,-1-1,-1 0,0 0,0-1,0 0,-1-1,0 1,-1-2,0 1,-1-1,3-7,-9 0,-15 37,7 6,1 0,1 0,1 0,1 1,2 0,0-1,2 1,1 0,0 0,2 0,1-1,2 1,6 20,13 38,3-1,3-1,5-2,3 1,29 66,-24-45,-4 2,-6 1,10 54,-31-107,11 105,-25-155,0-1,0 1,0-1,0 1,0-1,0 1,-1-1,1 0,-1 0,1 0,0 0,-1 0,0 0,1 0,-1 0,0 0,1-1,-1 1,0-1,0 1,1-1,-1 0,0 1,0-1,0 0,0 0,0 0,1-1,-1 1,0 0,0-1,0 1,1-1,-1 0,0 1,1-1,-1 0,1 0,-1 0,1 0,-1-1,1 1,-1 0,1 0,0-1,0 1,-1-1,-12-5,-21-9,-1 2,-1 2,0 1,-1 1,0 3,0 1,-1 2,1 1,-1 2,0 2,1 1,-22 5,10 6,0 2,1 2,0 2,1 2,2 2,0 3,2 1,0 2,2 2,2 2,1 1,1 3,2 0,-26 39,46-59,2 1,0 0,1 1,1 1,1 0,1 1,1 0,0 0,2 1,0 0,-2 17,21 8,1-29</inkml:trace>
  <inkml:trace contextRef="#ctx0" brushRef="#br0" timeOffset="4482.456">680 3511,'121'-45,"-2"-6,-2-4,-3-6,7-10,45-48,-165 118,-1 0,1 1,0-1,-1 1,1-1,0 1,-1 0,1-1,0 1,0 0,-1-1,1 1,0 0,0 0,0 0,-1-1,1 1,0 0,0 0,0 0,0 1,-1-1,1 0,0 0,0 0,0 1,-1-1,1 0,0 1,-1-1,1 0,0 1,0-1,-1 1,1-1,-1 1,1-1,0 1,-1 0,1-1,-1 1,0 0,1 0,-1-1,1 1,-1 0,0 0,0-1,1 1,-1 0,0 0,0 0,0 0,4 52,-5-44,-2 79,7 96,-4-180,0 1,0-1,0 1,1-1,0 0,0 1,0-1,0 0,1 1,-1-1,1 0,0 0,0-1,1 1,-1 0,1-1,0 1,0-1,0 0,0 0,1 0,-1 0,1-1,0 1,0-1,0 0,0 0,0-1,0 1,0-1,0 0,1 0,-1 0,1 0,-1-1,0 0,1 0,-1 0,1 0,-1-1,2 0,12-5</inkml:trace>
  <inkml:trace contextRef="#ctx0" brushRef="#br0" timeOffset="4868.294">2147 3313,'-13'15,"1"1,0 0,2 0,0 1,0 0,2 1,0 0,1 0,1 1,1 0,0 0,1 0,2 1,-1 14,3-30,0 0,0-1,0 1,1 0,0 0,0 0,0 0,0-1,1 1,-1 0,1-1,0 1,0-1,0 0,1 1,-1-1,1 0,-1-1,1 1,0 0,0-1,1 0,-1 1,0-1,1-1,-1 1,1 0,0-1,-1 0,1 1,0-2,0 1,0 0,0-1,0 0,0 0,0 0,-1 0,1 0,0-1,3 0,3-1,0-1,1 1,-1-2,0 1,-1-2,1 1,-1-1,0 0,0-1,0 0,-1-1,1 0,-2 0,1-1,-1 1,0-2,-1 1,0-1,0 0,-1 0,0 0,-1-1,0 0,0 0,-1 0,0 0,-1-1,0 1,-1-1,0 1,-1-1,0 0,-1-1,-18-116,17 124,1 0,-1 0,0 0,-1 0,1 0,0 1,-1-1,0 1,0-1,0 1,0 0,-1 0,1 0,-1 1,0-1,0 1,1 0,-1 0,-1 0,1 1,0-1,0 1,-1 0,1 0,-1 1,1-1,-3 1,1 0,0 0,0 1,0 0,0 0,0 0,0 1,0-1,0 2,1-1,-1 0,1 1,0 0,0 0,0 1,0 0,0-1,1 2,-1-1,1 0,0 1,1 0,-1 0,1 0,0 0,0 0,0 2,-6 16</inkml:trace>
  <inkml:trace contextRef="#ctx0" brushRef="#br0" timeOffset="5198.328">2683 3483,'-6'-265,"5"248,1-1,0 1,1-1,1 0,1 1,0 0,2 0,-1 0,2 0,1 1,0 0,0 0,2 0,7-9,-15 23,0 0,0 1,0-1,0 0,0 0,1 1,-1-1,0 1,1 0,0-1,-1 1,1 0,0 0,0 0,-1 0,1 0,0 0,0 0,0 1,0-1,0 1,0-1,0 1,1 0,-1 0,0 0,0 0,0 0,0 1,0-1,0 0,0 1,0 0,2 0,6 10</inkml:trace>
  <inkml:trace contextRef="#ctx0" brushRef="#br0" timeOffset="5518.614">3163 2777,'-4'0,"0"0,0 1,1-1,-1 1,0 0,0 0,0 1,0-1,1 1,-1-1,1 1,-1 0,1 1,0-1,0 1,0-1,0 1,0 0,0 0,1 0,-1 0,1 1,0-1,0 1,0-1,1 1,-1 0,1-1,0 1,0 0,0 0,1 0,-4 4,0-1,0 0,1 1,0-1,1 1,-1 0,1 0,1 0,0 0,0 0,1 0,0 1,0-1,0 0,1 0,1 0,-1 0,2 0,-1 0,1 0,0-1,0 1,1-1,0 0,0 0,1 0,0-1,0 1,0-1,1 0,2 1,0-2,-1 0,1-1,-1-1,1 1,0-1,1-1,-1 1,0-1,1-1,-1 1,1-2,0 1,-1-1,1 0,-1-1,1 0,-1 0,1-1,-1 0,1-1,-1 0,0 0,0 0,-1-1,1 0,3-4,3-1,-1-1,-1-1,0 0,0-1,-1 0,-1-1,0 0,0-1,2-5,0-3</inkml:trace>
  <inkml:trace contextRef="#ctx0" brushRef="#br0" timeOffset="6071.363">3784 2693,'64'-59,"-47"46,0-2,-1 0,0 0,-1-1,-1-1,-1-1,0 0,-2 0,0-1,5-13,-14 28,0 0,0 1,-1-1,0 0,1 0,-1 0,-1 0,1 0,-1-1,1 1,-1 0,-1 0,1 0,0 0,-1 0,0 0,0 0,0 0,0 0,-1 0,0 0,0 0,0 1,0-1,0 1,-1-1,1 1,-1 0,0 0,0 0,0 1,0-1,-1 1,1-1,-1 1,1 0,-1 0,0 1,0-1,0 1,0 0,0 0,0 0,0 1,-2-1,-1 1,0 1,1 0,-1 0,0 0,0 1,0 0,1 0,-1 1,1 0,0 0,0 1,0-1,0 1,0 0,1 1,0 0,0-1,0 2,1-1,-1 1,-73 119,74-118,0-1,1 1,-1 0,2 0,-1 0,1 0,0 0,0 0,1 1,0-1,1 1,-1-1,1 1,1-1,-1 1,1-1,1 0,-1 1,1-1,0 0,1 0,0 0,0 0,1-1,-1 1,1-1,1 0,-1 0,1 0,0-1,1 1,-1-1,1-1,0 1,0-1,3 2,12 0,1 0,0-1,0-1,0-1,0-1,0-2,1 0,-1-1,20-3,104-25,-115 19</inkml:trace>
  <inkml:trace contextRef="#ctx0" brushRef="#br0" timeOffset="6886.605">5422 1338,'0'-1,"1"1,0-1,0 0,0 1,-1-1,1 0,-1 0,1 0,0 1,-1-1,1 0,-1 0,0 0,1 0,-1 0,0 0,1 0,-1 0,0 0,0 0,0 0,0 0,0 0,0 0,0 0,0 0,-1 0,1 0,0 0,-1 0,1 0,0 0,-1 0,1 0,-1 0,1 0,-1 1,0-1,1 0,-1 0,0 1,0-1,0 0,1 1,-1-1,0 1,0-1,0 1,0-1,0 1,0 0,0 0,0-1,0 1,0 0,0 0,0 0,0 0,0 0,0 0,0 0,0 0,0 1,0-1,-51 41,2 1,1 4,3 1,2 2,-35 52,76-100,1 1,0 0,0 0,0 0,0 0,0 0,0 0,0 0,1 1,-1-1,1 1,0-1,0 1,0 0,0-1,0 1,0 0,1 0,0-1,-1 1,1 0,0 0,0 0,0 0,1 0,-1-1,1 1,-1 0,1 0,0-1,0 1,0-1,1 1,-1-1,1 1,-1-1,1 1,0-1,0 0,0 0,0 0,0 0,2 0,8 1,0-1,0-1,0 0,1-1,-1 0,0-1,0 0,1-1,-1 0,0-1,0 0,-1-1,11-5,53-12,-74 20,1 1,-1-1,0 0,0 1,1-1,-1 1,0 0,1-1,-1 1,0 0,1 0,-1 0,1 0,-1 0,0 0,1 0,-1 1,0-1,1 0,-1 1,0-1,0 1,1-1,-1 1,0 0,0-1,0 1,0 0,1 0,-1 0,-1 0,1 0,0 0,0 0,0 0,0 0,-1 1,1-1,-1 0,1 0,-1 1,1-1,-1 0,0 1,1-1,-1 0,0 1,0-1,0 0,0 1,0-1,0 1,-1-1,1 0,0 1,-1-1,1 0,-1 2,-91 132,68-101,3-5,0 0,2 2,2 1,1 0,-6 18,20-46,1 0,0 1,0-1,0 0,0 1,1-1,0 0,0 1,0-1,0 1,1-1,0 0,0 1,0-1,0 0,1 0,-1 0,1 0,0 0,0 0,1 0,-1 0,1-1,0 0,0 1,0-1,0 0,1 0,-1-1,1 1,-1-1,1 1,0-1,0-1,0 1,0 0,1-1,-1 0,0 0,3 0,6 1,-1 0,1-1,0 0,-1-2,1 1,0-1,-1-1,1 0,-1-1,1-1,-1 1,0-2,-1 0,1 0,-1-1,0-1,0 1,-1-2,0 0,0 0,-1 0,0-1,-1-1,1 0,-2 0,0 0,0-1,0 0,-2 0,1-1,-2 0,1-1,-1-11</inkml:trace>
  <inkml:trace contextRef="#ctx0" brushRef="#br0" timeOffset="7155.039">5055 971,'4'55,"3"0,3 0,2-1,2 0,2-1,3-1,2-1,19 31,-34-71,60 104,-5 2,21 63,102 235,-111-243,-60-145</inkml:trace>
  <inkml:trace contextRef="#ctx0" brushRef="#br0" timeOffset="8099.55">1498 6023,'153'637,"-148"-619,-2 0,0 0,-1 1,-1-1,-1 1,0-1,-1 1,-1-1,-1 0,-4 14,7-31,0 1,0 0,0-1,-1 1,1 0,-1-1,1 1,-1 0,1-1,-1 1,0-1,0 1,1-1,-1 1,0-1,-1 0,1 0,0 1,0-1,0 0,-1 0,1 0,-1 0,1 0,-1 0,1-1,-1 1,1 0,-1-1,1 1,-1-1,0 0,1 1,-1-1,0 0,0 0,1 0,-1 0,0-1,1 1,-1 0,0-1,1 1,-1-1,1 1,-1-1,0 0,1 0,0 0,-1 0,1 0,-1 0,1 0,0 0,0 0,0-1,0 1,-1-2,-6-14,0-1,1-1,1 1,1-1,1 0,0-1,2 1,0-1,1 1,1-1,1-6,6-69,4 1,4 0,4 1,5 2,3 0,4 1,4 2,24-40,-41 87,3 1,1 1,2 1,1 1,2 2,21-21,24 7,-70 49,0-1,0 0,0 1,1 0,-1-1,0 1,0 0,0 0,0 1,0-1,0 0,0 1,0-1,1 1,-1-1,-1 1,1 0,0 0,0 0,0 0,0 0,-1 0,1 1,0-1,-1 1,1-1,-1 1,0-1,1 1,-1 0,0 0,0 0,0 0,0 0,-1-1,1 1,0 1,0 0,4 18,-1 0,-1 1,-1-1,0 1,-2-1,-1 1,-2 14,1 17,2-28,-2-1,-1 1,0-1,-2 1,-1-1,-1-1,-1 1,-1-1,-1 0,0-1,-2 0,-1-1,-1-1,0 0,-2 0,0-2,-7 6,18-20,1 1,-1-1,-1 0,1 0,0-1,-1 0,0 0,0 0,0 0,0-1,0 0,0-1,0 1,-1-1,1 0,-1-1,-5 1,-6-6</inkml:trace>
  <inkml:trace contextRef="#ctx0" brushRef="#br0" timeOffset="8839.71">2457 5374,'-24'42,"1"2,2 0,2 1,2 1,0 6,15-47,-1 1,1 1,0-1,1 0,0 0,0 1,0-1,0 0,1 1,0-1,1 1,-1-1,1 0,1 1,-1-1,1 0,0 0,0 0,1 0,0 0,0-1,0 1,1-1,-1 0,1 0,1 0,-1 0,1-1,0 1,0-1,0-1,0 1,1-1,-1 0,1 0,0 0,0-1,0 0,1 1,6-4,-1-1,0 0,-1 0,1-1,0-1,-1 0,1 0,-1-1,-1-1,1 0,-1 0,0-1,0 0,0-1,-1 0,6-8,-8 9,0-1,-1 0,0 0,-1-1,0 1,0-1,-1 0,0-1,0 1,-1-1,0 1,-1-1,0 0,-1 0,0 0,0 0,-1 0,-1 0,1 0,-2 0,1 0,-2 0,1 0,-1 0,0 1,-1 0,0-1,-1 1,0 1,0-1,-1 1,0 0,-1 0,1 0,-1 1,-1 0,1 1,-1 0,-1 0,1 0,-1 1,0 0,0 1,0 0,-1 1,-9-3,-15 3,20 2,32 1,-5 0,0-1,0-1,0 0,0-1,0 0,-1-1,0 0,1-1,-1 0,-1-1,1 0,-1-1,0-1,-1 1,0-2,0 1,6-8,10-12,0-2,-2 0,-2-1,-1-2,8-15,-17 21,-1 0,-1 0,-1-1,-2-1,0 1,-2-1,-2 0,0-1,-2 1,-1 0,-1-1,-5-19,4 26,-1-1,-1 1,-2 0,0 0,-1 0,-2 1,0 0,-1 1,-1 0,-1 0,-1 1,-9-11,-17-4,38 34,0 1,0-1,0 0,0 1,1-1,-1 1,0-1,0 1,0 0,0-1,0 1,0 0,0 0,0 0,-1 0,1 0,0 0,0 0,0 0,0 0,0 0,0 0,0 1,0-1,0 0,0 1,0-1,0 1,0-1,1 1,-1-1,0 1,0 0,0 0,1-1,-1 1,0 0,1 0,-1 0,0 0,1-1,0 1,-1 0,1 0,-1 1,-1 8,0 1,1-1,0 1,0-1,1 1,0-1,1 1,1-1,-1 1,2-1,0 4,1 5,11 49,3 0,3-1,3-1,2-1,24 37,68 135,11 10,-128-246,-1 0,0 0,1 0,-1 0,0 0,1 0,-1 0,1-1,-1 1,1 0,0 0,-1 0,1-1,0 1,-1 0,1-1,0 1,0 0,0-1,0 1,0-1,-1 0,1 1,0-1,0 0,0 1,0-1,0 0,0 0,0 0,0 0,0 0,0 0,0 0,0 0,1 0,-4-11</inkml:trace>
  <inkml:trace contextRef="#ctx0" brushRef="#br0" timeOffset="9066.49">2599 5007,'29'-9,"14"-9,10-1,0-2,-4-2,-1 3,-3 0,-1-2,-2-1,-3 2,-5 1,-2 3,-2 1,-2-3,0 2,0 5,-6 3</inkml:trace>
  <inkml:trace contextRef="#ctx0" brushRef="#br0" timeOffset="9371.068">3361 5007,'58'-47,"-33"28,-1-1,-1-1,-1 0,0-2,-2-1,16-23,-34 44,0 0,0 0,0-1,0 1,0 0,-1-1,0 1,0-1,0 1,0-1,0 1,-1-1,0 0,1 1,-1-1,-1 0,1 1,0-1,-1 0,0 1,0-1,0 1,0-1,-1 1,1-1,-1 1,0 0,0 0,0 0,0 0,0 0,-1 0,0 1,1-1,-1 1,0 0,0 0,0 0,0 0,-1 0,1 0,0 1,-1 0,1 0,-1 0,-2-1,-3 3,1 0,-1 0,1 0,-1 1,1 0,0 1,0 0,0 0,0 0,1 1,-1 1,1-1,0 1,0 0,1 1,-1 0,1 0,1 0,-1 0,1 1,0 0,0 0,1 1,0-1,0 1,0 3,-1-1,0 0,0 0,1 0,0 1,1-1,1 1,-1 0,2 0,-1 0,2 0,-1 0,1 0,1 0,0 0,1 0,0 0,1 0,0 0,0-1,1 0,0 1,1-1,1-1,-1 1,1-1,1 0,0 0,0-1,1 0,0 0,2 1,-1-3,0 0,0-1,0 0,1-1,-1 0,1 0,0-1,0-1,1 1,-1-2,0 1,1-2,-1 1,1-1,-1-1,0 0,1 0,-1-1,0 0,0-1,0 0,0-1,0 0,-1 0,0-1,0-1,5-2,4-6</inkml:trace>
  <inkml:trace contextRef="#ctx0" brushRef="#br0" timeOffset="9754.507">3925 4894,'-5'-10,"0"0,0 0,1-1,1 0,0 0,0 0,1 0,0 0,1-1,0 1,1 0,1-1,-1 1,2 0,0 0,0-1,1 1,0 1,1-1,0 0,0 1,2-2,60-122,-66 134,0-1,0 0,0 0,0 0,1 0,-1 1,0-1,1 0,-1 0,1 1,-1-1,1 0,-1 1,1-1,-1 0,1 1,0-1,-1 1,1-1,0 1,-1-1,1 1,0-1,0 1,0 0,-1 0,1-1,0 1,0 0,0 0,0 0,-1 0,1 0,0 0,0 0,0 0,0 0,0 0,-1 0,1 1,0-1,0 0,0 1,-1-1,1 0,0 1,-1-1,1 1,0-1,-1 1,1 0,0-1,-1 1,1 0,-1-1,1 1,-1 0,17 53,-13-37,-4-15,1 5,1 1,-1 0,1-1,0 1,1-1,0 0,0 0,0 0,1 0,0 0,1-1,-1 1,1-1,1-1,-1 1,1-1,0 0,0 0,0 0,1-1,-1 0,1 0,2 0,-3-2,-1-1,1 1,-1-1,1-1,-1 1,1-1,-1 0,1 0,0 0,-1-1,1 0,-1 0,1-1,-1 1,0-1,0 0,1-1,-1 1,-1-1,1 0,0 0,-1 0,1-1,-1 0,0 0,0 0,-1 0,1 0,1-5,7-9,-2-1,0 0,-2 0,0-1,-1 0,-1 0,0-1,-2 0,-1 0,0 0,-2-1,0 1,-1 0,-2-7,1-27,1 30</inkml:trace>
  <inkml:trace contextRef="#ctx0" brushRef="#br0" timeOffset="10102.594">4377 3313,'8'60,"-1"-1,3 0,2-1,18 52,95 221,23 41,-104-289,-37-77</inkml:trace>
  <inkml:trace contextRef="#ctx0" brushRef="#br0" timeOffset="10334.016">4349 4104,'33'-5,"17"-2,3-4,-1 0,0-3,-5 1,-5-3,0-3,-3 2,-3-1,-2 2,-3 0,-2 2,-5-2,-3 3,1-2,-4 2</inkml:trace>
  <inkml:trace contextRef="#ctx0" brushRef="#br0" timeOffset="10615.305">5309 4020,'0'0</inkml:trace>
  <inkml:trace contextRef="#ctx0" brushRef="#br0" timeOffset="10789.205">5055 3653</inkml:trace>
  <inkml:trace contextRef="#ctx0" brushRef="#br0" timeOffset="11267.775">5732 3426,'-29'15,"0"0,1 2,1 1,1 1,1 2,-6 6,23-19,-1 1,1 0,1 0,0 0,0 1,1 1,0-1,0 1,2 0,-1 0,1 0,1 1,0-1,0 1,2 0,-1 0,1 0,1 7,-1-15,1 0,0 0,0 0,0 0,0 0,0 0,1 0,0 0,0 0,0 0,0 0,1-1,-1 1,1 0,0-1,0 1,0-1,1 0,-1 0,1 0,-1 0,1 0,0 0,0-1,1 0,-1 1,0-1,1 0,0-1,-1 1,1-1,0 1,0-1,-1 0,1 0,0-1,0 1,0-1,0 0,0 0,0 0,0-1,0 1,0-1,0 0,0 0,0 0,-1-1,2 0,11-11,0-2,-1 0,-1 0,0-1,-1-1,-1 0,0-1,-2-1,0 1,-1-1,0-1,-2 0,0 0,-2-1,2-13,-6 33,-1-1,-1-1,1 0,0 1,1-1,-1 1,0-1,1 0,-1 1,1-1,0 1,0-1,0 1,0 0,1-1,-1 1,0 0,1 0,0 0,-1 0,1 0,0 0,0 0,0 1,0-1,0 1,1-1,-1 1,0 0,1 0,-1 0,1 0,-1 1,1-1,-1 0,1 1,0 0,-1 0,1 0,-1 0,1 0,1 0,104 82,-100-79,0 0,1 0,-1-1,1-1,-1 1,1-1,0 0,0-1,0 0,-1-1,1 0,0 0,0-1,-1 0,1 0,-1-1,0 0,0-1,0 1,0-2,0 1,-1-1,0 0,0-1,0 1,-1-1,0-1,1 0,16-16,-1 0,0-2,-2 0,-1-2,-1 0,-2-1,0 0,-2-2,-1 0,-2 0,0-1,-2 0,-2-1,-1 0,-1 0,-2 0,-1 0,-1-1,-2 1,-2-1,0 1,-2 0,-7-21,2 25,0 0,-2 1,-1 0,-1 1,-13-17,22 35,0 1,-1 0,0 0,0 0,-1 1,1 0,-1 0,-1 0,1 1,-1 0,0 1,0-1,0 2,-1-1,1 1,-1 0,0 1,0 0,0 1,-2-1,7 2,0 1,-1-1,1 1,0-1,0 1,0 1,1-1,-1 0,0 1,0 0,1 0,-1 0,1 0,0 1,-1-1,1 1,0 0,0 0,1 0,-1 0,1 0,-1 1,1-1,0 1,1-1,-2 4,-27 104,29-96,1 1,0 0,2 0,0 0,0-1,2 1,0-1,0 0,2 0,0 0,0 0,1-1,9 12,10 14,1-2,2-2,2 0,5 2,-4-6,2-1,1-2,2-1,0-2,2-2,1-1,1-2,0-2,11 2,-28-13</inkml:trace>
  <inkml:trace contextRef="#ctx0" brushRef="#br0" timeOffset="12320.812">5336 3934,'2'1,"-1"0,1-1,-1 1,0 0,1 0,-1 0,0 0,0 0,1 0,-1 0,0 1,0-1,0 0,-1 1,1-1,0 1,0-1,-1 1,1-1,-1 1,1-1,-1 1,0-1,0 1,1 0,-1 0,2 8,-20-54,16 28,-1 1,0-1,-2 1,1 0,-2 0,0 0,0 1,-2-1,0 2,0-1,-2 0,50 92,10 77,-31-70,-14-61</inkml:trace>
  <inkml:trace contextRef="#ctx0" brushRef="#br0" timeOffset="14173.125">5111 3653,'0'4,"0"-2,5-7,1-8,0 4,-1 3</inkml:trace>
  <inkml:trace contextRef="#ctx0" brushRef="#br0" timeOffset="15636.499">3700 7518,'25'-19,"-1"-1,-1-1,-1-1,-1-1,-1-1,-1 0,-1-2,-1 0,-2-1,0-1,-2 0,-1-1,-2 0,0-1,-2 0,3-24,-8 41,-1 0,0 0,0 0,-2 0,0 0,0 0,-1-1,-1 1,0 0,-1 0,0 1,-1-1,0 1,-1-1,-1 1,0 1,0-1,-1 1,-1 0,0 0,0 1,-2-1,7 9,1 0,-1 0,0 0,0 1,-1-1,1 1,0 0,0-1,-1 2,1-1,-1 0,1 0,-1 1,1 0,-1 0,1 0,-1 0,1 1,-1-1,1 1,-1 0,1 0,0 0,-1 0,1 1,0-1,0 1,0 0,0 0,0 0,1 0,-1 0,0 1,1-1,0 1,0 0,-1 0,1 0,-65 123,51-84,1 0,2 1,3 0,1 1,2 0,2 1,3-26,1-1,1 1,1 0,1 0,0 0,2-1,0 1,1-1,0 0,2 0,0-1,1 0,1 0,0-1,6 8,-8-16,1 0,0 0,0-1,1 0,0-1,0 0,0 0,1-1,0 0,0 0,0-1,1-1,-1 0,1 0,0-1,0 0,0-1,0 0,0-1,0 0,0-1,0 0,0-1,0 0,-1 0,1-1,-1-1,1 0,-1 0,0-1,1-1,9-5,0 0,0 0,-2-2,1-1,-1 0,-1-1,-1-1,0-1,-1 0,-1-1,-1 0,0-1,-1-1,-1 0,-1 0,-1-1,1-6,27-97,-28 100</inkml:trace>
  <inkml:trace contextRef="#ctx0" brushRef="#br0" timeOffset="16070.494">4462 7237,'38'-149,"-7"-132,11-26,-36 284,2 32,2 37,-7-5,2 0,2 0,1-1,3 0,1-1,1 0,12 21,-23-55,0 0,1 0,-1-1,1 1,0 0,1-1,-1 0,1 0,-1 0,1 0,1-1,-1 0,0 1,1-1,0-1,-1 1,1-1,0 0,0 0,1 0,-1-1,0 0,0 0,1 0,-1 0,1-1,-1 0,1 0,-1-1,0 1,1-1,-1 0,0-1,1 1,-1-1,0 0,0 0,-1-1,1 0,2-1,13-19,-1-1,-1-1,-2-1,0-1,-1 0,-2 0,-1-1,-1-1,-2 0,-1-1,-1 0,-1 0,-2 0,-1-1,-1-10,3 1,-2 0,-2-1,-1 1,-2 0,-3-1,0 1,-3 1,-4-10,4 23</inkml:trace>
  <inkml:trace contextRef="#ctx0" brushRef="#br0" timeOffset="16775.486">5449 6249,'32'-44,"10"-12,-1-2,-4-1,-2-3,-3 0,16-44,-34 17,-15 87,1-1,0 1,0-1,-1 1,0 0,1-1,-1 1,0-1,0 1,0 0,0 0,-1 0,1 0,-1 0,1 0,-1 0,0 0,0 0,1 1,-1-1,0 1,-1-1,1 1,0 0,0 0,0 0,-1 0,1 0,-1 0,1 1,0-1,-1 1,-2 0,-4 2,0 0,-1 1,1 0,0 1,1 0,-1 1,1 0,-1 0,1 0,1 1,-1 1,1-1,0 1,1 0,0 0,0 1,0 0,1 0,0 1,1-1,-3 8,1-7,-9 12,1 1,2 0,0 1,1 0,1 1,2 0,0 1,1-1,2 1,1 1,0-1,2 1,1-1,1 1,1-1,2 1,0-1,2 1,2 7,-4-25,1 0,0-1,0 1,0-1,1 0,0 0,0 0,1-1,-1 0,2 0,-1 0,1-1,-1 0,2 0,-1 0,0-1,1 0,0-1,0 0,0 0,0-1,0 0,0 0,1-1,-1 0,1 0,-1-1,1 0,-1 0,4-2,6 1,0-2,1 0,-1-2,0 0,-1 0,1-2,-1 0,0-1,-1-1,0 0,0-1,-1-1,0-1,-1 0,-1 0,2-3,12-12,0 0,-2-2,-2-1,-1-1,-1-1,-1 0,-2-2,-1 0,-2-1,-2-1,-1 0,-1 0,0-11,-7 25,9-29,-3 0,-2-1,-3 0,-1 0,-3 0,-4-27,-32-15,34 93,0-1,-1 0,1 0,0 0,-1 1,0-1,1 1,-1-1,0 1,0 0,0-1,0 1,0 0,0 0,0 1,0-1,0 0,0 1,-1-1,1 1,0 0,0 0,-1 0,1 0,0 0,0 0,-1 0,1 1,0-1,0 1,0 0,0-1,-1 1,1 0,0 0,1 1,-1-1,0 0,0 1,0-1,-1 2,-11 11,1 0,1 1,0 0,1 1,0 0,2 1,0 0,0 0,-4 17,11-32,0 1,1 0,-1 0,1 0,0 0,0 0,0 0,0 0,0 0,1 0,-1 0,1 1,0-1,0 0,0 0,0 1,1-1,-1 0,1 0,0 0,0 0,0 0,0 0,1 0,-1 0,1 0,0 0,-1-1,1 1,0-1,1 1,-1-1,0 0,1 0,-1 0,1 0,0 0,0-1,-1 1,1-1,0 0,1 1,10-2,0 0,0-1,-1 0,1-1,0-1,-1 0,1 0,-1-2,0 0,0 0,-1-1,1 0,9-8,-2 4,2-1,-4 0,0 2,1 0,1 1,-1 1,1 0,1 2,-1 1,12-2,-30 6,1 0,-1 0,0 0,0 1,1-1,-1 1,0-1,0 1,1-1,-1 1,0 0,0 0,0 0,0 0,0 1,0-1,-1 1,1-1,0 1,-1-1,1 1,-1 0,1 0,-1 0,0 0,0 0,0 0,0 0,0 0,0 0,0 0,-1 0,1 2,2 83,-3-70,-4 34,8 91,23-91,-9-34</inkml:trace>
  <inkml:trace contextRef="#ctx0" brushRef="#br0" timeOffset="17353.881">7001 4951,'4'-26,"-1"15,0-1,-1 1,-1-1,0 1,0-1,-1 1,-1-1,0 1,0-1,-1 1,-1 0,0-1,-4-9,5 20,1 0,-1 0,0 0,0 0,0 1,0-1,0 0,0 1,0 0,0-1,-1 1,1 0,0 0,0 0,0 0,0 0,0 1,0-1,0 1,0-1,0 1,0 0,0 0,0 0,0 0,0 0,1 0,-1 0,0 1,1-1,-1 0,1 1,-1 0,1-1,0 1,0 0,0 0,0-1,0 1,0 0,0 0,1 0,-1 0,0 1,-19 30,0 0,2 1,2 0,1 2,1 0,3 1,0 0,3 0,1 1,2 0,1 0,2 1,2-1,1 0,4 12,-6-44,1 1,1 0,-1-1,1 1,0 0,1-1,0 0,0 1,0-1,0 0,1 0,0 0,1 0,-1-1,1 1,0-1,0 0,1 0,0 0,0-1,0 1,0-1,0 0,1-1,0 0,0 1,0-2,0 1,0-1,0 0,1 0,-1-1,1 0,0 0,-1 0,1-1,0 0,2 0,3-7,-1 0,0 0,-1-1,1 0,-2-1,1 0,-1 0,0-1,-1-1,-1 1,1-1,-2 0,1-1,-1 0,-1 0,-1 0,1 0,-2-1,2-9,25-79,-5-1,7-68,-8 39,5 6,-28 125,-1-1,0 1,0-1,0 1,0 0,0-1,1 1,-1-1,0 1,0 0,1-1,-1 1,0 0,0 0,1-1,-1 1,0 0,1-1,-1 1,0 0,1 0,-1 0,1 0,-1-1,0 1,1 0,-1 0,1 0,-1 0,1 0,-1 0,0 0,1 0,-1 0,1 0,-1 0,0 0,1 0,-1 0,1 1,-1-1,0 0,1 0,-1 0,1 1,-1-1,0 0,1 0,-1 1,0-1,0 0,1 1,-1-1,0 0,0 1,1-1,-1 0,0 1,0-1,0 1,0-1,1 0,-1 1,0-1,0 1,0-1,0 1,0-1,0 0,0 1,16 42,-12-32,226 500,-198-441,-3 1,-3 1,-3 1,-4 0,-3 2,-3 0,-3 2,-6-23,-3 1,-2-1,-3 0,-6 36,6-68,-1 0,-1 0,0 0,-2 0,0-1,-2 0,0-1,-2 0,0-1,-1 0,0-1,-8 7,19-21,-1 0,0 0,0 0,0 0,-1-1,1 1,-1-1,0 0,0 0,0 0,0-1,0 1,-1-1,1 0,-1 0,1-1,-1 1,0-1,0 0,1 0,-1-1,0 1,0-1,0 0,0-1,0 1,0-1,0 0,1 0,-1 0,0-1,1 0,-1 1,1-2,-1 1,-2-2,-3-9,0 0,1-1,1 0,0-1,1 1,1-1,0-1,1 1,0-1,1 0,1 0,1 0,0-10,-5-11,-18-114,7-1,7 0,6-84,8 154,3 15</inkml:trace>
  <inkml:trace contextRef="#ctx0" brushRef="#br0" timeOffset="17969.896">7566 4386,'7'-12,"-9"24,-1 4,-4 26,-8 114,15-148,1-1,-1 0,2 1,-1-1,1 0,0 1,0-1,1-1,0 1,1 0,-1-1,1 1,0-1,1 0,-1 0,1-1,1 1,-1-1,4 2,-5-4,0 0,0-1,0 0,1 1,-1-1,1-1,-1 1,1-1,0 0,0 0,-1 0,1 0,0-1,0 0,0 0,0 0,0-1,0 0,0 0,-1 0,1 0,0-1,-1 0,1 0,-1 0,0 0,1-1,-1 0,0 0,0 0,7-6,0 0,0-1,-1-1,0 1,-1-2,0 1,-1-1,-1-1,6-9,11-34,-3-1,-2 0,8-51,42-120,-59 200,-9 22,0 1,1-1,-1 1,1-1,0 1,0 0,1 0,-1 0,1 0,0 0,1 0,-1 1,1 0,0 0,0 0,0 0,0 0,1 1,2-2,-1 6,0 1,-1-1,1 1,-1 1,1-1,-1 1,0-1,0 2,0-1,0 0,0 1,-1 0,0 0,0 0,0 1,0 0,-1-1,1 1,-1 0,0 1,-1-1,0 0,1 1,-1 1,2 1,55 110,-6 3,-5 2,16 73,-37-113,4 8,-3 1,-5 1,-4 2,-3 0,-5 1,-4 0,-5 0,-3 1,-5-1,-4 0,-14 52,-12-56,36-92,-1 1,0 0,1-1,-1 1,1 0,-1-1,0 1,1-1,-1 0,0 1,1-1,-1 1,0-1,0 0,1 0,-1 1,0-1,0 0,0 0,1 0,-1 0,0 0,0 0,0 0,1 0,-1 0,0 0,0 0,0-1,1 1,-1 0,0-1,0 1,1 0,-1-1,0 1,1-1,-1 1,0-1,1 1,-1-1,1 0,-1 1,1-1,-1 0,1 1,0-1,-1 0,1 0,0 1,-1-1,1 0,-16-43,1-58,5 0,4-1,5 1,4-1,5 1,9-30,-10 56,4 1,3 0,3 1,4 1,2 1,4 1,3 1,3 1,3 2,3 2,2 1,45-50,-18 37,4 4,2 2,3 4,4 4,20-9,-55 41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3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1524 477,'0'-4,"0"-1,-1 1,0-1,0 1,-1 0,1 0,-1-1,0 1,0 0,0 0,0 0,-1 1,1-1,-1 1,0-1,0 1,-1 0,1 0,-1 0,1 1,-1-1,0 1,0 0,0 0,-2 0,-108-34,92 32,-1 1,0 1,-1 2,1 0,0 1,0 2,0 0,1 1,-1 2,1 0,-11 6,-231 110,257-118,-30 15,0 1,1 3,1 0,2 3,0 0,-1 5,31-29,1 0,0 0,-1 0,1 1,0-1,0 1,0-1,0 1,1 0,-1-1,1 1,-1 0,1 0,0 0,0 0,1 1,-1-1,1 0,-1 0,1 0,0 1,0-1,0 0,1 0,-1 0,1 0,0 1,0-1,0 0,0 0,0 0,1-1,-1 1,1 0,0 0,0-1,0 1,0-1,1 1,12 9,1 0,-1-2,2 0,-1-1,2 0,-1-2,1 0,0-1,0 0,1-2,-1 0,1-1,8-1,34 10,-59-12,0 0,1 1,-1-1,1 1,-1 0,0-1,0 1,1 0,-1 0,0 0,0 1,0-1,0 0,0 1,0-1,-1 1,1 0,0 0,-1-1,1 1,-1 0,0 0,1 1,-1-1,0 0,-1 0,1 0,0 1,0-1,-1 1,0-1,1 0,-1 1,0-1,0 1,0-1,0 0,-1 1,1-1,-1 0,0 1,1-1,-1 0,0 1,0-1,0 0,-2 2,-115 147,69-96,12-13,10-13,2 1,1 1,1 1,1 1,3 1,0 1,17-32,0 1,0-1,0 1,1-1,-1 1,1 0,0 0,0-1,1 1,-1 0,1 0,0 0,0 0,0 0,0 0,1-1,-1 1,1 0,0 0,0 0,0-1,1 1,0-1,-1 1,1-1,0 1,1-1,-1 0,1 0,-1 0,1 0,0-1,0 1,0-1,0 0,0 1,1-2,1 2,14 2,0-1,0-1,0-1,0-1,1 0,-1-1,0-1,1-1,-1-1,0-1,0 0,-1-2,1 0,-1-1,8-4,13-2,187-59,-148 61,-55 11</inkml:trace>
  <inkml:trace contextRef="#ctx0" brushRef="#br0" timeOffset="1922.93">1524 1465,'17'-2,"0"-1,-1 0,0-1,0-1,0-1,0 0,-1-1,0-1,0 0,-1-1,5-4,-5 4,59-42,-2-3,-3-3,-3-4,47-55,-55 58,128-156,-172 195,0-1,-2 0,0-1,-1 0,-1-1,-1 0,-1 0,-1-1,-1 0,2-23,-5 42,-1 0,-1 0,1 0,-1-1,0 1,0 0,0 0,0 0,-1-1,1 1,-1 0,0 0,0 0,-1 0,0 0,1 0,-1 0,0 1,-1-1,1 1,-1-1,1 1,-1 0,0 0,0 0,0 0,-1 1,1-1,-1 1,1 0,-1 0,0 0,0 1,0-1,0 1,0 0,0 0,0 0,0 0,-1 1,-12 3,1 1,0 1,0 0,1 1,0 0,0 2,0 0,1 0,0 1,0 1,1 0,1 1,0 1,0 0,1 0,0 1,-8 14,-11 9,0 1,2 2,3 1,0 1,3 1,1 1,3 1,1 1,2 0,-4 26,17-62,0-1,1 1,0 0,0-1,1 1,0 0,0 0,1 0,0-1,1 1,0 0,0-1,1 1,0-1,0 0,1 0,0 0,0 0,1-1,0 0,1 0,-1 0,1-1,1 1,-1-1,1-1,1 1,4 2,0 0,1-1,0-1,0 0,0-1,1 0,-1-1,1 0,0-1,0-1,1 0,-1-1,0-1,1 0,-1-1,0-1,1 0,-1 0,0-2,-1 0,1 0,-1-1,10-6,105-44,-16 10,-2-6,-3-5,54-39,-20 1,-141 94,-1 0,1-1,0 1,0 0,-1-1,1 1,0 0,0-1,0 1,-1 0,1-1,0 1,0 0,0-1,0 1,0 0,0-1,0 1,0-1,0 1,0 0,0-1,0 1,0-1,0 1,0 0,0-1,0 1,0 0,0-1,1 1,-1 0,0-1,0 1,0-1,-40 14,-169 94,186-96,1 1,0 1,1 1,1 1,0 1,1 1,1 1,0 0,2 1,0 1,1 0,0 3,-18 75,33-95,0-1,0 1,0 0,0-1,0 1,0 0,1-1,-1 1,1-1,0 1,-1-1,1 1,1-1,-1 1,0-1,0 0,1 0,0 1,-1-1,1 0,0-1,0 1,0 0,0 0,0-1,0 1,1-1,-1 0,0 0,1 0,-1 0,1 0,-1 0,1 0,-1-1,2 1,5-1,0 1,1-1,-1 0,0-1,0 0,0-1,0 0,0 0,0-1,0 0,-1-1,0 1,1-2,-1 1,0-1,-1 0,5-5,114-111,31-73,-156 193,-1 0,0 0,1 1,-1-1,1 0,-1 1,1-1,-1 0,1 1,-1-1,1 1,0-1,-1 1,1-1,0 1,0-1,-1 1,1 0,0-1,0 1,0 0,-1 0,1-1,0 1,0 0,0 0,0 0,-1 0,1 0,0 0,0 0,0 1,0-1,-1 0,1 0,0 1,0-1,0 0,-1 1,1-1,0 1,-1-1,1 1,0-1,-1 1,1 0,0-1,-1 1,1 0,-1-1,1 1,9 49,-6-26,2-6,1-1,0 0,2 0,0 0,1-1,1-1,0 0,1 0,0-1,1-1,1 0,3 2,-15-14,-1 0,1 0,-1 1,1-1,-1 0,1-1,0 1,-1 0,1 0,0-1,0 1,-1-1,1 0,0 1,0-1,0 0,0 0,-1 0,1 0,0-1,0 1,0 0,0-1,-1 1,1-1,0 0,0 1,-1-1,1 0,-1 0,1 0,0 0,-1 0,0-1,1 1,-1 0,0-1,0 1,0-1,0 1,0-1,0 0,0 1,0-1,-1 0,1 1,0-3,124-167,67 4,-186 161,0 1,0 0,1 0,0 0,0 1,0 0,0 0,1 1,-1 0,1 0,0 1,0 0,0 0,0 1,0 0,0 0,4 1,-10 0,-1 1,1 0,0-1,-1 1,1 0,-1 0,1 0,-1 0,1 0,-1 0,0 0,1 1,-1-1,0 0,0 1,0-1,0 1,0-1,0 1,-1-1,1 1,0 0,-1-1,1 1,-1 0,0 0,1-1,-1 1,0 0,0 0,0-1,-1 1,1 0,0 0,-1-1,1 1,-1 0,1 0,-1-1,-30 71,28-66,-25 45,-2-1,-3-2,-1-1,-36 38,31-61,38-24,0 0,1 1,-1-1,0 0,0 0,1 0,-1 0,0 0,1 0,-1 0,0 0,1 0,-1 0,0 0,1 0,-1-1,0 1,1 0,-1 0,0-1,1 1,-1 0,1-1,-1 1,0-1,1 1,-1-1,1 1,0-1,-1 1,1-1,-1 0,1 1,0-1,-1 1,1-1,0 0,0 1,-1-1,1 0,0 1,0-1,0 0,0 1,0-1,0 0,0 0,0 1,0-1,0 0,1 1,-1-1,0 0,0 1,1-1,-1 0,0 1,1-1,-1 1,1-1,-1 0,4-6,-1 0,2 0,-1 1,1-1,0 1,0 0,0 0,1 0,0 1,0 0,1 0,0 1,-1-1,1 1,1 1,-1 0,0 0,1 0,7-1,-5 3,1 0,-1 1,1 0,-1 1,1 0,-1 1,0 0,0 1,0 0,0 0,0 1,6 3,69 19,-52-23,0-2,0-1,1-1,-1-2,0-2,-1 0,1-3,-1 0,0-2,-1-2,-1 0,0-2,0-2,20-14,-21 10,0-1,-2-2,0-1,-2 0,0-2,20-29,-26 24,0 0,-3-1,0-1,-2-1,-2 0,-1 0,-2-1,4-29,-13 64,4-13,-1 0,-1 0,0 0,-1 0,-1 0,0 0,0 0,-2 0,1 0,-2 0,-2-11,3 22,0-1,0 1,1-1,-2 1,1 0,0-1,0 1,-1 0,1 0,-1 1,0-1,1 1,-1-1,0 1,0 0,0 0,0 0,0 0,0 0,0 1,0 0,0-1,-1 1,1 0,0 1,0-1,0 0,0 1,0 0,0 0,0 0,0 0,0 0,0 0,0 1,1 0,-1-1,1 1,-1 0,1 0,-1 0,1 1,0-1,0 0,0 1,0 1,-15 22,1 1,2 1,1 0,1 0,1 1,1 1,2 0,2 0,0 1,2-1,1 1,2 0,1 18,-1-14,1 1,2-1,2 1,1-1,2 0,1 0,2-1,1 0,6 10,51 121,-40-127,-33-77,-11-50,9 57</inkml:trace>
  <inkml:trace contextRef="#ctx0" brushRef="#br0" timeOffset="2169.485">4150 759,'33'14,"16"6,10-2,-1-3,-1-5,0-3,-5-4,-2-1,-4-7,-6-2,0 0,-1 1,-9-3,-3 0,-2 2,-5-4,-2 1,-3 2</inkml:trace>
  <inkml:trace contextRef="#ctx0" brushRef="#br0" timeOffset="2353.494">5052 985,'0'33,"5"17,1 4,5-8,5-10,0-8,-2-8</inkml:trace>
  <inkml:trace contextRef="#ctx0" brushRef="#br0" timeOffset="2599.292">5081 618,'19'14,"11"5,1 0</inkml:trace>
  <inkml:trace contextRef="#ctx0" brushRef="#br0" timeOffset="2839.898">5702 759,'-17'1,"1"1,0 0,0 1,1 1,-1 0,1 2,0-1,0 2,0 0,1 1,0 0,1 1,-1 1,2 0,0 0,0 2,1-1,0 1,1 1,-7 10,15-18,0 0,0 0,0 0,1 1,0-1,0 0,0 1,1-1,0 0,0 1,0-1,0 1,1-1,0 0,0 1,1-1,-1 0,1 0,0 0,1 0,-1 0,1 0,0-1,0 1,0-1,1 0,-1 0,2 0,3 4,0 0,1 0,0-1,1 0,0-1,0 0,0-1,0 0,1 0,0-1,0-1,9 2,7 0,0-2,1-1,-1-1,1-1,25-3,-30-2,-5-2</inkml:trace>
  <inkml:trace contextRef="#ctx0" brushRef="#br0" timeOffset="3788.835">6859 1069,'178'-250,"-177"248,0 1,0 0,0-1,0 1,0 0,0 0,0 0,0 0,0 0,0 0,1 0,-1 0,0 1,1-1,-1 0,1 1,-1-1,1 1,-1-1,1 1,-1 0,1 0,-1 0,1 0,-1 0,1 0,-1 0,1 0,-1 0,1 1,-1-1,1 1,-1-1,1 1,-1 0,0-1,1 1,-1 0,0 0,0 0,1 0,-1 0,0 0,0 0,0 1,32 65,-18 0,-3 1,-3 0,-4 0,-2 1,-5 61,1-77,2-19,-2-1,-1 0,-1 0,-2 0,-1 0,-2-1,-1 0,-2-1,-1 0,-1 0,-2-1,-15 23,-27-5,56-47,-1-1,1 1,-1-1,0 1,1-1,-1 0,1 0,-1 0,0 0,1 0,-1 0,1 0,-1-1,1 1,-1 0,0-1,1 0,-1 1,1-1,0 0,-1 1,1-1,0 0,-1 0,1 0,0 0,0-1,0 1,0 0,0 0,0-1,0 1,0 0,1-1,-1 1,0-1,1 1,-1-1,1 1,0-1,-1 0,1 1,0-2,-3-25,1-1,2 1,1 0,1 0,1 0,1 0,2 1,1-1,1 1,1 1,1 0,2 0,0 1,10-13,18-37,2 2,4 2,3 2,3 2,3 2,3 3,2 3,3 2,2 3,3 3,23-11,-80 54,1 0,0 1,0 0,1 1,-1 1,1 0,1 1,-1 0,0 1,1 0,1 1,-13 2,1 0,-1 0,0 0,0 1,0-1,0 1,0-1,1 1,-1 0,0 0,-1 0,1 0,0 0,0 0,0 0,0 1,-1-1,1 1,-1-1,1 1,-1 0,0 0,0-1,1 1,-1 0,0 0,-1 0,1 0,0 0,-1 0,1 1,-1-1,1 0,-1 0,0 0,0 0,0 1,0-1,-15 85,-2-52,-2-1,-1-1,-2 0,-1-2,-1 0,-2-2,-1-1,-1-1,-1-1,-1-2,-2-1,0-1,-1-2,-14 5,34-18,0-1,0-1,-1 0,1 0,-1-2,0 0,-1 0,1-1,0-1,-1 0,-8-2,-1 1</inkml:trace>
  <inkml:trace contextRef="#ctx0" brushRef="#br0" timeOffset="4601.764">8269 788,'-28'20,"-2"1,0 1,1 1,2 1,0 2,2 1,0 1,-17 28,40-54,-1 0,2 1,-1-1,0 1,0 0,1 0,0-1,-1 1,1 0,0 0,1 0,-1 0,0 1,1-1,0 0,0 0,0 0,0 0,0 0,0 1,1-1,0 0,-1 0,1 0,0 0,1 0,-1 0,0-1,1 1,0 0,-1-1,1 1,0-1,1 1,-1-1,0 0,1 0,-1 0,1 0,-1-1,1 1,0 0,0-1,0 0,0 0,10 1,0 0,1-1,-1 0,0-2,1 1,-1-2,0 1,0-2,0 0,0-1,0 0,-1 0,0-2,0 1,0-2,-1 1,1-2,-2 1,1-2,-1 1,0-1,-1-1,0 0,-1 0,0-1,3-5,-5 7,-1 0,0-1,-1 1,0-1,0 0,-1 0,-1-1,0 1,0 0,-1-1,0 0,0 1,-2-1,1 1,-1-1,-1 0,0 1,-2-7,2 13,1 0,-1 1,0 0,0-1,0 1,0 0,-1 0,0 0,1 1,-1-1,0 0,0 1,0 0,0 0,-1 0,1 0,-1 0,1 1,-1-1,0 1,1 0,-1 0,0 1,0-1,0 1,1 0,-1 0,0 0,0 0,0 1,0-1,1 1,-1 0,0 0,0 1,1-1,-1 1,1-1,0 1,-1 0,1 1,0-1,0 0,0 1,1 0,-1 0,0-1,0 2,2-1,0 1,0-1,0 0,0 0,1 0,-1 1,1-1,0 0,0 1,0-1,0 0,1 0,-1 1,1-1,0 0,0 0,0 0,0 0,1 0,-1 0,1 0,0 0,0 0,0-1,0 1,0-1,0 1,1-1,-1 0,1 0,-1 0,1 0,0-1,0 1,2 0,114 33,-87-34,0-2,-1-1,1-1,-1-2,1-1,-1-1,-1-2,0-1,0-2,-1-1,0-1,-1-1,-1-1,-1-2,0-1,-1 0,-1-2,-1-1,-1-1,-1-1,10-15,-11 16,-2-1,0-1,-1 0,-2-1,0-1,-2-1,-1 0,-2 0,0-1,-2-1,0-4,-4 6,-1 0,-2 0,-1 0,-1 0,-1 0,-1 0,-8-26,11 52,0-1,0 1,-1-1,0 1,1-1,-1 1,0-1,0 1,0 0,-1 0,1-1,0 1,-1 0,1 0,-1 0,0 0,0 1,0-1,0 0,0 1,0-1,0 1,0 0,-1 0,1 0,0 0,-1 0,1 0,-1 1,1-1,-1 1,1 0,-1 0,1-1,-1 2,0-1,1 0,-1 0,1 1,-1 0,1-1,0 1,-1 0,1 0,0 0,-1 0,1 1,0-1,0 1,0-1,0 1,0 0,0 0,1 0,-1 0,-9 19,2 1,0 0,1 1,1-1,1 2,2-1,0 0,1 1,2 0,0-1,1 1,2 0,0 0,2 0,5 51,4-1,3-1,7 15,-16-65,9 38,0-5,-2 2,-2-1,-3 1,1 50,-14-74,4-34,0-1,-1 1,1 0,0 0,0-1,-1 1,1 0,0 0,-1-1,1 1,0 0,-1 0,1 0,-1 0,1 0,0 0,-1-1,1 1,-1 0,1 0,0 0,-1 0,1 0,-1 0,1 1,0-1,-1 0,1 0,0 0,-1 0,1 0,-1 1,1-1,0 0,-1 0,1 0,0 1,0-1,-1 0,1 1,0-1,-1 0,1 0,0 1,0-1,0 1,0-1,-1 0,1 1,0-1,0 0,0 1,0-1,0 1,0-1,0 0,0 1,0-1,0 1,0-1,0 0,0 1,0-1,0 0,0 1,1-1,-1 1,0-1,-5-11</inkml:trace>
  <inkml:trace contextRef="#ctx0" brushRef="#br0" timeOffset="4834.872">8552 533,'104'-5,"1"-5,79-19,-82 12,0 4,91 0,-103 26,-67-6</inkml:trace>
  <inkml:trace contextRef="#ctx0" brushRef="#br0" timeOffset="5184.708">9652 872,'31'-12,"-2"-2,1 0,-2-2,0-1,-1-2,-1 0,17-17,-39 33,-1 0,1 0,-1 0,0-1,0 1,0-1,0 0,0 1,-1-1,0 0,0-1,0 1,0 0,-1-1,1 1,-1-1,0 1,0-1,-1 1,0-1,1 0,-2 1,1-1,0 0,-1 1,0-1,0 1,0-1,-1 1,0-1,1 1,-1 0,-1 0,1 0,-1 0,1 0,-1 1,0-1,-1 1,1-1,0 1,-1 0,0 1,0-1,0 1,0-1,-4 1,-1 0,1 0,-1 0,1 1,-1 1,1-1,-1 1,0 1,1 0,-1 0,1 1,-1 0,1 0,0 1,0 0,0 0,0 1,1 0,-1 0,0 2,-7 3,0 2,0 0,2 1,-1 0,1 1,1 1,1 0,0 0,-1 3,6-9,2 0,-1 0,1 0,0 1,1 0,0-1,0 1,1 0,0 0,0 0,1 1,1-1,-1 0,2 0,-1 1,1-1,0 0,1 0,0 0,1 0,0 0,0 0,1-1,0 0,0 1,1-1,0-1,1 1,-1-1,1 0,1 0,-1-1,1 0,3 2,6 3,0-1,0 0,1-2,0 0,0-1,1 0,0-1,0-2,18 3,-6-3</inkml:trace>
  <inkml:trace contextRef="#ctx0" brushRef="#br0" timeOffset="5591.189">10076 1041,'248'-344,"-243"337,52-48,-55 56,-1-1,1 1,0-1,0 1,-1 0,1 0,0-1,-1 1,1 0,-1 0,1 1,-1-1,0 0,1 0,-1 1,0-1,0 1,0-1,0 1,0-1,0 1,0 0,-1 0,1-1,0 1,-1 0,0 0,1-1,-1 1,0 0,0 0,0 0,0 0,0 1,2 7,-1-1,1 0,0-1,1 1,0 0,0-1,1 1,0-1,0 0,1 0,0-1,0 1,1-1,0 0,1-1,-1 0,1 0,0 0,1 0,-1-1,1-1,0 1,0-1,1-1,-1 1,1-1,0-1,-1 0,1 0,8 0,-2-4,-1 0,1-2,-1 0,1 0,-1-1,0-1,-1 0,0-1,0-1,0 0,-1 0,0-2,-1 1,0-1,0-1,-1 0,-1 0,7-11,20-57,-32 55</inkml:trace>
  <inkml:trace contextRef="#ctx0" brushRef="#br0" timeOffset="6323.684">11204 25,'1'73,"-12"185,-2-145,6 0,4 1,7 19,-2 27,-2-117,0-53</inkml:trace>
  <inkml:trace contextRef="#ctx0" brushRef="#br0" timeOffset="6569.624">10951 589,'33'10,"17"3,8-1,0-2,-5-3,-2-3,-6-2,-4-1,-6-1,-3 0,-2-5,-2-2,-1 0,0 2,-4 2</inkml:trace>
  <inkml:trace contextRef="#ctx0" brushRef="#br0" timeOffset="7608">11712 731,'18'37,"-16"-27,2-1,-1 1,1-1,1 0,-1 0,2 0,-1 0,1-1,0 0,1 0,0-1,0 0,1 0,0-1,0 1,0-2,1 1,0-1,0-1,0 0,8 3,-8-8,0 0,0-1,0 0,-1 0,1-1,0 0,-1-1,0 0,0 0,0 0,0-1,-1-1,1 1,-1-1,-1 0,1-1,3-4,15-11,41-35,-20 16,2 2,2 3,50-29,-98 64,0-1,1 0,0 0,0 1,0-1,-1 1,1 0,0 0,1 0,-1 0,0 0,0 1,0-1,0 1,1 0,-1 0,0 0,0 0,0 1,1-1,0 1,-4 0,0 1,1-1,-1 0,0 1,0-1,0 0,-1 0,1 1,0-1,0 0,-1 0,1 1,-1-1,1 0,-1 0,1 0,-1 0,0 0,1 0,-1 0,0 0,0 0,0 0,0 0,0 0,0 0,0-1,0 1,0 0,0-1,-1 1,1-1,0 1,0-1,0 0,-1 0,1 1,0-1,-1 0,1 0,0 0,-1 0,0 1,-156 85,138-72,0 2,1 1,1 0,1 1,1 1,0 0,1 2,2-1,-4 8,16-26,0-1,0 1,1-1,-1 1,0 0,1-1,-1 1,1 0,-1-1,1 1,0 0,0 0,-1-1,2 1,-1 0,0 0,0 0,0-1,1 1,-1 0,1-1,-1 1,1 0,0-1,0 1,0-1,0 1,0-1,0 1,0-1,0 1,0-1,1 0,-1 0,0 0,1 0,-1 0,1 0,0 0,-1 0,1-1,0 1,-1-1,1 1,0-1,0 0,-1 1,1-1,0 0,0 0,1 0,13-1,0-1,0 0,-1 0,1-2,0 0,-1-1,0-1,0 0,0-1,-1 0,0-1,-1-1,1 0,-2-1,1 0,-2-1,11-12,25-15,67-54,-113 91,0 0,1 1,-1-1,0 1,1-1,-1 1,1 0,-1 0,0-1,1 1,-1 0,1 0,-1 0,0 1,1-1,-1 0,1 1,-1-1,0 0,1 1,-1-1,0 1,0 0,1 0,-1-1,0 1,0 0,0 0,0 0,0 0,0 0,0 0,0 0,0 1,-1-1,1 0,0 0,0 2,16 61,-12-36,-3-19,0-1,1-1,0 1,0 0,1-1,0 1,0-1,1 0,0-1,0 1,0-1,1 0,0 0,0-1,1 1,-1-1,1-1,0 1,0-1,1-1,-1 1,1-1,0 0,0-1,0 0,5 1,5-2,1 1,0-2,-1-1,1 0,0-1,-1-1,0-1,0 0,0-1,0-1,-1-1,0-1,0 0,4-4,17-8,0-2,-1-1,-2-2,0-1,-2-2,-1-1,-1-2,-1-1,-2-1,-2-2,-1 0,-2-2,-1 0,2-8,-18 29,0 1,-1 0,-1-1,0 0,-1 0,-1-1,0 1,-1 0,-1-1,0 1,-2 0,0-1,0 1,-4-10,5 23,0 0,0 0,0 0,-1 1,1-1,-1 0,1 1,-1-1,0 1,0-1,0 1,-1 0,1 0,0 0,-1 0,1 0,-1 0,0 1,0 0,1-1,-1 1,0 0,0 0,0 0,0 1,0-1,-1 1,1 0,0 0,0 0,0 0,0 0,0 1,0-1,-1 1,-102 48,87-34,0 1,1 1,1 0,0 2,1 0,1 1,1 0,1 1,1 1,1 0,1 0,0 1,2 0,1 1,-3 17,6-25,1 0,1 0,0 0,1 0,1 0,0 0,1 0,1 0,1 0,0 0,1 0,1-1,0 0,1 0,0 0,2 0,-1-1,2-1,0 1,1-1,0-1,0 0,2 0,5 4,0-2,0-2,1 0,0-1,1 0,0-2,0 0,1-1,1-1,0-1,16-6,-31-4</inkml:trace>
  <inkml:trace contextRef="#ctx0" brushRef="#br0" timeOffset="8002.83">11854 81,'-5'10,"-1"8,-5 0,-1 3,3-7,7-7,3-8,8-5,1-1</inkml:trace>
  <inkml:trace contextRef="#ctx0" brushRef="#br0" timeOffset="12824.972">15128 815,'12'5,"1"-1,1-1,-1 0,0-1,1-1,-1 0,1 0,0-1,-1-1,1-1,-1 1,0-2,1 0,-1-1,0 0,-1-1,1 0,-1-1,0-1,-1 0,5-3,-4 3,0 0,-1 0,0-1,0-1,-1 0,0 0,-1-1,0 0,0-1,-1 0,-1 0,1 0,-2-1,0-1,0 1,-1-1,-1 1,0-1,0-7,-4 16,0 1,-1-1,0 0,0 1,0-1,0 1,0-1,-1 1,0 0,0-1,0 1,0 0,0 0,0 0,-1 1,1-1,-1 1,0-1,0 1,0 0,0 0,0 0,-1 0,1 1,0-1,-1 1,1 0,-1 0,0 0,1 0,-1 1,0-1,1 1,-1 0,0 0,0 1,1-1,-1 1,0 0,1 0,-1 0,-18 6,1 0,0 2,0 0,1 2,0 0,1 1,0 1,1 1,1 1,0 0,-6 8,17-17,-1 1,2 0,-1 0,1 0,0 0,0 1,1 0,0 0,0 0,1 0,0 1,1-1,-1 1,2 0,-1 0,1 0,1 0,0 0,0 0,0 0,1 0,1-1,0 1,0 0,0 0,1-1,0 0,1 1,0-1,0-1,1 1,0 0,0-1,3 2,7 3,0-1,1-1,0 0,1-1,0-1,1 0,0-1,0-1,0-1,0-1,1 0,0-2,0 0,0-1,0 0,0-2,0 0,2-2,36-8,-33 4</inkml:trace>
  <inkml:trace contextRef="#ctx0" brushRef="#br0" timeOffset="13327.033">15776 1041,'284'-373,"-192"221,-92 152,1 0,-1 0,0 1,1-1,-1 0,0 0,1 0,-1 1,0-1,1 0,-1 0,0 0,1 0,-1 0,1 0,-1 0,0 0,1 0,-1 0,0 0,1 0,-1 0,1 0,-1 0,0 0,1 0,-1 0,0 0,1-1,-1 1,1 0,-1 0,0 0,0-1,1 1,-1 0,0 0,1-1,-11 40,5-20,-30 153,34-166,1 0,0 1,1-1,0 0,0 0,0 1,1-1,0 0,0 0,0-1,1 1,0 0,0-1,0 1,1-1,-1 0,1 0,1-1,-1 1,1-1,-1 0,1 0,1 0,-1-1,0 0,2 1,-1-2,0 0,1 0,-1 0,0-1,1 0,-1 0,1 0,-1-1,1 0,-1 0,1-1,-1 0,1 0,-1-1,0 1,0-1,1-1,-1 1,-1-1,1 0,0 0,-1-1,1 0,115-99,-101 83,-1 0,-1-2,-1 0,-1 0,0-2,-2 0,-1-1,3-10,-9 16</inkml:trace>
  <inkml:trace contextRef="#ctx0" brushRef="#br0" timeOffset="14092.578">16764 788,'19'4,"0"0,1-1,-1-1,1 0,0-2,-1 0,1-2,-1 0,1-1,-1-1,0 0,0-2,0 0,-1-1,0-1,0-1,-1 0,0-1,-1-1,7-6,-18 12,0 1,0-1,0-1,-1 1,0 0,0-1,0 0,-1 0,0 0,0-1,0 1,-1-1,0 1,0-1,-1 0,0 0,0 1,-1-1,1 0,-1 0,-1 0,0 0,1 0,-2 0,1 1,-1-1,0 0,-1 1,-3-7,4 10,0 1,-1-1,0 0,0 1,0 0,0-1,0 1,0 1,-1-1,1 0,0 1,-1-1,0 1,1 0,-1 0,0 1,1-1,-1 1,0 0,0 0,1 0,-1 0,0 1,1-1,-1 1,0 0,1 0,-1 0,1 1,-1-1,0 2,-99 66,88-55,-1-1,1 1,0 0,2 2,-1-1,2 2,-9 14,16-25,1 0,-1 0,1 1,1 0,-1-1,1 2,0-1,0 0,1 0,0 1,1-1,-1 1,2 0,-1-1,1 1,0 0,0-1,1 1,0 0,0-1,1 1,0-1,1 1,-1-1,1 0,1 0,1 3,2-3,0-1,0 0,0 0,0-1,1 0,0 0,0-1,0 0,1 0,-1-1,1 0,0-1,0 1,0-2,0 1,0-1,0-1,0 0,0 0,0-1,1 0,-1 0,3-2,15-3,-1-1,0-2,-1 0,0-2,0 0,-1-2,7-6,15-8,-2-1,-1-3,-1-1,-2-2,-2-2,-1-2,-2-1,-1-2,-2-1,-2-2,4-32,-33 74,0 0,-1 0,1 0,0 0,-1 0,0 0,1 0,-1 0,0 0,0 0,0 0,0 0,0 0,-1 0,1 0,-1 0,1 0,-1 0,0 0,1 0,-1 0,0 1,0-1,-1 0,1 1,0-1,0 0,-1 1,1 0,-1-1,0 1,1 0,-1 0,0 0,1 0,-1 0,-2-1,-4 3,-1-1,1 1,-1 1,1-1,-1 2,1-1,0 1,0 0,0 1,1-1,-1 2,1-1,0 1,0 0,1 0,-5 5,-56 76,66-83,0-1,0 1,0 0,0 0,1 0,-1 0,1 0,-1 0,1 0,0 0,0 0,1 0,-1 0,1 0,-1 0,1 0,0-1,0 1,0 0,1 0,-1-1,0 1,1-1,0 1,0-1,0 1,0-1,0 0,0 0,0 0,1 0,-1-1,1 1,0 0,104 22,-101-25,0 0,0 1,0 0,0 0,0 0,0 1,0 0,0 0,-1 1,1-1,0 1,-1 0,1 1,-1-1,0 1,0 0,0 1,0-1,0 1,-1 0,1 0,-1 0,0 1,-1-1,1 1,-1 0,0 0,0 0,0 1,-1 6,0-1,0 0,-2 1,1-1,-1 0,-1 1,0-1,-1 0,0 1,0-1,-2 0,1 0,-1-1,-1 1,0-1,0 0,-7 9,-11 29,13-23</inkml:trace>
  <inkml:trace contextRef="#ctx0" brushRef="#br0" timeOffset="15122.089">18401 533,'-14'-3,"0"2,-1 0,1 1,-1 0,1 1,-1 1,1 0,0 1,0 0,0 2,0-1,1 2,0-1,0 2,0 0,1 0,0 1,0 1,1 0,0 1,1 0,0 0,0 1,1 1,1-1,0 1,0 1,1-1,0 3,-2 1,3-7,-1 1,2 0,-1 1,1 0,1-1,0 1,0 1,1-1,1 0,0 1,0 0,1-1,1 11,0-19,1 0,0 0,0 0,0 0,0 0,1-1,-1 1,1-1,0 1,-1-1,1 1,0-1,0 0,1 0,-1 0,0 0,1 0,-1-1,1 1,0-1,-1 1,1-1,0 0,0 0,0 0,0-1,0 1,0-1,0 1,0-1,0 0,0 0,2-1,98-30,-64 3,-1-1,-2-2,0-2,3-7,30-26,83-74,-115 118,-36 22,0 0,0-1,0 1,0 0,-1 1,1-1,0 0,0 0,0 0,0 0,-1 1,1-1,0 0,0 1,-1-1,1 0,0 1,0-1,-1 1,1 0,-1-1,1 1,0-1,-1 1,1 0,-1-1,1 1,-1 0,0 0,1-1,-1 1,0 0,0 0,1 0,-1-1,0 1,0 0,0 0,0 0,0 0,0-1,0 1,0 0,0 0,-1 0,1 0,-27 182,20-95,4 1,8 67,18 109,-26-233,-1 0,-2 0,-1 0,-1-1,-2 0,-1 0,-2-1,-6 10,14-30,-1 0,0 0,-1-1,0 0,0-1,-1 1,0-1,0-1,-1 0,0 0,0 0,-1-1,1-1,-2 1,1-2,0 1,-1-2,0 1,0-1,0-1,-4 0,10-3,1-1,-1 1,0-1,1-1,0 1,-1-1,1 1,0-1,0 0,1-1,-1 1,1-1,-1 1,1-1,0 0,1 0,-1-1,1 1,-1 0,1-1,1 0,-1 1,1-1,-1 0,1 0,1 0,-1 0,1 1,0-1,0 0,0 0,1 0,-1 0,1 0,1 0,-1 0,0 1,1-1,0 0,10-35,1 0,2 1,2 1,2 0,1 1,2 1,1 1,2 1,25-27,102-85,-142 133</inkml:trace>
  <inkml:trace contextRef="#ctx0" brushRef="#br0" timeOffset="15824.034">18994 589,'17'227,"9"-153,-25-73,0 1,1-1,-1 1,0-1,1 0,-1 1,1-1,-1 0,1 0,0 0,-1 0,1-1,0 1,0 0,-1-1,1 1,0-1,0 0,0 1,0-1,0 0,0 0,0 0,0 0,-1-1,1 1,0 0,0-1,0 0,0 1,-1-1,1 0,0 0,-1 0,1 0,0 0,-1 0,2-1,12-11,-1 1,0-1,-1-1,-1-1,0 0,-1 0,0-1,0-3,10-13,148-170,-126 159,-42 42,0 1,0-1,0 0,0 0,0 1,0-1,0 1,0-1,1 1,-1-1,0 1,0 0,0 0,1-1,-1 1,0 0,0 0,0 0,1 0,-1 1,0-1,0 0,0 0,1 1,-1-1,0 0,0 1,0 0,0-1,0 1,0-1,0 1,0 0,0 0,0 0,0-1,-1 1,1 0,0 0,-1 0,1 0,0 0,-1 1,1-1,-1 0,0 0,1 0,-1 0,4 13,-1 0,-1-1,0 1,-1 0,-1 0,0 0,0 0,-2 4,0 17,0 86,-6 1,-5-1,-17 62,21-142,0 12,-3-1,-2-1,-3 0,-1-1,-3-1,-17 29,35-71,-1 0,0 0,0-1,0 1,-1-1,0 0,0 0,0-1,-1 1,0-1,0 0,0-1,-1 0,1 0,-1 0,0-1,0 0,-1 0,1 0,0-1,-1-1,0 1,1-1,-1 0,0-1,0 0,1 0,2-4,1 0,1 0,-1 0,1-1,-1 1,1-1,0 0,1 0,-1 0,1 0,0 0,0-1,1 1,0-1,0 1,0-1,0 0,1 1,0-1,0 0,1 1,0-1,0 1,0-1,1-3,4-10,0 0,2 0,0 0,1 1,1 0,0 1,1 0,1 1,1 0,0 0,1 2,1 0,5-4,24-24,2 2,1 1,2 3,1 2,44-21,184-74,-236 111</inkml:trace>
  <inkml:trace contextRef="#ctx0" brushRef="#br0" timeOffset="18344.883">0 1973,'315'-30,"-114"20,153-19,0 11,-80-8,122 15,-83-8,40-8,-1 16,184-7,-172-9,663 27,-602-11,187-8,-37-9,-319 29,295-12,127-18,353 10,-683 21,452-2,-260-28,-336 28,260-11,144-8,-123-6,153-4,-12 0,130 29,-236-28,277 28,-362-27,297 15,-90-17,58 1,204 11,-661 18,316 27,162-28,-697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3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1524 477,'0'-4,"0"-1,-1 1,0-1,0 1,-1 0,1 0,-1-1,0 1,0 0,0 0,0 0,-1 1,1-1,-1 1,0-1,0 1,-1 0,1 0,-1 0,1 1,-1-1,0 1,0 0,0 0,-2 0,-108-34,92 32,-1 1,0 1,-1 2,1 0,0 1,0 2,0 0,1 1,-1 2,1 0,-11 6,-231 110,257-118,-30 15,0 1,1 3,1 0,2 3,0 0,-1 5,31-29,1 0,0 0,-1 0,1 1,0-1,0 1,0-1,0 1,1 0,-1-1,1 1,-1 0,1 0,0 0,0 0,1 1,-1-1,1 0,-1 0,1 0,0 1,0-1,0 0,1 0,-1 0,1 0,0 1,0-1,0 0,0 0,0 0,1-1,-1 1,1 0,0 0,0-1,0 1,0-1,1 1,12 9,1 0,-1-2,2 0,-1-1,2 0,-1-2,1 0,0-1,0 0,1-2,-1 0,1-1,8-1,34 10,-59-12,0 0,1 1,-1-1,1 1,-1 0,0-1,0 1,1 0,-1 0,0 0,0 1,0-1,0 0,0 1,0-1,-1 1,1 0,0 0,-1-1,1 1,-1 0,0 0,1 1,-1-1,0 0,-1 0,1 0,0 1,0-1,-1 1,0-1,1 0,-1 1,0-1,0 1,0-1,0 0,-1 1,1-1,-1 0,0 1,1-1,-1 0,0 1,0-1,0 0,-2 2,-115 147,69-96,12-13,10-13,2 1,1 1,1 1,1 1,3 1,0 1,17-32,0 1,0-1,0 1,1-1,-1 1,1 0,0 0,0-1,1 1,-1 0,1 0,0 0,0 0,0 0,0 0,1-1,-1 1,1 0,0 0,0 0,0-1,1 1,0-1,-1 1,1-1,0 1,1-1,-1 0,1 0,-1 0,1 0,0-1,0 1,0-1,0 0,0 1,1-2,1 2,14 2,0-1,0-1,0-1,0-1,1 0,-1-1,0-1,1-1,-1-1,0-1,0 0,-1-2,1 0,-1-1,8-4,13-2,187-59,-148 61,-55 11</inkml:trace>
  <inkml:trace contextRef="#ctx0" brushRef="#br0" timeOffset="1922.93">1524 1465,'17'-2,"0"-1,-1 0,0-1,0-1,0-1,0 0,-1-1,0-1,0 0,-1-1,5-4,-5 4,59-42,-2-3,-3-3,-3-4,47-55,-55 58,128-156,-172 195,0-1,-2 0,0-1,-1 0,-1-1,-1 0,-1 0,-1-1,-1 0,2-23,-5 42,-1 0,-1 0,1 0,-1-1,0 1,0 0,0 0,0 0,-1-1,1 1,-1 0,0 0,0 0,-1 0,0 0,1 0,-1 0,0 1,-1-1,1 1,-1-1,1 1,-1 0,0 0,0 0,0 0,-1 1,1-1,-1 1,1 0,-1 0,0 0,0 1,0-1,0 1,0 0,0 0,0 0,0 0,-1 1,-12 3,1 1,0 1,0 0,1 1,0 0,0 2,0 0,1 0,0 1,0 1,1 0,1 1,0 1,0 0,1 0,0 1,-8 14,-11 9,0 1,2 2,3 1,0 1,3 1,1 1,3 1,1 1,2 0,-4 26,17-62,0-1,1 1,0 0,0-1,1 1,0 0,0 0,1 0,0-1,1 1,0 0,0-1,1 1,0-1,0 0,1 0,0 0,0 0,1-1,0 0,1 0,-1 0,1-1,1 1,-1-1,1-1,1 1,4 2,0 0,1-1,0-1,0 0,0-1,1 0,-1-1,1 0,0-1,0-1,1 0,-1-1,0-1,1 0,-1-1,0-1,1 0,-1 0,0-2,-1 0,1 0,-1-1,10-6,105-44,-16 10,-2-6,-3-5,54-39,-20 1,-141 94,-1 0,1-1,0 1,0 0,-1-1,1 1,0 0,0-1,0 1,-1 0,1-1,0 1,0 0,0-1,0 1,0 0,0-1,0 1,0-1,0 1,0 0,0-1,0 1,0-1,0 1,0 0,0-1,0 1,0 0,0-1,1 1,-1 0,0-1,0 1,0-1,-40 14,-169 94,186-96,1 1,0 1,1 1,1 1,0 1,1 1,1 1,0 0,2 1,0 1,1 0,0 3,-18 75,33-95,0-1,0 1,0 0,0-1,0 1,0 0,1-1,-1 1,1-1,0 1,-1-1,1 1,1-1,-1 1,0-1,0 0,1 0,0 1,-1-1,1 0,0-1,0 1,0 0,0 0,0-1,0 1,1-1,-1 0,0 0,1 0,-1 0,1 0,-1 0,1 0,-1-1,2 1,5-1,0 1,1-1,-1 0,0-1,0 0,0-1,0 0,0 0,0-1,0 0,-1-1,0 1,1-2,-1 1,0-1,-1 0,5-5,114-111,31-73,-156 193,-1 0,0 0,1 1,-1-1,1 0,-1 1,1-1,-1 0,1 1,-1-1,1 1,0-1,-1 1,1-1,0 1,0-1,-1 1,1 0,0-1,0 1,0 0,-1 0,1-1,0 1,0 0,0 0,0 0,-1 0,1 0,0 0,0 0,0 1,0-1,-1 0,1 0,0 1,0-1,0 0,-1 1,1-1,0 1,-1-1,1 1,0-1,-1 1,1 0,0-1,-1 1,1 0,-1-1,1 1,9 49,-6-26,2-6,1-1,0 0,2 0,0 0,1-1,1-1,0 0,1 0,0-1,1-1,1 0,3 2,-15-14,-1 0,1 0,-1 1,1-1,-1 0,1-1,0 1,-1 0,1 0,0-1,0 1,-1-1,1 0,0 1,0-1,0 0,0 0,-1 0,1 0,0-1,0 1,0 0,0-1,-1 1,1-1,0 0,0 1,-1-1,1 0,-1 0,1 0,0 0,-1 0,0-1,1 1,-1 0,0-1,0 1,0-1,0 1,0-1,0 0,0 1,0-1,-1 0,1 1,0-3,124-167,67 4,-186 161,0 1,0 0,1 0,0 0,0 1,0 0,0 0,1 1,-1 0,1 0,0 1,0 0,0 0,0 1,0 0,0 0,4 1,-10 0,-1 1,1 0,0-1,-1 1,1 0,-1 0,1 0,-1 0,1 0,-1 0,0 0,1 1,-1-1,0 0,0 1,0-1,0 1,0-1,0 1,-1-1,1 1,0 0,-1-1,1 1,-1 0,0 0,1-1,-1 1,0 0,0 0,0-1,-1 1,1 0,0 0,-1-1,1 1,-1 0,1 0,-1-1,-30 71,28-66,-25 45,-2-1,-3-2,-1-1,-36 38,31-61,38-24,0 0,1 1,-1-1,0 0,0 0,1 0,-1 0,0 0,1 0,-1 0,0 0,1 0,-1 0,0 0,1 0,-1-1,0 1,1 0,-1 0,0-1,1 1,-1 0,1-1,-1 1,0-1,1 1,-1-1,1 1,0-1,-1 1,1-1,-1 0,1 1,0-1,-1 1,1-1,0 0,0 1,-1-1,1 0,0 1,0-1,0 0,0 1,0-1,0 0,0 0,0 1,0-1,0 0,1 1,-1-1,0 0,0 1,1-1,-1 0,0 1,1-1,-1 1,1-1,-1 0,4-6,-1 0,2 0,-1 1,1-1,0 1,0 0,0 0,1 0,0 1,0 0,1 0,0 1,-1-1,1 1,1 1,-1 0,0 0,1 0,7-1,-5 3,1 0,-1 1,1 0,-1 1,1 0,-1 1,0 0,0 1,0 0,0 0,0 1,6 3,69 19,-52-23,0-2,0-1,1-1,-1-2,0-2,-1 0,1-3,-1 0,0-2,-1-2,-1 0,0-2,0-2,20-14,-21 10,0-1,-2-2,0-1,-2 0,0-2,20-29,-26 24,0 0,-3-1,0-1,-2-1,-2 0,-1 0,-2-1,4-29,-13 64,4-13,-1 0,-1 0,0 0,-1 0,-1 0,0 0,0 0,-2 0,1 0,-2 0,-2-11,3 22,0-1,0 1,1-1,-2 1,1 0,0-1,0 1,-1 0,1 0,-1 1,0-1,1 1,-1-1,0 1,0 0,0 0,0 0,0 0,0 0,0 1,0 0,0-1,-1 1,1 0,0 1,0-1,0 0,0 1,0 0,0 0,0 0,0 0,0 0,0 0,0 1,1 0,-1-1,1 1,-1 0,1 0,-1 0,1 1,0-1,0 0,0 1,0 1,-15 22,1 1,2 1,1 0,1 0,1 1,1 1,2 0,2 0,0 1,2-1,1 1,2 0,1 18,-1-14,1 1,2-1,2 1,1-1,2 0,1 0,2-1,1 0,6 10,51 121,-40-127,-33-77,-11-50,9 57</inkml:trace>
  <inkml:trace contextRef="#ctx0" brushRef="#br0" timeOffset="2169.485">4150 759,'33'14,"16"6,10-2,-1-3,-1-5,0-3,-5-4,-2-1,-4-7,-6-2,0 0,-1 1,-9-3,-3 0,-2 2,-5-4,-2 1,-3 2</inkml:trace>
  <inkml:trace contextRef="#ctx0" brushRef="#br0" timeOffset="2353.494">5052 985,'0'33,"5"17,1 4,5-8,5-10,0-8,-2-8</inkml:trace>
  <inkml:trace contextRef="#ctx0" brushRef="#br0" timeOffset="2599.292">5081 618,'19'14,"11"5,1 0</inkml:trace>
  <inkml:trace contextRef="#ctx0" brushRef="#br0" timeOffset="2839.898">5702 759,'-17'1,"1"1,0 0,0 1,1 1,-1 0,1 2,0-1,0 2,0 0,1 1,0 0,1 1,-1 1,2 0,0 0,0 2,1-1,0 1,1 1,-7 10,15-18,0 0,0 0,0 0,1 1,0-1,0 0,0 1,1-1,0 0,0 1,0-1,0 1,1-1,0 0,0 1,1-1,-1 0,1 0,0 0,1 0,-1 0,1 0,0-1,0 1,0-1,1 0,-1 0,2 0,3 4,0 0,1 0,0-1,1 0,0-1,0 0,0-1,0 0,1 0,0-1,0-1,9 2,7 0,0-2,1-1,-1-1,1-1,25-3,-30-2,-5-2</inkml:trace>
  <inkml:trace contextRef="#ctx0" brushRef="#br0" timeOffset="3788.835">6859 1069,'178'-250,"-177"248,0 1,0 0,0-1,0 1,0 0,0 0,0 0,0 0,0 0,0 0,1 0,-1 0,0 1,1-1,-1 0,1 1,-1-1,1 1,-1-1,1 1,-1 0,1 0,-1 0,1 0,-1 0,1 0,-1 0,1 0,-1 0,1 1,-1-1,1 1,-1-1,1 1,-1 0,0-1,1 1,-1 0,0 0,0 0,1 0,-1 0,0 0,0 0,0 1,32 65,-18 0,-3 1,-3 0,-4 0,-2 1,-5 61,1-77,2-19,-2-1,-1 0,-1 0,-2 0,-1 0,-2-1,-1 0,-2-1,-1 0,-1 0,-2-1,-15 23,-27-5,56-47,-1-1,1 1,-1-1,0 1,1-1,-1 0,1 0,-1 0,0 0,1 0,-1 0,1 0,-1-1,1 1,-1 0,0-1,1 0,-1 1,1-1,0 0,-1 1,1-1,0 0,-1 0,1 0,0 0,0-1,0 1,0 0,0 0,0-1,0 1,0 0,1-1,-1 1,0-1,1 1,-1-1,1 1,0-1,-1 0,1 1,0-2,-3-25,1-1,2 1,1 0,1 0,1 0,1 0,2 1,1-1,1 1,1 1,1 0,2 0,0 1,10-13,18-37,2 2,4 2,3 2,3 2,3 2,3 3,2 3,3 2,2 3,3 3,23-11,-80 54,1 0,0 1,0 0,1 1,-1 1,1 0,1 1,-1 0,0 1,1 0,1 1,-13 2,1 0,-1 0,0 0,0 1,0-1,0 1,0-1,1 1,-1 0,0 0,-1 0,1 0,0 0,0 0,0 0,0 1,-1-1,1 1,-1-1,1 1,-1 0,0 0,0-1,1 1,-1 0,0 0,-1 0,1 0,0 0,-1 0,1 1,-1-1,1 0,-1 0,0 0,0 0,0 1,0-1,-15 85,-2-52,-2-1,-1-1,-2 0,-1-2,-1 0,-2-2,-1-1,-1-1,-1-1,-1-2,-2-1,0-1,-1-2,-14 5,34-18,0-1,0-1,-1 0,1 0,-1-2,0 0,-1 0,1-1,0-1,-1 0,-8-2,-1 1</inkml:trace>
  <inkml:trace contextRef="#ctx0" brushRef="#br0" timeOffset="4601.764">8269 788,'-28'20,"-2"1,0 1,1 1,2 1,0 2,2 1,0 1,-17 28,40-54,-1 0,2 1,-1-1,0 1,0 0,1 0,0-1,-1 1,1 0,0 0,1 0,-1 0,0 1,1-1,0 0,0 0,0 0,0 0,0 0,0 1,1-1,0 0,-1 0,1 0,0 0,1 0,-1 0,0-1,1 1,0 0,-1-1,1 1,0-1,1 1,-1-1,0 0,1 0,-1 0,1 0,-1-1,1 1,0 0,0-1,0 0,0 0,10 1,0 0,1-1,-1 0,0-2,1 1,-1-2,0 1,0-2,0 0,0-1,0 0,-1 0,0-2,0 1,0-2,-1 1,1-2,-2 1,1-2,-1 1,0-1,-1-1,0 0,-1 0,0-1,3-5,-5 7,-1 0,0-1,-1 1,0-1,0 0,-1 0,-1-1,0 1,0 0,-1-1,0 0,0 1,-2-1,1 1,-1-1,-1 0,0 1,-2-7,2 13,1 0,-1 1,0 0,0-1,0 1,0 0,-1 0,0 0,1 1,-1-1,0 0,0 1,0 0,0 0,-1 0,1 0,-1 0,1 1,-1-1,0 1,1 0,-1 0,0 1,0-1,0 1,1 0,-1 0,0 0,0 0,0 1,0-1,1 1,-1 0,0 0,0 1,1-1,-1 1,1-1,0 1,-1 0,1 1,0-1,0 0,0 1,1 0,-1 0,0-1,0 2,2-1,0 1,0-1,0 0,0 0,1 0,-1 1,1-1,0 0,0 1,0-1,0 0,1 0,-1 1,1-1,0 0,0 0,0 0,0 0,1 0,-1 0,1 0,0 0,0 0,0-1,0 1,0-1,0 1,1-1,-1 0,1 0,-1 0,1 0,0-1,0 1,2 0,114 33,-87-34,0-2,-1-1,1-1,-1-2,1-1,-1-1,-1-2,0-1,0-2,-1-1,0-1,-1-1,-1-1,-1-2,0-1,-1 0,-1-2,-1-1,-1-1,-1-1,10-15,-11 16,-2-1,0-1,-1 0,-2-1,0-1,-2-1,-1 0,-2 0,0-1,-2-1,0-4,-4 6,-1 0,-2 0,-1 0,-1 0,-1 0,-1 0,-8-26,11 52,0-1,0 1,-1-1,0 1,1-1,-1 1,0-1,0 1,0 0,-1 0,1-1,0 1,-1 0,1 0,-1 0,0 0,0 1,0-1,0 0,0 1,0-1,0 1,0 0,-1 0,1 0,0 0,-1 0,1 0,-1 1,1-1,-1 1,1 0,-1 0,1-1,-1 2,0-1,1 0,-1 0,1 1,-1 0,1-1,0 1,-1 0,1 0,0 0,-1 0,1 1,0-1,0 1,0-1,0 1,0 0,0 0,1 0,-1 0,-9 19,2 1,0 0,1 1,1-1,1 2,2-1,0 0,1 1,2 0,0-1,1 1,2 0,0 0,2 0,5 51,4-1,3-1,7 15,-16-65,9 38,0-5,-2 2,-2-1,-3 1,1 50,-14-74,4-34,0-1,-1 1,1 0,0 0,0-1,-1 1,1 0,0 0,-1-1,1 1,0 0,-1 0,1 0,-1 0,1 0,0 0,-1-1,1 1,-1 0,1 0,0 0,-1 0,1 0,-1 0,1 1,0-1,-1 0,1 0,0 0,-1 0,1 0,-1 1,1-1,0 0,-1 0,1 0,0 1,0-1,-1 0,1 1,0-1,-1 0,1 0,0 1,0-1,0 1,0-1,-1 0,1 1,0-1,0 0,0 1,0-1,0 1,0-1,0 0,0 1,0-1,0 1,0-1,0 0,0 1,0-1,0 0,0 1,1-1,-1 1,0-1,-5-11</inkml:trace>
  <inkml:trace contextRef="#ctx0" brushRef="#br0" timeOffset="4834.872">8552 533,'104'-5,"1"-5,79-19,-82 12,0 4,91 0,-103 26,-67-6</inkml:trace>
  <inkml:trace contextRef="#ctx0" brushRef="#br0" timeOffset="5184.708">9652 872,'31'-12,"-2"-2,1 0,-2-2,0-1,-1-2,-1 0,17-17,-39 33,-1 0,1 0,-1 0,0-1,0 1,0-1,0 0,0 1,-1-1,0 0,0-1,0 1,0 0,-1-1,1 1,-1-1,0 1,0-1,-1 1,0-1,1 0,-2 1,1-1,0 0,-1 1,0-1,0 1,0-1,-1 1,0-1,1 1,-1 0,-1 0,1 0,-1 0,1 0,-1 1,0-1,-1 1,1-1,0 1,-1 0,0 1,0-1,0 1,0-1,-4 1,-1 0,1 0,-1 0,1 1,-1 1,1-1,-1 1,0 1,1 0,-1 0,1 1,-1 0,1 0,0 1,0 0,0 0,0 1,1 0,-1 0,0 2,-7 3,0 2,0 0,2 1,-1 0,1 1,1 1,1 0,0 0,-1 3,6-9,2 0,-1 0,1 0,0 1,1 0,0-1,0 1,1 0,0 0,0 0,1 1,1-1,-1 0,2 0,-1 1,1-1,0 0,1 0,0 0,1 0,0 0,0 0,1-1,0 0,0 1,1-1,0-1,1 1,-1-1,1 0,1 0,-1-1,1 0,3 2,6 3,0-1,0 0,1-2,0 0,0-1,1 0,0-1,0-2,18 3,-6-3</inkml:trace>
  <inkml:trace contextRef="#ctx0" brushRef="#br0" timeOffset="5591.189">10076 1041,'248'-344,"-243"337,52-48,-55 56,-1-1,1 1,0-1,0 1,-1 0,1 0,0-1,-1 1,1 0,-1 0,1 1,-1-1,0 0,1 0,-1 1,0-1,0 1,0-1,0 1,0-1,0 1,0 0,-1 0,1-1,0 1,-1 0,0 0,1-1,-1 1,0 0,0 0,0 0,0 0,0 1,2 7,-1-1,1 0,0-1,1 1,0 0,0-1,1 1,0-1,0 0,1 0,0-1,0 1,1-1,0 0,1-1,-1 0,1 0,0 0,1 0,-1-1,1-1,0 1,0-1,1-1,-1 1,1-1,0-1,-1 0,1 0,8 0,-2-4,-1 0,1-2,-1 0,1 0,-1-1,0-1,-1 0,0-1,0-1,0 0,-1 0,0-2,-1 1,0-1,0-1,-1 0,-1 0,7-11,20-57,-32 55</inkml:trace>
  <inkml:trace contextRef="#ctx0" brushRef="#br0" timeOffset="6323.684">11204 25,'1'73,"-12"185,-2-145,6 0,4 1,7 19,-2 27,-2-117,0-53</inkml:trace>
  <inkml:trace contextRef="#ctx0" brushRef="#br0" timeOffset="6569.624">10951 589,'33'10,"17"3,8-1,0-2,-5-3,-2-3,-6-2,-4-1,-6-1,-3 0,-2-5,-2-2,-1 0,0 2,-4 2</inkml:trace>
  <inkml:trace contextRef="#ctx0" brushRef="#br0" timeOffset="7608">11712 731,'18'37,"-16"-27,2-1,-1 1,1-1,1 0,-1 0,2 0,-1 0,1-1,0 0,1 0,0-1,0 0,1 0,0-1,0 1,0-2,1 1,0-1,0-1,0 0,8 3,-8-8,0 0,0-1,0 0,-1 0,1-1,0 0,-1-1,0 0,0 0,0 0,0-1,-1-1,1 1,-1-1,-1 0,1-1,3-4,15-11,41-35,-20 16,2 2,2 3,50-29,-98 64,0-1,1 0,0 0,0 1,0-1,-1 1,1 0,0 0,1 0,-1 0,0 0,0 1,0-1,0 1,1 0,-1 0,0 0,0 0,0 1,1-1,0 1,-4 0,0 1,1-1,-1 0,0 1,0-1,0 0,-1 0,1 1,0-1,0 0,-1 0,1 1,-1-1,1 0,-1 0,1 0,-1 0,0 0,1 0,-1 0,0 0,0 0,0 0,0 0,0 0,0 0,0-1,0 1,0 0,0-1,-1 1,1-1,0 1,0-1,0 0,-1 0,1 1,0-1,-1 0,1 0,0 0,-1 0,0 1,-156 85,138-72,0 2,1 1,1 0,1 1,1 1,0 0,1 2,2-1,-4 8,16-26,0-1,0 1,1-1,-1 1,0 0,1-1,-1 1,1 0,-1-1,1 1,0 0,0 0,-1-1,2 1,-1 0,0 0,0 0,0-1,1 1,-1 0,1-1,-1 1,1 0,0-1,0 1,0-1,0 1,0-1,0 1,0-1,0 1,0-1,1 0,-1 0,0 0,1 0,-1 0,1 0,0 0,-1 0,1-1,0 1,-1-1,1 1,0-1,0 0,-1 1,1-1,0 0,0 0,1 0,13-1,0-1,0 0,-1 0,1-2,0 0,-1-1,0-1,0 0,0-1,-1 0,0-1,-1-1,1 0,-2-1,1 0,-2-1,11-12,25-15,67-54,-113 91,0 0,1 1,-1-1,0 1,1-1,-1 1,1 0,-1 0,0-1,1 1,-1 0,1 0,-1 0,0 1,1-1,-1 0,1 1,-1-1,0 0,1 1,-1-1,0 1,0 0,1 0,-1-1,0 1,0 0,0 0,0 0,0 0,0 0,0 0,0 0,0 1,-1-1,1 0,0 0,0 2,16 61,-12-36,-3-19,0-1,1-1,0 1,0 0,1-1,0 1,0-1,1 0,0-1,0 1,0-1,1 0,0 0,0-1,1 1,-1-1,1-1,0 1,0-1,1-1,-1 1,1-1,0 0,0-1,0 0,5 1,5-2,1 1,0-2,-1-1,1 0,0-1,-1-1,0-1,0 0,0-1,0-1,-1-1,0-1,0 0,4-4,17-8,0-2,-1-1,-2-2,0-1,-2-2,-1-1,-1-2,-1-1,-2-1,-2-2,-1 0,-2-2,-1 0,2-8,-18 29,0 1,-1 0,-1-1,0 0,-1 0,-1-1,0 1,-1 0,-1-1,0 1,-2 0,0-1,0 1,-4-10,5 23,0 0,0 0,0 0,-1 1,1-1,-1 0,1 1,-1-1,0 1,0-1,0 1,-1 0,1 0,0 0,-1 0,1 0,-1 0,0 1,0 0,1-1,-1 1,0 0,0 0,0 0,0 1,0-1,-1 1,1 0,0 0,0 0,0 0,0 0,0 1,0-1,-1 1,-102 48,87-34,0 1,1 1,1 0,0 2,1 0,1 1,1 0,1 1,1 1,1 0,1 0,0 1,2 0,1 1,-3 17,6-25,1 0,1 0,0 0,1 0,1 0,0 0,1 0,1 0,1 0,0 0,1 0,1-1,0 0,1 0,0 0,2 0,-1-1,2-1,0 1,1-1,0-1,0 0,2 0,5 4,0-2,0-2,1 0,0-1,1 0,0-2,0 0,1-1,1-1,0-1,16-6,-31-4</inkml:trace>
  <inkml:trace contextRef="#ctx0" brushRef="#br0" timeOffset="8002.83">11854 81,'-5'10,"-1"8,-5 0,-1 3,3-7,7-7,3-8,8-5,1-1</inkml:trace>
  <inkml:trace contextRef="#ctx0" brushRef="#br0" timeOffset="12824.972">15128 815,'12'5,"1"-1,1-1,-1 0,0-1,1-1,-1 0,1 0,0-1,-1-1,1-1,-1 1,0-2,1 0,-1-1,0 0,-1-1,1 0,-1-1,0-1,-1 0,5-3,-4 3,0 0,-1 0,0-1,0-1,-1 0,0 0,-1-1,0 0,0-1,-1 0,-1 0,1 0,-2-1,0-1,0 1,-1-1,-1 1,0-1,0-7,-4 16,0 1,-1-1,0 0,0 1,0-1,0 1,0-1,-1 1,0 0,0-1,0 1,0 0,0 0,0 0,-1 1,1-1,-1 1,0-1,0 1,0 0,0 0,0 0,-1 0,1 1,0-1,-1 1,1 0,-1 0,0 0,1 0,-1 1,0-1,1 1,-1 0,0 0,0 1,1-1,-1 1,0 0,1 0,-1 0,-18 6,1 0,0 2,0 0,1 2,0 0,1 1,0 1,1 1,1 1,0 0,-6 8,17-17,-1 1,2 0,-1 0,1 0,0 0,0 1,1 0,0 0,0 0,1 0,0 1,1-1,-1 1,2 0,-1 0,1 0,1 0,0 0,0 0,0 0,1 0,1-1,0 1,0 0,0 0,1-1,0 0,1 1,0-1,0-1,1 1,0 0,0-1,3 2,7 3,0-1,1-1,0 0,1-1,0-1,1 0,0-1,0-1,0-1,0-1,1 0,0-2,0 0,0-1,0 0,0-2,0 0,2-2,36-8,-33 4</inkml:trace>
  <inkml:trace contextRef="#ctx0" brushRef="#br0" timeOffset="13327.033">15776 1041,'284'-373,"-192"221,-92 152,1 0,-1 0,0 1,1-1,-1 0,0 0,1 0,-1 1,0-1,1 0,-1 0,0 0,1 0,-1 0,1 0,-1 0,0 0,1 0,-1 0,0 0,1 0,-1 0,1 0,-1 0,0 0,1 0,-1 0,0 0,1-1,-1 1,1 0,-1 0,0 0,0-1,1 1,-1 0,0 0,1-1,-11 40,5-20,-30 153,34-166,1 0,0 1,1-1,0 0,0 0,0 1,1-1,0 0,0 0,0-1,1 1,0 0,0-1,0 1,1-1,-1 0,1 0,1-1,-1 1,1-1,-1 0,1 0,1 0,-1-1,0 0,2 1,-1-2,0 0,1 0,-1 0,0-1,1 0,-1 0,1 0,-1-1,1 0,-1 0,1-1,-1 0,1 0,-1-1,0 1,0-1,1-1,-1 1,-1-1,1 0,0 0,-1-1,1 0,115-99,-101 83,-1 0,-1-2,-1 0,-1 0,0-2,-2 0,-1-1,3-10,-9 16</inkml:trace>
  <inkml:trace contextRef="#ctx0" brushRef="#br0" timeOffset="14092.578">16764 788,'19'4,"0"0,1-1,-1-1,1 0,0-2,-1 0,1-2,-1 0,1-1,-1-1,0 0,0-2,0 0,-1-1,0-1,0-1,-1 0,0-1,-1-1,7-6,-18 12,0 1,0-1,0-1,-1 1,0 0,0-1,0 0,-1 0,0 0,0-1,0 1,-1-1,0 1,0-1,-1 0,0 0,0 1,-1-1,1 0,-1 0,-1 0,0 0,1 0,-2 0,1 1,-1-1,0 0,-1 1,-3-7,4 10,0 1,-1-1,0 0,0 1,0 0,0-1,0 1,0 1,-1-1,1 0,0 1,-1-1,0 1,1 0,-1 0,0 1,1-1,-1 1,0 0,0 0,1 0,-1 0,0 1,1-1,-1 1,0 0,1 0,-1 0,1 1,-1-1,0 2,-99 66,88-55,-1-1,1 1,0 0,2 2,-1-1,2 2,-9 14,16-25,1 0,-1 0,1 1,1 0,-1-1,1 2,0-1,0 0,1 0,0 1,1-1,-1 1,2 0,-1-1,1 1,0 0,0-1,1 1,0 0,0-1,1 1,0-1,1 1,-1-1,1 0,1 0,1 3,2-3,0-1,0 0,0 0,0-1,1 0,0 0,0-1,0 0,1 0,-1-1,1 0,0-1,0 1,0-2,0 1,0-1,0-1,0 0,0 0,0-1,1 0,-1 0,3-2,15-3,-1-1,0-2,-1 0,0-2,0 0,-1-2,7-6,15-8,-2-1,-1-3,-1-1,-2-2,-2-2,-1-2,-2-1,-1-2,-2-1,-2-2,4-32,-33 74,0 0,-1 0,1 0,0 0,-1 0,0 0,1 0,-1 0,0 0,0 0,0 0,0 0,0 0,-1 0,1 0,-1 0,1 0,-1 0,0 0,1 0,-1 0,0 1,0-1,-1 0,1 1,0-1,0 0,-1 1,1 0,-1-1,0 1,1 0,-1 0,0 0,1 0,-1 0,-2-1,-4 3,-1-1,1 1,-1 1,1-1,-1 2,1-1,0 1,0 0,0 1,1-1,-1 2,1-1,0 1,0 0,1 0,-5 5,-56 76,66-83,0-1,0 1,0 0,0 0,1 0,-1 0,1 0,-1 0,1 0,0 0,0 0,1 0,-1 0,1 0,-1 0,1 0,0-1,0 1,0 0,1 0,-1-1,0 1,1-1,0 1,0-1,0 1,0-1,0 0,0 0,0 0,1 0,-1-1,1 1,0 0,104 22,-101-25,0 0,0 1,0 0,0 0,0 0,0 1,0 0,0 0,-1 1,1-1,0 1,-1 0,1 1,-1-1,0 1,0 0,0 1,0-1,0 1,-1 0,1 0,-1 0,0 1,-1-1,1 1,-1 0,0 0,0 0,0 1,-1 6,0-1,0 0,-2 1,1-1,-1 0,-1 1,0-1,-1 0,0 1,0-1,-2 0,1 0,-1-1,-1 1,0-1,0 0,-7 9,-11 29,13-23</inkml:trace>
  <inkml:trace contextRef="#ctx0" brushRef="#br0" timeOffset="15122.089">18401 533,'-14'-3,"0"2,-1 0,1 1,-1 0,1 1,-1 1,1 0,0 1,0 0,0 2,0-1,1 2,0-1,0 2,0 0,1 0,0 1,0 1,1 0,0 1,1 0,0 0,0 1,1 1,1-1,0 1,0 1,1-1,0 3,-2 1,3-7,-1 1,2 0,-1 1,1 0,1-1,0 1,0 1,1-1,1 0,0 1,0 0,1-1,1 11,0-19,1 0,0 0,0 0,0 0,0 0,1-1,-1 1,1-1,0 1,-1-1,1 1,0-1,0 0,1 0,-1 0,0 0,1 0,-1-1,1 1,0-1,-1 1,1-1,0 0,0 0,0 0,0-1,0 1,0-1,0 1,0-1,0 0,0 0,2-1,98-30,-64 3,-1-1,-2-2,0-2,3-7,30-26,83-74,-115 118,-36 22,0 0,0-1,0 1,0 0,-1 1,1-1,0 0,0 0,0 0,0 0,-1 1,1-1,0 0,0 1,-1-1,1 0,0 1,0-1,-1 1,1 0,-1-1,1 1,0-1,-1 1,1 0,-1-1,1 1,-1 0,0 0,1-1,-1 1,0 0,0 0,1 0,-1-1,0 1,0 0,0 0,0 0,0 0,0-1,0 1,0 0,0 0,-1 0,1 0,-27 182,20-95,4 1,8 67,18 109,-26-233,-1 0,-2 0,-1 0,-1-1,-2 0,-1 0,-2-1,-6 10,14-30,-1 0,0 0,-1-1,0 0,0-1,-1 1,0-1,0-1,-1 0,0 0,0 0,-1-1,1-1,-2 1,1-2,0 1,-1-2,0 1,0-1,0-1,-4 0,10-3,1-1,-1 1,0-1,1-1,0 1,-1-1,1 1,0-1,0 0,1-1,-1 1,1-1,-1 1,1-1,0 0,1 0,-1-1,1 1,-1 0,1-1,1 0,-1 1,1-1,-1 0,1 0,1 0,-1 0,1 1,0-1,0 0,0 0,1 0,-1 0,1 0,1 0,-1 0,0 1,1-1,0 0,10-35,1 0,2 1,2 1,2 0,1 1,2 1,1 1,2 1,25-27,102-85,-142 133</inkml:trace>
  <inkml:trace contextRef="#ctx0" brushRef="#br0" timeOffset="15824.034">18994 589,'17'227,"9"-153,-25-73,0 1,1-1,-1 1,0-1,1 0,-1 1,1-1,-1 0,1 0,0 0,-1 0,1-1,0 1,0 0,-1-1,1 1,0-1,0 0,0 1,0-1,0 0,0 0,0 0,0 0,-1-1,1 1,0 0,0-1,0 0,0 1,-1-1,1 0,0 0,-1 0,1 0,0 0,-1 0,2-1,12-11,-1 1,0-1,-1-1,-1-1,0 0,-1 0,0-1,0-3,10-13,148-170,-126 159,-42 42,0 1,0-1,0 0,0 0,0 1,0-1,0 1,0-1,1 1,-1-1,0 1,0 0,0 0,1-1,-1 1,0 0,0 0,0 0,1 0,-1 1,0-1,0 0,0 0,1 1,-1-1,0 0,0 1,0 0,0-1,0 1,0-1,0 1,0 0,0 0,0 0,0-1,-1 1,1 0,0 0,-1 0,1 0,0 0,-1 1,1-1,-1 0,0 0,1 0,-1 0,4 13,-1 0,-1-1,0 1,-1 0,-1 0,0 0,0 0,-2 4,0 17,0 86,-6 1,-5-1,-17 62,21-142,0 12,-3-1,-2-1,-3 0,-1-1,-3-1,-17 29,35-71,-1 0,0 0,0-1,0 1,-1-1,0 0,0 0,0-1,-1 1,0-1,0 0,0-1,-1 0,1 0,-1 0,0-1,0 0,-1 0,1 0,0-1,-1-1,0 1,1-1,-1 0,0-1,0 0,1 0,2-4,1 0,1 0,-1 0,1-1,-1 1,1-1,0 0,1 0,-1 0,1 0,0 0,0-1,1 1,0-1,0 1,0-1,0 0,1 1,0-1,0 0,1 1,0-1,0 1,0-1,1-3,4-10,0 0,2 0,0 0,1 1,1 0,0 1,1 0,1 1,1 0,0 0,1 2,1 0,5-4,24-24,2 2,1 1,2 3,1 2,44-21,184-74,-236 111</inkml:trace>
  <inkml:trace contextRef="#ctx0" brushRef="#br0" timeOffset="18344.883">0 1973,'315'-30,"-114"20,153-19,0 11,-80-8,122 15,-83-8,40-8,-1 16,184-7,-172-9,663 27,-602-11,187-8,-37-9,-319 29,295-12,127-18,353 10,-683 21,452-2,-260-28,-336 28,260-11,144-8,-123-6,153-4,-12 0,130 29,-236-28,277 28,-362-27,297 15,-90-17,58 1,204 11,-661 18,316 27,162-28,-697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0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1,'-10'23,"2"14,7 5,4-5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0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40 133,'0'5,"0"6,0 6,0 5,0 4,0 2,-4 1,-3 0,1 1,2-1,0 0,2 0,-4-6,-1-6</inkml:trace>
  <inkml:trace contextRef="#ctx0" brushRef="#br0" timeOffset="666.512">407 387,'-11'39,"29"-55,2-16,14-22,2 1,2 1,2 2,8-4,-47 54,-1-1,0 0,0 0,1 1,-1-1,1 1,-1-1,0 0,1 1,-1-1,1 1,-1-1,1 1,0-1,-1 1,1 0,-1-1,1 1,0-1,-1 1,1 0,0 0,-1 0,1-1,0 1,0 0,-1 0,1 0,0 0,0 0,-1 0,1 0,0 0,-1 0,1 1,0-1,0 0,-1 0,1 1,0-1,-1 0,1 1,-1-1,1 1,0-1,-1 1,1-1,-1 1,1-1,-1 1,0-1,1 1,-1 0,1 0,6 46,-5-26,-2-14,0-1,1 0,0 1,0-1,0 0,1 0,0 0,0 0,1 0,0 0,0 0,0-1,1 0,-1 1,1-1,0-1,1 1,-1 0,1-1,0 0,0 0,1-1,-1 1,1-1,-1 0,1-1,0 0,0 1,0-2,1 1,-1-1,0 0,0 0,1-1,-1 1,1-1,0-1,6-5,0-1,-1 0,0-1,0 0,0-1,-1 0,-1-1,0 0,0 0,-1-1,0-1,-1 1,0-2,-1 1,-1-1,2-2,6-10,53-93,-54 105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4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763 177,'-1'0,"1"0,-1-1,1 1,0 0,-1 0,1 0,-1 0,1-1,-1 1,1 0,-1 0,1 0,-1 0,1 0,-1 0,1 0,-1 0,1 0,-1 1,1-1,-1 0,1 0,-1 0,1 0,-1 1,1-1,-1 0,1 1,0-1,-1 0,1 1,0-1,-1 0,1 1,0-1,-1 0,1 1,0-1,0 1,-1-1,1 1,0-1,0 1,0-1,0 1,0-1,0 1,0-1,-1 1,2-1,-1 1,0-1,0 1,0-1,0 1,0-1,0 1,-23 125,2 3,6 2,4 30,-15 187,26-333,1-8,-1-1,0 1,0-1,0 1,0-1,-1 1,-1-1,1 0,-1 1,0-1,0 0,0 0,-4 5,-5-38,10 4,1 0</inkml:trace>
  <inkml:trace contextRef="#ctx0" brushRef="#br0" timeOffset="596.648">0 516,'50'-27,"434"-173,-174 59,-292 135,-5 4</inkml:trace>
  <inkml:trace contextRef="#ctx0" brushRef="#br0" timeOffset="1032.348">988 9,'0'0,"0"1,0-1,1 0,-1 1,0-1,1 1,-1-1,0 0,1 1,-1-1,0 0,1 1,-1-1,0 0,1 1,-1-1,1 0,-1 0,1 0,-1 0,1 1,-1-1,1 0,-1 0,1 0,-1 0,1 0,-1 0,1 0,-1 0,1 0,-1 0,1-1,-1 1,1 0,-1 0,0 0,1 0,-1-1,1 1,-1 0,1-1,-1 1,0 0,1-1,-1 1,0 0,1-1,-1 1,0-1,0 1,1 0,-1-1,0 1,0-1,0 1,0-1,1 1,-1-1,0 1,0-1,0 1,0-1,0 1,0-1,0 1,0-1,-1 1,1-1,0 1,7 39,-4 289,-4-180,5-1,7 6,-7-113,-4-26,1-1,0 1,1-1,1 0,0 1,1-1,0 0,1-1,4 8,-8-18,1 0,0 1,0-1,0 0,0 0,0 0,1 0,-1 0,1 0,-1-1,1 1,0-1,-1 0,1 0,0 0,0 0,0 0,0-1,0 1,0-1,0 0,0 0,0 0,0 0,0 0,0-1,0 1,-1-1,1 0,0 0,0 0,2-1,83-53,-80 48,36-32,2 2,2 3,28-16,-75 49,1-1,0 0,0 1,0-1,0 1,0 0,0 0,0 0,0 0,0 0,1 0,-1 0,0 1,1-1,-1 1,0 0,1 0,-1-1,1 2,-1-1,0 0,1 0,-1 1,0-1,1 1,-1 0,0 0,0 0,1 0,-1 0,0 0,0 0,0 1,0-1,-1 1,1 0,0-1,0 2,0 6,1 0,-2 0,1 1,-1-1,-1 1,0-1,0 1,-1-1,0 1,-1-1,0 0,0 1,-1-1,-2 4,-10 68,14-80,1 1,-1-1,1 1,0-1,0 1,0-1,0 1,0-1,0 1,1-1,-1 1,0-1,1 1,-1-1,1 1,-1-1,1 1,0-1,0 0,-1 1,1-1,0 0,0 0,0 0,1 0,-1 0,0 0,0 0,0 0,1 0,-1 0,1-1,-1 1,0-1,1 1,-1-1,1 1,-1-1,1 0,-1 0,1 0,-1 0,1 0,0 0,-1 0,1 0,-1 0,1-1,-1 1,1-1,-1 1,0-1,1 0,23-12,-2-4</inkml:trace>
  <inkml:trace contextRef="#ctx0" brushRef="#br0" timeOffset="1400.7">1891 911,'12'4,"0"-2,0 1,0-1,0-1,0 0,1-1,-1 0,0-1,0 0,0-1,0-1,0 0,0 0,0-1,-1 0,0-1,0-1,0 0,-1 0,1-1,-2 0,1-1,-1 0,0 0,-1-1,1 0,-2-1,7-9,-12 16,0 1,0-1,-1 0,1 0,0 1,-1-1,0 0,0 0,0 0,0-1,0 1,-1 0,1 0,-1 0,0-1,0 1,0 0,0 0,-1-1,1 1,-1 0,0 0,0 0,0 0,0 0,0 0,-1 0,1 0,-1 0,0 1,0-1,0 1,0-1,0 1,-1 0,1 0,-1 0,0 0,1 0,-1 1,0-1,0 1,0-1,0 1,0 0,0 1,0-1,0 0,-1 1,1 0,0-1,0 1,-1 1,-8 2,0 2,0 0,0 0,1 1,0 1,0-1,0 2,1 0,0 0,1 1,0 0,0 0,1 1,0 0,1 1,0 0,0 0,1 0,1 1,0 0,-3 11,4-16,0 1,0-1,1 1,0 0,1 0,0 1,0-1,0 0,1 1,0-1,1 1,0-1,0 1,1-1,0 1,1-1,0 1,0-1,0 0,1 0,0 0,1-1,0 1,0-1,1 1,0-1,0-1,6 7,-1-5,0-1,1 0,0-1,1 0,-1 0,1-2,0 1,1-1,-1-1,1 0,-1-1,1 0,0-1,0-1,0 0,-1 0,1-1,0-1,0 0,-1-1,10-3,6-1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52,'-16'-42,"16"41,0 1,0-1,-1 1,1-1,0 1,-1-1,1 1,0-1,-1 1,1-1,-1 1,1 0,-1-1,1 1,-1 0,1-1,-1 1,1 0,-1-1,0 1,1 0,-1 0,1 0,-1 0,0 0,1 0,-1 0,1 0,-1 0,0 0,1 0,-1 0,1 0,-1 0,0 0,1 1,-1-1,1 0,-1 0,1 1,-1-1,1 0,-1 1,1-1,-1 1,1-1,-1 0,1 1,0-1,-1 1,1-1,0 1,-1-1,1 1,0 0,0-1,0 1,-1-1,1 1,0 0,0-1,0 1,0-1,0 1,0 0,0-1,0 1,-5 16,1 0,1 0,0 0,2 0,-1 0,2 0,0 1,3 11,-2-11,0 0,2 1,0-1,1-1,1 1,0 0,1-1,1 0,1-1,1 1,0-2,1 1,0-1,1-1,1 0,4 3,-12-14,0 0,0 0,1 0,0 0,-1-1,1 0,0 0,0 0,0 0,0-1,1 0,-1 0,0-1,0 1,1-1,-1 0,0 0,1-1,-1 0,0 0,0 0,0 0,0-1,0 0,0 0,0 0,0-1,-1 0,1 0,-1 0,0 0,0-1,0 1,0-1,-1 0,2-1,18-23,-2 0,0-1,-2-1,-1-1,12-31,-14 31,-16 30,0 1,0-1,0 0,0 0,0 0,0 0,0 0,1 0,-1 0,0 1,1-1,-1 0,0 0,1 0,-1 1,1-1,-1 0,1 0,0 1,-1-1,1 1,0-1,-1 0,1 1,0-1,0 1,0 0,-1-1,1 1,0 0,0-1,0 1,0 0,0 0,-1 0,1-1,0 1,0 0,0 0,0 1,0-1,0 0,0 0,0 0,-1 1,1-1,0 0,0 1,0-1,-1 1,1-1,0 1,0-1,-1 1,1-1,0 1,-1 0,1-1,-1 1,1 0,-1 0,1-1,66 152,-64-146,1-1,0 1,0-1,0 0,1-1,0 1,0-1,0 0,0 0,1 0,0-1,0 0,-1 0,2 0,-1-1,0 0,0 0,4 0,-2 1,1-1,-1 0,1 0,-1-1,1 0,0-1,-1 0,1 0,0-1,-1 0,1-1,-1 0,1 0,-1 0,0-1,0-1,0 1,0-1,0-1,5-4,-1-1,-1 0,0-1,0 0,-1 0,0-1,-1-1,-1 1,0-2,0 1,-1-1,-1 0,2-7,-4 1,0 1,-1-1,-1 0,-1 0,0-1,-2 1,-2-17,3 35,0 1,0-1,0 0,0 1,0-1,0 0,-1 1,1-1,0 0,-1 1,1-1,-1 1,0-1,0 1,1-1,-1 1,0-1,0 1,0 0,0 0,-1-1,1 1,0 0,-1 0,1 0,0 0,-1 0,1 1,-1-1,1 0,-1 1,1-1,-1 1,0-1,1 1,-1 0,0 0,1 0,-1 0,0 0,1 0,-1 0,0 0,1 1,-1-1,-1 1,-12 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0,'-21'105,"4"1,5 1,5-1,4 2,5 15,25 93,0-118,-27-98,0 0,0-1,1 1,-1-1,0 1,1 0,-1-1,0 1,1 0,-1-1,1 1,-1 0,0-1,1 1,-1 0,1 0,-1 0,1-1,-1 1,1 0,-1 0,1 0,-1 0,1 0,-1 0,1 0,-1 0,1 0,-1 0,0 0,1 0,-1 0,1 1,-1-1,1 0,-1 0,1 0,-1 1,1-1,-1 0,0 1,1-1,-1 0,0 1,1-1,-1 0,0 1,1-1,-1 1,0-1,0 0,1 1,-1-1,0 1,0-1,0 1,0-1,0 1,0-1,0 1,0-1,0 1,0-1,0 1,0-1,0 1,0-1,0 1,0-1,14-38,-14 36,25-100,-15 71</inkml:trace>
  <inkml:trace contextRef="#ctx0" brushRef="#br0" timeOffset="264.173">315 367,'-208'235,"155"-160,52-73,0 0,0 0,1 0,-1 0,1 0,-1 0,1 0,-1 0,1 1,0-1,0 0,0 0,1 0,-1 1,0-1,1 0,-1 0,1 0,0 0,0 0,0 0,0 0,0 0,0 0,0-1,1 1,-1 0,1-1,-1 1,1-1,-1 1,1-1,0 0,0 1,0-1,0 0,0-1,0 1,0 0,202 81,-81 14,-92-72,-14-17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42 130,'-15'70,"11"-58,0 0,1-1,0 1,1 1,1-1,-1 0,2 0,0 1,0-1,2 0,-1 0,1 0,1 0,4 12,-6-21,0-1,1 1,-1 0,1-1,0 1,0-1,0 1,0-1,0 0,0 0,0 0,1 0,-1 0,1-1,0 1,-1-1,1 0,0 1,0-1,0 0,0-1,0 1,0 0,0-1,0 0,0 0,0 0,0 0,0 0,0-1,0 1,0-1,0 0,0 0,0 0,0 0,5-2,0-1,0 0,-1-1,1 0,-1 0,0-1,0 0,-1 0,1 0,-1-1,-1 0,1 0,0-1,1 0,-1 0,-1-1,1 0,-2 0,1 0,-1-1,0 1,-1-1,-1 0,1 0,-1 0,-1-1,0 1,0 0,-1-1,-1 1,1 0,-2 0,1-1,-1 1,-1 0,0 0,0 1,-1-1,-1 1,1 0,-4-5,4 10,-1 0,0 1,0 0,0 0,0 0,0 0,0 1,-1-1,1 1,-1 1,0-1,1 1,-1 0,0 0,0 1,0 0,0 0,0 0,1 1,-1 0,0 0,0 0,1 1,-1-1,0 1,1 1,0-1,0 1,-1 0,2 0,-1 1,0-1,1 1,-1 0,1 0,0 1,1-1,-1 1,1 0,-11 15,2-3</inkml:trace>
  <inkml:trace contextRef="#ctx0" brushRef="#br0" timeOffset="295.866">437 440,'1'-23,"1"1,2-1,0 0,1 1,2 0,0 0,1 0,1 1,1 1,1-1,1 2,3-4,82-124,-83 140,-4 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0,'11'206,"8"217,5-229,-24-193,0 0,0 0,-1 0,1 0,0 0,0 0,0 0,0 0,0 0,0 0,0 0,0 0,0 0,1 0,-1 0,0 0,1 0,-1 0,1 0,-1 0,1 0,-1 0,1-1,0 1,-1 0,1 0,0-1,0 1,-1 0,1-1,0 1,0-1,0 1,0-1,0 1,0-1,0 0,0 1,0-1,0 0,0 0,0 0,0 0,0 0,0 0,0 0,0 0,0 0,0 0,0 0,0-1,0 1,0-1,0 1,0 0,0-1,0 1,0-1,-1 0,1 1,0-1,0 0,-1 0,1 1,0-1,-1 0,70-63,-33 27,2 2,2 2,1 1,44-24,-84 55,98-41,-97 42,1-1,-1 1,1-1,-1 1,1 1,-1-1,1 0,-1 1,0-1,1 1,-1 0,0 0,0 1,1-1,-1 1,0-1,0 1,0 0,-1 0,1 0,0 1,-1-1,0 0,1 1,-1 0,0 0,0-1,0 1,0 2,2 2,-1 0,0 1,0-1,-1 1,1 0,-2 0,1-1,-1 1,0 0,-1 0,0 0,0 0,-1 0,0 0,0 0,-1 0,0 0,0-1,-1 1,0-1,-1 1,1-1,-1 0,0-1,-1 1,-3 3,-4 5,0 0,-1-1,-1-1,0 0,-1-1,0-1,-1 0,0-1,-1-1,-14 6,-117 26,138-39,1-1,-1 0,1 0,-1-1,1-1,-1 1,1-2,-1 1,1-1,-1-1,0 0,7 2,-1 0,1 0,0 0,0-1,1 1,-1-1,0 1,0-1,1 0,-1 0,1 0,-1-1,1 1,0 0,0-1,0 0,0 1,1-1,-1 0,1 0,0 0,-1 0,1 0,1 0,-1 0,0 0,1-1,0 1,-1 0,1 0,0-1,1 1,0-3,3-11</inkml:trace>
  <inkml:trace contextRef="#ctx0" brushRef="#br0" timeOffset="619.177">960 508,'-5'11,"0"0,1 1,1 0,0-1,0 1,1 0,1 0,0 1,1-1,0 0,1 0,0 0,0 0,2 0,0 0,0 0,1-1,0 1,1-1,2 4,-6-14,1 1,-1 0,1 0,-1 0,1 0,0-1,0 1,0-1,0 0,0 1,0-1,0 0,0 0,0 0,1-1,-1 1,0 0,1-1,-1 1,0-1,1 0,-1 0,1 0,-1 0,0 0,1-1,-1 1,0-1,1 1,-1-1,0 0,0 0,1 0,-1 0,0 0,0-1,0 1,0-1,1 0,63-78,-61 72,129-212,-134 218,1 1,0-1,0 0,1 0,-1 1,0-1,0 1,1-1,-1 1,1 0,-1-1,1 1,0 0,0 0,-1 0,1 0,0 0,0 1,0-1,0 0,0 1,0-1,0 1,0 0,0 0,0 0,0 0,0 0,0 0,0 1,0-1,0 1,0-1,0 1,0 0,0-1,0 1,-1 0,1 0,0 0,-1 1,1-1,-1 0,1 1,-1-1,1 1,-1-1,0 1,0 0,0 0,0-1,0 1,0 0,0 0,-1 0,1 0,-1 0,1 0,-1 1,14 35,-2 1,-1 0,-3 0,-1 1,0 12,2 39,-5 1,-3 0,-6 31,4-107,0 0,-1 0,-1 0,0-1,-2 1,0-1,0 1,-1-1,-1-1,-1 1,0-2,0 1,-2-1,1 0,-2 0,0-2,-3 3,12-12,0 0,0 0,0 0,-1-1,1 1,0-1,-1 0,0 1,1-1,-1-1,1 1,-1 0,0 0,0-1,1 0,-1 1,0-1,0 0,0 0,1-1,-1 1,0-1,0 1,1-1,-1 0,0 0,1 0,-1 0,1-1,-1 1,1 0,0-1,0 0,-1 0,1 0,0 0,1 0,-1 0,0 0,1 0,-1-1,1 1,-1-1,1 1,0-1,0 1,0-1,1 0,-1 0,1 1,-1-1,1 0,0 0,0 0,1-11,0-1,1 0,1 1,0-1,1 1,1 0,0 0,1 0,0 1,1 0,1 0,0 1,0 0,2 0,-1 1,1 0,1 1,0 0,11-7,-8 1,2 0,0 1,1 1,0 0,1 2,1 0,0 1,1 0,0 2,0 1,1 0,0 1,0 2,0 0,1 1,19-1,-37 5,0 1,0-1,0 1,-1 0,1 0,0 0,-1 0,1 1,-1-1,1 1,-1 0,1 0,-1 0,0 1,0-1,0 1,-1-1,1 1,1 2,7 13</inkml:trace>
  <inkml:trace contextRef="#ctx0" brushRef="#br0" timeOffset="913.035">85 1270,'106'17,"-37"-5,0-3,1-3,12-2,349-41,-263 18,352-34,-459 45,-13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288 683,'-18'6,"0"1,1 0,0 2,0 0,1 1,0 0,1 2,0 0,1 0,0 1,1 1,1 0,0 1,1 0,0 1,1 0,1 1,1 0,0 1,1-1,1 1,5-13,0-1,0 1,1 0,0-1,0 1,0 0,0-1,1 1,0-1,-1 1,2 0,-1-1,0 0,1 1,0-1,0 0,0 0,1 0,0 0,-1 0,1-1,0 1,1-1,-1 0,1 0,-1 0,1 0,0-1,0 1,0-1,0 0,0 0,1-1,-1 1,1-1,-1 0,1 0,-1 0,1-1,0 0,-1 0,1 0,-1 0,1-1,0 1,-1-1,1 0,2-2,19-12,0-1,-2-1,0-1,-1-1,0-2,-2 0,-1-1,0-1,1-5,4-1,10-10,-1-2,-3-1,-1-2,-2-1,-2-1,-2-1,-2-1,-3-1,-1-1,-3 0,-2-1,-2-1,1-27,-20-35,7 111,0-1,0 1,0-1,0 1,-1 0,0-1,1 1,-1 0,0 0,0 0,-1 1,1-1,0 0,-1 1,0 0,0-1,0 1,0 0,0 0,0 1,0-1,0 1,-1-1,1 1,0 0,-1 0,0 1,1-1,-4 1,-2 2,0 1,1 0,-1 1,1 0,0 0,0 0,0 1,1 1,0-1,0 1,0 1,0-1,1 1,0 0,1 0,0 1,0 0,0-1,1 2,-1 2,-11 14,2 1,0 0,2 2,1-1,1 1,2 1,0 0,2 0,2 0,0 1,2-1,1 1,1 0,2 0,1-1,1 1,3 5,-2-21,0-1,0 1,2-1,-1 0,2 0,0-1,0 0,1 0,1-1,0 0,0-1,1 0,0-1,1 0,0 0,1-2,-1 1,1-2,1 1,-1-2,1 0,0-1,0 0,1-1,-1 0,1-1,-1-1,6-1,58-6,-60-1</inkml:trace>
  <inkml:trace contextRef="#ctx0" brushRef="#br0" timeOffset="263.686">1078 599,'-4'8,"-10"14,1 0,1 0,1 2,1-1,1 1,1 1,1 0,-1 12,8-33,0 0,-1 0,1 0,1 0,-1 0,1 0,-1 0,1 0,0 0,1 0,-1 0,1-1,-1 1,1 0,0-1,1 0,-1 1,0-1,1 0,0 0,0-1,0 1,0 0,0-1,0 0,1 0,-1 0,1 0,-1 0,1-1,0 1,0-1,0 0,0 0,0-1,0 1,0-1,0 0,0 0,0 0,0 0,0-1,0 0,3-1,5 0,1-1,-1-1,0 0,0-1,-1 0,1-1,-1 0,-1-1,1 0,-1-1,0 0,-1 0,0-1,0 0,-1-1,0 0,0 0,-1-1,-1 0,0 0,0 0,-1-1,-1 0,0 0,1-7,-5 14,0-1,0 1,0-1,-1 1,0 0,0-1,-1 1,0 0,1 0,-2 0,1 0,0 0,-1 0,0 1,0-1,-1 1,1 0,-1 0,0 0,0 1,0-1,0 1,-1 0,1 0,-1 0,0 1,0-1,0 1,-2 0,-1-1,0-1,0 2,0-1,0 1,-1 0,1 1,-1 0,1 1,-1-1,0 1,1 1,-1 0,1 0,-1 1,1 0,0 0,-1 1,-1 1,-29 25,26-13</inkml:trace>
  <inkml:trace contextRef="#ctx0" brushRef="#br0" timeOffset="702.473">1530 880,'80'-189,"-79"187,0 0,-1 0,1 1,0-1,0 0,0 1,1-1,-1 1,0-1,0 1,1-1,-1 1,1 0,0 0,-1 0,1 0,0 0,-1 0,1 0,0 0,0 1,0-1,0 1,0-1,0 1,0 0,-1 0,1 0,0 0,0 0,0 0,0 0,0 1,0-1,0 1,0 0,0-1,-1 1,1 0,0 0,0 0,-1 0,1 0,-1 0,1 1,-1-1,1 1,-1-1,0 1,0-1,0 1,0 0,23 56,-23-52,0-1,1 1,-1 0,1-1,1 1,-1-1,1 0,0 0,0 0,0 0,1 0,-1-1,1 1,0-1,1 0,-1 0,1-1,-1 1,1-1,0 0,1 0,-1-1,0 1,6 0,-2-1,0-1,-1 0,1-1,0 0,-1 0,1-1,0 0,-1-1,1 0,-1 0,0-1,0 0,1 0,-2-1,1 0,0 0,-1-1,3-3,116-110,-53 12,-66 87</inkml:trace>
  <inkml:trace contextRef="#ctx0" brushRef="#br0" timeOffset="1936.212">2461 796,'59'-7,"-39"6,0-1,0 0,0-2,-1 0,1-1,-1-1,0-1,0-1,-1 0,0-1,10-8,-25 15,1 0,-1-1,0 1,0-1,0 0,-1 0,1 0,-1 0,1-1,-1 1,0-1,0 1,-1-1,1 0,-1 1,0-1,0 0,0 0,0 0,-1 0,1 0,-1 0,0 0,0 0,-1 0,1 0,-1 0,0 0,0 0,0 0,-1 1,1-1,-1 0,0 1,0-1,0 1,0 0,-1-1,1 1,-1 0,0 1,0-1,0 0,0 1,-1 0,1-1,-1 1,1 1,-2-2,-10-1,0 0,0 1,0 1,0 0,0 1,-1 1,1 0,0 1,0 1,0 0,0 1,0 1,0 0,1 1,-2 1,9-3,-1 0,0 1,1-1,0 2,0-1,0 1,1 0,-1 0,1 1,0 0,1 0,0 0,0 1,0 0,0 0,1 0,0 0,1 1,0 0,0-1,1 1,0 0,0 1,0-1,1 0,1 0,-1 0,1 1,1-1,0 0,0 1,0-1,1 0,0 0,1 0,0-1,0 1,0 0,1-1,0 0,1 0,0 0,0-1,0 1,1-1,0 0,0-1,0 0,5 4,13 0,1-1,0 0,0-2,0-1,1-1,-1-1,1-1,0-2,0 0,20-4,-9 3,-2-1,1-2,-1-2,0-1,-1-1,16-7,-20 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21,'-18'-5,"-1"0,1 1,-1 1,0 1,-1 1,1 0,0 2,-9 1,20-1,0 0,1 1,-1 0,0 0,1 1,0 0,-1 1,1-1,0 1,1 0,-1 1,1 0,0 0,0 0,0 1,1 0,0 0,0 0,1 1,-1-1,-1 5,1 4,0 0,0 0,2 0,0 0,0 1,2-1,0 1,1 0,0-1,1 1,3 13,-4-24,0 0,1 0,0 0,-1 0,2 0,-1-1,0 1,1 0,0-1,0 1,1-1,-1 1,1-1,0 0,0 0,0-1,0 1,1-1,0 1,0-1,-1 0,2 0,-1-1,0 1,1-1,-1 0,1 0,-1 0,1-1,0 0,0 0,0 0,0 0,0-1,-1 0,2 0,15-6,0-1,0-2,-1 0,0-1,0-1,-1 0,-1-2,0 0,0-1,-2-1,1-1,-2 0,4-7,-10 15,94-120,-101 125,-2 1,0 1,0 0,1 0,-1-1,0 1,0 0,1 0,-1 0,1 0,-1-1,1 1,0 0,-1 0,1 0,0 0,0 0,0 0,-1 1,1-1,0 0,0 0,0 1,0-1,1 0,-1 1,0-1,0 1,0-1,0 1,1 0,-1 0,0-1,0 1,0 0,1 0,-1 0,0 0,0 0,1 1,-1-1,0 0,0 0,1 1,-1-1,0 1,0-1,0 1,0 0,0-1,0 1,0 0,0 0,34 67,-31-56,1-1,1 1,0-1,0 0,1-1,1 0,0 0,0 0,9 7,-9-11,0-1,0 0,1 0,-1-1,1 0,0-1,0 0,0 0,1-1,-1 0,0 0,1-1,0-1,5 0,10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0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377 286,'-7'-4,"1"1,-1-1,0 1,1 0,-1 1,-1 0,1 0,0 0,0 1,-1 0,1 0,-1 1,1 0,-1 0,1 1,0 0,-6 1,1 1,-1 0,1 0,0 1,0 1,0 0,0 1,1 0,0 1,-5 3,15-9,0 0,0 0,0 0,0 0,-1 1,2-1,-1 0,0 0,0 1,0-1,0 1,1-1,-1 0,1 1,-1-1,1 1,0-1,-1 1,1 0,0-1,0 1,0-1,0 1,0-1,0 1,1 0,-1-1,1 1,-1-1,1 1,-1-1,1 0,0 1,0-1,-1 0,1 1,0-1,0 0,0 0,1 0,-1 0,0 0,0 0,0 0,1 0,68 42,-63-40,23 11,58 34,-86-47,1 1,-1 0,1 0,-1 1,0-1,0 0,0 1,0-1,0 1,-1 0,1 0,-1-1,0 1,0 0,0 0,0 0,0 0,-1 0,1 1,-1-1,0 0,0 0,0 0,0 0,-1 0,1 0,-1 1,0-1,-1 3,-1-1,1 0,-1 0,0 0,-1 0,1 0,-1-1,0 1,0-1,-1 0,1 0,-1-1,0 1,0-1,0 0,0-1,-1 1,1-1,-6 2,-114 26,120-30,-107 8,101-12,6-2</inkml:trace>
  <inkml:trace contextRef="#ctx0" brushRef="#br0" timeOffset="603.038">799 314,'-75'315,"64"-259,3-10,-1 0,-3 0,-2-1,-16 35,30-79,0 0,0 0,0-1,1 1,-1 0,0 0,-1-1,1 1,0 0,0 0,0-1,0 1,0 0,-1 0,1-1,0 1,-1 0,1-1,-1 1,1 0,0-1,-1 1,1-1,-1 1,0-1,1 1,-1-1,1 1,-1-1,0 1,1-1,-1 0,0 0,0 1,1-1,-1 0,0 0,1 0,-1 1,0-1,0 0,0 0,1 0,-1 0,0-1,0 1,1 0,-1 0,0 0,0-1,1 1,-1 0,0-1,1 1,-1 0,0-1,1 1,-1-1,1 1,-1-1,1 1,-1-1,1 0,-1 1,1-1,0 0,-1 0,28-102,-2 47,3 2,2 1,2 1,3 2,2 1,2 2,1 2,25-20,-64 64,9-11,1 0,0 0,0 1,1 0,0 1,1 1,0 0,1 1,0 0,0 1,1 0,9-2,-22 9,0-1,-1 1,1 0,0-1,0 1,0 0,0 0,0 0,0 1,-1-1,1 0,0 1,0-1,0 1,-1 0,1-1,0 1,-1 0,1 0,-1 0,1 0,-1 1,1-1,-1 0,0 0,1 1,-1-1,0 1,0-1,0 1,0 0,-1-1,1 1,0 0,-1 0,1-1,-1 1,1 0,-1 0,0 0,0 0,0 0,0-1,0 1,0 1,-18 84,6-59,0 0,-2-2,-1 1,-2-2,0 0,-6 4,17-20,-1-1,-1 0,1 0,-1-1,-1 0,1 0,-1-1,-1-1,1 1,-1-1,0-1,0 0,0 0,0-1,-1 0,1-1,-1 0,-9 0,18-2,0 1,0-1,0 0,0 0,0-1,0 1,0 0,0-1,0 1,0-1,0 1,0-1,0 0,0 0,1 0,-1 0,0 0,1-1,-1 1,0 0,1-1,0 1,-1-1,1 1,0-1,0 0,0 1,0-1,0 0,0 0,0 0,1 0,-1 0,1 0,-1 0,1 0,0 0,0 0,0 0,0 0,0 0,0 0,1 0,0-2,0-3,1-1,0 1,0 0,0 0,1 0,0 0,1 0,-1 1,2-1,-1 1,4-5,7-3</inkml:trace>
  <inkml:trace contextRef="#ctx0" brushRef="#br0" timeOffset="1136.397">1195 597,'20'-4,"0"-2,0 0,0-1,-1-1,0 0,0-2,-1 0,-1-1,1-1,-2 0,0-2,0 0,-1 0,-1-1,-1-1,0-1,-1 0,5-8,-10 11,3-2,-1-1,-1 0,0-1,-1 0,-1 0,-1-1,0 1,-2-1,1-5,-4 23,0-1,1 1,-1 0,0 0,0 0,0 0,1 0,-1-1,0 1,-1 0,1 0,0 0,0 0,0 0,-1 0,1-1,-1 1,1 0,-1 0,1 0,-1 0,1 0,-1 1,0-1,0 0,1 0,-1 0,0 0,0 1,0-1,0 0,0 1,0-1,0 1,0-1,0 1,0 0,0-1,0 1,-1 0,1 0,0 0,0 0,0 0,0 0,0 0,-1 0,1 0,0 0,0 1,0-1,0 0,0 1,0-1,0 1,0-1,0 1,0 0,0-1,0 1,0 0,-58 48,56-46,1-1,-1 1,0 0,1 0,0 0,0 0,0 0,0 0,0 1,1-1,-1 1,1-1,0 1,0 0,1-1,-1 1,1 0,-1 0,1-1,0 1,1 0,-1 0,1-1,-1 1,1 0,0-1,1 1,-1 0,0-1,1 0,0 1,0-1,0 0,0 0,1 0,-1 0,1 0,-1-1,3 2,49 21,-48-24,0 1,-1-1,1 1,0 1,-1-1,0 1,1 0,-1 0,-1 0,1 1,0 0,-1 0,0 0,1 0,-2 1,1 0,-1 0,1 0,-1 0,0 0,0 2,-1 5,-1-1,0 0,-1 0,0 1,-1-1,0 0,-1 0,0 0,-1 0,-1 3,-4 24,4-13</inkml:trace>
  <inkml:trace contextRef="#ctx0" brushRef="#br0" timeOffset="1302.571">1985 400,'-19'28,"-7"11</inkml:trace>
  <inkml:trace contextRef="#ctx0" brushRef="#br0" timeOffset="1483.466">1985 60,'5'-19,"1"-2,0 8,-1 6</inkml:trace>
  <inkml:trace contextRef="#ctx0" brushRef="#br0" timeOffset="1869.299">2154 597,'28'-68,"-14"29,3 1,1 1,2 1,10-15,-30 52,0 0,0 0,1 0,-1 0,0 0,0 0,1 0,-1 0,0 0,1 0,-1-1,1 1,-1 0,1 0,-1 0,1-1,0 1,-1 0,1-1,0 1,0 0,0-1,-1 1,1-1,0 0,0 1,0-1,0 1,0-1,0 0,0 0,0 0,0 0,0 0,0 1,0-2,0 1,0 0,-1 0,1 0,0 0,0-1,0 1,0 0,0-1,0 1,0-1,0 1,-1-1,1 1,0-1,0 1,-1-1,1 0,0 0,-1 1,1-1,-1 0,1 0,-1 0,1 1,-1-1,0 0,1 0,-1 0,0 0,2 46,-4-40,1 0,0-1,1 1,-1 0,1 0,0 0,0 0,0 0,1-1,0 1,0 0,0 0,0-1,1 1,0-1,0 1,0-1,0 1,1-1,-1 0,1 0,0-1,1 1,-1-1,1 1,-1-1,1 0,0 0,0 0,4 1,0-4,0-2,0 1,0-1,0 0,0-1,-1 0,1 0,-1-1,0 1,0-2,0 1,0-1,-1 0,0 0,0-1,0 0,-1 0,0 0,1-3,104-116,-97 114</inkml:trace>
  <inkml:trace contextRef="#ctx0" brushRef="#br0" timeOffset="2381.014">2916 314,'-10'3,"0"0,0 1,1 0,-1 0,1 1,0 1,0-1,1 1,0 1,0 0,0 0,1 0,0 1,0 0,1 0,0 1,0 0,1 0,-2 4,7-11,-1 0,1 0,-1-1,1 1,0 0,-1 0,1 0,0 0,0 0,0 0,1-1,-1 1,0 0,1 0,-1 0,1 0,0-1,-1 1,1 0,0-1,0 1,0 0,0-1,0 1,1-1,-1 0,0 1,1-1,-1 0,1 0,-1 0,1 0,0 0,-1 0,1 0,0-1,0 1,-1-1,2 1,74-7,-55-4,0 0,-1-2,-1 0,0-1,-1-1,0-1,0-2,57-41,-75 57,0 0,0-1,0 1,1 0,-1 0,0 0,1 0,-1 1,1-1,-1 0,1 1,-1-1,1 1,-1-1,1 1,0-1,-1 1,1 0,-1 0,1 0,0 0,-1 0,1 0,0 1,-1-1,1 0,-1 1,1 0,-1-1,1 1,-1 0,1-1,-1 1,1 0,-1 0,0 0,0 0,1 1,-1-1,0 0,0 0,0 1,0-1,-1 1,1-1,0 0,-1 1,1 0,0-1,-1 1,0-1,1 1,-1 0,0-1,0 1,0-1,0 1,0 0,-25 147,-104 376,120-474,-38 125,43-170,0 1,-1 0,1-1,-2 0,1 0,-1-1,1 0,-1 0,-1 0,1 0,-1-1,0 0,0-1,0 1,0-1,-2 0,6-2,0 1,0-1,-1 0,1 0,0-1,-1 1,1-1,0 0,-1 1,1-1,0-1,-1 1,1 0,-1-1,1 0,0 0,0 0,0 0,-1 0,1-1,0 1,0-1,1 0,-1 0,0 0,1 0,-1 0,1-1,0 1,-1-1,1 0,1 0,-1 1,0-1,1 0,-1 0,0-3,1-6,0 1,1 0,1-1,0 1,0 0,1 0,0 0,1 0,1 0,-1 0,2 1,-1-1,2 1,-1 0,1 1,1-1,-1 1,2 1,-1-1,1 1,1 1,5-5,37-36,3 3,2 2,1 3,14-5,-18 10,-13 10,0 2,1 1,2 3,0 1,1 2,0 2,25-3,-37 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19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447 6,'-18'-2,"1"0,0 1,0 0,-1 1,1 2,0-1,0 2,0 0,0 1,1 1,-1 1,1 0,0 1,1 1,0 0,0 1,0 0,1 2,1-1,0 2,0 0,1 0,1 1,0 1,1-1,-1 4,4-4,1-1,0 1,1 0,1 0,0 0,1 1,1-1,0 1,0 4,1-13,1-1,0 0,1 1,-1-1,1 0,-1 1,1-1,0 0,1 0,-1 0,1 0,0 0,0 0,0 0,1 0,-1-1,1 1,0-1,0 0,0 0,0 0,0 0,1-1,-1 1,1-1,0 0,0 0,0 0,0 0,0-1,0 1,7 0,-1 0,1 0,0-1,-1-1,1 1,0-2,0 0,0 0,-1-1,1 0,-1 0,1-1,-1-1,0 0,8-5,138-87,-130 77,-1-1,-1 0,0-2,-2-1,0-1,-2-1,10-15,-30 39,0 0,0 0,0 1,0-1,0 0,0 0,0 1,1-1,-1 0,0 0,0 1,0-1,1 0,-1 0,0 1,1-1,-1 0,1 1,-1-1,1 1,-1-1,1 0,-1 1,1-1,-1 1,1-1,0 1,-1 0,1-1,0 1,-1 0,1-1,0 1,0 0,-1 0,1 0,0-1,0 1,-1 0,1 0,0 0,0 0,0 0,-1 1,1-1,0 0,0 0,-1 0,1 1,0-1,-1 0,1 1,0-1,-1 1,1-1,0 1,-1-1,1 1,-1-1,1 1,-1-1,1 1,-1 0,18 56,16 29,-25-75,0 0,1 0,1-1,-1 0,2-1,-1 0,1-1,1-1,-1 1,1-2,0 0,1 0,0-1,8 1,3-1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15,'-10'-1,"-33"-5,1 2,-1 1,1 3,-32 3,63-2,-1 1,1 0,0 1,0 0,0 0,0 1,1 1,0 0,0 0,0 1,0 0,1 1,0 0,0 0,1 1,0 0,0 1,1 0,0 0,0 3,1-3,0 1,1 1,1-1,-1 1,2 0,0 0,0 0,1 0,0 1,1-1,0 1,1-1,1 11,0-16,0 0,0-1,0 1,1-1,0 1,0-1,0 1,1-1,-1 0,1 0,1 0,-1-1,1 1,0-1,0 1,0-1,0-1,1 1,-1-1,1 1,0-1,0-1,0 1,1-1,-1 0,0 0,1 0,0 0,16 0,0-1,-1-1,1 0,0-2,-1 0,1-1,-1-2,0 0,0-1,-1-1,1-1,-2-1,1-1,-1 0,-1-2,0 0,0-1,-1 0,-1-2,8-8,-9 9,0-1,-1-1,-1 0,0 0,-1-1,-1-1,0 0,-2 0,0-1,5-16,-14 111,-1-67,1 0,0 0,0 0,1 0,0 0,0 0,1 0,0-1,1 1,-1 0,2-1,-1 0,1 0,1 0,0 0,0-1,0 1,1-1,0-1,0 1,0-1,1 0,0 0,1-1,-1 0,1 0,0-1,0 0,0 0,1-1,11 3,0-1,0-1,0 0,1-2,-1 0,1-1,-1-2,1 0,-1-1,7-2,-3-1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451 141,'-18'-5,"0"0,-1 1,0 1,0 1,0 1,1 0,-1 2,0 0,0 1,0 1,0 0,1 2,0 0,0 1,0 1,1 0,0 2,0 0,-2 3,17-12,1 1,-1-1,1 1,-1 0,1 0,-1 0,1 0,0 0,-1 0,1 0,0 0,0 0,0 0,0 1,0-1,0 0,0 1,0-1,1 1,-1-1,0 1,1 0,0-1,-1 1,1-1,0 1,0 0,0-1,0 1,0 0,0-1,0 1,0 0,1-1,-1 1,1-1,-1 1,1-1,-1 1,1-1,0 1,0-1,0 1,0-1,0 0,0 0,0 1,1-1,-1 0,0 0,1 0,-1 0,0-1,1 1,-1 0,2 0,129 100,-127-97,-1-1,1 1,0-1,-1 1,0 1,0-1,0 0,0 1,-1 0,0 0,0 0,0 0,-1 1,1-1,-1 1,-1-1,1 1,-1 0,0 0,0-1,-1 1,1 0,-1 0,-1 0,1 0,-1 0,0 0,0-1,-1 1,0 0,0-1,0 1,-2 2,-2-2,0 0,-1-1,0 0,0 0,0 0,0-1,-1 0,1-1,-1 0,0 0,0 0,-1-1,1 0,0-1,-1 0,1 0,-1-1,1 0,-1 0,1-1,-1 0,1-1,0 1,0-2,-1 1,1-1,-4-2,-18-23,22 12</inkml:trace>
  <inkml:trace contextRef="#ctx0" brushRef="#br0" timeOffset="463.907">734 451,'-10'24,"-3"13,6 0,8-6,5-9</inkml:trace>
  <inkml:trace contextRef="#ctx0" brushRef="#br0" timeOffset="702.305">818 0,'-10'10,"-2"3</inkml:trace>
  <inkml:trace contextRef="#ctx0" brushRef="#br0" timeOffset="1549.389">1327 311,'-18'-6,"0"2,0 0,0 2,0 0,-1 0,1 2,-1 0,1 2,-13 2,23-3,1 1,0 0,-1 0,1 1,0 0,1 0,-1 1,0-1,1 2,0-1,0 1,0 0,1 0,-1 0,1 1,0 0,1 0,0 0,0 0,0 1,1 0,-1 0,2 0,-3 5,2 1,0 1,0-1,1 0,1 1,0-1,1 1,0-1,1 1,1-1,0 1,0-1,2 1,-3-11,0 0,0 0,0 0,1-1,-1 1,1 0,0-1,0 1,0-1,0 1,0-1,0 0,1 0,-1 0,1 0,0 0,-1-1,1 1,0-1,0 0,0 1,0-2,0 1,0 0,0 0,0-1,0 0,0 1,1-1,-1-1,0 1,0 0,2-1,3-1,0 0,-1 0,1 0,-1-1,0-1,0 1,0-1,0 0,0-1,-1 1,0-1,0 0,0-2,261-321,-265 325,56-41,-57 44,0-1,1 0,-1 1,0 0,1-1,-1 1,1 0,-1 0,1 0,-1 0,1 0,-1 0,1 0,-1 0,1 1,-1-1,0 0,1 1,-1-1,0 1,1 0,-1 0,0-1,1 1,-1 0,0 0,0 0,0 0,0 0,0 0,0 0,0 1,-1-1,1 0,0 0,0 1,-1-1,1 1,-1-1,0 0,1 1,-1-1,0 1,0-1,0 1,0 0,3 16,-1 0,-1 1,0-1,-2 0,0 1,-1-1,-1 0,-4 15,-6 53,4 13,-4-1,-5-1,-13 34,-50 61,82-192,-1 1,0-1,0 1,0-1,0 1,0-1,0 1,0-1,0 1,0-1,0 1,0 0,0-1,0 1,0-1,0 1,0-1,-1 1,1-1,0 1,0-1,-1 0,1 1,0-1,-1 1,1-1,0 1,-1-1,1 0,-1 1,1-1,-1 0,1 0,-1 1,1-1,-1 0,1 0,-1 0,1 1,-1-1,1 0,-1 0,1 0,-1 0,1 0,-1 0,1 0,-1 0,1 0,-1 0,0-1,1 1,-1 0,1 0,-1 0,1-1,0 1,-1 0,1-1,-1 1,1 0,0-37,69-172,-41 124,3 2,4 1,4 1,2 3,10-7,-34 59,2 1,0 0,2 2,1 0,1 1,0 1,2 2,14-9,-37 26,-1 0,1 0,0 1,0-1,0 1,0-1,0 1,0 0,0 0,0 0,1 0,-1 0,0 1,1-1,-1 0,0 1,1 0,-1 0,1 0,-1 0,1 0,-1 0,0 0,1 1,-1-1,0 1,1 0,-1 0,0 0,0 0,1 0,-1 0,0 0,0 1,0-1,-1 1,1 0,0-1,-1 1,1 1,1 8,-1 0,-1 1,0-1,-1 1,0-1,-1 1,0-1,0 1,-1-1,-1 0,0 0,-1 0,0 0,-2 4,-5 18,-8 25,11-40,2 0,0 0,1 1,1 0,1 0,1 0,0 15,1-33,1 0,0 1,0-1,0 0,0 0,0 1,0-1,1 0,-1 0,0 1,1-1,-1 0,1 0,-1 0,1 0,-1 0,1 0,0 0,0 0,-1 0,1 0,0 0,0 0,0 0,0 0,0-1,0 1,0 0,0-1,1 1,-1-1,0 1,0-1,0 0,1 1,-1-1,0 0,0 0,1 0,-1 0,0 0,0 0,1 0,-1-1,0 1,0 0,0-1,1 1,-1 0,0-1,0 0,0 1,1-1,62-40,157-193,-119 142,-102 91,1 1,-1-1,1 1,-1-1,1 1,-1-1,1 1,-1 0,1-1,0 1,-1 0,1-1,0 1,-1 0,1 0,0 0,-1 0,1-1,0 1,-1 0,1 0,0 0,-1 0,1 1,0-1,-1 0,1 0,0 0,-1 0,1 1,0-1,-1 0,1 1,0-1,-1 0,1 1,-1-1,1 1,-1-1,1 1,-1-1,0 1,1-1,-1 1,1 0,-1-1,0 1,0 0,1-1,-1 1,0 0,0-1,0 1,0 0,0-1,0 1,0 0,0-1,0 1,0 0,0-1,0 1,0 0,0-1,-1 1,1 0,-1 0,-1 55,2-55,-32 199,31-195,-1 0,1 0,0 0,0 0,1 0,0 0,0 1,0-1,0 0,1 0,0 0,0 0,0 0,1 0,-1 0,1 0,1 0,-1-1,1 1,-1-1,1 0,0 1,1-1,-1-1,1 1,0 0,0-1,0 0,0 0,0 0,5 2,10-1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2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1,'7'20,"-1"1,0-1,-1 1,-2 0,0 1,-1-1,-1 1,-1-1,-3 18,3 4,-2 537,2-578,-1 0,0 0,0 0,1 0,-1 0,1 0,0 0,-1 0,1 0,0 0,0 0,0 1,1-1,-1 0,0 0,1 0,-1 0,1 0,0 0,0-1,0 1,0 0,0 0,0 0,0-1,0 1,1-1,-1 1,1-1,-1 1,1-1,0 0,-1 0,1 0,0 0,0 0,0 0,0 0,0 0,0-1,0 1,0-1,0 0,0 0,0 1,0-1,0 0,0-1,0 1,0 0,0-1,1 1,11-10,0 0,0-1,-1-1,0 0,-1-1,0 0,-1-1,5-8,2-2,27-30,1 3,3 1,38-28,-13 40,-71 37,-1 1,0-1,0 1,0 0,1-1,-1 1,0 0,0 1,1-1,-1 0,0 0,0 1,0 0,1-1,-1 1,0 0,0 0,0 0,0 0,0 0,0 0,-1 1,1-1,0 1,-1-1,1 1,-1 0,1 0,-1 0,0-1,0 1,0 0,0 0,1 2,1 9,-1 0,0 0,-1 1,0-1,-1 1,0-1,-1 0,-1 1,0-1,-1 0,0 0,-1 0,-1-1,0 1,0-1,-6 8,-26 90,43-70,4-29</inkml:trace>
  <inkml:trace contextRef="#ctx0" brushRef="#br0" timeOffset="849.282">1130 537,'-30'21,"1"1,0 2,2 0,1 2,0 1,3 1,-14 20,9 16,28-62,-1 0,1-1,-1 1,1 0,0-1,0 1,0 0,0 0,0-1,0 1,0 0,0-1,1 1,-1 0,1-1,-1 1,1 0,0-1,-1 1,1-1,0 1,0-1,0 0,0 1,1-1,-1 0,0 0,0 0,1 0,-1 0,1 0,-1 0,1 0,-1 0,1-1,-1 1,2 0,6-1,-1-1,0 0,0-1,0 1,0-2,-1 1,1-1,0 0,-1 0,0-1,0 0,0-1,0 1,-1-1,0-1,4-2,2-1,144-145,-155 153,1 0,-1 0,0 0,0 0,1 0,-1 0,1 0,-1 0,0 1,1-1,0 0,-1 1,1 0,-1-1,1 1,0 0,-1 0,1-1,-1 1,1 1,0-1,-1 0,1 0,0 0,-1 1,1-1,-1 1,1 0,-1-1,1 1,-1 0,1 0,-1 0,0 0,0 0,1 0,-1 0,0 0,0 0,0 1,0-1,1 2,24 71,-21-53,-4-15,0 0,1 0,0 0,0 0,0-1,0 1,1 0,0-1,1 0,-1 0,1 0,0 0,0 0,0-1,1 0,-1 0,1 0,0 0,0-1,1 0,-1 0,1 0,-1-1,1 1,0-1,0-1,0 1,4-1,5 0,1-1,-1 0,1-2,-1 0,1 0,-1-2,0 0,0 0,0-1,-1-1,0-1,0 0,-1-1,7-4,167-145,-150 122,-20 18,56-37,-71 55,0 0,0 0,0 1,-1-1,1 1,0-1,-1 1,1-1,-1 1,0 0,1 0,-1 0,0 0,0 0,0 0,-1 0,1 0,0 0,-1 0,1 1,-1-1,0 0,0 0,0 1,0-1,0 0,0 0,-1 1,1-1,-1 0,1 1,-29 144,27-137,0 0,-1 0,-1 0,1-1,-2 1,1-1,-1 0,-1 0,1-1,-1 0,-1 0,0 0,-3 2,4 8,36-17,-21-2,224-8,-213 4,1-2,-1 0,0-1,0-1,-1-1,-1-1,1 0,-2-1,0-1,5-6,3-12,-23 20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0 923,'7'2,"-1"-1,1 1,-1-1,1 0,0-1,0 1,-1-1,1-1,0 1,-1-1,1-1,0 1,-1-1,0 0,1 0,-1-1,0 0,0 0,0 0,-1-1,1 0,1-1,105-117,-53 50,-58 71,0 0,0 0,0 0,0-1,0 1,0 1,0-1,0 0,0 0,1 0,-1 1,0-1,1 0,-1 1,0 0,1-1,-1 1,1 0,-1-1,1 1,-1 0,0 0,1 0,-1 0,1 1,-1-1,1 0,-1 0,0 1,1-1,-1 1,0 0,1-1,-1 1,0 0,0 0,1-1,-1 1,0 0,0 0,0 0,0 1,0-1,-1 0,1 0,0 0,0 1,-1-1,1 0,-1 1,1-1,-1 0,0 1,27 81,-27-81,64 372,-56-287,-3 1,-5 0,-3 11,1-75,-1 0,0 0,-2 0,-1-1,-1 0,-1 0,-5 10,10-25,-1-1,1 1,-1-1,-1 0,1-1,-1 1,0-1,-1 1,0-2,1 1,-2-1,1 1,-1-2,0 1,0-1,0 0,0 0,-1-1,0 0,1-1,-1 1,0-2,-5 2,9-3,0 1,0-1,0 0,0-1,-1 1,1-1,0 1,0-1,0 0,1-1,-1 1,0-1,0 1,1-1,-1 0,1-1,-1 1,1 0,0-1,0 0,0 0,0 0,1 0,-1 0,1-1,0 1,0-1,0 1,0-1,1 0,-1 0,1 0,0 0,-13-137,18-127,-20 184,11 60</inkml:trace>
  <inkml:trace contextRef="#ctx0" brushRef="#br0" timeOffset="238.06">198 19,'-20'-10,"-5"3,5 6,12 3,7 2</inkml:trace>
  <inkml:trace contextRef="#ctx0" brushRef="#br0" timeOffset="1254.062">734 583,'-3'23,"1"0,0 0,2 0,1 0,1 0,0-1,2 1,1-1,0 1,2-1,0-1,2 1,0-2,2 1,0-1,1-1,1 0,1 0,2 1,-12-16,0 1,1-1,-1 0,1 0,-1-1,1 0,1 1,-1-1,0-1,1 1,-1-1,1 0,0 0,-1-1,1 0,0 0,0 0,0-1,0 0,0 0,0 0,0-1,0 0,0 0,0 0,-1-1,1 0,0 0,-1 0,0-1,1 0,-1 0,0 0,0 0,-1-1,1 0,-1 0,0 0,4-5,6-10,-1 0,-1-1,0 0,-2-1,0 0,-1 0,-1-1,-2-1,0 1,-1-1,-1 0,0-11,-10-28,-10 92,13 174,3-192,2-1,-1 1,1 0,1-1,0 1,1-1,0 0,0 0,1 0,1-1,0 0,0 0,1 0,0-1,1 0,0 0,1-1,-1 0,9 6,-11-10,-1 0,1 0,0 0,0-1,0 0,0 0,1 0,0-1,-1 0,1 0,0-1,0 0,0 0,0 0,0-1,0 0,0-1,-1 1,1-1,0-1,0 1,0-1,-1 0,1-1,2-1,9-5,0-1,-1-1,-1 0,0-1,0-1,-1 0,-1-1,-1-1,0 0,0-1,5-11,154-212,-167 230,-1 2,1 0,0 0,0 0,0 0,1 1,-1 0,2 0,-1 1,1-1,-1 1,2 1,5-4,-11 9,0-1,1 1,-1 0,0 0,0 0,0 0,0 0,0 0,0 1,0-1,0 1,0-1,-1 1,1 0,-1 0,1 0,-1-1,0 1,1 1,-1-1,0 0,-1 0,1 0,0 0,0 1,-1-1,0 0,1 1,-1-1,0 0,0 1,0-1,0 1,-1-1,1 0,-1 2,3 11,3 4,0 0,-2 0,0 0,-1 0,-1 1,-1-1,0 0,-2 1,0-1,-1 0,-1 0,-1 0,-1-1,0 0,-4 6,7-18,-1-1,-1 0,1 0,-1-1,1 1,-1-1,-1 0,1 0,-1-1,1 1,-1-1,0 0,0-1,0 0,0 0,-1 0,1 0,0-1,-1 0,1-1,-1 0,0 0,1 0,-1 0,-4-2,10 2,0-1,0 0,0 1,0-1,0 1,1-1,-1 0,0 0,0 1,1-1,-1 0,0 0,1 0,-1 0,1 0,-1 0,1 0,0 0,-1 0,1 0,0 0,0 0,-1 0,1 0,0-1,0 1,0 0,1 0,-1 0,0 0,0 0,0 0,1 0,-1 0,1 0,-1 0,1 0,-1 0,1 0,-1 0,1 0,0 0,0 1,-1-1,1 0,0 0,0 1,0-1,0 1,0-1,0 1,0-1,0 1,0-1,0 1,0 0,0 0,0-1,0 1,0 0,0 0,0 0,0 0,0 0,1 0,-1 1,0-1,0 0,25-5,0 1,0 2,1 0,-1 2,1 1,2 1,30 0,-32-1,-1-1,0-1,0-2,0 0,0-2,-1-1,0-1,0-1,0-1,-1-1,8-5,-4-2,-1-1,0-2,-1 0,-2-2,0 0,-1-2,-1 0,-2-2,0 0,-2-1,-1-1,-1-1,-2 0,0-1,-2-1,-2 0,0 0,-2-1,-2 0,-1-1,-1 1,-1-25,-2 24,1 19,-1-1,-1 1,0-1,-1 1,0-1,-2 1,1 0,-2 0,-4-12,8 26,0-1,0 0,-1 0,1 0,-1 1,1-1,-1 0,1 1,-1-1,0 0,1 1,-1-1,0 0,1 1,-1-1,0 1,1 0,-1-1,0 1,0 0,0-1,0 1,1 0,-1 0,0-1,0 1,0 0,0 0,0 0,0 0,0 0,1 1,-1-1,0 0,0 0,0 1,0-1,1 0,-1 1,0-1,0 0,1 1,-1 0,0-1,0 1,1-1,-1 1,1 0,-1-1,1 1,-1 0,1-1,-1 1,1 0,-1 0,-26 46,6 14,4 0,2 2,3-1,3 2,-2 63,8-91,2 0,1-1,1 1,3 0,0-1,3 0,0 0,3 0,1-1,1-1,12 22,7-8,-27-44,-3-5</inkml:trace>
  <inkml:trace contextRef="#ctx0" brushRef="#br0" timeOffset="1503.058">2173 499,'29'-5,"19"-1,11-1,0 2,0 7,-1 2,0 1,-1 0,0 3,0 1,-1 3,-5 0,-6-2,-11-3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58 477,'24'3,"0"-2,-1 0,1-2,0 0,-1-2,1 0,-1-2,0 0,0-2,-1 0,0-2,0 0,-1-2,0 0,9-8,8-7,-1-2,-2-1,0-3,-3 0,0-2,-2-1,12-21,-39 52,0 1,1-1,-1 1,0-1,0 0,0 0,-1 0,1 0,-1 0,0-1,0 1,0-1,-1 1,0-1,0 0,0 1,0-1,-1 0,0 0,0 1,0-1,0 0,-1 0,0 0,-1 4,-1-1,0 1,1 0,-1 0,0 0,0 0,0 0,0 1,0 0,0-1,0 1,0 0,0 0,0 1,0-1,0 0,1 1,-1 0,0 0,0 0,0 0,1 0,-1 1,0-1,1 1,-1-1,1 1,0 0,0 0,-1 0,1 0,1 1,-1-1,0 1,-22 26,2 2,1 1,1 0,2 2,1 0,2 0,1 2,2 0,1 0,2 1,2 1,1-1,2 1,1 0,3 17,-6 124,9-1,15 90,-14-236,-1 1,-2 0,-2-1,0 1,-3 0,0-1,-2 1,-2-1,-1-1,-1 0,-1 0,-8 12,13-35,-1-1,1 0,-2 0,1 0,-1-1,0 0,0-1,0 0,-1 0,0 0,0-1,0-1,0 0,-1 0,1 0,-1-1,1-1,-1 0,0 0,0-1,0 0,0-1,1 0,-1 0,0-1,1 0,-1-1,1 0,0-1,0 0,0 0,0-1,1 0,-1 0,1-1,1 0,-1-1,1 0,0 0,1 0,0-1,0 0,0 0,1 0,0-1,1 0,0 0,0 0,1 0,0-1,1 1,0-1,0-5,5 4,0-1,0 1,1-1,1 1,0 0,0 1,1-1,1 1,0 0,0 1,1 0,0 0,0 0,1 1,0 1,1-1,-1 1,6-2,10-11,301-201,-272 185,-29 20,-1 0,-1-1,-1-1,0-2,8-10,-16 13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0,'-36'107,"6"2,3 0,6 2,-5 82,-5 171,37-309,0-50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0,'-20'29,"-5"14,0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1,'-5'14,"3"5,2-1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26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53 198,'-14'5,"-2"1,25-15,19-9,-1-2,-1-1,-1-1,-1-1,-1-2,14-18,-30 24,-26 38,-48 150,53-121,3 0,1 1,-2 50,6-47,-4 61,-20 103,-19-53,76-248,10-16,4 2,5 2,57-90,-93 170,24-37,2 2,2 1,2 2,30-28,-54 63,-6 3,0 0,1 1,0 1,1 0,0 0,0 1,1 1,0 0,0 1,1 0,5-1,-17 6,1 1,0 0,-1 0,1 0,0 0,-1 0,1 0,0 1,-1-1,1 1,-1 0,1 0,-1 0,1 0,-1 0,0 0,1 1,-1-1,0 1,0-1,0 1,0 0,0 0,0 0,-1 0,1 0,-1 1,1-1,-1 0,0 1,0-1,0 1,0-1,0 1,-1 0,8 95,-14-74,-1-1,-1 0,-1 0,-1-1,-1 0,-1-1,0 0,-2-1,-1 0,-11 10,15-16,-1-1,0-1,-1 0,0-1,-1 0,0-1,-1-1,0 0,0-1,-1-1,-10 4,19-8,-1-1,1 0,0 0,0 0,-1-1,1 0,-1-1,0 0,1 0,-1 0,1-1,-1 0,1-1,0 1,-1-2,1 1,0-1,0 0,1 0,-1-1,0 0,1 0,0 0,0-1,1 0,-1 0,-2-3,-20-44,21 28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89,'0'-3,"1"0,-1-1,0 1,0 0,0 0,-1 0,1 0,-1 0,0 0,0 0,0 1,0-1,0 0,0 0,-1 0,1 1,-1-1,0 1,0 0,0-1,0 1,0 0,-1 0,1 0,0 0,-1 1,0-1,1 1,-1-1,0 1,0 0,0 0,0 0,-1 0,-4-1,0 0,0 1,0-1,-1 2,1-1,0 1,0 0,0 1,0 0,0 0,0 1,0 0,0 1,0-1,1 1,-1 1,1-1,0 1,0 1,0-1,0 1,1 1,0-1,0 1,1 0,-1 0,1 0,1 1,-1 0,1 0,0 0,1 1,-2 1,-2 13,1 1,1-1,1 1,0 0,2 0,1 0,1 1,0-1,3 5,-2 19,12 47,-2 37,-13-118,-1 0,0 0,-1-1,0 0,-1 0,-1 0,0 0,0-1,-1 0,0 0,-1-1,-1 0,1 0,-1-1,-1 0,0-1,0 0,-1 0,-7 3,-52 23,92-45,-11 8,1 0,-1 1,1 1,0 0,-1 1,1 0,0 0,0 1,-1 1,1 0,2 1,-9-1,0-1,0 1,-1 0,1 0,-1 0,0 0,0 1,1 0,-2 0,1 0,0 0,-1 1,1-1,-1 1,0 0,0 0,0 0,-1 0,0 1,0-1,0 1,0-1,0 1,-1 0,0-1,0 1,0 4,-2 7,-1-1,0 0,-1 0,0 0,-2-1,0 1,0-1,-1 0,-1 0,0-1,-1 0,-1 0,0-1,0 0,-1-1,-5 4,-41 62,1 42,54-115,0 0,0 1,1-1,0 0,-1 0,1 1,1-1,-1 0,1 0,-1 1,1-1,0 0,1 0,-1 0,1 0,0 0,0-1,0 1,0 0,1-1,-1 1,1-1,0 0,0 0,0 0,1 0,-1-1,1 1,0-1,13 7,0-1,0-1,0 0,1-2,0 0,0 0,0-2,1-1,-1 0,1-1,0-1,-1-1,1 0,95-31,-104 23,-5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03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310 904,'-43'11,"22"-7,0 1,0 1,0 1,1 1,0 0,0 2,1 0,1 1,-1 1,2 1,-11 9,25-19,1 1,0-1,0 0,0 1,0-1,1 1,-1-1,1 1,0 0,0-1,0 1,0 0,1 0,0 0,0 0,0 0,0 0,0-1,1 1,0 0,0 0,0 0,0-1,0 1,1 0,-1-1,1 0,0 1,0-1,1 0,-1 0,1 0,-1 0,1 0,0-1,0 1,0-1,1 0,-1 0,0 0,1 0,-1 0,1-1,0 0,-1 0,1 0,0 0,0 0,0-1,0 0,-1 1,1-1,0-1,0 1,0-1,2 0,26-9,0-2,-1-1,0-1,-1-2,-1-1,0-2,-1 0,-2-2,0-1,-1-1,-1-1,33-25,22-4,-76 54,-1 1,1-1,-1 0,0 1,1-1,-1 1,0-1,0 1,0 0,0 0,0 0,-1 0,1 0,-1 1,1-1,-1 0,0 1,0-1,0 1,0-1,0 1,-1 0,1-1,-1 1,1 0,-1-1,0 1,0 0,0-1,-1 1,1 0,-1-1,1 1,-1 0,-1 1,2 2,0 10,11 124,-9-134,0-1,0 1,1 0,-1-1,1 1,0-1,1 0,-1 0,1 0,0-1,0 1,1-1,-1 0,1 0,0-1,0 1,0-1,0 0,1-1,-1 1,1-1,1 0,10 3,0-2,1 0,0-1,0-1,0 0,-1-2,12-1,-9 2,5-1</inkml:trace>
  <inkml:trace contextRef="#ctx0" brushRef="#br0" timeOffset="1570.086">1862 847,'-14'8,"0"0,1 1,0 1,0 0,1 1,0 0,1 1,0 0,1 1,0 0,1 0,1 1,0 0,1 1,0 0,1 0,1 0,0 1,2 0,-1 0,2 0,-1 12,3-24,1 0,-1 0,1 0,0 0,0-1,0 1,0 0,1 0,0-1,0 1,0-1,0 1,0-1,0 0,1 0,0 0,-1 0,1-1,0 1,1-1,-1 1,0-1,1 0,-1-1,1 1,-1 0,1-1,0 0,0 0,0 0,-1 0,1-1,0 1,0-1,0 0,0 0,0-1,0 1,0-1,0 0,0 0,-1 0,1 0,0-1,-1 0,1 1,2-3,27-15,0-2,-2-1,0-1,-2-2,0-1,-2-1,-1-1,-1-2,-2 0,7-13,-9 16,-2-2,-1 0,-1-1,-1-1,-2 0,-1-1,-1-1,-2 0,-2 0,-1-1,-1 0,-2 0,0-32,-5 57,0-1,0 1,-1 0,-1 0,1 1,-1-1,-1 0,0 1,0 0,0 0,-1 0,-1-1,4 7,0-1,0 0,-1 1,1-1,-1 1,1-1,-1 1,0 0,1 0,-1 1,0-1,-1 1,1-1,0 1,0 0,0 0,-1 0,1 1,-1-1,1 1,0-1,-1 1,1 1,-1-1,1 0,0 1,-1-1,1 1,0 0,-1 0,1 1,0-1,0 1,-13 8,2 1,-1 0,2 1,-1 0,2 2,0-1,0 1,1 1,1 0,0 1,2 0,-1 0,2 1,0 0,1 0,1 1,1-1,-1 9,1-9,0 0,2 0,0 0,0 1,2-1,0 0,1 0,1 1,1-1,0 0,1-1,1 1,0-1,2 0,0 0,0 0,1-1,1 0,1-1,4 6,-2-6,0 1,0-2,1 1,1-2,0 0,1 0,0-1,0-1,2-1,-1 0,1-1,0-1,0-1,1 0,0-1,0-1,1 0,1-2,-5 0,0-1,-1 0,1-1,0-1,0 0,-1-1,1-1,-1 0,0-1,1 0,-2-1,1-1,-1 0,0-1,0-1,0 0,-1 0,-1-1,1-1,-1 0,-1 0,7-10,-5 4,0-1,-2 0,0-1,-1 0,0 0,-2-1,0 0,-1-1,-1 1,2-21,-6 37,-1-1,0 1,0 0,0-1,-1 1,1 0,-1-1,0 1,0 0,0-1,0 1,-1 0,1 0,-1 0,0 0,0 0,0 1,0-1,0 0,0 1,-1 0,1-1,-1 1,0 0,0 0,0 1,0-1,0 0,0 1,0 0,0 0,-1 0,1 0,0 0,-1 1,1 0,0-1,-1 1,1 0,-1 1,1-1,0 1,-1-1,1 1,0 0,-1 1,-7 1,1 2,0 0,1 0,-1 0,1 1,0 1,0-1,1 2,0-1,0 1,1 0,0 1,0-1,1 1,0 1,1-1,0 1,0 0,1 0,1 1,0-1,0 1,1 0,0-1,0 1,2 0,-1 0,1 0,1 0,0 0,1 4,1-3,1 0,0-1,1 1,0-1,1 0,0 0,0-1,2 0,-1 0,1 0,0-1,1 0,0-1,1 0,-1 0,1-1,1 0,0-1,10 5,-10-7,2 1,-1-2,0 0,1 0,-1-1,1-1,0 0,-1 0,1-2,0 1,0-2,-1 0,1 0,-1-1,0-1,0 0,0 0,0-1,10-6,25-18,-2-2,-1-1,-2-3,-1-1,10-14,-51 50,38-39,-1-2,-3-1,-1-1,-3-2,-1-1,-2-2,-3 0,-1-2,-3 0,-2-2,-10 30,-1 1,-1-1,-1 0,0 0,-2-1,-1 1,-1-1,-1 0,0 1,-3-6,3 24,0 1,-1 0,0 0,0 0,0 0,0 1,0-1,-1 0,1 0,-1 1,0-1,0 1,0-1,0 1,0 0,0 0,-1 0,1 0,-1 0,1 0,-1 1,0-1,1 1,-1 0,0-1,0 2,0-1,0 0,0 0,0 1,0 0,-1 0,1 0,0 0,0 0,-1 0,-3 2,0-1,0 1,0 0,0 1,0-1,1 1,0 1,-1-1,1 1,0 0,1 1,-1-1,1 1,0 0,-3 3,-12 25,1 1,1 0,2 1,1 1,2 1,2 0,1 0,2 1,2 0,1 1,1 31,-5 63,5 1,9 43,4-61,-1 116,-37 56,23-268,-1-1,-1 0,0 0,-1-1,-1 0,-1-1,-1 0,-10 13,17-24,-1 0,1 0,-1 0,0-1,0 0,-1 0,0 0,0-1,0 0,0 0,-1-1,1 0,-1 0,0-1,-6 2,11-6,1 1,-1-1,0 0,1 1,-1-1,1 0,-1-1,1 1,0 0,0-1,0 1,0-1,1 1,-1-1,1 0,-1 0,1 0,0 0,0 0,0 0,1 0,-1 0,1 0,0 0,-1 0,1-1,1 1,-1 0,0 0,1 0,0 0,0-1,-1 0,5-35,2 0,1 1,2 0,2 0,2 1,1 1,2 1,1 0,1 1,3 1,0 0,4 0,-14 15,121-174,-115 163</inkml:trace>
  <inkml:trace contextRef="#ctx0" brushRef="#br0" timeOffset="1897.011">3555 904,'-26'20,"1"1,0 2,2 0,1 2,1 0,1 2,1 0,-15 29,32-53,-1 1,1-1,0 1,1 0,-1 0,0-1,1 1,0 0,0 0,0 0,1 0,-1 1,1-1,0 0,0 0,0 0,1 0,0 0,-1 0,1 0,1 0,-1 0,0 0,1 0,0 0,0-1,0 1,1-1,-1 0,1 1,-1-1,1 0,0 0,0-1,1 1,-1-1,0 0,1 1,0-1,-1-1,1 1,3 0,6 0,1-1,0-1,0-1,0 0,-1 0,1-1,-1-1,1 0,-1-1,0-1,0 0,0-1,-1 0,0-1,0 0,-1-1,0 0,3-3,-3 2,-1 0,-1 0,0-1,0 0,-1-1,0 0,-1 0,0-1,-1 1,0-1,-1-1,0 1,-1-1,0 0,-1-2,-2 10,-1 0,0 0,0 0,0 0,-1 0,0 0,0 0,0 0,-1 0,1 0,-1 1,0-1,0 1,-1-1,0 1,1 0,-1 0,-1 0,1 0,0 0,-1 1,0 0,0-1,0 2,0-1,-1 0,1 1,-1 0,1 0,-1 0,0 0,0 1,1 0,-1 0,0 0,0 1,0-1,-1 1,1 0,0 1,0-1,0 1,0 0,1 0,-1 1,-3 0,-18 9</inkml:trace>
  <inkml:trace contextRef="#ctx0" brushRef="#br0" timeOffset="2281.982">3894 1242,'0'1,"0"0,0 0,-1 0,1 0,0 0,0 0,0 0,0 0,0 0,1 0,-1 0,0 0,0 0,1 0,-1 0,0 0,1 0,-1 0,1 0,0-1,-1 1,1 0,-1 0,1 0,0-1,0 1,0 0,-1-1,1 1,0-1,0 1,0-1,0 1,0-1,0 1,0-1,0 0,0 0,0 0,0 1,0-1,0 0,0 0,0 0,0-1,0 1,0 0,0 0,0 0,0-1,0 1,0-1,0 1,0-1,0 1,0-1,0 1,-1-1,1 0,0 1,0-1,-1 0,1 0,0 0,32-128,9-46,-38 163,0 0,1 1,1 0,0 0,1 0,0 0,0 1,1 1,1-1,0 1,16 5,-17 12</inkml:trace>
  <inkml:trace contextRef="#ctx0" brushRef="#br0" timeOffset="2899.66">4205 1270,'106'-291,"-86"242,-17 37,2 0,-1 0,2 1,-1-1,2 1,-1 1,2-1,-1 1,7-7,-13 17,-1-1,1 1,-1-1,1 1,-1-1,1 1,-1-1,1 1,0 0,-1-1,1 1,0 0,-1 0,1-1,0 1,-1 0,1 0,0 0,0 0,-1 0,1 0,0 0,-1 0,1 0,0 0,0 0,-1 1,1-1,0 0,-1 0,1 1,0-1,-1 0,1 1,-1-1,1 1,0-1,-1 1,1-1,-1 1,1-1,-1 1,0-1,1 1,-1 0,0-1,1 1,-1 0,0-1,0 1,1 0,-1-1,0 1,0 0,0 0,0 0,7 44,-7-45,5 142,-5-140,1-1,0 1,-1-1,1 1,0-1,0 1,0-1,0 0,0 0,1 1,-1-1,0 0,1 0,-1 0,0 0,1 0,-1-1,1 1,-1 0,1-1,0 1,-1-1,1 0,0 1,-1-1,1 0,0 0,-1 0,1 0,0 0,-1 0,1-1,0 1,-1 0,1-1,0 0,-1 1,1-1,-1 0,1 0,-1 0,1 0,67-43,-66 42,169-139,-161 133,-11 7,1-1,0 0,0 1,0-1,0 1,1-1,-1 1,0 0,1-1,-1 1,1 0,-1 0,1 0,-1 0,1 0,0 0,-1 1,1-1,0 1,0-1,0 1,-1-1,1 1,0 0,0 0,0 0,0 0,0 0,-1 0,1 1,0-1,0 1,0-1,-1 1,1 0,0-1,-1 1,1 0,0 0,-1 0,1 1,-1-1,0 0,1 0,-1 1,1 9,0-1,-2 1,1 0,-1-1,-1 1,0 0,0-1,-1 1,0-1,-1 0,-1 4,-10 49,14-57,-1-1,0 1,1 0,0 0,1-1,-1 1,1 0,0-1,0 1,1-1,0 1,0-1,0 0,0 1,3 2,6 6</inkml:trace>
  <inkml:trace contextRef="#ctx0" brushRef="#br0" timeOffset="4467.711">5306 876,'-27'7,"1"1,0 1,0 2,1 1,1 0,0 2,-10 8,31-21,1 0,-1 1,0 0,0-1,1 1,-1 0,1 0,0 0,0 0,-1 1,1-1,1 1,-1-1,0 1,1 0,-1-1,1 1,0 0,0 0,0 0,0 0,0 0,1 0,-1 0,1 1,0-1,0 0,0 0,0 0,1 0,-1 0,1 0,0 0,0 0,0 0,0 0,1 0,-1 0,1 0,-1-1,1 1,0-1,0 1,0-1,1 0,-1 0,2 2,7-2,0 0,0-1,0 0,0 0,0-1,0-1,0 0,0 0,0-1,0 0,-1-1,1-1,-1 1,0-2,0 1,0-2,0 1,-1-1,0 0,0-1,-1 0,1-1,-2 0,2-1,-1 3,55-28,-61 33,-1 1,1 0,0 0,-1 0,1-1,0 2,-1-1,1 0,-1 0,1 0,0 1,-1-1,1 1,-1-1,1 1,-1 0,1 0,-1 0,0-1,1 1,-1 0,0 1,0-1,0 0,0 0,0 0,0 1,0-1,0 0,0 1,-1-1,1 1,0-1,-1 1,1-1,-1 1,0 0,1-1,-1 1,0-1,0 2,3 16,-3-15,0 0,0 1,1-1,-1 1,1-1,0 0,0 0,1 1,-1-1,1 0,0 0,0 0,0-1,1 1,-1 0,1-1,0 0,0 0,0 1,0-2,1 1,-1 0,1-1,-1 1,4 0,7-1,-1-2,0 0,1 0,-1-1,0-1,1 0,-1-1,0 0,-1-1,1-1,-1 0,1 0,-2-1,1-1,-1 0,0-1,0 0,-1 0,0-1,0-1,-1 0,6-7,8-11,-2-1,0-1,-2 0,-1-2,-2 0,-1-1,-1 0,-2-1,-2-1,3-18,2 5,-2 8,-1 0,-2-1,-2-1,-2 1,-1-1,-3 0,-1 0,-2-1,-2-2,-37-52,38 95,1 0,-1-1,0 1,-1 0,1 0,0 1,0-1,-1 0,1 1,-1-1,0 1,1 0,-1 0,0 0,1 0,-1 1,0-1,0 1,0-1,0 1,0 0,0 0,0 1,1-1,-1 0,0 1,0 0,0-1,1 1,-1 1,0-1,1 0,-1 0,0 1,-3 2,-1 1,1 0,0 0,0 0,1 0,0 1,0 0,0 0,0 1,1-1,0 1,1 0,-1 0,1 0,1 0,-1 1,1-1,-1 8,-8 141,71 183,-91-85,32-68,-1-207,1-1,2 0,0 1,1-1,1 1,1 0,6-15,-2 12,1 1,1 1,2 0,0 0,0 2,2-1,1 2,1 0,0 1,1 1,1 1,6-3,-21 15,0 1,0 0,0 1,1-1,-1 1,1 0,-1 0,1 1,0-1,-1 1,1 0,0 1,0 0,0 0,0 0,0 1,-1-1,1 1,0 1,0-1,-1 1,1 0,-1 0,0 1,1-1,-1 1,0 1,0-1,-1 1,1-1,-1 1,0 0,0 1,0-1,-1 1,1 0,-1 0,0 0,0 0,-1 0,2 6,-2 1,0-1,-1 1,0-1,-1 1,0 0,-1-1,-1 1,0-1,0 1,-1-1,0 0,-1 0,-1 0,1-1,-2 1,1-1,-2 0,1-1,-8 9,0-1,0-2,-1 1,-1-2,0 0,-1-1,-1-1,0 0,0-1,-1-1,-11 3,26-10,-1-1,0 1,0-1,0 0,-1-1,1 1,0-1,-1 0,1 0,-1-1,1 0,-1 0,1 0,-1 0,1-1,-1 0,1 0,0 0,-1-1,1 0,0 0,0 0,0-1,1 0,-1 1,-1-3,-7-7</inkml:trace>
  <inkml:trace contextRef="#ctx0" brushRef="#br0" timeOffset="5182.254">6434 0,'-9'48,"2"0,2 1,2 0,3-1,1 1,4 12,8 97,-8 152,-5-234,0-64</inkml:trace>
  <inkml:trace contextRef="#ctx0" brushRef="#br0" timeOffset="5532.839">6688 790,'12'9,"0"-2,0 1,1-2,0 0,0 0,1-1,-1-1,1 0,0-1,1 0,-1-1,0-1,1 0,-1-1,0-1,1 0,-1-1,0-1,0 0,0 0,0-2,-1 1,1-2,-1 0,-1-1,1 0,9-7,-16 10,0 0,0 0,-1-1,1 0,-1 0,0 0,-1 0,1-1,-1 0,0 0,0 0,-1 0,0-1,0 1,0-1,-1 0,0 1,0-1,-1 0,0-1,0 1,-1 0,0 0,0 0,0 0,-1 0,0-1,-1 1,0 0,0-2,-3 5,0 0,-1 0,1 1,-1-1,1 1,-1 1,0-1,0 1,0 0,-1 0,1 1,0-1,-1 1,1 1,-1-1,1 1,-1 1,1-1,-1 1,1 0,0 0,-1 1,1 0,0 0,0 0,0 1,0 0,1 0,-1 1,1-1,-4 4,-6 3,1 0,0 1,0 0,2 1,-1 1,1 0,1 1,0 0,1 1,1 0,0 0,1 2,3-8,1 0,0 0,1 1,0-1,0 1,1 0,1 0,-1 0,2 0,-1 0,1 0,1 0,0 0,0 0,1-1,0 1,1 0,0-1,1 1,-1-1,6 7,1 1,2-2,0 0,1 0,0-1,2 0,-1-2,1 1,1-2,0 0,1-1,0-1,0 0,1-1,0-1,1-1,-1-1,1 0,0-1,1-1,-1-1,0-1,7-1,41 0,-40-1</inkml:trace>
  <inkml:trace contextRef="#ctx0" brushRef="#br0" timeOffset="16209.983">734 2541,'-84'14,"1"5,1 2,1 5,-42 20,66-12,56-33,0 0,0 0,0 0,0 0,0 0,1 0,-1 0,0 1,1-1,-1 0,1 0,-1 1,1-1,-1 1,1-1,0 0,0 1,0-1,0 1,0-1,0 0,0 1,0-1,0 1,1-1,-1 0,1 1,-1-1,1 0,-1 0,1 1,0-1,0 0,-1 0,1 0,0 0,0 0,0 0,0 0,0 0,1 0,-1 0,0-1,1 1,136 65,-123-62,-1 1,0 0,0 0,0 2,-1-1,0 2,0 0,-1 0,0 1,-1 1,0 0,8 9,-17-16,0 0,0 0,-1 0,0 0,1 0,-1 0,0 0,0 0,-1 1,1-1,-1 0,0 1,0-1,0 0,0 1,0-1,-1 0,1 0,-1 1,0-1,0 0,0 0,-1 0,1 0,-1 0,1 0,-1 0,0 0,0-1,0 1,-1-1,1 0,-1 1,0-1,-98 69,85-64,-1-1,0 0,0-1,0-1,-1-1,1 0,-1-2,0 1,1-2,-14-2,28 3,0-1,0 0,1 0,-1 0,0-1,0 1,0-1,1 0,-1 1,0-1,1 0,-1-1,0 1,1 0,0-1,-1 0,1 1,0-1,0 0,0 0,0 0,0 0,0 0,0-1,1 1,-1-1,1 1,0-1,0 1,0-1,0 0,0 1,1-1,-1 0,1 0,-1 0,1 1,0-1,0 0,1 0,-1 0,0 0,1 1,0-1,8-21</inkml:trace>
  <inkml:trace contextRef="#ctx0" brushRef="#br0" timeOffset="16675.063">959 2709,'8'47,"-3"0,-1 0,-2 0,-2 0,-3 1,-1-1,-6 15,2-23,4-6,-2 0,-2 0,-1-1,-1 0,-2 0,-1-2,-1 1,-2-2,-1 0,-14 19,25-42,-1 0,0-1,1 0,-2 0,1 0,-1-1,1 0,-1-1,0 1,0-2,-6 2,12-3,0 0,0-1,0 1,-1-1,1 1,0-1,-1 0,1 0,0 0,0 0,-1-1,1 1,0 0,0-1,-1 0,1 1,0-1,0 0,0 0,0 0,0-1,0 1,0 0,1-1,-1 1,0-1,1 0,-1 1,1-1,0 0,-1 0,1 0,0 0,0 0,0 0,0 0,1 0,-1-1,1 1,-1 0,1 0,0-1,0 1,0 0,0-1,1-12,2 0,-1 0,2 0,0 0,1 1,0 0,2 0,-1 0,2 0,-1 1,10-11,-1-2,60-104,5 4,57-63,-107 153,0 1,2 2,2 1,1 1,1 3,2 0,0 3,2 1,37-15,-68 34,-1 1,1-1,0 2,0 0,0 0,1 0,-1 1,1 1,0 0,-1 1,1 0,0 0,6 2,-15-2,0 1,0 0,0 0,0 0,-1 0,1 0,0 0,-1 1,1-1,-1 0,0 1,1-1,-1 1,0 0,0-1,0 1,0 0,0 0,0-1,0 1,-1 0,1 0,-1 0,1 0,-1 0,0 0,0 0,0 0,0 0,0 0,0 0,-1 0,1 0,-1 2,-27 64,7-38,-2-2,0 0,-2-2,-2 0,0-2,-1-1,-1-1,-2-2,0 0,0-3,-2 0,0-2,-1-2,-19 5,21-11,32-7,0 0,0-1,0 1,1 0,-1-1,0 1,0 0,0 0,0-1,0 1,0-1,0 1,0 0,0-1,0 1,0 0,0-1,0 1,0 0,0-1,0 1,0 0,0-1,0 1,-1 0,1-1,0 1,0 0,0 0,-1-1,1 1,0 0,0 0,-1-1,1 1,0 0,0 0,-1 0,1-1,0 1,-1 0,1 0,0 0,-1 0,1 0,0 0,-1 0,1 0,0 0,-1 0,1 0,0 0,-1 0,1 0,0 0,-1 0,1 0,0 0,-1 0,1 0,0 0,-1 1,1-1,9-8</inkml:trace>
  <inkml:trace contextRef="#ctx0" brushRef="#br0" timeOffset="17168.765">1523 2963,'42'-11,"-1"-2,-1-2,0-2,-1-1,-1-2,-1-1,-1-3,3-3,-21 12,-1-1,0-1,-2 0,1-1,-2-1,-1 0,0-1,-1 0,-1-1,-1 0,0-6,12-74,-21 97,-1 1,0-1,0 0,0 1,0-1,0 1,-1-1,0 1,0-1,0 1,0-1,0 1,-1 0,1-1,-1 1,0 0,0 0,0 0,0 1,-1-1,1 0,-1 1,0-1,0 1,0 0,-2-1,0 3,-1 0,1 1,-1-1,1 1,-1 0,1 1,0 0,-1-1,1 2,0-1,0 0,1 1,-1 0,0 0,1 1,0-1,0 1,0 0,0 0,1 0,-1 1,1-1,0 1,0 0,1 0,-1 0,0 4,1-5,1 0,-1-1,1 1,0 0,0 0,1 0,-1 0,1 0,0 1,0-1,0 0,0 0,1 0,0 0,0 0,0 0,0 0,1-1,-1 1,1 0,0-1,0 1,0-1,1 1,-1-1,1 0,0 0,0 0,0-1,1 2,112 59,-102-57,11 4,-1 1,-1 1,0 1,-1 1,-1 1,6 6,-24-18,0 0,0 0,0 0,-1 0,0 1,1-1,-1 1,-1 0,1-1,0 1,-1 0,0 0,0 0,0 0,0 0,-1 0,0 0,1 0,-1 0,-1 1,1-1,-1 0,1 0,-1 0,0 0,-1 0,1-1,-1 1,0 0,-1 2,-76 106,66-96,-34 53,48-67</inkml:trace>
  <inkml:trace contextRef="#ctx0" brushRef="#br0" timeOffset="17391.623">2540 2795,'-20'33,"-5"12</inkml:trace>
  <inkml:trace contextRef="#ctx0" brushRef="#br0" timeOffset="17553.301">2511 2456,'-14'-34,"-6"-6,7 9,5 14,8 10,5 11,1 5</inkml:trace>
  <inkml:trace contextRef="#ctx0" brushRef="#br0" timeOffset="17837.17">2794 2936,'81'-199,"-63"162,-14 27,0-1,0 1,1 0,1 1,0-1,0 1,1 0,0 1,1 0,-1 0,8-5,-14 12,0 0,1 0,0 0,-1 0,1 1,0-1,-1 0,1 1,0-1,0 1,0 0,-1-1,1 1,0 0,0 0,0 0,0 1,-1-1,1 0,0 1,0-1,-1 1,1-1,0 1,0 0,-1 0,1 0,-1 0,1 0,-1 0,1 0,-1 0,0 1,0-1,1 0,-1 1,0-1,0 1,0 0,-1-1,2 2,26 81,-24-66,-3-12,0 0,0-1,0 1,1-1,0 0,0 0,0 0,1 0,0 0,0 0,0 0,0-1,1 1,0-1,-1 0,2 0,-1-1,0 1,1-1,0 0,-1 0,1 0,0-1,1 0,-1 0,0 0,1-1,-1 1,1-1,-1-1,1 1,-1-1,1 0,0 0,-1 0,1-1,-1 0,1 0,-1-1,9-5,-1 0,0-1,-1-1,0 0,0-1,-1 0,0-1,-1 0,0-1,0 0,-2 0,1-1,-1-2,-4 9,1 0,-1 1,1-1,0 1,0 0,1 0,0 0,0 1,0 0,0 0,1 0,-1 1,8-3,9-1</inkml:trace>
  <inkml:trace contextRef="#ctx0" brushRef="#br0" timeOffset="18306.201">3754 2569,'-23'0,"0"1,0 1,1 1,-1 1,1 0,0 2,-10 5,25-9,0 1,0 0,0 0,1 1,-1 0,1 0,0 1,0-1,1 1,-1 1,1-1,0 1,0 0,1 0,0 0,0 0,0 1,1 0,0 0,0 0,1 0,0 0,0 1,0 0,2-3,1 0,-1 0,1 0,0 1,0-1,0 0,1-1,0 1,0 0,0 0,0-1,1 1,0-1,0 0,0 0,0 0,0 0,1 0,0-1,0 0,0 0,0 0,1 0,-1 0,1-1,-1 0,1 0,0 0,0-1,0 1,0-1,0 0,0-1,0 1,0-1,1 0,-1 0,0-1,0 0,0 1,0-2,0 1,0-1,0 1,1-2,35-11,0-1,-2-1,0-3,-1-1,32-24,30-14,-97 55,1 0,-1 0,0 1,1-1,0 1,-1 0,1 0,0 0,0 0,0 1,0 0,1 0,-1 0,0 0,0 0,1 1,-1 0,0 0,1 0,-1 1,0-1,1 1,-1 0,0 0,0 0,0 1,0 0,0-1,0 1,0 1,-1-1,1 1,-1-1,0 1,1 0,-1 0,0 0,-1 1,1-1,-1 1,1 0,6 29,-1 1,-1 0,-3 0,0 1,-3-1,0 1,-3-1,0 1,-2-1,-2 0,-1 0,-5 10,-7 41,-3-1,-4-1,-3-2,-9 10,16-44,-3-1,-1-1,-2-2,-2 0,-26 26,10-33,45-36,1 1,-1 0,0-1,0 1,0-1,1 1,-1-1,0 0,0 1,0-1,0 0,0 1,0-1,0 0,0 0,0 0,0 0,0 0,0 0,0 0,0 0,0-1,0 1,0 0,0 0,0-1,0 1,1-1,-1 1,0-1,0 1,0-1,1 1,-1-1,0 0,0 1,1-1,-1 0,1 0,-1 0,1 1,-1-1,1 0,-1 0,1 0,0 0,-1 0,1 0,0 0,0 0,0 0,0 0,0 0,0 0,1-9,0-1,1 1,0 0,1 0,0 0,1 0,0 0,0 1,1 0,1-1,-1 2,1-1,2-1,8-15,152-226,60-16,-199 239</inkml:trace>
  <inkml:trace contextRef="#ctx0" brushRef="#br0" timeOffset="31126.896">5616 2456,'-1'-2,"0"1,0 0,0-1,0 1,0 0,-1 0,1 0,0 0,0 0,-1 0,1 0,-1 1,1-1,-1 0,1 1,-1-1,1 1,-1 0,0-1,1 1,-1 0,1 0,-1 0,0 0,1 0,-1 1,1-1,-1 0,0 1,1-1,-1 1,1-1,-1 1,1 0,0 0,-1 0,1 0,-1 0,-16 11,1 1,1 0,0 1,1 0,0 2,2 0,-1 0,2 1,0 1,2 0,-1 0,2 1,1 0,0 1,1 1,5-17,0 1,0 0,0-1,0 1,1 0,0 0,0 0,0 0,1 0,-1 0,1 0,1 0,-1 0,1 0,-1 0,1 0,1 0,-1-1,1 1,0 0,0-1,0 1,1-1,-1 0,1 1,0-1,0-1,1 1,-1 0,1-1,0 0,0 1,0-2,0 1,0 0,1-1,-1 0,1 0,5 1,0-1,1 0,-1-1,0 0,1-1,-1 0,1-1,-1 0,0 0,1-1,-1-1,0 0,0 0,0-1,-1 0,1 0,-1-1,0 0,0-1,-1 0,22-17,-1-1,-1-2,-1 0,20-28,-32 40,-1-2,-1 1,0-2,-1 1,-1-2,-1 0,0 0,-2-1,0 0,-1 0,0-1,-2 0,0 0,1-15,-5 30,0 0,-1 0,1 0,-1 0,0 0,0 0,-1 0,1 0,-1 0,0 0,0 0,-1 0,0 0,1 1,-2-1,1 1,0-1,-1 1,0 0,0 0,0 0,-1 0,1 1,-1-1,0 1,0 0,0 0,0 0,-4-1,-2 1,-1-1,1 2,-1 0,0 0,0 1,0 0,0 1,-1 0,1 1,0 0,0 1,1 0,-1 1,0 0,1 1,-1 0,1 0,0 1,1 1,-1-1,1 2,0-1,0 1,1 1,0-1,1 1,-1 1,-1 3,7-10,0 1,1-1,-1 1,1-1,0 1,0 0,0 0,0-1,0 1,1 0,-1 0,1 0,0 0,0 0,0-1,0 1,0 0,0 0,1 0,0 0,0 0,-1-1,1 1,1 0,-1-1,0 1,1-1,-1 1,1-1,0 1,0-1,0 0,0 0,0 0,0 0,1-1,-1 1,3 1,106 44,-73-42,1-2,0-2,0-1,0-2,0-1,0-3,-1-1,0-1,0-3,-1-1,9-5,12-9,-1-2,-2-3,0-2,25-23,-76 53,5-2,0-1,-1 0,0 0,-1-1,1 0,-1 0,0 0,-1-1,0-1,0 1,-1-1,0 1,0-1,-1-1,0 1,-1-1,0 0,0-1,-3 10,1-1,-1 1,0-1,0 1,0-1,0 1,0-1,0 0,0 1,0-1,0 1,-1-1,1 1,-1-1,1 1,-1 0,0-1,1 1,-1-1,0 1,0 0,0 0,0-1,0 1,0 0,0 0,0 0,-1 0,1 0,0 1,-1-1,1 0,0 1,-1-1,1 1,-1-1,1 1,-1-1,1 1,-1 0,1 0,-1 0,0 0,0 0,-66 23,52-10,1 0,1 1,0 0,1 1,0 1,1 0,-8 16,17-28,1-1,0 0,0 1,0 0,1-1,-1 1,1 0,0 0,0 0,0 0,0 0,1 0,-1 0,1 0,0 0,1 0,-1 0,1 0,-1 0,1 0,1 0,-1 0,0 0,1-1,0 1,0 0,0-1,0 0,0 1,1-1,0 0,-1 0,1 0,0-1,0 1,1-1,1 2,82 44,-78-45,1 0,-1 0,0 1,0 0,0 1,0-1,-1 2,0-1,0 1,0 1,-1-1,0 1,-1 1,1-1,-1 1,0 0,-1 0,0 1,-1 0,1 0,-2 0,1 0,-1 1,-1-1,2 10,-5-2,-2 1,0-1,-1 0,0 0,-2-1,0 1,-1-1,0 0,-1-1,-5 6,11-19,1-1,-1 1,1 0,0 0,0 0,0 0,0 0,0 0,0 0,0 0,0 0,1 0,-1 0,1 0,0 1,-1-1,1 0,0 0,0 0,1 1,-1-1,0 0,1 0,-1 0,1 1,0-1,0 0,-1 0,1 0,1 0,-1 0,0-1,0 1,1 0,-1-1,1 1,0 0,-1-1,1 0,0 1,0-1,0 0,0 0,0 0,0 0,0 0,0-1,0 1,0-1,0 1,3-1,19-2,-1-2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0,'-13'2,"1"1,-1 0,1 1,0 0,0 1,1 0,0 1,0 0,0 1,-6 5,6-6,-89 62,99-67,0-1,1 1,-1-1,1 1,-1-1,1 1,-1 0,1-1,-1 1,1 0,-1-1,1 1,0 0,0 0,-1-1,1 1,0 0,0 0,0-1,0 1,0 0,0 0,0 0,0-1,0 1,0 0,0 0,1 0,-1-1,0 1,0 0,1-1,-1 1,1 0,-1 0,1-1,-1 1,1-1,-1 1,1-1,-1 1,1 0,0-1,-1 0,1 1,0-1,-1 1,1-1,0 0,-1 0,1 1,0-1,0 0,0 0,52 17,-44-15,22 4,-24-5,0-1,0 1,0 0,0 1,0-1,0 1,-1 1,1-1,-1 1,1 1,-1-1,0 1,0 0,0 0,-1 1,0-1,0 1,0 0,0 1,-1-1,3 6,-7-6,-1 1,0 0,0-1,-1 1,0-1,0 1,0-1,0 0,-1 0,0 0,0 0,0-1,-1 1,0-1,1 0,-2 0,1 0,0 0,-1-1,1 1,-1-1,0-1,0 1,-1-1,1 0,0 0,-5 1,1 2,-7 5,-1-1,0-1,-1 0,0-1,0-1,-1-1,0-1,0 0,-3-1,23-3,-1 0,0 0,0-1,1 1,-1 0,0 0,0 0,0-1,1 1,-1 0,0-1,0 1,0 0,0 0,0-1,0 1,1 0,-1-1,0 1,0 0,0-1,0 1,0 0,0-1,0 1,0 0,0-1,-1 1,1 0,0-1,0 1,0 0,0-1,0 1,0 0,-1 0,1-1,0 1,0 0,0 0,-1-1,1 1,0 0,0 0,-1 0,1-1,0 1,-1 0,1 0,0 0,-1 0,1 0,0 0,0-1,-1 1,1 0,0 0,-1 0,1 0,0 0,-1 0,1 0,0 1,-1-1,23-17,-3 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0 208,'19'1,"0"0,1-2,-1 0,-1-1,1-1,0-1,-1-1,1 0,-1-2,-1 0,1 0,-1-2,11-7,-24 12,0 0,0-1,0 1,-1 0,1-1,-1 0,-1 0,1 0,-1 0,1-1,-2 1,1 0,0-1,-1 0,0-3,0 7,-1 0,0 0,0-1,0 1,0 0,-1 0,1-1,-1 1,1 0,-1 0,0 0,0-1,0 1,0 0,0 0,0 0,0 1,-1-1,1 0,-1 0,1 1,-1-1,0 1,0-1,1 1,-1 0,0 0,0 0,0 0,0 0,-1 0,1 0,0 1,0-1,-1 1,1-1,0 1,0 0,-1 0,-8 2,0-1,0 2,0 0,0 0,1 1,0 0,-1 1,1 0,1 0,-1 1,1 1,0 0,0 0,1 0,0 1,1 0,-1 1,2 0,-1 0,1 0,0 1,1 0,0 2,1-5,0-1,1 1,1 0,-1 0,1 0,0 0,0 0,1 1,0-1,0 0,1 1,0-1,0 1,1-1,0 0,0 1,1-1,0 0,0 0,1 0,0 0,0 0,0-1,1 1,0-1,0 0,1 0,-1-1,1 1,1-1,-1 0,1 0,0-1,0 1,0-2,1 1,-1 0,1-1,0 0,0-1,0 0,0 0,0 0,2-1,4 1,-1-2,1 1,0-2,0 1,-1-2,1 0,-1 0,1-1,2-2,3-2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19 565,'-1'4,"-3"5,1-1,0 1,1 0,0 0,1 1,0-1,0 0,1 1,0-1,0 0,1 1,0-1,1 0,2 7,-1-13,-1-1,1 0,-1 0,1 0,0 0,0-1,0 1,0-1,0 0,0 0,0 0,0 0,0 0,1-1,-1 1,0-1,0 0,1 0,-1 0,0 0,1-1,-1 1,0-1,0 0,0 0,0 0,0 0,0-1,0 1,0-1,0 0,0 0,-1 0,2-1,9-3,128-71,-141 76,1 0,-1 1,1-1,0 0,-1 1,1-1,-1 0,1 1,0-1,0 1,-1-1,1 1,0-1,0 1,-1 0,1-1,0 1,0 0,0-1,0 1,0 0,-1 0,1 0,0 0,0 0,0 0,0 0,0 0,0 1,0-1,-1 0,1 0,0 1,0-1,0 0,-1 1,1-1,0 1,0-1,-1 1,1-1,0 1,-1 0,1-1,-1 1,1 0,-1 0,1-1,-1 1,1 0,-1 0,0 0,1-1,-1 1,0 0,0 0,0 0,1 0,-1 0,0 0,0-1,0 1,-1 0,1 0,0 0,0 0,0 0,1 21,-2-18,0 0,0 0,0 0,1 0,0 1,0-1,0 0,0 0,1 0,0 0,-1 0,2 0,-1 0,0 0,1 0,-1 0,1-1,0 1,1-1,-1 1,0-1,1 0,0 0,0 0,0 0,0 0,0-1,1 1,-1-1,1 0,-1 0,1 0,0-1,0 1,0-1,0 0,0 0,0 0,6-3,1 1,-1-2,0 1,-1-1,1-1,0 0,-1 0,0-1,0 0,0-1,-1 0,1 0,-2-1,1 0,-1 0,0-1,0 1,0-3,84-171,-81 162</inkml:trace>
  <inkml:trace contextRef="#ctx0" brushRef="#br0" timeOffset="270.982">838 56,'1'71,"-13"193,4-219,2 0,2 0,2 0,4 37,-1-73,1 0,-1 0,2 0,-1-1,1 1,1 0,-1-1,1 0,1 0,0 0,0 0,2 2,0-5</inkml:trace>
  <inkml:trace contextRef="#ctx0" brushRef="#br0" timeOffset="538.814">696 423,'34'5,"15"2,5-1,-2-1,-5-2,-6 0,-10-7,-10-2</inkml:trace>
  <inkml:trace contextRef="#ctx0" brushRef="#br0" timeOffset="788.716">1120 423,'-5'18,"-3"6,1 0,1 1,1 0,1 0,2 1,0-1,2 6,0-28,0 0,1 0,-1 0,1 0,0 0,0 0,0 0,0 0,0 0,1 0,-1 0,1-1,0 1,0-1,0 1,0-1,0 0,0 0,1 0,-1 0,1 0,-1 0,1-1,0 1,-1-1,1 0,0 0,0 0,0 0,0 0,0-1,0 1,1-1,-1 0,0 0,0 0,0 0,0-1,1 0,7 0,0-1,0 0,0 0,-1-2,0 1,1-1,-1-1,-1 0,1 0,7-6,-11 6,-1 0,1 0,-1-1,-1 0,1 0,-1 0,0 0,0-1,-1 1,0-1,0 0,-1 0,1 0,-2-1,1 1,0-4,-2 7,1 1,-1-1,1 0,-1 0,-1 0,1 0,0 1,-1-1,0 0,0 0,0 1,0-1,0 0,-1 1,0-1,0 1,0 0,0 0,0 0,0 0,-1 0,0 0,1 0,-1 1,0-1,-1 1,1 0,0 0,0 0,-1 1,1-1,-2 0,-20-4,0 3</inkml:trace>
  <inkml:trace contextRef="#ctx0" brushRef="#br0" timeOffset="1132.023">1487 706,'19'-50,"24"-33,-42 83,0 0,0 0,0 0,0 0,0 0,0 0,0 0,0 0,0 1,0-1,0 0,0 1,0-1,0 1,0-1,0 1,0-1,-1 1,1 0,0 0,0-1,-1 1,1 0,0 0,-1 0,1-1,-1 1,1 0,-1 0,0 0,1 0,-1 0,0 0,0 0,1 0,-1 0,0 0,0 0,0 0,0 0,0 0,0 0,-1 0,1 0,0 0,-1 0,1 0,-1 1,2 5,-1-3,0 1,0 0,0-1,1 1,0-1,0 1,0-1,1 1,-1-1,1 1,0-1,0 0,1 0,-1 0,1 0,0-1,0 1,0-1,0 1,1-1,-1 0,1 0,0-1,0 1,0-1,0 0,0 0,0 0,1 0,-1-1,1 0,-1 0,1 0,-1 0,1-1,0 0,-1 0,1 0,0-1,2 0,2-3,0-1,0 0,0-1,-1 0,0 0,0-1,0 0,-1 0,0-1,0 0,-1 0,0-1,-1 1,4-9,0-3</inkml:trace>
  <inkml:trace contextRef="#ctx0" brushRef="#br0" timeOffset="1522.479">2249 368,'-45'27,"45"-26,-1-1,0 1,0 0,0-1,0 1,1 0,-1 0,0 0,1 0,-1 0,1 0,-1 0,1 0,-1 0,1 0,0 0,0 0,-1 0,1 0,0 0,0 0,0 0,0 0,0 0,0 0,0 0,1 1,-1-1,0 0,0 0,1 0,-1 0,1 0,-1 0,1 0,-1-1,1 1,0 0,0 0,-1 0,1-1,0 1,0 0,0 0,0-1,44 26,-40-24,0 0,0 0,0 1,0-1,0 1,-1 0,0 0,1 1,-1-1,0 1,-1 0,1 0,-1 0,0 1,0-1,0 1,0-1,-1 1,0 0,1 2,-2 2,0-1,0 0,-1 0,0 1,-1-1,1 0,-2 0,1 1,-1-1,0 0,-1-1,0 1,0 0,-1-1,0 0,0 1,-1-2,0 1,0 0,0-1,-1 0,0 0,0-1,-1 0,1 0,-1 0,-3 1,7-5,0 1,0 0,0 0,0-1,0 0,0 0,-1 0,1 0,0 0,-1 0,1-1,-1 0,1 0,0 0,-1 0,1 0,-4-1,-10-4</inkml:trace>
  <inkml:trace contextRef="#ctx0" brushRef="#br0" timeOffset="1768.21">2080 1,'-20'28,"-5"15,0 5,6-6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108 417,'8'-1,"-19"27,8-20,-73 217,53-166,20-59,8-5</inkml:trace>
  <inkml:trace contextRef="#ctx0" brushRef="#br0" timeOffset="987.163">220 304,'26'-39,"-21"26,38-105,-78 152,9 9,3 0,2 1,1 1,2 1,-8 38,9-10,15-73,2-12</inkml:trace>
  <inkml:trace contextRef="#ctx0" brushRef="#br0" timeOffset="1489.946">389 77,'1'34,"2"0,1 0,1-1,2 1,2-2,8 23,50 142,-58-169,-9-28,0-1,0 1,0-1,0 1,0 0,0-1,0 1,0 0,0-1,0 1,0 0,0-1,1 1,-1 0,0-1,0 1,0 0,0-1,1 1,-1 0,0 0,0-1,1 1,-1 0,0 0,0-1,1 1,-1 0,0 0,1 0,-1 0,0 0,1-1,-1 1,0 0,1 0,-1 0,0 0,1 0,-1 0,0 0,1 0,-1 0,0 0,1 0,-1 0,0 0,1 1,-1-1,0 0,1 0,-1 0,0 0,1 1,-1-1,0 0,1 0,-1 0,0 1,0-1,0 0,1 1,-1-1,0 0,0 0,0 1,1-1,80-256,6-40,-87 296,-1 0,1 1,0-1,0 0,0 0,-1 1,1-1,0 0,0 1,0-1,0 0,0 1,-1-1,1 0,0 1,0-1,0 0,0 1,0-1,0 0,0 1,0-1,0 0,0 1,1-1,-1 0,0 1,0-1,0 0,0 1,0-1,1 0,-1 1,0-1,0 0,0 0,1 1,-1-1,0 0,1 0,-1 0,0 1,0-1,1 0,-1 0,0 0,1 0,-1 1,0-1,1 0,-1 0,0 0,1 0,-1 0,0 0,1 0,-1 0,0 0,1 0,-1 1,0 17</inkml:trace>
  <inkml:trace contextRef="#ctx0" brushRef="#br0" timeOffset="1837.037">869 501,'40'-29,"-31"24,0 0,-1-1,1 1,-1-2,0 1,-1-1,0 0,0-1,0 0,-1 0,0 0,-1-1,0 0,0 0,-1 0,0 0,0-3,-3 10,-1 1,0-1,1 0,-1 1,0-1,0 0,0 1,0-1,-1 0,1 1,0-1,-1 0,1 1,-1-1,1 1,-1-1,0 1,0-1,1 1,-1-1,0 1,-1 0,1-1,0 1,0 0,0 0,-1 0,1 0,0 0,-1 0,1 0,-1 1,0-1,1 0,-1 1,1-1,-1 1,0 0,1-1,-1 1,0 0,1 0,-2 0,-69 22,61-14,0 0,1 1,0 0,1 1,0 0,1 0,0 1,0 0,1 1,0-1,1 1,1 1,0-1,0 1,2 0,-1 0,2 0,-1 0,2 0,0 1,1-1,0 1,1 0,0-9,1 0,0 0,0 0,0-1,1 1,-1-1,1 1,0-1,1 0,-1 0,1 0,-1 0,1-1,0 0,1 0,-1 0,1 0,-1 0,1-1,0 0,0 0,0 0,0-1,0 0,0 0,0 0,0 0,1-1,-1 0,0 0,0 0,1-1,-1 1,0-1,0-1,0 1,0-1,0 0,1 0,19-5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92 141,'-15'34,"-8"11,-2 2,9-6,7-15,5-17,8-15,4-11,-1-3</inkml:trace>
  <inkml:trace contextRef="#ctx0" brushRef="#br0" timeOffset="461.63">261 311,'145'-248,"-145"248,-1-1,1 0,0 0,0 1,0-1,0 0,0 0,0 1,0-1,1 0,-1 1,0-1,0 0,1 0,-1 1,0-1,1 1,-1-1,0 0,1 1,-1-1,1 1,-1-1,1 1,-1-1,1 1,0-1,-1 1,1-1,-1 1,1 0,0 0,-1-1,1 1,0 0,0 0,-1 0,1-1,0 1,-1 0,1 0,0 0,0 0,-1 0,1 1,0-1,0 0,-1 0,1 0,0 1,-1-1,1 0,0 1,-1-1,1 0,-1 1,1-1,-1 1,1-1,-1 1,1-1,-1 1,1 0,1 68,-3-63,-1-1,1 1,0-1,1 1,-1-1,1 1,0-1,0 1,1 0,0-1,0 1,0-1,0 1,1-1,0 0,0 0,1 1,-1-2,1 1,0 0,0 0,1-1,-1 0,1 0,0 0,0 0,1 0,-1-1,1 0,0 0,-1 0,1 0,1-1,3 2,-1-4,0-1,0 0,0 0,0 0,0-1,0 0,0-1,-1 0,1 0,-1 0,0-1,0 0,0-1,0 1,-1-1,0 0,0-1,0 0,-1 0,0 0,0 0,0-1,-1 0,0 0,0 0,-1-1,2-5,-3 10,10-14,0 5</inkml:trace>
  <inkml:trace contextRef="#ctx0" brushRef="#br0" timeOffset="743.401">1108 0,'-16'6,"-1"1,1 0,0 1,1 1,-1 0,2 1,0 0,0 2,1-1,0 2,1 0,0 0,1 1,-5 8,15-19,0-1,0 1,0-1,0 1,1 0,-1 0,1-1,-1 1,1 0,0 0,0 0,0 0,1-1,-1 1,1 0,-1 0,1-1,0 1,0 0,0-1,0 1,1-1,-1 1,1-1,-1 0,1 1,0-1,0 0,0 0,0 0,0-1,1 1,-1 0,0-1,1 0,-1 1,1-1,0 0,-1 0,1-1,0 1,0 0,-1-1,1 0,0 1,0-1,0 0,-1-1,4 1,21 2,1-2,-1 0,1-2,0 0,-1-3,11-2,-13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1 434,'38'-28,"2"2,0 2,2 2,0 2,2 1,1 2,-40 15,-1 0,1 0,-1 0,1 1,-1 0,1 0,0 0,0 0,-1 1,1-1,0 1,0 1,0-1,-1 1,1-1,0 2,0-1,-1 0,1 1,-1 0,1 0,-1 0,0 0,0 1,0 0,0 0,0 0,-1 0,1 0,-1 1,0 0,0-1,0 1,-1 0,1 1,-1-1,0 0,0 1,1 2,-3 4,-1 1,0-1,0 0,-1 0,0 0,-1 0,0 0,-1 0,0-1,-1 1,0-1,0 0,-1-1,-1 1,0-1,0-1,0 1,-1-1,0 0,-1-1,0 0,-6 4,0 3,13-13,1 0,0 0,-1 0,1 1,0-1,0 0,0 0,0 1,0-1,0 1,0-1,1 1,-1-1,0 1,1-1,-1 1,1 0,0-1,-1 1,1 0,0-1,0 1,0 0,0-1,0 1,1 0,-1-1,0 1,1 0,-1-1,1 1,0-1,-1 1,1-1,0 1,0-1,0 0,0 1,0-1,0 0,1 0,-1 0,0 0,1 0,-1 0,1 0,-1 0,1 0,-1-1,1 1,-1 0,1-1,0 0,-1 1,1-1,0 0,51 9,-47-9,1 0,-1 1,1 0,-1 0,1 0,-1 1,0 0,0 0,0 1,0-1,0 2,0-1,-1 0,1 1,3 4,-8-6,0 0,-1 1,1-1,-1 1,0-1,1 1,-1-1,0 1,0-1,-1 1,1 0,-1-1,1 0,-1 1,0-1,0 1,0-1,0 0,0 1,0-1,-1 0,1 0,-1 0,1 0,-1 0,0-1,0 1,0 0,0-1,0 1,0-1,-1 0,-1 4,-24 22,-1-1,-1-1,-1-1,-2-2,0-2,-1-1,0-1,-15 4,13-21,26-9</inkml:trace>
  <inkml:trace contextRef="#ctx0" brushRef="#br0" timeOffset="365.682">762 490,'0'-5,"5"-1,1-5,0-5,4-5,0-3,3-3,4 4,0 0,1 0,2 3,-1 1,-1 3,-2 0,-4 8,-4 9,-9 9,-3 4</inkml:trace>
  <inkml:trace contextRef="#ctx0" brushRef="#br0" timeOffset="766.277">1299 293,'-8'10,"0"0,0 0,1 0,0 0,1 1,0 0,1 0,0 1,1-1,0 1,1 0,-2 11,5-21,-1 0,1 0,0-1,0 1,1 0,-1 0,0 0,1 0,-1-1,1 1,-1 0,1-1,0 1,0 0,0-1,0 1,0-1,0 1,0-1,0 1,1-1,-1 0,0 0,1 0,-1 0,1 0,-1 0,1 0,0 0,-1 0,1-1,0 1,0-1,-1 1,1-1,0 0,0 0,0 0,0 0,-1 0,3 0,74-20,-59 8,-1-1,-1-1,0-1,0-1,-2 0,0 0,-1-2,0 0,-2 0,0-2,-1 1,-1-1,-1-1,3-11,-9 27,0-1,-1 0,1 0,-1 1,0-2,-1 1,0 0,0 0,0 0,-1-1,0 1,0 0,0 0,-1-1,0 1,0 0,0 0,-1 0,0 0,-1 0,1 0,-1 1,0-1,0 1,-1-1,1 1,-1 0,0 1,-1-1,1 1,-1 0,0 0,0 0,0 1,-1-1,-4-1,1 3,1 1,0 1,0 0,-1 0,1 0,0 1,-1 0,1 1,0 0,0 0,0 1,0 0,1 0,-1 0,1 1,0 1,0-1,0 1,1 0,-1 1,1 0,0-1,1 2,0-1,0 1,0 0,1 0,-1 0,2 1,-3 6,0-5,2 1,-1 0,1 0,1 1,-1-1,2 1,0-1,0 1,1 0,0 0,1 0,0 0,1-1,0 1,0 0,1 0,1-1,0 1,1-1,-1 0,2 0,0 0,4 6,-2-4,0-1,1-1,1 1,-1-1,2-1,-1 0,1 0,1-1,0 0,0-1,0 0,1-1,0 0,2 0,11 2</inkml:trace>
  <inkml:trace contextRef="#ctx0" brushRef="#br0" timeOffset="1016.08">706 687,'28'10,"20"3,11-1,5-2,7-3,-1-8,-1-2,-3-3,1 2,-6-5,-8 0,-13 1</inkml:trace>
  <inkml:trace contextRef="#ctx0" brushRef="#br0" timeOffset="1948.033">1920 1139,'82'-70,"-10"12,-2-4,-4-3,38-48,-79 88,-2-1,-2-1,0-1,-1-1,-2-1,-1 0,-2-1,-1-1,-1 0,-2-1,-1 0,-1-1,-3 0,2-13,-19-55,10 100,0-1,0 0,-1 1,1-1,0 1,-1-1,1 1,-1 0,0 0,0 0,0-1,0 2,0-1,0 0,-1 0,1 1,-1-1,1 1,-1 0,1 0,-1 0,0 0,1 0,-1 0,0 1,0-1,0 1,1 0,-1 0,0 0,0 0,0 1,-2 0,-5 1,-1 1,0 0,1 1,0 0,0 0,0 1,0 1,1-1,0 2,0-1,1 1,0 1,0-1,0 1,1 1,0-1,1 1,-1 2,-9 14,1 2,1 0,1 0,2 1,-9 29,13-33,1 0,1 1,1-1,1 1,1 0,1 0,2 0,0 0,2 0,1 6,-1-19,0 0,0 1,1-1,1 0,0-1,0 1,1-1,1 0,0-1,0 1,1-1,1-1,-1 0,2 0,-1 0,1-1,0-1,1 0,-1 0,11 4,-7-6,1 0,0-1,0-1,0 0,1-1,-1-1,0-1,1 0,-1 0,0-2,1 0,-1-1,0 0,0-1,-1-1,1 0,-1-1,0-1,0 0,-1 0,7-7,-2 3</inkml:trace>
  <inkml:trace contextRef="#ctx0" brushRef="#br0" timeOffset="2800.196">3020 687,'-25'10,"-1"1,1 1,1 1,0 1,1 1,1 1,0 1,1 1,1 1,0 1,17-17,0 1,0 0,1 0,0 0,0 0,0 0,0 0,0 1,1-1,0 0,0 1,0-1,0 1,1 0,-1-1,1 1,1-1,-1 1,1 0,-1-1,1 1,0-1,1 1,-1-1,1 0,0 0,0 0,0 0,1 0,0 0,-1 0,1-1,0 1,1-1,-1 0,1 0,-1 0,1 0,0-1,0 0,0 1,0-1,0-1,1 1,-1-1,2 1,5-4,0 1,1-2,-1 0,0 0,0-1,0 0,0-1,-1 0,0-1,0 0,0 0,-1-1,0-1,0 1,-1-1,0-1,-1 0,1 0,1-4,-7 10,67-91,-69 93,0 0,0 0,1 0,-1 0,0 0,1 0,-1 1,1-1,0 0,-1 0,1 0,-1 1,1-1,0 0,0 1,-1-1,1 0,0 1,0-1,0 1,0-1,0 1,0 0,0-1,0 1,0 0,0 0,0 0,0-1,0 1,0 0,0 0,0 1,0-1,0 0,0 0,-1 0,1 1,0-1,0 0,0 1,0-1,0 1,0-1,0 1,-1-1,1 1,0 0,0-1,-1 1,1 0,0 0,-1 0,1-1,-1 1,1 0,-1 0,31 57,-29-51,0 0,1 0,-1 0,1 0,1-1,-1 1,1-1,0 0,1 0,-1 0,1-1,0 1,1-1,-1 0,1-1,0 1,0-1,1-1,-1 1,1-1,-1 0,1 0,0-1,0 0,1 0,-1-1,0 0,1 0,5 0,1-6,-1 0,0-1,0 0,-1-1,1-1,-2 0,1-1,-1 0,0 0,-1-1,0-1,-1 1,0-2,-1 1,0-1,-1-1,0 1,-1-1,2-4,60-115,-67 132,0 0,0 1,0-1,0 1,0-1,0 1,0-1,0 1,-1 0,1-1,0 1,0 0,-1 0,1-1,0 1,-1 0,1 0,-1 0,1 0,-1 0,0 0,1 0,-1 0,0 0,0 0,1 0,-1 0,0 0,0 0,0 0,0 0,-1 0,1 0,0 0,0 0,-1 0,1 0,0 0,-1 0,1 0,-1 0,0 1,1-1,0 11,1 1,0-1,1 0,0 0,1 1,0-1,1-1,0 1,3 4,-5-12,0-1,0 1,0-1,0 0,0 0,1 0,-1 0,1 0,0 0,0-1,0 1,0-1,0 0,1 0,-1 0,0 0,1-1,0 0,-1 1,1-1,0 0,0-1,-1 1,1-1,0 0,0 1,0-2,0 1,0 0,-1-1,4 0,153-73,-155 73,0 0,1 0,-1 1,0 0,1 0,-1 0,0 0,1 1,-1 0,0 0,0 1,0-1,0 1,0 0,0 1,-1-1,1 1,1 1,56 20,-53-24,-1 0,0-1,1 0,-1 0,0-1,0 0,0 0,0-1,0 0,-1-1,1 1,-1-1,0-1,0 1,0-1,-1-1,0 1,0-1,0 0,-1 0,1-1,-2 0,1 0,-1 0,0 0,0-1,-1 1,0-1,0 0,-1 0,0 0,-1 0,1-1,0-45,-3 30</inkml:trace>
  <inkml:trace contextRef="#ctx0" brushRef="#br0" timeOffset="4047.571">3923 687,'0'5,"0"7,0 5,0 5,0 4,0 2,0-4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203 247,'126'-134,"-44"35,-70 86,-18 37,0-1,1 18,3 0,2 0,1 0,2 0,4 17,4 68,-9-31,-5 0,-4 0,-4-1,-4 0,-4-1,-31 88,45-164,0 0,-1 0,-1 0,-1-1,0 0,-1-1,-1 0,0 0,-1-1,0 0,-2-1,1 0,-1-1,-13 8,23-17,-1-1,0 1,1-1,-1 0,0 0,-1-1,1 1,0-1,0 0,-1 0,1-1,0 1,-1-1,1 0,-1 0,1 0,0-1,-1 1,1-1,0 0,-1 0,1-1,0 1,0-1,0 0,0 0,0-1,1 1,-1-1,1 1,-1-1,1 0,0-1,0 1,0 0,1-1,-1 0,1 1,0-1,0-1,-2-8,1 0,0 0,0-1,2 0,0 1,0-1,2 0,-1 1,2-1,0 0,0 1,1 0,1-1,0 1,6-11,6-12,2 0,2 1,1 0,21-24,131-151,-155 191,1 1,1 1,0 0,1 2,1 0,1 1,1 1,7 4,-19 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0,'-25'84,"9"-35,2 0,3 1,1 1,0 26,-15 250,11-106,12-160,10-61,2-6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0,'-14'34,"-5"15,1 5,8-7,5-12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4:44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960 370,'5'-27,"-4"26,0 0,0 0,-1-1,1 1,0 0,-1-1,0 1,1 0,-1-1,0 1,1-1,-1 1,0 0,0-1,0 1,0-1,-1 1,1-1,0 1,-1 0,1-1,-1 1,1 0,-1-1,1 1,-1 0,0 0,0-1,0 1,1 0,-1 0,0 0,-1 0,1 0,0 0,0 1,0-1,0 0,-1 0,0 1,-10-4,0 1,0 0,-1 1,1 1,-1 0,1 1,-1 0,1 1,-4 1,-16-1,5 1,0 2,1 0,-1 2,1 1,0 1,0 1,1 1,-22 13,40-21,1 1,-1 0,1 0,0 0,0 1,0 0,0 0,0 0,1 1,0 0,0 0,0 0,1 1,0 0,0 0,0 0,0 0,1 0,0 1,1-1,-1 1,1 0,1 0,-1 0,1 0,0 0,1 7,3-2,0-1,1 1,0 0,1-1,0 0,1 0,0-1,1 0,0 0,1 0,0-1,0 0,1 0,0-1,1-1,-1 1,1-1,1-1,0 0,0 0,7 2,68 49,-78-50,11 7,0 2,-1 0,0 0,-2 2,0 0,-1 1,13 21,-24-34,1 0,-2 0,1 0,-1 1,1-1,-2 1,1 0,-1 0,0 0,0 0,-1 0,0 0,-1 1,1-1,-1 0,-1 1,1-1,-1 0,0 0,-1 0,0 0,-2 6,-12 6,0 0,-2-1,0-1,-1-1,0-1,-2 0,0-2,0 0,-1-2,0 0,-1-1,0-1,-1-2,0 0,-12 1,30-6,-26 9,0-1,0-1,-1-2,0-1,0-2,-33 0,64-4,-1 1,0-1,0 0,1 0,-1 0,0-1,1 1,-1-1,0 1,1-1,-1 0,1 0,-1 0,1 0,-1-1,1 1,0 0,-1-1,1 0,0 0,0 1,0-1,1 0,-1-1,0 1,1 0,-1 0,1-1,0 1,0-1,0 1,0-1,0 1,1-1,-1 0,1 1,-1-1,1 0,0 1,0-1,0 0,1 0,-1 1,1-1,-1 0,1 1,0-1,56-72,-38 56</inkml:trace>
  <inkml:trace contextRef="#ctx0" brushRef="#br0" timeOffset="652.853">1412 230,'-1'425,"-46"-131,20-163,23-112,0 0,1 0,1 0,1 0,1 0,0 1,2-1,0 0,1 0,-3-19,0 0,1-1,-1 1,0 0,0 0,1-1,-1 1,0 0,0 0,1 0,-1-1,0 1,1 0,-1 0,0 0,0 0,1 0,-1-1,1 1,-1 0,0 0,1 0,-1 0,0 0,1 0,-1 0,0 0,1 0,-1 1,0-1,1 0,-1 0,0 0,1 0,-1 0,0 0,1 1,-1-1,0 0,0 0,1 1,-1-1,0 0,0 0,1 1,-1-1,0 0,0 0,0 1,0-1,0 0,1 1,-1-1,0 0,0 1,0-1,0 0,0 1,0-1,0 1,0-1,0 0,0 1,0-1,0 0,0 1,0-1,-1 0,9-25,-5 4</inkml:trace>
  <inkml:trace contextRef="#ctx0" brushRef="#br0" timeOffset="872.915">1045 766,'24'5,"17"6,7 1,0-1,2-2,-4-3,0-3,-2-1,-4-2,-5 0,3-1,-2-4,-2-2,-1 0,-2 2,-6 1</inkml:trace>
  <inkml:trace contextRef="#ctx0" brushRef="#br0" timeOffset="1156.36">1892 766,'-7'8,"-11"10,1 2,1 0,1 1,0 0,2 1,0 1,2 0,0 1,0 5,10-26,0 0,1 1,-1-1,1 0,0 1,0-1,0 1,0-1,1 0,-1 1,1-1,0 0,0 0,0 1,0-1,1 0,-1 0,1 0,0 0,0-1,0 1,0 0,0-1,1 0,-1 1,1-1,-1 0,1 0,0 0,0-1,0 1,0-1,0 1,3 0,2 0,0 1,0-1,1 0,-1 0,1-1,-1-1,1 1,-1-1,1-1,0 0,-1 0,1 0,1-2,0 0,0 0,-1-1,0 0,1-1,-2 0,1-1,-1 1,1-2,-2 1,1-1,-1 0,0-1,0 1,-1-2,0 1,-1 0,1-1,-2 0,1-1,-1 1,-1-1,0 1,0-1,-1 0,0 0,-1 0,0 0,0-1,-1 1,0 0,-1 0,-1 0,-1-6,2 12,-1 1,1-1,-1 1,0 0,0-1,-1 1,1 0,0 0,-1 1,0-1,0 0,0 1,0 0,0 0,0 0,-1 0,1 0,-1 1,1-1,-1 1,0 0,0 0,1 0,-1 1,0-1,0 1,0 0,1 0,-1 0,0 1,-3 0,-17 4</inkml:trace>
  <inkml:trace contextRef="#ctx0" brushRef="#br0" timeOffset="1456.882">2287 1161,'-5'-2,"1"1,0-1,0 0,0 0,1 0,-1 0,0 0,1-1,0 0,-1 0,1 0,0 0,1 0,-1-1,0 1,1-1,0 0,0 0,0 0,0 0,1 0,-1 0,1 0,0 0,0-1,1 1,-1 0,1-1,0 1,0 0,1-1,-1 1,1 0,0-1,1-2,2-10,1 0,1 1,0 0,2 0,-1 0,2 1,0 0,6-7,3-4,0 1,2 1,1 1,1 1,21-17,-5 23,-27 19</inkml:trace>
  <inkml:trace contextRef="#ctx0" brushRef="#br0" timeOffset="6453.136">3020 737,'0'-4,"0"-1,0 1,-1 0,0-1,0 1,0 0,0-1,-1 1,1 0,-1 0,0 0,-1 0,1 0,0 1,-1-1,0 1,0 0,0-1,-1 1,1 1,0-1,-1 0,0 1,0 0,0 0,0 0,0 0,0 1,0-1,-4 1,0-2,0 2,0-1,-1 1,1 1,0 0,-1 0,1 0,0 1,-1 0,1 1,0 0,0 0,0 1,0-1,1 2,-1-1,1 1,0 1,0-1,0 1,-2 3,-5 2,1 2,1 0,0 0,1 1,1 0,0 1,0 0,1 1,1 0,0 1,4-5,0 0,0 1,1-1,1 1,0 0,0-1,1 1,1 0,0 0,1 0,0 0,1-1,0 1,0 0,2-1,0 3,-2-9,0 0,1 0,0 0,0 0,0 0,0-1,1 1,0-1,-1 0,2 0,-1-1,0 1,1-1,0 0,-1 0,1 0,0-1,1 1,-1-1,0-1,1 1,-1-1,1 0,-1 0,1 0,0-1,-1 0,1 0,-1-1,1 1,0-1,-1 0,1-1,-1 1,0-1,1 0,3-3,20-12,-1-2,-1-2,0 0,21-24,-30 28,-1-1,-2 0,0-2,0 0,-2 0,-1-1,0-1,-2 0,1-2,0 5,-6 24,-3 39,-2-26,0-3,1-1,0 1,1-1,1 0,0 1,1-1,0-1,2 1,-1-1,2 1,-1-2,2 1,0-1,0 0,1-1,1 0,8 8,45 1,-41-18</inkml:trace>
  <inkml:trace contextRef="#ctx0" brushRef="#br0" timeOffset="7258.499">3754 710,'-14'-5,"0"1,0 0,0 1,-1 1,1 1,-1 0,0 0,1 2,-1 0,0 0,9 0,0 1,0-1,0 1,0 0,0 0,0 1,1 0,-1 0,1 0,0 0,0 1,0 0,0 0,1 1,-1-1,1 1,0 0,1 0,-1 0,1 0,0 1,0-1,1 1,-1 3,-1-2,2 0,-1 0,1 0,0 1,1-1,-1 0,1 1,1-1,0 1,0-1,0 1,1-1,0 1,0-1,1 1,0-1,1 0,-1 0,1 0,1 0,-1-1,1 1,0-1,0 0,1 0,4 4,-5-8,0-1,-1 0,1 0,0 0,0-1,0 1,0-1,0 0,0 0,0 0,0-1,0 1,0-1,0 0,0 0,0 0,0-1,-1 1,1-1,0 0,-1 0,0 0,3-3,76-67,-70 59,148-185,-155 190,54-53,-56 61,-1 0,0 1,1-1,-1 1,0 0,0 0,1-1,-1 1,0 1,0-1,0 0,0 0,0 1,-1-1,1 1,0 0,-1-1,1 1,-1 0,1 0,-1 0,0 0,0 0,0 0,0 1,0-1,0 0,-1 0,1 1,-1-1,0 0,1 1,-1-1,0 1,6 33,-2 1,-1-1,-2 1,-1 0,-3 4,1 27,0 530,1-576,0 1,-1 0,-1-1,-1 0,-1 1,-1-2,-1 1,-1-1,-1 0,0 0,-2-1,0-1,-2 0,0 0,-1-1,0-1,-2 0,-4 2,16-14,0 0,-1 0,0-1,0 0,0 0,-1 0,1 0,-1-1,0 0,0 0,0-1,0 0,0 0,-1 0,1-1,-1 1,1-2,-1 1,0-1,1 0,-1 0,-5-1,8-3,1 0,-1 1,1-1,0 0,0-1,1 1,-1 0,1-1,0 1,0-1,0 0,1 0,0 0,0 1,0-1,0-1,1 1,0 0,0 0,0 0,1 0,0 0,-1 0,2 0,0-4,10-34,1 0,2 0,2 1,1 1,3 1,1 1,2 1,1 0,3 2,13-13,16-21,3 3,3 2,2 3,72-51,67-47,-138 80,-64 77,-1 0,1 0,-1 0,0 0,0 0,-1-1,1 1,0 0,-1 0,0-1,0 1,0 0,0-1,-1 1,1 0,-1 0,0-1,0 1,0 0,0 0,0 0,-1 0,1 0,-1 0,0 1,0-1,0 1,0-1,-2-1,-1 0,0 0,-1 0,1 0,-1 0,0 1,0 0,0 0,0 1,-1 0,1 0,-1 0,1 1,-1 0,0 0,1 0,-1 1,0 0,1 1,-1-1,0 1,1 1,-1-1,0 1,1 0,0 1,0-1,-2 2,-3 1,0 0,1 1,0 0,0 1,1 0,-1 1,1 0,1 0,0 1,0 0,1 0,0 1,0-1,1 2,0 2,3-6,0 0,1 1,0-1,1 1,0 0,0 0,1 0,0-1,0 1,0 0,1 0,1 0,-1-1,1 1,0-1,1 1,0-1,0 0,1 0,0 0,0 0,0-1,1 0,0 0,5 5,8 5,0-1,2-1,0 0,0-2,1 0,1-1,0-1,0-1,1-2,0 0,0-1,1-1,-1-1,1-2,0 0,0-1,0-2,0 0,4-2,-3 2</inkml:trace>
  <inkml:trace contextRef="#ctx0" brushRef="#br0" timeOffset="8571.199">5701 710,'-30'28,"-37"55,60-68,1 1,1 0,0 1,1-1,1 1,1 0,-1 10,3-22,0-1,0 1,0 0,0-1,1 1,0-1,0 1,0-1,1 0,-1 0,1 1,0-1,0 0,0 0,1 0,0-1,-1 1,1-1,0 1,1-1,-1 0,1 0,-1-1,1 1,0-1,0 1,0-1,0 0,0-1,3 1,-2 0,1-1,0 0,0-1,0 0,0 0,-1 0,1 0,0-1,0 0,0 0,-1-1,1 1,-1-1,1-1,-1 1,0-1,1 0,-2 0,1 0,0-1,0 1,-1-1,3-4,4-2,-1-1,-1 0,0-1,0 0,-1 0,0-1,-2 0,1 0,-1-3,0-2,-2-1,0 0,-1-1,-1 1,-1 0,-1-1,0 1,-2 0,0-1,-4-17,2 20,0 1,-1 0,-1 0,0 0,-1 1,-1 0,-1 0,0 1,0 0,-2 0,-4-4,14 16,0 1,0 0,1-1,-1 1,0 0,0 0,0-1,0 1,0 0,-1 0,1 0,0 0,0 1,-1-1,1 0,-1 0,1 1,0-1,-1 1,1-1,-1 1,1 0,-1 0,0-1,1 1,-1 0,1 0,-1 1,1-1,-1 0,1 0,-1 1,1-1,-1 1,1-1,-1 1,1 0,0-1,-1 1,1 0,0 0,0 0,-1 0,1 0,0 0,0 1,2 1,1 0,-1 0,1 0,0 0,-1 0,2-1,-1 1,0-1,0 1,1-1,-1 0,1 0,0 0,-1 0,1 0,0-1,0 1,0-1,1 0,-1 0,0 0,0 0,0 0,1-1,-1 0,0 0,1 0,-1 0,1 0,-1 0,2-1,9-5,-2-1,1 0,0 0,-1-2,-1 1,0-1,0-1,0 0,-1-1,-1 0,0 0,0-1,-1 0,-1 0,0-1,4-11,25-45,-4-2,-2-1,9-42,-39 113,0 0,-1 1,1-1,0 0,0 0,-1 0,1 0,0 1,0-1,0 0,0 0,0 0,0 0,0 0,1 1,-1-1,0 0,0 0,0 0,1 1,-1-1,1 0,-1 0,0 1,1-1,-1 0,1 1,0-1,-1 0,1 1,-1-1,1 1,0-1,0 1,-1-1,1 1,0 0,0-1,-1 1,1 0,0 0,0-1,0 1,0 0,-1 0,1 0,0 0,0 0,0 0,0 0,-1 0,1 1,0-1,0 0,0 0,-1 1,1-1,0 0,0 1,-1-1,1 1,0-1,-1 1,1-1,0 1,-1 0,1-1,34 216,-2 143,-13 187,-19-355,-19 137,10-260,-2 0,-4-1,-2 0,-4-1,-2 0,-17 30,-8-22,46-73,0-1,0 1,1-1,-1 1,0-1,0 1,0-1,0 0,0 0,0 0,0 1,0-1,0 0,0 0,0 0,0 0,0-1,0 1,0 0,0 0,0 0,0-1,0 1,0-1,0 1,0-1,1 1,-1-1,0 1,0-1,0 0,1 1,-1-1,0 0,1 0,-1 1,1-1,-1 0,1 0,-1 0,1 0,-1 0,1 0,0 0,0 0,0 0,-1 0,-14-51,11 6,2-1,2 1,2-1,2 1,3 0,1 0,2 0,3 0,3-26,4 1,3 1,2 1,4 1,3 1,30-46,-47 89</inkml:trace>
  <inkml:trace contextRef="#ctx0" brushRef="#br0" timeOffset="9258.246">7056 907,'22'4,"147"11,-160-15,0-1,0-1,0 1,0-1,-1-1,1 0,-1 0,0-1,1 0,-2 0,1 0,0-1,-1-1,0 1,0-1,-1 0,5-6,-4 4,-1 0,0-1,0 0,-1 0,0 0,0-1,-1 0,-1 1,1-2,-2 1,1 0,-1 0,-1-1,0 1,-1-1,0-9,0 18,0-1,0 1,-1-1,1 1,-1-1,0 1,0-1,0 1,0-1,0 1,0 0,0 0,-1 0,1 0,-1 0,0 0,1 0,-1 0,0 0,0 1,0-1,0 1,-1 0,1-1,0 1,-1 0,1 0,0 1,-1-1,1 0,-1 1,1-1,-1 1,0 0,1 0,-1 0,1 0,-1 0,-1 1,-5 0,0 1,0-1,0 2,1-1,-1 1,1 1,-1-1,1 1,0 1,-5 3,3 2,1 0,0 1,1 0,0 0,1 0,0 1,0 0,2 1,0 0,0 0,1 0,0 0,1 0,1 1,0-1,1 1,1 0,0 0,0-1,2 1,-1-1,2 1,0-1,1 1,1 1,-2-6,1 0,1-1,0 1,0-1,1 0,-1-1,2 1,-1-1,1-1,0 1,1-1,-1 0,1-1,0 1,1-2,-1 1,1-1,0-1,0 1,0-1,1-1,-1 0,1 0,-1-1,1 0,-1-1,1 0,0 0,-1-1,1-1,-1 1,3-2,12-3,0 0,-1-2,0-1,-1-1,0 0,0-2,-1 0,-1-2,1-1,0 0</inkml:trace>
  <inkml:trace contextRef="#ctx0" brushRef="#br0" timeOffset="9721.779">7705 1076,'105'-121,"25"-75,-130 195,0 0,0 0,0 0,0 0,1 0,-1 0,0-1,1 1,-1 0,0 0,1 1,-1-1,1 0,0 0,-1 0,1 0,0 0,0 1,-1-1,1 0,0 0,0 1,0-1,0 1,0-1,0 1,0-1,0 1,0 0,0-1,0 1,0 0,0 0,0 0,0 0,0 0,0 0,0 0,0 0,0 0,0 0,1 1,-1-1,0 0,0 1,0-1,-1 1,1-1,0 1,0-1,0 1,0 0,0-1,-1 1,2 0,5 100,0 6,-6-103,0-1,1 1,-1-1,1 1,0-1,0 1,0-1,0 0,1 0,-1 0,1 0,0 0,-1-1,1 1,1-1,-1 0,0 0,0 0,1 0,0 0,-1-1,1 0,0 1,-1-2,2 1,4-1,0-2,0 1,0-1,-1 0,1-1,-1 0,1-1,-1 1,0-1,0-1,0 0,-1 0,0 0,0-1,0 0,-1-1,0 1,0-1,0 0,-1-1,0 1,-1-1,0 0,0 0,0-2,65-149,-54 92,-8 50</inkml:trace>
  <inkml:trace contextRef="#ctx0" brushRef="#br0" timeOffset="10408.786">8496 992,'37'1,"0"-2,-1-2,1-1,31-9,-55 10,-1-1,-1 0,1 0,0-2,-1 1,0-1,-1-1,1 0,-1 0,0-1,-1-1,0 0,0 0,-1 0,-1-1,2-2,-2 4,-1-1,0 0,0-1,0 1,-2-1,1 0,-1 0,-1-1,1 1,-2-1,0 0,0 0,-1 0,0 0,-1 0,0 1,0-1,-2 0,1 0,-2-2,0 9,-1 0,0 0,0 1,-1 0,1-1,-1 1,1 1,-1-1,0 1,0 0,0 0,0 0,0 1,-1-1,1 1,0 1,-1-1,1 1,-1 0,1 0,-1 0,1 1,0 0,-1 0,1 0,0 1,0 0,0 0,0 0,0 0,0 1,0 0,1 0,0 0,-1 1,-1 2,-12 11,1 0,1 1,0 1,2 1,0 0,1 0,2 2,0-1,1 1,1 1,1 0,-3 16,10-32,0 0,0 1,1-1,0 0,1 1,0-1,0 0,0 0,1 0,0 0,0 0,1 0,0 0,0-1,1 1,-1-1,2 0,-1 0,0 0,1-1,0 0,1 0,-1 0,1 0,0-1,0 0,0 0,0-1,1 1,0-1,-1-1,1 0,0 1,1-2,-1 1,0-1,0 0,0-1,1 0,-1 0,0 0,1-1,6-2,16-1,-1-1,1-2,-1-1,0-1,-1-1,0-2,-1-1,0-1,-1-1,-1-2,0 0,-1-1,6-8,5-4,-2-2,0-1,-2-2,-2-1,-1-1,-2-1,1-7,-22 36,0 1,0-1,-1 0,-1 0,1 0,-1 0,-1-1,0 1,0-1,-1 0,0 0,-1 1,0-1,-1 0,0-4,0 12,0 1,0-1,0 0,0 0,0 0,0 1,-1-1,1 0,-1 1,1-1,-1 1,1 0,-1-1,0 1,0 0,0 0,0 0,0 0,0 1,0-1,0 0,0 1,0 0,0-1,0 1,0 0,0 0,-1 0,1 0,0 0,0 1,0-1,0 1,-2 0,-68 30,64-26,0-1,0 1,1 0,0 1,0-1,0 2,1-1,0 1,0 0,0 0,1 0,1 1,-1 0,1 0,0 0,1 0,0 1,0-1,1 1,0 0,0 0,1 2,2-7,0-1,0 0,1 0,-1 0,1 0,0 0,0-1,0 1,0 0,0-1,1 0,-1 1,1-1,0 0,-1 0,1 0,0-1,0 1,0-1,0 0,0 1,1-1,-1-1,0 1,1 0,1-1,96 5,-84-6,24-1,-29 0,0 1,1 0,-1 1,0 1,0 0,0 0,0 1,0 1,7 2,-16-3,0-1,-1 1,1 0,-1 0,1 0,-1 0,1 0,-1 1,0-1,0 0,0 1,-1 0,1 0,0-1,-1 1,0 0,0 0,0 0,0 0,0 1,0-1,-1 0,0 0,0 0,0 0,0 1,0-1,0 0,-1 0,0 2,-36 90,20-73,11-16,1 0,0 0,0 1,0 0,1 0,0 0,0 1,1-1,0 1,0 0,1 0,-1 5,14-2,0-11</inkml:trace>
  <inkml:trace contextRef="#ctx0" brushRef="#br0" timeOffset="10976.979">9878 710,'4'-7,"0"2,0-1,0 0,-1 0,0 0,0-1,0 1,-1-1,0 1,0-1,-1 0,0 0,0-4,-2 11,-1 0,1-1,-1 1,1 0,0 0,-1 0,1 0,-1 0,1 0,-1 1,1-1,-1 0,1 1,0-1,-1 1,1 0,0-1,-1 1,1 0,0 0,0 0,0 0,0 0,0 0,0 0,0 0,0 0,0 1,-18 15,0 1,2 2,0 0,1 0,1 1,1 1,1 1,1 0,-5 13,5 52,12-85,0-1,0 0,0 0,0 0,1 0,-1 0,1 0,0 0,0 0,0 0,-1 0,2 0,-1 0,0 0,0-1,1 1,-1 0,1-1,-1 1,1-1,0 0,-1 1,1-1,0 0,0 0,0 0,0 0,0-1,0 1,0 0,0-1,0 0,0 1,0-1,1 0,-1 0,0 0,0 0,0-1,13-3,0 0,0-2,-1 0,0 0,0-2,0 0,-1 0,0-1,-1-1,0 0,0 0,-1-1,-1-1,0 0,1-2,14-13,150-137,-174 163,0-1,0 1,-1-1,1 1,0-1,0 1,1 0,-1-1,0 1,0 0,1 0,-1 0,0 0,1 0,-1 0,1 0,-1 0,1 1,0-1,-1 1,1-1,0 1,-1 0,1-1,0 1,0 0,-1 0,1 0,0 0,0 1,-1-1,1 0,0 1,-1-1,1 1,0 0,-1-1,1 1,-1 0,1 0,-1 0,0 0,1 0,-1 0,0 1,0-1,0 0,1 1,-1-1,0 2,19 120,-10-27,-5 1,-5 75,-1-93,-1-16,-3-1,-2-1,-3 1,-3-2,-3 1,-2-2,-2 0,-10 13,25-60,-2 0,1 0,-1 0,-1-1,0 0,-1 0,0-1,-1 0,-1 1,7-8,1 0,-1 0,-1 0,1 0,0 0,0-1,-1 0,0 0,1 0,-1-1,0 1,0-1,0 0,0 0,0-1,0 0,0 0,0 0,0 0,0-1,0 0,1 0,-1 0,0 0,0-1,0 0,0-2,0 0,1-1,0 1,0-1,0 0,0 0,1 0,0-1,0 1,1-1,-1 1,1-1,0 0,1 0,-1 0,1 0,0 0,1-1,0-3,-3-4,-1-27,1 0,2 0,2 0,2 0,2 1,1-1,2 1,2 0,1 1,3 0,16-35,19-23,-26 60</inkml:trace>
  <inkml:trace contextRef="#ctx0" brushRef="#br0" timeOffset="11560.777">10555 653,'-28'179,"5"-74,22-102,0 0,0 1,0-1,0 0,1 0,-1 1,1-1,0 1,0-1,0 0,0 1,1-1,-1 0,1 1,0-1,0 0,0 0,0 0,1 0,-1 0,1 0,0 0,0 0,0-1,0 1,0-1,1 1,-1-1,1 0,0 0,-1 0,1 0,0 0,0-1,0 1,0-1,1 0,-1 0,0 0,0 0,1-1,-1 1,0-1,1 0,-1 0,2 0,8-6,0 0,-1 0,0-1,0-1,-1 0,0 0,0-1,-1 0,0-1,0-1,-1 1,-1-1,0-1,0 0,-1 0,6-7,129-234,-142 253,1-1,-1 1,0-1,1 1,-1-1,1 1,-1 0,1-1,-1 1,1-1,-1 1,1 0,0-1,-1 1,1 0,-1 0,1 0,0-1,-1 1,1 0,0 0,-1 0,1 0,0 0,-1 0,1 0,0 0,-1 1,1-1,0 0,-1 0,1 0,-1 1,1-1,0 0,-1 1,1-1,-1 0,1 1,-1-1,1 1,-1-1,0 1,1-1,-1 1,1-1,-1 1,0-1,1 1,-1 0,0-1,0 1,0-1,1 1,-1 0,0 0,12 38,-12-38,13 186,-11-65,-1-113,9 91,-5 0,-4 0,-6 20,-1-65,-1 0,-4 0,-1-1,-3-1,-3 0,-1-1,-3-1,-16 25,-46 24,82-98,0 0,-1 0,1 0,-1 0,1-1,-1 1,0-1,0 0,1 1,-1-1,0-1,0 1,0 0,0-1,-1 1,1-1,0 0,0 0,0 0,0-1,0 1,0-1,0 1,0-1,0 0,0 0,0 0,0-1,1 1,-1-1,0 0,1 1,0-1,-1 0,1 0,0-1,0 1,0 0,-1-2,-2-4,0 0,0-1,1 1,0-1,1 0,0 0,0 0,1-1,0 1,1 0,0-1,0 1,1-1,0 0,1 1,0-1,2-7,52-159,-36 137,1 0,2 2,2 0,1 1,2 2,27-26,84-58,-111 98</inkml:trace>
  <inkml:trace contextRef="#ctx0" brushRef="#br0" timeOffset="28792.79">452 2544,'-13'0,"0"0,0 0,0 2,1-1,-1 2,0 0,1 0,0 1,0 0,0 2,0-1,1 1,0 1,0 0,0 0,1 1,0 0,1 1,0 0,0 1,1 0,0 0,1 1,0 0,1 0,0 0,1 1,0 0,0 0,2 0,-1 1,2-1,0 1,0 0,1 6,1-15,0 0,0 1,0-1,1 0,0 1,0-1,0 0,1 0,-1 1,1-1,0 0,0-1,1 1,-1 0,1-1,-1 1,1-1,0 0,1 0,-1 0,0 0,1 0,0-1,-1 0,1 0,0 0,0 0,0 0,1-1,-1 0,0 0,1 0,-1 0,0-1,1 0,-1 1,0-2,1 1,-1 0,1-1,-1 0,0 0,0 0,1-1,-1 1,0-1,0 0,0 0,-1 0,1-1,1-1,21-22,-1-1,-1-1,-2-2,-1 0,-1-1,10-23,-16 30,-1 0,-2-1,0-1,-1 0,-2 0,-1-1,3-19,-10 42,1 0,-1 0,1 0,-1 0,-1 0,1 0,0 0,-1 0,0 1,0-1,0 0,0 0,-1 1,0-1,1 0,-1 1,0 0,-1-1,1 1,-1 0,1 0,-1 0,0 1,0-1,0 0,-1 1,1 0,0 0,-1 0,1 0,-1 1,0 0,0-1,1 1,-1 0,0 1,0-1,0 1,0 0,0 0,0 0,0 0,0 1,0-1,0 1,0 0,1 0,-1 1,0-1,0 1,-1 1,2-2,0 1,0 0,0 0,0 0,1 0,-1 0,1 0,0 1,-1-1,1 1,0-1,1 1,-1 0,0 0,1 0,-1 0,1 0,0 0,0 1,1-1,-1 0,0 0,1 1,0-1,0 0,0 1,0-1,1 0,-1 1,1-1,0 0,-1 0,2 1,-1-1,0 0,1 0,-1 0,1-1,0 1,0 0,0-1,1 2,4 4,1 0,0 0,0-1,1 0,-1 0,1-1,1 0,-1-1,1 0,0 0,1-1,-1 0,0-1,1-1,0 1,0-1,0-1,9 0,0 0,0-1,0-1,0-1,0 0,0-2,0 0,-1-1,0-1,17-8,1-5,-2-1,-1-2,0-1,-2-2,-1-1,0-1,-3-2,0-1,-2-1,-1-1,9-18,-16 22,-2-1,-1-1,-2 0,0-1,-3 0,0-1,-2 0,-1-1,-2-1,-11-60,5 91,1 1,-1-1,0 1,0-1,0 1,0 0,-1 0,1-1,-1 1,1 0,-1 0,0 1,1-1,-1 0,0 0,0 1,0-1,-1 1,1 0,0 0,-1 0,1 0,0 0,-1 0,1 1,-1-1,1 1,-1-1,1 1,-1 0,0 0,1 0,-1 1,1-1,-1 0,-4 4,0 0,0 0,0 0,0 1,1 0,-1 0,1 0,1 1,-1 0,1 0,0 1,0-1,1 1,0 0,0 0,1 1,0-1,0 1,0 2,0-4,-21 52,2 0,3 1,3 1,2 0,3 1,3 1,0 42,5-79,2 0,1 1,1-1,1 0,1 1,1-1,2-1,0 1,2-1,0 0,2 0,0-1,2-1,1 0,0 0,8 8,-16-24,0-1,0 0,1 0,0 0,0 0,0-1,0 0,0-1,1 1,0-1,0 0,-1-1,2 0,-1 0,0 0,0-1,1 0,-1 0,0-1,1 0,-1-1,1 1,-1-1,0-1,0 1,1-1,-1 0,0-1,-1 0,1 0,0 0,-1-1,0 0,0 0,0-1,0 0,-1 0,0 0,2-2,-2 0,0 0,-1 0,0 0,0 0,-1-1,0 0,0 1,-1-1,0 0,0 0,-1-1,0 1,0 0,-1 0,0 0,-1-1,1 1,-2 0,1 0,-1 0,0 0,-1 0,0 0,0 1,-1-1,-2-3,-6-7,0 1,-1 1,-1 0,0 0,-1 2,-1 0,0 0,-1 2,0 0,-1 1,-1 0,1 2,-1 0,-1 2,0 0,0 0,0 2,-15-1,25 4,0 0,0 2,0-1,0 1,0 1,0-1,0 2,0-1,1 1,-2 1,-16 8</inkml:trace>
  <inkml:trace contextRef="#ctx0" brushRef="#br0" timeOffset="29843.768">1609 2685,'16'1,"-1"-1,0-1,1 0,-1-1,0 0,0-2,0 0,0 0,-1-1,3-2,-4 1,0 0,-1-1,1-1,-1 0,-1-1,1 0,-2 0,1-1,-1-1,-1 0,0 0,0-1,-1 0,4-9,20-49,-27 97,-5 72,16 302,75 111,-87-490,-2 0,-1 1,0 0,-2-1,0 1,-2-1,0 1,-2-1,0 0,-2-1,0 1,-1-1,-2-1,0 1,-11 16,18-32,-1-1,1 1,-1-1,0 0,0 0,0-1,0 1,0-1,-1 0,0 0,0 0,0-1,0 0,0 0,0 0,0 0,-1-1,1 0,0 0,-1 0,0-1,1 0,-1 0,1 0,-1-1,1 0,0 0,-1 0,1-1,0 1,-1-1,1-1,0 1,1-1,-1 0,0 0,1 0,-1 0,1-1,0 0,0 0,1 0,-1 0,1-1,-1-1,-7-21,1 0,2-1,0 0,2 0,1 0,2-1,0 0,2 1,1-1,1 0,5-20,6-36,-6 47</inkml:trace>
  <inkml:trace contextRef="#ctx0" brushRef="#br0" timeOffset="30061.64">1750 2008,'-5'-10,"4"-3,6 1,3 2</inkml:trace>
  <inkml:trace contextRef="#ctx0" brushRef="#br0" timeOffset="30499.994">2259 2769,'24'-9,"0"-1,-1 0,0-2,-1-1,-1-1,0-1,0-1,-2 0,9-11,-25 25,0-1,0 0,0-1,0 1,-1 0,0-1,1 0,-1 1,-1-1,1 0,0 0,-1 0,0 0,0 0,0 0,-1 0,1-1,-1 1,0 0,0 0,0-1,-1 1,0 0,1 0,-1 0,-1 0,1 0,-1 0,1 0,-1 0,0 1,-1-1,1 1,0-1,-1 1,0 0,0 0,0 0,0 0,-1 0,1 1,0 0,-1 0,0 0,0 0,1 0,-1 1,0-1,-1 1,1 0,0 0,-1 1,-4 0,0 0,0 1,0 0,0 1,0 0,0 0,0 1,1 0,-1 0,1 1,0 0,0 1,0 0,1 0,0 1,0 0,0 0,0 0,1 1,0 0,0 1,-8 11,0 1,1 0,1 1,1 0,1 1,1 0,-3 13,9-27,1 0,0 1,1-1,0 1,0-1,1 1,0-1,0 1,1-1,0 1,1-1,0 0,0 1,1-1,0 0,0 0,1-1,0 1,0-1,1 0,0 0,0 0,0-1,1 1,0-1,5 3,-5-3,0 0,1 0,-1-1,1 0,0-1,0 1,1-1,-1-1,1 1,0-2,0 1,0-1,0 0,0 0,1-1,-1 0,1-1,-1 0,0 0,1 0,-1-1,3-1,23-7,0-1,-1-1,-1-2,0-2,-1 0,17-13,-20 12</inkml:trace>
  <inkml:trace contextRef="#ctx0" brushRef="#br0" timeOffset="30761.272">3161 2431,'-187'97,"176"-89,-1 0,1 0,1 1,-1 1,2 0,-1 0,1 1,1 0,0 1,1-1,0 2,1-1,0 1,0 0,5-6,-1 1,1 0,0-1,1 1,-1 0,2-1,-1 1,1 0,0-1,1 1,-1 0,2-1,-1 0,1 1,0-1,0 0,1-1,0 1,0-1,1 1,0-1,0-1,0 1,1-1,0 1,0-2,0 1,0-1,1 0,0 0,0-1,0 1,0-2,1 1,3 2,1 0,0 0,0-1,0-1,0 0,1-1,-1 0,1-1,0-1,-1 0,1 0,0-1,-1-1,1 0,3-2,5-2,0-1,-1-2,0 0,-1-1,1-1,-2-1,0 0,0-1,-1-1,-1-1,-1-1,4-4,-1-2</inkml:trace>
  <inkml:trace contextRef="#ctx0" brushRef="#br0" timeOffset="31015.045">3698 2121,'-30'74,"4"1,2 1,4 1,4 1,-6 76,39-21,-4-81,-12-40</inkml:trace>
  <inkml:trace contextRef="#ctx0" brushRef="#br0" timeOffset="31161.586">3331 2488,'33'-10,"17"-3,9 1,-1 2,-6 3,-6 3,-7 6,0 4,-2 0,-2-1,-3-1,-6 3,-3 1,-6-1</inkml:trace>
  <inkml:trace contextRef="#ctx0" brushRef="#br0" timeOffset="33414.734">4742 2882,'29'-11,"0"-3,-1 0,0-1,-2-2,0-1,0-1,-2-1,20-21,51-58,142-132,-149 163,-86 69,0-1,-1 1,1 0,0-1,-1 1,1 0,-1 0,1 0,-1 0,0 0,1 0,-1 0,0 0,0 1,0-1,1 1,-2-1,1 0,0 1,0 0,0-1,-1 1,1-1,-1 1,1 0,-1 0,0-1,1 1,-1 0,0-1,0 1,0 0,-1 0,1-1,0 1,-1 0,1-1,-1 2,1 1,-2 37,-2 0,-2 0,-2-1,-2 0,-1 0,-2-1,-1-1,-5 5,10-19,-2 0,-1 0,0-1,-2 0,0-1,-2-1,0 0,-2-1,17-19,1 0,0 0,0 0,-1-1,1 1,-1 0,1 0,-1-1,1 1,-1 0,1-1,-1 1,1 0,-1-1,0 1,1-1,-1 1,0-1,0 1,1-1,-1 0,0 1,0-1,0 0,1 1,-1-1,0 0,0 0,0 0,0 0,0 0,1 0,-1 0,0 0,0 0,0-1,0 1,0 0,1 0,-1-1,0 1,0 0,1-1,-1 1,0-1,0 1,1-1,-1 0,1 1,-1-1,0 1,1-1,-1 0,1 0,-1 1,1-1,0 0,-1 0,1 0,0 1,0-1,-1 0,1 0,0 0,0 0,2-7,-1-1,2 1,-1-1,1 1,0 0,1 0,0 0,0 1,1-1,0 1,0 0,1 0,-1 1,2-1,-1 1,1 1,0-1,0 1,0 0,1 1,-1 0,1 0,0 1,0 0,1 0,-1 1,5-1,1 2,0 2,-1-1,1 2,-1 0,1 0,-1 1,0 1,0 0,0 1,1 1,92 23,-91-26,0-2,1 0,0 0,-1-2,1 0,-1 0,1-2,-1 0,0-1,0 0,0-1,0-1,-1 0,0-1,0-1,-1 0,0 0,0-2,7-7,-4 3,0 0,-2-2,1 0,-2-1,0 0,-1-1,-1 0,-1-1,0 0,1-6,-5 5,-11 26,-31 116,35-116,0 1,1-1,0 1,0-1,0 1,1-1,0 1,0-1,0 0,1 1,0-1,1 0,-1 0,1 0,0-1,0 1,1-1,0 1,0-1,0 0,1-1,-1 1,1-1,0 0,0 0,1 0,-1-1,1 0,0 0,0 0,0-1,0 0,0 0,0 0,1-1,3 1,7-1,1 0,-1 0,1-2,-1 0,0-1,1-1,-1 0,0-2,0 0,-1 0,0-2,0 0,0-1,-1 0,0-1,-1-1,5-4,2-7,0 0,-2-1,0-1,-2-1,0-1,-2 0,-1-1,-1-1,-1 0,-1 0,0-6,-8 26,-9 28,-1 209,7-224,0-1,0 1,1 0,0-1,0 1,1 0,-1-1,1 1,0-1,1 0,-1 0,1 0,0 0,1 0,-1-1,1 1,0-1,0 0,0 0,0 0,1-1,0 1,-1-1,1 0,0-1,1 1,-1-1,0 0,1 0,-1-1,1 1,0-1,-1-1,1 1,0-1,0 0,-1 0,1 0,0-1,-1 0,6-2,8-4,0-1,-1-1,0 0,0-2,-1 0,-1-1,0 0,-1-1,0-1,-1-1,0 0,5-9,99-91,-106 101,0 2,2-1,-1 2,2 0,-1 1,1 0,1 1,0 1,0 0,1 1,0 1,0 0,0 2,1 0,-1 1,1 0,0 2,15 0,-31 1,0 0,0 0,0 0,0 0,0 0,0 0,0 1,0-1,0 1,0 0,-1-1,1 1,0 0,0 0,-1 0,1 0,-1 1,1-1,-1 0,1 1,-1-1,0 1,0-1,1 1,-1-1,0 1,-1 0,1 0,0 0,0-1,-1 1,1 0,-1 0,0 0,1 0,-1 0,0 0,0 0,0 0,0 0,-1 0,1 0,0 0,-1-1,0 1,1 0,-1 0,-1 1,0-2,-1 1,0-1,0 0,0 0,0 0,0 0,0-1,0 1,-1-1,1 0,0 0,0 0,0 0,0-1,-1 1,1-1,0 0,-2 0,-8-2,4 1,1 0,-1 1,0 0,1 0,-1 1,0 0,0 0,0 1,1 0,-1 1,0 0,1 0,-1 1,1 0,0 1,0-1,0 2,0-1,1 1,0 0,-1 1,4-3,-1 0,1 0,0 0,0 1,1-1,-1 1,1 0,-1 0,1 1,1-1,-1 1,0-1,1 1,0 0,0 0,1 0,-1 0,1 0,0 0,1 0,-1 0,1 1,0-1,0 0,0 0,1 1,0-1,0 0,0 0,2 4,3 0,0 0,0-1,1 1,0-1,0-1,1 1,0-1,0 0,0-1,1 0,0-1,1 0,-1 0,1 0,0-2,0 1,0-1,0-1,1 1,-1-2,1 0,-1 0,1-1,0 0,-1-1,1 0,-1 0,1-1,-1-1,9-3,25-7,-2-3,0-2,0-1,-2-2,0-2,-2-2,-1-1,-1-2,-1-1,-1-2,-2-1,-1-2,9-15,-11 16,-2-1,-2-1,-1-1,-1-2,-2 0,-2-1,-2-1,-1-1,2-15,-13 16,-5 40,0-1,0 0,0 1,0-1,-1 1,1-1,0 0,0 1,0-1,-1 1,1-1,0 1,-1-1,1 1,-1-1,1 1,-1-1,1 1,-1-1,1 1,-1 0,1-1,-1 1,1 0,-1-1,1 1,-1 0,0 0,1-1,-1 1,0 0,1 0,-1 0,1 0,-1 0,0 0,1 0,-1 0,0 0,1 1,-1-1,0 0,1 0,-1 0,1 1,-1-1,1 0,-1 1,1-1,-1 0,1 1,-1-1,1 1,-1-1,1 1,-1-1,1 1,-12 10,1 0,0 0,1 1,0 1,1-1,0 2,1-1,1 1,0 0,1 1,-3 10,8-24,-17 41,1-7,2 1,1 0,1 1,3 0,0 1,3 0,-3 35,10-66,-1-1,1 1,0-1,1 1,0-1,0 1,0-1,0 0,1 1,0-1,1 0,-1 0,1 0,0-1,1 1,-1-1,1 1,0-1,1 0,-1-1,1 1,0-1,0 0,0 0,1 0,-1-1,1 0,0 0,0 0,0-1,0 0,3 1,15-4,0 0,0-1,-1-1,1-2,-1 0,0-1,0-2,-1 0,0-1,0-2,-1 0,16-11,49-21,-80 40,58-19,-63 22,1 0,-1 0,0 0,1 0,-1 1,0-1,1 0,-1 0,1 1,-1-1,0 1,0-1,1 1,-1 0,0-1,0 1,0 0,0 0,0 0,0 0,0 0,0 0,0 0,0 0,0 0,-1 1,1-1,0 0,-1 0,1 1,-1-1,0 0,1 1,-1-1,0 0,0 1,0-1,0 0,0 1,0-1,0 1,0-1,0 0,-1 1,1 0,-21 165,21-164,1-1,-1 1,0 0,1-1,-1 1,1-1,0 1,0-1,0 0,0 1,0-1,0 0,1 0,-1 0,1 0,-1 0,1 0,0 0,0 0,0-1,0 1,0-1,0 1,1-1,-1 0,0 0,1 0,-1 0,0 0,1-1,-1 1,1-1,0 1,18 2</inkml:trace>
  <inkml:trace contextRef="#ctx0" brushRef="#br0" timeOffset="34416.879">9963 2459,'-8'5,"-41"24,2 2,1 2,1 2,2 2,-10 13,9 30,44-78,0 0,-1 0,1 1,0-1,0 0,0 1,0-1,1 0,-1 1,1-1,-1 0,1 1,0-1,0 0,0 0,0 0,0 0,1 0,-1 0,0 0,1-1,0 1,-1 0,1-1,0 1,0-1,0 0,0 1,0-1,0 0,0 0,0 0,0-1,1 1,-1 0,2-1,7 2,0-2,-1 0,1 0,0-1,0 0,0-1,-1 0,1 0,0-2,-1 1,0-1,0-1,0 1,5-5,-8 6,42-23,-2-3,0-1,-2-2,26-26,-36 31,-23 17,-8 5,2 0,-1 1,0 0,1 0,0 0,0 0,0 1,0 0,1 0,-1 1,1 0,0 0,-1 1,4-1,-6 4,-1 0,1 0,-1 0,0 1,0-1,0 1,0 0,0 0,-1 0,1 0,-1 1,0-1,0 1,0-1,0 1,-1 0,1-1,-1 1,0 0,0 0,0 0,-1 0,0 0,1 3,2 6,-3-7,0 0,1 0,-1 0,1 0,1-1,-1 1,1 0,0-1,0 1,1-1,0 0,0 1,0-1,0 0,1-1,0 1,0-1,0 0,1 0,-1 0,1 0,0-1,0 0,0 0,0 0,1-1,-1 1,1-1,0 0,-1-1,1 0,0 0,0 0,0 0,0-1,4 0,10-8,0 0,0-1,-1-1,0-1,-1 0,0-2,-1 0,0-1,-1 0,-1-2,0 1,1-4,11-9,131-120,-155 146,-1 0,0 0,1 0,0 1,-1-1,1 1,0-1,0 1,0 0,0 0,0 0,0 0,0 1,0-1,0 1,0 0,0 0,0 0,1 0,-1 1,0-1,0 1,0 0,0-1,0 1,0 1,0-1,-1 0,1 1,0 0,-1-1,1 1,-1 0,1 0,-1 1,0-1,0 0,0 1,0-1,-1 1,1 0,0-1,-1 1,0 0,0 0,0 0,0 1,3 12,-2 0,0 0,-1 0,0 1,-1-1,-1 0,-1 0,0 0,-1 0,-1 0,-1-1,0 1,-2 4,0-10,0 0,0-1,-1 1,0-1,-1-1,0 0,0 0,-1-1,0 0,0 0,0-1,-1-1,0 1,0-2,-1 0,-6 2,-14 7,54-9,187-31,-46 6,-24 9,-115 12</inkml:trace>
  <inkml:trace contextRef="#ctx0" brushRef="#br0" timeOffset="52487.978">1 5000,'5'-6,"77"-85,-4-3,-3-3,-6-4,45-86,-100 161,-1-1,-2 0,0-1,-2-1,-1 1,-2-1,0 0,-2-1,-1 1,-1-14,-3 39,1 0,-1 0,0 0,0 0,0 1,0-1,-1 0,1 0,-1 1,0-1,0 1,-1-1,1 1,-1 0,1 0,-1 0,0 0,0 0,0 1,-1-1,1 1,-1 0,1 0,-1 0,0 1,1-1,-1 1,0 0,0 0,0 0,0 1,0-1,0 1,0 0,-1 0,1 1,0-1,0 1,0-1,0 1,1 1,-1-1,0 0,0 1,-2 2,-8 2,2 2,-1 0,1 0,0 1,1 0,0 1,0 1,1 0,1 0,0 1,0 0,1 0,1 1,0 0,0 0,0 5,6-14,0 0,0-1,0 1,1 0,-1 0,1 0,0 0,0-1,0 1,1 0,0 0,-1 0,1 0,0-1,1 1,-1 0,1-1,0 1,-1-1,2 0,-1 0,0 0,0 0,1 0,0 0,0 0,0-1,0 1,0-1,0 0,0 0,1 0,-1-1,3 2,9 3,0 0,1-2,0 1,-1-2,1 0,0-1,14 0,186-2,-213 0,-1 0,0-1,0 1,0 0,1 0,-1 0,0 0,0 1,0-1,0 1,1-1,-1 1,0 0,0 0,0 0,0 0,0 0,-1 0,1 0,0 1,0-1,-1 1,1-1,-1 1,1 0,-1 0,0-1,0 1,0 0,0 0,0 0,0 0,0 0,-1 1,1-1,-1 0,1 0,-1 0,0 0,0 1,0-1,0 0,0 0,-1 1,-4 15,0-1,-2 0,0 0,-1-1,0 1,-1-2,-1 1,-1-1,-2 1,-22 36,30-45,0 0,1 0,-1 0,1 1,1 0,0 0,0 0,0 0,1 0,0 1,1-1,-1 1,2-1,-1 1,1-1,1 1,0-1,0 1,0-1,1 1,0-1,1 0,0 0,0 0,1 0,0 0,0-1,2 1,8 9,0 0,2-2,0 0,0 0,2-2,12 8,31 25,-44-30</inkml:trace>
  <inkml:trace contextRef="#ctx0" brushRef="#br0" timeOffset="53502.577">1045 4407,'-7'10,"0"0,0 1,1 0,0 1,1-1,1 1,0 0,0 0,1 0,1 1,0-1,1 1,0-1,1 1,1 8,-2-4,12 139,-10-150,1 0,0-1,0 1,1 0,-1-1,1 0,0 1,0-1,1 0,0-1,0 1,0-1,0 0,1 1,-1-2,1 1,0-1,0 1,1-2,-1 1,1 0,-1-1,1 0,3 0,-2 0,0-1,0 0,0 0,0-1,0 0,0 0,0-1,0 0,0 0,-1-1,1 1,0-2,0 1,-1-1,0 0,1 0,-1 0,0-1,0 0,-1-1,0 1,1-1,-1 0,4-5,9-12,-1 0,-1-1,-1-1,-1 0,7-16,12-47,-30 41,-26 68,17-7,1-1,1 1,0 0,1 0,1 0,0 1,1-1,1 0,1 1,0-1,0 1,2-1,0 1,-1-8,0 1,0-1,1 0,0 0,1 0,0-1,0 1,0-1,1 0,0 0,0-1,1 1,0-1,0 0,1-1,-1 1,1-1,0-1,1 1,-1-1,1-1,0 1,0-1,0-1,0 1,0-1,1-1,-1 1,1-2,-1 1,1-1,-1 0,1-1,2 0,17-4,-1 0,0-2,0-1,-1-1,0-1,0-2,-1 0,-1-2,0 0,-1-2,0 0,12-14,-10 8,14-13,-2 0,-1-3,-2-1,20-30,-32 37,-1-1,-1-1,-2-1,-2-1,-1 0,-2-1,-1-1,-2 1,-2-2,-1 1,1-36,-7 63,1-2,-1 0,0 0,0-1,-2 1,1 0,-2-1,0 1,0 0,-1 0,-1 0,0 1,-1-1,0 1,-1 0,-6-9,10 19,0 0,0 0,-1 0,1 1,0-1,-1 1,1-1,-1 1,0 0,1 0,-1 0,0 0,1 1,-1-1,0 1,0 0,0 0,1 0,-1 0,0 0,0 0,0 1,1-1,-1 1,0 0,0 0,1 0,-1 0,1 0,-1 1,1-1,0 1,-1 0,1-1,0 1,0 0,0 0,0 1,-70 87,54-52,2 0,2 1,1 1,2 0,2 1,2 0,2 0,-1 41,2 298,3-371,1 0,0 1,0-1,1 0,0 0,1 0,0 0,0 0,1-1,0 1,1-1,0 1,0-1,0 0,1-1,1 1,-1-1,1 0,0 0,1-1,0 0,0 0,0 0,0-1,1 0,0-1,0 0,1 0,-1 0,1-1,-1 0,1-1,0 0,0-1,0 1,3-2,1-2,0-2,-1 0,1 0,-1-1,0 0,0-1,0-1,-1 0,0-1,-1 1,1-2,-2 0,1 0,-1-1,0 0,-1 0,2-3,1 0,-2 0,0 0,-1-1,0-1,-1 1,0-1,-2-1,1 1,-2-1,0 0,-1 0,-1 0,0-6,-3 12,0 1,-1 0,0 0,-1 0,0 1,0-1,0 1,-2-1,1 1,-1 0,0 0,0 1,-1 0,0 0,0 0,-1 1,0 0,0 0,-1 0,1 1,-1 0,0 1,0 0,-1 0,1 0,-1 1,-2 0,2 0,-1-1,-1 1,1 1,0 0,-1 0,1 1,-1 0,1 1,-1 0,0 1,1 0,0 1,-1 0,1 0,0 1,0 1,0 0,0 0,1 1,-1 0,1 0,1 1,-1 0,1 1,-1 0,8-3,-1-1,1 1,-1 0,1-1,0 1,0 0,1 0,-1-1,1 1,0 0,0 0,0 0,1 0,-1-1,1 1,0 0,0 0,0-1,1 1,-1-1,1 1,0-1,0 1,0-1,0 0,0 0,1 0,-1 0,1-1,0 1,0-1,0 1,0-1,1 0,-1 0,0-1,1 1,-1-1,1 1,0-1,16 9</inkml:trace>
  <inkml:trace contextRef="#ctx0" brushRef="#br0" timeOffset="54820.623">2427 4914,'72'-66,"54"-64,-80 68,-3-1,-2-2,-4-2,-2-1,-4-2,-2-1,-4-2,7-38,12-114,-44 223,1 1,-1-1,1 1,-1-1,0 1,1-1,-1 1,0-1,0 0,0 1,0-1,-1 1,1-1,0 1,-1-1,1 1,-1-1,1 1,-1-1,0 1,0 0,0-1,1 1,-1 0,0 0,-1-1,1 1,0 0,0 0,0 0,-1 0,1 1,0-1,-1 0,1 1,-1-1,1 0,-1 1,1 0,-1-1,1 1,-1 0,1 0,-1 0,1 0,-1 0,0 0,1 0,-1 0,1 1,-1-1,1 1,-1-1,1 1,-1 0,-10 7,0 1,1 1,0 0,0 1,1 0,0 0,1 1,1 0,0 1,0 0,1 0,1 1,-2 6,-11 16,-3 7,1 1,3 1,1 1,3 0,1 1,3 1,1 0,3 0,2 0,1 35,4-50,2-1,1 0,1 0,2 0,1-1,1 0,13 26,-21-53,1 0,0 0,0-1,0 1,0-1,0 0,1 1,0-1,-1 0,1 0,0-1,0 1,1-1,-1 1,1-1,-1 0,1 0,0-1,-1 1,1-1,0 0,0 0,0 0,0 0,0-1,0 0,0 1,0-1,0-1,0 1,1-1,2 0,9-4,0-1,-1 0,0-1,0-1,-1 0,0-1,0 0,-1-1,0-1,-1 0,9-10,30-24,-34 31,0-2,-1 0,-1-1,-1 0,0-1,-2 0,0-1,0-1,-2 0,6-16,-14 31,1 1,-1 0,0-1,-1 0,1 1,-1-1,1 0,-1 0,-1 1,1-1,-1 0,0 0,0 0,0 0,-1 0,0 0,0 0,0 0,0 1,-1-1,0 1,0-1,0 1,0-1,-1 1,0 0,1 0,-2 0,1 0,0 1,-1 0,0-1,1 1,-1 0,-1 1,0-2,-11 0,0 1,-1 1,1 1,-1 0,1 1,-1 0,1 1,0 1,-1 1,1 0,0 2,1-1,-1 2,1 0,-3 2,-2-1,-37 21,38-13</inkml:trace>
  <inkml:trace contextRef="#ctx0" brushRef="#br0" timeOffset="55658.31">3190 4604,'25'12,"1"-2,0 0,0-2,1-1,0-1,1-1,-1-1,1-2,-1-1,3-1,-15-2,0-2,0 0,-1 0,1-1,-1-1,0-1,0 0,-1-1,0 0,0-1,-1 0,8-8,-14 12,0 0,0 0,0-1,-1 0,1 0,-2 0,1 0,-1-1,0 0,0 0,0 0,-1 0,-1-1,1 1,-1-1,0 0,-1 1,0-1,0 0,0 0,-1 0,-1 0,1 0,-1 0,-2-7,1 12,0 0,0-1,0 1,-1 0,1 1,-1-1,0 0,0 1,0-1,0 1,0 0,-1 0,1 1,0-1,-1 0,0 1,1 0,-1 0,0 0,1 0,-1 1,0 0,0-1,0 1,-1 1,-98 13,90-8,0 0,1 1,0 0,0 0,0 1,1 1,1 0,-1 1,1 0,1 0,0 1,1 0,0 1,0 0,1 0,1 0,0 1,1 0,0 0,1 1,1-1,0 1,0 0,2 0,-1 0,2 0,0 0,1 0,0 0,1 0,1 0,3 10,-3-17,0 0,0 0,1 0,0-1,0 0,1 1,0-2,0 1,0 0,1-1,-1 0,1-1,1 1,-1-1,0 0,1 0,0-1,0 0,0-1,0 1,1-1,-1 0,1-1,-1 0,5 0,8 1,-1-1,1-1,-1-1,1-1,-1 0,0-2,0 0,0-1,12-5,-2-5,1-1,-2-2,0 0,-1-2,-1-1,-1-1,-1-2,14-17,-32 34,20-17,-2-1,-1-1,-1-1,-1-1,-2-1,-1 0,-1-2,-1 0,-2-1,-1 0,5-26,-17 55,0-1,-1 1,0-1,0 1,0-1,0 1,0-1,-1 1,1-1,-1 1,0-1,0 1,0 0,-1-1,1 1,-1 0,0 0,0 0,0 0,0 0,0 1,-1-1,1 1,-1-1,1 1,-1 0,0 0,0 0,0 0,0 1,-1-1,1 1,0 0,-1 0,1 0,0 0,-1 1,1-1,-1 1,0 0,1 0,-1 0,1 0,-1 1,1-1,0 1,-1 0,1 0,-1 1,1-1,0 0,0 1,-1 0,-3 1,0-1,0 1,1 1,-1 0,1-1,0 2,0-1,0 1,0 0,1 0,0 1,0-1,0 1,1 0,-1 1,2-1,-1 1,1-1,0 1,0 0,1 1,0-1,0 0,1 0,-1 1,2-1,-1 1,1-1,0 1,1-1,0 1,1 2,2-2,1-1,1 1,-1-2,1 1,0-1,1 1,0-2,0 1,0-1,0 0,1-1,0 1,0-1,0-1,0 0,6 2,30 15,-21-4,-1 1,-1 1,-1 1,-1 1,0 1,-2 0,0 1,-1 1,-2 0,0 1,-1 1,-2 0,-1 1,2 9,-7-25,55 103,-49-99</inkml:trace>
  <inkml:trace contextRef="#ctx0" brushRef="#br0" timeOffset="56550.119">5476 3757,'-8'11,"0"1,0 0,2 1,-1-1,2 1,0 0,0 1,1-1,1 1,0 0,1 0,0 13,-1-7,-26 316,26-305,-5 33,3 1,3-1,4 27,-1-89,-1 1,0-1,0 0,1 0,-1 0,1 0,0 1,-1-1,1 0,0 0,0 0,0-1,1 1,-1 0,0 0,1-1,-1 1,1 0,0-1,-1 0,1 1,0-1,0 0,0 0,0 0,0 0,0 0,0 0,0-1,0 1,0-1,1 0,-1 1,0-1,0 0,1 0,-1 0,0-1,0 1,0 0,0-1,1 1,-1-1,0 0,0 0,0 0,0 0,0 0,-1 0,2-1,287-196,-268 183,1 2,0 0,1 2,0 0,1 2,0 0,1 2,-1 1,1 1,1 1,11 1,-33 4,-1 1,1-1,0 1,-1 0,1 0,-1 1,0-1,0 1,0 0,0 0,0 0,-1 1,0-1,1 1,-1 0,0 0,-1 0,1 0,-1 1,0-1,0 1,0-1,-1 1,1 0,-1 0,0-1,-1 1,1 0,-1 0,0 0,0 0,0 0,-1 0,0 0,0-1,0 1,0 0,-1 0,0-1,0 1,0-1,-3 5,-12 19,-2 0,-1-1,-1-1,-1-1,-1-1,-2-1,0 0,-1-3,-1 0,-1-1,-1-2,0-1,-1-1,-17 5,29-13,-1 0,0-1,0-1,-1 0,1-2,-1 0,0-1,0-1,-7-2,20 1,0 0,0-1,1 0,-1 0,0 0,1-1,-1 0,1 0,-1-1,1 0,0 0,0-1,0 1,1-1,-1 0,1-1,0 1,0-1,1 0,-1 0,1-1,0 1,1-1,-1 0,1 0,0 0,1-1,-2-4,2 2,1 0,0 0,0 0,1 0,0 0,1 0,0 0,0 1,1-1,0 0,0 1,1-1,1 1,2-6,6-14</inkml:trace>
  <inkml:trace contextRef="#ctx0" brushRef="#br0" timeOffset="57500.524">6718 4322,'-35'0,"2"2,-1 0,0 3,0 1,1 1,0 2,20-5,0 0,0 1,1 1,0 0,0 1,0 0,1 1,0 0,0 1,1 0,0 0,1 2,0-1,0 1,1 0,-1 3,0 1,1 0,0 0,1 0,1 1,0 0,1 0,1 1,1-1,0 1,1 0,1 0,0-1,2 2,-1-14,1-1,0 1,0 0,0 0,0-1,1 1,-1-1,1 0,0 1,0-1,1 0,-1 0,0 0,1 0,0-1,0 1,0-1,0 1,0-1,0 0,0 0,1-1,-1 1,1-1,-1 1,1-1,0 0,0-1,-1 1,1-1,0 1,0-1,0 0,-1 0,1-1,0 1,0-1,0 0,-1 0,1 0,-1 0,1-1,-1 0,1 1,-1-1,0-1,1 1,24-15,1-1,-2-1,-1-1,0-2,-1 0,-2-2,0-1,-2 0,-1-2,-1 0,1-3,43-55,-62 83,0 1,0-1,-1 1,1 0,0 0,0-1,1 1,-1 0,0 0,0 0,1 0,-1 0,0 0,1 1,-1-1,1 0,-1 1,1-1,-1 1,1-1,-1 1,1 0,-1 0,1 0,0 0,-1 0,1 0,-1 0,1 0,0 1,-1-1,1 0,-1 1,1-1,-1 1,1 0,-1 0,0-1,1 1,-1 0,0 0,0 0,1 1,-1-1,0 0,0 0,0 0,0 1,-1-1,1 1,0-1,0 0,-1 1,1 0,-1-1,0 1,1-1,-1 1,0-1,0 1,20 172,22-78,-40-93,0 0,0 0,0 0,0 0,1 0,-1-1,1 1,0-1,-1 0,1 1,1-2,-1 1,0 0,0 0,1-1,-1 0,0 0,1 0,-1 0,1 0,0-1,-1 0,1 1,0-1,-1 0,1-1,0 1,10-6,0 1,-1-2,0 0,0 0,-1-1,0-1,0 0,-1-1,0 0,-1-1,0 0,-1 0,0-1,0 0,-1-2,54-61,-31 43,1 1,2 1,1 2,2 1,33-18,-68 43,0 0,1 0,-1 1,0-1,1 1,0-1,-1 1,1 0,-1 0,1 0,0 0,0 1,0-1,-1 1,1 0,0 0,0 0,0 0,0 0,0 0,-1 1,1-1,0 1,0 0,-1 0,1 0,0 0,-1 1,1-1,-1 1,1-1,-1 1,0 0,0 0,0 0,0 0,0 0,0 0,-1 1,1-1,-1 1,1-1,-1 1,0 9,0 0,-1 0,-1 0,1-1,-2 1,0 0,0 0,-1-1,-1 1,-2 12,0-1,4-19,0-1,1 1,-1 0,1 0,0 0,0-1,1 1,-1 0,1 0,0 0,0 0,0 0,0 0,1 0,0 0,-1 0,1 0,2 2,0-5,0-1,1 1,-1-1,1 0,-1 0,0 0,1 0,-1-1,1 1,-1-1,0 0,0 0,1 0,-1-1,0 1,0-1,0 1,0-1,-1 0,1 0,0-1,-1 1,1 0,-1-1,0 0,1-1,0 2,213-169,-127 127,-88 43,0 1,1 0,-1-1,0 1,0 0,0 0,1 0,-1-1,0 1,0 1,1-1,-1 0,0 0,0 0,1 1,-1-1,0 0,0 1,0-1,0 1,1 0,-1-1,0 1,0 0,0 0,0-1,-1 1,1 0,0 0,0 0,0 0,-1 0,1 0,-1 1,1-1,-1 0,1 0,-1 0,1 0,-1 1,0-1,0 0,0 0,0 1,0 0,-2 60,-7-24,6-30,0 1,0-1,1 1,0 0,0 0,1 0,0 0,1 0,0 1,0-1,1 0,0 0,1 0,0 0,0 0,1-1,0 1,3 4,5 0</inkml:trace>
  <inkml:trace contextRef="#ctx0" brushRef="#br0" timeOffset="58051.929">8580 4322,'-27'6,"0"0,1 2,0 1,0 1,1 1,0 1,1 1,0 1,2 2,-1 0,2 1,-11 12,26-23,1 0,0 0,0 1,0 0,1 0,0 0,0 1,1-1,0 1,0 0,1 0,0 0,0 0,1 0,0 1,0-1,1 0,0 1,1-1,-1 0,2 0,-1 1,1-1,2 4,2-7,0-1,0 1,1-1,0-1,0 1,0-1,0 0,0-1,0 1,1-2,-1 1,1-1,0 0,-1 0,1-1,0 0,-1-1,1 0,-1 0,1 0,-1-1,1 0,1-1,14-5,-2 0,1-2,-1 0,-1-2,1 0,-2-1,0-1,-1 0,0-2,-1 0,-1-1,-1-1,0 0,-1-1,-1 0,-1-2,-1 1,6-16,36-65,-17 37,-3-2,-2-1,-4-2,5-25,-27 74,-1-1,-1 0,-1 1,0-1,-2 0,-1-17,0 30,1 1,-1 0,0-1,-1 1,0 0,0 0,0 0,-1 0,0 1,-1-1,1 1,-1 0,0 0,-1 0,1 0,-1 1,-1-1,1 1,-1 1,-5-5,5 6,1 1,-1-1,0 1,0 0,0 0,0 1,-1 0,1 0,0 0,-1 1,1 0,0 0,-1 1,1 0,0 0,0 0,0 1,0 0,0 0,0 0,0 1,0 0,1 0,0 0,-1 1,1 0,-2 2,-8 7,1 0,0 1,1 0,0 1,1 1,1 0,1 0,-4 8,5-8,1 1,0 0,1 0,1 1,1 0,0 0,1 0,1 1,1-1,1 1,0 0,2-1,0 1,1 0,0-1,2 0,0 1,1-1,7 15,2-5,2 0,1 0,1-2,1 0,1-1,2-1,0-2,1 0,2-1,0-1,1-1,0-1,2-2,0-1,1-1,0-1,6 0,62 22,2-3,77 12,-153-39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27 249,'-1'330,"-9"-280,-4-80,13 2,1 1,2-1,1 0,1 1,1 0,2 0,0 0,2 1,1 0,1 1,1 0,1 1,2 0,0 1,1 0,1 2,2 0,10-10,-18 20,0 0,1 0,0 1,0 1,1 0,0 1,0 0,1 1,0 0,1 1,-1 1,4 0,-15 4,-1 0,1 1,-1-1,1 1,0 0,-1-1,1 1,-1 1,1-1,0 0,-1 1,1-1,-1 1,1 0,-1 0,1 0,-1 0,0 0,0 0,1 1,-1-1,0 1,0-1,0 1,0 0,-1 0,1 0,0 0,-1 0,0 0,1 1,-1-1,0 0,0 1,0-1,0 1,-1-1,1 1,-1-1,1 1,0 6,0 0,-1 0,0 0,-1 0,1 0,-2 0,1 0,-1 0,-1 0,1-1,-2 2,-3 6,0-1,-1 1,0-2,-1 0,-1 0,0 0,-1-1,-1-1,0 0,0 0,-1-1,-1-1,0 0,0-1,-1-1,0 0,-14 5,27-12,-1 0,1 0,-1-1,1 1,-1-1,1 0,-1 1,1-1,-1 0,1-1,-1 1,1 0,-1-1,1 1,-1-1,1 0,0 0,-1 0,1 0,0 0,0 0,-2-1,-7-10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0,'-47'30,"-97"80,143-109,-1 0,1 0,0 0,-1 0,1 1,0-1,0 0,0 1,0-1,0 1,0-1,1 1,-1-1,0 1,1 0,-1-1,1 1,0 0,0 0,-1-1,1 1,0 0,0-1,0 1,1 0,-1 0,0-1,1 1,-1 0,1-1,0 1,-1-1,1 1,0-1,0 1,0-1,0 1,0-1,0 0,0 1,1-1,-1 0,0 0,1 0,-1 0,1 0,-1 0,1-1,-1 1,1 0,1-1,47 18,-43-17,-1 1,1-1,0 1,-1 0,1 1,-1-1,0 2,0-1,0 0,0 1,-1 0,1 1,-1-1,0 1,0 0,-1 0,0 0,1 1,-2 0,4 4,-8-4,1-1,-1 1,0-1,-1 1,1-1,-1 0,0 0,0 1,-1-1,1-1,-1 1,0 0,-1-1,1 1,-1-1,0 0,0 0,0-1,0 1,-1-1,1 0,-1 0,0 0,0-1,0 1,0-1,-1-1,-1 1,4 0,-9 4,0 1,-1-2,0 0,0-1,0 0,-1 0,1-2,-1 0,-9 0,5-5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1,'-96'294,"27"87,64-210,10-144,2-27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25,'33'10,"17"3,4-1,2-2,-3-3,-1-8,-5-3,-5-1,-1 0,-2-4,-2 0,-4 1,-2-2,-2-1,-1 3,-5 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0,'-31'83,"4"0,3 2,4 1,4 0,0 31,16-114,-4 17,1 0,1 0,0 0,2 0,0 0,2 0,0-1,1 1,1 0,0-1,5 11,-8-27,1-1,-1 1,0-1,1 1,-1-1,1 0,0 1,0-1,0 0,0 0,0 0,0-1,0 1,1 0,-1-1,1 1,-1-1,1 0,0 0,-1 0,1 0,0-1,0 1,-1-1,1 1,0-1,0 0,0 0,0 0,-1-1,1 1,0-1,0 1,0-1,-1 0,1 0,0 0,0-1,98-63,-90 55,6-3,-4 2,0 0,1 1,0 0,1 2,0-1,1 2,9-4,-23 10,-1 1,1-1,0 1,0-1,-1 1,1 0,0 0,0 0,-1 0,1 0,0 0,0 0,-1 0,1 1,0-1,-1 1,1 0,0-1,-1 1,1 0,-1 0,1 0,-1 0,1 0,-1 0,0 0,1 0,-1 1,0-1,0 1,0-1,0 1,0-1,-1 1,1-1,0 1,-1 0,1-1,-1 1,1 0,-1 0,5 80,-6-72,1 3,-2-10,1 0,0 0,0 0,0 0,0 0,1 0,-1 0,1 0,0 0,0 0,0 0,0 0,1 0,-1 0,1 0,0 0,0 0,0 0,0 0,0 0,0 0,1-1,0 1,-1-1,1 1,0-1,0 1,0-1,1 0,-1 0,0 0,1 0,0-1,-1 1,1-1,0 1,0-1,-1 0,1 0,0 0,0-1,1 1,20-8,0-5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65 198,'13'-1,"0"-1,0-1,0 0,-1-1,1 0,-1-1,0-1,0 0,-1 0,0-1,0 0,0-1,-1-1,0 1,-1-2,1 1,-2-1,-7 7,1 1,-1 0,0-1,-1 1,1-1,0 1,-1-1,1 1,-1-1,0 1,0-1,0 0,0 1,0-1,-1 1,1-1,-1 1,0-1,1 1,-1-1,0 1,-1-1,1 1,0 0,-1 0,1 0,-1 0,1 0,-1 0,0 0,0 0,0 1,0-1,0 1,-1-1,1 1,0 0,-1 0,1 0,-1 0,1 0,-1 1,1-1,-1 1,1 0,-1-1,1 1,-1 0,0 1,1-1,-1 0,1 1,-1-1,1 1,-1 0,1 0,-1 0,1 0,0 0,-10 5,1 0,0 1,0 0,1 0,0 1,1 1,-1-1,1 1,1 1,0 0,0 0,1 1,1 0,-1 0,2 0,0 1,0 0,-1 5,2-9,0-1,0 1,1 0,0 0,0 0,1 1,0-1,0 1,1-1,0 1,1-1,0 1,0 0,1-1,0 1,1-1,-1 1,2-1,-1 0,1 1,0-1,1-1,0 1,0 0,1-1,0 0,0 0,0 0,1-1,0 0,1 0,-1 0,1-1,0 0,1 0,7 0,0-1,0 0,0 0,1-2,-1 0,1-1,-1 0,1-2,8 0,-20 1,21-1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350 532,'-21'0,"-1"0,0 2,1 1,0 1,-1 1,2 0,-1 2,1 0,-13 7,25-10,0 0,0 1,1 0,-1 0,1 1,0 0,1 0,-1 1,1 0,0 0,1 0,0 1,0 0,1 0,0 0,0 0,1 1,0-1,0 1,1 0,0 0,1 0,-1 7,1-11,0 0,0-1,0 1,0 0,1 0,0 0,0-1,0 1,1 0,-1 0,1 0,0-1,1 1,-1-1,1 1,0-1,0 1,0-1,1 0,-1 0,1 0,0 0,0 0,0-1,1 0,-1 1,1-1,0 0,0-1,0 1,0-1,1 0,-1 0,4 1,5-3,0-2,-1 0,1 0,0-1,-1-1,0 0,1 0,-2-2,1 1,-1-1,1-1,-2 0,1-1,3-3,16-13,0-2,-2-1,-1 0,-1-2,-2-2,0 0,-3-1,0-1,-2-1,12-32,-23 46,-1 0,-1 0,-1-1,-1 0,0 0,-2 0,0 0,-2-1,0 1,-1 0,-1-1,0 11,1 0,-2 0,1 0,-2 1,1-1,-1 1,-1 0,0 0,0 1,-1-1,0 1,-1 0,0 1,0 0,-1 0,0 0,0 1,-1 0,0 1,0 0,-10-5,14 9,-1 0,0 0,0 0,0 0,0 1,0 0,0 1,0-1,0 1,-1 0,1 1,0-1,0 1,0 0,0 1,0 0,0 0,0 0,1 0,-1 1,1 0,-1 0,1 1,0-1,0 1,1 0,-4 4,-1 1,-1 1,2 0,0 0,0 1,0 0,2 1,-1-1,2 1,-1 0,2 1,-1-1,0 10,1 1,1 0,1 1,2 0,0-1,1 1,2-1,0 1,2-1,0 0,2 0,0-1,1 0,2 0,0-1,1 0,1 0,1-2,1 1,1-2,0 0,2-1,0 0,11 8,-16-15,-3-2,0 1,1-1,0 0,0-1,1 0,-1-1,2 0,-1-1,0 0,1 0,0-2,0 1,9 0,-17-5,0 0,1 0,-1-1,0 0,0 0,0 0,0 0,0 0,-1-1,1 0,-1 0,1 0,-1 0,0 0,0-1,0 1,-1-1,1 0,-1 0,0 0,0 0,-1 0,1 0,-1 0,0-1,0 1,0-1,0 1,-1-1,0 1,0-1,0 1,3-22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1,'-14'28,"-5"15,0-5,10-9,4-9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6:39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407 395,'-17'95,"-56"165,40-161,30-95,1 0,0 1,0-1,0 1,0 0,1-1,0 1,0 0,0 0,0 0,1 0,0 0,0 0,0 0,1-1,-1 1,1 0,0 0,1 0,-1-1,1 1,0 0,0-1,1 0,-1 1,1-1,0 0,0 0,0-1,0 1,1-1,0 1,-1-1,1 0,3 1,5-1,-1 0,1-2,-1 1,1-1,0-1,-1 0,1-1,0 0,-1-1,1 0,-1 0,5-3,47-6,175-23,-103 40,-117-5</inkml:trace>
  <inkml:trace contextRef="#ctx0" brushRef="#br0" timeOffset="620.09">1141 508,'3'-8,"-1"0,2 0,-1 1,1-1,0 1,1-1,0 1,0 1,1-1,-1 1,1 0,1 0,-1 0,1 1,0 0,0 1,1-1,-1 1,1 1,0 0,0 0,0 0,0 1,1 0,-1 1,0-1,1 2,-1-1,1 1,0 1,-1-1,1 1,-1 1,0 0,1 0,-7-1,1 1,0-1,-1 1,1 0,-1 0,0 0,0 0,1 0,-1 0,-1 0,1 1,0-1,0 1,-1 0,0-1,1 1,-1 0,0 0,0 0,-1 0,1-1,-1 1,1 0,-1 0,0 0,0 1,0-1,0 0,-1 0,1-1,-1 1,0 0,0 0,-1 2,-49 93,-148 129,197-224,0-1,0 1,1 0,-1-1,1 1,-1 0,1 0,0 0,0 0,0 0,0 0,1 0,-1 0,1 1,0-1,0 0,0 0,0 0,1 0,-1 1,1-1,0 0,0 0,0 0,0 0,0 0,1-1,0 1,-1 0,1-1,0 1,0-1,0 1,0-1,1 1,16 5,0-1,0-1,0-1,1 0,-1-2,1 0,0-1,0-1,0-1,0-1,0 0,0-2,0 0,-1-1,1-1,3-3,0 4,-19 3,-1 1,1 0,0-1,0 1,-1-1,1 0,-1 0,1-1,-1 1,1-1,-1 1,0-1,1 0,-1 0,0-1,-1 1,1-1,0 1,0-2,-1-6</inkml:trace>
  <inkml:trace contextRef="#ctx0" brushRef="#br0" timeOffset="1315.777">1789 395,'2'-4,"0"0,0 1,0-1,0 0,0 1,1-1,-1 1,1 0,0-1,0 1,0 1,1-1,-1 0,1 1,-1 0,1 0,0 0,2-1,14-7,2 1,-1 2,1 0,0 1,0 0,19 0,-37 5,-1 0,1 0,0 1,0-1,-1 1,1 0,0 0,0 0,0 1,0-1,-1 1,1 0,0 0,-1 0,1 1,-1-1,1 1,-1 0,1 0,-1 0,0 0,0 1,0-1,-1 1,1-1,0 1,-1 0,0 0,0 1,0-1,0 0,0 1,-1-1,1 1,-1 0,0-1,0 1,0 0,-1 0,1-1,-1 1,0 0,0 0,0 0,-1-1,1 2,-4 6,-1 0,0 0,0 0,-1-1,0 0,-1 0,0-1,-1 0,0 0,0 0,-1-1,-5 3,-11 14,-133 153,155-175,0 0,1 0,-1-1,0 2,1-1,0 0,0 0,0 1,0-1,0 1,1 0,0 0,-1-1,1 1,1 0,-1 0,1 0,-1 0,1 0,0 0,0 0,1 0,-1 0,1 0,0 0,0 0,0-1,1 1,-1 0,1-1,0 1,0-1,0 1,1-1,-1 0,1 0,-1 0,1 0,0-1,0 1,0-1,1 0,-1 1,2-1,12 2,-1-1,1 0,0-1,1-1,-1-1,0 0,15-3,7 1,105-24,-133 18,-5 0</inkml:trace>
  <inkml:trace contextRef="#ctx0" brushRef="#br0" timeOffset="3831.934">2496 57,'55'255,"-25"-57,-30-148,10 86,-3-108,-2 0,-1 0,-1 1,-1-1,-2 1,0-1,-3 10,2-34,-1-1,1 1,0-1,-1 1,0-1,0 1,0-1,0 0,0 0,-1 0,0 0,1 0,-1 0,0-1,0 0,-1 1,1-1,0 0,-1 0,1-1,-1 1,1-1,-1 0,0 0,0 0,0 0,1-1,-1 0,0 1,0-1,0-1,-1 1,-25 5,-314 19,-185 49,182-44,54-19,6 9,71 7,-13 3,33-1,194-28,0 0,0-1,0 1,0-1,1 1,-1-1,0 0,1 1,-1-1,0 0,1 0,-1-1,1 1,-1 0,1 0,0-1,-1 1,1-1,0 1,0-1,0 1,0-1,1 0,-1 1,0-1,1 0,-1 0,1 0,-1 1,1-1,0 0,0 0,0 0,0 0,0 0,0 0,1-1,14-76,-13 72,37-224,-17-62,-10 202,20-91,26 42,-52 136,1 0,-1 0,1 1,-1-1,1 1,0 1,0-1,1 1,-1 1,0-1,1 1,-1 0,1 1,-1 0,1 0,-1 1,0-1,1 2,0-1,16 1,8-1,165-10,-131-1,-1 3,1 3,0 2,31 6,23-2,190-3,-59-50,-22 16,-32 36,-55-28,82 27,-199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3:30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1524 477,'0'-4,"0"-1,-1 1,0-1,0 1,-1 0,1 0,-1-1,0 1,0 0,0 0,0 0,-1 1,1-1,-1 1,0-1,0 1,-1 0,1 0,-1 0,1 1,-1-1,0 1,0 0,0 0,-2 0,-108-34,92 32,-1 1,0 1,-1 2,1 0,0 1,0 2,0 0,1 1,-1 2,1 0,-11 6,-231 110,257-118,-30 15,0 1,1 3,1 0,2 3,0 0,-1 5,31-29,1 0,0 0,-1 0,1 1,0-1,0 1,0-1,0 1,1 0,-1-1,1 1,-1 0,1 0,0 0,0 0,1 1,-1-1,1 0,-1 0,1 0,0 1,0-1,0 0,1 0,-1 0,1 0,0 1,0-1,0 0,0 0,0 0,1-1,-1 1,1 0,0 0,0-1,0 1,0-1,1 1,12 9,1 0,-1-2,2 0,-1-1,2 0,-1-2,1 0,0-1,0 0,1-2,-1 0,1-1,8-1,34 10,-59-12,0 0,1 1,-1-1,1 1,-1 0,0-1,0 1,1 0,-1 0,0 0,0 1,0-1,0 0,0 1,0-1,-1 1,1 0,0 0,-1-1,1 1,-1 0,0 0,1 1,-1-1,0 0,-1 0,1 0,0 1,0-1,-1 1,0-1,1 0,-1 1,0-1,0 1,0-1,0 0,-1 1,1-1,-1 0,0 1,1-1,-1 0,0 1,0-1,0 0,-2 2,-115 147,69-96,12-13,10-13,2 1,1 1,1 1,1 1,3 1,0 1,17-32,0 1,0-1,0 1,1-1,-1 1,1 0,0 0,0-1,1 1,-1 0,1 0,0 0,0 0,0 0,0 0,1-1,-1 1,1 0,0 0,0 0,0-1,1 1,0-1,-1 1,1-1,0 1,1-1,-1 0,1 0,-1 0,1 0,0-1,0 1,0-1,0 0,0 1,1-2,1 2,14 2,0-1,0-1,0-1,0-1,1 0,-1-1,0-1,1-1,-1-1,0-1,0 0,-1-2,1 0,-1-1,8-4,13-2,187-59,-148 61,-55 11</inkml:trace>
  <inkml:trace contextRef="#ctx0" brushRef="#br0" timeOffset="1922.93">1524 1465,'17'-2,"0"-1,-1 0,0-1,0-1,0-1,0 0,-1-1,0-1,0 0,-1-1,5-4,-5 4,59-42,-2-3,-3-3,-3-4,47-55,-55 58,128-156,-172 195,0-1,-2 0,0-1,-1 0,-1-1,-1 0,-1 0,-1-1,-1 0,2-23,-5 42,-1 0,-1 0,1 0,-1-1,0 1,0 0,0 0,0 0,-1-1,1 1,-1 0,0 0,0 0,-1 0,0 0,1 0,-1 0,0 1,-1-1,1 1,-1-1,1 1,-1 0,0 0,0 0,0 0,-1 1,1-1,-1 1,1 0,-1 0,0 0,0 1,0-1,0 1,0 0,0 0,0 0,0 0,-1 1,-12 3,1 1,0 1,0 0,1 1,0 0,0 2,0 0,1 0,0 1,0 1,1 0,1 1,0 1,0 0,1 0,0 1,-8 14,-11 9,0 1,2 2,3 1,0 1,3 1,1 1,3 1,1 1,2 0,-4 26,17-62,0-1,1 1,0 0,0-1,1 1,0 0,0 0,1 0,0-1,1 1,0 0,0-1,1 1,0-1,0 0,1 0,0 0,0 0,1-1,0 0,1 0,-1 0,1-1,1 1,-1-1,1-1,1 1,4 2,0 0,1-1,0-1,0 0,0-1,1 0,-1-1,1 0,0-1,0-1,1 0,-1-1,0-1,1 0,-1-1,0-1,1 0,-1 0,0-2,-1 0,1 0,-1-1,10-6,105-44,-16 10,-2-6,-3-5,54-39,-20 1,-141 94,-1 0,1-1,0 1,0 0,-1-1,1 1,0 0,0-1,0 1,-1 0,1-1,0 1,0 0,0-1,0 1,0 0,0-1,0 1,0-1,0 1,0 0,0-1,0 1,0-1,0 1,0 0,0-1,0 1,0 0,0-1,1 1,-1 0,0-1,0 1,0-1,-40 14,-169 94,186-96,1 1,0 1,1 1,1 1,0 1,1 1,1 1,0 0,2 1,0 1,1 0,0 3,-18 75,33-95,0-1,0 1,0 0,0-1,0 1,0 0,1-1,-1 1,1-1,0 1,-1-1,1 1,1-1,-1 1,0-1,0 0,1 0,0 1,-1-1,1 0,0-1,0 1,0 0,0 0,0-1,0 1,1-1,-1 0,0 0,1 0,-1 0,1 0,-1 0,1 0,-1-1,2 1,5-1,0 1,1-1,-1 0,0-1,0 0,0-1,0 0,0 0,0-1,0 0,-1-1,0 1,1-2,-1 1,0-1,-1 0,5-5,114-111,31-73,-156 193,-1 0,0 0,1 1,-1-1,1 0,-1 1,1-1,-1 0,1 1,-1-1,1 1,0-1,-1 1,1-1,0 1,0-1,-1 1,1 0,0-1,0 1,0 0,-1 0,1-1,0 1,0 0,0 0,0 0,-1 0,1 0,0 0,0 0,0 1,0-1,-1 0,1 0,0 1,0-1,0 0,-1 1,1-1,0 1,-1-1,1 1,0-1,-1 1,1 0,0-1,-1 1,1 0,-1-1,1 1,9 49,-6-26,2-6,1-1,0 0,2 0,0 0,1-1,1-1,0 0,1 0,0-1,1-1,1 0,3 2,-15-14,-1 0,1 0,-1 1,1-1,-1 0,1-1,0 1,-1 0,1 0,0-1,0 1,-1-1,1 0,0 1,0-1,0 0,0 0,-1 0,1 0,0-1,0 1,0 0,0-1,-1 1,1-1,0 0,0 1,-1-1,1 0,-1 0,1 0,0 0,-1 0,0-1,1 1,-1 0,0-1,0 1,0-1,0 1,0-1,0 0,0 1,0-1,-1 0,1 1,0-3,124-167,67 4,-186 161,0 1,0 0,1 0,0 0,0 1,0 0,0 0,1 1,-1 0,1 0,0 1,0 0,0 0,0 1,0 0,0 0,4 1,-10 0,-1 1,1 0,0-1,-1 1,1 0,-1 0,1 0,-1 0,1 0,-1 0,0 0,1 1,-1-1,0 0,0 1,0-1,0 1,0-1,0 1,-1-1,1 1,0 0,-1-1,1 1,-1 0,0 0,1-1,-1 1,0 0,0 0,0-1,-1 1,1 0,0 0,-1-1,1 1,-1 0,1 0,-1-1,-30 71,28-66,-25 45,-2-1,-3-2,-1-1,-36 38,31-61,38-24,0 0,1 1,-1-1,0 0,0 0,1 0,-1 0,0 0,1 0,-1 0,0 0,1 0,-1 0,0 0,1 0,-1-1,0 1,1 0,-1 0,0-1,1 1,-1 0,1-1,-1 1,0-1,1 1,-1-1,1 1,0-1,-1 1,1-1,-1 0,1 1,0-1,-1 1,1-1,0 0,0 1,-1-1,1 0,0 1,0-1,0 0,0 1,0-1,0 0,0 0,0 1,0-1,0 0,1 1,-1-1,0 0,0 1,1-1,-1 0,0 1,1-1,-1 1,1-1,-1 0,4-6,-1 0,2 0,-1 1,1-1,0 1,0 0,0 0,1 0,0 1,0 0,1 0,0 1,-1-1,1 1,1 1,-1 0,0 0,1 0,7-1,-5 3,1 0,-1 1,1 0,-1 1,1 0,-1 1,0 0,0 1,0 0,0 0,0 1,6 3,69 19,-52-23,0-2,0-1,1-1,-1-2,0-2,-1 0,1-3,-1 0,0-2,-1-2,-1 0,0-2,0-2,20-14,-21 10,0-1,-2-2,0-1,-2 0,0-2,20-29,-26 24,0 0,-3-1,0-1,-2-1,-2 0,-1 0,-2-1,4-29,-13 64,4-13,-1 0,-1 0,0 0,-1 0,-1 0,0 0,0 0,-2 0,1 0,-2 0,-2-11,3 22,0-1,0 1,1-1,-2 1,1 0,0-1,0 1,-1 0,1 0,-1 1,0-1,1 1,-1-1,0 1,0 0,0 0,0 0,0 0,0 0,0 1,0 0,0-1,-1 1,1 0,0 1,0-1,0 0,0 1,0 0,0 0,0 0,0 0,0 0,0 0,0 1,1 0,-1-1,1 1,-1 0,1 0,-1 0,1 1,0-1,0 0,0 1,0 1,-15 22,1 1,2 1,1 0,1 0,1 1,1 1,2 0,2 0,0 1,2-1,1 1,2 0,1 18,-1-14,1 1,2-1,2 1,1-1,2 0,1 0,2-1,1 0,6 10,51 121,-40-127,-33-77,-11-50,9 57</inkml:trace>
  <inkml:trace contextRef="#ctx0" brushRef="#br0" timeOffset="2169.485">4150 759,'33'14,"16"6,10-2,-1-3,-1-5,0-3,-5-4,-2-1,-4-7,-6-2,0 0,-1 1,-9-3,-3 0,-2 2,-5-4,-2 1,-3 2</inkml:trace>
  <inkml:trace contextRef="#ctx0" brushRef="#br0" timeOffset="2353.494">5052 985,'0'33,"5"17,1 4,5-8,5-10,0-8,-2-8</inkml:trace>
  <inkml:trace contextRef="#ctx0" brushRef="#br0" timeOffset="2599.292">5081 618,'19'14,"11"5,1 0</inkml:trace>
  <inkml:trace contextRef="#ctx0" brushRef="#br0" timeOffset="2839.898">5702 759,'-17'1,"1"1,0 0,0 1,1 1,-1 0,1 2,0-1,0 2,0 0,1 1,0 0,1 1,-1 1,2 0,0 0,0 2,1-1,0 1,1 1,-7 10,15-18,0 0,0 0,0 0,1 1,0-1,0 0,0 1,1-1,0 0,0 1,0-1,0 1,1-1,0 0,0 1,1-1,-1 0,1 0,0 0,1 0,-1 0,1 0,0-1,0 1,0-1,1 0,-1 0,2 0,3 4,0 0,1 0,0-1,1 0,0-1,0 0,0-1,0 0,1 0,0-1,0-1,9 2,7 0,0-2,1-1,-1-1,1-1,25-3,-30-2,-5-2</inkml:trace>
  <inkml:trace contextRef="#ctx0" brushRef="#br0" timeOffset="3788.835">6859 1069,'178'-250,"-177"248,0 1,0 0,0-1,0 1,0 0,0 0,0 0,0 0,0 0,0 0,1 0,-1 0,0 1,1-1,-1 0,1 1,-1-1,1 1,-1-1,1 1,-1 0,1 0,-1 0,1 0,-1 0,1 0,-1 0,1 0,-1 0,1 1,-1-1,1 1,-1-1,1 1,-1 0,0-1,1 1,-1 0,0 0,0 0,1 0,-1 0,0 0,0 0,0 1,32 65,-18 0,-3 1,-3 0,-4 0,-2 1,-5 61,1-77,2-19,-2-1,-1 0,-1 0,-2 0,-1 0,-2-1,-1 0,-2-1,-1 0,-1 0,-2-1,-15 23,-27-5,56-47,-1-1,1 1,-1-1,0 1,1-1,-1 0,1 0,-1 0,0 0,1 0,-1 0,1 0,-1-1,1 1,-1 0,0-1,1 0,-1 1,1-1,0 0,-1 1,1-1,0 0,-1 0,1 0,0 0,0-1,0 1,0 0,0 0,0-1,0 1,0 0,1-1,-1 1,0-1,1 1,-1-1,1 1,0-1,-1 0,1 1,0-2,-3-25,1-1,2 1,1 0,1 0,1 0,1 0,2 1,1-1,1 1,1 1,1 0,2 0,0 1,10-13,18-37,2 2,4 2,3 2,3 2,3 2,3 3,2 3,3 2,2 3,3 3,23-11,-80 54,1 0,0 1,0 0,1 1,-1 1,1 0,1 1,-1 0,0 1,1 0,1 1,-13 2,1 0,-1 0,0 0,0 1,0-1,0 1,0-1,1 1,-1 0,0 0,-1 0,1 0,0 0,0 0,0 0,0 1,-1-1,1 1,-1-1,1 1,-1 0,0 0,0-1,1 1,-1 0,0 0,-1 0,1 0,0 0,-1 0,1 1,-1-1,1 0,-1 0,0 0,0 0,0 1,0-1,-15 85,-2-52,-2-1,-1-1,-2 0,-1-2,-1 0,-2-2,-1-1,-1-1,-1-1,-1-2,-2-1,0-1,-1-2,-14 5,34-18,0-1,0-1,-1 0,1 0,-1-2,0 0,-1 0,1-1,0-1,-1 0,-8-2,-1 1</inkml:trace>
  <inkml:trace contextRef="#ctx0" brushRef="#br0" timeOffset="4601.764">8269 788,'-28'20,"-2"1,0 1,1 1,2 1,0 2,2 1,0 1,-17 28,40-54,-1 0,2 1,-1-1,0 1,0 0,1 0,0-1,-1 1,1 0,0 0,1 0,-1 0,0 1,1-1,0 0,0 0,0 0,0 0,0 0,0 1,1-1,0 0,-1 0,1 0,0 0,1 0,-1 0,0-1,1 1,0 0,-1-1,1 1,0-1,1 1,-1-1,0 0,1 0,-1 0,1 0,-1-1,1 1,0 0,0-1,0 0,0 0,10 1,0 0,1-1,-1 0,0-2,1 1,-1-2,0 1,0-2,0 0,0-1,0 0,-1 0,0-2,0 1,0-2,-1 1,1-2,-2 1,1-2,-1 1,0-1,-1-1,0 0,-1 0,0-1,3-5,-5 7,-1 0,0-1,-1 1,0-1,0 0,-1 0,-1-1,0 1,0 0,-1-1,0 0,0 1,-2-1,1 1,-1-1,-1 0,0 1,-2-7,2 13,1 0,-1 1,0 0,0-1,0 1,0 0,-1 0,0 0,1 1,-1-1,0 0,0 1,0 0,0 0,-1 0,1 0,-1 0,1 1,-1-1,0 1,1 0,-1 0,0 1,0-1,0 1,1 0,-1 0,0 0,0 0,0 1,0-1,1 1,-1 0,0 0,0 1,1-1,-1 1,1-1,0 1,-1 0,1 1,0-1,0 0,0 1,1 0,-1 0,0-1,0 2,2-1,0 1,0-1,0 0,0 0,1 0,-1 1,1-1,0 0,0 1,0-1,0 0,1 0,-1 1,1-1,0 0,0 0,0 0,0 0,1 0,-1 0,1 0,0 0,0 0,0-1,0 1,0-1,0 1,1-1,-1 0,1 0,-1 0,1 0,0-1,0 1,2 0,114 33,-87-34,0-2,-1-1,1-1,-1-2,1-1,-1-1,-1-2,0-1,0-2,-1-1,0-1,-1-1,-1-1,-1-2,0-1,-1 0,-1-2,-1-1,-1-1,-1-1,10-15,-11 16,-2-1,0-1,-1 0,-2-1,0-1,-2-1,-1 0,-2 0,0-1,-2-1,0-4,-4 6,-1 0,-2 0,-1 0,-1 0,-1 0,-1 0,-8-26,11 52,0-1,0 1,-1-1,0 1,1-1,-1 1,0-1,0 1,0 0,-1 0,1-1,0 1,-1 0,1 0,-1 0,0 0,0 1,0-1,0 0,0 1,0-1,0 1,0 0,-1 0,1 0,0 0,-1 0,1 0,-1 1,1-1,-1 1,1 0,-1 0,1-1,-1 2,0-1,1 0,-1 0,1 1,-1 0,1-1,0 1,-1 0,1 0,0 0,-1 0,1 1,0-1,0 1,0-1,0 1,0 0,0 0,1 0,-1 0,-9 19,2 1,0 0,1 1,1-1,1 2,2-1,0 0,1 1,2 0,0-1,1 1,2 0,0 0,2 0,5 51,4-1,3-1,7 15,-16-65,9 38,0-5,-2 2,-2-1,-3 1,1 50,-14-74,4-34,0-1,-1 1,1 0,0 0,0-1,-1 1,1 0,0 0,-1-1,1 1,0 0,-1 0,1 0,-1 0,1 0,0 0,-1-1,1 1,-1 0,1 0,0 0,-1 0,1 0,-1 0,1 1,0-1,-1 0,1 0,0 0,-1 0,1 0,-1 1,1-1,0 0,-1 0,1 0,0 1,0-1,-1 0,1 1,0-1,-1 0,1 0,0 1,0-1,0 1,0-1,-1 0,1 1,0-1,0 0,0 1,0-1,0 1,0-1,0 0,0 1,0-1,0 1,0-1,0 0,0 1,0-1,0 0,0 1,1-1,-1 1,0-1,-5-11</inkml:trace>
  <inkml:trace contextRef="#ctx0" brushRef="#br0" timeOffset="4834.872">8552 533,'104'-5,"1"-5,79-19,-82 12,0 4,91 0,-103 26,-67-6</inkml:trace>
  <inkml:trace contextRef="#ctx0" brushRef="#br0" timeOffset="5184.708">9652 872,'31'-12,"-2"-2,1 0,-2-2,0-1,-1-2,-1 0,17-17,-39 33,-1 0,1 0,-1 0,0-1,0 1,0-1,0 0,0 1,-1-1,0 0,0-1,0 1,0 0,-1-1,1 1,-1-1,0 1,0-1,-1 1,0-1,1 0,-2 1,1-1,0 0,-1 1,0-1,0 1,0-1,-1 1,0-1,1 1,-1 0,-1 0,1 0,-1 0,1 0,-1 1,0-1,-1 1,1-1,0 1,-1 0,0 1,0-1,0 1,0-1,-4 1,-1 0,1 0,-1 0,1 1,-1 1,1-1,-1 1,0 1,1 0,-1 0,1 1,-1 0,1 0,0 1,0 0,0 0,0 1,1 0,-1 0,0 2,-7 3,0 2,0 0,2 1,-1 0,1 1,1 1,1 0,0 0,-1 3,6-9,2 0,-1 0,1 0,0 1,1 0,0-1,0 1,1 0,0 0,0 0,1 1,1-1,-1 0,2 0,-1 1,1-1,0 0,1 0,0 0,1 0,0 0,0 0,1-1,0 0,0 1,1-1,0-1,1 1,-1-1,1 0,1 0,-1-1,1 0,3 2,6 3,0-1,0 0,1-2,0 0,0-1,1 0,0-1,0-2,18 3,-6-3</inkml:trace>
  <inkml:trace contextRef="#ctx0" brushRef="#br0" timeOffset="5591.189">10076 1041,'248'-344,"-243"337,52-48,-55 56,-1-1,1 1,0-1,0 1,-1 0,1 0,0-1,-1 1,1 0,-1 0,1 1,-1-1,0 0,1 0,-1 1,0-1,0 1,0-1,0 1,0-1,0 1,0 0,-1 0,1-1,0 1,-1 0,0 0,1-1,-1 1,0 0,0 0,0 0,0 0,0 1,2 7,-1-1,1 0,0-1,1 1,0 0,0-1,1 1,0-1,0 0,1 0,0-1,0 1,1-1,0 0,1-1,-1 0,1 0,0 0,1 0,-1-1,1-1,0 1,0-1,1-1,-1 1,1-1,0-1,-1 0,1 0,8 0,-2-4,-1 0,1-2,-1 0,1 0,-1-1,0-1,-1 0,0-1,0-1,0 0,-1 0,0-2,-1 1,0-1,0-1,-1 0,-1 0,7-11,20-57,-32 55</inkml:trace>
  <inkml:trace contextRef="#ctx0" brushRef="#br0" timeOffset="6323.684">11204 25,'1'73,"-12"185,-2-145,6 0,4 1,7 19,-2 27,-2-117,0-53</inkml:trace>
  <inkml:trace contextRef="#ctx0" brushRef="#br0" timeOffset="6569.624">10951 589,'33'10,"17"3,8-1,0-2,-5-3,-2-3,-6-2,-4-1,-6-1,-3 0,-2-5,-2-2,-1 0,0 2,-4 2</inkml:trace>
  <inkml:trace contextRef="#ctx0" brushRef="#br0" timeOffset="7608">11712 731,'18'37,"-16"-27,2-1,-1 1,1-1,1 0,-1 0,2 0,-1 0,1-1,0 0,1 0,0-1,0 0,1 0,0-1,0 1,0-2,1 1,0-1,0-1,0 0,8 3,-8-8,0 0,0-1,0 0,-1 0,1-1,0 0,-1-1,0 0,0 0,0 0,0-1,-1-1,1 1,-1-1,-1 0,1-1,3-4,15-11,41-35,-20 16,2 2,2 3,50-29,-98 64,0-1,1 0,0 0,0 1,0-1,-1 1,1 0,0 0,1 0,-1 0,0 0,0 1,0-1,0 1,1 0,-1 0,0 0,0 0,0 1,1-1,0 1,-4 0,0 1,1-1,-1 0,0 1,0-1,0 0,-1 0,1 1,0-1,0 0,-1 0,1 1,-1-1,1 0,-1 0,1 0,-1 0,0 0,1 0,-1 0,0 0,0 0,0 0,0 0,0 0,0 0,0-1,0 1,0 0,0-1,-1 1,1-1,0 1,0-1,0 0,-1 0,1 1,0-1,-1 0,1 0,0 0,-1 0,0 1,-156 85,138-72,0 2,1 1,1 0,1 1,1 1,0 0,1 2,2-1,-4 8,16-26,0-1,0 1,1-1,-1 1,0 0,1-1,-1 1,1 0,-1-1,1 1,0 0,0 0,-1-1,2 1,-1 0,0 0,0 0,0-1,1 1,-1 0,1-1,-1 1,1 0,0-1,0 1,0-1,0 1,0-1,0 1,0-1,0 1,0-1,1 0,-1 0,0 0,1 0,-1 0,1 0,0 0,-1 0,1-1,0 1,-1-1,1 1,0-1,0 0,-1 1,1-1,0 0,0 0,1 0,13-1,0-1,0 0,-1 0,1-2,0 0,-1-1,0-1,0 0,0-1,-1 0,0-1,-1-1,1 0,-2-1,1 0,-2-1,11-12,25-15,67-54,-113 91,0 0,1 1,-1-1,0 1,1-1,-1 1,1 0,-1 0,0-1,1 1,-1 0,1 0,-1 0,0 1,1-1,-1 0,1 1,-1-1,0 0,1 1,-1-1,0 1,0 0,1 0,-1-1,0 1,0 0,0 0,0 0,0 0,0 0,0 0,0 0,0 1,-1-1,1 0,0 0,0 2,16 61,-12-36,-3-19,0-1,1-1,0 1,0 0,1-1,0 1,0-1,1 0,0-1,0 1,0-1,1 0,0 0,0-1,1 1,-1-1,1-1,0 1,0-1,1-1,-1 1,1-1,0 0,0-1,0 0,5 1,5-2,1 1,0-2,-1-1,1 0,0-1,-1-1,0-1,0 0,0-1,0-1,-1-1,0-1,0 0,4-4,17-8,0-2,-1-1,-2-2,0-1,-2-2,-1-1,-1-2,-1-1,-2-1,-2-2,-1 0,-2-2,-1 0,2-8,-18 29,0 1,-1 0,-1-1,0 0,-1 0,-1-1,0 1,-1 0,-1-1,0 1,-2 0,0-1,0 1,-4-10,5 23,0 0,0 0,0 0,-1 1,1-1,-1 0,1 1,-1-1,0 1,0-1,0 1,-1 0,1 0,0 0,-1 0,1 0,-1 0,0 1,0 0,1-1,-1 1,0 0,0 0,0 0,0 1,0-1,-1 1,1 0,0 0,0 0,0 0,0 0,0 1,0-1,-1 1,-102 48,87-34,0 1,1 1,1 0,0 2,1 0,1 1,1 0,1 1,1 1,1 0,1 0,0 1,2 0,1 1,-3 17,6-25,1 0,1 0,0 0,1 0,1 0,0 0,1 0,1 0,1 0,0 0,1 0,1-1,0 0,1 0,0 0,2 0,-1-1,2-1,0 1,1-1,0-1,0 0,2 0,5 4,0-2,0-2,1 0,0-1,1 0,0-2,0 0,1-1,1-1,0-1,16-6,-31-4</inkml:trace>
  <inkml:trace contextRef="#ctx0" brushRef="#br0" timeOffset="8002.83">11854 81,'-5'10,"-1"8,-5 0,-1 3,3-7,7-7,3-8,8-5,1-1</inkml:trace>
  <inkml:trace contextRef="#ctx0" brushRef="#br0" timeOffset="12824.972">15128 815,'12'5,"1"-1,1-1,-1 0,0-1,1-1,-1 0,1 0,0-1,-1-1,1-1,-1 1,0-2,1 0,-1-1,0 0,-1-1,1 0,-1-1,0-1,-1 0,5-3,-4 3,0 0,-1 0,0-1,0-1,-1 0,0 0,-1-1,0 0,0-1,-1 0,-1 0,1 0,-2-1,0-1,0 1,-1-1,-1 1,0-1,0-7,-4 16,0 1,-1-1,0 0,0 1,0-1,0 1,0-1,-1 1,0 0,0-1,0 1,0 0,0 0,0 0,-1 1,1-1,-1 1,0-1,0 1,0 0,0 0,0 0,-1 0,1 1,0-1,-1 1,1 0,-1 0,0 0,1 0,-1 1,0-1,1 1,-1 0,0 0,0 1,1-1,-1 1,0 0,1 0,-1 0,-18 6,1 0,0 2,0 0,1 2,0 0,1 1,0 1,1 1,1 1,0 0,-6 8,17-17,-1 1,2 0,-1 0,1 0,0 0,0 1,1 0,0 0,0 0,1 0,0 1,1-1,-1 1,2 0,-1 0,1 0,1 0,0 0,0 0,0 0,1 0,1-1,0 1,0 0,0 0,1-1,0 0,1 1,0-1,0-1,1 1,0 0,0-1,3 2,7 3,0-1,1-1,0 0,1-1,0-1,1 0,0-1,0-1,0-1,0-1,1 0,0-2,0 0,0-1,0 0,0-2,0 0,2-2,36-8,-33 4</inkml:trace>
  <inkml:trace contextRef="#ctx0" brushRef="#br0" timeOffset="13327.033">15776 1041,'284'-373,"-192"221,-92 152,1 0,-1 0,0 1,1-1,-1 0,0 0,1 0,-1 1,0-1,1 0,-1 0,0 0,1 0,-1 0,1 0,-1 0,0 0,1 0,-1 0,0 0,1 0,-1 0,1 0,-1 0,0 0,1 0,-1 0,0 0,1-1,-1 1,1 0,-1 0,0 0,0-1,1 1,-1 0,0 0,1-1,-11 40,5-20,-30 153,34-166,1 0,0 1,1-1,0 0,0 0,0 1,1-1,0 0,0 0,0-1,1 1,0 0,0-1,0 1,1-1,-1 0,1 0,1-1,-1 1,1-1,-1 0,1 0,1 0,-1-1,0 0,2 1,-1-2,0 0,1 0,-1 0,0-1,1 0,-1 0,1 0,-1-1,1 0,-1 0,1-1,-1 0,1 0,-1-1,0 1,0-1,1-1,-1 1,-1-1,1 0,0 0,-1-1,1 0,115-99,-101 83,-1 0,-1-2,-1 0,-1 0,0-2,-2 0,-1-1,3-10,-9 16</inkml:trace>
  <inkml:trace contextRef="#ctx0" brushRef="#br0" timeOffset="14092.578">16764 788,'19'4,"0"0,1-1,-1-1,1 0,0-2,-1 0,1-2,-1 0,1-1,-1-1,0 0,0-2,0 0,-1-1,0-1,0-1,-1 0,0-1,-1-1,7-6,-18 12,0 1,0-1,0-1,-1 1,0 0,0-1,0 0,-1 0,0 0,0-1,0 1,-1-1,0 1,0-1,-1 0,0 0,0 1,-1-1,1 0,-1 0,-1 0,0 0,1 0,-2 0,1 1,-1-1,0 0,-1 1,-3-7,4 10,0 1,-1-1,0 0,0 1,0 0,0-1,0 1,0 1,-1-1,1 0,0 1,-1-1,0 1,1 0,-1 0,0 1,1-1,-1 1,0 0,0 0,1 0,-1 0,0 1,1-1,-1 1,0 0,1 0,-1 0,1 1,-1-1,0 2,-99 66,88-55,-1-1,1 1,0 0,2 2,-1-1,2 2,-9 14,16-25,1 0,-1 0,1 1,1 0,-1-1,1 2,0-1,0 0,1 0,0 1,1-1,-1 1,2 0,-1-1,1 1,0 0,0-1,1 1,0 0,0-1,1 1,0-1,1 1,-1-1,1 0,1 0,1 3,2-3,0-1,0 0,0 0,0-1,1 0,0 0,0-1,0 0,1 0,-1-1,1 0,0-1,0 1,0-2,0 1,0-1,0-1,0 0,0 0,0-1,1 0,-1 0,3-2,15-3,-1-1,0-2,-1 0,0-2,0 0,-1-2,7-6,15-8,-2-1,-1-3,-1-1,-2-2,-2-2,-1-2,-2-1,-1-2,-2-1,-2-2,4-32,-33 74,0 0,-1 0,1 0,0 0,-1 0,0 0,1 0,-1 0,0 0,0 0,0 0,0 0,0 0,-1 0,1 0,-1 0,1 0,-1 0,0 0,1 0,-1 0,0 1,0-1,-1 0,1 1,0-1,0 0,-1 1,1 0,-1-1,0 1,1 0,-1 0,0 0,1 0,-1 0,-2-1,-4 3,-1-1,1 1,-1 1,1-1,-1 2,1-1,0 1,0 0,0 1,1-1,-1 2,1-1,0 1,0 0,1 0,-5 5,-56 76,66-83,0-1,0 1,0 0,0 0,1 0,-1 0,1 0,-1 0,1 0,0 0,0 0,1 0,-1 0,1 0,-1 0,1 0,0-1,0 1,0 0,1 0,-1-1,0 1,1-1,0 1,0-1,0 1,0-1,0 0,0 0,0 0,1 0,-1-1,1 1,0 0,104 22,-101-25,0 0,0 1,0 0,0 0,0 0,0 1,0 0,0 0,-1 1,1-1,0 1,-1 0,1 1,-1-1,0 1,0 0,0 1,0-1,0 1,-1 0,1 0,-1 0,0 1,-1-1,1 1,-1 0,0 0,0 0,0 1,-1 6,0-1,0 0,-2 1,1-1,-1 0,-1 1,0-1,-1 0,0 1,0-1,-2 0,1 0,-1-1,-1 1,0-1,0 0,-7 9,-11 29,13-23</inkml:trace>
  <inkml:trace contextRef="#ctx0" brushRef="#br0" timeOffset="15122.089">18401 533,'-14'-3,"0"2,-1 0,1 1,-1 0,1 1,-1 1,1 0,0 1,0 0,0 2,0-1,1 2,0-1,0 2,0 0,1 0,0 1,0 1,1 0,0 1,1 0,0 0,0 1,1 1,1-1,0 1,0 1,1-1,0 3,-2 1,3-7,-1 1,2 0,-1 1,1 0,1-1,0 1,0 1,1-1,1 0,0 1,0 0,1-1,1 11,0-19,1 0,0 0,0 0,0 0,0 0,1-1,-1 1,1-1,0 1,-1-1,1 1,0-1,0 0,1 0,-1 0,0 0,1 0,-1-1,1 1,0-1,-1 1,1-1,0 0,0 0,0 0,0-1,0 1,0-1,0 1,0-1,0 0,0 0,2-1,98-30,-64 3,-1-1,-2-2,0-2,3-7,30-26,83-74,-115 118,-36 22,0 0,0-1,0 1,0 0,-1 1,1-1,0 0,0 0,0 0,0 0,-1 1,1-1,0 0,0 1,-1-1,1 0,0 1,0-1,-1 1,1 0,-1-1,1 1,0-1,-1 1,1 0,-1-1,1 1,-1 0,0 0,1-1,-1 1,0 0,0 0,1 0,-1-1,0 1,0 0,0 0,0 0,0 0,0-1,0 1,0 0,0 0,-1 0,1 0,-27 182,20-95,4 1,8 67,18 109,-26-233,-1 0,-2 0,-1 0,-1-1,-2 0,-1 0,-2-1,-6 10,14-30,-1 0,0 0,-1-1,0 0,0-1,-1 1,0-1,0-1,-1 0,0 0,0 0,-1-1,1-1,-2 1,1-2,0 1,-1-2,0 1,0-1,0-1,-4 0,10-3,1-1,-1 1,0-1,1-1,0 1,-1-1,1 1,0-1,0 0,1-1,-1 1,1-1,-1 1,1-1,0 0,1 0,-1-1,1 1,-1 0,1-1,1 0,-1 1,1-1,-1 0,1 0,1 0,-1 0,1 1,0-1,0 0,0 0,1 0,-1 0,1 0,1 0,-1 0,0 1,1-1,0 0,10-35,1 0,2 1,2 1,2 0,1 1,2 1,1 1,2 1,25-27,102-85,-142 133</inkml:trace>
  <inkml:trace contextRef="#ctx0" brushRef="#br0" timeOffset="15824.034">18994 589,'17'227,"9"-153,-25-73,0 1,1-1,-1 1,0-1,1 0,-1 1,1-1,-1 0,1 0,0 0,-1 0,1-1,0 1,0 0,-1-1,1 1,0-1,0 0,0 1,0-1,0 0,0 0,0 0,0 0,-1-1,1 1,0 0,0-1,0 0,0 1,-1-1,1 0,0 0,-1 0,1 0,0 0,-1 0,2-1,12-11,-1 1,0-1,-1-1,-1-1,0 0,-1 0,0-1,0-3,10-13,148-170,-126 159,-42 42,0 1,0-1,0 0,0 0,0 1,0-1,0 1,0-1,1 1,-1-1,0 1,0 0,0 0,1-1,-1 1,0 0,0 0,0 0,1 0,-1 1,0-1,0 0,0 0,1 1,-1-1,0 0,0 1,0 0,0-1,0 1,0-1,0 1,0 0,0 0,0 0,0-1,-1 1,1 0,0 0,-1 0,1 0,0 0,-1 1,1-1,-1 0,0 0,1 0,-1 0,4 13,-1 0,-1-1,0 1,-1 0,-1 0,0 0,0 0,-2 4,0 17,0 86,-6 1,-5-1,-17 62,21-142,0 12,-3-1,-2-1,-3 0,-1-1,-3-1,-17 29,35-71,-1 0,0 0,0-1,0 1,-1-1,0 0,0 0,0-1,-1 1,0-1,0 0,0-1,-1 0,1 0,-1 0,0-1,0 0,-1 0,1 0,0-1,-1-1,0 1,1-1,-1 0,0-1,0 0,1 0,2-4,1 0,1 0,-1 0,1-1,-1 1,1-1,0 0,1 0,-1 0,1 0,0 0,0-1,1 1,0-1,0 1,0-1,0 0,1 1,0-1,0 0,1 1,0-1,0 1,0-1,1-3,4-10,0 0,2 0,0 0,1 1,1 0,0 1,1 0,1 1,1 0,0 0,1 2,1 0,5-4,24-24,2 2,1 1,2 3,1 2,44-21,184-74,-236 111</inkml:trace>
  <inkml:trace contextRef="#ctx0" brushRef="#br0" timeOffset="18344.883">0 1973,'315'-30,"-114"20,153-19,0 11,-80-8,122 15,-83-8,40-8,-1 16,184-7,-172-9,663 27,-602-11,187-8,-37-9,-319 29,295-12,127-18,353 10,-683 21,452-2,-260-28,-336 28,260-11,144-8,-123-6,153-4,-12 0,130 29,-236-28,277 28,-362-27,297 15,-90-17,58 1,204 11,-661 18,316 27,162-28,-697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6 451,'-4'-34,"2"-15,2-5,2 2,4 6,2 5,4 5,0 4,2 2,5 2,3 6,2 6,3 6,1 9,-4 10,-6 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89 221,'164'-110,"-120"51,-44 58,1-1,-1 1,1-1,-1 1,1-1,-1 1,0-1,0 1,1-1,-1 1,0-1,-1 1,1-1,0 1,0-1,-1 0,1 1,-1 0,1-1,-1 1,0-1,1 1,-1 0,0-1,0 1,0 0,0 0,0-1,0 1,0 0,0 0,-1 0,1 1,0-1,-1 0,1 0,-1 1,1-1,0 1,-1-1,1 1,-1 0,0-1,0 1,-8 0,0 0,0 1,0 0,-1 1,1 0,1 1,-1 0,0 0,1 1,-1 0,1 1,0 0,1 0,-1 1,1 0,0 0,0 1,1 0,0 1,0 0,1 0,-1 2,-1 0,1-1,0 1,1 1,0-1,0 1,1 0,1 0,0 1,0-1,1 1,0 4,2-10,1-1,-1 0,1 1,0-1,0 0,1 1,0-1,0 0,0 0,0 0,1 0,0 0,0 0,1 0,-1 0,1-1,0 1,0-1,0 0,1 0,-1 0,1 0,0 0,0-1,1 0,1 2,8 1,0-1,1 0,-1 0,1-2,0 0,0 0,0-2,1 0,-1 0,0-1,0-1,0-1,1 0,-1-1,-1-1,5-1,6-2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0,'-23'21,"1"-5,1 1,0 2,2 0,0 1,1 0,2 2,0 0,1 1,1 0,0 3,12-20,0 1,1-1,0 0,0 1,0-1,1 1,0-1,0 1,1-1,0 1,0-1,0 1,1-1,0 0,0 0,0 0,1 0,0 0,0 0,1-1,0 0,0 1,0-1,0-1,1 1,0 0,0-1,0 0,0-1,1 1,-1-1,1 0,0 0,0 0,0-1,0 0,0-1,1 1,-1-1,1 0,1 0,10 3,1-1,0-1,0 0,0-1,0-2,0 1,0-2,-1-1,1 0,10-4,-11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1,'0'5,"-10"53,3 1,2 0,3 0,3 0,4 31,-1-64,1 14,2 0,1 0,2-1,12 29,-15-21,-11-44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1,'33'0,"17"0,3 0,-1 0,-5 0,-6 0,-10 5,-5 1,-8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1,'0'29,"0"14,4 0,3-3,3-8,2-9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88,'-1'-2,"0"0,0 0,0 0,0 0,-1 0,1 0,-1 0,1 1,-1-1,0 1,1-1,-1 1,0-1,0 1,0 0,0 0,0 0,-1 0,1 0,0 1,0-1,-1 1,1-1,0 1,0 0,-1 0,1 0,0 0,-1 0,1 0,0 1,-1-1,1 1,0 0,0 0,0 0,-1 0,1 0,0 0,0 0,-5 3,1 0,-1 1,0-1,1 1,0 1,0-1,1 1,0 0,0 0,0 1,-1 2,3-4,0-1,1 1,-1 0,1 0,0 0,1 0,-1 0,1 0,0 0,0 0,1 0,0 0,0 1,0-1,0 0,1 0,0 1,0-1,0 0,1 0,-1 0,1 0,0-1,1 1,-1 0,1-1,0 1,0-1,1 0,-1 0,1-1,0 1,0-1,0 1,0-1,0 0,1-1,0 1,-1-1,1 0,0 0,1 0,4-1,1 0,0 0,-1-2,1 1,-1-1,1 0,-1-1,0-1,0 1,1-1,-2-1,1 0,0-1,-1 0,0 0,0-1,0 0,-1 0,0-1,0 0,-1 0,0-1,0 0,3-5,-7 8,0 0,-1-1,1 1,-1-1,0 0,-1 0,1 0,-1 0,0 0,-1 0,1 0,-1 0,0 0,-1 0,1 0,-1 0,-1 0,1 0,-1 1,0-1,0 0,0 1,-1-1,0 1,0 0,-1 0,1 0,-1 0,0 1,0-1,-1 1,1 0,-1 0,0 1,0-1,0 1,-1 0,1 1,-1-1,1 1,-1 0,0 0,0 1,0 0,0 0,0 0,0 1,0 0,0 0,0 1,0-1,-4 2,2-1,0 1,1 0,-1 0,0 1,1 0,-1 1,1-1,0 1,0 1,0-1,1 1,0 0,0 1,0-1,1 1,-1 1,1-1,1 1,-4 4,0 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28,'-61'49,"41"-26,0 2,2 1,1 0,2 1,0 0,2 2,0 0,2 3,30-91,72-131,-91 189,0-1,1 1,-1 0,0 0,1 0,-1 0,1 0,-1 0,1 0,-1 0,1 0,0 0,-1 0,1 0,0 0,0 1,0-1,-1 0,1 0,0 1,0-1,0 1,0-1,0 1,1-1,-1 1,0-1,0 1,0 0,0 0,0 0,0 0,1 0,-1 0,0 0,0 0,0 0,0 0,1 0,-1 1,0-1,0 1,0-1,0 1,0-1,0 1,0-1,0 1,0 0,0 0,-1-1,1 1,0 0,0 0,-1 0,1 0,0 0,-1 0,1 0,-1 0,33 69,9 82,-41-148,0-1,1 1,-1-1,1 0,-1 1,1-1,0 0,1 0,-1 0,0-1,1 1,0-1,-1 1,1-1,0 0,0 0,0 0,1 0,-1 0,0-1,1 0,-1 1,1-1,-1-1,1 1,-1 0,1-1,0 0,-1 0,1 0,0 0,-1 0,1-1,0 0,-1 1,1-2,-1 1,1 0,-1-1,0 1,0-1,1 0,-1 0,0 0,-1 0,1-1,0 0,82-122,-71 98,48-123,-58 129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7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120 414,'-11'14,"-1"-1,1 0,1 0,0 1,1 1,0-1,1 2,1-1,0 1,1 0,1 0,0 1,2 0,0-1,0 7,3-21,0 1,0-1,0 1,1-1,-1 1,1 0,0-1,-1 0,1 1,0-1,1 0,-1 1,0-1,1 0,-1 0,1 0,0 0,-1 0,1 0,0-1,0 1,0-1,1 1,-1-1,0 0,0 0,1 0,-1 0,1 0,-1 0,1-1,-1 1,1-1,-1 0,1 1,-1-1,1-1,-1 1,1 0,0 0,-1-1,1 0,-1 1,0-1,1 0,-1 0,0 0,1-1,1 0,5-4,-1 0,1 0,-1 0,-1-1,1 0,-1-1,-1 0,1 0,-1 0,0-1,-1 0,0 0,-1 0,0 0,0-1,-1 0,0 0,-1 0,0 0,0 0,-1 0,-1-1,1 1,-2 0,1 0,-2-1,1 1,-1 0,-1 0,0 0,0 1,-1-1,0 1,-1-1,0 1,0 1,-1-1,-1 0,6 7,-1 0,1 1,0-1,-1 1,1 0,-1-1,0 1,1 0,-1 0,0 0,0 0,1 0,-1 0,0 1,0-1,0 1,0-1,0 1,0 0,0 0,0 0,0 0,0 0,0 0,0 0,0 1,0-1,0 1,0-1,0 1,0 0,0 0,0 0,1 0,-1 0,0 0,1 0,-1 1,1-1,-1 1,1-1,0 1,-1-1,1 1,0 0,0-1,0 1,1 0,-1 0,0 0,1 0,-1 0,1 0,-1 2,1 1,0-1,0 1,0-1,1 0,0 1,-1-1,2 0,-1 0,0 0,1 1,0-1,0-1,0 1,0 0,1 0,-1-1,1 0,0 1,0-1,0 0,0 0,1-1,-1 1,1-1,0 1,0-1,0 0,0-1,0 1,0-1,0 0,0 0,1 0,-1 0,1-1,-1 1,0-1,1 0,-1-1,0 1,1-1,0 0,13-4,-1-1,1 0,-1-2,0 0,-1 0,0-2,0 0,-1-1,-1 0,0-1,0-1,-1 0,-1-1,0-1,-1 1,5-10,2 1,0-1,-2-1,0 0,-2-1,-1-1,-1 0,-2-1,0 0,-2-1,1-10,-8 143,24 244,-5-156,-11-80,-5 1,-4-1,-14 88,10-171,-1 0,-2 0,-1 0,-1-1,-1-1,-2 1,-1-2,-1 0,-4 5,17-28,-1 0,1 0,-1 0,1 0,-1 0,0-1,0 1,0-1,-1 1,1-1,0 0,-1 0,1 0,-1 0,0-1,0 1,0 0,0-1,0 0,0 0,0 0,0 0,0-1,-1 1,1-1,0 0,0 1,0-2,-1 1,1 0,0-1,0 1,-1-1,1 0,0 0,0 0,0 0,0-1,0 1,1-1,-1 0,0 0,1 0,-1 0,1 0,0-1,0 1,0-1,-1 0,-1-10,1 0,1 0,0 0,0 0,1 0,1-1,0 1,1 0,0-1,1 1,1 0,0 0,1 0,0 1,2-3,16-49,2 2,3 1,3 1,3 1,2 2,26-32,-35 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0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1,'-10'23,"2"14,7 5,4-5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0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0 264,'66'-16,"-1"-3,-1-3,-1-2,7-7,-28 10,-1-2,-1-2,-1-2,8-8,-46 34,-1 0,0 0,1-1,-1 1,1 0,0 0,-1 0,1 0,0 0,0 0,-1 1,1-1,0 0,0 0,0 0,0 1,0-1,0 1,0-1,0 1,1-1,-1 1,0-1,0 1,0 0,0 0,1 0,-1 0,0 0,0 0,0 0,1 0,-1 0,0 0,0 1,0-1,0 0,1 1,-1-1,0 1,0-1,0 1,0 0,0-1,0 1,0 0,0 0,-1 0,1 0,0-1,0 1,0 1,-40 218,17-44,2 155,38 87,-17-415,2 17,0-1,-1 1,-1 0,-1 0,0 0,-2 0,0 0,-1 0,-2-1,1 1,-2-1,-1-1,0 1,-3 1,5-13,-1 0,-1-1,1 0,-1-1,0 1,-1-1,1 0,-1-1,0 0,0 0,0-1,0 0,-1 0,0-1,1 0,-1-1,0 0,0 0,0-1,1 0,-1 0,0-1,0 0,0-1,1 0,-1 0,1-1,-1 0,1 0,-3-3,1 1,0 0,1-1,0 0,0 0,1-1,0 0,0 0,1-1,-1 0,2-1,-1 1,1-1,1-1,-1 1,2-1,-1 0,1 0,1 0,0-1,0 1,1-1,0-1,-1-8,1 0,1 0,0 0,2 0,0 0,1 0,1 1,1-1,1 1,0 0,7-14,3 5,1 0,2 2,1 0,0 1,2 0,1 2,1 1,1 0,0 2,2 1,0 1,2 1,-1 1,25-9,-24 12,1 2,0 0,1 2,0 1,24-2,-30 7</inkml:trace>
  <inkml:trace contextRef="#ctx0" brushRef="#br0" timeOffset="267.705">1129 547,'-27'22,"1"-3,2 0,0 1,2 1,0 1,1 2,2 0,0 0,2 2,0 1,2 0,-1 4,14-27,0 0,1 0,-1 0,1 0,0 0,0 0,1 1,-1-1,1 0,0 0,0 1,0-1,1 0,-1 0,1 1,0-1,0 0,0 0,1 0,0 0,0 0,0 0,0-1,0 1,1-1,-1 1,1-1,0 0,0 0,0 0,1-1,-1 1,1-1,-1 1,1-1,0 0,0-1,0 1,0-1,0 1,4-1,0 0,0-1,1-1,-1 0,0 0,0-1,0 0,0 0,0 0,0-1,0-1,-1 1,1-1,-1-1,0 1,0-1,-1 0,1-1,-1 1,-1-1,1-1,-1 1,0-1,0 0,-1 0,0 0,0 0,0-1,-1 0,-1 0,1 0,-1 0,-1 0,1-2,2-5,-1 1,0-1,-1 0,0 0,-2 0,0 0,0 1,-2-10,-2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8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57,'-21'141,"-12"93,4 15,44-165,-17-70</inkml:trace>
  <inkml:trace contextRef="#ctx0" brushRef="#br0" timeOffset="254.259">0 480,'67'-8,"0"-3,-1-2,0-4,-2-3,0-2,-1-3,-1-3,42-27,-13-30,-71 63</inkml:trace>
  <inkml:trace contextRef="#ctx0" brushRef="#br0" timeOffset="869.454">791 0,'-75'420,"73"-407,-2 6,0 0,2 0,0 0,1 0,1 1,1-1,0 0,2 0,0 2,-2-19,0 1,0 0,0 0,1 0,-1-1,1 1,-1-1,1 1,0-1,0 0,0 1,0-1,0 0,1-1,-1 1,0 0,1 0,0-1,-1 0,1 1,0-1,0 0,-1 0,1-1,0 1,0-1,0 1,0-1,0 0,0 0,0 0,0 0,0-1,0 1,0-1,3-1,97-49,70-64,-171 115,0 0,0 0,0 0,0 0,1 1,-1-1,0 1,0-1,0 1,0 0,0 0,-1 0,1 0,0 0,0 0,-1 1,1-1,0 1,-1-1,1 1,-1-1,0 1,0 0,1 0,-1-1,0 1,-1 0,1 0,0 0,0 0,-1 0,1 0,-1 1,0-1,0 0,0 0,0 0,0 0,0 2,5 15,-3-15,0 0,0 0,0 0,0 0,1 0,-1 0,1 0,0-1,0 1,0-1,1 0,-1 0,1 0,-1-1,1 1,0-1,0 0,1 0,-1 0,0-1,0 1,1-1,-1 0,1 0,-1-1,1 1,-1-1,1 0,2 0,9-2,-1 0,1-1,-1 0,0-1,0-1,0 0,0-1,-1-1,0 0,0-1,-1-1,5-4,43-23,-33 22,-6 4,-1 0,-1-2,0-1,-1 0,0-1,-1-1,8-9,-24 23,-1 0,1 0,-1 0,1 0,-1-1,0 1,0 0,1-1,-1 1,0-1,0 0,0 1,0-1,-1 0,1 1,0-1,-1 0,1 0,-1 0,0 1,0-1,0 0,1 0,-2 0,1 0,0 0,0 0,0 1,-1-1,1 0,-1 0,0 0,0 1,1-1,-1 0,0 1,0-1,0 1,-1-1,1 1,0-1,0 1,-1 0,1 0,-1 0,1 0,-1 0,0 0,1 0,-1 0,0 0,0 1,1-1,-1 1,0 0,0-1,0 1,-6-1,1 0,-1 1,0-1,1 2,-1-1,0 1,1 0,-1 1,1 0,-1 0,1 0,0 1,0 0,0 1,0 0,1 0,0 0,-1 1,1-1,1 1,-1 1,1-1,0 1,-3 4,1-1,0 1,1 0,-1 0,2 1,0 0,0 0,1 0,0 1,1-1,0 1,1 0,0 0,1 0,1 0,0 6,1-12,0 1,1-1,-1 1,2-1,-1 0,1 0,0 0,0 0,0 0,1-1,0 1,0-1,0 0,1 0,0-1,0 1,0-1,0 0,1 0,0-1,4 3,6 2,0 0,0-2,0 1,1-2,0 0,1-1,10 1,50 0,-41-4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1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1103,'5'-39,"1"-17,0-4,4 4,0 6,3 2,4 4,0 6,1 3,2 4,3 1,-2 2,-1 6,2 5,-3 7</inkml:trace>
  <inkml:trace contextRef="#ctx0" brushRef="#br0" timeOffset="769.876">707 566,'-24'5,"1"1,0 0,0 2,1 1,0 1,0 0,1 2,-13 10,26-17,0 1,1 0,0 0,0 1,0 0,1 0,0 1,0 0,1 0,0 0,0 0,1 1,0 0,1 0,0 0,0 0,1 1,0-1,1 1,0-1,0 1,1 8,1-12,0 1,0-1,0 0,1 0,0 0,0-1,0 1,1 0,0-1,0 1,0-1,1 0,0 0,0-1,0 1,0-1,1 0,0 0,-1 0,2 0,-1-1,0 0,1 0,-1-1,1 1,0-1,5 1,6 2,1-1,0 0,0-2,0 0,0-1,0-1,0 0,0-1,0-2,50-15,-49 12</inkml:trace>
  <inkml:trace contextRef="#ctx0" brushRef="#br0" timeOffset="1152.091">933 904,'49'0,"-1"-3,1-2,-1-2,0-2,45-14,-76 17,0 0,-1-1,0 0,0-1,-1-1,0 0,0-1,-1-1,-1-1,0 1,0-2,-1 0,-1 0,0-1,-1-1,0 0,-8 12,0-1,-1 1,1-1,-1 0,0 1,1-1,-2 0,1 0,0 0,-1 0,0 0,0 0,0 0,0 0,-1 1,1-1,-1 0,0 0,0 0,0 0,-1 1,0-1,1 1,-1-1,0 1,-1 0,1-1,0 1,-1 0,0 1,0-1,0 0,0 1,0 0,0-1,-1 1,1 0,-1 1,1-1,-1 1,0 0,0 0,0 0,1 0,-1 0,-3 1,-10 1,1 1,0 1,-1 0,1 2,1-1,-1 2,1 0,0 1,0 1,0 0,1 1,1 0,0 1,-10 10,17-16,-8 6,0 0,1 0,1 1,0 1,0 0,2 1,-1 0,1 1,1 0,1 1,0-1,1 1,0 1,1 0,1 0,0 0,2 0,-1 1,2-1,0 1,2 0,0 9,3-13,0-1,1 0,1 1,0-1,1-1,0 1,1-1,0 0,1 0,0-1,0 0,1-1,1 0,0 0,0-1,0 0,1 0,0-2,1 1,-1-1,1-1,1 0,-1-1,1 0,-1-1,1 0,0-1,0-1,0 0,6-1,-3 2,0-1,0-1,0 0,0-1,1-1,-1-1,-1 0,1-1,0 0,6-4,-1-4</inkml:trace>
  <inkml:trace contextRef="#ctx0" brushRef="#br0" timeOffset="2568.049">1638 58,'70'-19,"-44"10,1 1,0 2,0 0,1 2,-1 1,25 1,-48 2,0 0,-1 1,1-1,0 1,-1 0,1 0,-1 0,0 1,1-1,-1 1,0 0,0 0,0 0,0 0,0 0,0 1,-1 0,1-1,-1 1,0 0,1 0,-1 0,-1 0,1 0,0 1,-1-1,0 1,0-1,0 1,0-1,0 1,-1-1,1 1,-1 0,0-1,0 2,0 11,-1 0,-1-1,0 1,-1-1,0 1,-1-1,-6 13,-2 2,1 0,1 1,2 1,1 0,1 0,2 0,1 4,1-20,2-1,-1 1,2-1,0 1,1-1,1 1,0-1,1 0,0 0,2 0,-1-1,2 0,5 10,-5-16,0 0,0-1,1 0,0 0,0-1,1 0,0 0,0-1,0 0,0 0,1-1,0-1,0 1,0-2,0 1,0-1,0-1,1 0,-1-1,7 0,-196 3,174-2,0 1,1 0,-1 0,0 0,1 0,0 1,-1-1,1 1,0 0,0 1,1-1,-1 1,1-1,-1 1,1 0,0 0,1 1,-1-1,1 1,0-1,0 1,0 0,0-1,1 1,0 0,0 0,1 0,-1 0,1 0,0 0,0 0,1 0,-1 0,1 0,0 0,1 0,-1 0,1 0,1 2,6 9,1 0,0-1,1 0,1-1,1 0,0 0,7 5,74 93,-91-107,-1 1,0-1,-1 1,1-1,-1 1,0 0,-1-1,1 1,-1 0,0 0,0-1,-1 1,0 0,0 0,0-1,-1 1,0-1,0 1,0-1,-1 0,1 0,-1 0,-1 0,1 0,-1-1,1 1,-1-1,-1 1,-8 8,0 0,-1-1,-1-1,1 0,-2-1,0 0,0-2,-6 3,9-4,-1 0,0-1,-1 0,1-1,-1-1,0 0,0-1,-1-1,1 0,0-1,-1-1,-9-1,12-4,8-2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72,'-2'0,"1"0,0 0,0 0,0 0,0 0,0 0,0 0,0 0,0 1,0-1,0 0,0 1,0-1,0 1,0-1,0 1,1-1,-1 1,0 0,0-1,0 1,1 0,-1 0,0 0,1-1,-1 1,1 0,-1 0,1 0,-1 0,1 0,0 0,-1 0,1 0,0 0,0 0,0 0,0 0,0 0,0 0,0 0,0 1,0-1,0 0,1 0,-1 0,0 0,1 0,0 0,-1 0,-3 393,2-361,2 1,1-1,2 0,1 0,2 0,1 0,1-1,2 0,5 9,-14-36,1 0,0-1,-1 1,1-1,1 1,-1-1,1 0,-1 0,1 0,0-1,1 0,-1 1,0-2,1 1,0 0,0-1,0 0,0 0,0 0,0-1,0 1,0-1,1-1,-1 1,1-1,-1 0,0 0,1 0,-1-1,0 0,1 0,-1 0,0-1,0 1,0-1,0-1,2 0,19-17,-1-1,-1-2,-1 0,-1-1,-2-2,0 0,-1-1,-2 0,1-5,13-15,-11 15,0 0,-3-1,0 0,-2-1,6-25,2 2,-15 85,-8 66,-3-75,2 0,0 0,1 0,1-1,0 1,2 0,0 0,1 0,1-1,0 0,2 0,0-1,1 1,1-1,0-1,2 0,6 8,-13-18,1-1,0 0,0-1,0 1,1-1,-1 0,1 0,0-1,0 1,1-1,-1-1,1 1,-1-1,1 0,0-1,-1 1,1-1,0-1,0 1,0-1,0-1,0 1,0-1,0 0,0-1,-1 0,1 0,0 0,-1-1,2 0,17-15,0 0,-1-2,-2 0,0-2,0-1,-2 0,-1-1,-2-1,11-20,-8 14,-1 0,-2-2,-1 0,-2-1,-1 0,-1-1,-3-1,0 0,-3 0,-1 0,-1-1,-2 0,-2 1,-3-21,-8 21,4 31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58,'87'-22,"166"4,-94 0,-147 18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58,'29'0,"14"0,4-5,0-1,-4 0,-4 1,-9-4,-5 1,-2 1,1 1,0 3,-4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0,-2 0,1 0,0 0,-6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1,0-2,0-4,0-2,0-3,0-1,0-2,0 0,0 0,0 0,0-1,5-3,6-12,6-8,0-4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24,'10'4,"7"3,7-2,3 0,2-1,1-2,0-1,0-1,0 0,-1-4,-1-3,1 1,-1 1,0 1,-5-3,-1 0,0 0,-3 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24,'20'-4,"7"-2,-1 1,1 1,0 2,0 0,1 2,5 1,-31-1,0-1,0 1,-1 0,1 0,0 0,0 0,0 0,0 0,0 0,-1 1,1-1,0 1,0-1,0 1,-1 0,1 0,0 0,-1 0,1 0,-1 0,1 0,-1 0,0 1,1-1,-1 0,0 1,0-1,0 1,0-1,0 1,0 0,0-1,-1 1,1 0,-1 0,1 0,-1-1,0 1,1 0,-1 0,0 0,0 0,0 0,-1 0,1-1,0 1,-1 0,1 0,-1 0,0-1,1 1,-96 109,48-63,-8 30,55-76,0 0,1 1,-1-1,0 1,1-1,0 1,-1-1,1 0,0 1,0-1,0 1,1-1,-1 1,1-1,-1 1,1-1,0 0,0 1,0-1,0 0,0 0,0 0,1 0,-1 0,1 0,0 0,-1 0,1-1,0 1,0 0,0-1,0 0,0 1,0-1,1 0,1 1,5 0,0 1,0-1,0 0,0-1,0 0,1-1,-1 0,0 0,1-1,-1 0,0 0,0-1,0-1,0 1,0-1,0-1,-1 0,1 0,32-10,-17 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0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40 133,'0'5,"0"6,0 6,0 5,0 4,0 2,-4 1,-3 0,1 1,2-1,0 0,2 0,-4-6,-1-6</inkml:trace>
  <inkml:trace contextRef="#ctx0" brushRef="#br0" timeOffset="666.512">407 387,'-11'39,"29"-55,2-16,14-22,2 1,2 1,2 2,8-4,-47 54,-1-1,0 0,0 0,1 1,-1-1,1 1,-1-1,0 0,1 1,-1-1,1 1,-1-1,1 1,0-1,-1 1,1 0,-1-1,1 1,0-1,-1 1,1 0,0 0,-1 0,1-1,0 1,0 0,-1 0,1 0,0 0,0 0,-1 0,1 0,0 0,-1 0,1 1,0-1,0 0,-1 0,1 1,0-1,-1 0,1 1,-1-1,1 1,0-1,-1 1,1-1,-1 1,1-1,-1 1,0-1,1 1,-1 0,1 0,6 46,-5-26,-2-14,0-1,1 0,0 1,0-1,0 0,1 0,0 0,0 0,1 0,0 0,0 0,0-1,1 0,-1 1,1-1,0-1,1 1,-1 0,1-1,0 0,0 0,1-1,-1 1,1-1,-1 0,1-1,0 0,0 1,0-2,1 1,-1-1,0 0,0 0,1-1,-1 1,1-1,0-1,6-5,0-1,-1 0,0-1,0 0,0-1,-1 0,-1-1,0 0,0 0,-1-1,0-1,-1 1,0-2,-1 1,-1-1,2-2,6-10,53-93,-54 105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0,'11'246,"0"-154,-4 0,-4 1,-7 61,-24 94,16-165,31-149,-10 40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1,'-67'37,"2"3,2 2,-49 45,111-86,-1 0,0 0,1 0,-1 0,1 0,-1 0,1 0,0 0,-1 1,1-1,0 0,0 1,0 0,0-1,0 1,0-1,0 1,1 0,-1 0,1-1,-1 1,1 0,0 0,-1 0,1 0,0-1,0 1,0 0,1 0,-1 0,0 0,1-1,-1 1,1 0,-1 0,1-1,0 1,0 0,0-1,0 1,0-1,0 1,0-1,1 0,-1 1,0-1,1 0,-1 0,1 0,1 1,8 3,0 0,1-1,-1 0,1-1,0 0,0-1,0 0,1-1,-1-1,0 0,3 0,94 12,-105-11,1 1,-1-1,1 2,-1-1,0 0,0 1,0-1,0 1,0 0,0 1,-1-1,0 1,0-1,0 1,0 0,0 0,-1 0,1 1,-1-1,0 1,-1-1,1 1,0 3,5 115,-7-60,0-62,0 1,0 0,0 0,0-1,0 1,0 0,0 0,1-1,-1 1,1 0,-1-1,1 1,0-1,-1 1,1 0,0-1,0 0,0 1,0-1,0 1,1-1,-1 0,0 0,1 0,-1 0,0 0,1 0,-1 0,1 0,0-1,-1 1,1 0,0-1,-1 0,1 1,0-1,-1 0,1 0,0 0,0 0,-1 0,1 0,0 0,0-1,-1 1,1 0,0-1,-1 0,1 1,-1-1,1 0,-1 0,1 0,61-39,-45 28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1,'-17'14,"1"1,0 0,1 1,0 1,2 0,0 1,0 1,2 0,1 0,0 1,-6 21,-6 25,3 0,4 2,0 11,9-48,2-1,1 1,1 0,2 1,1-1,1 0,2 0,1-1,2 4,-4-22,0 0,1 0,1-1,0 1,0-1,1 0,1 0,0-1,0 0,1 0,0-1,1 0,0 0,0-1,1 0,0 0,0-2,1 1,0-1,0 0,1-1,-1-1,12 3,-14-4,0 0,0-2,1 1,-1-1,0 0,1-1,-1 0,1 0,-1-1,6-2,4-3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367 424,'-36'56,"2"2,3 1,2 1,3 2,2 0,-2 21,25-80,-98 235,72-188,14-32</inkml:trace>
  <inkml:trace contextRef="#ctx0" brushRef="#br0" timeOffset="320.294">0 452,'0'30,"1"0,2 1,1-1,1 0,1-1,2 1,1-1,4 7,-6-23,1 0,1-1,0 0,1 0,0-1,1 0,0 0,13 7,19 22,-22-19,-3-6,-1 0,-1 2,-1 0,-1 1,0 0,-1 1,-1 1,-1 0,9 21,-14-17</inkml:trace>
  <inkml:trace contextRef="#ctx0" brushRef="#br0" timeOffset="768.358">565 932,'135'-19,"-133"19,-1 0,0 1,0-1,1 1,-1-1,0 1,0 0,0 0,0-1,0 1,0 0,0 0,0 0,0 0,0 0,0 0,0 0,-1 0,1 1,-1-1,1 0,-1 0,1 1,-1-1,1 0,-1 1,0-1,0 0,0 1,0-1,0 0,0 1,0-1,0 0,-1 1,1-1,0 0,-1 0,1 1,-1-1,0 1,-28 53,28-52,-13 18,9-15,0 0,0 1,0-1,1 1,1 0,-1 1,1-1,0 0,0 1,1 0,0 0,1 0,0 0,-1 6,4-11,1 0,-1 0,0 0,1 0,-1-1,1 1,0-1,0 0,0 0,0 0,0 0,0 0,1-1,-1 1,1-1,-1 0,1 0,-1 0,1-1,-1 1,1-1,0 0,-1 0,1 0,0 0,-1-1,1 1,0-1,-1 0,1 0,-1-1,0 1,1-1,-1 1,2-2,48-36,-42 24</inkml:trace>
  <inkml:trace contextRef="#ctx0" brushRef="#br0" timeOffset="1347.84">592 198,'25'-17,"-18"11,1 0,0 0,1 0,-1 1,1 1,0-1,0 1,1 1,-1 0,1 0,0 1,-1 0,11-1,-19 3,0 0,1 0,-1 0,0 0,1 0,-1 1,0-1,1 0,-1 0,0 1,0-1,1 1,-1 0,0-1,0 1,0 0,0-1,0 1,1 0,-2 0,1 0,0 0,0 0,0 0,0 0,-1 0,1 1,0-1,-1 0,1 0,-1 1,1-1,-1 0,0 1,0-1,0 0,1 1,-1-1,0 0,-1 1,1-1,0 0,0 1,0-1,-1 0,1 0,-1 1,1-1,-33 60,26-52,-4 6,-1 0,2 1,0 0,1 0,0 1,2 0,0 1,-3 12,9-28,0 1,1 0,0 0,-1-1,1 1,0 0,0 0,0 0,1-1,-1 1,1 0,0 0,-1-1,1 1,1 0,-1-1,0 1,0-1,1 1,-1-1,1 0,0 0,0 0,0 0,0 0,0 0,0 0,1-1,-1 1,0-1,1 1,-1-1,1 0,0 0,-1 0,1 0,0-1,1 1,115 5,-104-7,60-13,-57 7</inkml:trace>
  <inkml:trace contextRef="#ctx0" brushRef="#br0" timeOffset="1602.8">1101 707,'34'4,"15"3,5-6,-3-2,-4-2,-6 0,-5 1,-4 0,-7 1</inkml:trace>
  <inkml:trace contextRef="#ctx0" brushRef="#br0" timeOffset="2353.157">2201 311,'-12'4,"0"0,0 1,1 0,-1 1,1 0,1 0,-1 2,1-1,0 1,1 1,0-1,0 2,1-1,-4 6,-106 187,90-147,-2-1,-3-2,-34 41,5-31,45-49</inkml:trace>
  <inkml:trace contextRef="#ctx0" brushRef="#br0" timeOffset="2723.131">1722 283,'178'342,"-91"-175,-69-122,46 74,-33-100,-14-18</inkml:trace>
  <inkml:trace contextRef="#ctx0" brushRef="#br0" timeOffset="2969.292">2399 762,'0'34,"0"16,0 4,0-3,-5-9,-1-12</inkml:trace>
  <inkml:trace contextRef="#ctx0" brushRef="#br0" timeOffset="7156.81">2427 114,'108'0,"-107"0,0 0,-1 0,1 0,0 0,0 0,0 0,0 0,0 0,0 1,0-1,0 0,-1 1,1-1,0 0,0 1,0-1,-1 1,1-1,0 1,0-1,-1 1,1 0,-1-1,1 1,0 0,-1-1,1 1,-1 0,1 0,-1 0,0-1,1 1,-1 0,0 0,0 0,0 0,1 0,-1 0,0-1,0 1,0 0,0 0,-1 0,1 0,0 0,0 0,0 0,-1-1,1 1,0 0,-1 0,-28 43,25-39,-18 22,17-23,-1 0,1 0,0 1,1 0,-1 0,1 0,0 1,0-1,1 1,-1 0,1 0,0 0,1 1,0-1,0 0,0 1,1 0,0-1,0 1,1 0,-1 0,1-1,1 1,0 0,0 0,0-1,1 4,4-6,-1 0,1 0,0 0,0 0,0-1,1 0,-1 0,1-1,-1 0,1 0,0 0,0-1,0 0,0-1,0 1,0-1,0-1,0 1,0-1,0 0,0-1,0 0,-1 0,1 0,0-1,-1 0,0 0,5-4,33-20,-28 13</inkml:trace>
  <inkml:trace contextRef="#ctx0" brushRef="#br0" timeOffset="7604.097">2878 1,'-1'1,"0"0,-1 0,1 0,0 1,0-1,0 1,0-1,0 1,1-1,-1 1,0-1,1 1,-1 0,1-1,-1 1,1 0,0 0,0-1,-1 1,1 0,1 0,-1-1,0 1,0 0,1-1,-1 1,1 0,-1-1,1 1,0 0,-1-1,1 1,0-1,0 1,0-1,0 0,1 1,-1-1,0 0,1 0,-1 0,126 111,-118-104,1 0,0 0,-1 0,0 1,0 0,-1 1,0-1,-1 2,0-1,0 1,-1 0,-1 0,0 1,0 0,-1-1,2 12,-4 2,0 1,-1-1,-2 0,0 0,-2 0,-1 0,-1 0,-1-1,-1 1,-1-2,-1 1,-1-1,-1 0,-1-1,-1-1,-1 0,-1 0,-1-2,-1 0,-2 2,-159 120,165-128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6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7,'0'-5,"0"4,0 6,0 7,0 7,-5 4,-2 4,-4 1,0 2,-4-5,2-2,-3-5,3 0,-3-4,2 1,-1-2,1 1,4-1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64,'0'-1,"0"1,0-1,0 1,0-1,0 0,0 1,0-1,0 1,0-1,0 1,0-1,-1 1,1-1,0 1,0-1,-1 1,1-1,0 1,0-1,-1 1,1 0,-1-1,1 1,0-1,-1 1,1 0,-1 0,1-1,-1 1,1 0,-1 0,1-1,-1 1,1 0,-1 0,1 0,-1 0,1 0,-1 0,0 0,1 0,-1 0,1 0,-1 0,1 0,-1 0,1 0,-1 1,1-1,-1 0,1 0,-1 1,1-1,-1 0,1 1,-1-1,1 0,0 1,-1-1,1 1,0-1,-1 0,1 1,0-1,-1 1,1-1,0 1,0 0,-14 44,12-33,-4 14,1 1,1 0,2 0,0 0,2 0,2 16,-2-39,0 0,0 0,0 0,0 0,1 0,0-1,0 1,0 0,0 0,1 0,-1-1,1 1,0-1,0 1,0-1,0 0,1 0,-1 0,1 0,0 0,0-1,0 1,0-1,1 0,-1 1,0-2,1 1,0 0,-1-1,1 1,0-1,0 0,0-1,0 1,0-1,-1 1,1-1,0 0,0-1,0 1,0-1,0 1,0-1,3-2,8-7,0 0,-1-1,-1-1,0-1,0 0,-2 0,1-1,-2 0,0-1,5-12,65-77,-80 102,1 1,-1 0,1 0,-1 0,1 0,0 0,0 0,-1 0,1 0,0 0,0 1,0-1,0 0,0 1,0-1,0 0,0 1,0-1,1 1,-1 0,0-1,0 1,0 0,1 0,-1-1,0 1,0 0,0 0,1 0,-1 1,0-1,0 0,1 0,-1 1,0-1,0 1,0-1,0 1,0-1,0 1,0 0,0-1,0 1,0 0,0 0,0 0,0 0,-1 0,1 0,0 1,29 75,-28-69,0 0,0 0,1 0,0 0,0-1,1 1,0-1,0 1,1-1,0-1,0 1,0-1,1 0,0 0,1 0,-1-1,7 4,-8-6,0-1,1 1,-1-1,1-1,0 1,0-1,-1 0,1 0,0-1,0 0,0 0,0 0,0 0,0-1,-1 0,1-1,0 1,-1-1,1 0,-1 0,1-1,-1 0,0 0,0 0,0 0,-1-1,1 0,-1 0,3-3,9-9,-1-1,0-1,-2 0,0-1,-1 0,0-1,-1-3,-5 14,-1 1,0-1,-1 0,0-1,-1 1,0-1,0 1,-1-1,0 0,0 0,-1 0,-1 0,0 0,0-1,-1 1,-1-2,-10 0,6 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1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1,'-4'56,"7"226,-48-27,44-253,0-1,0 0,1 0,-1 1,0-1,0 0,1 1,-1-1,1 0,-1 1,1-1,0 1,-1-1,1 1,0-1,0 1,0-1,0 0,0 1,0-1,0 1,1-1,-1 1,1-1,-1 1,1-1,-1 0,1 1,0-1,0 0,-1 0,1 1,0-1,0 0,0 0,0 0,1 0,-1 0,0 0,0-1,1 1,-1 0,0 0,1-1,-1 1,0-1,1 0,-1 1,1-1,0 0,114-79,-86 57,1 1,0 1,2 2,0 2,1 0,24-6,-56 21,-1 0,1 0,0 0,0 0,0 0,0 0,0 0,0 1,0-1,0 1,0-1,0 1,1 0,-1 0,0 0,0 0,0 0,0 1,0-1,0 0,0 1,1 0,-1-1,-1 1,1 0,0 0,0 0,0 1,0-1,-1 0,1 0,-1 1,1-1,-1 1,1 0,-1-1,0 1,0 0,0 0,0 0,0 0,0 0,0 0,-1 0,1 0,-1 0,1 0,-1 0,-3 8,0-1,0 1,-1-1,-1 0,1-1,-1 1,-1-1,0 0,0 0,0-1,-1 1,0-1,-1-1,1 1,-19 19,16-16,-4 8,-2-1,0 0,-1-2,0 0,-1-1,-1-1,0 0,-9 3,26-15,1 0,0 0,-1-1,1 1,0 0,-1-1,1 0,-1 1,1-1,-1 0,1 0,-1 1,1-1,-1 0,1 0,0-1,-1 1,1 0,-1 0,1-1,-1 1,1-1,0 1,-1-1,1 0,0 0,-1 1,1-1,0 0,0 0,0 0,0 0,0 0,0-1,0 1,0 0,0 0,1-1,-1 1,0 0,1-1,-1 1,1 0,-1-1,1 1,0-1,0 1,0-1,0 1,0-1,0 1,0-1,0 1,0-1,1 1,-1-1,1 1,-1 0,1-1,0 0,4-16</inkml:trace>
  <inkml:trace contextRef="#ctx0" brushRef="#br0" timeOffset="526.824">846 452,'-6'40,"2"-25,1 1,1-1,0 0,1 1,1-1,0 1,1-1,1 1,0-1,3 8,-5-22,1 1,-1-1,0 1,1-1,0 1,-1-1,1 1,0-1,-1 0,1 1,0-1,0 0,0 0,0 0,0 0,0 0,0 0,1 0,-1 0,0 0,1 0,-1-1,0 1,1-1,-1 1,1-1,-1 1,1-1,-1 0,1 1,-1-1,1 0,-1 0,1 0,-1-1,1 1,-1 0,1 0,-1-1,1 1,-1-1,1 0,-1 1,0-1,1 0,-1 0,58-51,-51 43,112-141,-118 148,0-1,1 1,-1 0,1 1,0-1,-1 0,1 1,0-1,0 1,0 0,0 0,0 0,0 0,0 1,1-1,-1 1,0 0,0 0,0 0,1 0,-1 1,0-1,0 1,0 0,0 0,0 0,0 0,0 0,0 1,0-1,-1 1,1 0,-1 0,1 0,-1 0,1 0,-1 0,0 1,0-1,0 1,-1 0,1-1,0 1,-1 0,0 0,0 0,0 0,0 1,10 30,-2 1,-1 0,-2 0,-1 1,-2-1,-1 1,-2 0,-4 25,3-7,2-38,-1 0,-1 0,0 0,-1 0,-1-1,0 1,-1 0,-1-1,0 0,-1 0,-1-1,0 1,-1-2,-1 1,0-1,-1 0,0-1,-4 4,12-15,-1 1,1 0,-1 0,1-1,-1 1,0-1,0 0,0 0,0 0,0 0,1-1,-1 1,-1-1,1 1,0-1,0 0,0 0,0-1,0 1,0-1,0 1,0-1,0 0,0 0,1 0,-1 0,0-1,1 1,-1-1,0 0,1 0,0 0,-1 0,1 0,0 0,0-1,0 1,1 0,-1-1,1 0,-1 1,1-1,0 0,0 0,0 0,0 0,0 0,1 0,-1 0,1 0,0 0,0 0,0-1,2-10,1-1,1 1,0 0,0 0,2 0,-1 0,2 1,0 0,0 0,2 1,-1 0,1 0,1 1,0 0,1 1,0 0,0 1,1 0,0 1,1 0,13-5,-8 3,-2 2</inkml:trace>
  <inkml:trace contextRef="#ctx0" brushRef="#br0" timeOffset="766.07">0 1102,'620'-27,"-6"-4,-473 31,-108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9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1,'0'696,"0"-684</inkml:trace>
  <inkml:trace contextRef="#ctx0" brushRef="#br0" timeOffset="315.229">169 282,'-28'34,"-10"16,6-1,14-9,14-10,13-7,10-7,6-5,4-6,1-3,-3 3,-3 5,-4 6,-7 5,-4 4,-5-3</inkml:trace>
  <inkml:trace contextRef="#ctx0" brushRef="#br0" timeOffset="867.263">509 424,'-5'12,"-2"-1,1 0,1 1,0-1,1 1,0 1,1-1,0 0,1 1,0-1,1 1,0 0,1 0,1-1,0 1,2 8,-2-19,-1 0,1 0,0-1,0 1,0-1,0 1,1-1,-1 1,0-1,0 1,1-1,-1 0,1 0,-1 0,1 0,0 0,-1 0,1 0,0 0,0-1,0 1,-1-1,1 1,0-1,0 0,0 0,0 0,0 0,0 0,0 0,0 0,-1-1,1 1,0-1,0 1,0-1,-1 0,1 0,0 0,-1 0,1 0,0 0,65-53,-26-6,-34 48,0 0,1 0,0 1,1 0,0 1,1 0,0 0,4-1,-13 10,0 0,0 1,0-1,0 1,0 0,0-1,1 1,-1 0,0 0,0-1,0 1,0 0,1 0,-1 0,0 1,0-1,0 0,0 0,0 1,1-1,-1 0,0 1,0-1,0 1,0-1,0 1,0 0,0 0,0-1,-1 1,1 0,0 0,0 0,-1 0,1 0,0 0,-1 0,1 0,-1 0,1 0,-1 0,0 0,1 0,-1 0,0 1,17 58,-16-56,19 207,-13-165,-1 1,-2-1,-2 1,-5 45,3-83,-1 0,0 0,0 0,-1 0,0 0,-1-1,0 1,0-1,-1 1,0-1,0 0,-1-1,0 1,0-1,-1 0,0 0,0-1,-1 1,0-1,0-1,0 1,-1-1,1-1,-1 1,0-1,-1-1,-3 2,7-7,0 1,0-1,0-1,0 1,1-1,-1 0,1 0,0 0,-1 0,2-1,-1 0,0 0,1 0,0 0,0 0,0-1,0 1,1-1,-1 0,1 0,0 0,1 0,0 0,-1 0,1 0,1-1,-1 1,1 0,0 0,0-1,1 1,0-4,1-17,2-1,1 1,1 0,1 0,1 1,1 0,1 0,2 0,-1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48,'-26'37,"21"-32,0 1,0-1,0 1,1 1,0-1,0 1,1-1,0 1,0 0,1 0,-1 1,1-1,1 0,0 1,0-1,0 1,1-1,0 1,0-1,2 7,-1-9,0 1,0 0,1 0,0 0,0-1,0 1,1-1,0 0,0 1,0-1,0-1,1 1,0 0,0-1,0 0,1 0,0 0,-1 0,1-1,0 0,1 0,-1 0,0-1,1 1,0-2,-1 1,1 0,0-1,0 0,0 0,0-1,0 0,0 0,0 0,0-1,0 0,0 0,-1 0,1-1,0 0,0 0,2-1,-1-1,1 0,-1-1,0 0,-1 0,1 0,-1-1,0 1,0-2,-1 1,0-1,0 1,0-1,-1-1,0 1,0-1,-1 1,0-1,0 0,-1 0,0 0,-1-1,0 1,0 0,0-1,-1 1,-1-1,1 1,-1 0,-1-1,1 1,-1 0,-1 0,0 0,0 0,0 1,-1-1,0 1,-1 0,1 0,-2 0,1 1,-6-6,8 9,0 0,-1 0,0 1,1-1,-1 1,0-1,-1 1,1 1,0-1,0 0,-1 1,1 0,-1 0,1 1,-1-1,1 1,-1 0,1 0,-1 0,0 1,1-1,-1 1,1 0,0 1,-1-1,1 1,0 0,0 0,0 0,0 0,-2 2,-13 13</inkml:trace>
  <inkml:trace contextRef="#ctx0" brushRef="#br0" timeOffset="329.727">531 302,'-17'52,"38"-156,27-95,-45 191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19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447 6,'-18'-2,"1"0,0 1,0 0,-1 1,1 2,0-1,0 2,0 0,0 1,1 1,-1 1,1 0,0 1,1 1,0 0,0 1,0 0,1 2,1-1,0 2,0 0,1 0,1 1,0 1,1-1,-1 4,4-4,1-1,0 1,1 0,1 0,0 0,1 1,1-1,0 1,0 4,1-13,1-1,0 0,1 1,-1-1,1 0,-1 1,1-1,0 0,1 0,-1 0,1 0,0 0,0 0,0 0,1 0,-1-1,1 1,0-1,0 0,0 0,0 0,0 0,1-1,-1 1,1-1,0 0,0 0,0 0,0 0,0-1,0 1,7 0,-1 0,1 0,0-1,-1-1,1 1,0-2,0 0,0 0,-1-1,1 0,-1 0,1-1,-1-1,0 0,8-5,138-87,-130 77,-1-1,-1 0,0-2,-2-1,0-1,-2-1,10-15,-30 39,0 0,0 0,0 1,0-1,0 0,0 0,0 1,1-1,-1 0,0 0,0 1,0-1,1 0,-1 0,0 1,1-1,-1 0,1 1,-1-1,1 1,-1-1,1 0,-1 1,1-1,-1 1,1-1,0 1,-1 0,1-1,0 1,-1 0,1-1,0 1,0 0,-1 0,1 0,0-1,0 1,-1 0,1 0,0 0,0 0,0 0,-1 1,1-1,0 0,0 0,-1 0,1 1,0-1,-1 0,1 1,0-1,-1 1,1-1,0 1,-1-1,1 1,-1-1,1 1,-1-1,1 1,-1 0,18 56,16 29,-25-75,0 0,1 0,1-1,-1 0,2-1,-1 0,1-1,1-1,-1 1,1-2,0 0,1 0,0-1,8 1,3-1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3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30,'-236'74,"235"-74,0 0,0 0,0-1,1 1,-1 0,0 0,0 0,0 0,0 0,0 0,0 1,1-1,-1 0,0 0,0 1,0-1,1 0,-1 1,0-1,0 1,1-1,-1 1,0-1,1 1,-1-1,0 1,1 0,-1-1,1 1,-1 0,1 0,-1-1,1 1,0 0,-1 0,1 0,0 0,0-1,0 1,0 0,-1 0,1 0,0 0,0 0,1-1,-1 1,0 0,0 0,0 0,0 0,1-1,-1 1,1 0,-1 0,0 0,1-1,-1 1,1 0,-1-1,1 1,0 0,-1-1,1 1,0-1,0 1,20 9,-13-8,1 1,-2 0,1 0,0 0,-1 1,1 0,-1 0,0 1,0 0,-1 0,0 1,0 0,0 0,0 0,-1 1,0 0,-1 0,1 0,-1 0,-1 1,1 0,-1 0,-1 0,1 0,-1 0,0 5,-4-3,0 1,0-1,-1 1,0-1,-1 0,0 0,0-1,-1 1,-1-1,0 0,0 0,0-1,-1 0,0 0,-1 0,0-1,0 0,-1-1,0 0,0 0,0-1,0 0,-1 0,0-1,-3 0,11-2,1-1,-1 1,0-1,1 0,-1 0,0 0,0 0,0 0,0 0,0-1,0 1,0-1,0 1,-1-1,1 0,0 1,0-1,0 0,0-1,0 1,0 0,-1-1,1 1,0-1,0 1,0-1,0 0,0 0,1 0,-1 0,0 0,0-1,1 1,-1 0,0-1,1 0,0 1,-1-1,1 0,0 1,0-1,0 0,0 0,0 0,0 0,0 0,1 0,-1-1,4-12</inkml:trace>
  <inkml:trace contextRef="#ctx0" brushRef="#br0" timeOffset="572.221">646 114,'-10'32,"1"0,1 1,2-1,1 1,2 1,1-1,1 0,4 27,-1 126,-2-185,-3 22,-2 1,0-1,-1 0,-1-1,-1 0,-1 0,-4 7,13-28,0-1,0 1,0 0,-1 0,1 0,0 0,0 0,-1 0,1 0,-1-1,1 1,-1 0,1 0,-1-1,1 1,-1 0,1-1,-1 1,0 0,0-1,1 1,-1-1,0 1,0-1,0 1,1-1,-1 0,0 1,0-1,0 0,0 0,0 0,0 0,0 0,1 0,-1 0,0 0,0 0,0 0,0 0,0 0,0-1,0 1,0 0,1-1,-1 1,0-1,0 1,0-1,1 1,-1-1,0 1,1-1,-1 0,0 1,1-1,-1 0,1 0,-1 0,1 1,0-1,-1 0,1 0,-2-14,2-1,0 1,0-1,2 1,0 0,0-1,2 1,0 0,0 1,1-1,1 1,1 0,0 0,1 1,0 0,5-6,-5 5,14-29,2 0,2 2,2 1,1 1,2 2,2 1,1 2,1 1,2 1,29-17,-5 21,-59 27,-1 1,1-1,-1 0,1 1,-1 0,1-1,0 1,-1 0,1 0,-1 0,1 0,0 0,-1 0,1 1,0-1,-1 0,1 1,-1 0,1-1,-1 1,1 0,-1-1,0 1,1 0,-1 0,0 0,0 0,1 1,-1-1,0 0,0 0,0 1,0-1,-1 0,1 1,0-1,-1 1,1 0,-1 6,-1 0,0-1,0 1,-1 0,0-1,0 1,-1-1,0 1,0-1,-1 0,0 0,0-1,-1 1,0-1,0 0,-4 4,0 2,-24 29,-1-1,-2-2,-2-2,-1-1,-21 13,45-37</inkml:trace>
  <inkml:trace contextRef="#ctx0" brushRef="#br0" timeOffset="1097.077">984 510,'74'-40,"-46"27,0-2,-1 0,0-2,-2-1,0 0,-1-2,-1-1,-1-1,0-1,5-10,-25 30,5-4,-1-1,1 0,-1-1,-1 1,0-1,0 0,-1 0,0-1,0 1,-1-1,0 0,-1 0,0 0,-1 0,0 0,0 0,-1 0,-1 0,1-1,-2 1,0-4,0 12,1-1,0 0,-1 1,0-1,0 1,1 0,-2 0,1-1,0 1,0 1,-1-1,1 0,-1 0,1 1,-1 0,1-1,-1 1,0 0,0 0,0 0,0 1,0-1,0 1,0 0,0 0,0 0,0 0,0 0,0 0,1 1,-1 0,0-1,0 1,0 0,0 1,-5 0,0 1,0 0,1 1,-1 0,1 0,0 1,0 0,0 0,1 0,-1 1,1 0,0 1,3-4,1-1,0 0,0 1,0 0,0-1,0 1,0 0,1 0,-1 0,1 0,0 0,0 0,0 1,0-1,1 0,-1 0,1 1,0-1,0 0,0 1,0-1,1 0,-1 1,1-1,0 0,0 0,0 0,0 0,0 0,1 0,0 0,-1 0,1 0,0-1,0 1,1-1,-1 1,0-1,1 0,0 0,-1 0,1 0,0 0,3 0,8 2,1 0,0-2,0 0,0 0,0-2,0 0,0 0,14-3,53 0,-80 3,0 0,0 0,0 0,0 0,0 0,-1 0,1 0,0 1,0-1,0 1,0-1,0 1,-1 0,1-1,0 1,-1 0,1 0,0 0,-1 1,0-1,1 0,-1 1,0-1,1 1,-1-1,0 1,0-1,0 1,0 0,-1-1,1 1,0 0,-1 0,1 0,-1 0,1 0,-1-1,0 1,0 0,0 0,0 0,0 0,-1 0,1 2,-38 85,26-67,9-19,1 1,-1 0,1-1,0 1,0 1,0-1,1 0,0 0,-1 1,1-1,1 0,-1 1,1-1,0 1,0-1,0 1,0-1,1 1,0-1,0 0,0 1,0-1,1 0,-1 0,1 0,0 0,1 0,-1 0,3 3,12 5</inkml:trace>
  <inkml:trace contextRef="#ctx0" brushRef="#br0" timeOffset="1334.431">1859 200,'-29'33,"-9"17,2 3,11-6,11-16,12-14,6-10</inkml:trace>
  <inkml:trace contextRef="#ctx0" brushRef="#br0" timeOffset="1797.936">2085 454,'126'-277,"-126"276,0 0,0 0,0 0,1 0,-1 0,0 0,1 0,-1 0,1 1,-1-1,1 0,0 0,-1 0,1 1,0-1,-1 0,1 1,0-1,0 1,-1-1,1 1,0-1,0 1,0 0,0-1,0 1,0 0,0 0,0-1,0 1,0 0,0 0,-1 0,1 0,0 0,0 0,0 1,0-1,0 0,0 0,0 1,0-1,0 1,0-1,-1 1,1-1,0 1,0-1,0 1,-1 0,1-1,0 1,-1 0,1 0,25 57,-19-39,-7-16,0 0,1 0,-1 0,1 0,0 0,0 0,0 0,0 0,0 0,0 0,1 0,0 0,-1-1,1 1,0-1,1 1,-1-1,0 0,0 0,1 0,0 0,-1 0,1-1,0 1,0-1,-1 0,1 1,0-1,1-1,-1 1,0 0,0-1,0 1,0-1,0 0,1 0,-1-1,0 1,0 0,0-1,0 0,0 0,0 0,0 0,2-1,51-64,-41 46</inkml:trace>
  <inkml:trace contextRef="#ctx0" brushRef="#br0" timeOffset="2346.702">2790 114,'-18'18,"2"-4,1 1,0 1,1 0,0 0,1 2,1-1,1 2,1-1,0 2,-4 13,14-31,-1 1,1-1,0 1,0-1,0 1,0-1,0 1,1 0,-1-1,1 1,-1-1,1 0,0 1,0-1,0 0,1 1,-1-1,0 0,1 0,0 0,-1 0,1 0,0 0,0-1,0 1,0-1,0 1,0-1,0 0,1 0,-1 0,0 0,1 0,-1 0,1 0,-1-1,1 0,-1 1,1-1,-1 0,1 0,0 0,-1-1,1 1,-1-1,1 1,-1-1,1 0,-1 0,0 0,1 0,-1 0,0 0,0-1,0 1,0-1,0 0,0 0,22-13,-1 0,-1-2,-1-1,0 0,-2-2,0 0,1-3,18-18,-19 20,-13 13,1 0,0 1,0 0,0 0,1 1,0 0,0 0,0 1,1 0,4-2,-12 7,0 0,0-1,0 1,0 0,0 0,0 0,0 0,0 0,0 0,0 0,0 0,0 0,0 0,0 0,0 1,0-1,0 0,0 1,0-1,0 1,0-1,0 1,0 0,0-1,-1 1,1 0,0-1,0 1,-1 0,1 0,-1 0,1 0,-1 0,1 0,-1-1,1 1,-1 0,0 0,1 0,-1 1,0-1,0 0,0 0,0 0,0 0,0 0,0 0,0 0,-6 57,5-54,-72 348,-9 3,78-336,0-2,-2 1,0 0,-1-1,0 0,-2-1,0 0,0 0,-2-1,0 0,-1-1,0 0,-1-1,0 0,-14 8,-53 4,78-25,0 0,0 0,1 0,-1 0,0 0,0-1,0 1,1 0,-1-1,0 0,0 1,1-1,-1 0,1 0,-1 0,1 0,-1 0,1 0,-1 0,1 0,0-1,0 1,-1 0,1-1,0 1,0-1,1 1,-1-1,0 0,0 1,1-1,-1 0,1 0,-1 1,1-1,0 0,0 0,0 0,0 1,0-1,0 0,0 0,1 1,-1-2,4-11,1 1,0 0,1 0,0 0,1 1,0 0,1 0,0 1,6-6,-10 11,28-32,2 2,2 2,0 1,3 2,0 1,2 2,15-6,178-88,-209 112</inkml:trace>
  <inkml:trace contextRef="#ctx0" brushRef="#br0" timeOffset="4588.176">2452 256,'5'0,"1"-5,5-1,0-5,4 0,-2-4,-2-3,-4-4,3 2,-1-1,3 4,-1 0,-2 7,-3 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255 537,'-15'30,"1"-1,2 2,1 0,1 0,2 1,1 0,2 0,0 6,5-34,-1 0,0 1,1-1,0 1,0-1,1 1,-1-1,1 1,0-1,0 0,0 1,1-1,-1 0,1 0,0 0,0 0,1 0,-1-1,1 1,0-1,0 1,0-1,0 0,0 0,1 0,0-1,-1 1,1-1,0 0,0 0,0 0,0 0,1-1,-1 0,0 0,1 0,-1 0,1-1,-1 0,1 0,-1 0,1 0,-1-1,0 1,1-1,-1 0,3-2,14-8,-2-2,1-1,-2 0,0-2,0 0,-2 0,0-2,-1 0,-1-1,0 0,-1-1,-2 0,1-4,-2 9,14-24,-1-1,-3-1,-1-1,-1 0,-3-1,-2-1,-1-1,-2 0,-3 0,-1-1,-2-11,-11-99,7 156,0 1,0-1,0 1,0-1,0 1,0-1,0 1,0-1,0 1,0-1,-1 1,1-1,0 1,0-1,0 0,-1 1,1-1,0 1,0-1,-1 0,1 1,0-1,-1 1,1-1,-1 0,1 0,0 1,-1-1,1 0,-1 0,1 1,-1-1,1 0,0 0,-1 0,1 0,-1 0,1 0,-1 0,1 0,-1 0,1 0,-1 0,1 0,-1 0,1 0,-1 0,1 0,-1 0,1-1,-1 1,1 0,0 0,-1-1,1 1,-1 0,1-1,0 1,-1 0,1-1,0 1,-1 0,1-1,0 1,-14 45,-2 47,3 0,1 73,6-55,6 0,4 0,4 0,8 11,1 20,-7 1,-5 0,-7 4,2-122,1-20,0 0,-1 1,0-1,0 1,0-1,0 1,-1-1,1 1,-1-1,0 1,-1-1,1 0,-1 0,0 1,0-1,0-1,0 1,-1 0,1 0,-1-1,0 1,0-1,-1 0,1 0,-1 0,1-1,-1 1,0-1,0 0,0 0,0 0,0 0,-1-1,1 0,0 0,-1 0,1 0,-1-1,-1 1,-11-5</inkml:trace>
  <inkml:trace contextRef="#ctx0" brushRef="#br0" timeOffset="256.841">1 1,'0'0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8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4 697,'-1'3,"0"0,1 0,-1 0,1 0,0 0,0 0,0 0,0 0,1 0,-1 0,1 0,0 0,0 0,0 0,0 0,0-1,1 1,-1 0,1-1,0 1,0-1,0 0,0 0,0 1,0-1,0 0,1-1,-1 1,1 0,-1-1,1 0,0 1,0-1,0 0,-1 0,1 0,0-1,0 1,0-1,2 0,7-6,0-1,-1-1,0 0,-1-1,0 0,0 0,-1-1,0 0,0-1,-1 0,-1 0,5-10,-10 18,266-357,-220 302,143-148,-189 203,0 1,0 0,0 0,1 0,-1 0,0 0,1 0,0 1,-1-1,1 1,0 0,0-1,0 1,0 1,0-1,0 0,0 1,0-1,0 1,0 0,0 0,0 0,0 1,0-1,0 1,0 0,0-1,0 1,0 1,0-1,-1 0,1 1,0-1,-1 1,1 0,-1 0,0 0,1 0,-1 0,0 0,0 1,-1-1,1 1,0-1,-1 1,1 0,-1 1,6 14,-1 1,-1 0,-1 1,-1-1,0 1,-2 0,0 0,-1-1,-1 1,-2 4,2 16,0-8,-2 0,-1 1,-2-1,-1-1,-1 1,-2-1,-1-1,-5 8,8-23,0-1,-1 1,-1-1,0-1,-1 0,0 0,-1-1,0-1,-1 0,0 0,-1-1,0-1,-1-1,0 0,0 0,-1-2,0 0,0-1,0 0,-1-1,1-1,-1-1,-12 1,24-4,0 1,0-1,0 0,0 0,1 0,-1-1,0 0,1 0,-1 0,1 0,0-1,0 0,0 1,0-2,0 1,1 0,-1-1,1 1,0-1,0 0,0 0,1-1,-1 1,1 0,0-1,0 1,1-1,-1 0,1 0,0 1,0-1,1 0,-1 0,1 0,0 0,1 0,-1 0,1 0,0 1,0-1,0 0,1 0,0 1,0-1,2-3,28-40,-17 29</inkml:trace>
  <inkml:trace contextRef="#ctx0" brushRef="#br0" timeOffset="301.138">1077 443,'-14'21,"2"1,0 0,2 0,0 1,2 0,0 1,2 0,0 0,1 5,6-24,-1 0,1 0,-1 0,1 1,1-1,-1 0,1-1,0 1,0 0,0 0,1-1,0 1,0-1,0 0,0 0,0 0,1 0,0-1,0 1,0-1,0 0,0 0,1 0,-1-1,1 0,0 0,0 0,0 0,0-1,0 0,0 0,0 0,0 0,0-1,1 0,-1 0,0 0,0-1,0 0,0 0,1 0,-1-1,-1 1,1-1,2-1,6-1,0-1,0-1,0 0,0 0,-1-1,0-1,-1 0,0 0,0-1,-1-1,0 0,0 0,-1-1,-1 0,1 0,-2-1,0 0,0-1,-1 1,1-7,-6 14,0 0,0 0,-1-1,0 1,0 0,0 0,-1 0,1 0,-1-1,0 1,-1 0,1 0,-1 0,0 1,0-1,-1 0,0 1,1-1,-1 1,-1 0,1 0,-1 0,1 1,-1-1,0 1,0 0,-1 0,1 0,-1 0,1 1,-1 0,0 0,0 0,0 1,0-1,0 1,0 0,0 1,0-1,-1 1,-3 0,-58 6,36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30,'24'0,"12"0,6 0,5-5,-2-1,-2 0,-5 1,-3 1,2 2,-1 1,-2 0,-1 1,-2 0,-2 1,-5-1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87,'39'-5,"16"-1,5-1,1 2,-4-3,-3 0,-6 0,-1 3,-4-3,1-1,-3 2,-4 2,-3 2,-7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90,'-30'16,"2"1,0 2,2 1,0 1,1 1,-18 21,38-38,0 0,0 0,1 0,0 1,0 0,1-1,0 1,0 0,0 1,0-1,1 0,0 1,1 0,-1-1,1 1,1 0,-1 0,1-1,0 1,1 0,-1 0,1-1,1 1,-1 0,1-1,0 1,1-1,0 0,0 0,0 0,0 0,1 0,0-1,0 1,1-1,0 0,0-1,4 4,6-1,0-1,1-1,0 0,0-1,0-1,1-1,-1 0,1-1,0 0,-1-2,1 0,-1-1,1 0,4-2,11-4,-1-1,1-1,-2-1,1-2,-2-1,0-2,0-1,-2-1,4-3,-18 10,0 1,0-1,-1-1,-1-1,0 1,0-2,-1 1,2-6,-9 14,0 0,-1 0,0 0,0 0,0-1,0 1,-1 0,0-1,0 1,-1-1,1 1,-1-1,0 1,-1-1,1 1,-1-1,0 1,-1-1,1 1,-1 0,0 0,0 0,-1 0,1 0,-1 0,-2-3,-4-1,1-1,-1 1,-1 0,1 1,-1 1,-1-1,1 1,-1 1,-1 0,1 1,-1 0,0 0,0 2,0-1,-1 1,-8 0,-7-1,0 2,0 0,0 2,0 1,0 2,0 0,-2 3,-16 5,8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2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495 127,'-1'-1,"0"0,0 1,0-1,0 0,0 1,0-1,0 0,0 1,-1-1,1 1,0-1,0 1,0 0,-1 0,1 0,0-1,0 1,-1 0,1 0,0 1,-1-1,1 0,0 0,0 1,0-1,-1 0,1 1,0-1,0 1,0 0,0-1,0 1,0 0,0 0,0-1,0 1,0 0,0 0,0 0,1 0,-1 0,0 1,1-1,-1 0,1 0,-1 1,-125 184,-39 41,30-78,122-139</inkml:trace>
  <inkml:trace contextRef="#ctx0" brushRef="#br0" timeOffset="499.229">15 15,'-10'-15,"6"21,8 28,136 275,-140-308,49 149,63 130,-76-230,-28-51</inkml:trace>
  <inkml:trace contextRef="#ctx0" brushRef="#br0" timeOffset="1027.778">551 636,'0'-5,"0"4,0 6,0 7,0 7,0 4,0 4,0 1,0 2,-4-6,-3 0,1-1,6-4,3-5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5:03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310 904,'-43'11,"22"-7,0 1,0 1,0 1,1 1,0 0,0 2,1 0,1 1,-1 1,2 1,-11 9,25-19,1 1,0-1,0 0,0 1,0-1,1 1,-1-1,1 1,0 0,0-1,0 1,0 0,1 0,0 0,0 0,0 0,0 0,0-1,1 1,0 0,0 0,0 0,0-1,0 1,1 0,-1-1,1 0,0 1,0-1,1 0,-1 0,1 0,-1 0,1 0,0-1,0 1,0-1,1 0,-1 0,0 0,1 0,-1 0,1-1,0 0,-1 0,1 0,0 0,0 0,0-1,0 0,-1 1,1-1,0-1,0 1,0-1,2 0,26-9,0-2,-1-1,0-1,-1-2,-1-1,0-2,-1 0,-2-2,0-1,-1-1,-1-1,33-25,22-4,-76 54,-1 1,1-1,-1 0,0 1,1-1,-1 1,0-1,0 1,0 0,0 0,0 0,-1 0,1 0,-1 1,1-1,-1 0,0 1,0-1,0 1,0-1,0 1,-1 0,1-1,-1 1,1 0,-1-1,0 1,0 0,0-1,-1 1,1 0,-1-1,1 1,-1 0,-1 1,2 2,0 10,11 124,-9-134,0-1,0 1,1 0,-1-1,1 1,0-1,1 0,-1 0,1 0,0-1,0 1,1-1,-1 0,1 0,0-1,0 1,0-1,0 0,1-1,-1 1,1-1,1 0,10 3,0-2,1 0,0-1,0-1,0 0,-1-2,12-1,-9 2,5-1</inkml:trace>
  <inkml:trace contextRef="#ctx0" brushRef="#br0" timeOffset="1570.086">1862 847,'-14'8,"0"0,1 1,0 1,0 0,1 1,0 0,1 1,0 0,1 1,0 0,1 0,1 1,0 0,1 1,0 0,1 0,1 0,0 1,2 0,-1 0,2 0,-1 12,3-24,1 0,-1 0,1 0,0 0,0-1,0 1,0 0,1 0,0-1,0 1,0-1,0 1,0-1,0 0,1 0,0 0,-1 0,1-1,0 1,1-1,-1 1,0-1,1 0,-1-1,1 1,-1 0,1-1,0 0,0 0,0 0,-1 0,1-1,0 1,0-1,0 0,0 0,0-1,0 1,0-1,0 0,0 0,-1 0,1 0,0-1,-1 0,1 1,2-3,27-15,0-2,-2-1,0-1,-2-2,0-1,-2-1,-1-1,-1-2,-2 0,7-13,-9 16,-2-2,-1 0,-1-1,-1-1,-2 0,-1-1,-1-1,-2 0,-2 0,-1-1,-1 0,-2 0,0-32,-5 57,0-1,0 1,-1 0,-1 0,1 1,-1-1,-1 0,0 1,0 0,0 0,-1 0,-1-1,4 7,0-1,0 0,-1 1,1-1,-1 1,1-1,-1 1,0 0,1 0,-1 1,0-1,-1 1,1-1,0 1,0 0,0 0,-1 0,1 1,-1-1,1 1,0-1,-1 1,1 1,-1-1,1 0,0 1,-1-1,1 1,0 0,-1 0,1 1,0-1,0 1,-13 8,2 1,-1 0,2 1,-1 0,2 2,0-1,0 1,1 1,1 0,0 1,2 0,-1 0,2 1,0 0,1 0,1 1,1-1,-1 9,1-9,0 0,2 0,0 0,0 1,2-1,0 0,1 0,1 1,1-1,0 0,1-1,1 1,0-1,2 0,0 0,0 0,1-1,1 0,1-1,4 6,-2-6,0 1,0-2,1 1,1-2,0 0,1 0,0-1,0-1,2-1,-1 0,1-1,0-1,0-1,1 0,0-1,0-1,1 0,1-2,-5 0,0-1,-1 0,1-1,0-1,0 0,-1-1,1-1,-1 0,0-1,1 0,-2-1,1-1,-1 0,0-1,0-1,0 0,-1 0,-1-1,1-1,-1 0,-1 0,7-10,-5 4,0-1,-2 0,0-1,-1 0,0 0,-2-1,0 0,-1-1,-1 1,2-21,-6 37,-1-1,0 1,0 0,0-1,-1 1,1 0,-1-1,0 1,0 0,0-1,0 1,-1 0,1 0,-1 0,0 0,0 0,0 1,0-1,0 0,0 1,-1 0,1-1,-1 1,0 0,0 0,0 1,0-1,0 0,0 1,0 0,0 0,-1 0,1 0,0 0,-1 1,1 0,0-1,-1 1,1 0,-1 1,1-1,0 1,-1-1,1 1,0 0,-1 1,-7 1,1 2,0 0,1 0,-1 0,1 1,0 1,0-1,1 2,0-1,0 1,1 0,0 1,0-1,1 1,0 1,1-1,0 1,0 0,1 0,1 1,0-1,0 1,1 0,0-1,0 1,2 0,-1 0,1 0,1 0,0 0,1 4,1-3,1 0,0-1,1 1,0-1,1 0,0 0,0-1,2 0,-1 0,1 0,0-1,1 0,0-1,1 0,-1 0,1-1,1 0,0-1,10 5,-10-7,2 1,-1-2,0 0,1 0,-1-1,1-1,0 0,-1 0,1-2,0 1,0-2,-1 0,1 0,-1-1,0-1,0 0,0 0,0-1,10-6,25-18,-2-2,-1-1,-2-3,-1-1,10-14,-51 50,38-39,-1-2,-3-1,-1-1,-3-2,-1-1,-2-2,-3 0,-1-2,-3 0,-2-2,-10 30,-1 1,-1-1,-1 0,0 0,-2-1,-1 1,-1-1,-1 0,0 1,-3-6,3 24,0 1,-1 0,0 0,0 0,0 0,0 1,0-1,-1 0,1 0,-1 1,0-1,0 1,0-1,0 1,0 0,0 0,-1 0,1 0,-1 0,1 0,-1 1,0-1,1 1,-1 0,0-1,0 2,0-1,0 0,0 0,0 1,0 0,-1 0,1 0,0 0,0 0,-1 0,-3 2,0-1,0 1,0 0,0 1,0-1,1 1,0 1,-1-1,1 1,0 0,1 1,-1-1,1 1,0 0,-3 3,-12 25,1 1,1 0,2 1,1 1,2 1,2 0,1 0,2 1,2 0,1 1,1 31,-5 63,5 1,9 43,4-61,-1 116,-37 56,23-268,-1-1,-1 0,0 0,-1-1,-1 0,-1-1,-1 0,-10 13,17-24,-1 0,1 0,-1 0,0-1,0 0,-1 0,0 0,0-1,0 0,0 0,-1-1,1 0,-1 0,0-1,-6 2,11-6,1 1,-1-1,0 0,1 1,-1-1,1 0,-1-1,1 1,0 0,0-1,0 1,0-1,1 1,-1-1,1 0,-1 0,1 0,0 0,0 0,0 0,1 0,-1 0,1 0,0 0,-1 0,1-1,1 1,-1 0,0 0,1 0,0 0,0-1,-1 0,5-35,2 0,1 1,2 0,2 0,2 1,1 1,2 1,1 0,1 1,3 1,0 0,4 0,-14 15,121-174,-115 163</inkml:trace>
  <inkml:trace contextRef="#ctx0" brushRef="#br0" timeOffset="1897.011">3555 904,'-26'20,"1"1,0 2,2 0,1 2,1 0,1 2,1 0,-15 29,32-53,-1 1,1-1,0 1,1 0,-1 0,0-1,1 1,0 0,0 0,0 0,1 0,-1 1,1-1,0 0,0 0,0 0,1 0,0 0,-1 0,1 0,1 0,-1 0,0 0,1 0,0 0,0-1,0 1,1-1,-1 0,1 1,-1-1,1 0,0 0,0-1,1 1,-1-1,0 0,1 1,0-1,-1-1,1 1,3 0,6 0,1-1,0-1,0-1,0 0,-1 0,1-1,-1-1,1 0,-1-1,0-1,0 0,0-1,-1 0,0-1,0 0,-1-1,0 0,3-3,-3 2,-1 0,-1 0,0-1,0 0,-1-1,0 0,-1 0,0-1,-1 1,0-1,-1-1,0 1,-1-1,0 0,-1-2,-2 10,-1 0,0 0,0 0,0 0,-1 0,0 0,0 0,0 0,-1 0,1 0,-1 1,0-1,0 1,-1-1,0 1,1 0,-1 0,-1 0,1 0,0 0,-1 1,0 0,0-1,0 2,0-1,-1 0,1 1,-1 0,1 0,-1 0,0 0,0 1,1 0,-1 0,0 0,0 1,0-1,-1 1,1 0,0 1,0-1,0 1,0 0,1 0,-1 1,-3 0,-18 9</inkml:trace>
  <inkml:trace contextRef="#ctx0" brushRef="#br0" timeOffset="2281.982">3894 1242,'0'1,"0"0,0 0,-1 0,1 0,0 0,0 0,0 0,0 0,0 0,1 0,-1 0,0 0,0 0,1 0,-1 0,0 0,1 0,-1 0,1 0,0-1,-1 1,1 0,-1 0,1 0,0-1,0 1,0 0,-1-1,1 1,0-1,0 1,0-1,0 1,0-1,0 1,0-1,0 0,0 0,0 0,0 1,0-1,0 0,0 0,0 0,0-1,0 1,0 0,0 0,0 0,0-1,0 1,0-1,0 1,0-1,0 1,0-1,0 1,-1-1,1 0,0 1,0-1,-1 0,1 0,0 0,32-128,9-46,-38 163,0 0,1 1,1 0,0 0,1 0,0 0,0 1,1 1,1-1,0 1,16 5,-17 12</inkml:trace>
  <inkml:trace contextRef="#ctx0" brushRef="#br0" timeOffset="2899.66">4205 1270,'106'-291,"-86"242,-17 37,2 0,-1 0,2 1,-1-1,2 1,-1 1,2-1,-1 1,7-7,-13 17,-1-1,1 1,-1-1,1 1,-1-1,1 1,-1-1,1 1,0 0,-1-1,1 1,0 0,-1 0,1-1,0 1,-1 0,1 0,0 0,0 0,-1 0,1 0,0 0,-1 0,1 0,0 0,0 0,-1 1,1-1,0 0,-1 0,1 1,0-1,-1 0,1 1,-1-1,1 1,0-1,-1 1,1-1,-1 1,1-1,-1 1,0-1,1 1,-1 0,0-1,1 1,-1 0,0-1,0 1,1 0,-1-1,0 1,0 0,0 0,0 0,7 44,-7-45,5 142,-5-140,1-1,0 1,-1-1,1 1,0-1,0 1,0-1,0 0,0 0,1 1,-1-1,0 0,1 0,-1 0,0 0,1 0,-1-1,1 1,-1 0,1-1,0 1,-1-1,1 0,0 1,-1-1,1 0,0 0,-1 0,1 0,0 0,-1 0,1-1,0 1,-1 0,1-1,0 0,-1 1,1-1,-1 0,1 0,-1 0,1 0,67-43,-66 42,169-139,-161 133,-11 7,1-1,0 0,0 1,0-1,0 1,1-1,-1 1,0 0,1-1,-1 1,1 0,-1 0,1 0,-1 0,1 0,0 0,-1 1,1-1,0 1,0-1,0 1,-1-1,1 1,0 0,0 0,0 0,0 0,0 0,-1 0,1 1,0-1,0 1,0-1,-1 1,1 0,0-1,-1 1,1 0,0 0,-1 0,1 1,-1-1,0 0,1 0,-1 1,1 9,0-1,-2 1,1 0,-1-1,-1 1,0 0,0-1,-1 1,0-1,-1 0,-1 4,-10 49,14-57,-1-1,0 1,1 0,0 0,1-1,-1 1,1 0,0-1,0 1,1-1,0 1,0-1,0 0,0 1,3 2,6 6</inkml:trace>
  <inkml:trace contextRef="#ctx0" brushRef="#br0" timeOffset="4467.711">5306 876,'-27'7,"1"1,0 1,0 2,1 1,1 0,0 2,-10 8,31-21,1 0,-1 1,0 0,0-1,1 1,-1 0,1 0,0 0,0 0,-1 1,1-1,1 1,-1-1,0 1,1 0,-1-1,1 1,0 0,0 0,0 0,0 0,0 0,1 0,-1 0,1 1,0-1,0 0,0 0,0 0,1 0,-1 0,1 0,0 0,0 0,0 0,0 0,1 0,-1 0,1 0,-1-1,1 1,0-1,0 1,0-1,1 0,-1 0,2 2,7-2,0 0,0-1,0 0,0 0,0-1,0-1,0 0,0 0,0-1,0 0,-1-1,1-1,-1 1,0-2,0 1,0-2,0 1,-1-1,0 0,0-1,-1 0,1-1,-2 0,2-1,-1 3,55-28,-61 33,-1 1,1 0,0 0,-1 0,1-1,0 2,-1-1,1 0,-1 0,1 0,0 1,-1-1,1 1,-1-1,1 1,-1 0,1 0,-1 0,0-1,1 1,-1 0,0 1,0-1,0 0,0 0,0 0,0 1,0-1,0 0,0 1,-1-1,1 1,0-1,-1 1,1-1,-1 1,0 0,1-1,-1 1,0-1,0 2,3 16,-3-15,0 0,0 1,1-1,-1 1,1-1,0 0,0 0,1 1,-1-1,1 0,0 0,0 0,0-1,1 1,-1 0,1-1,0 0,0 0,0 1,0-2,1 1,-1 0,1-1,-1 1,4 0,7-1,-1-2,0 0,1 0,-1-1,0-1,1 0,-1-1,0 0,-1-1,1-1,-1 0,1 0,-2-1,1-1,-1 0,0-1,0 0,-1 0,0-1,0-1,-1 0,6-7,8-11,-2-1,0-1,-2 0,-1-2,-2 0,-1-1,-1 0,-2-1,-2-1,3-18,2 5,-2 8,-1 0,-2-1,-2-1,-2 1,-1-1,-3 0,-1 0,-2-1,-2-2,-37-52,38 95,1 0,-1-1,0 1,-1 0,1 0,0 1,0-1,-1 0,1 1,-1-1,0 1,1 0,-1 0,0 0,1 0,-1 1,0-1,0 1,0-1,0 1,0 0,0 0,0 1,1-1,-1 0,0 1,0 0,0-1,1 1,-1 1,0-1,1 0,-1 0,0 1,-3 2,-1 1,1 0,0 0,0 0,1 0,0 1,0 0,0 0,0 1,1-1,0 1,1 0,-1 0,1 0,1 0,-1 1,1-1,-1 8,-8 141,71 183,-91-85,32-68,-1-207,1-1,2 0,0 1,1-1,1 1,1 0,6-15,-2 12,1 1,1 1,2 0,0 0,0 2,2-1,1 2,1 0,0 1,1 1,1 1,6-3,-21 15,0 1,0 0,0 1,1-1,-1 1,1 0,-1 0,1 1,0-1,-1 1,1 0,0 1,0 0,0 0,0 0,0 1,-1-1,1 1,0 1,0-1,-1 1,1 0,-1 0,0 1,1-1,-1 1,0 1,0-1,-1 1,1-1,-1 1,0 0,0 1,0-1,-1 1,1 0,-1 0,0 0,0 0,-1 0,2 6,-2 1,0-1,-1 1,0-1,-1 1,0 0,-1-1,-1 1,0-1,0 1,-1-1,0 0,-1 0,-1 0,1-1,-2 1,1-1,-2 0,1-1,-8 9,0-1,0-2,-1 1,-1-2,0 0,-1-1,-1-1,0 0,0-1,-1-1,-11 3,26-10,-1-1,0 1,0-1,0 0,-1-1,1 1,0-1,-1 0,1 0,-1-1,1 0,-1 0,1 0,-1 0,1-1,-1 0,1 0,0 0,-1-1,1 0,0 0,0 0,0-1,1 0,-1 1,-1-3,-7-7</inkml:trace>
  <inkml:trace contextRef="#ctx0" brushRef="#br0" timeOffset="5182.254">6434 0,'-9'48,"2"0,2 1,2 0,3-1,1 1,4 12,8 97,-8 152,-5-234,0-64</inkml:trace>
  <inkml:trace contextRef="#ctx0" brushRef="#br0" timeOffset="5532.839">6688 790,'12'9,"0"-2,0 1,1-2,0 0,0 0,1-1,-1-1,1 0,0-1,1 0,-1-1,0-1,1 0,-1-1,0-1,1 0,-1-1,0-1,0 0,0 0,0-2,-1 1,1-2,-1 0,-1-1,1 0,9-7,-16 10,0 0,0 0,-1-1,1 0,-1 0,0 0,-1 0,1-1,-1 0,0 0,0 0,-1 0,0-1,0 1,0-1,-1 0,0 1,0-1,-1 0,0-1,0 1,-1 0,0 0,0 0,0 0,-1 0,0-1,-1 1,0 0,0-2,-3 5,0 0,-1 0,1 1,-1-1,1 1,-1 1,0-1,0 1,0 0,-1 0,1 1,0-1,-1 1,1 1,-1-1,1 1,-1 1,1-1,-1 1,1 0,0 0,-1 1,1 0,0 0,0 0,0 1,0 0,1 0,-1 1,1-1,-4 4,-6 3,1 0,0 1,0 0,2 1,-1 1,1 0,1 1,0 0,1 1,1 0,0 0,1 2,3-8,1 0,0 0,1 1,0-1,0 1,1 0,1 0,-1 0,2 0,-1 0,1 0,1 0,0 0,0 0,1-1,0 1,1 0,0-1,1 1,-1-1,6 7,1 1,2-2,0 0,1 0,0-1,2 0,-1-2,1 1,1-2,0 0,1-1,0-1,0 0,1-1,0-1,1-1,-1-1,1 0,0-1,1-1,-1-1,0-1,7-1,41 0,-40-1</inkml:trace>
  <inkml:trace contextRef="#ctx0" brushRef="#br0" timeOffset="16209.983">734 2541,'-84'14,"1"5,1 2,1 5,-42 20,66-12,56-33,0 0,0 0,0 0,0 0,0 0,1 0,-1 0,0 1,1-1,-1 0,1 0,-1 1,1-1,-1 1,1-1,0 0,0 1,0-1,0 1,0-1,0 0,0 1,0-1,0 1,1-1,-1 0,1 1,-1-1,1 0,-1 0,1 1,0-1,0 0,-1 0,1 0,0 0,0 0,0 0,0 0,0 0,1 0,-1 0,0-1,1 1,136 65,-123-62,-1 1,0 0,0 0,0 2,-1-1,0 2,0 0,-1 0,0 1,-1 1,0 0,8 9,-17-16,0 0,0 0,-1 0,0 0,1 0,-1 0,0 0,0 0,-1 1,1-1,-1 0,0 1,0-1,0 0,0 1,0-1,-1 0,1 0,-1 1,0-1,0 0,0 0,-1 0,1 0,-1 0,1 0,-1 0,0 0,0-1,0 1,-1-1,1 0,-1 1,0-1,-98 69,85-64,-1-1,0 0,0-1,0-1,-1-1,1 0,-1-2,0 1,1-2,-14-2,28 3,0-1,0 0,1 0,-1 0,0-1,0 1,0-1,1 0,-1 1,0-1,1 0,-1-1,0 1,1 0,0-1,-1 0,1 1,0-1,0 0,0 0,0 0,0 0,0 0,0-1,1 1,-1-1,1 1,0-1,0 1,0-1,0 0,0 1,1-1,-1 0,1 0,-1 0,1 1,0-1,0 0,1 0,-1 0,0 0,1 1,0-1,8-21</inkml:trace>
  <inkml:trace contextRef="#ctx0" brushRef="#br0" timeOffset="16675.063">959 2709,'8'47,"-3"0,-1 0,-2 0,-2 0,-3 1,-1-1,-6 15,2-23,4-6,-2 0,-2 0,-1-1,-1 0,-2 0,-1-2,-1 1,-2-2,-1 0,-14 19,25-42,-1 0,0-1,1 0,-2 0,1 0,-1-1,1 0,-1-1,0 1,0-2,-6 2,12-3,0 0,0-1,0 1,-1-1,1 1,0-1,-1 0,1 0,0 0,0 0,-1-1,1 1,0 0,0-1,-1 0,1 1,0-1,0 0,0 0,0 0,0-1,0 1,0 0,1-1,-1 1,0-1,1 0,-1 1,1-1,0 0,-1 0,1 0,0 0,0 0,0 0,0 0,1 0,-1-1,1 1,-1 0,1 0,0-1,0 1,0 0,0-1,1-12,2 0,-1 0,2 0,0 0,1 1,0 0,2 0,-1 0,2 0,-1 1,10-11,-1-2,60-104,5 4,57-63,-107 153,0 1,2 2,2 1,1 1,1 3,2 0,0 3,2 1,37-15,-68 34,-1 1,1-1,0 2,0 0,0 0,1 0,-1 1,1 1,0 0,-1 1,1 0,0 0,6 2,-15-2,0 1,0 0,0 0,0 0,-1 0,1 0,0 0,-1 1,1-1,-1 0,0 1,1-1,-1 1,0 0,0-1,0 1,0 0,0 0,0-1,0 1,-1 0,1 0,-1 0,1 0,-1 0,0 0,0 0,0 0,0 0,0 0,0 0,-1 0,1 0,-1 2,-27 64,7-38,-2-2,0 0,-2-2,-2 0,0-2,-1-1,-1-1,-2-2,0 0,0-3,-2 0,0-2,-1-2,-19 5,21-11,32-7,0 0,0-1,0 1,1 0,-1-1,0 1,0 0,0 0,0-1,0 1,0-1,0 1,0 0,0-1,0 1,0 0,0-1,0 1,0 0,0-1,0 1,0 0,0-1,0 1,-1 0,1-1,0 1,0 0,0 0,-1-1,1 1,0 0,0 0,-1-1,1 1,0 0,0 0,-1 0,1-1,0 1,-1 0,1 0,0 0,-1 0,1 0,0 0,-1 0,1 0,0 0,-1 0,1 0,0 0,-1 0,1 0,0 0,-1 0,1 0,0 0,-1 0,1 0,0 0,-1 1,1-1,9-8</inkml:trace>
  <inkml:trace contextRef="#ctx0" brushRef="#br0" timeOffset="17168.765">1523 2963,'42'-11,"-1"-2,-1-2,0-2,-1-1,-1-2,-1-1,-1-3,3-3,-21 12,-1-1,0-1,-2 0,1-1,-2-1,-1 0,0-1,-1 0,-1-1,-1 0,0-6,12-74,-21 97,-1 1,0-1,0 0,0 1,0-1,0 1,-1-1,0 1,0-1,0 1,0-1,0 1,-1 0,1-1,-1 1,0 0,0 0,0 0,0 1,-1-1,1 0,-1 1,0-1,0 1,0 0,-2-1,0 3,-1 0,1 1,-1-1,1 1,-1 0,1 1,0 0,-1-1,1 2,0-1,0 0,1 1,-1 0,0 0,1 1,0-1,0 1,0 0,0 0,1 0,-1 1,1-1,0 1,0 0,1 0,-1 0,0 4,1-5,1 0,-1-1,1 1,0 0,0 0,1 0,-1 0,1 0,0 1,0-1,0 0,0 0,1 0,0 0,0 0,0 0,0 0,1-1,-1 1,1 0,0-1,0 1,0-1,1 1,-1-1,1 0,0 0,0 0,0-1,1 2,112 59,-102-57,11 4,-1 1,-1 1,0 1,-1 1,-1 1,6 6,-24-18,0 0,0 0,0 0,-1 0,0 1,1-1,-1 1,-1 0,1-1,0 1,-1 0,0 0,0 0,0 0,0 0,-1 0,0 0,1 0,-1 0,-1 1,1-1,-1 0,1 0,-1 0,0 0,-1 0,1-1,-1 1,0 0,-1 2,-76 106,66-96,-34 53,48-67</inkml:trace>
  <inkml:trace contextRef="#ctx0" brushRef="#br0" timeOffset="17391.623">2540 2795,'-20'33,"-5"12</inkml:trace>
  <inkml:trace contextRef="#ctx0" brushRef="#br0" timeOffset="17553.301">2511 2456,'-14'-34,"-6"-6,7 9,5 14,8 10,5 11,1 5</inkml:trace>
  <inkml:trace contextRef="#ctx0" brushRef="#br0" timeOffset="17837.17">2794 2936,'81'-199,"-63"162,-14 27,0-1,0 1,1 0,1 1,0-1,0 1,1 0,0 1,1 0,-1 0,8-5,-14 12,0 0,1 0,0 0,-1 0,1 1,0-1,-1 0,1 1,0-1,0 1,0 0,-1-1,1 1,0 0,0 0,0 0,0 1,-1-1,1 0,0 1,0-1,-1 1,1-1,0 1,0 0,-1 0,1 0,-1 0,1 0,-1 0,1 0,-1 0,0 1,0-1,1 0,-1 1,0-1,0 1,0 0,-1-1,2 2,26 81,-24-66,-3-12,0 0,0-1,0 1,1-1,0 0,0 0,0 0,1 0,0 0,0 0,0 0,0-1,1 1,0-1,-1 0,2 0,-1-1,0 1,1-1,0 0,-1 0,1 0,0-1,1 0,-1 0,0 0,1-1,-1 1,1-1,-1-1,1 1,-1-1,1 0,0 0,-1 0,1-1,-1 0,1 0,-1-1,9-5,-1 0,0-1,-1-1,0 0,0-1,-1 0,0-1,-1 0,0-1,0 0,-2 0,1-1,-1-2,-4 9,1 0,-1 1,1-1,0 1,0 0,1 0,0 0,0 1,0 0,0 0,1 0,-1 1,8-3,9-1</inkml:trace>
  <inkml:trace contextRef="#ctx0" brushRef="#br0" timeOffset="18306.201">3754 2569,'-23'0,"0"1,0 1,1 1,-1 1,1 0,0 2,-10 5,25-9,0 1,0 0,0 0,1 1,-1 0,1 0,0 1,0-1,1 1,-1 1,1-1,0 1,0 0,1 0,0 0,0 0,0 1,1 0,0 0,0 0,1 0,0 0,0 1,0 0,2-3,1 0,-1 0,1 0,0 1,0-1,0 0,1-1,0 1,0 0,0 0,0-1,1 1,0-1,0 0,0 0,0 0,0 0,1 0,0-1,0 0,0 0,0 0,1 0,-1 0,1-1,-1 0,1 0,0 0,0-1,0 1,0-1,0 0,0-1,0 1,0-1,1 0,-1 0,0-1,0 0,0 1,0-2,0 1,0-1,0 1,1-2,35-11,0-1,-2-1,0-3,-1-1,32-24,30-14,-97 55,1 0,-1 0,0 1,1-1,0 1,-1 0,1 0,0 0,0 0,0 1,0 0,1 0,-1 0,0 0,0 0,1 1,-1 0,0 0,1 0,-1 1,0-1,1 1,-1 0,0 0,0 0,0 1,0 0,0-1,0 1,0 1,-1-1,1 1,-1-1,0 1,1 0,-1 0,0 0,-1 1,1-1,-1 1,1 0,6 29,-1 1,-1 0,-3 0,0 1,-3-1,0 1,-3-1,0 1,-2-1,-2 0,-1 0,-5 10,-7 41,-3-1,-4-1,-3-2,-9 10,16-44,-3-1,-1-1,-2-2,-2 0,-26 26,10-33,45-36,1 1,-1 0,0-1,0 1,0-1,1 1,-1-1,0 0,0 1,0-1,0 0,0 1,0-1,0 0,0 0,0 0,0 0,0 0,0 0,0 0,0 0,0-1,0 1,0 0,0 0,0-1,0 1,1-1,-1 1,0-1,0 1,0-1,1 1,-1-1,0 0,0 1,1-1,-1 0,1 0,-1 0,1 1,-1-1,1 0,-1 0,1 0,0 0,-1 0,1 0,0 0,0 0,0 0,0 0,0 0,0 0,1-9,0-1,1 1,0 0,1 0,0 0,1 0,0 0,0 1,1 0,1-1,-1 2,1-1,2-1,8-15,152-226,60-16,-199 239</inkml:trace>
  <inkml:trace contextRef="#ctx0" brushRef="#br0" timeOffset="31126.896">5616 2456,'-1'-2,"0"1,0 0,0-1,0 1,0 0,-1 0,1 0,0 0,0 0,-1 0,1 0,-1 1,1-1,-1 0,1 1,-1-1,1 1,-1 0,0-1,1 1,-1 0,1 0,-1 0,0 0,1 0,-1 1,1-1,-1 0,0 1,1-1,-1 1,1-1,-1 1,1 0,0 0,-1 0,1 0,-1 0,-16 11,1 1,1 0,0 1,1 0,0 2,2 0,-1 0,2 1,0 1,2 0,-1 0,2 1,1 0,0 1,1 1,5-17,0 1,0 0,0-1,0 1,1 0,0 0,0 0,0 0,1 0,-1 0,1 0,1 0,-1 0,1 0,-1 0,1 0,1 0,-1-1,1 1,0 0,0-1,0 1,1-1,-1 0,1 1,0-1,0-1,1 1,-1 0,1-1,0 0,0 1,0-2,0 1,0 0,1-1,-1 0,1 0,5 1,0-1,1 0,-1-1,0 0,1-1,-1 0,1-1,-1 0,0 0,1-1,-1-1,0 0,0 0,0-1,-1 0,1 0,-1-1,0 0,0-1,-1 0,22-17,-1-1,-1-2,-1 0,20-28,-32 40,-1-2,-1 1,0-2,-1 1,-1-2,-1 0,0 0,-2-1,0 0,-1 0,0-1,-2 0,0 0,1-15,-5 30,0 0,-1 0,1 0,-1 0,0 0,0 0,-1 0,1 0,-1 0,0 0,0 0,-1 0,0 0,1 1,-2-1,1 1,0-1,-1 1,0 0,0 0,0 0,-1 0,1 1,-1-1,0 1,0 0,0 0,0 0,-4-1,-2 1,-1-1,1 2,-1 0,0 0,0 1,0 0,0 1,-1 0,1 1,0 0,0 1,1 0,-1 1,0 0,1 1,-1 0,1 0,0 1,1 1,-1-1,1 2,0-1,0 1,1 1,0-1,1 1,-1 1,-1 3,7-10,0 1,1-1,-1 1,1-1,0 1,0 0,0 0,0-1,0 1,1 0,-1 0,1 0,0 0,0 0,0-1,0 1,0 0,0 0,1 0,0 0,0 0,-1-1,1 1,1 0,-1-1,0 1,1-1,-1 1,1-1,0 1,0-1,0 0,0 0,0 0,0 0,1-1,-1 1,3 1,106 44,-73-42,1-2,0-2,0-1,0-2,0-1,0-3,-1-1,0-1,0-3,-1-1,9-5,12-9,-1-2,-2-3,0-2,25-23,-76 53,5-2,0-1,-1 0,0 0,-1-1,1 0,-1 0,0 0,-1-1,0-1,0 1,-1-1,0 1,0-1,-1-1,0 1,-1-1,0 0,0-1,-3 10,1-1,-1 1,0-1,0 1,0-1,0 1,0-1,0 0,0 1,0-1,0 1,-1-1,1 1,-1-1,1 1,-1 0,0-1,1 1,-1-1,0 1,0 0,0 0,0-1,0 1,0 0,0 0,0 0,-1 0,1 0,0 1,-1-1,1 0,0 1,-1-1,1 1,-1-1,1 1,-1-1,1 1,-1 0,1 0,-1 0,0 0,0 0,-66 23,52-10,1 0,1 1,0 0,1 1,0 1,1 0,-8 16,17-28,1-1,0 0,0 1,0 0,1-1,-1 1,1 0,0 0,0 0,0 0,0 0,1 0,-1 0,1 0,0 0,1 0,-1 0,1 0,-1 0,1 0,1 0,-1 0,0 0,1-1,0 1,0 0,0-1,0 0,0 1,1-1,0 0,-1 0,1 0,0-1,0 1,1-1,1 2,82 44,-78-45,1 0,-1 0,0 1,0 0,0 1,0-1,-1 2,0-1,0 1,0 1,-1-1,0 1,-1 1,1-1,-1 1,0 0,-1 0,0 1,-1 0,1 0,-2 0,1 0,-1 1,-1-1,2 10,-5-2,-2 1,0-1,-1 0,0 0,-2-1,0 1,-1-1,0 0,-1-1,-5 6,11-19,1-1,-1 1,1 0,0 0,0 0,0 0,0 0,0 0,0 0,0 0,0 0,1 0,-1 0,1 0,0 1,-1-1,1 0,0 0,0 0,1 1,-1-1,0 0,1 0,-1 0,1 1,0-1,0 0,-1 0,1 0,1 0,-1 0,0-1,0 1,1 0,-1-1,1 1,0 0,-1-1,1 0,0 1,0-1,0 0,0 0,0 0,0 0,0 0,0-1,0 1,0-1,0 1,3-1,19-2,-1-2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4:44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960 370,'5'-27,"-4"26,0 0,0 0,-1-1,1 1,0 0,-1-1,0 1,1 0,-1-1,0 1,1-1,-1 1,0 0,0-1,0 1,0-1,-1 1,1-1,0 1,-1 0,1-1,-1 1,1 0,-1-1,1 1,-1 0,0 0,0-1,0 1,1 0,-1 0,0 0,-1 0,1 0,0 0,0 1,0-1,0 0,-1 0,0 1,-10-4,0 1,0 0,-1 1,1 1,-1 0,1 1,-1 0,1 1,-4 1,-16-1,5 1,0 2,1 0,-1 2,1 1,0 1,0 1,1 1,-22 13,40-21,1 1,-1 0,1 0,0 0,0 1,0 0,0 0,0 0,1 1,0 0,0 0,0 0,1 1,0 0,0 0,0 0,0 0,1 0,0 1,1-1,-1 1,1 0,1 0,-1 0,1 0,0 0,1 7,3-2,0-1,1 1,0 0,1-1,0 0,1 0,0-1,1 0,0 0,1 0,0-1,0 0,1 0,0-1,1-1,-1 1,1-1,1-1,0 0,0 0,7 2,68 49,-78-50,11 7,0 2,-1 0,0 0,-2 2,0 0,-1 1,13 21,-24-34,1 0,-2 0,1 0,-1 1,1-1,-2 1,1 0,-1 0,0 0,0 0,-1 0,0 0,-1 1,1-1,-1 0,-1 1,1-1,-1 0,0 0,-1 0,0 0,-2 6,-12 6,0 0,-2-1,0-1,-1-1,0-1,-2 0,0-2,0 0,-1-2,0 0,-1-1,0-1,-1-2,0 0,-12 1,30-6,-26 9,0-1,0-1,-1-2,0-1,0-2,-33 0,64-4,-1 1,0-1,0 0,1 0,-1 0,0-1,1 1,-1-1,0 1,1-1,-1 0,1 0,-1 0,1 0,-1-1,1 1,0 0,-1-1,1 0,0 0,0 1,0-1,1 0,-1-1,0 1,1 0,-1 0,1-1,0 1,0-1,0 1,0-1,0 1,1-1,-1 0,1 1,-1-1,1 0,0 1,0-1,0 0,1 0,-1 1,1-1,-1 0,1 1,0-1,56-72,-38 56</inkml:trace>
  <inkml:trace contextRef="#ctx0" brushRef="#br0" timeOffset="652.853">1412 230,'-1'425,"-46"-131,20-163,23-112,0 0,1 0,1 0,1 0,1 0,0 1,2-1,0 0,1 0,-3-19,0 0,1-1,-1 1,0 0,0 0,1-1,-1 1,0 0,0 0,1 0,-1-1,0 1,1 0,-1 0,0 0,0 0,1 0,-1-1,1 1,-1 0,0 0,1 0,-1 0,0 0,1 0,-1 0,0 0,1 0,-1 1,0-1,1 0,-1 0,0 0,1 0,-1 0,0 0,1 1,-1-1,0 0,0 0,1 1,-1-1,0 0,0 0,1 1,-1-1,0 0,0 0,0 1,0-1,0 0,1 1,-1-1,0 0,0 1,0-1,0 0,0 1,0-1,0 1,0-1,0 0,0 1,0-1,0 0,0 1,0-1,-1 0,9-25,-5 4</inkml:trace>
  <inkml:trace contextRef="#ctx0" brushRef="#br0" timeOffset="872.915">1045 766,'24'5,"17"6,7 1,0-1,2-2,-4-3,0-3,-2-1,-4-2,-5 0,3-1,-2-4,-2-2,-1 0,-2 2,-6 1</inkml:trace>
  <inkml:trace contextRef="#ctx0" brushRef="#br0" timeOffset="1156.36">1892 766,'-7'8,"-11"10,1 2,1 0,1 1,0 0,2 1,0 1,2 0,0 1,0 5,10-26,0 0,1 1,-1-1,1 0,0 1,0-1,0 1,0-1,1 0,-1 1,1-1,0 0,0 0,0 1,0-1,1 0,-1 0,1 0,0 0,0-1,0 1,0 0,0-1,1 0,-1 1,1-1,-1 0,1 0,0 0,0-1,0 1,0-1,0 1,3 0,2 0,0 1,0-1,1 0,-1 0,1-1,-1-1,1 1,-1-1,1-1,0 0,-1 0,1 0,1-2,0 0,0 0,-1-1,0 0,1-1,-2 0,1-1,-1 1,1-2,-2 1,1-1,-1 0,0-1,0 1,-1-2,0 1,-1 0,1-1,-2 0,1-1,-1 1,-1-1,0 1,0-1,-1 0,0 0,-1 0,0 0,0-1,-1 1,0 0,-1 0,-1 0,-1-6,2 12,-1 1,1-1,-1 1,0 0,0-1,-1 1,1 0,0 0,-1 1,0-1,0 0,0 1,0 0,0 0,0 0,-1 0,1 0,-1 1,1-1,-1 1,0 0,0 0,1 0,-1 1,0-1,0 1,0 0,1 0,-1 0,0 1,-3 0,-17 4</inkml:trace>
  <inkml:trace contextRef="#ctx0" brushRef="#br0" timeOffset="1456.882">2287 1161,'-5'-2,"1"1,0-1,0 0,0 0,1 0,-1 0,0 0,1-1,0 0,-1 0,1 0,0 0,1 0,-1-1,0 1,1-1,0 0,0 0,0 0,0 0,1 0,-1 0,1 0,0 0,0-1,1 1,-1 0,1-1,0 1,0 0,1-1,-1 1,1 0,0-1,1-2,2-10,1 0,1 1,0 0,2 0,-1 0,2 1,0 0,6-7,3-4,0 1,2 1,1 1,1 1,21-17,-5 23,-27 19</inkml:trace>
  <inkml:trace contextRef="#ctx0" brushRef="#br0" timeOffset="6453.136">3020 737,'0'-4,"0"-1,0 1,-1 0,0-1,0 1,0 0,0-1,-1 1,1 0,-1 0,0 0,-1 0,1 0,0 1,-1-1,0 1,0 0,0-1,-1 1,1 1,0-1,-1 0,0 1,0 0,0 0,0 0,0 0,0 1,0-1,-4 1,0-2,0 2,0-1,-1 1,1 1,0 0,-1 0,1 0,0 1,-1 0,1 1,0 0,0 0,0 1,0-1,1 2,-1-1,1 1,0 1,0-1,0 1,-2 3,-5 2,1 2,1 0,0 0,1 1,1 0,0 1,0 0,1 1,1 0,0 1,4-5,0 0,0 1,1-1,1 1,0 0,0-1,1 1,1 0,0 0,1 0,0 0,1-1,0 1,0 0,2-1,0 3,-2-9,0 0,1 0,0 0,0 0,0 0,0-1,1 1,0-1,-1 0,2 0,-1-1,0 1,1-1,0 0,-1 0,1 0,0-1,1 1,-1-1,0-1,1 1,-1-1,1 0,-1 0,1 0,0-1,-1 0,1 0,-1-1,1 1,0-1,-1 0,1-1,-1 1,0-1,1 0,3-3,20-12,-1-2,-1-2,0 0,21-24,-30 28,-1-1,-2 0,0-2,0 0,-2 0,-1-1,0-1,-2 0,1-2,0 5,-6 24,-3 39,-2-26,0-3,1-1,0 1,1-1,1 0,0 1,1-1,0-1,2 1,-1-1,2 1,-1-2,2 1,0-1,0 0,1-1,1 0,8 8,45 1,-41-18</inkml:trace>
  <inkml:trace contextRef="#ctx0" brushRef="#br0" timeOffset="7258.499">3754 710,'-14'-5,"0"1,0 0,0 1,-1 1,1 1,-1 0,0 0,1 2,-1 0,0 0,9 0,0 1,0-1,0 1,0 0,0 0,0 1,1 0,-1 0,1 0,0 0,0 1,0 0,0 0,1 1,-1-1,1 1,0 0,1 0,-1 0,1 0,0 1,0-1,1 1,-1 3,-1-2,2 0,-1 0,1 0,0 1,1-1,-1 0,1 1,1-1,0 1,0-1,0 1,1-1,0 1,0-1,1 1,0-1,1 0,-1 0,1 0,1 0,-1-1,1 1,0-1,0 0,1 0,4 4,-5-8,0-1,-1 0,1 0,0 0,0-1,0 1,0-1,0 0,0 0,0 0,0-1,0 1,0-1,0 0,0 0,0 0,0-1,-1 1,1-1,0 0,-1 0,0 0,3-3,76-67,-70 59,148-185,-155 190,54-53,-56 61,-1 0,0 1,1-1,-1 1,0 0,0 0,1-1,-1 1,0 1,0-1,0 0,0 0,0 1,-1-1,1 1,0 0,-1-1,1 1,-1 0,1 0,-1 0,0 0,0 0,0 0,0 1,0-1,0 0,-1 0,1 1,-1-1,0 0,1 1,-1-1,0 1,6 33,-2 1,-1-1,-2 1,-1 0,-3 4,1 27,0 530,1-576,0 1,-1 0,-1-1,-1 0,-1 1,-1-2,-1 1,-1-1,-1 0,0 0,-2-1,0-1,-2 0,0 0,-1-1,0-1,-2 0,-4 2,16-14,0 0,-1 0,0-1,0 0,0 0,-1 0,1 0,-1-1,0 0,0 0,0-1,0 0,0 0,-1 0,1-1,-1 1,1-2,-1 1,0-1,1 0,-1 0,-5-1,8-3,1 0,-1 1,1-1,0 0,0-1,1 1,-1 0,1-1,0 1,0-1,0 0,1 0,0 0,0 1,0-1,0-1,1 1,0 0,0 0,0 0,1 0,0 0,-1 0,2 0,0-4,10-34,1 0,2 0,2 1,1 1,3 1,1 1,2 1,1 0,3 2,13-13,16-21,3 3,3 2,2 3,72-51,67-47,-138 80,-64 77,-1 0,1 0,-1 0,0 0,0 0,-1-1,1 1,0 0,-1 0,0-1,0 1,0 0,0-1,-1 1,1 0,-1 0,0-1,0 1,0 0,0 0,0 0,-1 0,1 0,-1 0,0 1,0-1,0 1,0-1,-2-1,-1 0,0 0,-1 0,1 0,-1 0,0 1,0 0,0 0,0 1,-1 0,1 0,-1 0,1 1,-1 0,0 0,1 0,-1 1,0 0,1 1,-1-1,0 1,1 1,-1-1,0 1,1 0,0 1,0-1,-2 2,-3 1,0 0,1 1,0 0,0 1,1 0,-1 1,1 0,1 0,0 1,0 0,1 0,0 1,0-1,1 2,0 2,3-6,0 0,1 1,0-1,1 1,0 0,0 0,1 0,0-1,0 1,0 0,1 0,1 0,-1-1,1 1,0-1,1 1,0-1,0 0,1 0,0 0,0 0,0-1,1 0,0 0,5 5,8 5,0-1,2-1,0 0,0-2,1 0,1-1,0-1,0-1,1-2,0 0,0-1,1-1,-1-1,1-2,0 0,0-1,0-2,0 0,4-2,-3 2</inkml:trace>
  <inkml:trace contextRef="#ctx0" brushRef="#br0" timeOffset="8571.199">5701 710,'-30'28,"-37"55,60-68,1 1,1 0,0 1,1-1,1 1,1 0,-1 10,3-22,0-1,0 1,0 0,0-1,1 1,0-1,0 1,0-1,1 0,-1 0,1 1,0-1,0 0,0 0,1 0,0-1,-1 1,1-1,0 1,1-1,-1 0,1 0,-1-1,1 1,0-1,0 1,0-1,0 0,0-1,3 1,-2 0,1-1,0 0,0-1,0 0,0 0,-1 0,1 0,0-1,0 0,0 0,-1-1,1 1,-1-1,1-1,-1 1,0-1,1 0,-2 0,1 0,0-1,0 1,-1-1,3-4,4-2,-1-1,-1 0,0-1,0 0,-1 0,0-1,-2 0,1 0,-1-3,0-2,-2-1,0 0,-1-1,-1 1,-1 0,-1-1,0 1,-2 0,0-1,-4-17,2 20,0 1,-1 0,-1 0,0 0,-1 1,-1 0,-1 0,0 1,0 0,-2 0,-4-4,14 16,0 1,0 0,1-1,-1 1,0 0,0 0,0-1,0 1,0 0,-1 0,1 0,0 0,0 1,-1-1,1 0,-1 0,1 1,0-1,-1 1,1-1,-1 1,1 0,-1 0,0-1,1 1,-1 0,1 0,-1 1,1-1,-1 0,1 0,-1 1,1-1,-1 1,1-1,-1 1,1 0,0-1,-1 1,1 0,0 0,0 0,-1 0,1 0,0 0,0 1,2 1,1 0,-1 0,1 0,0 0,-1 0,2-1,-1 1,0-1,0 1,1-1,-1 0,1 0,0 0,-1 0,1 0,0-1,0 1,0-1,1 0,-1 0,0 0,0 0,0 0,1-1,-1 0,0 0,1 0,-1 0,1 0,-1 0,2-1,9-5,-2-1,1 0,0 0,-1-2,-1 1,0-1,0-1,0 0,-1-1,-1 0,0 0,0-1,-1 0,-1 0,0-1,4-11,25-45,-4-2,-2-1,9-42,-39 113,0 0,-1 1,1-1,0 0,0 0,-1 0,1 0,0 1,0-1,0 0,0 0,0 0,0 0,0 0,1 1,-1-1,0 0,0 0,0 0,1 1,-1-1,1 0,-1 0,0 1,1-1,-1 0,1 1,0-1,-1 0,1 1,-1-1,1 1,0-1,0 1,-1-1,1 1,0 0,0-1,-1 1,1 0,0 0,0-1,0 1,0 0,-1 0,1 0,0 0,0 0,0 0,0 0,-1 0,1 1,0-1,0 0,0 0,-1 1,1-1,0 0,0 1,-1-1,1 1,0-1,-1 1,1-1,0 1,-1 0,1-1,34 216,-2 143,-13 187,-19-355,-19 137,10-260,-2 0,-4-1,-2 0,-4-1,-2 0,-17 30,-8-22,46-73,0-1,0 1,1-1,-1 1,0-1,0 1,0-1,0 0,0 0,0 0,0 1,0-1,0 0,0 0,0 0,0 0,0-1,0 1,0 0,0 0,0 0,0-1,0 1,0-1,0 1,0-1,1 1,-1-1,0 1,0-1,0 0,1 1,-1-1,0 0,1 0,-1 1,1-1,-1 0,1 0,-1 0,1 0,-1 0,1 0,0 0,0 0,0 0,-1 0,-14-51,11 6,2-1,2 1,2-1,2 1,3 0,1 0,2 0,3 0,3-26,4 1,3 1,2 1,4 1,3 1,30-46,-47 89</inkml:trace>
  <inkml:trace contextRef="#ctx0" brushRef="#br0" timeOffset="9258.246">7056 907,'22'4,"147"11,-160-15,0-1,0-1,0 1,0-1,-1-1,1 0,-1 0,0-1,1 0,-2 0,1 0,0-1,-1-1,0 1,0-1,-1 0,5-6,-4 4,-1 0,0-1,0 0,-1 0,0 0,0-1,-1 0,-1 1,1-2,-2 1,1 0,-1 0,-1-1,0 1,-1-1,0-9,0 18,0-1,0 1,-1-1,1 1,-1-1,0 1,0-1,0 1,0-1,0 1,0 0,0 0,-1 0,1 0,-1 0,0 0,1 0,-1 0,0 0,0 1,0-1,0 1,-1 0,1-1,0 1,-1 0,1 0,0 1,-1-1,1 0,-1 1,1-1,-1 1,0 0,1 0,-1 0,1 0,-1 0,-1 1,-5 0,0 1,0-1,0 2,1-1,-1 1,1 1,-1-1,1 1,0 1,-5 3,3 2,1 0,0 1,1 0,0 0,1 0,0 1,0 0,2 1,0 0,0 0,1 0,0 0,1 0,1 1,0-1,1 1,1 0,0 0,0-1,2 1,-1-1,2 1,0-1,1 1,1 1,-2-6,1 0,1-1,0 1,0-1,1 0,-1-1,2 1,-1-1,1-1,0 1,1-1,-1 0,1-1,0 1,1-2,-1 1,1-1,0-1,0 1,0-1,1-1,-1 0,1 0,-1-1,1 0,-1-1,1 0,0 0,-1-1,1-1,-1 1,3-2,12-3,0 0,-1-2,0-1,-1-1,0 0,0-2,-1 0,-1-2,1-1,0 0</inkml:trace>
  <inkml:trace contextRef="#ctx0" brushRef="#br0" timeOffset="9721.779">7705 1076,'105'-121,"25"-75,-130 195,0 0,0 0,0 0,0 0,1 0,-1 0,0-1,1 1,-1 0,0 0,1 1,-1-1,1 0,0 0,-1 0,1 0,0 0,0 1,-1-1,1 0,0 0,0 1,0-1,0 1,0-1,0 1,0-1,0 1,0 0,0-1,0 1,0 0,0 0,0 0,0 0,0 0,0 0,0 0,0 0,0 0,0 0,1 1,-1-1,0 0,0 1,0-1,-1 1,1-1,0 1,0-1,0 1,0 0,0-1,-1 1,2 0,5 100,0 6,-6-103,0-1,1 1,-1-1,1 1,0-1,0 1,0-1,0 0,1 0,-1 0,1 0,0 0,-1-1,1 1,1-1,-1 0,0 0,0 0,1 0,0 0,-1-1,1 0,0 1,-1-2,2 1,4-1,0-2,0 1,0-1,-1 0,1-1,-1 0,1-1,-1 1,0-1,0-1,0 0,-1 0,0 0,0-1,0 0,-1-1,0 1,0-1,0 0,-1-1,0 1,-1-1,0 0,0 0,0-2,65-149,-54 92,-8 50</inkml:trace>
  <inkml:trace contextRef="#ctx0" brushRef="#br0" timeOffset="10408.786">8496 992,'37'1,"0"-2,-1-2,1-1,31-9,-55 10,-1-1,-1 0,1 0,0-2,-1 1,0-1,-1-1,1 0,-1 0,0-1,-1-1,0 0,0 0,-1 0,-1-1,2-2,-2 4,-1-1,0 0,0-1,0 1,-2-1,1 0,-1 0,-1-1,1 1,-2-1,0 0,0 0,-1 0,0 0,-1 0,0 1,0-1,-2 0,1 0,-2-2,0 9,-1 0,0 0,0 1,-1 0,1-1,-1 1,1 1,-1-1,0 1,0 0,0 0,0 0,0 1,-1-1,1 1,0 1,-1-1,1 1,-1 0,1 0,-1 0,1 1,0 0,-1 0,1 0,0 1,0 0,0 0,0 0,0 0,0 1,0 0,1 0,0 0,-1 1,-1 2,-12 11,1 0,1 1,0 1,2 1,0 0,1 0,2 2,0-1,1 1,1 1,1 0,-3 16,10-32,0 0,0 1,1-1,0 0,1 1,0-1,0 0,0 0,1 0,0 0,0 0,1 0,0 0,0-1,1 1,-1-1,2 0,-1 0,0 0,1-1,0 0,1 0,-1 0,1 0,0-1,0 0,0 0,0-1,1 1,0-1,-1-1,1 0,0 1,1-2,-1 1,0-1,0 0,0-1,1 0,-1 0,0 0,1-1,6-2,16-1,-1-1,1-2,-1-1,0-1,-1-1,0-2,-1-1,0-1,-1-1,-1-2,0 0,-1-1,6-8,5-4,-2-2,0-1,-2-2,-2-1,-1-1,-2-1,1-7,-22 36,0 1,0-1,-1 0,-1 0,1 0,-1 0,-1-1,0 1,0-1,-1 0,0 0,-1 1,0-1,-1 0,0-4,0 12,0 1,0-1,0 0,0 0,0 0,0 1,-1-1,1 0,-1 1,1-1,-1 1,1 0,-1-1,0 1,0 0,0 0,0 0,0 0,0 1,0-1,0 0,0 1,0 0,0-1,0 1,0 0,0 0,-1 0,1 0,0 0,0 1,0-1,0 1,-2 0,-68 30,64-26,0-1,0 1,1 0,0 1,0-1,0 2,1-1,0 1,0 0,0 0,1 0,1 1,-1 0,1 0,0 0,1 0,0 1,0-1,1 1,0 0,0 0,1 2,2-7,0-1,0 0,1 0,-1 0,1 0,0 0,0-1,0 1,0 0,0-1,1 0,-1 1,1-1,0 0,-1 0,1 0,0-1,0 1,0-1,0 0,0 1,1-1,-1-1,0 1,1 0,1-1,96 5,-84-6,24-1,-29 0,0 1,1 0,-1 1,0 1,0 0,0 0,0 1,0 1,7 2,-16-3,0-1,-1 1,1 0,-1 0,1 0,-1 0,1 0,-1 1,0-1,0 0,0 1,-1 0,1 0,0-1,-1 1,0 0,0 0,0 0,0 0,0 1,0-1,-1 0,0 0,0 0,0 0,0 1,0-1,0 0,-1 0,0 2,-36 90,20-73,11-16,1 0,0 0,0 1,0 0,1 0,0 0,0 1,1-1,0 1,0 0,1 0,-1 5,14-2,0-11</inkml:trace>
  <inkml:trace contextRef="#ctx0" brushRef="#br0" timeOffset="10976.979">9878 710,'4'-7,"0"2,0-1,0 0,-1 0,0 0,0-1,0 1,-1-1,0 1,0-1,-1 0,0 0,0-4,-2 11,-1 0,1-1,-1 1,1 0,0 0,-1 0,1 0,-1 0,1 0,-1 1,1-1,-1 0,1 1,0-1,-1 1,1 0,0-1,-1 1,1 0,0 0,0 0,0 0,0 0,0 0,0 0,0 0,0 0,0 1,-18 15,0 1,2 2,0 0,1 0,1 1,1 1,1 1,1 0,-5 13,5 52,12-85,0-1,0 0,0 0,0 0,1 0,-1 0,1 0,0 0,0 0,0 0,-1 0,2 0,-1 0,0 0,0-1,1 1,-1 0,1-1,-1 1,1-1,0 0,-1 1,1-1,0 0,0 0,0 0,0 0,0-1,0 1,0 0,0-1,0 0,0 1,0-1,1 0,-1 0,0 0,0 0,0-1,13-3,0 0,0-2,-1 0,0 0,0-2,0 0,-1 0,0-1,-1-1,0 0,0 0,-1-1,-1-1,0 0,1-2,14-13,150-137,-174 163,0-1,0 1,-1-1,1 1,0-1,0 1,1 0,-1-1,0 1,0 0,1 0,-1 0,0 0,1 0,-1 0,1 0,-1 0,1 1,0-1,-1 1,1-1,0 1,-1 0,1-1,0 1,0 0,-1 0,1 0,0 0,0 1,-1-1,1 0,0 1,-1-1,1 1,0 0,-1-1,1 1,-1 0,1 0,-1 0,0 0,1 0,-1 0,0 1,0-1,0 0,1 1,-1-1,0 2,19 120,-10-27,-5 1,-5 75,-1-93,-1-16,-3-1,-2-1,-3 1,-3-2,-3 1,-2-2,-2 0,-10 13,25-60,-2 0,1 0,-1 0,-1-1,0 0,-1 0,0-1,-1 0,-1 1,7-8,1 0,-1 0,-1 0,1 0,0 0,0-1,-1 0,0 0,1 0,-1-1,0 1,0-1,0 0,0 0,0-1,0 0,0 0,0 0,0 0,0-1,0 0,1 0,-1 0,0 0,0-1,0 0,0-2,0 0,1-1,0 1,0-1,0 0,0 0,1 0,0-1,0 1,1-1,-1 1,1-1,0 0,1 0,-1 0,1 0,0 0,1-1,0-3,-3-4,-1-27,1 0,2 0,2 0,2 0,2 1,1-1,2 1,2 0,1 1,3 0,16-35,19-23,-26 60</inkml:trace>
  <inkml:trace contextRef="#ctx0" brushRef="#br0" timeOffset="11560.777">10555 653,'-28'179,"5"-74,22-102,0 0,0 1,0-1,0 0,1 0,-1 1,1-1,0 1,0-1,0 0,0 1,1-1,-1 0,1 1,0-1,0 0,0 0,0 0,1 0,-1 0,1 0,0 0,0 0,0-1,0 1,0-1,1 1,-1-1,1 0,0 0,-1 0,1 0,0 0,0-1,0 1,0-1,1 0,-1 0,0 0,0 0,1-1,-1 1,0-1,1 0,-1 0,2 0,8-6,0 0,-1 0,0-1,0-1,-1 0,0 0,0-1,-1 0,0-1,0-1,-1 1,-1-1,0-1,0 0,-1 0,6-7,129-234,-142 253,1-1,-1 1,0-1,1 1,-1-1,1 1,-1 0,1-1,-1 1,1-1,-1 1,1 0,0-1,-1 1,1 0,-1 0,1 0,0-1,-1 1,1 0,0 0,-1 0,1 0,0 0,-1 0,1 0,0 0,-1 1,1-1,0 0,-1 0,1 0,-1 1,1-1,0 0,-1 1,1-1,-1 0,1 1,-1-1,1 1,-1-1,0 1,1-1,-1 1,1-1,-1 1,0-1,1 1,-1 0,0-1,0 1,0-1,1 1,-1 0,0 0,12 38,-12-38,13 186,-11-65,-1-113,9 91,-5 0,-4 0,-6 20,-1-65,-1 0,-4 0,-1-1,-3-1,-3 0,-1-1,-3-1,-16 25,-46 24,82-98,0 0,-1 0,1 0,-1 0,1-1,-1 1,0-1,0 0,1 1,-1-1,0-1,0 1,0 0,0-1,-1 1,1-1,0 0,0 0,0 0,0-1,0 1,0-1,0 1,0-1,0 0,0 0,0 0,0-1,1 1,-1-1,0 0,1 1,0-1,-1 0,1 0,0-1,0 1,0 0,-1-2,-2-4,0 0,0-1,1 1,0-1,1 0,0 0,0 0,1-1,0 1,1 0,0-1,0 1,1-1,0 0,1 1,0-1,2-7,52-159,-36 137,1 0,2 2,2 0,1 1,2 2,27-26,84-58,-111 98</inkml:trace>
  <inkml:trace contextRef="#ctx0" brushRef="#br0" timeOffset="28792.79">452 2544,'-13'0,"0"0,0 0,0 2,1-1,-1 2,0 0,1 0,0 1,0 0,0 2,0-1,1 1,0 1,0 0,0 0,1 1,0 0,1 1,0 0,0 1,1 0,0 0,1 1,0 0,1 0,0 0,1 1,0 0,0 0,2 0,-1 1,2-1,0 1,0 0,1 6,1-15,0 0,0 1,0-1,1 0,0 1,0-1,0 0,1 0,-1 1,1-1,0 0,0-1,1 1,-1 0,1-1,-1 1,1-1,0 0,1 0,-1 0,0 0,1 0,0-1,-1 0,1 0,0 0,0 0,0 0,1-1,-1 0,0 0,1 0,-1 0,0-1,1 0,-1 1,0-2,1 1,-1 0,1-1,-1 0,0 0,0 0,1-1,-1 1,0-1,0 0,0 0,-1 0,1-1,1-1,21-22,-1-1,-1-1,-2-2,-1 0,-1-1,10-23,-16 30,-1 0,-2-1,0-1,-1 0,-2 0,-1-1,3-19,-10 42,1 0,-1 0,1 0,-1 0,-1 0,1 0,0 0,-1 0,0 1,0-1,0 0,0 0,-1 1,0-1,1 0,-1 1,0 0,-1-1,1 1,-1 0,1 0,-1 0,0 1,0-1,0 0,-1 1,1 0,0 0,-1 0,1 0,-1 1,0 0,0-1,1 1,-1 0,0 1,0-1,0 1,0 0,0 0,0 0,0 0,0 1,0-1,0 1,0 0,1 0,-1 1,0-1,0 1,-1 1,2-2,0 1,0 0,0 0,0 0,1 0,-1 0,1 0,0 1,-1-1,1 1,0-1,1 1,-1 0,0 0,1 0,-1 0,1 0,0 0,0 1,1-1,-1 0,0 0,1 1,0-1,0 0,0 1,0-1,1 0,-1 1,1-1,0 0,-1 0,2 1,-1-1,0 0,1 0,-1 0,1-1,0 1,0 0,0-1,1 2,4 4,1 0,0 0,0-1,1 0,-1 0,1-1,1 0,-1-1,1 0,0 0,1-1,-1 0,0-1,1-1,0 1,0-1,0-1,9 0,0 0,0-1,0-1,0-1,0 0,0-2,0 0,-1-1,0-1,17-8,1-5,-2-1,-1-2,0-1,-2-2,-1-1,0-1,-3-2,0-1,-2-1,-1-1,9-18,-16 22,-2-1,-1-1,-2 0,0-1,-3 0,0-1,-2 0,-1-1,-2-1,-11-60,5 91,1 1,-1-1,0 1,0-1,0 1,0 0,-1 0,1-1,-1 1,1 0,-1 0,0 1,1-1,-1 0,0 0,0 1,0-1,-1 1,1 0,0 0,-1 0,1 0,0 0,-1 0,1 1,-1-1,1 1,-1-1,1 1,-1 0,0 0,1 0,-1 1,1-1,-1 0,-4 4,0 0,0 0,0 0,0 1,1 0,-1 0,1 0,1 1,-1 0,1 0,0 1,0-1,1 1,0 0,0 0,1 1,0-1,0 1,0 2,0-4,-21 52,2 0,3 1,3 1,2 0,3 1,3 1,0 42,5-79,2 0,1 1,1-1,1 0,1 1,1-1,2-1,0 1,2-1,0 0,2 0,0-1,2-1,1 0,0 0,8 8,-16-24,0-1,0 0,1 0,0 0,0 0,0-1,0 0,0-1,1 1,0-1,0 0,-1-1,2 0,-1 0,0 0,0-1,1 0,-1 0,0-1,1 0,-1-1,1 1,-1-1,0-1,0 1,1-1,-1 0,0-1,-1 0,1 0,0 0,-1-1,0 0,0 0,0-1,0 0,-1 0,0 0,2-2,-2 0,0 0,-1 0,0 0,0 0,-1-1,0 0,0 1,-1-1,0 0,0 0,-1-1,0 1,0 0,-1 0,0 0,-1-1,1 1,-2 0,1 0,-1 0,0 0,-1 0,0 0,0 1,-1-1,-2-3,-6-7,0 1,-1 1,-1 0,0 0,-1 2,-1 0,0 0,-1 2,0 0,-1 1,-1 0,1 2,-1 0,-1 2,0 0,0 0,0 2,-15-1,25 4,0 0,0 2,0-1,0 1,0 1,0-1,0 2,0-1,1 1,-2 1,-16 8</inkml:trace>
  <inkml:trace contextRef="#ctx0" brushRef="#br0" timeOffset="29843.768">1609 2685,'16'1,"-1"-1,0-1,1 0,-1-1,0 0,0-2,0 0,0 0,-1-1,3-2,-4 1,0 0,-1-1,1-1,-1 0,-1-1,1 0,-2 0,1-1,-1-1,-1 0,0 0,0-1,-1 0,4-9,20-49,-27 97,-5 72,16 302,75 111,-87-490,-2 0,-1 1,0 0,-2-1,0 1,-2-1,0 1,-2-1,0 0,-2-1,0 1,-1-1,-2-1,0 1,-11 16,18-32,-1-1,1 1,-1-1,0 0,0 0,0-1,0 1,0-1,-1 0,0 0,0 0,0-1,0 0,0 0,0 0,0 0,-1-1,1 0,0 0,-1 0,0-1,1 0,-1 0,1 0,-1-1,1 0,0 0,-1 0,1-1,0 1,-1-1,1-1,0 1,1-1,-1 0,0 0,1 0,-1 0,1-1,0 0,0 0,1 0,-1 0,1-1,-1-1,-7-21,1 0,2-1,0 0,2 0,1 0,2-1,0 0,2 1,1-1,1 0,5-20,6-36,-6 47</inkml:trace>
  <inkml:trace contextRef="#ctx0" brushRef="#br0" timeOffset="30061.64">1750 2008,'-5'-10,"4"-3,6 1,3 2</inkml:trace>
  <inkml:trace contextRef="#ctx0" brushRef="#br0" timeOffset="30499.994">2259 2769,'24'-9,"0"-1,-1 0,0-2,-1-1,-1-1,0-1,0-1,-2 0,9-11,-25 25,0-1,0 0,0-1,0 1,-1 0,0-1,1 0,-1 1,-1-1,1 0,0 0,-1 0,0 0,0 0,0 0,-1 0,1-1,-1 1,0 0,0 0,0-1,-1 1,0 0,1 0,-1 0,-1 0,1 0,-1 0,1 0,-1 0,0 1,-1-1,1 1,0-1,-1 1,0 0,0 0,0 0,0 0,-1 0,1 1,0 0,-1 0,0 0,0 0,1 0,-1 1,0-1,-1 1,1 0,0 0,-1 1,-4 0,0 0,0 1,0 0,0 1,0 0,0 0,0 1,1 0,-1 0,1 1,0 0,0 1,0 0,1 0,0 1,0 0,0 0,0 0,1 1,0 0,0 1,-8 11,0 1,1 0,1 1,1 0,1 1,1 0,-3 13,9-27,1 0,0 1,1-1,0 1,0-1,1 1,0-1,0 1,1-1,0 1,1-1,0 0,0 1,1-1,0 0,0 0,1-1,0 1,0-1,1 0,0 0,0 0,0-1,1 1,0-1,5 3,-5-3,0 0,1 0,-1-1,1 0,0-1,0 1,1-1,-1-1,1 1,0-2,0 1,0-1,0 0,0 0,1-1,-1 0,1-1,-1 0,0 0,1 0,-1-1,3-1,23-7,0-1,-1-1,-1-2,0-2,-1 0,17-13,-20 12</inkml:trace>
  <inkml:trace contextRef="#ctx0" brushRef="#br0" timeOffset="30761.272">3161 2431,'-187'97,"176"-89,-1 0,1 0,1 1,-1 1,2 0,-1 0,1 1,1 0,0 1,1-1,0 2,1-1,0 1,0 0,5-6,-1 1,1 0,0-1,1 1,-1 0,2-1,-1 1,1 0,0-1,1 1,-1 0,2-1,-1 0,1 1,0-1,0 0,1-1,0 1,0-1,1 1,0-1,0-1,0 1,1-1,0 1,0-2,0 1,0-1,1 0,0 0,0-1,0 1,0-2,1 1,3 2,1 0,0 0,0-1,0-1,0 0,1-1,-1 0,1-1,0-1,-1 0,1 0,0-1,-1-1,1 0,3-2,5-2,0-1,-1-2,0 0,-1-1,1-1,-2-1,0 0,0-1,-1-1,-1-1,-1-1,4-4,-1-2</inkml:trace>
  <inkml:trace contextRef="#ctx0" brushRef="#br0" timeOffset="31015.045">3698 2121,'-30'74,"4"1,2 1,4 1,4 1,-6 76,39-21,-4-81,-12-40</inkml:trace>
  <inkml:trace contextRef="#ctx0" brushRef="#br0" timeOffset="31161.586">3331 2488,'33'-10,"17"-3,9 1,-1 2,-6 3,-6 3,-7 6,0 4,-2 0,-2-1,-3-1,-6 3,-3 1,-6-1</inkml:trace>
  <inkml:trace contextRef="#ctx0" brushRef="#br0" timeOffset="33414.734">4742 2882,'29'-11,"0"-3,-1 0,0-1,-2-2,0-1,0-1,-2-1,20-21,51-58,142-132,-149 163,-86 69,0-1,-1 1,1 0,0-1,-1 1,1 0,-1 0,1 0,-1 0,0 0,1 0,-1 0,0 0,0 1,0-1,1 1,-2-1,1 0,0 1,0 0,0-1,-1 1,1-1,-1 1,1 0,-1 0,0-1,1 1,-1 0,0-1,0 1,0 0,-1 0,1-1,0 1,-1 0,1-1,-1 2,1 1,-2 37,-2 0,-2 0,-2-1,-2 0,-1 0,-2-1,-1-1,-5 5,10-19,-2 0,-1 0,0-1,-2 0,0-1,-2-1,0 0,-2-1,17-19,1 0,0 0,0 0,-1-1,1 1,-1 0,1 0,-1-1,1 1,-1 0,1-1,-1 1,1 0,-1-1,0 1,1-1,-1 1,0-1,0 1,1-1,-1 0,0 1,0-1,0 0,1 1,-1-1,0 0,0 0,0 0,0 0,0 0,1 0,-1 0,0 0,0 0,0-1,0 1,0 0,1 0,-1-1,0 1,0 0,1-1,-1 1,0-1,0 1,1-1,-1 0,1 1,-1-1,0 1,1-1,-1 0,1 0,-1 1,1-1,0 0,-1 0,1 0,0 1,0-1,-1 0,1 0,0 0,0 0,2-7,-1-1,2 1,-1-1,1 1,0 0,1 0,0 0,0 1,1-1,0 1,0 0,1 0,-1 1,2-1,-1 1,1 1,0-1,0 1,0 0,1 1,-1 0,1 0,0 1,0 0,1 0,-1 1,5-1,1 2,0 2,-1-1,1 2,-1 0,1 0,-1 1,0 1,0 0,0 1,1 1,92 23,-91-26,0-2,1 0,0 0,-1-2,1 0,-1 0,1-2,-1 0,0-1,0 0,0-1,0-1,-1 0,0-1,0-1,-1 0,0 0,0-2,7-7,-4 3,0 0,-2-2,1 0,-2-1,0 0,-1-1,-1 0,-1-1,0 0,1-6,-5 5,-11 26,-31 116,35-116,0 1,1-1,0 1,0-1,0 1,1-1,0 1,0-1,0 0,1 1,0-1,1 0,-1 0,1 0,0-1,0 1,1-1,0 1,0-1,0 0,1-1,-1 1,1-1,0 0,0 0,1 0,-1-1,1 0,0 0,0 0,0-1,0 0,0 0,0 0,1-1,3 1,7-1,1 0,-1 0,1-2,-1 0,0-1,1-1,-1 0,0-2,0 0,-1 0,0-2,0 0,0-1,-1 0,0-1,-1-1,5-4,2-7,0 0,-2-1,0-1,-2-1,0-1,-2 0,-1-1,-1-1,-1 0,-1 0,0-6,-8 26,-9 28,-1 209,7-224,0-1,0 1,1 0,0-1,0 1,1 0,-1-1,1 1,0-1,1 0,-1 0,1 0,0 0,1 0,-1-1,1 1,0-1,0 0,0 0,0 0,1-1,0 1,-1-1,1 0,0-1,1 1,-1-1,0 0,1 0,-1-1,1 1,0-1,-1-1,1 1,0-1,0 0,-1 0,1 0,0-1,-1 0,6-2,8-4,0-1,-1-1,0 0,0-2,-1 0,-1-1,0 0,-1-1,0-1,-1-1,0 0,5-9,99-91,-106 101,0 2,2-1,-1 2,2 0,-1 1,1 0,1 1,0 1,0 0,1 1,0 1,0 0,0 2,1 0,-1 1,1 0,0 2,15 0,-31 1,0 0,0 0,0 0,0 0,0 0,0 0,0 1,0-1,0 1,0 0,-1-1,1 1,0 0,0 0,-1 0,1 0,-1 1,1-1,-1 0,1 1,-1-1,0 1,0-1,1 1,-1-1,0 1,-1 0,1 0,0 0,0-1,-1 1,1 0,-1 0,0 0,1 0,-1 0,0 0,0 0,0 0,0 0,-1 0,1 0,0 0,-1-1,0 1,1 0,-1 0,-1 1,0-2,-1 1,0-1,0 0,0 0,0 0,0 0,0-1,0 1,-1-1,1 0,0 0,0 0,0 0,0-1,-1 1,1-1,0 0,-2 0,-8-2,4 1,1 0,-1 1,0 0,1 0,-1 1,0 0,0 0,0 1,1 0,-1 1,0 0,1 0,-1 1,1 0,0 1,0-1,0 2,0-1,1 1,0 0,-1 1,4-3,-1 0,1 0,0 0,0 1,1-1,-1 1,1 0,-1 0,1 1,1-1,-1 1,0-1,1 1,0 0,0 0,1 0,-1 0,1 0,0 0,1 0,-1 0,1 1,0-1,0 0,0 0,1 1,0-1,0 0,0 0,2 4,3 0,0 0,0-1,1 1,0-1,0-1,1 1,0-1,0 0,0-1,1 0,0-1,1 0,-1 0,1 0,0-2,0 1,0-1,0-1,1 1,-1-2,1 0,-1 0,1-1,0 0,-1-1,1 0,-1 0,1-1,-1-1,9-3,25-7,-2-3,0-2,0-1,-2-2,0-2,-2-2,-1-1,-1-2,-1-1,-1-2,-2-1,-1-2,9-15,-11 16,-2-1,-2-1,-1-1,-1-2,-2 0,-2-1,-2-1,-1-1,2-15,-13 16,-5 40,0-1,0 0,0 1,0-1,-1 1,1-1,0 0,0 1,0-1,-1 1,1-1,0 1,-1-1,1 1,-1-1,1 1,-1-1,1 1,-1-1,1 1,-1 0,1-1,-1 1,1 0,-1-1,1 1,-1 0,0 0,1-1,-1 1,0 0,1 0,-1 0,1 0,-1 0,0 0,1 0,-1 0,0 0,1 1,-1-1,0 0,1 0,-1 0,1 1,-1-1,1 0,-1 1,1-1,-1 0,1 1,-1-1,1 1,-1-1,1 1,-1-1,1 1,-12 10,1 0,0 0,1 1,0 1,1-1,0 2,1-1,1 1,0 0,1 1,-3 10,8-24,-17 41,1-7,2 1,1 0,1 1,3 0,0 1,3 0,-3 35,10-66,-1-1,1 1,0-1,1 1,0-1,0 1,0-1,0 0,1 1,0-1,1 0,-1 0,1 0,0-1,1 1,-1-1,1 1,0-1,1 0,-1-1,1 1,0-1,0 0,0 0,1 0,-1-1,1 0,0 0,0 0,0-1,0 0,3 1,15-4,0 0,0-1,-1-1,1-2,-1 0,0-1,0-2,-1 0,0-1,0-2,-1 0,16-11,49-21,-80 40,58-19,-63 22,1 0,-1 0,0 0,1 0,-1 1,0-1,1 0,-1 0,1 1,-1-1,0 1,0-1,1 1,-1 0,0-1,0 1,0 0,0 0,0 0,0 0,0 0,0 0,0 0,0 0,0 0,-1 1,1-1,0 0,-1 0,1 1,-1-1,0 0,1 1,-1-1,0 0,0 1,0-1,0 0,0 1,0-1,0 1,0-1,0 0,-1 1,1 0,-21 165,21-164,1-1,-1 1,0 0,1-1,-1 1,1-1,0 1,0-1,0 0,0 1,0-1,0 0,1 0,-1 0,1 0,-1 0,1 0,0 0,0 0,0-1,0 1,0-1,0 1,1-1,-1 0,0 0,1 0,-1 0,0 0,1-1,-1 1,1-1,0 1,18 2</inkml:trace>
  <inkml:trace contextRef="#ctx0" brushRef="#br0" timeOffset="34416.879">9963 2459,'-8'5,"-41"24,2 2,1 2,1 2,2 2,-10 13,9 30,44-78,0 0,-1 0,1 1,0-1,0 0,0 1,0-1,1 0,-1 1,1-1,-1 0,1 1,0-1,0 0,0 0,0 0,0 0,1 0,-1 0,0 0,1-1,0 1,-1 0,1-1,0 1,0-1,0 0,0 1,0-1,0 0,0 0,0 0,0-1,1 1,-1 0,2-1,7 2,0-2,-1 0,1 0,0-1,0 0,0-1,-1 0,1 0,0-2,-1 1,0-1,0-1,0 1,5-5,-8 6,42-23,-2-3,0-1,-2-2,26-26,-36 31,-23 17,-8 5,2 0,-1 1,0 0,1 0,0 0,0 0,0 1,0 0,1 0,-1 1,1 0,0 0,-1 1,4-1,-6 4,-1 0,1 0,-1 0,0 1,0-1,0 1,0 0,0 0,-1 0,1 0,-1 1,0-1,0 1,0-1,0 1,-1 0,1-1,-1 1,0 0,0 0,0 0,-1 0,0 0,1 3,2 6,-3-7,0 0,1 0,-1 0,1 0,1-1,-1 1,1 0,0-1,0 1,1-1,0 0,0 1,0-1,0 0,1-1,0 1,0-1,0 0,1 0,-1 0,1 0,0-1,0 0,0 0,0 0,1-1,-1 1,1-1,0 0,-1-1,1 0,0 0,0 0,0 0,0-1,4 0,10-8,0 0,0-1,-1-1,0-1,-1 0,0-2,-1 0,0-1,-1 0,-1-2,0 1,1-4,11-9,131-120,-155 146,-1 0,0 0,1 0,0 1,-1-1,1 1,0-1,0 1,0 0,0 0,0 0,0 0,0 1,0-1,0 1,0 0,0 0,0 0,1 0,-1 1,0-1,0 1,0 0,0-1,0 1,0 1,0-1,-1 0,1 1,0 0,-1-1,1 1,-1 0,1 0,-1 1,0-1,0 0,0 1,0-1,-1 1,1 0,0-1,-1 1,0 0,0 0,0 0,0 1,3 12,-2 0,0 0,-1 0,0 1,-1-1,-1 0,-1 0,0 0,-1 0,-1 0,-1-1,0 1,-2 4,0-10,0 0,0-1,-1 1,0-1,-1-1,0 0,0 0,-1-1,0 0,0 0,0-1,-1-1,0 1,0-2,-1 0,-6 2,-14 7,54-9,187-31,-46 6,-24 9,-115 12</inkml:trace>
  <inkml:trace contextRef="#ctx0" brushRef="#br0" timeOffset="52487.978">1 5000,'5'-6,"77"-85,-4-3,-3-3,-6-4,45-86,-100 161,-1-1,-2 0,0-1,-2-1,-1 1,-2-1,0 0,-2-1,-1 1,-1-14,-3 39,1 0,-1 0,0 0,0 0,0 1,0-1,-1 0,1 0,-1 1,0-1,0 1,-1-1,1 1,-1 0,1 0,-1 0,0 0,0 0,0 1,-1-1,1 1,-1 0,1 0,-1 0,0 1,1-1,-1 1,0 0,0 0,0 0,0 1,0-1,0 1,0 0,-1 0,1 1,0-1,0 1,0-1,0 1,1 1,-1-1,0 0,0 1,-2 2,-8 2,2 2,-1 0,1 0,0 1,1 0,0 1,0 1,1 0,1 0,0 1,0 0,1 0,1 1,0 0,0 0,0 5,6-14,0 0,0-1,0 1,1 0,-1 0,1 0,0 0,0-1,0 1,1 0,0 0,-1 0,1 0,0-1,1 1,-1 0,1-1,0 1,-1-1,2 0,-1 0,0 0,0 0,1 0,0 0,0 0,0-1,0 1,0-1,0 0,0 0,1 0,-1-1,3 2,9 3,0 0,1-2,0 1,-1-2,1 0,0-1,14 0,186-2,-213 0,-1 0,0-1,0 1,0 0,1 0,-1 0,0 0,0 1,0-1,0 1,1-1,-1 1,0 0,0 0,0 0,0 0,0 0,-1 0,1 0,0 1,0-1,-1 1,1-1,-1 1,1 0,-1 0,0-1,0 1,0 0,0 0,0 0,0 0,0 0,-1 1,1-1,-1 0,1 0,-1 0,0 0,0 1,0-1,0 0,0 0,-1 1,-4 15,0-1,-2 0,0 0,-1-1,0 1,-1-2,-1 1,-1-1,-2 1,-22 36,30-45,0 0,1 0,-1 0,1 1,1 0,0 0,0 0,0 0,1 0,0 1,1-1,-1 1,2-1,-1 1,1-1,1 1,0-1,0 1,0-1,1 1,0-1,1 0,0 0,0 0,1 0,0 0,0-1,2 1,8 9,0 0,2-2,0 0,0 0,2-2,12 8,31 25,-44-30</inkml:trace>
  <inkml:trace contextRef="#ctx0" brushRef="#br0" timeOffset="53502.577">1045 4407,'-7'10,"0"0,0 1,1 0,0 1,1-1,1 1,0 0,0 0,1 0,1 1,0-1,1 1,0-1,1 1,1 8,-2-4,12 139,-10-150,1 0,0-1,0 1,1 0,-1-1,1 0,0 1,0-1,1 0,0-1,0 1,0-1,0 0,1 1,-1-2,1 1,0-1,0 1,1-2,-1 1,1 0,-1-1,1 0,3 0,-2 0,0-1,0 0,0 0,0-1,0 0,0 0,0-1,0 0,0 0,-1-1,1 1,0-2,0 1,-1-1,0 0,1 0,-1 0,0-1,0 0,-1-1,0 1,1-1,-1 0,4-5,9-12,-1 0,-1-1,-1-1,-1 0,7-16,12-47,-30 41,-26 68,17-7,1-1,1 1,0 0,1 0,1 0,0 1,1-1,1 0,1 1,0-1,0 1,2-1,0 1,-1-8,0 1,0-1,1 0,0 0,1 0,0-1,0 1,0-1,1 0,0 0,0-1,1 1,0-1,0 0,1-1,-1 1,1-1,0-1,1 1,-1-1,1-1,0 1,0-1,0-1,0 1,0-1,1-1,-1 1,1-2,-1 1,1-1,-1 0,1-1,2 0,17-4,-1 0,0-2,0-1,-1-1,0-1,0-2,-1 0,-1-2,0 0,-1-2,0 0,12-14,-10 8,14-13,-2 0,-1-3,-2-1,20-30,-32 37,-1-1,-1-1,-2-1,-2-1,-1 0,-2-1,-1-1,-2 1,-2-2,-1 1,1-36,-7 63,1-2,-1 0,0 0,0-1,-2 1,1 0,-2-1,0 1,0 0,-1 0,-1 0,0 1,-1-1,0 1,-1 0,-6-9,10 19,0 0,0 0,-1 0,1 1,0-1,-1 1,1-1,-1 1,0 0,1 0,-1 0,0 0,1 1,-1-1,0 1,0 0,0 0,1 0,-1 0,0 0,0 0,0 1,1-1,-1 1,0 0,0 0,1 0,-1 0,1 0,-1 1,1-1,0 1,-1 0,1-1,0 1,0 0,0 0,0 1,-70 87,54-52,2 0,2 1,1 1,2 0,2 1,2 0,2 0,-1 41,2 298,3-371,1 0,0 1,0-1,1 0,0 0,1 0,0 0,0 0,1-1,0 1,1-1,0 1,0-1,0 0,1-1,1 1,-1-1,1 0,0 0,1-1,0 0,0 0,0 0,0-1,1 0,0-1,0 0,1 0,-1 0,1-1,-1 0,1-1,0 0,0-1,0 1,3-2,1-2,0-2,-1 0,1 0,-1-1,0 0,0-1,0-1,-1 0,0-1,-1 1,1-2,-2 0,1 0,-1-1,0 0,-1 0,2-3,1 0,-2 0,0 0,-1-1,0-1,-1 1,0-1,-2-1,1 1,-2-1,0 0,-1 0,-1 0,0-6,-3 12,0 1,-1 0,0 0,-1 0,0 1,0-1,0 1,-2-1,1 1,-1 0,0 0,0 1,-1 0,0 0,0 0,-1 1,0 0,0 0,-1 0,1 1,-1 0,0 1,0 0,-1 0,1 0,-1 1,-2 0,2 0,-1-1,-1 1,1 1,0 0,-1 0,1 1,-1 0,1 1,-1 0,0 1,1 0,0 1,-1 0,1 0,0 1,0 1,0 0,0 0,1 1,-1 0,1 0,1 1,-1 0,1 1,-1 0,8-3,-1-1,1 1,-1 0,1-1,0 1,0 0,1 0,-1-1,1 1,0 0,0 0,0 0,1 0,-1-1,1 1,0 0,0 0,0-1,1 1,-1-1,1 1,0-1,0 1,0-1,0 0,0 0,1 0,-1 0,1-1,0 1,0-1,0 1,0-1,1 0,-1 0,0-1,1 1,-1-1,1 1,0-1,16 9</inkml:trace>
  <inkml:trace contextRef="#ctx0" brushRef="#br0" timeOffset="54820.623">2427 4914,'72'-66,"54"-64,-80 68,-3-1,-2-2,-4-2,-2-1,-4-2,-2-1,-4-2,7-38,12-114,-44 223,1 1,-1-1,1 1,-1-1,0 1,1-1,-1 1,0-1,0 0,0 1,0-1,-1 1,1-1,0 1,-1-1,1 1,-1-1,1 1,-1-1,0 1,0 0,0-1,1 1,-1 0,0 0,-1-1,1 1,0 0,0 0,0 0,-1 0,1 1,0-1,-1 0,1 1,-1-1,1 0,-1 1,1 0,-1-1,1 1,-1 0,1 0,-1 0,1 0,-1 0,0 0,1 0,-1 0,1 1,-1-1,1 1,-1-1,1 1,-1 0,-10 7,0 1,1 1,0 0,0 1,1 0,0 0,1 1,1 0,0 1,0 0,1 0,1 1,-2 6,-11 16,-3 7,1 1,3 1,1 1,3 0,1 1,3 1,1 0,3 0,2 0,1 35,4-50,2-1,1 0,1 0,2 0,1-1,1 0,13 26,-21-53,1 0,0 0,0-1,0 1,0-1,0 0,1 1,0-1,-1 0,1 0,0-1,0 1,1-1,-1 1,1-1,-1 0,1 0,0-1,-1 1,1-1,0 0,0 0,0 0,0 0,0-1,0 0,0 1,0-1,0-1,0 1,1-1,2 0,9-4,0-1,-1 0,0-1,0-1,-1 0,0-1,0 0,-1-1,0-1,-1 0,9-10,30-24,-34 31,0-2,-1 0,-1-1,-1 0,0-1,-2 0,0-1,0-1,-2 0,6-16,-14 31,1 1,-1 0,0-1,-1 0,1 1,-1-1,1 0,-1 0,-1 1,1-1,-1 0,0 0,0 0,0 0,-1 0,0 0,0 0,0 0,0 1,-1-1,0 1,0-1,0 1,0-1,-1 1,0 0,1 0,-2 0,1 0,0 1,-1 0,0-1,1 1,-1 0,-1 1,0-2,-11 0,0 1,-1 1,1 1,-1 0,1 1,-1 0,1 1,0 1,-1 1,1 0,0 2,1-1,-1 2,1 0,-3 2,-2-1,-37 21,38-13</inkml:trace>
  <inkml:trace contextRef="#ctx0" brushRef="#br0" timeOffset="55658.31">3190 4604,'25'12,"1"-2,0 0,0-2,1-1,0-1,1-1,-1-1,1-2,-1-1,3-1,-15-2,0-2,0 0,-1 0,1-1,-1-1,0-1,0 0,-1-1,0 0,0-1,-1 0,8-8,-14 12,0 0,0 0,0-1,-1 0,1 0,-2 0,1 0,-1-1,0 0,0 0,0 0,-1 0,-1-1,1 1,-1-1,0 0,-1 1,0-1,0 0,0 0,-1 0,-1 0,1 0,-1 0,-2-7,1 12,0 0,0-1,0 1,-1 0,1 1,-1-1,0 0,0 1,0-1,0 1,0 0,-1 0,1 1,0-1,-1 0,0 1,1 0,-1 0,0 0,1 0,-1 1,0 0,0-1,0 1,-1 1,-98 13,90-8,0 0,1 1,0 0,0 0,0 1,1 1,1 0,-1 1,1 0,1 0,0 1,1 0,0 1,0 0,1 0,1 0,0 1,1 0,0 0,1 1,1-1,0 1,0 0,2 0,-1 0,2 0,0 0,1 0,0 0,1 0,1 0,3 10,-3-17,0 0,0 0,1 0,0-1,0 0,1 1,0-2,0 1,0 0,1-1,-1 0,1-1,1 1,-1-1,0 0,1 0,0-1,0 0,0-1,0 1,1-1,-1 0,1-1,-1 0,5 0,8 1,-1-1,1-1,-1-1,1-1,-1 0,0-2,0 0,0-1,12-5,-2-5,1-1,-2-2,0 0,-1-2,-1-1,-1-1,-1-2,14-17,-32 34,20-17,-2-1,-1-1,-1-1,-1-1,-2-1,-1 0,-1-2,-1 0,-2-1,-1 0,5-26,-17 55,0-1,-1 1,0-1,0 1,0-1,0 1,0-1,-1 1,1-1,-1 1,0-1,0 1,0 0,-1-1,1 1,-1 0,0 0,0 0,0 0,0 0,0 1,-1-1,1 1,-1-1,1 1,-1 0,0 0,0 0,0 0,0 1,-1-1,1 1,0 0,-1 0,1 0,0 0,-1 1,1-1,-1 1,0 0,1 0,-1 0,1 0,-1 1,1-1,0 1,-1 0,1 0,-1 1,1-1,0 0,0 1,-1 0,-3 1,0-1,0 1,1 1,-1 0,1-1,0 2,0-1,0 1,0 0,1 0,0 1,0-1,0 1,1 0,-1 1,2-1,-1 1,1-1,0 1,0 0,1 1,0-1,0 0,1 0,-1 1,2-1,-1 1,1-1,0 1,1-1,0 1,1 2,2-2,1-1,1 1,-1-2,1 1,0-1,1 1,0-2,0 1,0-1,0 0,1-1,0 1,0-1,0-1,0 0,6 2,30 15,-21-4,-1 1,-1 1,-1 1,-1 1,0 1,-2 0,0 1,-1 1,-2 0,0 1,-1 1,-2 0,-1 1,2 9,-7-25,55 103,-49-99</inkml:trace>
  <inkml:trace contextRef="#ctx0" brushRef="#br0" timeOffset="56550.119">5476 3757,'-8'11,"0"1,0 0,2 1,-1-1,2 1,0 0,0 1,1-1,1 1,0 0,1 0,0 13,-1-7,-26 316,26-305,-5 33,3 1,3-1,4 27,-1-89,-1 1,0-1,0 0,1 0,-1 0,1 0,0 1,-1-1,1 0,0 0,0 0,0-1,1 1,-1 0,0 0,1-1,-1 1,1 0,0-1,-1 0,1 1,0-1,0 0,0 0,0 0,0 0,0 0,0 0,0-1,0 1,0-1,1 0,-1 1,0-1,0 0,1 0,-1 0,0-1,0 1,0 0,0-1,1 1,-1-1,0 0,0 0,0 0,0 0,0 0,-1 0,2-1,287-196,-268 183,1 2,0 0,1 2,0 0,1 2,0 0,1 2,-1 1,1 1,1 1,11 1,-33 4,-1 1,1-1,0 1,-1 0,1 0,-1 1,0-1,0 1,0 0,0 0,0 0,-1 1,0-1,1 1,-1 0,0 0,-1 0,1 0,-1 1,0-1,0 1,0-1,-1 1,1 0,-1 0,0-1,-1 1,1 0,-1 0,0 0,0 0,0 0,-1 0,0 0,0-1,0 1,0 0,-1 0,0-1,0 1,0-1,-3 5,-12 19,-2 0,-1-1,-1-1,-1-1,-1-1,-2-1,0 0,-1-3,-1 0,-1-1,-1-2,0-1,-1-1,-17 5,29-13,-1 0,0-1,0-1,-1 0,1-2,-1 0,0-1,0-1,-7-2,20 1,0 0,0-1,1 0,-1 0,0 0,1-1,-1 0,1 0,-1-1,1 0,0 0,0-1,0 1,1-1,-1 0,1-1,0 1,0-1,1 0,-1 0,1-1,0 1,1-1,-1 0,1 0,0 0,1-1,-2-4,2 2,1 0,0 0,0 0,1 0,0 0,1 0,0 0,0 1,1-1,0 0,0 1,1-1,1 1,2-6,6-14</inkml:trace>
  <inkml:trace contextRef="#ctx0" brushRef="#br0" timeOffset="57500.524">6718 4322,'-35'0,"2"2,-1 0,0 3,0 1,1 1,0 2,20-5,0 0,0 1,1 1,0 0,0 1,0 0,1 1,0 0,0 1,1 0,0 0,1 2,0-1,0 1,1 0,-1 3,0 1,1 0,0 0,1 0,1 1,0 0,1 0,1 1,1-1,0 1,1 0,1 0,0-1,2 2,-1-14,1-1,0 1,0 0,0 0,0-1,1 1,-1-1,1 0,0 1,0-1,1 0,-1 0,0 0,1 0,0-1,0 1,0-1,0 1,0-1,0 0,0 0,1-1,-1 1,1-1,-1 1,1-1,0 0,0-1,-1 1,1-1,0 1,0-1,0 0,-1 0,1-1,0 1,0-1,0 0,-1 0,1 0,-1 0,1-1,-1 0,1 1,-1-1,0-1,1 1,24-15,1-1,-2-1,-1-1,0-2,-1 0,-2-2,0-1,-2 0,-1-2,-1 0,1-3,43-55,-62 83,0 1,0-1,-1 1,1 0,0 0,0-1,1 1,-1 0,0 0,0 0,1 0,-1 0,0 0,1 1,-1-1,1 0,-1 1,1-1,-1 1,1-1,-1 1,1 0,-1 0,1 0,0 0,-1 0,1 0,-1 0,1 0,0 1,-1-1,1 0,-1 1,1-1,-1 1,1 0,-1 0,0-1,1 1,-1 0,0 0,0 0,1 1,-1-1,0 0,0 0,0 0,0 1,-1-1,1 1,0-1,0 0,-1 1,1 0,-1-1,0 1,1-1,-1 1,0-1,0 1,20 172,22-78,-40-93,0 0,0 0,0 0,0 0,1 0,-1-1,1 1,0-1,-1 0,1 1,1-2,-1 1,0 0,0 0,1-1,-1 0,0 0,1 0,-1 0,1 0,0-1,-1 0,1 1,0-1,-1 0,1-1,0 1,10-6,0 1,-1-2,0 0,0 0,-1-1,0-1,0 0,-1-1,0 0,-1-1,0 0,-1 0,0-1,0 0,-1-2,54-61,-31 43,1 1,2 1,1 2,2 1,33-18,-68 43,0 0,1 0,-1 1,0-1,1 1,0-1,-1 1,1 0,-1 0,1 0,0 0,0 1,0-1,-1 1,1 0,0 0,0 0,0 0,0 0,0 0,-1 1,1-1,0 1,0 0,-1 0,1 0,0 0,-1 1,1-1,-1 1,1-1,-1 1,0 0,0 0,0 0,0 0,0 0,0 0,-1 1,1-1,-1 1,1-1,-1 1,0 9,0 0,-1 0,-1 0,1-1,-2 1,0 0,0 0,-1-1,-1 1,-2 12,0-1,4-19,0-1,1 1,-1 0,1 0,0 0,0-1,1 1,-1 0,1 0,0 0,0 0,0 0,0 0,1 0,0 0,-1 0,1 0,2 2,0-5,0-1,1 1,-1-1,1 0,-1 0,0 0,1 0,-1-1,1 1,-1-1,0 0,0 0,1 0,-1-1,0 1,0-1,0 1,0-1,-1 0,1 0,0-1,-1 1,1 0,-1-1,0 0,1-1,0 2,213-169,-127 127,-88 43,0 1,1 0,-1-1,0 1,0 0,0 0,1 0,-1-1,0 1,0 1,1-1,-1 0,0 0,0 0,1 1,-1-1,0 0,0 1,0-1,0 1,1 0,-1-1,0 1,0 0,0 0,0-1,-1 1,1 0,0 0,0 0,0 0,-1 0,1 0,-1 1,1-1,-1 0,1 0,-1 0,1 0,-1 1,0-1,0 0,0 0,0 1,0 0,-2 60,-7-24,6-30,0 1,0-1,1 1,0 0,0 0,1 0,0 0,1 0,0 1,0-1,1 0,0 0,1 0,0 0,0 0,1-1,0 1,3 4,5 0</inkml:trace>
  <inkml:trace contextRef="#ctx0" brushRef="#br0" timeOffset="58051.929">8580 4322,'-27'6,"0"0,1 2,0 1,0 1,1 1,0 1,1 1,0 1,2 2,-1 0,2 1,-11 12,26-23,1 0,0 0,0 1,0 0,1 0,0 0,0 1,1-1,0 1,0 0,1 0,0 0,0 0,1 0,0 1,0-1,1 0,0 1,1-1,-1 0,2 0,-1 1,1-1,2 4,2-7,0-1,0 1,1-1,0-1,0 1,0-1,0 0,0-1,0 1,1-2,-1 1,1-1,0 0,-1 0,1-1,0 0,-1-1,1 0,-1 0,1 0,-1-1,1 0,1-1,14-5,-2 0,1-2,-1 0,-1-2,1 0,-2-1,0-1,-1 0,0-2,-1 0,-1-1,-1-1,0 0,-1-1,-1 0,-1-2,-1 1,6-16,36-65,-17 37,-3-2,-2-1,-4-2,5-25,-27 74,-1-1,-1 0,-1 1,0-1,-2 0,-1-17,0 30,1 1,-1 0,0-1,-1 1,0 0,0 0,0 0,-1 0,0 1,-1-1,1 1,-1 0,0 0,-1 0,1 0,-1 1,-1-1,1 1,-1 1,-5-5,5 6,1 1,-1-1,0 1,0 0,0 0,0 1,-1 0,1 0,0 0,-1 1,1 0,0 0,-1 1,1 0,0 0,0 0,0 1,0 0,0 0,0 0,0 1,0 0,1 0,0 0,-1 1,1 0,-2 2,-8 7,1 0,0 1,1 0,0 1,1 1,1 0,1 0,-4 8,5-8,1 1,0 0,1 0,1 1,1 0,0 0,1 0,1 1,1-1,1 1,0 0,2-1,0 1,1 0,0-1,2 0,0 1,1-1,7 15,2-5,2 0,1 0,1-2,1 0,1-1,2-1,0-2,1 0,2-1,0-1,1-1,0-1,2-2,0-1,1-1,0-1,6 0,62 22,2-3,77 12,-153-39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7:03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368 902,'25'205,"-23"181,-52-100,47-262</inkml:trace>
  <inkml:trace contextRef="#ctx0" brushRef="#br0" timeOffset="271.86">1 1128,'29'-29,"23"-19,9-6,3 1,0 5,-6 11,-3 6,-7 5,-5 1,-7 5,1 1,-1 4,-2-1,-7 8,-8 5</inkml:trace>
  <inkml:trace contextRef="#ctx0" brushRef="#br0" timeOffset="518.735">763 1438,'28'-4,"0"-1,-1-2,1-1,-1-1,-1-1,1-1,-2-2,0 0,4-5,-21 12,0 0,0 0,-1-1,0-1,0 1,-1-1,0 0,0-1,-1 1,0-1,0 0,-1 0,0-1,-1 1,0-1,0 0,-1 0,-1 0,1 0,-2 0,1 0,-1 0,-1-3,1 10,-1 0,1 0,0 0,-1 0,1 0,-1 0,0 1,0-1,0 0,-1 0,1 1,-1-1,1 1,-1-1,0 1,0 0,0 0,0-1,0 1,-1 1,1-1,0 0,-1 1,0-1,1 1,-1 0,0-1,1 1,-1 1,0-1,0 0,0 1,0-1,0 1,0 0,0 0,0 0,0 1,0-1,0 1,0-1,0 1,1 0,-1 0,0 0,0 1,1-1,-1 0,1 1,-3 2,-9 6,0 0,1 1,0 1,1 0,0 1,1 0,0 1,1 0,1 1,0 0,1 0,1 1,0 0,1 0,1 0,1 1,0 0,1 0,1 0,0 1,1 16,3-27,-1 0,2-1,-1 1,1 0,0-1,0 1,0-1,1 0,0 0,0 0,1-1,0 1,0-1,0 0,0-1,1 1,0-1,0 0,0 0,0-1,1 0,0 0,-1-1,1 1,0-1,0-1,0 1,0-1,0-1,0 1,1-1,-1 0,0-1,0 0,0 0,1-1,17-3</inkml:trace>
  <inkml:trace contextRef="#ctx0" brushRef="#br0" timeOffset="819.484">1356 1410,'14'-56,"3"0,3 1,2 2,2 0,2 1,14-18,-40 71,0-1,0 0,1 1,-1-1,0 0,0 0,0 1,1-1,-1 0,0 0,0 0,0 1,1-1,-1 0,0 0,1 0,-1 0,0 1,0-1,1 0,-1 0,0 0,1 0,-1 0,0 0,1 0,-1 0,0 0,1 0,-1 0,0 0,0 0,1 0,-1 0,0 0,1 0,-1-1,0 1,0 0,1 0,-1 0,0 0,1-1,-1 1,0 0,0 0,0 0,1-1,-1 1,0 0,0 0,0-1,0 1,1 0,-1-1,0 1,0 0,0-1,0 1,0 0,0-1,-1 36,0-21,1-10,0-1,-1 0,2 1,-1-1,0 0,1 1,-1-1,1 0,0 0,0 1,0-1,1 0,-1 0,1 0,-1 0,1-1,0 1,0 0,1-1,-1 1,0-1,1 0,-1 0,1 0,0 0,0 0,0-1,0 1,0-1,0 1,0-1,0 0,0-1,1 1,-1 0,0-1,1 0,-1 0,0 0,1 0,-1 0,0-1,1 0,-1 1,0-1,1-1,10-5,-1-1,0 0,0-2,-1 1,0-1,-1-1,0 0,-1-1,0 0,-1 0,0-1,-1 0,0-1,-1 0,-1 0,0 0,4-15,-6 19,4-8</inkml:trace>
  <inkml:trace contextRef="#ctx0" brushRef="#br0" timeOffset="1302.559">2174 648,'-3'4,"-14"16,2 1,0 1,1 1,1 0,2 0,0 1,1 1,2-1,0 2,0 9,7-31,1 0,1 0,-1 0,0-1,1 1,0 0,0 0,0 0,0-1,1 1,-1-1,1 1,0-1,0 1,0-1,1 0,-1 0,1 0,-1 0,1-1,0 1,0-1,0 1,1-1,-1 0,1-1,-1 1,1 0,-1-1,1 0,0 0,0 0,-1 0,2 0,4 1,1-1,-1 0,0 0,1-1,-1 0,1 0,-1-1,1 0,-1-1,0 0,0 0,0-1,0-1,0 1,5-6,0 0,-1 0,0-2,0 1,-1-2,-1 1,0-2,0 1,-2-2,1 1,-2-1,6-11,73-188,-82 197,2-2,0-1,-2-1,0 1,-1-1,-1 0,-1 0,-1 0,0 0,-2 0,0 0,-1 0,-1 0,-1 1,-1-1,-1 1,0 0,-1 0,-10-16,13 26,0 0,0 1,-1-1,0 1,-1 0,0 1,0-1,0 1,-1 0,0 1,-1 0,0 0,1 0,-2 1,1 0,-1 1,1 0,-1 0,0 1,-1 0,1 0,0 1,-1 1,1 0,-1 0,0 0,1 1,-1 1,0 0,1 0,-1 1,1 0,-7 2,5 4,-1 0,1 0,0 1,1 1,0-1,1 2,0-1,0 1,1 1,0 0,1 0,1 0,0 1,1 0,0 0,1 0,0 1,1-1,0 1,2 0,-1 0,2 0,0 0,0 0,1 0,1 0,1-1,1 8,2-3,1 0,1 0,1 0,0-1,1 0,1-1,0 0,2-1,-1 0,2-1,0-1,0 0,2 0,-1-2,1 0,1-1,0 0,6 1,5 1,1-1,0-1,1-2,0-1,29 3,54-12,-89-4</inkml:trace>
  <inkml:trace contextRef="#ctx0" brushRef="#br0" timeOffset="1672.368">2823 394,'-5'17,"0"0,1 0,0 1,2-1,0 1,1 0,1-1,1 15,-1-27,1 0,-1 0,1 0,1 0,-1 0,1 0,-1 0,1 0,1 0,-1-1,1 1,-1-1,1 0,1 0,-1 0,1 0,-1 0,1-1,0 1,0-1,1 0,-1 0,0-1,1 0,0 1,0-1,-1-1,1 1,0-1,1 0,1 0,-1 1,0-1,0-1,0 1,0-1,0 0,0 0,0-1,0 0,0 0,0-1,0 1,-1-1,1 0,0-1,-1 1,0-1,0 0,1-1,-2 1,1-1,0 0,-1 0,0 0,0-1,0 0,0 1,-1-1,0-1,0 1,0 0,1-3,-1-2,1 0,-1 1,-1-1,0 0,0 0,-1-1,0 1,-1 0,0 0,-1 0,0-1,-1 1,1 0,-2 0,0 1,0-1,-1 0,0 1,0 0,-1 0,0 0,-1 1,0-1,0 1,-1 1,0-1,0 1,-1 0,-8-5,-7 3,2 4</inkml:trace>
  <inkml:trace contextRef="#ctx0" brushRef="#br0" timeOffset="7553.034">1779 2426,'-22'7,"1"2,0 0,0 1,1 1,0 1,1 1,1 1,0 0,1 2,0 0,1 0,1 2,1 0,0 0,-9 18,16-22,0 1,1-1,0 1,1 0,1 1,1-1,0 1,1 0,0-1,1 1,1 0,1 0,0 0,1 0,1-1,3 12,-4-23,1 0,-1-1,1 1,0-1,0 1,1-1,-1 0,0 0,1 0,0-1,0 1,0-1,0 0,0 0,0 0,0-1,1 1,-1-1,1 0,-1 0,1-1,-1 1,1-1,-1 0,1 0,-1-1,1 1,-1-1,1 0,-1 0,1-1,-1 1,0-1,0 0,0 0,0-1,0 1,0-1,-1 1,1-1,-1 0,0-1,1 1,-2-1,1 1,0-1,0-1,27-32,-2-1,-1-2,-2 0,-2-2,2-9,-8 18,2-4,-2-1,-2 0,-1-1,5-31,3 0,-19 97,-4-20,-21 171,22-171,0 1,1-1,0 0,0 0,1 1,0-1,0 0,1 0,0-1,0 1,0 0,1-1,0 0,0 0,1 0,0 0,0-1,0 0,1 0,-1 0,1-1,6 4,-5-4,0 0,0 0,0 0,0-1,1 0,-1-1,1 0,0 0,0 0,-1-1,1 0,0-1,0 0,0 0,0-1,0 0,0 0,0 0,0-1,-1-1,1 1,-1-1,1 0,-1-1,0 0,-1 0,1-1,-1 1,6-6,3-7,-1-1,0 0,-1 0,-2-2,1 1,-2-2,-1 1,-1-1,0-1,-1-4,8-14,114-295,-128 331,-1 0,1 1,0-1,1 0,-1 1,1-1,-1 1,1-1,0 1,0 0,1 0,-1 0,1 0,-1 0,1 1,0-1,0 1,0-1,0 1,1 0,-1 1,1-1,-1 0,1 1,-1 0,1 0,0 0,0 0,-1 1,1-1,0 1,0 0,0 0,0 0,-1 1,1-1,0 1,0 0,-1 0,1 0,0 1,-1-1,1 1,0 1,32 58,-35-59,0-1,0 1,-1 0,1 0,-1-1,1 1,-1 0,0 0,1 0,-1 0,0 0,0-1,0 1,-1 0,1 0,0 0,-1 0,1 0,-1-1,0 1,1 0,-1 0,0-1,0 1,0-1,0 1,-1-1,1 1,0-1,-1 0,1 1,0-1,-1 0,-1 1,-1-3,1 1,-1-1,0 1,0-1,0 0,1-1,-1 1,0-1,1 1,-1-1,1 0,0 0,0-1,-1 1,1-1,1 1,-1-1,0 0,1 0,0 0,-1 0,1-1,0 1,0-3,-6-3,8 8,0-1,-1 1,1 0,-1 0,0-1,1 1,-1 0,0 0,0 0,1 0,-1 0,0 0,0 0,0 0,0 0,0 1,-1-1,1 0,0 1,0-1,0 0,-1 1,1 0,0-1,-1 1,1 0,0 0,-1-1,1 1,0 0,-1 0,1 1,0-1,-1 0,1 0,0 1,-1-1,1 0,0 1,0-1,0 1,-1 0,1-1,0 1,0 0,0 0,0 0,0 0,-5 11,1 0,1 0,0 1,0 0,1-1,1 1,0 0,1 0,1 0,0 0,0 0,2 6,-2 1,0-13,-1 0,1-1,0 1,0 0,1-1,0 1,0-1,0 1,1-1,0 0,1 1,-1-1,1 0,0 0,1-1,-1 1,1-1,0 1,1-1,-1-1,1 1,0-1,0 1,0-1,1-1,-1 1,1-1,0 0,0 0,0-1,0 1,4-1,7 1,0-1,0-2,1 1,-1-2,0 0,0-1,0-1,0-1,0 0,0-1,-1-1,0 0,0-1,-1-1,1 0,-2-2,7-4,13-11,-1-2,-1-1,-2-1,-1-2,-1-1,14-21,-19 21,-2-2,-1 0,-1 0,-2-2,-2 0,-1-1,-2-1,-1 0,-2-1,-2 1,-2-1,-1-1,-2-7,-1 37,-7-181,5 180,0 0,-2 0,1 1,-1-1,-1 0,0 1,0 0,-1 0,-1 0,1 1,-1-1,-1 1,0 1,0-1,-8-5,13 12,0 0,0 0,0 1,0-1,0 0,0 1,0 0,-1 0,1 0,0 0,-1 0,1 0,-1 0,0 1,1-1,-1 1,1 0,-1 0,0 0,1 0,-1 0,1 1,-1-1,0 1,1-1,-1 1,1 0,0 0,-1 0,1 0,0 1,-1-1,1 1,0-1,0 1,0 0,1 0,-1 0,0 0,1 0,-1 0,1 0,-1 1,1-1,0 0,0 1,0-1,1 1,-1 0,-6 25,2 1,2-1,0 1,2 0,1 0,1-1,4 19,-5-45,6 48,2 0,2 0,2-1,2 0,3-1,2-1,1 0,5 2,169 276,-192-319,7 14,-3-23,-39-133,22 103</inkml:trace>
  <inkml:trace contextRef="#ctx0" brushRef="#br0" timeOffset="7806.59">2880 1918,'33'-14,"17"-10,8-5,0-4,0 1,-6 0,-2 0,-4 2,-1 5,-3 3,-4-1,-4 5,-2-1,-3 5,0 3,-2-1,1 2,-5 3</inkml:trace>
  <inkml:trace contextRef="#ctx0" brushRef="#br0" timeOffset="8054.252">3782 1551,'-4'7,"-2"0,1 0,0 0,0 1,1 0,0 0,0 0,1 0,0 0,0 1,1 0,0-1,1 1,0 0,0 3,3-8,1 0,-1-1,1 1,0-1,-1 1,2-1,-1 0,0 0,1-1,-1 1,1-1,0 1,0-1,0 0,0-1,0 1,0-1,0 1,1-1,-1-1,0 1,1 0,-1-1,0 0,1 0,-1-1,1 1,-1-1,21 4,-20-3,0 0,0 0,0 1,-1-1,1 1,0 0,-1 1,1-1,-1 1,0 0,1 0,-1 0,0 1,0-1,0 1,0 0,-1 0,1 0,-1 1,0-1,0 1,0 0,0 0,-1 0,1 0,-1 0,0 1,-1-1,1 1,-1-1,0 1,0 0,0-1,0 1,-1 0,0 0,0-1,0 1,-1 0,1 0,-1-1,-1 3,-6 6,-1 0,0 0,0-1,-2 0,1 0,-2-1,1-1,-1 0,-1-1,0 0,0-1,-1 0,0-1,0 0,-1-2,-5 2,2 1</inkml:trace>
  <inkml:trace contextRef="#ctx0" brushRef="#br0" timeOffset="9189.011">1638 4655,'29'-10,"-1"-1,0-1,-1-1,0-2,-1-1,-1-1,0-1,-2-1,0-1,-1-1,-1-1,12-16,30-45,-3-2,-4-2,-3-5,-22 44,-2 0,-2-2,-3-1,-2-1,-2-1,-3 0,-1-2,-4 0,-1 0,-3-1,-3 0,-1-13,-31-32,26 99,-1-1,1 1,-1-1,0 1,0 0,0 0,0 0,0 0,0 0,0 0,-1 0,1 1,-1-1,1 1,-1 0,0 0,0 0,1 0,-1 0,0 1,0-1,0 1,0-1,0 1,0 0,1 1,-1-1,0 0,0 1,0-1,0 1,0 0,1 0,-2 1,-6 4,0 1,0 0,1 1,0 0,1 0,-1 1,2 0,-1 1,1-1,1 2,0-1,0 0,1 1,0 2,4-12,-22 43,2 1,2 2,2 0,3 0,1 2,2 0,3 0,1 0,3 1,2 39,3-69,1 0,1-1,0 1,2-1,0 0,1 0,1 0,1-1,2 4,-7-16,1 1,0-1,0 0,0-1,0 1,1-1,0 0,0 0,1 0,-1-1,1 1,0-1,0-1,1 1,-1-1,1-1,0 1,-1-1,1 0,0 0,0-1,0 0,0 0,1-1,-1 0,6 0,8-5,-1 0,1-1,-1-1,-1-1,1-1,-1 0,-1-2,0 0,0-1,-1-1,0 0,-2-1,1-1,-2-1,0 0,-1 0,0-2,-2 0,9-17,34-96,-57 127,-6 26,7-16,0 0,0 1,0-1,1 1,0 0,0-1,1 1,0 0,0-1,1 1,-1 0,1-1,1 1,-1-1,1 1,0-1,1 0,0 0,0 0,0 0,0 0,1 0,0-1,0 0,1 0,-1 0,1 0,0-1,1 0,-1 0,1 0,-1-1,2 1,1-2,1 0,0 0,0-1,0 0,0-1,0 0,0 0,0-1,0 0,0 0,-1-1,1-1,0 1,-1-1,1-1,-1 1,0-1,0-1,-1 0,1 0,-1 0,0-1,1-1,15-15,0 0,-2-2,0 0,-2-1,16-27,-11 14,-2-2,-1 0,-2-1,-2-1,-2-1,-1 0,-3-1,-1 0,-2-1,-3 0,0-33,-2 51,-1 0,-2 0,-1 0,-1 1,-2-1,0 0,-2 1,0 0,-2 0,-1 0,-1 1,-10-17,19 40,0 1,0-1,0 0,0 1,0-1,0 1,0-1,-1 1,1-1,-1 1,1 0,-1 0,1 0,-1 0,0 0,1 0,-1 0,0 0,0 1,0-1,0 1,1-1,-1 1,0 0,0 0,0 0,0 0,0 0,0 0,0 0,0 1,0-1,0 1,1-1,-1 1,0 0,0-1,1 1,-1 0,0 0,1 1,-1-1,1 0,-1 0,1 1,0-1,-1 1,1-1,0 1,0 0,0-1,0 1,1 0,-1 0,0-1,0 2,-6 18,1 1,1-1,0 1,2 0,1 0,0 0,2 0,0 0,2 0,1 5,-3-26,7 56,2 0,2-1,3 0,19 47,14 53,0 93,-44-239,-2 0,1 0,-1 0,-1 0,0-1,0 1,-1 0,0 0,-1 0,0 0,0-1,-1 1,0-1,-1 1,0-1,-1-1,0 1,0 0,0-1,-5 4,10-11,-1 0,0 0,0 0,1 0,-1 0,0-1,0 1,0 0,0 0,-1 0,1-1,0 1,0-1,0 1,0-1,-1 1,1-1,0 0,0 0,-1 1,1-1,0 0,-1 0,1 0,0 0,0-1,-1 1,1 0,0 0,0-1,-1 1,1-1,0 1,0-1,0 0,0 1,0-1,-1 0,1 0,1 0,-1 1,0-1,0 0,0 0,0-1,1 1,-1 0,0 0,-13-65,47-100,-23 129</inkml:trace>
  <inkml:trace contextRef="#ctx0" brushRef="#br0" timeOffset="9719.2">3472 3245,'-36'49,"3"2,1 1,-11 30,41-80,0 0,0 0,0 0,1 1,-1-1,1 1,-1-1,1 1,0-1,0 1,0 0,0-1,0 1,1 0,-1 0,1 0,0 0,0-1,0 1,0 0,1 0,-1 0,1 0,-1 0,1-1,0 1,0 0,0-1,1 1,-1-1,0 1,1-1,0 1,0-1,-1 0,1 0,0 0,1 0,-1 0,0-1,1 1,-1-1,1 1,-1-1,1 0,2 1,120-3,-107-2,1 2,0 0,0 1,0 1,-1 1,1 0,5 3,-12-2,0-1,0 0,1-1,-1 0,1-1,-1-1,1 0,-1 0,0-1,1-1,-1 0,0 0,-1-2,1 1,1-2,12-4,0-2,-2 0,1-1,-2-1,1-1,-2-1,0-2,-1 1,-1-2,-1-1,1-2,-9 9,0-1,-1 0,0 0,-1 0,-1-1,0-1,-2 1,1-1,-2 0,2-8,-6 20,1 0,-1 0,0 0,0 1,0-1,-1 0,1 0,-1 0,0 0,0 0,0 0,-1 1,1-1,-1 1,0-1,0 1,0-1,0 1,-1 0,1 0,-1 0,0 1,0-1,0 0,0 1,-1 0,1 0,0 0,-1 0,1 1,-1-1,0 1,0 0,0 0,1 0,-1 0,0 1,0 0,0 0,0 0,0 0,0 0,0 1,0 0,0 0,1 0,-1 0,0 0,-7 9,0 0,1 0,0 1,1 0,0 1,1 0,0 0,1 1,0 0,1 0,0 1,1-1,1 1,0 0,1 1,1-1,0 1,1-1,0 1,1 6,0-5,-1 0,2-1,0 1,1 0,1 0,0-1,1 0,1 0,0 0,4 5,-6-13,0-1,1 1,-1-1,1 0,1-1,-1 1,1-1,0 0,0 0,0 0,1-1,0 0,0 0,0 0,0-1,1 0,-1 0,1 0,0-1,0 0,0 0,0-1,0 0,1 0,47-12,-30-1</inkml:trace>
  <inkml:trace contextRef="#ctx0" brushRef="#br0" timeOffset="10169.859">2541 3160,'14'-10,"5"2,0 7,-9 4,-6 6,-4-3,-1-8,-6-3,-2-1</inkml:trace>
  <inkml:trace contextRef="#ctx0" brushRef="#br0" timeOffset="12005.164">1496 5361,'-56'99,"4"3,5 2,-19 65,52-127,-50 113,63-154,1-1,-1 0,1 0,-1 0,1-1,-1 1,0 0,1 0,-1 0,1 0,-1 0,1-1,-1 1,1 0,-1 0,1-1,0 1,-1 0,1-1,-1 1,1 0,0-1,-1 1,1-1,0 1,-1-1,1 1,0-1,0 1,-1-1,1 1,0-1,0 1,0-1,0 1,0-1,0 1,0-1,0 1,0-1,0 1,0-1,0 1,0-1,0 0,1 1,-1-1,0 1,0-1,0 1,1 0,-1-1,0 1,1-1,-1 1,0-1,1 1,-1 0,1-1,-1 1,0 0,1-1,20-108,4 0,5 1,5 2,28-56,-44 144,-11 52,-7-23,8 44,-6-24,1 0,1 0,2-1,1 0,2 0,0 0,2-2,2 1,0-1,14 17,-26-41,1 0,-1-1,1 0,0 0,0 0,1 0,-1 0,1-1,-1 1,1-1,0 0,0 0,0 0,0-1,0 0,0 1,0-1,0-1,1 1,-1 0,0-1,1 0,-1 0,0-1,1 1,-1-1,0 0,0 0,0 0,1 0,-1-1,0 0,-1 0,1 0,0 0,-1 0,3-3,11-12,-1 0,-1-2,-1 0,-1-1,0 0,-1-1,-1 0,-2-1,0 0,-1-1,2-11,43-212,-70 134,17 110,4 5</inkml:trace>
  <inkml:trace contextRef="#ctx0" brushRef="#br0" timeOffset="12641.593">2372 5192,'-46'43,"2"3,2 1,3 2,1 2,3 1,-5 14,9 30,30-93,1-1,0 0,0 0,0 1,0-1,0 0,0 0,1 0,-1 1,1-1,-1 0,1 0,0 0,0 0,0 0,0 0,0 0,1 0,-1 0,0-1,1 1,0 0,-1-1,1 0,0 1,0-1,-1 0,1 0,0 0,0 0,1 0,-1 0,0 0,0-1,0 1,0-1,1 0,-1 1,0-1,0 0,1 0,-1-1,10-1,1-2,-1 0,0 0,-1-1,1 0,-1-1,0 0,-1-1,1-1,-1 1,-1-1,1-1,-1 0,-1 0,0-1,2-3,15-17,0-1,-3-1,0 0,-3-2,0-1,-2 0,-2-1,6-23,-21 60,0-1,0 0,0 1,0-1,0 1,0-1,0 0,0 1,0-1,0 0,0 1,0-1,0 0,0 1,0-1,0 0,0 1,1-1,-1 0,0 1,0-1,0 0,1 0,-1 1,0-1,0 0,1 0,-1 1,0-1,0 0,1 0,-1 0,0 1,1-1,-1 0,0 0,1 0,-1 0,0 0,1 0,-1 0,0 0,1 0,-1 0,0 0,1 0,-1 0,0 0,1 0,-1 0,0 0,1 0,-1 0,0-1,1 1,-1 0,0 0,1 0,9 51,-6-33,-3-8,0 0,1 0,0 0,0 0,1 0,0 0,1-1,0 0,1 0,0 0,0 0,1-1,0 1,1-2,0 1,0-1,0 0,1 0,0-1,0 0,1 0,-1-1,1 0,1-1,-1 0,1 0,-1-1,1 0,0-1,0 0,0-1,4-4,0-1,-1-1,0 0,0-1,0 0,-1-1,0-1,0 0,-1 0,0-1,0-1,-1 0,0 0,-1-1,0 0,-1 0,1-4,-1 6,18-23,-2-2,-1 0,-1-2,-3 0,0-2,-3 0,-1 0,-1-2,-3 0,-1 0,2-23,-5 32,-1 0,-2-1,-1 0,-1 0,-2 0,-1 0,-1 0,-2 0,-1 0,-2 1,-1 0,-4-8,12 36,-1 0,0 0,1 0,-1 0,0 0,0 0,-1 0,1 0,0 0,-1 1,0-1,0 1,0-1,0 1,0-1,0 1,-1 0,1 0,-1 0,1 1,-1-1,0 0,1 1,-1 0,0 0,0 0,0 0,0 0,0 0,0 1,-1 0,1-1,0 1,0 0,0 1,0-1,0 0,0 1,0 0,-1 0,2 0,-1 0,-1 0,-4 10,0 0,1 1,0-1,1 1,0 0,1 1,1 0,-1 0,2 0,0 0,1 0,0 0,1 1,0 3,1-15,-3 45,3 0,2 0,1 1,3-1,2-1,2 0,2 0,2-1,1 0,3-1,7 9,59 90,-80-116,-12-20</inkml:trace>
  <inkml:trace contextRef="#ctx0" brushRef="#br0" timeOffset="12819.012">2710 5108,'39'-25,"17"-7,8 2,-1 0,-2 7,-7 6,-7 6,-7 5,-1-1,-2 1,-3 1,-2 1,-2 2,-1 1,-1 1,-5 0</inkml:trace>
  <inkml:trace contextRef="#ctx0" brushRef="#br0" timeOffset="13462.407">3472 4910,'-3'20,"-2"2,1 1,2 0,0-1,1 1,2 0,2 17,-3-36,1 0,-1 0,1-1,0 1,1 0,-1-1,1 1,-1-1,1 0,0 1,0-1,1 0,-1 0,1 0,-1-1,1 1,0-1,0 1,0-1,0 0,0 0,1 0,-1-1,1 1,-1-1,1 0,-1 1,1-2,0 1,0 0,-1-1,1 0,0 0,0 0,0 0,-1 0,1-1,0 0,-1 0,1 0,0 0,-1-1,1 1,-1-1,2 0,11-15,-1 0,0-1,-2-1,0 0,-1-1,0 0,-2 0,-1-1,0-2,11-19,52-123,-66 188,-6 18,11 104,-10-140,1 0,-1 0,1 0,1 0,-1 0,1 0,-1-1,1 1,1-1,-1 0,1 0,-1 0,1 0,0-1,1 1,-1-1,1 0,-1 0,1-1,0 1,0-1,0 0,0-1,0 1,1-1,4-1,0-1,0 0,0-1,0 0,0-1,-1 0,1 0,-1-1,0 0,0-1,0 0,0 0,-1-1,0 0,0 0,-1-1,0 0,0 0,0-1,-1 0,4-6,13-13,-1-1,-1 0,-2-1,-1-2,-1 0,-1 0,-2-2,-2 1,0-2,-3 0,0 0,-3-1,0 1,-3-1,-1-1,-1-18,-1 52,0 1,0-1,0 0,-1 1,1-1,0 0,-1 1,1-1,-1 1,1-1,-1 0,0 1,0 0,0-1,0 1,0-1,0 1,0 0,0 0,0 0,-1-1,1 1,0 1,-1-1,1 0,-1 0,1 0,-1 1,0-1,1 1,-1-1,1 1,-1-1,0 1,1 0,-1 0,0 0,1 0,-1 0,0 1,1-1,-1 0,0 1,1-1,-1 1,1-1,-1 1,0 0,1 0,0 0,-1 0,1 0,0 0,-1 0,1 0,0 0,0 1,0-1,0 1,-11 11,2 1,0 1,1 0,0 0,1 1,1 0,0 0,1 0,1 1,-2 15,5-29,0 0,0 1,1-1,-1 0,1 0,0 1,0-1,0 1,0-1,1 1,0-1,-1 1,1-1,1 1,-1-1,0 1,1-1,0 1,-1-1,1 1,1-1,-1 0,0 1,1-1,0 0,0 0,0 0,0 0,0 0,0-1,1 1,0-1,-1 1,1-1,0 0,0 0,0 0,0-1,0 1,1-1,2 1,3-1,0-1,0-1,0 0,-1 0,1-1,0 0,-1 0,0-1,1 0,-1 0,0-1,0 0,-1-1,1 0,-1 0,89-36,-93 41,0-1,0 1,0 0,0 0,0 0,0 1,0-1,0 1,0-1,-1 1,1 0,0 0,0 1,0-1,-1 0,1 1,-1 0,1-1,-1 1,0 0,0 0,1 1,-1-1,-1 0,1 1,0-1,-1 1,1-1,-1 1,0 0,0 0,0 0,0-1,0 1,-1 0,1 3,7 114,-8-112,-1 20,0-2</inkml:trace>
  <inkml:trace contextRef="#ctx0" brushRef="#br0" timeOffset="14054.06">4912 4204,'-18'31,"-7"8,3 0,0 2,3 0,2 1,1 1,2 1,-5 34,18-76,0 0,0 0,0 0,0 0,1 0,-1 1,1-1,0 0,-1 0,1 1,0-1,0 0,0 0,1 0,-1 1,1-1,-1 0,1 0,0 0,-1 0,1 0,0 0,0 0,1 0,-1 0,0 0,1 0,-1-1,1 1,-1-1,1 1,0-1,0 0,-1 1,1-1,0 0,0 0,0 0,0-1,1 1,-1 0,0-1,0 1,0-1,1 0,-1 0,0 0,0 0,0 0,1 0,0-1,7-4,0 0,0-1,0 0,-1 0,0-1,0-1,-1 1,0-2,0 1,-1-1,6-7,-6 7,113-183,-120 192,0 0,0-1,0 1,0-1,0 1,0-1,0 1,0-1,0 1,0 0,0-1,0 1,1-1,-1 1,0 0,0-1,0 1,1-1,-1 1,0 0,0-1,1 1,-1 0,0-1,0 1,1 0,-1 0,1-1,-1 1,0 0,1 0,-1-1,0 1,1 0,-1 0,1 0,-1 0,1 0,-1 0,0 0,1 0,-1 0,1 0,-1 0,1 0,-1 0,1 0,-1 0,0 0,1 0,-1 0,1 1,-1-1,0 0,1 0,-1 1,0-1,1 0,-1 0,0 1,1-1,-1 0,0 1,0-1,1 0,-1 1,0-1,4 34,-4-23,0-6,0 0,0 0,0 0,0 0,1 0,0 0,0-1,0 1,1 0,-1 0,1-1,0 1,1-1,-1 1,1-1,0 0,0 0,0 0,0 0,1-1,0 1,0-1,0 0,0 0,0 0,0-1,1 0,-1 0,1 0,4 1,-1-2,-1 0,1-1,1 0,-2 0,1-1,0 0,0-1,0 1,0-1,-1-1,1 0,-1 0,0 0,1-1,-2 0,1-1,0 1,-1-1,2-2,101-116,-108 123,28-44,-1-1,-2-2,-2 0,-3-1,-1-1,-2-1,-3-1,3-23,-13 57,-1 0,0 1,-1-1,-1-1,-1 1,0 0,-1 0,-1-1,-1 1,0 0,-1 0,-1 0,0 1,-2-1,0 1,0 0,-2 0,-7-12,13 26,0 0,0-1,0 1,-1 0,1 0,0 0,-1 1,1-1,-1 1,0-1,1 1,-1 0,0 0,0 0,0 0,0 1,0-1,0 1,0 0,0-1,0 1,0 1,0-1,0 0,0 1,0 0,0-1,0 1,0 0,1 1,-1-1,-2 2,-2 1,-1 1,1 1,1-1,-1 1,1 0,0 1,1-1,-1 1,1 1,-4 6,-2 4,0 1,2 0,0 0,1 1,0 0,2 0,1 1,0-1,1 1,2 1,0-1,1 0,1 0,1 1,1-1,1 0,1 0,0 0,2-1,0 1,2-1,0-1,1 1,1-1,2 2,-2-9,1 1,0-2,1 1,0-2,1 1,0-2,0 0,1 0,0-1,0-1,1-1,0 0,1 0,-1-2,1 0,0-1,0 0,0-1,0-1,10-1,19 0,0-3,0-1,0-2,-1-3,0-1,12-6,-31 10</inkml:trace>
  <inkml:trace contextRef="#ctx0" brushRef="#br0" timeOffset="14975.539">4545 5559,'-15'2,"1"2,0 0,0 0,0 2,0-1,1 2,0 0,0 0,1 1,0 1,0 0,1 1,0 0,1 0,0 1,0 1,1 1,2-5,-57 82,61-87,1 1,0 0,1-1,-1 1,1 0,-1 0,1 0,0 0,0 1,1-1,0 0,-1 0,1 0,0 1,1-1,-1 0,1 0,0 0,0 0,0 0,1 0,-1 0,2 3,3-3,1 1,-1 0,0-1,1-1,0 1,0-1,0 0,1 0,-1-1,1 0,-1-1,1 1,0-1,-1-1,1 0,0 0,-1 0,1-1,0 0,-1 0,2-1,14 0,-11 2,54 3,-64-3,-1 1,1 0,-1-1,1 1,-1 0,1 0,-1 0,0-1,1 1,-1 1,0-1,0 0,0 0,0 0,0 1,0-1,0 0,0 1,0-1,-1 1,1-1,0 1,-1 0,0-1,1 1,-1-1,0 1,0 0,0-1,0 1,0 0,0-1,0 1,0-1,-1 1,1 0,-1-1,-4 14,-1-1,-1 1,0-2,-1 1,-1-1,0 0,0-1,-1 0,-1-1,0 0,-7 6,-132 112,136-121,7-6</inkml:trace>
  <inkml:trace contextRef="#ctx0" brushRef="#br0" timeOffset="20236.902">4912 5728,'-2'1,"1"0,0 0,-1 0,1 0,0 0,0 0,-1 1,1-1,0 0,0 1,0-1,1 1,-1-1,0 1,1-1,-1 1,0-1,1 1,0 0,-1-1,1 1,0-1,0 1,0 0,0 0,0-1,0 1,1 0,-1-1,0 1,1-1,-1 1,1-1,1 2,-2 2,70 387,-69-376,-5 108,4-124,0 0,0-1,0 1,-1 0,1 0,0-1,0 1,-1 0,1 0,0-1,0 1,-1 0,1 0,0 0,-1 0,1 0,0-1,-1 1,1 0,0 0,-1 0,1 0,0 0,-1 0,1 0,0 0,-1 0,1 0,0 0,-1 0,1 1,0-1,-1 0,1 0,0 0,-1 0,1 0,0 1,0-1,-1 0,1 0,0 1,0-1,-1 0,1 0,0 1,0-1,0 0,-1 0,1 1,0-1,0 0,0 1,0-1,0 0,0 1,0-1,0 0,0 1,0-1,0 0,0 1,0-1,0 0,0 1,0-1,0 0,0 1,0-1,-8-27,7-19,1 0,2 0,2 0,2 0,2 0,2 1,7-15,4-8,3 1,3 0,32-55,-50 103,1 1,0 0,2 0,0 2,1-1,0 2,1-1,1 2,1 0,9-6,-23 18,0 1,0-1,1 1,-1-1,1 1,-1 0,1 0,-1 0,1 1,-1-1,1 0,0 1,0 0,-1 0,1-1,0 2,-1-1,1 0,0 0,-1 1,1 0,0-1,-1 1,1 0,-1 0,1 1,-1-1,0 0,1 1,-1-1,0 1,0 0,0 0,0 0,0 0,-1 0,1 0,0 2,3 3,0 1,-1 0,0 1,-1-1,0 0,0 1,-1 0,0 0,0 0,-1 0,0 1,1 10,-2 1,0-1,0 0,-2 1,-1-1,0 0,-2 0,0-1,-1 1,-1-1,-1 0,0-1,-2 0,0 0,-1-1,0 0,-2-1,0-1,-1 0,0 0,-1-2,-8 7,-84 28,83-40</inkml:trace>
  <inkml:trace contextRef="#ctx0" brushRef="#br0" timeOffset="20759.455">5533 5926,'34'-60,"-3"-2,-2 0,-3-2,14-54,-35 91,0 0,-2 0,-1-1,-1 0,-2 1,-1-1,-2-8,4 34,0 0,0 0,0 0,-1 0,1 0,-1 0,0 0,1 0,-1 1,0-1,0 0,0 1,0-1,0 0,-1 1,1-1,0 1,-1 0,1-1,-1 1,1 0,-1 0,0 0,1 0,-1 0,0 1,0-1,0 0,0 1,0-1,1 1,-1 0,0 0,0-1,0 1,0 1,0-1,0 0,0 0,0 1,0-1,0 1,0-1,1 1,-1 0,0 0,0 0,1 0,-1 0,1 0,-1 0,1 1,-1-1,1 1,0-1,-1 1,-4 2,-1 0,1 0,0 1,1 0,-1 0,1 1,0-1,0 1,1 0,-1 0,2 1,-1-1,0 1,1 0,1 0,-1 0,1 0,0 1,1-1,0 1,0-1,0 1,1-1,0 7,1-13,0 1,0 0,0-1,0 1,0-1,0 1,0-1,0 0,1 1,-1-1,1 0,-1 0,1 0,-1 0,1 0,-1 0,1-1,0 1,0 0,-1-1,1 1,0-1,0 0,-1 0,1 0,0 0,0 0,0 0,0 0,-1 0,1-1,0 1,1-1,66-22,-55 18,15-8,-20 9,-1-1,1 1,0 1,0-1,0 2,1-1,-1 1,1 1,-1 0,1 0,0 1,-1 0,1 0,0 1,-6 2,-1 1,1-1,-1 1,0-1,0 1,0 0,-1 0,1 0,-1 1,0-1,0 0,0 1,-1 0,1-1,-1 1,0 0,-1 0,1-1,-1 1,0 0,0 0,-1 0,1 0,-1-1,0 1,-1 2,2 6,-11 48,9-53,0-1,0 0,0 1,1 0,1-1,-1 1,1-1,0 1,1 0,0-1,0 1,0-1,2 3,7 8</inkml:trace>
  <inkml:trace contextRef="#ctx0" brushRef="#br0" timeOffset="21005.56">6181 5474,'-14'29,"0"9,2-1</inkml:trace>
  <inkml:trace contextRef="#ctx0" brushRef="#br0" timeOffset="21252.696">6097 4994,'-19'-33,"-12"-17,-4 1,3 14,12 17,9 16,12 14,5 10,6 0,2-3</inkml:trace>
  <inkml:trace contextRef="#ctx0" brushRef="#br0" timeOffset="21559.956">6407 5531,'74'-234,"-32"82,-43 163,0 0,1 0,1 0,0 1,0-1,1 0,0 0,1-1,1 1,-1-1,2 1,-1-1,1 0,1-1,0 1,0-1,1 0,0-1,1 1,0-1,0-1,0 0,1 0,0 0,1-1,-1-1,1 0,0 0,4 1,-11-6,1 1,-1-1,0 0,0 0,1 0,-1 0,0 0,0-1,0 0,1 1,-1-1,0 0,0-1,0 1,0 0,0-1,-1 0,1 1,0-1,-1 0,1-1,-1 1,0 0,1-1,-1 1,0-1,-1 0,1 1,0-1,-1 0,0 0,1-2,24-111,-23 90,9-31,-6 32</inkml:trace>
  <inkml:trace contextRef="#ctx0" brushRef="#br0" timeOffset="22157.93">7198 4741,'-24'28,"2"1,1 1,2 1,1 1,1 0,2 1,-5 16,15 48,6-94,0 0,-1 0,1-1,0 1,0 0,1-1,-1 1,0-1,1 1,0-1,0 0,-1 0,1 1,0-1,1-1,-1 1,0 0,1 0,-1-1,0 1,1-1,0 0,-1 0,1 0,0 0,0 0,-1-1,1 1,0-1,0 0,0 0,1 0,4-3,-1 0,1 0,-1-1,0 0,0 0,0-1,0 0,-1 0,0-1,0 0,0 0,-1 0,0-1,0 1,-1-1,0-1,0 1,0 0,-1-1,0 0,-1 0,133-251,-120 233,40-47,-53 74,0 0,-1 0,1 0,-1 0,1 0,-1 0,0 0,0 0,1 1,-1-1,0 0,0 1,0-1,0 1,0-1,-1 1,1-1,0 1,-1 0,1-1,-1 1,1 0,-1 0,0-1,0 1,0 0,0 0,0-1,0 1,-1 0,1 0,0-1,-1 2,1 5,70 509,-59-389,-6 0,-10 96,5-200,-1-1,-1 1,-2-1,0 1,-1-1,-1 0,-1-1,-2 1,0-1,-1-1,-1 0,-4 5,14-24,0 0,0 0,0 0,-1 0,1 0,-1 0,1 0,-1 0,0-1,1 1,-1-1,0 1,0-1,0 0,0 0,0 0,-1 0,1 0,0 0,0-1,-1 1,1-1,0 1,-1-1,1 0,0 0,-1 0,1 0,-1 0,1-1,0 1,0-1,-1 1,1-1,0 0,0 0,0 0,-1 0,1 0,0-1,1 1,-1-1,0 1,0-1,1 0,-1 1,1-1,-1 0,1 0,0 0,-5-15,1-1,1 1,1-1,0 0,1 0,1 1,1-1,0 0,2 0,0 0,2-5,7-46,3 0,4 1,2 0,4 0,-22 59,0-1,1 1,0 0,1 0,0 1,0-1,0 1,1 0,1 0,-1 0,1 1,1 0,-1 0,1 1,0-1,1 2,0-1,-1 1,2 0,-1 0,1 1,-1 0,1 1,0 0,6-1,9 3</inkml:trace>
  <inkml:trace contextRef="#ctx0" brushRef="#br0" timeOffset="27528.571">3303 253,'0'-21,"0"22,0 6,0 373,5-355,1-25</inkml:trace>
  <inkml:trace contextRef="#ctx0" brushRef="#br0" timeOffset="28007.943">3331 224,'2'16,"2"-1,-1 0,2 0,0-1,0 1,2-1,0 0,6 8,100 136,-111-156,0 1,-1-1,1 0,0 0,0 0,0 0,0 0,1 0,-1-1,0 1,1-1,-1 0,1 1,0-1,-1 0,1 0,0-1,0 1,-1-1,1 1,0-1,0 0,0 0,0 0,-1 0,1-1,0 1,0-1,0 0,-1 0,1 0,0 0,-1 0,1 0,-1-1,1 1,-1-1,0 0,0 1,0-1,0 0,2-3,47-167,-7-74,-52 161,1 61</inkml:trace>
  <inkml:trace contextRef="#ctx0" brushRef="#br0" timeOffset="39276.875">6747 3556,'-40'-13,"29"16,-1 1,1 0,0 1,0 0,1 0,-1 1,1 1,0 0,1 0,0 1,0 0,1 0,0 1,0 0,1 1,0 0,0 0,1 0,1 1,0 0,0 0,1 2,0-3,0 0,0 1,2-1,-1 1,1 0,1 0,0 0,0-1,1 1,1 6,0-14,-1 1,1-1,-1 1,1-1,0 1,0-1,1 0,-1 1,1-1,-1 0,1 0,0 0,0-1,0 1,1 0,-1-1,1 1,-1-1,1 0,0 0,0 0,0 0,0 0,0-1,0 1,1-1,-1 0,0 0,1 0,-1 0,1-1,-1 1,3-1,5-2,0 0,-1-1,0 0,1 0,-1-1,-1 0,1-1,-1 0,1-1,-1 0,-1 0,1-1,-1 0,-1-1,1 1,-1-2,0 1,-1-1,0 0,-1 0,1 0,-2-1,3-5,20-27,-18 28,-1-2,0 1,-1-1,0 0,-2-1,0 1,-1-1,0 0,0-11,-7 4,-9 31,-2 123,15-103,-2-20,1 0,1 0,-1 0,1 0,1 0,-1 0,1 0,0-1,1 1,0-1,0 1,0-1,1 0,-1 0,2 0,-1-1,1 1,-1-1,1 0,1 0,-1-1,1 0,0 0,0 0,0 0,0-1,1 0,-1 0,1-1,0 0,-1 0,1-1,1 0,74 0,-63-7</inkml:trace>
  <inkml:trace contextRef="#ctx0" brushRef="#br0" timeOffset="49837.811">6323 2031,'345'-120,"302"-128,-265 112,-309 111,-98 32,11-12,0 0,0 0,0-1,1-1,0-1,1 1,-1-2,2 0,-1 0,1-1,1-1,-1 1,2-2,0 1,-4-7,9 12,-27-29,30 36,0 0,-1 0,1 0,0 0,0 0,0 1,0-1,0 0,0 0,0 1,1-1,-1 1,0-1,1 1,-1-1,1 1,-1-1,1 1,0-1,0 1,-1-1,1 1,0 0,1-1,-1 1,0-1,0 1,1 0,-1-1,1 1,0 0,-1 0,62 479,-74-330,-3-78,16-72,-1-1,1 1,0-1,-1 1,1-1,-1 1,1-1,0 0,-1 1,1-1,0 0,-1 1,1-1,0 0,0 0,-1 1,1-1,0 0,0 0,-1 0,1 0,0 0,0 0,-1 0,1-1,0 1,0 0,-1 0,1-1,0 1,0 0,-1-1,1 1,0 0,-1-1,1 1,-1-1,1 1,-1-1,1 1,-1-1,1 0,-1 1,1-1,-1 0,0 1,1-1,-1 0,0 1,0-1,1 0,-1 0,0 1,0-1,0 0,0 0,0 0,0 1,0-1,0 0,3-3,213-281,-121 125,-81 95,-18 50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9:3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19305 790,'38'-10,"-1"-1,0-2,-1-1,0-2,-1-2,-1-1,-1-1,19-17,-47 33,0-1,0 1,-1-1,0 0,0 0,0-1,-1 0,0 1,0-1,0 0,0 0,-1 0,0-3,-1 7,-1-1,0 1,1-1,-1 1,0-1,-1 1,1-1,0 1,-1-1,1 1,-1-1,0 1,0 0,0-1,0 1,0 0,0 0,-1 0,1-1,-1 2,1-1,-1 0,0 0,0 0,0 1,0-1,0 1,0 0,0-1,0 1,-1 0,1 0,0 0,-1 1,0-1,-9-1,0 0,1 1,-1 1,0 0,0 0,1 2,-1-1,0 1,1 1,-1 0,1 0,0 2,0-1,1 1,-1 1,1 0,0 0,1 1,-1 0,1 0,1 1,-1 1,1 0,1 0,0 0,0 1,1 0,-1 2,-1 1,1 0,0 1,1 0,1 0,0 0,1 0,0 1,1 4,2-13,0-1,1 0,0 0,0 0,1 0,-1 0,1 0,0 0,0 0,1 0,0 0,0 0,0-1,0 1,0-1,1 1,0-1,0 0,0 0,1 0,-1 0,1-1,0 0,0 1,4 1,10 2,0 0,0-1,1-1,0-1,0 0,1-2,-1 0,0-1,1-1,-1-1,1 0,-1-2,0 0,0-1,0-1,-1-1,10-4,40-14,-40 11</inkml:trace>
  <inkml:trace contextRef="#ctx0" brushRef="#br0" timeOffset="411.212">19898 846,'56'-29,"70"-86,-59 46,-11 20,-56 49,0-1,1 1,-1 0,1 0,-1-1,0 1,1 0,-1 0,1 0,-1 0,1 0,-1-1,0 1,1 0,-1 0,1 0,-1 0,1 0,-1 0,1 1,-1-1,1 0,-1 0,0 0,1 0,-1 0,1 1,-1-1,0 0,1 0,-1 1,1-1,-1 0,0 1,1-1,-1 0,0 1,0-1,1 0,-1 1,0-1,0 1,0-1,1 0,-1 1,0-1,0 1,0-1,0 1,0-1,0 1,0-1,0 0,0 1,0-1,0 1,0-1,0 1,0-1,0 1,-1-1,1 0,0 1,0-1,0 1,-1-1,1 0,0 1,-1-1,1 0,-8 38,5-33,1-1,-1 1,1-1,0 1,0 0,0 0,1 0,-1 0,1 1,1-1,-1 0,1 0,0 1,0-1,0 0,1 0,-1 1,1-1,1 0,-1 0,1 0,0 0,0 0,0-1,1 1,0 0,0-1,0 0,0 0,1 0,-1 0,1 0,0-1,0 0,0 0,2 1,5-2,0 0,0-1,-1-1,1 0,0 0,0-1,0 0,0-1,-1 0,1-1,0 0,-1-1,0 0,0-1,0 0,-1 0,0-1,0 0,0-1,-1 0,1 0,-2-1,1 0,-1 0,5-9,3-1,-6 9,-2 1,1-2,-1 1,0-1,-1 1,0-2,-1 1,0-1,0 0,-1 0,-1 0,0 0,0-5,-5-1</inkml:trace>
  <inkml:trace contextRef="#ctx0" brushRef="#br0" timeOffset="1093.859">20744 733,'30'-9,"0"-1,0-1,-1-1,-1-2,0-1,-1-2,-1 0,9-9,12-34,-47 58,1 1,0-1,-1 0,1 1,-1-1,1 0,-1 1,0-1,0 0,0 0,0 1,0-1,0 0,0 0,-1 1,1-1,0 0,-1 1,0-1,1 0,-1 1,0-1,0 1,0-1,0 1,0 0,0-1,0 1,0 0,0 0,-1 0,1-1,-1 1,1 1,-1-1,1 0,-1 0,1 1,-1-1,0 0,1 1,-7-2,1 0,0 1,0 0,-1 0,1 1,0 0,-1 0,1 1,0 0,-1 0,1 0,0 1,0 0,0 1,0 0,0 0,1 0,-1 1,-4 3,-109 94,115-97,0 0,0 1,0 0,0 1,1-1,0 1,0-1,1 1,-1 0,1 0,0 1,1-1,0 1,0 0,0-1,1 1,0 0,0 0,1 0,-1 0,2 0,-1-1,1 1,0 0,0 0,1 0,0-1,0 1,1-1,-1 1,1-1,1 0,-1 0,1 0,0-1,5 6,-2-6,1 0,0-1,-1 0,1 0,1 0,-1-1,0 0,1-1,0 0,0 0,-1-1,1 0,0-1,0 0,0 0,0-1,0 0,0 0,1-1,16-4,0-1,0-1,-1 0,0-2,18-11,-8 4,-1 0,0-2,-2-2,-1-1,0-1,-2-2,0-1,-2-1,-1-1,-2-1,0-2,13-23,-35 51,0 0,0 0,-1 0,1 0,-1 0,1-1,-1 1,0 0,0-1,0 1,-1-1,1 1,-1-1,0 1,0-1,0 1,-1-1,1 1,-1-1,1 1,-1-1,-1 1,1 0,0-1,-1 1,1 0,-1 0,0 0,0 0,0 0,-1 1,1-1,-1 1,1-1,-1 1,0 0,0 0,0 0,0 0,0 1,0-1,0 1,-1 0,1 0,-1 0,-1 0,-2-1,-1 1,0 1,1-1,-1 1,0 1,1 0,-1 0,0 0,1 1,-1 0,1 0,0 1,0 0,0 0,0 1,0 0,1 0,-1 0,1 1,0 0,1 0,-1 1,1-1,0 1,1 0,-1 1,1-1,0 1,1 0,-2 3,6-6,0 0,0 1,0-1,1 0,-1 0,1 0,0 0,0 0,1 0,-1-1,1 1,0-1,-1 0,2 1,-1-1,0-1,1 1,-1 0,1-1,0 0,-1 0,1 0,0 0,1 0,-1-1,0 0,0 0,4 1,8 4,-10-3,1-2,0 1,-1 1,1-1,-1 1,1 0,-1 0,0 1,0 0,-1 0,1 0,-1 1,0 0,0 0,0 0,-1 1,0-1,0 1,0 0,-1 0,1 0,-2 1,1-1,-1 1,0 0,1 5,-26 88,10-63,7-18</inkml:trace>
  <inkml:trace contextRef="#ctx0" brushRef="#br0" timeOffset="1683.743">21901 508,'-17'2,"0"0,0 2,0 0,1 1,-1 0,1 1,0 1,1 1,-1 0,1 1,1 0,0 1,0 1,1 1,1-1,0 2,0 0,1 0,0 2,10-13,-1-1,1 1,0 0,-1 0,1 0,0-1,0 1,0 0,0 1,0-1,1 0,-1 0,1 0,-1 0,1 1,0-1,0 0,0 0,0 1,0-1,0 0,1 0,-1 0,1 1,-1-1,1 0,0 0,0 0,0 0,0 0,0 0,1 0,-1-1,1 1,-1 0,1-1,-1 1,1-1,0 1,0-1,0 0,-1 0,1 0,1 0,-1 0,0 0,0-1,0 1,0-1,0 1,2-1,8-1,0-1,0-1,0 0,0-1,-1 0,0 0,0-2,0 1,0-1,-1-1,0 0,0 0,-1-1,4-4,-4 5,95-82,-99 84,0-1,-1 0,1 1,1 0,-1 0,1 1,0-1,0 1,0 0,1 1,-1 0,1 0,0 0,2 0,-7 4,1 1,-1-1,1 1,-1 0,1 0,-1 0,0 0,0 0,0 0,0 0,0 1,0-1,-1 1,1-1,-1 1,0 0,0-1,0 1,0 0,0 0,-1 0,1 0,-1 0,0 0,1 0,-2 0,1 0,0 0,0 0,-1 0,0-1,0 4,1-1,-33 337,32-64,0-264,0 0,-2 0,0 0,0 0,-1-1,-1 1,0-1,-1 0,0-1,-1 1,-1-1,0-1,0 1,-1-1,-1-1,0 0,0 0,-10 7,17-15,-1 1,1-1,0 1,-1-1,0 0,1-1,-1 1,0-1,0 1,0-1,0 0,0 0,0-1,0 1,0-1,0 0,-1 0,1-1,0 1,0-1,0 0,0 0,0 0,0 0,0-1,1 0,-1 1,0-1,1-1,-1 1,1 0,0-1,0 0,0 0,0 0,0 0,1 0,-1-1,1 1,0-1,0 1,0-1,0-1,-1-17,1 1,0 0,2-1,0 1,1 0,2-1,0 1,1 0,1 0,1 1,1-1,1 1,0 1,7-10,0-1,1 0,1 2,2 0,1 0,1 2,1 1,2 0,3-1,-8 8,-4 3</inkml:trace>
  <inkml:trace contextRef="#ctx0" brushRef="#br0" timeOffset="2253.064">22296 423,'-7'48,"2"-23,0 0,3 0,0 0,1 0,1 0,2 1,3 13,-5-36,2 0,-1 0,0-1,0 1,1 0,0-1,-1 1,1-1,0 1,0-1,1 0,-1 0,0 0,1 0,-1-1,1 1,-1 0,1-1,0 0,0 0,0 0,-1 0,1 0,0 0,0-1,0 0,0 1,1-1,-1 0,0 0,0-1,0 1,0-1,0 1,0-1,-1 0,1 0,0 0,0-1,0 1,-1-1,1 1,-1-1,1 0,-1 0,0 0,0 0,0 0,0-1,0 1,0-1,0-1,121-160,-119 157,42-57,-45 63,0 0,0 0,0 0,1 0,-1 0,0 1,0-1,1 0,-1 1,1-1,-1 1,1-1,-1 1,1-1,-1 1,1 0,-1 0,1 0,-1 0,1 0,-1 0,1 0,-1 1,1-1,-1 1,1-1,-1 1,1-1,-1 1,0 0,1-1,-1 1,0 0,0 0,0 0,0 0,1 0,-1 0,0 1,-1-1,1 0,0 0,0 1,-1-1,1 1,0 0,4 7,-1 0,-1 1,1 0,-1 0,-1 0,0 0,0 0,-1 0,0 1,-1 0,4 31,28 228,-30-244,-1 0,-1 1,-1-1,-1 0,-1 0,-2 0,-1 0,0-1,-2 0,-1 0,-1-1,-1 0,-1 0,-1-2,-2 1,8-11,-1 0,0-1,-1 0,0-1,0 0,-1-1,-1 1,1-2,-1 0,-1 0,0-1,0 0,10-6,1 0,-1 0,0-1,1 1,-1-1,0 1,0-1,1 1,-1-1,0 0,0 0,0 0,1 0,-1 0,0-1,0 1,0 0,1-1,-1 1,0-1,1 0,-1 0,0 1,1-1,-1 0,1 0,0 0,-1-1,1 1,0 0,-1 0,1-1,0 1,0-1,0 1,0-1,1 1,-1-1,0 0,1 1,-1-1,1 0,-1 0,1 1,0-1,-1-1,5-85,10 54,1 0,1 1,2 1,2 1,21-28,-20 30,2 0,1 1,1 1,1 1,1 1,1 2,2 1,0 1,28-14,8 3,1 2,2 3,49-12,-60 22</inkml:trace>
  <inkml:trace contextRef="#ctx0" brushRef="#br0" timeOffset="18104.608">142 2681,'-9'14,"-4"10,1 6,2 2,3 0,3 0,1 0,2-2,1-5</inkml:trace>
  <inkml:trace contextRef="#ctx0" brushRef="#br0" timeOffset="18270.612">1 2031,'0'0</inkml:trace>
  <inkml:trace contextRef="#ctx0" brushRef="#br0" timeOffset="18690.572">678 2427,'-123'85,"120"-84,1 1,0 0,0 0,0 0,1 0,-1 0,0 0,1 0,-1 0,1 1,0-1,0 1,0-1,0 1,0-1,1 1,-1-1,1 1,-1 0,1-1,0 1,0 0,0 0,1-1,-1 1,1-1,-1 1,1 0,0-1,0 1,0-1,0 1,0-1,1 0,-1 1,1-1,0 0,-1 0,1 0,0 0,0-1,0 1,1 0,59 40,-57-41,1 2,-1-1,0 1,0-1,0 2,0-1,0 0,-1 1,1 0,-1 0,0 0,-1 1,1-1,-1 1,1 0,-1 0,-1 0,1 0,-1 1,2 4,-4-7,0 0,0 0,-1 0,1 0,-1 0,0 0,0 0,0 0,0 0,0 0,-1 0,1 0,-1-1,1 1,-1-1,0 1,0-1,-1 0,1 1,0-1,-1 0,1-1,-1 1,0 0,1-1,-1 0,-2 1,-82 29,77-28,0-1,-1 0,0-1,1 0,-1-1,0 0,0 0,1-1,-1-1,1 0,-8-3,-1-1</inkml:trace>
  <inkml:trace contextRef="#ctx0" brushRef="#br0" timeOffset="-15051.686">4940 959,'-13'-2,"0"0,-1 1,1 0,-1 1,1 1,-1 0,1 1,-1 0,1 1,0 0,0 1,0 1,1 0,0 1,0 0,0 0,0 2,1-1,1 2,-1-1,1 1,1 1,-1 0,2 0,-1 1,2 0,-1 0,1 1,-2 6,5-10,-1 1,2 0,-1 0,1 0,1 1,-1-1,1 1,1-1,0 1,1 0,-1-1,2 1,-1 0,2-1,-1 1,1-1,0 1,3 6,-2-13,0 1,1-1,-1 1,0-1,1 0,0 0,-1-1,1 1,1-1,-1 0,0 0,0 0,1 0,-1-1,1 0,-1 0,1 0,0 0,-1-1,1 0,0 0,-1 0,1 0,0-1,-1 0,1 0,-1 0,1 0,-1-1,0 0,1 0,-1 0,0 0,0-1,18-14,-1-1,-1 0,-1-2,-1 0,0-1,-2-1,0-1,0-2,66-132,-81 157,0-1,-1 1,1 0,0-1,0 1,0 0,0 0,0 0,0 0,0-1,0 1,0 0,0 1,0-1,0 0,0 0,0 0,0 1,0-1,-1 0,1 1,0-1,0 1,0-1,0 1,-1-1,1 1,0-1,0 1,-1 0,1 0,-1-1,1 1,0 0,-1 0,1 0,-1-1,0 1,1 0,-1 0,0 0,0 0,1 0,-1 0,0 0,0 0,0 0,0 0,0 0,0 0,0 0,-1 0,1 0,0 0,2 7,75 200,-67-181,-1 0,-1 1,-1 0,-2 0,0 0,-2 1,-2-1,0 1,-2 0,-1 0,-1-1,-1 0,-2 1,-1-2,-3 7,2-9,-1 0,-1 0,-2-1,0-1,-1 1,-1-2,-2 0,-5 5,20-25,0-1,0 1,1-1,-1 1,0-1,0 0,0 1,0-1,-1 0,1 0,0 0,0 0,-1 0,1 0,-1-1,1 1,-1 0,1-1,-1 1,1-1,-1 1,1-1,-1 0,0 1,1-1,-1 0,0 0,1 0,-1-1,1 1,-1 0,0 0,1-1,-1 1,1-1,-1 0,1 1,-1-1,1 0,0 0,-1 0,1 0,0 0,0 0,-1 0,1-1,0 1,0 0,0 0,1-1,-1 1,0-1,0 1,1-1,-1 1,1-1,-1 1,1-1,0 0,0 1,0-1,-1 0,2 1,-1-1,0 1,0-3,5-21,1-1,0 1,2 0,1 0,2 1,0 0,1 1,2-1,310-589,-307 581,-1-2,-1 0,-3 0,0-1,-2 0,-2-1,3-29,-10 63,0 0,-1 0,1 0,-1 0,1 0,-1 0,0 0,0 0,0 0,0 0,0 0,0 0,0 0,-1 0,1 0,-1 0,0 0,1 0,-1 0,0 0,0 1,0-1,0 0,0 1,-1-1,1 0,-1 1,1 0,-1-1,1 1,-1 0,1 0,-1 0,0 0,0 0,0 0,0 0,1 1,-1-1,0 1,-2-1,-5 4,-1 1,1 0,0 1,0 0,1 0,-1 1,1 0,0 0,1 1,-1 0,1 1,1-1,0 1,0 0,-3 6,2-5,-47 86,53-92,-1 1,1 0,0 0,0 0,0 0,0 0,1 0,-1 0,1 0,0 0,0 0,1 0,-1 0,1 0,0 0,0 0,0 0,1 0,-1 0,1-1,0 1,0-1,0 1,1-1,0 1,3 0,0-1,1 1,-1-1,1-1,-1 1,1-1,0 0,0-1,0 1,1-1,-1-1,0 0,0 0,0 0,0-1,4 0,7 0,195-25,-209 25,-1 0,1 0,0 1,-1-1,1 1,0 0,0 0,-1 0,1 0,0 0,-1 1,1 0,0 0,-1 0,1 0,-1 1,1-1,-1 1,0 0,0 0,1 0,-1 0,-1 0,1 1,0 0,-1-1,1 1,-1 0,0 0,0 0,0 1,0-1,0 0,-1 1,0-1,1 1,-1-1,-1 1,1 0,0 2,0 7,-1-1,-1 1,1 0,-2-1,0 1,0-1,-2 0,1 1,-1-1,-1-1,-3 6,-1 8,8-22,0-1,-1 0,1 0,0 0,1 1,-1-1,0 0,1 1,-1-1,1 0,-1 1,1-1,0 1,0-1,0 1,1-1,-1 0,1 1,-1-1,1 0,0 1,0-1,0 0,0 1,9 3</inkml:trace>
  <inkml:trace contextRef="#ctx0" brushRef="#br0" timeOffset="-14273.285">6153 875,'-56'32,"2"2,1 2,2 3,2 1,-30 34,72-67,2 0,-1 0,1 1,0-1,0 1,1 0,0 1,1-1,0 1,0 0,-1 6,3-12,1 0,-1 0,1 0,0 0,0 0,0 0,0 0,1 0,-1 0,1 0,0 0,0 0,0-1,0 1,0 0,0 0,1-1,0 1,-1 0,1-1,0 0,0 1,0-1,0 0,1 0,-1 0,1-1,-1 1,1 0,0-1,-1 0,1 0,0 1,0-2,2 2,4-2,1 0,-1-1,1 0,-1-1,1 0,-1 0,0-1,0 0,0 0,0-1,-1-1,1 1,-1-1,0-1,-1 1,1-1,-1-1,0 1,4-6,16-13,-2 0,0-2,-2-1,0-1,-2 0,0-5,-17 27,39-37,-22 88,-7 19,-12-47,1 0,1 0,0-1,1 0,1 0,1 0,7 12,-13-25,0 0,0 0,1 0,-1 0,0 0,1-1,0 1,-1 0,1-1,0 0,0 1,0-1,0 0,0 0,0 0,0 0,0 0,0-1,0 1,1-1,-1 1,0-1,0 0,1 0,-1 0,0 0,1 0,-1 0,0-1,0 1,1-1,-1 1,0-1,0 0,0 0,0 0,0 0,0-1,0 1,0 0,-1-1,1 1,0-1,-1 0,62-84,66-189,-112 241,-10 57,-9 51,0-52,1 0,0 0,2 0,1 0,1 0,0 0,4 7,-7-26,1 0,0 1,0-1,0 0,0 0,0 0,1 0,0 0,-1 0,1 0,0 0,0 0,1-1,-1 1,1-1,-1 0,1 0,0 0,-1 0,1 0,0-1,0 1,0-1,1 0,-1 1,0-1,0-1,1 1,-1-1,1 1,-1-1,0 0,1 0,-1 0,1-1,-1 1,0-1,1 0,-1 0,0 0,0 0,0-1,0 1,0-1,0 1,0-1,0 0,-1-1,1 1,-1 0,3-3,74-133,-59 95,33-89,-47 120</inkml:trace>
  <inkml:trace contextRef="#ctx0" brushRef="#br0" timeOffset="-14020.311">7226 959,'-14'34,"-6"15,2 5,8-7,6-12</inkml:trace>
  <inkml:trace contextRef="#ctx0" brushRef="#br0" timeOffset="-13769.987">7141 565,'0'0</inkml:trace>
  <inkml:trace contextRef="#ctx0" brushRef="#br0" timeOffset="-13589.363">7650 282,'0'502,"25"-295,-22-183,1-2,1 1,1 0,1-1,1 0,1 0,7 11,-6-20,-1-7</inkml:trace>
  <inkml:trace contextRef="#ctx0" brushRef="#br0" timeOffset="-13439.059">7395 875,'33'-10,"22"-7,10-2,-1 3,-1 4,-3 4,-6 4,-3 2,0 1,-4 1,-6 1,-4 0,-10 0</inkml:trace>
  <inkml:trace contextRef="#ctx0" brushRef="#br0" timeOffset="-12919.447">8495 762,'-59'27,"1"2,2 3,-44 33,32-1,66-62,1-1,-1 1,1 0,-1 0,1-1,0 1,0 0,0 0,0 0,0 0,1 0,-1 1,1-1,-1 0,1 0,0 0,0 0,-1 1,2-1,-1 0,0 0,0 0,1 1,-1-1,1 0,0 0,-1 0,1 0,0 0,0 0,1 0,-1 0,0-1,0 1,1 0,-1-1,1 1,0-1,-1 1,7 0,0 0,0 0,-1-1,1 0,0 0,0-1,0 0,0 0,0-1,0 0,0-1,0 1,-1-1,1-1,-1 0,1 0,-1 0,0-1,0 0,0 0,0-1,-2 2,209-129,-213 131,0 0,0 0,0 0,0 0,0 0,0 0,0 1,0-1,1 0,-1 1,0-1,0 0,1 1,-1 0,0-1,1 1,-1 0,0 0,1-1,-1 1,1 0,-1 0,0 1,1-1,-1 0,0 0,1 1,-1-1,0 1,1-1,-1 1,0-1,0 1,1 0,-1 0,0-1,0 1,0 0,0 0,0 0,0 0,-1 0,1 1,0-1,0 0,-1 0,1 0,-1 1,1-1,-1 1,-3 46,1-45,1 1,-1-1,1 1,0 0,1-1,-1 1,0 0,1 0,0-1,0 1,0 0,1-1,-1 1,1 0,0 0,0-1,0 1,0-1,1 1,-1-1,1 0,0 1,0-1,0 0,0 0,1 0,-1-1,1 1,0 0,0-1,0 0,0 0,0 0,0 0,3 1,7-3,0 0,0-2,0 1,0-2,-1 1,1-2,-1 0,0 0,0-1,0-1,-1 0,1 0,-1-1,-1 0,0-1,0-1,0 1,-1-2,5-5,-13 14,170-192,-152 169,-2-1,0 0,-1-1,-2-1,-1 0,-1-1,-1-1,-1 0,-2 0,-1 0,-1-1,-2 0,-1-1,-1 1,-1-1,-1 26,0 0,0 1,0-1,0 1,-1-1,1 1,-1-1,-1 1,1-1,0 1,-1 0,0-1,0 1,0 0,-1 0,0 1,1-1,-1 0,0 1,-1 0,1 0,0 0,-1 0,0 0,0 1,0-1,0 1,0 0,0 0,0 1,-1-1,1 1,-1 0,1 0,-1 1,1-1,-1 1,0 0,1 0,-1 1,1-1,-1 1,1 0,-1 0,-3 2,-5 5,2 2,-1-1,2 1,-1 1,1 0,1 0,0 1,0 0,1 1,1-1,0 2,1-1,1 1,0 0,0 0,1 0,1 1,1-1,0 1,1 0,0 0,1-1,1 1,1 1,1 19,3 1,0-2,3 1,1-1,1 0,2-1,1 0,18 29,-16-33,2-1,0-1,2 0,1-2,11 10,6-7,-19-20</inkml:trace>
  <inkml:trace contextRef="#ctx0" brushRef="#br0" timeOffset="-12608.43">8637 592,'29'0,"19"0,6 0,-2 0,1 0,-4 0,-6 0,-1 0,-2 0,-3 0,-4 0,-2 5,-2 2,0-1,-1-1,-6-1</inkml:trace>
  <inkml:trace contextRef="#ctx0" brushRef="#br0" timeOffset="-12125.118">9569 790,'0'29,"-5"9,-2 3,1 0,1-3,1-7</inkml:trace>
  <inkml:trace contextRef="#ctx0" brushRef="#br0" timeOffset="-11889.529">9596 508,'0'0</inkml:trace>
  <inkml:trace contextRef="#ctx0" brushRef="#br0" timeOffset="-11650.538">9935 762,'-6'6,"0"1,1-1,-1 1,1 0,1 0,-1 1,1 0,1 0,-1 0,1 0,1 0,-1 0,1 1,1 0,0-1,0 1,0 0,1-1,1 1,0 0,0-1,2 9,-2-15,0 0,1 1,0-1,-1 0,1 0,0 0,0 0,0 0,0-1,0 1,0 0,1-1,-1 0,0 1,1-1,-1 0,1 0,0-1,-1 1,1 0,-1-1,1 0,0 1,0-1,-1 0,1 0,0-1,-1 1,1-1,0 1,-1-1,1 0,-1 0,2 0,81-48,-80 45,0-1,0 0,0 0,-1 0,1 0,-1-1,-1 1,1-1,-1 0,0 0,0-1,-1 1,1-1,-2 1,1-1,-1 0,0 1,0-1,0 0,-1 0,0 0,-1 0,0 1,0-1,0 0,-1 0,0 1,0-1,-1 1,1 0,-1 0,-1 0,1 0,-1 0,0 1,0-1,-1 1,0 0,0 0,-3-2,2 3,1 0,-1 1,0 0,0 0,0 0,0 1,0 0,-1 0,1 0,-1 1,1 0,-1 0,1 1,-1 0,0 0,1 0,-1 1,0 0,0 1,-12 3</inkml:trace>
  <inkml:trace contextRef="#ctx0" brushRef="#br0" timeOffset="-11341.751">10246 932,'110'-170,"-70"130,-39 39,0 0,0 1,0-1,-1 0,1 1,0-1,0 0,0 1,0-1,0 1,0 0,0-1,0 1,1 0,-1-1,0 1,0 0,0 0,0 0,0 0,0 0,0 0,0 0,1 1,-1-1,0 0,0 1,0-1,0 0,0 1,0 0,0-1,0 1,0-1,-1 1,1 0,0 0,0-1,0 1,-1 0,1 0,0 0,-1 0,1 0,-1 0,10 82,-11-77,0 0,1 1,0-1,0 0,1 0,-1 1,1-1,1 0,-1 0,1 0,0 0,1 0,-1 0,1-1,0 1,-1-3,0-1,1 0,-1 1,0-1,1 0,-1 0,1-1,-1 1,1 0,0-1,0 0,0 0,0 0,0 0,0 0,0 0,0-1,0 1,0-1,0 0,0 0,1 0,-1-1,0 1,0-1,0 1,0-1,0 0,0 0,0-1,0 1,2-2,80-63,5-33,-74 85</inkml:trace>
  <inkml:trace contextRef="#ctx0" brushRef="#br0" timeOffset="-10774.913">11064 677,'-36'11,"0"2,1 2,0 2,2 0,-28 20,60-36,-1-1,0 1,0 0,1 0,-1 0,0 0,1 0,-1 0,1 0,-1 0,1 1,-1-1,1 1,0-1,0 1,0 0,0-1,0 1,0 0,0-1,1 1,-1 0,1 0,-1 0,1 0,0 0,0 0,0 0,0 0,0-1,0 1,0 0,0 0,1 0,-1 0,1 0,0 0,-1-1,1 1,0 0,0 0,0-1,0 1,0-1,1 1,-1 0,10 2,0 0,0-1,0 0,0-1,0 0,0 0,1-1,-1-1,1 0,-1-1,0 0,3-1,263-81,-275 83,0 0,0 0,0 0,-1 1,1-1,0 0,0 1,0 0,0-1,0 1,-1 0,1 0,0 0,-1 0,1 0,-1 0,1 0,-1 1,1-1,-1 1,0-1,0 1,0-1,0 1,0 0,0-1,0 1,0 0,-1 0,1 0,-1-1,1 1,-1 0,0 0,1 0,-1 0,0 0,0 0,-1 0,1 0,0 0,-1 0,0 1,1-1,-1 1,1-1,0 1,-1-1,1 0,0 1,1-1,-1 0,0 1,1-1,-1 0,1 1,0-1,-1 0,1 0,0 0,1 1,-1-1,0 0,1 0,-1-1,1 1,-1 0,1 0,0-1,0 1,0-1,0 0,0 1,0-1,0 0,0 0,0 0,0-1,1 1,-1 0,2-1,7-1,1-1,0-1,-1 0,0 0,1-1,-1 0,-1-1,1-1,-1 0,0 0,0-1,0 0,-1 0,5-6,11-12,-1 0,-1-2,-2-1,0 0,-2-1,-1-2,-2 0,-1 0,-1-1,-2-1,1-7,-6 23,-1 0,-1-1,-1 1,0-1,-1 0,-1 0,-1 0,-1 0,0-1,-2-6,2 23,0-1,-1 1,1 0,-1-1,0 1,0 0,0 0,0 0,0-1,0 1,-1 0,1 0,-1 1,1-1,-1 0,0 0,0 1,1-1,-1 1,0 0,-1-1,1 1,0 0,0 0,0 0,-1 1,1-1,0 0,-1 1,1 0,0-1,-1 1,1 0,-1 0,1 1,0-1,-1 0,-1 1,-83 45,72-32,1 0,0 0,1 2,1 0,0 0,1 1,1 1,1-1,1 2,0-1,1 1,1 0,0 1,2-1,1 1,0 0,1 0,1 0,1 0,1 0,1 0,0 0,2 0,0 0,1-1,4 9,0-14,1-1,0 0,0-1,1 0,1-1,0 0,1-1,0 0,0-1,1-1,0 0,1 0,-1-2,2 0,-1 0,0-2,1 0,0 0,0-2,0 0,10 0,6 1</inkml:trace>
  <inkml:trace contextRef="#ctx0" brushRef="#br0" timeOffset="-9297.115">13125 733,'-2'1,"0"1,0-1,0 1,0-1,1 1,-1 0,1 0,-1 0,1 0,0 0,-1 0,1 0,0 0,0 0,1 0,-1 1,0-1,1 0,-1 1,1-1,0 0,0 1,0-1,0 0,0 2,0-2,-2 14,-12 107,-6 0,-22 71,23-149,19-45,0 0,0 0,0-1,0 1,0 0,0 0,0-1,0 1,1 0,-1 0,0-1,0 1,0 0,-1-1,1 1,0 0,0 0,0-1,0 1,0 0,0 0,0-1,0 1,0 0,-1 0,1-1,0 1,0 0,0 0,0 0,-1-1,1 1,0 0,0 0,-1 0,1 0,0-1,0 1,-1 0,1 0,0 0,0 0,-1 0,1 0,0 0,0 0,-1 0,1 0,0 0,-1 0,1 0,0 0,5-31,7-8,2 2,2 0,1 0,1 2,11-12,-13 17,19-30,3 1,2 2,2 2,3 2,2 1,3 3,19-13,-64 58,0-1,0 0,1 0,-1 0,1 1,0 0,1 0,-1 0,1 1,0 0,-1 1,1-1,1 1,-1 0,0 1,0 0,1 0,-5 3,0 0,0 1,-1-1,1 1,-1-1,1 1,-1 0,0 0,0 0,0 0,-1 0,1 0,-1 0,1 1,-1-1,0 1,-1-1,1 1,0-1,-1 1,0 0,0-1,0 1,0-1,-1 1,1-1,-1 1,0-1,0 1,0-1,-2 3,-3 17,-1 0,-2-1,0 0,-1 0,-1-1,-1 0,-1-1,-1 0,-1-1,0-1,-2-1,0 0,0-1,-2 0,0-2,-1 0,0-1,-10 3,-79 27,107-42,-1-1,0 1,0 0,1-1,-1 0,0 0,0 0,0 0,0 0,0 0,1-1,-1 1,0-1,0 0,1 0,-1 0,0 0,1 0,-1 0,1-1,-1 0,1 1,0-1,0 0,0 0,0 0,0 0,0 0,0-1,1 1,-1-1,1 1,0-1,0 1,0-1,0 0,0 0,0 0,1-5,0 0,1 0,0 0,1 1,-1-1,1 0,1 1,-1 0,2-1,-1 1,0 0,1 1,1-1,-1 1,1-1,0 1,0 1,1-1,0 1,0 0,0 0,0 1,1-1,0 2,0-1,0 1,0 0,3-1,19-11</inkml:trace>
  <inkml:trace contextRef="#ctx0" brushRef="#br0" timeOffset="-8895.363">13999 536,'-7'0,"0"1,-1 1,1-1,0 1,-1 1,1-1,0 1,1 0,-1 1,1-1,-1 1,1 1,0-1,0 1,1 0,0 1,-1-1,2 1,-1 0,1 0,-3 5,-2 3,1 0,0 1,1 0,1 1,1-1,0 1,1 0,0 0,0 8,3-20,0 0,0 0,1 0,-1 0,1 0,0 1,0-1,1 0,-1 0,1 0,0 0,0 0,0 0,0 0,1 0,-1 0,1-1,0 1,1-1,-1 1,0-1,1 0,0 0,0 0,0 0,0 0,0 0,0-1,1 0,0 0,-1 0,1 0,0 0,0-1,0 1,0-1,0 0,0-1,2 1,7 1,0-1,0 0,0 0,0-2,0 0,0 0,0-1,0-1,0 0,0-1,-1 0,0-1,0 0,0-1,0 0,-1-1,0-1,-1 1,0-2,0 1,0-2,-1 1,-1-1,1 0,-2-1,1 0,-2 0,1-1,-1 0,-1 0,-1 0,1 0,0-10,-3 17,-1-1,-1 0,1 0,-1 0,0 0,0 0,-1 0,0 0,0 0,0 0,-1 0,1 0,-1 1,-1-1,1 1,-1-1,0 1,-1 0,1 0,-1 0,0 1,0-1,0 1,0 0,-1 0,0 1,0-1,0 1,0 0,-1 0,-3-1,-106-9,90 13</inkml:trace>
  <inkml:trace contextRef="#ctx0" brushRef="#br0" timeOffset="-8544.439">14620 112,'-19'67,"2"-15,2 0,3 0,2 1,3 1,-1 49,-17 170,25-253,-11 53,5-72,1-7</inkml:trace>
  <inkml:trace contextRef="#ctx0" brushRef="#br0" timeOffset="-8282.715">14253 565,'29'4,"19"3,6-1,4-2,-4 0,-1-7,0-2,-4 0,-1 0,-4 1,0-3,-2-1,-4 1,-3 2,-3 1,-3 2,-5 2</inkml:trace>
  <inkml:trace contextRef="#ctx0" brushRef="#br0" timeOffset="-7998.294">14902 649,'15'5,"0"0,0-1,1-1,0 0,-1-1,1-1,0 0,0-1,0-1,0 0,0-1,-1-1,1-1,-1 0,0-1,7-3,-16 4,1 0,-1 0,0-1,0 0,0 0,-1-1,1 1,-2-1,1 0,0-1,-1 1,0-1,-1 0,0 0,0 0,0 0,-1 0,0-1,0 1,-1-1,0 0,0 1,-1-1,0 0,-1 4,0 1,0 0,0-1,-1 1,1 0,-1 0,0 0,0 0,0 0,0 1,-1-1,1 0,-1 1,1 0,-1-1,0 1,0 0,0 1,0-1,0 0,-1 1,1 0,0 0,-1 0,1 0,-1 0,1 1,-1 0,1-1,-1 1,1 0,-1 1,1-1,-2 1,-118 32,107-25,1 1,0 0,0 1,1 0,1 2,0-1,0 2,1-1,1 2,0-1,1 2,0-1,1 1,1 1,0 0,1 0,-4 16,9-26,1 0,0 0,1 0,-1 0,1-1,0 1,1 0,-1 0,1 0,0 0,1 0,0-1,-1 1,2-1,-1 1,1-1,-1 0,2 0,-1 0,0 0,1 0,0-1,0 0,0 0,1 0,-1 0,1 0,0-1,0 0,0 0,1-1,-1 1,1-1,-1 0,1-1,0 1,-1-1,1 0,0-1,1 1,25 1,0-1,1-2,-1-1,0-1,0-2,0-1,0-1,13-7,-14 5</inkml:trace>
  <inkml:trace contextRef="#ctx0" brushRef="#br0" timeOffset="-7601.974">15411 819,'262'-222,"-262"221,1 0,-1 0,1 0,-1 0,1 0,-1 0,1 0,0 0,0 0,-1 0,1 1,0-1,0 0,0 1,0-1,0 0,0 1,0-1,0 1,0 0,0-1,0 1,0 0,0-1,0 1,0 0,1 0,-1 0,0 0,0 0,0 0,0 1,0-1,0 0,0 0,0 1,0-1,1 1,-1-1,-1 1,1-1,0 1,0 0,0-1,0 1,0 0,0 0,-1 0,1-1,0 1,-1 0,1 0,-1 0,1 0,-1 1,8 18,-6-12,0 1,1-1,0 0,0 0,1-1,0 1,0-1,1 0,-1 0,2 0,-1-1,1 1,0-1,0-1,1 1,0-1,0 0,0-1,5 3,0-4,1-1,-1 0,1-1,0 0,-1-1,1 0,0-1,-1-1,1 0,-1 0,1-2,-1 1,0-1,-1-1,1 0,-1-1,0 0,0-1,0 0,-1-1,0 0,-1 0,0-1,0-1,7-9,37-62,-39 59</inkml:trace>
  <inkml:trace contextRef="#ctx0" brushRef="#br0" timeOffset="-7357.416">16455 85,'0'406,"2"-378,1 0,1-1,2 1,0-1,2 0,3 5,4 16,-12 2,-9-32</inkml:trace>
  <inkml:trace contextRef="#ctx0" brushRef="#br0" timeOffset="-7107.067">16229 479,'33'-4,"17"-3,4 6,-3 3,-4 0,-6 1,-5 4,-4 1,-3-1,-1-1,0 3,-1-1,0 4,0 0,-4-3</inkml:trace>
  <inkml:trace contextRef="#ctx0" brushRef="#br0" timeOffset="-1615.938">17047 508,'-1'283,"-19"-203,29-102,-4 4</inkml:trace>
  <inkml:trace contextRef="#ctx0" brushRef="#br0" timeOffset="-1369.172">17132 169,'-9'0,"-4"5,5 6,5 2</inkml:trace>
  <inkml:trace contextRef="#ctx0" brushRef="#br0" timeOffset="-779.105">17611 423,'-44'18,"0"2,2 2,0 2,2 1,1 2,-23 22,56-44,0-1,0 2,1-1,-1 0,1 1,1 0,-1 1,1-1,0 1,1-1,-1 1,1 0,1 0,-1 1,1-1,1 0,-1 1,1-1,3-4,0 0,0-1,0 1,0-1,0 1,1-1,-1 0,1 0,0 0,0-1,-1 1,1-1,0 1,0-1,0 0,0 0,1 0,-1-1,0 1,0-1,0 1,1-1,-1 0,0 0,0-1,1 1,-1-1,0 0,0 1,0-1,0-1,0 1,0 0,0-1,0 0,2-1,37-16,-2-1,0-3,-2-1,0-1,-2-3,-1-1,6-8,-40 36,-1 0,1 0,-1-1,1 1,-1 0,1 0,0 1,-1-1,1 0,0 0,0 0,-1 0,1 1,0-1,0 0,0 1,0-1,0 0,0 1,0 0,0-1,1 1,-1 0,0-1,0 1,0 0,0 0,0 0,1 0,-1 0,0 0,0 0,0 0,0 1,0-1,0 0,1 1,-1-1,0 1,0-1,0 1,0-1,0 1,0 0,-1 0,1-1,0 1,0 0,0 0,-1 0,1 0,0 0,0 1,-13 100,12-97,0 0,-1-1,1 1,1-1,-1 1,1 0,0-1,0 1,0-1,1 0,-1 1,1-1,0 0,0 0,1 0,-1 0,1 0,0-1,0 1,0-1,0 0,1 0,-1 0,1 0,0 0,0-1,0 0,0 0,0 0,1 0,-1-1,0 1,1-1,-1 0,1-1,0 1,-1-1,1 0,-1 0,1 0,0-1,1 0,13-5,-2-1,1-1,-1 0,0-1,0-2,-1 1,-1-2,0 0,0-1,-1 0,-1-1,0 0,10-16,93-152,-101 161,-1 0,-2-1,0-1,-1 0,-2-1,0 0,-2 0,0-1,-2 0,0 0,-2 0,0-21,-3 42,0 1,0 0,0-1,-1 1,1 0,-1-1,0 1,0 0,0 0,0 0,-1-1,1 1,-1 1,0-1,1 0,-2 0,1 1,0-1,0 1,-1-1,1 1,-1 0,0 0,0 0,1 1,-1-1,0 1,-1-1,1 1,0 0,0 0,0 1,-1-1,1 0,0 1,-1 0,1 0,-1 0,1 0,0 1,-1-1,1 1,0 0,0 0,0 0,-1 0,1 1,0-1,0 1,1 0,-2 0,-7 9,0-1,0 1,2 1,-1 0,1 0,1 1,1 0,0 1,0 0,1 0,1 0,0 0,1 1,1 0,0 0,1 0,0 8,1-4,0 1,1-1,1 0,0 0,2 0,0-1,1 1,1 0,1-1,0 0,2-1,0 1,0-1,2-1,0 0,1 0,1-1,0 0,1-1,0-1,1 0,1 0,0-2,1 0,8 4,78 36,-73-39</inkml:trace>
  <inkml:trace contextRef="#ctx0" brushRef="#br0" timeOffset="15945.914">2089 592,'-7'10,"0"1,0-1,1 1,0 0,1 0,1 1,-1-1,2 1,0 0,0 0,1 1,1-1,0 0,0 1,1-1,2 10,-7 54,-82 379,68-290,19-166</inkml:trace>
  <inkml:trace contextRef="#ctx0" brushRef="#br0" timeOffset="16284.342">1525 819,'15'-12,"1"0,0 2,0 0,1 0,1 2,0 0,0 1,0 1,7 0,7-5,406-141,-267 86,-170 65,-1 0,1 0,0 0,0 1,0-1,-1 1,1-1,0 0,0 1,0-1,0 1,0 0,0-1,0 1,0 0,0 0,0 0,0-1,0 1,0 0,0 0,0 1,1-1,-1 0,0 0,0 0,0 1,0-1,0 0,0 1,0-1,-1 1,1-1,0 1,0 0,0-1,0 1,-1 0,1 0,0-1,-1 1,1 0,0 0,-1 0,1 0,-1 0,0 0,1 0,-1 0,0 0,1 0,-1 0,0 0,0 0,0 0,0 0,0 0,0 0,0 0,0 0,-1 0,1 0,0 0,-1 0,1 0,-1 1,-8 13</inkml:trace>
  <inkml:trace contextRef="#ctx0" brushRef="#br0" timeOffset="16754.383">2513 508,'-1'456,"-50"-78,49-256,4-120,-1-1,0 0,0 0,0 0,0 0,1-1,-1 1,0 0,1 0,-1-1,0 1,1-1,-1 1,1-1,-1 1,1-1,-1 0,1 0,-1 0,1 0,0 0,-1 0,1 0,-1-1,1 1,-1-1,1 1,-1-1,0 1,1-1,-1 0,0 1,1-1,-1 0,0 0,0 0,0 0,1 0,-1 0,0-1,-1 1,1 0,0-1,0 1,0 0,-1-1,1 1,-1-1,1 1,-1-1,0 1,7-6,167-160,6 31,-179 135,-1 0,1 0,0 0,0 0,0 0,0 0,1 1,-1-1,0 0,0 0,0 1,1-1,-1 1,0-1,1 1,-1-1,0 1,1 0,-1 0,0 0,1 0,-1 0,1 0,-1 0,0 0,1 0,-1 1,0-1,1 1,-1-1,0 1,1-1,-1 1,0 0,0-1,0 1,0 0,0 0,0 0,0 0,0 0,0 0,0 0,0 0,0 0,-1 1,1-1,-1 0,1 0,-1 1,1-1,-1 0,0 1,1 1,-12 125,-2-56,13-48,3-5</inkml:trace>
  <inkml:trace contextRef="#ctx0" brushRef="#br0" timeOffset="17125.962">3219 1270,'51'1,"-32"1,0-1,0-1,0-1,0 0,-1-2,1 0,-1-1,1 0,13-7,-24 6,-1 0,0 0,0-1,0 0,0 0,-1 0,0-1,-1 0,0-1,0 1,0-1,-1 0,0 0,0 0,-1 0,0-1,-1 1,0-1,0 0,-1 0,0 0,0-3,-2 9,0 0,0 0,0 0,0 0,-1 1,1-1,-1 0,1 1,-1-1,0 1,0-1,0 1,-1 0,1 0,0 0,-1 0,1 0,-1 1,0-1,0 1,1 0,-1 0,0 0,0 0,0 0,0 0,0 1,0 0,0-1,-1 1,1 0,0 1,0-1,0 0,0 1,0 0,0 0,0 0,0 0,0 0,1 0,-1 1,0-1,1 1,-1 0,1 0,-1 0,1 0,0 0,0 1,-12 6,1 0,0 1,1 0,0 1,1 1,0-1,0 2,2 0,-1 0,2 0,0 1,0 1,2-1,-1 1,2 0,0 1,1-1,0 1,2 0,0 0,0 0,1 3,2-12,1-1,-1 0,1 1,0-1,0 0,1 0,0 0,0 0,0 0,1-1,0 1,0-1,0 0,1 0,0-1,-1 1,2-1,-1 0,0 0,1-1,5 3,5 2,0 0,0-1,1-1,0 0,0-2,0 0,11 1,29-1,-32-3</inkml:trace>
  <inkml:trace contextRef="#ctx0" brushRef="#br0" timeOffset="19540.55">2146 2568,'-6'-7,"0"1,0-1,0 1,0 1,-1-1,0 1,0 1,-1-1,1 1,-1 0,0 1,0 0,0 0,-1 1,1 0,-1 0,1 1,-1 0,1 0,-1 1,0 0,1 1,-1 0,1 0,-1 1,1 0,-1 0,1 1,0 0,0 1,-6 3,3 2,0 0,0 0,0 1,1 1,1 0,0 0,0 1,1 0,1 0,0 1,0 0,2 0,-1 0,2 1,0 0,0 0,1 6,2-17,1 0,0 0,0 0,0 0,0 0,1 0,-1 0,1 0,0 0,0-1,0 1,0 0,0-1,1 1,-1 0,1-1,-1 0,1 1,0-1,0 0,0 0,1 0,-1 0,0 0,1-1,-1 1,1-1,-1 1,1-1,0 0,0 0,-1 0,1 0,4 0,1 1,-1-1,0 0,0-1,1 1,-1-1,0-1,1 0,-1 0,0 0,0-1,7-2,22-12,-1-1,-1-2,0-2,-2-1,9-8,-5 0,0-2,-2-1,-2-2,26-35,-35 47,-11 42,-13 35,0-47,0 1,0-1,0 1,1 0,0-1,1 1,0 0,0-1,1 1,-1-1,2 1,-1-1,1 0,0 0,1 0,-1 0,1-1,1 1,-1-1,1 0,0 0,1-1,0 1,6 1,1-1,1 0,-1-1,1-1,0 0,0 0,0-2,1 0,-1 0,1-1,-1-1,1-1,-1 0,9-2,11 2,-10 0</inkml:trace>
  <inkml:trace contextRef="#ctx0" brushRef="#br0" timeOffset="20576.38">4037 2371,'-1'-1,"-14"-3,0 0,-1 1,1 0,-1 1,0 1,1 0,-1 2,0-1,1 2,-1 0,1 1,-1 1,1 0,0 1,0 0,13-4,0 1,0-1,0 0,0 0,1 1,-1-1,0 1,1 0,-1-1,1 1,-1 0,1 0,0 0,0 0,-1 0,2 0,-1 0,0 1,0-1,1 0,-1 0,1 1,0-1,-1 0,1 1,0-1,1 0,-1 0,0 1,1-1,-1 0,1 1,0-1,-1 0,1 0,0 0,0 0,1 0,-1 0,0 0,2 1,71 76,-64-70,3 2,-8-9,0 1,1 0,-1 1,0-1,-1 1,1 0,-1 1,0-1,0 1,0-1,0 1,-1 0,0 0,0 1,0-1,-1 1,0-1,0 1,0 0,-1 0,0 0,0 0,0 0,-1 0,0 0,0 0,0 0,-1 0,0 0,0 0,0 0,-2 3,-4-1,1 0,-1 0,-1-1,0 0,0 0,0-1,-1 0,1 0,-2-1,1-1,0 1,-1-1,0-1,0 0,0 0,0-1,0 0,-1-1,1 0,-1-1,1 0,0 0,-1-1,1-1,-2 0,10 2,1 0,-1 0,0 0,1 0,-1 0,1-1,-1 1,1 0,-1-1,1 1,-1-1,1 0,-1 0,1 1,0-1,-1 0,1 0,0 0,0 0,0-1,0 1,0 0,0 0,0-1,0 1,0 0,0-1,1 1,-1-1,1 1,-1-1,1 1,0-1,-1 1,1-1,0 0,0 1,0-1,0 1,0-1,1 1,-1-1,0 0,1 1,-1-1,1 0,7-13</inkml:trace>
  <inkml:trace contextRef="#ctx0" brushRef="#br0" timeOffset="21062.401">4291 1947,'-9'19,"1"1,1 0,1 1,0 0,2 0,0 0,2 0,0 0,1 0,2 1,0 4,36 202,-31-179,-5-37,0-1,0 0,1 0,0 0,1 0,0-1,1 1,0-1,1 0,1 2,-3-11,0 0,0 0,0 0,0 0,0 0,1-1,-1 0,0 1,0-1,0 0,1-1,-1 1,0 0,0-1,0 0,0 0,0 0,0 0,0 0,0-1,0 1,0-1,-1 0,1 1,0-1,-1-1,0 1,1 0,-1 0,0-1,1-1,9-6,22-13,-10 4,1 2,1 0,1 2,1 1,15-5,-41 18,0-1,0 1,1 0,-1 0,0 1,0-1,1 0,-1 1,1 0,-1-1,0 1,1 0,-1 0,1 0,-1 1,1-1,-1 0,0 1,1 0,-1 0,0-1,1 1,-1 0,0 1,0-1,0 0,0 1,0-1,0 1,-1 0,1-1,0 1,-1 0,1 0,-1 0,0 0,0 0,0 0,0 1,0-1,0 0,0 1,-1-1,1 0,-1 3,1 10,-1 1,-1 0,-1 0,0 0,-1-1,-1 1,0-1,-1 0,-6 13,6-16,2-9,1 1,0 0,0 1,1-1,-1 0,1 1,0-1,0 0,0 1,1-1,-1 1,1-1,0 1,1 0,-1-1,1 1,0-1,1 4,3-4</inkml:trace>
  <inkml:trace contextRef="#ctx0" brushRef="#br0" timeOffset="21932.526">5194 2343,'-84'63,"61"-48,0 2,1 0,1 1,1 1,0 1,2 1,-10 14,25-33,1 0,0-1,0 1,0 1,1-1,-1 0,0 0,1 1,-1-1,1 0,0 1,0 0,0-1,0 1,0 0,1-1,-1 1,1 0,0 0,-1-1,1 1,1 0,-1 0,0-1,1 1,-1 0,1 0,0-1,0 1,0 0,0-1,0 1,1-1,-1 0,1 1,0-1,-1 0,1 0,0 0,0 0,0 0,1-1,-1 1,0-1,1 1,-1-1,1 0,-1 0,1 0,0 0,-1 0,4 0,7-3,1 0,0-1,-1-1,0 0,0-1,0 0,0-1,-1-1,0 0,0 0,-1-1,0-1,0 0,-1 0,0-1,0 0,-1-1,1-3,27-23,70-59,-105 96,-1-1,0 1,1 0,-1 0,1 0,-1 0,0 1,1-1,-1 0,1 1,-1-1,0 0,1 1,-1 0,0-1,0 1,1 0,-1 0,0 0,0-1,0 1,0 0,0 0,0 1,0-1,-1 0,1 0,0 0,0 1,-1-1,1 0,-1 1,1-1,-1 0,0 1,0-1,1 0,-1 1,0-1,0 1,0-1,0 1,-1-1,1 0,0 1,-1-1,1 1,0-1,-1 0,0 0,1 1,1 8,-1-6,0 0,0 0,1 0,-1 0,1 0,0 0,1 0,-1 0,1 0,-1 0,1-1,0 1,1-1,-1 1,1-1,-1 0,1 0,0 0,0 0,0 0,1-1,-1 0,0 1,1-1,0-1,-1 1,1 0,0-1,0 0,0 0,0 0,0 0,0 0,0-1,0 0,1 0,-1 0,2-1,11-2,0-1,0 0,0-2,0 0,-1-1,0 0,0-2,-1 1,0-2,0 0,-1-1,-1 0,0-1,0-1,-2 0,6-7,-12 15,0 0,-1 0,1-1,-1 1,0-1,-1 0,1-1,-1 1,0 0,-1-1,0 0,0 1,0-1,-1 0,1 0,-2 0,1 0,-1 0,0-1,-1 1,0 0,0 0,0 1,-1-1,0 0,0 0,-1 1,-2-7,0 11,0 0,0 0,0 1,0-1,0 1,0 0,-1 1,1-1,0 1,0 0,0 1,-1-1,1 1,0 0,0 0,0 0,0 1,0 0,0 0,0 0,1 0,-1 1,1 0,0 0,-1 0,2 1,-1-1,0 1,1 0,-1 0,1-3,0 1,0-1,1 1,-1 0,0 0,1 0,0 0,-1 0,1 0,0 1,0-1,0 1,0 0,1-1,-1 1,1 0,0 0,-1 0,1 0,1 0,-1 0,0 0,1 0,-1 1,1-1,0 0,0 0,0 0,1 1,-1-1,1 0,0 0,0 0,0 0,0 0,0 0,1 0,-1 0,1-1,0 1,-1-1,1 1,1-1,-1 1,0-1,1 0,-1 0,1 0,1 1,11 1,0 0,0 0,1-2,-1 0,0 0,1-2,-1 0,1-1,-1 0,1-1,76 0,-89 2,1 1,-1-1,0 1,0 0,0 0,-1 0,1 1,0-1,0 1,-1-1,1 1,0 0,-1 0,0 0,0 1,1-1,-1 0,-1 1,1-1,0 1,-1 0,1 0,-1-1,0 1,0 0,0 0,0 0,0 0,-1 0,1 1,-1-1,0 0,0 0,0 0,0 0,-1 0,1 0,-1 1,0-1,-1 2,2 0,-1 1,1-1,0 0,0 1,1-1,-1 0,1 1,0-1,1 0,-1 0,1 0,0 0,1 0,1 4,2-6,-1 0,1 0,0 0,0 0,0-1,0 0,1-1,-1 1,0-1,1 0,-1-1,1 0,-1 0,1 0,-1 0,1-1,-1-1,0 1,0-1,1 0,-1 0,5-3,4-1,1-1,-1-1,-1-1,1 0,-2-1,1 0,-1-1,-1 0,0-1,0-1,-1 0,-1-1,0 1,-1-2,-1 0,0 0,4-12,-11 25,1 0,-1 0,1 0,-1-1,0 1,0 0,-1-1,1 1,0-1,-1 1,1-1,-1 1,0-1,0 0,0 1,0-1,0 1,-1-1,1 1,-1-1,1 1,-1-1,0 1,0-1,0 1,0 0,-1 0,1 0,-1-1,1 1,-1 0,0 1,0-1,0 0,0 0,0 1,0 0,0-1,0 1,-1 0,1 0,0 0,-1 0,1 0,-1 1,1-1,-1 1,1-1,-1 1,-1 0,-8 5,0 0,0 1,0 0,1 1,0 1,0-1,1 2,0-1,1 1,0 1,0 0,1 0,0 1,1 0,0 0,0 0,2 1,-1 0,1 1,1-1,1 1,-1-1,2 1,0 0,0 9,2-16,1 0,-1-1,2 1,-1 0,0-1,1 1,0-1,1 1,-1-1,1 0,0 0,0 0,0 0,1-1,0 1,0-1,0 0,0 0,1-1,-1 1,1-1,0 0,0 0,0 0,1-1,-1 0,1 1,5 1,1 0,0-1,-1 0,1-1,0 0,0-1,1 0,-1-1,0 0,0-1,0 0,8-2,4-4</inkml:trace>
  <inkml:trace contextRef="#ctx0" brushRef="#br0" timeOffset="22706.063">6830 2286,'-52'25,"36"-20,1 1,0 1,0 1,0 0,1 0,0 2,1 0,0 0,1 1,0 1,0 0,1 1,-1 2,10-11,0-1,1 1,-1 0,1 0,0 0,0 0,0 0,1 0,-1 0,1 0,0 0,0 0,0 0,1 0,-1 1,1-1,0-1,0 1,1 0,-1 0,1 0,0 0,0-1,0 1,0-1,1 0,-1 0,1 0,0 0,0 0,0 0,0-1,0 1,1-1,-1 0,1 0,0 0,-1 0,1-1,0 0,0 0,0 0,0 0,0 0,0-1,0 0,0 1,0-2,1 1,0-1,16-6,0-1,-1 0,0-2,-1-1,0 0,-1-1,0-1,-1-1,0-1,-1 0,-1-1,0 0,-1-1,-1-1,6-11,-9 16,16-17,-1-1,-2-1,-1-1,-1 0,-2-2,-1-1,-3 0,0-1,-3 0,4-18,-14 46,-1 1,0-1,0 1,0-1,-2 0,1 1,-1-1,0 1,0-1,-1 1,-1-1,1 1,-1 0,0 0,-1 0,0 1,0-1,-1 1,0 0,0 0,-1 1,0-1,0 1,0 1,-1-1,0 1,0 0,0 0,0 1,-1 0,0 1,-8-4,7 9,-1-1,1 2,0-1,0 1,0 0,1 1,-1 0,1 1,0-1,0 2,0-1,1 1,0 0,0 1,0-1,1 1,0 1,0-1,1 1,0 0,0 0,1 1,-1 2,-4 6,0 1,1 1,1-1,0 1,2 1,0-1,1 1,1-1,1 1,1 0,1 0,0 0,1 0,2 0,0 0,1-1,1 1,3 7,-3-14,0-1,1 0,1 0,0 0,0-1,1 0,0-1,1 1,1-2,-1 1,2-1,-1-1,1 0,0 0,1-1,0-1,1 1,17 7,1-2,1-1,-1-1,2-2,-1-1,15 0,46-10,-68-2</inkml:trace>
  <inkml:trace contextRef="#ctx0" brushRef="#br0" timeOffset="23499.355">8157 2257,'-1'416,"-24"-264,5-119,31-89,7 3,1 1,3 0,2 2,2 1,2 1,32-40,-25 42,2 1,2 3,1 1,2 2,2 1,2 3,35-21,-4 25,-75 31,0-1,-1 1,1 0,0 0,0 0,-1 0,1 0,0 0,0 0,-1 1,1-1,0 1,-1-1,1 1,-1 0,1-1,0 1,-1 0,0 0,1 0,-1 0,1 0,-1 1,0-1,0 0,0 1,0-1,0 0,0 1,0-1,0 1,-1 0,1-1,0 1,-1-1,1 1,-1 0,0 0,0-1,0 1,0 0,0 0,0-1,0 2,-2 9,0 0,-1 0,0 0,-1-1,0 0,-1 1,0-1,-1-1,0 1,-1-1,-4 5,3-3,-11 15,-1-1,-2-1,0 0,-2-2,0-1,-2-1,0-1,-1-2,-1 0,-13 4,-15 1,32-16</inkml:trace>
  <inkml:trace contextRef="#ctx0" brushRef="#br0" timeOffset="23983.417">8806 2371,'30'-7,"-1"-1,0-2,-1 0,0-2,0-1,-1-2,-1 0,0-2,-2 0,0-2,0-1,18-21,-30 29,-1-1,0-1,-1 0,0-1,-1 1,-1-2,0 1,-1-1,-1 0,0-1,-2 0,0 0,0 0,-2 0,0-1,-1 17,-1-1,0 1,0-1,1 1,-1-1,0 1,0-1,-1 1,1-1,0 1,0-1,-1 1,1-1,-1 1,1 0,-1-1,0 1,1 0,-1-1,0 1,0 0,0 0,0 0,0 0,0 0,0 0,-1 0,1 0,0 0,0 0,-1 1,1-1,0 0,-1 1,1-1,-1 1,1 0,-1-1,1 1,-1 0,1 0,-1 0,1 0,-1 0,-1 1,-58 36,58-35,0 0,1 0,0 0,0 1,0-1,0 1,0-1,0 1,0 0,1-1,-1 1,1 0,0 0,0 0,0 0,0 0,1 0,-1 1,1-1,0 0,0 0,0 0,0 0,1 1,-1-1,1 0,-1 0,1 0,0 0,1 0,-1 0,0 0,1 0,0-1,-1 1,1-1,0 1,2 1,92 24,-86-26,1-1,-1 1,0 1,0-1,0 2,-1-1,1 2,-1-1,0 1,0 1,0-1,-1 1,4 4,-8-3,-1 0,0 1,0-1,0 1,-1-1,0 1,-1 0,0 0,0 0,-1 0,0 0,0 0,0 0,-1 0,-1 0,1 0,-1 0,-1 0,1-1,-1 1,-1-1,1 0,-1 0,0 0,-1 0,0-1,-5 6,-37 68,46-75</inkml:trace>
  <inkml:trace contextRef="#ctx0" brushRef="#br0" timeOffset="24270.516">9822 2031,'-10'17,"2"-6,0 1,0 0,1 0,1 0,0 0,1 1,0 0,1 1,0-1,1 0,0 1,1 0,1 0,1 0,-1 0,2-1,0 1,2 5,-2-15,1-1,0 0,0 1,0-1,0 0,1 0,-1-1,1 1,0 0,0-1,0 0,0 1,0-1,0 0,1-1,-1 1,1-1,-1 1,1-1,-1 0,1 0,0-1,0 1,-1-1,1 0,0 0,0 0,-1 0,1-1,0 1,1-1,5-1,0-1,0 1,1-2,-1 1,-1-2,1 1,-1-1,0 0,0-1,6-5,-8 5,1 0,-1-1,0 0,-1-1,0 1,0-1,-1 0,0 0,0-1,-1 0,0 0,0 0,-1 0,0 0,-1-1,0 1,-1-1,0 0,0 1,-1-1,0 0,-1 0,0 1,0-1,-2-4,-1 7,0 1,0 0,-1 0,0 1,0 0,0-1,-1 2,0-1,1 0,-2 1,1 1,0-1,-1 1,0 0,0 0,0 1,0-1,0 2,0-1,0 1,-1 0,1 1,0-1,-1 2,0-1,-15 4</inkml:trace>
  <inkml:trace contextRef="#ctx0" brushRef="#br0" timeOffset="25041.052">10246 2060,'9'37,"-1"0,-2 1,-1 0,-2-1,-2 1,-1 1,-2-1,-2-1,-1 1,-2-1,-2 1,-1-2,-2 0,-6 11,17-43,-1 1,0-1,0 0,0 0,0 0,-1 0,0 0,0-1,0 1,0-1,0 0,-1 1,1-2,-1 1,0 0,-1 0,4-3,0 0,1 0,-1 0,0 0,1 0,-1 0,0 0,1 0,-1 0,0 0,1 0,-1 0,0 0,1-1,-1 1,1 0,-1-1,0 1,1 0,-1-1,1 1,-1-1,1 1,-1 0,1-1,-1 1,1-1,0 0,-1 1,1-1,0 1,-1-1,1 0,0 1,0-1,-1 0,1 1,0-1,0 0,0 1,0-1,0 0,0 1,0-1,0 0,0 1,1-1,-1 0,0 1,0-1,0 1,1-1,-1 0,9-40,4 11,2 1,0 1,2 1,1 0,1 1,1 1,23-21,-2-2,23-24,2 4,4 2,2 4,24-14,-25 37,-70 38,0 0,1 1,-1 0,1-1,-1 1,1 0,-1-1,1 1,-1 0,1 0,-1 0,1 0,-1 1,1-1,-1 0,0 1,1-1,-1 1,1-1,-1 1,0-1,1 1,-1 0,0 0,0 0,0 0,1 0,-1 0,0 0,0 0,0 0,-1 0,1 1,0-1,0 0,-1 1,1-1,-1 1,1-1,-1 0,0 1,1-1,-1 1,0-1,0 1,0-1,0 1,0-1,0 1,-1 0,-1 9,0 0,-1 0,-1 0,0 0,0-1,-1 1,0-1,-1-1,0 1,-1-1,0 0,0 0,-1-1,0 0,-7 5,-3 7,-4 5,0 0,-1-2,-2-1,0-1,-1-1,-1-1,-1-1,-1-2,0-1,-1-1,-30 9,57-22,0 1,-1-1,1-1,-1 1,1 0,-1-1,1 0,-1 0,1 0,-1 0,1 0,-1-1,1 1,-1-1,1 0,0 0,-2-1,0-4</inkml:trace>
  <inkml:trace contextRef="#ctx0" brushRef="#br0" timeOffset="26081.658">10894 2201,'38'0,"-1"-1,1-2,-1-1,0-2,0-2,13-5,-40 10,0 0,0-1,0 0,-1-1,1 0,-1-1,-1 0,1 0,-1 0,0-1,0-1,-1 1,0-1,0-1,-1 1,0-1,0 0,-1 0,0-1,-1 0,0 0,-1 0,0 0,1-8,-3 14,0 0,0 1,0-1,-1 0,0 0,0 0,0 0,0 0,-1 0,1 1,-1-1,0 0,0 0,0 1,-1-1,1 0,-1 1,0 0,0-1,0 1,-1 0,1 0,-1 0,1 0,-1 1,0-1,0 1,0-1,-1 1,1 0,0 1,-1-1,1 0,-1 1,0 0,0 0,1 0,-1 0,0 1,0-1,0 1,0 0,0 0,1 0,-1 1,0-1,-2 2,-14 5,0 1,1 2,0-1,0 2,1 1,0 0,1 1,1 1,0 1,1 0,0 1,-4 7,10-12,0 0,0 0,1 0,0 1,1 0,1 0,0 1,-4 13,9-22,0 0,0 0,0 0,0 0,1 0,-1 1,1-1,1 0,-1 0,0 0,1 0,0 1,0-1,0 0,0 0,1 0,0-1,0 1,0 0,0-1,0 1,1-1,-1 1,1-1,0 0,0 0,0-1,1 1,-1-1,1 1,1 0,11 3,0 0,0-2,1 0,-1 0,1-2,0 0,0 0,0-2,0 0,0-1,-1-1,2-1,24-5,0-2,-1-2,0-1,-1-2,-1-2,0-2,-1-1,-2-2,0-2,-19 14,-1 0,0-1,-1 0,0-1,-1-1,0 0,-1-1,-1-1,0 0,-1-1,-1 0,0 0,-1-1,-1 0,6-16,-11 22,-1 9,0 0,-1 0,1-1,-1 1,1 0,-1-1,0 1,0-1,0 1,0-1,-1 0,1 1,-1-1,1 0,-1 1,0-1,0 0,0 0,0 1,-1-1,1 0,-1 1,0-1,1 0,-1 1,0-1,-1 1,1 0,0-1,-1 1,1 0,-1 0,0-1,0 1,0 1,0-1,0 0,0 0,0 1,0-1,-1 1,1 0,-1 0,1 0,-3-1,-3 3,0 1,0 0,0 0,0 1,1 0,-1 0,1 1,0 0,0 0,0 1,0 0,1 0,-1 1,1-1,1 1,-1 1,1-1,0 1,1 0,0 0,0 0,-2 6,4-10,0 1,1-1,-1 1,1-1,0 1,1 0,-1 0,0 0,1-1,0 1,0 0,0 0,0 0,1 0,0-1,-1 1,1 0,1 0,-1-1,0 1,1-1,0 1,0-1,0 0,0 0,0 0,1 0,0 0,-1 0,1-1,0 1,0-1,0 0,1 0,1 2,136 45,-116-43,-20-6,1 1,-1 0,0 0,1 1,-1-1,0 1,0 1,0-1,0 0,0 1,-1 0,1 0,-1 1,0-1,0 1,0 0,0 0,-1 0,1 0,-1 1,0 0,0-1,-1 1,0 0,0 0,0 0,0 1,-1-1,1 0,-1 1,-1 2,-1 0,1 0,-1 0,0 0,-1 0,0 0,0-1,-1 1,0-1,0 1,0-1,-1 0,-18 46,22-52,-1 0,1 0,-1 0,1 0,0 0,-1 0,1 0,0 0,0 0,0-1,0 1,0 0,0 0,0 0,0 0,0 0,0 0,0 0,1 0,-1 0,0 0,1 0,-1 0,0 0,1 0,0 0,-1-1,1 1,-1 0,1 0,0-1,-1 1,1 0,0-1,0 1,0-1,0 1,-1-1,1 1,0-1,0 0,0 1,0-1,0 0,0 0,0 0,0 0,0 0,0 0,0 0,0 0,0 0,0 0,0 0,0-1,0 1,0 0,0-1,57-21,-26 3,-1-1,-2-2,0-1,-1-1,-2-2,9-10,-10 2,-2-1,-1-2,-1 0,7-21,-2 5,38-74,-5-2,20-74,-65 166,-9 27,-1-1,0 0,0 0,-1-1,-1 1,0 0,0-1,-1 0,-1-6,-1 16,0 0,0 1,0-1,0 0,0 0,0 1,-1-1,1 1,-1-1,1 1,-1 0,0-1,1 1,-1 0,0 0,0 0,0 0,0 1,0-1,0 0,0 1,0 0,0-1,0 1,0 0,0 0,0 0,0 0,0 0,-1 1,1-1,0 1,0-1,0 1,0 0,1-1,-1 1,0 0,0 0,0 1,1-1,-1 0,0 1,1-1,-1 1,1-1,0 1,0-1,-1 1,1 0,0 0,0 0,-19 25,1 0,1 1,2 1,0 0,2 2,2-1,0 2,2-1,2 2,1-1,1 1,1 0,3 0,0 0,2 1,2-1,4 25,-3-34,2 0,0-1,2 1,0-1,2-1,0 0,2 0,0-1,1 0,2 0,0-2,1 0,12 12,-21-24,-5-4</inkml:trace>
  <inkml:trace contextRef="#ctx0" brushRef="#br0" timeOffset="26281.746">12193 1750,'33'0,"17"4,4 3,-3-1,-4-1,-1-2,-4-1,-4 4,-3 1,-4-1,-1 4,-2-1,0-1,-6 3,-1-1,-4-2</inkml:trace>
  <inkml:trace contextRef="#ctx0" brushRef="#br0" timeOffset="26544.027">12870 2117,'0'9,"0"-1,5-2,1-7,0-8,-1-8,-1-5,-2-4,-5-2,-4-1,1-1,1 5</inkml:trace>
  <inkml:trace contextRef="#ctx0" brushRef="#br0" timeOffset="27860.526">12899 1919,'0'137,"0"-135,0 0,0 0,1 0,-1 0,0 1,1-1,-1 0,1 0,0 0,-1 0,1 0,0-1,0 1,1 0,-1 0,0-1,0 1,1 0,-1-1,1 0,0 1,-1-1,1 0,0 0,0 0,-1 0,1 0,0 0,0 0,0-1,0 1,0-1,0 1,1-1,-1 0,0 0,0 0,0 0,0 0,0 0,0-1,0 1,0-1,0 1,0-1,0 0,0 0,0 0,0 0,0 0,16-9,-1-1,0-1,0-1,-1 0,-1-1,0 0,-1-1,-1-1,0-1,-1 1,-1-2,0 0,2-6,43-110,-50 156,-6 119,-2-23,5 0,6-1,6 12,-2-57,-4 1,-2 0,-4 15,-3-65,0 0,-2-1,-1 1,-1 0,-1-1,-1 0,0 0,-2-1,-1 0,0 0,-2-1,-6 9,11-20,0-1,-1 0,-1 0,1 0,-1-1,0 0,-1 0,0-1,0 0,0-1,-1 0,1 0,-1-1,0 0,-1-1,1 0,4-4,0-1,0 1,1-1,-1 0,1-1,0 1,-1-1,1 0,0 0,1-1,-1 0,1 0,-1 0,1 0,0 0,1-1,-1 0,1 0,0 0,0 0,0 0,1-1,0 1,0-1,0 1,1-1,0 0,0 0,0 0,1 0,0 1,0-2,0-10,1 1,0 0,1 0,1 0,1 0,0 0,1 1,1 0,0 0,1 0,1 1,0 0,1 0,1-1,18-22,2 1,1 2,2 0,10-5,22-15,-38 34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9:3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19305 790,'38'-10,"-1"-1,0-2,-1-1,0-2,-1-2,-1-1,-1-1,19-17,-47 33,0-1,0 1,-1-1,0 0,0 0,0-1,-1 0,0 1,0-1,0 0,0 0,-1 0,0-3,-1 7,-1-1,0 1,1-1,-1 1,0-1,-1 1,1-1,0 1,-1-1,1 1,-1-1,0 1,0 0,0-1,0 1,0 0,0 0,-1 0,1-1,-1 2,1-1,-1 0,0 0,0 0,0 1,0-1,0 1,0 0,0-1,0 1,-1 0,1 0,0 0,-1 1,0-1,-9-1,0 0,1 1,-1 1,0 0,0 0,1 2,-1-1,0 1,1 1,-1 0,1 0,0 2,0-1,1 1,-1 1,1 0,0 0,1 1,-1 0,1 0,1 1,-1 1,1 0,1 0,0 0,0 1,1 0,-1 2,-1 1,1 0,0 1,1 0,1 0,0 0,1 0,0 1,1 4,2-13,0-1,1 0,0 0,0 0,1 0,-1 0,1 0,0 0,0 0,1 0,0 0,0 0,0-1,0 1,0-1,1 1,0-1,0 0,0 0,1 0,-1 0,1-1,0 0,0 1,4 1,10 2,0 0,0-1,1-1,0-1,0 0,1-2,-1 0,0-1,1-1,-1-1,1 0,-1-2,0 0,0-1,0-1,-1-1,10-4,40-14,-40 11</inkml:trace>
  <inkml:trace contextRef="#ctx0" brushRef="#br0" timeOffset="411.212">19898 846,'56'-29,"70"-86,-59 46,-11 20,-56 49,0-1,1 1,-1 0,1 0,-1-1,0 1,1 0,-1 0,1 0,-1 0,1 0,-1-1,0 1,1 0,-1 0,1 0,-1 0,1 0,-1 0,1 1,-1-1,1 0,-1 0,0 0,1 0,-1 0,1 1,-1-1,0 0,1 0,-1 1,1-1,-1 0,0 1,1-1,-1 0,0 1,0-1,1 0,-1 1,0-1,0 1,0-1,1 0,-1 1,0-1,0 1,0-1,0 1,0-1,0 1,0-1,0 0,0 1,0-1,0 1,0-1,0 1,0-1,0 1,-1-1,1 0,0 1,0-1,0 1,-1-1,1 0,0 1,-1-1,1 0,-8 38,5-33,1-1,-1 1,1-1,0 1,0 0,0 0,1 0,-1 0,1 1,1-1,-1 0,1 0,0 1,0-1,0 0,1 0,-1 1,1-1,1 0,-1 0,1 0,0 0,0 0,0-1,1 1,0 0,0-1,0 0,0 0,1 0,-1 0,1 0,0-1,0 0,0 0,2 1,5-2,0 0,0-1,-1-1,1 0,0 0,0-1,0 0,0-1,-1 0,1-1,0 0,-1-1,0 0,0-1,0 0,-1 0,0-1,0 0,0-1,-1 0,1 0,-2-1,1 0,-1 0,5-9,3-1,-6 9,-2 1,1-2,-1 1,0-1,-1 1,0-2,-1 1,0-1,0 0,-1 0,-1 0,0 0,0-5,-5-1</inkml:trace>
  <inkml:trace contextRef="#ctx0" brushRef="#br0" timeOffset="1093.859">20744 733,'30'-9,"0"-1,0-1,-1-1,-1-2,0-1,-1-2,-1 0,9-9,12-34,-47 58,1 1,0-1,-1 0,1 1,-1-1,1 0,-1 1,0-1,0 0,0 0,0 1,0-1,0 0,0 0,-1 1,1-1,0 0,-1 1,0-1,1 0,-1 1,0-1,0 1,0-1,0 1,0 0,0-1,0 1,0 0,0 0,-1 0,1-1,-1 1,1 1,-1-1,1 0,-1 0,1 1,-1-1,0 0,1 1,-7-2,1 0,0 1,0 0,-1 0,1 1,0 0,-1 0,1 1,0 0,-1 0,1 0,0 1,0 0,0 1,0 0,0 0,1 0,-1 1,-4 3,-109 94,115-97,0 0,0 1,0 0,0 1,1-1,0 1,0-1,1 1,-1 0,1 0,0 1,1-1,0 1,0 0,0-1,1 1,0 0,0 0,1 0,-1 0,2 0,-1-1,1 1,0 0,0 0,1 0,0-1,0 1,1-1,-1 1,1-1,1 0,-1 0,1 0,0-1,5 6,-2-6,1 0,0-1,-1 0,1 0,1 0,-1-1,0 0,1-1,0 0,0 0,-1-1,1 0,0-1,0 0,0 0,0-1,0 0,0 0,1-1,16-4,0-1,0-1,-1 0,0-2,18-11,-8 4,-1 0,0-2,-2-2,-1-1,0-1,-2-2,0-1,-2-1,-1-1,-2-1,0-2,13-23,-35 51,0 0,0 0,-1 0,1 0,-1 0,1-1,-1 1,0 0,0-1,0 1,-1-1,1 1,-1-1,0 1,0-1,0 1,-1-1,1 1,-1-1,1 1,-1-1,-1 1,1 0,0-1,-1 1,1 0,-1 0,0 0,0 0,0 0,-1 1,1-1,-1 1,1-1,-1 1,0 0,0 0,0 0,0 0,0 1,0-1,0 1,-1 0,1 0,-1 0,-1 0,-2-1,-1 1,0 1,1-1,-1 1,0 1,1 0,-1 0,0 0,1 1,-1 0,1 0,0 1,0 0,0 0,0 1,0 0,1 0,-1 0,1 1,0 0,1 0,-1 1,1-1,0 1,1 0,-1 1,1-1,0 1,1 0,-2 3,6-6,0 0,0 1,0-1,1 0,-1 0,1 0,0 0,0 0,1 0,-1-1,1 1,0-1,-1 0,2 1,-1-1,0-1,1 1,-1 0,1-1,0 0,-1 0,1 0,0 0,1 0,-1-1,0 0,0 0,4 1,8 4,-10-3,1-2,0 1,-1 1,1-1,-1 1,1 0,-1 0,0 1,0 0,-1 0,1 0,-1 1,0 0,0 0,0 0,-1 1,0-1,0 1,0 0,-1 0,1 0,-2 1,1-1,-1 1,0 0,1 5,-26 88,10-63,7-18</inkml:trace>
  <inkml:trace contextRef="#ctx0" brushRef="#br0" timeOffset="1683.743">21901 508,'-17'2,"0"0,0 2,0 0,1 1,-1 0,1 1,0 1,1 1,-1 0,1 1,1 0,0 1,0 1,1 1,1-1,0 2,0 0,1 0,0 2,10-13,-1-1,1 1,0 0,-1 0,1 0,0-1,0 1,0 0,0 1,0-1,1 0,-1 0,1 0,-1 0,1 1,0-1,0 0,0 0,0 1,0-1,0 0,1 0,-1 0,1 1,-1-1,1 0,0 0,0 0,0 0,0 0,0 0,1 0,-1-1,1 1,-1 0,1-1,-1 1,1-1,0 1,0-1,0 0,-1 0,1 0,1 0,-1 0,0 0,0-1,0 1,0-1,0 1,2-1,8-1,0-1,0-1,0 0,0-1,-1 0,0 0,0-2,0 1,0-1,-1-1,0 0,0 0,-1-1,4-4,-4 5,95-82,-99 84,0-1,-1 0,1 1,1 0,-1 0,1 1,0-1,0 1,0 0,1 1,-1 0,1 0,0 0,2 0,-7 4,1 1,-1-1,1 1,-1 0,1 0,-1 0,0 0,0 0,0 0,0 0,0 1,0-1,-1 1,1-1,-1 1,0 0,0-1,0 1,0 0,0 0,-1 0,1 0,-1 0,0 0,1 0,-2 0,1 0,0 0,0 0,-1 0,0-1,0 4,1-1,-33 337,32-64,0-264,0 0,-2 0,0 0,0 0,-1-1,-1 1,0-1,-1 0,0-1,-1 1,-1-1,0-1,0 1,-1-1,-1-1,0 0,0 0,-10 7,17-15,-1 1,1-1,0 1,-1-1,0 0,1-1,-1 1,0-1,0 1,0-1,0 0,0 0,0-1,0 1,0-1,0 0,-1 0,1-1,0 1,0-1,0 0,0 0,0 0,0 0,0-1,1 0,-1 1,0-1,1-1,-1 1,1 0,0-1,0 0,0 0,0 0,0 0,1 0,-1-1,1 1,0-1,0 1,0-1,0-1,-1-17,1 1,0 0,2-1,0 1,1 0,2-1,0 1,1 0,1 0,1 1,1-1,1 1,0 1,7-10,0-1,1 0,1 2,2 0,1 0,1 2,1 1,2 0,3-1,-8 8,-4 3</inkml:trace>
  <inkml:trace contextRef="#ctx0" brushRef="#br0" timeOffset="2253.064">22296 423,'-7'48,"2"-23,0 0,3 0,0 0,1 0,1 0,2 1,3 13,-5-36,2 0,-1 0,0-1,0 1,1 0,0-1,-1 1,1-1,0 1,0-1,1 0,-1 0,0 0,1 0,-1-1,1 1,-1 0,1-1,0 0,0 0,0 0,-1 0,1 0,0 0,0-1,0 0,0 1,1-1,-1 0,0 0,0-1,0 1,0-1,0 1,0-1,-1 0,1 0,0 0,0-1,0 1,-1-1,1 1,-1-1,1 0,-1 0,0 0,0 0,0 0,0-1,0 1,0-1,0-1,121-160,-119 157,42-57,-45 63,0 0,0 0,0 0,1 0,-1 0,0 1,0-1,1 0,-1 1,1-1,-1 1,1-1,-1 1,1-1,-1 1,1 0,-1 0,1 0,-1 0,1 0,-1 0,1 0,-1 1,1-1,-1 1,1-1,-1 1,1-1,-1 1,0 0,1-1,-1 1,0 0,0 0,0 0,0 0,1 0,-1 0,0 1,-1-1,1 0,0 0,0 1,-1-1,1 1,0 0,4 7,-1 0,-1 1,1 0,-1 0,-1 0,0 0,0 0,-1 0,0 1,-1 0,4 31,28 228,-30-244,-1 0,-1 1,-1-1,-1 0,-1 0,-2 0,-1 0,0-1,-2 0,-1 0,-1-1,-1 0,-1 0,-1-2,-2 1,8-11,-1 0,0-1,-1 0,0-1,0 0,-1-1,-1 1,1-2,-1 0,-1 0,0-1,0 0,10-6,1 0,-1 0,0-1,1 1,-1-1,0 1,0-1,1 1,-1-1,0 0,0 0,0 0,1 0,-1 0,0-1,0 1,0 0,1-1,-1 1,0-1,1 0,-1 0,0 1,1-1,-1 0,1 0,0 0,-1-1,1 1,0 0,-1 0,1-1,0 1,0-1,0 1,0-1,1 1,-1-1,0 0,1 1,-1-1,1 0,-1 0,1 1,0-1,-1-1,5-85,10 54,1 0,1 1,2 1,2 1,21-28,-20 30,2 0,1 1,1 1,1 1,1 1,1 2,2 1,0 1,28-14,8 3,1 2,2 3,49-12,-60 22</inkml:trace>
  <inkml:trace contextRef="#ctx0" brushRef="#br0" timeOffset="18104.608">142 2681,'-9'14,"-4"10,1 6,2 2,3 0,3 0,1 0,2-2,1-5</inkml:trace>
  <inkml:trace contextRef="#ctx0" brushRef="#br0" timeOffset="18270.612">1 2031,'0'0</inkml:trace>
  <inkml:trace contextRef="#ctx0" brushRef="#br0" timeOffset="18690.572">678 2427,'-123'85,"120"-84,1 1,0 0,0 0,0 0,1 0,-1 0,0 0,1 0,-1 0,1 1,0-1,0 1,0-1,0 1,0-1,1 1,-1-1,1 1,-1 0,1-1,0 1,0 0,0 0,1-1,-1 1,1-1,-1 1,1 0,0-1,0 1,0-1,0 1,0-1,1 0,-1 1,1-1,0 0,-1 0,1 0,0 0,0-1,0 1,1 0,59 40,-57-41,1 2,-1-1,0 1,0-1,0 2,0-1,0 0,-1 1,1 0,-1 0,0 0,-1 1,1-1,-1 1,1 0,-1 0,-1 0,1 0,-1 1,2 4,-4-7,0 0,0 0,-1 0,1 0,-1 0,0 0,0 0,0 0,0 0,0 0,-1 0,1 0,-1-1,1 1,-1-1,0 1,0-1,-1 0,1 1,0-1,-1 0,1-1,-1 1,0 0,1-1,-1 0,-2 1,-82 29,77-28,0-1,-1 0,0-1,1 0,-1-1,0 0,0 0,1-1,-1-1,1 0,-8-3,-1-1</inkml:trace>
  <inkml:trace contextRef="#ctx0" brushRef="#br0" timeOffset="-15051.686">4940 959,'-13'-2,"0"0,-1 1,1 0,-1 1,1 1,-1 0,1 1,-1 0,1 1,0 0,0 1,0 1,1 0,0 1,0 0,0 0,0 2,1-1,1 2,-1-1,1 1,1 1,-1 0,2 0,-1 1,2 0,-1 0,1 1,-2 6,5-10,-1 1,2 0,-1 0,1 0,1 1,-1-1,1 1,1-1,0 1,1 0,-1-1,2 1,-1 0,2-1,-1 1,1-1,0 1,3 6,-2-13,0 1,1-1,-1 1,0-1,1 0,0 0,-1-1,1 1,1-1,-1 0,0 0,0 0,1 0,-1-1,1 0,-1 0,1 0,0 0,-1-1,1 0,0 0,-1 0,1 0,0-1,-1 0,1 0,-1 0,1 0,-1-1,0 0,1 0,-1 0,0 0,0-1,18-14,-1-1,-1 0,-1-2,-1 0,0-1,-2-1,0-1,0-2,66-132,-81 157,0-1,-1 1,1 0,0-1,0 1,0 0,0 0,0 0,0 0,0-1,0 1,0 0,0 1,0-1,0 0,0 0,0 0,0 1,0-1,-1 0,1 1,0-1,0 1,0-1,0 1,-1-1,1 1,0-1,0 1,-1 0,1 0,-1-1,1 1,0 0,-1 0,1 0,-1-1,0 1,1 0,-1 0,0 0,0 0,1 0,-1 0,0 0,0 0,0 0,0 0,0 0,0 0,0 0,-1 0,1 0,0 0,2 7,75 200,-67-181,-1 0,-1 1,-1 0,-2 0,0 0,-2 1,-2-1,0 1,-2 0,-1 0,-1-1,-1 0,-2 1,-1-2,-3 7,2-9,-1 0,-1 0,-2-1,0-1,-1 1,-1-2,-2 0,-5 5,20-25,0-1,0 1,1-1,-1 1,0-1,0 0,0 1,0-1,-1 0,1 0,0 0,0 0,-1 0,1 0,-1-1,1 1,-1 0,1-1,-1 1,1-1,-1 1,1-1,-1 0,0 1,1-1,-1 0,0 0,1 0,-1-1,1 1,-1 0,0 0,1-1,-1 1,1-1,-1 0,1 1,-1-1,1 0,0 0,-1 0,1 0,0 0,0 0,-1 0,1-1,0 1,0 0,0 0,1-1,-1 1,0-1,0 1,1-1,-1 1,1-1,-1 1,1-1,0 0,0 1,0-1,-1 0,2 1,-1-1,0 1,0-3,5-21,1-1,0 1,2 0,1 0,2 1,0 0,1 1,2-1,310-589,-307 581,-1-2,-1 0,-3 0,0-1,-2 0,-2-1,3-29,-10 63,0 0,-1 0,1 0,-1 0,1 0,-1 0,0 0,0 0,0 0,0 0,0 0,0 0,0 0,-1 0,1 0,-1 0,0 0,1 0,-1 0,0 0,0 1,0-1,0 0,0 1,-1-1,1 0,-1 1,1 0,-1-1,1 1,-1 0,1 0,-1 0,0 0,0 0,0 0,0 0,1 1,-1-1,0 1,-2-1,-5 4,-1 1,1 0,0 1,0 0,1 0,-1 1,1 0,0 0,1 1,-1 0,1 1,1-1,0 1,0 0,-3 6,2-5,-47 86,53-92,-1 1,1 0,0 0,0 0,0 0,0 0,1 0,-1 0,1 0,0 0,0 0,1 0,-1 0,1 0,0 0,0 0,0 0,1 0,-1 0,1-1,0 1,0-1,0 1,1-1,0 1,3 0,0-1,1 1,-1-1,1-1,-1 1,1-1,0 0,0-1,0 1,1-1,-1-1,0 0,0 0,0 0,0-1,4 0,7 0,195-25,-209 25,-1 0,1 0,0 1,-1-1,1 1,0 0,0 0,-1 0,1 0,0 0,-1 1,1 0,0 0,-1 0,1 0,-1 1,1-1,-1 1,0 0,0 0,1 0,-1 0,-1 0,1 1,0 0,-1-1,1 1,-1 0,0 0,0 0,0 1,0-1,0 0,-1 1,0-1,1 1,-1-1,-1 1,1 0,0 2,0 7,-1-1,-1 1,1 0,-2-1,0 1,0-1,-2 0,1 1,-1-1,-1-1,-3 6,-1 8,8-22,0-1,-1 0,1 0,0 0,1 1,-1-1,0 0,1 1,-1-1,1 0,-1 1,1-1,0 1,0-1,0 1,1-1,-1 0,1 1,-1-1,1 0,0 1,0-1,0 0,0 1,9 3</inkml:trace>
  <inkml:trace contextRef="#ctx0" brushRef="#br0" timeOffset="-14273.285">6153 875,'-56'32,"2"2,1 2,2 3,2 1,-30 34,72-67,2 0,-1 0,1 1,0-1,0 1,1 0,0 1,1-1,0 1,0 0,-1 6,3-12,1 0,-1 0,1 0,0 0,0 0,0 0,0 0,1 0,-1 0,1 0,0 0,0 0,0-1,0 1,0 0,0 0,1-1,0 1,-1 0,1-1,0 0,0 1,0-1,0 0,1 0,-1 0,1-1,-1 1,1 0,0-1,-1 0,1 0,0 1,0-2,2 2,4-2,1 0,-1-1,1 0,-1-1,1 0,-1 0,0-1,0 0,0 0,0-1,-1-1,1 1,-1-1,0-1,-1 1,1-1,-1-1,0 1,4-6,16-13,-2 0,0-2,-2-1,0-1,-2 0,0-5,-17 27,39-37,-22 88,-7 19,-12-47,1 0,1 0,0-1,1 0,1 0,1 0,7 12,-13-25,0 0,0 0,1 0,-1 0,0 0,1-1,0 1,-1 0,1-1,0 0,0 1,0-1,0 0,0 0,0 0,0 0,0 0,0-1,0 1,1-1,-1 1,0-1,0 0,1 0,-1 0,0 0,1 0,-1 0,0-1,0 1,1-1,-1 1,0-1,0 0,0 0,0 0,0 0,0-1,0 1,0 0,-1-1,1 1,0-1,-1 0,62-84,66-189,-112 241,-10 57,-9 51,0-52,1 0,0 0,2 0,1 0,1 0,0 0,4 7,-7-26,1 0,0 1,0-1,0 0,0 0,0 0,1 0,0 0,-1 0,1 0,0 0,0 0,1-1,-1 1,1-1,-1 0,1 0,0 0,-1 0,1 0,0-1,0 1,0-1,1 0,-1 1,0-1,0-1,1 1,-1-1,1 1,-1-1,0 0,1 0,-1 0,1-1,-1 1,0-1,1 0,-1 0,0 0,0 0,0-1,0 1,0-1,0 1,0-1,0 0,-1-1,1 1,-1 0,3-3,74-133,-59 95,33-89,-47 120</inkml:trace>
  <inkml:trace contextRef="#ctx0" brushRef="#br0" timeOffset="-14020.311">7226 959,'-14'34,"-6"15,2 5,8-7,6-12</inkml:trace>
  <inkml:trace contextRef="#ctx0" brushRef="#br0" timeOffset="-13769.987">7141 565,'0'0</inkml:trace>
  <inkml:trace contextRef="#ctx0" brushRef="#br0" timeOffset="-13589.363">7650 282,'0'502,"25"-295,-22-183,1-2,1 1,1 0,1-1,1 0,1 0,7 11,-6-20,-1-7</inkml:trace>
  <inkml:trace contextRef="#ctx0" brushRef="#br0" timeOffset="-13439.059">7395 875,'33'-10,"22"-7,10-2,-1 3,-1 4,-3 4,-6 4,-3 2,0 1,-4 1,-6 1,-4 0,-10 0</inkml:trace>
  <inkml:trace contextRef="#ctx0" brushRef="#br0" timeOffset="-12919.447">8495 762,'-59'27,"1"2,2 3,-44 33,32-1,66-62,1-1,-1 1,1 0,-1 0,1-1,0 1,0 0,0 0,0 0,0 0,1 0,-1 1,1-1,-1 0,1 0,0 0,0 0,-1 1,2-1,-1 0,0 0,0 0,1 1,-1-1,1 0,0 0,-1 0,1 0,0 0,0 0,1 0,-1 0,0-1,0 1,1 0,-1-1,1 1,0-1,-1 1,7 0,0 0,0 0,-1-1,1 0,0 0,0-1,0 0,0 0,0-1,0 0,0-1,0 1,-1-1,1-1,-1 0,1 0,-1 0,0-1,0 0,0 0,0-1,-2 2,209-129,-213 131,0 0,0 0,0 0,0 0,0 0,0 0,0 1,0-1,1 0,-1 1,0-1,0 0,1 1,-1 0,0-1,1 1,-1 0,0 0,1-1,-1 1,1 0,-1 0,0 1,1-1,-1 0,0 0,1 1,-1-1,0 1,1-1,-1 1,0-1,0 1,1 0,-1 0,0-1,0 1,0 0,0 0,0 0,0 0,-1 0,1 1,0-1,0 0,-1 0,1 0,-1 1,1-1,-1 1,-3 46,1-45,1 1,-1-1,1 1,0 0,1-1,-1 1,0 0,1 0,0-1,0 1,0 0,1-1,-1 1,1 0,0 0,0-1,0 1,0-1,1 1,-1-1,1 0,0 1,0-1,0 0,0 0,1 0,-1-1,1 1,0 0,0-1,0 0,0 0,0 0,0 0,3 1,7-3,0 0,0-2,0 1,0-2,-1 1,1-2,-1 0,0 0,0-1,0-1,-1 0,1 0,-1-1,-1 0,0-1,0-1,0 1,-1-2,5-5,-13 14,170-192,-152 169,-2-1,0 0,-1-1,-2-1,-1 0,-1-1,-1-1,-1 0,-2 0,-1 0,-1-1,-2 0,-1-1,-1 1,-1-1,-1 26,0 0,0 1,0-1,0 1,-1-1,1 1,-1-1,-1 1,1-1,0 1,-1 0,0-1,0 1,0 0,-1 0,0 1,1-1,-1 0,0 1,-1 0,1 0,0 0,-1 0,0 0,0 1,0-1,0 1,0 0,0 0,0 1,-1-1,1 1,-1 0,1 0,-1 1,1-1,-1 1,0 0,1 0,-1 1,1-1,-1 1,1 0,-1 0,-3 2,-5 5,2 2,-1-1,2 1,-1 1,1 0,1 0,0 1,0 0,1 1,1-1,0 2,1-1,1 1,0 0,0 0,1 0,1 1,1-1,0 1,1 0,0 0,1-1,1 1,1 1,1 19,3 1,0-2,3 1,1-1,1 0,2-1,1 0,18 29,-16-33,2-1,0-1,2 0,1-2,11 10,6-7,-19-20</inkml:trace>
  <inkml:trace contextRef="#ctx0" brushRef="#br0" timeOffset="-12608.43">8637 592,'29'0,"19"0,6 0,-2 0,1 0,-4 0,-6 0,-1 0,-2 0,-3 0,-4 0,-2 5,-2 2,0-1,-1-1,-6-1</inkml:trace>
  <inkml:trace contextRef="#ctx0" brushRef="#br0" timeOffset="-12125.118">9569 790,'0'29,"-5"9,-2 3,1 0,1-3,1-7</inkml:trace>
  <inkml:trace contextRef="#ctx0" brushRef="#br0" timeOffset="-11889.529">9596 508,'0'0</inkml:trace>
  <inkml:trace contextRef="#ctx0" brushRef="#br0" timeOffset="-11650.538">9935 762,'-6'6,"0"1,1-1,-1 1,1 0,1 0,-1 1,1 0,1 0,-1 0,1 0,1 0,-1 0,1 1,1 0,0-1,0 1,0 0,1-1,1 1,0 0,0-1,2 9,-2-15,0 0,1 1,0-1,-1 0,1 0,0 0,0 0,0 0,0-1,0 1,0 0,1-1,-1 0,0 1,1-1,-1 0,1 0,0-1,-1 1,1 0,-1-1,1 0,0 1,0-1,-1 0,1 0,0-1,-1 1,1-1,0 1,-1-1,1 0,-1 0,2 0,81-48,-80 45,0-1,0 0,0 0,-1 0,1 0,-1-1,-1 1,1-1,-1 0,0 0,0-1,-1 1,1-1,-2 1,1-1,-1 0,0 1,0-1,0 0,-1 0,0 0,-1 0,0 1,0-1,0 0,-1 0,0 1,0-1,-1 1,1 0,-1 0,-1 0,1 0,-1 0,0 1,0-1,-1 1,0 0,0 0,-3-2,2 3,1 0,-1 1,0 0,0 0,0 0,0 1,0 0,-1 0,1 0,-1 1,1 0,-1 0,1 1,-1 0,0 0,1 0,-1 1,0 0,0 1,-12 3</inkml:trace>
  <inkml:trace contextRef="#ctx0" brushRef="#br0" timeOffset="-11341.751">10246 932,'110'-170,"-70"130,-39 39,0 0,0 1,0-1,-1 0,1 1,0-1,0 0,0 1,0-1,0 1,0 0,0-1,0 1,1 0,-1-1,0 1,0 0,0 0,0 0,0 0,0 0,0 0,0 0,1 1,-1-1,0 0,0 1,0-1,0 0,0 1,0 0,0-1,0 1,0-1,-1 1,1 0,0 0,0-1,0 1,-1 0,1 0,0 0,-1 0,1 0,-1 0,10 82,-11-77,0 0,1 1,0-1,0 0,1 0,-1 1,1-1,1 0,-1 0,1 0,0 0,1 0,-1 0,1-1,0 1,-1-3,0-1,1 0,-1 1,0-1,1 0,-1 0,1-1,-1 1,1 0,0-1,0 0,0 0,0 0,0 0,0 0,0 0,0-1,0 1,0-1,0 0,0 0,1 0,-1-1,0 1,0-1,0 1,0-1,0 0,0 0,0-1,0 1,2-2,80-63,5-33,-74 85</inkml:trace>
  <inkml:trace contextRef="#ctx0" brushRef="#br0" timeOffset="-10774.913">11064 677,'-36'11,"0"2,1 2,0 2,2 0,-28 20,60-36,-1-1,0 1,0 0,1 0,-1 0,0 0,1 0,-1 0,1 0,-1 0,1 1,-1-1,1 1,0-1,0 1,0 0,0-1,0 1,0 0,0-1,1 1,-1 0,1 0,-1 0,1 0,0 0,0 0,0 0,0 0,0-1,0 1,0 0,0 0,1 0,-1 0,1 0,0 0,-1-1,1 1,0 0,0 0,0-1,0 1,0-1,1 1,-1 0,10 2,0 0,0-1,0 0,0-1,0 0,0 0,1-1,-1-1,1 0,-1-1,0 0,3-1,263-81,-275 83,0 0,0 0,0 0,-1 1,1-1,0 0,0 1,0 0,0-1,0 1,-1 0,1 0,0 0,-1 0,1 0,-1 0,1 0,-1 1,1-1,-1 1,0-1,0 1,0-1,0 1,0 0,0-1,0 1,0 0,-1 0,1 0,-1-1,1 1,-1 0,0 0,1 0,-1 0,0 0,0 0,-1 0,1 0,0 0,-1 0,0 1,1-1,-1 1,1-1,0 1,-1-1,1 0,0 1,1-1,-1 0,0 1,1-1,-1 0,1 1,0-1,-1 0,1 0,0 0,1 1,-1-1,0 0,1 0,-1-1,1 1,-1 0,1 0,0-1,0 1,0-1,0 0,0 1,0-1,0 0,0 0,0 0,0-1,1 1,-1 0,2-1,7-1,1-1,0-1,-1 0,0 0,1-1,-1 0,-1-1,1-1,-1 0,0 0,0-1,0 0,-1 0,5-6,11-12,-1 0,-1-2,-2-1,0 0,-2-1,-1-2,-2 0,-1 0,-1-1,-2-1,1-7,-6 23,-1 0,-1-1,-1 1,0-1,-1 0,-1 0,-1 0,-1 0,0-1,-2-6,2 23,0-1,-1 1,1 0,-1-1,0 1,0 0,0 0,0 0,0-1,0 1,-1 0,1 0,-1 1,1-1,-1 0,0 0,0 1,1-1,-1 1,0 0,-1-1,1 1,0 0,0 0,0 0,-1 1,1-1,0 0,-1 1,1 0,0-1,-1 1,1 0,-1 0,1 1,0-1,-1 0,-1 1,-83 45,72-32,1 0,0 0,1 2,1 0,0 0,1 1,1 1,1-1,1 2,0-1,1 1,1 0,0 1,2-1,1 1,0 0,1 0,1 0,1 0,1 0,1 0,0 0,2 0,0 0,1-1,4 9,0-14,1-1,0 0,0-1,1 0,1-1,0 0,1-1,0 0,0-1,1-1,0 0,1 0,-1-2,2 0,-1 0,0-2,1 0,0 0,0-2,0 0,10 0,6 1</inkml:trace>
  <inkml:trace contextRef="#ctx0" brushRef="#br0" timeOffset="-9297.115">13125 733,'-2'1,"0"1,0-1,0 1,0-1,1 1,-1 0,1 0,-1 0,1 0,0 0,-1 0,1 0,0 0,0 0,1 0,-1 1,0-1,1 0,-1 1,1-1,0 0,0 1,0-1,0 0,0 2,0-2,-2 14,-12 107,-6 0,-22 71,23-149,19-45,0 0,0 0,0-1,0 1,0 0,0 0,0-1,0 1,1 0,-1 0,0-1,0 1,0 0,-1-1,1 1,0 0,0 0,0-1,0 1,0 0,0 0,0-1,0 1,0 0,-1 0,1-1,0 1,0 0,0 0,0 0,-1-1,1 1,0 0,0 0,-1 0,1 0,0-1,0 1,-1 0,1 0,0 0,0 0,-1 0,1 0,0 0,0 0,-1 0,1 0,0 0,-1 0,1 0,0 0,5-31,7-8,2 2,2 0,1 0,1 2,11-12,-13 17,19-30,3 1,2 2,2 2,3 2,2 1,3 3,19-13,-64 58,0-1,0 0,1 0,-1 0,1 1,0 0,1 0,-1 0,1 1,0 0,-1 1,1-1,1 1,-1 0,0 1,0 0,1 0,-5 3,0 0,0 1,-1-1,1 1,-1-1,1 1,-1 0,0 0,0 0,0 0,-1 0,1 0,-1 0,1 1,-1-1,0 1,-1-1,1 1,0-1,-1 1,0 0,0-1,0 1,0-1,-1 1,1-1,-1 1,0-1,0 1,0-1,-2 3,-3 17,-1 0,-2-1,0 0,-1 0,-1-1,-1 0,-1-1,-1 0,-1-1,0-1,-2-1,0 0,0-1,-2 0,0-2,-1 0,0-1,-10 3,-79 27,107-42,-1-1,0 1,0 0,1-1,-1 0,0 0,0 0,0 0,0 0,0 0,1-1,-1 1,0-1,0 0,1 0,-1 0,0 0,1 0,-1 0,1-1,-1 0,1 1,0-1,0 0,0 0,0 0,0 0,0 0,0-1,1 1,-1-1,1 1,0-1,0 1,0-1,0 0,0 0,0 0,1-5,0 0,1 0,0 0,1 1,-1-1,1 0,1 1,-1 0,2-1,-1 1,0 0,1 1,1-1,-1 1,1-1,0 1,0 1,1-1,0 1,0 0,0 0,0 1,1-1,0 2,0-1,0 1,0 0,3-1,19-11</inkml:trace>
  <inkml:trace contextRef="#ctx0" brushRef="#br0" timeOffset="-8895.363">13999 536,'-7'0,"0"1,-1 1,1-1,0 1,-1 1,1-1,0 1,1 0,-1 1,1-1,-1 1,1 1,0-1,0 1,1 0,0 1,-1-1,2 1,-1 0,1 0,-3 5,-2 3,1 0,0 1,1 0,1 1,1-1,0 1,1 0,0 0,0 8,3-20,0 0,0 0,1 0,-1 0,1 0,0 1,0-1,1 0,-1 0,1 0,0 0,0 0,0 0,0 0,1 0,-1 0,1-1,0 1,1-1,-1 1,0-1,1 0,0 0,0 0,0 0,0 0,0 0,0-1,1 0,0 0,-1 0,1 0,0 0,0-1,0 1,0-1,0 0,0-1,2 1,7 1,0-1,0 0,0 0,0-2,0 0,0 0,0-1,0-1,0 0,0-1,-1 0,0-1,0 0,0-1,0 0,-1-1,0-1,-1 1,0-2,0 1,0-2,-1 1,-1-1,1 0,-2-1,1 0,-2 0,1-1,-1 0,-1 0,-1 0,1 0,0-10,-3 17,-1-1,-1 0,1 0,-1 0,0 0,0 0,-1 0,0 0,0 0,0 0,-1 0,1 0,-1 1,-1-1,1 1,-1-1,0 1,-1 0,1 0,-1 0,0 1,0-1,0 1,0 0,-1 0,0 1,0-1,0 1,0 0,-1 0,-3-1,-106-9,90 13</inkml:trace>
  <inkml:trace contextRef="#ctx0" brushRef="#br0" timeOffset="-8544.439">14620 112,'-19'67,"2"-15,2 0,3 0,2 1,3 1,-1 49,-17 170,25-253,-11 53,5-72,1-7</inkml:trace>
  <inkml:trace contextRef="#ctx0" brushRef="#br0" timeOffset="-8282.715">14253 565,'29'4,"19"3,6-1,4-2,-4 0,-1-7,0-2,-4 0,-1 0,-4 1,0-3,-2-1,-4 1,-3 2,-3 1,-3 2,-5 2</inkml:trace>
  <inkml:trace contextRef="#ctx0" brushRef="#br0" timeOffset="-7998.294">14902 649,'15'5,"0"0,0-1,1-1,0 0,-1-1,1-1,0 0,0-1,0-1,0 0,0-1,-1-1,1-1,-1 0,0-1,7-3,-16 4,1 0,-1 0,0-1,0 0,0 0,-1-1,1 1,-2-1,1 0,0-1,-1 1,0-1,-1 0,0 0,0 0,0 0,-1 0,0-1,0 1,-1-1,0 0,0 1,-1-1,0 0,-1 4,0 1,0 0,0-1,-1 1,1 0,-1 0,0 0,0 0,0 0,0 1,-1-1,1 0,-1 1,1 0,-1-1,0 1,0 0,0 1,0-1,0 0,-1 1,1 0,0 0,-1 0,1 0,-1 0,1 1,-1 0,1-1,-1 1,1 0,-1 1,1-1,-2 1,-118 32,107-25,1 1,0 0,0 1,1 0,1 2,0-1,0 2,1-1,1 2,0-1,1 2,0-1,1 1,1 1,0 0,1 0,-4 16,9-26,1 0,0 0,1 0,-1 0,1-1,0 1,1 0,-1 0,1 0,0 0,1 0,0-1,-1 1,2-1,-1 1,1-1,-1 0,2 0,-1 0,0 0,1 0,0-1,0 0,0 0,1 0,-1 0,1 0,0-1,0 0,0 0,1-1,-1 1,1-1,-1 0,1-1,0 1,-1-1,1 0,0-1,1 1,25 1,0-1,1-2,-1-1,0-1,0-2,0-1,0-1,13-7,-14 5</inkml:trace>
  <inkml:trace contextRef="#ctx0" brushRef="#br0" timeOffset="-7601.974">15411 819,'262'-222,"-262"221,1 0,-1 0,1 0,-1 0,1 0,-1 0,1 0,0 0,0 0,-1 0,1 1,0-1,0 0,0 1,0-1,0 0,0 1,0-1,0 1,0 0,0-1,0 1,0 0,0-1,0 1,0 0,1 0,-1 0,0 0,0 0,0 0,0 1,0-1,0 0,0 0,0 1,0-1,1 1,-1-1,-1 1,1-1,0 1,0 0,0-1,0 1,0 0,0 0,-1 0,1-1,0 1,-1 0,1 0,-1 0,1 0,-1 1,8 18,-6-12,0 1,1-1,0 0,0 0,1-1,0 1,0-1,1 0,-1 0,2 0,-1-1,1 1,0-1,0-1,1 1,0-1,0 0,0-1,5 3,0-4,1-1,-1 0,1-1,0 0,-1-1,1 0,0-1,-1-1,1 0,-1 0,1-2,-1 1,0-1,-1-1,1 0,-1-1,0 0,0-1,0 0,-1-1,0 0,-1 0,0-1,0-1,7-9,37-62,-39 59</inkml:trace>
  <inkml:trace contextRef="#ctx0" brushRef="#br0" timeOffset="-7357.416">16455 85,'0'406,"2"-378,1 0,1-1,2 1,0-1,2 0,3 5,4 16,-12 2,-9-32</inkml:trace>
  <inkml:trace contextRef="#ctx0" brushRef="#br0" timeOffset="-7107.067">16229 479,'33'-4,"17"-3,4 6,-3 3,-4 0,-6 1,-5 4,-4 1,-3-1,-1-1,0 3,-1-1,0 4,0 0,-4-3</inkml:trace>
  <inkml:trace contextRef="#ctx0" brushRef="#br0" timeOffset="-1615.938">17047 508,'-1'283,"-19"-203,29-102,-4 4</inkml:trace>
  <inkml:trace contextRef="#ctx0" brushRef="#br0" timeOffset="-1369.172">17132 169,'-9'0,"-4"5,5 6,5 2</inkml:trace>
  <inkml:trace contextRef="#ctx0" brushRef="#br0" timeOffset="-779.105">17611 423,'-44'18,"0"2,2 2,0 2,2 1,1 2,-23 22,56-44,0-1,0 2,1-1,-1 0,1 1,1 0,-1 1,1-1,0 1,1-1,-1 1,1 0,1 0,-1 1,1-1,1 0,-1 1,1-1,3-4,0 0,0-1,0 1,0-1,0 1,1-1,-1 0,1 0,0 0,0-1,-1 1,1-1,0 1,0-1,0 0,0 0,1 0,-1-1,0 1,0-1,0 1,1-1,-1 0,0 0,0-1,1 1,-1-1,0 0,0 1,0-1,0-1,0 1,0 0,0-1,0 0,2-1,37-16,-2-1,0-3,-2-1,0-1,-2-3,-1-1,6-8,-40 36,-1 0,1 0,-1-1,1 1,-1 0,1 0,0 1,-1-1,1 0,0 0,0 0,-1 0,1 1,0-1,0 0,0 1,0-1,0 0,0 1,0 0,0-1,1 1,-1 0,0-1,0 1,0 0,0 0,0 0,1 0,-1 0,0 0,0 0,0 0,0 1,0-1,0 0,1 1,-1-1,0 1,0-1,0 1,0-1,0 1,0 0,-1 0,1-1,0 1,0 0,0 0,-1 0,1 0,0 0,0 1,-13 100,12-97,0 0,-1-1,1 1,1-1,-1 1,1 0,0-1,0 1,0-1,1 0,-1 1,1-1,0 0,0 0,1 0,-1 0,1 0,0-1,0 1,0-1,0 0,1 0,-1 0,1 0,0 0,0-1,0 0,0 0,0 0,1 0,-1-1,0 1,1-1,-1 0,1-1,0 1,-1-1,1 0,-1 0,1 0,0-1,1 0,13-5,-2-1,1-1,-1 0,0-1,0-2,-1 1,-1-2,0 0,0-1,-1 0,-1-1,0 0,10-16,93-152,-101 161,-1 0,-2-1,0-1,-1 0,-2-1,0 0,-2 0,0-1,-2 0,0 0,-2 0,0-21,-3 42,0 1,0 0,0-1,-1 1,1 0,-1-1,0 1,0 0,0 0,0 0,-1-1,1 1,-1 1,0-1,1 0,-2 0,1 1,0-1,0 1,-1-1,1 1,-1 0,0 0,0 0,1 1,-1-1,0 1,-1-1,1 1,0 0,0 0,0 1,-1-1,1 0,0 1,-1 0,1 0,-1 0,1 0,0 1,-1-1,1 1,0 0,0 0,0 0,-1 0,1 1,0-1,0 1,1 0,-2 0,-7 9,0-1,0 1,2 1,-1 0,1 0,1 1,1 0,0 1,0 0,1 0,1 0,0 0,1 1,1 0,0 0,1 0,0 8,1-4,0 1,1-1,1 0,0 0,2 0,0-1,1 1,1 0,1-1,0 0,2-1,0 1,0-1,2-1,0 0,1 0,1-1,0 0,1-1,0-1,1 0,1 0,0-2,1 0,8 4,78 36,-73-39</inkml:trace>
  <inkml:trace contextRef="#ctx0" brushRef="#br0" timeOffset="15945.914">2089 592,'-7'10,"0"1,0-1,1 1,0 0,1 0,1 1,-1-1,2 1,0 0,0 0,1 1,1-1,0 0,0 1,1-1,2 10,-7 54,-82 379,68-290,19-166</inkml:trace>
  <inkml:trace contextRef="#ctx0" brushRef="#br0" timeOffset="16284.342">1525 819,'15'-12,"1"0,0 2,0 0,1 0,1 2,0 0,0 1,0 1,7 0,7-5,406-141,-267 86,-170 65,-1 0,1 0,0 0,0 1,0-1,-1 1,1-1,0 0,0 1,0-1,0 1,0 0,0-1,0 1,0 0,0 0,0 0,0-1,0 1,0 0,0 0,0 1,1-1,-1 0,0 0,0 0,0 1,0-1,0 0,0 1,0-1,-1 1,1-1,0 1,0 0,0-1,0 1,-1 0,1 0,0-1,-1 1,1 0,0 0,-1 0,1 0,-1 0,0 0,1 0,-1 0,0 0,1 0,-1 0,0 0,0 0,0 0,0 0,0 0,0 0,0 0,0 0,-1 0,1 0,0 0,-1 0,1 0,-1 1,-8 13</inkml:trace>
  <inkml:trace contextRef="#ctx0" brushRef="#br0" timeOffset="16754.383">2513 508,'-1'456,"-50"-78,49-256,4-120,-1-1,0 0,0 0,0 0,0 0,1-1,-1 1,0 0,1 0,-1-1,0 1,1-1,-1 1,1-1,-1 1,1-1,-1 0,1 0,-1 0,1 0,0 0,-1 0,1 0,-1-1,1 1,-1-1,1 1,-1-1,0 1,1-1,-1 0,0 1,1-1,-1 0,0 0,0 0,0 0,1 0,-1 0,0-1,-1 1,1 0,0-1,0 1,0 0,-1-1,1 1,-1-1,1 1,-1-1,0 1,7-6,167-160,6 31,-179 135,-1 0,1 0,0 0,0 0,0 0,0 0,1 1,-1-1,0 0,0 0,0 1,1-1,-1 1,0-1,1 1,-1-1,0 1,1 0,-1 0,0 0,1 0,-1 0,1 0,-1 0,0 0,1 0,-1 1,0-1,1 1,-1-1,0 1,1-1,-1 1,0 0,0-1,0 1,0 0,0 0,0 0,0 0,0 0,0 0,0 0,0 0,0 0,-1 1,1-1,-1 0,1 0,-1 1,1-1,-1 0,0 1,1 1,-12 125,-2-56,13-48,3-5</inkml:trace>
  <inkml:trace contextRef="#ctx0" brushRef="#br0" timeOffset="17125.962">3219 1270,'51'1,"-32"1,0-1,0-1,0-1,0 0,-1-2,1 0,-1-1,1 0,13-7,-24 6,-1 0,0 0,0-1,0 0,0 0,-1 0,0-1,-1 0,0-1,0 1,0-1,-1 0,0 0,0 0,-1 0,0-1,-1 1,0-1,0 0,-1 0,0 0,0-3,-2 9,0 0,0 0,0 0,0 0,-1 1,1-1,-1 0,1 1,-1-1,0 1,0-1,0 1,-1 0,1 0,0 0,-1 0,1 0,-1 1,0-1,0 1,1 0,-1 0,0 0,0 0,0 0,0 0,0 1,0 0,0-1,-1 1,1 0,0 1,0-1,0 0,0 1,0 0,0 0,0 0,0 0,0 0,1 0,-1 1,0-1,1 1,-1 0,1 0,-1 0,1 0,0 0,0 1,-12 6,1 0,0 1,1 0,0 1,1 1,0-1,0 2,2 0,-1 0,2 0,0 1,0 1,2-1,-1 1,2 0,0 1,1-1,0 1,2 0,0 0,0 0,1 3,2-12,1-1,-1 0,1 1,0-1,0 0,1 0,0 0,0 0,0 0,1-1,0 1,0-1,0 0,1 0,0-1,-1 1,2-1,-1 0,0 0,1-1,5 3,5 2,0 0,0-1,1-1,0 0,0-2,0 0,11 1,29-1,-32-3</inkml:trace>
  <inkml:trace contextRef="#ctx0" brushRef="#br0" timeOffset="19540.55">2146 2568,'-6'-7,"0"1,0-1,0 1,0 1,-1-1,0 1,0 1,-1-1,1 1,-1 0,0 1,0 0,0 0,-1 1,1 0,-1 0,1 1,-1 0,1 0,-1 1,0 0,1 1,-1 0,1 0,-1 1,1 0,-1 0,1 1,0 0,0 1,-6 3,3 2,0 0,0 0,0 1,1 1,1 0,0 0,0 1,1 0,1 0,0 1,0 0,2 0,-1 0,2 1,0 0,0 0,1 6,2-17,1 0,0 0,0 0,0 0,0 0,1 0,-1 0,1 0,0 0,0-1,0 1,0 0,0-1,1 1,-1 0,1-1,-1 0,1 1,0-1,0 0,0 0,1 0,-1 0,0 0,1-1,-1 1,1-1,-1 1,1-1,0 0,0 0,-1 0,1 0,4 0,1 1,-1-1,0 0,0-1,1 1,-1-1,0-1,1 0,-1 0,0 0,0-1,7-2,22-12,-1-1,-1-2,0-2,-2-1,9-8,-5 0,0-2,-2-1,-2-2,26-35,-35 47,-11 42,-13 35,0-47,0 1,0-1,0 1,1 0,0-1,1 1,0 0,0-1,1 1,-1-1,2 1,-1-1,1 0,0 0,1 0,-1 0,1-1,1 1,-1-1,1 0,0 0,1-1,0 1,6 1,1-1,1 0,-1-1,1-1,0 0,0 0,0-2,1 0,-1 0,1-1,-1-1,1-1,-1 0,9-2,11 2,-10 0</inkml:trace>
  <inkml:trace contextRef="#ctx0" brushRef="#br0" timeOffset="20576.38">4037 2371,'-1'-1,"-14"-3,0 0,-1 1,1 0,-1 1,0 1,1 0,-1 2,0-1,1 2,-1 0,1 1,-1 1,1 0,0 1,0 0,13-4,0 1,0-1,0 0,0 0,1 1,-1-1,0 1,1 0,-1-1,1 1,-1 0,1 0,0 0,0 0,-1 0,2 0,-1 0,0 1,0-1,1 0,-1 0,1 1,0-1,-1 0,1 1,0-1,1 0,-1 0,0 1,1-1,-1 0,1 1,0-1,-1 0,1 0,0 0,0 0,1 0,-1 0,0 0,2 1,71 76,-64-70,3 2,-8-9,0 1,1 0,-1 1,0-1,-1 1,1 0,-1 1,0-1,0 1,0-1,0 1,-1 0,0 0,0 1,0-1,-1 1,0-1,0 1,0 0,-1 0,0 0,0 0,0 0,-1 0,0 0,0 0,0 0,-1 0,0 0,0 0,0 0,-2 3,-4-1,1 0,-1 0,-1-1,0 0,0 0,0-1,-1 0,1 0,-2-1,1-1,0 1,-1-1,0-1,0 0,0 0,0-1,0 0,-1-1,1 0,-1-1,1 0,0 0,-1-1,1-1,-2 0,10 2,1 0,-1 0,0 0,1 0,-1 0,1-1,-1 1,1 0,-1-1,1 1,-1-1,1 0,-1 0,1 1,0-1,-1 0,1 0,0 0,0 0,0-1,0 1,0 0,0 0,0-1,0 1,0 0,0-1,1 1,-1-1,1 1,-1-1,1 1,0-1,-1 1,1-1,0 0,0 1,0-1,0 1,0-1,1 1,-1-1,0 0,1 1,-1-1,1 0,7-13</inkml:trace>
  <inkml:trace contextRef="#ctx0" brushRef="#br0" timeOffset="21062.401">4291 1947,'-9'19,"1"1,1 0,1 1,0 0,2 0,0 0,2 0,0 0,1 0,2 1,0 4,36 202,-31-179,-5-37,0-1,0 0,1 0,0 0,1 0,0-1,1 1,0-1,1 0,1 2,-3-11,0 0,0 0,0 0,0 0,0 0,1-1,-1 0,0 1,0-1,0 0,1-1,-1 1,0 0,0-1,0 0,0 0,0 0,0 0,0 0,0-1,0 1,0-1,-1 0,1 1,0-1,-1-1,0 1,1 0,-1 0,0-1,1-1,9-6,22-13,-10 4,1 2,1 0,1 2,1 1,15-5,-41 18,0-1,0 1,1 0,-1 0,0 1,0-1,1 0,-1 1,1 0,-1-1,0 1,1 0,-1 0,1 0,-1 1,1-1,-1 0,0 1,1 0,-1 0,0-1,1 1,-1 0,0 1,0-1,0 0,0 1,0-1,0 1,-1 0,1-1,0 1,-1 0,1 0,-1 0,0 0,0 0,0 0,0 1,0-1,0 0,0 1,-1-1,1 0,-1 3,1 10,-1 1,-1 0,-1 0,0 0,-1-1,-1 1,0-1,-1 0,-6 13,6-16,2-9,1 1,0 0,0 1,1-1,-1 0,1 1,0-1,0 0,0 1,1-1,-1 1,1-1,0 1,1 0,-1-1,1 1,0-1,1 4,3-4</inkml:trace>
  <inkml:trace contextRef="#ctx0" brushRef="#br0" timeOffset="21932.526">5194 2343,'-84'63,"61"-48,0 2,1 0,1 1,1 1,0 1,2 1,-10 14,25-33,1 0,0-1,0 1,0 1,1-1,-1 0,0 0,1 1,-1-1,1 0,0 1,0 0,0-1,0 1,0 0,1-1,-1 1,1 0,0 0,-1-1,1 1,1 0,-1 0,0-1,1 1,-1 0,1 0,0-1,0 1,0 0,0-1,0 1,1-1,-1 0,1 1,0-1,-1 0,1 0,0 0,0 0,0 0,1-1,-1 1,0-1,1 1,-1-1,1 0,-1 0,1 0,0 0,-1 0,4 0,7-3,1 0,0-1,-1-1,0 0,0-1,0 0,0-1,-1-1,0 0,0 0,-1-1,0-1,0 0,-1 0,0-1,0 0,-1-1,1-3,27-23,70-59,-105 96,-1-1,0 1,1 0,-1 0,1 0,-1 0,0 1,1-1,-1 0,1 1,-1-1,0 0,1 1,-1 0,0-1,0 1,1 0,-1 0,0 0,0-1,0 1,0 0,0 0,0 1,0-1,-1 0,1 0,0 0,0 1,-1-1,1 0,-1 1,1-1,-1 0,0 1,0-1,1 0,-1 1,0-1,0 1,0-1,0 1,-1-1,1 0,0 1,-1-1,1 1,0-1,-1 0,0 0,1 1,1 8,-1-6,0 0,0 0,1 0,-1 0,1 0,0 0,1 0,-1 0,1 0,-1 0,1-1,0 1,1-1,-1 1,1-1,-1 0,1 0,0 0,0 0,0 0,1-1,-1 0,0 1,1-1,0-1,-1 1,1 0,0-1,0 0,0 0,0 0,0 0,0 0,0-1,0 0,1 0,-1 0,2-1,11-2,0-1,0 0,0-2,0 0,-1-1,0 0,0-2,-1 1,0-2,0 0,-1-1,-1 0,0-1,0-1,-2 0,6-7,-12 15,0 0,-1 0,1-1,-1 1,0-1,-1 0,1-1,-1 1,0 0,-1-1,0 0,0 1,0-1,-1 0,1 0,-2 0,1 0,-1 0,0-1,-1 1,0 0,0 0,0 1,-1-1,0 0,0 0,-1 1,-2-7,0 11,0 0,0 0,0 1,0-1,0 1,0 0,-1 1,1-1,0 1,0 0,0 1,-1-1,1 1,0 0,0 0,0 0,0 1,0 0,0 0,0 0,1 0,-1 1,1 0,0 0,-1 0,2 1,-1-1,0 1,1 0,-1 0,1-3,0 1,0-1,1 1,-1 0,0 0,1 0,0 0,-1 0,1 0,0 1,0-1,0 1,0 0,1-1,-1 1,1 0,0 0,-1 0,1 0,1 0,-1 0,0 0,1 0,-1 1,1-1,0 0,0 0,0 0,1 1,-1-1,1 0,0 0,0 0,0 0,0 0,0 0,1 0,-1 0,1-1,0 1,-1-1,1 1,1-1,-1 1,0-1,1 0,-1 0,1 0,1 1,11 1,0 0,0 0,1-2,-1 0,0 0,1-2,-1 0,1-1,-1 0,1-1,76 0,-89 2,1 1,-1-1,0 1,0 0,0 0,-1 0,1 1,0-1,0 1,-1-1,1 1,0 0,-1 0,0 0,0 1,1-1,-1 0,-1 1,1-1,0 1,-1 0,1 0,-1-1,0 1,0 0,0 0,0 0,0 0,-1 0,1 1,-1-1,0 0,0 0,0 0,0 0,-1 0,1 0,-1 1,0-1,-1 2,2 0,-1 1,1-1,0 0,0 1,1-1,-1 0,1 1,0-1,1 0,-1 0,1 0,0 0,1 0,1 4,2-6,-1 0,1 0,0 0,0 0,0-1,0 0,1-1,-1 1,0-1,1 0,-1-1,1 0,-1 0,1 0,-1 0,1-1,-1-1,0 1,0-1,1 0,-1 0,5-3,4-1,1-1,-1-1,-1-1,1 0,-2-1,1 0,-1-1,-1 0,0-1,0-1,-1 0,-1-1,0 1,-1-2,-1 0,0 0,4-12,-11 25,1 0,-1 0,1 0,-1-1,0 1,0 0,-1-1,1 1,0-1,-1 1,1-1,-1 1,0-1,0 0,0 1,0-1,0 1,-1-1,1 1,-1-1,1 1,-1-1,0 1,0-1,0 1,0 0,-1 0,1 0,-1-1,1 1,-1 0,0 1,0-1,0 0,0 0,0 1,0 0,0-1,0 1,-1 0,1 0,0 0,-1 0,1 0,-1 1,1-1,-1 1,1-1,-1 1,-1 0,-8 5,0 0,0 1,0 0,1 1,0 1,0-1,1 2,0-1,1 1,0 1,0 0,1 0,0 1,1 0,0 0,0 0,2 1,-1 0,1 1,1-1,1 1,-1-1,2 1,0 0,0 9,2-16,1 0,-1-1,2 1,-1 0,0-1,1 1,0-1,1 1,-1-1,1 0,0 0,0 0,0 0,1-1,0 1,0-1,0 0,0 0,1-1,-1 1,1-1,0 0,0 0,0 0,1-1,-1 0,1 1,5 1,1 0,0-1,-1 0,1-1,0 0,0-1,1 0,-1-1,0 0,0-1,0 0,8-2,4-4</inkml:trace>
  <inkml:trace contextRef="#ctx0" brushRef="#br0" timeOffset="22706.063">6830 2286,'-52'25,"36"-20,1 1,0 1,0 1,0 0,1 0,0 2,1 0,0 0,1 1,0 1,0 0,1 1,-1 2,10-11,0-1,1 1,-1 0,1 0,0 0,0 0,0 0,1 0,-1 0,1 0,0 0,0 0,0 0,1 0,-1 1,1-1,0-1,0 1,1 0,-1 0,1 0,0 0,0-1,0 1,0-1,1 0,-1 0,1 0,0 0,0 0,0 0,0-1,0 1,1-1,-1 0,1 0,0 0,-1 0,1-1,0 0,0 0,0 0,0 0,0 0,0-1,0 0,0 1,0-2,1 1,0-1,16-6,0-1,-1 0,0-2,-1-1,0 0,-1-1,0-1,-1-1,0-1,-1 0,-1-1,0 0,-1-1,-1-1,6-11,-9 16,16-17,-1-1,-2-1,-1-1,-1 0,-2-2,-1-1,-3 0,0-1,-3 0,4-18,-14 46,-1 1,0-1,0 1,0-1,-2 0,1 1,-1-1,0 1,0-1,-1 1,-1-1,1 1,-1 0,0 0,-1 0,0 1,0-1,-1 1,0 0,0 0,-1 1,0-1,0 1,0 1,-1-1,0 1,0 0,0 0,0 1,-1 0,0 1,-8-4,7 9,-1-1,1 2,0-1,0 1,0 0,1 1,-1 0,1 1,0-1,0 2,0-1,1 1,0 0,0 1,0-1,1 1,0 1,0-1,1 1,0 0,0 0,1 1,-1 2,-4 6,0 1,1 1,1-1,0 1,2 1,0-1,1 1,1-1,1 1,1 0,1 0,0 0,1 0,2 0,0 0,1-1,1 1,3 7,-3-14,0-1,1 0,1 0,0 0,0-1,1 0,0-1,1 1,1-2,-1 1,2-1,-1-1,1 0,0 0,1-1,0-1,1 1,17 7,1-2,1-1,-1-1,2-2,-1-1,15 0,46-10,-68-2</inkml:trace>
  <inkml:trace contextRef="#ctx0" brushRef="#br0" timeOffset="23499.355">8157 2257,'-1'416,"-24"-264,5-119,31-89,7 3,1 1,3 0,2 2,2 1,2 1,32-40,-25 42,2 1,2 3,1 1,2 2,2 1,2 3,35-21,-4 25,-75 31,0-1,-1 1,1 0,0 0,0 0,-1 0,1 0,0 0,0 0,-1 1,1-1,0 1,-1-1,1 1,-1 0,1-1,0 1,-1 0,0 0,1 0,-1 0,1 0,-1 1,0-1,0 0,0 1,0-1,0 0,0 1,0-1,0 1,-1 0,1-1,0 1,-1-1,1 1,-1 0,0 0,0-1,0 1,0 0,0 0,0-1,0 2,-2 9,0 0,-1 0,0 0,-1-1,0 0,-1 1,0-1,-1-1,0 1,-1-1,-4 5,3-3,-11 15,-1-1,-2-1,0 0,-2-2,0-1,-2-1,0-1,-1-2,-1 0,-13 4,-15 1,32-16</inkml:trace>
  <inkml:trace contextRef="#ctx0" brushRef="#br0" timeOffset="23983.417">8806 2371,'30'-7,"-1"-1,0-2,-1 0,0-2,0-1,-1-2,-1 0,0-2,-2 0,0-2,0-1,18-21,-30 29,-1-1,0-1,-1 0,0-1,-1 1,-1-2,0 1,-1-1,-1 0,0-1,-2 0,0 0,0 0,-2 0,0-1,-1 17,-1-1,0 1,0-1,1 1,-1-1,0 1,0-1,-1 1,1-1,0 1,0-1,-1 1,1-1,-1 1,1 0,-1-1,0 1,1 0,-1-1,0 1,0 0,0 0,0 0,0 0,0 0,0 0,-1 0,1 0,0 0,0 0,-1 1,1-1,0 0,-1 1,1-1,-1 1,1 0,-1-1,1 1,-1 0,1 0,-1 0,1 0,-1 0,-1 1,-58 36,58-35,0 0,1 0,0 0,0 1,0-1,0 1,0-1,0 1,0 0,1-1,-1 1,1 0,0 0,0 0,0 0,0 0,1 0,-1 1,1-1,0 0,0 0,0 0,0 0,1 1,-1-1,1 0,-1 0,1 0,0 0,1 0,-1 0,0 0,1 0,0-1,-1 1,1-1,0 1,2 1,92 24,-86-26,1-1,-1 1,0 1,0-1,0 2,-1-1,1 2,-1-1,0 1,0 1,0-1,-1 1,4 4,-8-3,-1 0,0 1,0-1,0 1,-1-1,0 1,-1 0,0 0,0 0,-1 0,0 0,0 0,0 0,-1 0,-1 0,1 0,-1 0,-1 0,1-1,-1 1,-1-1,1 0,-1 0,0 0,-1 0,0-1,-5 6,-37 68,46-75</inkml:trace>
  <inkml:trace contextRef="#ctx0" brushRef="#br0" timeOffset="24270.516">9822 2031,'-10'17,"2"-6,0 1,0 0,1 0,1 0,0 0,1 1,0 0,1 1,0-1,1 0,0 1,1 0,1 0,1 0,-1 0,2-1,0 1,2 5,-2-15,1-1,0 0,0 1,0-1,0 0,1 0,-1-1,1 1,0 0,0-1,0 0,0 1,0-1,0 0,1-1,-1 1,1-1,-1 1,1-1,-1 0,1 0,0-1,0 1,-1-1,1 0,0 0,0 0,-1 0,1-1,0 1,1-1,5-1,0-1,0 1,1-2,-1 1,-1-2,1 1,-1-1,0 0,0-1,6-5,-8 5,1 0,-1-1,0 0,-1-1,0 1,0-1,-1 0,0 0,0-1,-1 0,0 0,0 0,-1 0,0 0,-1-1,0 1,-1-1,0 0,0 1,-1-1,0 0,-1 0,0 1,0-1,-2-4,-1 7,0 1,0 0,-1 0,0 1,0 0,0-1,-1 2,0-1,1 0,-2 1,1 1,0-1,-1 1,0 0,0 0,0 1,0-1,0 2,0-1,0 1,-1 0,1 1,0-1,-1 2,0-1,-15 4</inkml:trace>
  <inkml:trace contextRef="#ctx0" brushRef="#br0" timeOffset="25041.052">10246 2060,'9'37,"-1"0,-2 1,-1 0,-2-1,-2 1,-1 1,-2-1,-2-1,-1 1,-2-1,-2 1,-1-2,-2 0,-6 11,17-43,-1 1,0-1,0 0,0 0,0 0,-1 0,0 0,0-1,0 1,0-1,0 0,-1 1,1-2,-1 1,0 0,-1 0,4-3,0 0,1 0,-1 0,0 0,1 0,-1 0,0 0,1 0,-1 0,0 0,1 0,-1 0,0 0,1-1,-1 1,1 0,-1-1,0 1,1 0,-1-1,1 1,-1-1,1 1,-1 0,1-1,-1 1,1-1,0 0,-1 1,1-1,0 1,-1-1,1 0,0 1,0-1,-1 0,1 1,0-1,0 0,0 1,0-1,0 0,0 1,0-1,0 0,0 1,1-1,-1 0,0 1,0-1,0 1,1-1,-1 0,9-40,4 11,2 1,0 1,2 1,1 0,1 1,1 1,23-21,-2-2,23-24,2 4,4 2,2 4,24-14,-25 37,-70 38,0 0,1 1,-1 0,1-1,-1 1,1 0,-1-1,1 1,-1 0,1 0,-1 0,1 0,-1 1,1-1,-1 0,0 1,1-1,-1 1,1-1,-1 1,0-1,1 1,-1 0,0 0,0 0,0 0,1 0,-1 0,0 0,0 0,0 0,-1 0,1 1,0-1,0 0,-1 1,1-1,-1 1,1-1,-1 0,0 1,1-1,-1 1,0-1,0 1,0-1,0 1,0-1,0 1,-1 0,-1 9,0 0,-1 0,-1 0,0 0,0-1,-1 1,0-1,-1-1,0 1,-1-1,0 0,0 0,-1-1,0 0,-7 5,-3 7,-4 5,0 0,-1-2,-2-1,0-1,-1-1,-1-1,-1-1,-1-2,0-1,-1-1,-30 9,57-22,0 1,-1-1,1-1,-1 1,1 0,-1-1,1 0,-1 0,1 0,-1 0,1 0,-1-1,1 1,-1-1,1 0,0 0,-2-1,0-4</inkml:trace>
  <inkml:trace contextRef="#ctx0" brushRef="#br0" timeOffset="26081.658">10894 2201,'38'0,"-1"-1,1-2,-1-1,0-2,0-2,13-5,-40 10,0 0,0-1,0 0,-1-1,1 0,-1-1,-1 0,1 0,-1 0,0-1,0-1,-1 1,0-1,0-1,-1 1,0-1,0 0,-1 0,0-1,-1 0,0 0,-1 0,0 0,1-8,-3 14,0 0,0 1,0-1,-1 0,0 0,0 0,0 0,0 0,-1 0,1 1,-1-1,0 0,0 0,0 1,-1-1,1 0,-1 1,0 0,0-1,0 1,-1 0,1 0,-1 0,1 0,-1 1,0-1,0 1,0-1,-1 1,1 0,0 1,-1-1,1 0,-1 1,0 0,0 0,1 0,-1 0,0 1,0-1,0 1,0 0,0 0,1 0,-1 1,0-1,-2 2,-14 5,0 1,1 2,0-1,0 2,1 1,0 0,1 1,1 1,0 1,1 0,0 1,-4 7,10-12,0 0,0 0,1 0,0 1,1 0,1 0,0 1,-4 13,9-22,0 0,0 0,0 0,0 0,1 0,-1 1,1-1,1 0,-1 0,0 0,1 0,0 1,0-1,0 0,0 0,1 0,0-1,0 1,0 0,0-1,0 1,1-1,-1 1,1-1,0 0,0 0,0-1,1 1,-1-1,1 1,1 0,11 3,0 0,0-2,1 0,-1 0,1-2,0 0,0 0,0-2,0 0,0-1,-1-1,2-1,24-5,0-2,-1-2,0-1,-1-2,-1-2,0-2,-1-1,-2-2,0-2,-19 14,-1 0,0-1,-1 0,0-1,-1-1,0 0,-1-1,-1-1,0 0,-1-1,-1 0,0 0,-1-1,-1 0,6-16,-11 22,-1 9,0 0,-1 0,1-1,-1 1,1 0,-1-1,0 1,0-1,0 1,0-1,-1 0,1 1,-1-1,1 0,-1 1,0-1,0 0,0 0,0 1,-1-1,1 0,-1 1,0-1,1 0,-1 1,0-1,-1 1,1 0,0-1,-1 1,1 0,-1 0,0-1,0 1,0 1,0-1,0 0,0 0,0 1,0-1,-1 1,1 0,-1 0,1 0,-3-1,-3 3,0 1,0 0,0 0,0 1,1 0,-1 0,1 1,0 0,0 0,0 1,0 0,1 0,-1 1,1-1,1 1,-1 1,1-1,0 1,1 0,0 0,0 0,-2 6,4-10,0 1,1-1,-1 1,1-1,0 1,1 0,-1 0,0 0,1-1,0 1,0 0,0 0,0 0,1 0,0-1,-1 1,1 0,1 0,-1-1,0 1,1-1,0 1,0-1,0 0,0 0,0 0,1 0,0 0,-1 0,1-1,0 1,0-1,0 0,1 0,1 2,136 45,-116-43,-20-6,1 1,-1 0,0 0,1 1,-1-1,0 1,0 1,0-1,0 0,0 1,-1 0,1 0,-1 1,0-1,0 1,0 0,0 0,-1 0,1 0,-1 1,0 0,0-1,-1 1,0 0,0 0,0 0,0 1,-1-1,1 0,-1 1,-1 2,-1 0,1 0,-1 0,0 0,-1 0,0 0,0-1,-1 1,0-1,0 1,0-1,-1 0,-18 46,22-52,-1 0,1 0,-1 0,1 0,0 0,-1 0,1 0,0 0,0 0,0-1,0 1,0 0,0 0,0 0,0 0,0 0,0 0,0 0,1 0,-1 0,0 0,1 0,-1 0,0 0,1 0,0 0,-1-1,1 1,-1 0,1 0,0-1,-1 1,1 0,0-1,0 1,0-1,0 1,-1-1,1 1,0-1,0 0,0 1,0-1,0 0,0 0,0 0,0 0,0 0,0 0,0 0,0 0,0 0,0 0,0 0,0-1,0 1,0 0,0-1,57-21,-26 3,-1-1,-2-2,0-1,-1-1,-2-2,9-10,-10 2,-2-1,-1-2,-1 0,7-21,-2 5,38-74,-5-2,20-74,-65 166,-9 27,-1-1,0 0,0 0,-1-1,-1 1,0 0,0-1,-1 0,-1-6,-1 16,0 0,0 1,0-1,0 0,0 0,0 1,-1-1,1 1,-1-1,1 1,-1 0,0-1,1 1,-1 0,0 0,0 0,0 0,0 1,0-1,0 0,0 1,0 0,0-1,0 1,0 0,0 0,0 0,0 0,0 0,-1 1,1-1,0 1,0-1,0 1,0 0,1-1,-1 1,0 0,0 0,0 1,1-1,-1 0,0 1,1-1,-1 1,1-1,0 1,0-1,-1 1,1 0,0 0,0 0,-19 25,1 0,1 1,2 1,0 0,2 2,2-1,0 2,2-1,2 2,1-1,1 1,1 0,3 0,0 0,2 1,2-1,4 25,-3-34,2 0,0-1,2 1,0-1,2-1,0 0,2 0,0-1,1 0,2 0,0-2,1 0,12 12,-21-24,-5-4</inkml:trace>
  <inkml:trace contextRef="#ctx0" brushRef="#br0" timeOffset="26281.746">12193 1750,'33'0,"17"4,4 3,-3-1,-4-1,-1-2,-4-1,-4 4,-3 1,-4-1,-1 4,-2-1,0-1,-6 3,-1-1,-4-2</inkml:trace>
  <inkml:trace contextRef="#ctx0" brushRef="#br0" timeOffset="26544.027">12870 2117,'0'9,"0"-1,5-2,1-7,0-8,-1-8,-1-5,-2-4,-5-2,-4-1,1-1,1 5</inkml:trace>
  <inkml:trace contextRef="#ctx0" brushRef="#br0" timeOffset="27860.526">12899 1919,'0'137,"0"-135,0 0,0 0,1 0,-1 0,0 1,1-1,-1 0,1 0,0 0,-1 0,1 0,0-1,0 1,1 0,-1 0,0-1,0 1,1 0,-1-1,1 0,0 1,-1-1,1 0,0 0,0 0,-1 0,1 0,0 0,0 0,0-1,0 1,0-1,0 1,1-1,-1 0,0 0,0 0,0 0,0 0,0 0,0-1,0 1,0-1,0 1,0-1,0 0,0 0,0 0,0 0,0 0,16-9,-1-1,0-1,0-1,-1 0,-1-1,0 0,-1-1,-1-1,0-1,-1 1,-1-2,0 0,2-6,43-110,-50 156,-6 119,-2-23,5 0,6-1,6 12,-2-57,-4 1,-2 0,-4 15,-3-65,0 0,-2-1,-1 1,-1 0,-1-1,-1 0,0 0,-2-1,-1 0,0 0,-2-1,-6 9,11-20,0-1,-1 0,-1 0,1 0,-1-1,0 0,-1 0,0-1,0 0,0-1,-1 0,1 0,-1-1,0 0,-1-1,1 0,4-4,0-1,0 1,1-1,-1 0,1-1,0 1,-1-1,1 0,0 0,1-1,-1 0,1 0,-1 0,1 0,0 0,1-1,-1 0,1 0,0 0,0 0,0 0,1-1,0 1,0-1,0 1,1-1,0 0,0 0,0 0,1 0,0 1,0-2,0-10,1 1,0 0,1 0,1 0,1 0,0 0,1 1,1 0,0 0,1 0,1 1,0 0,1 0,1-1,18-22,2 1,1 2,2 0,10-5,22-15,-38 34</inkml:trace>
  <inkml:trace contextRef="#ctx0" brushRef="#br0" timeOffset="50548.708">15015 3923,'23'6,"0"-1,0-1,0-1,1-1,-1-1,1-1,9-1,-25 0,0 0,0-1,0 0,0 0,-1-1,1 1,-1-2,1 1,-1-1,0 0,-1-1,1 1,-1-1,0-1,0 1,0-1,-1 0,0 0,0-1,-1 1,1-1,-2 0,2-3,16-90,-21 97,1 1,-1-1,0 1,0 0,-1-1,1 1,0-1,-1 1,0 0,1 0,-1-1,0 1,0 0,0 0,-1 0,1 0,0 0,-1 0,1 0,-1 0,0 1,0-1,1 1,-1-1,0 1,0 0,0-1,-1 1,1 0,0 0,0 1,-1-1,1 0,0 1,-1-1,1 1,0 0,-1 0,-1 0,-14 4,1 0,0 1,0 1,1 1,0 1,0 0,0 0,1 2,1 0,0 1,0 0,1 1,0 0,1 1,0 1,2 0,-1 0,-3 8,11-17,-1-1,0 1,1-1,0 1,0 0,1 0,-1 1,1-1,0 1,0-1,1 1,0-1,0 1,0 0,0 0,1-1,0 1,1 0,-1 0,1-1,0 1,0 0,1-1,0 1,0-1,0 1,0-1,1 0,0 0,0 0,0-1,1 1,0-1,0 1,0-1,0 0,0-1,2 2,11 1,1 0,0 0,0-2,0 0,0-1,0-1,1-1,-1 0,1-2,-1 0,1-1,-1 0,0-2,5-1,26-10,0-1,-1-3,-1-1,-1-3,-1-1,-1-3,-1-1,-1-3,-2-1,-1-2,1-4,-14 14,-1-1,-1-2,-1 0,-1-1,-2-1,-1-1,11-24,-22 37,0 0,-1-1,-1 0,-1 0,0-1,-1 1,-1-1,-1 0,-1 0,-1 0,0 0,-1 0,-1 1,-1-1,-2-4,5 19,0-1,-1 1,0-1,0 1,0-1,-1 1,1 0,-1-1,0 1,0 0,-1 0,1 0,-1 1,0-1,0 1,0-1,0 1,-1 0,1 0,-1 0,0 1,0 0,0-1,0 1,0 0,0 1,0-1,-1 1,1 0,-1 0,1 0,-1 1,1-1,-2 1,-2 2,0 0,0 0,1 1,-1 0,1 1,0 0,0 0,0 0,0 1,1 0,-1 0,2 0,-1 1,0 0,1 0,0 1,1-1,-1 1,1 1,-7 10,1 1,1 0,1 1,1 0,0 0,-2 17,5 6,2-1,1 1,3-1,1 1,2-1,2 0,2 0,1-1,3 0,10 23,-20-55,0 0,0-1,1 1,0 0,0-1,1 0,0 0,1-1,0 1,0-1,0 0,1-1,0 1,0-1,6 2,-9-6,1-1,-1 0,1-1,-1 1,1-1,0 0,-1 0,1-1,0 1,-1-1,1 0,-1 0,1 0,-1-1,0 0,1 0,1-1,0 1,18-7</inkml:trace>
  <inkml:trace contextRef="#ctx0" brushRef="#br0" timeOffset="51663.334">16709 3556,'-37'16,"0"1,1 2,1 2,-14 12,39-26,0 1,0 0,1 0,1 1,-1 0,2 0,-1 1,1 0,1 1,-1-1,2 1,0 0,0 1,1-1,0 1,-1 10,4-19,0 0,1 0,0 0,-1 0,1 0,0 0,1 0,-1 0,0 0,1 0,0 0,-1 0,1 0,1 0,-1 0,0 0,1-1,-1 1,1-1,0 1,0-1,0 1,0-1,0 0,0 0,1 0,-1 0,1-1,-1 1,1-1,0 1,-1-1,1 0,0 0,0 0,0 0,0-1,0 1,0-1,0 0,0 0,0 0,0 0,0 0,3-1,10-3,0 0,-1-1,0-1,0 0,0-1,-1-1,0 0,0-1,-1 0,0-1,-1-1,0 0,-1 0,0-1,0-1,-2 0,1 0,-1-3,37-38,0 9,-45 44,-1 1,0 0,1-1,-1 1,1 0,-1-1,0 1,1 0,-1 0,1 0,-1-1,0 1,1 0,-1 0,1 0,-1 0,1 0,-1 0,1 0,-1 0,1 0,-1 0,1 0,-1 0,1 0,-1 0,1 0,-1 0,1 1,-1-1,0 0,1 0,-1 0,1 1,-1-1,0 0,1 1,-1-1,0 0,1 1,-1-1,0 0,1 1,-1-1,0 1,0-1,0 1,1-1,-1 1,0-1,0 0,0 1,0-1,0 1,0-1,0 1,0-1,0 1,0-1,0 1,0-1,0 1,0-1,-1 1,1-1,-3 44,2-35,-1-4,1 0,0 1,1-1,0 0,-1 1,2-1,-1 0,0 1,1-1,0 0,1 1,-1-1,1 0,0 0,0 0,0 0,1-1,0 1,0-1,0 1,0-1,1 0,-1 0,1 0,0-1,1 0,-1 1,0-1,1-1,0 1,0-1,-1 1,4-1,3 1,0-1,-1-1,1 0,0 0,0-1,0-1,0 0,0 0,0-1,-1 0,1-1,-1-1,1 1,-1-1,0-1,-1 0,1-1,-1 1,0-2,7-6,89-118,-13 11,-6 63,-83 56,0 0,0 0,0 0,0 1,0-1,0 1,0 0,0-1,0 1,0 1,0-1,1 0,-1 1,0 0,0-1,0 1,0 1,-1-1,1 0,0 1,0-1,-1 1,1 0,-1 0,1 0,-1 0,0 0,0 0,0 1,0-1,1 2,1 5,1 0,-2 1,1 0,-1 0,-1 0,1 0,-2 0,1 0,-2 0,1 1,-1-1,-1 0,0 1,0-1,-1 0,-1 0,1 0,-2 0,1 0,-1-1,-1 1,0-1,-3 4,4-6,-1-1,0 1,0-1,0 0,-1-1,0 1,0-1,-1 0,1-1,-1 1,0-2,0 1,0-1,-1 0,1 0,-7 1,14-4,-1 0,1-1,0 1,-1-1,1 1,0 0,-1-1,1 1,0 0,0-1,0 1,0-1,-1 1,1-1,0 1,0-1,0 1,0 0,0-1,0 1,0-1,0 1,0-1,0 1,0-1,0 1,1-1,-1 1,0 0,0-1,0 1,1-1,-1 1,0 0,0-1,1 1,-1 0,0-1,1 1,-1 0,0-1,1 1,-1 0,1 0,-1-1,0 1,1 0,-1 0,1 0,-1 0,1 0,-1-1,1 1,-1 0,0 0,1 0,-1 0,1 0,-1 1,1-1,12-6,0 1,0 1,1 0,0 0,-1 2,1 0,0 0,0 1,6 1,59-8,-52 3,-1 0,0-2,0-1,-1-2,0 0,-1-1,0-2,1-1,9-7,111-90,-131 96,-1-1,0-1,-1 0,-1-1,-1 0,-1 0,0-1,-1 0,-1-1,-1 0,-1 0,0 0,-2 0,0-1,-1-9,-3-186,-17 148,18 67,-1-1,1 1,-1 0,0-1,0 1,1 0,-1 0,0 0,0 0,0 0,0 0,0 0,0 0,0 0,0 0,-1 0,1 1,0-1,0 0,-1 1,1-1,-1 1,1 0,0-1,-1 1,1 0,-1 0,1 0,0 0,-1 0,1 0,-1 0,1 0,-1 1,1-1,0 0,-1 1,1 0,0-1,-1 1,1 0,0-1,0 1,0 0,-1 0,-4 7,1 0,-1 0,2 0,-1 1,1-1,0 1,1 0,0 0,1 0,-1 1,2-1,-1 0,1 1,1 0,0-1,0 1,1-1,0 1,1 0,-2 11,21 349,8-160,0-33,-29-177,0-1,1 1,-1-1,0 1,1-1,-1 1,0 0,1-1,-1 1,1 0,-1-1,1 1,-1 0,1 0,-1-1,1 1,0 0,-1 0,1 0,-1 0,1 0,-1 0,1 0,-1 0,1 0,0 0,-1 0,1 0,-1 0,1 0,-1 0,1 0,-1 1,1-1,-1 0,1 1,-1-1,1 0,-1 1,1-1,-1 0,1 1,-1-1,0 1,1-1,-1 1,0-1,1 1,-1-1,0 1,0-1,0 1,1-1,-1 1,0-1,0 1,0-1,0 1,0 0,0-1,0 1,0-1,0 1,0-1,0 1,-1 0,1-1,0 1,0-1,17-42,-16 38,7-23,0 2</inkml:trace>
  <inkml:trace contextRef="#ctx0" brushRef="#br0" timeOffset="51890.196">17837 3245,'24'10,"13"3,5-1,4-2,0-3,2-3,-3-6,-5-4,-3 0,-4 1,-3 1,-1 1,-1 2,0 0,-6 1</inkml:trace>
  <inkml:trace contextRef="#ctx0" brushRef="#br0" timeOffset="52097.548">18571 3641,'10'29,"7"4,7-8,-2-8</inkml:trace>
  <inkml:trace contextRef="#ctx0" brushRef="#br0" timeOffset="52253.519">18628 3245,'0'0</inkml:trace>
  <inkml:trace contextRef="#ctx0" brushRef="#br0" timeOffset="52511.326">19108 3386,'-15'5,"1"0,0 2,0-1,1 2,-1 0,2 0,-1 1,1 1,1 0,0 1,0 0,1 0,0 1,1 1,1-1,0 1,0 1,-3 10,10-18,-1 0,2 0,-1 0,1-1,0 1,0 0,1 0,-1 0,1 0,1 0,-1-1,1 1,0-1,0 1,1-1,-1 1,1-1,1 0,-1-1,0 1,1 0,0-1,0 0,1 0,1 1,2 2,1 0,0-1,0 0,1 0,0-1,0-1,0 1,0-2,1 1,0-2,0 1,0-1,1-1,102 0,-90-2</inkml:trace>
  <inkml:trace contextRef="#ctx0" brushRef="#br0" timeOffset="78134.423">15411 5334,'-10'29,"-3"14,1 4,2 0,-2-9,1-5,8-5,3-6</inkml:trace>
  <inkml:trace contextRef="#ctx0" brushRef="#br0" timeOffset="78371.471">15354 4797,'10'19,"3"7</inkml:trace>
  <inkml:trace contextRef="#ctx0" brushRef="#br0" timeOffset="78634.871">16229 5193,'-21'5,"0"1,1 0,0 2,0 1,0 0,2 1,-1 1,1 1,0 1,17-12,-1 0,1 0,-1 0,1 0,0 1,-1-1,1 0,0 1,0-1,0 1,0 0,0-1,0 1,0 0,1-1,-1 1,1 0,-1 0,1 0,0 0,0-1,-1 1,1 0,0 0,1 0,-1 0,0 0,1-1,-1 1,1 0,-1 0,1-1,0 1,0 0,-1-1,1 1,1 0,-1-1,0 1,0-1,1 1,72 44,-41-28,-29-16,0 1,0-1,0 1,0 0,0 0,-1 0,1 1,-1-1,0 1,0 0,0 0,-1 0,1 0,-1 0,0 1,0-1,0 1,-1-1,0 1,0 0,0-1,0 1,-1 0,0 0,0 0,0-1,0 1,-1 0,0 0,0-1,0 1,0 0,-1-1,0 1,0-1,0 0,-1 1,1-1,-1 0,0-1,0 1,0 0,-1-1,1 0,-1 0,-2 2,-17 9,-1-1,0-2,0 0,-1-2,0 0,-1-2,0-1,-26 3,-21-8,71-1,0-1,1 1,-1 0,0-1,0 1,1-1,-1 0,0 1,1-1,-1 0,1 0,-1 0,1 0,0 0,-1-1,1 1,0 0,0-1,0 1,0-1,0 1,0-1,0 1,0-1,1 1,-1-1,0 0,1 0,0 1,-1-1,1 0,0 0,0 1,0-1,0 0,0 0,0 0,1 0,15-39,-5 23</inkml:trace>
  <inkml:trace contextRef="#ctx0" brushRef="#br0" timeOffset="84089.711">17922 5193,'-17'19,"2"1,0 0,2 2,0-1,2 2,-5 11,-5 8,-113 239,116-261,24-39,171-283,-78 118,-99 185,0 0,1-1,-1 1,0 0,0-1,1 1,-1 0,1-1,-1 1,0-1,1 1,-1-1,1 1,-1-1,1 1,0-1,-1 1,1-1,-1 0,1 1,0-1,-1 0,1 1,0-1,0 0,-1 0,1 0,0 0,-1 0,1 0,0 0,0 0,-1 0,1 0,0 0,-1 0,1 0,0-1,-1 1,1 0,0 0,-1-1,1 1,0 0,-1-1,1 1,-1-1,1 1,-1-1,1 1,-1-1,1 0,-1 1,1-1,-1 1,0-1,1 0,-1 1,0-1,0 0,0 1,1-1,26 153,-24-134,0 0,1-1,1 1,1-1,0 0,1 0,1 0,1-1,0-1,1 1,1-2,2 3,-9-12,1-1,0 0,0-1,0 1,0-1,1 0,-1 0,1-1,-1 1,1-1,0-1,0 1,0-1,0 0,0 0,1-1,-1 1,0-2,0 1,0-1,0 1,0-2,0 1,0-1,0 0,0 0,0 0,-1-1,1 0,-1 0,0-1,0 1,0-1,0 0,-1 0,0-1,0 1,0-1,0 0,1-2,97-167,-60 33,-42 139,1 1,-1-1,0 0,0 0,0 1,1-1,-1 0,-1 1,1-1,0 0,0 1,-1-1,1 0,-1 1,1-1,-1 1,0-1,0 1,1-1,-1 1,0-1,0 1,-1 0,1-1,0 1,0 0,-1 0,1 0,0 0,-2-1,-8 2</inkml:trace>
  <inkml:trace contextRef="#ctx0" brushRef="#br0" timeOffset="84392.609">18882 5193,'-33'27,"2"1,1 1,2 2,0 1,3 1,0 1,-12 24,35-55,-1 0,1 1,0-1,0 0,0 1,0-1,1 1,-1 0,1-1,0 1,0 0,0 0,1 0,-1 0,1 0,0 0,0-1,0 1,1 0,-1 0,1 0,0 0,0 0,0-1,1 1,-1 0,1-1,0 1,0-1,0 0,0 1,1-1,0 0,-1-1,1 1,0 0,0-1,0 1,1-1,-1 0,0 0,1-1,0 1,6 1,-1-1,1 0,0-1,0 0,0-1,0 1,0-2,-1 0,1 0,0-1,0 0,-1 0,1-1,-1-1,0 1,0-1,0-1,0 0,-1 0,0-1,0 0,0 0,-1-1,0 0,0 0,-1-1,0 1,0-2,-1 1,0 0,0-1,-1 0,0 0,0-1,-1 1,-1-1,0 1,1-10,-1 10,0 0,-1-1,0 1,-1-1,0 1,-1-1,0 1,0 0,-1-1,0 1,0 0,-1 0,-1 0,1 0,-1 1,-1 0,0-1,0 2,0-1,-1 0,0 1,-5-4,-9-2</inkml:trace>
  <inkml:trace contextRef="#ctx0" brushRef="#br0" timeOffset="84711.167">19475 4769,'-32'270,"8"-121,11-63,-4 118,28-158,-5-34</inkml:trace>
  <inkml:trace contextRef="#ctx0" brushRef="#br0" timeOffset="84960.044">19164 5023,'29'0,"19"0,10 0,2 0,-2 0,1 0,-6 0,-3 0,-4 0,-5 0,-1 0,-1 5,-4 2,-6-1</inkml:trace>
  <inkml:trace contextRef="#ctx0" brushRef="#br0" timeOffset="85223.544">17470 5870,'24'0,"277"-1,80-20,-86-11,16-3,166 9,-386 31,-63 2</inkml:trace>
  <inkml:trace contextRef="#ctx0" brushRef="#br0" timeOffset="66856.731">1017 5927,'0'0,"0"1,-1-1,1 1,0-1,0 1,-1-1,1 0,0 1,-1-1,1 1,0-1,-1 0,1 1,-1-1,1 0,-1 0,1 1,-1-1,1 0,-1 0,1 0,-1 0,1 1,-1-1,1 0,-1 0,1 0,-1 0,1 0,-1 0,1 0,-1-1,1 1,-1 0,1 0,-1 0,1 0,-1-1,1 1,-1 0,1 0,-1-1,1 1,0 0,-1-1,1 1,0 0,-1-1,1 1,0-1,-1 1,1-1,0 1,0-1,-1 1,1-1,0 1,0-1,0 1,0-1,0 1,0-1,0 1,0-1,0 1,0-1,-10 50,9-35,-33 298,-1 34,32-321,1-1,2 1,0-1,2 1,0-1,5 19,-7-43,-1 1,1-1,0 1,0-1,-1 1,1-1,0 1,0-1,0 1,0 0,0-1,-1 1,1-1,0 1,0-1,1 1,-1 0,0-1,0 1,0-1,0 1,0-1,1 1,-1-1,0 1,0-1,1 1,-1-1,0 1,1-1,-1 1,1-1,-1 1,1-1,-1 0,0 1,1-1,-1 0,1 0,-1 1,1-1,0 0,-1 0,1 0,-1 1,1-1,-1 0,1 0,0 0,-1 0,1 0,-1 0,1 0,-1 0,1-1,0 1,-1 0,1 0,-1 0,1-1,-1 1,1 0,-1 0,1-1,-1 1,1-1,14-37,-8-50,-7 62</inkml:trace>
  <inkml:trace contextRef="#ctx0" brushRef="#br0" timeOffset="67110.619">876 6011,'1'-24,"1"0,0 1,2-1,1 0,1 1,1 0,1 1,0 0,2 0,1 0,0 1,2 1,0 0,2 1,0 1,1 0,0 1,2 0,14-10,-16 17,2 1,-1 0,1 1,0 1,1 0,0 2,0 0,0 1,0 1,1 1,0 0,-1 2,1 0,-1 1,1 1,-1 1,1 1,-1 1,0 0,-1 1,1 1,-1 1,13 8,-23-11,-1 0,0 0,0 1,0 0,-1 0,0 1,0-1,-1 1,0 0,0 1,0-1,-1 1,0 0,-1 0,0 1,0-1,-1 1,0-1,0 1,-1 0,0-1,-1 1,0 0,0 0,-1 0,0 0,0-1,-1 1,0-1,-1 1,0-1,0 0,-1 0,0 0,0 0,-5 6,-15 17,-2-1,-1-1,-2-2,0 0,-2-2,-1-2,-1 0,0-2,-2-2,0-1,-1-2,-26 7,-123 36,152-53</inkml:trace>
  <inkml:trace contextRef="#ctx0" brushRef="#br0" timeOffset="30048.69">8157 3669,'-18'73,"3"1,3 1,3 0,4 0,2 1,7 54,-3-106,25 168,-24-169</inkml:trace>
  <inkml:trace contextRef="#ctx0" brushRef="#br0" timeOffset="33866.17">8017 3725,'-1'-1,"0"1,0-1,1 0,-1 0,1 0,-1 0,1 0,-1 0,1 0,0 0,-1 0,1 0,0 0,0 0,0-1,0 1,0 0,0 0,0 0,0 0,0 0,0 0,1 0,-1 0,1 0,-1 0,0 0,1 0,-1 0,1 0,0 0,-1 0,1 0,0 1,0-1,-1 0,1 0,0 1,0-1,0 1,0-1,0 1,1-1,43-24,11 7,0 2,2 3,0 2,7 3,-64 7,86 5,-85-3,0-1,0 1,1 0,-1 0,0 1,0-1,0 0,-1 1,1-1,0 1,0-1,-1 1,1 0,-1 0,0 0,1 0,-1 0,0 0,0 0,0 0,0 0,-1 1,1-1,-1 0,1 0,-1 1,0-1,0 0,0 1,0-1,0 0,0 1,-1-1,1 0,-1 1,-4 10,0-1,-1 0,0 0,-1-1,-1 0,0 0,0 0,-1-1,0-1,-1 1,0-2,0 1,-1-1,-10 5,3 1,-135 81,154-95,0 0,0 0,-1 1,1-1,0 0,0 0,0 1,-1-1,1 1,0-1,-1 1,1-1,0 1,-1-1,1 1,-1 0,1-1,-1 1,1 0,-1-1,1 1,-1 0,0 0,1-1,-1 1,0 0,0 0,1 0,-1 0,0-1,0 1,0 0,0 0,0 0,0 0,-1-1,1 1,0 0,0 0,0 0,-1-1,1 1,0 0,-1 0,1-1,-1 1,1 0,-1-1,1 1,-1 0,0-1,1 1,-1-1,0 1,1-1,-1 1,0-1,1 0,-1 1,0-1,0 0,0 1,1-1,-1 0,0 0,0 0,151 12,-48-9,-85-2,1 2,-1 0,1 1,-1 0,0 2,-1 0,1 1,-1 0,-1 1,12 9,-24-16,-1 1,1 0,-1 0,0 0,1 0,-1 0,0 1,-1-1,1 1,0-1,-1 1,1 0,-1 0,0-1,0 1,0 0,0 0,-1 0,1 0,-1 0,0 0,0 0,0 1,0-1,0 0,0 0,-1 0,0 0,0 0,0-1,0 1,0 0,0 0,-1 0,1-1,-1 1,0-1,0 1,0-1,0 0,0 0,0 1,-27 22,0-1,-1-1,-1-2,-2-1,0-1,0-2,-2-1,0-2,-1-2,0-1,-24 4,-145 9,181-29,34-6,35-9,-12 10,-1 2</inkml:trace>
  <inkml:trace contextRef="#ctx0" brushRef="#br0" timeOffset="35242.91">8948 3951,'-1'38,"0"-18,1 0,0 0,2 0,0 0,1 0,1 0,4 10,-7-27,0-1,0 1,0 0,1-1,-1 1,1-1,-1 1,1-1,0 0,0 0,0 0,0 0,0 0,1 0,-1 0,1-1,-1 1,1-1,-1 0,1 0,0 0,0 0,-1 0,1 0,0-1,0 1,0-1,0 0,0 0,-1 0,1 0,0-1,0 1,0-1,0 0,0 0,0 0,98-48,44-70,-67 42,-78 77,0 1,0-1,0 1,0-1,0 1,0-1,0 1,0-1,0 1,0-1,1 1,-1-1,0 1,0-1,0 1,1-1,-1 1,0-1,1 0,-1 1,0-1,1 1,-1-1,0 0,1 1,-1-1,1 0,-1 0,0 1,1-1,-1 0,1 0,-1 0,1 0,-1 1,1-1,-1 0,1 0,-1 0,1 0,-1 0,1 0,-1 0,1 0,-1-1,1 1,-1 0,1 0,-1 0,1-1,-1 1,1 0,-1 0,1-1,-1 1,0 0,1-1,-1 1,0 0,1-1,-1 1,0-1,1 1,-1 0,0-1,0 1,1-1,-1 1,0-1,0 1,-3 39,0-26,1 0,0 1,1-1,1 0,0 1,1-1,0 0,1 0,2 5,-3-13,0 0,0 0,1 0,0 0,0-1,0 1,1-1,-1 1,1-1,0 0,1 0,-1 0,0-1,1 1,0-1,0 0,0 0,0 0,1 0,-1-1,1 0,-1 0,1 0,0 0,5 0,-1 0,0 0,1-1,-1 0,1-1,0 0,-1 0,1-1,-1 0,1-1,-1 0,0 0,0-1,0-1,0 1,0-1,-1-1,1 0,-1 0,0 0,-1-1,0 0,3-3,11-12,-1-1,0 0,-2-2,-1 0,0-1,-2 0,-1-2,-1 0,-2 0,0-1,-2 0,-1-1,-1 0,-2 0,-1-1,0-4,-3 9,2-6,-2-1,-2 1,0-1,-2 1,-3-7,6 35,0 1,0-1,-1 1,1-1,-1 1,1-1,-1 1,0 0,0-1,0 1,-1 0,1 0,0 0,-1 0,1 0,-1 0,0 0,0 0,0 1,1-1,-2 1,1-1,0 1,0 0,0 0,-1 0,1 0,0 0,-1 0,1 1,-1-1,1 1,-1 0,1-1,-1 1,1 0,-1 1,1-1,-1 0,1 1,-1-1,1 1,0 0,-1 0,1 0,0 0,-1 0,1 1,0 2,-1 1,1 0,0 0,0 0,0 0,1 1,0-1,0 0,0 1,1-1,-1 0,1 1,1-1,-1 1,1-1,0 0,0 1,0-1,1 0,0 0,2 4,5 32,22 102,27 111,-38-223,-15-36</inkml:trace>
  <inkml:trace contextRef="#ctx0" brushRef="#br0" timeOffset="35496.454">9455 3641,'34'-5,"20"-6,11-2,4-3,0-3,-3 1,-2-2,-3-1,-2 3,-1 4,-7-1,-1 3,-5 3,-5 4,-5 1,-8 3</inkml:trace>
  <inkml:trace contextRef="#ctx0" brushRef="#br0" timeOffset="35869.075">7790 4769,'561'-109,"-164"22,10-4,198-10,-297 68,-267 30</inkml:trace>
  <inkml:trace contextRef="#ctx0" brushRef="#br0" timeOffset="37349.506">12136 3556,'0'-23,"0"13,0 22,-1 80,13 226,-1-219,-5 0,-4 52,-2-150,-1 2,0-1,1 1,-1 0,1 0,0-1,0 1,0 0,0-1,1 1,-1 0,1 0,0-1,-1 1,1-1,0 1,1-1,-1 1,0-1,1 0,-1 1,1-1,0 0,-1 0,1 0,0 0,0-1,1 1,1 1,7-8,-2-4</inkml:trace>
  <inkml:trace contextRef="#ctx0" brushRef="#br0" timeOffset="37592.28">11826 3979,'88'1,"1"-4,-1-3,0-5,-1-3,0-4,40-16,-117 31,-1-1,0 0,1 0,-1-1,-1 0,1 0,-1-1,0-1,0 1,-1-1,4-4,2-6</inkml:trace>
  <inkml:trace contextRef="#ctx0" brushRef="#br0" timeOffset="37970.97">12758 3443,'-46'365,"43"-348,0-7,1 0,0 0,0 0,1 0,0 0,1 1,0-1,0 0,1 1,1-1,0 0,0 0,1 0,0 0,1-1,0 1,0-1,1 0,0 0,1 0,4 4,-2-9,0 0,0-1,1 0,-1-1,1 1,0-2,0 1,-1-1,1-1,0 1,0-2,0 1,0-1,0 0,0-1,0 0,-1-1,1 1,-1-2,0 1,0-1,0 0,1-2,95-56,-102 61,0-1,0 1,1 0,-1 0,0 0,1 0,-1 0,1 1,0-1,-1 1,1-1,-1 1,1 0,0 0,-1 0,1 0,-1 1,1-1,0 1,-1 0,1-1,-1 1,0 0,1 1,-1-1,0 0,1 1,-1-1,0 1,0-1,0 1,0 0,-1 0,1 0,0 0,-1 0,0 1,1-1,-1 0,0 1,0-1,0 0,0 1,-1-1,1 1,-1 0,1-1,-1 1,0-1,0 1,0 1,1 6,-2-6,1 0,0 0,0 1,0-1,0 0,1 0,0 1,-1-1,2 0,-1 0,0 0,1 0,0 0,0-1,0 1,0 0,0-1,1 1,0-1,0 0,0 0,0 0,0 0,0-1,1 1,-1-1,1 0,0 0,0 0,0 0,0-1,0 0,0 1,0-2,1 1,77-21,-57 8</inkml:trace>
  <inkml:trace contextRef="#ctx0" brushRef="#br0" timeOffset="38273.61">13463 4008,'8'2,"1"0,-1 0,1-1,-1 0,1 0,-1-1,1 0,-1-1,1 0,0 0,-1-1,0 0,1 0,-1-1,0 0,0-1,-1 0,1 0,-1 0,0-1,0 0,0-1,0 1,-1-1,0 0,-1-1,1 0,-1 0,0 0,-1 0,0-1,0 1,-1-1,1 0,-2 0,1-1,-1 1,-1-1,1-4,-1 11,-1 0,0-1,0 1,0-1,0 1,0 0,0-1,-1 1,1 0,-1-1,0 1,1 0,-1 0,0-1,0 1,-1 0,1 0,0 0,-1 0,1 1,-1-1,0 0,1 1,-1-1,0 1,0-1,0 1,0 0,0 0,0 0,-1 0,1 0,0 0,0 1,-1-1,1 1,0-1,-1 1,1 0,-1 0,1 0,0 0,-1 1,0-1,-6 1,0 1,0 0,0 0,0 1,0 0,0 1,1 0,-1 0,1 1,-7 4,8-4,0 1,1-1,-1 1,1 0,0 1,1-1,-1 1,1 0,1 1,-1-1,1 1,1 0,-1 0,1 0,1 1,-1-1,1 0,1 1,0 0,0-1,1 1,0 0,0 0,1-1,0 1,0-1,1 1,1-1,-1 1,1-1,1 0,-1 0,4 5,-1-6,0 1,1-1,0 0,0 0,1-1,-1 0,1-1,1 1,-1-2,1 1,0-1,0 0,0-1,0 0,1 0,-1-1,6 0,170 5,-152-8,-7 0</inkml:trace>
  <inkml:trace contextRef="#ctx0" brushRef="#br0" timeOffset="67828.701">2456 5814,'-28'4,"0"1,0 2,1 1,0 1,0 1,1 1,0 2,1 1,1 0,0 2,1 1,1 0,-3 5,18-14,0 0,0 1,1 0,0 0,0 0,1 1,1 0,-1 0,2 0,-1 0,1 0,1 1,0 0,1-1,0 1,0 0,1 0,1 10,0-17,-1 0,1 0,0 1,1-1,-1 0,1 0,-1 0,1-1,1 1,-1 0,0-1,1 1,0-1,-1 0,1 0,1 0,-1 0,0 0,1-1,-1 0,1 0,0 0,0 0,0 0,0-1,0 1,0-1,0 0,0 0,0-1,4 1,6 0,-1 0,1-1,-1 0,1-1,-1 0,0-1,1-1,-1 0,9-4,3-5,-1-1,-1-1,0-1,0-1,-2 0,0-2,-1-1,-1 0,0-2,8-13,-19 27,-1 0,0 0,-1-1,0 0,0-1,-1 1,0-1,0 0,-1-1,0 1,-1-1,0 1,0-1,-1 0,0 0,-1 0,0 0,-1-1,0 1,0 0,-1 0,-1 0,0 0,0 0,0 0,-2 0,-2-6,4 12,-1 0,1 0,-1 1,0-1,0 1,0-1,-1 1,1 0,-1 0,0 1,0-1,0 1,0 0,0 0,0 0,0 0,-1 1,1 0,-1 0,1 0,-1 0,1 1,-1-1,0 1,1 1,-1-1,1 1,-1-1,1 1,-1 0,1 1,-1-1,1 1,0 0,0 0,0 0,0 1,0-1,0 1,0 1,-1-1,0 1,1 0,-1 0,1 1,0-1,0 1,0 0,1 0,0 0,0 1,0-1,1 1,-1-1,1 1,0 0,1 0,0 0,0 0,0 0,1 0,-1 0,2 1,-1-1,1 0,-1 0,2 0,-1 0,1 0,0 0,0-1,0 1,1 0,0-1,0 0,0 0,1 0,2 2,6 2,0-1,1-1,0 0,0-1,1 0,0-1,0-1,0 0,1-1,-1-1,1 0,0 0,0-2,-1 0,1-1,0 0,-1-1,1 0,5-3,21-9,-1-1,-1-2,0-2,-2-2,0-1,-1-1,-1-3,-2 0,0-3,-2 0,-2-2,0-1,22-34,-27 33,-1-1,-1-2,-3 0,0-1,-3-1,-1-1,-1 0,-3-1,-1 0,-1-8,-8 45,1-2,-1 0,1-1,-1 0,0 1,-1-1,1 1,-1-1,0 0,-1 1,1-1,-1 0,0 1,-1-1,1 1,-1-1,0 1,-1 0,1 0,-1 0,0 0,0 0,0 1,-3-3,2 7,1 0,-1 0,1 1,0-1,-1 1,1 0,0 0,-1 0,1 0,0 1,0-1,0 1,0 0,0 0,0 0,1 0,-1 1,1-1,-1 1,1-1,0 1,0 0,0 0,1 0,-1 0,1 0,-1 0,1 0,0 1,0 1,-20 44,3 1,3 0,1 1,3 1,-5 47,11-67,-8 86,4 0,6 1,6 20,-2-16,-1-117,0-1,0 1,0 0,1 0,-1 0,1 0,1 0,-1-1,1 1,0 0,1-1,-1 0,2 2,4-16,-5-4</inkml:trace>
  <inkml:trace contextRef="#ctx0" brushRef="#br0" timeOffset="68086.405">2626 5588,'38'0,"23"0,10 0,3 0,-2 0,-4 0,-3 0,-3 0,-3 0,-7 0,-2 0,-5 0,-5 0,-5 0,-4 0,-6 0</inkml:trace>
  <inkml:trace contextRef="#ctx0" brushRef="#br0" timeOffset="68640.882">3754 6040,'26'-8,"-1"0,0-2,-1 0,0-2,0-1,-2 0,1-2,-2-1,0 0,-1-2,-1 0,0-1,-1-1,-2-1,7-11,-19 28,-1-1,0-1,0 1,0 0,-1-1,0 1,0-1,0 0,-1 0,0 1,0-1,0 0,-1 0,0 0,0 0,0 0,-1 0,0 0,0 0,0 0,-1 0,0 1,0-1,-1 1,1-1,-1 1,0 0,-1 0,1 0,-1 1,0-1,0 1,0 0,-1 0,0 0,0 0,-1 0,-3 2,0 0,0 0,0 1,0 0,0 1,0-1,0 2,0 0,0 0,0 0,0 1,1 0,-1 1,0 0,1 0,0 1,0 0,0 1,0 0,1 0,-1 0,2 1,-1 0,0 0,-4 7,-2 2,0 1,1 0,0 1,2 0,0 1,1 0,1 0,0 1,2 0,0 0,0 4,3-11,1-1,0 1,0 0,1-1,1 1,0 0,1 0,0 0,1-1,0 1,0-1,1 1,1-1,0 0,1 0,0 0,1-1,0 0,0 0,1 0,0-1,1 0,0 0,0-1,1 0,0-1,1 0,-1 0,1-1,1 0,-1 0,1-2,7 3,7-2,0-1,1-1,-1-1,1-2,0-1,-1 0,1-2,4-2,1-2</inkml:trace>
  <inkml:trace contextRef="#ctx0" brushRef="#br0" timeOffset="69014.735">4263 6208,'378'-418,"-378"419,1-1,-1 0,0 1,0-1,1 0,-1 0,0 1,1-1,-1 0,0 0,1 0,-1 1,0-1,1 0,-1 0,0 0,1 0,-1 0,1 0,-1 0,0 0,1 0,-1 0,1 0,-1 0,0 0,1 0,-1 0,0 0,1 0,-1 0,1-1,-1 1,0 0,1 0,-1 0,0-1,0 1,1 0,-1 0,0-1,1 1,-1 0,0-1,0 1,0 0,1-1,-1 1,0 0,0-1,0 1,0 0,0-1,0 1,0-1,-8 38,5-26,0-4,1 0,0 0,0 1,1 0,0-1,1 1,-1-1,1 1,1 0,0-1,0 1,0-1,1 1,0-1,0 1,1-1,0 0,0 0,1-1,0 1,0-1,1 1,-1-1,1-1,1 1,-1-1,1 0,0 0,0 0,0-1,1 0,-1 0,6 2,-3-4,0 1,0-1,0-1,0 1,0-1,1-1,-1 0,0 0,1-1,-1 0,0-1,0 0,0 0,0-1,0 0,0-1,-1 0,0 0,0-1,0 0,0 0,-1-1,7-5,-2 1,-1-1,0 0,0 0,-1-1,-1-1,0 0,-1 0,0 0,-1-1,0 0,-1-1,-1 1,0-1,-1-1,0-8</inkml:trace>
  <inkml:trace contextRef="#ctx0" brushRef="#br0" timeOffset="69618.438">5815 5023,'-5'2,"0"0,0 1,0-1,1 1,-1 0,1 0,0 1,0-1,0 1,0 0,0 0,1 0,0 0,0 1,0-1,0 1,1 0,0 0,0 0,0 0,1 0,-1 0,1 2,-8 129,9-111,-7 170,-19 96,12-149,9 23,21-133,-10-38</inkml:trace>
  <inkml:trace contextRef="#ctx0" brushRef="#br0" timeOffset="69851.694">5419 5616,'79'24,"-28"-8,1-2,0-2,1-2,19-1,195-8,-161 25,-89-16</inkml:trace>
  <inkml:trace contextRef="#ctx0" brushRef="#br0" timeOffset="73274.19">6492 5757,'11'116,"-33"23,21-136,-1 1,1 0,0 0,0-1,0 1,1 0,-1 0,1 0,0 0,0 0,1 0,-1 0,1 0,-1 0,1 0,1 0,-1 0,0-1,1 1,0 0,0-1,0-3,-1 0,1 0,0 0,-1 0,1-1,-1 1,1 0,0-1,-1 0,1 1,-1-1,0 0,1 0,-1 0,1 0,-1 0,0 0,0 0,0 0,0 0,0-1,0 1,0 0,0-1,0 1,0-1,0-1,0 1,14-20,0-1</inkml:trace>
  <inkml:trace contextRef="#ctx0" brushRef="#br0" timeOffset="73527.002">6577 5363,'-15'9,"1"8,2 2</inkml:trace>
  <inkml:trace contextRef="#ctx0" brushRef="#br0" timeOffset="74212.495">7197 5673,'-6'-3,"1"1,-1 0,-1 0,1 1,0 0,0 0,-1 0,1 1,0 0,-1 0,1 1,0-1,0 1,-1 1,1-1,0 1,0 0,0 1,1-1,-1 1,0 0,1 0,-3 3,-115 102,110-94,9-10,-6 4,1 0,0 1,1 0,0 1,0-1,1 2,1-1,-1 1,1 0,1 0,0 1,1 0,0-1,-1 12,5-21,0 1,0 0,1-1,-1 1,1 0,0-1,0 1,0-1,0 1,0-1,0 0,1 1,-1-1,1 0,-1 0,1 0,0 0,0 0,0 0,0-1,0 1,0-1,1 1,-1-1,0 0,1 0,-1 0,1 0,0 0,-1-1,1 1,-1-1,2 1,92-4,-64-7,-1-1,-1-2,0-1,-1-1,-1-2,0-1,-1-1,-1-1,-1-1,-1-2,12-14,-21 22,0 0,-1-2,-1 0,-1 0,0-1,-1-1,-1 0,4-11,-12 97,-3-59,0 0,1 0,0 0,1 0,0 0,0 0,0-1,1 1,0 0,1 0,0-1,0 0,0 1,1-1,0 0,1-1,0 1,-1-1,2 0,-1 0,1 0,0-1,0 0,1 0,-1-1,1 0,0 0,0 0,1-1,-1 0,1 0,-1-1,1 0,0 0,8 0,3-5,0 0,0-1,0-1,0-1,-1-1,0 0,0-1,0-1,-2-1,1 0,-1-1,0-1,-1-1,3-3,3-1,26-17,-2-3,-1-2,-2-2,-2-1,-2-2,-1-2,-3-1,-2-2,-2-1,-1-3,-20 36,-1 0,0 0,-2-1,0 0,0 0,-2-1,0 1,-2-1,0 0,0 0,-2 0,-1 0,0 0,-1 1,-1-1,-1 0,0 1,-2 0,0 0,-5-10,9 24,0 1,0-1,0 1,-1 0,1-1,-1 1,1 0,-1 0,0 1,0-1,-1 1,1-1,0 1,-1 0,1 0,-1 1,0-1,0 1,0-1,0 1,1 0,-1 1,-1-1,1 1,0 0,0 0,0 0,0 0,0 1,0 0,0-1,0 2,0-1,1 0,-1 1,0-1,-1 2,-10 7,2-1,-1 2,1 0,1 0,0 1,0 1,1 0,1 1,0 0,1 0,1 1,0 0,1 0,0 1,1 0,1 0,-2 16,0 2,1 0,2 1,2 0,1-1,1 1,2 0,2-1,3 13,0-19,1-1,1 0,2 0,0-1,2-1,1 0,1-1,1 0,1-1,1-1,1-1,0 0,2-2,1 0,0-1,1-2,1 0,0-1,25 10,-41-21,0 0,0 0,0 0,1-1,-1 0,1-1,0 0,0 0,0-1,0 0,0-1,0 0,0 0,4-1,5-5</inkml:trace>
  <inkml:trace contextRef="#ctx0" brushRef="#br0" timeOffset="74998.957">9682 5616,'9'4,"0"-1,1 0,-1 0,1-1,0 0,0-1,0 0,-1-1,1 0,0-1,0 0,0 0,0-1,0 0,-1-1,1 0,-1 0,0-1,0 0,0-1,-1 0,1 0,-1-1,0 0,-1-1,0 1,0-2,0 1,-1-1,0 0,0 0,-1 0,0-1,0 0,-1 0,0 0,-1-2,-1 6,-1 1,-1-1,1 0,-1 1,0-1,0 0,0 0,-1 1,1-1,-1 0,0 1,-1-1,1 1,-1-1,0 1,0-1,0 1,-1 0,1 0,-1 0,0 1,0-1,0 1,-1-1,1 1,-1 0,0 0,0 1,0-1,0 1,0 0,-1 0,1 0,0 1,-1-1,0 1,1 0,-1 1,0-1,1 1,-1 0,0 0,-2 0,-11 1,0 1,0 1,0 1,1 0,-1 1,1 1,0 1,1 0,0 2,0-1,0 2,1 0,1 1,0 0,0 1,1 1,1 0,0 0,1 2,0-1,1 1,1 1,0 0,1 0,1 1,0 0,2 0,0 0,1 1,0 0,1 0,2 0,-1 8,3-17,0-1,1 1,-1 0,2-1,-1 1,1-1,1 0,-1 0,1 0,1 0,-1-1,1 1,1-1,-1 0,1-1,1 0,-1 1,1-2,0 1,0-1,0 0,1-1,0 0,0 0,0-1,0 1,7 0,7 3,-1-2,1 0,0-2,0 0,0-1,0-2,0 0,1-1,-1-1,15-4,-6-2,-1-1,-1-2,1-1,-2-1,1-1,-2-1,0-2,-1-1,-1-1,-1-1,0-1,5-8,-12 11</inkml:trace>
  <inkml:trace contextRef="#ctx0" brushRef="#br0" timeOffset="75398.981">10274 5757,'9'2,"0"-1,1 0,0-1,-1 0,1 0,-1-1,1 0,-1-1,0 0,1 0,-1-1,0 0,0-1,-1 0,1-1,-1 1,0-2,0 1,0-1,4-5,11-9,-1-2,-2 0,0-1,-1-2,13-22,77-111,-114 190,-4 139,9-162,1 0,0 0,1-1,0 1,1-1,-1 1,2-1,-1 0,1 0,0 0,1 0,0-1,0 0,0 0,1 0,0-1,0 0,2 1,-3-3,1-1,-1 0,0 0,1 0,-1-1,1 0,0 0,-1 0,1-1,0 0,0 0,0-1,0 1,0-1,0-1,0 1,0-1,0 0,0 0,0-1,0 0,0 0,-1 0,1 0,-1-1,0 0,1 0,-2-1,3-1,12-9,0-2,0 0,-2-2,0 1,-1-2,8-12,83-159,-97 166,-2 2</inkml:trace>
  <inkml:trace contextRef="#ctx0" brushRef="#br0" timeOffset="76136.897">11431 5616,'23'-1,"0"-1,0-1,0-1,0-1,-1-1,0-1,0-1,-1-1,0-1,0-1,-12 6,-1 1,0-1,0-1,-1 1,0-2,0 1,0-1,-1 1,0-2,0 1,-1-1,0 0,0 0,-1 0,0-1,0 1,-1-1,0 0,-1 0,1-1,-2 1,0 0,0-1,0 1,-1 0,-1-8,-1 14,1-1,0 1,-1-1,0 1,1 0,-1 0,-1 0,1 0,0 0,-1 0,1 1,-1-1,0 1,0 0,0 0,0 0,0 0,-1 0,1 1,0-1,-1 1,1 0,-1 0,0 0,1 1,-1-1,0 1,1 0,-1 0,0 0,1 0,-2 1,-6 0,0 0,0 1,0 0,1 1,-1 0,1 1,-1 0,1 0,0 1,-4 3,-1 4,0 1,0 0,1 1,1 1,1 0,0 0,1 1,0 1,1 0,1 0,1 1,1 0,0 1,1-1,-2 16,7-27,0 0,0 1,1-1,0 1,1-1,-1 0,1 1,1-1,0 0,0 1,0-1,1 0,0-1,0 1,0 0,1-1,0 0,1 0,-1 0,1 0,0-1,0 0,1 0,0 0,0-1,0 1,0-1,1-1,-1 0,1 1,0-2,0 1,0-1,0 0,1-1,3 1,21 0,0-1,0-1,0-2,0-1,0-2,-1-1,0-2,0 0,0-2,-1-2,-1-1,0-1,-1-1,0-1,-1-2,3-5,-1 7,-1-3,-1 0,-1-1,-1-2,-1-1,-1-1,0 0,-2-2,-2-1,0 0,-1-1,-2-1,8-20,-22 46,-1-1,1 1,-1 0,0 0,0-1,0 1,0-1,0 1,-1-1,0 0,0 1,0-1,0 1,0-1,-1 1,1-1,-1 1,0-1,0 1,-1-1,1 1,-1 0,1 0,-1 0,0 0,0 0,0 0,-1 0,1 0,-1 1,1 0,-1-1,0 1,0 0,-2-1,-8 1,1 1,0 0,-1 1,1 1,0 0,-1 0,1 1,0 1,0 0,0 1,0 0,1 0,0 1,0 1,0 0,1 1,-1 0,1 0,1 1,0 0,-6 8,11-14,1 0,-1 0,1 1,0-1,0 1,0-1,1 1,-1 0,1 0,-1 1,1-1,0 0,0 1,0-1,1 1,-1 0,1 0,0-1,0 1,0 0,1 0,-1 0,1 0,0 0,0 0,0 0,1 0,-1 0,1 0,0-1,0 1,1 0,-1 0,1-1,0 1,-1-1,2 1,-1-1,0 0,1 1,12 4,0-1,0-1,1 0,0-1,0 0,0-1,1-1,-1-1,10 0,-19-3,0 1,0-1,-1 2,1-1,0 1,0-1,-1 2,1-1,-1 1,1 0,-1 1,0-1,0 1,0 0,0 1,0-1,-1 1,1 1,-1-1,0 1,0-1,-1 1,0 1,0-1,0 1,0-1,-1 1,0 0,0 1,0-1,-1 0,0 2,-3 5,0-1,-1 0,0 0,-1 0,-1 0,0-1,-1 1,0-1,0 0,-1 0,0-1,-1 0,-2 2,-3 7</inkml:trace>
  <inkml:trace contextRef="#ctx0" brushRef="#br0" timeOffset="76728.561">13012 5306,'-16'-1,"0"0,-1 2,1 0,0 0,0 2,1 0,-1 0,1 2,-1 0,1 1,0 0,1 1,0 1,0 0,1 1,0 0,0 1,1 1,0 0,1 0,0 2,-6 8,8-5,0-1,1 1,1 1,0-1,1 1,1 0,1 1,0-1,2 1,0-1,0 18,2-31,0 0,1 0,0-1,0 1,0 0,0-1,0 1,1-1,-1 1,1-1,0 0,0 0,1 0,-1 0,0 0,1 0,0-1,0 1,-1-1,2 0,-1 1,0-1,0-1,1 1,-1 0,1-1,-1 0,1 0,-1 0,1 0,1 0,5 0,0 0,0 0,0-1,0 0,-1-1,1 0,0 0,0-1,0-1,-1 1,7-4,28-16,-1-2,-1-2,-2-2,0-1,-2-2,-1-2,2-5,94-116,-101 120,-27 64,-21 320,7-55,6-240,-3-1,-2 0,-2 0,-3-1,-2 0,-2-1,-3-1,-2-1,-23 39,32-69,-1-2,0 1,-2-2,0 0,-1 0,0-2,-2 0,-13 8,30-21,-1 0,0 0,1-1,-1 1,0-1,0 1,0-1,0 0,0 0,0 0,0-1,-1 1,1-1,0 1,0-1,-1 0,1 0,0-1,0 1,0-1,-1 1,1-1,0 0,0 0,0-1,0 1,0-1,1 1,-1-1,0 0,1 0,-1 0,1 0,0-1,-1 1,1 0,0-1,1 0,-1 1,0-1,1 0,-1 0,1 0,0 0,0-3,-2-24,1 0,2 0,1 0,2 0,0 1,3-1,0 1,1 0,2 0,1 1,6-9,133-314,-125 298</inkml:trace>
  <inkml:trace contextRef="#ctx0" brushRef="#br0" timeOffset="77302.43">13660 5306,'-13'17,"0"1,1 0,0 1,2 0,0 0,2 1,0 1,1-1,1 1,1 1,0-1,2 1,0 5,3-24,0 0,0-1,0 1,0 0,0 0,1-1,-1 1,1 0,0-1,0 1,0-1,0 1,0-1,0 1,1-1,-1 0,1 1,-1-1,1 0,0 0,0 0,0 0,0-1,1 1,-1 0,0-1,1 0,-1 0,1 1,-1-1,1-1,-1 1,1 0,0-1,-1 1,1-1,0 0,0 0,-1 0,1 0,0 0,0 0,-1-1,1 0,1 0,21-12,0 0,-1-2,0-1,-2-1,0-1,-1-1,0-1,11-15,-16 18,122-141,-138 157,0 0,0 1,1-1,-1 0,0 1,0-1,1 1,-1-1,1 0,-1 1,0-1,1 1,-1-1,1 1,0-1,-1 1,1-1,-1 1,1 0,-1-1,1 1,0 0,-1 0,1-1,0 1,0 0,-1 0,1 0,0 0,-1 0,1 0,0 0,-1 0,1 0,0 0,0 0,-1 0,1 1,0-1,-1 0,1 0,-1 1,1-1,0 0,-1 1,1-1,-1 1,1-1,-1 1,1-1,-1 1,1-1,-1 1,1 0,-1-1,0 1,1-1,-1 1,0 0,0-1,0 1,1 0,-1 0,0 0,2 53,-3-45,-2 509,13-380,-4-86,-3 0,-1 0,-3 0,-2 0,-7 32,7-66,0-1,-1 1,-1-1,0 0,-1 0,-1-1,-1 1,0-1,-1-1,-1 0,0 0,-1-1,-1 0,0-1,-1-1,0 0,-6 4,13-10,-1-1,1 1,-1-1,0-1,-1 1,1-1,-1-1,1 1,-1-1,0-1,-1 1,1-1,0-1,0 0,-1 0,1 0,-1-1,1-1,-1 1,1-1,0-1,-1 1,1-1,0-1,0 0,0 0,0 0,1-1,0 0,-1-1,1 1,1-1,-1-1,-1-1,2-5,0 0,1-1,0 0,1 0,0 0,1 0,0-1,1 1,1-1,0 0,1 1,1-1,0 0,0 1,2-1,1-6,5-20,2 0,1 0,3 1,1 1,1 1,2 0,24-33,-22 40,1 2,2 0,0 2,2 0,1 2,0 1,2 1,25-14,4 9,-34 20</inkml:trace>
  <inkml:trace contextRef="#ctx0" brushRef="#br0" timeOffset="86634.827">1468 7225,'-21'0,"0"1,0 0,0 2,0 1,1 0,-1 1,1 2,0 0,1 1,0 1,-13 8,-332 178,362-195,1 0,-1 0,0 0,1 1,-1-1,1 0,-1 1,0-1,1 1,-1 0,1 0,0-1,-1 1,1 0,0 0,-1 0,1 1,0-1,0 0,0 0,0 1,0-1,0 0,0 1,0-1,1 1,-1-1,1 1,-1-1,1 1,-1 0,1-1,0 1,0 0,0-1,0 1,0-1,0 1,0 0,1-1,-1 1,0 0,1-1,0 1,-1-1,1 1,0-1,0 1,-1-1,1 0,0 1,1-1,-1 0,0 0,1 1,195 48,-187-48,17 4,0 1,-1 1,0 1,0 2,-1 0,0 2,8 5,-30-15,1 0,0 0,-1 0,1 0,-1 1,0-1,0 1,0 0,-1 0,1 0,-1 0,0 1,0-1,0 0,-1 1,0 0,1-1,-2 1,1 0,0-1,-1 1,0 0,0 0,-1-1,1 1,-1 0,0-1,0 1,-1-1,1 1,-1-1,0 1,0-1,0 0,-1 0,0 0,1 0,-1 0,-1-1,1 0,0 1,-1-1,-3 2,-26 22,-1-1,-1-2,-2-1,0-2,-1-2,-8 2,28-12,12-6,1 1,-1-1,0-1,0 1,0-1,0 0,-1-1,1 1,0-1,-1 0,1-1,-7 0,2-7,6-3</inkml:trace>
  <inkml:trace contextRef="#ctx0" brushRef="#br0" timeOffset="87145.09">1722 6915,'1'-2,"0"1,-1 0,1 0,0 0,0 0,0 0,0 0,0 1,0-1,0 0,1 1,-1-1,0 0,0 1,1-1,-1 1,0 0,0-1,1 1,-1 0,0 0,1 0,-1 0,0 0,1 0,-1 0,0 0,1 1,-1-1,0 0,1 1,-1-1,0 1,0 0,0-1,1 1,-1 0,0 0,0-1,0 1,0 0,0 0,-1 0,1 0,0 0,0 1,-1-1,1 0,0 0,-1 0,1 1,-1-1,0 0,1 1,-1-1,0 0,0 1,0-1,0 0,0 1,0-1,0 0,0 1,-1-1,1 1,1 263,-18 147,6-207,10-204,1 1,0-1,0 1,0 0,0-1,1 1,-1-1,0 1,1-1,-1 1,1-1,-1 1,1-1,0 1,0-1,-1 0,1 1,0-1,0 0,0 0,1 0,-1 0,0 1,0-2,1 1,-1 0,0 0,1 0,-1-1,1 1,-1 0,1-1,-1 0,1 1,-1-1,1 0,0 0,-1 0,1 0,-1 0,1 0,-1 0,1 0,0-1,-1 1,1-1,-1 1,1-1,-1 0,0 1,1-1,-1 0,0 0,1 0,-1 0,0 0,0 0,1-1,215-171,-175 140,-26 19,1 0,0 2,0 0,1 1,1 0,0 2,17-7,-34 15,-1 0,1 1,0-1,-1 1,1 0,0-1,-1 1,1 0,0 0,0 0,-1 0,1 0,0 1,-1-1,1 0,0 1,-1-1,1 1,-1 0,1-1,-1 1,1 0,-1 0,1 0,-1 0,0 0,0 0,1 1,-1-1,0 0,0 1,0-1,0 1,0-1,-1 1,1-1,0 1,-1-1,1 1,-1 0,0-1,1 1,-1 0,0-1,0 1,-8 78,-10-34,14-38,0 1,0 0,1 0,0 0,1 1,0-1,1 1,-1-1,2 1,-1 4,5 4</inkml:trace>
  <inkml:trace contextRef="#ctx0" brushRef="#br0" timeOffset="88067.43">2823 7422,'-26'10,"0"0,1 2,0 0,1 2,0 1,1 0,1 2,1 1,0 1,1 0,-11 16,27-29,1-1,0 1,0 1,0-1,1 0,0 1,0-1,1 1,0-1,0 1,0 0,1-1,0 1,0 0,1 0,0 0,-1-4,1 0,0 0,0 0,0-1,0 1,0 0,1 0,-1 0,1-1,0 1,0-1,0 1,0-1,0 0,0 0,1 0,-1 0,1 0,-1-1,1 1,0-1,0 1,0-1,-1 0,1 0,0 0,0-1,0 1,1-1,-1 0,0 0,0 0,0 0,3 0,12-3,-1-1,1-1,-1 0,0-2,-1 1,0-2,0 0,0-1,-1-1,12-10,129-133,-152 148,-4 5,0 1,0-1,0 0,0 0,0 0,0 1,0-1,0 0,0 0,1 1,-1-1,0 0,0 0,0 0,0 0,0 1,1-1,-1 0,0 0,0 0,0 0,1 0,-1 1,0-1,0 0,0 0,1 0,-1 0,0 0,0 0,0 0,1 0,-1 0,0 0,0 0,1 0,-1 0,0 0,0 0,1 0,-1 0,0 0,0 0,0 0,1 0,-1-1,0 1,0 0,0 0,1 0,-1 0,0 0,0-1,-6 37,1-7,5-24,0 0,1 0,-1 1,1-1,1 0,-1 0,1 0,-1 0,2 0,-1 0,0 0,1-1,0 1,0-1,0 0,1 0,-1 0,1 0,0-1,0 1,1-1,-1 0,0 0,1-1,0 1,0-1,0 0,0 0,0-1,0 1,0-1,0 0,1-1,-1 1,0-1,1 0,-1 0,11 0,1 0,-1-2,0 1,0-2,0 0,0-1,0 0,-1-2,0 0,0 0,0-1,-1-1,0-1,7-5,7-7,0-1,-2-1,0-1,-2-1,-1-2,5-8,-17 21,0 1,-2-2,0 0,0 0,-1 0,-1-1,-1 0,0-1,-1 1,-1-1,-1 0,0 0,-1 0,-1-1,0 1,-2-8,1 23,0-1,0 0,0 0,-1 0,1 1,-1-1,0 0,1 1,-1-1,-1 0,1 1,0-1,-1 1,1 0,-1-1,0 1,1 0,-1 0,0 0,0 0,-1 0,1 1,0-1,-1 1,1-1,-1 1,1 0,-1 0,1 0,-1 0,0 0,0 1,1-1,-1 1,0 0,0 0,0 0,1 0,-1 0,0 1,0-1,1 1,-1 0,0 0,1 0,-1 0,0 0,1 0,0 1,-2 0,-6 5,1 0,-1 0,1 1,1 1,-1-1,1 1,1 1,0-1,0 2,1-1,0 0,1 1,0 0,1 0,0 1,1-1,0 1,1 0,0 0,0 0,2 0,0 7,0-15,1-1,0 0,0 1,1-1,-1 0,1 0,0 0,-1 0,1 0,1 0,-1 0,0-1,1 1,-1-1,1 0,0 0,-1 0,1 0,0 0,0 0,1-1,-1 1,0-1,0 0,1 0,-1 0,1-1,-1 1,1-1,-1 0,0 0,2 0,118-16,-106 12,86-20,-101 25,1-1,-1 1,1 0,-1-1,1 1,-1 0,0 1,0-1,1 0,-1 1,0-1,0 1,0-1,0 1,-1 0,1 0,0 0,-1 0,0 0,1 0,-1 1,0-1,0 0,0 1,0-1,0 1,-1-1,1 1,-1-1,0 1,0-1,0 1,0-1,0 1,0 0,-1-1,1 1,-1-1,1 0,-1 1,-1 1,4 27,-1-25,0-1,1 0,0 0,0 0,0 0,0 0,1 0,0 0,0-1,0 1,1-1,-1 0,1 0,0 0,0-1,0 1,1-1,-1 0,1 0,0-1,0 1,0-1,0 0,0-1,0 1,0-1,3 1,7 1,0 0,0 0,0-2,0 0,0 0,0-1,0-1,0-1,0 0,0-1,-1-1,1 0,-1 0,0-2,0 0,0-1,-1 0,0-1,0 0,-1-1,0 0,-1-1,0 0,0-1,-1-1,-1 1,0-2,0 1,-1-1,-1 0,0-1,-1 1,-1-2,2-3,-6 15,0-1,0 1,-1-1,1 1,-1-1,1 1,-1-1,0 0,-1 1,1-1,-1 1,1-1,-1 1,0-1,0 1,0 0,-1-1,1 1,-1 0,0 0,0 0,0 0,0 0,-1 1,1-1,-1 1,1-1,-1 1,0 0,0 0,0 0,0 0,0 1,-1-1,1 1,0 0,-1 0,1 0,-1 0,1 1,-1-1,1 1,-3 0,-7 3,1 1,-1 0,1 1,0 1,1-1,-1 2,1 0,0 0,1 1,0 0,0 1,1 0,0 0,0 1,1 1,0-1,1 1,1 0,-1 1,2 0,0 0,0 0,1 0,0 1,1-1,-1 10,3-17,-1 0,1 1,0-1,1 1,-1-1,1 1,0-1,0 1,1 0,-1-1,1 1,1-1,-1 0,1 1,0-1,0 0,0 0,1 0,-1 0,1-1,1 1,-1-1,1 1,-1-1,1 0,0-1,1 1,-1-1,1 1,-1-1,1-1,0 1,0-1,5 2,6 0,0 0,0-2,1 0,-1-1,1 0,-1-1,0-1,1-1,-1 0,0-1,0-1,12-4,187-82,-162 64,-18 10</inkml:trace>
  <inkml:trace contextRef="#ctx0" brushRef="#br0" timeOffset="88542.435">4940 7366,'-34'8,"0"2,0 1,1 2,1 1,0 1,1 2,1 2,-21 15,47-31,-1 0,1 1,0-1,0 1,0 0,0 0,1 0,0 1,0-1,0 1,0-1,1 1,-1 0,1 0,0 1,1-1,0 0,-1 1,1-1,1 0,-1 1,1-1,0 1,1-1,-1 1,1-1,0 1,0-1,1 0,-1 0,1 1,0-1,1-1,-1 1,1 0,0 0,0-1,1 0,-1 1,1-1,0-1,0 1,0 0,3 0,7 1,1-1,0-1,0 0,0-1,0-1,0 0,0-1,0-1,0 0,0-1,0-1,-1 0,1-1,-1 0,1-1,-1-1,-1-1,1 0,-1 0,0-1,-1-1,10-5,-1 0,0-2,-1 0,-1-2,-1 0,0-1,-2 0,0-2,-1 0,11-21,6-16,-3-1,-3-2,12-43,-30 82,-2 1,-1-1,0 1,-2-1,0-1,-1 1,-2 0,-1-18,1 33,-1 0,0 0,-1 0,1 0,-1 0,0 1,-1-1,0 1,0-1,0 1,-1 0,0 0,0 0,0 0,-1 1,0 0,0 0,0 0,-1 1,0 0,1 0,-1 0,-1 0,1 1,0 0,-1 1,0-1,0 1,-1 0,-2 0,1 1,-1 0,0 1,0 0,0 0,1 1,-1 0,0 1,0 0,1 0,0 1,-1 0,1 1,0 0,1 1,-1 0,1 0,0 0,0 1,0 1,1-1,0 1,0 1,-8 8,0 1,2 0,0 1,1 0,1 1,1 0,1 1,0 0,1 0,2 1,1-3,1 1,0-1,2 1,0-1,1 1,1 0,1 0,0-1,2 1,0-1,1 1,1-1,0 0,2-1,0 1,1-1,0-1,2 1,0-2,0 1,2-1,0-1,0 0,1-1,7 5,8 4,2-1,0-2,1-1,1-1,0-2,1-1,1-2,0-1,1-1,0-2,22 1,5-9,-37-6</inkml:trace>
  <inkml:trace contextRef="#ctx0" brushRef="#br0" timeOffset="89311.715">5815 7535,'0'15,"0"-1,0-2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4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763 177,'-1'0,"1"0,-1-1,1 1,0 0,-1 0,1 0,-1 0,1-1,-1 1,1 0,-1 0,1 0,-1 0,1 0,-1 0,1 0,-1 0,1 0,-1 1,1-1,-1 0,1 0,-1 0,1 0,-1 1,1-1,-1 0,1 1,0-1,-1 0,1 1,0-1,-1 0,1 1,0-1,-1 0,1 1,0-1,0 1,-1-1,1 1,0-1,0 1,0-1,0 1,0-1,0 1,0-1,-1 1,2-1,-1 1,0-1,0 1,0-1,0 1,0-1,0 1,-23 125,2 3,6 2,4 30,-15 187,26-333,1-8,-1-1,0 1,0-1,0 1,0-1,-1 1,-1-1,1 0,-1 1,0-1,0 0,0 0,-4 5,-5-38,10 4,1 0</inkml:trace>
  <inkml:trace contextRef="#ctx0" brushRef="#br0" timeOffset="596.648">0 516,'50'-27,"434"-173,-174 59,-292 135,-5 4</inkml:trace>
  <inkml:trace contextRef="#ctx0" brushRef="#br0" timeOffset="1032.348">988 9,'0'0,"0"1,0-1,1 0,-1 1,0-1,1 1,-1-1,0 0,1 1,-1-1,0 0,1 1,-1-1,0 0,1 1,-1-1,1 0,-1 0,1 0,-1 0,1 1,-1-1,1 0,-1 0,1 0,-1 0,1 0,-1 0,1 0,-1 0,1 0,-1 0,1-1,-1 1,1 0,-1 0,0 0,1 0,-1-1,1 1,-1 0,1-1,-1 1,0 0,1-1,-1 1,0 0,1-1,-1 1,0-1,0 1,1 0,-1-1,0 1,0-1,0 1,0-1,1 1,-1-1,0 1,0-1,0 1,0-1,0 1,0-1,0 1,0-1,-1 1,1-1,0 1,7 39,-4 289,-4-180,5-1,7 6,-7-113,-4-26,1-1,0 1,1-1,1 0,0 1,1-1,0 0,1-1,4 8,-8-18,1 0,0 1,0-1,0 0,0 0,0 0,1 0,-1 0,1 0,-1-1,1 1,0-1,-1 0,1 0,0 0,0 0,0 0,0-1,0 1,0-1,0 0,0 0,0 0,0 0,0 0,0-1,0 1,-1-1,1 0,0 0,0 0,2-1,83-53,-80 48,36-32,2 2,2 3,28-16,-75 49,1-1,0 0,0 1,0-1,0 1,0 0,0 0,0 0,0 0,0 0,1 0,-1 0,0 1,1-1,-1 1,0 0,1 0,-1-1,1 2,-1-1,0 0,1 0,-1 1,0-1,1 1,-1 0,0 0,0 0,1 0,-1 0,0 0,0 0,0 1,0-1,-1 1,1 0,0-1,0 2,0 6,1 0,-2 0,1 1,-1-1,-1 1,0-1,0 1,-1-1,0 1,-1-1,0 0,0 1,-1-1,-2 4,-10 68,14-80,1 1,-1-1,1 1,0-1,0 1,0-1,0 1,0-1,0 1,1-1,-1 1,0-1,1 1,-1-1,1 1,-1-1,1 1,0-1,0 0,-1 1,1-1,0 0,0 0,0 0,1 0,-1 0,0 0,0 0,0 0,1 0,-1 0,1-1,-1 1,0-1,1 1,-1-1,1 1,-1-1,1 0,-1 0,1 0,-1 0,1 0,0 0,-1 0,1 0,-1 0,1-1,-1 1,1-1,-1 1,0-1,1 0,23-12,-2-4</inkml:trace>
  <inkml:trace contextRef="#ctx0" brushRef="#br0" timeOffset="1400.7">1891 911,'12'4,"0"-2,0 1,0-1,0-1,0 0,1-1,-1 0,0-1,0 0,0-1,0-1,0 0,0 0,0-1,-1 0,0-1,0-1,0 0,-1 0,1-1,-2 0,1-1,-1 0,0 0,-1-1,1 0,-2-1,7-9,-12 16,0 1,0-1,-1 0,1 0,0 1,-1-1,0 0,0 0,0 0,0-1,0 1,-1 0,1 0,-1 0,0-1,0 1,0 0,0 0,-1-1,1 1,-1 0,0 0,0 0,0 0,0 0,0 0,-1 0,1 0,-1 0,0 1,0-1,0 1,0-1,0 1,-1 0,1 0,-1 0,0 0,1 0,-1 1,0-1,0 1,0-1,0 1,0 0,0 1,0-1,0 0,-1 1,1 0,0-1,0 1,-1 1,-8 2,0 2,0 0,0 0,1 1,0 1,0-1,0 2,1 0,0 0,1 1,0 0,0 0,1 1,0 0,1 1,0 0,0 0,1 0,1 1,0 0,-3 11,4-16,0 1,0-1,1 1,0 0,1 0,0 1,0-1,0 0,1 1,0-1,1 1,0-1,0 1,1-1,0 1,1-1,0 1,0-1,0 0,1 0,0 0,1-1,0 1,0-1,1 1,0-1,0-1,6 7,-1-5,0-1,1 0,0-1,1 0,-1 0,1-2,0 1,1-1,-1-1,1 0,-1-1,1 0,0-1,0-1,0 0,-1 0,1-1,0-1,0 0,-1-1,10-3,6-1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52,'-16'-42,"16"41,0 1,0-1,-1 1,1-1,0 1,-1-1,1 1,0-1,-1 1,1-1,-1 1,1 0,-1-1,1 1,-1 0,1-1,-1 1,1 0,-1-1,0 1,1 0,-1 0,1 0,-1 0,0 0,1 0,-1 0,1 0,-1 0,0 0,1 0,-1 0,1 0,-1 0,0 0,1 1,-1-1,1 0,-1 0,1 1,-1-1,1 0,-1 1,1-1,-1 1,1-1,-1 0,1 1,0-1,-1 1,1-1,0 1,-1-1,1 1,0 0,0-1,0 1,-1-1,1 1,0 0,0-1,0 1,0-1,0 1,0 0,0-1,0 1,-5 16,1 0,1 0,0 0,2 0,-1 0,2 0,0 1,3 11,-2-11,0 0,2 1,0-1,1-1,1 1,0 0,1-1,1 0,1-1,1 1,0-2,1 1,0-1,1-1,1 0,4 3,-12-14,0 0,0 0,1 0,0 0,-1-1,1 0,0 0,0 0,0 0,0-1,1 0,-1 0,0-1,0 1,1-1,-1 0,0 0,1-1,-1 0,0 0,0 0,0 0,0-1,0 0,0 0,0 0,0-1,-1 0,1 0,-1 0,0 0,0-1,0 1,0-1,-1 0,2-1,18-23,-2 0,0-1,-2-1,-1-1,12-31,-14 31,-16 30,0 1,0-1,0 0,0 0,0 0,0 0,0 0,1 0,-1 0,0 1,1-1,-1 0,0 0,1 0,-1 1,1-1,-1 0,1 0,0 1,-1-1,1 1,0-1,-1 0,1 1,0-1,0 1,0 0,-1-1,1 1,0 0,0-1,0 1,0 0,0 0,-1 0,1-1,0 1,0 0,0 0,0 1,0-1,0 0,0 0,0 0,-1 1,1-1,0 0,0 1,0-1,-1 1,1-1,0 1,0-1,-1 1,1-1,0 1,-1 0,1-1,-1 1,1 0,-1 0,1-1,66 152,-64-146,1-1,0 1,0-1,0 0,1-1,0 1,0-1,0 0,0 0,1 0,0-1,0 0,-1 0,2 0,-1-1,0 0,0 0,4 0,-2 1,1-1,-1 0,1 0,-1-1,1 0,0-1,-1 0,1 0,0-1,-1 0,1-1,-1 0,1 0,-1 0,0-1,0-1,0 1,0-1,0-1,5-4,-1-1,-1 0,0-1,0 0,-1 0,0-1,-1-1,-1 1,0-2,0 1,-1-1,-1 0,2-7,-4 1,0 1,-1-1,-1 0,-1 0,0-1,-2 1,-2-17,3 35,0 1,0-1,0 0,0 1,0-1,0 0,-1 1,1-1,0 0,-1 1,1-1,-1 1,0-1,0 1,1-1,-1 1,0-1,0 1,0 0,0 0,-1-1,1 1,0 0,-1 0,1 0,0 0,-1 0,1 1,-1-1,1 0,-1 1,1-1,-1 1,0-1,1 1,-1 0,0 0,1 0,-1 0,0 0,1 0,-1 0,0 0,1 1,-1-1,-1 1,-12 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0,'-21'105,"4"1,5 1,5-1,4 2,5 15,25 93,0-118,-27-98,0 0,0-1,1 1,-1-1,0 1,1 0,-1-1,0 1,1 0,-1-1,1 1,-1 0,0-1,1 1,-1 0,1 0,-1 0,1-1,-1 1,1 0,-1 0,1 0,-1 0,1 0,-1 0,1 0,-1 0,1 0,-1 0,0 0,1 0,-1 0,1 1,-1-1,1 0,-1 0,1 0,-1 1,1-1,-1 0,0 1,1-1,-1 0,0 1,1-1,-1 0,0 1,1-1,-1 1,0-1,0 0,1 1,-1-1,0 1,0-1,0 1,0-1,0 1,0-1,0 1,0-1,0 1,0-1,0 1,0-1,0 1,0-1,0 1,0-1,14-38,-14 36,25-100,-15 71</inkml:trace>
  <inkml:trace contextRef="#ctx0" brushRef="#br0" timeOffset="264.173">315 367,'-208'235,"155"-160,52-73,0 0,0 0,1 0,-1 0,1 0,-1 0,1 0,-1 0,1 1,0-1,0 0,0 0,1 0,-1 1,0-1,1 0,-1 0,1 0,0 0,0 0,0 0,0 0,0 0,0 0,0-1,1 1,-1 0,1-1,-1 1,1-1,-1 1,1-1,0 0,0 1,0-1,0 0,0-1,0 1,0 0,202 81,-81 14,-92-72,-14-17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42 130,'-15'70,"11"-58,0 0,1-1,0 1,1 1,1-1,-1 0,2 0,0 1,0-1,2 0,-1 0,1 0,1 0,4 12,-6-21,0-1,1 1,-1 0,1-1,0 1,0-1,0 1,0-1,0 0,0 0,0 0,1 0,-1 0,1-1,0 1,-1-1,1 0,0 1,0-1,0 0,0-1,0 1,0 0,0-1,0 0,0 0,0 0,0 0,0 0,0-1,0 1,0-1,0 0,0 0,0 0,0 0,5-2,0-1,0 0,-1-1,1 0,-1 0,0-1,0 0,-1 0,1 0,-1-1,-1 0,1 0,0-1,1 0,-1 0,-1-1,1 0,-2 0,1 0,-1-1,0 1,-1-1,-1 0,1 0,-1 0,-1-1,0 1,0 0,-1-1,-1 1,1 0,-2 0,1-1,-1 1,-1 0,0 0,0 1,-1-1,-1 1,1 0,-4-5,4 10,-1 0,0 1,0 0,0 0,0 0,0 0,0 1,-1-1,1 1,-1 1,0-1,1 1,-1 0,0 0,0 1,0 0,0 0,0 0,1 1,-1 0,0 0,0 0,1 1,-1-1,0 1,1 1,0-1,0 1,-1 0,2 0,-1 1,0-1,1 1,-1 0,1 0,0 1,1-1,-1 1,1 0,-11 15,2-3</inkml:trace>
  <inkml:trace contextRef="#ctx0" brushRef="#br0" timeOffset="295.866">437 440,'1'-23,"1"1,2-1,0 0,1 1,2 0,0 0,1 0,1 1,1 1,1-1,1 2,3-4,82-124,-83 140,-4 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0,'11'206,"8"217,5-229,-24-193,0 0,0 0,-1 0,1 0,0 0,0 0,0 0,0 0,0 0,0 0,0 0,0 0,0 0,1 0,-1 0,0 0,1 0,-1 0,1 0,-1 0,1 0,-1 0,1-1,0 1,-1 0,1 0,0-1,0 1,-1 0,1-1,0 1,0-1,0 1,0-1,0 1,0-1,0 0,0 1,0-1,0 0,0 0,0 0,0 0,0 0,0 0,0 0,0 0,0 0,0 0,0 0,0-1,0 1,0-1,0 1,0 0,0-1,0 1,0-1,-1 0,1 1,0-1,0 0,-1 0,1 1,0-1,-1 0,70-63,-33 27,2 2,2 2,1 1,44-24,-84 55,98-41,-97 42,1-1,-1 1,1-1,-1 1,1 1,-1-1,1 0,-1 1,0-1,1 1,-1 0,0 0,0 1,1-1,-1 1,0-1,0 1,0 0,-1 0,1 0,0 1,-1-1,0 0,1 1,-1 0,0 0,0-1,0 1,0 2,2 2,-1 0,0 1,0-1,-1 1,1 0,-2 0,1-1,-1 1,0 0,-1 0,0 0,0 0,-1 0,0 0,0 0,-1 0,0 0,0-1,-1 1,0-1,-1 1,1-1,-1 0,0-1,-1 1,-3 3,-4 5,0 0,-1-1,-1-1,0 0,-1-1,0-1,-1 0,0-1,-1-1,-14 6,-117 26,138-39,1-1,-1 0,1 0,-1-1,1-1,-1 1,1-2,-1 1,1-1,-1-1,0 0,7 2,-1 0,1 0,0 0,0-1,1 1,-1-1,0 1,0-1,1 0,-1 0,1 0,-1-1,1 1,0 0,0-1,0 0,0 1,1-1,-1 0,1 0,0 0,-1 0,1 0,1 0,-1 0,0 0,1-1,0 1,-1 0,1 0,0-1,1 1,0-3,3-11</inkml:trace>
  <inkml:trace contextRef="#ctx0" brushRef="#br0" timeOffset="619.177">960 508,'-5'11,"0"0,1 1,1 0,0-1,0 1,1 0,1 0,0 1,1-1,0 0,1 0,0 0,0 0,2 0,0 0,0 0,1-1,0 1,1-1,2 4,-6-14,1 1,-1 0,1 0,-1 0,1 0,0-1,0 1,0-1,0 0,0 1,0-1,0 0,0 0,0 0,1-1,-1 1,0 0,1-1,-1 1,0-1,1 0,-1 0,1 0,-1 0,0 0,1-1,-1 1,0-1,1 1,-1-1,0 0,0 0,1 0,-1 0,0 0,0-1,0 1,0-1,1 0,63-78,-61 72,129-212,-134 218,1 1,0-1,0 0,1 0,-1 1,0-1,0 1,1-1,-1 1,1 0,-1-1,1 1,0 0,0 0,-1 0,1 0,0 0,0 1,0-1,0 0,0 1,0-1,0 1,0 0,0 0,0 0,0 0,0 0,0 0,0 1,0-1,0 1,0-1,0 1,0 0,0-1,0 1,-1 0,1 0,0 0,-1 1,1-1,-1 0,1 1,-1-1,1 1,-1-1,0 1,0 0,0 0,0-1,0 1,0 0,0 0,-1 0,1 0,-1 0,1 0,-1 1,14 35,-2 1,-1 0,-3 0,-1 1,0 12,2 39,-5 1,-3 0,-6 31,4-107,0 0,-1 0,-1 0,0-1,-2 1,0-1,0 1,-1-1,-1-1,-1 1,0-2,0 1,-2-1,1 0,-2 0,0-2,-3 3,12-12,0 0,0 0,0 0,-1-1,1 1,0-1,-1 0,0 1,1-1,-1-1,1 1,-1 0,0 0,0-1,1 0,-1 1,0-1,0 0,0 0,1-1,-1 1,0-1,0 1,1-1,-1 0,0 0,1 0,-1 0,1-1,-1 1,1 0,0-1,0 0,-1 0,1 0,0 0,1 0,-1 0,0 0,1 0,-1-1,1 1,-1-1,1 1,0-1,0 1,0-1,1 0,-1 0,1 1,-1-1,1 0,0 0,0 0,1-11,0-1,1 0,1 1,0-1,1 1,1 0,0 0,1 0,0 1,1 0,1 0,0 1,0 0,2 0,-1 1,1 0,1 1,0 0,11-7,-8 1,2 0,0 1,1 1,0 0,1 2,1 0,0 1,1 0,0 2,0 1,1 0,0 1,0 2,0 0,1 1,19-1,-37 5,0 1,0-1,0 1,-1 0,1 0,0 0,-1 0,1 1,-1-1,1 1,-1 0,1 0,-1 0,0 1,0-1,0 1,-1-1,1 1,1 2,7 13</inkml:trace>
  <inkml:trace contextRef="#ctx0" brushRef="#br0" timeOffset="913.035">85 1270,'106'17,"-37"-5,0-3,1-3,12-2,349-41,-263 18,352-34,-459 45,-13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288 683,'-18'6,"0"1,1 0,0 2,0 0,1 1,0 0,1 2,0 0,1 0,0 1,1 1,1 0,0 1,1 0,0 1,1 0,1 1,1 0,0 1,1-1,1 1,5-13,0-1,0 1,1 0,0-1,0 1,0 0,0-1,1 1,0-1,-1 1,2 0,-1-1,0 0,1 1,0-1,0 0,0 0,1 0,0 0,-1 0,1-1,0 1,1-1,-1 0,1 0,-1 0,1 0,0-1,0 1,0-1,0 0,0 0,1-1,-1 1,1-1,-1 0,1 0,-1 0,1-1,0 0,-1 0,1 0,-1 0,1-1,0 1,-1-1,1 0,2-2,19-12,0-1,-2-1,0-1,-1-1,0-2,-2 0,-1-1,0-1,1-5,4-1,10-10,-1-2,-3-1,-1-2,-2-1,-2-1,-2-1,-2-1,-3-1,-1-1,-3 0,-2-1,-2-1,1-27,-20-35,7 111,0-1,0 1,0-1,0 1,-1 0,0-1,1 1,-1 0,0 0,0 0,-1 1,1-1,0 0,-1 1,0 0,0-1,0 1,0 0,0 0,0 1,0-1,0 1,-1-1,1 1,0 0,-1 0,0 1,1-1,-4 1,-2 2,0 1,1 0,-1 1,1 0,0 0,0 0,0 1,1 1,0-1,0 1,0 1,0-1,1 1,0 0,1 0,0 1,0 0,0-1,1 2,-1 2,-11 14,2 1,0 0,2 2,1-1,1 1,2 1,0 0,2 0,2 0,0 1,2-1,1 1,1 0,2 0,1-1,1 1,3 5,-2-21,0-1,0 1,2-1,-1 0,2 0,0-1,0 0,1 0,1-1,0 0,0-1,1 0,0-1,1 0,0 0,1-2,-1 1,1-2,1 1,-1-2,1 0,0-1,0 0,1-1,-1 0,1-1,-1-1,6-1,58-6,-60-1</inkml:trace>
  <inkml:trace contextRef="#ctx0" brushRef="#br0" timeOffset="263.686">1078 599,'-4'8,"-10"14,1 0,1 0,1 2,1-1,1 1,1 1,1 0,-1 12,8-33,0 0,-1 0,1 0,1 0,-1 0,1 0,-1 0,1 0,0 0,1 0,-1 0,1-1,-1 1,1 0,0-1,1 0,-1 1,0-1,1 0,0 0,0-1,0 1,0 0,0-1,0 0,1 0,-1 0,1 0,-1 0,1-1,0 1,0-1,0 0,0 0,0-1,0 1,0-1,0 0,0 0,0 0,0 0,0-1,0 0,3-1,5 0,1-1,-1-1,0 0,0-1,-1 0,1-1,-1 0,-1-1,1 0,-1-1,0 0,-1 0,0-1,0 0,-1-1,0 0,0 0,-1-1,-1 0,0 0,0 0,-1-1,-1 0,0 0,1-7,-5 14,0-1,0 1,0-1,-1 1,0 0,0-1,-1 1,0 0,1 0,-2 0,1 0,0 0,-1 0,0 1,0-1,-1 1,1 0,-1 0,0 0,0 1,0-1,0 1,-1 0,1 0,-1 0,0 1,0-1,0 1,-2 0,-1-1,0-1,0 2,0-1,0 1,-1 0,1 1,-1 0,1 1,-1-1,0 1,1 1,-1 0,1 0,-1 1,1 0,0 0,-1 1,-1 1,-29 25,26-13</inkml:trace>
  <inkml:trace contextRef="#ctx0" brushRef="#br0" timeOffset="702.473">1530 880,'80'-189,"-79"187,0 0,-1 0,1 1,0-1,0 0,0 1,1-1,-1 1,0-1,0 1,1-1,-1 1,1 0,0 0,-1 0,1 0,0 0,-1 0,1 0,0 0,0 1,0-1,0 1,0-1,0 1,0 0,-1 0,1 0,0 0,0 0,0 0,0 0,0 1,0-1,0 1,0 0,0-1,-1 1,1 0,0 0,0 0,-1 0,1 0,-1 0,1 1,-1-1,1 1,-1-1,0 1,0-1,0 1,0 0,23 56,-23-52,0-1,1 1,-1 0,1-1,1 1,-1-1,1 0,0 0,0 0,0 0,1 0,-1-1,1 1,0-1,1 0,-1 0,1-1,-1 1,1-1,0 0,1 0,-1-1,0 1,6 0,-2-1,0-1,-1 0,1-1,0 0,-1 0,1-1,0 0,-1-1,1 0,-1 0,0-1,0 0,1 0,-2-1,1 0,0 0,-1-1,3-3,116-110,-53 12,-66 87</inkml:trace>
  <inkml:trace contextRef="#ctx0" brushRef="#br0" timeOffset="1936.212">2461 796,'59'-7,"-39"6,0-1,0 0,0-2,-1 0,1-1,-1-1,0-1,0-1,-1 0,0-1,10-8,-25 15,1 0,-1-1,0 1,0-1,0 0,-1 0,1 0,-1 0,1-1,-1 1,0-1,0 1,-1-1,1 0,-1 1,0-1,0 0,0 0,0 0,-1 0,1 0,-1 0,0 0,0 0,-1 0,1 0,-1 0,0 0,0 0,0 0,-1 1,1-1,-1 0,0 1,0-1,0 1,0 0,-1-1,1 1,-1 0,0 1,0-1,0 0,0 1,-1 0,1-1,-1 1,1 1,-2-2,-10-1,0 0,0 1,0 1,0 0,0 1,-1 1,1 0,0 1,0 1,0 0,0 1,0 1,0 0,1 1,-2 1,9-3,-1 0,0 1,1-1,0 2,0-1,0 1,1 0,-1 0,1 1,0 0,1 0,0 0,0 1,0 0,0 0,1 0,0 0,1 1,0 0,0-1,1 1,0 0,0 1,0-1,1 0,1 0,-1 0,1 1,1-1,0 0,0 1,0-1,1 0,0 0,1 0,0-1,0 1,0 0,1-1,0 0,1 0,0 0,0-1,0 1,1-1,0 0,0-1,0 0,5 4,13 0,1-1,0 0,0-2,0-1,1-1,-1-1,1-1,0-2,0 0,20-4,-9 3,-2-1,1-2,-1-2,0-1,-1-1,16-7,-20 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21,'-18'-5,"-1"0,1 1,-1 1,0 1,-1 1,1 0,0 2,-9 1,20-1,0 0,1 1,-1 0,0 0,1 1,0 0,-1 1,1-1,0 1,1 0,-1 1,1 0,0 0,0 0,0 1,1 0,0 0,0 0,1 1,-1-1,-1 5,1 4,0 0,0 0,2 0,0 0,0 1,2-1,0 1,1 0,0-1,1 1,3 13,-4-24,0 0,1 0,0 0,-1 0,2 0,-1-1,0 1,1 0,0-1,0 1,1-1,-1 1,1-1,0 0,0 0,0-1,0 1,1-1,0 1,0-1,-1 0,2 0,-1-1,0 1,1-1,-1 0,1 0,-1 0,1-1,0 0,0 0,0 0,0 0,0-1,-1 0,2 0,15-6,0-1,0-2,-1 0,0-1,0-1,-1 0,-1-2,0 0,0-1,-2-1,1-1,-2 0,4-7,-10 15,94-120,-101 125,-2 1,0 1,0 0,1 0,-1-1,0 1,0 0,1 0,-1 0,1 0,-1-1,1 1,0 0,-1 0,1 0,0 0,0 0,0 0,-1 1,1-1,0 0,0 0,0 1,0-1,1 0,-1 1,0-1,0 1,0-1,0 1,1 0,-1 0,0-1,0 1,0 0,1 0,-1 0,0 0,0 0,1 1,-1-1,0 0,0 0,1 1,-1-1,0 1,0-1,0 1,0 0,0-1,0 1,0 0,0 0,34 67,-31-56,1-1,1 1,0-1,0 0,1-1,1 0,0 0,0 0,9 7,-9-11,0-1,0 0,1 0,-1-1,1 0,0-1,0 0,0 0,1-1,-1 0,0 0,1-1,0-1,5 0,10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0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377 286,'-7'-4,"1"1,-1-1,0 1,1 0,-1 1,-1 0,1 0,0 0,0 1,-1 0,1 0,-1 1,1 0,-1 0,1 1,0 0,-6 1,1 1,-1 0,1 0,0 1,0 1,0 0,0 1,1 0,0 1,-5 3,15-9,0 0,0 0,0 0,0 0,-1 1,2-1,-1 0,0 0,0 1,0-1,0 1,1-1,-1 0,1 1,-1-1,1 1,0-1,-1 1,1 0,0-1,0 1,0-1,0 1,0-1,0 1,1 0,-1-1,1 1,-1-1,1 1,-1-1,1 0,0 1,0-1,-1 0,1 1,0-1,0 0,0 0,1 0,-1 0,0 0,0 0,0 0,1 0,68 42,-63-40,23 11,58 34,-86-47,1 1,-1 0,1 0,-1 1,0-1,0 0,0 1,0-1,0 1,-1 0,1 0,-1-1,0 1,0 0,0 0,0 0,0 0,-1 0,1 1,-1-1,0 0,0 0,0 0,0 0,-1 0,1 0,-1 1,0-1,-1 3,-1-1,1 0,-1 0,0 0,-1 0,1 0,-1-1,0 1,0-1,-1 0,1 0,-1-1,0 1,0-1,0 0,0-1,-1 1,1-1,-6 2,-114 26,120-30,-107 8,101-12,6-2</inkml:trace>
  <inkml:trace contextRef="#ctx0" brushRef="#br0" timeOffset="603.038">799 314,'-75'315,"64"-259,3-10,-1 0,-3 0,-2-1,-16 35,30-79,0 0,0 0,0-1,1 1,-1 0,0 0,-1-1,1 1,0 0,0 0,0-1,0 1,0 0,-1 0,1-1,0 1,-1 0,1-1,-1 1,1 0,0-1,-1 1,1-1,-1 1,0-1,1 1,-1-1,1 1,-1-1,0 1,1-1,-1 0,0 0,0 1,1-1,-1 0,0 0,1 0,-1 1,0-1,0 0,0 0,1 0,-1 0,0-1,0 1,1 0,-1 0,0 0,0-1,1 1,-1 0,0-1,1 1,-1 0,0-1,1 1,-1-1,1 1,-1-1,1 1,-1-1,1 0,-1 1,1-1,0 0,-1 0,28-102,-2 47,3 2,2 1,2 1,3 2,2 1,2 2,1 2,25-20,-64 64,9-11,1 0,0 0,0 1,1 0,0 1,1 1,0 0,1 1,0 0,0 1,1 0,9-2,-22 9,0-1,-1 1,1 0,0-1,0 1,0 0,0 0,0 0,0 1,-1-1,1 0,0 1,0-1,0 1,-1 0,1-1,0 1,-1 0,1 0,-1 0,1 0,-1 1,1-1,-1 0,0 0,1 1,-1-1,0 1,0-1,0 1,0 0,-1-1,1 1,0 0,-1 0,1-1,-1 1,1 0,-1 0,0 0,0 0,0 0,0-1,0 1,0 1,-18 84,6-59,0 0,-2-2,-1 1,-2-2,0 0,-6 4,17-20,-1-1,-1 0,1 0,-1-1,-1 0,1 0,-1-1,-1-1,1 1,-1-1,0-1,0 0,0 0,0-1,-1 0,1-1,-1 0,-9 0,18-2,0 1,0-1,0 0,0 0,0-1,0 1,0 0,0-1,0 1,0-1,0 1,0-1,0 0,0 0,1 0,-1 0,0 0,1-1,-1 1,0 0,1-1,0 1,-1-1,1 1,0-1,0 0,0 1,0-1,0 0,0 0,0 0,1 0,-1 0,1 0,-1 0,1 0,0 0,0 0,0 0,0 0,0 0,0 0,1 0,0-2,0-3,1-1,0 1,0 0,0 0,1 0,0 0,1 0,-1 1,2-1,-1 1,4-5,7-3</inkml:trace>
  <inkml:trace contextRef="#ctx0" brushRef="#br0" timeOffset="1136.397">1195 597,'20'-4,"0"-2,0 0,0-1,-1-1,0 0,0-2,-1 0,-1-1,1-1,-2 0,0-2,0 0,-1 0,-1-1,-1-1,0-1,-1 0,5-8,-10 11,3-2,-1-1,-1 0,0-1,-1 0,-1 0,-1-1,0 1,-2-1,1-5,-4 23,0-1,1 1,-1 0,0 0,0 0,0 0,1 0,-1-1,0 1,-1 0,1 0,0 0,0 0,0 0,-1 0,1-1,-1 1,1 0,-1 0,1 0,-1 0,1 0,-1 1,0-1,0 0,1 0,-1 0,0 0,0 1,0-1,0 0,0 1,0-1,0 1,0-1,0 1,0 0,0-1,0 1,-1 0,1 0,0 0,0 0,0 0,0 0,0 0,-1 0,1 0,0 0,0 1,0-1,0 0,0 1,0-1,0 1,0-1,0 1,0 0,0-1,0 1,0 0,-58 48,56-46,1-1,-1 1,0 0,1 0,0 0,0 0,0 0,0 0,0 1,1-1,-1 1,1-1,0 1,0 0,1-1,-1 1,1 0,-1 0,1-1,0 1,1 0,-1 0,1-1,-1 1,1 0,0-1,1 1,-1 0,0-1,1 0,0 1,0-1,0 0,0 0,1 0,-1 0,1 0,-1-1,3 2,49 21,-48-24,0 1,-1-1,1 1,0 1,-1-1,0 1,1 0,-1 0,-1 0,1 1,0 0,-1 0,0 0,1 0,-2 1,1 0,-1 0,1 0,-1 0,0 0,0 2,-1 5,-1-1,0 0,-1 0,0 1,-1-1,0 0,-1 0,0 0,-1 0,-1 3,-4 24,4-13</inkml:trace>
  <inkml:trace contextRef="#ctx0" brushRef="#br0" timeOffset="1302.571">1985 400,'-19'28,"-7"11</inkml:trace>
  <inkml:trace contextRef="#ctx0" brushRef="#br0" timeOffset="1483.466">1985 60,'5'-19,"1"-2,0 8,-1 6</inkml:trace>
  <inkml:trace contextRef="#ctx0" brushRef="#br0" timeOffset="1869.299">2154 597,'28'-68,"-14"29,3 1,1 1,2 1,10-15,-30 52,0 0,0 0,1 0,-1 0,0 0,0 0,1 0,-1 0,0 0,1 0,-1-1,1 1,-1 0,1 0,-1 0,1-1,0 1,-1 0,1-1,0 1,0 0,0-1,-1 1,1-1,0 0,0 1,0-1,0 1,0-1,0 0,0 0,0 0,0 0,0 0,0 1,0-2,0 1,0 0,-1 0,1 0,0 0,0-1,0 1,0 0,0-1,0 1,0-1,0 1,-1-1,1 1,0-1,0 1,-1-1,1 0,0 0,-1 1,1-1,-1 0,1 0,-1 0,1 1,-1-1,0 0,1 0,-1 0,0 0,2 46,-4-40,1 0,0-1,1 1,-1 0,1 0,0 0,0 0,0 0,1-1,0 1,0 0,0 0,0-1,1 1,0-1,0 1,0-1,0 1,1-1,-1 0,1 0,0-1,1 1,-1-1,1 1,-1-1,1 0,0 0,0 0,4 1,0-4,0-2,0 1,0-1,0 0,0-1,-1 0,1 0,-1-1,0 1,0-2,0 1,0-1,-1 0,0 0,0-1,0 0,-1 0,0 0,1-3,104-116,-97 114</inkml:trace>
  <inkml:trace contextRef="#ctx0" brushRef="#br0" timeOffset="2381.014">2916 314,'-10'3,"0"0,0 1,1 0,-1 0,1 1,0 1,0-1,1 1,0 1,0 0,0 0,1 0,0 1,0 0,1 0,0 1,0 0,1 0,-2 4,7-11,-1 0,1 0,-1-1,1 1,0 0,-1 0,1 0,0 0,0 0,0 0,1-1,-1 1,0 0,1 0,-1 0,1 0,0-1,-1 1,1 0,0-1,0 1,0 0,0-1,0 1,1-1,-1 0,0 1,1-1,-1 0,1 0,-1 0,1 0,0 0,-1 0,1 0,0-1,0 1,-1-1,2 1,74-7,-55-4,0 0,-1-2,-1 0,0-1,-1-1,0-1,0-2,57-41,-75 57,0 0,0-1,0 1,1 0,-1 0,0 0,1 0,-1 1,1-1,-1 0,1 1,-1-1,1 1,-1-1,1 1,0-1,-1 1,1 0,-1 0,1 0,0 0,-1 0,1 0,0 1,-1-1,1 0,-1 1,1 0,-1-1,1 1,-1 0,1-1,-1 1,1 0,-1 0,0 0,0 0,1 1,-1-1,0 0,0 0,0 1,0-1,-1 1,1-1,0 0,-1 1,1 0,0-1,-1 1,0-1,1 1,-1 0,0-1,0 1,0-1,0 1,0 0,-25 147,-104 376,120-474,-38 125,43-170,0 1,-1 0,1-1,-2 0,1 0,-1-1,1 0,-1 0,-1 0,1 0,-1-1,0 0,0-1,0 1,0-1,-2 0,6-2,0 1,0-1,-1 0,1 0,0-1,-1 1,1-1,0 0,-1 1,1-1,0-1,-1 1,1 0,-1-1,1 0,0 0,0 0,0 0,-1 0,1-1,0 1,0-1,1 0,-1 0,0 0,1 0,-1 0,1-1,0 1,-1-1,1 0,1 0,-1 1,0-1,1 0,-1 0,0-3,1-6,0 1,1 0,1-1,0 1,0 0,1 0,0 0,1 0,1 0,-1 0,2 1,-1-1,2 1,-1 0,1 1,1-1,-1 1,2 1,-1-1,1 1,1 1,5-5,37-36,3 3,2 2,1 3,14-5,-18 10,-13 10,0 2,1 1,2 3,0 1,1 2,0 2,25-3,-37 10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15,'-10'-1,"-33"-5,1 2,-1 1,1 3,-32 3,63-2,-1 1,1 0,0 1,0 0,0 0,0 1,1 1,0 0,0 0,0 1,0 0,1 1,0 0,0 0,1 1,0 0,0 1,1 0,0 0,0 3,1-3,0 1,1 1,1-1,-1 1,2 0,0 0,0 0,1 0,0 1,1-1,0 1,1-1,1 11,0-16,0 0,0-1,0 1,1-1,0 1,0-1,0 1,1-1,-1 0,1 0,1 0,-1-1,1 1,0-1,0 1,0-1,0-1,1 1,-1-1,1 1,0-1,0-1,0 1,1-1,-1 0,0 0,1 0,0 0,16 0,0-1,-1-1,1 0,0-2,-1 0,1-1,-1-2,0 0,0-1,-1-1,1-1,-2-1,1-1,-1 0,-1-2,0 0,0-1,-1 0,-1-2,8-8,-9 9,0-1,-1-1,-1 0,0 0,-1-1,-1-1,0 0,-2 0,0-1,5-16,-14 111,-1-67,1 0,0 0,0 0,1 0,0 0,0 0,1 0,0-1,1 1,-1 0,2-1,-1 0,1 0,1 0,0 0,0-1,0 1,1-1,0-1,0 1,0-1,1 0,0 0,1-1,-1 0,1 0,0-1,0 0,0 0,1-1,11 3,0-1,0-1,0 0,1-2,-1 0,1-1,-1-2,1 0,-1-1,7-2,-3-1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9:3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19305 790,'38'-10,"-1"-1,0-2,-1-1,0-2,-1-2,-1-1,-1-1,19-17,-47 33,0-1,0 1,-1-1,0 0,0 0,0-1,-1 0,0 1,0-1,0 0,0 0,-1 0,0-3,-1 7,-1-1,0 1,1-1,-1 1,0-1,-1 1,1-1,0 1,-1-1,1 1,-1-1,0 1,0 0,0-1,0 1,0 0,0 0,-1 0,1-1,-1 2,1-1,-1 0,0 0,0 0,0 1,0-1,0 1,0 0,0-1,0 1,-1 0,1 0,0 0,-1 1,0-1,-9-1,0 0,1 1,-1 1,0 0,0 0,1 2,-1-1,0 1,1 1,-1 0,1 0,0 2,0-1,1 1,-1 1,1 0,0 0,1 1,-1 0,1 0,1 1,-1 1,1 0,1 0,0 0,0 1,1 0,-1 2,-1 1,1 0,0 1,1 0,1 0,0 0,1 0,0 1,1 4,2-13,0-1,1 0,0 0,0 0,1 0,-1 0,1 0,0 0,0 0,1 0,0 0,0 0,0-1,0 1,0-1,1 1,0-1,0 0,0 0,1 0,-1 0,1-1,0 0,0 1,4 1,10 2,0 0,0-1,1-1,0-1,0 0,1-2,-1 0,0-1,1-1,-1-1,1 0,-1-2,0 0,0-1,0-1,-1-1,10-4,40-14,-40 11</inkml:trace>
  <inkml:trace contextRef="#ctx0" brushRef="#br0" timeOffset="411.212">19898 846,'56'-29,"70"-86,-59 46,-11 20,-56 49,0-1,1 1,-1 0,1 0,-1-1,0 1,1 0,-1 0,1 0,-1 0,1 0,-1-1,0 1,1 0,-1 0,1 0,-1 0,1 0,-1 0,1 1,-1-1,1 0,-1 0,0 0,1 0,-1 0,1 1,-1-1,0 0,1 0,-1 1,1-1,-1 0,0 1,1-1,-1 0,0 1,0-1,1 0,-1 1,0-1,0 1,0-1,1 0,-1 1,0-1,0 1,0-1,0 1,0-1,0 1,0-1,0 0,0 1,0-1,0 1,0-1,0 1,0-1,0 1,-1-1,1 0,0 1,0-1,0 1,-1-1,1 0,0 1,-1-1,1 0,-8 38,5-33,1-1,-1 1,1-1,0 1,0 0,0 0,1 0,-1 0,1 1,1-1,-1 0,1 0,0 1,0-1,0 0,1 0,-1 1,1-1,1 0,-1 0,1 0,0 0,0 0,0-1,1 1,0 0,0-1,0 0,0 0,1 0,-1 0,1 0,0-1,0 0,0 0,2 1,5-2,0 0,0-1,-1-1,1 0,0 0,0-1,0 0,0-1,-1 0,1-1,0 0,-1-1,0 0,0-1,0 0,-1 0,0-1,0 0,0-1,-1 0,1 0,-2-1,1 0,-1 0,5-9,3-1,-6 9,-2 1,1-2,-1 1,0-1,-1 1,0-2,-1 1,0-1,0 0,-1 0,-1 0,0 0,0-5,-5-1</inkml:trace>
  <inkml:trace contextRef="#ctx0" brushRef="#br0" timeOffset="1093.859">20744 733,'30'-9,"0"-1,0-1,-1-1,-1-2,0-1,-1-2,-1 0,9-9,12-34,-47 58,1 1,0-1,-1 0,1 1,-1-1,1 0,-1 1,0-1,0 0,0 0,0 1,0-1,0 0,0 0,-1 1,1-1,0 0,-1 1,0-1,1 0,-1 1,0-1,0 1,0-1,0 1,0 0,0-1,0 1,0 0,0 0,-1 0,1-1,-1 1,1 1,-1-1,1 0,-1 0,1 1,-1-1,0 0,1 1,-7-2,1 0,0 1,0 0,-1 0,1 1,0 0,-1 0,1 1,0 0,-1 0,1 0,0 1,0 0,0 1,0 0,0 0,1 0,-1 1,-4 3,-109 94,115-97,0 0,0 1,0 0,0 1,1-1,0 1,0-1,1 1,-1 0,1 0,0 1,1-1,0 1,0 0,0-1,1 1,0 0,0 0,1 0,-1 0,2 0,-1-1,1 1,0 0,0 0,1 0,0-1,0 1,1-1,-1 1,1-1,1 0,-1 0,1 0,0-1,5 6,-2-6,1 0,0-1,-1 0,1 0,1 0,-1-1,0 0,1-1,0 0,0 0,-1-1,1 0,0-1,0 0,0 0,0-1,0 0,0 0,1-1,16-4,0-1,0-1,-1 0,0-2,18-11,-8 4,-1 0,0-2,-2-2,-1-1,0-1,-2-2,0-1,-2-1,-1-1,-2-1,0-2,13-23,-35 51,0 0,0 0,-1 0,1 0,-1 0,1-1,-1 1,0 0,0-1,0 1,-1-1,1 1,-1-1,0 1,0-1,0 1,-1-1,1 1,-1-1,1 1,-1-1,-1 1,1 0,0-1,-1 1,1 0,-1 0,0 0,0 0,0 0,-1 1,1-1,-1 1,1-1,-1 1,0 0,0 0,0 0,0 0,0 1,0-1,0 1,-1 0,1 0,-1 0,-1 0,-2-1,-1 1,0 1,1-1,-1 1,0 1,1 0,-1 0,0 0,1 1,-1 0,1 0,0 1,0 0,0 0,0 1,0 0,1 0,-1 0,1 1,0 0,1 0,-1 1,1-1,0 1,1 0,-1 1,1-1,0 1,1 0,-2 3,6-6,0 0,0 1,0-1,1 0,-1 0,1 0,0 0,0 0,1 0,-1-1,1 1,0-1,-1 0,2 1,-1-1,0-1,1 1,-1 0,1-1,0 0,-1 0,1 0,0 0,1 0,-1-1,0 0,0 0,4 1,8 4,-10-3,1-2,0 1,-1 1,1-1,-1 1,1 0,-1 0,0 1,0 0,-1 0,1 0,-1 1,0 0,0 0,0 0,-1 1,0-1,0 1,0 0,-1 0,1 0,-2 1,1-1,-1 1,0 0,1 5,-26 88,10-63,7-18</inkml:trace>
  <inkml:trace contextRef="#ctx0" brushRef="#br0" timeOffset="1683.743">21901 508,'-17'2,"0"0,0 2,0 0,1 1,-1 0,1 1,0 1,1 1,-1 0,1 1,1 0,0 1,0 1,1 1,1-1,0 2,0 0,1 0,0 2,10-13,-1-1,1 1,0 0,-1 0,1 0,0-1,0 1,0 0,0 1,0-1,1 0,-1 0,1 0,-1 0,1 1,0-1,0 0,0 0,0 1,0-1,0 0,1 0,-1 0,1 1,-1-1,1 0,0 0,0 0,0 0,0 0,0 0,1 0,-1-1,1 1,-1 0,1-1,-1 1,1-1,0 1,0-1,0 0,-1 0,1 0,1 0,-1 0,0 0,0-1,0 1,0-1,0 1,2-1,8-1,0-1,0-1,0 0,0-1,-1 0,0 0,0-2,0 1,0-1,-1-1,0 0,0 0,-1-1,4-4,-4 5,95-82,-99 84,0-1,-1 0,1 1,1 0,-1 0,1 1,0-1,0 1,0 0,1 1,-1 0,1 0,0 0,2 0,-7 4,1 1,-1-1,1 1,-1 0,1 0,-1 0,0 0,0 0,0 0,0 0,0 1,0-1,-1 1,1-1,-1 1,0 0,0-1,0 1,0 0,0 0,-1 0,1 0,-1 0,0 0,1 0,-2 0,1 0,0 0,0 0,-1 0,0-1,0 4,1-1,-33 337,32-64,0-264,0 0,-2 0,0 0,0 0,-1-1,-1 1,0-1,-1 0,0-1,-1 1,-1-1,0-1,0 1,-1-1,-1-1,0 0,0 0,-10 7,17-15,-1 1,1-1,0 1,-1-1,0 0,1-1,-1 1,0-1,0 1,0-1,0 0,0 0,0-1,0 1,0-1,0 0,-1 0,1-1,0 1,0-1,0 0,0 0,0 0,0 0,0-1,1 0,-1 1,0-1,1-1,-1 1,1 0,0-1,0 0,0 0,0 0,0 0,1 0,-1-1,1 1,0-1,0 1,0-1,0-1,-1-17,1 1,0 0,2-1,0 1,1 0,2-1,0 1,1 0,1 0,1 1,1-1,1 1,0 1,7-10,0-1,1 0,1 2,2 0,1 0,1 2,1 1,2 0,3-1,-8 8,-4 3</inkml:trace>
  <inkml:trace contextRef="#ctx0" brushRef="#br0" timeOffset="2253.064">22296 423,'-7'48,"2"-23,0 0,3 0,0 0,1 0,1 0,2 1,3 13,-5-36,2 0,-1 0,0-1,0 1,1 0,0-1,-1 1,1-1,0 1,0-1,1 0,-1 0,0 0,1 0,-1-1,1 1,-1 0,1-1,0 0,0 0,0 0,-1 0,1 0,0 0,0-1,0 0,0 1,1-1,-1 0,0 0,0-1,0 1,0-1,0 1,0-1,-1 0,1 0,0 0,0-1,0 1,-1-1,1 1,-1-1,1 0,-1 0,0 0,0 0,0 0,0-1,0 1,0-1,0-1,121-160,-119 157,42-57,-45 63,0 0,0 0,0 0,1 0,-1 0,0 1,0-1,1 0,-1 1,1-1,-1 1,1-1,-1 1,1-1,-1 1,1 0,-1 0,1 0,-1 0,1 0,-1 0,1 0,-1 1,1-1,-1 1,1-1,-1 1,1-1,-1 1,0 0,1-1,-1 1,0 0,0 0,0 0,0 0,1 0,-1 0,0 1,-1-1,1 0,0 0,0 1,-1-1,1 1,0 0,4 7,-1 0,-1 1,1 0,-1 0,-1 0,0 0,0 0,-1 0,0 1,-1 0,4 31,28 228,-30-244,-1 0,-1 1,-1-1,-1 0,-1 0,-2 0,-1 0,0-1,-2 0,-1 0,-1-1,-1 0,-1 0,-1-2,-2 1,8-11,-1 0,0-1,-1 0,0-1,0 0,-1-1,-1 1,1-2,-1 0,-1 0,0-1,0 0,10-6,1 0,-1 0,0-1,1 1,-1-1,0 1,0-1,1 1,-1-1,0 0,0 0,0 0,1 0,-1 0,0-1,0 1,0 0,1-1,-1 1,0-1,1 0,-1 0,0 1,1-1,-1 0,1 0,0 0,-1-1,1 1,0 0,-1 0,1-1,0 1,0-1,0 1,0-1,1 1,-1-1,0 0,1 1,-1-1,1 0,-1 0,1 1,0-1,-1-1,5-85,10 54,1 0,1 1,2 1,2 1,21-28,-20 30,2 0,1 1,1 1,1 1,1 1,1 2,2 1,0 1,28-14,8 3,1 2,2 3,49-12,-60 22</inkml:trace>
  <inkml:trace contextRef="#ctx0" brushRef="#br0" timeOffset="18104.608">142 2681,'-9'14,"-4"10,1 6,2 2,3 0,3 0,1 0,2-2,1-5</inkml:trace>
  <inkml:trace contextRef="#ctx0" brushRef="#br0" timeOffset="18270.612">1 2031,'0'0</inkml:trace>
  <inkml:trace contextRef="#ctx0" brushRef="#br0" timeOffset="18690.572">678 2427,'-123'85,"120"-84,1 1,0 0,0 0,0 0,1 0,-1 0,0 0,1 0,-1 0,1 1,0-1,0 1,0-1,0 1,0-1,1 1,-1-1,1 1,-1 0,1-1,0 1,0 0,0 0,1-1,-1 1,1-1,-1 1,1 0,0-1,0 1,0-1,0 1,0-1,1 0,-1 1,1-1,0 0,-1 0,1 0,0 0,0-1,0 1,1 0,59 40,-57-41,1 2,-1-1,0 1,0-1,0 2,0-1,0 0,-1 1,1 0,-1 0,0 0,-1 1,1-1,-1 1,1 0,-1 0,-1 0,1 0,-1 1,2 4,-4-7,0 0,0 0,-1 0,1 0,-1 0,0 0,0 0,0 0,0 0,0 0,-1 0,1 0,-1-1,1 1,-1-1,0 1,0-1,-1 0,1 1,0-1,-1 0,1-1,-1 1,0 0,1-1,-1 0,-2 1,-82 29,77-28,0-1,-1 0,0-1,1 0,-1-1,0 0,0 0,1-1,-1-1,1 0,-8-3,-1-1</inkml:trace>
  <inkml:trace contextRef="#ctx0" brushRef="#br0" timeOffset="-15051.686">4940 959,'-13'-2,"0"0,-1 1,1 0,-1 1,1 1,-1 0,1 1,-1 0,1 1,0 0,0 1,0 1,1 0,0 1,0 0,0 0,0 2,1-1,1 2,-1-1,1 1,1 1,-1 0,2 0,-1 1,2 0,-1 0,1 1,-2 6,5-10,-1 1,2 0,-1 0,1 0,1 1,-1-1,1 1,1-1,0 1,1 0,-1-1,2 1,-1 0,2-1,-1 1,1-1,0 1,3 6,-2-13,0 1,1-1,-1 1,0-1,1 0,0 0,-1-1,1 1,1-1,-1 0,0 0,0 0,1 0,-1-1,1 0,-1 0,1 0,0 0,-1-1,1 0,0 0,-1 0,1 0,0-1,-1 0,1 0,-1 0,1 0,-1-1,0 0,1 0,-1 0,0 0,0-1,18-14,-1-1,-1 0,-1-2,-1 0,0-1,-2-1,0-1,0-2,66-132,-81 157,0-1,-1 1,1 0,0-1,0 1,0 0,0 0,0 0,0 0,0-1,0 1,0 0,0 1,0-1,0 0,0 0,0 0,0 1,0-1,-1 0,1 1,0-1,0 1,0-1,0 1,-1-1,1 1,0-1,0 1,-1 0,1 0,-1-1,1 1,0 0,-1 0,1 0,-1-1,0 1,1 0,-1 0,0 0,0 0,1 0,-1 0,0 0,0 0,0 0,0 0,0 0,0 0,0 0,-1 0,1 0,0 0,2 7,75 200,-67-181,-1 0,-1 1,-1 0,-2 0,0 0,-2 1,-2-1,0 1,-2 0,-1 0,-1-1,-1 0,-2 1,-1-2,-3 7,2-9,-1 0,-1 0,-2-1,0-1,-1 1,-1-2,-2 0,-5 5,20-25,0-1,0 1,1-1,-1 1,0-1,0 0,0 1,0-1,-1 0,1 0,0 0,0 0,-1 0,1 0,-1-1,1 1,-1 0,1-1,-1 1,1-1,-1 1,1-1,-1 0,0 1,1-1,-1 0,0 0,1 0,-1-1,1 1,-1 0,0 0,1-1,-1 1,1-1,-1 0,1 1,-1-1,1 0,0 0,-1 0,1 0,0 0,0 0,-1 0,1-1,0 1,0 0,0 0,1-1,-1 1,0-1,0 1,1-1,-1 1,1-1,-1 1,1-1,0 0,0 1,0-1,-1 0,2 1,-1-1,0 1,0-3,5-21,1-1,0 1,2 0,1 0,2 1,0 0,1 1,2-1,310-589,-307 581,-1-2,-1 0,-3 0,0-1,-2 0,-2-1,3-29,-10 63,0 0,-1 0,1 0,-1 0,1 0,-1 0,0 0,0 0,0 0,0 0,0 0,0 0,0 0,-1 0,1 0,-1 0,0 0,1 0,-1 0,0 0,0 1,0-1,0 0,0 1,-1-1,1 0,-1 1,1 0,-1-1,1 1,-1 0,1 0,-1 0,0 0,0 0,0 0,0 0,1 1,-1-1,0 1,-2-1,-5 4,-1 1,1 0,0 1,0 0,1 0,-1 1,1 0,0 0,1 1,-1 0,1 1,1-1,0 1,0 0,-3 6,2-5,-47 86,53-92,-1 1,1 0,0 0,0 0,0 0,0 0,1 0,-1 0,1 0,0 0,0 0,1 0,-1 0,1 0,0 0,0 0,0 0,1 0,-1 0,1-1,0 1,0-1,0 1,1-1,0 1,3 0,0-1,1 1,-1-1,1-1,-1 1,1-1,0 0,0-1,0 1,1-1,-1-1,0 0,0 0,0 0,0-1,4 0,7 0,195-25,-209 25,-1 0,1 0,0 1,-1-1,1 1,0 0,0 0,-1 0,1 0,0 0,-1 1,1 0,0 0,-1 0,1 0,-1 1,1-1,-1 1,0 0,0 0,1 0,-1 0,-1 0,1 1,0 0,-1-1,1 1,-1 0,0 0,0 0,0 1,0-1,0 0,-1 1,0-1,1 1,-1-1,-1 1,1 0,0 2,0 7,-1-1,-1 1,1 0,-2-1,0 1,0-1,-2 0,1 1,-1-1,-1-1,-3 6,-1 8,8-22,0-1,-1 0,1 0,0 0,1 1,-1-1,0 0,1 1,-1-1,1 0,-1 1,1-1,0 1,0-1,0 1,1-1,-1 0,1 1,-1-1,1 0,0 1,0-1,0 0,0 1,9 3</inkml:trace>
  <inkml:trace contextRef="#ctx0" brushRef="#br0" timeOffset="-14273.285">6153 875,'-56'32,"2"2,1 2,2 3,2 1,-30 34,72-67,2 0,-1 0,1 1,0-1,0 1,1 0,0 1,1-1,0 1,0 0,-1 6,3-12,1 0,-1 0,1 0,0 0,0 0,0 0,0 0,1 0,-1 0,1 0,0 0,0 0,0-1,0 1,0 0,0 0,1-1,0 1,-1 0,1-1,0 0,0 1,0-1,0 0,1 0,-1 0,1-1,-1 1,1 0,0-1,-1 0,1 0,0 1,0-2,2 2,4-2,1 0,-1-1,1 0,-1-1,1 0,-1 0,0-1,0 0,0 0,0-1,-1-1,1 1,-1-1,0-1,-1 1,1-1,-1-1,0 1,4-6,16-13,-2 0,0-2,-2-1,0-1,-2 0,0-5,-17 27,39-37,-22 88,-7 19,-12-47,1 0,1 0,0-1,1 0,1 0,1 0,7 12,-13-25,0 0,0 0,1 0,-1 0,0 0,1-1,0 1,-1 0,1-1,0 0,0 1,0-1,0 0,0 0,0 0,0 0,0 0,0-1,0 1,1-1,-1 1,0-1,0 0,1 0,-1 0,0 0,1 0,-1 0,0-1,0 1,1-1,-1 1,0-1,0 0,0 0,0 0,0 0,0-1,0 1,0 0,-1-1,1 1,0-1,-1 0,62-84,66-189,-112 241,-10 57,-9 51,0-52,1 0,0 0,2 0,1 0,1 0,0 0,4 7,-7-26,1 0,0 1,0-1,0 0,0 0,0 0,1 0,0 0,-1 0,1 0,0 0,0 0,1-1,-1 1,1-1,-1 0,1 0,0 0,-1 0,1 0,0-1,0 1,0-1,1 0,-1 1,0-1,0-1,1 1,-1-1,1 1,-1-1,0 0,1 0,-1 0,1-1,-1 1,0-1,1 0,-1 0,0 0,0 0,0-1,0 1,0-1,0 1,0-1,0 0,-1-1,1 1,-1 0,3-3,74-133,-59 95,33-89,-47 120</inkml:trace>
  <inkml:trace contextRef="#ctx0" brushRef="#br0" timeOffset="-14020.311">7226 959,'-14'34,"-6"15,2 5,8-7,6-12</inkml:trace>
  <inkml:trace contextRef="#ctx0" brushRef="#br0" timeOffset="-13769.987">7141 565,'0'0</inkml:trace>
  <inkml:trace contextRef="#ctx0" brushRef="#br0" timeOffset="-13589.363">7650 282,'0'502,"25"-295,-22-183,1-2,1 1,1 0,1-1,1 0,1 0,7 11,-6-20,-1-7</inkml:trace>
  <inkml:trace contextRef="#ctx0" brushRef="#br0" timeOffset="-13439.059">7395 875,'33'-10,"22"-7,10-2,-1 3,-1 4,-3 4,-6 4,-3 2,0 1,-4 1,-6 1,-4 0,-10 0</inkml:trace>
  <inkml:trace contextRef="#ctx0" brushRef="#br0" timeOffset="-12919.447">8495 762,'-59'27,"1"2,2 3,-44 33,32-1,66-62,1-1,-1 1,1 0,-1 0,1-1,0 1,0 0,0 0,0 0,0 0,1 0,-1 1,1-1,-1 0,1 0,0 0,0 0,-1 1,2-1,-1 0,0 0,0 0,1 1,-1-1,1 0,0 0,-1 0,1 0,0 0,0 0,1 0,-1 0,0-1,0 1,1 0,-1-1,1 1,0-1,-1 1,7 0,0 0,0 0,-1-1,1 0,0 0,0-1,0 0,0 0,0-1,0 0,0-1,0 1,-1-1,1-1,-1 0,1 0,-1 0,0-1,0 0,0 0,0-1,-2 2,209-129,-213 131,0 0,0 0,0 0,0 0,0 0,0 0,0 1,0-1,1 0,-1 1,0-1,0 0,1 1,-1 0,0-1,1 1,-1 0,0 0,1-1,-1 1,1 0,-1 0,0 1,1-1,-1 0,0 0,1 1,-1-1,0 1,1-1,-1 1,0-1,0 1,1 0,-1 0,0-1,0 1,0 0,0 0,0 0,0 0,-1 0,1 1,0-1,0 0,-1 0,1 0,-1 1,1-1,-1 1,-3 46,1-45,1 1,-1-1,1 1,0 0,1-1,-1 1,0 0,1 0,0-1,0 1,0 0,1-1,-1 1,1 0,0 0,0-1,0 1,0-1,1 1,-1-1,1 0,0 1,0-1,0 0,0 0,1 0,-1-1,1 1,0 0,0-1,0 0,0 0,0 0,0 0,3 1,7-3,0 0,0-2,0 1,0-2,-1 1,1-2,-1 0,0 0,0-1,0-1,-1 0,1 0,-1-1,-1 0,0-1,0-1,0 1,-1-2,5-5,-13 14,170-192,-152 169,-2-1,0 0,-1-1,-2-1,-1 0,-1-1,-1-1,-1 0,-2 0,-1 0,-1-1,-2 0,-1-1,-1 1,-1-1,-1 26,0 0,0 1,0-1,0 1,-1-1,1 1,-1-1,-1 1,1-1,0 1,-1 0,0-1,0 1,0 0,-1 0,0 1,1-1,-1 0,0 1,-1 0,1 0,0 0,-1 0,0 0,0 1,0-1,0 1,0 0,0 0,0 1,-1-1,1 1,-1 0,1 0,-1 1,1-1,-1 1,0 0,1 0,-1 1,1-1,-1 1,1 0,-1 0,-3 2,-5 5,2 2,-1-1,2 1,-1 1,1 0,1 0,0 1,0 0,1 1,1-1,0 2,1-1,1 1,0 0,0 0,1 0,1 1,1-1,0 1,1 0,0 0,1-1,1 1,1 1,1 19,3 1,0-2,3 1,1-1,1 0,2-1,1 0,18 29,-16-33,2-1,0-1,2 0,1-2,11 10,6-7,-19-20</inkml:trace>
  <inkml:trace contextRef="#ctx0" brushRef="#br0" timeOffset="-12608.43">8637 592,'29'0,"19"0,6 0,-2 0,1 0,-4 0,-6 0,-1 0,-2 0,-3 0,-4 0,-2 5,-2 2,0-1,-1-1,-6-1</inkml:trace>
  <inkml:trace contextRef="#ctx0" brushRef="#br0" timeOffset="-12125.118">9569 790,'0'29,"-5"9,-2 3,1 0,1-3,1-7</inkml:trace>
  <inkml:trace contextRef="#ctx0" brushRef="#br0" timeOffset="-11889.529">9596 508,'0'0</inkml:trace>
  <inkml:trace contextRef="#ctx0" brushRef="#br0" timeOffset="-11650.538">9935 762,'-6'6,"0"1,1-1,-1 1,1 0,1 0,-1 1,1 0,1 0,-1 0,1 0,1 0,-1 0,1 1,1 0,0-1,0 1,0 0,1-1,1 1,0 0,0-1,2 9,-2-15,0 0,1 1,0-1,-1 0,1 0,0 0,0 0,0 0,0-1,0 1,0 0,1-1,-1 0,0 1,1-1,-1 0,1 0,0-1,-1 1,1 0,-1-1,1 0,0 1,0-1,-1 0,1 0,0-1,-1 1,1-1,0 1,-1-1,1 0,-1 0,2 0,81-48,-80 45,0-1,0 0,0 0,-1 0,1 0,-1-1,-1 1,1-1,-1 0,0 0,0-1,-1 1,1-1,-2 1,1-1,-1 0,0 1,0-1,0 0,-1 0,0 0,-1 0,0 1,0-1,0 0,-1 0,0 1,0-1,-1 1,1 0,-1 0,-1 0,1 0,-1 0,0 1,0-1,-1 1,0 0,0 0,-3-2,2 3,1 0,-1 1,0 0,0 0,0 0,0 1,0 0,-1 0,1 0,-1 1,1 0,-1 0,1 1,-1 0,0 0,1 0,-1 1,0 0,0 1,-12 3</inkml:trace>
  <inkml:trace contextRef="#ctx0" brushRef="#br0" timeOffset="-11341.751">10246 932,'110'-170,"-70"130,-39 39,0 0,0 1,0-1,-1 0,1 1,0-1,0 0,0 1,0-1,0 1,0 0,0-1,0 1,1 0,-1-1,0 1,0 0,0 0,0 0,0 0,0 0,0 0,0 0,1 1,-1-1,0 0,0 1,0-1,0 0,0 1,0 0,0-1,0 1,0-1,-1 1,1 0,0 0,0-1,0 1,-1 0,1 0,0 0,-1 0,1 0,-1 0,10 82,-11-77,0 0,1 1,0-1,0 0,1 0,-1 1,1-1,1 0,-1 0,1 0,0 0,1 0,-1 0,1-1,0 1,-1-3,0-1,1 0,-1 1,0-1,1 0,-1 0,1-1,-1 1,1 0,0-1,0 0,0 0,0 0,0 0,0 0,0 0,0-1,0 1,0-1,0 0,0 0,1 0,-1-1,0 1,0-1,0 1,0-1,0 0,0 0,0-1,0 1,2-2,80-63,5-33,-74 85</inkml:trace>
  <inkml:trace contextRef="#ctx0" brushRef="#br0" timeOffset="-10774.913">11064 677,'-36'11,"0"2,1 2,0 2,2 0,-28 20,60-36,-1-1,0 1,0 0,1 0,-1 0,0 0,1 0,-1 0,1 0,-1 0,1 1,-1-1,1 1,0-1,0 1,0 0,0-1,0 1,0 0,0-1,1 1,-1 0,1 0,-1 0,1 0,0 0,0 0,0 0,0 0,0-1,0 1,0 0,0 0,1 0,-1 0,1 0,0 0,-1-1,1 1,0 0,0 0,0-1,0 1,0-1,1 1,-1 0,10 2,0 0,0-1,0 0,0-1,0 0,0 0,1-1,-1-1,1 0,-1-1,0 0,3-1,263-81,-275 83,0 0,0 0,0 0,-1 1,1-1,0 0,0 1,0 0,0-1,0 1,-1 0,1 0,0 0,-1 0,1 0,-1 0,1 0,-1 1,1-1,-1 1,0-1,0 1,0-1,0 1,0 0,0-1,0 1,0 0,-1 0,1 0,-1-1,1 1,-1 0,0 0,1 0,-1 0,0 0,0 0,-1 0,1 0,0 0,-1 0,0 1,1-1,-1 1,1-1,0 1,-1-1,1 0,0 1,1-1,-1 0,0 1,1-1,-1 0,1 1,0-1,-1 0,1 0,0 0,1 1,-1-1,0 0,1 0,-1-1,1 1,-1 0,1 0,0-1,0 1,0-1,0 0,0 1,0-1,0 0,0 0,0 0,0-1,1 1,-1 0,2-1,7-1,1-1,0-1,-1 0,0 0,1-1,-1 0,-1-1,1-1,-1 0,0 0,0-1,0 0,-1 0,5-6,11-12,-1 0,-1-2,-2-1,0 0,-2-1,-1-2,-2 0,-1 0,-1-1,-2-1,1-7,-6 23,-1 0,-1-1,-1 1,0-1,-1 0,-1 0,-1 0,-1 0,0-1,-2-6,2 23,0-1,-1 1,1 0,-1-1,0 1,0 0,0 0,0 0,0-1,0 1,-1 0,1 0,-1 1,1-1,-1 0,0 0,0 1,1-1,-1 1,0 0,-1-1,1 1,0 0,0 0,0 0,-1 1,1-1,0 0,-1 1,1 0,0-1,-1 1,1 0,-1 0,1 1,0-1,-1 0,-1 1,-83 45,72-32,1 0,0 0,1 2,1 0,0 0,1 1,1 1,1-1,1 2,0-1,1 1,1 0,0 1,2-1,1 1,0 0,1 0,1 0,1 0,1 0,1 0,0 0,2 0,0 0,1-1,4 9,0-14,1-1,0 0,0-1,1 0,1-1,0 0,1-1,0 0,0-1,1-1,0 0,1 0,-1-2,2 0,-1 0,0-2,1 0,0 0,0-2,0 0,10 0,6 1</inkml:trace>
  <inkml:trace contextRef="#ctx0" brushRef="#br0" timeOffset="-9297.115">13125 733,'-2'1,"0"1,0-1,0 1,0-1,1 1,-1 0,1 0,-1 0,1 0,0 0,-1 0,1 0,0 0,0 0,1 0,-1 1,0-1,1 0,-1 1,1-1,0 0,0 1,0-1,0 0,0 2,0-2,-2 14,-12 107,-6 0,-22 71,23-149,19-45,0 0,0 0,0-1,0 1,0 0,0 0,0-1,0 1,1 0,-1 0,0-1,0 1,0 0,-1-1,1 1,0 0,0 0,0-1,0 1,0 0,0 0,0-1,0 1,0 0,-1 0,1-1,0 1,0 0,0 0,0 0,-1-1,1 1,0 0,0 0,-1 0,1 0,0-1,0 1,-1 0,1 0,0 0,0 0,-1 0,1 0,0 0,0 0,-1 0,1 0,0 0,-1 0,1 0,0 0,5-31,7-8,2 2,2 0,1 0,1 2,11-12,-13 17,19-30,3 1,2 2,2 2,3 2,2 1,3 3,19-13,-64 58,0-1,0 0,1 0,-1 0,1 1,0 0,1 0,-1 0,1 1,0 0,-1 1,1-1,1 1,-1 0,0 1,0 0,1 0,-5 3,0 0,0 1,-1-1,1 1,-1-1,1 1,-1 0,0 0,0 0,0 0,-1 0,1 0,-1 0,1 1,-1-1,0 1,-1-1,1 1,0-1,-1 1,0 0,0-1,0 1,0-1,-1 1,1-1,-1 1,0-1,0 1,0-1,-2 3,-3 17,-1 0,-2-1,0 0,-1 0,-1-1,-1 0,-1-1,-1 0,-1-1,0-1,-2-1,0 0,0-1,-2 0,0-2,-1 0,0-1,-10 3,-79 27,107-42,-1-1,0 1,0 0,1-1,-1 0,0 0,0 0,0 0,0 0,0 0,1-1,-1 1,0-1,0 0,1 0,-1 0,0 0,1 0,-1 0,1-1,-1 0,1 1,0-1,0 0,0 0,0 0,0 0,0 0,0-1,1 1,-1-1,1 1,0-1,0 1,0-1,0 0,0 0,0 0,1-5,0 0,1 0,0 0,1 1,-1-1,1 0,1 1,-1 0,2-1,-1 1,0 0,1 1,1-1,-1 1,1-1,0 1,0 1,1-1,0 1,0 0,0 0,0 1,1-1,0 2,0-1,0 1,0 0,3-1,19-11</inkml:trace>
  <inkml:trace contextRef="#ctx0" brushRef="#br0" timeOffset="-8895.363">13999 536,'-7'0,"0"1,-1 1,1-1,0 1,-1 1,1-1,0 1,1 0,-1 1,1-1,-1 1,1 1,0-1,0 1,1 0,0 1,-1-1,2 1,-1 0,1 0,-3 5,-2 3,1 0,0 1,1 0,1 1,1-1,0 1,1 0,0 0,0 8,3-20,0 0,0 0,1 0,-1 0,1 0,0 1,0-1,1 0,-1 0,1 0,0 0,0 0,0 0,0 0,1 0,-1 0,1-1,0 1,1-1,-1 1,0-1,1 0,0 0,0 0,0 0,0 0,0 0,0-1,1 0,0 0,-1 0,1 0,0 0,0-1,0 1,0-1,0 0,0-1,2 1,7 1,0-1,0 0,0 0,0-2,0 0,0 0,0-1,0-1,0 0,0-1,-1 0,0-1,0 0,0-1,0 0,-1-1,0-1,-1 1,0-2,0 1,0-2,-1 1,-1-1,1 0,-2-1,1 0,-2 0,1-1,-1 0,-1 0,-1 0,1 0,0-10,-3 17,-1-1,-1 0,1 0,-1 0,0 0,0 0,-1 0,0 0,0 0,0 0,-1 0,1 0,-1 1,-1-1,1 1,-1-1,0 1,-1 0,1 0,-1 0,0 1,0-1,0 1,0 0,-1 0,0 1,0-1,0 1,0 0,-1 0,-3-1,-106-9,90 13</inkml:trace>
  <inkml:trace contextRef="#ctx0" brushRef="#br0" timeOffset="-8544.439">14620 112,'-19'67,"2"-15,2 0,3 0,2 1,3 1,-1 49,-17 170,25-253,-11 53,5-72,1-7</inkml:trace>
  <inkml:trace contextRef="#ctx0" brushRef="#br0" timeOffset="-8282.715">14253 565,'29'4,"19"3,6-1,4-2,-4 0,-1-7,0-2,-4 0,-1 0,-4 1,0-3,-2-1,-4 1,-3 2,-3 1,-3 2,-5 2</inkml:trace>
  <inkml:trace contextRef="#ctx0" brushRef="#br0" timeOffset="-7998.294">14902 649,'15'5,"0"0,0-1,1-1,0 0,-1-1,1-1,0 0,0-1,0-1,0 0,0-1,-1-1,1-1,-1 0,0-1,7-3,-16 4,1 0,-1 0,0-1,0 0,0 0,-1-1,1 1,-2-1,1 0,0-1,-1 1,0-1,-1 0,0 0,0 0,0 0,-1 0,0-1,0 1,-1-1,0 0,0 1,-1-1,0 0,-1 4,0 1,0 0,0-1,-1 1,1 0,-1 0,0 0,0 0,0 0,0 1,-1-1,1 0,-1 1,1 0,-1-1,0 1,0 0,0 1,0-1,0 0,-1 1,1 0,0 0,-1 0,1 0,-1 0,1 1,-1 0,1-1,-1 1,1 0,-1 1,1-1,-2 1,-118 32,107-25,1 1,0 0,0 1,1 0,1 2,0-1,0 2,1-1,1 2,0-1,1 2,0-1,1 1,1 1,0 0,1 0,-4 16,9-26,1 0,0 0,1 0,-1 0,1-1,0 1,1 0,-1 0,1 0,0 0,1 0,0-1,-1 1,2-1,-1 1,1-1,-1 0,2 0,-1 0,0 0,1 0,0-1,0 0,0 0,1 0,-1 0,1 0,0-1,0 0,0 0,1-1,-1 1,1-1,-1 0,1-1,0 1,-1-1,1 0,0-1,1 1,25 1,0-1,1-2,-1-1,0-1,0-2,0-1,0-1,13-7,-14 5</inkml:trace>
  <inkml:trace contextRef="#ctx0" brushRef="#br0" timeOffset="-7601.974">15411 819,'262'-222,"-262"221,1 0,-1 0,1 0,-1 0,1 0,-1 0,1 0,0 0,0 0,-1 0,1 1,0-1,0 0,0 1,0-1,0 0,0 1,0-1,0 1,0 0,0-1,0 1,0 0,0-1,0 1,0 0,1 0,-1 0,0 0,0 0,0 0,0 1,0-1,0 0,0 0,0 1,0-1,1 1,-1-1,-1 1,1-1,0 1,0 0,0-1,0 1,0 0,0 0,-1 0,1-1,0 1,-1 0,1 0,-1 0,1 0,-1 1,8 18,-6-12,0 1,1-1,0 0,0 0,1-1,0 1,0-1,1 0,-1 0,2 0,-1-1,1 1,0-1,0-1,1 1,0-1,0 0,0-1,5 3,0-4,1-1,-1 0,1-1,0 0,-1-1,1 0,0-1,-1-1,1 0,-1 0,1-2,-1 1,0-1,-1-1,1 0,-1-1,0 0,0-1,0 0,-1-1,0 0,-1 0,0-1,0-1,7-9,37-62,-39 59</inkml:trace>
  <inkml:trace contextRef="#ctx0" brushRef="#br0" timeOffset="-7357.416">16455 85,'0'406,"2"-378,1 0,1-1,2 1,0-1,2 0,3 5,4 16,-12 2,-9-32</inkml:trace>
  <inkml:trace contextRef="#ctx0" brushRef="#br0" timeOffset="-7107.067">16229 479,'33'-4,"17"-3,4 6,-3 3,-4 0,-6 1,-5 4,-4 1,-3-1,-1-1,0 3,-1-1,0 4,0 0,-4-3</inkml:trace>
  <inkml:trace contextRef="#ctx0" brushRef="#br0" timeOffset="-1615.938">17047 508,'-1'283,"-19"-203,29-102,-4 4</inkml:trace>
  <inkml:trace contextRef="#ctx0" brushRef="#br0" timeOffset="-1369.172">17132 169,'-9'0,"-4"5,5 6,5 2</inkml:trace>
  <inkml:trace contextRef="#ctx0" brushRef="#br0" timeOffset="-779.105">17611 423,'-44'18,"0"2,2 2,0 2,2 1,1 2,-23 22,56-44,0-1,0 2,1-1,-1 0,1 1,1 0,-1 1,1-1,0 1,1-1,-1 1,1 0,1 0,-1 1,1-1,1 0,-1 1,1-1,3-4,0 0,0-1,0 1,0-1,0 1,1-1,-1 0,1 0,0 0,0-1,-1 1,1-1,0 1,0-1,0 0,0 0,1 0,-1-1,0 1,0-1,0 1,1-1,-1 0,0 0,0-1,1 1,-1-1,0 0,0 1,0-1,0-1,0 1,0 0,0-1,0 0,2-1,37-16,-2-1,0-3,-2-1,0-1,-2-3,-1-1,6-8,-40 36,-1 0,1 0,-1-1,1 1,-1 0,1 0,0 1,-1-1,1 0,0 0,0 0,-1 0,1 1,0-1,0 0,0 1,0-1,0 0,0 1,0 0,0-1,1 1,-1 0,0-1,0 1,0 0,0 0,0 0,1 0,-1 0,0 0,0 0,0 0,0 1,0-1,0 0,1 1,-1-1,0 1,0-1,0 1,0-1,0 1,0 0,-1 0,1-1,0 1,0 0,0 0,-1 0,1 0,0 0,0 1,-13 100,12-97,0 0,-1-1,1 1,1-1,-1 1,1 0,0-1,0 1,0-1,1 0,-1 1,1-1,0 0,0 0,1 0,-1 0,1 0,0-1,0 1,0-1,0 0,1 0,-1 0,1 0,0 0,0-1,0 0,0 0,0 0,1 0,-1-1,0 1,1-1,-1 0,1-1,0 1,-1-1,1 0,-1 0,1 0,0-1,1 0,13-5,-2-1,1-1,-1 0,0-1,0-2,-1 1,-1-2,0 0,0-1,-1 0,-1-1,0 0,10-16,93-152,-101 161,-1 0,-2-1,0-1,-1 0,-2-1,0 0,-2 0,0-1,-2 0,0 0,-2 0,0-21,-3 42,0 1,0 0,0-1,-1 1,1 0,-1-1,0 1,0 0,0 0,0 0,-1-1,1 1,-1 1,0-1,1 0,-2 0,1 1,0-1,0 1,-1-1,1 1,-1 0,0 0,0 0,1 1,-1-1,0 1,-1-1,1 1,0 0,0 0,0 1,-1-1,1 0,0 1,-1 0,1 0,-1 0,1 0,0 1,-1-1,1 1,0 0,0 0,0 0,-1 0,1 1,0-1,0 1,1 0,-2 0,-7 9,0-1,0 1,2 1,-1 0,1 0,1 1,1 0,0 1,0 0,1 0,1 0,0 0,1 1,1 0,0 0,1 0,0 8,1-4,0 1,1-1,1 0,0 0,2 0,0-1,1 1,1 0,1-1,0 0,2-1,0 1,0-1,2-1,0 0,1 0,1-1,0 0,1-1,0-1,1 0,1 0,0-2,1 0,8 4,78 36,-73-39</inkml:trace>
  <inkml:trace contextRef="#ctx0" brushRef="#br0" timeOffset="15945.914">2089 592,'-7'10,"0"1,0-1,1 1,0 0,1 0,1 1,-1-1,2 1,0 0,0 0,1 1,1-1,0 0,0 1,1-1,2 10,-7 54,-82 379,68-290,19-166</inkml:trace>
  <inkml:trace contextRef="#ctx0" brushRef="#br0" timeOffset="16284.342">1525 819,'15'-12,"1"0,0 2,0 0,1 0,1 2,0 0,0 1,0 1,7 0,7-5,406-141,-267 86,-170 65,-1 0,1 0,0 0,0 1,0-1,-1 1,1-1,0 0,0 1,0-1,0 1,0 0,0-1,0 1,0 0,0 0,0 0,0-1,0 1,0 0,0 0,0 1,1-1,-1 0,0 0,0 0,0 1,0-1,0 0,0 1,0-1,-1 1,1-1,0 1,0 0,0-1,0 1,-1 0,1 0,0-1,-1 1,1 0,0 0,-1 0,1 0,-1 0,0 0,1 0,-1 0,0 0,1 0,-1 0,0 0,0 0,0 0,0 0,0 0,0 0,0 0,0 0,-1 0,1 0,0 0,-1 0,1 0,-1 1,-8 13</inkml:trace>
  <inkml:trace contextRef="#ctx0" brushRef="#br0" timeOffset="16754.383">2513 508,'-1'456,"-50"-78,49-256,4-120,-1-1,0 0,0 0,0 0,0 0,1-1,-1 1,0 0,1 0,-1-1,0 1,1-1,-1 1,1-1,-1 1,1-1,-1 0,1 0,-1 0,1 0,0 0,-1 0,1 0,-1-1,1 1,-1-1,1 1,-1-1,0 1,1-1,-1 0,0 1,1-1,-1 0,0 0,0 0,0 0,1 0,-1 0,0-1,-1 1,1 0,0-1,0 1,0 0,-1-1,1 1,-1-1,1 1,-1-1,0 1,7-6,167-160,6 31,-179 135,-1 0,1 0,0 0,0 0,0 0,0 0,1 1,-1-1,0 0,0 0,0 1,1-1,-1 1,0-1,1 1,-1-1,0 1,1 0,-1 0,0 0,1 0,-1 0,1 0,-1 0,0 0,1 0,-1 1,0-1,1 1,-1-1,0 1,1-1,-1 1,0 0,0-1,0 1,0 0,0 0,0 0,0 0,0 0,0 0,0 0,0 0,0 0,-1 1,1-1,-1 0,1 0,-1 1,1-1,-1 0,0 1,1 1,-12 125,-2-56,13-48,3-5</inkml:trace>
  <inkml:trace contextRef="#ctx0" brushRef="#br0" timeOffset="17125.962">3219 1270,'51'1,"-32"1,0-1,0-1,0-1,0 0,-1-2,1 0,-1-1,1 0,13-7,-24 6,-1 0,0 0,0-1,0 0,0 0,-1 0,0-1,-1 0,0-1,0 1,0-1,-1 0,0 0,0 0,-1 0,0-1,-1 1,0-1,0 0,-1 0,0 0,0-3,-2 9,0 0,0 0,0 0,0 0,-1 1,1-1,-1 0,1 1,-1-1,0 1,0-1,0 1,-1 0,1 0,0 0,-1 0,1 0,-1 1,0-1,0 1,1 0,-1 0,0 0,0 0,0 0,0 0,0 1,0 0,0-1,-1 1,1 0,0 1,0-1,0 0,0 1,0 0,0 0,0 0,0 0,0 0,1 0,-1 1,0-1,1 1,-1 0,1 0,-1 0,1 0,0 0,0 1,-12 6,1 0,0 1,1 0,0 1,1 1,0-1,0 2,2 0,-1 0,2 0,0 1,0 1,2-1,-1 1,2 0,0 1,1-1,0 1,2 0,0 0,0 0,1 3,2-12,1-1,-1 0,1 1,0-1,0 0,1 0,0 0,0 0,0 0,1-1,0 1,0-1,0 0,1 0,0-1,-1 1,2-1,-1 0,0 0,1-1,5 3,5 2,0 0,0-1,1-1,0 0,0-2,0 0,11 1,29-1,-32-3</inkml:trace>
  <inkml:trace contextRef="#ctx0" brushRef="#br0" timeOffset="19540.55">2146 2568,'-6'-7,"0"1,0-1,0 1,0 1,-1-1,0 1,0 1,-1-1,1 1,-1 0,0 1,0 0,0 0,-1 1,1 0,-1 0,1 1,-1 0,1 0,-1 1,0 0,1 1,-1 0,1 0,-1 1,1 0,-1 0,1 1,0 0,0 1,-6 3,3 2,0 0,0 0,0 1,1 1,1 0,0 0,0 1,1 0,1 0,0 1,0 0,2 0,-1 0,2 1,0 0,0 0,1 6,2-17,1 0,0 0,0 0,0 0,0 0,1 0,-1 0,1 0,0 0,0-1,0 1,0 0,0-1,1 1,-1 0,1-1,-1 0,1 1,0-1,0 0,0 0,1 0,-1 0,0 0,1-1,-1 1,1-1,-1 1,1-1,0 0,0 0,-1 0,1 0,4 0,1 1,-1-1,0 0,0-1,1 1,-1-1,0-1,1 0,-1 0,0 0,0-1,7-2,22-12,-1-1,-1-2,0-2,-2-1,9-8,-5 0,0-2,-2-1,-2-2,26-35,-35 47,-11 42,-13 35,0-47,0 1,0-1,0 1,1 0,0-1,1 1,0 0,0-1,1 1,-1-1,2 1,-1-1,1 0,0 0,1 0,-1 0,1-1,1 1,-1-1,1 0,0 0,1-1,0 1,6 1,1-1,1 0,-1-1,1-1,0 0,0 0,0-2,1 0,-1 0,1-1,-1-1,1-1,-1 0,9-2,11 2,-10 0</inkml:trace>
  <inkml:trace contextRef="#ctx0" brushRef="#br0" timeOffset="20576.38">4037 2371,'-1'-1,"-14"-3,0 0,-1 1,1 0,-1 1,0 1,1 0,-1 2,0-1,1 2,-1 0,1 1,-1 1,1 0,0 1,0 0,13-4,0 1,0-1,0 0,0 0,1 1,-1-1,0 1,1 0,-1-1,1 1,-1 0,1 0,0 0,0 0,-1 0,2 0,-1 0,0 1,0-1,1 0,-1 0,1 1,0-1,-1 0,1 1,0-1,1 0,-1 0,0 1,1-1,-1 0,1 1,0-1,-1 0,1 0,0 0,0 0,1 0,-1 0,0 0,2 1,71 76,-64-70,3 2,-8-9,0 1,1 0,-1 1,0-1,-1 1,1 0,-1 1,0-1,0 1,0-1,0 1,-1 0,0 0,0 1,0-1,-1 1,0-1,0 1,0 0,-1 0,0 0,0 0,0 0,-1 0,0 0,0 0,0 0,-1 0,0 0,0 0,0 0,-2 3,-4-1,1 0,-1 0,-1-1,0 0,0 0,0-1,-1 0,1 0,-2-1,1-1,0 1,-1-1,0-1,0 0,0 0,0-1,0 0,-1-1,1 0,-1-1,1 0,0 0,-1-1,1-1,-2 0,10 2,1 0,-1 0,0 0,1 0,-1 0,1-1,-1 1,1 0,-1-1,1 1,-1-1,1 0,-1 0,1 1,0-1,-1 0,1 0,0 0,0 0,0-1,0 1,0 0,0 0,0-1,0 1,0 0,0-1,1 1,-1-1,1 1,-1-1,1 1,0-1,-1 1,1-1,0 0,0 1,0-1,0 1,0-1,1 1,-1-1,0 0,1 1,-1-1,1 0,7-13</inkml:trace>
  <inkml:trace contextRef="#ctx0" brushRef="#br0" timeOffset="21062.401">4291 1947,'-9'19,"1"1,1 0,1 1,0 0,2 0,0 0,2 0,0 0,1 0,2 1,0 4,36 202,-31-179,-5-37,0-1,0 0,1 0,0 0,1 0,0-1,1 1,0-1,1 0,1 2,-3-11,0 0,0 0,0 0,0 0,0 0,1-1,-1 0,0 1,0-1,0 0,1-1,-1 1,0 0,0-1,0 0,0 0,0 0,0 0,0 0,0-1,0 1,0-1,-1 0,1 1,0-1,-1-1,0 1,1 0,-1 0,0-1,1-1,9-6,22-13,-10 4,1 2,1 0,1 2,1 1,15-5,-41 18,0-1,0 1,1 0,-1 0,0 1,0-1,1 0,-1 1,1 0,-1-1,0 1,1 0,-1 0,1 0,-1 1,1-1,-1 0,0 1,1 0,-1 0,0-1,1 1,-1 0,0 1,0-1,0 0,0 1,0-1,0 1,-1 0,1-1,0 1,-1 0,1 0,-1 0,0 0,0 0,0 0,0 1,0-1,0 0,0 1,-1-1,1 0,-1 3,1 10,-1 1,-1 0,-1 0,0 0,-1-1,-1 1,0-1,-1 0,-6 13,6-16,2-9,1 1,0 0,0 1,1-1,-1 0,1 1,0-1,0 0,0 1,1-1,-1 1,1-1,0 1,1 0,-1-1,1 1,0-1,1 4,3-4</inkml:trace>
  <inkml:trace contextRef="#ctx0" brushRef="#br0" timeOffset="21932.526">5194 2343,'-84'63,"61"-48,0 2,1 0,1 1,1 1,0 1,2 1,-10 14,25-33,1 0,0-1,0 1,0 1,1-1,-1 0,0 0,1 1,-1-1,1 0,0 1,0 0,0-1,0 1,0 0,1-1,-1 1,1 0,0 0,-1-1,1 1,1 0,-1 0,0-1,1 1,-1 0,1 0,0-1,0 1,0 0,0-1,0 1,1-1,-1 0,1 1,0-1,-1 0,1 0,0 0,0 0,0 0,1-1,-1 1,0-1,1 1,-1-1,1 0,-1 0,1 0,0 0,-1 0,4 0,7-3,1 0,0-1,-1-1,0 0,0-1,0 0,0-1,-1-1,0 0,0 0,-1-1,0-1,0 0,-1 0,0-1,0 0,-1-1,1-3,27-23,70-59,-105 96,-1-1,0 1,1 0,-1 0,1 0,-1 0,0 1,1-1,-1 0,1 1,-1-1,0 0,1 1,-1 0,0-1,0 1,1 0,-1 0,0 0,0-1,0 1,0 0,0 0,0 1,0-1,-1 0,1 0,0 0,0 1,-1-1,1 0,-1 1,1-1,-1 0,0 1,0-1,1 0,-1 1,0-1,0 1,0-1,0 1,-1-1,1 0,0 1,-1-1,1 1,0-1,-1 0,0 0,1 1,1 8,-1-6,0 0,0 0,1 0,-1 0,1 0,0 0,1 0,-1 0,1 0,-1 0,1-1,0 1,1-1,-1 1,1-1,-1 0,1 0,0 0,0 0,0 0,1-1,-1 0,0 1,1-1,0-1,-1 1,1 0,0-1,0 0,0 0,0 0,0 0,0 0,0-1,0 0,1 0,-1 0,2-1,11-2,0-1,0 0,0-2,0 0,-1-1,0 0,0-2,-1 1,0-2,0 0,-1-1,-1 0,0-1,0-1,-2 0,6-7,-12 15,0 0,-1 0,1-1,-1 1,0-1,-1 0,1-1,-1 1,0 0,-1-1,0 0,0 1,0-1,-1 0,1 0,-2 0,1 0,-1 0,0-1,-1 1,0 0,0 0,0 1,-1-1,0 0,0 0,-1 1,-2-7,0 11,0 0,0 0,0 1,0-1,0 1,0 0,-1 1,1-1,0 1,0 0,0 1,-1-1,1 1,0 0,0 0,0 0,0 1,0 0,0 0,0 0,1 0,-1 1,1 0,0 0,-1 0,2 1,-1-1,0 1,1 0,-1 0,1-3,0 1,0-1,1 1,-1 0,0 0,1 0,0 0,-1 0,1 0,0 1,0-1,0 1,0 0,1-1,-1 1,1 0,0 0,-1 0,1 0,1 0,-1 0,0 0,1 0,-1 1,1-1,0 0,0 0,0 0,1 1,-1-1,1 0,0 0,0 0,0 0,0 0,0 0,1 0,-1 0,1-1,0 1,-1-1,1 1,1-1,-1 1,0-1,1 0,-1 0,1 0,1 1,11 1,0 0,0 0,1-2,-1 0,0 0,1-2,-1 0,1-1,-1 0,1-1,76 0,-89 2,1 1,-1-1,0 1,0 0,0 0,-1 0,1 1,0-1,0 1,-1-1,1 1,0 0,-1 0,0 0,0 1,1-1,-1 0,-1 1,1-1,0 1,-1 0,1 0,-1-1,0 1,0 0,0 0,0 0,0 0,-1 0,1 1,-1-1,0 0,0 0,0 0,0 0,-1 0,1 0,-1 1,0-1,-1 2,2 0,-1 1,1-1,0 0,0 1,1-1,-1 0,1 1,0-1,1 0,-1 0,1 0,0 0,1 0,1 4,2-6,-1 0,1 0,0 0,0 0,0-1,0 0,1-1,-1 1,0-1,1 0,-1-1,1 0,-1 0,1 0,-1 0,1-1,-1-1,0 1,0-1,1 0,-1 0,5-3,4-1,1-1,-1-1,-1-1,1 0,-2-1,1 0,-1-1,-1 0,0-1,0-1,-1 0,-1-1,0 1,-1-2,-1 0,0 0,4-12,-11 25,1 0,-1 0,1 0,-1-1,0 1,0 0,-1-1,1 1,0-1,-1 1,1-1,-1 1,0-1,0 0,0 1,0-1,0 1,-1-1,1 1,-1-1,1 1,-1-1,0 1,0-1,0 1,0 0,-1 0,1 0,-1-1,1 1,-1 0,0 1,0-1,0 0,0 0,0 1,0 0,0-1,0 1,-1 0,1 0,0 0,-1 0,1 0,-1 1,1-1,-1 1,1-1,-1 1,-1 0,-8 5,0 0,0 1,0 0,1 1,0 1,0-1,1 2,0-1,1 1,0 1,0 0,1 0,0 1,1 0,0 0,0 0,2 1,-1 0,1 1,1-1,1 1,-1-1,2 1,0 0,0 9,2-16,1 0,-1-1,2 1,-1 0,0-1,1 1,0-1,1 1,-1-1,1 0,0 0,0 0,0 0,1-1,0 1,0-1,0 0,0 0,1-1,-1 1,1-1,0 0,0 0,0 0,1-1,-1 0,1 1,5 1,1 0,0-1,-1 0,1-1,0 0,0-1,1 0,-1-1,0 0,0-1,0 0,8-2,4-4</inkml:trace>
  <inkml:trace contextRef="#ctx0" brushRef="#br0" timeOffset="22706.063">6830 2286,'-52'25,"36"-20,1 1,0 1,0 1,0 0,1 0,0 2,1 0,0 0,1 1,0 1,0 0,1 1,-1 2,10-11,0-1,1 1,-1 0,1 0,0 0,0 0,0 0,1 0,-1 0,1 0,0 0,0 0,0 0,1 0,-1 1,1-1,0-1,0 1,1 0,-1 0,1 0,0 0,0-1,0 1,0-1,1 0,-1 0,1 0,0 0,0 0,0 0,0-1,0 1,1-1,-1 0,1 0,0 0,-1 0,1-1,0 0,0 0,0 0,0 0,0 0,0-1,0 0,0 1,0-2,1 1,0-1,16-6,0-1,-1 0,0-2,-1-1,0 0,-1-1,0-1,-1-1,0-1,-1 0,-1-1,0 0,-1-1,-1-1,6-11,-9 16,16-17,-1-1,-2-1,-1-1,-1 0,-2-2,-1-1,-3 0,0-1,-3 0,4-18,-14 46,-1 1,0-1,0 1,0-1,-2 0,1 1,-1-1,0 1,0-1,-1 1,-1-1,1 1,-1 0,0 0,-1 0,0 1,0-1,-1 1,0 0,0 0,-1 1,0-1,0 1,0 1,-1-1,0 1,0 0,0 0,0 1,-1 0,0 1,-8-4,7 9,-1-1,1 2,0-1,0 1,0 0,1 1,-1 0,1 1,0-1,0 2,0-1,1 1,0 0,0 1,0-1,1 1,0 1,0-1,1 1,0 0,0 0,1 1,-1 2,-4 6,0 1,1 1,1-1,0 1,2 1,0-1,1 1,1-1,1 1,1 0,1 0,0 0,1 0,2 0,0 0,1-1,1 1,3 7,-3-14,0-1,1 0,1 0,0 0,0-1,1 0,0-1,1 1,1-2,-1 1,2-1,-1-1,1 0,0 0,1-1,0-1,1 1,17 7,1-2,1-1,-1-1,2-2,-1-1,15 0,46-10,-68-2</inkml:trace>
  <inkml:trace contextRef="#ctx0" brushRef="#br0" timeOffset="23499.355">8157 2257,'-1'416,"-24"-264,5-119,31-89,7 3,1 1,3 0,2 2,2 1,2 1,32-40,-25 42,2 1,2 3,1 1,2 2,2 1,2 3,35-21,-4 25,-75 31,0-1,-1 1,1 0,0 0,0 0,-1 0,1 0,0 0,0 0,-1 1,1-1,0 1,-1-1,1 1,-1 0,1-1,0 1,-1 0,0 0,1 0,-1 0,1 0,-1 1,0-1,0 0,0 1,0-1,0 0,0 1,0-1,0 1,-1 0,1-1,0 1,-1-1,1 1,-1 0,0 0,0-1,0 1,0 0,0 0,0-1,0 2,-2 9,0 0,-1 0,0 0,-1-1,0 0,-1 1,0-1,-1-1,0 1,-1-1,-4 5,3-3,-11 15,-1-1,-2-1,0 0,-2-2,0-1,-2-1,0-1,-1-2,-1 0,-13 4,-15 1,32-16</inkml:trace>
  <inkml:trace contextRef="#ctx0" brushRef="#br0" timeOffset="23983.417">8806 2371,'30'-7,"-1"-1,0-2,-1 0,0-2,0-1,-1-2,-1 0,0-2,-2 0,0-2,0-1,18-21,-30 29,-1-1,0-1,-1 0,0-1,-1 1,-1-2,0 1,-1-1,-1 0,0-1,-2 0,0 0,0 0,-2 0,0-1,-1 17,-1-1,0 1,0-1,1 1,-1-1,0 1,0-1,-1 1,1-1,0 1,0-1,-1 1,1-1,-1 1,1 0,-1-1,0 1,1 0,-1-1,0 1,0 0,0 0,0 0,0 0,0 0,0 0,-1 0,1 0,0 0,0 0,-1 1,1-1,0 0,-1 1,1-1,-1 1,1 0,-1-1,1 1,-1 0,1 0,-1 0,1 0,-1 0,-1 1,-58 36,58-35,0 0,1 0,0 0,0 1,0-1,0 1,0-1,0 1,0 0,1-1,-1 1,1 0,0 0,0 0,0 0,0 0,1 0,-1 1,1-1,0 0,0 0,0 0,0 0,1 1,-1-1,1 0,-1 0,1 0,0 0,1 0,-1 0,0 0,1 0,0-1,-1 1,1-1,0 1,2 1,92 24,-86-26,1-1,-1 1,0 1,0-1,0 2,-1-1,1 2,-1-1,0 1,0 1,0-1,-1 1,4 4,-8-3,-1 0,0 1,0-1,0 1,-1-1,0 1,-1 0,0 0,0 0,-1 0,0 0,0 0,0 0,-1 0,-1 0,1 0,-1 0,-1 0,1-1,-1 1,-1-1,1 0,-1 0,0 0,-1 0,0-1,-5 6,-37 68,46-75</inkml:trace>
  <inkml:trace contextRef="#ctx0" brushRef="#br0" timeOffset="24270.516">9822 2031,'-10'17,"2"-6,0 1,0 0,1 0,1 0,0 0,1 1,0 0,1 1,0-1,1 0,0 1,1 0,1 0,1 0,-1 0,2-1,0 1,2 5,-2-15,1-1,0 0,0 1,0-1,0 0,1 0,-1-1,1 1,0 0,0-1,0 0,0 1,0-1,0 0,1-1,-1 1,1-1,-1 1,1-1,-1 0,1 0,0-1,0 1,-1-1,1 0,0 0,0 0,-1 0,1-1,0 1,1-1,5-1,0-1,0 1,1-2,-1 1,-1-2,1 1,-1-1,0 0,0-1,6-5,-8 5,1 0,-1-1,0 0,-1-1,0 1,0-1,-1 0,0 0,0-1,-1 0,0 0,0 0,-1 0,0 0,-1-1,0 1,-1-1,0 0,0 1,-1-1,0 0,-1 0,0 1,0-1,-2-4,-1 7,0 1,0 0,-1 0,0 1,0 0,0-1,-1 2,0-1,1 0,-2 1,1 1,0-1,-1 1,0 0,0 0,0 1,0-1,0 2,0-1,0 1,-1 0,1 1,0-1,-1 2,0-1,-15 4</inkml:trace>
  <inkml:trace contextRef="#ctx0" brushRef="#br0" timeOffset="25041.052">10246 2060,'9'37,"-1"0,-2 1,-1 0,-2-1,-2 1,-1 1,-2-1,-2-1,-1 1,-2-1,-2 1,-1-2,-2 0,-6 11,17-43,-1 1,0-1,0 0,0 0,0 0,-1 0,0 0,0-1,0 1,0-1,0 0,-1 1,1-2,-1 1,0 0,-1 0,4-3,0 0,1 0,-1 0,0 0,1 0,-1 0,0 0,1 0,-1 0,0 0,1 0,-1 0,0 0,1-1,-1 1,1 0,-1-1,0 1,1 0,-1-1,1 1,-1-1,1 1,-1 0,1-1,-1 1,1-1,0 0,-1 1,1-1,0 1,-1-1,1 0,0 1,0-1,-1 0,1 1,0-1,0 0,0 1,0-1,0 0,0 1,0-1,0 0,0 1,1-1,-1 0,0 1,0-1,0 1,1-1,-1 0,9-40,4 11,2 1,0 1,2 1,1 0,1 1,1 1,23-21,-2-2,23-24,2 4,4 2,2 4,24-14,-25 37,-70 38,0 0,1 1,-1 0,1-1,-1 1,1 0,-1-1,1 1,-1 0,1 0,-1 0,1 0,-1 1,1-1,-1 0,0 1,1-1,-1 1,1-1,-1 1,0-1,1 1,-1 0,0 0,0 0,0 0,1 0,-1 0,0 0,0 0,0 0,-1 0,1 1,0-1,0 0,-1 1,1-1,-1 1,1-1,-1 0,0 1,1-1,-1 1,0-1,0 1,0-1,0 1,0-1,0 1,-1 0,-1 9,0 0,-1 0,-1 0,0 0,0-1,-1 1,0-1,-1-1,0 1,-1-1,0 0,0 0,-1-1,0 0,-7 5,-3 7,-4 5,0 0,-1-2,-2-1,0-1,-1-1,-1-1,-1-1,-1-2,0-1,-1-1,-30 9,57-22,0 1,-1-1,1-1,-1 1,1 0,-1-1,1 0,-1 0,1 0,-1 0,1 0,-1-1,1 1,-1-1,1 0,0 0,-2-1,0-4</inkml:trace>
  <inkml:trace contextRef="#ctx0" brushRef="#br0" timeOffset="26081.658">10894 2201,'38'0,"-1"-1,1-2,-1-1,0-2,0-2,13-5,-40 10,0 0,0-1,0 0,-1-1,1 0,-1-1,-1 0,1 0,-1 0,0-1,0-1,-1 1,0-1,0-1,-1 1,0-1,0 0,-1 0,0-1,-1 0,0 0,-1 0,0 0,1-8,-3 14,0 0,0 1,0-1,-1 0,0 0,0 0,0 0,0 0,-1 0,1 1,-1-1,0 0,0 0,0 1,-1-1,1 0,-1 1,0 0,0-1,0 1,-1 0,1 0,-1 0,1 0,-1 1,0-1,0 1,0-1,-1 1,1 0,0 1,-1-1,1 0,-1 1,0 0,0 0,1 0,-1 0,0 1,0-1,0 1,0 0,0 0,1 0,-1 1,0-1,-2 2,-14 5,0 1,1 2,0-1,0 2,1 1,0 0,1 1,1 1,0 1,1 0,0 1,-4 7,10-12,0 0,0 0,1 0,0 1,1 0,1 0,0 1,-4 13,9-22,0 0,0 0,0 0,0 0,1 0,-1 1,1-1,1 0,-1 0,0 0,1 0,0 1,0-1,0 0,0 0,1 0,0-1,0 1,0 0,0-1,0 1,1-1,-1 1,1-1,0 0,0 0,0-1,1 1,-1-1,1 1,1 0,11 3,0 0,0-2,1 0,-1 0,1-2,0 0,0 0,0-2,0 0,0-1,-1-1,2-1,24-5,0-2,-1-2,0-1,-1-2,-1-2,0-2,-1-1,-2-2,0-2,-19 14,-1 0,0-1,-1 0,0-1,-1-1,0 0,-1-1,-1-1,0 0,-1-1,-1 0,0 0,-1-1,-1 0,6-16,-11 22,-1 9,0 0,-1 0,1-1,-1 1,1 0,-1-1,0 1,0-1,0 1,0-1,-1 0,1 1,-1-1,1 0,-1 1,0-1,0 0,0 0,0 1,-1-1,1 0,-1 1,0-1,1 0,-1 1,0-1,-1 1,1 0,0-1,-1 1,1 0,-1 0,0-1,0 1,0 1,0-1,0 0,0 0,0 1,0-1,-1 1,1 0,-1 0,1 0,-3-1,-3 3,0 1,0 0,0 0,0 1,1 0,-1 0,1 1,0 0,0 0,0 1,0 0,1 0,-1 1,1-1,1 1,-1 1,1-1,0 1,1 0,0 0,0 0,-2 6,4-10,0 1,1-1,-1 1,1-1,0 1,1 0,-1 0,0 0,1-1,0 1,0 0,0 0,0 0,1 0,0-1,-1 1,1 0,1 0,-1-1,0 1,1-1,0 1,0-1,0 0,0 0,0 0,1 0,0 0,-1 0,1-1,0 1,0-1,0 0,1 0,1 2,136 45,-116-43,-20-6,1 1,-1 0,0 0,1 1,-1-1,0 1,0 1,0-1,0 0,0 1,-1 0,1 0,-1 1,0-1,0 1,0 0,0 0,-1 0,1 0,-1 1,0 0,0-1,-1 1,0 0,0 0,0 0,0 1,-1-1,1 0,-1 1,-1 2,-1 0,1 0,-1 0,0 0,-1 0,0 0,0-1,-1 1,0-1,0 1,0-1,-1 0,-18 46,22-52,-1 0,1 0,-1 0,1 0,0 0,-1 0,1 0,0 0,0 0,0-1,0 1,0 0,0 0,0 0,0 0,0 0,0 0,0 0,1 0,-1 0,0 0,1 0,-1 0,0 0,1 0,0 0,-1-1,1 1,-1 0,1 0,0-1,-1 1,1 0,0-1,0 1,0-1,0 1,-1-1,1 1,0-1,0 0,0 1,0-1,0 0,0 0,0 0,0 0,0 0,0 0,0 0,0 0,0 0,0 0,0 0,0-1,0 1,0 0,0-1,57-21,-26 3,-1-1,-2-2,0-1,-1-1,-2-2,9-10,-10 2,-2-1,-1-2,-1 0,7-21,-2 5,38-74,-5-2,20-74,-65 166,-9 27,-1-1,0 0,0 0,-1-1,-1 1,0 0,0-1,-1 0,-1-6,-1 16,0 0,0 1,0-1,0 0,0 0,0 1,-1-1,1 1,-1-1,1 1,-1 0,0-1,1 1,-1 0,0 0,0 0,0 0,0 1,0-1,0 0,0 1,0 0,0-1,0 1,0 0,0 0,0 0,0 0,0 0,-1 1,1-1,0 1,0-1,0 1,0 0,1-1,-1 1,0 0,0 0,0 1,1-1,-1 0,0 1,1-1,-1 1,1-1,0 1,0-1,-1 1,1 0,0 0,0 0,-19 25,1 0,1 1,2 1,0 0,2 2,2-1,0 2,2-1,2 2,1-1,1 1,1 0,3 0,0 0,2 1,2-1,4 25,-3-34,2 0,0-1,2 1,0-1,2-1,0 0,2 0,0-1,1 0,2 0,0-2,1 0,12 12,-21-24,-5-4</inkml:trace>
  <inkml:trace contextRef="#ctx0" brushRef="#br0" timeOffset="26281.746">12193 1750,'33'0,"17"4,4 3,-3-1,-4-1,-1-2,-4-1,-4 4,-3 1,-4-1,-1 4,-2-1,0-1,-6 3,-1-1,-4-2</inkml:trace>
  <inkml:trace contextRef="#ctx0" brushRef="#br0" timeOffset="26544.027">12870 2117,'0'9,"0"-1,5-2,1-7,0-8,-1-8,-1-5,-2-4,-5-2,-4-1,1-1,1 5</inkml:trace>
  <inkml:trace contextRef="#ctx0" brushRef="#br0" timeOffset="27860.526">12899 1919,'0'137,"0"-135,0 0,0 0,1 0,-1 0,0 1,1-1,-1 0,1 0,0 0,-1 0,1 0,0-1,0 1,1 0,-1 0,0-1,0 1,1 0,-1-1,1 0,0 1,-1-1,1 0,0 0,0 0,-1 0,1 0,0 0,0 0,0-1,0 1,0-1,0 1,1-1,-1 0,0 0,0 0,0 0,0 0,0 0,0-1,0 1,0-1,0 1,0-1,0 0,0 0,0 0,0 0,0 0,16-9,-1-1,0-1,0-1,-1 0,-1-1,0 0,-1-1,-1-1,0-1,-1 1,-1-2,0 0,2-6,43-110,-50 156,-6 119,-2-23,5 0,6-1,6 12,-2-57,-4 1,-2 0,-4 15,-3-65,0 0,-2-1,-1 1,-1 0,-1-1,-1 0,0 0,-2-1,-1 0,0 0,-2-1,-6 9,11-20,0-1,-1 0,-1 0,1 0,-1-1,0 0,-1 0,0-1,0 0,0-1,-1 0,1 0,-1-1,0 0,-1-1,1 0,4-4,0-1,0 1,1-1,-1 0,1-1,0 1,-1-1,1 0,0 0,1-1,-1 0,1 0,-1 0,1 0,0 0,1-1,-1 0,1 0,0 0,0 0,0 0,1-1,0 1,0-1,0 1,1-1,0 0,0 0,0 0,1 0,0 1,0-2,0-10,1 1,0 0,1 0,1 0,1 0,0 0,1 1,1 0,0 0,1 0,1 1,0 0,1 0,1-1,18-22,2 1,1 2,2 0,10-5,22-15,-38 34</inkml:trace>
  <inkml:trace contextRef="#ctx0" brushRef="#br0" timeOffset="50548.708">15015 3923,'23'6,"0"-1,0-1,0-1,1-1,-1-1,1-1,9-1,-25 0,0 0,0-1,0 0,0 0,-1-1,1 1,-1-2,1 1,-1-1,0 0,-1-1,1 1,-1-1,0-1,0 1,0-1,-1 0,0 0,0-1,-1 1,1-1,-2 0,2-3,16-90,-21 97,1 1,-1-1,0 1,0 0,-1-1,1 1,0-1,-1 1,0 0,1 0,-1-1,0 1,0 0,0 0,-1 0,1 0,0 0,-1 0,1 0,-1 0,0 1,0-1,1 1,-1-1,0 1,0 0,0-1,-1 1,1 0,0 0,0 1,-1-1,1 0,0 1,-1-1,1 1,0 0,-1 0,-1 0,-14 4,1 0,0 1,0 1,1 1,0 1,0 0,0 0,1 2,1 0,0 1,0 0,1 1,0 0,1 1,0 1,2 0,-1 0,-3 8,11-17,-1-1,0 1,1-1,0 1,0 0,1 0,-1 1,1-1,0 1,0-1,1 1,0-1,0 1,0 0,0 0,1-1,0 1,1 0,-1 0,1-1,0 1,0 0,1-1,0 1,0-1,0 1,0-1,1 0,0 0,0 0,0-1,1 1,0-1,0 1,0-1,0 0,0-1,2 2,11 1,1 0,0 0,0-2,0 0,0-1,0-1,1-1,-1 0,1-2,-1 0,1-1,-1 0,0-2,5-1,26-10,0-1,-1-3,-1-1,-1-3,-1-1,-1-3,-1-1,-1-3,-2-1,-1-2,1-4,-14 14,-1-1,-1-2,-1 0,-1-1,-2-1,-1-1,11-24,-22 37,0 0,-1-1,-1 0,-1 0,0-1,-1 1,-1-1,-1 0,-1 0,-1 0,0 0,-1 0,-1 1,-1-1,-2-4,5 19,0-1,-1 1,0-1,0 1,0-1,-1 1,1 0,-1-1,0 1,0 0,-1 0,1 0,-1 1,0-1,0 1,0-1,0 1,-1 0,1 0,-1 0,0 1,0 0,0-1,0 1,0 0,0 1,0-1,-1 1,1 0,-1 0,1 0,-1 1,1-1,-2 1,-2 2,0 0,0 0,1 1,-1 0,1 1,0 0,0 0,0 0,0 1,1 0,-1 0,2 0,-1 1,0 0,1 0,0 1,1-1,-1 1,1 1,-7 10,1 1,1 0,1 1,1 0,0 0,-2 17,5 6,2-1,1 1,3-1,1 1,2-1,2 0,2 0,1-1,3 0,10 23,-20-55,0 0,0-1,1 1,0 0,0-1,1 0,0 0,1-1,0 1,0-1,0 0,1-1,0 1,0-1,6 2,-9-6,1-1,-1 0,1-1,-1 1,1-1,0 0,-1 0,1-1,0 1,-1-1,1 0,-1 0,1 0,-1-1,0 0,1 0,1-1,0 1,18-7</inkml:trace>
  <inkml:trace contextRef="#ctx0" brushRef="#br0" timeOffset="51663.334">16709 3556,'-37'16,"0"1,1 2,1 2,-14 12,39-26,0 1,0 0,1 0,1 1,-1 0,2 0,-1 1,1 0,1 1,-1-1,2 1,0 0,0 1,1-1,0 1,-1 10,4-19,0 0,1 0,0 0,-1 0,1 0,0 0,1 0,-1 0,0 0,1 0,0 0,-1 0,1 0,1 0,-1 0,0 0,1-1,-1 1,1-1,0 1,0-1,0 1,0-1,0 0,0 0,1 0,-1 0,1-1,-1 1,1-1,0 1,-1-1,1 0,0 0,0 0,0 0,0-1,0 1,0-1,0 0,0 0,0 0,0 0,0 0,3-1,10-3,0 0,-1-1,0-1,0 0,0-1,-1-1,0 0,0-1,-1 0,0-1,-1-1,0 0,-1 0,0-1,0-1,-2 0,1 0,-1-3,37-38,0 9,-45 44,-1 1,0 0,1-1,-1 1,1 0,-1-1,0 1,1 0,-1 0,1 0,-1-1,0 1,1 0,-1 0,1 0,-1 0,1 0,-1 0,1 0,-1 0,1 0,-1 0,1 0,-1 0,1 0,-1 0,1 0,-1 0,1 1,-1-1,0 0,1 0,-1 0,1 1,-1-1,0 0,1 1,-1-1,0 0,1 1,-1-1,0 0,1 1,-1-1,0 1,0-1,0 1,1-1,-1 1,0-1,0 0,0 1,0-1,0 1,0-1,0 1,0-1,0 1,0-1,0 1,0-1,0 1,0-1,-1 1,1-1,-3 44,2-35,-1-4,1 0,0 1,1-1,0 0,-1 1,2-1,-1 0,0 1,1-1,0 0,1 1,-1-1,1 0,0 0,0 0,0 0,1-1,0 1,0-1,0 1,0-1,1 0,-1 0,1 0,0-1,1 0,-1 1,0-1,1-1,0 1,0-1,-1 1,4-1,3 1,0-1,-1-1,1 0,0 0,0-1,0-1,0 0,0 0,0-1,-1 0,1-1,-1-1,1 1,-1-1,0-1,-1 0,1-1,-1 1,0-2,7-6,89-118,-13 11,-6 63,-83 56,0 0,0 0,0 0,0 1,0-1,0 1,0 0,0-1,0 1,0 1,0-1,1 0,-1 1,0 0,0-1,0 1,0 1,-1-1,1 0,0 1,0-1,-1 1,1 0,-1 0,1 0,-1 0,0 0,0 0,0 1,0-1,1 2,1 5,1 0,-2 1,1 0,-1 0,-1 0,1 0,-2 0,1 0,-2 0,1 1,-1-1,-1 0,0 1,0-1,-1 0,-1 0,1 0,-2 0,1 0,-1-1,-1 1,0-1,-3 4,4-6,-1-1,0 1,0-1,0 0,-1-1,0 1,0-1,-1 0,1-1,-1 1,0-2,0 1,0-1,-1 0,1 0,-7 1,14-4,-1 0,1-1,0 1,-1-1,1 1,0 0,-1-1,1 1,0 0,0-1,0 1,0-1,-1 1,1-1,0 1,0-1,0 1,0 0,0-1,0 1,0-1,0 1,0-1,0 1,0-1,0 1,1-1,-1 1,0 0,0-1,0 1,1-1,-1 1,0 0,0-1,1 1,-1 0,0-1,1 1,-1 0,0-1,1 1,-1 0,1 0,-1-1,0 1,1 0,-1 0,1 0,-1 0,1 0,-1-1,1 1,-1 0,0 0,1 0,-1 0,1 0,-1 1,1-1,12-6,0 1,0 1,1 0,0 0,-1 2,1 0,0 0,0 1,6 1,59-8,-52 3,-1 0,0-2,0-1,-1-2,0 0,-1-1,0-2,1-1,9-7,111-90,-131 96,-1-1,0-1,-1 0,-1-1,-1 0,-1 0,0-1,-1 0,-1-1,-1 0,-1 0,0 0,-2 0,0-1,-1-9,-3-186,-17 148,18 67,-1-1,1 1,-1 0,0-1,0 1,1 0,-1 0,0 0,0 0,0 0,0 0,0 0,0 0,0 0,0 0,-1 0,1 1,0-1,0 0,-1 1,1-1,-1 1,1 0,0-1,-1 1,1 0,-1 0,1 0,0 0,-1 0,1 0,-1 0,1 0,-1 1,1-1,0 0,-1 1,1 0,0-1,-1 1,1 0,0-1,0 1,0 0,-1 0,-4 7,1 0,-1 0,2 0,-1 1,1-1,0 1,1 0,0 0,1 0,-1 1,2-1,-1 0,1 1,1 0,0-1,0 1,1-1,0 1,1 0,-2 11,21 349,8-160,0-33,-29-177,0-1,1 1,-1-1,0 1,1-1,-1 1,0 0,1-1,-1 1,1 0,-1-1,1 1,-1 0,1 0,-1-1,1 1,0 0,-1 0,1 0,-1 0,1 0,-1 0,1 0,-1 0,1 0,0 0,-1 0,1 0,-1 0,1 0,-1 0,1 0,-1 1,1-1,-1 0,1 1,-1-1,1 0,-1 1,1-1,-1 0,1 1,-1-1,0 1,1-1,-1 1,0-1,1 1,-1-1,0 1,0-1,0 1,1-1,-1 1,0-1,0 1,0-1,0 1,0 0,0-1,0 1,0-1,0 1,0-1,0 1,-1 0,1-1,0 1,0-1,17-42,-16 38,7-23,0 2</inkml:trace>
  <inkml:trace contextRef="#ctx0" brushRef="#br0" timeOffset="51890.196">17837 3245,'24'10,"13"3,5-1,4-2,0-3,2-3,-3-6,-5-4,-3 0,-4 1,-3 1,-1 1,-1 2,0 0,-6 1</inkml:trace>
  <inkml:trace contextRef="#ctx0" brushRef="#br0" timeOffset="52097.548">18571 3641,'10'29,"7"4,7-8,-2-8</inkml:trace>
  <inkml:trace contextRef="#ctx0" brushRef="#br0" timeOffset="52253.519">18628 3245,'0'0</inkml:trace>
  <inkml:trace contextRef="#ctx0" brushRef="#br0" timeOffset="52511.326">19108 3386,'-15'5,"1"0,0 2,0-1,1 2,-1 0,2 0,-1 1,1 1,1 0,0 1,0 0,1 0,0 1,1 1,1-1,0 1,0 1,-3 10,10-18,-1 0,2 0,-1 0,1-1,0 1,0 0,1 0,-1 0,1 0,1 0,-1-1,1 1,0-1,0 1,1-1,-1 1,1-1,1 0,-1-1,0 1,1 0,0-1,0 0,1 0,1 1,2 2,1 0,0-1,0 0,1 0,0-1,0-1,0 1,0-2,1 1,0-2,0 1,0-1,1-1,102 0,-90-2</inkml:trace>
  <inkml:trace contextRef="#ctx0" brushRef="#br0" timeOffset="78134.423">15411 5334,'-10'29,"-3"14,1 4,2 0,-2-9,1-5,8-5,3-6</inkml:trace>
  <inkml:trace contextRef="#ctx0" brushRef="#br0" timeOffset="78371.471">15354 4797,'10'19,"3"7</inkml:trace>
  <inkml:trace contextRef="#ctx0" brushRef="#br0" timeOffset="78634.871">16229 5193,'-21'5,"0"1,1 0,0 2,0 1,0 0,2 1,-1 1,1 1,0 1,17-12,-1 0,1 0,-1 0,1 0,0 1,-1-1,1 0,0 1,0-1,0 1,0 0,0-1,0 1,0 0,1-1,-1 1,1 0,-1 0,1 0,0 0,0-1,-1 1,1 0,0 0,1 0,-1 0,0 0,1-1,-1 1,1 0,-1 0,1-1,0 1,0 0,-1-1,1 1,1 0,-1-1,0 1,0-1,1 1,72 44,-41-28,-29-16,0 1,0-1,0 1,0 0,0 0,-1 0,1 1,-1-1,0 1,0 0,0 0,-1 0,1 0,-1 0,0 1,0-1,0 1,-1-1,0 1,0 0,0-1,0 1,-1 0,0 0,0 0,0-1,0 1,-1 0,0 0,0-1,0 1,0 0,-1-1,0 1,0-1,0 0,-1 1,1-1,-1 0,0-1,0 1,0 0,-1-1,1 0,-1 0,-2 2,-17 9,-1-1,0-2,0 0,-1-2,0 0,-1-2,0-1,-26 3,-21-8,71-1,0-1,1 1,-1 0,0-1,0 1,1-1,-1 0,0 1,1-1,-1 0,1 0,-1 0,1 0,0 0,-1-1,1 1,0 0,0-1,0 1,0-1,0 1,0-1,0 1,0-1,1 1,-1-1,0 0,1 0,0 1,-1-1,1 0,0 0,0 1,0-1,0 0,0 0,0 0,1 0,15-39,-5 23</inkml:trace>
  <inkml:trace contextRef="#ctx0" brushRef="#br0" timeOffset="84089.711">17922 5193,'-17'19,"2"1,0 0,2 2,0-1,2 2,-5 11,-5 8,-113 239,116-261,24-39,171-283,-78 118,-99 185,0 0,1-1,-1 1,0 0,0-1,1 1,-1 0,1-1,-1 1,0-1,1 1,-1-1,1 1,-1-1,1 1,0-1,-1 1,1-1,-1 0,1 1,0-1,-1 0,1 1,0-1,0 0,-1 0,1 0,0 0,-1 0,1 0,0 0,0 0,-1 0,1 0,0 0,-1 0,1 0,0-1,-1 1,1 0,0 0,-1-1,1 1,0 0,-1-1,1 1,-1-1,1 1,-1-1,1 1,-1-1,1 0,-1 1,1-1,-1 1,0-1,1 0,-1 1,0-1,0 0,0 1,1-1,26 153,-24-134,0 0,1-1,1 1,1-1,0 0,1 0,1 0,1-1,0-1,1 1,1-2,2 3,-9-12,1-1,0 0,0-1,0 1,0-1,1 0,-1 0,1-1,-1 1,1-1,0-1,0 1,0-1,0 0,0 0,1-1,-1 1,0-2,0 1,0-1,0 1,0-2,0 1,0-1,0 0,0 0,0 0,-1-1,1 0,-1 0,0-1,0 1,0-1,0 0,-1 0,0-1,0 1,0-1,0 0,1-2,97-167,-60 33,-42 139,1 1,-1-1,0 0,0 0,0 1,1-1,-1 0,-1 1,1-1,0 0,0 1,-1-1,1 0,-1 1,1-1,-1 1,0-1,0 1,1-1,-1 1,0-1,0 1,-1 0,1-1,0 1,0 0,-1 0,1 0,0 0,-2-1,-8 2</inkml:trace>
  <inkml:trace contextRef="#ctx0" brushRef="#br0" timeOffset="84392.609">18882 5193,'-33'27,"2"1,1 1,2 2,0 1,3 1,0 1,-12 24,35-55,-1 0,1 1,0-1,0 0,0 1,0-1,1 1,-1 0,1-1,0 1,0 0,0 0,1 0,-1 0,1 0,0 0,0-1,0 1,1 0,-1 0,1 0,0 0,0 0,0-1,1 1,-1 0,1-1,0 1,0-1,0 0,0 1,1-1,0 0,-1-1,1 1,0 0,0-1,0 1,1-1,-1 0,0 0,1-1,0 1,6 1,-1-1,1 0,0-1,0 0,0-1,0 1,0-2,-1 0,1 0,0-1,0 0,-1 0,1-1,-1-1,0 1,0-1,0-1,0 0,-1 0,0-1,0 0,0 0,-1-1,0 0,0 0,-1-1,0 1,0-2,-1 1,0 0,0-1,-1 0,0 0,0-1,-1 1,-1-1,0 1,1-10,-1 10,0 0,-1-1,0 1,-1-1,0 1,-1-1,0 1,0 0,-1-1,0 1,0 0,-1 0,-1 0,1 0,-1 1,-1 0,0-1,0 2,0-1,-1 0,0 1,-5-4,-9-2</inkml:trace>
  <inkml:trace contextRef="#ctx0" brushRef="#br0" timeOffset="84711.167">19475 4769,'-32'270,"8"-121,11-63,-4 118,28-158,-5-34</inkml:trace>
  <inkml:trace contextRef="#ctx0" brushRef="#br0" timeOffset="84960.044">19164 5023,'29'0,"19"0,10 0,2 0,-2 0,1 0,-6 0,-3 0,-4 0,-5 0,-1 0,-1 5,-4 2,-6-1</inkml:trace>
  <inkml:trace contextRef="#ctx0" brushRef="#br0" timeOffset="85223.544">17470 5870,'24'0,"277"-1,80-20,-86-11,16-3,166 9,-386 31,-63 2</inkml:trace>
  <inkml:trace contextRef="#ctx0" brushRef="#br0" timeOffset="66856.731">1017 5927,'0'0,"0"1,-1-1,1 1,0-1,0 1,-1-1,1 0,0 1,-1-1,1 1,0-1,-1 0,1 1,-1-1,1 0,-1 0,1 1,-1-1,1 0,-1 0,1 0,-1 0,1 1,-1-1,1 0,-1 0,1 0,-1 0,1 0,-1 0,1 0,-1-1,1 1,-1 0,1 0,-1 0,1 0,-1-1,1 1,-1 0,1 0,-1-1,1 1,0 0,-1-1,1 1,0 0,-1-1,1 1,0-1,-1 1,1-1,0 1,0-1,-1 1,1-1,0 1,0-1,0 1,0-1,0 1,0-1,0 1,0-1,0 1,0-1,-10 50,9-35,-33 298,-1 34,32-321,1-1,2 1,0-1,2 1,0-1,5 19,-7-43,-1 1,1-1,0 1,0-1,-1 1,1-1,0 1,0-1,0 1,0 0,0-1,-1 1,1-1,0 1,0-1,1 1,-1 0,0-1,0 1,0-1,0 1,0-1,1 1,-1-1,0 1,0-1,1 1,-1-1,0 1,1-1,-1 1,1-1,-1 1,1-1,-1 0,0 1,1-1,-1 0,1 0,-1 1,1-1,0 0,-1 0,1 0,-1 1,1-1,-1 0,1 0,0 0,-1 0,1 0,-1 0,1 0,-1 0,1-1,0 1,-1 0,1 0,-1 0,1-1,-1 1,1 0,-1 0,1-1,-1 1,1-1,14-37,-8-50,-7 62</inkml:trace>
  <inkml:trace contextRef="#ctx0" brushRef="#br0" timeOffset="67110.619">876 6011,'1'-24,"1"0,0 1,2-1,1 0,1 1,1 0,1 1,0 0,2 0,1 0,0 1,2 1,0 0,2 1,0 1,1 0,0 1,2 0,14-10,-16 17,2 1,-1 0,1 1,0 1,1 0,0 2,0 0,0 1,0 1,1 1,0 0,-1 2,1 0,-1 1,1 1,-1 1,1 1,-1 1,0 0,-1 1,1 1,-1 1,13 8,-23-11,-1 0,0 0,0 1,0 0,-1 0,0 1,0-1,-1 1,0 0,0 1,0-1,-1 1,0 0,-1 0,0 1,0-1,-1 1,0-1,0 1,-1 0,0-1,-1 1,0 0,0 0,-1 0,0 0,0-1,-1 1,0-1,-1 1,0-1,0 0,-1 0,0 0,0 0,-5 6,-15 17,-2-1,-1-1,-2-2,0 0,-2-2,-1-2,-1 0,0-2,-2-2,0-1,-1-2,-26 7,-123 36,152-53</inkml:trace>
  <inkml:trace contextRef="#ctx0" brushRef="#br0" timeOffset="30048.69">8157 3669,'-18'73,"3"1,3 1,3 0,4 0,2 1,7 54,-3-106,25 168,-24-169</inkml:trace>
  <inkml:trace contextRef="#ctx0" brushRef="#br0" timeOffset="33866.17">8017 3725,'-1'-1,"0"1,0-1,1 0,-1 0,1 0,-1 0,1 0,-1 0,1 0,0 0,-1 0,1 0,0 0,0 0,0-1,0 1,0 0,0 0,0 0,0 0,0 0,0 0,1 0,-1 0,1 0,-1 0,0 0,1 0,-1 0,1 0,0 0,-1 0,1 0,0 1,0-1,-1 0,1 0,0 1,0-1,0 1,0-1,0 1,1-1,43-24,11 7,0 2,2 3,0 2,7 3,-64 7,86 5,-85-3,0-1,0 1,1 0,-1 0,0 1,0-1,0 0,-1 1,1-1,0 1,0-1,-1 1,1 0,-1 0,0 0,1 0,-1 0,0 0,0 0,0 0,0 0,-1 1,1-1,-1 0,1 0,-1 1,0-1,0 0,0 1,0-1,0 0,0 1,-1-1,1 0,-1 1,-4 10,0-1,-1 0,0 0,-1-1,-1 0,0 0,0 0,-1-1,0-1,-1 1,0-2,0 1,-1-1,-10 5,3 1,-135 81,154-95,0 0,0 0,-1 1,1-1,0 0,0 0,0 1,-1-1,1 1,0-1,-1 1,1-1,0 1,-1-1,1 1,-1 0,1-1,-1 1,1 0,-1-1,1 1,-1 0,0 0,1-1,-1 1,0 0,0 0,1 0,-1 0,0-1,0 1,0 0,0 0,0 0,0 0,-1-1,1 1,0 0,0 0,0 0,-1-1,1 1,0 0,-1 0,1-1,-1 1,1 0,-1-1,1 1,-1 0,0-1,1 1,-1-1,0 1,1-1,-1 1,0-1,1 0,-1 1,0-1,0 0,0 1,1-1,-1 0,0 0,0 0,151 12,-48-9,-85-2,1 2,-1 0,1 1,-1 0,0 2,-1 0,1 1,-1 0,-1 1,12 9,-24-16,-1 1,1 0,-1 0,0 0,1 0,-1 0,0 1,-1-1,1 1,0-1,-1 1,1 0,-1 0,0-1,0 1,0 0,0 0,-1 0,1 0,-1 0,0 0,0 0,0 1,0-1,0 0,0 0,-1 0,0 0,0 0,0-1,0 1,0 0,0 0,-1 0,1-1,-1 1,0-1,0 1,0-1,0 0,0 0,0 1,-27 22,0-1,-1-1,-1-2,-2-1,0-1,0-2,-2-1,0-2,-1-2,0-1,-24 4,-145 9,181-29,34-6,35-9,-12 10,-1 2</inkml:trace>
  <inkml:trace contextRef="#ctx0" brushRef="#br0" timeOffset="35242.91">8948 3951,'-1'38,"0"-18,1 0,0 0,2 0,0 0,1 0,1 0,4 10,-7-27,0-1,0 1,0 0,1-1,-1 1,1-1,-1 1,1-1,0 0,0 0,0 0,0 0,0 0,1 0,-1 0,1-1,-1 1,1-1,-1 0,1 0,0 0,0 0,-1 0,1 0,0-1,0 1,0-1,0 0,0 0,-1 0,1 0,0-1,0 1,0-1,0 0,0 0,0 0,98-48,44-70,-67 42,-78 77,0 1,0-1,0 1,0-1,0 1,0-1,0 1,0-1,0 1,0-1,1 1,-1-1,0 1,0-1,0 1,1-1,-1 1,0-1,1 0,-1 1,0-1,1 1,-1-1,0 0,1 1,-1-1,1 0,-1 0,0 1,1-1,-1 0,1 0,-1 0,1 0,-1 1,1-1,-1 0,1 0,-1 0,1 0,-1 0,1 0,-1 0,1 0,-1-1,1 1,-1 0,1 0,-1 0,1-1,-1 1,1 0,-1 0,1-1,-1 1,0 0,1-1,-1 1,0 0,1-1,-1 1,0-1,1 1,-1 0,0-1,0 1,1-1,-1 1,0-1,0 1,-3 39,0-26,1 0,0 1,1-1,1 0,0 1,1-1,0 0,1 0,2 5,-3-13,0 0,0 0,1 0,0 0,0-1,0 1,1-1,-1 1,1-1,0 0,1 0,-1 0,0-1,1 1,0-1,0 0,0 0,0 0,1 0,-1-1,1 0,-1 0,1 0,0 0,5 0,-1 0,0 0,1-1,-1 0,1-1,0 0,-1 0,1-1,-1 0,1-1,-1 0,0 0,0-1,0-1,0 1,0-1,-1-1,1 0,-1 0,0 0,-1-1,0 0,3-3,11-12,-1-1,0 0,-2-2,-1 0,0-1,-2 0,-1-2,-1 0,-2 0,0-1,-2 0,-1-1,-1 0,-2 0,-1-1,0-4,-3 9,2-6,-2-1,-2 1,0-1,-2 1,-3-7,6 35,0 1,0-1,-1 1,1-1,-1 1,1-1,-1 1,0 0,0-1,0 1,-1 0,1 0,0 0,-1 0,1 0,-1 0,0 0,0 0,0 1,1-1,-2 1,1-1,0 1,0 0,0 0,-1 0,1 0,0 0,-1 0,1 1,-1-1,1 1,-1 0,1-1,-1 1,1 0,-1 1,1-1,-1 0,1 1,-1-1,1 1,0 0,-1 0,1 0,0 0,-1 0,1 1,0 2,-1 1,1 0,0 0,0 0,0 0,1 1,0-1,0 0,0 1,1-1,-1 0,1 1,1-1,-1 1,1-1,0 0,0 1,0-1,1 0,0 0,2 4,5 32,22 102,27 111,-38-223,-15-36</inkml:trace>
  <inkml:trace contextRef="#ctx0" brushRef="#br0" timeOffset="35496.454">9455 3641,'34'-5,"20"-6,11-2,4-3,0-3,-3 1,-2-2,-3-1,-2 3,-1 4,-7-1,-1 3,-5 3,-5 4,-5 1,-8 3</inkml:trace>
  <inkml:trace contextRef="#ctx0" brushRef="#br0" timeOffset="35869.075">7790 4769,'561'-109,"-164"22,10-4,198-10,-297 68,-267 30</inkml:trace>
  <inkml:trace contextRef="#ctx0" brushRef="#br0" timeOffset="37349.506">12136 3556,'0'-23,"0"13,0 22,-1 80,13 226,-1-219,-5 0,-4 52,-2-150,-1 2,0-1,1 1,-1 0,1 0,0-1,0 1,0 0,0-1,1 1,-1 0,1 0,0-1,-1 1,1-1,0 1,1-1,-1 1,0-1,1 0,-1 1,1-1,0 0,-1 0,1 0,0 0,0-1,1 1,1 1,7-8,-2-4</inkml:trace>
  <inkml:trace contextRef="#ctx0" brushRef="#br0" timeOffset="37592.28">11826 3979,'88'1,"1"-4,-1-3,0-5,-1-3,0-4,40-16,-117 31,-1-1,0 0,1 0,-1-1,-1 0,1 0,-1-1,0-1,0 1,-1-1,4-4,2-6</inkml:trace>
  <inkml:trace contextRef="#ctx0" brushRef="#br0" timeOffset="37970.97">12758 3443,'-46'365,"43"-348,0-7,1 0,0 0,0 0,1 0,0 0,1 1,0-1,0 0,1 1,1-1,0 0,0 0,1 0,0 0,1-1,0 1,0-1,1 0,0 0,1 0,4 4,-2-9,0 0,0-1,1 0,-1-1,1 1,0-2,0 1,-1-1,1-1,0 1,0-2,0 1,0-1,0 0,0-1,0 0,-1-1,1 1,-1-2,0 1,0-1,0 0,1-2,95-56,-102 61,0-1,0 1,1 0,-1 0,0 0,1 0,-1 0,1 1,0-1,-1 1,1-1,-1 1,1 0,0 0,-1 0,1 0,-1 1,1-1,0 1,-1 0,1-1,-1 1,0 0,1 1,-1-1,0 0,1 1,-1-1,0 1,0-1,0 1,0 0,-1 0,1 0,0 0,-1 0,0 1,1-1,-1 0,0 1,0-1,0 0,0 1,-1-1,1 1,-1 0,1-1,-1 1,0-1,0 1,0 1,1 6,-2-6,1 0,0 0,0 1,0-1,0 0,1 0,0 1,-1-1,2 0,-1 0,0 0,1 0,0 0,0-1,0 1,0 0,0-1,1 1,0-1,0 0,0 0,0 0,0 0,0-1,1 1,-1-1,1 0,0 0,0 0,0 0,0-1,0 0,0 1,0-2,1 1,77-21,-57 8</inkml:trace>
  <inkml:trace contextRef="#ctx0" brushRef="#br0" timeOffset="38273.61">13463 4008,'8'2,"1"0,-1 0,1-1,-1 0,1 0,-1-1,1 0,-1-1,1 0,0 0,-1-1,0 0,1 0,-1-1,0 0,0-1,-1 0,1 0,-1 0,0-1,0 0,0-1,0 1,-1-1,0 0,-1-1,1 0,-1 0,0 0,-1 0,0-1,0 1,-1-1,1 0,-2 0,1-1,-1 1,-1-1,1-4,-1 11,-1 0,0-1,0 1,0-1,0 1,0 0,0-1,-1 1,1 0,-1-1,0 1,1 0,-1 0,0-1,0 1,-1 0,1 0,0 0,-1 0,1 1,-1-1,0 0,1 1,-1-1,0 1,0-1,0 1,0 0,0 0,0 0,-1 0,1 0,0 0,0 1,-1-1,1 1,0-1,-1 1,1 0,-1 0,1 0,0 0,-1 1,0-1,-6 1,0 1,0 0,0 0,0 1,0 0,0 1,1 0,-1 0,1 1,-7 4,8-4,0 1,1-1,-1 1,1 0,0 1,1-1,-1 1,1 0,1 1,-1-1,1 1,1 0,-1 0,1 0,1 1,-1-1,1 0,1 1,0 0,0-1,1 1,0 0,0 0,1-1,0 1,0-1,1 1,1-1,-1 1,1-1,1 0,-1 0,4 5,-1-6,0 1,1-1,0 0,0 0,1-1,-1 0,1-1,1 1,-1-2,1 1,0-1,0 0,0-1,0 0,1 0,-1-1,6 0,170 5,-152-8,-7 0</inkml:trace>
  <inkml:trace contextRef="#ctx0" brushRef="#br0" timeOffset="67828.701">2456 5814,'-28'4,"0"1,0 2,1 1,0 1,0 1,1 1,0 2,1 1,1 0,0 2,1 1,1 0,-3 5,18-14,0 0,0 1,1 0,0 0,0 0,1 1,1 0,-1 0,2 0,-1 0,1 0,1 1,0 0,1-1,0 1,0 0,1 0,1 10,0-17,-1 0,1 0,0 1,1-1,-1 0,1 0,-1 0,1-1,1 1,-1 0,0-1,1 1,0-1,-1 0,1 0,1 0,-1 0,0 0,1-1,-1 0,1 0,0 0,0 0,0 0,0-1,0 1,0-1,0 0,0 0,0-1,4 1,6 0,-1 0,1-1,-1 0,1-1,-1 0,0-1,1-1,-1 0,9-4,3-5,-1-1,-1-1,0-1,0-1,-2 0,0-2,-1-1,-1 0,0-2,8-13,-19 27,-1 0,0 0,-1-1,0 0,0-1,-1 1,0-1,0 0,-1-1,0 1,-1-1,0 1,0-1,-1 0,0 0,-1 0,0 0,-1-1,0 1,0 0,-1 0,-1 0,0 0,0 0,0 0,-2 0,-2-6,4 12,-1 0,1 0,-1 1,0-1,0 1,0-1,-1 1,1 0,-1 0,0 1,0-1,0 1,0 0,0 0,0 0,0 0,-1 1,1 0,-1 0,1 0,-1 0,1 1,-1-1,0 1,1 1,-1-1,1 1,-1-1,1 1,-1 0,1 1,-1-1,1 1,0 0,0 0,0 0,0 1,0-1,0 1,0 1,-1-1,0 1,1 0,-1 0,1 1,0-1,0 1,0 0,1 0,0 0,0 1,0-1,1 1,-1-1,1 1,0 0,1 0,0 0,0 0,0 0,1 0,-1 0,2 1,-1-1,1 0,-1 0,2 0,-1 0,1 0,0 0,0-1,0 1,1 0,0-1,0 0,0 0,1 0,2 2,6 2,0-1,1-1,0 0,0-1,1 0,0-1,0-1,0 0,1-1,-1-1,1 0,0 0,0-2,-1 0,1-1,0 0,-1-1,1 0,5-3,21-9,-1-1,-1-2,0-2,-2-2,0-1,-1-1,-1-3,-2 0,0-3,-2 0,-2-2,0-1,22-34,-27 33,-1-1,-1-2,-3 0,0-1,-3-1,-1-1,-1 0,-3-1,-1 0,-1-8,-8 45,1-2,-1 0,1-1,-1 0,0 1,-1-1,1 1,-1-1,0 0,-1 1,1-1,-1 0,0 1,-1-1,1 1,-1-1,0 1,-1 0,1 0,-1 0,0 0,0 0,0 1,-3-3,2 7,1 0,-1 0,1 1,0-1,-1 1,1 0,0 0,-1 0,1 0,0 1,0-1,0 1,0 0,0 0,0 0,1 0,-1 1,1-1,-1 1,1-1,0 1,0 0,0 0,1 0,-1 0,1 0,-1 0,1 0,0 1,0 1,-20 44,3 1,3 0,1 1,3 1,-5 47,11-67,-8 86,4 0,6 1,6 20,-2-16,-1-117,0-1,0 1,0 0,1 0,-1 0,1 0,1 0,-1-1,1 1,0 0,1-1,-1 0,2 2,4-16,-5-4</inkml:trace>
  <inkml:trace contextRef="#ctx0" brushRef="#br0" timeOffset="68086.405">2626 5588,'38'0,"23"0,10 0,3 0,-2 0,-4 0,-3 0,-3 0,-3 0,-7 0,-2 0,-5 0,-5 0,-5 0,-4 0,-6 0</inkml:trace>
  <inkml:trace contextRef="#ctx0" brushRef="#br0" timeOffset="68640.882">3754 6040,'26'-8,"-1"0,0-2,-1 0,0-2,0-1,-2 0,1-2,-2-1,0 0,-1-2,-1 0,0-1,-1-1,-2-1,7-11,-19 28,-1-1,0-1,0 1,0 0,-1-1,0 1,0-1,0 0,-1 0,0 1,0-1,0 0,-1 0,0 0,0 0,0 0,-1 0,0 0,0 0,0 0,-1 0,0 1,0-1,-1 1,1-1,-1 1,0 0,-1 0,1 0,-1 1,0-1,0 1,0 0,-1 0,0 0,0 0,-1 0,-3 2,0 0,0 0,0 1,0 0,0 1,0-1,0 2,0 0,0 0,0 0,0 1,1 0,-1 1,0 0,1 0,0 1,0 0,0 1,0 0,1 0,-1 0,2 1,-1 0,0 0,-4 7,-2 2,0 1,1 0,0 1,2 0,0 1,1 0,1 0,0 1,2 0,0 0,0 4,3-11,1-1,0 1,0 0,1-1,1 1,0 0,1 0,0 0,1-1,0 1,0-1,1 1,1-1,0 0,1 0,0 0,1-1,0 0,0 0,1 0,0-1,1 0,0 0,0-1,1 0,0-1,1 0,-1 0,1-1,1 0,-1 0,1-2,7 3,7-2,0-1,1-1,-1-1,1-2,0-1,-1 0,1-2,4-2,1-2</inkml:trace>
  <inkml:trace contextRef="#ctx0" brushRef="#br0" timeOffset="69014.735">4263 6208,'378'-418,"-378"419,1-1,-1 0,0 1,0-1,1 0,-1 0,0 1,1-1,-1 0,0 0,1 0,-1 1,0-1,1 0,-1 0,0 0,1 0,-1 0,1 0,-1 0,0 0,1 0,-1 0,1 0,-1 0,0 0,1 0,-1 0,0 0,1 0,-1 0,1-1,-1 1,0 0,1 0,-1 0,0-1,0 1,1 0,-1 0,0-1,1 1,-1 0,0-1,0 1,0 0,1-1,-1 1,0 0,0-1,0 1,0 0,0-1,0 1,0-1,-8 38,5-26,0-4,1 0,0 0,0 1,1 0,0-1,1 1,-1-1,1 1,1 0,0-1,0 1,0-1,1 1,0-1,0 1,1-1,0 0,0 0,1-1,0 1,0-1,1 1,-1-1,1-1,1 1,-1-1,1 0,0 0,0 0,0-1,1 0,-1 0,6 2,-3-4,0 1,0-1,0-1,0 1,0-1,1-1,-1 0,0 0,1-1,-1 0,0-1,0 0,0 0,0-1,0 0,0-1,-1 0,0 0,0-1,0 0,0 0,-1-1,7-5,-2 1,-1-1,0 0,0 0,-1-1,-1-1,0 0,-1 0,0 0,-1-1,0 0,-1-1,-1 1,0-1,-1-1,0-8</inkml:trace>
  <inkml:trace contextRef="#ctx0" brushRef="#br0" timeOffset="69618.438">5815 5023,'-5'2,"0"0,0 1,0-1,1 1,-1 0,1 0,0 1,0-1,0 1,0 0,0 0,1 0,0 0,0 1,0-1,0 1,1 0,0 0,0 0,0 0,1 0,-1 0,1 2,-8 129,9-111,-7 170,-19 96,12-149,9 23,21-133,-10-38</inkml:trace>
  <inkml:trace contextRef="#ctx0" brushRef="#br0" timeOffset="69851.694">5419 5616,'79'24,"-28"-8,1-2,0-2,1-2,19-1,195-8,-161 25,-89-16</inkml:trace>
  <inkml:trace contextRef="#ctx0" brushRef="#br0" timeOffset="73274.19">6492 5757,'11'116,"-33"23,21-136,-1 1,1 0,0 0,0-1,0 1,1 0,-1 0,1 0,0 0,0 0,1 0,-1 0,1 0,-1 0,1 0,1 0,-1 0,0-1,1 1,0 0,0-1,0-3,-1 0,1 0,0 0,-1 0,1-1,-1 1,1 0,0-1,-1 0,1 1,-1-1,0 0,1 0,-1 0,1 0,-1 0,0 0,0 0,0 0,0 0,0-1,0 1,0 0,0-1,0 1,0-1,0-1,0 1,14-20,0-1</inkml:trace>
  <inkml:trace contextRef="#ctx0" brushRef="#br0" timeOffset="73527.002">6577 5363,'-15'9,"1"8,2 2</inkml:trace>
  <inkml:trace contextRef="#ctx0" brushRef="#br0" timeOffset="74212.495">7197 5673,'-6'-3,"1"1,-1 0,-1 0,1 1,0 0,0 0,-1 0,1 1,0 0,-1 0,1 1,0-1,0 1,-1 1,1-1,0 1,0 0,0 1,1-1,-1 1,0 0,1 0,-3 3,-115 102,110-94,9-10,-6 4,1 0,0 1,1 0,0 1,0-1,1 2,1-1,-1 1,1 0,1 0,0 1,1 0,0-1,-1 12,5-21,0 1,0 0,1-1,-1 1,1 0,0-1,0 1,0-1,0 1,0-1,0 0,1 1,-1-1,1 0,-1 0,1 0,0 0,0 0,0 0,0-1,0 1,0-1,1 1,-1-1,0 0,1 0,-1 0,1 0,0 0,-1-1,1 1,-1-1,2 1,92-4,-64-7,-1-1,-1-2,0-1,-1-1,-1-2,0-1,-1-1,-1-1,-1-1,-1-2,12-14,-21 22,0 0,-1-2,-1 0,-1 0,0-1,-1-1,-1 0,4-11,-12 97,-3-59,0 0,1 0,0 0,1 0,0 0,0 0,0-1,1 1,0 0,1 0,0-1,0 0,0 1,1-1,0 0,1-1,0 1,-1-1,2 0,-1 0,1 0,0-1,0 0,1 0,-1-1,1 0,0 0,0 0,1-1,-1 0,1 0,-1-1,1 0,0 0,8 0,3-5,0 0,0-1,0-1,0-1,-1-1,0 0,0-1,0-1,-2-1,1 0,-1-1,0-1,-1-1,3-3,3-1,26-17,-2-3,-1-2,-2-2,-2-1,-2-2,-1-2,-3-1,-2-2,-2-1,-1-3,-20 36,-1 0,0 0,-2-1,0 0,0 0,-2-1,0 1,-2-1,0 0,0 0,-2 0,-1 0,0 0,-1 1,-1-1,-1 0,0 1,-2 0,0 0,-5-10,9 24,0 1,0-1,0 1,-1 0,1-1,-1 1,1 0,-1 0,0 1,0-1,-1 1,1-1,0 1,-1 0,1 0,-1 1,0-1,0 1,0-1,0 1,1 0,-1 1,-1-1,1 1,0 0,0 0,0 0,0 0,0 1,0 0,0-1,0 2,0-1,1 0,-1 1,0-1,-1 2,-10 7,2-1,-1 2,1 0,1 0,0 1,0 1,1 0,1 1,0 0,1 0,1 1,0 0,1 0,0 1,1 0,1 0,-2 16,0 2,1 0,2 1,2 0,1-1,1 1,2 0,2-1,3 13,0-19,1-1,1 0,2 0,0-1,2-1,1 0,1-1,1 0,1-1,1-1,1-1,0 0,2-2,1 0,0-1,1-2,1 0,0-1,25 10,-41-21,0 0,0 0,0 0,1-1,-1 0,1-1,0 0,0 0,0-1,0 0,0-1,0 0,0 0,4-1,5-5</inkml:trace>
  <inkml:trace contextRef="#ctx0" brushRef="#br0" timeOffset="74998.957">9682 5616,'9'4,"0"-1,1 0,-1 0,1-1,0 0,0-1,0 0,-1-1,1 0,0-1,0 0,0 0,0-1,0 0,-1-1,1 0,-1 0,0-1,0 0,0-1,-1 0,1 0,-1-1,0 0,-1-1,0 1,0-2,0 1,-1-1,0 0,0 0,-1 0,0-1,0 0,-1 0,0 0,-1-2,-1 6,-1 1,-1-1,1 0,-1 1,0-1,0 0,0 0,-1 1,1-1,-1 0,0 1,-1-1,1 1,-1-1,0 1,0-1,0 1,-1 0,1 0,-1 0,0 1,0-1,0 1,-1-1,1 1,-1 0,0 0,0 1,0-1,0 1,0 0,-1 0,1 0,0 1,-1-1,0 1,1 0,-1 1,0-1,1 1,-1 0,0 0,-2 0,-11 1,0 1,0 1,0 1,1 0,-1 1,1 1,0 1,1 0,0 2,0-1,0 2,1 0,1 1,0 0,0 1,1 1,1 0,0 0,1 2,0-1,1 1,1 1,0 0,1 0,1 1,0 0,2 0,0 0,1 1,0 0,1 0,2 0,-1 8,3-17,0-1,1 1,-1 0,2-1,-1 1,1-1,1 0,-1 0,1 0,1 0,-1-1,1 1,1-1,-1 0,1-1,1 0,-1 1,1-2,0 1,0-1,0 0,1-1,0 0,0 0,0-1,0 1,7 0,7 3,-1-2,1 0,0-2,0 0,0-1,0-2,0 0,1-1,-1-1,15-4,-6-2,-1-1,-1-2,1-1,-2-1,1-1,-2-1,0-2,-1-1,-1-1,-1-1,0-1,5-8,-12 11</inkml:trace>
  <inkml:trace contextRef="#ctx0" brushRef="#br0" timeOffset="75398.981">10274 5757,'9'2,"0"-1,1 0,0-1,-1 0,1 0,-1-1,1 0,-1-1,0 0,1 0,-1-1,0 0,0-1,-1 0,1-1,-1 1,0-2,0 1,0-1,4-5,11-9,-1-2,-2 0,0-1,-1-2,13-22,77-111,-114 190,-4 139,9-162,1 0,0 0,1-1,0 1,1-1,-1 1,2-1,-1 0,1 0,0 0,1 0,0-1,0 0,0 0,1 0,0-1,0 0,2 1,-3-3,1-1,-1 0,0 0,1 0,-1-1,1 0,0 0,-1 0,1-1,0 0,0 0,0-1,0 1,0-1,0-1,0 1,0-1,0 0,0 0,0-1,0 0,0 0,-1 0,1 0,-1-1,0 0,1 0,-2-1,3-1,12-9,0-2,0 0,-2-2,0 1,-1-2,8-12,83-159,-97 166,-2 2</inkml:trace>
  <inkml:trace contextRef="#ctx0" brushRef="#br0" timeOffset="76136.897">11431 5616,'23'-1,"0"-1,0-1,0-1,0-1,-1-1,0-1,0-1,-1-1,0-1,0-1,-12 6,-1 1,0-1,0-1,-1 1,0-2,0 1,0-1,-1 1,0-2,0 1,-1-1,0 0,0 0,-1 0,0-1,0 1,-1-1,0 0,-1 0,1-1,-2 1,0 0,0-1,0 1,-1 0,-1-8,-1 14,1-1,0 1,-1-1,0 1,1 0,-1 0,-1 0,1 0,0 0,-1 0,1 1,-1-1,0 1,0 0,0 0,0 0,0 0,-1 0,1 1,0-1,-1 1,1 0,-1 0,0 0,1 1,-1-1,0 1,1 0,-1 0,0 0,1 0,-2 1,-6 0,0 0,0 1,0 0,1 1,-1 0,1 1,-1 0,1 0,0 1,-4 3,-1 4,0 1,0 0,1 1,1 1,1 0,0 0,1 1,0 1,1 0,1 0,1 1,1 0,0 1,1-1,-2 16,7-27,0 0,0 1,1-1,0 1,1-1,-1 0,1 1,1-1,0 0,0 1,0-1,1 0,0-1,0 1,0 0,1-1,0 0,1 0,-1 0,1 0,0-1,0 0,1 0,0 0,0-1,0 1,0-1,1-1,-1 0,1 1,0-2,0 1,0-1,0 0,1-1,3 1,21 0,0-1,0-1,0-2,0-1,0-2,-1-1,0-2,0 0,0-2,-1-2,-1-1,0-1,-1-1,0-1,-1-2,3-5,-1 7,-1-3,-1 0,-1-1,-1-2,-1-1,-1-1,0 0,-2-2,-2-1,0 0,-1-1,-2-1,8-20,-22 46,-1-1,1 1,-1 0,0 0,0-1,0 1,0-1,0 1,-1-1,0 0,0 1,0-1,0 1,0-1,-1 1,1-1,-1 1,0-1,0 1,-1-1,1 1,-1 0,1 0,-1 0,0 0,0 0,0 0,-1 0,1 0,-1 1,1 0,-1-1,0 1,0 0,-2-1,-8 1,1 1,0 0,-1 1,1 1,0 0,-1 0,1 1,0 1,0 0,0 1,0 0,1 0,0 1,0 1,0 0,1 1,-1 0,1 0,1 1,0 0,-6 8,11-14,1 0,-1 0,1 1,0-1,0 1,0-1,1 1,-1 0,1 0,-1 1,1-1,0 0,0 1,0-1,1 1,-1 0,1 0,0-1,0 1,0 0,1 0,-1 0,1 0,0 0,0 0,0 0,1 0,-1 0,1 0,0-1,0 1,1 0,-1 0,1-1,0 1,-1-1,2 1,-1-1,0 0,1 1,12 4,0-1,0-1,1 0,0-1,0 0,0-1,1-1,-1-1,10 0,-19-3,0 1,0-1,-1 2,1-1,0 1,0-1,-1 2,1-1,-1 1,1 0,-1 1,0-1,0 1,0 0,0 1,0-1,-1 1,1 1,-1-1,0 1,0-1,-1 1,0 1,0-1,0 1,0-1,-1 1,0 0,0 1,0-1,-1 0,0 2,-3 5,0-1,-1 0,0 0,-1 0,-1 0,0-1,-1 1,0-1,0 0,-1 0,0-1,-1 0,-2 2,-3 7</inkml:trace>
  <inkml:trace contextRef="#ctx0" brushRef="#br0" timeOffset="76728.561">13012 5306,'-16'-1,"0"0,-1 2,1 0,0 0,0 2,1 0,-1 0,1 2,-1 0,1 1,0 0,1 1,0 1,0 0,1 1,0 0,0 1,1 1,0 0,1 0,0 2,-6 8,8-5,0-1,1 1,1 1,0-1,1 1,1 0,1 1,0-1,2 1,0-1,0 18,2-31,0 0,1 0,0-1,0 1,0 0,0-1,0 1,1-1,-1 1,1-1,0 0,0 0,1 0,-1 0,0 0,1 0,0-1,0 1,-1-1,2 0,-1 1,0-1,0-1,1 1,-1 0,1-1,-1 0,1 0,-1 0,1 0,1 0,5 0,0 0,0 0,0-1,0 0,-1-1,1 0,0 0,0-1,0-1,-1 1,7-4,28-16,-1-2,-1-2,-2-2,0-1,-2-2,-1-2,2-5,94-116,-101 120,-27 64,-21 320,7-55,6-240,-3-1,-2 0,-2 0,-3-1,-2 0,-2-1,-3-1,-2-1,-23 39,32-69,-1-2,0 1,-2-2,0 0,-1 0,0-2,-2 0,-13 8,30-21,-1 0,0 0,1-1,-1 1,0-1,0 1,0-1,0 0,0 0,0 0,0-1,-1 1,1-1,0 1,0-1,-1 0,1 0,0-1,0 1,0-1,-1 1,1-1,0 0,0 0,0-1,0 1,0-1,1 1,-1-1,0 0,1 0,-1 0,1 0,0-1,-1 1,1 0,0-1,1 0,-1 1,0-1,1 0,-1 0,1 0,0 0,0-3,-2-24,1 0,2 0,1 0,2 0,0 1,3-1,0 1,1 0,2 0,1 1,6-9,133-314,-125 298</inkml:trace>
  <inkml:trace contextRef="#ctx0" brushRef="#br0" timeOffset="77302.43">13660 5306,'-13'17,"0"1,1 0,0 1,2 0,0 0,2 1,0 1,1-1,1 1,1 1,0-1,2 1,0 5,3-24,0 0,0-1,0 1,0 0,0 0,1-1,-1 1,1 0,0-1,0 1,0-1,0 1,0-1,0 1,1-1,-1 0,1 1,-1-1,1 0,0 0,0 0,0 0,0-1,1 1,-1 0,0-1,1 0,-1 0,1 1,-1-1,1-1,-1 1,1 0,0-1,-1 1,1-1,0 0,0 0,-1 0,1 0,0 0,0 0,-1-1,1 0,1 0,21-12,0 0,-1-2,0-1,-2-1,0-1,-1-1,0-1,11-15,-16 18,122-141,-138 157,0 0,0 1,1-1,-1 0,0 1,0-1,1 1,-1-1,1 0,-1 1,0-1,1 1,-1-1,1 1,0-1,-1 1,1-1,-1 1,1 0,-1-1,1 1,0 0,-1 0,1-1,0 1,0 0,-1 0,1 0,0 0,-1 0,1 0,0 0,-1 0,1 0,0 0,0 0,-1 0,1 1,0-1,-1 0,1 0,-1 1,1-1,0 0,-1 1,1-1,-1 1,1-1,-1 1,1-1,-1 1,1-1,-1 1,1 0,-1-1,0 1,1-1,-1 1,0 0,0-1,0 1,1 0,-1 0,0 0,2 53,-3-45,-2 509,13-380,-4-86,-3 0,-1 0,-3 0,-2 0,-7 32,7-66,0-1,-1 1,-1-1,0 0,-1 0,-1-1,-1 1,0-1,-1-1,-1 0,0 0,-1-1,-1 0,0-1,-1-1,0 0,-6 4,13-10,-1-1,1 1,-1-1,0-1,-1 1,1-1,-1-1,1 1,-1-1,0-1,-1 1,1-1,0-1,0 0,-1 0,1 0,-1-1,1-1,-1 1,1-1,0-1,-1 1,1-1,0-1,0 0,0 0,0 0,1-1,0 0,-1-1,1 1,1-1,-1-1,-1-1,2-5,0 0,1-1,0 0,1 0,0 0,1 0,0-1,1 1,1-1,0 0,1 1,1-1,0 0,0 1,2-1,1-6,5-20,2 0,1 0,3 1,1 1,1 1,2 0,24-33,-22 40,1 2,2 0,0 2,2 0,1 2,0 1,2 1,25-14,4 9,-34 20</inkml:trace>
  <inkml:trace contextRef="#ctx0" brushRef="#br0" timeOffset="86634.827">1468 7225,'-21'0,"0"1,0 0,0 2,0 1,1 0,-1 1,1 2,0 0,1 1,0 1,-13 8,-332 178,362-195,1 0,-1 0,0 0,1 1,-1-1,1 0,-1 1,0-1,1 1,-1 0,1 0,0-1,-1 1,1 0,0 0,-1 0,1 1,0-1,0 0,0 0,0 1,0-1,0 0,0 1,0-1,1 1,-1-1,1 1,-1-1,1 1,-1 0,1-1,0 1,0 0,0-1,0 1,0-1,0 1,0 0,1-1,-1 1,0 0,1-1,0 1,-1-1,1 1,0-1,0 1,-1-1,1 0,0 1,1-1,-1 0,0 0,1 1,195 48,-187-48,17 4,0 1,-1 1,0 1,0 2,-1 0,0 2,8 5,-30-15,1 0,0 0,-1 0,1 0,-1 1,0-1,0 1,0 0,-1 0,1 0,-1 0,0 1,0-1,0 0,-1 1,0 0,1-1,-2 1,1 0,0-1,-1 1,0 0,0 0,-1-1,1 1,-1 0,0-1,0 1,-1-1,1 1,-1-1,0 1,0-1,0 0,-1 0,0 0,1 0,-1 0,-1-1,1 0,0 1,-1-1,-3 2,-26 22,-1-1,-1-2,-2-1,0-2,-1-2,-8 2,28-12,12-6,1 1,-1-1,0-1,0 1,0-1,0 0,-1-1,1 1,0-1,-1 0,1-1,-7 0,2-7,6-3</inkml:trace>
  <inkml:trace contextRef="#ctx0" brushRef="#br0" timeOffset="87145.09">1722 6915,'1'-2,"0"1,-1 0,1 0,0 0,0 0,0 0,0 0,0 1,0-1,0 0,1 1,-1-1,0 0,0 1,1-1,-1 1,0 0,0-1,1 1,-1 0,0 0,1 0,-1 0,0 0,1 0,-1 0,0 0,1 1,-1-1,0 0,1 1,-1-1,0 1,0 0,0-1,1 1,-1 0,0 0,0-1,0 1,0 0,0 0,-1 0,1 0,0 0,0 1,-1-1,1 0,0 0,-1 0,1 1,-1-1,0 0,1 1,-1-1,0 0,0 1,0-1,0 0,0 1,0-1,0 0,0 1,-1-1,1 1,1 263,-18 147,6-207,10-204,1 1,0-1,0 1,0 0,0-1,1 1,-1-1,0 1,1-1,-1 1,1-1,-1 1,1-1,0 1,0-1,-1 0,1 1,0-1,0 0,0 0,1 0,-1 0,0 1,0-2,1 1,-1 0,0 0,1 0,-1-1,1 1,-1 0,1-1,-1 0,1 1,-1-1,1 0,0 0,-1 0,1 0,-1 0,1 0,-1 0,1 0,0-1,-1 1,1-1,-1 1,1-1,-1 0,0 1,1-1,-1 0,0 0,1 0,-1 0,0 0,0 0,1-1,215-171,-175 140,-26 19,1 0,0 2,0 0,1 1,1 0,0 2,17-7,-34 15,-1 0,1 1,0-1,-1 1,1 0,0-1,-1 1,1 0,0 0,0 0,-1 0,1 0,0 1,-1-1,1 0,0 1,-1-1,1 1,-1 0,1-1,-1 1,1 0,-1 0,1 0,-1 0,0 0,0 0,1 1,-1-1,0 0,0 1,0-1,0 1,0-1,-1 1,1-1,0 1,-1-1,1 1,-1 0,0-1,1 1,-1 0,0-1,0 1,-8 78,-10-34,14-38,0 1,0 0,1 0,0 0,1 1,0-1,1 1,-1-1,2 1,-1 4,5 4</inkml:trace>
  <inkml:trace contextRef="#ctx0" brushRef="#br0" timeOffset="88067.43">2823 7422,'-26'10,"0"0,1 2,0 0,1 2,0 1,1 0,1 2,1 1,0 1,1 0,-11 16,27-29,1-1,0 1,0 1,0-1,1 0,0 1,0-1,1 1,0-1,0 1,0 0,1-1,0 1,0 0,1 0,0 0,-1-4,1 0,0 0,0 0,0-1,0 1,0 0,1 0,-1 0,1-1,0 1,0-1,0 1,0-1,0 0,0 0,1 0,-1 0,1 0,-1-1,1 1,0-1,0 1,0-1,-1 0,1 0,0 0,0-1,0 1,1-1,-1 0,0 0,0 0,0 0,3 0,12-3,-1-1,1-1,-1 0,0-2,-1 1,0-2,0 0,0-1,-1-1,12-10,129-133,-152 148,-4 5,0 1,0-1,0 0,0 0,0 0,0 1,0-1,0 0,0 0,1 1,-1-1,0 0,0 0,0 0,0 0,0 1,1-1,-1 0,0 0,0 0,0 0,1 0,-1 1,0-1,0 0,0 0,1 0,-1 0,0 0,0 0,0 0,1 0,-1 0,0 0,0 0,1 0,-1 0,0 0,0 0,1 0,-1 0,0 0,0 0,0 0,1 0,-1-1,0 1,0 0,0 0,1 0,-1 0,0 0,0-1,-6 37,1-7,5-24,0 0,1 0,-1 1,1-1,1 0,-1 0,1 0,-1 0,2 0,-1 0,0 0,1-1,0 1,0-1,0 0,1 0,-1 0,1 0,0-1,0 1,1-1,-1 0,0 0,1-1,0 1,0-1,0 0,0 0,0-1,0 1,0-1,0 0,1-1,-1 1,0-1,1 0,-1 0,11 0,1 0,-1-2,0 1,0-2,0 0,0-1,0 0,-1-2,0 0,0 0,0-1,-1-1,0-1,7-5,7-7,0-1,-2-1,0-1,-2-1,-1-2,5-8,-17 21,0 1,-2-2,0 0,0 0,-1 0,-1-1,-1 0,0-1,-1 1,-1-1,-1 0,0 0,-1 0,-1-1,0 1,-2-8,1 23,0-1,0 0,0 0,-1 0,1 1,-1-1,0 0,1 1,-1-1,-1 0,1 1,0-1,-1 1,1 0,-1-1,0 1,1 0,-1 0,0 0,0 0,-1 0,1 1,0-1,-1 1,1-1,-1 1,1 0,-1 0,1 0,-1 0,0 0,0 1,1-1,-1 1,0 0,0 0,0 0,1 0,-1 0,0 1,0-1,1 1,-1 0,0 0,1 0,-1 0,0 0,1 0,0 1,-2 0,-6 5,1 0,-1 0,1 1,1 1,-1-1,1 1,1 1,0-1,0 2,1-1,0 0,1 1,0 0,1 0,0 1,1-1,0 1,1 0,0 0,0 0,2 0,0 7,0-15,1-1,0 0,0 1,1-1,-1 0,1 0,0 0,-1 0,1 0,1 0,-1 0,0-1,1 1,-1-1,1 0,0 0,-1 0,1 0,0 0,0 0,1-1,-1 1,0-1,0 0,1 0,-1 0,1-1,-1 1,1-1,-1 0,0 0,2 0,118-16,-106 12,86-20,-101 25,1-1,-1 1,1 0,-1-1,1 1,-1 0,0 1,0-1,1 0,-1 1,0-1,0 1,0-1,0 1,-1 0,1 0,0 0,-1 0,0 0,1 0,-1 1,0-1,0 0,0 1,0-1,0 1,-1-1,1 1,-1-1,0 1,0-1,0 1,0-1,0 1,0 0,-1-1,1 1,-1-1,1 0,-1 1,-1 1,4 27,-1-25,0-1,1 0,0 0,0 0,0 0,0 0,1 0,0 0,0-1,0 1,1-1,-1 0,1 0,0 0,0-1,0 1,1-1,-1 0,1 0,0-1,0 1,0-1,0 0,0-1,0 1,0-1,3 1,7 1,0 0,0 0,0-2,0 0,0 0,0-1,0-1,0-1,0 0,0-1,-1-1,1 0,-1 0,0-2,0 0,0-1,-1 0,0-1,0 0,-1-1,0 0,-1-1,0 0,0-1,-1-1,-1 1,0-2,0 1,-1-1,-1 0,0-1,-1 1,-1-2,2-3,-6 15,0-1,0 1,-1-1,1 1,-1-1,1 1,-1-1,0 0,-1 1,1-1,-1 1,1-1,-1 1,0-1,0 1,0 0,-1-1,1 1,-1 0,0 0,0 0,0 0,0 0,-1 1,1-1,-1 1,1-1,-1 1,0 0,0 0,0 0,0 0,0 1,-1-1,1 1,0 0,-1 0,1 0,-1 0,1 1,-1-1,1 1,-3 0,-7 3,1 1,-1 0,1 1,0 1,1-1,-1 2,1 0,0 0,1 1,0 0,0 1,1 0,0 0,0 1,1 1,0-1,1 1,1 0,-1 1,2 0,0 0,0 0,1 0,0 1,1-1,-1 10,3-17,-1 0,1 1,0-1,1 1,-1-1,1 1,0-1,0 1,1 0,-1-1,1 1,1-1,-1 0,1 1,0-1,0 0,0 0,1 0,-1 0,1-1,1 1,-1-1,1 1,-1-1,1 0,0-1,1 1,-1-1,1 1,-1-1,1-1,0 1,0-1,5 2,6 0,0 0,0-2,1 0,-1-1,1 0,-1-1,0-1,1-1,-1 0,0-1,0-1,12-4,187-82,-162 64,-18 10</inkml:trace>
  <inkml:trace contextRef="#ctx0" brushRef="#br0" timeOffset="88542.435">4940 7366,'-34'8,"0"2,0 1,1 2,1 1,0 1,1 2,1 2,-21 15,47-31,-1 0,1 1,0-1,0 1,0 0,0 0,1 0,0 1,0-1,0 1,0-1,1 1,-1 0,1 0,0 1,1-1,0 0,-1 1,1-1,1 0,-1 1,1-1,0 1,1-1,-1 1,1-1,0 1,0-1,1 0,-1 0,1 1,0-1,1-1,-1 1,1 0,0 0,0-1,1 0,-1 1,1-1,0-1,0 1,0 0,3 0,7 1,1-1,0-1,0 0,0-1,0-1,0 0,0-1,0-1,0 0,0-1,0-1,-1 0,1-1,-1 0,1-1,-1-1,-1-1,1 0,-1 0,0-1,-1-1,10-5,-1 0,0-2,-1 0,-1-2,-1 0,0-1,-2 0,0-2,-1 0,11-21,6-16,-3-1,-3-2,12-43,-30 82,-2 1,-1-1,0 1,-2-1,0-1,-1 1,-2 0,-1-18,1 33,-1 0,0 0,-1 0,1 0,-1 0,0 1,-1-1,0 1,0-1,0 1,-1 0,0 0,0 0,0 0,-1 1,0 0,0 0,0 0,-1 1,0 0,1 0,-1 0,-1 0,1 1,0 0,-1 1,0-1,0 1,-1 0,-2 0,1 1,-1 0,0 1,0 0,0 0,1 1,-1 0,0 1,0 0,1 0,0 1,-1 0,1 1,0 0,1 1,-1 0,1 0,0 0,0 1,0 1,1-1,0 1,0 1,-8 8,0 1,2 0,0 1,1 0,1 1,1 0,1 1,0 0,1 0,2 1,1-3,1 1,0-1,2 1,0-1,1 1,1 0,1 0,0-1,2 1,0-1,1 1,1-1,0 0,2-1,0 1,1-1,0-1,2 1,0-2,0 1,2-1,0-1,0 0,1-1,7 5,8 4,2-1,0-2,1-1,1-1,0-2,1-1,1-2,0-1,1-1,0-2,22 1,5-9,-37-6</inkml:trace>
  <inkml:trace contextRef="#ctx0" brushRef="#br0" timeOffset="89311.715">5815 7535,'0'15,"0"-1,0-2</inkml:trace>
  <inkml:trace contextRef="#ctx0" brushRef="#br0" timeOffset="92934.334">5335 8890,'-15'29,"2"0,1 1,2 0,1 1,1 0,1 0,2 1,0 13,-7 237,-7-30,-6-144,15-91</inkml:trace>
  <inkml:trace contextRef="#ctx0" brushRef="#br0" timeOffset="93657.605">4685 9144,'43'-21,"463"-214,-122 92,-264 88,-111 47,-9 8,-5 17,-2 33,2 1,2 0,2 0,3 1,-1 17,30 522,-21-517,-9-73,-1 0,1 1,-1-1,1 1,0-1,0 0,0 0,0 0,0 1,0-1,0 0,0 0,0 0,0 0,1-1,-1 1,0 0,1 0,-1-1,1 1,-1-1,0 1,1-1,-1 0,1 1,-1-1,1 0,0 0,-1 0,1 0,-1-1,1 1,-1 0,1 0,-1-1,0 1,1-1,-1 0,1 1,-1-1,0 0,1 0,-1 0,0 0,0 0,0 0,0 0,130-122,-57 45,-53 57,1 2,2 0,-1 2,2 1,0 0,1 2,8-2,-32 15,0 0,0 0,0 0,1 1,-1-1,0 0,0 1,1 0,-1-1,0 1,0 0,1 0,-1 1,0-1,1 0,-1 1,0-1,0 1,0 0,1 0,-1 0,0 0,0 0,0 0,0 0,-1 1,1-1,0 1,0-1,-1 1,1 0,-1 0,0 0,1 0,-1-1,0 2,0-1,0 0,0 0,-1 0,1 1,14 96,-1 11,-13-105,0-1,0 0,1 0,-1 0,1 0,0 0,1-1,-1 1,1 0,-1-1,1 0,0 1,0-1,0 0,1-1,-1 1,1-1,0 1,-1-1,1 0,0 0,0-1,0 1,1-1,21 3,0-2,1-1,-1 0,0-2,24-4,-47 4,26-3,0-1,-1-2,0-1,0-1,0-2,-1 0,-1-2,0-1,-1-1,13-11,-29 21,-1 0,1-1,-1-1,-1 1,1-1,-1-1,0 1,0-1,-1 0,0-1,-1 0,0 0,0 0,-1 0,0-1,0 1,-1-1,-1 0,0 0,0 0,-1 0,0-1,0 1,-2-5,0 11,-1 0,0 1,0-1,0 0,-1 1,1-1,-1 1,0 0,0 0,0 0,0 0,0 1,-1-1,1 1,-1 0,0 0,1 0,-1 0,0 1,0 0,0-1,-1 1,1 1,0-1,0 1,0-1,-4 1,-3 0,-1 0,1 0,-1 1,1 0,-1 1,1 0,0 1,0 1,-10 3,11-1,-1 0,1 0,1 1,-1 0,1 1,0 0,1 0,0 1,0 0,1 0,0 1,0 0,1 1,1-1,0 1,0 0,1 0,1 0,-1 1,2 0,0-1,0 1,1 0,1 0,0 12,1-16,0-1,0 1,0 0,1 0,1-1,-1 1,1-1,0 1,1-1,0 0,0 0,1-1,-1 1,1-1,1 0,-1-1,1 1,0-1,0 0,1 0,-1-1,1 0,7 3,5 2,0-1,0-1,1 0,0-2,0 0,0-1,1-1,12 0,2-2</inkml:trace>
  <inkml:trace contextRef="#ctx0" brushRef="#br0" timeOffset="94581.253">7988 9737,'7'-1,"230"-50,-223 46,0-1,-1 1,1-2,-1 0,-1-1,1 0,-2-1,1 0,-1-1,0 0,-1-1,0 0,-1 0,0-1,1-4,-6 12,-1-1,0 1,-1-1,1 1,-1-1,0 0,0 0,-1 0,0 0,1 0,-1 0,-1-1,1 1,-1 0,0 0,0-1,-1 1,0 0,1 0,-2 0,1 0,-1 0,1 0,-1 0,-1 0,1 0,-1 1,0-1,0 1,0 0,0 0,-1 0,1 0,-1 1,0-1,0 1,-1 0,1 0,-1 1,1-1,-1 1,0 0,0 0,0 1,0-1,0 1,0 0,-1 1,0-1,-9 5,1 1,-1 0,1 1,0 1,0 0,1 1,0 0,0 1,1 1,0-1,1 2,0 0,1 0,0 1,0 1,2-1,-1 1,2 1,0-1,0 1,-3 12,5-17,0 0,0 0,1 0,1 1,-1-1,2 1,-1 0,1 0,1 0,-1 0,2 1,0-1,0 0,0 0,2 0,-1 1,1-1,1 0,-1-1,2 1,-1 0,2-1,-1 0,1 0,0 0,1-1,0 1,0-1,1-1,0 1,7 4,0-3,-1-1,2 0,-1-2,1 1,0-2,0 0,1-1,-1 0,1-2,0 1,0-2,0 0,0-1,0-1,0 0,0-1,0-1,0 0,6-3,22-8,-1-1,0-3,-1-1,-1-2,-1-1,7-8,33-24,-2-3,-3-3,-3-3,29-36,-62 57,-3-2,-1-1,-2-1,-2-2,-3-1,2-9,-16 30,-2-1,0-1,-3 1,0-1,-2-1,-1 0,-1 0,-2 0,-1 0,-2-1,-3-27,2 47,-1 0,-1-1,0 1,-1 0,0 0,-1 0,0 1,0 0,-2 0,1 0,-1 1,-4-4,7 10,0-1,0 1,0 0,-1 1,0-1,0 1,0 0,0 0,-1 0,1 1,-1-1,1 1,-1 1,0-1,0 1,0 0,0 1,0-1,0 1,0 0,0 0,0 1,1 0,-1 0,0 1,-4 1,-10 6,0 0,1 2,0 1,1 0,0 1,1 1,0 1,1 0,1 1,1 1,0 0,1 1,-6 12,-5 10,2 1,2 1,1 1,3 0,1 2,2 0,2 0,3 1,1 0,2 1,2 9,1-25,2 0,1 0,1 0,2 0,1-1,1 1,2-1,4 9,-7-24,1 0,1-1,0 0,0-1,1 1,1-1,0-1,1 0,1 0,0-1,0 0,1-1,0 0,1-1,0 0,0-1,6 2,-10-6,-1-1,1 0,0 0,0-1,0 0,0-1,0 0,0 0,0-1,0 0,0-1,1 0,-1 0,0-1,0 0,-1 0,1-1,0 0,-1-1,0 0,0 0,0-1,0 0,4-4,6-7</inkml:trace>
  <inkml:trace contextRef="#ctx0" brushRef="#br0" timeOffset="98646.89">10049 9398,'-1'0,"0"0,1 0,-1 1,0-1,1 0,-1 0,0 0,1 0,-1 0,0 0,1 0,-1 0,0 0,1 0,-1 0,0-1,1 1,-1 0,0 0,1-1,-1 1,1 0,-1-1,1 1,-1 0,1-1,-1 1,1-1,-1 1,1-1,-1 1,1-1,0 1,-1-1,1 0,0 1,-1-1,1 0,0 1,0-1,0 0,0 1,-1-1,1 0,0 1,0-1,0 0,1 1,-1-1,0 0,0 1,0-1,0 0,1 1,-1-1,0 1,0-1,1 0,-1 1,1-1,-1 1,0-1,1 1,-1-1,1 1,-1-1,1 1,0 0,-1-1,1 1,-24 13,2 2,-1 0,2 2,0 0,1 1,1 1,1 0,0 2,2 0,0 0,1 2,2 0,0 0,1 1,2 0,-5 18,11-37,1 0,0 1,0-1,1 0,0 1,-1-1,2 1,-1 0,1-1,0 1,0-1,0 1,1 0,0-1,0 1,0-1,1 1,-1-1,2 0,-1 0,0 1,1-2,0 1,0 0,0 0,1-1,0 0,0 0,0 0,0 0,0-1,1 1,0-1,0 0,0-1,0 1,2 0,7-3,0 0,0-1,-1-1,1 0,-1-1,1-1,-1 0,0-1,0 0,-1 0,0-2,0 0,0 0,-1-1,0 0,0-1,-1 0,0-1,-1 0,0 0,5-9,12-11,-1-1,-1-1,-2-2,-1 0,-2-1,-1-1,-2 0,6-24,14-31,-36 92,0-1,0 0,0 1,0-1,0 0,0 0,0 1,0-1,0 0,0 0,0 1,0-1,0 0,1 0,-1 1,0-1,0 0,0 0,0 0,1 1,-1-1,0 0,0 0,0 0,1 1,-1-1,0 0,0 0,1 0,-1 0,0 0,0 0,1 0,-1 0,0 0,1 0,-1 0,0 1,0-2,1 1,-1 0,0 0,0 0,1 0,-1 0,0 0,0 0,1 0,-1 0,0 0,0-1,1 1,-1 0,0 0,2 30,-2-29,0 19,-2-11,2 1,-1 0,1 0,1 0,0 0,0 0,1 0,0-1,0 1,1-1,1 1,0-1,0 0,0 0,1-1,1 1,-1-1,7 7,-5-9,0 0,0 0,1-1,0 0,0 0,0-1,0 0,1 0,-1-1,1 0,0 0,0-1,0 0,0-1,0 0,1-1,-1 0,0 0,0-1,1 0,-1 0,0-1,0 0,0-1,-1 0,1 0,-1-1,1 0,-1-1,0 0,1-1,181-140,-41 44,-148 100,1 0,0 1,-1-1,1 0,0 1,0 0,0-1,1 1,-1 0,0 0,0 0,0 1,1-1,-1 0,0 1,1 0,-1-1,1 1,-1 0,0 0,1 0,-1 1,1-1,-1 1,0-1,1 1,-1 0,0 0,0 0,0 0,1 0,-1 0,0 0,0 1,-1-1,1 1,0 0,0-1,-1 1,1 0,-1 0,1 2,1 10,-2 1,0-1,-1 1,0 0,-1-1,0 1,-2 0,0-1,0 0,-1 0,-1 0,0 0,-1-1,-1 1,0-1,0-1,-2 0,1 0,-7 6,6-6,-1 0,0 0,0-1,-2-1,1 0,-1 0,0-1,-1-1,0 0,-1 0,0-2,0 1,-14 3,-13-7,41-3,-1 0,0 0,1 0,-1 0,0 0,1-1,-1 1,0 0,1 0,-1 0,1 0,-1-1,0 1,1 0,-1-1,1 1,-1 0,1-1,-1 1,1-1,-1 1,1-1,-1 1,1-1,0 1,-1-1,1 1,0-1,-1 1,1-1,0 0,0 1,0-1,-1 1,1-1,0 0,0 1,0-1,0 0,0 1,0-1,0 0,0 1,1-1,-1 0,0 1,0-1,0 1,1-1,-1 0,0 1,1-1,-1 1,0-1,1 1,-1-1,1 1,-1-1,1 1,8-8,0 0,0 1,0 0,1 1,0 0,0 1,1 0,0 0,-1 1,1 1,1 0,-1 0,2 1,18-4,1 2,0 2,0 1,0 1,13 3,94-3,-119-4,0 0,0-2,-1 0,0-1,0 0,-1-2,0 0,6-5,8-3,-7 1,-1 0,0-2,-2-1,0 0,-1-2,-1 0,-1-2,-1 0,2-4,0-8,-1-1,-2-1,-1-1,-2 0,-2-1,-1 0,-2 0,-2-1,-2-1,-1 1,-2-15,1-5,-2 0,-3 0,-3 0,-2 1,-10-33,17 90,0-1,0 0,0 1,0-1,0 0,0 0,-1 1,1-1,-1 0,0 1,0-1,0 0,0 1,0-1,0 1,-1 0,1-1,-1 1,0 0,0 0,0 0,0 0,0 0,0 1,0-1,0 0,-1 1,1 0,-1 0,1-1,-1 1,0 1,1-1,-1 0,0 1,-1 4,0 1,0-1,0 1,1 1,0-1,0 0,0 1,0-1,1 1,0 0,0 0,1 0,0 0,-1 6,1-6,-8 49,2 1,3 0,2 0,5 49,-1-11,5 78,7 0,18 63,19-32,-51-203,0 1,0-1,0 1,0 0,0-1,0 1,0-1,0 1,0-1,0 1,1 0,-1-1,0 1,0-1,0 1,1-1,-1 1,0-1,1 1,-1-1,0 1,1-1,-1 1,1-1,-1 0,1 1,-1-1,1 0,-1 1,1-1,-1 0,1 0,-1 0,1 1,-1-1,1 0,-1 0,1 0,0 0,-1 0,1 0,-1 0,1 0,0 0,-1 0,1 0,-1 0,1-1,-1 1,1 0,0 0,12-29,-11 15,0-1,-1 0,-1 0,0 1,-1-1,-1 0,0 0,-3-6,-1-5</inkml:trace>
  <inkml:trace contextRef="#ctx0" brushRef="#br0" timeOffset="98849.899">11431 9087,'29'10,"14"3,9-1,1-2,1-3,-3-3,-2-6,-4-4,-5 0,1 1,-3 1,-2-3,-3-2,-2 3,-1 0,-7 3</inkml:trace>
  <inkml:trace contextRef="#ctx0" brushRef="#br0" timeOffset="99028.787">12334 9370,'0'34,"0"15,0 0</inkml:trace>
  <inkml:trace contextRef="#ctx0" brushRef="#br0" timeOffset="99180.698">12362 8918,'0'0</inkml:trace>
  <inkml:trace contextRef="#ctx0" brushRef="#br0" timeOffset="99375.588">12870 9087,'-29'11,"1"1,0 1,1 1,1 1,0 2,1 1,1 0,0 2,2 1,0 0,-2 6,20-23,1 0,0 0,0 0,0 1,1-1,0 1,-1 0,2 0,-1-1,0 1,1 0,0 1,0-1,1 0,-1 0,1 0,0 0,0 1,1-1,0 0,0 0,0 0,0 0,1 0,0 0,0 0,0-1,0 1,2 1,7 5,0-1,0-1,1 0,0-1,0 0,1-1,0 0,0-1,1 0,-1-1,1-1,1 0,-1-1,0-1,1 0,-1-1,1 0,0-1,-1-1,7-1,116-25,-115 17</inkml:trace>
  <inkml:trace contextRef="#ctx0" brushRef="#br0" timeOffset="100194.601">13999 9200,'22'145,"-17"-103,-3 0,-1 0,-2 1,-2-1,-1 0,-3 0,-2 2,-17-5,26-39,-1 1,0-1,0 1,1-1,-1 0,0 0,1 1,-1-1,0 0,0 0,0 0,1 0,-1 0,0 0,0 0,1 0,-1 0,0 0,0 0,0 0,1-1,-1 1,0 0,1-1,-1 1,0 0,1-1,-1 1,0-1,1 1,-1-1,1 1,-1-1,1 0,-1 1,1-1,-1 1,1-1,-1 0,1 0,0 1,0-1,-1 0,1 0,0 1,0-1,0 0,0 0,0 1,0-1,0 0,0 0,0 0,0 1,0-1,0 0,1-12,-1 0,1 0,1 1,1-1,-1 0,2 1,0 0,0 0,1 0,1 0,0 1,2-3,33-57,2 1,4 2,3 3,2 1,15-9,-43 45,1 1,2 1,0 1,2 2,0 0,2 2,0 2,1 0,1 2,22-7,-53 23,-1 0,1 0,0 0,0 0,1 0,-1 0,0 1,0-1,0 1,1-1,-1 1,0 0,0 0,1 0,-1 0,0 0,0 0,0 1,1-1,-1 1,0 0,0-1,0 1,0 0,0 0,0 1,0-1,0 0,0 0,-1 1,1-1,0 1,-1 0,1 0,-1-1,0 1,0 0,1 0,-1 0,-1 0,1 0,0 0,0 1,-1-1,1 2,-5 12,0 1,-1-1,-1 0,0-1,-1 1,-1-1,-1-1,0 1,0-2,-2 1,1-1,-7 5,16-17,-45 54,-1-3,-3-1,-2-3,-2-2,-28 16,25-30,58-32,0 0,-1 0,1 0,0 0,-1 0,1 0,-1-1,1 1,-1 0,1-1,-1 1,1 0,-1-1,1 1,-1 0,1-1,-1 1,1-1,-1 1,0-1,1 1,-1-1,0 1,1-1,-1 1,0-1,0 1,0-1,1 0,-1 1,0-1,0 1,0-1,0 0,0 1,0-1,0 0,0 1,0-1,-1 1,1-1,0 0,0 1,0-1,-1 1,1-1,0 1,-1-1,1 1,0-1,-1 1,1-1,-1 1,1 0,-1-1,1 1,-1-1,1 1,-1 0,1 0,-1-1,1 1,-1 0,1 0,-1 0,0-1,1 1,-1 0,0 0,91-70,-59 50</inkml:trace>
  <inkml:trace contextRef="#ctx0" brushRef="#br0" timeOffset="100465.431">15100 8947,'-207'233,"161"-129,45-101,1 0,-1 0,1 0,0 0,0 0,0 0,0 0,1 0,-1 0,1 0,-1 0,1 0,0-1,0 1,1 0,-1 0,0-1,1 1,0-1,-1 0,1 1,0-1,0 0,1 0,-1 0,0 0,1 0,-1-1,1 1,-1-1,1 1,0-1,0 0,-1 0,1 0,1-1,11 2,0-1,1-1,-1 0,0-1,0-1,0-1,-1 0,1 0,0-2,-1 0,0 0,0-1,-1-1,0 0,0-1,0-1,-1 0,0 0,-1-1,6-8,-9 12,0 1,-1-1,0-1,-1 0,1 0,-1 0,-1-1,1 1,-1-1,-1-1,0 1,0-1,0 1,-1-1,0 0,-1-1,0 1,0 0,-1-1,-1 1,1 0,-1-1,-1 1,0-1,0 1,-1 0,0-1,-1 1,0 0,0 1,-1-1,0 0,-2-2,-1 3,-2-1,1 1,-1 0,0 1,-1 0,1 0,-2 1,1 0,-11-3,-1-3,3 1</inkml:trace>
  <inkml:trace contextRef="#ctx0" brushRef="#br0" timeOffset="100765.071">15778 8184,'-29'127,"6"2,5 0,7 1,4 119,9 64,-1-308,-1 0,1 0,-1-1,-1 1,1 0,-1 0,0-1,0 1,0 0,0-1,-1 1,0-1,0 0,0 1,-1-1,1 0,-1 0,0 0,0-1,0 1,-1-1,-1 2,-11 2</inkml:trace>
  <inkml:trace contextRef="#ctx0" brushRef="#br0" timeOffset="101205.881">15467 8918,'59'7,"0"-2,1-2,-1-4,16-2,-25-2,212-1,-257 7,-1 1,1-1,-1 1,0 0,0 0,0 0,0 1,0-1,0 1,0 0,-1 0,1 0,-1 1,0-1,0 1,0 0,-1 0,0 0,1 0,0 4,39 43,-36-47,1 0,0-1,-1 0,1 0,0-1,0 1,1-2,-1 1,0-1,1 0,-1 0,0-1,1 0,-1-1,1 1,-1-1,0-1,1 0,-1 0,6-2,135-68,-140 66,0 1,-1-1,0 0,0 0,0-1,-1 0,0 0,0 0,-1-1,5-8,-9 14,1-1,-1 0,0 0,0 0,0 0,0 0,0 0,-1 0,1 0,-1 0,0 0,0 0,0 0,0 0,0 0,-1 0,0 0,1 0,-1 0,0 0,0 0,-1 1,1-1,-1 0,1 0,-1 1,0-1,0 1,0 0,0 0,0 0,-1 0,1 0,-2-1,-2-1,0 1,0 0,0 1,0-1,0 1,0 0,0 1,-1 0,1 0,0 0,-1 1,1 0,-1 0,1 0,-1 1,1 0,-1 0,1 1,0 0,0 0,0 0,-5 3,-1 1,-1 0,1 0,1 2,-1-1,1 2,1-1,-1 1,1 1,1 0,-3 4,5-5,0 0,1 1,0 0,1 0,0 0,0 0,1 1,1 0,0 0,0 0,1 0,0 0,1 1,1-1,-1 0,2 1,0-1,0 1,1-1,0 0,1 0,0 0,1 0,0-1,3 6,9 5,-2-3</inkml:trace>
  <inkml:trace contextRef="#ctx0" brushRef="#br0" timeOffset="101607.6">16709 9172,'68'-55,"-2"-3,-3-3,31-40,-94 101,0-1,0 1,0-1,0 1,0 0,0-1,1 1,-1-1,0 1,0-1,1 1,-1 0,0-1,0 1,1 0,-1-1,0 1,1 0,-1-1,1 1,-1 0,0 0,1-1,-1 1,1 0,-1 0,1 0,-1 0,0 0,1-1,-1 1,1 0,-1 0,1 0,-1 0,1 0,-1 1,1-1,-1 0,1 0,-1 0,0 0,1 0,-1 1,1-1,-1 0,0 0,1 1,-1-1,1 0,-1 0,0 1,1-1,-1 0,0 1,0-1,1 1,-1-1,0 0,0 1,3 33,-2-22,-2-6,2 0,-1 0,1 1,-1-1,2 0,-1 0,1 0,0 0,0 0,1 0,-1-1,1 1,0-1,1 1,0-1,-1 0,2-1,-1 1,0-1,1 0,0 0,0 0,0 0,1-1,-1 0,1 0,-1-1,1 1,0-1,0 0,7 0,0 0,1-1,-1 0,0-1,0 0,1-1,-1-1,0 0,0-1,0 0,0-1,-1 0,0-1,0-1,0 0,0 0,-1-1,0-1,0 1,-1-2,0 0,7-8,87-92,-90 97</inkml:trace>
  <inkml:trace contextRef="#ctx0" brushRef="#br0" timeOffset="102735.321">16285 9257,'5'0,"6"0,6 0,6 0,2 0,3 0,1 5,1 1,-1 0,0-1,-5-2</inkml:trace>
  <inkml:trace contextRef="#ctx0" brushRef="#br0" timeOffset="103404.811">17922 8043,'-18'39,"2"1,2 0,2 2,1-1,2 1,2 0,2 1,2 0,2 0,2 0,1-1,6 25,22 319,-31-191,1-205</inkml:trace>
  <inkml:trace contextRef="#ctx0" brushRef="#br0" timeOffset="103649.492">17527 8693,'33'4,"17"3,9-1,4-2,-4 0,-3-2,0-1,-6 0,-1-1,-5-5,-5-2,-3 1,-4 1,-3 1,-1 2,-5 1</inkml:trace>
  <inkml:trace contextRef="#ctx0" brushRef="#br0" timeOffset="103817.72">18430 9003,'5'19,"1"7</inkml:trace>
  <inkml:trace contextRef="#ctx0" brushRef="#br0" timeOffset="103993.533">18402 8494,'0'0</inkml:trace>
  <inkml:trace contextRef="#ctx0" brushRef="#br0" timeOffset="104515.075">19051 8693,'-23'1,"-1"2,1 0,0 2,0 1,1 0,0 2,0 0,0 2,1 0,1 1,0 2,0 0,1 0,-15 16,31-27,1 1,-1 0,0-1,1 1,-1 0,1 0,0 1,0-1,0 0,0 1,1-1,0 1,-1 0,1-1,0 1,1 0,-1 0,1-1,0 1,0 0,0 0,0 0,0 0,1-1,0 1,0 0,0 0,0-1,1 1,-1-1,1 1,0-1,0 0,0 0,0 1,1-1,-1-1,1 1,0 0,0 0,12-1,0 0,0 0,0-1,0-1,0-1,-1 0,1-1,0-1,0 0,-1-1,0 0,0-1,0-1,0 0,-1-1,0-1,0 0,10-9,83-57,-104 73,-1 0,0-1,1 1,-1 0,1 0,0 0,-1 0,1 1,0-1,-1 0,1 1,0-1,0 1,-1 0,1-1,0 1,0 0,0 0,-1 0,1 0,0 1,0-1,0 0,-1 1,1-1,0 1,0 0,-1-1,1 1,-1 0,1 0,0 0,-1 0,0 1,1-1,-1 0,0 0,0 1,1-1,-1 1,0 0,18 29,-15-23,0-1,0 1,1-1,0 0,0 0,0-1,1 1,0-1,1-1,-1 1,1-1,0 0,1 0,4 1,0-1,0-2,-1 1,2-2,-1 0,0 0,1-1,-1 0,0-1,1-1,-1 0,0-1,1 0,-1 0,0-2,0 1,-1-2,1 1,-1-2,0 1,6-6,8-4,-2-1,0-2,0 0,-2-2,0 0,-1-1,-2-1,6-9,-5 2,-2-2,0 0,-2-1,-2-1,-1 0,-1 0,-2-1,-1-1,-2 1,-1-1,-2 0,-2-1,0 1,-3-3,2 20,0 0,-2 0,0 0,0 1,-2-1,0 1,-1-1,-1 1,-1 1,0-1,-1 1,-1 0,0 1,-1 0,-1 1,-9-10,17 21,1 1,-1 0,0-1,0 1,0 1,0-1,-1 0,1 1,0 0,-1-1,1 1,-1 0,1 1,-1-1,1 1,-1 0,0 0,1 0,-1 0,1 0,-1 1,1 0,-1-1,1 1,-1 1,1-1,0 0,-1 1,1 0,0 0,0 0,-1 0,-3 4,0 0,1 0,0 1,0 0,0 0,1 0,0 0,0 1,1 0,0 0,0 0,-1 7,-2 17,2 0,1 1,2-1,1 1,2-1,1 1,1-1,2 1,1-1,1-1,2 1,1-1,2-1,1 0,1-1,11 16,-8-15,1 1,1-2,2-1,1 0,1-2,1 0,2-2,0-1,2-1,0-1,24 13,-20-13,-13-8,-1-1,2-1,-1 0,1-2,1 0,0-1,4 0,6-2</inkml:trace>
  <inkml:trace contextRef="#ctx0" brushRef="#br0" timeOffset="105491.728">57 11402,'34'1,"0"-1,0-2,0-2,0-1,0-1,-1-2,0-1,-1-2,0-1,-1-2,0 0,-1-3,6-4,-18 10,0-2,0 0,-1-1,-1 0,0-2,-1 0,-1 0,-1-1,0-1,-1 0,-1-1,0-1,-2 1,0-2,-8 15,0 0,0 0,-1 1,0-1,0 0,0 0,-1 0,0 0,0 1,0-1,-1 0,0 1,0-1,0 1,-1 0,0-1,0 1,0 1,0-1,-1 0,0 1,0 0,0 0,-1 0,1 0,-1 1,0-1,0 1,0 0,0 1,-1-1,1 1,-1 0,1 1,-1-1,0 1,1 0,-1 1,0-1,0 1,0 0,0 1,0-1,-14 5,-1 0,1 2,0 0,0 1,0 1,2 1,-1 0,1 2,0 0,2 1,-1 1,1 0,1 1,1 1,0 0,1 1,1 0,0 1,2 1,-4 6,6-12,1 0,0 1,1 0,0 0,1 0,1 1,0 0,1 0,1 0,0 0,1 0,0 0,2 0,-1 1,2-1,0 0,1 0,1 0,0-1,2 4,-1-7,1 1,0-1,1 0,0 0,1-1,1 0,-1 0,1-1,1 0,0-1,0 0,0-1,1 0,0 0,1-1,0-1,0 0,0 0,0-1,0-1,1 0,0 0,0-2,11 1,-1 1,0-1,0-1,0-1,0-1,0-2,0 0,-1-1,1-1,-1-1,0-1,0-1,-1-1,0-1,-1-1,0 0,0-2,-1 0,-1-1,14-15,-11 6,-3 5</inkml:trace>
  <inkml:trace contextRef="#ctx0" brushRef="#br0" timeOffset="105872.632">988 11459,'96'-95,"166"-180,-185 171,-76 105,-1-1,0 1,0-1,0 1,0-1,0 1,0-1,1 0,-1 1,0-1,0 1,1-1,-1 0,0 1,0-1,1 0,-1 1,0-1,1 0,-1 0,1 1,-1-1,0 0,1 0,-1 0,1 1,-1-1,1 0,-1 0,0 0,1 0,-1 0,1 0,-1 0,1 0,-1 0,1 0,-1 0,0 0,1 0,-1-1,1 1,-1 0,1 0,-1 0,0-1,1 1,-1 0,0 0,1-1,-1 1,0 0,1-1,-1 1,0 0,1-1,-1 1,0-1,0 1,0 0,1-1,-1 1,-1 39,-10 25,8-51,0 1,1 0,0 0,1 0,1 0,0 0,1 0,1 6,0-13,-1-1,1 1,0-1,1 1,0-1,0 0,0 0,0 0,1 0,0 0,1-1,-1 0,1 0,0 0,0 0,0-1,1 0,-1 0,1 0,0-1,1 0,-1 0,0 0,1-1,-1 0,1-1,0 1,0-1,-1 0,1-1,0 0,0 0,0 0,0-1,2 0,9-3,0-1,1-1,-2-1,1 0,-1-1,0-1,-1 0,0-2,0 0,-1 0,0-1,-1-1,9-11,-16 16,1-1,-1 1,-1-1,0 0,0-1,0 0,-1 0,-1 0,0 0,0-1,-1 1,0-1,-1 0,0-6,0-5</inkml:trace>
  <inkml:trace contextRef="#ctx0" brushRef="#br0" timeOffset="106648.989">2202 11176,'3'5,"1"0,-1-1,1 1,0-1,0 1,1-1,-1-1,1 1,0-1,0 1,0-2,0 1,1 0,-1-1,1 0,-1 0,1-1,0 1,0-1,0-1,-1 1,1-1,0 0,0 0,0-1,0 1,0-1,0-1,-1 1,1-1,0 0,-1 0,0-1,5-2,8-7,0 0,-1-2,0 0,-1-1,0 0,-1-2,-1 1,-1-2,0 0,-2 0,3-7,-12 23,0-1,-1 0,1 0,-1-1,1 1,-1 0,0 0,0-1,-1 1,1 0,-1-1,1 1,-1-1,0 1,-1 0,1-1,0 1,-1-1,0 1,0 0,0-1,0 1,0 0,-1 0,0 0,1 0,-1 0,0 0,0 1,-1-1,1 1,0-1,-1 1,0 0,1 0,-1 0,0 0,0 0,0 1,0-1,0 1,-1 0,1 0,0 0,-1 0,-2 0,-8 4,1 0,0 1,0 0,0 1,1 1,0 0,0 0,0 1,1 1,0 0,0 0,1 1,0 1,1-1,0 2,-6 8,2-5,2 0,0 0,0 2,1-1,1 1,1 0,0 1,1 0,1 0,1 1,0 0,1 0,1 0,1 0,0 1,2 6,0-20,1 1,-1 0,1-1,1 1,-1 0,1-1,0 1,1-1,-1 0,1 0,0 0,0 0,0 0,1-1,0 0,0 1,0-1,0-1,1 1,-1 0,1-1,0 0,0 0,0-1,1 1,-1-1,0 0,1-1,0 1,8 1,-1 0,1-1,0-1,0 0,0-1,0 0,-1-2,1 1,0-1,0-1,9-3,30-15,-1-1,-1-3,-1-2,40-28,-45 25,-2-1,-1-2,-1-2,-2-2,18-24,-42 44,0-1,-2-1,0 0,-2-1,0 0,-1-1,-1 0,0-1,-2 1,1-8,-7 26,0 1,-1-1,1 1,0-1,-1 0,0 1,1-1,-1 0,0 1,0-1,-1 0,1 0,0 1,-1-1,0 0,1 1,-1-1,0 1,-1-1,1 1,0 0,-1-1,1 1,-1 0,0 0,1 0,-1 0,0 0,-1 0,1 1,0-1,0 1,-1-1,1 1,0 0,-1 0,1 0,-1 0,0 0,1 1,-1-1,0 1,1 0,-1 0,0 0,0 0,1 0,-1 0,0 1,1 0,-1-1,-1 2,-12 3,0 2,1 0,0 1,0 0,1 1,0 1,0 0,1 1,1 1,-1 0,2 0,-10 14,-19 59,39-82,1 0,-1 0,1 0,-1-1,1 1,0 0,0 0,0 0,1 0,-1 0,1 0,-1-1,1 1,0 0,0 0,0-1,1 1,-1-1,0 1,1-1,0 1,0-1,-1 0,1 0,1 0,-1 0,0 0,0-1,1 1,-1 0,1-1,15 6,-1-1,1 0,0-2,1 0,-1-1,1 0,-1-2,14-1,69 10,-96-10,0 1,0 0,1 0,-1 0,0 1,0-1,0 1,0 0,-1 1,1-1,-1 1,1 0,-1 0,0 1,0-1,0 1,0 0,-1 0,0 0,1 0,-2 1,1-1,0 1,-1 0,0-1,0 1,0 0,-1 1,0-1,0 0,0 0,0 0,-1 1,0-1,0 0,0 1,-29 102,18-89</inkml:trace>
  <inkml:trace contextRef="#ctx0" brushRef="#br0" timeOffset="107212.348">3670 10922,'-8'8,"-39"37,1 3,3 1,2 2,-26 45,61-89,1 1,1 1,0-1,0 0,1 1,0 0,0 0,1 0,0 0,0 0,1 0,1 1,-1-1,2 0,-1 1,1-1,0 0,1 0,2 5,-3-12,0 0,0 0,0 0,1-1,-1 1,1 0,-1-1,1 1,0-1,-1 1,1-1,0 0,0 0,0 0,0 0,0 0,0-1,0 1,0 0,1-1,-1 0,0 1,0-1,0 0,1 0,-1 0,0 0,0-1,0 1,1-1,-1 1,0-1,0 0,0 0,1 0,67-44,74-128,-58 63,46-42,-131 151,0 0,-1 1,1-1,0 1,0-1,-1 1,1-1,0 1,0 0,0-1,0 1,-1 0,1 0,0 0,0 0,0 0,0 0,0 0,0 0,0 0,-1 0,1 0,0 0,0 0,0 1,0-1,0 0,-1 1,1-1,0 1,0-1,-1 1,1-1,0 1,0 0,-1-1,1 1,-1 0,1-1,-1 1,1 0,-1 0,1-1,-1 1,0 0,1 0,-1 0,0 0,0 0,0 0,0-1,1 1,-1 0,0 0,-1 0,1 0,4 61,-4-56,-32 378,21-295,-1 17,-4-1,-5-1,-4-1,-9 12,29-98,-1-1,-1-1,0 1,-1-1,-1 0,0-1,-1 0,0-1,-1 0,-7 6,17-17,0-1,0 0,0 0,0 0,0-1,0 1,0 0,0 0,0 0,0-1,0 1,-1-1,1 1,0-1,0 1,-1-1,1 0,0 1,-1-1,1 0,0 0,-1 0,1 0,0 0,-1-1,1 1,0 0,-1-1,1 1,0 0,0-1,-1 0,1 1,0-1,0 0,0 1,0-1,0 0,0 0,0 0,0 0,0 0,0 0,1 0,-1 0,0-1,1 1,-1 0,1 0,-1 0,1-1,-1 0,-8-75,17 7,3 2,2-1,8-11,97-284,-99 322,-2 12</inkml:trace>
  <inkml:trace contextRef="#ctx0" brushRef="#br0" timeOffset="107831.511">4234 10979,'-12'21,"1"1,0 0,2 1,0 0,2 0,1 1,0 0,2 0,1 1,1-1,1 2,1-22,0 0,0 0,1-1,-1 1,1 0,0-1,0 1,0-1,0 1,1-1,0 1,-1-1,1 0,1 0,-1 0,0 0,1 0,-1 0,1-1,0 1,0-1,0 0,0 0,0 0,0 0,1-1,-1 1,0-1,1 0,0 0,-1 0,1 0,0 0,-1-1,1 0,0 0,-1 0,1 0,0-1,0 1,1-1,8-3,-1-1,0 0,0-1,0 0,-1-1,0 0,0-1,-1 0,0-1,0 0,-1 0,0-1,-1 0,0 0,1-4,27-28,183-230,-218 270,0 0,0 0,0 1,0-1,0 0,0 0,1 1,-1-1,1 1,-1-1,1 1,0-1,-1 1,1 0,0 0,0 0,0 0,0 0,0 0,0 1,0-1,0 1,0-1,0 1,0 0,0 0,0 0,0 0,1 0,-1 0,0 0,0 1,0-1,0 1,0 0,0-1,0 1,0 0,0 0,0 0,-1 1,1-1,0 0,-1 1,1-1,-1 1,1-1,0 2,1 13,0 1,-2 0,1-1,-2 1,0 0,-1 0,-1-1,-1 1,-3 14,-3 21,-10 84,-7-2,-5-1,-6-1,-49 115,71-214,-1 1,-2-2,-1 0,-1-2,-2 0,-1-1,-1-1,-2-1,25-25,0-1,0 1,0-1,0 1,0-1,-1 0,1 0,0 1,-1-1,1 0,-1 0,0 0,1-1,-1 1,0 0,0 0,1-1,-1 0,0 1,0-1,0 0,1 1,-1-1,0 0,0-1,0 1,0 0,0 0,1-1,-1 1,0-1,0 0,1 1,-1-1,0 0,1 0,-1 0,1 0,-1 0,1 0,-1-1,1 1,0 0,0-1,0 1,0-1,0 1,0-1,0 0,0 1,0-1,1 0,-1 0,1 0,-1 1,1-1,0 0,0-1,-1-10,0-1,1 1,1 0,0 0,1 0,0 0,1 1,0-1,1 0,4-6,-1-2,11-34,4 2,1 0,3 2,2 0,2 2,2 2,11-10,59-51,-84 89</inkml:trace>
  <inkml:trace contextRef="#ctx0" brushRef="#br0" timeOffset="108299.093">5899 11035,'-9'34,"-9"20,0 6,2-2,-1-7,3-7,3-6,-1-4,2-4,7-2,4-11,2-8</inkml:trace>
  <inkml:trace contextRef="#ctx0" brushRef="#br0" timeOffset="108545.804">5871 10696,'0'0</inkml:trace>
  <inkml:trace contextRef="#ctx0" brushRef="#br0" timeOffset="108765.424">6520 11006,'-10'3,"1"0,-1 1,1 0,0 1,0-1,0 2,0-1,1 1,0 1,1-1,-1 1,1 1,0-1,1 1,0 1,0-1,1 1,-2 3,8-8,-1 0,1 0,-1 0,1 0,0 0,1-1,-1 1,1 0,0-1,0 1,0-1,0 1,0-1,1 0,-1 0,1 0,0 0,0-1,0 1,1-1,-1 0,0 0,1 0,-1 0,1 0,3 0,21 17,-24-16,0 1,0-1,0 1,0 0,-1 0,1 0,-1 1,0-1,-1 1,1 0,-1-1,0 1,0 0,0 0,-1 1,0-1,0 0,0 0,-1 1,1-1,-1 0,0 1,-1-1,0 0,1 1,-2-1,1 0,-1 0,1 0,-1 0,-1 0,1 0,-1-1,1 1,-2-1,1 1,0-1,-1 0,0 0,1-1,-2 1,1-1,-2 1,-12 8,-2-2,1 0,-1-1,-1-1,0 0,0-2,0-1,-10 1,3-1,3-1</inkml:trace>
  <inkml:trace contextRef="#ctx0" brushRef="#br0" timeOffset="109420.409">8101 11035,'-19'-3,"1"1,-1 1,0 1,1 0,-1 1,0 1,1 1,0 1,0 0,0 2,0 0,1 0,-1 2,2 0,-1 1,1 1,1 0,0 1,0 1,1 0,1 1,0 1,0 0,2 1,0 0,0 0,-6 15,13-26,1 1,0 0,0-1,0 1,0 0,1 0,0 1,0-1,0 0,1 1,-1 0,1-1,1 1,-1-1,1 1,0 0,0-1,1 1,-1 0,1-1,1 1,-1-1,1 1,0-1,0 0,0 0,1 0,0 0,0 0,0 0,1-1,-1 1,1-1,1 1,7 0,1-1,0 0,0 0,1-1,-1-1,0 0,1-1,0-1,9 0,-22 0,32 0</inkml:trace>
  <inkml:trace contextRef="#ctx0" brushRef="#br0" timeOffset="109736.441">8495 11119,'-24'22,"0"2,1 0,2 1,0 1,2 1,1 1,1 0,1 1,2 1,1 1,-3 12,14-39,0 0,1 0,0 0,0 0,0 0,0 0,1 0,0 0,-1 0,2 0,-1 1,0-1,1 0,0 0,0 0,0 0,0 0,1 0,-1-1,1 1,0 0,0-1,0 1,1-1,-1 0,1 1,0-1,0-1,0 1,0 0,1-1,-1 1,1-1,-1 0,1 0,0-1,2 2,8 0,1-1,0 0,-1-1,1 0,0-1,0-1,0-1,0 0,-1 0,1-2,-1 0,1 0,-1-2,-1 1,1-2,-1 0,0 0,5-5,-5 2,0 0,-1-1,-1-1,1 0,-2 0,0-1,0 0,-1-1,-1 0,0 0,-1-1,-1 0,0 0,-1-1,-1 0,0 1,0-4,-4 10,-1 1,1-1,-2 0,1 1,-1 0,0-1,-1 1,0 0,0 0,-1 1,0-1,0 1,0-1,-1 1,-1 1,1-1,-1 1,0 0,0 0,-1 0,0 1,0 0,0 1,0-1,-1 1,0 1,0 0,-5-2,-59-16,52 23</inkml:trace>
  <inkml:trace contextRef="#ctx0" brushRef="#br0" timeOffset="110139.343">8891 11543,'-1'-21,"0"0,1 1,2-1,0 1,1-1,1 1,0 0,2 0,1 0,0 1,1 0,1 0,1 1,1 0,0 1,1 0,1 1,11-11,-23 26,0 0,0 0,1-1,-1 1,0 0,1 1,-1-1,1 0,-1 0,1 1,-1-1,1 0,-1 1,1 0,0-1,-1 1,1 0,0 0,-1 0,1 0,0 0,-1 0,1 1,0-1,-1 0,1 1,0-1,-1 1,1 0,-1-1,1 1,-1 0,0 0,1 0,-1 0,0 0,0 1,1-1,-1 0,0 0,0 1,0-1,-1 1,1-1,0 1,0-1,-1 1,1-1,-1 1,1-1,-1 1,0 0,0-1,0 1,0 0,0-1,0 3,7 192,-4-190,1-1,-1 0,1 0,1-1,-1 1,1-1,0 0,0 0,0 0,0-1,1 1,-1-1,1-1,0 1,0-1,0 0,0 0,0-1,0 0,0 0,1 0,-1-1,0 0,1 0,-1-1,0 1,1-1,-1-1,0 1,0-1,0 0,0-1,0 1,-1-1,3-2,12-8,0-1,-1-2,-1 1,0-2,-1-1,-1 0,-1-1,-8 12,5-8,-1 1,0-1,0-1,-2 0,0 0,-1-1,0 0,4-17,4-12,-9 28</inkml:trace>
  <inkml:trace contextRef="#ctx0" brushRef="#br0" timeOffset="110780.241">9992 10471,'9'42,"-2"1,-2 0,-2 0,-2 0,-1 0,-3 0,-1 0,-2 0,-2 0,-11 32,-12 95,24-115,2 1,2 0,4-1,2 13,-3-61,0 0,1-1,0 1,0-1,1 0,0 1,0-1,0 0,1 0,-1 0,2 0,-1 0,1-1,-1 0,1 1,1-1,-1-1,1 1,0-1,0 0,3 2,23-10,-21-7</inkml:trace>
  <inkml:trace contextRef="#ctx0" brushRef="#br0" timeOffset="111021.367">9653 11035,'33'0,"17"0,4 0,2 0,-3 0,-1 0,-5 0,-5 0,-1 0,-2 5,-3 1,-3 0,-2-1,-1-2,-2-1,0 4,-5 1</inkml:trace>
  <inkml:trace contextRef="#ctx0" brushRef="#br0" timeOffset="112647.09">10669 11006,'13'-17,"-41"19,4 10,0 1,1 1,1 2,0 0,-16 16,24-20,1 0,1 0,0 1,1 1,1 0,0 0,0 1,2 0,0 1,0 0,2 0,0 1,1 0,-2 11,5-24,2 1,-1 0,0-1,1 1,0 0,0-1,0 1,0 0,1 0,0-1,0 1,0-1,1 1,-1-1,1 1,0-1,0 0,1 0,-1 0,1 0,0 0,0-1,0 1,1-1,-1 0,1 0,0 0,-1 0,1-1,1 0,-1 0,0 0,0 0,1 0,-1-1,1 0,0 0,-1 0,1 0,0-1,-1 0,1 0,9-3,0-1,0 0,0-1,-1 0,0-2,0 1,-1-1,0-1,0 0,-1-1,0 0,0-1,-1 0,0-1,-1 0,0 0,3-7,5-2,18-22,-2-1,-2-2,-2-1,19-40,-33 66,-13 33,-45 117,39-111,0 0,1 0,1 1,1-1,1 0,0 1,2 5,0-20,0 0,0 0,0 0,0 0,1-1,0 1,0-1,0 1,1-1,0 0,-1 0,1-1,1 1,-1-1,0 0,1 0,0 0,-1-1,1 1,0-1,0-1,1 1,-1 0,0-1,1 0,-1-1,0 1,1-1,-1 0,1 0,-1-1,0 1,1-1,-1-1,0 1,0-1,0 1,0-1,0-1,0 1,0-1,3-3,17-6,-1-1,0-2,-1-1,-1 0,0-2,-1 0,-1-1,-1-1,-1-1,-1-1,0-1,-2 0,-1-1,11-24,-25 43,-8 26,-19 102,26-118,0 1,0-1,0 1,0-1,1 1,0 0,0-1,1 1,0 0,0-1,0 1,0-1,1 1,0-1,0 0,0 0,1 0,0 0,0 0,0 0,1-1,-1 1,1-1,0 0,0 0,1-1,-1 1,1-1,-1 0,1 0,0 0,1-1,-1 0,3 0,0-1,0 0,0-1,-1 0,1 0,0-1,0 0,0 0,-1-1,1 0,0 0,-1-1,0 0,0 0,0-1,0 0,0 0,5-5,107-103,-100 91,42-44,4 3,2 2,9-2,-6 17,-68 46,-1 0,1 0,-1 0,1 0,-1 0,0 0,0 1,1-1,-1 0,0 1,0-1,0 1,0-1,-1 1,1 0,0-1,-1 1,1 0,-1-1,1 1,-1 0,0-1,1 1,-1 0,0 0,-1 0,1-1,0 1,0 0,-1 0,1-1,-1 1,1 0,-1-1,0 1,0-1,1 1,-1 0,-1 0,-85 176,86-177,0 1,0-1,1 0,-1 1,1-1,-1 1,1 0,0-1,-1 1,1-1,0 1,0-1,0 1,0 0,1-1,-1 1,0-1,1 1,-1-1,1 1,-1-1,1 1,0-1,-1 1,1-1,0 0,0 0,0 1,0-1,0 0,0 0,1 0,-1 0,0 0,1 0,-1 0,0-1,1 1,-1 0,1-1,-1 1,1-1,-1 0,1 1,-1-1,1 0,0 0,-1 0,1 0,0 0,80-16,-51 1,0-2,-2 0,0-2,-1-1,10-10,93-62,-128 90,0-1,0 0,1 1,-1 0,1 0,-1 0,1 0,0 0,-1 1,1-1,0 1,0 0,0 1,0-1,0 1,0-1,0 1,0 0,1 1,-1-1,0 1,0-1,0 1,-1 1,1-1,0 0,0 1,0 0,-1 0,1 0,-1 0,0 1,0-1,0 1,3 2,4 105,-12-102,1 0,1 0,-1 0,1 0,1 0,-1 0,2 0,-1 0,1 0,0-1,0 1,1 0,0-1,1 0,-1 0,1 0,1 0,-2-2,0-1,0-1,0 1,0 0,1-1,-1 1,1-1,0 0,0 0,1-1,-1 1,0-1,1 0,-1 0,1-1,0 1,0-1,1 1,4-5,-7-1</inkml:trace>
  <inkml:trace contextRef="#ctx0" brushRef="#br0" timeOffset="112888.024">11261 10471,'10'9,"8"4,10-1,5-3,3-2,-6-3</inkml:trace>
  <inkml:trace contextRef="#ctx0" brushRef="#br0" timeOffset="113322.041">12786 11119,'121'-18,"0"-6,48-19,-161 42,1-1,-1 0,0 0,0-1,0 0,-1 0,1-1,-1 0,0 0,0-1,0 0,0 0,-1-1,0 1,0-1,0-1,-1 1,0-1,-1 0,1 0,-1-1,0 1,-1-1,0 0,0 0,-1 0,0 0,0 0,-1 0,0-1,-1 1,1-5,-5 6,0 1,0 0,0 0,-1 0,1 1,-1-1,-1 1,1 1,-1-1,0 1,0 0,0 0,0 0,-1 1,1 0,-1 0,0 1,0 0,0 0,0 1,-1 0,1 0,0 0,0 1,-1 0,1 1,-3 0,-5-2,0 0,0 2,0-1,-1 2,1 0,0 1,1 0,-1 2,0-1,1 2,0 0,1 0,-1 2,1-1,0 2,1 0,0 0,0 1,1 0,1 1,0 1,0-1,1 2,0-1,1 1,1 0,0 1,1 0,0 0,1 0,1 1,0 0,1 0,0 0,2 0,-1 2,3-8,0-1,0 0,1 1,0-1,0 0,1 0,0 0,0 0,1 0,0-1,0 0,1 0,0 0,0 0,1-1,0 0,0 0,0 0,1-1,0 0,0 0,0-1,0 0,1 0,4 1,4 2,0-1,0 0,1-1,0-1,-1-1,1 0,1-2,-1 1,0-2,0-1,0 0,5-1,14-6,-1-2,0-1,0-1,-1-2,0-2,-2-1,0-1,4-5,-12 7</inkml:trace>
  <inkml:trace contextRef="#ctx0" brushRef="#br0" timeOffset="113760.031">13717 10950,'-23'10,"0"1,1 2,1 0,0 1,1 1,0 1,2 1,0 1,0 0,2 1,0 1,-7 14,20-32,1 0,0 1,1 0,-1-1,0 1,1 0,-1 0,1 0,0 0,0 0,0 0,0 0,1 0,-1 0,1 0,0 0,0 1,0-1,0 0,0 0,1 0,0 0,-1 1,1-1,0 0,1 0,-1-1,0 1,1 0,0 0,-1-1,1 1,0-1,0 1,1-1,-1 0,0 0,1 0,-1 0,1 0,0 0,0-1,0 1,-1-1,1 0,1 0,20 0,0-1,0-1,0-1,0-1,0-1,0-2,-1 0,0-1,0-1,-1-2,0 0,0-1,-2-1,1-1,-1-1,-1-1,4-4,-6 6,1 0,-2-1,0 0,-1-2,0 0,-1 0,-1-1,-1-1,6-11,6-14,-2-1,-1 0,-3-2,-1-1,-3 0,-1-1,1-22,-12 55,-1 1,-1-1,0 1,-1-1,0 1,-1 0,-1-1,0 1,-1 0,-2-3,4 11,-1 0,0 0,0 0,0 0,0 0,-1 0,0 1,0 0,-1 0,0 0,1 1,-2-1,1 1,0 0,-1 0,0 1,1 0,-1 0,-1 0,1 1,0 0,-1 0,-1 0,-3 3,0 0,0 1,0 0,0 1,0 0,0 1,1 0,0 0,-1 1,2 1,-1 0,1 0,0 1,0 0,0 0,1 1,0 0,1 1,0-1,0 2,-17 18,1 2,1 0,2 2,1 0,1 1,2 1,1 0,2 1,-7 31,18-57,0 1,1 0,0 0,1 0,0-1,0 1,1 0,1 0,-1 0,1-1,1 1,0-1,0 0,1 0,0 0,1 0,0 0,0-1,1 0,0 0,0-1,1 1,0-1,0-1,1 1,0-1,0-1,5 4,18 4,1-1,0-2,1 0,-1-3,2 0,27 1,134 1,-170-10</inkml:trace>
  <inkml:trace contextRef="#ctx0" brushRef="#br0" timeOffset="114300.053">15608 10809,'-15'29,"-4"14,6 0,4-3,5-3,7-8,4-9</inkml:trace>
  <inkml:trace contextRef="#ctx0" brushRef="#br0" timeOffset="114518.319">15467 10245,'0'0</inkml:trace>
  <inkml:trace contextRef="#ctx0" brushRef="#br0" timeOffset="114840.361">15862 11063,'94'-114,"-5"-3,45-82,-131 193,26-32,-28 38,-1-1,1 1,0 0,0-1,-1 1,1 0,0-1,0 1,0 0,0 0,-1 0,1 0,0 0,0 0,0 0,0 0,0 0,-1 0,1 0,0 1,0-1,0 0,0 1,-1-1,1 0,0 1,0-1,-1 1,1-1,0 1,-1 0,1-1,-1 1,1-1,-1 1,1 0,-1 0,1-1,-1 1,0 0,1 0,-1 0,0-1,1 1,-1 0,0 0,0 0,0 0,0-1,0 2,40 141,-38-135,1 1,0-1,1 1,0-1,0 0,1-1,0 1,0-1,1 0,0 0,0-1,1 1,-1-1,1-1,1 1,-1-1,1-1,0 1,0-1,0-1,1 1,6 1,-5-4,1 1,-1-2,0 1,1-1,-1-1,1 0,-1 0,0-1,0-1,0 1,0-2,0 1,0-2,-1 1,0-1,0 0,0-1,-1 0,1 0,-1-1,-1 0,0-1,0 0,0 0,-1 0,0-1,0 1,-1-2,-1 1,1-1,64-156,-56 147</inkml:trace>
  <inkml:trace contextRef="#ctx0" brushRef="#br0" timeOffset="115433.261">18204 9991,'12'29,"-2"1,-1 1,-1-1,-2 2,-1-1,-2 0,-1 1,-1 0,-2-1,-1 1,-1-1,-6 21,-15 209,34-12,-9-225</inkml:trace>
  <inkml:trace contextRef="#ctx0" brushRef="#br0" timeOffset="115701.531">17922 10612,'32'-4,"1"-1,0-2,-1-1,-1-1,1-2,-2-1,1-2,26-16,142-108,-114 49,-71 71</inkml:trace>
  <inkml:trace contextRef="#ctx0" brushRef="#br0" timeOffset="116063.308">18741 10104,'0'72,"1"17,-3 0,-15 84,15-161,1 0,0 0,0 0,1 0,1 0,0 0,0 0,1-1,3 10,-3-17,-1 0,1 0,-1 0,1-1,0 1,1 0,-1-1,1 1,0-1,-1 0,1 0,1 0,-1 0,0 0,1-1,-1 0,1 1,0-1,0-1,0 1,0 0,0-1,0 0,0 0,0 0,1-1,-1 1,2-1,6-1,-1-1,0 0,1-1,-1 0,0-1,-1 0,1-1,-1 0,1 0,-2-1,1-1,3-2,19-11,-11 8,-15 7,0 1,1-1,-1 2,1-1,0 1,1 0,-1 0,0 1,1 0,-1 0,1 1,0 0,-1 0,3 1,-7 2,1 0,-1 1,0 0,0 0,1 0,-2 0,1 0,0 0,-1 1,1-1,-1 1,0 0,0 0,-1 0,1 0,-1 0,0 0,0 0,0 0,-1 0,1 1,-1-1,0 0,0 0,-1 1,1-1,-1 0,0 0,0 2,1 3,1 132,2-139,-1 1,0 0,0-1,1 1,-1-1,1 0,0 0,0 0,0 0,0-1,0 1,0-1,0 0,0 1,1-1,-1-1,1 1,-1-1,0 1,1-1,-1 0,1 0,-1 0,1-1,-1 1,0-1,1 0,-1 0,0 0,0 0,1 0,-1-1,0 0,0 1,-1-1,1 0,0-1,0 1,-1 0,0-1,2-1,12-7</inkml:trace>
  <inkml:trace contextRef="#ctx0" brushRef="#br0" timeOffset="116380.701">19475 10781,'21'-5,"1"-1,-1 0,0-2,0-1,-1 0,0-2,-1 0,0-1,-1-1,0 0,-1-2,3-4,-17 16,-1 0,0 0,0 0,0-1,0 1,-1-1,1 1,-1-1,0 1,0-1,0 0,-1 0,1 1,-1-1,0 0,0 0,0 0,-1 1,1-1,-1 0,0 0,0 1,0-1,0 1,-1-1,0 1,1-1,-1 1,0 0,-1 0,1 0,-1 0,1 0,-1 0,0 1,0 0,0-1,0 1,0 0,0 0,-1 1,1-1,-1 1,1-1,-1 1,0 0,0 1,1-1,-1 1,-2-1,-4 1,1 1,-1 0,0 0,0 1,1 0,-1 1,1 0,-1 0,1 1,0 0,1 1,-1 0,1 0,0 1,0 0,1 1,-1-1,2 2,-1-1,1 0,0 1,0 1,1-1,0 0,1 1,-1 0,2 0,-1 1,2-1,-1 1,1-1,0 1,1 0,0 0,1 0,0 0,1-1,0 1,0 0,1 0,0-1,1 1,3 8,1-7,0-1,1 1,0-1,1-1,0 1,0-2,1 1,0-1,0-1,1 0,0 0,1-1,-1 0,1-1,0-1,0 0,1 0,-1-1,1-1,0 0,0-1,-1 0,1-1,0 0,6-2,20 2,-3 0</inkml:trace>
  <inkml:trace contextRef="#ctx0" brushRef="#br0" timeOffset="125335.235">650 13434,'7'7,"1"1,0-2,0 1,0-1,1 0,-1-1,2 0,-1-1,0 0,1 0,0-1,0 0,0 0,0-1,0-1,0 0,1 0,-1-1,0 0,2-1,3-1,1 0,-1-1,0 0,0-2,0 1,-1-2,0 0,0-1,0 0,-1-1,0-1,0 0,-1 0,0-2,-1 1,0-1,-1-1,0 0,-1 0,5-9,-11 17,0 0,0 0,0 0,0 0,-1-1,1 1,-1-1,0 0,-1 0,1 0,-1 0,0 0,0 0,-1 0,1 0,-1 0,0 0,-1 0,1 0,-1 0,0 0,0 0,0 0,-1 0,0 0,0 1,0-1,-1 1,1-1,-1 1,0 0,0 0,-1 0,1 0,-1 1,-1-1,0 1,0 0,0 1,0-1,0 1,-1 0,1 0,-1 1,0-1,1 1,-1 1,0-1,0 1,0 0,1 0,-1 1,0-1,0 1,1 1,-1-1,1 1,-1 0,1 0,-1 1,1-1,-1 2,-124 91,115-81,0 0,1 1,1 0,0 1,2 1,-1 0,2 1,0 0,2 0,0 1,0 0,2 0,1 1,0-1,1 1,0 14,5-25,1 1,0-1,0 1,1-1,0 0,1 0,0 0,1 0,-1-1,2 1,-1-1,1-1,0 1,1-1,0 0,0 0,0-1,1 0,0 0,0-1,0 0,1 0,0-1,0 0,0-1,0 0,1 0,-1-1,1-1,-1 1,1-1,0-1,0 0,-1 0,5-1,24 1,-1-2,1-2,0-1,-1-2,0-1,0-2,-1-2,0-1,-1-2,-1-1,0-1,-2-3,0 0,-1-2,19-18,20-17,-1-3,-4-3,-2-3,50-70,-112 134,23-24,-11 47,-13-7,0-2</inkml:trace>
  <inkml:trace contextRef="#ctx0" brushRef="#br0" timeOffset="126203.594">1864 13180,'38'-36,"2"-17,-3-2,-2-1,-2-1,-3-2,4-16,-26 55,-1-1,0 0,-2 0,0-1,-2 1,0-1,-2 0,0 0,-1 0,-1 0,-2-3,3 23,0-1,0 0,-1 0,1 0,-1 0,1 1,-1-1,0 0,0 0,-1 1,1-1,0 1,-1-1,0 1,1 0,-1-1,0 1,0 0,0 0,0 0,-1 1,1-1,0 0,-1 1,1 0,-1-1,0 1,1 0,-1 0,0 0,0 1,0-1,1 1,-1 0,0 0,-1 0,-3 0,-1 1,1 0,0 1,0-1,0 2,0-1,1 1,-1 0,1 0,-1 1,1-1,0 1,1 1,-3 1,-21 26,2 1,1 1,1 1,2 2,2 0,1 1,2 1,2 1,-7 28,-5 7,5 1,2 1,4 1,3 0,2 14,2-27,7-56,0 0,0 0,1 0,0 0,1 0,-1 0,2 0,-1 0,2 1,-1-1,1 0,0 0,1 0,0 0,1 0,0 0,0 0,0-1,2 1,-1-1,1 0,0-1,0 1,1-1,0 0,4 4,0-5,1 0,-1-1,1 0,0 0,0-2,0 1,1-1,-1-1,1 0,-1-1,1 0,0-1,0 0,-1 0,1-2,0 1,5-3,15-3,0-2,-1-2,0-1,-1-1,19-11,-11-1,-25 13</inkml:trace>
  <inkml:trace contextRef="#ctx0" brushRef="#br0" timeOffset="130780.811">2541 13377,'97'-93,"-97"92,1 0,-1 1,1-1,-1 0,1 0,-1 0,1 1,-1-1,0 0,1 0,-1 0,0 0,0 1,1-1,-1 0,0 0,0 0,0 0,0 0,0 0,-1 0,1 1,0-1,0 0,-1 0,1 0,0 0,-1 1,1-1,-1 0,1 0,-1 1,1-1,-1 0,1 1,-1-1,0 0,1 1,-1-1,0 1,0-1,1 1,-1-1,0 1,0 0,0-1,0 1,1 0,-1 0,0 0,-1 0,-46 7,35 1,-1 1,2 0,-1 1,1 0,1 1,0 0,0 1,1 0,1 0,0 1,1 1,0 0,1 0,0 0,1 1,0 3,4-14,-1 1,1 0,1-1,-1 1,1 0,-1 0,1 0,1 0,-1 0,1 0,0 0,0 0,0 1,1-1,-1 0,2 0,-1 0,0-1,1 1,0 0,0 0,0-1,1 1,-1-1,1 0,0 0,0 0,1 0,-1 0,1-1,0 1,0-1,0 0,0 0,2 0,5-1,0-1,1 0,-1-1,0-1,0 0,0 0,0-1,0 0,0-1,0 0,-1-1,1 0,-1-1,0 0,0 0,-1-1,1 0,-1-1,-1 0,1-1,-1 1,-1-2,1 1,4-9,8-6,-1-2,-2 0,0-1,-1-1,-2 0,-1-1,8-25,-11 42,-7 38,-1-10,3 13,-4-19,1 0,0 0,0 1,1-1,1-1,-1 1,2 0,0-1,0 0,0 0,2 0,-1-1,1 0,0 0,5 4,-6-7,1 0,-1-1,1 0,0 0,1 0,-1-1,1 0,0-1,0 1,0-1,0-1,0 0,1 0,-1 0,1-1,-1-1,1 1,-1-1,1-1,0 0,-1 0,1 0,-1-1,0 0,0-1,1 0,-2 0,1-1,0 0,6-5,35-29,-2-2,-2-2,-1-3,-2-1,-3-2,5-11,-32 44,-7 9,58-49,-62 54,0 1,0 0,0 0,1 0,-1 0,0 0,0 0,0 0,0 0,0 0,0 1,1-1,-1 0,0 1,0-1,0 1,0-1,0 1,0 0,0-1,-1 1,1 0,0 0,0-1,0 1,-1 0,1 0,0 0,-1 0,1 0,-1 0,1 0,-1 0,1 0,-1 0,0 1,0-1,0 0,1 0,-1 0,0 0,0 0,0 1,-1-1,0 53,-2-33,-1-1,-1 0,0 0,-2-1,0 0,-1 0,-1 0,-1-1,0-1,-2 1,0-2,0 0,-2 0,0-1,-13 11,-9-17,35-9,0 0,1-1,-1 1,0 0,1-1,-1 1,1-1,-1 1,1-1,-1 1,1-1,-1 1,1-1,0 0,-1 1,1-1,0 1,0-1,-1 0,1 1,0-1,0 0,0 0,0 1,0-1,0 0,0 1,0-1,0 0,0 1,0-1,0 0,0 0,1 1,-1-1,0 1,0-1,1 0,-1 1,1-1,-1 1,0-1,1 0,-1 1,1-1,-1 1,1 0,0-1,-1 1,1-1,-1 1,7-6,0 1,1 0,-1 0,1 0,0 1,0 0,0 1,0 0,1 0,0 0,-1 1,1 1,0 0,0 0,0 0,0 1,0 1,0-1,0 1,3 2,6-3,76 13,-80-9,0-1,1-1,-1 0,1-1,-1-1,1 0,0-1,-1-1,1 0,21-8,0-2,-1-2,0-1,-1-2,-1-1,-1-1,0-2,-2-2,0 0,-2-2,0-1,-2-1,-1-2,-1 0,10-19,-15 19,-1-1,-2 0,-1-1,-1-1,-2 0,-1-1,-2 0,-1-1,-1 1,-2-2,-2 1,-1 0,-1-1,-2 1,-2-1,-4-18,-23-35,29 85,-1 1,1-1,-1 0,1 1,-1 0,0-1,0 1,0 0,0 0,0 0,0 0,-1 1,1-1,-1 1,1-1,-1 1,1 0,-1 0,0 0,0 0,0 0,1 1,-1-1,0 1,0 0,0 0,0 0,0 0,-2 1,-1 3,-1 0,1 0,1 1,-1 0,1 0,0 1,0 0,0 0,1 0,0 0,0 0,0 1,1 0,0 0,1 0,-1 0,1 0,1 0,-1 1,1-1,0 1,1-1,0 1,0 1,-6 86,5 0,7 60,2-84,3-1,3-1,23 67,-13-47,18 98,-36-210,-6 0,0 0</inkml:trace>
  <inkml:trace contextRef="#ctx0" brushRef="#br0" timeOffset="131020.309">3953 13038,'67'10,"2"-3,-1-3,1-3,0-3,-1-3,29-7,216-43,-284 52,-5 1</inkml:trace>
  <inkml:trace contextRef="#ctx0" brushRef="#br0" timeOffset="131239.362">5052 13236,'10'28,"3"11</inkml:trace>
  <inkml:trace contextRef="#ctx0" brushRef="#br0" timeOffset="131390.394">5081 12897,'-5'-33,"-1"-7,4 4,4 12,0 11</inkml:trace>
  <inkml:trace contextRef="#ctx0" brushRef="#br0" timeOffset="131623.662">5561 12925,'-17'7,"0"0,0 1,1 0,0 1,1 1,0 1,0 0,1 1,1 1,0 0,1 0,0 1,1 1,1 0,0 1,1 0,-6 13,13-23,1 0,-1 1,1-1,0 0,1 1,-1-1,1 1,1-1,-1 1,1-1,0 0,0 1,1-1,0 0,0 0,1 0,-1 0,1 0,0-1,1 1,0-1,-1 0,2 0,-1 0,0-1,1 1,0-1,0 0,0 0,10 6,0 0,1-1,0-1,0 0,1-1,0-1,0 0,0-1,16 1,-9-3,1-2,0 0,0-2,0-1,-1-1,1-1,-1-1,0-1,22-9,-21 7</inkml:trace>
  <inkml:trace contextRef="#ctx0" brushRef="#br0" timeOffset="132565.065">6492 13518,'48'-91,"3"1,4 3,4 3,4 2,3 3,56-50,-57 74,-64 55,-1-1,1 1,0-1,-1 1,1 0,0-1,0 1,-1 0,1-1,0 1,0 0,-1 0,1 0,0 0,0 0,0 0,0 0,-1 0,1 0,0 0,0 0,-1 1,1-1,0 0,0 1,-1-1,1 0,0 1,-1-1,1 1,0-1,-1 1,1-1,-1 1,1 0,-1-1,1 1,-1-1,1 1,-1 0,1 0,-1-1,0 1,0 0,1 0,-1-1,0 1,0 0,0 0,0 0,0-1,0 1,0 0,0 0,0 0,-4 51,3-51,-44 232,45-229,0 0,0-1,1 1,-1-1,1 1,0-1,0 1,0-1,0 1,1-1,-1 0,1 0,0 1,0-1,0-1,0 1,1 0,-1 0,1-1,0 1,-1-1,1 0,0 0,0 0,1 0,-1-1,0 1,1-1,-1 0,1 0,-1 0,1 0,-1-1,1 1,-1-1,1 0,0 0,-1 0,1-1,-1 1,1-1,0 0,-1 0,22-8,0-1,-1 0,0-2,-1-1,0-1,-2-1,6-5,-19 14,241-185,-205 168,-43 23,0 1,0-1,0 0,0 0,1 0,-1 1,0-1,0 0,0 1,0-1,0 1,-1-1,1 1,0-1,0 1,0 0,0 0,-1-1,1 1,0 0,-1 0,1 0,0 0,-1 0,1 0,-1 0,0 0,1 0,-1 0,0 0,1 0,-1 0,0 0,0 0,0 0,0 0,0 0,0 0,0 0,-1 0,1 1,0-1,0 0,-1 0,-27 144,27-135,-1-3,0 1,0 0,1 0,-1 0,2 0,-1 1,1-1,1 0,-1 0,1 0,1 0,0 0,0 0,0 0,1-1,0 1,1-1,-1 1,1-1,1 0,0-1,3 4,8-1</inkml:trace>
  <inkml:trace contextRef="#ctx0" brushRef="#br0" timeOffset="133015.343">7903 13151,'29'-2,"0"-2,-1-2,0 0,0-2,0-1,-1-1,-1-1,0-1,0-2,-1-1,-1 0,0-2,-2-1,0 0,-1-2,0-1,-2 0,4-7,-21 25,1 0,0 0,-1 0,0-1,0 1,0-1,0 0,0 0,-1 1,0-1,1 0,-2 0,1 0,0 0,-1 0,0 0,0-1,0 1,0 0,-1 0,1 0,-1 0,0 0,0 0,-1 0,1 0,-1 1,0-1,0 1,0-1,0 1,-1-1,1 1,-1 0,0 0,0 0,0 1,0-1,-1 1,-1-2,-6 1,-1 0,1 1,-1 0,1 1,-1 0,0 1,1 0,-1 1,0 0,1 1,-1 0,1 1,0 0,0 1,0 0,0 1,1 0,0 1,0 0,0 0,0 1,1 1,1-1,-5 6,-1-1,0-1,2 2,-1 0,2 1,0 0,0 0,1 1,1 1,1-1,0 1,1 1,1 0,0 0,1 0,1 0,1 1,0 0,2-1,0 1,0 0,2 0,2 15,-1-26,0 0,0-1,1 1,0-1,0 0,0 0,1 0,0 0,0 0,0-1,1 0,0 0,0 0,0-1,1 1,-1-1,1 0,0-1,0 0,1 0,-1 0,1 0,-1-1,1 0,0-1,-1 1,1-1,2-1,12 2,-1-1,1 0,0-2,0-1,0 0,-1-2,0 0,20-8,95-45,-98 40</inkml:trace>
  <inkml:trace contextRef="#ctx0" brushRef="#br0" timeOffset="133551.033">8948 12869,'-17'4,"-18"5,0 2,0 1,1 2,1 1,0 2,24-12,1 1,-1-1,1 2,1-1,-1 1,1 0,0 0,0 1,1 0,0 0,1 1,0 0,0 0,1 0,0 0,0 1,1-1,1 1,-1 0,1 5,1-10,1 1,-1-1,1 0,0 1,1-1,-1 0,1 1,0-1,1 0,-1 0,1 0,0 0,0 0,0 0,1 0,0-1,0 1,0-1,0 0,1 0,0 0,0 0,0-1,0 0,0 1,1-2,-1 1,1 0,0-1,0 0,0 0,0 0,0-1,0 1,0-1,1-1,2 1,5 0,0-1,0-1,-1 0,1-1,0 0,-1-1,1 0,-1-1,0 0,0-1,0 0,-1-1,0-1,0 1,0-2,7-6,11-11,-2-1,0-2,-1-1,-2 0,0-5,3-5,-2-2,-3-1,0 0,-3-2,-2 0,-2-1,-1-1,-3 0,-1-1,-3 0,-2-1,-2-3,-1 31,0 1,-2-1,-1 1,0-1,-1 1,-1 0,-1 0,-1 0,-1 0,0 1,-8-16,12 31,0 0,0 0,0 0,0 0,-1 0,1 0,-1 1,1-1,-1 1,0 0,0-1,0 1,0 1,-1-1,1 0,0 1,-1 0,1 0,-1 0,0 0,1 0,-1 1,1 0,-1-1,0 1,1 1,-1-1,0 0,1 1,-1 0,1 0,-1 0,1 0,-1 1,1-1,0 1,-1 0,1 0,0 0,-1 2,-15 13,1 2,1 0,0 0,2 2,1 0,0 1,1 0,-4 13,3 1,2 0,1 1,2 0,2 0,1 1,2 0,2 0,1 0,2 0,1 0,6 27,-5-46,0 0,0-1,2 1,1-1,0 0,1-1,1 1,0-1,1-1,1 0,1 0,0-1,1 0,1-1,0 0,1-1,0-1,15 10,-21-18,-1 0,1-1,1 0,-1 0,0-1,1 0,-1 0,1-1,0 0,-1-1,1 0,0 0,-1-1,1 0,0-1,-1 1,1-2,-1 1,2-2,8-3</inkml:trace>
  <inkml:trace contextRef="#ctx0" brushRef="#br0" timeOffset="135978.792">9682 12813,'0'5,"0"6,-5 6,-2 5,1 4,1 1,1 2,2 1,6-5,2-12,0-8</inkml:trace>
  <inkml:trace contextRef="#ctx0" brushRef="#br0" timeOffset="136220.638">9822 12417,'-24'0,"-7"5,0 7,7 5,11 0,9 3,9-3,4-4</inkml:trace>
  <inkml:trace contextRef="#ctx0" brushRef="#br0" timeOffset="136729.262">10104 12757,'-9'-20,"-4"44,11-9,0 1,1 0,1 0,0 0,1 0,1 0,0-1,1 1,1 0,0-1,2 0,-1 0,2-1,0 1,0-1,2-1,-1 1,10 9,-15-20,0 1,1-1,-1 0,1 0,0 0,0-1,0 1,0-1,1 0,-1 0,0 0,1-1,0 1,-1-1,1 0,0-1,-1 1,1-1,0 0,0 0,-1 0,1-1,0 0,-1 0,1 0,-1 0,1-1,-1 0,1 0,-1 0,0 0,0-1,3-2,6-3,0-2,0 0,-1 0,-1-1,0 0,-1-1,0-1,0 1,5-11,-4 2,0-1,-1 1,-1-2,-1 1,-1-1,-2 0,0-1,-1 1,-1-1,-1-22,-2 34</inkml:trace>
  <inkml:trace contextRef="#ctx0" brushRef="#br0" timeOffset="137180.852">10613 13067,'222'-365,"-217"357,0-1,1 1,0 1,0-1,1 1,-1 0,2 1,-1-1,1 2,0-1,0 1,0 0,1 0,7-2,-14 9,1-1,0 1,-1-1,1 1,-1 0,0 0,0 0,1 0,-1 0,-1 0,1 1,0-1,-1 1,1-1,-1 1,1 0,-1 0,0-1,0 1,-1 0,1 0,-1 0,1 0,-1 0,0 0,0 0,0 0,0 0,-1 0,1 0,-1 0,-1 2,2 0,0 24,6 72,-5-99,0 1,0-1,0 1,0-1,0 1,0-1,1 0,-1 0,1 0,-1 0,1 0,0 0,0 0,0 0,0-1,0 1,0-1,1 1,-1-1,0 0,1 0,-1 0,1 0,-1 0,1-1,-1 1,1-1,0 0,-1 0,1 0,0 0,-1 0,1 0,2-1,9-2,0-1,0-1,0 0,-1 0,0-1,0-1,0-1,-1 1,11-10,-11 8,0 0,1 1,-1 1,2 0,-1 1,1 0,0 1,0 0,9-1,-18 7,-1 0,1-1,-1 1,0 1,0-1,0 1,1 0,-2 0,1 0,0 0,0 0,-1 1,1 0,-1 0,0 0,0 0,0 0,0 1,0 0,-1-1,0 1,1 0,-1 0,-1 0,1 0,-1 0,1 1,-1-1,-1 0,1 1,0-1,-1 0,0 1,0-1,0 1,-1-1,0 1,10 37,-8-37,0-1,0 1,1 0,0-1,-1 1,2-1,-1 1,0-1,1 0,0 0,0 0,0-1,0 1,1-1,-1 1,1-1,0 0,0-1,0 1,1-1,-1 0,0 0,2 1,14 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451 141,'-18'-5,"0"0,-1 1,0 1,0 1,0 1,1 0,-1 2,0 0,0 1,0 1,0 0,1 2,0 0,0 1,0 1,1 0,0 2,0 0,-2 3,17-12,1 1,-1-1,1 1,-1 0,1 0,-1 0,1 0,0 0,-1 0,1 0,0 0,0 0,0 0,0 1,0-1,0 0,0 1,0-1,1 1,-1-1,0 1,1 0,0-1,-1 1,1-1,0 1,0 0,0-1,0 1,0 0,0-1,0 1,0 0,1-1,-1 1,1-1,-1 1,1-1,-1 1,1-1,0 1,0-1,0 1,0-1,0 0,0 0,0 1,1-1,-1 0,0 0,1 0,-1 0,0-1,1 1,-1 0,2 0,129 100,-127-97,-1-1,1 1,0-1,-1 1,0 1,0-1,0 0,0 1,-1 0,0 0,0 0,0 0,-1 1,1-1,-1 1,-1-1,1 1,-1 0,0 0,0-1,-1 1,1 0,-1 0,-1 0,1 0,-1 0,0 0,0-1,-1 1,0 0,0-1,0 1,-2 2,-2-2,0 0,-1-1,0 0,0 0,0 0,0-1,-1 0,1-1,-1 0,0 0,0 0,-1-1,1 0,0-1,-1 0,1 0,-1-1,1 0,-1 0,1-1,-1 0,1-1,0 1,0-2,-1 1,1-1,-4-2,-18-23,22 12</inkml:trace>
  <inkml:trace contextRef="#ctx0" brushRef="#br0" timeOffset="463.907">734 451,'-10'24,"-3"13,6 0,8-6,5-9</inkml:trace>
  <inkml:trace contextRef="#ctx0" brushRef="#br0" timeOffset="702.305">818 0,'-10'10,"-2"3</inkml:trace>
  <inkml:trace contextRef="#ctx0" brushRef="#br0" timeOffset="1549.389">1327 311,'-18'-6,"0"2,0 0,0 2,0 0,-1 0,1 2,-1 0,1 2,-13 2,23-3,1 1,0 0,-1 0,1 1,0 0,1 0,-1 1,0-1,1 2,0-1,0 1,0 0,1 0,-1 0,1 1,0 0,1 0,0 0,0 0,0 1,1 0,-1 0,2 0,-3 5,2 1,0 1,0-1,1 0,1 1,0-1,1 1,0-1,1 1,1-1,0 1,0-1,2 1,-3-11,0 0,0 0,0 0,1-1,-1 1,1 0,0-1,0 1,0-1,0 1,0-1,0 0,1 0,-1 0,1 0,0 0,-1-1,1 1,0-1,0 0,0 1,0-2,0 1,0 0,0 0,0-1,0 0,0 1,1-1,-1-1,0 1,0 0,2-1,3-1,0 0,-1 0,1 0,-1-1,0-1,0 1,0-1,0 0,0-1,-1 1,0-1,0 0,0-2,261-321,-265 325,56-41,-57 44,0-1,1 0,-1 1,0 0,1-1,-1 1,1 0,-1 0,1 0,-1 0,1 0,-1 0,1 0,-1 0,1 1,-1-1,0 0,1 1,-1-1,0 1,1 0,-1 0,0-1,1 1,-1 0,0 0,0 0,0 0,0 0,0 0,0 0,0 1,-1-1,1 0,0 0,0 1,-1-1,1 1,-1-1,0 0,1 1,-1-1,0 1,0-1,0 1,0 0,3 16,-1 0,-1 1,0-1,-2 0,0 1,-1-1,-1 0,-4 15,-6 53,4 13,-4-1,-5-1,-13 34,-50 61,82-192,-1 1,0-1,0 1,0-1,0 1,0-1,0 1,0-1,0 1,0-1,0 1,0 0,0-1,0 1,0-1,0 1,0-1,-1 1,1-1,0 1,0-1,-1 0,1 1,0-1,-1 1,1-1,0 1,-1-1,1 0,-1 1,1-1,-1 0,1 0,-1 1,1-1,-1 0,1 0,-1 0,1 1,-1-1,1 0,-1 0,1 0,-1 0,1 0,-1 0,1 0,-1 0,1 0,-1 0,0-1,1 1,-1 0,1 0,-1 0,1-1,0 1,-1 0,1-1,-1 1,1 0,0-37,69-172,-41 124,3 2,4 1,4 1,2 3,10-7,-34 59,2 1,0 0,2 2,1 0,1 1,0 1,2 2,14-9,-37 26,-1 0,1 0,0 1,0-1,0 1,0-1,0 1,0 0,0 0,0 0,1 0,-1 0,0 1,1-1,-1 0,0 1,1 0,-1 0,1 0,-1 0,1 0,-1 0,0 0,1 1,-1-1,0 1,1 0,-1 0,0 0,0 0,1 0,-1 0,0 0,0 1,0-1,-1 1,1 0,0-1,-1 1,1 1,1 8,-1 0,-1 1,0-1,-1 1,0-1,-1 1,0-1,0 1,-1-1,-1 0,0 0,-1 0,0 0,-2 4,-5 18,-8 25,11-40,2 0,0 0,1 1,1 0,1 0,1 0,0 15,1-33,1 0,0 1,0-1,0 0,0 0,0 1,0-1,1 0,-1 0,0 1,1-1,-1 0,1 0,-1 0,1 0,-1 0,1 0,0 0,0 0,-1 0,1 0,0 0,0 0,0 0,0 0,0-1,0 1,0 0,0-1,1 1,-1-1,0 1,0-1,0 0,1 1,-1-1,0 0,0 0,1 0,-1 0,0 0,0 0,1 0,-1-1,0 1,0 0,0-1,1 1,-1 0,0-1,0 0,0 1,1-1,62-40,157-193,-119 142,-102 91,1 1,-1-1,1 1,-1-1,1 1,-1-1,1 1,-1 0,1-1,0 1,-1 0,1-1,0 1,-1 0,1 0,0 0,-1 0,1-1,0 1,-1 0,1 0,0 0,-1 0,1 1,0-1,-1 0,1 0,0 0,-1 0,1 1,0-1,-1 0,1 1,0-1,-1 0,1 1,-1-1,1 1,-1-1,1 1,-1-1,0 1,1-1,-1 1,1 0,-1-1,0 1,0 0,1-1,-1 1,0 0,0-1,0 1,0 0,0-1,0 1,0 0,0-1,0 1,0 0,0-1,0 1,0 0,0-1,-1 1,1 0,-1 0,-1 55,2-55,-32 199,31-195,-1 0,1 0,0 0,0 0,1 0,0 0,0 1,0-1,0 0,1 0,0 0,0 0,0 0,1 0,-1 0,1 0,1 0,-1-1,1 1,-1-1,1 0,0 1,1-1,-1-1,1 1,0 0,0-1,0 0,0 0,0 0,5 2,10-1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2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1,'7'20,"-1"1,0-1,-1 1,-2 0,0 1,-1-1,-1 1,-1-1,-3 18,3 4,-2 537,2-578,-1 0,0 0,0 0,1 0,-1 0,1 0,0 0,-1 0,1 0,0 0,0 0,0 1,1-1,-1 0,0 0,1 0,-1 0,1 0,0 0,0-1,0 1,0 0,0 0,0 0,0-1,0 1,1-1,-1 1,1-1,-1 1,1-1,0 0,-1 0,1 0,0 0,0 0,0 0,0 0,0 0,0-1,0 1,0-1,0 0,0 0,0 1,0-1,0 0,0-1,0 1,0 0,0-1,1 1,11-10,0 0,0-1,-1-1,0 0,-1-1,0 0,-1-1,5-8,2-2,27-30,1 3,3 1,38-28,-13 40,-71 37,-1 1,0-1,0 1,0 0,1-1,-1 1,0 0,0 1,1-1,-1 0,0 0,0 1,0 0,1-1,-1 1,0 0,0 0,0 0,0 0,0 0,0 0,-1 1,1-1,0 1,-1-1,1 1,-1 0,1 0,-1 0,0-1,0 1,0 0,0 0,1 2,1 9,-1 0,0 0,-1 1,0-1,-1 1,0-1,-1 0,-1 1,0-1,-1 0,0 0,-1 0,-1-1,0 1,0-1,-6 8,-26 90,43-70,4-29</inkml:trace>
  <inkml:trace contextRef="#ctx0" brushRef="#br0" timeOffset="849.282">1130 537,'-30'21,"1"1,0 2,2 0,1 2,0 1,3 1,-14 20,9 16,28-62,-1 0,1-1,-1 1,1 0,0-1,0 1,0 0,0 0,0-1,0 1,0 0,0-1,1 1,-1 0,1-1,-1 1,1 0,0-1,-1 1,1-1,0 1,0-1,0 0,0 1,1-1,-1 0,0 0,0 0,1 0,-1 0,1 0,-1 0,1 0,-1 0,1-1,-1 1,2 0,6-1,-1-1,0 0,0-1,0 1,0-2,-1 1,1-1,0 0,-1 0,0-1,0 0,0-1,0 1,-1-1,0-1,4-2,2-1,144-145,-155 153,1 0,-1 0,0 0,0 0,1 0,-1 0,1 0,-1 0,0 1,1-1,0 0,-1 1,1 0,-1-1,1 1,0 0,-1 0,1-1,-1 1,1 1,0-1,-1 0,1 0,0 0,-1 1,1-1,-1 1,1 0,-1-1,1 1,-1 0,1 0,-1 0,0 0,0 0,1 0,-1 0,0 0,0 0,0 1,0-1,1 2,24 71,-21-53,-4-15,0 0,1 0,0 0,0 0,0-1,0 1,1 0,0-1,1 0,-1 0,1 0,0 0,0 0,0-1,1 0,-1 0,1 0,0 0,0-1,1 0,-1 0,1 0,-1-1,1 1,0-1,0-1,0 1,4-1,5 0,1-1,-1 0,1-2,-1 0,1 0,-1-2,0 0,0 0,0-1,-1-1,0-1,0 0,-1-1,7-4,167-145,-150 122,-20 18,56-37,-71 55,0 0,0 0,0 1,-1-1,1 1,0-1,-1 1,1-1,-1 1,0 0,1 0,-1 0,0 0,0 0,0 0,-1 0,1 0,0 0,-1 0,1 1,-1-1,0 0,0 0,0 1,0-1,0 0,0 0,-1 1,1-1,-1 0,1 1,-29 144,27-137,0 0,-1 0,-1 0,1-1,-2 1,1-1,-1 0,-1 0,1-1,-1 0,-1 0,0 0,-3 2,4 8,36-17,-21-2,224-8,-213 4,1-2,-1 0,0-1,0-1,-1-1,-1-1,1 0,-2-1,0-1,5-6,3-12,-23 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0 923,'7'2,"-1"-1,1 1,-1-1,1 0,0-1,0 1,-1-1,1-1,0 1,-1-1,1-1,0 1,-1-1,0 0,1 0,-1-1,0 0,0 0,0 0,-1-1,1 0,1-1,105-117,-53 50,-58 71,0 0,0 0,0 0,0-1,0 1,0 1,0-1,0 0,0 0,1 0,-1 1,0-1,1 0,-1 1,0 0,1-1,-1 1,1 0,-1-1,1 1,-1 0,0 0,1 0,-1 0,1 1,-1-1,1 0,-1 0,0 1,1-1,-1 1,0 0,1-1,-1 1,0 0,0 0,1-1,-1 1,0 0,0 0,0 0,0 1,0-1,-1 0,1 0,0 0,0 1,-1-1,1 0,-1 1,1-1,-1 0,0 1,27 81,-27-81,64 372,-56-287,-3 1,-5 0,-3 11,1-75,-1 0,0 0,-2 0,-1-1,-1 0,-1 0,-5 10,10-25,-1-1,1 1,-1-1,-1 0,1-1,-1 1,0-1,-1 1,0-2,1 1,-2-1,1 1,-1-2,0 1,0-1,0 0,0 0,-1-1,0 0,1-1,-1 1,0-2,-5 2,9-3,0 1,0-1,0 0,0-1,-1 1,1-1,0 1,0-1,0 0,1-1,-1 1,0-1,0 1,1-1,-1 0,1-1,-1 1,1 0,0-1,0 0,0 0,0 0,1 0,-1 0,1-1,0 1,0-1,0 1,0-1,1 0,-1 0,1 0,0 0,-13-137,18-127,-20 184,11 60</inkml:trace>
  <inkml:trace contextRef="#ctx0" brushRef="#br0" timeOffset="238.06">198 19,'-20'-10,"-5"3,5 6,12 3,7 2</inkml:trace>
  <inkml:trace contextRef="#ctx0" brushRef="#br0" timeOffset="1254.062">734 583,'-3'23,"1"0,0 0,2 0,1 0,1 0,0-1,2 1,1-1,0 1,2-1,0-1,2 1,0-2,2 1,0-1,1-1,1 0,1 0,2 1,-12-16,0 1,1-1,-1 0,1 0,-1-1,1 0,1 1,-1-1,0-1,1 1,-1-1,1 0,0 0,-1-1,1 0,0 0,0 0,0-1,0 0,0 0,0 0,0-1,0 0,0 0,0 0,-1-1,1 0,0 0,-1 0,0-1,1 0,-1 0,0 0,0 0,-1-1,1 0,-1 0,0 0,4-5,6-10,-1 0,-1-1,0 0,-2-1,0 0,-1 0,-1-1,-2-1,0 1,-1-1,-1 0,0-11,-10-28,-10 92,13 174,3-192,2-1,-1 1,1 0,1-1,0 1,1-1,0 0,0 0,1 0,1-1,0 0,0 0,1 0,0-1,1 0,0 0,1-1,-1 0,9 6,-11-10,-1 0,1 0,0 0,0-1,0 0,0 0,1 0,0-1,-1 0,1 0,0-1,0 0,0 0,0 0,0-1,0 0,0-1,-1 1,1-1,0-1,0 1,0-1,-1 0,1-1,2-1,9-5,0-1,-1-1,-1 0,0-1,0-1,-1 0,-1-1,-1-1,0 0,0-1,5-11,154-212,-167 230,-1 2,1 0,0 0,0 0,0 0,1 1,-1 0,2 0,-1 1,1-1,-1 1,2 1,5-4,-11 9,0-1,1 1,-1 0,0 0,0 0,0 0,0 0,0 0,0 1,0-1,0 1,0-1,-1 1,1 0,-1 0,1 0,-1-1,0 1,1 1,-1-1,0 0,-1 0,1 0,0 0,0 1,-1-1,0 0,1 1,-1-1,0 0,0 1,0-1,0 1,-1-1,1 0,-1 2,3 11,3 4,0 0,-2 0,0 0,-1 0,-1 1,-1-1,0 0,-2 1,0-1,-1 0,-1 0,-1 0,-1-1,0 0,-4 6,7-18,-1-1,-1 0,1 0,-1-1,1 1,-1-1,-1 0,1 0,-1-1,1 1,-1-1,0 0,0-1,0 0,0 0,-1 0,1 0,0-1,-1 0,1-1,-1 0,0 0,1 0,-1 0,-4-2,10 2,0-1,0 0,0 1,0-1,0 1,1-1,-1 0,0 0,0 1,1-1,-1 0,0 0,1 0,-1 0,1 0,-1 0,1 0,0 0,-1 0,1 0,0 0,0 0,-1 0,1 0,0-1,0 1,0 0,1 0,-1 0,0 0,0 0,0 0,1 0,-1 0,1 0,-1 0,1 0,-1 0,1 0,-1 0,1 0,0 0,0 1,-1-1,1 0,0 0,0 1,0-1,0 1,0-1,0 1,0-1,0 1,0-1,0 1,0 0,0 0,0-1,0 1,0 0,0 0,0 0,0 0,0 0,1 0,-1 1,0-1,0 0,25-5,0 1,0 2,1 0,-1 2,1 1,2 1,30 0,-32-1,-1-1,0-1,0-2,0 0,0-2,-1-1,0-1,0-1,0-1,-1-1,8-5,-4-2,-1-1,0-2,-1 0,-2-2,0 0,-1-2,-1 0,-2-2,0 0,-2-1,-1-1,-1-1,-2 0,0-1,-2-1,-2 0,0 0,-2-1,-2 0,-1-1,-1 1,-1-25,-2 24,1 19,-1-1,-1 1,0-1,-1 1,0-1,-2 1,1 0,-2 0,-4-12,8 26,0-1,0 0,-1 0,1 0,-1 1,1-1,-1 0,1 1,-1-1,0 0,1 1,-1-1,0 0,1 1,-1-1,0 1,1 0,-1-1,0 1,0 0,0-1,0 1,1 0,-1 0,0-1,0 1,0 0,0 0,0 0,0 0,0 0,1 1,-1-1,0 0,0 0,0 1,0-1,1 0,-1 1,0-1,0 0,1 1,-1 0,0-1,0 1,1-1,-1 1,1 0,-1-1,1 1,-1 0,1-1,-1 1,1 0,-1 0,-26 46,6 14,4 0,2 2,3-1,3 2,-2 63,8-91,2 0,1-1,1 1,3 0,0-1,3 0,0 0,3 0,1-1,1-1,12 22,7-8,-27-44,-3-5</inkml:trace>
  <inkml:trace contextRef="#ctx0" brushRef="#br0" timeOffset="1503.058">2173 499,'29'-5,"19"-1,11-1,0 2,0 7,-1 2,0 1,-1 0,0 3,0 1,-1 3,-5 0,-6-2,-11-3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58 477,'24'3,"0"-2,-1 0,1-2,0 0,-1-2,1 0,-1-2,0 0,0-2,-1 0,0-2,0 0,-1-2,0 0,9-8,8-7,-1-2,-2-1,0-3,-3 0,0-2,-2-1,12-21,-39 52,0 1,1-1,-1 1,0-1,0 0,0 0,-1 0,1 0,-1 0,0-1,0 1,0-1,-1 1,0-1,0 0,0 1,0-1,-1 0,0 0,0 1,0-1,0 0,-1 0,0 0,-1 4,-1-1,0 1,1 0,-1 0,0 0,0 0,0 0,0 1,0 0,0-1,0 1,0 0,0 0,0 1,0-1,0 0,1 1,-1 0,0 0,0 0,0 0,1 0,-1 1,0-1,1 1,-1-1,1 1,0 0,0 0,-1 0,1 0,1 1,-1-1,0 1,-22 26,2 2,1 1,1 0,2 2,1 0,2 0,1 2,2 0,1 0,2 1,2 1,1-1,2 1,1 0,3 17,-6 124,9-1,15 90,-14-236,-1 1,-2 0,-2-1,0 1,-3 0,0-1,-2 1,-2-1,-1-1,-1 0,-1 0,-8 12,13-35,-1-1,1 0,-2 0,1 0,-1-1,0 0,0-1,0 0,-1 0,0 0,0-1,0-1,0 0,-1 0,1 0,-1-1,1-1,-1 0,0 0,0-1,0 0,0-1,1 0,-1 0,0-1,1 0,-1-1,1 0,0-1,0 0,0 0,0-1,1 0,-1 0,1-1,1 0,-1-1,1 0,0 0,1 0,0-1,0 0,0 0,1 0,0-1,1 0,0 0,0 0,1 0,0-1,1 1,0-1,0-5,5 4,0-1,0 1,1-1,1 1,0 0,0 1,1-1,1 1,0 0,0 1,1 0,0 0,0 0,1 1,0 1,1-1,-1 1,6-2,10-11,301-201,-272 185,-29 20,-1 0,-1-1,-1-1,0-2,8-10,-16 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0,'-36'107,"6"2,3 0,6 2,-5 82,-5 171,37-309,0-50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0,'-20'29,"-5"14,0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1,'-5'14,"3"5,2-1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26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53 198,'-14'5,"-2"1,25-15,19-9,-1-2,-1-1,-1-1,-1-1,-1-2,14-18,-30 24,-26 38,-48 150,53-121,3 0,1 1,-2 50,6-47,-4 61,-20 103,-19-53,76-248,10-16,4 2,5 2,57-90,-93 170,24-37,2 2,2 1,2 2,30-28,-54 63,-6 3,0 0,1 1,0 1,1 0,0 0,0 1,1 1,0 0,0 1,1 0,5-1,-17 6,1 1,0 0,-1 0,1 0,0 0,-1 0,1 0,0 1,-1-1,1 1,-1 0,1 0,-1 0,1 0,-1 0,0 0,1 1,-1-1,0 1,0-1,0 1,0 0,0 0,0 0,-1 0,1 0,-1 1,1-1,-1 0,0 1,0-1,0 1,0-1,0 1,-1 0,8 95,-14-74,-1-1,-1 0,-1 0,-1-1,-1 0,-1-1,0 0,-2-1,-1 0,-11 10,15-16,-1-1,0-1,-1 0,0-1,-1 0,0-1,-1-1,0 0,0-1,-1-1,-10 4,19-8,-1-1,1 0,0 0,0 0,-1-1,1 0,-1-1,0 0,1 0,-1 0,1-1,-1 0,1-1,0 1,-1-2,1 1,0-1,0 0,1 0,-1-1,0 0,1 0,0 0,0-1,1 0,-1 0,-2-3,-20-44,21 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89,'0'-3,"1"0,-1-1,0 1,0 0,0 0,-1 0,1 0,-1 0,0 0,0 0,0 1,0-1,0 0,0 0,-1 0,1 1,-1-1,0 1,0 0,0-1,0 1,0 0,-1 0,1 0,0 0,-1 1,0-1,1 1,-1-1,0 1,0 0,0 0,0 0,-1 0,-4-1,0 0,0 1,0-1,-1 2,1-1,0 1,0 0,0 1,0 0,0 0,0 1,0 0,0 1,0-1,1 1,-1 1,1-1,0 1,0 1,0-1,0 1,1 1,0-1,0 1,1 0,-1 0,1 0,1 1,-1 0,1 0,0 0,1 1,-2 1,-2 13,1 1,1-1,1 1,0 0,2 0,1 0,1 1,0-1,3 5,-2 19,12 47,-2 37,-13-118,-1 0,0 0,-1-1,0 0,-1 0,-1 0,0 0,0-1,-1 0,0 0,-1-1,-1 0,1 0,-1-1,-1 0,0-1,0 0,-1 0,-7 3,-52 23,92-45,-11 8,1 0,-1 1,1 1,0 0,-1 1,1 0,0 0,0 1,-1 1,1 0,2 1,-9-1,0-1,0 1,-1 0,1 0,-1 0,0 0,0 1,1 0,-2 0,1 0,0 0,-1 1,1-1,-1 1,0 0,0 0,0 0,-1 0,0 1,0-1,0 1,0-1,0 1,-1 0,0-1,0 1,0 4,-2 7,-1-1,0 0,-1 0,0 0,-2-1,0 1,0-1,-1 0,-1 0,0-1,-1 0,-1 0,0-1,0 0,-1-1,-5 4,-41 62,1 42,54-115,0 0,0 1,1-1,0 0,-1 0,1 1,1-1,-1 0,1 0,-1 1,1-1,0 0,1 0,-1 0,1 0,0 0,0-1,0 1,0 0,1-1,-1 1,1-1,0 0,0 0,0 0,1 0,-1-1,1 1,0-1,13 7,0-1,0-1,0 0,1-2,0 0,0 0,0-2,1-1,-1 0,1-1,0-1,-1-1,1 0,95-31,-104 23,-5 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0,'-13'2,"1"1,-1 0,1 1,0 0,0 1,1 0,0 1,0 0,0 1,-6 5,6-6,-89 62,99-67,0-1,1 1,-1-1,1 1,-1-1,1 1,-1 0,1-1,-1 1,1 0,-1-1,1 1,0 0,0 0,-1-1,1 1,0 0,0 0,0-1,0 1,0 0,0 0,0 0,0-1,0 1,0 0,0 0,1 0,-1-1,0 1,0 0,1-1,-1 1,1 0,-1 0,1-1,-1 1,1-1,-1 1,1-1,-1 1,1 0,0-1,-1 0,1 1,0-1,-1 1,1-1,0 0,-1 0,1 1,0-1,0 0,0 0,52 17,-44-15,22 4,-24-5,0-1,0 1,0 0,0 1,0-1,0 1,-1 1,1-1,-1 1,1 1,-1-1,0 1,0 0,0 0,-1 1,0-1,0 1,0 0,0 1,-1-1,3 6,-7-6,-1 1,0 0,0-1,-1 1,0-1,0 1,0-1,0 0,-1 0,0 0,0 0,0-1,-1 1,0-1,1 0,-2 0,1 0,0 0,-1-1,1 1,-1-1,0-1,0 1,-1-1,1 0,0 0,-5 1,1 2,-7 5,-1-1,0-1,-1 0,0-1,0-1,-1-1,0-1,0 0,-3-1,23-3,-1 0,0 0,0-1,1 1,-1 0,0 0,0 0,0-1,1 1,-1 0,0-1,0 1,0 0,0 0,0-1,0 1,1 0,-1-1,0 1,0 0,0-1,0 1,0 0,0-1,0 1,0 0,0-1,-1 1,1 0,0-1,0 1,0 0,0-1,0 1,0 0,-1 0,1-1,0 1,0 0,0 0,-1-1,1 1,0 0,0 0,-1 0,1-1,0 1,-1 0,1 0,0 0,-1 0,1 0,0 0,0-1,-1 1,1 0,0 0,-1 0,1 0,0 0,-1 0,1 0,0 1,-1-1,23-17,-3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5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0 162,'5'-11,"0"1,0 0,1 0,0 0,1 1,0 0,0 0,1 1,0 0,1 0,-1 1,1 0,1 0,0 1,-1 1,2-1,-1 2,1-1,-1 1,1 1,0 0,2 0,-4 3,0 0,-1 1,1 0,-1 0,1 1,-1 0,0 0,0 1,0 0,0 1,0-1,0 2,-1-1,0 1,0 0,0 0,-1 1,0 0,0 0,0 1,-1-1,0 1,0 0,0 1,0 3,-1 1,0-1,-1 1,0 0,-1 0,0 0,-1 0,0 0,-1 0,0 1,-1-1,0 0,-1 0,-1 0,0 0,-2 6,-3 4,-1 0,-1-1,-1-1,0 0,-2 0,-10 12,-10 17,-159 211,191-258,-1 1,1-1,0 0,0 1,-1-1,2 1,-1-1,0 1,0-1,1 1,0 0,-1-1,1 1,0 0,0-1,0 1,1 0,-1-1,1 1,0 0,-1-1,1 1,0-1,0 1,1-1,-1 0,0 1,1-1,-1 0,1 0,0 0,0 0,0 0,0-1,0 1,0 0,0-1,1 1,0-1,104 30,-13-30,0-3,0-4,38-10,-18 14,-97 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9:34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19305 790,'38'-10,"-1"-1,0-2,-1-1,0-2,-1-2,-1-1,-1-1,19-17,-47 33,0-1,0 1,-1-1,0 0,0 0,0-1,-1 0,0 1,0-1,0 0,0 0,-1 0,0-3,-1 7,-1-1,0 1,1-1,-1 1,0-1,-1 1,1-1,0 1,-1-1,1 1,-1-1,0 1,0 0,0-1,0 1,0 0,0 0,-1 0,1-1,-1 2,1-1,-1 0,0 0,0 0,0 1,0-1,0 1,0 0,0-1,0 1,-1 0,1 0,0 0,-1 1,0-1,-9-1,0 0,1 1,-1 1,0 0,0 0,1 2,-1-1,0 1,1 1,-1 0,1 0,0 2,0-1,1 1,-1 1,1 0,0 0,1 1,-1 0,1 0,1 1,-1 1,1 0,1 0,0 0,0 1,1 0,-1 2,-1 1,1 0,0 1,1 0,1 0,0 0,1 0,0 1,1 4,2-13,0-1,1 0,0 0,0 0,1 0,-1 0,1 0,0 0,0 0,1 0,0 0,0 0,0-1,0 1,0-1,1 1,0-1,0 0,0 0,1 0,-1 0,1-1,0 0,0 1,4 1,10 2,0 0,0-1,1-1,0-1,0 0,1-2,-1 0,0-1,1-1,-1-1,1 0,-1-2,0 0,0-1,0-1,-1-1,10-4,40-14,-40 11</inkml:trace>
  <inkml:trace contextRef="#ctx0" brushRef="#br0" timeOffset="411.212">19898 846,'56'-29,"70"-86,-59 46,-11 20,-56 49,0-1,1 1,-1 0,1 0,-1-1,0 1,1 0,-1 0,1 0,-1 0,1 0,-1-1,0 1,1 0,-1 0,1 0,-1 0,1 0,-1 0,1 1,-1-1,1 0,-1 0,0 0,1 0,-1 0,1 1,-1-1,0 0,1 0,-1 1,1-1,-1 0,0 1,1-1,-1 0,0 1,0-1,1 0,-1 1,0-1,0 1,0-1,1 0,-1 1,0-1,0 1,0-1,0 1,0-1,0 1,0-1,0 0,0 1,0-1,0 1,0-1,0 1,0-1,0 1,-1-1,1 0,0 1,0-1,0 1,-1-1,1 0,0 1,-1-1,1 0,-8 38,5-33,1-1,-1 1,1-1,0 1,0 0,0 0,1 0,-1 0,1 1,1-1,-1 0,1 0,0 1,0-1,0 0,1 0,-1 1,1-1,1 0,-1 0,1 0,0 0,0 0,0-1,1 1,0 0,0-1,0 0,0 0,1 0,-1 0,1 0,0-1,0 0,0 0,2 1,5-2,0 0,0-1,-1-1,1 0,0 0,0-1,0 0,0-1,-1 0,1-1,0 0,-1-1,0 0,0-1,0 0,-1 0,0-1,0 0,0-1,-1 0,1 0,-2-1,1 0,-1 0,5-9,3-1,-6 9,-2 1,1-2,-1 1,0-1,-1 1,0-2,-1 1,0-1,0 0,-1 0,-1 0,0 0,0-5,-5-1</inkml:trace>
  <inkml:trace contextRef="#ctx0" brushRef="#br0" timeOffset="1093.859">20744 733,'30'-9,"0"-1,0-1,-1-1,-1-2,0-1,-1-2,-1 0,9-9,12-34,-47 58,1 1,0-1,-1 0,1 1,-1-1,1 0,-1 1,0-1,0 0,0 0,0 1,0-1,0 0,0 0,-1 1,1-1,0 0,-1 1,0-1,1 0,-1 1,0-1,0 1,0-1,0 1,0 0,0-1,0 1,0 0,0 0,-1 0,1-1,-1 1,1 1,-1-1,1 0,-1 0,1 1,-1-1,0 0,1 1,-7-2,1 0,0 1,0 0,-1 0,1 1,0 0,-1 0,1 1,0 0,-1 0,1 0,0 1,0 0,0 1,0 0,0 0,1 0,-1 1,-4 3,-109 94,115-97,0 0,0 1,0 0,0 1,1-1,0 1,0-1,1 1,-1 0,1 0,0 1,1-1,0 1,0 0,0-1,1 1,0 0,0 0,1 0,-1 0,2 0,-1-1,1 1,0 0,0 0,1 0,0-1,0 1,1-1,-1 1,1-1,1 0,-1 0,1 0,0-1,5 6,-2-6,1 0,0-1,-1 0,1 0,1 0,-1-1,0 0,1-1,0 0,0 0,-1-1,1 0,0-1,0 0,0 0,0-1,0 0,0 0,1-1,16-4,0-1,0-1,-1 0,0-2,18-11,-8 4,-1 0,0-2,-2-2,-1-1,0-1,-2-2,0-1,-2-1,-1-1,-2-1,0-2,13-23,-35 51,0 0,0 0,-1 0,1 0,-1 0,1-1,-1 1,0 0,0-1,0 1,-1-1,1 1,-1-1,0 1,0-1,0 1,-1-1,1 1,-1-1,1 1,-1-1,-1 1,1 0,0-1,-1 1,1 0,-1 0,0 0,0 0,0 0,-1 1,1-1,-1 1,1-1,-1 1,0 0,0 0,0 0,0 0,0 1,0-1,0 1,-1 0,1 0,-1 0,-1 0,-2-1,-1 1,0 1,1-1,-1 1,0 1,1 0,-1 0,0 0,1 1,-1 0,1 0,0 1,0 0,0 0,0 1,0 0,1 0,-1 0,1 1,0 0,1 0,-1 1,1-1,0 1,1 0,-1 1,1-1,0 1,1 0,-2 3,6-6,0 0,0 1,0-1,1 0,-1 0,1 0,0 0,0 0,1 0,-1-1,1 1,0-1,-1 0,2 1,-1-1,0-1,1 1,-1 0,1-1,0 0,-1 0,1 0,0 0,1 0,-1-1,0 0,0 0,4 1,8 4,-10-3,1-2,0 1,-1 1,1-1,-1 1,1 0,-1 0,0 1,0 0,-1 0,1 0,-1 1,0 0,0 0,0 0,-1 1,0-1,0 1,0 0,-1 0,1 0,-2 1,1-1,-1 1,0 0,1 5,-26 88,10-63,7-18</inkml:trace>
  <inkml:trace contextRef="#ctx0" brushRef="#br0" timeOffset="1683.743">21901 508,'-17'2,"0"0,0 2,0 0,1 1,-1 0,1 1,0 1,1 1,-1 0,1 1,1 0,0 1,0 1,1 1,1-1,0 2,0 0,1 0,0 2,10-13,-1-1,1 1,0 0,-1 0,1 0,0-1,0 1,0 0,0 1,0-1,1 0,-1 0,1 0,-1 0,1 1,0-1,0 0,0 0,0 1,0-1,0 0,1 0,-1 0,1 1,-1-1,1 0,0 0,0 0,0 0,0 0,0 0,1 0,-1-1,1 1,-1 0,1-1,-1 1,1-1,0 1,0-1,0 0,-1 0,1 0,1 0,-1 0,0 0,0-1,0 1,0-1,0 1,2-1,8-1,0-1,0-1,0 0,0-1,-1 0,0 0,0-2,0 1,0-1,-1-1,0 0,0 0,-1-1,4-4,-4 5,95-82,-99 84,0-1,-1 0,1 1,1 0,-1 0,1 1,0-1,0 1,0 0,1 1,-1 0,1 0,0 0,2 0,-7 4,1 1,-1-1,1 1,-1 0,1 0,-1 0,0 0,0 0,0 0,0 0,0 1,0-1,-1 1,1-1,-1 1,0 0,0-1,0 1,0 0,0 0,-1 0,1 0,-1 0,0 0,1 0,-2 0,1 0,0 0,0 0,-1 0,0-1,0 4,1-1,-33 337,32-64,0-264,0 0,-2 0,0 0,0 0,-1-1,-1 1,0-1,-1 0,0-1,-1 1,-1-1,0-1,0 1,-1-1,-1-1,0 0,0 0,-10 7,17-15,-1 1,1-1,0 1,-1-1,0 0,1-1,-1 1,0-1,0 1,0-1,0 0,0 0,0-1,0 1,0-1,0 0,-1 0,1-1,0 1,0-1,0 0,0 0,0 0,0 0,0-1,1 0,-1 1,0-1,1-1,-1 1,1 0,0-1,0 0,0 0,0 0,0 0,1 0,-1-1,1 1,0-1,0 1,0-1,0-1,-1-17,1 1,0 0,2-1,0 1,1 0,2-1,0 1,1 0,1 0,1 1,1-1,1 1,0 1,7-10,0-1,1 0,1 2,2 0,1 0,1 2,1 1,2 0,3-1,-8 8,-4 3</inkml:trace>
  <inkml:trace contextRef="#ctx0" brushRef="#br0" timeOffset="2253.064">22296 423,'-7'48,"2"-23,0 0,3 0,0 0,1 0,1 0,2 1,3 13,-5-36,2 0,-1 0,0-1,0 1,1 0,0-1,-1 1,1-1,0 1,0-1,1 0,-1 0,0 0,1 0,-1-1,1 1,-1 0,1-1,0 0,0 0,0 0,-1 0,1 0,0 0,0-1,0 0,0 1,1-1,-1 0,0 0,0-1,0 1,0-1,0 1,0-1,-1 0,1 0,0 0,0-1,0 1,-1-1,1 1,-1-1,1 0,-1 0,0 0,0 0,0 0,0-1,0 1,0-1,0-1,121-160,-119 157,42-57,-45 63,0 0,0 0,0 0,1 0,-1 0,0 1,0-1,1 0,-1 1,1-1,-1 1,1-1,-1 1,1-1,-1 1,1 0,-1 0,1 0,-1 0,1 0,-1 0,1 0,-1 1,1-1,-1 1,1-1,-1 1,1-1,-1 1,0 0,1-1,-1 1,0 0,0 0,0 0,0 0,1 0,-1 0,0 1,-1-1,1 0,0 0,0 1,-1-1,1 1,0 0,4 7,-1 0,-1 1,1 0,-1 0,-1 0,0 0,0 0,-1 0,0 1,-1 0,4 31,28 228,-30-244,-1 0,-1 1,-1-1,-1 0,-1 0,-2 0,-1 0,0-1,-2 0,-1 0,-1-1,-1 0,-1 0,-1-2,-2 1,8-11,-1 0,0-1,-1 0,0-1,0 0,-1-1,-1 1,1-2,-1 0,-1 0,0-1,0 0,10-6,1 0,-1 0,0-1,1 1,-1-1,0 1,0-1,1 1,-1-1,0 0,0 0,0 0,1 0,-1 0,0-1,0 1,0 0,1-1,-1 1,0-1,1 0,-1 0,0 1,1-1,-1 0,1 0,0 0,-1-1,1 1,0 0,-1 0,1-1,0 1,0-1,0 1,0-1,1 1,-1-1,0 0,1 1,-1-1,1 0,-1 0,1 1,0-1,-1-1,5-85,10 54,1 0,1 1,2 1,2 1,21-28,-20 30,2 0,1 1,1 1,1 1,1 1,1 2,2 1,0 1,28-14,8 3,1 2,2 3,49-12,-60 22</inkml:trace>
  <inkml:trace contextRef="#ctx0" brushRef="#br0" timeOffset="18104.608">142 2681,'-9'14,"-4"10,1 6,2 2,3 0,3 0,1 0,2-2,1-5</inkml:trace>
  <inkml:trace contextRef="#ctx0" brushRef="#br0" timeOffset="18270.612">1 2031,'0'0</inkml:trace>
  <inkml:trace contextRef="#ctx0" brushRef="#br0" timeOffset="18690.572">678 2427,'-123'85,"120"-84,1 1,0 0,0 0,0 0,1 0,-1 0,0 0,1 0,-1 0,1 1,0-1,0 1,0-1,0 1,0-1,1 1,-1-1,1 1,-1 0,1-1,0 1,0 0,0 0,1-1,-1 1,1-1,-1 1,1 0,0-1,0 1,0-1,0 1,0-1,1 0,-1 1,1-1,0 0,-1 0,1 0,0 0,0-1,0 1,1 0,59 40,-57-41,1 2,-1-1,0 1,0-1,0 2,0-1,0 0,-1 1,1 0,-1 0,0 0,-1 1,1-1,-1 1,1 0,-1 0,-1 0,1 0,-1 1,2 4,-4-7,0 0,0 0,-1 0,1 0,-1 0,0 0,0 0,0 0,0 0,0 0,-1 0,1 0,-1-1,1 1,-1-1,0 1,0-1,-1 0,1 1,0-1,-1 0,1-1,-1 1,0 0,1-1,-1 0,-2 1,-82 29,77-28,0-1,-1 0,0-1,1 0,-1-1,0 0,0 0,1-1,-1-1,1 0,-8-3,-1-1</inkml:trace>
  <inkml:trace contextRef="#ctx0" brushRef="#br0" timeOffset="-15051.686">4940 959,'-13'-2,"0"0,-1 1,1 0,-1 1,1 1,-1 0,1 1,-1 0,1 1,0 0,0 1,0 1,1 0,0 1,0 0,0 0,0 2,1-1,1 2,-1-1,1 1,1 1,-1 0,2 0,-1 1,2 0,-1 0,1 1,-2 6,5-10,-1 1,2 0,-1 0,1 0,1 1,-1-1,1 1,1-1,0 1,1 0,-1-1,2 1,-1 0,2-1,-1 1,1-1,0 1,3 6,-2-13,0 1,1-1,-1 1,0-1,1 0,0 0,-1-1,1 1,1-1,-1 0,0 0,0 0,1 0,-1-1,1 0,-1 0,1 0,0 0,-1-1,1 0,0 0,-1 0,1 0,0-1,-1 0,1 0,-1 0,1 0,-1-1,0 0,1 0,-1 0,0 0,0-1,18-14,-1-1,-1 0,-1-2,-1 0,0-1,-2-1,0-1,0-2,66-132,-81 157,0-1,-1 1,1 0,0-1,0 1,0 0,0 0,0 0,0 0,0-1,0 1,0 0,0 1,0-1,0 0,0 0,0 0,0 1,0-1,-1 0,1 1,0-1,0 1,0-1,0 1,-1-1,1 1,0-1,0 1,-1 0,1 0,-1-1,1 1,0 0,-1 0,1 0,-1-1,0 1,1 0,-1 0,0 0,0 0,1 0,-1 0,0 0,0 0,0 0,0 0,0 0,0 0,0 0,-1 0,1 0,0 0,2 7,75 200,-67-181,-1 0,-1 1,-1 0,-2 0,0 0,-2 1,-2-1,0 1,-2 0,-1 0,-1-1,-1 0,-2 1,-1-2,-3 7,2-9,-1 0,-1 0,-2-1,0-1,-1 1,-1-2,-2 0,-5 5,20-25,0-1,0 1,1-1,-1 1,0-1,0 0,0 1,0-1,-1 0,1 0,0 0,0 0,-1 0,1 0,-1-1,1 1,-1 0,1-1,-1 1,1-1,-1 1,1-1,-1 0,0 1,1-1,-1 0,0 0,1 0,-1-1,1 1,-1 0,0 0,1-1,-1 1,1-1,-1 0,1 1,-1-1,1 0,0 0,-1 0,1 0,0 0,0 0,-1 0,1-1,0 1,0 0,0 0,1-1,-1 1,0-1,0 1,1-1,-1 1,1-1,-1 1,1-1,0 0,0 1,0-1,-1 0,2 1,-1-1,0 1,0-3,5-21,1-1,0 1,2 0,1 0,2 1,0 0,1 1,2-1,310-589,-307 581,-1-2,-1 0,-3 0,0-1,-2 0,-2-1,3-29,-10 63,0 0,-1 0,1 0,-1 0,1 0,-1 0,0 0,0 0,0 0,0 0,0 0,0 0,0 0,-1 0,1 0,-1 0,0 0,1 0,-1 0,0 0,0 1,0-1,0 0,0 1,-1-1,1 0,-1 1,1 0,-1-1,1 1,-1 0,1 0,-1 0,0 0,0 0,0 0,0 0,1 1,-1-1,0 1,-2-1,-5 4,-1 1,1 0,0 1,0 0,1 0,-1 1,1 0,0 0,1 1,-1 0,1 1,1-1,0 1,0 0,-3 6,2-5,-47 86,53-92,-1 1,1 0,0 0,0 0,0 0,0 0,1 0,-1 0,1 0,0 0,0 0,1 0,-1 0,1 0,0 0,0 0,0 0,1 0,-1 0,1-1,0 1,0-1,0 1,1-1,0 1,3 0,0-1,1 1,-1-1,1-1,-1 1,1-1,0 0,0-1,0 1,1-1,-1-1,0 0,0 0,0 0,0-1,4 0,7 0,195-25,-209 25,-1 0,1 0,0 1,-1-1,1 1,0 0,0 0,-1 0,1 0,0 0,-1 1,1 0,0 0,-1 0,1 0,-1 1,1-1,-1 1,0 0,0 0,1 0,-1 0,-1 0,1 1,0 0,-1-1,1 1,-1 0,0 0,0 0,0 1,0-1,0 0,-1 1,0-1,1 1,-1-1,-1 1,1 0,0 2,0 7,-1-1,-1 1,1 0,-2-1,0 1,0-1,-2 0,1 1,-1-1,-1-1,-3 6,-1 8,8-22,0-1,-1 0,1 0,0 0,1 1,-1-1,0 0,1 1,-1-1,1 0,-1 1,1-1,0 1,0-1,0 1,1-1,-1 0,1 1,-1-1,1 0,0 1,0-1,0 0,0 1,9 3</inkml:trace>
  <inkml:trace contextRef="#ctx0" brushRef="#br0" timeOffset="-14273.285">6153 875,'-56'32,"2"2,1 2,2 3,2 1,-30 34,72-67,2 0,-1 0,1 1,0-1,0 1,1 0,0 1,1-1,0 1,0 0,-1 6,3-12,1 0,-1 0,1 0,0 0,0 0,0 0,0 0,1 0,-1 0,1 0,0 0,0 0,0-1,0 1,0 0,0 0,1-1,0 1,-1 0,1-1,0 0,0 1,0-1,0 0,1 0,-1 0,1-1,-1 1,1 0,0-1,-1 0,1 0,0 1,0-2,2 2,4-2,1 0,-1-1,1 0,-1-1,1 0,-1 0,0-1,0 0,0 0,0-1,-1-1,1 1,-1-1,0-1,-1 1,1-1,-1-1,0 1,4-6,16-13,-2 0,0-2,-2-1,0-1,-2 0,0-5,-17 27,39-37,-22 88,-7 19,-12-47,1 0,1 0,0-1,1 0,1 0,1 0,7 12,-13-25,0 0,0 0,1 0,-1 0,0 0,1-1,0 1,-1 0,1-1,0 0,0 1,0-1,0 0,0 0,0 0,0 0,0 0,0-1,0 1,1-1,-1 1,0-1,0 0,1 0,-1 0,0 0,1 0,-1 0,0-1,0 1,1-1,-1 1,0-1,0 0,0 0,0 0,0 0,0-1,0 1,0 0,-1-1,1 1,0-1,-1 0,62-84,66-189,-112 241,-10 57,-9 51,0-52,1 0,0 0,2 0,1 0,1 0,0 0,4 7,-7-26,1 0,0 1,0-1,0 0,0 0,0 0,1 0,0 0,-1 0,1 0,0 0,0 0,1-1,-1 1,1-1,-1 0,1 0,0 0,-1 0,1 0,0-1,0 1,0-1,1 0,-1 1,0-1,0-1,1 1,-1-1,1 1,-1-1,0 0,1 0,-1 0,1-1,-1 1,0-1,1 0,-1 0,0 0,0 0,0-1,0 1,0-1,0 1,0-1,0 0,-1-1,1 1,-1 0,3-3,74-133,-59 95,33-89,-47 120</inkml:trace>
  <inkml:trace contextRef="#ctx0" brushRef="#br0" timeOffset="-14020.311">7226 959,'-14'34,"-6"15,2 5,8-7,6-12</inkml:trace>
  <inkml:trace contextRef="#ctx0" brushRef="#br0" timeOffset="-13769.987">7141 565,'0'0</inkml:trace>
  <inkml:trace contextRef="#ctx0" brushRef="#br0" timeOffset="-13589.363">7650 282,'0'502,"25"-295,-22-183,1-2,1 1,1 0,1-1,1 0,1 0,7 11,-6-20,-1-7</inkml:trace>
  <inkml:trace contextRef="#ctx0" brushRef="#br0" timeOffset="-13439.059">7395 875,'33'-10,"22"-7,10-2,-1 3,-1 4,-3 4,-6 4,-3 2,0 1,-4 1,-6 1,-4 0,-10 0</inkml:trace>
  <inkml:trace contextRef="#ctx0" brushRef="#br0" timeOffset="-12919.447">8495 762,'-59'27,"1"2,2 3,-44 33,32-1,66-62,1-1,-1 1,1 0,-1 0,1-1,0 1,0 0,0 0,0 0,0 0,1 0,-1 1,1-1,-1 0,1 0,0 0,0 0,-1 1,2-1,-1 0,0 0,0 0,1 1,-1-1,1 0,0 0,-1 0,1 0,0 0,0 0,1 0,-1 0,0-1,0 1,1 0,-1-1,1 1,0-1,-1 1,7 0,0 0,0 0,-1-1,1 0,0 0,0-1,0 0,0 0,0-1,0 0,0-1,0 1,-1-1,1-1,-1 0,1 0,-1 0,0-1,0 0,0 0,0-1,-2 2,209-129,-213 131,0 0,0 0,0 0,0 0,0 0,0 0,0 1,0-1,1 0,-1 1,0-1,0 0,1 1,-1 0,0-1,1 1,-1 0,0 0,1-1,-1 1,1 0,-1 0,0 1,1-1,-1 0,0 0,1 1,-1-1,0 1,1-1,-1 1,0-1,0 1,1 0,-1 0,0-1,0 1,0 0,0 0,0 0,0 0,-1 0,1 1,0-1,0 0,-1 0,1 0,-1 1,1-1,-1 1,-3 46,1-45,1 1,-1-1,1 1,0 0,1-1,-1 1,0 0,1 0,0-1,0 1,0 0,1-1,-1 1,1 0,0 0,0-1,0 1,0-1,1 1,-1-1,1 0,0 1,0-1,0 0,0 0,1 0,-1-1,1 1,0 0,0-1,0 0,0 0,0 0,0 0,3 1,7-3,0 0,0-2,0 1,0-2,-1 1,1-2,-1 0,0 0,0-1,0-1,-1 0,1 0,-1-1,-1 0,0-1,0-1,0 1,-1-2,5-5,-13 14,170-192,-152 169,-2-1,0 0,-1-1,-2-1,-1 0,-1-1,-1-1,-1 0,-2 0,-1 0,-1-1,-2 0,-1-1,-1 1,-1-1,-1 26,0 0,0 1,0-1,0 1,-1-1,1 1,-1-1,-1 1,1-1,0 1,-1 0,0-1,0 1,0 0,-1 0,0 1,1-1,-1 0,0 1,-1 0,1 0,0 0,-1 0,0 0,0 1,0-1,0 1,0 0,0 0,0 1,-1-1,1 1,-1 0,1 0,-1 1,1-1,-1 1,0 0,1 0,-1 1,1-1,-1 1,1 0,-1 0,-3 2,-5 5,2 2,-1-1,2 1,-1 1,1 0,1 0,0 1,0 0,1 1,1-1,0 2,1-1,1 1,0 0,0 0,1 0,1 1,1-1,0 1,1 0,0 0,1-1,1 1,1 1,1 19,3 1,0-2,3 1,1-1,1 0,2-1,1 0,18 29,-16-33,2-1,0-1,2 0,1-2,11 10,6-7,-19-20</inkml:trace>
  <inkml:trace contextRef="#ctx0" brushRef="#br0" timeOffset="-12608.43">8637 592,'29'0,"19"0,6 0,-2 0,1 0,-4 0,-6 0,-1 0,-2 0,-3 0,-4 0,-2 5,-2 2,0-1,-1-1,-6-1</inkml:trace>
  <inkml:trace contextRef="#ctx0" brushRef="#br0" timeOffset="-12125.118">9569 790,'0'29,"-5"9,-2 3,1 0,1-3,1-7</inkml:trace>
  <inkml:trace contextRef="#ctx0" brushRef="#br0" timeOffset="-11889.529">9596 508,'0'0</inkml:trace>
  <inkml:trace contextRef="#ctx0" brushRef="#br0" timeOffset="-11650.538">9935 762,'-6'6,"0"1,1-1,-1 1,1 0,1 0,-1 1,1 0,1 0,-1 0,1 0,1 0,-1 0,1 1,1 0,0-1,0 1,0 0,1-1,1 1,0 0,0-1,2 9,-2-15,0 0,1 1,0-1,-1 0,1 0,0 0,0 0,0 0,0-1,0 1,0 0,1-1,-1 0,0 1,1-1,-1 0,1 0,0-1,-1 1,1 0,-1-1,1 0,0 1,0-1,-1 0,1 0,0-1,-1 1,1-1,0 1,-1-1,1 0,-1 0,2 0,81-48,-80 45,0-1,0 0,0 0,-1 0,1 0,-1-1,-1 1,1-1,-1 0,0 0,0-1,-1 1,1-1,-2 1,1-1,-1 0,0 1,0-1,0 0,-1 0,0 0,-1 0,0 1,0-1,0 0,-1 0,0 1,0-1,-1 1,1 0,-1 0,-1 0,1 0,-1 0,0 1,0-1,-1 1,0 0,0 0,-3-2,2 3,1 0,-1 1,0 0,0 0,0 0,0 1,0 0,-1 0,1 0,-1 1,1 0,-1 0,1 1,-1 0,0 0,1 0,-1 1,0 0,0 1,-12 3</inkml:trace>
  <inkml:trace contextRef="#ctx0" brushRef="#br0" timeOffset="-11341.751">10246 932,'110'-170,"-70"130,-39 39,0 0,0 1,0-1,-1 0,1 1,0-1,0 0,0 1,0-1,0 1,0 0,0-1,0 1,1 0,-1-1,0 1,0 0,0 0,0 0,0 0,0 0,0 0,0 0,1 1,-1-1,0 0,0 1,0-1,0 0,0 1,0 0,0-1,0 1,0-1,-1 1,1 0,0 0,0-1,0 1,-1 0,1 0,0 0,-1 0,1 0,-1 0,10 82,-11-77,0 0,1 1,0-1,0 0,1 0,-1 1,1-1,1 0,-1 0,1 0,0 0,1 0,-1 0,1-1,0 1,-1-3,0-1,1 0,-1 1,0-1,1 0,-1 0,1-1,-1 1,1 0,0-1,0 0,0 0,0 0,0 0,0 0,0 0,0-1,0 1,0-1,0 0,0 0,1 0,-1-1,0 1,0-1,0 1,0-1,0 0,0 0,0-1,0 1,2-2,80-63,5-33,-74 85</inkml:trace>
  <inkml:trace contextRef="#ctx0" brushRef="#br0" timeOffset="-10774.913">11064 677,'-36'11,"0"2,1 2,0 2,2 0,-28 20,60-36,-1-1,0 1,0 0,1 0,-1 0,0 0,1 0,-1 0,1 0,-1 0,1 1,-1-1,1 1,0-1,0 1,0 0,0-1,0 1,0 0,0-1,1 1,-1 0,1 0,-1 0,1 0,0 0,0 0,0 0,0 0,0-1,0 1,0 0,0 0,1 0,-1 0,1 0,0 0,-1-1,1 1,0 0,0 0,0-1,0 1,0-1,1 1,-1 0,10 2,0 0,0-1,0 0,0-1,0 0,0 0,1-1,-1-1,1 0,-1-1,0 0,3-1,263-81,-275 83,0 0,0 0,0 0,-1 1,1-1,0 0,0 1,0 0,0-1,0 1,-1 0,1 0,0 0,-1 0,1 0,-1 0,1 0,-1 1,1-1,-1 1,0-1,0 1,0-1,0 1,0 0,0-1,0 1,0 0,-1 0,1 0,-1-1,1 1,-1 0,0 0,1 0,-1 0,0 0,0 0,-1 0,1 0,0 0,-1 0,0 1,1-1,-1 1,1-1,0 1,-1-1,1 0,0 1,1-1,-1 0,0 1,1-1,-1 0,1 1,0-1,-1 0,1 0,0 0,1 1,-1-1,0 0,1 0,-1-1,1 1,-1 0,1 0,0-1,0 1,0-1,0 0,0 1,0-1,0 0,0 0,0 0,0-1,1 1,-1 0,2-1,7-1,1-1,0-1,-1 0,0 0,1-1,-1 0,-1-1,1-1,-1 0,0 0,0-1,0 0,-1 0,5-6,11-12,-1 0,-1-2,-2-1,0 0,-2-1,-1-2,-2 0,-1 0,-1-1,-2-1,1-7,-6 23,-1 0,-1-1,-1 1,0-1,-1 0,-1 0,-1 0,-1 0,0-1,-2-6,2 23,0-1,-1 1,1 0,-1-1,0 1,0 0,0 0,0 0,0-1,0 1,-1 0,1 0,-1 1,1-1,-1 0,0 0,0 1,1-1,-1 1,0 0,-1-1,1 1,0 0,0 0,0 0,-1 1,1-1,0 0,-1 1,1 0,0-1,-1 1,1 0,-1 0,1 1,0-1,-1 0,-1 1,-83 45,72-32,1 0,0 0,1 2,1 0,0 0,1 1,1 1,1-1,1 2,0-1,1 1,1 0,0 1,2-1,1 1,0 0,1 0,1 0,1 0,1 0,1 0,0 0,2 0,0 0,1-1,4 9,0-14,1-1,0 0,0-1,1 0,1-1,0 0,1-1,0 0,0-1,1-1,0 0,1 0,-1-2,2 0,-1 0,0-2,1 0,0 0,0-2,0 0,10 0,6 1</inkml:trace>
  <inkml:trace contextRef="#ctx0" brushRef="#br0" timeOffset="-9297.115">13125 733,'-2'1,"0"1,0-1,0 1,0-1,1 1,-1 0,1 0,-1 0,1 0,0 0,-1 0,1 0,0 0,0 0,1 0,-1 1,0-1,1 0,-1 1,1-1,0 0,0 1,0-1,0 0,0 2,0-2,-2 14,-12 107,-6 0,-22 71,23-149,19-45,0 0,0 0,0-1,0 1,0 0,0 0,0-1,0 1,1 0,-1 0,0-1,0 1,0 0,-1-1,1 1,0 0,0 0,0-1,0 1,0 0,0 0,0-1,0 1,0 0,-1 0,1-1,0 1,0 0,0 0,0 0,-1-1,1 1,0 0,0 0,-1 0,1 0,0-1,0 1,-1 0,1 0,0 0,0 0,-1 0,1 0,0 0,0 0,-1 0,1 0,0 0,-1 0,1 0,0 0,5-31,7-8,2 2,2 0,1 0,1 2,11-12,-13 17,19-30,3 1,2 2,2 2,3 2,2 1,3 3,19-13,-64 58,0-1,0 0,1 0,-1 0,1 1,0 0,1 0,-1 0,1 1,0 0,-1 1,1-1,1 1,-1 0,0 1,0 0,1 0,-5 3,0 0,0 1,-1-1,1 1,-1-1,1 1,-1 0,0 0,0 0,0 0,-1 0,1 0,-1 0,1 1,-1-1,0 1,-1-1,1 1,0-1,-1 1,0 0,0-1,0 1,0-1,-1 1,1-1,-1 1,0-1,0 1,0-1,-2 3,-3 17,-1 0,-2-1,0 0,-1 0,-1-1,-1 0,-1-1,-1 0,-1-1,0-1,-2-1,0 0,0-1,-2 0,0-2,-1 0,0-1,-10 3,-79 27,107-42,-1-1,0 1,0 0,1-1,-1 0,0 0,0 0,0 0,0 0,0 0,1-1,-1 1,0-1,0 0,1 0,-1 0,0 0,1 0,-1 0,1-1,-1 0,1 1,0-1,0 0,0 0,0 0,0 0,0 0,0-1,1 1,-1-1,1 1,0-1,0 1,0-1,0 0,0 0,0 0,1-5,0 0,1 0,0 0,1 1,-1-1,1 0,1 1,-1 0,2-1,-1 1,0 0,1 1,1-1,-1 1,1-1,0 1,0 1,1-1,0 1,0 0,0 0,0 1,1-1,0 2,0-1,0 1,0 0,3-1,19-11</inkml:trace>
  <inkml:trace contextRef="#ctx0" brushRef="#br0" timeOffset="-8895.363">13999 536,'-7'0,"0"1,-1 1,1-1,0 1,-1 1,1-1,0 1,1 0,-1 1,1-1,-1 1,1 1,0-1,0 1,1 0,0 1,-1-1,2 1,-1 0,1 0,-3 5,-2 3,1 0,0 1,1 0,1 1,1-1,0 1,1 0,0 0,0 8,3-20,0 0,0 0,1 0,-1 0,1 0,0 1,0-1,1 0,-1 0,1 0,0 0,0 0,0 0,0 0,1 0,-1 0,1-1,0 1,1-1,-1 1,0-1,1 0,0 0,0 0,0 0,0 0,0 0,0-1,1 0,0 0,-1 0,1 0,0 0,0-1,0 1,0-1,0 0,0-1,2 1,7 1,0-1,0 0,0 0,0-2,0 0,0 0,0-1,0-1,0 0,0-1,-1 0,0-1,0 0,0-1,0 0,-1-1,0-1,-1 1,0-2,0 1,0-2,-1 1,-1-1,1 0,-2-1,1 0,-2 0,1-1,-1 0,-1 0,-1 0,1 0,0-10,-3 17,-1-1,-1 0,1 0,-1 0,0 0,0 0,-1 0,0 0,0 0,0 0,-1 0,1 0,-1 1,-1-1,1 1,-1-1,0 1,-1 0,1 0,-1 0,0 1,0-1,0 1,0 0,-1 0,0 1,0-1,0 1,0 0,-1 0,-3-1,-106-9,90 13</inkml:trace>
  <inkml:trace contextRef="#ctx0" brushRef="#br0" timeOffset="-8544.439">14620 112,'-19'67,"2"-15,2 0,3 0,2 1,3 1,-1 49,-17 170,25-253,-11 53,5-72,1-7</inkml:trace>
  <inkml:trace contextRef="#ctx0" brushRef="#br0" timeOffset="-8282.715">14253 565,'29'4,"19"3,6-1,4-2,-4 0,-1-7,0-2,-4 0,-1 0,-4 1,0-3,-2-1,-4 1,-3 2,-3 1,-3 2,-5 2</inkml:trace>
  <inkml:trace contextRef="#ctx0" brushRef="#br0" timeOffset="-7998.294">14902 649,'15'5,"0"0,0-1,1-1,0 0,-1-1,1-1,0 0,0-1,0-1,0 0,0-1,-1-1,1-1,-1 0,0-1,7-3,-16 4,1 0,-1 0,0-1,0 0,0 0,-1-1,1 1,-2-1,1 0,0-1,-1 1,0-1,-1 0,0 0,0 0,0 0,-1 0,0-1,0 1,-1-1,0 0,0 1,-1-1,0 0,-1 4,0 1,0 0,0-1,-1 1,1 0,-1 0,0 0,0 0,0 0,0 1,-1-1,1 0,-1 1,1 0,-1-1,0 1,0 0,0 1,0-1,0 0,-1 1,1 0,0 0,-1 0,1 0,-1 0,1 1,-1 0,1-1,-1 1,1 0,-1 1,1-1,-2 1,-118 32,107-25,1 1,0 0,0 1,1 0,1 2,0-1,0 2,1-1,1 2,0-1,1 2,0-1,1 1,1 1,0 0,1 0,-4 16,9-26,1 0,0 0,1 0,-1 0,1-1,0 1,1 0,-1 0,1 0,0 0,1 0,0-1,-1 1,2-1,-1 1,1-1,-1 0,2 0,-1 0,0 0,1 0,0-1,0 0,0 0,1 0,-1 0,1 0,0-1,0 0,0 0,1-1,-1 1,1-1,-1 0,1-1,0 1,-1-1,1 0,0-1,1 1,25 1,0-1,1-2,-1-1,0-1,0-2,0-1,0-1,13-7,-14 5</inkml:trace>
  <inkml:trace contextRef="#ctx0" brushRef="#br0" timeOffset="-7601.974">15411 819,'262'-222,"-262"221,1 0,-1 0,1 0,-1 0,1 0,-1 0,1 0,0 0,0 0,-1 0,1 1,0-1,0 0,0 1,0-1,0 0,0 1,0-1,0 1,0 0,0-1,0 1,0 0,0-1,0 1,0 0,1 0,-1 0,0 0,0 0,0 0,0 1,0-1,0 0,0 0,0 1,0-1,1 1,-1-1,-1 1,1-1,0 1,0 0,0-1,0 1,0 0,0 0,-1 0,1-1,0 1,-1 0,1 0,-1 0,1 0,-1 1,8 18,-6-12,0 1,1-1,0 0,0 0,1-1,0 1,0-1,1 0,-1 0,2 0,-1-1,1 1,0-1,0-1,1 1,0-1,0 0,0-1,5 3,0-4,1-1,-1 0,1-1,0 0,-1-1,1 0,0-1,-1-1,1 0,-1 0,1-2,-1 1,0-1,-1-1,1 0,-1-1,0 0,0-1,0 0,-1-1,0 0,-1 0,0-1,0-1,7-9,37-62,-39 59</inkml:trace>
  <inkml:trace contextRef="#ctx0" brushRef="#br0" timeOffset="-7357.416">16455 85,'0'406,"2"-378,1 0,1-1,2 1,0-1,2 0,3 5,4 16,-12 2,-9-32</inkml:trace>
  <inkml:trace contextRef="#ctx0" brushRef="#br0" timeOffset="-7107.067">16229 479,'33'-4,"17"-3,4 6,-3 3,-4 0,-6 1,-5 4,-4 1,-3-1,-1-1,0 3,-1-1,0 4,0 0,-4-3</inkml:trace>
  <inkml:trace contextRef="#ctx0" brushRef="#br0" timeOffset="-1615.938">17047 508,'-1'283,"-19"-203,29-102,-4 4</inkml:trace>
  <inkml:trace contextRef="#ctx0" brushRef="#br0" timeOffset="-1369.172">17132 169,'-9'0,"-4"5,5 6,5 2</inkml:trace>
  <inkml:trace contextRef="#ctx0" brushRef="#br0" timeOffset="-779.105">17611 423,'-44'18,"0"2,2 2,0 2,2 1,1 2,-23 22,56-44,0-1,0 2,1-1,-1 0,1 1,1 0,-1 1,1-1,0 1,1-1,-1 1,1 0,1 0,-1 1,1-1,1 0,-1 1,1-1,3-4,0 0,0-1,0 1,0-1,0 1,1-1,-1 0,1 0,0 0,0-1,-1 1,1-1,0 1,0-1,0 0,0 0,1 0,-1-1,0 1,0-1,0 1,1-1,-1 0,0 0,0-1,1 1,-1-1,0 0,0 1,0-1,0-1,0 1,0 0,0-1,0 0,2-1,37-16,-2-1,0-3,-2-1,0-1,-2-3,-1-1,6-8,-40 36,-1 0,1 0,-1-1,1 1,-1 0,1 0,0 1,-1-1,1 0,0 0,0 0,-1 0,1 1,0-1,0 0,0 1,0-1,0 0,0 1,0 0,0-1,1 1,-1 0,0-1,0 1,0 0,0 0,0 0,1 0,-1 0,0 0,0 0,0 0,0 1,0-1,0 0,1 1,-1-1,0 1,0-1,0 1,0-1,0 1,0 0,-1 0,1-1,0 1,0 0,0 0,-1 0,1 0,0 0,0 1,-13 100,12-97,0 0,-1-1,1 1,1-1,-1 1,1 0,0-1,0 1,0-1,1 0,-1 1,1-1,0 0,0 0,1 0,-1 0,1 0,0-1,0 1,0-1,0 0,1 0,-1 0,1 0,0 0,0-1,0 0,0 0,0 0,1 0,-1-1,0 1,1-1,-1 0,1-1,0 1,-1-1,1 0,-1 0,1 0,0-1,1 0,13-5,-2-1,1-1,-1 0,0-1,0-2,-1 1,-1-2,0 0,0-1,-1 0,-1-1,0 0,10-16,93-152,-101 161,-1 0,-2-1,0-1,-1 0,-2-1,0 0,-2 0,0-1,-2 0,0 0,-2 0,0-21,-3 42,0 1,0 0,0-1,-1 1,1 0,-1-1,0 1,0 0,0 0,0 0,-1-1,1 1,-1 1,0-1,1 0,-2 0,1 1,0-1,0 1,-1-1,1 1,-1 0,0 0,0 0,1 1,-1-1,0 1,-1-1,1 1,0 0,0 0,0 1,-1-1,1 0,0 1,-1 0,1 0,-1 0,1 0,0 1,-1-1,1 1,0 0,0 0,0 0,-1 0,1 1,0-1,0 1,1 0,-2 0,-7 9,0-1,0 1,2 1,-1 0,1 0,1 1,1 0,0 1,0 0,1 0,1 0,0 0,1 1,1 0,0 0,1 0,0 8,1-4,0 1,1-1,1 0,0 0,2 0,0-1,1 1,1 0,1-1,0 0,2-1,0 1,0-1,2-1,0 0,1 0,1-1,0 0,1-1,0-1,1 0,1 0,0-2,1 0,8 4,78 36,-73-39</inkml:trace>
  <inkml:trace contextRef="#ctx0" brushRef="#br0" timeOffset="15945.914">2089 592,'-7'10,"0"1,0-1,1 1,0 0,1 0,1 1,-1-1,2 1,0 0,0 0,1 1,1-1,0 0,0 1,1-1,2 10,-7 54,-82 379,68-290,19-166</inkml:trace>
  <inkml:trace contextRef="#ctx0" brushRef="#br0" timeOffset="16284.342">1525 819,'15'-12,"1"0,0 2,0 0,1 0,1 2,0 0,0 1,0 1,7 0,7-5,406-141,-267 86,-170 65,-1 0,1 0,0 0,0 1,0-1,-1 1,1-1,0 0,0 1,0-1,0 1,0 0,0-1,0 1,0 0,0 0,0 0,0-1,0 1,0 0,0 0,0 1,1-1,-1 0,0 0,0 0,0 1,0-1,0 0,0 1,0-1,-1 1,1-1,0 1,0 0,0-1,0 1,-1 0,1 0,0-1,-1 1,1 0,0 0,-1 0,1 0,-1 0,0 0,1 0,-1 0,0 0,1 0,-1 0,0 0,0 0,0 0,0 0,0 0,0 0,0 0,0 0,-1 0,1 0,0 0,-1 0,1 0,-1 1,-8 13</inkml:trace>
  <inkml:trace contextRef="#ctx0" brushRef="#br0" timeOffset="16754.383">2513 508,'-1'456,"-50"-78,49-256,4-120,-1-1,0 0,0 0,0 0,0 0,1-1,-1 1,0 0,1 0,-1-1,0 1,1-1,-1 1,1-1,-1 1,1-1,-1 0,1 0,-1 0,1 0,0 0,-1 0,1 0,-1-1,1 1,-1-1,1 1,-1-1,0 1,1-1,-1 0,0 1,1-1,-1 0,0 0,0 0,0 0,1 0,-1 0,0-1,-1 1,1 0,0-1,0 1,0 0,-1-1,1 1,-1-1,1 1,-1-1,0 1,7-6,167-160,6 31,-179 135,-1 0,1 0,0 0,0 0,0 0,0 0,1 1,-1-1,0 0,0 0,0 1,1-1,-1 1,0-1,1 1,-1-1,0 1,1 0,-1 0,0 0,1 0,-1 0,1 0,-1 0,0 0,1 0,-1 1,0-1,1 1,-1-1,0 1,1-1,-1 1,0 0,0-1,0 1,0 0,0 0,0 0,0 0,0 0,0 0,0 0,0 0,0 0,-1 1,1-1,-1 0,1 0,-1 1,1-1,-1 0,0 1,1 1,-12 125,-2-56,13-48,3-5</inkml:trace>
  <inkml:trace contextRef="#ctx0" brushRef="#br0" timeOffset="17125.962">3219 1270,'51'1,"-32"1,0-1,0-1,0-1,0 0,-1-2,1 0,-1-1,1 0,13-7,-24 6,-1 0,0 0,0-1,0 0,0 0,-1 0,0-1,-1 0,0-1,0 1,0-1,-1 0,0 0,0 0,-1 0,0-1,-1 1,0-1,0 0,-1 0,0 0,0-3,-2 9,0 0,0 0,0 0,0 0,-1 1,1-1,-1 0,1 1,-1-1,0 1,0-1,0 1,-1 0,1 0,0 0,-1 0,1 0,-1 1,0-1,0 1,1 0,-1 0,0 0,0 0,0 0,0 0,0 1,0 0,0-1,-1 1,1 0,0 1,0-1,0 0,0 1,0 0,0 0,0 0,0 0,0 0,1 0,-1 1,0-1,1 1,-1 0,1 0,-1 0,1 0,0 0,0 1,-12 6,1 0,0 1,1 0,0 1,1 1,0-1,0 2,2 0,-1 0,2 0,0 1,0 1,2-1,-1 1,2 0,0 1,1-1,0 1,2 0,0 0,0 0,1 3,2-12,1-1,-1 0,1 1,0-1,0 0,1 0,0 0,0 0,0 0,1-1,0 1,0-1,0 0,1 0,0-1,-1 1,2-1,-1 0,0 0,1-1,5 3,5 2,0 0,0-1,1-1,0 0,0-2,0 0,11 1,29-1,-32-3</inkml:trace>
  <inkml:trace contextRef="#ctx0" brushRef="#br0" timeOffset="19540.55">2146 2568,'-6'-7,"0"1,0-1,0 1,0 1,-1-1,0 1,0 1,-1-1,1 1,-1 0,0 1,0 0,0 0,-1 1,1 0,-1 0,1 1,-1 0,1 0,-1 1,0 0,1 1,-1 0,1 0,-1 1,1 0,-1 0,1 1,0 0,0 1,-6 3,3 2,0 0,0 0,0 1,1 1,1 0,0 0,0 1,1 0,1 0,0 1,0 0,2 0,-1 0,2 1,0 0,0 0,1 6,2-17,1 0,0 0,0 0,0 0,0 0,1 0,-1 0,1 0,0 0,0-1,0 1,0 0,0-1,1 1,-1 0,1-1,-1 0,1 1,0-1,0 0,0 0,1 0,-1 0,0 0,1-1,-1 1,1-1,-1 1,1-1,0 0,0 0,-1 0,1 0,4 0,1 1,-1-1,0 0,0-1,1 1,-1-1,0-1,1 0,-1 0,0 0,0-1,7-2,22-12,-1-1,-1-2,0-2,-2-1,9-8,-5 0,0-2,-2-1,-2-2,26-35,-35 47,-11 42,-13 35,0-47,0 1,0-1,0 1,1 0,0-1,1 1,0 0,0-1,1 1,-1-1,2 1,-1-1,1 0,0 0,1 0,-1 0,1-1,1 1,-1-1,1 0,0 0,1-1,0 1,6 1,1-1,1 0,-1-1,1-1,0 0,0 0,0-2,1 0,-1 0,1-1,-1-1,1-1,-1 0,9-2,11 2,-10 0</inkml:trace>
  <inkml:trace contextRef="#ctx0" brushRef="#br0" timeOffset="20576.38">4037 2371,'-1'-1,"-14"-3,0 0,-1 1,1 0,-1 1,0 1,1 0,-1 2,0-1,1 2,-1 0,1 1,-1 1,1 0,0 1,0 0,13-4,0 1,0-1,0 0,0 0,1 1,-1-1,0 1,1 0,-1-1,1 1,-1 0,1 0,0 0,0 0,-1 0,2 0,-1 0,0 1,0-1,1 0,-1 0,1 1,0-1,-1 0,1 1,0-1,1 0,-1 0,0 1,1-1,-1 0,1 1,0-1,-1 0,1 0,0 0,0 0,1 0,-1 0,0 0,2 1,71 76,-64-70,3 2,-8-9,0 1,1 0,-1 1,0-1,-1 1,1 0,-1 1,0-1,0 1,0-1,0 1,-1 0,0 0,0 1,0-1,-1 1,0-1,0 1,0 0,-1 0,0 0,0 0,0 0,-1 0,0 0,0 0,0 0,-1 0,0 0,0 0,0 0,-2 3,-4-1,1 0,-1 0,-1-1,0 0,0 0,0-1,-1 0,1 0,-2-1,1-1,0 1,-1-1,0-1,0 0,0 0,0-1,0 0,-1-1,1 0,-1-1,1 0,0 0,-1-1,1-1,-2 0,10 2,1 0,-1 0,0 0,1 0,-1 0,1-1,-1 1,1 0,-1-1,1 1,-1-1,1 0,-1 0,1 1,0-1,-1 0,1 0,0 0,0 0,0-1,0 1,0 0,0 0,0-1,0 1,0 0,0-1,1 1,-1-1,1 1,-1-1,1 1,0-1,-1 1,1-1,0 0,0 1,0-1,0 1,0-1,1 1,-1-1,0 0,1 1,-1-1,1 0,7-13</inkml:trace>
  <inkml:trace contextRef="#ctx0" brushRef="#br0" timeOffset="21062.401">4291 1947,'-9'19,"1"1,1 0,1 1,0 0,2 0,0 0,2 0,0 0,1 0,2 1,0 4,36 202,-31-179,-5-37,0-1,0 0,1 0,0 0,1 0,0-1,1 1,0-1,1 0,1 2,-3-11,0 0,0 0,0 0,0 0,0 0,1-1,-1 0,0 1,0-1,0 0,1-1,-1 1,0 0,0-1,0 0,0 0,0 0,0 0,0 0,0-1,0 1,0-1,-1 0,1 1,0-1,-1-1,0 1,1 0,-1 0,0-1,1-1,9-6,22-13,-10 4,1 2,1 0,1 2,1 1,15-5,-41 18,0-1,0 1,1 0,-1 0,0 1,0-1,1 0,-1 1,1 0,-1-1,0 1,1 0,-1 0,1 0,-1 1,1-1,-1 0,0 1,1 0,-1 0,0-1,1 1,-1 0,0 1,0-1,0 0,0 1,0-1,0 1,-1 0,1-1,0 1,-1 0,1 0,-1 0,0 0,0 0,0 0,0 1,0-1,0 0,0 1,-1-1,1 0,-1 3,1 10,-1 1,-1 0,-1 0,0 0,-1-1,-1 1,0-1,-1 0,-6 13,6-16,2-9,1 1,0 0,0 1,1-1,-1 0,1 1,0-1,0 0,0 1,1-1,-1 1,1-1,0 1,1 0,-1-1,1 1,0-1,1 4,3-4</inkml:trace>
  <inkml:trace contextRef="#ctx0" brushRef="#br0" timeOffset="21932.526">5194 2343,'-84'63,"61"-48,0 2,1 0,1 1,1 1,0 1,2 1,-10 14,25-33,1 0,0-1,0 1,0 1,1-1,-1 0,0 0,1 1,-1-1,1 0,0 1,0 0,0-1,0 1,0 0,1-1,-1 1,1 0,0 0,-1-1,1 1,1 0,-1 0,0-1,1 1,-1 0,1 0,0-1,0 1,0 0,0-1,0 1,1-1,-1 0,1 1,0-1,-1 0,1 0,0 0,0 0,0 0,1-1,-1 1,0-1,1 1,-1-1,1 0,-1 0,1 0,0 0,-1 0,4 0,7-3,1 0,0-1,-1-1,0 0,0-1,0 0,0-1,-1-1,0 0,0 0,-1-1,0-1,0 0,-1 0,0-1,0 0,-1-1,1-3,27-23,70-59,-105 96,-1-1,0 1,1 0,-1 0,1 0,-1 0,0 1,1-1,-1 0,1 1,-1-1,0 0,1 1,-1 0,0-1,0 1,1 0,-1 0,0 0,0-1,0 1,0 0,0 0,0 1,0-1,-1 0,1 0,0 0,0 1,-1-1,1 0,-1 1,1-1,-1 0,0 1,0-1,1 0,-1 1,0-1,0 1,0-1,0 1,-1-1,1 0,0 1,-1-1,1 1,0-1,-1 0,0 0,1 1,1 8,-1-6,0 0,0 0,1 0,-1 0,1 0,0 0,1 0,-1 0,1 0,-1 0,1-1,0 1,1-1,-1 1,1-1,-1 0,1 0,0 0,0 0,0 0,1-1,-1 0,0 1,1-1,0-1,-1 1,1 0,0-1,0 0,0 0,0 0,0 0,0 0,0-1,0 0,1 0,-1 0,2-1,11-2,0-1,0 0,0-2,0 0,-1-1,0 0,0-2,-1 1,0-2,0 0,-1-1,-1 0,0-1,0-1,-2 0,6-7,-12 15,0 0,-1 0,1-1,-1 1,0-1,-1 0,1-1,-1 1,0 0,-1-1,0 0,0 1,0-1,-1 0,1 0,-2 0,1 0,-1 0,0-1,-1 1,0 0,0 0,0 1,-1-1,0 0,0 0,-1 1,-2-7,0 11,0 0,0 0,0 1,0-1,0 1,0 0,-1 1,1-1,0 1,0 0,0 1,-1-1,1 1,0 0,0 0,0 0,0 1,0 0,0 0,0 0,1 0,-1 1,1 0,0 0,-1 0,2 1,-1-1,0 1,1 0,-1 0,1-3,0 1,0-1,1 1,-1 0,0 0,1 0,0 0,-1 0,1 0,0 1,0-1,0 1,0 0,1-1,-1 1,1 0,0 0,-1 0,1 0,1 0,-1 0,0 0,1 0,-1 1,1-1,0 0,0 0,0 0,1 1,-1-1,1 0,0 0,0 0,0 0,0 0,0 0,1 0,-1 0,1-1,0 1,-1-1,1 1,1-1,-1 1,0-1,1 0,-1 0,1 0,1 1,11 1,0 0,0 0,1-2,-1 0,0 0,1-2,-1 0,1-1,-1 0,1-1,76 0,-89 2,1 1,-1-1,0 1,0 0,0 0,-1 0,1 1,0-1,0 1,-1-1,1 1,0 0,-1 0,0 0,0 1,1-1,-1 0,-1 1,1-1,0 1,-1 0,1 0,-1-1,0 1,0 0,0 0,0 0,0 0,-1 0,1 1,-1-1,0 0,0 0,0 0,0 0,-1 0,1 0,-1 1,0-1,-1 2,2 0,-1 1,1-1,0 0,0 1,1-1,-1 0,1 1,0-1,1 0,-1 0,1 0,0 0,1 0,1 4,2-6,-1 0,1 0,0 0,0 0,0-1,0 0,1-1,-1 1,0-1,1 0,-1-1,1 0,-1 0,1 0,-1 0,1-1,-1-1,0 1,0-1,1 0,-1 0,5-3,4-1,1-1,-1-1,-1-1,1 0,-2-1,1 0,-1-1,-1 0,0-1,0-1,-1 0,-1-1,0 1,-1-2,-1 0,0 0,4-12,-11 25,1 0,-1 0,1 0,-1-1,0 1,0 0,-1-1,1 1,0-1,-1 1,1-1,-1 1,0-1,0 0,0 1,0-1,0 1,-1-1,1 1,-1-1,1 1,-1-1,0 1,0-1,0 1,0 0,-1 0,1 0,-1-1,1 1,-1 0,0 1,0-1,0 0,0 0,0 1,0 0,0-1,0 1,-1 0,1 0,0 0,-1 0,1 0,-1 1,1-1,-1 1,1-1,-1 1,-1 0,-8 5,0 0,0 1,0 0,1 1,0 1,0-1,1 2,0-1,1 1,0 1,0 0,1 0,0 1,1 0,0 0,0 0,2 1,-1 0,1 1,1-1,1 1,-1-1,2 1,0 0,0 9,2-16,1 0,-1-1,2 1,-1 0,0-1,1 1,0-1,1 1,-1-1,1 0,0 0,0 0,0 0,1-1,0 1,0-1,0 0,0 0,1-1,-1 1,1-1,0 0,0 0,0 0,1-1,-1 0,1 1,5 1,1 0,0-1,-1 0,1-1,0 0,0-1,1 0,-1-1,0 0,0-1,0 0,8-2,4-4</inkml:trace>
  <inkml:trace contextRef="#ctx0" brushRef="#br0" timeOffset="22706.063">6830 2286,'-52'25,"36"-20,1 1,0 1,0 1,0 0,1 0,0 2,1 0,0 0,1 1,0 1,0 0,1 1,-1 2,10-11,0-1,1 1,-1 0,1 0,0 0,0 0,0 0,1 0,-1 0,1 0,0 0,0 0,0 0,1 0,-1 1,1-1,0-1,0 1,1 0,-1 0,1 0,0 0,0-1,0 1,0-1,1 0,-1 0,1 0,0 0,0 0,0 0,0-1,0 1,1-1,-1 0,1 0,0 0,-1 0,1-1,0 0,0 0,0 0,0 0,0 0,0-1,0 0,0 1,0-2,1 1,0-1,16-6,0-1,-1 0,0-2,-1-1,0 0,-1-1,0-1,-1-1,0-1,-1 0,-1-1,0 0,-1-1,-1-1,6-11,-9 16,16-17,-1-1,-2-1,-1-1,-1 0,-2-2,-1-1,-3 0,0-1,-3 0,4-18,-14 46,-1 1,0-1,0 1,0-1,-2 0,1 1,-1-1,0 1,0-1,-1 1,-1-1,1 1,-1 0,0 0,-1 0,0 1,0-1,-1 1,0 0,0 0,-1 1,0-1,0 1,0 1,-1-1,0 1,0 0,0 0,0 1,-1 0,0 1,-8-4,7 9,-1-1,1 2,0-1,0 1,0 0,1 1,-1 0,1 1,0-1,0 2,0-1,1 1,0 0,0 1,0-1,1 1,0 1,0-1,1 1,0 0,0 0,1 1,-1 2,-4 6,0 1,1 1,1-1,0 1,2 1,0-1,1 1,1-1,1 1,1 0,1 0,0 0,1 0,2 0,0 0,1-1,1 1,3 7,-3-14,0-1,1 0,1 0,0 0,0-1,1 0,0-1,1 1,1-2,-1 1,2-1,-1-1,1 0,0 0,1-1,0-1,1 1,17 7,1-2,1-1,-1-1,2-2,-1-1,15 0,46-10,-68-2</inkml:trace>
  <inkml:trace contextRef="#ctx0" brushRef="#br0" timeOffset="23499.355">8157 2257,'-1'416,"-24"-264,5-119,31-89,7 3,1 1,3 0,2 2,2 1,2 1,32-40,-25 42,2 1,2 3,1 1,2 2,2 1,2 3,35-21,-4 25,-75 31,0-1,-1 1,1 0,0 0,0 0,-1 0,1 0,0 0,0 0,-1 1,1-1,0 1,-1-1,1 1,-1 0,1-1,0 1,-1 0,0 0,1 0,-1 0,1 0,-1 1,0-1,0 0,0 1,0-1,0 0,0 1,0-1,0 1,-1 0,1-1,0 1,-1-1,1 1,-1 0,0 0,0-1,0 1,0 0,0 0,0-1,0 2,-2 9,0 0,-1 0,0 0,-1-1,0 0,-1 1,0-1,-1-1,0 1,-1-1,-4 5,3-3,-11 15,-1-1,-2-1,0 0,-2-2,0-1,-2-1,0-1,-1-2,-1 0,-13 4,-15 1,32-16</inkml:trace>
  <inkml:trace contextRef="#ctx0" brushRef="#br0" timeOffset="23983.417">8806 2371,'30'-7,"-1"-1,0-2,-1 0,0-2,0-1,-1-2,-1 0,0-2,-2 0,0-2,0-1,18-21,-30 29,-1-1,0-1,-1 0,0-1,-1 1,-1-2,0 1,-1-1,-1 0,0-1,-2 0,0 0,0 0,-2 0,0-1,-1 17,-1-1,0 1,0-1,1 1,-1-1,0 1,0-1,-1 1,1-1,0 1,0-1,-1 1,1-1,-1 1,1 0,-1-1,0 1,1 0,-1-1,0 1,0 0,0 0,0 0,0 0,0 0,0 0,-1 0,1 0,0 0,0 0,-1 1,1-1,0 0,-1 1,1-1,-1 1,1 0,-1-1,1 1,-1 0,1 0,-1 0,1 0,-1 0,-1 1,-58 36,58-35,0 0,1 0,0 0,0 1,0-1,0 1,0-1,0 1,0 0,1-1,-1 1,1 0,0 0,0 0,0 0,0 0,1 0,-1 1,1-1,0 0,0 0,0 0,0 0,1 1,-1-1,1 0,-1 0,1 0,0 0,1 0,-1 0,0 0,1 0,0-1,-1 1,1-1,0 1,2 1,92 24,-86-26,1-1,-1 1,0 1,0-1,0 2,-1-1,1 2,-1-1,0 1,0 1,0-1,-1 1,4 4,-8-3,-1 0,0 1,0-1,0 1,-1-1,0 1,-1 0,0 0,0 0,-1 0,0 0,0 0,0 0,-1 0,-1 0,1 0,-1 0,-1 0,1-1,-1 1,-1-1,1 0,-1 0,0 0,-1 0,0-1,-5 6,-37 68,46-75</inkml:trace>
  <inkml:trace contextRef="#ctx0" brushRef="#br0" timeOffset="24270.516">9822 2031,'-10'17,"2"-6,0 1,0 0,1 0,1 0,0 0,1 1,0 0,1 1,0-1,1 0,0 1,1 0,1 0,1 0,-1 0,2-1,0 1,2 5,-2-15,1-1,0 0,0 1,0-1,0 0,1 0,-1-1,1 1,0 0,0-1,0 0,0 1,0-1,0 0,1-1,-1 1,1-1,-1 1,1-1,-1 0,1 0,0-1,0 1,-1-1,1 0,0 0,0 0,-1 0,1-1,0 1,1-1,5-1,0-1,0 1,1-2,-1 1,-1-2,1 1,-1-1,0 0,0-1,6-5,-8 5,1 0,-1-1,0 0,-1-1,0 1,0-1,-1 0,0 0,0-1,-1 0,0 0,0 0,-1 0,0 0,-1-1,0 1,-1-1,0 0,0 1,-1-1,0 0,-1 0,0 1,0-1,-2-4,-1 7,0 1,0 0,-1 0,0 1,0 0,0-1,-1 2,0-1,1 0,-2 1,1 1,0-1,-1 1,0 0,0 0,0 1,0-1,0 2,0-1,0 1,-1 0,1 1,0-1,-1 2,0-1,-15 4</inkml:trace>
  <inkml:trace contextRef="#ctx0" brushRef="#br0" timeOffset="25041.052">10246 2060,'9'37,"-1"0,-2 1,-1 0,-2-1,-2 1,-1 1,-2-1,-2-1,-1 1,-2-1,-2 1,-1-2,-2 0,-6 11,17-43,-1 1,0-1,0 0,0 0,0 0,-1 0,0 0,0-1,0 1,0-1,0 0,-1 1,1-2,-1 1,0 0,-1 0,4-3,0 0,1 0,-1 0,0 0,1 0,-1 0,0 0,1 0,-1 0,0 0,1 0,-1 0,0 0,1-1,-1 1,1 0,-1-1,0 1,1 0,-1-1,1 1,-1-1,1 1,-1 0,1-1,-1 1,1-1,0 0,-1 1,1-1,0 1,-1-1,1 0,0 1,0-1,-1 0,1 1,0-1,0 0,0 1,0-1,0 0,0 1,0-1,0 0,0 1,1-1,-1 0,0 1,0-1,0 1,1-1,-1 0,9-40,4 11,2 1,0 1,2 1,1 0,1 1,1 1,23-21,-2-2,23-24,2 4,4 2,2 4,24-14,-25 37,-70 38,0 0,1 1,-1 0,1-1,-1 1,1 0,-1-1,1 1,-1 0,1 0,-1 0,1 0,-1 1,1-1,-1 0,0 1,1-1,-1 1,1-1,-1 1,0-1,1 1,-1 0,0 0,0 0,0 0,1 0,-1 0,0 0,0 0,0 0,-1 0,1 1,0-1,0 0,-1 1,1-1,-1 1,1-1,-1 0,0 1,1-1,-1 1,0-1,0 1,0-1,0 1,0-1,0 1,-1 0,-1 9,0 0,-1 0,-1 0,0 0,0-1,-1 1,0-1,-1-1,0 1,-1-1,0 0,0 0,-1-1,0 0,-7 5,-3 7,-4 5,0 0,-1-2,-2-1,0-1,-1-1,-1-1,-1-1,-1-2,0-1,-1-1,-30 9,57-22,0 1,-1-1,1-1,-1 1,1 0,-1-1,1 0,-1 0,1 0,-1 0,1 0,-1-1,1 1,-1-1,1 0,0 0,-2-1,0-4</inkml:trace>
  <inkml:trace contextRef="#ctx0" brushRef="#br0" timeOffset="26081.658">10894 2201,'38'0,"-1"-1,1-2,-1-1,0-2,0-2,13-5,-40 10,0 0,0-1,0 0,-1-1,1 0,-1-1,-1 0,1 0,-1 0,0-1,0-1,-1 1,0-1,0-1,-1 1,0-1,0 0,-1 0,0-1,-1 0,0 0,-1 0,0 0,1-8,-3 14,0 0,0 1,0-1,-1 0,0 0,0 0,0 0,0 0,-1 0,1 1,-1-1,0 0,0 0,0 1,-1-1,1 0,-1 1,0 0,0-1,0 1,-1 0,1 0,-1 0,1 0,-1 1,0-1,0 1,0-1,-1 1,1 0,0 1,-1-1,1 0,-1 1,0 0,0 0,1 0,-1 0,0 1,0-1,0 1,0 0,0 0,1 0,-1 1,0-1,-2 2,-14 5,0 1,1 2,0-1,0 2,1 1,0 0,1 1,1 1,0 1,1 0,0 1,-4 7,10-12,0 0,0 0,1 0,0 1,1 0,1 0,0 1,-4 13,9-22,0 0,0 0,0 0,0 0,1 0,-1 1,1-1,1 0,-1 0,0 0,1 0,0 1,0-1,0 0,0 0,1 0,0-1,0 1,0 0,0-1,0 1,1-1,-1 1,1-1,0 0,0 0,0-1,1 1,-1-1,1 1,1 0,11 3,0 0,0-2,1 0,-1 0,1-2,0 0,0 0,0-2,0 0,0-1,-1-1,2-1,24-5,0-2,-1-2,0-1,-1-2,-1-2,0-2,-1-1,-2-2,0-2,-19 14,-1 0,0-1,-1 0,0-1,-1-1,0 0,-1-1,-1-1,0 0,-1-1,-1 0,0 0,-1-1,-1 0,6-16,-11 22,-1 9,0 0,-1 0,1-1,-1 1,1 0,-1-1,0 1,0-1,0 1,0-1,-1 0,1 1,-1-1,1 0,-1 1,0-1,0 0,0 0,0 1,-1-1,1 0,-1 1,0-1,1 0,-1 1,0-1,-1 1,1 0,0-1,-1 1,1 0,-1 0,0-1,0 1,0 1,0-1,0 0,0 0,0 1,0-1,-1 1,1 0,-1 0,1 0,-3-1,-3 3,0 1,0 0,0 0,0 1,1 0,-1 0,1 1,0 0,0 0,0 1,0 0,1 0,-1 1,1-1,1 1,-1 1,1-1,0 1,1 0,0 0,0 0,-2 6,4-10,0 1,1-1,-1 1,1-1,0 1,1 0,-1 0,0 0,1-1,0 1,0 0,0 0,0 0,1 0,0-1,-1 1,1 0,1 0,-1-1,0 1,1-1,0 1,0-1,0 0,0 0,0 0,1 0,0 0,-1 0,1-1,0 1,0-1,0 0,1 0,1 2,136 45,-116-43,-20-6,1 1,-1 0,0 0,1 1,-1-1,0 1,0 1,0-1,0 0,0 1,-1 0,1 0,-1 1,0-1,0 1,0 0,0 0,-1 0,1 0,-1 1,0 0,0-1,-1 1,0 0,0 0,0 0,0 1,-1-1,1 0,-1 1,-1 2,-1 0,1 0,-1 0,0 0,-1 0,0 0,0-1,-1 1,0-1,0 1,0-1,-1 0,-18 46,22-52,-1 0,1 0,-1 0,1 0,0 0,-1 0,1 0,0 0,0 0,0-1,0 1,0 0,0 0,0 0,0 0,0 0,0 0,0 0,1 0,-1 0,0 0,1 0,-1 0,0 0,1 0,0 0,-1-1,1 1,-1 0,1 0,0-1,-1 1,1 0,0-1,0 1,0-1,0 1,-1-1,1 1,0-1,0 0,0 1,0-1,0 0,0 0,0 0,0 0,0 0,0 0,0 0,0 0,0 0,0 0,0 0,0-1,0 1,0 0,0-1,57-21,-26 3,-1-1,-2-2,0-1,-1-1,-2-2,9-10,-10 2,-2-1,-1-2,-1 0,7-21,-2 5,38-74,-5-2,20-74,-65 166,-9 27,-1-1,0 0,0 0,-1-1,-1 1,0 0,0-1,-1 0,-1-6,-1 16,0 0,0 1,0-1,0 0,0 0,0 1,-1-1,1 1,-1-1,1 1,-1 0,0-1,1 1,-1 0,0 0,0 0,0 0,0 1,0-1,0 0,0 1,0 0,0-1,0 1,0 0,0 0,0 0,0 0,0 0,-1 1,1-1,0 1,0-1,0 1,0 0,1-1,-1 1,0 0,0 0,0 1,1-1,-1 0,0 1,1-1,-1 1,1-1,0 1,0-1,-1 1,1 0,0 0,0 0,-19 25,1 0,1 1,2 1,0 0,2 2,2-1,0 2,2-1,2 2,1-1,1 1,1 0,3 0,0 0,2 1,2-1,4 25,-3-34,2 0,0-1,2 1,0-1,2-1,0 0,2 0,0-1,1 0,2 0,0-2,1 0,12 12,-21-24,-5-4</inkml:trace>
  <inkml:trace contextRef="#ctx0" brushRef="#br0" timeOffset="26281.746">12193 1750,'33'0,"17"4,4 3,-3-1,-4-1,-1-2,-4-1,-4 4,-3 1,-4-1,-1 4,-2-1,0-1,-6 3,-1-1,-4-2</inkml:trace>
  <inkml:trace contextRef="#ctx0" brushRef="#br0" timeOffset="26544.027">12870 2117,'0'9,"0"-1,5-2,1-7,0-8,-1-8,-1-5,-2-4,-5-2,-4-1,1-1,1 5</inkml:trace>
  <inkml:trace contextRef="#ctx0" brushRef="#br0" timeOffset="27860.526">12899 1919,'0'137,"0"-135,0 0,0 0,1 0,-1 0,0 1,1-1,-1 0,1 0,0 0,-1 0,1 0,0-1,0 1,1 0,-1 0,0-1,0 1,1 0,-1-1,1 0,0 1,-1-1,1 0,0 0,0 0,-1 0,1 0,0 0,0 0,0-1,0 1,0-1,0 1,1-1,-1 0,0 0,0 0,0 0,0 0,0 0,0-1,0 1,0-1,0 1,0-1,0 0,0 0,0 0,0 0,0 0,16-9,-1-1,0-1,0-1,-1 0,-1-1,0 0,-1-1,-1-1,0-1,-1 1,-1-2,0 0,2-6,43-110,-50 156,-6 119,-2-23,5 0,6-1,6 12,-2-57,-4 1,-2 0,-4 15,-3-65,0 0,-2-1,-1 1,-1 0,-1-1,-1 0,0 0,-2-1,-1 0,0 0,-2-1,-6 9,11-20,0-1,-1 0,-1 0,1 0,-1-1,0 0,-1 0,0-1,0 0,0-1,-1 0,1 0,-1-1,0 0,-1-1,1 0,4-4,0-1,0 1,1-1,-1 0,1-1,0 1,-1-1,1 0,0 0,1-1,-1 0,1 0,-1 0,1 0,0 0,1-1,-1 0,1 0,0 0,0 0,0 0,1-1,0 1,0-1,0 1,1-1,0 0,0 0,0 0,1 0,0 1,0-2,0-10,1 1,0 0,1 0,1 0,1 0,0 0,1 1,1 0,0 0,1 0,1 1,0 0,1 0,1-1,18-22,2 1,1 2,2 0,10-5,22-15,-38 34</inkml:trace>
  <inkml:trace contextRef="#ctx0" brushRef="#br0" timeOffset="50548.708">15015 3923,'23'6,"0"-1,0-1,0-1,1-1,-1-1,1-1,9-1,-25 0,0 0,0-1,0 0,0 0,-1-1,1 1,-1-2,1 1,-1-1,0 0,-1-1,1 1,-1-1,0-1,0 1,0-1,-1 0,0 0,0-1,-1 1,1-1,-2 0,2-3,16-90,-21 97,1 1,-1-1,0 1,0 0,-1-1,1 1,0-1,-1 1,0 0,1 0,-1-1,0 1,0 0,0 0,-1 0,1 0,0 0,-1 0,1 0,-1 0,0 1,0-1,1 1,-1-1,0 1,0 0,0-1,-1 1,1 0,0 0,0 1,-1-1,1 0,0 1,-1-1,1 1,0 0,-1 0,-1 0,-14 4,1 0,0 1,0 1,1 1,0 1,0 0,0 0,1 2,1 0,0 1,0 0,1 1,0 0,1 1,0 1,2 0,-1 0,-3 8,11-17,-1-1,0 1,1-1,0 1,0 0,1 0,-1 1,1-1,0 1,0-1,1 1,0-1,0 1,0 0,0 0,1-1,0 1,1 0,-1 0,1-1,0 1,0 0,1-1,0 1,0-1,0 1,0-1,1 0,0 0,0 0,0-1,1 1,0-1,0 1,0-1,0 0,0-1,2 2,11 1,1 0,0 0,0-2,0 0,0-1,0-1,1-1,-1 0,1-2,-1 0,1-1,-1 0,0-2,5-1,26-10,0-1,-1-3,-1-1,-1-3,-1-1,-1-3,-1-1,-1-3,-2-1,-1-2,1-4,-14 14,-1-1,-1-2,-1 0,-1-1,-2-1,-1-1,11-24,-22 37,0 0,-1-1,-1 0,-1 0,0-1,-1 1,-1-1,-1 0,-1 0,-1 0,0 0,-1 0,-1 1,-1-1,-2-4,5 19,0-1,-1 1,0-1,0 1,0-1,-1 1,1 0,-1-1,0 1,0 0,-1 0,1 0,-1 1,0-1,0 1,0-1,0 1,-1 0,1 0,-1 0,0 1,0 0,0-1,0 1,0 0,0 1,0-1,-1 1,1 0,-1 0,1 0,-1 1,1-1,-2 1,-2 2,0 0,0 0,1 1,-1 0,1 1,0 0,0 0,0 0,0 1,1 0,-1 0,2 0,-1 1,0 0,1 0,0 1,1-1,-1 1,1 1,-7 10,1 1,1 0,1 1,1 0,0 0,-2 17,5 6,2-1,1 1,3-1,1 1,2-1,2 0,2 0,1-1,3 0,10 23,-20-55,0 0,0-1,1 1,0 0,0-1,1 0,0 0,1-1,0 1,0-1,0 0,1-1,0 1,0-1,6 2,-9-6,1-1,-1 0,1-1,-1 1,1-1,0 0,-1 0,1-1,0 1,-1-1,1 0,-1 0,1 0,-1-1,0 0,1 0,1-1,0 1,18-7</inkml:trace>
  <inkml:trace contextRef="#ctx0" brushRef="#br0" timeOffset="51663.334">16709 3556,'-37'16,"0"1,1 2,1 2,-14 12,39-26,0 1,0 0,1 0,1 1,-1 0,2 0,-1 1,1 0,1 1,-1-1,2 1,0 0,0 1,1-1,0 1,-1 10,4-19,0 0,1 0,0 0,-1 0,1 0,0 0,1 0,-1 0,0 0,1 0,0 0,-1 0,1 0,1 0,-1 0,0 0,1-1,-1 1,1-1,0 1,0-1,0 1,0-1,0 0,0 0,1 0,-1 0,1-1,-1 1,1-1,0 1,-1-1,1 0,0 0,0 0,0 0,0-1,0 1,0-1,0 0,0 0,0 0,0 0,0 0,3-1,10-3,0 0,-1-1,0-1,0 0,0-1,-1-1,0 0,0-1,-1 0,0-1,-1-1,0 0,-1 0,0-1,0-1,-2 0,1 0,-1-3,37-38,0 9,-45 44,-1 1,0 0,1-1,-1 1,1 0,-1-1,0 1,1 0,-1 0,1 0,-1-1,0 1,1 0,-1 0,1 0,-1 0,1 0,-1 0,1 0,-1 0,1 0,-1 0,1 0,-1 0,1 0,-1 0,1 0,-1 0,1 1,-1-1,0 0,1 0,-1 0,1 1,-1-1,0 0,1 1,-1-1,0 0,1 1,-1-1,0 0,1 1,-1-1,0 1,0-1,0 1,1-1,-1 1,0-1,0 0,0 1,0-1,0 1,0-1,0 1,0-1,0 1,0-1,0 1,0-1,0 1,0-1,-1 1,1-1,-3 44,2-35,-1-4,1 0,0 1,1-1,0 0,-1 1,2-1,-1 0,0 1,1-1,0 0,1 1,-1-1,1 0,0 0,0 0,0 0,1-1,0 1,0-1,0 1,0-1,1 0,-1 0,1 0,0-1,1 0,-1 1,0-1,1-1,0 1,0-1,-1 1,4-1,3 1,0-1,-1-1,1 0,0 0,0-1,0-1,0 0,0 0,0-1,-1 0,1-1,-1-1,1 1,-1-1,0-1,-1 0,1-1,-1 1,0-2,7-6,89-118,-13 11,-6 63,-83 56,0 0,0 0,0 0,0 1,0-1,0 1,0 0,0-1,0 1,0 1,0-1,1 0,-1 1,0 0,0-1,0 1,0 1,-1-1,1 0,0 1,0-1,-1 1,1 0,-1 0,1 0,-1 0,0 0,0 0,0 1,0-1,1 2,1 5,1 0,-2 1,1 0,-1 0,-1 0,1 0,-2 0,1 0,-2 0,1 1,-1-1,-1 0,0 1,0-1,-1 0,-1 0,1 0,-2 0,1 0,-1-1,-1 1,0-1,-3 4,4-6,-1-1,0 1,0-1,0 0,-1-1,0 1,0-1,-1 0,1-1,-1 1,0-2,0 1,0-1,-1 0,1 0,-7 1,14-4,-1 0,1-1,0 1,-1-1,1 1,0 0,-1-1,1 1,0 0,0-1,0 1,0-1,-1 1,1-1,0 1,0-1,0 1,0 0,0-1,0 1,0-1,0 1,0-1,0 1,0-1,0 1,1-1,-1 1,0 0,0-1,0 1,1-1,-1 1,0 0,0-1,1 1,-1 0,0-1,1 1,-1 0,0-1,1 1,-1 0,1 0,-1-1,0 1,1 0,-1 0,1 0,-1 0,1 0,-1-1,1 1,-1 0,0 0,1 0,-1 0,1 0,-1 1,1-1,12-6,0 1,0 1,1 0,0 0,-1 2,1 0,0 0,0 1,6 1,59-8,-52 3,-1 0,0-2,0-1,-1-2,0 0,-1-1,0-2,1-1,9-7,111-90,-131 96,-1-1,0-1,-1 0,-1-1,-1 0,-1 0,0-1,-1 0,-1-1,-1 0,-1 0,0 0,-2 0,0-1,-1-9,-3-186,-17 148,18 67,-1-1,1 1,-1 0,0-1,0 1,1 0,-1 0,0 0,0 0,0 0,0 0,0 0,0 0,0 0,0 0,-1 0,1 1,0-1,0 0,-1 1,1-1,-1 1,1 0,0-1,-1 1,1 0,-1 0,1 0,0 0,-1 0,1 0,-1 0,1 0,-1 1,1-1,0 0,-1 1,1 0,0-1,-1 1,1 0,0-1,0 1,0 0,-1 0,-4 7,1 0,-1 0,2 0,-1 1,1-1,0 1,1 0,0 0,1 0,-1 1,2-1,-1 0,1 1,1 0,0-1,0 1,1-1,0 1,1 0,-2 11,21 349,8-160,0-33,-29-177,0-1,1 1,-1-1,0 1,1-1,-1 1,0 0,1-1,-1 1,1 0,-1-1,1 1,-1 0,1 0,-1-1,1 1,0 0,-1 0,1 0,-1 0,1 0,-1 0,1 0,-1 0,1 0,0 0,-1 0,1 0,-1 0,1 0,-1 0,1 0,-1 1,1-1,-1 0,1 1,-1-1,1 0,-1 1,1-1,-1 0,1 1,-1-1,0 1,1-1,-1 1,0-1,1 1,-1-1,0 1,0-1,0 1,1-1,-1 1,0-1,0 1,0-1,0 1,0 0,0-1,0 1,0-1,0 1,0-1,0 1,-1 0,1-1,0 1,0-1,17-42,-16 38,7-23,0 2</inkml:trace>
  <inkml:trace contextRef="#ctx0" brushRef="#br0" timeOffset="51890.196">17837 3245,'24'10,"13"3,5-1,4-2,0-3,2-3,-3-6,-5-4,-3 0,-4 1,-3 1,-1 1,-1 2,0 0,-6 1</inkml:trace>
  <inkml:trace contextRef="#ctx0" brushRef="#br0" timeOffset="52097.548">18571 3641,'10'29,"7"4,7-8,-2-8</inkml:trace>
  <inkml:trace contextRef="#ctx0" brushRef="#br0" timeOffset="52253.519">18628 3245,'0'0</inkml:trace>
  <inkml:trace contextRef="#ctx0" brushRef="#br0" timeOffset="52511.326">19108 3386,'-15'5,"1"0,0 2,0-1,1 2,-1 0,2 0,-1 1,1 1,1 0,0 1,0 0,1 0,0 1,1 1,1-1,0 1,0 1,-3 10,10-18,-1 0,2 0,-1 0,1-1,0 1,0 0,1 0,-1 0,1 0,1 0,-1-1,1 1,0-1,0 1,1-1,-1 1,1-1,1 0,-1-1,0 1,1 0,0-1,0 0,1 0,1 1,2 2,1 0,0-1,0 0,1 0,0-1,0-1,0 1,0-2,1 1,0-2,0 1,0-1,1-1,102 0,-90-2</inkml:trace>
  <inkml:trace contextRef="#ctx0" brushRef="#br0" timeOffset="78134.423">15411 5334,'-10'29,"-3"14,1 4,2 0,-2-9,1-5,8-5,3-6</inkml:trace>
  <inkml:trace contextRef="#ctx0" brushRef="#br0" timeOffset="78371.471">15354 4797,'10'19,"3"7</inkml:trace>
  <inkml:trace contextRef="#ctx0" brushRef="#br0" timeOffset="78634.871">16229 5193,'-21'5,"0"1,1 0,0 2,0 1,0 0,2 1,-1 1,1 1,0 1,17-12,-1 0,1 0,-1 0,1 0,0 1,-1-1,1 0,0 1,0-1,0 1,0 0,0-1,0 1,0 0,1-1,-1 1,1 0,-1 0,1 0,0 0,0-1,-1 1,1 0,0 0,1 0,-1 0,0 0,1-1,-1 1,1 0,-1 0,1-1,0 1,0 0,-1-1,1 1,1 0,-1-1,0 1,0-1,1 1,72 44,-41-28,-29-16,0 1,0-1,0 1,0 0,0 0,-1 0,1 1,-1-1,0 1,0 0,0 0,-1 0,1 0,-1 0,0 1,0-1,0 1,-1-1,0 1,0 0,0-1,0 1,-1 0,0 0,0 0,0-1,0 1,-1 0,0 0,0-1,0 1,0 0,-1-1,0 1,0-1,0 0,-1 1,1-1,-1 0,0-1,0 1,0 0,-1-1,1 0,-1 0,-2 2,-17 9,-1-1,0-2,0 0,-1-2,0 0,-1-2,0-1,-26 3,-21-8,71-1,0-1,1 1,-1 0,0-1,0 1,1-1,-1 0,0 1,1-1,-1 0,1 0,-1 0,1 0,0 0,-1-1,1 1,0 0,0-1,0 1,0-1,0 1,0-1,0 1,0-1,1 1,-1-1,0 0,1 0,0 1,-1-1,1 0,0 0,0 1,0-1,0 0,0 0,0 0,1 0,15-39,-5 23</inkml:trace>
  <inkml:trace contextRef="#ctx0" brushRef="#br0" timeOffset="84089.711">17922 5193,'-17'19,"2"1,0 0,2 2,0-1,2 2,-5 11,-5 8,-113 239,116-261,24-39,171-283,-78 118,-99 185,0 0,1-1,-1 1,0 0,0-1,1 1,-1 0,1-1,-1 1,0-1,1 1,-1-1,1 1,-1-1,1 1,0-1,-1 1,1-1,-1 0,1 1,0-1,-1 0,1 1,0-1,0 0,-1 0,1 0,0 0,-1 0,1 0,0 0,0 0,-1 0,1 0,0 0,-1 0,1 0,0-1,-1 1,1 0,0 0,-1-1,1 1,0 0,-1-1,1 1,-1-1,1 1,-1-1,1 1,-1-1,1 0,-1 1,1-1,-1 1,0-1,1 0,-1 1,0-1,0 0,0 1,1-1,26 153,-24-134,0 0,1-1,1 1,1-1,0 0,1 0,1 0,1-1,0-1,1 1,1-2,2 3,-9-12,1-1,0 0,0-1,0 1,0-1,1 0,-1 0,1-1,-1 1,1-1,0-1,0 1,0-1,0 0,0 0,1-1,-1 1,0-2,0 1,0-1,0 1,0-2,0 1,0-1,0 0,0 0,0 0,-1-1,1 0,-1 0,0-1,0 1,0-1,0 0,-1 0,0-1,0 1,0-1,0 0,1-2,97-167,-60 33,-42 139,1 1,-1-1,0 0,0 0,0 1,1-1,-1 0,-1 1,1-1,0 0,0 1,-1-1,1 0,-1 1,1-1,-1 1,0-1,0 1,1-1,-1 1,0-1,0 1,-1 0,1-1,0 1,0 0,-1 0,1 0,0 0,-2-1,-8 2</inkml:trace>
  <inkml:trace contextRef="#ctx0" brushRef="#br0" timeOffset="84392.609">18882 5193,'-33'27,"2"1,1 1,2 2,0 1,3 1,0 1,-12 24,35-55,-1 0,1 1,0-1,0 0,0 1,0-1,1 1,-1 0,1-1,0 1,0 0,0 0,1 0,-1 0,1 0,0 0,0-1,0 1,1 0,-1 0,1 0,0 0,0 0,0-1,1 1,-1 0,1-1,0 1,0-1,0 0,0 1,1-1,0 0,-1-1,1 1,0 0,0-1,0 1,1-1,-1 0,0 0,1-1,0 1,6 1,-1-1,1 0,0-1,0 0,0-1,0 1,0-2,-1 0,1 0,0-1,0 0,-1 0,1-1,-1-1,0 1,0-1,0-1,0 0,-1 0,0-1,0 0,0 0,-1-1,0 0,0 0,-1-1,0 1,0-2,-1 1,0 0,0-1,-1 0,0 0,0-1,-1 1,-1-1,0 1,1-10,-1 10,0 0,-1-1,0 1,-1-1,0 1,-1-1,0 1,0 0,-1-1,0 1,0 0,-1 0,-1 0,1 0,-1 1,-1 0,0-1,0 2,0-1,-1 0,0 1,-5-4,-9-2</inkml:trace>
  <inkml:trace contextRef="#ctx0" brushRef="#br0" timeOffset="84711.167">19475 4769,'-32'270,"8"-121,11-63,-4 118,28-158,-5-34</inkml:trace>
  <inkml:trace contextRef="#ctx0" brushRef="#br0" timeOffset="84960.044">19164 5023,'29'0,"19"0,10 0,2 0,-2 0,1 0,-6 0,-3 0,-4 0,-5 0,-1 0,-1 5,-4 2,-6-1</inkml:trace>
  <inkml:trace contextRef="#ctx0" brushRef="#br0" timeOffset="85223.544">17470 5870,'24'0,"277"-1,80-20,-86-11,16-3,166 9,-386 31,-63 2</inkml:trace>
  <inkml:trace contextRef="#ctx0" brushRef="#br0" timeOffset="66856.731">1017 5927,'0'0,"0"1,-1-1,1 1,0-1,0 1,-1-1,1 0,0 1,-1-1,1 1,0-1,-1 0,1 1,-1-1,1 0,-1 0,1 1,-1-1,1 0,-1 0,1 0,-1 0,1 1,-1-1,1 0,-1 0,1 0,-1 0,1 0,-1 0,1 0,-1-1,1 1,-1 0,1 0,-1 0,1 0,-1-1,1 1,-1 0,1 0,-1-1,1 1,0 0,-1-1,1 1,0 0,-1-1,1 1,0-1,-1 1,1-1,0 1,0-1,-1 1,1-1,0 1,0-1,0 1,0-1,0 1,0-1,0 1,0-1,0 1,0-1,-10 50,9-35,-33 298,-1 34,32-321,1-1,2 1,0-1,2 1,0-1,5 19,-7-43,-1 1,1-1,0 1,0-1,-1 1,1-1,0 1,0-1,0 1,0 0,0-1,-1 1,1-1,0 1,0-1,1 1,-1 0,0-1,0 1,0-1,0 1,0-1,1 1,-1-1,0 1,0-1,1 1,-1-1,0 1,1-1,-1 1,1-1,-1 1,1-1,-1 0,0 1,1-1,-1 0,1 0,-1 1,1-1,0 0,-1 0,1 0,-1 1,1-1,-1 0,1 0,0 0,-1 0,1 0,-1 0,1 0,-1 0,1-1,0 1,-1 0,1 0,-1 0,1-1,-1 1,1 0,-1 0,1-1,-1 1,1-1,14-37,-8-50,-7 62</inkml:trace>
  <inkml:trace contextRef="#ctx0" brushRef="#br0" timeOffset="67110.619">876 6011,'1'-24,"1"0,0 1,2-1,1 0,1 1,1 0,1 1,0 0,2 0,1 0,0 1,2 1,0 0,2 1,0 1,1 0,0 1,2 0,14-10,-16 17,2 1,-1 0,1 1,0 1,1 0,0 2,0 0,0 1,0 1,1 1,0 0,-1 2,1 0,-1 1,1 1,-1 1,1 1,-1 1,0 0,-1 1,1 1,-1 1,13 8,-23-11,-1 0,0 0,0 1,0 0,-1 0,0 1,0-1,-1 1,0 0,0 1,0-1,-1 1,0 0,-1 0,0 1,0-1,-1 1,0-1,0 1,-1 0,0-1,-1 1,0 0,0 0,-1 0,0 0,0-1,-1 1,0-1,-1 1,0-1,0 0,-1 0,0 0,0 0,-5 6,-15 17,-2-1,-1-1,-2-2,0 0,-2-2,-1-2,-1 0,0-2,-2-2,0-1,-1-2,-26 7,-123 36,152-53</inkml:trace>
  <inkml:trace contextRef="#ctx0" brushRef="#br0" timeOffset="30048.69">8157 3669,'-18'73,"3"1,3 1,3 0,4 0,2 1,7 54,-3-106,25 168,-24-169</inkml:trace>
  <inkml:trace contextRef="#ctx0" brushRef="#br0" timeOffset="33866.17">8017 3725,'-1'-1,"0"1,0-1,1 0,-1 0,1 0,-1 0,1 0,-1 0,1 0,0 0,-1 0,1 0,0 0,0 0,0-1,0 1,0 0,0 0,0 0,0 0,0 0,0 0,1 0,-1 0,1 0,-1 0,0 0,1 0,-1 0,1 0,0 0,-1 0,1 0,0 1,0-1,-1 0,1 0,0 1,0-1,0 1,0-1,0 1,1-1,43-24,11 7,0 2,2 3,0 2,7 3,-64 7,86 5,-85-3,0-1,0 1,1 0,-1 0,0 1,0-1,0 0,-1 1,1-1,0 1,0-1,-1 1,1 0,-1 0,0 0,1 0,-1 0,0 0,0 0,0 0,0 0,-1 1,1-1,-1 0,1 0,-1 1,0-1,0 0,0 1,0-1,0 0,0 1,-1-1,1 0,-1 1,-4 10,0-1,-1 0,0 0,-1-1,-1 0,0 0,0 0,-1-1,0-1,-1 1,0-2,0 1,-1-1,-10 5,3 1,-135 81,154-95,0 0,0 0,-1 1,1-1,0 0,0 0,0 1,-1-1,1 1,0-1,-1 1,1-1,0 1,-1-1,1 1,-1 0,1-1,-1 1,1 0,-1-1,1 1,-1 0,0 0,1-1,-1 1,0 0,0 0,1 0,-1 0,0-1,0 1,0 0,0 0,0 0,0 0,-1-1,1 1,0 0,0 0,0 0,-1-1,1 1,0 0,-1 0,1-1,-1 1,1 0,-1-1,1 1,-1 0,0-1,1 1,-1-1,0 1,1-1,-1 1,0-1,1 0,-1 1,0-1,0 0,0 1,1-1,-1 0,0 0,0 0,151 12,-48-9,-85-2,1 2,-1 0,1 1,-1 0,0 2,-1 0,1 1,-1 0,-1 1,12 9,-24-16,-1 1,1 0,-1 0,0 0,1 0,-1 0,0 1,-1-1,1 1,0-1,-1 1,1 0,-1 0,0-1,0 1,0 0,0 0,-1 0,1 0,-1 0,0 0,0 0,0 1,0-1,0 0,0 0,-1 0,0 0,0 0,0-1,0 1,0 0,0 0,-1 0,1-1,-1 1,0-1,0 1,0-1,0 0,0 0,0 1,-27 22,0-1,-1-1,-1-2,-2-1,0-1,0-2,-2-1,0-2,-1-2,0-1,-24 4,-145 9,181-29,34-6,35-9,-12 10,-1 2</inkml:trace>
  <inkml:trace contextRef="#ctx0" brushRef="#br0" timeOffset="35242.91">8948 3951,'-1'38,"0"-18,1 0,0 0,2 0,0 0,1 0,1 0,4 10,-7-27,0-1,0 1,0 0,1-1,-1 1,1-1,-1 1,1-1,0 0,0 0,0 0,0 0,0 0,1 0,-1 0,1-1,-1 1,1-1,-1 0,1 0,0 0,0 0,-1 0,1 0,0-1,0 1,0-1,0 0,0 0,-1 0,1 0,0-1,0 1,0-1,0 0,0 0,0 0,98-48,44-70,-67 42,-78 77,0 1,0-1,0 1,0-1,0 1,0-1,0 1,0-1,0 1,0-1,1 1,-1-1,0 1,0-1,0 1,1-1,-1 1,0-1,1 0,-1 1,0-1,1 1,-1-1,0 0,1 1,-1-1,1 0,-1 0,0 1,1-1,-1 0,1 0,-1 0,1 0,-1 1,1-1,-1 0,1 0,-1 0,1 0,-1 0,1 0,-1 0,1 0,-1-1,1 1,-1 0,1 0,-1 0,1-1,-1 1,1 0,-1 0,1-1,-1 1,0 0,1-1,-1 1,0 0,1-1,-1 1,0-1,1 1,-1 0,0-1,0 1,1-1,-1 1,0-1,0 1,-3 39,0-26,1 0,0 1,1-1,1 0,0 1,1-1,0 0,1 0,2 5,-3-13,0 0,0 0,1 0,0 0,0-1,0 1,1-1,-1 1,1-1,0 0,1 0,-1 0,0-1,1 1,0-1,0 0,0 0,0 0,1 0,-1-1,1 0,-1 0,1 0,0 0,5 0,-1 0,0 0,1-1,-1 0,1-1,0 0,-1 0,1-1,-1 0,1-1,-1 0,0 0,0-1,0-1,0 1,0-1,-1-1,1 0,-1 0,0 0,-1-1,0 0,3-3,11-12,-1-1,0 0,-2-2,-1 0,0-1,-2 0,-1-2,-1 0,-2 0,0-1,-2 0,-1-1,-1 0,-2 0,-1-1,0-4,-3 9,2-6,-2-1,-2 1,0-1,-2 1,-3-7,6 35,0 1,0-1,-1 1,1-1,-1 1,1-1,-1 1,0 0,0-1,0 1,-1 0,1 0,0 0,-1 0,1 0,-1 0,0 0,0 0,0 1,1-1,-2 1,1-1,0 1,0 0,0 0,-1 0,1 0,0 0,-1 0,1 1,-1-1,1 1,-1 0,1-1,-1 1,1 0,-1 1,1-1,-1 0,1 1,-1-1,1 1,0 0,-1 0,1 0,0 0,-1 0,1 1,0 2,-1 1,1 0,0 0,0 0,0 0,1 1,0-1,0 0,0 1,1-1,-1 0,1 1,1-1,-1 1,1-1,0 0,0 1,0-1,1 0,0 0,2 4,5 32,22 102,27 111,-38-223,-15-36</inkml:trace>
  <inkml:trace contextRef="#ctx0" brushRef="#br0" timeOffset="35496.454">9455 3641,'34'-5,"20"-6,11-2,4-3,0-3,-3 1,-2-2,-3-1,-2 3,-1 4,-7-1,-1 3,-5 3,-5 4,-5 1,-8 3</inkml:trace>
  <inkml:trace contextRef="#ctx0" brushRef="#br0" timeOffset="35869.075">7790 4769,'561'-109,"-164"22,10-4,198-10,-297 68,-267 30</inkml:trace>
  <inkml:trace contextRef="#ctx0" brushRef="#br0" timeOffset="37349.506">12136 3556,'0'-23,"0"13,0 22,-1 80,13 226,-1-219,-5 0,-4 52,-2-150,-1 2,0-1,1 1,-1 0,1 0,0-1,0 1,0 0,0-1,1 1,-1 0,1 0,0-1,-1 1,1-1,0 1,1-1,-1 1,0-1,1 0,-1 1,1-1,0 0,-1 0,1 0,0 0,0-1,1 1,1 1,7-8,-2-4</inkml:trace>
  <inkml:trace contextRef="#ctx0" brushRef="#br0" timeOffset="37592.28">11826 3979,'88'1,"1"-4,-1-3,0-5,-1-3,0-4,40-16,-117 31,-1-1,0 0,1 0,-1-1,-1 0,1 0,-1-1,0-1,0 1,-1-1,4-4,2-6</inkml:trace>
  <inkml:trace contextRef="#ctx0" brushRef="#br0" timeOffset="37970.97">12758 3443,'-46'365,"43"-348,0-7,1 0,0 0,0 0,1 0,0 0,1 1,0-1,0 0,1 1,1-1,0 0,0 0,1 0,0 0,1-1,0 1,0-1,1 0,0 0,1 0,4 4,-2-9,0 0,0-1,1 0,-1-1,1 1,0-2,0 1,-1-1,1-1,0 1,0-2,0 1,0-1,0 0,0-1,0 0,-1-1,1 1,-1-2,0 1,0-1,0 0,1-2,95-56,-102 61,0-1,0 1,1 0,-1 0,0 0,1 0,-1 0,1 1,0-1,-1 1,1-1,-1 1,1 0,0 0,-1 0,1 0,-1 1,1-1,0 1,-1 0,1-1,-1 1,0 0,1 1,-1-1,0 0,1 1,-1-1,0 1,0-1,0 1,0 0,-1 0,1 0,0 0,-1 0,0 1,1-1,-1 0,0 1,0-1,0 0,0 1,-1-1,1 1,-1 0,1-1,-1 1,0-1,0 1,0 1,1 6,-2-6,1 0,0 0,0 1,0-1,0 0,1 0,0 1,-1-1,2 0,-1 0,0 0,1 0,0 0,0-1,0 1,0 0,0-1,1 1,0-1,0 0,0 0,0 0,0 0,0-1,1 1,-1-1,1 0,0 0,0 0,0 0,0-1,0 0,0 1,0-2,1 1,77-21,-57 8</inkml:trace>
  <inkml:trace contextRef="#ctx0" brushRef="#br0" timeOffset="38273.61">13463 4008,'8'2,"1"0,-1 0,1-1,-1 0,1 0,-1-1,1 0,-1-1,1 0,0 0,-1-1,0 0,1 0,-1-1,0 0,0-1,-1 0,1 0,-1 0,0-1,0 0,0-1,0 1,-1-1,0 0,-1-1,1 0,-1 0,0 0,-1 0,0-1,0 1,-1-1,1 0,-2 0,1-1,-1 1,-1-1,1-4,-1 11,-1 0,0-1,0 1,0-1,0 1,0 0,0-1,-1 1,1 0,-1-1,0 1,1 0,-1 0,0-1,0 1,-1 0,1 0,0 0,-1 0,1 1,-1-1,0 0,1 1,-1-1,0 1,0-1,0 1,0 0,0 0,0 0,-1 0,1 0,0 0,0 1,-1-1,1 1,0-1,-1 1,1 0,-1 0,1 0,0 0,-1 1,0-1,-6 1,0 1,0 0,0 0,0 1,0 0,0 1,1 0,-1 0,1 1,-7 4,8-4,0 1,1-1,-1 1,1 0,0 1,1-1,-1 1,1 0,1 1,-1-1,1 1,1 0,-1 0,1 0,1 1,-1-1,1 0,1 1,0 0,0-1,1 1,0 0,0 0,1-1,0 1,0-1,1 1,1-1,-1 1,1-1,1 0,-1 0,4 5,-1-6,0 1,1-1,0 0,0 0,1-1,-1 0,1-1,1 1,-1-2,1 1,0-1,0 0,0-1,0 0,1 0,-1-1,6 0,170 5,-152-8,-7 0</inkml:trace>
  <inkml:trace contextRef="#ctx0" brushRef="#br0" timeOffset="67828.701">2456 5814,'-28'4,"0"1,0 2,1 1,0 1,0 1,1 1,0 2,1 1,1 0,0 2,1 1,1 0,-3 5,18-14,0 0,0 1,1 0,0 0,0 0,1 1,1 0,-1 0,2 0,-1 0,1 0,1 1,0 0,1-1,0 1,0 0,1 0,1 10,0-17,-1 0,1 0,0 1,1-1,-1 0,1 0,-1 0,1-1,1 1,-1 0,0-1,1 1,0-1,-1 0,1 0,1 0,-1 0,0 0,1-1,-1 0,1 0,0 0,0 0,0 0,0-1,0 1,0-1,0 0,0 0,0-1,4 1,6 0,-1 0,1-1,-1 0,1-1,-1 0,0-1,1-1,-1 0,9-4,3-5,-1-1,-1-1,0-1,0-1,-2 0,0-2,-1-1,-1 0,0-2,8-13,-19 27,-1 0,0 0,-1-1,0 0,0-1,-1 1,0-1,0 0,-1-1,0 1,-1-1,0 1,0-1,-1 0,0 0,-1 0,0 0,-1-1,0 1,0 0,-1 0,-1 0,0 0,0 0,0 0,-2 0,-2-6,4 12,-1 0,1 0,-1 1,0-1,0 1,0-1,-1 1,1 0,-1 0,0 1,0-1,0 1,0 0,0 0,0 0,0 0,-1 1,1 0,-1 0,1 0,-1 0,1 1,-1-1,0 1,1 1,-1-1,1 1,-1-1,1 1,-1 0,1 1,-1-1,1 1,0 0,0 0,0 0,0 1,0-1,0 1,0 1,-1-1,0 1,1 0,-1 0,1 1,0-1,0 1,0 0,1 0,0 0,0 1,0-1,1 1,-1-1,1 1,0 0,1 0,0 0,0 0,0 0,1 0,-1 0,2 1,-1-1,1 0,-1 0,2 0,-1 0,1 0,0 0,0-1,0 1,1 0,0-1,0 0,0 0,1 0,2 2,6 2,0-1,1-1,0 0,0-1,1 0,0-1,0-1,0 0,1-1,-1-1,1 0,0 0,0-2,-1 0,1-1,0 0,-1-1,1 0,5-3,21-9,-1-1,-1-2,0-2,-2-2,0-1,-1-1,-1-3,-2 0,0-3,-2 0,-2-2,0-1,22-34,-27 33,-1-1,-1-2,-3 0,0-1,-3-1,-1-1,-1 0,-3-1,-1 0,-1-8,-8 45,1-2,-1 0,1-1,-1 0,0 1,-1-1,1 1,-1-1,0 0,-1 1,1-1,-1 0,0 1,-1-1,1 1,-1-1,0 1,-1 0,1 0,-1 0,0 0,0 0,0 1,-3-3,2 7,1 0,-1 0,1 1,0-1,-1 1,1 0,0 0,-1 0,1 0,0 1,0-1,0 1,0 0,0 0,0 0,1 0,-1 1,1-1,-1 1,1-1,0 1,0 0,0 0,1 0,-1 0,1 0,-1 0,1 0,0 1,0 1,-20 44,3 1,3 0,1 1,3 1,-5 47,11-67,-8 86,4 0,6 1,6 20,-2-16,-1-117,0-1,0 1,0 0,1 0,-1 0,1 0,1 0,-1-1,1 1,0 0,1-1,-1 0,2 2,4-16,-5-4</inkml:trace>
  <inkml:trace contextRef="#ctx0" brushRef="#br0" timeOffset="68086.405">2626 5588,'38'0,"23"0,10 0,3 0,-2 0,-4 0,-3 0,-3 0,-3 0,-7 0,-2 0,-5 0,-5 0,-5 0,-4 0,-6 0</inkml:trace>
  <inkml:trace contextRef="#ctx0" brushRef="#br0" timeOffset="68640.882">3754 6040,'26'-8,"-1"0,0-2,-1 0,0-2,0-1,-2 0,1-2,-2-1,0 0,-1-2,-1 0,0-1,-1-1,-2-1,7-11,-19 28,-1-1,0-1,0 1,0 0,-1-1,0 1,0-1,0 0,-1 0,0 1,0-1,0 0,-1 0,0 0,0 0,0 0,-1 0,0 0,0 0,0 0,-1 0,0 1,0-1,-1 1,1-1,-1 1,0 0,-1 0,1 0,-1 1,0-1,0 1,0 0,-1 0,0 0,0 0,-1 0,-3 2,0 0,0 0,0 1,0 0,0 1,0-1,0 2,0 0,0 0,0 0,0 1,1 0,-1 1,0 0,1 0,0 1,0 0,0 1,0 0,1 0,-1 0,2 1,-1 0,0 0,-4 7,-2 2,0 1,1 0,0 1,2 0,0 1,1 0,1 0,0 1,2 0,0 0,0 4,3-11,1-1,0 1,0 0,1-1,1 1,0 0,1 0,0 0,1-1,0 1,0-1,1 1,1-1,0 0,1 0,0 0,1-1,0 0,0 0,1 0,0-1,1 0,0 0,0-1,1 0,0-1,1 0,-1 0,1-1,1 0,-1 0,1-2,7 3,7-2,0-1,1-1,-1-1,1-2,0-1,-1 0,1-2,4-2,1-2</inkml:trace>
  <inkml:trace contextRef="#ctx0" brushRef="#br0" timeOffset="69014.735">4263 6208,'378'-418,"-378"419,1-1,-1 0,0 1,0-1,1 0,-1 0,0 1,1-1,-1 0,0 0,1 0,-1 1,0-1,1 0,-1 0,0 0,1 0,-1 0,1 0,-1 0,0 0,1 0,-1 0,1 0,-1 0,0 0,1 0,-1 0,0 0,1 0,-1 0,1-1,-1 1,0 0,1 0,-1 0,0-1,0 1,1 0,-1 0,0-1,1 1,-1 0,0-1,0 1,0 0,1-1,-1 1,0 0,0-1,0 1,0 0,0-1,0 1,0-1,-8 38,5-26,0-4,1 0,0 0,0 1,1 0,0-1,1 1,-1-1,1 1,1 0,0-1,0 1,0-1,1 1,0-1,0 1,1-1,0 0,0 0,1-1,0 1,0-1,1 1,-1-1,1-1,1 1,-1-1,1 0,0 0,0 0,0-1,1 0,-1 0,6 2,-3-4,0 1,0-1,0-1,0 1,0-1,1-1,-1 0,0 0,1-1,-1 0,0-1,0 0,0 0,0-1,0 0,0-1,-1 0,0 0,0-1,0 0,0 0,-1-1,7-5,-2 1,-1-1,0 0,0 0,-1-1,-1-1,0 0,-1 0,0 0,-1-1,0 0,-1-1,-1 1,0-1,-1-1,0-8</inkml:trace>
  <inkml:trace contextRef="#ctx0" brushRef="#br0" timeOffset="69618.438">5815 5023,'-5'2,"0"0,0 1,0-1,1 1,-1 0,1 0,0 1,0-1,0 1,0 0,0 0,1 0,0 0,0 1,0-1,0 1,1 0,0 0,0 0,0 0,1 0,-1 0,1 2,-8 129,9-111,-7 170,-19 96,12-149,9 23,21-133,-10-38</inkml:trace>
  <inkml:trace contextRef="#ctx0" brushRef="#br0" timeOffset="69851.694">5419 5616,'79'24,"-28"-8,1-2,0-2,1-2,19-1,195-8,-161 25,-89-16</inkml:trace>
  <inkml:trace contextRef="#ctx0" brushRef="#br0" timeOffset="73274.19">6492 5757,'11'116,"-33"23,21-136,-1 1,1 0,0 0,0-1,0 1,1 0,-1 0,1 0,0 0,0 0,1 0,-1 0,1 0,-1 0,1 0,1 0,-1 0,0-1,1 1,0 0,0-1,0-3,-1 0,1 0,0 0,-1 0,1-1,-1 1,1 0,0-1,-1 0,1 1,-1-1,0 0,1 0,-1 0,1 0,-1 0,0 0,0 0,0 0,0 0,0-1,0 1,0 0,0-1,0 1,0-1,0-1,0 1,14-20,0-1</inkml:trace>
  <inkml:trace contextRef="#ctx0" brushRef="#br0" timeOffset="73527.002">6577 5363,'-15'9,"1"8,2 2</inkml:trace>
  <inkml:trace contextRef="#ctx0" brushRef="#br0" timeOffset="74212.495">7197 5673,'-6'-3,"1"1,-1 0,-1 0,1 1,0 0,0 0,-1 0,1 1,0 0,-1 0,1 1,0-1,0 1,-1 1,1-1,0 1,0 0,0 1,1-1,-1 1,0 0,1 0,-3 3,-115 102,110-94,9-10,-6 4,1 0,0 1,1 0,0 1,0-1,1 2,1-1,-1 1,1 0,1 0,0 1,1 0,0-1,-1 12,5-21,0 1,0 0,1-1,-1 1,1 0,0-1,0 1,0-1,0 1,0-1,0 0,1 1,-1-1,1 0,-1 0,1 0,0 0,0 0,0 0,0-1,0 1,0-1,1 1,-1-1,0 0,1 0,-1 0,1 0,0 0,-1-1,1 1,-1-1,2 1,92-4,-64-7,-1-1,-1-2,0-1,-1-1,-1-2,0-1,-1-1,-1-1,-1-1,-1-2,12-14,-21 22,0 0,-1-2,-1 0,-1 0,0-1,-1-1,-1 0,4-11,-12 97,-3-59,0 0,1 0,0 0,1 0,0 0,0 0,0-1,1 1,0 0,1 0,0-1,0 0,0 1,1-1,0 0,1-1,0 1,-1-1,2 0,-1 0,1 0,0-1,0 0,1 0,-1-1,1 0,0 0,0 0,1-1,-1 0,1 0,-1-1,1 0,0 0,8 0,3-5,0 0,0-1,0-1,0-1,-1-1,0 0,0-1,0-1,-2-1,1 0,-1-1,0-1,-1-1,3-3,3-1,26-17,-2-3,-1-2,-2-2,-2-1,-2-2,-1-2,-3-1,-2-2,-2-1,-1-3,-20 36,-1 0,0 0,-2-1,0 0,0 0,-2-1,0 1,-2-1,0 0,0 0,-2 0,-1 0,0 0,-1 1,-1-1,-1 0,0 1,-2 0,0 0,-5-10,9 24,0 1,0-1,0 1,-1 0,1-1,-1 1,1 0,-1 0,0 1,0-1,-1 1,1-1,0 1,-1 0,1 0,-1 1,0-1,0 1,0-1,0 1,1 0,-1 1,-1-1,1 1,0 0,0 0,0 0,0 0,0 1,0 0,0-1,0 2,0-1,1 0,-1 1,0-1,-1 2,-10 7,2-1,-1 2,1 0,1 0,0 1,0 1,1 0,1 1,0 0,1 0,1 1,0 0,1 0,0 1,1 0,1 0,-2 16,0 2,1 0,2 1,2 0,1-1,1 1,2 0,2-1,3 13,0-19,1-1,1 0,2 0,0-1,2-1,1 0,1-1,1 0,1-1,1-1,1-1,0 0,2-2,1 0,0-1,1-2,1 0,0-1,25 10,-41-21,0 0,0 0,0 0,1-1,-1 0,1-1,0 0,0 0,0-1,0 0,0-1,0 0,0 0,4-1,5-5</inkml:trace>
  <inkml:trace contextRef="#ctx0" brushRef="#br0" timeOffset="74998.957">9682 5616,'9'4,"0"-1,1 0,-1 0,1-1,0 0,0-1,0 0,-1-1,1 0,0-1,0 0,0 0,0-1,0 0,-1-1,1 0,-1 0,0-1,0 0,0-1,-1 0,1 0,-1-1,0 0,-1-1,0 1,0-2,0 1,-1-1,0 0,0 0,-1 0,0-1,0 0,-1 0,0 0,-1-2,-1 6,-1 1,-1-1,1 0,-1 1,0-1,0 0,0 0,-1 1,1-1,-1 0,0 1,-1-1,1 1,-1-1,0 1,0-1,0 1,-1 0,1 0,-1 0,0 1,0-1,0 1,-1-1,1 1,-1 0,0 0,0 1,0-1,0 1,0 0,-1 0,1 0,0 1,-1-1,0 1,1 0,-1 1,0-1,1 1,-1 0,0 0,-2 0,-11 1,0 1,0 1,0 1,1 0,-1 1,1 1,0 1,1 0,0 2,0-1,0 2,1 0,1 1,0 0,0 1,1 1,1 0,0 0,1 2,0-1,1 1,1 1,0 0,1 0,1 1,0 0,2 0,0 0,1 1,0 0,1 0,2 0,-1 8,3-17,0-1,1 1,-1 0,2-1,-1 1,1-1,1 0,-1 0,1 0,1 0,-1-1,1 1,1-1,-1 0,1-1,1 0,-1 1,1-2,0 1,0-1,0 0,1-1,0 0,0 0,0-1,0 1,7 0,7 3,-1-2,1 0,0-2,0 0,0-1,0-2,0 0,1-1,-1-1,15-4,-6-2,-1-1,-1-2,1-1,-2-1,1-1,-2-1,0-2,-1-1,-1-1,-1-1,0-1,5-8,-12 11</inkml:trace>
  <inkml:trace contextRef="#ctx0" brushRef="#br0" timeOffset="75398.981">10274 5757,'9'2,"0"-1,1 0,0-1,-1 0,1 0,-1-1,1 0,-1-1,0 0,1 0,-1-1,0 0,0-1,-1 0,1-1,-1 1,0-2,0 1,0-1,4-5,11-9,-1-2,-2 0,0-1,-1-2,13-22,77-111,-114 190,-4 139,9-162,1 0,0 0,1-1,0 1,1-1,-1 1,2-1,-1 0,1 0,0 0,1 0,0-1,0 0,0 0,1 0,0-1,0 0,2 1,-3-3,1-1,-1 0,0 0,1 0,-1-1,1 0,0 0,-1 0,1-1,0 0,0 0,0-1,0 1,0-1,0-1,0 1,0-1,0 0,0 0,0-1,0 0,0 0,-1 0,1 0,-1-1,0 0,1 0,-2-1,3-1,12-9,0-2,0 0,-2-2,0 1,-1-2,8-12,83-159,-97 166,-2 2</inkml:trace>
  <inkml:trace contextRef="#ctx0" brushRef="#br0" timeOffset="76136.897">11431 5616,'23'-1,"0"-1,0-1,0-1,0-1,-1-1,0-1,0-1,-1-1,0-1,0-1,-12 6,-1 1,0-1,0-1,-1 1,0-2,0 1,0-1,-1 1,0-2,0 1,-1-1,0 0,0 0,-1 0,0-1,0 1,-1-1,0 0,-1 0,1-1,-2 1,0 0,0-1,0 1,-1 0,-1-8,-1 14,1-1,0 1,-1-1,0 1,1 0,-1 0,-1 0,1 0,0 0,-1 0,1 1,-1-1,0 1,0 0,0 0,0 0,0 0,-1 0,1 1,0-1,-1 1,1 0,-1 0,0 0,1 1,-1-1,0 1,1 0,-1 0,0 0,1 0,-2 1,-6 0,0 0,0 1,0 0,1 1,-1 0,1 1,-1 0,1 0,0 1,-4 3,-1 4,0 1,0 0,1 1,1 1,1 0,0 0,1 1,0 1,1 0,1 0,1 1,1 0,0 1,1-1,-2 16,7-27,0 0,0 1,1-1,0 1,1-1,-1 0,1 1,1-1,0 0,0 1,0-1,1 0,0-1,0 1,0 0,1-1,0 0,1 0,-1 0,1 0,0-1,0 0,1 0,0 0,0-1,0 1,0-1,1-1,-1 0,1 1,0-2,0 1,0-1,0 0,1-1,3 1,21 0,0-1,0-1,0-2,0-1,0-2,-1-1,0-2,0 0,0-2,-1-2,-1-1,0-1,-1-1,0-1,-1-2,3-5,-1 7,-1-3,-1 0,-1-1,-1-2,-1-1,-1-1,0 0,-2-2,-2-1,0 0,-1-1,-2-1,8-20,-22 46,-1-1,1 1,-1 0,0 0,0-1,0 1,0-1,0 1,-1-1,0 0,0 1,0-1,0 1,0-1,-1 1,1-1,-1 1,0-1,0 1,-1-1,1 1,-1 0,1 0,-1 0,0 0,0 0,0 0,-1 0,1 0,-1 1,1 0,-1-1,0 1,0 0,-2-1,-8 1,1 1,0 0,-1 1,1 1,0 0,-1 0,1 1,0 1,0 0,0 1,0 0,1 0,0 1,0 1,0 0,1 1,-1 0,1 0,1 1,0 0,-6 8,11-14,1 0,-1 0,1 1,0-1,0 1,0-1,1 1,-1 0,1 0,-1 1,1-1,0 0,0 1,0-1,1 1,-1 0,1 0,0-1,0 1,0 0,1 0,-1 0,1 0,0 0,0 0,0 0,1 0,-1 0,1 0,0-1,0 1,1 0,-1 0,1-1,0 1,-1-1,2 1,-1-1,0 0,1 1,12 4,0-1,0-1,1 0,0-1,0 0,0-1,1-1,-1-1,10 0,-19-3,0 1,0-1,-1 2,1-1,0 1,0-1,-1 2,1-1,-1 1,1 0,-1 1,0-1,0 1,0 0,0 1,0-1,-1 1,1 1,-1-1,0 1,0-1,-1 1,0 1,0-1,0 1,0-1,-1 1,0 0,0 1,0-1,-1 0,0 2,-3 5,0-1,-1 0,0 0,-1 0,-1 0,0-1,-1 1,0-1,0 0,-1 0,0-1,-1 0,-2 2,-3 7</inkml:trace>
  <inkml:trace contextRef="#ctx0" brushRef="#br0" timeOffset="76728.561">13012 5306,'-16'-1,"0"0,-1 2,1 0,0 0,0 2,1 0,-1 0,1 2,-1 0,1 1,0 0,1 1,0 1,0 0,1 1,0 0,0 1,1 1,0 0,1 0,0 2,-6 8,8-5,0-1,1 1,1 1,0-1,1 1,1 0,1 1,0-1,2 1,0-1,0 18,2-31,0 0,1 0,0-1,0 1,0 0,0-1,0 1,1-1,-1 1,1-1,0 0,0 0,1 0,-1 0,0 0,1 0,0-1,0 1,-1-1,2 0,-1 1,0-1,0-1,1 1,-1 0,1-1,-1 0,1 0,-1 0,1 0,1 0,5 0,0 0,0 0,0-1,0 0,-1-1,1 0,0 0,0-1,0-1,-1 1,7-4,28-16,-1-2,-1-2,-2-2,0-1,-2-2,-1-2,2-5,94-116,-101 120,-27 64,-21 320,7-55,6-240,-3-1,-2 0,-2 0,-3-1,-2 0,-2-1,-3-1,-2-1,-23 39,32-69,-1-2,0 1,-2-2,0 0,-1 0,0-2,-2 0,-13 8,30-21,-1 0,0 0,1-1,-1 1,0-1,0 1,0-1,0 0,0 0,0 0,0-1,-1 1,1-1,0 1,0-1,-1 0,1 0,0-1,0 1,0-1,-1 1,1-1,0 0,0 0,0-1,0 1,0-1,1 1,-1-1,0 0,1 0,-1 0,1 0,0-1,-1 1,1 0,0-1,1 0,-1 1,0-1,1 0,-1 0,1 0,0 0,0-3,-2-24,1 0,2 0,1 0,2 0,0 1,3-1,0 1,1 0,2 0,1 1,6-9,133-314,-125 298</inkml:trace>
  <inkml:trace contextRef="#ctx0" brushRef="#br0" timeOffset="77302.43">13660 5306,'-13'17,"0"1,1 0,0 1,2 0,0 0,2 1,0 1,1-1,1 1,1 1,0-1,2 1,0 5,3-24,0 0,0-1,0 1,0 0,0 0,1-1,-1 1,1 0,0-1,0 1,0-1,0 1,0-1,0 1,1-1,-1 0,1 1,-1-1,1 0,0 0,0 0,0 0,0-1,1 1,-1 0,0-1,1 0,-1 0,1 1,-1-1,1-1,-1 1,1 0,0-1,-1 1,1-1,0 0,0 0,-1 0,1 0,0 0,0 0,-1-1,1 0,1 0,21-12,0 0,-1-2,0-1,-2-1,0-1,-1-1,0-1,11-15,-16 18,122-141,-138 157,0 0,0 1,1-1,-1 0,0 1,0-1,1 1,-1-1,1 0,-1 1,0-1,1 1,-1-1,1 1,0-1,-1 1,1-1,-1 1,1 0,-1-1,1 1,0 0,-1 0,1-1,0 1,0 0,-1 0,1 0,0 0,-1 0,1 0,0 0,-1 0,1 0,0 0,0 0,-1 0,1 1,0-1,-1 0,1 0,-1 1,1-1,0 0,-1 1,1-1,-1 1,1-1,-1 1,1-1,-1 1,1-1,-1 1,1 0,-1-1,0 1,1-1,-1 1,0 0,0-1,0 1,1 0,-1 0,0 0,2 53,-3-45,-2 509,13-380,-4-86,-3 0,-1 0,-3 0,-2 0,-7 32,7-66,0-1,-1 1,-1-1,0 0,-1 0,-1-1,-1 1,0-1,-1-1,-1 0,0 0,-1-1,-1 0,0-1,-1-1,0 0,-6 4,13-10,-1-1,1 1,-1-1,0-1,-1 1,1-1,-1-1,1 1,-1-1,0-1,-1 1,1-1,0-1,0 0,-1 0,1 0,-1-1,1-1,-1 1,1-1,0-1,-1 1,1-1,0-1,0 0,0 0,0 0,1-1,0 0,-1-1,1 1,1-1,-1-1,-1-1,2-5,0 0,1-1,0 0,1 0,0 0,1 0,0-1,1 1,1-1,0 0,1 1,1-1,0 0,0 1,2-1,1-6,5-20,2 0,1 0,3 1,1 1,1 1,2 0,24-33,-22 40,1 2,2 0,0 2,2 0,1 2,0 1,2 1,25-14,4 9,-34 20</inkml:trace>
  <inkml:trace contextRef="#ctx0" brushRef="#br0" timeOffset="86634.827">1468 7225,'-21'0,"0"1,0 0,0 2,0 1,1 0,-1 1,1 2,0 0,1 1,0 1,-13 8,-332 178,362-195,1 0,-1 0,0 0,1 1,-1-1,1 0,-1 1,0-1,1 1,-1 0,1 0,0-1,-1 1,1 0,0 0,-1 0,1 1,0-1,0 0,0 0,0 1,0-1,0 0,0 1,0-1,1 1,-1-1,1 1,-1-1,1 1,-1 0,1-1,0 1,0 0,0-1,0 1,0-1,0 1,0 0,1-1,-1 1,0 0,1-1,0 1,-1-1,1 1,0-1,0 1,-1-1,1 0,0 1,1-1,-1 0,0 0,1 1,195 48,-187-48,17 4,0 1,-1 1,0 1,0 2,-1 0,0 2,8 5,-30-15,1 0,0 0,-1 0,1 0,-1 1,0-1,0 1,0 0,-1 0,1 0,-1 0,0 1,0-1,0 0,-1 1,0 0,1-1,-2 1,1 0,0-1,-1 1,0 0,0 0,-1-1,1 1,-1 0,0-1,0 1,-1-1,1 1,-1-1,0 1,0-1,0 0,-1 0,0 0,1 0,-1 0,-1-1,1 0,0 1,-1-1,-3 2,-26 22,-1-1,-1-2,-2-1,0-2,-1-2,-8 2,28-12,12-6,1 1,-1-1,0-1,0 1,0-1,0 0,-1-1,1 1,0-1,-1 0,1-1,-7 0,2-7,6-3</inkml:trace>
  <inkml:trace contextRef="#ctx0" brushRef="#br0" timeOffset="87145.09">1722 6915,'1'-2,"0"1,-1 0,1 0,0 0,0 0,0 0,0 0,0 1,0-1,0 0,1 1,-1-1,0 0,0 1,1-1,-1 1,0 0,0-1,1 1,-1 0,0 0,1 0,-1 0,0 0,1 0,-1 0,0 0,1 1,-1-1,0 0,1 1,-1-1,0 1,0 0,0-1,1 1,-1 0,0 0,0-1,0 1,0 0,0 0,-1 0,1 0,0 0,0 1,-1-1,1 0,0 0,-1 0,1 1,-1-1,0 0,1 1,-1-1,0 0,0 1,0-1,0 0,0 1,0-1,0 0,0 1,-1-1,1 1,1 263,-18 147,6-207,10-204,1 1,0-1,0 1,0 0,0-1,1 1,-1-1,0 1,1-1,-1 1,1-1,-1 1,1-1,0 1,0-1,-1 0,1 1,0-1,0 0,0 0,1 0,-1 0,0 1,0-2,1 1,-1 0,0 0,1 0,-1-1,1 1,-1 0,1-1,-1 0,1 1,-1-1,1 0,0 0,-1 0,1 0,-1 0,1 0,-1 0,1 0,0-1,-1 1,1-1,-1 1,1-1,-1 0,0 1,1-1,-1 0,0 0,1 0,-1 0,0 0,0 0,1-1,215-171,-175 140,-26 19,1 0,0 2,0 0,1 1,1 0,0 2,17-7,-34 15,-1 0,1 1,0-1,-1 1,1 0,0-1,-1 1,1 0,0 0,0 0,-1 0,1 0,0 1,-1-1,1 0,0 1,-1-1,1 1,-1 0,1-1,-1 1,1 0,-1 0,1 0,-1 0,0 0,0 0,1 1,-1-1,0 0,0 1,0-1,0 1,0-1,-1 1,1-1,0 1,-1-1,1 1,-1 0,0-1,1 1,-1 0,0-1,0 1,-8 78,-10-34,14-38,0 1,0 0,1 0,0 0,1 1,0-1,1 1,-1-1,2 1,-1 4,5 4</inkml:trace>
  <inkml:trace contextRef="#ctx0" brushRef="#br0" timeOffset="88067.43">2823 7422,'-26'10,"0"0,1 2,0 0,1 2,0 1,1 0,1 2,1 1,0 1,1 0,-11 16,27-29,1-1,0 1,0 1,0-1,1 0,0 1,0-1,1 1,0-1,0 1,0 0,1-1,0 1,0 0,1 0,0 0,-1-4,1 0,0 0,0 0,0-1,0 1,0 0,1 0,-1 0,1-1,0 1,0-1,0 1,0-1,0 0,0 0,1 0,-1 0,1 0,-1-1,1 1,0-1,0 1,0-1,-1 0,1 0,0 0,0-1,0 1,1-1,-1 0,0 0,0 0,0 0,3 0,12-3,-1-1,1-1,-1 0,0-2,-1 1,0-2,0 0,0-1,-1-1,12-10,129-133,-152 148,-4 5,0 1,0-1,0 0,0 0,0 0,0 1,0-1,0 0,0 0,1 1,-1-1,0 0,0 0,0 0,0 0,0 1,1-1,-1 0,0 0,0 0,0 0,1 0,-1 1,0-1,0 0,0 0,1 0,-1 0,0 0,0 0,0 0,1 0,-1 0,0 0,0 0,1 0,-1 0,0 0,0 0,1 0,-1 0,0 0,0 0,0 0,1 0,-1-1,0 1,0 0,0 0,1 0,-1 0,0 0,0-1,-6 37,1-7,5-24,0 0,1 0,-1 1,1-1,1 0,-1 0,1 0,-1 0,2 0,-1 0,0 0,1-1,0 1,0-1,0 0,1 0,-1 0,1 0,0-1,0 1,1-1,-1 0,0 0,1-1,0 1,0-1,0 0,0 0,0-1,0 1,0-1,0 0,1-1,-1 1,0-1,1 0,-1 0,11 0,1 0,-1-2,0 1,0-2,0 0,0-1,0 0,-1-2,0 0,0 0,0-1,-1-1,0-1,7-5,7-7,0-1,-2-1,0-1,-2-1,-1-2,5-8,-17 21,0 1,-2-2,0 0,0 0,-1 0,-1-1,-1 0,0-1,-1 1,-1-1,-1 0,0 0,-1 0,-1-1,0 1,-2-8,1 23,0-1,0 0,0 0,-1 0,1 1,-1-1,0 0,1 1,-1-1,-1 0,1 1,0-1,-1 1,1 0,-1-1,0 1,1 0,-1 0,0 0,0 0,-1 0,1 1,0-1,-1 1,1-1,-1 1,1 0,-1 0,1 0,-1 0,0 0,0 1,1-1,-1 1,0 0,0 0,0 0,1 0,-1 0,0 1,0-1,1 1,-1 0,0 0,1 0,-1 0,0 0,1 0,0 1,-2 0,-6 5,1 0,-1 0,1 1,1 1,-1-1,1 1,1 1,0-1,0 2,1-1,0 0,1 1,0 0,1 0,0 1,1-1,0 1,1 0,0 0,0 0,2 0,0 7,0-15,1-1,0 0,0 1,1-1,-1 0,1 0,0 0,-1 0,1 0,1 0,-1 0,0-1,1 1,-1-1,1 0,0 0,-1 0,1 0,0 0,0 0,1-1,-1 1,0-1,0 0,1 0,-1 0,1-1,-1 1,1-1,-1 0,0 0,2 0,118-16,-106 12,86-20,-101 25,1-1,-1 1,1 0,-1-1,1 1,-1 0,0 1,0-1,1 0,-1 1,0-1,0 1,0-1,0 1,-1 0,1 0,0 0,-1 0,0 0,1 0,-1 1,0-1,0 0,0 1,0-1,0 1,-1-1,1 1,-1-1,0 1,0-1,0 1,0-1,0 1,0 0,-1-1,1 1,-1-1,1 0,-1 1,-1 1,4 27,-1-25,0-1,1 0,0 0,0 0,0 0,0 0,1 0,0 0,0-1,0 1,1-1,-1 0,1 0,0 0,0-1,0 1,1-1,-1 0,1 0,0-1,0 1,0-1,0 0,0-1,0 1,0-1,3 1,7 1,0 0,0 0,0-2,0 0,0 0,0-1,0-1,0-1,0 0,0-1,-1-1,1 0,-1 0,0-2,0 0,0-1,-1 0,0-1,0 0,-1-1,0 0,-1-1,0 0,0-1,-1-1,-1 1,0-2,0 1,-1-1,-1 0,0-1,-1 1,-1-2,2-3,-6 15,0-1,0 1,-1-1,1 1,-1-1,1 1,-1-1,0 0,-1 1,1-1,-1 1,1-1,-1 1,0-1,0 1,0 0,-1-1,1 1,-1 0,0 0,0 0,0 0,0 0,-1 1,1-1,-1 1,1-1,-1 1,0 0,0 0,0 0,0 0,0 1,-1-1,1 1,0 0,-1 0,1 0,-1 0,1 1,-1-1,1 1,-3 0,-7 3,1 1,-1 0,1 1,0 1,1-1,-1 2,1 0,0 0,1 1,0 0,0 1,1 0,0 0,0 1,1 1,0-1,1 1,1 0,-1 1,2 0,0 0,0 0,1 0,0 1,1-1,-1 10,3-17,-1 0,1 1,0-1,1 1,-1-1,1 1,0-1,0 1,1 0,-1-1,1 1,1-1,-1 0,1 1,0-1,0 0,0 0,1 0,-1 0,1-1,1 1,-1-1,1 1,-1-1,1 0,0-1,1 1,-1-1,1 1,-1-1,1-1,0 1,0-1,5 2,6 0,0 0,0-2,1 0,-1-1,1 0,-1-1,0-1,1-1,-1 0,0-1,0-1,12-4,187-82,-162 64,-18 10</inkml:trace>
  <inkml:trace contextRef="#ctx0" brushRef="#br0" timeOffset="88542.435">4940 7366,'-34'8,"0"2,0 1,1 2,1 1,0 1,1 2,1 2,-21 15,47-31,-1 0,1 1,0-1,0 1,0 0,0 0,1 0,0 1,0-1,0 1,0-1,1 1,-1 0,1 0,0 1,1-1,0 0,-1 1,1-1,1 0,-1 1,1-1,0 1,1-1,-1 1,1-1,0 1,0-1,1 0,-1 0,1 1,0-1,1-1,-1 1,1 0,0 0,0-1,1 0,-1 1,1-1,0-1,0 1,0 0,3 0,7 1,1-1,0-1,0 0,0-1,0-1,0 0,0-1,0-1,0 0,0-1,0-1,-1 0,1-1,-1 0,1-1,-1-1,-1-1,1 0,-1 0,0-1,-1-1,10-5,-1 0,0-2,-1 0,-1-2,-1 0,0-1,-2 0,0-2,-1 0,11-21,6-16,-3-1,-3-2,12-43,-30 82,-2 1,-1-1,0 1,-2-1,0-1,-1 1,-2 0,-1-18,1 33,-1 0,0 0,-1 0,1 0,-1 0,0 1,-1-1,0 1,0-1,0 1,-1 0,0 0,0 0,0 0,-1 1,0 0,0 0,0 0,-1 1,0 0,1 0,-1 0,-1 0,1 1,0 0,-1 1,0-1,0 1,-1 0,-2 0,1 1,-1 0,0 1,0 0,0 0,1 1,-1 0,0 1,0 0,1 0,0 1,-1 0,1 1,0 0,1 1,-1 0,1 0,0 0,0 1,0 1,1-1,0 1,0 1,-8 8,0 1,2 0,0 1,1 0,1 1,1 0,1 1,0 0,1 0,2 1,1-3,1 1,0-1,2 1,0-1,1 1,1 0,1 0,0-1,2 1,0-1,1 1,1-1,0 0,2-1,0 1,1-1,0-1,2 1,0-2,0 1,2-1,0-1,0 0,1-1,7 5,8 4,2-1,0-2,1-1,1-1,0-2,1-1,1-2,0-1,1-1,0-2,22 1,5-9,-37-6</inkml:trace>
  <inkml:trace contextRef="#ctx0" brushRef="#br0" timeOffset="89311.715">5815 7535,'0'15,"0"-1,0-2</inkml:trace>
  <inkml:trace contextRef="#ctx0" brushRef="#br0" timeOffset="92934.334">5335 8890,'-15'29,"2"0,1 1,2 0,1 1,1 0,1 0,2 1,0 13,-7 237,-7-30,-6-144,15-91</inkml:trace>
  <inkml:trace contextRef="#ctx0" brushRef="#br0" timeOffset="93657.605">4685 9144,'43'-21,"463"-214,-122 92,-264 88,-111 47,-9 8,-5 17,-2 33,2 1,2 0,2 0,3 1,-1 17,30 522,-21-517,-9-73,-1 0,1 1,-1-1,1 1,0-1,0 0,0 0,0 0,0 1,0-1,0 0,0 0,0 0,0 0,1-1,-1 1,0 0,1 0,-1-1,1 1,-1-1,0 1,1-1,-1 0,1 1,-1-1,1 0,0 0,-1 0,1 0,-1-1,1 1,-1 0,1 0,-1-1,0 1,1-1,-1 0,1 1,-1-1,0 0,1 0,-1 0,0 0,0 0,0 0,0 0,130-122,-57 45,-53 57,1 2,2 0,-1 2,2 1,0 0,1 2,8-2,-32 15,0 0,0 0,0 0,1 1,-1-1,0 0,0 1,1 0,-1-1,0 1,0 0,1 0,-1 1,0-1,1 0,-1 1,0-1,0 1,0 0,1 0,-1 0,0 0,0 0,0 0,0 0,-1 1,1-1,0 1,0-1,-1 1,1 0,-1 0,0 0,1 0,-1-1,0 2,0-1,0 0,0 0,-1 0,1 1,14 96,-1 11,-13-105,0-1,0 0,1 0,-1 0,1 0,0 0,1-1,-1 1,1 0,-1-1,1 0,0 1,0-1,0 0,1-1,-1 1,1-1,0 1,-1-1,1 0,0 0,0-1,0 1,1-1,21 3,0-2,1-1,-1 0,0-2,24-4,-47 4,26-3,0-1,-1-2,0-1,0-1,0-2,-1 0,-1-2,0-1,-1-1,13-11,-29 21,-1 0,1-1,-1-1,-1 1,1-1,-1-1,0 1,0-1,-1 0,0-1,-1 0,0 0,0 0,-1 0,0-1,0 1,-1-1,-1 0,0 0,0 0,-1 0,0-1,0 1,-2-5,0 11,-1 0,0 1,0-1,0 0,-1 1,1-1,-1 1,0 0,0 0,0 0,0 0,0 1,-1-1,1 1,-1 0,0 0,1 0,-1 0,0 1,0 0,0-1,-1 1,1 1,0-1,0 1,0-1,-4 1,-3 0,-1 0,1 0,-1 1,1 0,-1 1,1 0,0 1,0 1,-10 3,11-1,-1 0,1 0,1 1,-1 0,1 1,0 0,1 0,0 1,0 0,1 0,0 1,0 0,1 1,1-1,0 1,0 0,1 0,1 0,-1 1,2 0,0-1,0 1,1 0,1 0,0 12,1-16,0-1,0 1,0 0,1 0,1-1,-1 1,1-1,0 1,1-1,0 0,0 0,1-1,-1 1,1-1,1 0,-1-1,1 1,0-1,0 0,1 0,-1-1,1 0,7 3,5 2,0-1,0-1,1 0,0-2,0 0,0-1,1-1,12 0,2-2</inkml:trace>
  <inkml:trace contextRef="#ctx0" brushRef="#br0" timeOffset="94581.253">7988 9737,'7'-1,"230"-50,-223 46,0-1,-1 1,1-2,-1 0,-1-1,1 0,-2-1,1 0,-1-1,0 0,-1-1,0 0,-1 0,0-1,1-4,-6 12,-1-1,0 1,-1-1,1 1,-1-1,0 0,0 0,-1 0,0 0,1 0,-1 0,-1-1,1 1,-1 0,0 0,0-1,-1 1,0 0,1 0,-2 0,1 0,-1 0,1 0,-1 0,-1 0,1 0,-1 1,0-1,0 1,0 0,0 0,-1 0,1 0,-1 1,0-1,0 1,-1 0,1 0,-1 1,1-1,-1 1,0 0,0 0,0 1,0-1,0 1,0 0,-1 1,0-1,-9 5,1 1,-1 0,1 1,0 1,0 0,1 1,0 0,0 1,1 1,0-1,1 2,0 0,1 0,0 1,0 1,2-1,-1 1,2 1,0-1,0 1,-3 12,5-17,0 0,0 0,1 0,1 1,-1-1,2 1,-1 0,1 0,1 0,-1 0,2 1,0-1,0 0,0 0,2 0,-1 1,1-1,1 0,-1-1,2 1,-1 0,2-1,-1 0,1 0,0 0,1-1,0 1,0-1,1-1,0 1,7 4,0-3,-1-1,2 0,-1-2,1 1,0-2,0 0,1-1,-1 0,1-2,0 1,0-2,0 0,0-1,0-1,0 0,0-1,0-1,0 0,6-3,22-8,-1-1,0-3,-1-1,-1-2,-1-1,7-8,33-24,-2-3,-3-3,-3-3,29-36,-62 57,-3-2,-1-1,-2-1,-2-2,-3-1,2-9,-16 30,-2-1,0-1,-3 1,0-1,-2-1,-1 0,-1 0,-2 0,-1 0,-2-1,-3-27,2 47,-1 0,-1-1,0 1,-1 0,0 0,-1 0,0 1,0 0,-2 0,1 0,-1 1,-4-4,7 10,0-1,0 1,0 0,-1 1,0-1,0 1,0 0,0 0,-1 0,1 1,-1-1,1 1,-1 1,0-1,0 1,0 0,0 1,0-1,0 1,0 0,0 0,0 1,1 0,-1 0,0 1,-4 1,-10 6,0 0,1 2,0 1,1 0,0 1,1 1,0 1,1 0,1 1,1 1,0 0,1 1,-6 12,-5 10,2 1,2 1,1 1,3 0,1 2,2 0,2 0,3 1,1 0,2 1,2 9,1-25,2 0,1 0,1 0,2 0,1-1,1 1,2-1,4 9,-7-24,1 0,1-1,0 0,0-1,1 1,1-1,0-1,1 0,1 0,0-1,0 0,1-1,0 0,1-1,0 0,0-1,6 2,-10-6,-1-1,1 0,0 0,0-1,0 0,0-1,0 0,0 0,0-1,0 0,0-1,1 0,-1 0,0-1,0 0,-1 0,1-1,0 0,-1-1,0 0,0 0,0-1,0 0,4-4,6-7</inkml:trace>
  <inkml:trace contextRef="#ctx0" brushRef="#br0" timeOffset="98646.89">10049 9398,'-1'0,"0"0,1 0,-1 1,0-1,1 0,-1 0,0 0,1 0,-1 0,0 0,1 0,-1 0,0 0,1 0,-1 0,0-1,1 1,-1 0,0 0,1-1,-1 1,1 0,-1-1,1 1,-1 0,1-1,-1 1,1-1,-1 1,1-1,-1 1,1-1,0 1,-1-1,1 0,0 1,-1-1,1 0,0 1,0-1,0 0,0 1,-1-1,1 0,0 1,0-1,0 0,1 1,-1-1,0 0,0 1,0-1,0 0,1 1,-1-1,0 1,0-1,1 0,-1 1,1-1,-1 1,0-1,1 1,-1-1,1 1,-1-1,1 1,0 0,-1-1,1 1,-24 13,2 2,-1 0,2 2,0 0,1 1,1 1,1 0,0 2,2 0,0 0,1 2,2 0,0 0,1 1,2 0,-5 18,11-37,1 0,0 1,0-1,1 0,0 1,-1-1,2 1,-1 0,1-1,0 1,0-1,0 1,1 0,0-1,0 1,0-1,1 1,-1-1,2 0,-1 0,0 1,1-2,0 1,0 0,0 0,1-1,0 0,0 0,0 0,0 0,0-1,1 1,0-1,0 0,0-1,0 1,2 0,7-3,0 0,0-1,-1-1,1 0,-1-1,1-1,-1 0,0-1,0 0,-1 0,0-2,0 0,0 0,-1-1,0 0,0-1,-1 0,0-1,-1 0,0 0,5-9,12-11,-1-1,-1-1,-2-2,-1 0,-2-1,-1-1,-2 0,6-24,14-31,-36 92,0-1,0 0,0 1,0-1,0 0,0 0,0 1,0-1,0 0,0 0,0 1,0-1,0 0,1 0,-1 1,0-1,0 0,0 0,0 0,1 1,-1-1,0 0,0 0,0 0,1 1,-1-1,0 0,0 0,1 0,-1 0,0 0,0 0,1 0,-1 0,0 0,1 0,-1 0,0 1,0-2,1 1,-1 0,0 0,0 0,1 0,-1 0,0 0,0 0,1 0,-1 0,0 0,0-1,1 1,-1 0,0 0,2 30,-2-29,0 19,-2-11,2 1,-1 0,1 0,1 0,0 0,0 0,1 0,0-1,0 1,1-1,1 1,0-1,0 0,0 0,1-1,1 1,-1-1,7 7,-5-9,0 0,0 0,1-1,0 0,0 0,0-1,0 0,1 0,-1-1,1 0,0 0,0-1,0 0,0-1,0 0,1-1,-1 0,0 0,0-1,1 0,-1 0,0-1,0 0,0-1,-1 0,1 0,-1-1,1 0,-1-1,0 0,1-1,181-140,-41 44,-148 100,1 0,0 1,-1-1,1 0,0 1,0 0,0-1,1 1,-1 0,0 0,0 0,0 1,1-1,-1 0,0 1,1 0,-1-1,1 1,-1 0,0 0,1 0,-1 1,1-1,-1 1,0-1,1 1,-1 0,0 0,0 0,0 0,1 0,-1 0,0 0,0 1,-1-1,1 1,0 0,0-1,-1 1,1 0,-1 0,1 2,1 10,-2 1,0-1,-1 1,0 0,-1-1,0 1,-2 0,0-1,0 0,-1 0,-1 0,0 0,-1-1,-1 1,0-1,0-1,-2 0,1 0,-7 6,6-6,-1 0,0 0,0-1,-2-1,1 0,-1 0,0-1,-1-1,0 0,-1 0,0-2,0 1,-14 3,-13-7,41-3,-1 0,0 0,1 0,-1 0,0 0,1-1,-1 1,0 0,1 0,-1 0,1 0,-1-1,0 1,1 0,-1-1,1 1,-1 0,1-1,-1 1,1-1,-1 1,1-1,-1 1,1-1,0 1,-1-1,1 1,0-1,-1 1,1-1,0 0,0 1,0-1,-1 1,1-1,0 0,0 1,0-1,0 0,0 1,0-1,0 0,0 1,1-1,-1 0,0 1,0-1,0 1,1-1,-1 0,0 1,1-1,-1 1,0-1,1 1,-1-1,1 1,-1-1,1 1,8-8,0 0,0 1,0 0,1 1,0 0,0 1,1 0,0 0,-1 1,1 1,1 0,-1 0,2 1,18-4,1 2,0 2,0 1,0 1,13 3,94-3,-119-4,0 0,0-2,-1 0,0-1,0 0,-1-2,0 0,6-5,8-3,-7 1,-1 0,0-2,-2-1,0 0,-1-2,-1 0,-1-2,-1 0,2-4,0-8,-1-1,-2-1,-1-1,-2 0,-2-1,-1 0,-2 0,-2-1,-2-1,-1 1,-2-15,1-5,-2 0,-3 0,-3 0,-2 1,-10-33,17 90,0-1,0 0,0 1,0-1,0 0,0 0,-1 1,1-1,-1 0,0 1,0-1,0 0,0 1,0-1,0 1,-1 0,1-1,-1 1,0 0,0 0,0 0,0 0,0 0,0 1,0-1,0 0,-1 1,1 0,-1 0,1-1,-1 1,0 1,1-1,-1 0,0 1,-1 4,0 1,0-1,0 1,1 1,0-1,0 0,0 1,0-1,1 1,0 0,0 0,1 0,0 0,-1 6,1-6,-8 49,2 1,3 0,2 0,5 49,-1-11,5 78,7 0,18 63,19-32,-51-203,0 1,0-1,0 1,0 0,0-1,0 1,0-1,0 1,0-1,0 1,1 0,-1-1,0 1,0-1,0 1,1-1,-1 1,0-1,1 1,-1-1,0 1,1-1,-1 1,1-1,-1 0,1 1,-1-1,1 0,-1 1,1-1,-1 0,1 0,-1 0,1 1,-1-1,1 0,-1 0,1 0,0 0,-1 0,1 0,-1 0,1 0,0 0,-1 0,1 0,-1 0,1-1,-1 1,1 0,0 0,12-29,-11 15,0-1,-1 0,-1 0,0 1,-1-1,-1 0,0 0,-3-6,-1-5</inkml:trace>
  <inkml:trace contextRef="#ctx0" brushRef="#br0" timeOffset="98849.899">11431 9087,'29'10,"14"3,9-1,1-2,1-3,-3-3,-2-6,-4-4,-5 0,1 1,-3 1,-2-3,-3-2,-2 3,-1 0,-7 3</inkml:trace>
  <inkml:trace contextRef="#ctx0" brushRef="#br0" timeOffset="99028.787">12334 9370,'0'34,"0"15,0 0</inkml:trace>
  <inkml:trace contextRef="#ctx0" brushRef="#br0" timeOffset="99180.698">12362 8918,'0'0</inkml:trace>
  <inkml:trace contextRef="#ctx0" brushRef="#br0" timeOffset="99375.588">12870 9087,'-29'11,"1"1,0 1,1 1,1 1,0 2,1 1,1 0,0 2,2 1,0 0,-2 6,20-23,1 0,0 0,0 0,0 1,1-1,0 1,-1 0,2 0,-1-1,0 1,1 0,0 1,0-1,1 0,-1 0,1 0,0 0,0 1,1-1,0 0,0 0,0 0,0 0,1 0,0 0,0 0,0-1,0 1,2 1,7 5,0-1,0-1,1 0,0-1,0 0,1-1,0 0,0-1,1 0,-1-1,1-1,1 0,-1-1,0-1,1 0,-1-1,1 0,0-1,-1-1,7-1,116-25,-115 17</inkml:trace>
  <inkml:trace contextRef="#ctx0" brushRef="#br0" timeOffset="100194.601">13999 9200,'22'145,"-17"-103,-3 0,-1 0,-2 1,-2-1,-1 0,-3 0,-2 2,-17-5,26-39,-1 1,0-1,0 1,1-1,-1 0,0 0,1 1,-1-1,0 0,0 0,0 0,1 0,-1 0,0 0,0 0,1 0,-1 0,0 0,0 0,0 0,1-1,-1 1,0 0,1-1,-1 1,0 0,1-1,-1 1,0-1,1 1,-1-1,1 1,-1-1,1 0,-1 1,1-1,-1 1,1-1,-1 0,1 0,0 1,0-1,-1 0,1 0,0 1,0-1,0 0,0 0,0 1,0-1,0 0,0 0,0 0,0 1,0-1,0 0,1-12,-1 0,1 0,1 1,1-1,-1 0,2 1,0 0,0 0,1 0,1 0,0 1,2-3,33-57,2 1,4 2,3 3,2 1,15-9,-43 45,1 1,2 1,0 1,2 2,0 0,2 2,0 2,1 0,1 2,22-7,-53 23,-1 0,1 0,0 0,0 0,1 0,-1 0,0 1,0-1,0 1,1-1,-1 1,0 0,0 0,1 0,-1 0,0 0,0 0,0 1,1-1,-1 1,0 0,0-1,0 1,0 0,0 0,0 1,0-1,0 0,0 0,-1 1,1-1,0 1,-1 0,1 0,-1-1,0 1,0 0,1 0,-1 0,-1 0,1 0,0 0,0 1,-1-1,1 2,-5 12,0 1,-1-1,-1 0,0-1,-1 1,-1-1,-1-1,0 1,0-2,-2 1,1-1,-7 5,16-17,-45 54,-1-3,-3-1,-2-3,-2-2,-28 16,25-30,58-32,0 0,-1 0,1 0,0 0,-1 0,1 0,-1-1,1 1,-1 0,1-1,-1 1,1 0,-1-1,1 1,-1 0,1-1,-1 1,1-1,-1 1,0-1,1 1,-1-1,0 1,1-1,-1 1,0-1,0 1,0-1,1 0,-1 1,0-1,0 1,0-1,0 0,0 1,0-1,0 0,0 1,0-1,-1 1,1-1,0 0,0 1,0-1,-1 1,1-1,0 1,-1-1,1 1,0-1,-1 1,1-1,-1 1,1 0,-1-1,1 1,-1-1,1 1,-1 0,1 0,-1-1,1 1,-1 0,1 0,-1 0,0-1,1 1,-1 0,0 0,91-70,-59 50</inkml:trace>
  <inkml:trace contextRef="#ctx0" brushRef="#br0" timeOffset="100465.431">15100 8947,'-207'233,"161"-129,45-101,1 0,-1 0,1 0,0 0,0 0,0 0,0 0,1 0,-1 0,1 0,-1 0,1 0,0-1,0 1,1 0,-1 0,0-1,1 1,0-1,-1 0,1 1,0-1,0 0,1 0,-1 0,0 0,1 0,-1-1,1 1,-1-1,1 1,0-1,0 0,-1 0,1 0,1-1,11 2,0-1,1-1,-1 0,0-1,0-1,0-1,-1 0,1 0,0-2,-1 0,0 0,0-1,-1-1,0 0,0-1,0-1,-1 0,0 0,-1-1,6-8,-9 12,0 1,-1-1,0-1,-1 0,1 0,-1 0,-1-1,1 1,-1-1,-1-1,0 1,0-1,0 1,-1-1,0 0,-1-1,0 1,0 0,-1-1,-1 1,1 0,-1-1,-1 1,0-1,0 1,-1 0,0-1,-1 1,0 0,0 1,-1-1,0 0,-2-2,-1 3,-2-1,1 1,-1 0,0 1,-1 0,1 0,-2 1,1 0,-11-3,-1-3,3 1</inkml:trace>
  <inkml:trace contextRef="#ctx0" brushRef="#br0" timeOffset="100765.071">15778 8184,'-29'127,"6"2,5 0,7 1,4 119,9 64,-1-308,-1 0,1 0,-1-1,-1 1,1 0,-1 0,0-1,0 1,0 0,0-1,-1 1,0-1,0 0,0 1,-1-1,1 0,-1 0,0 0,0-1,0 1,-1-1,-1 2,-11 2</inkml:trace>
  <inkml:trace contextRef="#ctx0" brushRef="#br0" timeOffset="101205.881">15467 8918,'59'7,"0"-2,1-2,-1-4,16-2,-25-2,212-1,-257 7,-1 1,1-1,-1 1,0 0,0 0,0 0,0 1,0-1,0 1,0 0,-1 0,1 0,-1 1,0-1,0 1,0 0,-1 0,0 0,1 0,0 4,39 43,-36-47,1 0,0-1,-1 0,1 0,0-1,0 1,1-2,-1 1,0-1,1 0,-1 0,0-1,1 0,-1-1,1 1,-1-1,0-1,1 0,-1 0,6-2,135-68,-140 66,0 1,-1-1,0 0,0 0,0-1,-1 0,0 0,0 0,-1-1,5-8,-9 14,1-1,-1 0,0 0,0 0,0 0,0 0,0 0,-1 0,1 0,-1 0,0 0,0 0,0 0,0 0,0 0,-1 0,0 0,1 0,-1 0,0 0,0 0,-1 1,1-1,-1 0,1 0,-1 1,0-1,0 1,0 0,0 0,0 0,-1 0,1 0,-2-1,-2-1,0 1,0 0,0 1,0-1,0 1,0 0,0 1,-1 0,1 0,0 0,-1 1,1 0,-1 0,1 0,-1 1,1 0,-1 0,1 1,0 0,0 0,0 0,-5 3,-1 1,-1 0,1 0,1 2,-1-1,1 2,1-1,-1 1,1 1,1 0,-3 4,5-5,0 0,1 1,0 0,1 0,0 0,0 0,1 1,1 0,0 0,0 0,1 0,0 0,1 1,1-1,-1 0,2 1,0-1,0 1,1-1,0 0,1 0,0 0,1 0,0-1,3 6,9 5,-2-3</inkml:trace>
  <inkml:trace contextRef="#ctx0" brushRef="#br0" timeOffset="101607.6">16709 9172,'68'-55,"-2"-3,-3-3,31-40,-94 101,0-1,0 1,0-1,0 1,0 0,0-1,1 1,-1-1,0 1,0-1,1 1,-1 0,0-1,0 1,1 0,-1-1,0 1,1 0,-1-1,1 1,-1 0,0 0,1-1,-1 1,1 0,-1 0,1 0,-1 0,0 0,1-1,-1 1,1 0,-1 0,1 0,-1 0,1 0,-1 1,1-1,-1 0,1 0,-1 0,0 0,1 0,-1 1,1-1,-1 0,0 0,1 1,-1-1,1 0,-1 0,0 1,1-1,-1 0,0 1,0-1,1 1,-1-1,0 0,0 1,3 33,-2-22,-2-6,2 0,-1 0,1 1,-1-1,2 0,-1 0,1 0,0 0,0 0,1 0,-1-1,1 1,0-1,1 1,0-1,-1 0,2-1,-1 1,0-1,1 0,0 0,0 0,0 0,1-1,-1 0,1 0,-1-1,1 1,0-1,0 0,7 0,0 0,1-1,-1 0,0-1,0 0,1-1,-1-1,0 0,0-1,0 0,0-1,-1 0,0-1,0-1,0 0,0 0,-1-1,0-1,0 1,-1-2,0 0,7-8,87-92,-90 97</inkml:trace>
  <inkml:trace contextRef="#ctx0" brushRef="#br0" timeOffset="102735.321">16285 9257,'5'0,"6"0,6 0,6 0,2 0,3 0,1 5,1 1,-1 0,0-1,-5-2</inkml:trace>
  <inkml:trace contextRef="#ctx0" brushRef="#br0" timeOffset="103404.811">17922 8043,'-18'39,"2"1,2 0,2 2,1-1,2 1,2 0,2 1,2 0,2 0,2 0,1-1,6 25,22 319,-31-191,1-205</inkml:trace>
  <inkml:trace contextRef="#ctx0" brushRef="#br0" timeOffset="103649.492">17527 8693,'33'4,"17"3,9-1,4-2,-4 0,-3-2,0-1,-6 0,-1-1,-5-5,-5-2,-3 1,-4 1,-3 1,-1 2,-5 1</inkml:trace>
  <inkml:trace contextRef="#ctx0" brushRef="#br0" timeOffset="103817.72">18430 9003,'5'19,"1"7</inkml:trace>
  <inkml:trace contextRef="#ctx0" brushRef="#br0" timeOffset="103993.533">18402 8494,'0'0</inkml:trace>
  <inkml:trace contextRef="#ctx0" brushRef="#br0" timeOffset="104515.075">19051 8693,'-23'1,"-1"2,1 0,0 2,0 1,1 0,0 2,0 0,0 2,1 0,1 1,0 2,0 0,1 0,-15 16,31-27,1 1,-1 0,0-1,1 1,-1 0,1 0,0 1,0-1,0 0,0 1,1-1,0 1,-1 0,1-1,0 1,1 0,-1 0,1-1,0 1,0 0,0 0,0 0,0 0,1-1,0 1,0 0,0 0,0-1,1 1,-1-1,1 1,0-1,0 0,0 0,0 1,1-1,-1-1,1 1,0 0,0 0,12-1,0 0,0 0,0-1,0-1,0-1,-1 0,1-1,0-1,0 0,-1-1,0 0,0-1,0-1,0 0,-1-1,0-1,0 0,10-9,83-57,-104 73,-1 0,0-1,1 1,-1 0,1 0,0 0,-1 0,1 1,0-1,-1 0,1 1,0-1,0 1,-1 0,1-1,0 1,0 0,0 0,-1 0,1 0,0 1,0-1,0 0,-1 1,1-1,0 1,0 0,-1-1,1 1,-1 0,1 0,0 0,-1 0,0 1,1-1,-1 0,0 0,0 1,1-1,-1 1,0 0,18 29,-15-23,0-1,0 1,1-1,0 0,0 0,0-1,1 1,0-1,1-1,-1 1,1-1,0 0,1 0,4 1,0-1,0-2,-1 1,2-2,-1 0,0 0,1-1,-1 0,0-1,1-1,-1 0,0-1,1 0,-1 0,0-2,0 1,-1-2,1 1,-1-2,0 1,6-6,8-4,-2-1,0-2,0 0,-2-2,0 0,-1-1,-2-1,6-9,-5 2,-2-2,0 0,-2-1,-2-1,-1 0,-1 0,-2-1,-1-1,-2 1,-1-1,-2 0,-2-1,0 1,-3-3,2 20,0 0,-2 0,0 0,0 1,-2-1,0 1,-1-1,-1 1,-1 1,0-1,-1 1,-1 0,0 1,-1 0,-1 1,-9-10,17 21,1 1,-1 0,0-1,0 1,0 1,0-1,-1 0,1 1,0 0,-1-1,1 1,-1 0,1 1,-1-1,1 1,-1 0,0 0,1 0,-1 0,1 0,-1 1,1 0,-1-1,1 1,-1 1,1-1,0 0,-1 1,1 0,0 0,0 0,-1 0,-3 4,0 0,1 0,0 1,0 0,0 0,1 0,0 0,0 1,1 0,0 0,0 0,-1 7,-2 17,2 0,1 1,2-1,1 1,2-1,1 1,1-1,2 1,1-1,1-1,2 1,1-1,2-1,1 0,1-1,11 16,-8-15,1 1,1-2,2-1,1 0,1-2,1 0,2-2,0-1,2-1,0-1,24 13,-20-13,-13-8,-1-1,2-1,-1 0,1-2,1 0,0-1,4 0,6-2</inkml:trace>
  <inkml:trace contextRef="#ctx0" brushRef="#br0" timeOffset="105491.728">57 11402,'34'1,"0"-1,0-2,0-2,0-1,0-1,-1-2,0-1,-1-2,0-1,-1-2,0 0,-1-3,6-4,-18 10,0-2,0 0,-1-1,-1 0,0-2,-1 0,-1 0,-1-1,0-1,-1 0,-1-1,0-1,-2 1,0-2,-8 15,0 0,0 0,-1 1,0-1,0 0,0 0,-1 0,0 0,0 1,0-1,-1 0,0 1,0-1,0 1,-1 0,0-1,0 1,0 1,0-1,-1 0,0 1,0 0,0 0,-1 0,1 0,-1 1,0-1,0 1,0 0,0 1,-1-1,1 1,-1 0,1 1,-1-1,0 1,1 0,-1 1,0-1,0 1,0 0,0 1,0-1,-14 5,-1 0,1 2,0 0,0 1,0 1,2 1,-1 0,1 2,0 0,2 1,-1 1,1 0,1 1,1 1,0 0,1 1,1 0,0 1,2 1,-4 6,6-12,1 0,0 1,1 0,0 0,1 0,1 1,0 0,1 0,1 0,0 0,1 0,0 0,2 0,-1 1,2-1,0 0,1 0,1 0,0-1,2 4,-1-7,1 1,0-1,1 0,0 0,1-1,1 0,-1 0,1-1,1 0,0-1,0 0,0-1,1 0,0 0,1-1,0-1,0 0,0 0,0-1,0-1,1 0,0 0,0-2,11 1,-1 1,0-1,0-1,0-1,0-1,0-2,0 0,-1-1,1-1,-1-1,0-1,0-1,-1-1,0-1,-1-1,0 0,0-2,-1 0,-1-1,14-15,-11 6,-3 5</inkml:trace>
  <inkml:trace contextRef="#ctx0" brushRef="#br0" timeOffset="105872.632">988 11459,'96'-95,"166"-180,-185 171,-76 105,-1-1,0 1,0-1,0 1,0-1,0 1,0-1,1 0,-1 1,0-1,0 1,1-1,-1 0,0 1,0-1,1 0,-1 1,0-1,1 0,-1 0,1 1,-1-1,0 0,1 0,-1 0,1 1,-1-1,1 0,-1 0,0 0,1 0,-1 0,1 0,-1 0,1 0,-1 0,1 0,-1 0,0 0,1 0,-1-1,1 1,-1 0,1 0,-1 0,0-1,1 1,-1 0,0 0,1-1,-1 1,0 0,1-1,-1 1,0 0,1-1,-1 1,0-1,0 1,0 0,1-1,-1 1,-1 39,-10 25,8-51,0 1,1 0,0 0,1 0,1 0,0 0,1 0,1 6,0-13,-1-1,1 1,0-1,1 1,0-1,0 0,0 0,0 0,1 0,0 0,1-1,-1 0,1 0,0 0,0 0,0-1,1 0,-1 0,1 0,0-1,1 0,-1 0,0 0,1-1,-1 0,1-1,0 1,0-1,-1 0,1-1,0 0,0 0,0 0,0-1,2 0,9-3,0-1,1-1,-2-1,1 0,-1-1,0-1,-1 0,0-2,0 0,-1 0,0-1,-1-1,9-11,-16 16,1-1,-1 1,-1-1,0 0,0-1,0 0,-1 0,-1 0,0 0,0-1,-1 1,0-1,-1 0,0-6,0-5</inkml:trace>
  <inkml:trace contextRef="#ctx0" brushRef="#br0" timeOffset="106648.989">2202 11176,'3'5,"1"0,-1-1,1 1,0-1,0 1,1-1,-1-1,1 1,0-1,0 1,0-2,0 1,1 0,-1-1,1 0,-1 0,1-1,0 1,0-1,0-1,-1 1,1-1,0 0,0 0,0-1,0 1,0-1,0-1,-1 1,1-1,0 0,-1 0,0-1,5-2,8-7,0 0,-1-2,0 0,-1-1,0 0,-1-2,-1 1,-1-2,0 0,-2 0,3-7,-12 23,0-1,-1 0,1 0,-1-1,1 1,-1 0,0 0,0-1,-1 1,1 0,-1-1,1 1,-1-1,0 1,-1 0,1-1,0 1,-1-1,0 1,0 0,0-1,0 1,0 0,-1 0,0 0,1 0,-1 0,0 0,0 1,-1-1,1 1,0-1,-1 1,0 0,1 0,-1 0,0 0,0 0,0 1,0-1,0 1,-1 0,1 0,0 0,-1 0,-2 0,-8 4,1 0,0 1,0 0,0 1,1 1,0 0,0 0,0 1,1 1,0 0,0 0,1 1,0 1,1-1,0 2,-6 8,2-5,2 0,0 0,0 2,1-1,1 1,1 0,0 1,1 0,1 0,1 1,0 0,1 0,1 0,1 0,0 1,2 6,0-20,1 1,-1 0,1-1,1 1,-1 0,1-1,0 1,1-1,-1 0,1 0,0 0,0 0,0 0,1-1,0 0,0 1,0-1,0-1,1 1,-1 0,1-1,0 0,0 0,0-1,1 1,-1-1,0 0,1-1,0 1,8 1,-1 0,1-1,0-1,0 0,0-1,0 0,-1-2,1 1,0-1,0-1,9-3,30-15,-1-1,-1-3,-1-2,40-28,-45 25,-2-1,-1-2,-1-2,-2-2,18-24,-42 44,0-1,-2-1,0 0,-2-1,0 0,-1-1,-1 0,0-1,-2 1,1-8,-7 26,0 1,-1-1,1 1,0-1,-1 0,0 1,1-1,-1 0,0 1,0-1,-1 0,1 0,0 1,-1-1,0 0,1 1,-1-1,0 1,-1-1,1 1,0 0,-1-1,1 1,-1 0,0 0,1 0,-1 0,0 0,-1 0,1 1,0-1,0 1,-1-1,1 1,0 0,-1 0,1 0,-1 0,0 0,1 1,-1-1,0 1,1 0,-1 0,0 0,0 0,1 0,-1 0,0 1,1 0,-1-1,-1 2,-12 3,0 2,1 0,0 1,0 0,1 1,0 1,0 0,1 1,1 1,-1 0,2 0,-10 14,-19 59,39-82,1 0,-1 0,1 0,-1-1,1 1,0 0,0 0,0 0,1 0,-1 0,1 0,-1-1,1 1,0 0,0 0,0-1,1 1,-1-1,0 1,1-1,0 1,0-1,-1 0,1 0,1 0,-1 0,0 0,0-1,1 1,-1 0,1-1,15 6,-1-1,1 0,0-2,1 0,-1-1,1 0,-1-2,14-1,69 10,-96-10,0 1,0 0,1 0,-1 0,0 1,0-1,0 1,0 0,-1 1,1-1,-1 1,1 0,-1 0,0 1,0-1,0 1,0 0,-1 0,0 0,1 0,-2 1,1-1,0 1,-1 0,0-1,0 1,0 0,-1 1,0-1,0 0,0 0,0 0,-1 1,0-1,0 0,0 1,-29 102,18-89</inkml:trace>
  <inkml:trace contextRef="#ctx0" brushRef="#br0" timeOffset="107212.348">3670 10922,'-8'8,"-39"37,1 3,3 1,2 2,-26 45,61-89,1 1,1 1,0-1,0 0,1 1,0 0,0 0,1 0,0 0,0 0,1 0,1 1,-1-1,2 0,-1 1,1-1,0 0,1 0,2 5,-3-12,0 0,0 0,0 0,1-1,-1 1,1 0,-1-1,1 1,0-1,-1 1,1-1,0 0,0 0,0 0,0 0,0 0,0-1,0 1,0 0,1-1,-1 0,0 1,0-1,0 0,1 0,-1 0,0 0,0-1,0 1,1-1,-1 1,0-1,0 0,0 0,1 0,67-44,74-128,-58 63,46-42,-131 151,0 0,-1 1,1-1,0 1,0-1,-1 1,1-1,0 1,0 0,0-1,0 1,-1 0,1 0,0 0,0 0,0 0,0 0,0 0,0 0,0 0,-1 0,1 0,0 0,0 0,0 1,0-1,0 0,-1 1,1-1,0 1,0-1,-1 1,1-1,0 1,0 0,-1-1,1 1,-1 0,1-1,-1 1,1 0,-1 0,1-1,-1 1,0 0,1 0,-1 0,0 0,0 0,0 0,0-1,1 1,-1 0,0 0,-1 0,1 0,4 61,-4-56,-32 378,21-295,-1 17,-4-1,-5-1,-4-1,-9 12,29-98,-1-1,-1-1,0 1,-1-1,-1 0,0-1,-1 0,0-1,-1 0,-7 6,17-17,0-1,0 0,0 0,0 0,0-1,0 1,0 0,0 0,0 0,0-1,0 1,-1-1,1 1,0-1,0 1,-1-1,1 0,0 1,-1-1,1 0,0 0,-1 0,1 0,0 0,-1-1,1 1,0 0,-1-1,1 1,0 0,0-1,-1 0,1 1,0-1,0 0,0 1,0-1,0 0,0 0,0 0,0 0,0 0,0 0,1 0,-1 0,0-1,1 1,-1 0,1 0,-1 0,1-1,-1 0,-8-75,17 7,3 2,2-1,8-11,97-284,-99 322,-2 12</inkml:trace>
  <inkml:trace contextRef="#ctx0" brushRef="#br0" timeOffset="107831.511">4234 10979,'-12'21,"1"1,0 0,2 1,0 0,2 0,1 1,0 0,2 0,1 1,1-1,1 2,1-22,0 0,0 0,1-1,-1 1,1 0,0-1,0 1,0-1,0 1,1-1,0 1,-1-1,1 0,1 0,-1 0,0 0,1 0,-1 0,1-1,0 1,0-1,0 0,0 0,0 0,0 0,1-1,-1 1,0-1,1 0,0 0,-1 0,1 0,0 0,-1-1,1 0,0 0,-1 0,1 0,0-1,0 1,1-1,8-3,-1-1,0 0,0-1,0 0,-1-1,0 0,0-1,-1 0,0-1,0 0,-1 0,0-1,-1 0,0 0,1-4,27-28,183-230,-218 270,0 0,0 0,0 1,0-1,0 0,0 0,1 1,-1-1,1 1,-1-1,1 1,0-1,-1 1,1 0,0 0,0 0,0 0,0 0,0 0,0 1,0-1,0 1,0-1,0 1,0 0,0 0,0 0,0 0,1 0,-1 0,0 0,0 1,0-1,0 1,0 0,0-1,0 1,0 0,0 0,0 0,-1 1,1-1,0 0,-1 1,1-1,-1 1,1-1,0 2,1 13,0 1,-2 0,1-1,-2 1,0 0,-1 0,-1-1,-1 1,-3 14,-3 21,-10 84,-7-2,-5-1,-6-1,-49 115,71-214,-1 1,-2-2,-1 0,-1-2,-2 0,-1-1,-1-1,-2-1,25-25,0-1,0 1,0-1,0 1,0-1,-1 0,1 0,0 1,-1-1,1 0,-1 0,0 0,1-1,-1 1,0 0,0 0,1-1,-1 0,0 1,0-1,0 0,1 1,-1-1,0 0,0-1,0 1,0 0,0 0,1-1,-1 1,0-1,0 0,1 1,-1-1,0 0,1 0,-1 0,1 0,-1 0,1 0,-1-1,1 1,0 0,0-1,0 1,0-1,0 1,0-1,0 0,0 1,0-1,1 0,-1 0,1 0,-1 1,1-1,0 0,0-1,-1-10,0-1,1 1,1 0,0 0,1 0,0 0,1 1,0-1,1 0,4-6,-1-2,11-34,4 2,1 0,3 2,2 0,2 2,2 2,11-10,59-51,-84 89</inkml:trace>
  <inkml:trace contextRef="#ctx0" brushRef="#br0" timeOffset="108299.093">5899 11035,'-9'34,"-9"20,0 6,2-2,-1-7,3-7,3-6,-1-4,2-4,7-2,4-11,2-8</inkml:trace>
  <inkml:trace contextRef="#ctx0" brushRef="#br0" timeOffset="108545.804">5871 10696,'0'0</inkml:trace>
  <inkml:trace contextRef="#ctx0" brushRef="#br0" timeOffset="108765.424">6520 11006,'-10'3,"1"0,-1 1,1 0,0 1,0-1,0 2,0-1,1 1,0 1,1-1,-1 1,1 1,0-1,1 1,0 1,0-1,1 1,-2 3,8-8,-1 0,1 0,-1 0,1 0,0 0,1-1,-1 1,1 0,0-1,0 1,0-1,0 1,0-1,1 0,-1 0,1 0,0 0,0-1,0 1,1-1,-1 0,0 0,1 0,-1 0,1 0,3 0,21 17,-24-16,0 1,0-1,0 1,0 0,-1 0,1 0,-1 1,0-1,-1 1,1 0,-1-1,0 1,0 0,0 0,-1 1,0-1,0 0,0 0,-1 1,1-1,-1 0,0 1,-1-1,0 0,1 1,-2-1,1 0,-1 0,1 0,-1 0,-1 0,1 0,-1-1,1 1,-2-1,1 1,0-1,-1 0,0 0,1-1,-2 1,1-1,-2 1,-12 8,-2-2,1 0,-1-1,-1-1,0 0,0-2,0-1,-10 1,3-1,3-1</inkml:trace>
  <inkml:trace contextRef="#ctx0" brushRef="#br0" timeOffset="109420.409">8101 11035,'-19'-3,"1"1,-1 1,0 1,1 0,-1 1,0 1,1 1,0 1,0 0,0 2,0 0,1 0,-1 2,2 0,-1 1,1 1,1 0,0 1,0 1,1 0,1 1,0 1,0 0,2 1,0 0,0 0,-6 15,13-26,1 1,0 0,0-1,0 1,0 0,1 0,0 1,0-1,0 0,1 1,-1 0,1-1,1 1,-1-1,1 1,0 0,0-1,1 1,-1 0,1-1,1 1,-1-1,1 1,0-1,0 0,0 0,1 0,0 0,0 0,0 0,1-1,-1 1,1-1,1 1,7 0,1-1,0 0,0 0,1-1,-1-1,0 0,1-1,0-1,9 0,-22 0,32 0</inkml:trace>
  <inkml:trace contextRef="#ctx0" brushRef="#br0" timeOffset="109736.441">8495 11119,'-24'22,"0"2,1 0,2 1,0 1,2 1,1 1,1 0,1 1,2 1,1 1,-3 12,14-39,0 0,1 0,0 0,0 0,0 0,0 0,1 0,0 0,-1 0,2 0,-1 1,0-1,1 0,0 0,0 0,0 0,0 0,1 0,-1-1,1 1,0 0,0-1,0 1,1-1,-1 0,1 1,0-1,0-1,0 1,0 0,1-1,-1 1,1-1,-1 0,1 0,0-1,2 2,8 0,1-1,0 0,-1-1,1 0,0-1,0-1,0-1,0 0,-1 0,1-2,-1 0,1 0,-1-2,-1 1,1-2,-1 0,0 0,5-5,-5 2,0 0,-1-1,-1-1,1 0,-2 0,0-1,0 0,-1-1,-1 0,0 0,-1-1,-1 0,0 0,-1-1,-1 0,0 1,0-4,-4 10,-1 1,1-1,-2 0,1 1,-1 0,0-1,-1 1,0 0,0 0,-1 1,0-1,0 1,0-1,-1 1,-1 1,1-1,-1 1,0 0,0 0,-1 0,0 1,0 0,0 1,0-1,-1 1,0 1,0 0,-5-2,-59-16,52 23</inkml:trace>
  <inkml:trace contextRef="#ctx0" brushRef="#br0" timeOffset="110139.343">8891 11543,'-1'-21,"0"0,1 1,2-1,0 1,1-1,1 1,0 0,2 0,1 0,0 1,1 0,1 0,1 1,1 0,0 1,1 0,1 1,11-11,-23 26,0 0,0 0,1-1,-1 1,0 0,1 1,-1-1,1 0,-1 0,1 1,-1-1,1 0,-1 1,1 0,0-1,-1 1,1 0,0 0,-1 0,1 0,0 0,-1 0,1 1,0-1,-1 0,1 1,0-1,-1 1,1 0,-1-1,1 1,-1 0,0 0,1 0,-1 0,0 0,0 1,1-1,-1 0,0 0,0 1,0-1,-1 1,1-1,0 1,0-1,-1 1,1-1,-1 1,1-1,-1 1,0 0,0-1,0 1,0 0,0-1,0 3,7 192,-4-190,1-1,-1 0,1 0,1-1,-1 1,1-1,0 0,0 0,0 0,0-1,1 1,-1-1,1-1,0 1,0-1,0 0,0 0,0-1,0 0,0 0,1 0,-1-1,0 0,1 0,-1-1,0 1,1-1,-1-1,0 1,0-1,0 0,0-1,0 1,-1-1,3-2,12-8,0-1,-1-2,-1 1,0-2,-1-1,-1 0,-1-1,-8 12,5-8,-1 1,0-1,0-1,-2 0,0 0,-1-1,0 0,4-17,4-12,-9 28</inkml:trace>
  <inkml:trace contextRef="#ctx0" brushRef="#br0" timeOffset="110780.241">9992 10471,'9'42,"-2"1,-2 0,-2 0,-2 0,-1 0,-3 0,-1 0,-2 0,-2 0,-11 32,-12 95,24-115,2 1,2 0,4-1,2 13,-3-61,0 0,1-1,0 1,0-1,1 0,0 1,0-1,0 0,1 0,-1 0,2 0,-1 0,1-1,-1 0,1 1,1-1,-1-1,1 1,0-1,0 0,3 2,23-10,-21-7</inkml:trace>
  <inkml:trace contextRef="#ctx0" brushRef="#br0" timeOffset="111021.367">9653 11035,'33'0,"17"0,4 0,2 0,-3 0,-1 0,-5 0,-5 0,-1 0,-2 5,-3 1,-3 0,-2-1,-1-2,-2-1,0 4,-5 1</inkml:trace>
  <inkml:trace contextRef="#ctx0" brushRef="#br0" timeOffset="112647.09">10669 11006,'13'-17,"-41"19,4 10,0 1,1 1,1 2,0 0,-16 16,24-20,1 0,1 0,0 1,1 1,1 0,0 0,0 1,2 0,0 1,0 0,2 0,0 1,1 0,-2 11,5-24,2 1,-1 0,0-1,1 1,0 0,0-1,0 1,0 0,1 0,0-1,0 1,0-1,1 1,-1-1,1 1,0-1,0 0,1 0,-1 0,1 0,0 0,0-1,0 1,1-1,-1 0,1 0,0 0,-1 0,1-1,1 0,-1 0,0 0,0 0,1 0,-1-1,1 0,0 0,-1 0,1 0,0-1,-1 0,1 0,9-3,0-1,0 0,0-1,-1 0,0-2,0 1,-1-1,0-1,0 0,-1-1,0 0,0-1,-1 0,0-1,-1 0,0 0,3-7,5-2,18-22,-2-1,-2-2,-2-1,19-40,-33 66,-13 33,-45 117,39-111,0 0,1 0,1 1,1-1,1 0,0 1,2 5,0-20,0 0,0 0,0 0,0 0,1-1,0 1,0-1,0 1,1-1,0 0,-1 0,1-1,1 1,-1-1,0 0,1 0,0 0,-1-1,1 1,0-1,0-1,1 1,-1 0,0-1,1 0,-1-1,0 1,1-1,-1 0,1 0,-1-1,0 1,1-1,-1-1,0 1,0-1,0 1,0-1,0-1,0 1,0-1,3-3,17-6,-1-1,0-2,-1-1,-1 0,0-2,-1 0,-1-1,-1-1,-1-1,-1-1,0-1,-2 0,-1-1,11-24,-25 43,-8 26,-19 102,26-118,0 1,0-1,0 1,0-1,1 1,0 0,0-1,1 1,0 0,0-1,0 1,0-1,1 1,0-1,0 0,0 0,1 0,0 0,0 0,0 0,1-1,-1 1,1-1,0 0,0 0,1-1,-1 1,1-1,-1 0,1 0,0 0,1-1,-1 0,3 0,0-1,0 0,0-1,-1 0,1 0,0-1,0 0,0 0,-1-1,1 0,0 0,-1-1,0 0,0 0,0-1,0 0,0 0,5-5,107-103,-100 91,42-44,4 3,2 2,9-2,-6 17,-68 46,-1 0,1 0,-1 0,1 0,-1 0,0 0,0 1,1-1,-1 0,0 1,0-1,0 1,0-1,-1 1,1 0,0-1,-1 1,1 0,-1-1,1 1,-1 0,0-1,1 1,-1 0,0 0,-1 0,1-1,0 1,0 0,-1 0,1-1,-1 1,1 0,-1-1,0 1,0-1,1 1,-1 0,-1 0,-85 176,86-177,0 1,0-1,1 0,-1 1,1-1,-1 1,1 0,0-1,-1 1,1-1,0 1,0-1,0 1,0 0,1-1,-1 1,0-1,1 1,-1-1,1 1,-1-1,1 1,0-1,-1 1,1-1,0 0,0 0,0 1,0-1,0 0,0 0,1 0,-1 0,0 0,1 0,-1 0,0-1,1 1,-1 0,1-1,-1 1,1-1,-1 0,1 1,-1-1,1 0,0 0,-1 0,1 0,0 0,80-16,-51 1,0-2,-2 0,0-2,-1-1,10-10,93-62,-128 90,0-1,0 0,1 1,-1 0,1 0,-1 0,1 0,0 0,-1 1,1-1,0 1,0 0,0 1,0-1,0 1,0-1,0 1,0 0,1 1,-1-1,0 1,0-1,0 1,-1 1,1-1,0 0,0 1,0 0,-1 0,1 0,-1 0,0 1,0-1,0 1,3 2,4 105,-12-102,1 0,1 0,-1 0,1 0,1 0,-1 0,2 0,-1 0,1 0,0-1,0 1,1 0,0-1,1 0,-1 0,1 0,1 0,-2-2,0-1,0-1,0 1,0 0,1-1,-1 1,1-1,0 0,0 0,1-1,-1 1,0-1,1 0,-1 0,1-1,0 1,0-1,1 1,4-5,-7-1</inkml:trace>
  <inkml:trace contextRef="#ctx0" brushRef="#br0" timeOffset="112888.024">11261 10471,'10'9,"8"4,10-1,5-3,3-2,-6-3</inkml:trace>
  <inkml:trace contextRef="#ctx0" brushRef="#br0" timeOffset="113322.041">12786 11119,'121'-18,"0"-6,48-19,-161 42,1-1,-1 0,0 0,0-1,0 0,-1 0,1-1,-1 0,0 0,0-1,0 0,0 0,-1-1,0 1,0-1,0-1,-1 1,0-1,-1 0,1 0,-1-1,0 1,-1-1,0 0,0 0,-1 0,0 0,0 0,-1 0,0-1,-1 1,1-5,-5 6,0 1,0 0,0 0,-1 0,1 1,-1-1,-1 1,1 1,-1-1,0 1,0 0,0 0,0 0,-1 1,1 0,-1 0,0 1,0 0,0 0,0 1,-1 0,1 0,0 0,0 1,-1 0,1 1,-3 0,-5-2,0 0,0 2,0-1,-1 2,1 0,0 1,1 0,-1 2,0-1,1 2,0 0,1 0,-1 2,1-1,0 2,1 0,0 0,0 1,1 0,1 1,0 1,0-1,1 2,0-1,1 1,1 0,0 1,1 0,0 0,1 0,1 1,0 0,1 0,0 0,2 0,-1 2,3-8,0-1,0 0,1 1,0-1,0 0,1 0,0 0,0 0,1 0,0-1,0 0,1 0,0 0,0 0,1-1,0 0,0 0,0 0,1-1,0 0,0 0,0-1,0 0,1 0,4 1,4 2,0-1,0 0,1-1,0-1,-1-1,1 0,1-2,-1 1,0-2,0-1,0 0,5-1,14-6,-1-2,0-1,0-1,-1-2,0-2,-2-1,0-1,4-5,-12 7</inkml:trace>
  <inkml:trace contextRef="#ctx0" brushRef="#br0" timeOffset="113760.031">13717 10950,'-23'10,"0"1,1 2,1 0,0 1,1 1,0 1,2 1,0 1,0 0,2 1,0 1,-7 14,20-32,1 0,0 1,1 0,-1-1,0 1,1 0,-1 0,1 0,0 0,0 0,0 0,0 0,1 0,-1 0,1 0,0 0,0 1,0-1,0 0,0 0,1 0,0 0,-1 1,1-1,0 0,1 0,-1-1,0 1,1 0,0 0,-1-1,1 1,0-1,0 1,1-1,-1 0,0 0,1 0,-1 0,1 0,0 0,0-1,0 1,-1-1,1 0,1 0,20 0,0-1,0-1,0-1,0-1,0-1,0-2,-1 0,0-1,0-1,-1-2,0 0,0-1,-2-1,1-1,-1-1,-1-1,4-4,-6 6,1 0,-2-1,0 0,-1-2,0 0,-1 0,-1-1,-1-1,6-11,6-14,-2-1,-1 0,-3-2,-1-1,-3 0,-1-1,1-22,-12 55,-1 1,-1-1,0 1,-1-1,0 1,-1 0,-1-1,0 1,-1 0,-2-3,4 11,-1 0,0 0,0 0,0 0,0 0,-1 0,0 1,0 0,-1 0,0 0,1 1,-2-1,1 1,0 0,-1 0,0 1,1 0,-1 0,-1 0,1 1,0 0,-1 0,-1 0,-3 3,0 0,0 1,0 0,0 1,0 0,0 1,1 0,0 0,-1 1,2 1,-1 0,1 0,0 1,0 0,0 0,1 1,0 0,1 1,0-1,0 2,-17 18,1 2,1 0,2 2,1 0,1 1,2 1,1 0,2 1,-7 31,18-57,0 1,1 0,0 0,1 0,0-1,0 1,1 0,1 0,-1 0,1-1,1 1,0-1,0 0,1 0,0 0,1 0,0 0,0-1,1 0,0 0,0-1,1 1,0-1,0-1,1 1,0-1,0-1,5 4,18 4,1-1,0-2,1 0,-1-3,2 0,27 1,134 1,-170-10</inkml:trace>
  <inkml:trace contextRef="#ctx0" brushRef="#br0" timeOffset="114300.053">15608 10809,'-15'29,"-4"14,6 0,4-3,5-3,7-8,4-9</inkml:trace>
  <inkml:trace contextRef="#ctx0" brushRef="#br0" timeOffset="114518.319">15467 10245,'0'0</inkml:trace>
  <inkml:trace contextRef="#ctx0" brushRef="#br0" timeOffset="114840.361">15862 11063,'94'-114,"-5"-3,45-82,-131 193,26-32,-28 38,-1-1,1 1,0 0,0-1,-1 1,1 0,0-1,0 1,0 0,0 0,-1 0,1 0,0 0,0 0,0 0,0 0,0 0,-1 0,1 0,0 1,0-1,0 0,0 1,-1-1,1 0,0 1,0-1,-1 1,1-1,0 1,-1 0,1-1,-1 1,1-1,-1 1,1 0,-1 0,1-1,-1 1,0 0,1 0,-1 0,0-1,1 1,-1 0,0 0,0 0,0 0,0-1,0 2,40 141,-38-135,1 1,0-1,1 1,0-1,0 0,1-1,0 1,0-1,1 0,0 0,0-1,1 1,-1-1,1-1,1 1,-1-1,1-1,0 1,0-1,0-1,1 1,6 1,-5-4,1 1,-1-2,0 1,1-1,-1-1,1 0,-1 0,0-1,0-1,0 1,0-2,0 1,0-2,-1 1,0-1,0 0,0-1,-1 0,1 0,-1-1,-1 0,0-1,0 0,0 0,-1 0,0-1,0 1,-1-2,-1 1,1-1,64-156,-56 147</inkml:trace>
  <inkml:trace contextRef="#ctx0" brushRef="#br0" timeOffset="115433.261">18204 9991,'12'29,"-2"1,-1 1,-1-1,-2 2,-1-1,-2 0,-1 1,-1 0,-2-1,-1 1,-1-1,-6 21,-15 209,34-12,-9-225</inkml:trace>
  <inkml:trace contextRef="#ctx0" brushRef="#br0" timeOffset="115701.531">17922 10612,'32'-4,"1"-1,0-2,-1-1,-1-1,1-2,-2-1,1-2,26-16,142-108,-114 49,-71 71</inkml:trace>
  <inkml:trace contextRef="#ctx0" brushRef="#br0" timeOffset="116063.308">18741 10104,'0'72,"1"17,-3 0,-15 84,15-161,1 0,0 0,0 0,1 0,1 0,0 0,0 0,1-1,3 10,-3-17,-1 0,1 0,-1 0,1-1,0 1,1 0,-1-1,1 1,0-1,-1 0,1 0,1 0,-1 0,0 0,1-1,-1 0,1 1,0-1,0-1,0 1,0 0,0-1,0 0,0 0,0 0,1-1,-1 1,2-1,6-1,-1-1,0 0,1-1,-1 0,0-1,-1 0,1-1,-1 0,1 0,-2-1,1-1,3-2,19-11,-11 8,-15 7,0 1,1-1,-1 2,1-1,0 1,1 0,-1 0,0 1,1 0,-1 0,1 1,0 0,-1 0,3 1,-7 2,1 0,-1 1,0 0,0 0,1 0,-2 0,1 0,0 0,-1 1,1-1,-1 1,0 0,0 0,-1 0,1 0,-1 0,0 0,0 0,0 0,-1 0,1 1,-1-1,0 0,0 0,-1 1,1-1,-1 0,0 0,0 2,1 3,1 132,2-139,-1 1,0 0,0-1,1 1,-1-1,1 0,0 0,0 0,0 0,0-1,0 1,0-1,0 0,0 1,1-1,-1-1,1 1,-1-1,0 1,1-1,-1 0,1 0,-1 0,1-1,-1 1,0-1,1 0,-1 0,0 0,0 0,1 0,-1-1,0 0,0 1,-1-1,1 0,0-1,0 1,-1 0,0-1,2-1,12-7</inkml:trace>
  <inkml:trace contextRef="#ctx0" brushRef="#br0" timeOffset="116380.701">19475 10781,'21'-5,"1"-1,-1 0,0-2,0-1,-1 0,0-2,-1 0,0-1,-1-1,0 0,-1-2,3-4,-17 16,-1 0,0 0,0 0,0-1,0 1,-1-1,1 1,-1-1,0 1,0-1,0 0,-1 0,1 1,-1-1,0 0,0 0,0 0,-1 1,1-1,-1 0,0 0,0 1,0-1,0 1,-1-1,0 1,1-1,-1 1,0 0,-1 0,1 0,-1 0,1 0,-1 0,0 1,0 0,0-1,0 1,0 0,0 0,-1 1,1-1,-1 1,1-1,-1 1,0 0,0 1,1-1,-1 1,-2-1,-4 1,1 1,-1 0,0 0,0 1,1 0,-1 1,1 0,-1 0,1 1,0 0,1 1,-1 0,1 0,0 1,0 0,1 1,-1-1,2 2,-1-1,1 0,0 1,0 1,1-1,0 0,1 1,-1 0,2 0,-1 1,2-1,-1 1,1-1,0 1,1 0,0 0,1 0,0 0,1-1,0 1,0 0,1 0,0-1,1 1,3 8,1-7,0-1,1 1,0-1,1-1,0 1,0-2,1 1,0-1,0-1,1 0,0 0,1-1,-1 0,1-1,0-1,0 0,1 0,-1-1,1-1,0 0,0-1,-1 0,1-1,0 0,6-2,20 2,-3 0</inkml:trace>
  <inkml:trace contextRef="#ctx0" brushRef="#br0" timeOffset="125335.235">650 13434,'7'7,"1"1,0-2,0 1,0-1,1 0,-1-1,2 0,-1-1,0 0,1 0,0-1,0 0,0 0,0-1,0-1,0 0,1 0,-1-1,0 0,2-1,3-1,1 0,-1-1,0 0,0-2,0 1,-1-2,0 0,0-1,0 0,-1-1,0-1,0 0,-1 0,0-2,-1 1,0-1,-1-1,0 0,-1 0,5-9,-11 17,0 0,0 0,0 0,0 0,-1-1,1 1,-1-1,0 0,-1 0,1 0,-1 0,0 0,0 0,-1 0,1 0,-1 0,0 0,-1 0,1 0,-1 0,0 0,0 0,0 0,-1 0,0 0,0 1,0-1,-1 1,1-1,-1 1,0 0,0 0,-1 0,1 0,-1 1,-1-1,0 1,0 0,0 1,0-1,0 1,-1 0,1 0,-1 1,0-1,1 1,-1 1,0-1,0 1,0 0,1 0,-1 1,0-1,0 1,1 1,-1-1,1 1,-1 0,1 0,-1 1,1-1,-1 2,-124 91,115-81,0 0,1 1,1 0,0 1,2 1,-1 0,2 1,0 0,2 0,0 1,0 0,2 0,1 1,0-1,1 1,0 14,5-25,1 1,0-1,0 1,1-1,0 0,1 0,0 0,1 0,-1-1,2 1,-1-1,1-1,0 1,1-1,0 0,0 0,0-1,1 0,0 0,0-1,0 0,1 0,0-1,0 0,0-1,0 0,1 0,-1-1,1-1,-1 1,1-1,0-1,0 0,-1 0,5-1,24 1,-1-2,1-2,0-1,-1-2,0-1,0-2,-1-2,0-1,-1-2,-1-1,0-1,-2-3,0 0,-1-2,19-18,20-17,-1-3,-4-3,-2-3,50-70,-112 134,23-24,-11 47,-13-7,0-2</inkml:trace>
  <inkml:trace contextRef="#ctx0" brushRef="#br0" timeOffset="126203.594">1864 13180,'38'-36,"2"-17,-3-2,-2-1,-2-1,-3-2,4-16,-26 55,-1-1,0 0,-2 0,0-1,-2 1,0-1,-2 0,0 0,-1 0,-1 0,-2-3,3 23,0-1,0 0,-1 0,1 0,-1 0,1 1,-1-1,0 0,0 0,-1 1,1-1,0 1,-1-1,0 1,1 0,-1-1,0 1,0 0,0 0,0 0,-1 1,1-1,0 0,-1 1,1 0,-1-1,0 1,1 0,-1 0,0 0,0 1,0-1,1 1,-1 0,0 0,-1 0,-3 0,-1 1,1 0,0 1,0-1,0 2,0-1,1 1,-1 0,1 0,-1 1,1-1,0 1,1 1,-3 1,-21 26,2 1,1 1,1 1,2 2,2 0,1 1,2 1,2 1,-7 28,-5 7,5 1,2 1,4 1,3 0,2 14,2-27,7-56,0 0,0 0,1 0,0 0,1 0,-1 0,2 0,-1 0,2 1,-1-1,1 0,0 0,1 0,0 0,1 0,0 0,0 0,0-1,2 1,-1-1,1 0,0-1,0 1,1-1,0 0,4 4,0-5,1 0,-1-1,1 0,0 0,0-2,0 1,1-1,-1-1,1 0,-1-1,1 0,0-1,0 0,-1 0,1-2,0 1,5-3,15-3,0-2,-1-2,0-1,-1-1,19-11,-11-1,-25 13</inkml:trace>
  <inkml:trace contextRef="#ctx0" brushRef="#br0" timeOffset="130780.811">2541 13377,'97'-93,"-97"92,1 0,-1 1,1-1,-1 0,1 0,-1 0,1 1,-1-1,0 0,1 0,-1 0,0 0,0 1,1-1,-1 0,0 0,0 0,0 0,0 0,0 0,-1 0,1 1,0-1,0 0,-1 0,1 0,0 0,-1 1,1-1,-1 0,1 0,-1 1,1-1,-1 0,1 1,-1-1,0 0,1 1,-1-1,0 1,0-1,1 1,-1-1,0 1,0 0,0-1,0 1,1 0,-1 0,0 0,-1 0,-46 7,35 1,-1 1,2 0,-1 1,1 0,1 1,0 0,0 1,1 0,1 0,0 1,1 1,0 0,1 0,0 0,1 1,0 3,4-14,-1 1,1 0,1-1,-1 1,1 0,-1 0,1 0,1 0,-1 0,1 0,0 0,0 0,0 1,1-1,-1 0,2 0,-1 0,0-1,1 1,0 0,0 0,0-1,1 1,-1-1,1 0,0 0,0 0,1 0,-1 0,1-1,0 1,0-1,0 0,0 0,2 0,5-1,0-1,1 0,-1-1,0-1,0 0,0 0,0-1,0 0,0-1,0 0,-1-1,1 0,-1-1,0 0,0 0,-1-1,1 0,-1-1,-1 0,1-1,-1 1,-1-2,1 1,4-9,8-6,-1-2,-2 0,0-1,-1-1,-2 0,-1-1,8-25,-11 42,-7 38,-1-10,3 13,-4-19,1 0,0 0,0 1,1-1,1-1,-1 1,2 0,0-1,0 0,0 0,2 0,-1-1,1 0,0 0,5 4,-6-7,1 0,-1-1,1 0,0 0,1 0,-1-1,1 0,0-1,0 1,0-1,0-1,0 0,1 0,-1 0,1-1,-1-1,1 1,-1-1,1-1,0 0,-1 0,1 0,-1-1,0 0,0-1,1 0,-2 0,1-1,0 0,6-5,35-29,-2-2,-2-2,-1-3,-2-1,-3-2,5-11,-32 44,-7 9,58-49,-62 54,0 1,0 0,0 0,1 0,-1 0,0 0,0 0,0 0,0 0,0 0,0 1,1-1,-1 0,0 1,0-1,0 1,0-1,0 1,0 0,0-1,-1 1,1 0,0 0,0-1,0 1,-1 0,1 0,0 0,-1 0,1 0,-1 0,1 0,-1 0,1 0,-1 0,0 1,0-1,0 0,1 0,-1 0,0 0,0 0,0 1,-1-1,0 53,-2-33,-1-1,-1 0,0 0,-2-1,0 0,-1 0,-1 0,-1-1,0-1,-2 1,0-2,0 0,-2 0,0-1,-13 11,-9-17,35-9,0 0,1-1,-1 1,0 0,1-1,-1 1,1-1,-1 1,1-1,-1 1,1-1,-1 1,1-1,0 0,-1 1,1-1,0 1,0-1,-1 0,1 1,0-1,0 0,0 0,0 1,0-1,0 0,0 1,0-1,0 0,0 1,0-1,0 0,0 0,1 1,-1-1,0 1,0-1,1 0,-1 1,1-1,-1 1,0-1,1 0,-1 1,1-1,-1 1,1 0,0-1,-1 1,1-1,-1 1,7-6,0 1,1 0,-1 0,1 0,0 1,0 0,0 1,0 0,1 0,0 0,-1 1,1 1,0 0,0 0,0 0,0 1,0 1,0-1,0 1,3 2,6-3,76 13,-80-9,0-1,1-1,-1 0,1-1,-1-1,1 0,0-1,-1-1,1 0,21-8,0-2,-1-2,0-1,-1-2,-1-1,-1-1,0-2,-2-2,0 0,-2-2,0-1,-2-1,-1-2,-1 0,10-19,-15 19,-1-1,-2 0,-1-1,-1-1,-2 0,-1-1,-2 0,-1-1,-1 1,-2-2,-2 1,-1 0,-1-1,-2 1,-2-1,-4-18,-23-35,29 85,-1 1,1-1,-1 0,1 1,-1 0,0-1,0 1,0 0,0 0,0 0,0 0,-1 1,1-1,-1 1,1-1,-1 1,1 0,-1 0,0 0,0 0,0 0,1 1,-1-1,0 1,0 0,0 0,0 0,0 0,-2 1,-1 3,-1 0,1 0,1 1,-1 0,1 0,0 1,0 0,0 0,1 0,0 0,0 0,0 1,1 0,0 0,1 0,-1 0,1 0,1 0,-1 1,1-1,0 1,1-1,0 1,0 1,-6 86,5 0,7 60,2-84,3-1,3-1,23 67,-13-47,18 98,-36-210,-6 0,0 0</inkml:trace>
  <inkml:trace contextRef="#ctx0" brushRef="#br0" timeOffset="131020.309">3953 13038,'67'10,"2"-3,-1-3,1-3,0-3,-1-3,29-7,216-43,-284 52,-5 1</inkml:trace>
  <inkml:trace contextRef="#ctx0" brushRef="#br0" timeOffset="131239.362">5052 13236,'10'28,"3"11</inkml:trace>
  <inkml:trace contextRef="#ctx0" brushRef="#br0" timeOffset="131390.394">5081 12897,'-5'-33,"-1"-7,4 4,4 12,0 11</inkml:trace>
  <inkml:trace contextRef="#ctx0" brushRef="#br0" timeOffset="131623.662">5561 12925,'-17'7,"0"0,0 1,1 0,0 1,1 1,0 1,0 0,1 1,1 1,0 0,1 0,0 1,1 1,1 0,0 1,1 0,-6 13,13-23,1 0,-1 1,1-1,0 0,1 1,-1-1,1 1,1-1,-1 1,1-1,0 0,0 1,1-1,0 0,0 0,1 0,-1 0,1 0,0-1,1 1,0-1,-1 0,2 0,-1 0,0-1,1 1,0-1,0 0,0 0,10 6,0 0,1-1,0-1,0 0,1-1,0-1,0 0,0-1,16 1,-9-3,1-2,0 0,0-2,0-1,-1-1,1-1,-1-1,0-1,22-9,-21 7</inkml:trace>
  <inkml:trace contextRef="#ctx0" brushRef="#br0" timeOffset="132565.065">6492 13518,'48'-91,"3"1,4 3,4 3,4 2,3 3,56-50,-57 74,-64 55,-1-1,1 1,0-1,-1 1,1 0,0-1,0 1,-1 0,1-1,0 1,0 0,-1 0,1 0,0 0,0 0,0 0,0 0,-1 0,1 0,0 0,0 0,-1 1,1-1,0 0,0 1,-1-1,1 0,0 1,-1-1,1 1,0-1,-1 1,1-1,-1 1,1 0,-1-1,1 1,-1-1,1 1,-1 0,1 0,-1-1,0 1,0 0,1 0,-1-1,0 1,0 0,0 0,0 0,0-1,0 1,0 0,0 0,0 0,-4 51,3-51,-44 232,45-229,0 0,0-1,1 1,-1-1,1 1,0-1,0 1,0-1,0 1,1-1,-1 0,1 0,0 1,0-1,0-1,0 1,1 0,-1 0,1-1,0 1,-1-1,1 0,0 0,0 0,1 0,-1-1,0 1,1-1,-1 0,1 0,-1 0,1 0,-1-1,1 1,-1-1,1 0,0 0,-1 0,1-1,-1 1,1-1,0 0,-1 0,22-8,0-1,-1 0,0-2,-1-1,0-1,-2-1,6-5,-19 14,241-185,-205 168,-43 23,0 1,0-1,0 0,0 0,1 0,-1 1,0-1,0 0,0 1,0-1,0 1,-1-1,1 1,0-1,0 1,0 0,0 0,-1-1,1 1,0 0,-1 0,1 0,0 0,-1 0,1 0,-1 0,0 0,1 0,-1 0,0 0,1 0,-1 0,0 0,0 0,0 0,0 0,0 0,0 0,0 0,-1 0,1 1,0-1,0 0,-1 0,-27 144,27-135,-1-3,0 1,0 0,1 0,-1 0,2 0,-1 1,1-1,1 0,-1 0,1 0,1 0,0 0,0 0,0 0,1-1,0 1,1-1,-1 1,1-1,1 0,0-1,3 4,8-1</inkml:trace>
  <inkml:trace contextRef="#ctx0" brushRef="#br0" timeOffset="133015.343">7903 13151,'29'-2,"0"-2,-1-2,0 0,0-2,0-1,-1-1,-1-1,0-1,0-2,-1-1,-1 0,0-2,-2-1,0 0,-1-2,0-1,-2 0,4-7,-21 25,1 0,0 0,-1 0,0-1,0 1,0-1,0 0,0 0,-1 1,0-1,1 0,-2 0,1 0,0 0,-1 0,0 0,0-1,0 1,0 0,-1 0,1 0,-1 0,0 0,0 0,-1 0,1 0,-1 1,0-1,0 1,0-1,0 1,-1-1,1 1,-1 0,0 0,0 0,0 1,0-1,-1 1,-1-2,-6 1,-1 0,1 1,-1 0,1 1,-1 0,0 1,1 0,-1 1,0 0,1 1,-1 0,1 1,0 0,0 1,0 0,0 1,1 0,0 1,0 0,0 0,0 1,1 1,1-1,-5 6,-1-1,0-1,2 2,-1 0,2 1,0 0,0 0,1 1,1 1,1-1,0 1,1 1,1 0,0 0,1 0,1 0,1 1,0 0,2-1,0 1,0 0,2 0,2 15,-1-26,0 0,0-1,1 1,0-1,0 0,0 0,1 0,0 0,0 0,0-1,1 0,0 0,0 0,0-1,1 1,-1-1,1 0,0-1,0 0,1 0,-1 0,1 0,-1-1,1 0,0-1,-1 1,1-1,2-1,12 2,-1-1,1 0,0-2,0-1,0 0,-1-2,0 0,20-8,95-45,-98 40</inkml:trace>
  <inkml:trace contextRef="#ctx0" brushRef="#br0" timeOffset="133551.033">8948 12869,'-17'4,"-18"5,0 2,0 1,1 2,1 1,0 2,24-12,1 1,-1-1,1 2,1-1,-1 1,1 0,0 0,0 1,1 0,0 0,1 1,0 0,0 0,1 0,0 0,0 1,1-1,1 1,-1 0,1 5,1-10,1 1,-1-1,1 0,0 1,1-1,-1 0,1 1,0-1,1 0,-1 0,1 0,0 0,0 0,0 0,1 0,0-1,0 1,0-1,0 0,1 0,0 0,0 0,0-1,0 0,0 1,1-2,-1 1,1 0,0-1,0 0,0 0,0 0,0-1,0 1,0-1,1-1,2 1,5 0,0-1,0-1,-1 0,1-1,0 0,-1-1,1 0,-1-1,0 0,0-1,0 0,-1-1,0-1,0 1,0-2,7-6,11-11,-2-1,0-2,-1-1,-2 0,0-5,3-5,-2-2,-3-1,0 0,-3-2,-2 0,-2-1,-1-1,-3 0,-1-1,-3 0,-2-1,-2-3,-1 31,0 1,-2-1,-1 1,0-1,-1 1,-1 0,-1 0,-1 0,-1 0,0 1,-8-16,12 31,0 0,0 0,0 0,0 0,-1 0,1 0,-1 1,1-1,-1 1,0 0,0-1,0 1,0 1,-1-1,1 0,0 1,-1 0,1 0,-1 0,0 0,1 0,-1 1,1 0,-1-1,0 1,1 1,-1-1,0 0,1 1,-1 0,1 0,-1 0,1 0,-1 1,1-1,0 1,-1 0,1 0,0 0,-1 2,-15 13,1 2,1 0,0 0,2 2,1 0,0 1,1 0,-4 13,3 1,2 0,1 1,2 0,2 0,1 1,2 0,2 0,1 0,2 0,1 0,6 27,-5-46,0 0,0-1,2 1,1-1,0 0,1-1,1 1,0-1,1-1,1 0,1 0,0-1,1 0,1-1,0 0,1-1,0-1,15 10,-21-18,-1 0,1-1,1 0,-1 0,0-1,1 0,-1 0,1-1,0 0,-1-1,1 0,0 0,-1-1,1 0,0-1,-1 1,1-2,-1 1,2-2,8-3</inkml:trace>
  <inkml:trace contextRef="#ctx0" brushRef="#br0" timeOffset="135978.792">9682 12813,'0'5,"0"6,-5 6,-2 5,1 4,1 1,1 2,2 1,6-5,2-12,0-8</inkml:trace>
  <inkml:trace contextRef="#ctx0" brushRef="#br0" timeOffset="136220.638">9822 12417,'-24'0,"-7"5,0 7,7 5,11 0,9 3,9-3,4-4</inkml:trace>
  <inkml:trace contextRef="#ctx0" brushRef="#br0" timeOffset="136729.262">10104 12757,'-9'-20,"-4"44,11-9,0 1,1 0,1 0,0 0,1 0,1 0,0-1,1 1,1 0,0-1,2 0,-1 0,2-1,0 1,0-1,2-1,-1 1,10 9,-15-20,0 1,1-1,-1 0,1 0,0 0,0-1,0 1,0-1,1 0,-1 0,0 0,1-1,0 1,-1-1,1 0,0-1,-1 1,1-1,0 0,0 0,-1 0,1-1,0 0,-1 0,1 0,-1 0,1-1,-1 0,1 0,-1 0,0 0,0-1,3-2,6-3,0-2,0 0,-1 0,-1-1,0 0,-1-1,0-1,0 1,5-11,-4 2,0-1,-1 1,-1-2,-1 1,-1-1,-2 0,0-1,-1 1,-1-1,-1-22,-2 34</inkml:trace>
  <inkml:trace contextRef="#ctx0" brushRef="#br0" timeOffset="137180.852">10613 13067,'222'-365,"-217"357,0-1,1 1,0 1,0-1,1 1,-1 0,2 1,-1-1,1 2,0-1,0 1,0 0,1 0,7-2,-14 9,1-1,0 1,-1-1,1 1,-1 0,0 0,0 0,1 0,-1 0,-1 0,1 1,0-1,-1 1,1-1,-1 1,1 0,-1 0,0-1,0 1,-1 0,1 0,-1 0,1 0,-1 0,0 0,0 0,0 0,0 0,-1 0,1 0,-1 0,-1 2,2 0,0 24,6 72,-5-99,0 1,0-1,0 1,0-1,0 1,0-1,1 0,-1 0,1 0,-1 0,1 0,0 0,0 0,0 0,0-1,0 1,0-1,1 1,-1-1,0 0,1 0,-1 0,1 0,-1 0,1-1,-1 1,1-1,0 0,-1 0,1 0,0 0,-1 0,1 0,2-1,9-2,0-1,0-1,0 0,-1 0,0-1,0-1,0-1,-1 1,11-10,-11 8,0 0,1 1,-1 1,2 0,-1 1,1 0,0 1,0 0,9-1,-18 7,-1 0,1-1,-1 1,0 1,0-1,0 1,1 0,-2 0,1 0,0 0,0 0,-1 1,1 0,-1 0,0 0,0 0,0 0,0 1,0 0,-1-1,0 1,1 0,-1 0,-1 0,1 0,-1 0,1 1,-1-1,-1 0,1 1,0-1,-1 0,0 1,0-1,0 1,-1-1,0 1,10 37,-8-37,0-1,0 1,1 0,0-1,-1 1,2-1,-1 1,0-1,1 0,0 0,0 0,0-1,0 1,1-1,-1 1,1-1,0 0,0-1,0 1,1-1,-1 0,0 0,2 1,14 1</inkml:trace>
  <inkml:trace contextRef="#ctx0" brushRef="#br0" timeOffset="157125.781">13435 12248,'0'-4,"-1"0,1-1,-1 1,0 0,0 0,0 0,-1 1,1-1,-1 0,0 0,0 1,-1-1,1 1,-1 0,1 0,-1 0,0 0,0 0,-1 0,1 1,0 0,-1-1,0 1,1 1,-1-1,0 0,0 1,0 0,0 0,0 0,0 0,0 1,0 0,0-1,-1 2,1-1,0 0,0 1,0 0,0 0,0 0,0 0,0 0,-3 3,-13 11,0 1,1 1,1 1,1 1,1 0,0 1,1 1,2 0,0 1,1 1,1 0,1 0,2 1,-4 13,-9 23,2 0,3 2,3 0,2 0,3 1,1 38,6-73,2-1,0 1,2-1,1 0,2 0,0 0,2 0,0-1,2 0,1-1,1 0,1-1,1 0,2-1,0-1,7 6,-9-11,2-1,0 0,1-1,0-1,1-1,0 0,1-1,1-1,0-1,1-1,-1-1,1-1,18 4,-36-10,1 0,-1 0,0-1,0 1,1-1,-1 0,0 0,1 0,-1 0,0 0,1-1,-1 0,0 1,0-1,1-1,-1 1,0 0,0-1,2-1,6-9</inkml:trace>
  <inkml:trace contextRef="#ctx0" brushRef="#br0" timeOffset="157691.883">13773 13011,'16'4,"5"5,1-1,0-1,1-2,-1 0,1-1,0-1,0-1,1-1,-1-1,0-1,0-1,0-1,0-1,0-2,19-6,-26 4,-1-1,0 0,-1-2,0 1,-1-2,0 1,0-2,-1 0,-1-1,-7 10,-1-1,1 0,-1 0,0 0,-1 0,1 0,-1-1,0 1,0-1,-1 0,1 1,-2-1,1 0,0 0,-1 0,0 1,0-1,-1 0,0 0,0 0,0 0,-1 1,1-1,-2 1,1-1,0 1,-1 0,-2-3,-2 1,-1-1,0 1,0 0,-1 1,0 0,0 1,-1 0,1 0,-1 1,0 0,-1 0,1 1,0 1,-1 0,0 0,1 1,-1 1,0-1,0 2,1 0,-1 0,0 1,1 0,-1 0,0 2,-4-1,-1 1,1 0,0 1,1 1,-1 0,1 1,0 1,1 0,0 1,0 0,1 1,0 1,1-1,0 2,1 0,0 0,1 1,0 0,1 0,0 1,1 0,1 1,0-1,0 7,3-10,1 1,0 0,1 1,1-1,0 0,0 0,1 0,1 0,0 0,1 0,0 0,0-1,1 1,1-1,0 0,1 0,0-1,0 0,1 0,1 0,-1-1,2 0,-1 0,1-1,0 0,3 0,7 7,2-2,0-1,0 0,1-1,0-2,1 0,0-2,1 0,-1-1,1-2,0 0,1-2,22 0,-40-2,0-1,1 0,-1 0,0 0,0-1,0 0,-1 0,1-1,0 0,-1 0,0 0,1-1,-1 0,-1 0,1-1,-1 0,0 0,0 0,0 0,2-4,4-8,0 3</inkml:trace>
  <inkml:trace contextRef="#ctx0" brushRef="#br0" timeOffset="157950.638">14818 13180,'-10'14,"-8"5,0 4,7-2,10-9,6-7</inkml:trace>
  <inkml:trace contextRef="#ctx0" brushRef="#br0" timeOffset="158562.262">15551 12757,'-34'4,"0"2,0 2,0 1,1 2,-25 11,46-17,2 0,-1 1,1 1,-1-1,2 2,-1-1,1 1,0 0,1 1,0 0,0 1,1 0,0 0,1 0,0 1,1 0,0 0,0 3,3-9,0 0,0 1,1-1,0 1,0-1,1 1,0 0,0-1,0 1,0-1,1 1,0 0,0-1,1 1,-1-1,1 0,0 0,1 1,-1-1,1-1,0 1,0 0,1-1,-1 1,1-1,0 0,0 0,1-1,-1 1,1-1,-1 0,1 0,0-1,0 1,3 0,2-1,0-1,0 0,0-1,0 0,0-1,0 1,-1-2,1 0,0 0,-1-1,1 0,-1 0,0-1,0 0,0-1,-1 0,1 0,5-6,132-128,-132 125,8-13,2 2,1 0,1 2,1 1,1 1,11-5,-38 25,0 0,0 0,0 1,0-1,0 1,0-1,1 0,-1 1,0 0,0-1,1 1,-1 0,0 0,1 0,-1-1,0 1,0 1,1-1,-1 0,0 0,1 0,-1 1,0-1,0 1,1-1,-1 1,0-1,0 1,0 0,0-1,0 1,0 0,0 0,0 0,0 0,0 0,0 0,-1 0,1 0,0 0,-1 0,1 0,-1 1,1-1,-1 0,1 0,-1 1,8 63,-8-65,-2 128,-5-1,-7-1,-22 91,25-154,-3-1,-3-1,-3-1,-25 55,39-102,-1 0,0-1,-1 0,0-1,-1 0,0 0,-1 0,0-1,0-1,-1 0,0 0,-1-1,0-1,-3 2,13-8,0 0,0-1,0 1,0 0,0-1,0 1,0-1,0 0,0 1,0-1,-1 0,1 0,0-1,0 1,0 0,0-1,0 1,0-1,0 0,0 1,0-1,0 0,0 0,1-1,-1 1,0 0,1 0,-1-1,0 1,1-1,0 0,-1 1,1-1,0 0,0 0,0 1,0-1,0 0,0-2,-12-83,22 46,1 0,3 1,1 1,2 0,2 1,1 1,2 0,12-13,-17 23,1 0,2 1,0 1,1 1,10-7,-16 18</inkml:trace>
  <inkml:trace contextRef="#ctx0" brushRef="#br0" timeOffset="158804.487">16229 13180,'-10'19,"-3"6</inkml:trace>
  <inkml:trace contextRef="#ctx0" brushRef="#br0" timeOffset="160250.351">16906 13208,'355'-355,"-321"324,1 2,1 1,1 2,1 1,2 2,4 0,-40 20,1-1,-1 1,1 0,0 1,0-1,0 1,1 0,-1 0,1 1,-1-1,1 1,-1 0,1 1,-1 0,1-1,0 2,-1-1,1 1,0 0,-1 0,1 0,-1 1,0 0,1 0,-1 0,0 1,0-1,0 1,-1 1,1-1,-1 0,0 1,0 0,0 0,0 1,0-1,1 4,-2 2,0 1,-1 1,0-1,0 0,-1 0,-1 1,0-1,-1 0,0 1,0-1,-1 0,-1 0,0 0,0 0,-1 0,-1-1,0 1,-7 14,-2 0,0-1,-2-1,-1 0,0-1,-8 6,15-15,-1-1,1 0,-2 0,0-1,0-1,-1 0,0 0,-1-2,0 1,-1-2,1 0,-1-1,-1 0,-4 0,18-5,1-1,0 1,-1-1,1 0,-1 1,1-1,-1 0,1 0,-1 0,1 0,-1-1,1 1,-1 0,1 0,-1-1,1 1,0-1,-1 0,1 1,0-1,-1 0,1 0,0 0,0 1,0-1,0-1,0 1,0 0,0 0,0 0,0 0,0-1,1 1,-1 0,0-1,1 1,-1-1,1 1,0 0,-1-1,1 1,0-1,0 1,0-1,0 1,0-1,0 1,0-1,1 1,-1-1,1 0,32-73,-29 67,0 1,1 0,0 0,0 1,1-1,0 1,0 1,0-1,0 1,1 0,0 0,0 1,1-1,-1 2,1-1,0 1,0 0,0 1,0 0,0 0,1 1,-1 0,0 0,1 1,-1 0,1 1,-1 0,0 0,1 1,-1 0,0 0,2 1,49 34,-47-28,0-1,0-1,1 0,0 0,0-1,0-1,1 0,0-1,10 1,-11-3,0-1,-1-1,1 0,0 0,0-1,0-1,0 0,-1-1,1 0,-1-1,0-1,0 0,0 0,-1-1,0-1,0 0,6-5,113-101,-103 78,-1-2,-2-1,-2-1,-1-1,-2-1,-2 0,3-15,-27 95,-79 285,-29 153,101-402,17-121,29-52,3 1,5 2,17-24,-22 50,3 1,3 2,45-53,-76 106,1 1,1 1,0 0,1 0,0 1,0 1,1 0,0 1,1 0,-8 4,-1 1,1 0,-1 1,1-1,0 1,0 1,0-1,0 1,0 0,0 1,0 0,1 0,-1 0,0 1,0 0,0 1,0 0,0 0,0 0,-1 0,5 3,-7-2,0 0,0 0,0 1,0-1,-1 1,1 0,-1 0,0 0,0 0,0 1,-1-1,0 1,1-1,-2 1,1 0,-1 0,1 0,-1 0,0 0,-1 0,0 0,1 1,-1-1,-1 0,1 0,-1 0,0 0,-1 1,-1 9,-1 0,0 0,-2 0,1-1,-2 1,0-2,-1 1,-8 11,-111 125,118-142,1 0,-1-1,-1-1,0 1,0-1,0-1,0 0,-1-1,0 1,0-2,0 0,0 0,0-1,-1-1,-10 1,21-2,-1 1,1-1,-1 0,0 0,1 0,-1-1,1 1,-1 0,1-1,-1 1,1 0,0-1,-1 0,1 1,0-1,-1 0,1 0,0 0,0 0,-1 0,1 0,0 0,0 0,0 0,0 0,1-1,-1 1,0 0,0-1,1 1,-1-1,1 1,-1 0,1-1,0 1,-1-2,1-15</inkml:trace>
  <inkml:trace contextRef="#ctx0" brushRef="#br0" timeOffset="160847.249">18769 13011,'35'0,"0"-2,1-1,-1-2,0-1,-1-1,20-8,-37 5,0-1,0 0,-1-1,-1-1,0 0,0-1,-2-1,0 0,0-1,-2 0,0-1,0-1,-2 1,0-1,-1-1,-1 0,-1 0,4-5,-4 13,-1-1,0 0,0-1,-2 1,1-1,-1 1,-1-1,0 0,-1 0,-1 0,0 0,-1-12,0 23,1 0,0 0,-1-1,1 1,-1 0,0 0,0-1,0 1,0 0,0 0,0 0,-1 0,1 1,-1-1,1 0,-1 0,0 1,1-1,-1 1,0 0,0-1,0 1,0 0,0 0,-1 0,1 0,0 1,0-1,0 1,-1-1,1 1,0 0,-1 0,1 0,0 0,-1 0,1 0,0 1,-1-1,1 1,0 0,0-1,0 1,-1 0,1 0,0 1,0-1,1 0,-1 1,0-1,0 1,1-1,-1 1,0 0,1 0,0 0,-1 0,1 0,0 0,0 0,0 0,1 0,-1 0,0 1,1 0,-1 0,1 0,0 0,0 0,0 0,0 0,0 0,1 0,-1 0,1-1,0 1,0 0,0 0,0-1,0 1,1 0,-1-1,1 1,0-1,-1 0,1 0,0 1,1-1,-1-1,0 1,0 0,1 0,-1-1,1 1,0-1,-1 0,1 0,0 0,0 0,100 17,-92-17,-6-1,-1-1,1 1,-1 0,1 0,-1 1,1-1,0 1,-1 0,0 0,1 0,-1 1,0 0,1 0,-1 0,0 0,-1 1,1-1,0 1,-1 0,1 0,-1 0,0 1,0-1,0 1,-1-1,1 1,-1 0,0 0,0 0,0 1,0-1,-1 0,0 2,0 6,-2 1,0-1,0 0,-1 1,-1-1,0 0,0 0,-1-1,-1 1,0-1,-1 0,0 0,0 0,-3 1,-39 94,47-105,1 1,-1 0,1 0,0-1,-1 1,1 0,0 0,0-1,0 1,0 0,0 0,1 0,-1-1,0 1,1 0,-1-1,1 1,0 0,0-1,-1 1,1-1,0 1,0-1,1 1,-1-1,0 0,0 1,1-1,-1 0,0 0,1 0,0 0,15 6</inkml:trace>
  <inkml:trace contextRef="#ctx0" brushRef="#br0" timeOffset="161079.56">19926 12644,'-14'33,"-6"16,7 0,5-13,3-13</inkml:trace>
  <inkml:trace contextRef="#ctx0" brushRef="#br0" timeOffset="161230.776">19898 12164,'0'0</inkml:trace>
  <inkml:trace contextRef="#ctx0" brushRef="#br0" timeOffset="161594.67">20152 12897,'120'-246,"-68"148,-52 97,1 0,-1 0,0 0,1 1,-1-1,1 0,-1 0,1 0,-1 1,1-1,0 0,-1 1,1-1,0 0,0 1,-1-1,1 1,0-1,0 1,0 0,0-1,0 1,-1 0,1 0,0-1,0 1,0 0,0 0,0 0,0 0,0 0,0 0,0 0,0 1,0-1,0 0,-1 0,1 1,0-1,0 1,0-1,0 1,-1-1,1 1,0-1,0 1,-1 0,1-1,0 1,-1 0,1 0,-1-1,1 1,-1 0,1 0,-1 0,0 0,14 55,-14-18,-1-33,-1 0,1 0,1 0,-1 0,1 0,0 0,0 0,0 0,1 0,0 0,0 0,0 0,1 0,-1 0,1 0,0-1,1 1,-1-1,1 0,0 1,0-1,0 0,0-1,1 1,0 0,-1-1,1 0,1 0,-1 0,4 1,-3-2,1-1,0 0,-1 0,1-1,0 0,-1 0,1 0,0-1,-1 0,1 0,-1 0,1 0,-1-1,1 0,-1 0,0-1,0 0,0 0,0 0,-1 0,1 0,-1-1,0 0,3-3,78-124,-43 59,-28 55,-1 4</inkml:trace>
  <inkml:trace contextRef="#ctx0" brushRef="#br0" timeOffset="165432.626">21224 12446,'-4'-4,"-1"1,1-1,-1 1,0 0,0 0,0 1,0-1,0 1,-1 0,1 1,-1-1,1 1,-1 0,1 0,-1 1,0 0,1 0,-1 0,0 1,1-1,-1 2,0-1,1 0,-1 1,1 0,0 0,0 1,0-1,-4 4,-3 1,0 0,1 1,0 0,0 1,1 0,0 1,0 0,1 1,1 0,0 0,-7 12,10-13,-1-1,2 0,-1 1,1 0,1 0,-1 1,2-1,-1 1,2-1,-1 1,2 0,-1-1,1 1,1 0,0-1,0 1,3 6,0-13,1 1,0-1,0-1,0 1,0-1,1 0,-1 0,1 0,0-1,0 0,0 0,0-1,0 1,0-1,1-1,-1 1,0-1,0 0,1 0,-1-1,0 0,0 0,0-1,0 1,0-1,0 0,0-1,4-2,32-13,0-2,-2-2,0-1,-2-2,0-2,-2-1,-1-2,14-17,-20 21,85-83,-114 108,1 0,-1 0,1 0,0 1,-1-1,1 0,0 0,0 1,-1-1,1 0,0 1,0-1,0 1,0-1,0 1,0 0,0-1,0 1,0 0,0-1,0 1,0 0,0 0,0 0,0 0,0 0,0 0,0 0,0 1,0-1,0 0,0 0,0 1,0-1,0 1,0-1,0 1,-1-1,1 1,0-1,0 1,0 0,-1 0,1-1,0 1,-1 0,1 0,-1 0,1 0,-1-1,1 1,-1 0,1 0,-1 0,0 0,0 0,1 0,-1 0,0 0,0 1,0-1,0 0,0 0,-1 0,0 231,0-82,3-43,-4 0,-5 0,-5 0,-18 74,24-156,0-1,-1 0,-1 0,-1 0,-2-1,0 0,-1-1,-2 0,0-1,-1-1,-1 0,-1-1,0-1,-2 0,0-2,-13 9,28-22,1 0,0 0,-1-1,1 1,-1-1,0 0,0 0,0 0,0-1,0 1,0-1,0 0,0 0,-1-1,1 1,0-1,-1 0,1 0,0 0,0-1,-1 0,1 1,0-2,0 1,0 0,0-1,0 0,0 1,0-2,0 1,1 0,-1-1,1 0,0 1,-2-3,1-6,0-1,1 0,1 1,0-1,0 0,1 0,1-1,0 1,0 0,1 0,1 0,0 0,1 0,0 1,0-1,2 1,-1 0,1 0,1 0,0 0,1 0,-6 11,43-86,4 2,4 3,3 2,55-59,-83 105</inkml:trace>
  <inkml:trace contextRef="#ctx0" brushRef="#br0" timeOffset="165846.427">21930 11937,'0'-1,"1"-1,-1 0,1 0,-1 0,1 0,-1 0,1 1,0-1,0 0,0 1,0-1,0 1,0-1,1 1,-1-1,1 1,-1 0,0 0,1-1,0 1,-1 0,1 1,0-1,-1 0,1 0,0 1,0-1,0 1,0-1,0 1,0 0,-1 0,1 0,0 0,0 0,0 0,0 1,0-1,0 0,0 1,-1 0,1-1,0 1,0 0,-1 0,1 0,-1 0,1 0,0 0,-1 1,0-1,1 0,-1 1,0-1,0 1,0 0,35 34,-3 2,-1 1,-2 1,-2 2,-2 0,-1 2,-3 1,4 14,-14-30,-2 1,-1 0,-2 0,-1 1,-1-1,-1 1,-2 1,-1-1,-2 0,-1 0,-1 0,-2 0,-1 0,-1-1,-1 0,-2 0,-2-1,0 0,-2-1,-1-1,-1 0,-2 1,0-1,-1 0,-2-1,0-2,-2 0,-1-1,0-1,-2-1,0-2,-1 0,-11 4,12-11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0 208,'19'1,"0"0,1-2,-1 0,-1-1,1-1,0-1,-1-1,1 0,-1-2,-1 0,1 0,-1-2,11-7,-24 12,0 0,0-1,0 1,-1 0,1-1,-1 0,-1 0,1 0,-1 0,1-1,-2 1,1 0,0-1,-1 0,0-3,0 7,-1 0,0 0,0-1,0 1,0 0,-1 0,1-1,-1 1,1 0,-1 0,0 0,0-1,0 1,0 0,0 0,0 0,0 1,-1-1,1 0,-1 0,1 1,-1-1,0 1,0-1,1 1,-1 0,0 0,0 0,0 0,0 0,-1 0,1 0,0 1,0-1,-1 1,1-1,0 1,0 0,-1 0,-8 2,0-1,0 2,0 0,0 0,1 1,0 0,-1 1,1 0,1 0,-1 1,1 1,0 0,0 0,1 0,0 1,1 0,-1 1,2 0,-1 0,1 0,0 1,1 0,0 2,1-5,0-1,1 1,1 0,-1 0,1 0,0 0,0 0,1 1,0-1,0 0,1 1,0-1,0 1,1-1,0 0,0 1,1-1,0 0,0 0,1 0,0 0,0 0,0-1,1 1,0-1,0 0,1 0,-1-1,1 1,1-1,-1 0,1 0,0-1,0 1,0-2,1 1,-1 0,1-1,0 0,0-1,0 0,0 0,0 0,2-1,4 1,-1-2,1 1,0-2,0 1,-1-2,1 0,-1 0,1-1,2-2,3-2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19 565,'-1'4,"-3"5,1-1,0 1,1 0,0 0,1 1,0-1,0 0,1 1,0-1,0 0,1 1,0-1,1 0,2 7,-1-13,-1-1,1 0,-1 0,1 0,0 0,0-1,0 1,0-1,0 0,0 0,0 0,0 0,0 0,1-1,-1 1,0-1,0 0,1 0,-1 0,0 0,1-1,-1 1,0-1,0 0,0 0,0 0,0 0,0-1,0 1,0-1,0 0,0 0,-1 0,2-1,9-3,128-71,-141 76,1 0,-1 1,1-1,0 0,-1 1,1-1,-1 0,1 1,0-1,0 1,-1-1,1 1,0-1,0 1,-1 0,1-1,0 1,0 0,0-1,0 1,0 0,-1 0,1 0,0 0,0 0,0 0,0 0,0 0,0 1,0-1,-1 0,1 0,0 1,0-1,0 0,-1 1,1-1,0 1,0-1,-1 1,1-1,0 1,-1 0,1-1,-1 1,1 0,-1 0,1-1,-1 1,1 0,-1 0,0 0,1-1,-1 1,0 0,0 0,0 0,1 0,-1 0,0 0,0-1,0 1,-1 0,1 0,0 0,0 0,0 0,1 21,-2-18,0 0,0 0,0 0,1 0,0 1,0-1,0 0,0 0,1 0,0 0,-1 0,2 0,-1 0,0 0,1 0,-1 0,1-1,0 1,1-1,-1 1,0-1,1 0,0 0,0 0,0 0,0 0,0-1,1 1,-1-1,1 0,-1 0,1 0,0-1,0 1,0-1,0 0,0 0,0 0,6-3,1 1,-1-2,0 1,-1-1,1-1,0 0,-1 0,0-1,0 0,0-1,-1 0,1 0,-2-1,1 0,-1 0,0-1,0 1,0-3,84-171,-81 162</inkml:trace>
  <inkml:trace contextRef="#ctx0" brushRef="#br0" timeOffset="270.982">838 56,'1'71,"-13"193,4-219,2 0,2 0,2 0,4 37,-1-73,1 0,-1 0,2 0,-1-1,1 1,1 0,-1-1,1 0,1 0,0 0,0 0,2 2,0-5</inkml:trace>
  <inkml:trace contextRef="#ctx0" brushRef="#br0" timeOffset="538.814">696 423,'34'5,"15"2,5-1,-2-1,-5-2,-6 0,-10-7,-10-2</inkml:trace>
  <inkml:trace contextRef="#ctx0" brushRef="#br0" timeOffset="788.716">1120 423,'-5'18,"-3"6,1 0,1 1,1 0,1 0,2 1,0-1,2 6,0-28,0 0,1 0,-1 0,1 0,0 0,0 0,0 0,0 0,0 0,1 0,-1 0,1-1,0 1,0-1,0 1,0-1,0 0,0 0,1 0,-1 0,1 0,-1 0,1-1,0 1,-1-1,1 0,0 0,0 0,0 0,0 0,0-1,0 1,1-1,-1 0,0 0,0 0,0 0,0-1,1 0,7 0,0-1,0 0,0 0,-1-2,0 1,1-1,-1-1,-1 0,1 0,7-6,-11 6,-1 0,1 0,-1-1,-1 0,1 0,-1 0,0 0,0-1,-1 1,0-1,0 0,-1 0,1 0,-2-1,1 1,0-4,-2 7,1 1,-1-1,1 0,-1 0,-1 0,1 0,0 1,-1-1,0 0,0 0,0 1,0-1,0 0,-1 1,0-1,0 1,0 0,0 0,0 0,0 0,-1 0,0 0,1 0,-1 1,0-1,-1 1,1 0,0 0,0 0,-1 1,1-1,-2 0,-20-4,0 3</inkml:trace>
  <inkml:trace contextRef="#ctx0" brushRef="#br0" timeOffset="1132.023">1487 706,'19'-50,"24"-33,-42 83,0 0,0 0,0 0,0 0,0 0,0 0,0 0,0 0,0 1,0-1,0 0,0 1,0-1,0 1,0-1,0 1,0-1,-1 1,1 0,0 0,0-1,-1 1,1 0,0 0,-1 0,1-1,-1 1,1 0,-1 0,0 0,1 0,-1 0,0 0,0 0,1 0,-1 0,0 0,0 0,0 0,0 0,0 0,0 0,-1 0,1 0,0 0,-1 0,1 0,-1 1,2 5,-1-3,0 1,0 0,0-1,1 1,0-1,0 1,0-1,1 1,-1-1,1 1,0-1,0 0,1 0,-1 0,1 0,0-1,0 1,0-1,0 1,1-1,-1 0,1 0,0-1,0 1,0-1,0 0,0 0,0 0,1 0,-1-1,1 0,-1 0,1 0,-1 0,1-1,0 0,-1 0,1 0,0-1,2 0,2-3,0-1,0 0,0-1,-1 0,0 0,0-1,0 0,-1 0,0-1,0 0,-1 0,0-1,-1 1,4-9,0-3</inkml:trace>
  <inkml:trace contextRef="#ctx0" brushRef="#br0" timeOffset="1522.479">2249 368,'-45'27,"45"-26,-1-1,0 1,0 0,0-1,0 1,1 0,-1 0,0 0,1 0,-1 0,1 0,-1 0,1 0,-1 0,1 0,0 0,0 0,-1 0,1 0,0 0,0 0,0 0,0 0,0 0,0 0,0 0,1 1,-1-1,0 0,0 0,1 0,-1 0,1 0,-1 0,1 0,-1-1,1 1,0 0,0 0,-1 0,1-1,0 1,0 0,0 0,0-1,44 26,-40-24,0 0,0 0,0 1,0-1,0 1,-1 0,0 0,1 1,-1-1,0 1,-1 0,1 0,-1 0,0 1,0-1,0 1,0-1,-1 1,0 0,1 2,-2 2,0-1,0 0,-1 0,0 1,-1-1,1 0,-2 0,1 1,-1-1,0 0,-1-1,0 1,0 0,-1-1,0 0,0 1,-1-2,0 1,0 0,0-1,-1 0,0 0,0-1,-1 0,1 0,-1 0,-3 1,7-5,0 1,0 0,0 0,0-1,0 0,0 0,-1 0,1 0,0 0,-1 0,1-1,-1 0,1 0,0 0,-1 0,1 0,-4-1,-10-4</inkml:trace>
  <inkml:trace contextRef="#ctx0" brushRef="#br0" timeOffset="1768.21">2080 1,'-20'28,"-5"15,0 5,6-6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108 417,'8'-1,"-19"27,8-20,-73 217,53-166,20-59,8-5</inkml:trace>
  <inkml:trace contextRef="#ctx0" brushRef="#br0" timeOffset="987.163">220 304,'26'-39,"-21"26,38-105,-78 152,9 9,3 0,2 1,1 1,2 1,-8 38,9-10,15-73,2-12</inkml:trace>
  <inkml:trace contextRef="#ctx0" brushRef="#br0" timeOffset="1489.946">389 77,'1'34,"2"0,1 0,1-1,2 1,2-2,8 23,50 142,-58-169,-9-28,0-1,0 1,0-1,0 1,0 0,0-1,0 1,0 0,0-1,0 1,0 0,0-1,1 1,-1 0,0-1,0 1,0 0,0-1,1 1,-1 0,0 0,0-1,1 1,-1 0,0 0,0-1,1 1,-1 0,0 0,1 0,-1 0,0 0,1-1,-1 1,0 0,1 0,-1 0,0 0,1 0,-1 0,0 0,1 0,-1 0,0 0,1 0,-1 0,0 0,1 1,-1-1,0 0,1 0,-1 0,0 0,1 1,-1-1,0 0,1 0,-1 0,0 1,0-1,0 0,1 1,-1-1,0 0,0 0,0 1,1-1,80-256,6-40,-87 296,-1 0,1 1,0-1,0 0,0 0,-1 1,1-1,0 0,0 1,0-1,0 0,0 1,-1-1,1 0,0 1,0-1,0 0,0 1,0-1,0 0,0 1,0-1,0 0,0 1,1-1,-1 0,0 1,0-1,0 0,0 1,0-1,1 0,-1 1,0-1,0 0,0 0,1 1,-1-1,0 0,1 0,-1 0,0 1,0-1,1 0,-1 0,0 0,1 0,-1 1,0-1,1 0,-1 0,0 0,1 0,-1 0,0 0,1 0,-1 0,0 0,1 0,-1 1,0 17</inkml:trace>
  <inkml:trace contextRef="#ctx0" brushRef="#br0" timeOffset="1837.037">869 501,'40'-29,"-31"24,0 0,-1-1,1 1,-1-2,0 1,-1-1,0 0,0-1,0 0,-1 0,0 0,-1-1,0 0,0 0,-1 0,0 0,0-3,-3 10,-1 1,0-1,1 0,-1 1,0-1,0 0,0 1,0-1,-1 0,1 1,0-1,-1 0,1 1,-1-1,1 1,-1-1,0 1,0-1,1 1,-1-1,0 1,-1 0,1-1,0 1,0 0,0 0,-1 0,1 0,0 0,-1 0,1 0,-1 1,0-1,1 0,-1 1,1-1,-1 1,0 0,1-1,-1 1,0 0,1 0,-2 0,-69 22,61-14,0 0,1 1,0 0,1 1,0 0,1 0,0 1,0 0,1 1,0-1,1 1,1 1,0-1,0 1,2 0,-1 0,2 0,-1 0,2 0,0 1,1-1,0 1,1 0,0-9,1 0,0 0,0 0,0-1,1 1,-1-1,1 1,0-1,1 0,-1 0,1 0,-1 0,1-1,0 0,1 0,-1 0,1 0,-1 0,1-1,0 0,0 0,0 0,0-1,0 0,0 0,0 0,0 0,1-1,-1 0,0 0,0 0,1-1,-1 1,0-1,0-1,0 1,0-1,0 0,1 0,19-5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92 141,'-15'34,"-8"11,-2 2,9-6,7-15,5-17,8-15,4-11,-1-3</inkml:trace>
  <inkml:trace contextRef="#ctx0" brushRef="#br0" timeOffset="461.63">261 311,'145'-248,"-145"248,-1-1,1 0,0 0,0 1,0-1,0 0,0 0,0 1,0-1,1 0,-1 1,0-1,0 0,1 0,-1 1,0-1,1 1,-1-1,0 0,1 1,-1-1,1 1,-1-1,1 1,-1-1,1 1,0-1,-1 1,1-1,-1 1,1 0,0 0,-1-1,1 1,0 0,0 0,-1 0,1-1,0 1,-1 0,1 0,0 0,0 0,-1 0,1 1,0-1,0 0,-1 0,1 0,0 1,-1-1,1 0,0 1,-1-1,1 0,-1 1,1-1,-1 1,1-1,-1 1,1-1,-1 1,1 0,1 68,-3-63,-1-1,1 1,0-1,1 1,-1-1,1 1,0-1,0 1,1 0,0-1,0 1,0-1,0 1,1-1,0 0,0 0,1 1,-1-2,1 1,0 0,0 0,1-1,-1 0,1 0,0 0,0 0,1 0,-1-1,1 0,0 0,-1 0,1 0,1-1,3 2,-1-4,0-1,0 0,0 0,0 0,0-1,0 0,0-1,-1 0,1 0,-1 0,0-1,0 0,0-1,0 1,-1-1,0 0,0-1,0 0,-1 0,0 0,0 0,0-1,-1 0,0 0,0 0,-1-1,2-5,-3 10,10-14,0 5</inkml:trace>
  <inkml:trace contextRef="#ctx0" brushRef="#br0" timeOffset="743.401">1108 0,'-16'6,"-1"1,1 0,0 1,1 1,-1 0,2 1,0 0,0 2,1-1,0 2,1 0,0 0,1 1,-5 8,15-19,0-1,0 1,0-1,0 1,1 0,-1 0,1-1,-1 1,1 0,0 0,0 0,0 0,1-1,-1 1,1 0,-1 0,1-1,0 1,0 0,0-1,0 1,1-1,-1 1,1-1,-1 0,1 1,0-1,0 0,0 0,0 0,0-1,1 1,-1 0,0-1,1 0,-1 1,1-1,0 0,-1 0,1-1,0 1,0 0,-1-1,1 0,0 1,0-1,0 0,-1-1,4 1,21 2,1-2,-1 0,1-2,0 0,-1-3,11-2,-13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1 434,'38'-28,"2"2,0 2,2 2,0 2,2 1,1 2,-40 15,-1 0,1 0,-1 0,1 1,-1 0,1 0,0 0,0 0,-1 1,1-1,0 1,0 1,0-1,-1 1,1-1,0 2,0-1,-1 0,1 1,-1 0,1 0,-1 0,0 0,0 1,0 0,0 0,0 0,-1 0,1 0,-1 1,0 0,0-1,0 1,-1 0,1 1,-1-1,0 0,0 1,1 2,-3 4,-1 1,0-1,0 0,-1 0,0 0,-1 0,0 0,-1 0,0-1,-1 1,0-1,0 0,-1-1,-1 1,0-1,0-1,0 1,-1-1,0 0,-1-1,0 0,-6 4,0 3,13-13,1 0,0 0,-1 0,1 1,0-1,0 0,0 0,0 1,0-1,0 1,0-1,1 1,-1-1,0 1,1-1,-1 1,1 0,0-1,-1 1,1 0,0-1,0 1,0 0,0-1,0 1,1 0,-1-1,0 1,1 0,-1-1,1 1,0-1,-1 1,1-1,0 1,0-1,0 0,0 1,0-1,0 0,1 0,-1 0,0 0,1 0,-1 0,1 0,-1 0,1 0,-1-1,1 1,-1 0,1-1,0 0,-1 1,1-1,0 0,51 9,-47-9,1 0,-1 1,1 0,-1 0,1 0,-1 1,0 0,0 0,0 1,0-1,0 2,0-1,-1 0,1 1,3 4,-8-6,0 0,-1 1,1-1,-1 1,0-1,1 1,-1-1,0 1,0-1,-1 1,1 0,-1-1,1 0,-1 1,0-1,0 1,0-1,0 0,0 1,0-1,-1 0,1 0,-1 0,1 0,-1 0,0-1,0 1,0 0,0-1,0 1,0-1,-1 0,-1 4,-24 22,-1-1,-1-1,-1-1,-2-2,0-2,-1-1,0-1,-15 4,13-21,26-9</inkml:trace>
  <inkml:trace contextRef="#ctx0" brushRef="#br0" timeOffset="365.682">762 490,'0'-5,"5"-1,1-5,0-5,4-5,0-3,3-3,4 4,0 0,1 0,2 3,-1 1,-1 3,-2 0,-4 8,-4 9,-9 9,-3 4</inkml:trace>
  <inkml:trace contextRef="#ctx0" brushRef="#br0" timeOffset="766.277">1299 293,'-8'10,"0"0,0 0,1 0,0 0,1 1,0 0,1 0,0 1,1-1,0 1,1 0,-2 11,5-21,-1 0,1 0,0-1,0 1,1 0,-1 0,0 0,1 0,-1-1,1 1,-1 0,1-1,0 1,0 0,0-1,0 1,0-1,0 1,0-1,0 1,1-1,-1 0,0 0,1 0,-1 0,1 0,-1 0,1 0,0 0,-1 0,1-1,0 1,0-1,-1 1,1-1,0 0,0 0,0 0,0 0,-1 0,3 0,74-20,-59 8,-1-1,-1-1,0-1,0-1,-2 0,0 0,-1-2,0 0,-2 0,0-2,-1 1,-1-1,-1-1,3-11,-9 27,0-1,-1 0,1 0,-1 1,0-2,-1 1,0 0,0 0,0 0,-1-1,0 1,0 0,0 0,-1-1,0 1,0 0,0 0,-1 0,0 0,-1 0,1 0,-1 1,0-1,0 1,-1-1,1 1,-1 0,0 1,-1-1,1 1,-1 0,0 0,0 0,0 1,-1-1,-4-1,1 3,1 1,0 1,0 0,-1 0,1 0,0 1,-1 0,1 1,0 0,0 0,0 1,0 0,1 0,-1 0,1 1,0 1,0-1,0 1,1 0,-1 1,1 0,0-1,1 2,0-1,0 1,0 0,1 0,-1 0,2 1,-3 6,0-5,2 1,-1 0,1 0,1 1,-1-1,2 1,0-1,0 1,1 0,0 0,1 0,0 0,1-1,0 1,0 0,1 0,1-1,0 1,1-1,-1 0,2 0,0 0,4 6,-2-4,0-1,1-1,1 1,-1-1,2-1,-1 0,1 0,1-1,0 0,0-1,0 0,1-1,0 0,2 0,11 2</inkml:trace>
  <inkml:trace contextRef="#ctx0" brushRef="#br0" timeOffset="1016.08">706 687,'28'10,"20"3,11-1,5-2,7-3,-1-8,-1-2,-3-3,1 2,-6-5,-8 0,-13 1</inkml:trace>
  <inkml:trace contextRef="#ctx0" brushRef="#br0" timeOffset="1948.033">1920 1139,'82'-70,"-10"12,-2-4,-4-3,38-48,-79 88,-2-1,-2-1,0-1,-1-1,-2-1,-1 0,-2-1,-1-1,-1 0,-2-1,-1 0,-1-1,-3 0,2-13,-19-55,10 100,0-1,0 0,-1 1,1-1,0 1,-1-1,1 1,-1 0,0 0,0 0,0-1,0 2,0-1,0 0,-1 0,1 1,-1-1,1 1,-1 0,1 0,-1 0,0 0,1 0,-1 0,0 1,0-1,0 1,1 0,-1 0,0 0,0 0,0 1,-2 0,-5 1,-1 1,0 0,1 1,0 0,0 0,0 1,0 1,1-1,0 2,0-1,1 1,0 1,0-1,0 1,1 1,0-1,1 1,-1 2,-9 14,1 2,1 0,1 0,2 1,-9 29,13-33,1 0,1 1,1-1,1 1,1 0,1 0,2 0,0 0,2 0,1 6,-1-19,0 0,0 1,1-1,1 0,0-1,0 1,1-1,1 0,0-1,0 1,1-1,1-1,-1 0,2 0,-1 0,1-1,0-1,1 0,-1 0,11 4,-7-6,1 0,0-1,0-1,0 0,1-1,-1-1,0-1,1 0,-1 0,0-2,1 0,-1-1,0 0,0-1,-1-1,1 0,-1-1,0-1,0 0,-1 0,7-7,-2 3</inkml:trace>
  <inkml:trace contextRef="#ctx0" brushRef="#br0" timeOffset="2800.196">3020 687,'-25'10,"-1"1,1 1,1 1,0 1,1 1,1 1,0 1,1 1,1 1,0 1,17-17,0 1,0 0,1 0,0 0,0 0,0 0,0 0,0 1,1-1,0 0,0 1,0-1,0 1,1 0,-1-1,1 1,1-1,-1 1,1 0,-1-1,1 1,0-1,1 1,-1-1,1 0,0 0,0 0,0 0,1 0,0 0,-1 0,1-1,0 1,1-1,-1 0,1 0,-1 0,1 0,0-1,0 0,0 1,0-1,0-1,1 1,-1-1,2 1,5-4,0 1,1-2,-1 0,0 0,0-1,0 0,0-1,-1 0,0-1,0 0,0 0,-1-1,0-1,0 1,-1-1,0-1,-1 0,1 0,1-4,-7 10,67-91,-69 93,0 0,0 0,1 0,-1 0,0 0,1 0,-1 1,1-1,0 0,-1 0,1 0,-1 1,1-1,0 0,0 1,-1-1,1 0,0 1,0-1,0 1,0-1,0 1,0 0,0-1,0 1,0 0,0 0,0 0,0-1,0 1,0 0,0 0,0 1,0-1,0 0,0 0,-1 0,1 1,0-1,0 0,0 1,0-1,0 1,0-1,0 1,-1-1,1 1,0 0,0-1,-1 1,1 0,0 0,-1 0,1-1,-1 1,1 0,-1 0,31 57,-29-51,0 0,1 0,-1 0,1 0,1-1,-1 1,1-1,0 0,1 0,-1 0,1-1,0 1,1-1,-1 0,1-1,0 1,0-1,1-1,-1 1,1-1,-1 0,1 0,0-1,0 0,1 0,-1-1,0 0,1 0,5 0,1-6,-1 0,0-1,0 0,-1-1,1-1,-2 0,1-1,-1 0,0 0,-1-1,0-1,-1 1,0-2,-1 1,0-1,-1-1,0 1,-1-1,2-4,60-115,-67 132,0 0,0 1,0-1,0 1,0-1,0 1,0-1,0 1,-1 0,1-1,0 1,0 0,-1 0,1-1,0 1,-1 0,1 0,-1 0,1 0,-1 0,0 0,1 0,-1 0,0 0,0 0,1 0,-1 0,0 0,0 0,0 0,0 0,-1 0,1 0,0 0,0 0,-1 0,1 0,0 0,-1 0,1 0,-1 0,0 1,1-1,0 11,1 1,0-1,1 0,0 0,1 1,0-1,1-1,0 1,3 4,-5-12,0-1,0 1,0-1,0 0,0 0,1 0,-1 0,1 0,0 0,0-1,0 1,0-1,0 0,1 0,-1 0,0 0,1-1,0 0,-1 1,1-1,0 0,0-1,-1 1,1-1,0 0,0 1,0-2,0 1,0 0,-1-1,4 0,153-73,-155 73,0 0,1 0,-1 1,0 0,1 0,-1 0,0 0,1 1,-1 0,0 0,0 1,0-1,0 1,0 0,0 1,-1-1,1 1,1 1,56 20,-53-24,-1 0,0-1,1 0,-1 0,0-1,0 0,0 0,0-1,0 0,-1-1,1 1,-1-1,0-1,0 1,0-1,-1-1,0 1,0-1,0 0,-1 0,1-1,-2 0,1 0,-1 0,0 0,0-1,-1 1,0-1,0 0,-1 0,0 0,-1 0,1-1,0-45,-3 30</inkml:trace>
  <inkml:trace contextRef="#ctx0" brushRef="#br0" timeOffset="4047.571">3923 687,'0'5,"0"7,0 5,0 5,0 4,0 2,0-4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203 247,'126'-134,"-44"35,-70 86,-18 37,0-1,1 18,3 0,2 0,1 0,2 0,4 17,4 68,-9-31,-5 0,-4 0,-4-1,-4 0,-4-1,-31 88,45-164,0 0,-1 0,-1 0,-1-1,0 0,-1-1,-1 0,0 0,-1-1,0 0,-2-1,1 0,-1-1,-13 8,23-17,-1-1,0 1,1-1,-1 0,0 0,-1-1,1 1,0-1,0 0,-1 0,1-1,0 1,-1-1,1 0,-1 0,1 0,0-1,-1 1,1-1,0 0,-1 0,1-1,0 1,0-1,0 0,0 0,0-1,1 1,-1-1,1 1,-1-1,1 0,0-1,0 1,0 0,1-1,-1 0,1 1,0-1,0-1,-2-8,1 0,0 0,0-1,2 0,0 1,0-1,2 0,-1 1,2-1,0 0,0 1,1 0,1-1,0 1,6-11,6-12,2 0,2 1,1 0,21-24,131-151,-155 191,1 1,1 1,0 0,1 2,1 0,1 1,1 1,7 4,-19 10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0,'-25'84,"9"-35,2 0,3 1,1 1,0 26,-15 250,11-106,12-160,10-61,2-6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0,'-14'34,"-5"15,1 5,8-7,5-12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27 249,'-1'330,"-9"-280,-4-80,13 2,1 1,2-1,1 0,1 1,1 0,2 0,0 0,2 1,1 0,1 1,1 0,1 1,2 0,0 1,1 0,1 2,2 0,10-10,-18 20,0 0,1 0,0 1,0 1,1 0,0 1,0 0,1 1,0 0,1 1,-1 1,4 0,-15 4,-1 0,1 1,-1-1,1 1,0 0,-1-1,1 1,-1 1,1-1,0 0,-1 1,1-1,-1 1,1 0,-1 0,1 0,-1 0,0 0,0 0,1 1,-1-1,0 1,0-1,0 1,0 0,-1 0,1 0,0 0,-1 0,0 0,1 1,-1-1,0 0,0 1,0-1,0 1,-1-1,1 1,-1-1,1 1,0 6,0 0,-1 0,0 0,-1 0,1 0,-2 0,1 0,-1 0,-1 0,1-1,-2 2,-3 6,0-1,-1 1,0-2,-1 0,-1 0,0 0,-1-1,-1-1,0 0,0 0,-1-1,-1-1,0 0,0-1,-1-1,0 0,-14 5,27-12,-1 0,1 0,-1-1,1 1,-1-1,1 0,-1 1,1-1,-1 0,1-1,-1 1,1 0,-1-1,1 1,-1-1,1 0,0 0,-1 0,1 0,0 0,0 0,-2-1,-7-10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0,'-47'30,"-97"80,143-109,-1 0,1 0,0 0,-1 0,1 1,0-1,0 0,0 1,0-1,0 1,0-1,1 1,-1-1,0 1,1 0,-1-1,1 1,0 0,0 0,-1-1,1 1,0 0,0-1,0 1,1 0,-1 0,0-1,1 1,-1 0,1-1,0 1,-1-1,1 1,0-1,0 1,0-1,0 1,0-1,0 0,0 1,1-1,-1 0,0 0,1 0,-1 0,1 0,-1 0,1-1,-1 1,1 0,1-1,47 18,-43-17,-1 1,1-1,0 1,-1 0,1 1,-1-1,0 2,0-1,0 0,0 1,-1 0,1 1,-1-1,0 1,0 0,-1 0,0 0,1 1,-2 0,4 4,-8-4,1-1,-1 1,0-1,-1 1,1-1,-1 0,0 0,0 1,-1-1,1-1,-1 1,0 0,-1-1,1 1,-1-1,0 0,0 0,0-1,0 1,-1-1,1 0,-1 0,0 0,0-1,0 1,0-1,-1-1,-1 1,4 0,-9 4,0 1,-1-2,0 0,0-1,0 0,-1 0,1-2,-1 0,-9 0,5-5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1,'-96'294,"27"87,64-210,10-144,2-27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25,'33'10,"17"3,4-1,2-2,-3-3,-1-8,-5-3,-5-1,-1 0,-2-4,-2 0,-4 1,-2-2,-2-1,-1 3,-5 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0,'-31'83,"4"0,3 2,4 1,4 0,0 31,16-114,-4 17,1 0,1 0,0 0,2 0,0 0,2 0,0-1,1 1,1 0,0-1,5 11,-8-27,1-1,-1 1,0-1,1 1,-1-1,1 0,0 1,0-1,0 0,0 0,0 0,0-1,0 1,1 0,-1-1,1 1,-1-1,1 0,0 0,-1 0,1 0,0-1,0 1,-1-1,1 1,0-1,0 0,0 0,0 0,-1-1,1 1,0-1,0 1,0-1,-1 0,1 0,0 0,0-1,98-63,-90 55,6-3,-4 2,0 0,1 1,0 0,1 2,0-1,1 2,9-4,-23 10,-1 1,1-1,0 1,0-1,-1 1,1 0,0 0,0 0,-1 0,1 0,0 0,0 0,-1 0,1 1,0-1,-1 1,1 0,0-1,-1 1,1 0,-1 0,1 0,-1 0,1 0,-1 0,0 0,1 0,-1 1,0-1,0 1,0-1,0 1,0-1,-1 1,1-1,0 1,-1 0,1-1,-1 1,1 0,-1 0,5 80,-6-72,1 3,-2-10,1 0,0 0,0 0,0 0,0 0,1 0,-1 0,1 0,0 0,0 0,0 0,0 0,1 0,-1 0,1 0,0 0,0 0,0 0,0 0,0 0,0 0,1-1,0 1,-1-1,1 1,0-1,0 1,0-1,1 0,-1 0,0 0,1 0,0-1,-1 1,1-1,0 1,0-1,-1 0,1 0,0 0,0-1,1 1,20-8,0-5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65 198,'13'-1,"0"-1,0-1,0 0,-1-1,1 0,-1-1,0-1,0 0,-1 0,0-1,0 0,0-1,-1-1,0 1,-1-2,1 1,-2-1,-7 7,1 1,-1 0,0-1,-1 1,1-1,0 1,-1-1,1 1,-1-1,0 1,0-1,0 0,0 1,0-1,-1 1,1-1,-1 1,0-1,1 1,-1-1,0 1,-1-1,1 1,0 0,-1 0,1 0,-1 0,1 0,-1 0,0 0,0 0,0 1,0-1,0 1,-1-1,1 1,0 0,-1 0,1 0,-1 0,1 0,-1 1,1-1,-1 1,1 0,-1-1,1 1,-1 0,0 1,1-1,-1 0,1 1,-1-1,1 1,-1 0,1 0,-1 0,1 0,0 0,-10 5,1 0,0 1,0 0,1 0,0 1,1 1,-1-1,1 1,1 1,0 0,0 0,1 1,1 0,-1 0,2 0,0 1,0 0,-1 5,2-9,0-1,0 1,1 0,0 0,0 0,1 1,0-1,0 1,1-1,0 1,1-1,0 1,0 0,1-1,0 1,1-1,-1 1,2-1,-1 0,1 1,0-1,1-1,0 1,0 0,1-1,0 0,0 0,0 0,1-1,0 0,1 0,-1 0,1-1,0 0,1 0,7 0,0-1,0 0,0 0,1-2,-1 0,1-1,-1 0,1-2,8 0,-20 1,21-1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350 532,'-21'0,"-1"0,0 2,1 1,0 1,-1 1,2 0,-1 2,1 0,-13 7,25-10,0 0,0 1,1 0,-1 0,1 1,0 0,1 0,-1 1,1 0,0 0,1 0,0 1,0 0,1 0,0 0,0 0,1 1,0-1,0 1,1 0,0 0,1 0,-1 7,1-11,0 0,0-1,0 1,0 0,1 0,0 0,0-1,0 1,1 0,-1 0,1 0,0-1,1 1,-1-1,1 1,0-1,0 1,0-1,1 0,-1 0,1 0,0 0,0 0,0-1,1 0,-1 1,1-1,0 0,0-1,0 1,0-1,1 0,-1 0,4 1,5-3,0-2,-1 0,1 0,0-1,-1-1,0 0,1 0,-2-2,1 1,-1-1,1-1,-2 0,1-1,3-3,16-13,0-2,-2-1,-1 0,-1-2,-2-2,0 0,-3-1,0-1,-2-1,12-32,-23 46,-1 0,-1 0,-1-1,-1 0,0 0,-2 0,0 0,-2-1,0 1,-1 0,-1-1,0 11,1 0,-2 0,1 0,-2 1,1-1,-1 1,-1 0,0 0,0 1,-1-1,0 1,-1 0,0 1,0 0,-1 0,0 0,0 1,-1 0,0 1,0 0,-10-5,14 9,-1 0,0 0,0 0,0 0,0 1,0 0,0 1,0-1,0 1,-1 0,1 1,0-1,0 1,0 0,0 1,0 0,0 0,0 0,1 0,-1 1,1 0,-1 0,1 1,0-1,0 1,1 0,-4 4,-1 1,-1 1,2 0,0 0,0 1,0 0,2 1,-1-1,2 1,-1 0,2 1,-1-1,0 10,1 1,1 0,1 1,2 0,0-1,1 1,2-1,0 1,2-1,0 0,2 0,0-1,1 0,2 0,0-1,1 0,1 0,1-2,1 1,1-2,0 0,2-1,0 0,11 8,-16-15,-3-2,0 1,1-1,0 0,0-1,1 0,-1-1,2 0,-1-1,0 0,1 0,0-2,0 1,9 0,-17-5,0 0,1 0,-1-1,0 0,0 0,0 0,0 0,0 0,-1-1,1 0,-1 0,1 0,-1 0,0 0,0-1,0 1,-1-1,1 0,-1 0,0 0,0 0,-1 0,1 0,-1 0,0-1,0 1,0-1,0 1,-1-1,0 1,0-1,0 1,3-22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1,'-14'28,"-5"15,0-5,10-9,4-9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6 451,'-4'-34,"2"-15,2-5,2 2,4 6,2 5,4 5,0 4,2 2,5 2,3 6,2 6,3 6,1 9,-4 10,-6 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89 221,'164'-110,"-120"51,-44 58,1-1,-1 1,1-1,-1 1,1-1,-1 1,0-1,0 1,1-1,-1 1,0-1,-1 1,1-1,0 1,0-1,-1 0,1 1,-1 0,1-1,-1 1,0-1,1 1,-1 0,0-1,0 1,0 0,0 0,0-1,0 1,0 0,0 0,-1 0,1 1,0-1,-1 0,1 0,-1 1,1-1,0 1,-1-1,1 1,-1 0,0-1,0 1,-8 0,0 0,0 1,0 0,-1 1,1 0,1 1,-1 0,0 0,1 1,-1 0,1 1,0 0,1 0,-1 1,1 0,0 0,0 1,1 0,0 1,0 0,1 0,-1 2,-1 0,1-1,0 1,1 1,0-1,0 1,1 0,1 0,0 1,0-1,1 1,0 4,2-10,1-1,-1 0,1 1,0-1,0 0,1 1,0-1,0 0,0 0,0 0,1 0,0 0,0 0,1 0,-1 0,1-1,0 1,0-1,0 0,1 0,-1 0,1 0,0 0,0-1,1 0,1 2,8 1,0-1,1 0,-1 0,1-2,0 0,0 0,0-2,1 0,-1 0,0-1,0-1,0-1,1 0,-1-1,-1-1,5-1,6-2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0,'-23'21,"1"-5,1 1,0 2,2 0,0 1,1 0,2 2,0 0,1 1,1 0,0 3,12-20,0 1,1-1,0 0,0 1,0-1,1 1,0-1,0 1,1-1,0 1,0-1,0 1,1-1,0 0,0 0,0 0,1 0,0 0,0 0,1-1,0 0,0 1,0-1,0-1,1 1,0 0,0-1,0 0,0-1,1 1,-1-1,1 0,0 0,0 0,0-1,0 0,0-1,1 1,-1-1,1 0,1 0,10 3,1-1,0-1,0 0,0-1,0-2,0 1,0-2,-1-1,1 0,10-4,-11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1,'0'5,"-10"53,3 1,2 0,3 0,3 0,4 31,-1-64,1 14,2 0,1 0,2-1,12 29,-15-21,-11-44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1,'33'0,"17"0,3 0,-1 0,-5 0,-6 0,-10 5,-5 1,-8 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1,'0'29,"0"14,4 0,3-3,3-8,2-9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88,'-1'-2,"0"0,0 0,0 0,0 0,-1 0,1 0,-1 0,1 1,-1-1,0 1,1-1,-1 1,0-1,0 1,0 0,0 0,0 0,-1 0,1 0,0 1,0-1,-1 1,1-1,0 1,0 0,-1 0,1 0,0 0,-1 0,1 0,0 1,-1-1,1 1,0 0,0 0,0 0,-1 0,1 0,0 0,0 0,-5 3,1 0,-1 1,0-1,1 1,0 1,0-1,1 1,0 0,0 0,0 1,-1 2,3-4,0-1,1 1,-1 0,1 0,0 0,1 0,-1 0,1 0,0 0,0 0,1 0,0 0,0 1,0-1,0 0,1 0,0 1,0-1,0 0,1 0,-1 0,1 0,0-1,1 1,-1 0,1-1,0 1,0-1,1 0,-1 0,1-1,0 1,0-1,0 1,0-1,0 0,1-1,0 1,-1-1,1 0,0 0,1 0,4-1,1 0,0 0,-1-2,1 1,-1-1,1 0,-1-1,0-1,0 1,1-1,-2-1,1 0,0-1,-1 0,0 0,0-1,0 0,-1 0,0-1,0 0,-1 0,0-1,0 0,3-5,-7 8,0 0,-1-1,1 1,-1-1,0 0,-1 0,1 0,-1 0,0 0,-1 0,1 0,-1 0,0 0,-1 0,1 0,-1 0,-1 0,1 0,-1 1,0-1,0 0,0 1,-1-1,0 1,0 0,-1 0,1 0,-1 0,0 1,0-1,-1 1,1 0,-1 0,0 1,0-1,0 1,-1 0,1 1,-1-1,1 1,-1 0,0 0,0 1,0 0,0 0,0 0,0 1,0 0,0 0,0 1,0-1,-4 2,2-1,0 1,1 0,-1 0,0 1,1 0,-1 1,1-1,0 1,0 1,0-1,1 1,0 0,0 1,0-1,1 1,-1 1,1-1,1 1,-4 4,0 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28,'-61'49,"41"-26,0 2,2 1,1 0,2 1,0 0,2 2,0 0,2 3,30-91,72-131,-91 189,0-1,1 1,-1 0,0 0,1 0,-1 0,1 0,-1 0,1 0,-1 0,1 0,0 0,-1 0,1 0,0 0,0 1,0-1,-1 0,1 0,0 1,0-1,0 1,0-1,0 1,1-1,-1 1,0-1,0 1,0 0,0 0,0 0,0 0,1 0,-1 0,0 0,0 0,0 0,0 0,1 0,-1 1,0-1,0 1,0-1,0 1,0-1,0 1,0-1,0 1,0 0,0 0,-1-1,1 1,0 0,0 0,-1 0,1 0,0 0,-1 0,1 0,-1 0,33 69,9 82,-41-148,0-1,1 1,-1-1,1 0,-1 1,1-1,0 0,1 0,-1 0,0-1,1 1,0-1,-1 1,1-1,0 0,0 0,0 0,1 0,-1 0,0-1,1 0,-1 1,1-1,-1-1,1 1,-1 0,1-1,0 0,-1 0,1 0,0 0,-1 0,1-1,0 0,-1 1,1-2,-1 1,1 0,-1-1,0 1,0-1,1 0,-1 0,0 0,-1 0,1-1,0 0,82-122,-71 98,48-123,-58 129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7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120 414,'-11'14,"-1"-1,1 0,1 0,0 1,1 1,0-1,1 2,1-1,0 1,1 0,1 0,0 1,2 0,0-1,0 7,3-21,0 1,0-1,0 1,1-1,-1 1,1 0,0-1,-1 0,1 1,0-1,1 0,-1 1,0-1,1 0,-1 0,1 0,0 0,-1 0,1 0,0-1,0 1,0-1,1 1,-1-1,0 0,0 0,1 0,-1 0,1 0,-1 0,1-1,-1 1,1-1,-1 0,1 1,-1-1,1-1,-1 1,1 0,0 0,-1-1,1 0,-1 1,0-1,1 0,-1 0,0 0,1-1,1 0,5-4,-1 0,1 0,-1 0,-1-1,1 0,-1-1,-1 0,1 0,-1 0,0-1,-1 0,0 0,-1 0,0 0,0-1,-1 0,0 0,-1 0,0 0,0 0,-1 0,-1-1,1 1,-2 0,1 0,-2-1,1 1,-1 0,-1 0,0 0,0 1,-1-1,0 1,-1-1,0 1,0 1,-1-1,-1 0,6 7,-1 0,1 1,0-1,-1 1,1 0,-1-1,0 1,1 0,-1 0,0 0,0 0,1 0,-1 0,0 1,0-1,0 1,0-1,0 1,0 0,0 0,0 0,0 0,0 0,0 0,0 0,0 1,0-1,0 1,0-1,0 1,0 0,0 0,0 0,1 0,-1 0,0 0,1 0,-1 1,1-1,-1 1,1-1,0 1,-1-1,1 1,0 0,0-1,0 1,1 0,-1 0,0 0,1 0,-1 0,1 0,-1 2,1 1,0-1,0 1,0-1,1 0,0 1,-1-1,2 0,-1 0,0 0,1 1,0-1,0-1,0 1,0 0,1 0,-1-1,1 0,0 1,0-1,0 0,0 0,1-1,-1 1,1-1,0 1,0-1,0 0,0-1,0 1,0-1,0 0,0 0,1 0,-1 0,1-1,-1 1,0-1,1 0,-1-1,0 1,1-1,0 0,13-4,-1-1,1 0,-1-2,0 0,-1 0,0-2,0 0,-1-1,-1 0,0-1,0-1,-1 0,-1-1,0-1,-1 1,5-10,2 1,0-1,-2-1,0 0,-2-1,-1-1,-1 0,-2-1,0 0,-2-1,1-10,-8 143,24 244,-5-156,-11-80,-5 1,-4-1,-14 88,10-171,-1 0,-2 0,-1 0,-1-1,-1-1,-2 1,-1-2,-1 0,-4 5,17-28,-1 0,1 0,-1 0,1 0,-1 0,0-1,0 1,0-1,-1 1,1-1,0 0,-1 0,1 0,-1 0,0-1,0 1,0 0,0-1,0 0,0 0,0 0,0 0,0-1,-1 1,1-1,0 0,0 1,0-2,-1 1,1 0,0-1,0 1,-1-1,1 0,0 0,0 0,0 0,0-1,0 1,1-1,-1 0,0 0,1 0,-1 0,1 0,0-1,0 1,0-1,-1 0,-1-10,1 0,1 0,0 0,0 0,1 0,1-1,0 1,1 0,0-1,1 1,1 0,0 0,1 0,0 1,2-3,16-49,2 2,3 1,3 1,3 1,2 2,26-32,-35 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0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0 264,'66'-16,"-1"-3,-1-3,-1-2,7-7,-28 10,-1-2,-1-2,-1-2,8-8,-46 34,-1 0,0 0,1-1,-1 1,1 0,0 0,-1 0,1 0,0 0,0 0,-1 1,1-1,0 0,0 0,0 0,0 1,0-1,0 1,0-1,0 1,1-1,-1 1,0-1,0 1,0 0,0 0,1 0,-1 0,0 0,0 0,0 0,1 0,-1 0,0 0,0 1,0-1,0 0,1 1,-1-1,0 1,0-1,0 1,0 0,0-1,0 1,0 0,0 0,-1 0,1 0,0-1,0 1,0 1,-40 218,17-44,2 155,38 87,-17-415,2 17,0-1,-1 1,-1 0,-1 0,0 0,-2 0,0 0,-1 0,-2-1,1 1,-2-1,-1-1,0 1,-3 1,5-13,-1 0,-1-1,1 0,-1-1,0 1,-1-1,1 0,-1-1,0 0,0 0,0-1,0 0,-1 0,0-1,1 0,-1-1,0 0,0 0,0-1,1 0,-1 0,0-1,0 0,0-1,1 0,-1 0,1-1,-1 0,1 0,-3-3,1 1,0 0,1-1,0 0,0 0,1-1,0 0,0 0,1-1,-1 0,2-1,-1 1,1-1,1-1,-1 1,2-1,-1 0,1 0,1 0,0-1,0 1,1-1,0-1,-1-8,1 0,1 0,0 0,2 0,0 0,1 0,1 1,1-1,1 1,0 0,7-14,3 5,1 0,2 2,1 0,0 1,2 0,1 2,1 1,1 0,0 2,2 1,0 1,2 1,-1 1,25-9,-24 12,1 2,0 0,1 2,0 1,24-2,-30 7</inkml:trace>
  <inkml:trace contextRef="#ctx0" brushRef="#br0" timeOffset="267.705">1129 547,'-27'22,"1"-3,2 0,0 1,2 1,0 1,1 2,2 0,0 0,2 2,0 1,2 0,-1 4,14-27,0 0,1 0,-1 0,1 0,0 0,0 0,1 1,-1-1,1 0,0 0,0 1,0-1,1 0,-1 0,1 1,0-1,0 0,0 0,1 0,0 0,0 0,0 0,0-1,0 1,1-1,-1 1,1-1,0 0,0 0,0 0,1-1,-1 1,1-1,-1 1,1-1,0 0,0-1,0 1,0-1,0 1,4-1,0 0,0-1,1-1,-1 0,0 0,0-1,0 0,0 0,0 0,0-1,0-1,-1 1,1-1,-1-1,0 1,0-1,-1 0,1-1,-1 1,-1-1,1-1,-1 1,0-1,0 0,-1 0,0 0,0 0,0-1,-1 0,-1 0,1 0,-1 0,-1 0,1-2,2-5,-1 1,0-1,-1 0,0 0,-2 0,0 0,0 1,-2-10,-2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8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57,'-21'141,"-12"93,4 15,44-165,-17-70</inkml:trace>
  <inkml:trace contextRef="#ctx0" brushRef="#br0" timeOffset="254.259">0 480,'67'-8,"0"-3,-1-2,0-4,-2-3,0-2,-1-3,-1-3,42-27,-13-30,-71 63</inkml:trace>
  <inkml:trace contextRef="#ctx0" brushRef="#br0" timeOffset="869.454">791 0,'-75'420,"73"-407,-2 6,0 0,2 0,0 0,1 0,1 1,1-1,0 0,2 0,0 2,-2-19,0 1,0 0,0 0,1 0,-1-1,1 1,-1-1,1 1,0-1,0 0,0 1,0-1,0 0,1-1,-1 1,0 0,1 0,0-1,-1 0,1 1,0-1,0 0,-1 0,1-1,0 1,0-1,0 1,0-1,0 0,0 0,0 0,0 0,0-1,0 1,0-1,3-1,97-49,70-64,-171 115,0 0,0 0,0 0,0 0,1 1,-1-1,0 1,0-1,0 1,0 0,0 0,-1 0,1 0,0 0,0 0,-1 1,1-1,0 1,-1-1,1 1,-1-1,0 1,0 0,1 0,-1-1,0 1,-1 0,1 0,0 0,0 0,-1 0,1 0,-1 1,0-1,0 0,0 0,0 0,0 0,0 2,5 15,-3-15,0 0,0 0,0 0,0 0,1 0,-1 0,1 0,0-1,0 1,0-1,1 0,-1 0,1 0,-1-1,1 1,0-1,0 0,1 0,-1 0,0-1,0 1,1-1,-1 0,1 0,-1-1,1 1,-1-1,1 0,2 0,9-2,-1 0,1-1,-1 0,0-1,0-1,0 0,0-1,-1-1,0 0,0-1,-1-1,5-4,43-23,-33 22,-6 4,-1 0,-1-2,0-1,-1 0,0-1,-1-1,8-9,-24 23,-1 0,1 0,-1 0,1 0,-1-1,0 1,0 0,1-1,-1 1,0-1,0 0,0 1,0-1,-1 0,1 1,0-1,-1 0,1 0,-1 0,0 1,0-1,0 0,1 0,-2 0,1 0,0 0,0 0,0 1,-1-1,1 0,-1 0,0 0,0 1,1-1,-1 0,0 1,0-1,0 1,-1-1,1 1,0-1,0 1,-1 0,1 0,-1 0,1 0,-1 0,0 0,1 0,-1 0,0 0,0 1,1-1,-1 1,0 0,0-1,0 1,-6-1,1 0,-1 1,0-1,1 2,-1-1,0 1,1 0,-1 1,1 0,-1 0,1 0,0 1,0 0,0 1,0 0,1 0,0 0,-1 1,1-1,1 1,-1 1,1-1,0 1,-3 4,1-1,0 1,1 0,-1 0,2 1,0 0,0 0,1 0,0 1,1-1,0 1,1 0,0 0,1 0,1 0,0 6,1-12,0 1,1-1,-1 1,2-1,-1 0,1 0,0 0,0 0,0 0,1-1,0 1,0-1,0 0,1 0,0-1,0 1,0-1,0 0,1 0,0-1,4 3,6 2,0 0,0-2,0 1,1-2,0 0,1-1,10 1,50 0,-41-4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1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1103,'5'-39,"1"-17,0-4,4 4,0 6,3 2,4 4,0 6,1 3,2 4,3 1,-2 2,-1 6,2 5,-3 7</inkml:trace>
  <inkml:trace contextRef="#ctx0" brushRef="#br0" timeOffset="769.876">707 566,'-24'5,"1"1,0 0,0 2,1 1,0 1,0 0,1 2,-13 10,26-17,0 1,1 0,0 0,0 1,0 0,1 0,0 1,0 0,1 0,0 0,0 0,1 1,0 0,1 0,0 0,0 0,1 1,0-1,1 1,0-1,0 1,1 8,1-12,0 1,0-1,0 0,1 0,0 0,0-1,0 1,1 0,0-1,0 1,0-1,1 0,0 0,0-1,0 1,0-1,1 0,0 0,-1 0,2 0,-1-1,0 0,1 0,-1-1,1 1,0-1,5 1,6 2,1-1,0 0,0-2,0 0,0-1,0-1,0 0,0-1,0-2,50-15,-49 12</inkml:trace>
  <inkml:trace contextRef="#ctx0" brushRef="#br0" timeOffset="1152.091">933 904,'49'0,"-1"-3,1-2,-1-2,0-2,45-14,-76 17,0 0,-1-1,0 0,0-1,-1-1,0 0,0-1,-1-1,-1-1,0 1,0-2,-1 0,-1 0,0-1,-1-1,0 0,-8 12,0-1,-1 1,1-1,-1 0,0 1,1-1,-2 0,1 0,0 0,-1 0,0 0,0 0,0 0,0 0,-1 1,1-1,-1 0,0 0,0 0,0 0,-1 1,0-1,1 1,-1-1,0 1,-1 0,1-1,0 1,-1 0,0 1,0-1,0 0,0 1,0 0,0-1,-1 1,1 0,-1 1,1-1,-1 1,0 0,0 0,0 0,1 0,-1 0,-3 1,-10 1,1 1,0 1,-1 0,1 2,1-1,-1 2,1 0,0 1,0 1,0 0,1 1,1 0,0 1,-10 10,17-16,-8 6,0 0,1 0,1 1,0 1,0 0,2 1,-1 0,1 1,1 0,1 1,0-1,1 1,0 1,1 0,1 0,0 0,2 0,-1 1,2-1,0 1,2 0,0 9,3-13,0-1,1 0,1 1,0-1,1-1,0 1,1-1,0 0,1 0,0-1,0 0,1-1,1 0,0 0,0-1,0 0,1 0,0-2,1 1,-1-1,1-1,1 0,-1-1,1 0,-1-1,1 0,0-1,0-1,0 0,6-1,-3 2,0-1,0-1,0 0,0-1,1-1,-1-1,-1 0,1-1,0 0,6-4,-1-4</inkml:trace>
  <inkml:trace contextRef="#ctx0" brushRef="#br0" timeOffset="2568.049">1638 58,'70'-19,"-44"10,1 1,0 2,0 0,1 2,-1 1,25 1,-48 2,0 0,-1 1,1-1,0 1,-1 0,1 0,-1 0,0 1,1-1,-1 1,0 0,0 0,0 0,0 0,0 0,0 1,-1 0,1-1,-1 1,0 0,1 0,-1 0,-1 0,1 0,0 1,-1-1,0 1,0-1,0 1,0-1,0 1,-1-1,1 1,-1 0,0-1,0 2,0 11,-1 0,-1-1,0 1,-1-1,0 1,-1-1,-6 13,-2 2,1 0,1 1,2 1,1 0,1 0,2 0,1 4,1-20,2-1,-1 1,2-1,0 1,1-1,1 1,0-1,1 0,0 0,2 0,-1-1,2 0,5 10,-5-16,0 0,0-1,1 0,0 0,0-1,1 0,0 0,0-1,0 0,0 0,1-1,0-1,0 1,0-2,0 1,0-1,0-1,1 0,-1-1,7 0,-196 3,174-2,0 1,1 0,-1 0,0 0,1 0,0 1,-1-1,1 1,0 0,0 1,1-1,-1 1,1-1,-1 1,1 0,0 0,1 1,-1-1,1 1,0-1,0 1,0 0,0-1,1 1,0 0,0 0,1 0,-1 0,1 0,0 0,0 0,1 0,-1 0,1 0,0 0,1 0,-1 0,1 0,1 2,6 9,1 0,0-1,1 0,1-1,1 0,0 0,7 5,74 93,-91-107,-1 1,0-1,-1 1,1-1,-1 1,0 0,-1-1,1 1,-1 0,0 0,0-1,-1 1,0 0,0 0,0-1,-1 1,0-1,0 1,0-1,-1 0,1 0,-1 0,-1 0,1 0,-1-1,1 1,-1-1,-1 1,-8 8,0 0,-1-1,-1-1,1 0,-2-1,0 0,0-2,-6 3,9-4,-1 0,0-1,-1 0,1-1,-1-1,0 0,0-1,-1-1,1 0,0-1,-1-1,-9-1,12-4,8-2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72,'-2'0,"1"0,0 0,0 0,0 0,0 0,0 0,0 0,0 0,0 1,0-1,0 0,0 1,0-1,0 1,0-1,0 1,1-1,-1 1,0 0,0-1,0 1,1 0,-1 0,0 0,1-1,-1 1,1 0,-1 0,1 0,-1 0,1 0,0 0,-1 0,1 0,0 0,0 0,0 0,0 0,0 0,0 0,0 0,0 1,0-1,0 0,1 0,-1 0,0 0,1 0,0 0,-1 0,-3 393,2-361,2 1,1-1,2 0,1 0,2 0,1 0,1-1,2 0,5 9,-14-36,1 0,0-1,-1 1,1-1,1 1,-1-1,1 0,-1 0,1 0,0-1,1 0,-1 1,0-2,1 1,0 0,0-1,0 0,0 0,0 0,0-1,0 1,0-1,1-1,-1 1,1-1,-1 0,0 0,1 0,-1-1,0 0,1 0,-1 0,0-1,0 1,0-1,0-1,2 0,19-17,-1-1,-1-2,-1 0,-1-1,-2-2,0 0,-1-1,-2 0,1-5,13-15,-11 15,0 0,-3-1,0 0,-2-1,6-25,2 2,-15 85,-8 66,-3-75,2 0,0 0,1 0,1-1,0 1,2 0,0 0,1 0,1-1,0 0,2 0,0-1,1 1,1-1,0-1,2 0,6 8,-13-18,1-1,0 0,0-1,0 1,1-1,-1 0,1 0,0-1,0 1,1-1,-1-1,1 1,-1-1,1 0,0-1,-1 1,1-1,0-1,0 1,0-1,0-1,0 1,0-1,0 0,0-1,-1 0,1 0,0 0,-1-1,2 0,17-15,0 0,-1-2,-2 0,0-2,0-1,-2 0,-1-1,-2-1,11-20,-8 14,-1 0,-2-2,-1 0,-2-1,-1 0,-1-1,-3-1,0 0,-3 0,-1 0,-1-1,-2 0,-2 1,-3-21,-8 21,4 31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58,'87'-22,"166"4,-94 0,-147 18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58,'29'0,"14"0,4-5,0-1,-4 0,-4 1,-9-4,-5 1,-2 1,1 1,0 3,-4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0,-2 0,1 0,0 0,-6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1,0-2,0-4,0-2,0-3,0-1,0-2,0 0,0 0,0 0,0-1,5-3,6-12,6-8,0-4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24,'10'4,"7"3,7-2,3 0,2-1,1-2,0-1,0-1,0 0,-1-4,-1-3,1 1,-1 1,0 1,-5-3,-1 0,0 0,-3 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24,'20'-4,"7"-2,-1 1,1 1,0 2,0 0,1 2,5 1,-31-1,0-1,0 1,-1 0,1 0,0 0,0 0,0 0,0 0,0 0,-1 1,1-1,0 1,0-1,0 1,-1 0,1 0,0 0,-1 0,1 0,-1 0,1 0,-1 0,0 1,1-1,-1 0,0 1,0-1,0 1,0-1,0 1,0 0,0-1,-1 1,1 0,-1 0,1 0,-1-1,0 1,1 0,-1 0,0 0,0 0,0 0,-1 0,1-1,0 1,-1 0,1 0,-1 0,0-1,1 1,-96 109,48-63,-8 30,55-76,0 0,1 1,-1-1,0 1,1-1,0 1,-1-1,1 0,0 1,0-1,0 1,1-1,-1 1,1-1,-1 1,1-1,0 0,0 1,0-1,0 0,0 0,0 0,1 0,-1 0,1 0,0 0,-1 0,1-1,0 1,0 0,0-1,0 0,0 1,0-1,1 0,1 1,5 0,0 1,0-1,0 0,0-1,0 0,1-1,-1 0,0 0,1-1,-1 0,0 0,0-1,0-1,0 1,0-1,0-1,-1 0,1 0,32-10,-17 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0,'11'246,"0"-154,-4 0,-4 1,-7 61,-24 94,16-165,31-149,-10 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1,'-67'37,"2"3,2 2,-49 45,111-86,-1 0,0 0,1 0,-1 0,1 0,-1 0,1 0,0 0,-1 1,1-1,0 0,0 1,0 0,0-1,0 1,0-1,0 1,1 0,-1 0,1-1,-1 1,1 0,0 0,-1 0,1 0,0-1,0 1,0 0,1 0,-1 0,0 0,1-1,-1 1,1 0,-1 0,1-1,0 1,0 0,0-1,0 1,0-1,0 1,0-1,1 0,-1 1,0-1,1 0,-1 0,1 0,1 1,8 3,0 0,1-1,-1 0,1-1,0 0,0-1,0 0,1-1,-1-1,0 0,3 0,94 12,-105-11,1 1,-1-1,1 2,-1-1,0 0,0 1,0-1,0 1,0 0,0 1,-1-1,0 1,0-1,0 1,0 0,0 0,-1 0,1 1,-1-1,0 1,-1-1,1 1,0 3,5 115,-7-60,0-62,0 1,0 0,0 0,0-1,0 1,0 0,0 0,1-1,-1 1,1 0,-1-1,1 1,0-1,-1 1,1 0,0-1,0 0,0 1,0-1,0 1,1-1,-1 0,0 0,1 0,-1 0,0 0,1 0,-1 0,1 0,0-1,-1 1,1 0,0-1,-1 0,1 1,0-1,-1 0,1 0,0 0,0 0,-1 0,1 0,0 0,0-1,-1 1,1 0,0-1,-1 0,1 1,-1-1,1 0,-1 0,1 0,61-39,-45 28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1,'-17'14,"1"1,0 0,1 1,0 1,2 0,0 1,0 1,2 0,1 0,0 1,-6 21,-6 25,3 0,4 2,0 11,9-48,2-1,1 1,1 0,2 1,1-1,1 0,2 0,1-1,2 4,-4-22,0 0,1 0,1-1,0 1,0-1,1 0,1 0,0-1,0 0,1 0,0-1,1 0,0 0,0-1,1 0,0 0,0-2,1 1,0-1,0 0,1-1,-1-1,12 3,-14-4,0 0,0-2,1 1,-1-1,0 0,1-1,-1 0,1 0,-1-1,6-2,4-3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367 424,'-36'56,"2"2,3 1,2 1,3 2,2 0,-2 21,25-80,-98 235,72-188,14-32</inkml:trace>
  <inkml:trace contextRef="#ctx0" brushRef="#br0" timeOffset="320.294">0 452,'0'30,"1"0,2 1,1-1,1 0,1-1,2 1,1-1,4 7,-6-23,1 0,1-1,0 0,1 0,0-1,1 0,0 0,13 7,19 22,-22-19,-3-6,-1 0,-1 2,-1 0,-1 1,0 0,-1 1,-1 1,-1 0,9 21,-14-17</inkml:trace>
  <inkml:trace contextRef="#ctx0" brushRef="#br0" timeOffset="768.358">565 932,'135'-19,"-133"19,-1 0,0 1,0-1,1 1,-1-1,0 1,0 0,0 0,0-1,0 1,0 0,0 0,0 0,0 0,0 0,0 0,0 0,-1 0,1 1,-1-1,1 0,-1 0,1 1,-1-1,1 0,-1 1,0-1,0 0,0 1,0-1,0 0,0 1,0-1,0 0,-1 1,1-1,0 0,-1 0,1 1,-1-1,0 1,-28 53,28-52,-13 18,9-15,0 0,0 1,0-1,1 1,1 0,-1 1,1-1,0 0,0 1,1 0,0 0,1 0,0 0,-1 6,4-11,1 0,-1 0,0 0,1 0,-1-1,1 1,0-1,0 0,0 0,0 0,0 0,0 0,1-1,-1 1,1-1,-1 0,1 0,-1 0,1-1,-1 1,1-1,0 0,-1 0,1 0,0 0,-1-1,1 1,0-1,-1 0,1 0,-1-1,0 1,1-1,-1 1,2-2,48-36,-42 24</inkml:trace>
  <inkml:trace contextRef="#ctx0" brushRef="#br0" timeOffset="1347.84">592 198,'25'-17,"-18"11,1 0,0 0,1 0,-1 1,1 1,0-1,0 1,1 1,-1 0,1 0,0 1,-1 0,11-1,-19 3,0 0,1 0,-1 0,0 0,1 0,-1 1,0-1,1 0,-1 0,0 1,0-1,1 1,-1 0,0-1,0 1,0 0,0-1,0 1,1 0,-2 0,1 0,0 0,0 0,0 0,0 0,-1 0,1 1,0-1,-1 0,1 0,-1 1,1-1,-1 0,0 1,0-1,0 0,1 1,-1-1,0 0,-1 1,1-1,0 0,0 1,0-1,-1 0,1 0,-1 1,1-1,-33 60,26-52,-4 6,-1 0,2 1,0 0,1 0,0 1,2 0,0 1,-3 12,9-28,0 1,1 0,0 0,-1-1,1 1,0 0,0 0,0 0,1-1,-1 1,1 0,0 0,-1-1,1 1,1 0,-1-1,0 1,0-1,1 1,-1-1,1 0,0 0,0 0,0 0,0 0,0 0,0 0,1-1,-1 1,0-1,1 1,-1-1,1 0,0 0,-1 0,1 0,0-1,1 1,115 5,-104-7,60-13,-57 7</inkml:trace>
  <inkml:trace contextRef="#ctx0" brushRef="#br0" timeOffset="1602.8">1101 707,'34'4,"15"3,5-6,-3-2,-4-2,-6 0,-5 1,-4 0,-7 1</inkml:trace>
  <inkml:trace contextRef="#ctx0" brushRef="#br0" timeOffset="2353.157">2201 311,'-12'4,"0"0,0 1,1 0,-1 1,1 0,1 0,-1 2,1-1,0 1,1 1,0-1,0 2,1-1,-4 6,-106 187,90-147,-2-1,-3-2,-34 41,5-31,45-49</inkml:trace>
  <inkml:trace contextRef="#ctx0" brushRef="#br0" timeOffset="2723.131">1722 283,'178'342,"-91"-175,-69-122,46 74,-33-100,-14-18</inkml:trace>
  <inkml:trace contextRef="#ctx0" brushRef="#br0" timeOffset="2969.292">2399 762,'0'34,"0"16,0 4,0-3,-5-9,-1-12</inkml:trace>
  <inkml:trace contextRef="#ctx0" brushRef="#br0" timeOffset="7156.81">2427 114,'108'0,"-107"0,0 0,-1 0,1 0,0 0,0 0,0 0,0 0,0 0,0 1,0-1,0 0,-1 1,1-1,0 0,0 1,0-1,-1 1,1-1,0 1,0-1,-1 1,1 0,-1-1,1 1,0 0,-1-1,1 1,-1 0,1 0,-1 0,0-1,1 1,-1 0,0 0,0 0,0 0,1 0,-1 0,0-1,0 1,0 0,0 0,-1 0,1 0,0 0,0 0,0 0,-1-1,1 1,0 0,-1 0,-28 43,25-39,-18 22,17-23,-1 0,1 0,0 1,1 0,-1 0,1 0,0 1,0-1,1 1,-1 0,1 0,0 0,1 1,0-1,0 0,0 1,1 0,0-1,0 1,1 0,-1 0,1-1,1 1,0 0,0 0,0-1,1 4,4-6,-1 0,1 0,0 0,0 0,0-1,1 0,-1 0,1-1,-1 0,1 0,0 0,0-1,0 0,0-1,0 1,0-1,0-1,0 1,0-1,0 0,0-1,0 0,-1 0,1 0,0-1,-1 0,0 0,5-4,33-20,-28 13</inkml:trace>
  <inkml:trace contextRef="#ctx0" brushRef="#br0" timeOffset="7604.097">2878 1,'-1'1,"0"0,-1 0,1 0,0 1,0-1,0 1,0-1,0 1,1-1,-1 1,0-1,1 1,-1 0,1-1,-1 1,1 0,0 0,0-1,-1 1,1 0,1 0,-1-1,0 1,0 0,1-1,-1 1,1 0,-1-1,1 1,0 0,-1-1,1 1,0-1,0 1,0-1,0 0,1 1,-1-1,0 0,1 0,-1 0,126 111,-118-104,1 0,0 0,-1 0,0 1,0 0,-1 1,0-1,-1 2,0-1,0 1,-1 0,-1 0,0 1,0 0,-1-1,2 12,-4 2,0 1,-1-1,-2 0,0 0,-2 0,-1 0,-1 0,-1-1,-1 1,-1-2,-1 1,-1-1,-1 0,-1-1,-1-1,-1 0,-1 0,-1-2,-1 0,-2 2,-159 120,165-128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6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7,'0'-5,"0"4,0 6,0 7,0 7,-5 4,-2 4,-4 1,0 2,-4-5,2-2,-3-5,3 0,-3-4,2 1,-1-2,1 1,4-1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64,'0'-1,"0"1,0-1,0 1,0-1,0 0,0 1,0-1,0 1,0-1,0 1,0-1,-1 1,1-1,0 1,0-1,-1 1,1-1,0 1,0-1,-1 1,1 0,-1-1,1 1,0-1,-1 1,1 0,-1 0,1-1,-1 1,1 0,-1 0,1-1,-1 1,1 0,-1 0,1 0,-1 0,1 0,-1 0,0 0,1 0,-1 0,1 0,-1 0,1 0,-1 0,1 0,-1 1,1-1,-1 0,1 0,-1 1,1-1,-1 0,1 1,-1-1,1 0,0 1,-1-1,1 1,0-1,-1 0,1 1,0-1,-1 1,1-1,0 1,0 0,-14 44,12-33,-4 14,1 1,1 0,2 0,0 0,2 0,2 16,-2-39,0 0,0 0,0 0,0 0,1 0,0-1,0 1,0 0,0 0,1 0,-1-1,1 1,0-1,0 1,0-1,0 0,1 0,-1 0,1 0,0 0,0-1,0 1,0-1,1 0,-1 1,0-2,1 1,0 0,-1-1,1 1,0-1,0 0,0-1,0 1,0-1,-1 1,1-1,0 0,0-1,0 1,0-1,0 1,0-1,3-2,8-7,0 0,-1-1,-1-1,0-1,0 0,-2 0,1-1,-2 0,0-1,5-12,65-77,-80 102,1 1,-1 0,1 0,-1 0,1 0,0 0,0 0,-1 0,1 0,0 0,0 1,0-1,0 0,0 1,0-1,0 0,0 1,0-1,1 1,-1 0,0-1,0 1,0 0,1 0,-1-1,0 1,0 0,0 0,1 0,-1 1,0-1,0 0,1 0,-1 1,0-1,0 1,0-1,0 1,0-1,0 1,0 0,0-1,0 1,0 0,0 0,0 0,0 0,-1 0,1 0,0 1,29 75,-28-69,0 0,0 0,1 0,0 0,0-1,1 1,0-1,0 1,1-1,0-1,0 1,0-1,1 0,0 0,1 0,-1-1,7 4,-8-6,0-1,1 1,-1-1,1-1,0 1,0-1,-1 0,1 0,0-1,0 0,0 0,0 0,0 0,0-1,-1 0,1-1,0 1,-1-1,1 0,-1 0,1-1,-1 0,0 0,0 0,0 0,-1-1,1 0,-1 0,3-3,9-9,-1-1,0-1,-2 0,0-1,-1 0,0-1,-1-3,-5 14,-1 1,0-1,-1 0,0-1,-1 1,0-1,0 1,-1-1,0 0,0 0,-1 0,-1 0,0 0,0-1,-1 1,-1-2,-10 0,6 17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1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1,'-4'56,"7"226,-48-27,44-253,0-1,0 0,1 0,-1 1,0-1,0 0,1 1,-1-1,1 0,-1 1,1-1,0 1,-1-1,1 1,0-1,0 1,0-1,0 0,0 1,0-1,0 1,1-1,-1 1,1-1,-1 1,1-1,-1 0,1 1,0-1,0 0,-1 0,1 1,0-1,0 0,0 0,0 0,1 0,-1 0,0 0,0-1,1 1,-1 0,0 0,1-1,-1 1,0-1,1 0,-1 1,1-1,0 0,114-79,-86 57,1 1,0 1,2 2,0 2,1 0,24-6,-56 21,-1 0,1 0,0 0,0 0,0 0,0 0,0 0,0 1,0-1,0 1,0-1,0 1,1 0,-1 0,0 0,0 0,0 0,0 1,0-1,0 0,0 1,1 0,-1-1,-1 1,1 0,0 0,0 0,0 1,0-1,-1 0,1 0,-1 1,1-1,-1 1,1 0,-1-1,0 1,0 0,0 0,0 0,0 0,0 0,0 0,-1 0,1 0,-1 0,1 0,-1 0,-3 8,0-1,0 1,-1-1,-1 0,1-1,-1 1,-1-1,0 0,0 0,0-1,-1 1,0-1,-1-1,1 1,-19 19,16-16,-4 8,-2-1,0 0,-1-2,0 0,-1-1,-1-1,0 0,-9 3,26-15,1 0,0 0,-1-1,1 1,0 0,-1-1,1 0,-1 1,1-1,-1 0,1 0,-1 1,1-1,-1 0,1 0,0-1,-1 1,1 0,-1 0,1-1,-1 1,1-1,0 1,-1-1,1 0,0 0,-1 1,1-1,0 0,0 0,0 0,0 0,0 0,0-1,0 1,0 0,0 0,1-1,-1 1,0 0,1-1,-1 1,1 0,-1-1,1 1,0-1,0 1,0-1,0 1,0-1,0 1,0-1,0 1,0-1,1 1,-1-1,1 1,-1 0,1-1,0 0,4-16</inkml:trace>
  <inkml:trace contextRef="#ctx0" brushRef="#br0" timeOffset="526.824">846 452,'-6'40,"2"-25,1 1,1-1,0 0,1 1,1-1,0 1,1-1,1 1,0-1,3 8,-5-22,1 1,-1-1,0 1,1-1,0 1,-1-1,1 1,0-1,-1 0,1 1,0-1,0 0,0 0,0 0,0 0,0 0,0 0,1 0,-1 0,0 0,1 0,-1-1,0 1,1-1,-1 1,1-1,-1 1,1-1,-1 0,1 1,-1-1,1 0,-1 0,1 0,-1-1,1 1,-1 0,1 0,-1-1,1 1,-1-1,1 0,-1 1,0-1,1 0,-1 0,58-51,-51 43,112-141,-118 148,0-1,1 1,-1 0,1 1,0-1,-1 0,1 1,0-1,0 1,0 0,0 0,0 0,0 0,0 1,1-1,-1 1,0 0,0 0,0 0,1 0,-1 1,0-1,0 1,0 0,0 0,0 0,0 0,0 0,0 1,0-1,-1 1,1 0,-1 0,1 0,-1 0,1 0,-1 0,0 1,0-1,0 1,-1 0,1-1,0 1,-1 0,0 0,0 0,0 0,0 1,10 30,-2 1,-1 0,-2 0,-1 1,-2-1,-1 1,-2 0,-4 25,3-7,2-38,-1 0,-1 0,0 0,-1 0,-1-1,0 1,-1 0,-1-1,0 0,-1 0,-1-1,0 1,-1-2,-1 1,0-1,-1 0,0-1,-4 4,12-15,-1 1,1 0,-1 0,1-1,-1 1,0-1,0 0,0 0,0 0,0 0,1-1,-1 1,-1-1,1 1,0-1,0 0,0 0,0-1,0 1,0-1,0 1,0-1,0 0,0 0,1 0,-1 0,0-1,1 1,-1-1,0 0,1 0,0 0,-1 0,1 0,0 0,0-1,0 1,1 0,-1-1,1 0,-1 1,1-1,0 0,0 0,0 0,0 0,0 0,1 0,-1 0,1 0,0 0,0 0,0-1,2-10,1-1,1 1,0 0,0 0,2 0,-1 0,2 1,0 0,0 0,2 1,-1 0,1 0,1 1,0 0,1 1,0 0,0 1,1 0,0 1,1 0,13-5,-8 3,-2 2</inkml:trace>
  <inkml:trace contextRef="#ctx0" brushRef="#br0" timeOffset="766.07">0 1102,'620'-27,"-6"-4,-473 31,-108 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9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1,'0'696,"0"-684</inkml:trace>
  <inkml:trace contextRef="#ctx0" brushRef="#br0" timeOffset="315.229">169 282,'-28'34,"-10"16,6-1,14-9,14-10,13-7,10-7,6-5,4-6,1-3,-3 3,-3 5,-4 6,-7 5,-4 4,-5-3</inkml:trace>
  <inkml:trace contextRef="#ctx0" brushRef="#br0" timeOffset="867.263">509 424,'-5'12,"-2"-1,1 0,1 1,0-1,1 1,0 1,1-1,0 0,1 1,0-1,1 1,0 0,1 0,1-1,0 1,2 8,-2-19,-1 0,1 0,0-1,0 1,0-1,0 1,1-1,-1 1,0-1,0 1,1-1,-1 0,1 0,-1 0,1 0,0 0,-1 0,1 0,0 0,0-1,0 1,-1-1,1 1,0-1,0 0,0 0,0 0,0 0,0 0,0 0,0 0,-1-1,1 1,0-1,0 1,0-1,-1 0,1 0,0 0,-1 0,1 0,0 0,65-53,-26-6,-34 48,0 0,1 0,0 1,1 0,0 1,1 0,0 0,4-1,-13 10,0 0,0 1,0-1,0 1,0 0,0-1,1 1,-1 0,0 0,0-1,0 1,0 0,1 0,-1 0,0 1,0-1,0 0,0 0,0 1,1-1,-1 0,0 1,0-1,0 1,0-1,0 1,0 0,0 0,0-1,-1 1,1 0,0 0,0 0,-1 0,1 0,0 0,-1 0,1 0,-1 0,1 0,-1 0,0 0,1 0,-1 0,0 1,17 58,-16-56,19 207,-13-165,-1 1,-2-1,-2 1,-5 45,3-83,-1 0,0 0,0 0,-1 0,0 0,-1-1,0 1,0-1,-1 1,0-1,0 0,-1-1,0 1,0-1,-1 0,0 0,0-1,-1 1,0-1,0-1,0 1,-1-1,1-1,-1 1,0-1,-1-1,-3 2,7-7,0 1,0-1,0-1,0 1,1-1,-1 0,1 0,0 0,-1 0,2-1,-1 0,0 0,1 0,0 0,0 0,0-1,0 1,1-1,-1 0,1 0,0 0,1 0,0 0,-1 0,1 0,1-1,-1 1,1 0,0 0,0-1,1 1,0-4,1-17,2-1,1 1,1 0,1 0,1 1,1 0,1 0,2 0,-1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48,'-26'37,"21"-32,0 1,0-1,0 1,1 1,0-1,0 1,1-1,0 1,0 0,1 0,-1 1,1-1,1 0,0 1,0-1,0 1,1-1,0 1,0-1,2 7,-1-9,0 1,0 0,1 0,0 0,0-1,0 1,1-1,0 0,0 1,0-1,0-1,1 1,0 0,0-1,0 0,1 0,0 0,-1 0,1-1,0 0,1 0,-1 0,0-1,1 1,0-2,-1 1,1 0,0-1,0 0,0 0,0-1,0 0,0 0,0 0,0-1,0 0,0 0,-1 0,1-1,0 0,0 0,2-1,-1-1,1 0,-1-1,0 0,-1 0,1 0,-1-1,0 1,0-2,-1 1,0-1,0 1,0-1,-1-1,0 1,0-1,-1 1,0-1,0 0,-1 0,0 0,-1-1,0 1,0 0,0-1,-1 1,-1-1,1 1,-1 0,-1-1,1 1,-1 0,-1 0,0 0,0 0,0 1,-1-1,0 1,-1 0,1 0,-2 0,1 1,-6-6,8 9,0 0,-1 0,0 1,1-1,-1 1,0-1,-1 1,1 1,0-1,0 0,-1 1,1 0,-1 0,1 1,-1-1,1 1,-1 0,1 0,-1 0,0 1,1-1,-1 1,1 0,0 1,-1-1,1 1,0 0,0 0,0 0,0 0,-2 2,-13 13</inkml:trace>
  <inkml:trace contextRef="#ctx0" brushRef="#br0" timeOffset="329.727">531 302,'-17'52,"38"-156,27-95,-45 191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3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30,'-236'74,"235"-74,0 0,0 0,0-1,1 1,-1 0,0 0,0 0,0 0,0 0,0 0,0 1,1-1,-1 0,0 0,0 1,0-1,1 0,-1 1,0-1,0 1,1-1,-1 1,0-1,1 1,-1-1,0 1,1 0,-1-1,1 1,-1 0,1 0,-1-1,1 1,0 0,-1 0,1 0,0 0,0-1,0 1,0 0,-1 0,1 0,0 0,0 0,1-1,-1 1,0 0,0 0,0 0,0 0,1-1,-1 1,1 0,-1 0,0 0,1-1,-1 1,1 0,-1-1,1 1,0 0,-1-1,1 1,0-1,0 1,20 9,-13-8,1 1,-2 0,1 0,0 0,-1 1,1 0,-1 0,0 1,0 0,-1 0,0 1,0 0,0 0,0 0,-1 1,0 0,-1 0,1 0,-1 0,-1 1,1 0,-1 0,-1 0,1 0,-1 0,0 5,-4-3,0 1,0-1,-1 1,0-1,-1 0,0 0,0-1,-1 1,-1-1,0 0,0 0,0-1,-1 0,0 0,-1 0,0-1,0 0,-1-1,0 0,0 0,0-1,0 0,-1 0,0-1,-3 0,11-2,1-1,-1 1,0-1,1 0,-1 0,0 0,0 0,0 0,0 0,0-1,0 1,0-1,0 1,-1-1,1 0,0 1,0-1,0 0,0-1,0 1,0 0,-1-1,1 1,0-1,0 1,0-1,0 0,0 0,1 0,-1 0,0 0,0-1,1 1,-1 0,0-1,1 0,0 1,-1-1,1 0,0 1,0-1,0 0,0 0,0 0,0 0,0 0,1 0,-1-1,4-12</inkml:trace>
  <inkml:trace contextRef="#ctx0" brushRef="#br0" timeOffset="572.221">646 114,'-10'32,"1"0,1 1,2-1,1 1,2 1,1-1,1 0,4 27,-1 126,-2-185,-3 22,-2 1,0-1,-1 0,-1-1,-1 0,-1 0,-4 7,13-28,0-1,0 1,0 0,-1 0,1 0,0 0,0 0,-1 0,1 0,-1-1,1 1,-1 0,1 0,-1-1,1 1,-1 0,1-1,-1 1,0 0,0-1,1 1,-1-1,0 1,0-1,0 1,1-1,-1 0,0 1,0-1,0 0,0 0,0 0,0 0,0 0,1 0,-1 0,0 0,0 0,0 0,0 0,0 0,0-1,0 1,0 0,1-1,-1 1,0-1,0 1,0-1,1 1,-1-1,0 1,1-1,-1 0,0 1,1-1,-1 0,1 0,-1 0,1 1,0-1,-1 0,1 0,-2-14,2-1,0 1,0-1,2 1,0 0,0-1,2 1,0 0,0 1,1-1,1 1,1 0,0 0,1 1,0 0,5-6,-5 5,14-29,2 0,2 2,2 1,1 1,2 2,2 1,1 2,1 1,2 1,29-17,-5 21,-59 27,-1 1,1-1,-1 0,1 1,-1 0,1-1,0 1,-1 0,1 0,-1 0,1 0,0 0,-1 0,1 1,0-1,-1 0,1 1,-1 0,1-1,-1 1,1 0,-1-1,0 1,1 0,-1 0,0 0,0 0,1 1,-1-1,0 0,0 0,0 1,0-1,-1 0,1 1,0-1,-1 1,1 0,-1 6,-1 0,0-1,0 1,-1 0,0-1,0 1,-1-1,0 1,0-1,-1 0,0 0,0-1,-1 1,0-1,0 0,-4 4,0 2,-24 29,-1-1,-2-2,-2-2,-1-1,-21 13,45-37</inkml:trace>
  <inkml:trace contextRef="#ctx0" brushRef="#br0" timeOffset="1097.077">984 510,'74'-40,"-46"27,0-2,-1 0,0-2,-2-1,0 0,-1-2,-1-1,-1-1,0-1,5-10,-25 30,5-4,-1-1,1 0,-1-1,-1 1,0-1,0 0,-1 0,0-1,0 1,-1-1,0 0,-1 0,0 0,-1 0,0 0,0 0,-1 0,-1 0,1-1,-2 1,0-4,0 12,1-1,0 0,-1 1,0-1,0 1,1 0,-2 0,1-1,0 1,0 1,-1-1,1 0,-1 0,1 1,-1 0,1-1,-1 1,0 0,0 0,0 0,0 1,0-1,0 1,0 0,0 0,0 0,0 0,0 0,0 0,1 1,-1 0,0-1,0 1,0 0,0 1,-5 0,0 1,0 0,1 1,-1 0,1 0,0 1,0 0,0 0,1 0,-1 1,1 0,0 1,3-4,1-1,0 0,0 1,0 0,0-1,0 1,0 0,1 0,-1 0,1 0,0 0,0 0,0 1,0-1,1 0,-1 0,1 1,0-1,0 0,0 1,0-1,1 0,-1 1,1-1,0 0,0 0,0 0,0 0,0 0,1 0,0 0,-1 0,1 0,0-1,0 1,1-1,-1 1,0-1,1 0,0 0,-1 0,1 0,0 0,3 0,8 2,1 0,0-2,0 0,0 0,0-2,0 0,0 0,14-3,53 0,-80 3,0 0,0 0,0 0,0 0,0 0,-1 0,1 0,0 1,0-1,0 1,0-1,0 1,-1 0,1-1,0 1,-1 0,1 0,0 0,-1 1,0-1,1 0,-1 1,0-1,1 1,-1-1,0 1,0-1,0 1,0 0,-1-1,1 1,0 0,-1 0,1 0,-1 0,1 0,-1-1,0 1,0 0,0 0,0 0,0 0,-1 0,1 2,-38 85,26-67,9-19,1 1,-1 0,1-1,0 1,0 1,0-1,1 0,0 0,-1 1,1-1,1 0,-1 1,1-1,0 1,0-1,0 1,0-1,1 1,0-1,0 0,0 1,0-1,1 0,-1 0,1 0,0 0,1 0,-1 0,3 3,12 5</inkml:trace>
  <inkml:trace contextRef="#ctx0" brushRef="#br0" timeOffset="1334.431">1859 200,'-29'33,"-9"17,2 3,11-6,11-16,12-14,6-10</inkml:trace>
  <inkml:trace contextRef="#ctx0" brushRef="#br0" timeOffset="1797.936">2085 454,'126'-277,"-126"276,0 0,0 0,0 0,1 0,-1 0,0 0,1 0,-1 0,1 1,-1-1,1 0,0 0,-1 0,1 1,0-1,-1 0,1 1,0-1,0 1,-1-1,1 1,0-1,0 1,0 0,0-1,0 1,0 0,0 0,0-1,0 1,0 0,0 0,-1 0,1 0,0 0,0 0,0 1,0-1,0 0,0 0,0 1,0-1,0 1,0-1,-1 1,1-1,0 1,0-1,0 1,-1 0,1-1,0 1,-1 0,1 0,25 57,-19-39,-7-16,0 0,1 0,-1 0,1 0,0 0,0 0,0 0,0 0,0 0,0 0,1 0,0 0,-1-1,1 1,0-1,1 1,-1-1,0 0,0 0,1 0,0 0,-1 0,1-1,0 1,0-1,-1 0,1 1,0-1,1-1,-1 1,0 0,0-1,0 1,0-1,0 0,1 0,-1-1,0 1,0 0,0-1,0 0,0 0,0 0,0 0,2-1,51-64,-41 46</inkml:trace>
  <inkml:trace contextRef="#ctx0" brushRef="#br0" timeOffset="2346.702">2790 114,'-18'18,"2"-4,1 1,0 1,1 0,0 0,1 2,1-1,1 2,1-1,0 2,-4 13,14-31,-1 1,1-1,0 1,0-1,0 1,0-1,0 1,1 0,-1-1,1 1,-1-1,1 0,0 1,0-1,0 0,1 1,-1-1,0 0,1 0,0 0,-1 0,1 0,0 0,0-1,0 1,0-1,0 1,0-1,0 0,1 0,-1 0,0 0,1 0,-1 0,1 0,-1-1,1 0,-1 1,1-1,-1 0,1 0,0 0,-1-1,1 1,-1-1,1 1,-1-1,1 0,-1 0,0 0,1 0,-1 0,0 0,0-1,0 1,0-1,0 0,0 0,22-13,-1 0,-1-2,-1-1,0 0,-2-2,0 0,1-3,18-18,-19 20,-13 13,1 0,0 1,0 0,0 0,1 1,0 0,0 0,0 1,1 0,4-2,-12 7,0 0,0-1,0 1,0 0,0 0,0 0,0 0,0 0,0 0,0 0,0 0,0 0,0 0,0 0,0 1,0-1,0 0,0 1,0-1,0 1,0-1,0 1,0 0,0-1,-1 1,1 0,0-1,0 1,-1 0,1 0,-1 0,1 0,-1 0,1 0,-1-1,1 1,-1 0,0 0,1 0,-1 1,0-1,0 0,0 0,0 0,0 0,0 0,0 0,0 0,-6 57,5-54,-72 348,-9 3,78-336,0-2,-2 1,0 0,-1-1,0 0,-2-1,0 0,0 0,-2-1,0 0,-1-1,0 0,-1-1,0 0,-14 8,-53 4,78-25,0 0,0 0,1 0,-1 0,0 0,0-1,0 1,1 0,-1-1,0 0,0 1,1-1,-1 0,1 0,-1 0,1 0,-1 0,1 0,-1 0,1 0,0-1,0 1,-1 0,1-1,0 1,0-1,1 1,-1-1,0 0,0 1,1-1,-1 0,1 0,-1 1,1-1,0 0,0 0,0 0,0 1,0-1,0 0,0 0,1 1,-1-2,4-11,1 1,0 0,1 0,0 0,1 1,0 0,1 0,0 1,6-6,-10 11,28-32,2 2,2 2,0 1,3 2,0 1,2 2,15-6,178-88,-209 112</inkml:trace>
  <inkml:trace contextRef="#ctx0" brushRef="#br0" timeOffset="4588.176">2452 256,'5'0,"1"-5,5-1,0-5,4 0,-2-4,-2-3,-4-4,3 2,-1-1,3 4,-1 0,-2 7,-3 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255 537,'-15'30,"1"-1,2 2,1 0,1 0,2 1,1 0,2 0,0 6,5-34,-1 0,0 1,1-1,0 1,0-1,1 1,-1-1,1 1,0-1,0 0,0 1,1-1,-1 0,1 0,0 0,0 0,1 0,-1-1,1 1,0-1,0 1,0-1,0 0,0 0,1 0,0-1,-1 1,1-1,0 0,0 0,0 0,0 0,1-1,-1 0,0 0,1 0,-1 0,1-1,-1 0,1 0,-1 0,1 0,-1-1,0 1,1-1,-1 0,3-2,14-8,-2-2,1-1,-2 0,0-2,0 0,-2 0,0-2,-1 0,-1-1,0 0,-1-1,-2 0,1-4,-2 9,14-24,-1-1,-3-1,-1-1,-1 0,-3-1,-2-1,-1-1,-2 0,-3 0,-1-1,-2-11,-11-99,7 156,0 1,0-1,0 1,0-1,0 1,0-1,0 1,0-1,0 1,0-1,-1 1,1-1,0 1,0-1,0 0,-1 1,1-1,0 1,0-1,-1 0,1 1,0-1,-1 1,1-1,-1 0,1 0,0 1,-1-1,1 0,-1 0,1 1,-1-1,1 0,0 0,-1 0,1 0,-1 0,1 0,-1 0,1 0,-1 0,1 0,-1 0,1 0,-1 0,1 0,-1 0,1 0,-1 0,1-1,-1 1,1 0,0 0,-1-1,1 1,-1 0,1-1,0 1,-1 0,1-1,0 1,-1 0,1-1,0 1,-14 45,-2 47,3 0,1 73,6-55,6 0,4 0,4 0,8 11,1 20,-7 1,-5 0,-7 4,2-122,1-20,0 0,-1 1,0-1,0 1,0-1,0 1,-1-1,1 1,-1-1,0 1,-1-1,1 0,-1 0,0 1,0-1,0-1,0 1,-1 0,1 0,-1-1,0 1,0-1,-1 0,1 0,-1 0,1-1,-1 1,0-1,0 0,0 0,0 0,0 0,-1-1,1 0,0 0,-1 0,1 0,-1-1,-1 1,-11-5</inkml:trace>
  <inkml:trace contextRef="#ctx0" brushRef="#br0" timeOffset="256.841">1 1,'0'0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8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4 697,'-1'3,"0"0,1 0,-1 0,1 0,0 0,0 0,0 0,0 0,1 0,-1 0,1 0,0 0,0 0,0 0,0 0,0-1,1 1,-1 0,1-1,0 1,0-1,0 0,0 0,0 1,0-1,0 0,1-1,-1 1,1 0,-1-1,1 0,0 1,0-1,0 0,-1 0,1 0,0-1,0 1,0-1,2 0,7-6,0-1,-1-1,0 0,-1-1,0 0,0 0,-1-1,0 0,0-1,-1 0,-1 0,5-10,-10 18,266-357,-220 302,143-148,-189 203,0 1,0 0,0 0,1 0,-1 0,0 0,1 0,0 1,-1-1,1 1,0 0,0-1,0 1,0 1,0-1,0 0,0 1,0-1,0 1,0 0,0 0,0 0,0 1,0-1,0 1,0 0,0-1,0 1,0 1,0-1,-1 0,1 1,0-1,-1 1,1 0,-1 0,0 0,1 0,-1 0,0 0,0 1,-1-1,1 1,0-1,-1 1,1 0,-1 1,6 14,-1 1,-1 0,-1 1,-1-1,0 1,-2 0,0 0,-1-1,-1 1,-2 4,2 16,0-8,-2 0,-1 1,-2-1,-1-1,-1 1,-2-1,-1-1,-5 8,8-23,0-1,-1 1,-1-1,0-1,-1 0,0 0,-1-1,0-1,-1 0,0 0,-1-1,0-1,-1-1,0 0,0 0,-1-2,0 0,0-1,0 0,-1-1,1-1,-1-1,-12 1,24-4,0 1,0-1,0 0,0 0,1 0,-1-1,0 0,1 0,-1 0,1 0,0-1,0 0,0 1,0-2,0 1,1 0,-1-1,1 1,0-1,0 0,0 0,1-1,-1 1,1 0,0-1,0 1,1-1,-1 0,1 0,0 1,0-1,1 0,-1 0,1 0,0 0,1 0,-1 0,1 0,0 1,0-1,0 0,1 0,0 1,0-1,2-3,28-40,-17 29</inkml:trace>
  <inkml:trace contextRef="#ctx0" brushRef="#br0" timeOffset="301.138">1077 443,'-14'21,"2"1,0 0,2 0,0 1,2 0,0 1,2 0,0 0,1 5,6-24,-1 0,1 0,-1 0,1 1,1-1,-1 0,1-1,0 1,0 0,0 0,1-1,0 1,0-1,0 0,0 0,0 0,1 0,0-1,0 1,0-1,0 0,0 0,1 0,-1-1,1 0,0 0,0 0,0 0,0-1,0 0,0 0,0 0,0 0,0-1,1 0,-1 0,0 0,0-1,0 0,0 0,1 0,-1-1,-1 1,1-1,2-1,6-1,0-1,0-1,0 0,0 0,-1-1,0-1,-1 0,0 0,0-1,-1-1,0 0,0 0,-1-1,-1 0,1 0,-2-1,0 0,0-1,-1 1,1-7,-6 14,0 0,0 0,-1-1,0 1,0 0,0 0,-1 0,1 0,-1-1,0 1,-1 0,1 0,-1 0,0 1,0-1,-1 0,0 1,1-1,-1 1,-1 0,1 0,-1 0,1 1,-1-1,0 1,0 0,-1 0,1 0,-1 0,1 1,-1 0,0 0,0 0,0 1,0-1,0 1,0 0,0 1,0-1,-1 1,-3 0,-58 6,36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30,'24'0,"12"0,6 0,5-5,-2-1,-2 0,-5 1,-3 1,2 2,-1 1,-2 0,-1 1,-2 0,-2 1,-5-1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87,'39'-5,"16"-1,5-1,1 2,-4-3,-3 0,-6 0,-1 3,-4-3,1-1,-3 2,-4 2,-3 2,-7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90,'-30'16,"2"1,0 2,2 1,0 1,1 1,-18 21,38-38,0 0,0 0,1 0,0 1,0 0,1-1,0 1,0 0,0 1,0-1,1 0,0 1,1 0,-1-1,1 1,1 0,-1 0,1-1,0 1,1 0,-1 0,1-1,1 1,-1 0,1-1,0 1,1-1,0 0,0 0,0 0,0 0,1 0,0-1,0 1,1-1,0 0,0-1,4 4,6-1,0-1,1-1,0 0,0-1,0-1,1-1,-1 0,1-1,0 0,-1-2,1 0,-1-1,1 0,4-2,11-4,-1-1,1-1,-2-1,1-2,-2-1,0-2,0-1,-2-1,4-3,-18 10,0 1,0-1,-1-1,-1-1,0 1,0-2,-1 1,2-6,-9 14,0 0,-1 0,0 0,0 0,0-1,0 1,-1 0,0-1,0 1,-1-1,1 1,-1-1,0 1,-1-1,1 1,-1-1,0 1,-1-1,1 1,-1 0,0 0,0 0,-1 0,1 0,-1 0,-2-3,-4-1,1-1,-1 1,-1 0,1 1,-1 1,-1-1,1 1,-1 1,-1 0,1 1,-1 0,0 0,0 2,0-1,-1 1,-8 0,-7-1,0 2,0 0,0 2,0 1,0 2,0 0,-2 3,-16 5,8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2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495 127,'-1'-1,"0"0,0 1,0-1,0 0,0 1,0-1,0 0,0 1,-1-1,1 1,0-1,0 1,0 0,-1 0,1 0,0-1,0 1,-1 0,1 0,0 1,-1-1,1 0,0 0,0 1,0-1,-1 0,1 1,0-1,0 1,0 0,0-1,0 1,0 0,0 0,0-1,0 1,0 0,0 0,0 0,1 0,-1 0,0 1,1-1,-1 0,1 0,-1 1,-125 184,-39 41,30-78,122-139</inkml:trace>
  <inkml:trace contextRef="#ctx0" brushRef="#br0" timeOffset="499.229">15 15,'-10'-15,"6"21,8 28,136 275,-140-308,49 149,63 130,-76-230,-28-51</inkml:trace>
  <inkml:trace contextRef="#ctx0" brushRef="#br0" timeOffset="1027.778">551 636,'0'-5,"0"4,0 6,0 7,0 7,0 4,0 4,0 1,0 2,-4-6,-3 0,1-1,6-4,3-5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28,'-1'471,"-27"-234,2-96,24-117</inkml:trace>
  <inkml:trace contextRef="#ctx0" brushRef="#br0" timeOffset="229.035">1 480,'33'5,"16"1,10 0,4-1,-4-6,-3-4,0 1,-6-6,-6 0,-6 2,-4-3,-4 0,-2 3,-1 2,-4-3,-3 1,-3 1</inkml:trace>
  <inkml:trace contextRef="#ctx0" brushRef="#br0" timeOffset="680.685">875 0,'-74'408,"72"-373,1 0,2 1,2-1,1 0,1 0,3 0,0-1,8 15,-16-45,0 0,0 0,1 0,-1 0,1-1,0 1,0 0,1-1,-1 1,1-1,0 1,0-1,0 1,0-1,0 0,1 0,-1 0,1-1,0 1,0-1,0 1,0-1,1 0,-1 0,0 0,1-1,-1 1,1-1,0 0,0 0,-1 0,1 0,0-1,0 1,0-1,0 0,-1 0,1-1,0 1,0-1,0 0,117-97,-91 70,-20 18,0 0,0 1,1-1,1 2,-1 0,1 0,1 1,3-1,-14 9,1-1,-1 1,0-1,0 1,0 0,0-1,0 1,0 0,0 1,-1-1,1 0,0 0,0 1,-1-1,1 1,-1 0,0-1,1 1,-1 0,0 0,0 0,0-1,0 1,0 1,-1-1,1 0,0 0,-1 0,0 0,1 0,-1 0,0 1,0-1,0 0,-1 0,1 0,0 0,-1 0,1 1,-1-1,0 0,0 1,1 1,-3 52,6 67,-2-120,0 0,0-1,0 1,1 0,-1 0,1 0,0-1,-1 1,1-1,0 0,1 1,-1-1,0 0,1 0,-1 0,1 0,-1-1,1 1,0-1,0 0,0 1,0-1,0-1,0 1,0 0,0-1,0 1,0-1,0 0,0 0,0 0,1-1,-1 1,0-1,0 1,0-1,16-5</inkml:trace>
  <inkml:trace contextRef="#ctx0" brushRef="#br0" timeOffset="983.214">1525 734,'180'-14,"-170"12,-1 0,0-1,0 0,-1 0,1-1,-1 0,1 0,-1-1,0 0,-1 0,1-1,-1 0,0-1,-1 1,1-1,-1 0,-1-1,1 0,-4 5,0 1,0 0,0-1,-1 0,1 1,-1-1,1 0,-1 0,0 1,0-1,0 0,-1 0,1 0,-1-1,0 1,1 0,-1 0,-1 0,1 0,0 0,-1 0,1 0,-1 0,0 0,0 0,0 0,-1 0,1 1,-1-1,1 0,-1 1,0-1,0 1,0 0,0 0,-1 0,1 0,0 0,-1 0,1 0,-1 1,0-1,0 1,0 0,1 0,-1 0,0 0,-2 0,-7 1,1 1,-1 0,0 1,1 0,0 0,0 1,-1 1,2 0,-1 1,0 0,1 0,0 1,0 0,1 1,0 0,0 1,1 0,-1 0,2 1,-1 0,1 0,1 1,0 0,-1 1,4-6,-1 1,1 0,0 0,1 0,0 1,0-1,0 1,0-1,1 1,0-1,1 1,-1 0,1 0,1-1,-1 1,1 0,0-1,1 1,0-1,0 1,0-1,1 0,-1 0,1 0,1 0,-1 0,1-1,0 1,1-1,-1 0,1-1,0 1,2 1,105 41,-86-44</inkml:trace>
  <inkml:trace contextRef="#ctx0" brushRef="#br0" timeOffset="1366.669">2117 762,'0'0,"-1"1,1 0,0 0,0 0,0-1,0 1,0 0,0 0,0 0,0-1,1 1,-1 0,0 0,0-1,1 1,-1 0,0 0,1-1,-1 1,1 0,-1-1,1 1,-1-1,1 1,-1 0,1-1,-1 1,1-1,0 0,-1 1,1-1,0 1,0-1,-1 0,1 0,0 1,0-1,-1 0,1 0,0 0,0 0,0 0,-1 0,1 0,0 0,0 0,0 0,-1-1,1 1,0 0,0 0,-1-1,1 1,0 0,-1-1,1 1,0-1,-1 1,1-1,-1 1,1-1,-1 0,1 1,-1-1,1 1,-1-1,1 0,-1 0,166-152,-166 152,1 0,0 0,0 1,-1-1,1 1,0-1,0 1,0-1,0 1,0-1,0 1,0 0,0-1,0 1,0 0,0 0,0 0,0 0,0 0,0 0,0 0,0 0,0 0,0 0,0 1,0-1,-1 0,1 1,0-1,0 1,0-1,0 1,0-1,0 1,-1-1,1 1,0 0,0 0,-1-1,1 1,-1 0,1 0,-1 0,1 0,-1-1,1 1,-1 0,0 0,1 0,-1 0,0 0,0 0,0 0,0 0,0 0,0 0,0 0,0 0,0 0,0 0,-1 0,1 0,0 0,-1 1,1 4,0 1,0 0,0 0,1 0,0-1,1 1,-1 0,1-1,1 0,-1 1,1-1,0 0,0 0,1 0,0-1,0 1,0-1,1 0,-1 0,1 0,1-1,-1 0,0 0,1 0,0-1,0 1,0-1,0-1,1 1,-1-1,1 0,3 0,-1-2,-1 1,1-2,0 1,-1-1,1-1,-1 1,0-1,1-1,-1 0,0 0,0 0,-1-1,1 0,-1-1,0 0,0 0,0 0,-1-1,1 0,-1 0,-1-1,1 0,105-160,-110 166,12-23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8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0,'0'30,"-3"10,2-1,2 0,2 0,1 0,2-1,1 1,2-1,2-1,1 0,17 33,-26-64,0 1,0-1,1 0,0 0,1-1,-1 1,1-1,0 0,0 0,0-1,1 0,0 1,0-2,0 1,0-1,0 0,1 0,-1-1,1 0,0 0,0 0,0-1,0 0,0 0,0-1,0 0,0 0,0-1,0 0,0 0,0 0,-1-1,1 0,0-1,-1 1,1-1,-1-1,2 0,23-21,-1-1,-1-1,-2-1,0-1,-2-2,-2-1,1-3,20-25,-44 61,1 0,-1-1,0 1,0-1,0 1,0-1,1 0,-1 1,0-1,1 1,-1-1,0 1,1-1,-1 0,0 1,1-1,-1 0,1 1,-1-1,1 0,-1 1,0-1,1 0,-1 0,1 0,0 0,-1 1,1-1,-1 0,1 0,-1 0,1 0,-1 0,1 0,-1 0,1 0,-1 0,1-1,-1 1,1 0,-1 0,1 0,-1-1,1 1,-1 0,1 0,-1-1,0 1,1-1,-1 1,1 0,-1-1,0 1,1-1,-1 1,0 0,0-1,1 1,-1-1,0 1,0-1,0 1,0-1,1 1,-1-1,0 0,0 1,0-1,0 1,1 46,-1-36,-2-2,1 0,0 0,1 1,0-1,0 0,1 0,-1 0,2 0,0 0,0 0,0 0,1 0,0 0,0-1,1 0,0 0,0 0,1 0,0 0,0-1,1 0,-1 0,1 0,0-1,1 0,0 0,-1-1,2 0,-1 0,0 0,1-1,-1 0,6 1,-3-3,1-1,-1 0,1 0,-1-1,0-1,1 1,-1-2,0 1,0-2,-1 1,1-1,-1-1,1 1,-1-2,-1 1,1-1,-1 0,0-1,0 0,0-1,8-9,0-1,-1 0,-1-1,0-1,-2 0,0-1,-2 0,4-9,-8 10,-1 1,-1-1,0 0,-2 0,0 0,-1-1,-1 1,-2-13,1 28,1-20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52,'33'-4,"17"-3,4 1,-3 2,-4 0,-6-3,-5-1,-4 2,-3 1,-5 6,-8 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18,'33'0,"17"0,4 0,2 0,-3 0,-6-4,-6-3,-10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1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262 338,'40'-6,"-40"6,1 0,0 0,-1 0,1 0,-1 0,1 0,0 0,-1 1,1-1,-1 0,1 0,-1 0,1 1,0-1,-1 0,1 1,-1-1,1 0,-1 1,0-1,1 1,-1-1,1 0,-1 1,0-1,1 1,-1-1,0 1,0 0,1-1,-1 1,0-1,0 1,0-1,0 1,1 0,-1-1,0 1,0 0,0-1,-1 1,1-1,0 1,0 0,0-1,0 1,0-1,-1 1,1-1,0 1,-1-1,1 1,0-1,-1 1,1-1,0 1,-1-1,1 1,-1-1,0 1,-78 81,-32 70,14 38,85-175,0-3</inkml:trace>
  <inkml:trace contextRef="#ctx0" brushRef="#br0" timeOffset="267.328">8 366,'19'34,"12"15,4 0,-3-4,-2-4,-2-5,0-9,-6-3,-1-2,1-4,-4 0,0-4,-4 1,2 3,-2-2</inkml:trace>
  <inkml:trace contextRef="#ctx0" brushRef="#br0" timeOffset="936.146">432 84,'38'-17,"1"1,1 3,0 1,36-6,-75 17,1 0,0 0,-1 0,1 1,0-1,0 1,0-1,0 1,-1-1,1 1,0 0,0 0,0 0,0 0,0 0,0 0,0 1,0-1,-1 1,1-1,0 1,0 0,0 0,-1 0,1 0,0 0,-1 0,1 0,-1 0,1 0,-1 1,0-1,0 1,1-1,-1 1,0 0,0-1,0 1,-1 0,1-1,0 1,-1 0,1 0,-1 0,0 0,1 0,-1 0,0 0,0-1,0 1,-1 2,-29 61,26-61,1 0,-1 1,1-1,0 1,0 0,1 0,-1 0,1 0,0 0,0 1,1-1,0 1,0-1,0 1,0-1,1 1,0-1,0 1,1 0,-1-1,1 1,1-1,-1 1,1-1,0 0,0 1,0-1,1 0,-1-1,1 1,3 3,4-1,1 0,0 0,0-1,1 0,0-1,0-1,0 1,0-2,1 0,-1 0,1-2,0 1,0-1,-1-1,1-1,0 1,0-2,0 0,-1 0,1-2,7-2,4-1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11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0,'-11'35,"2"0,1 1,2 0,1 0,2 1,2-1,3 36,32 135,-34-191,0 0,-2-1,0 1,0-1,-2 0,0 0,0 0,-2 0,1-1,-8 12,0-2</inkml:trace>
  <inkml:trace contextRef="#ctx0" brushRef="#br0" timeOffset="343.405">344 226,'-97'64,"64"-44,1 0,1 2,1 2,1 1,-24 26,50-49,1 0,0 0,0 0,0 0,0 1,0-1,1 0,-1 1,1 0,0-1,-1 1,1 0,0-1,1 1,-1 0,0 0,1 0,-1 0,1 0,0-1,0 1,0 0,1 0,-1 0,1 0,-1 0,1 0,0-1,0 1,0 0,1-1,-1 1,1 0,-1-1,1 0,0 1,0-1,0 0,0 0,0 0,0 0,1 0,-1-1,1 1,-1-1,3 1,203 49,-202-49,0 1,0 0,0-1,0 2,-1-1,0 1,1 0,-1 0,0 0,-1 1,1-1,-1 1,0 0,0 1,-1-1,1 1,-1-1,1 3,5 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9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0 565,'34'0,"16"0,3 0,-1-5,-5-2,-6 1,-10 1</inkml:trace>
  <inkml:trace contextRef="#ctx0" brushRef="#br0" timeOffset="865.15">707 0,'1'2,"0"-1,0 1,1-1,-1 1,0-1,0 1,0 0,-1-1,1 1,0 0,-1 0,1-1,-1 1,1 0,-1 0,0 0,0 0,0 0,0 0,0 0,0 0,-1-1,1 1,0 0,-1 0,0 0,1 0,-1-1,-1 2,2-1,-36 168,36-168,-2 1,1 1,0-1,0 0,0 0,1 1,-1-1,1 0,0 1,0-1,0 1,0-1,0 0,1 1,-1-1,1 0,0 0,0 1,1-1,-1 0,0 0,1 0,0 0,0 0,0-1,0 1,0-1,1 1,-1-1,1 0,-1 1,1-1,0-1,0 1,0 0,0-1,0 1,0-1,0 0,0 0,16-4,-1-3</inkml:trace>
  <inkml:trace contextRef="#ctx0" brushRef="#br0" timeOffset="1135.245">509 479,'34'-4,"15"-3,5 1,-3-3,-4-1,-6 2,-5 2,-4 2,-3 2,-1 1,-5 1</inkml:trace>
  <inkml:trace contextRef="#ctx0" brushRef="#br0" timeOffset="1528.879">593 678,'192'0,"-190"0,0 0,0 0,1 0,-1 0,0 0,0 0,1 1,-1-1,0 1,0-1,0 1,0 0,1 0,-1 0,-1 0,1 0,0 1,0-1,0 0,-1 1,1-1,0 1,-1 0,0 0,1-1,-1 1,0 0,0 0,0 0,0 0,0 0,-1 1,1-1,0 0,-1 0,0 0,1 1,-1-1,0 0,0 0,-1 1,1-1,0 0,-1 0,1 1,-1-1,0 0,0 0,0 0,0 0,0 0,0 0,0 0,0 0,-2 0,-63 63,56-58,1 0,0 0,0 1,1 1,0-1,0 1,1 1,1-1,-1 1,1 0,1 1,0-1,0 1,1 0,-2 11,6-18,1 0,-1-1,1 1,0 0,0-1,0 1,1-1,-1 1,1-1,0 0,0 0,0 0,0 0,1 0,-1 0,1 0,0-1,-1 1,1-1,0 0,1 0,-1 0,0 0,1-1,-1 1,1-1,-1 0,1 0,-1 0,1 0,0-1,-1 1,1-1,0 0,0 0,-1-1,1 1,0-1,-1 0,1 0,0 0,-1 0,1 0,-1-1,0 0,1 1,0-2,79-48,-64 34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49,'25'7,"0"0,0-3,1 0,0-1,0-1,0-2,0-1,0-1,0-1,23-5,211-44,-258 51,0 0,-1 0,1 0,-1 0,1 1,-1-1,1 0,0 0,0 1,-1-1,1 1,0 0,0-1,-1 1,1 0,0 0,0 0,0 0,-1 1,1-1,0 0,0 1,-1-1,1 1,0 0,-1-1,1 1,0 0,-1 0,1 0,-1 0,0 0,1 0,-1 1,0-1,0 0,1 1,-1-1,0 1,0-1,-1 1,1 0,0 0,-36 93,17-57,-56 158,-34 89,46-139,-4 104,64-229,14-33,-3 0</inkml:trace>
  <inkml:trace contextRef="#ctx0" brushRef="#br0" timeOffset="5850.053">1 586,'284'-30,"-142"4,-14 14,-32-4,-72 15</inkml:trace>
  <inkml:trace contextRef="#ctx0" brushRef="#br0" timeOffset="6132.119">961 783,'-5'15,"-2"9,1 5,6-2,8-5,2-8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4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763 177,'-1'0,"1"0,-1-1,1 1,0 0,-1 0,1 0,-1 0,1-1,-1 1,1 0,-1 0,1 0,-1 0,1 0,-1 0,1 0,-1 0,1 0,-1 1,1-1,-1 0,1 0,-1 0,1 0,-1 1,1-1,-1 0,1 1,0-1,-1 0,1 1,0-1,-1 0,1 1,0-1,-1 0,1 1,0-1,0 1,-1-1,1 1,0-1,0 1,0-1,0 1,0-1,0 1,0-1,-1 1,2-1,-1 1,0-1,0 1,0-1,0 1,0-1,0 1,-23 125,2 3,6 2,4 30,-15 187,26-333,1-8,-1-1,0 1,0-1,0 1,0-1,-1 1,-1-1,1 0,-1 1,0-1,0 0,0 0,-4 5,-5-38,10 4,1 0</inkml:trace>
  <inkml:trace contextRef="#ctx0" brushRef="#br0" timeOffset="596.648">0 516,'50'-27,"434"-173,-174 59,-292 135,-5 4</inkml:trace>
  <inkml:trace contextRef="#ctx0" brushRef="#br0" timeOffset="1032.348">988 9,'0'0,"0"1,0-1,1 0,-1 1,0-1,1 1,-1-1,0 0,1 1,-1-1,0 0,1 1,-1-1,0 0,1 1,-1-1,1 0,-1 0,1 0,-1 0,1 1,-1-1,1 0,-1 0,1 0,-1 0,1 0,-1 0,1 0,-1 0,1 0,-1 0,1-1,-1 1,1 0,-1 0,0 0,1 0,-1-1,1 1,-1 0,1-1,-1 1,0 0,1-1,-1 1,0 0,1-1,-1 1,0-1,0 1,1 0,-1-1,0 1,0-1,0 1,0-1,1 1,-1-1,0 1,0-1,0 1,0-1,0 1,0-1,0 1,0-1,-1 1,1-1,0 1,7 39,-4 289,-4-180,5-1,7 6,-7-113,-4-26,1-1,0 1,1-1,1 0,0 1,1-1,0 0,1-1,4 8,-8-18,1 0,0 1,0-1,0 0,0 0,0 0,1 0,-1 0,1 0,-1-1,1 1,0-1,-1 0,1 0,0 0,0 0,0 0,0-1,0 1,0-1,0 0,0 0,0 0,0 0,0 0,0-1,0 1,-1-1,1 0,0 0,0 0,2-1,83-53,-80 48,36-32,2 2,2 3,28-16,-75 49,1-1,0 0,0 1,0-1,0 1,0 0,0 0,0 0,0 0,0 0,1 0,-1 0,0 1,1-1,-1 1,0 0,1 0,-1-1,1 2,-1-1,0 0,1 0,-1 1,0-1,1 1,-1 0,0 0,0 0,1 0,-1 0,0 0,0 0,0 1,0-1,-1 1,1 0,0-1,0 2,0 6,1 0,-2 0,1 1,-1-1,-1 1,0-1,0 1,-1-1,0 1,-1-1,0 0,0 1,-1-1,-2 4,-10 68,14-80,1 1,-1-1,1 1,0-1,0 1,0-1,0 1,0-1,0 1,1-1,-1 1,0-1,1 1,-1-1,1 1,-1-1,1 1,0-1,0 0,-1 1,1-1,0 0,0 0,0 0,1 0,-1 0,0 0,0 0,0 0,1 0,-1 0,1-1,-1 1,0-1,1 1,-1-1,1 1,-1-1,1 0,-1 0,1 0,-1 0,1 0,0 0,-1 0,1 0,-1 0,1-1,-1 1,1-1,-1 1,0-1,1 0,23-12,-2-4</inkml:trace>
  <inkml:trace contextRef="#ctx0" brushRef="#br0" timeOffset="1400.7">1891 911,'12'4,"0"-2,0 1,0-1,0-1,0 0,1-1,-1 0,0-1,0 0,0-1,0-1,0 0,0 0,0-1,-1 0,0-1,0-1,0 0,-1 0,1-1,-2 0,1-1,-1 0,0 0,-1-1,1 0,-2-1,7-9,-12 16,0 1,0-1,-1 0,1 0,0 1,-1-1,0 0,0 0,0 0,0-1,0 1,-1 0,1 0,-1 0,0-1,0 1,0 0,0 0,-1-1,1 1,-1 0,0 0,0 0,0 0,0 0,0 0,-1 0,1 0,-1 0,0 1,0-1,0 1,0-1,0 1,-1 0,1 0,-1 0,0 0,1 0,-1 1,0-1,0 1,0-1,0 1,0 0,0 1,0-1,0 0,-1 1,1 0,0-1,0 1,-1 1,-8 2,0 2,0 0,0 0,1 1,0 1,0-1,0 2,1 0,0 0,1 1,0 0,0 0,1 1,0 0,1 1,0 0,0 0,1 0,1 1,0 0,-3 11,4-16,0 1,0-1,1 1,0 0,1 0,0 1,0-1,0 0,1 1,0-1,1 1,0-1,0 1,1-1,0 1,1-1,0 1,0-1,0 0,1 0,0 0,1-1,0 1,0-1,1 1,0-1,0-1,6 7,-1-5,0-1,1 0,0-1,1 0,-1 0,1-2,0 1,1-1,-1-1,1 0,-1-1,1 0,0-1,0-1,0 0,-1 0,1-1,0-1,0 0,-1-1,10-3,6-1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52,'-16'-42,"16"41,0 1,0-1,-1 1,1-1,0 1,-1-1,1 1,0-1,-1 1,1-1,-1 1,1 0,-1-1,1 1,-1 0,1-1,-1 1,1 0,-1-1,0 1,1 0,-1 0,1 0,-1 0,0 0,1 0,-1 0,1 0,-1 0,0 0,1 0,-1 0,1 0,-1 0,0 0,1 1,-1-1,1 0,-1 0,1 1,-1-1,1 0,-1 1,1-1,-1 1,1-1,-1 0,1 1,0-1,-1 1,1-1,0 1,-1-1,1 1,0 0,0-1,0 1,-1-1,1 1,0 0,0-1,0 1,0-1,0 1,0 0,0-1,0 1,-5 16,1 0,1 0,0 0,2 0,-1 0,2 0,0 1,3 11,-2-11,0 0,2 1,0-1,1-1,1 1,0 0,1-1,1 0,1-1,1 1,0-2,1 1,0-1,1-1,1 0,4 3,-12-14,0 0,0 0,1 0,0 0,-1-1,1 0,0 0,0 0,0 0,0-1,1 0,-1 0,0-1,0 1,1-1,-1 0,0 0,1-1,-1 0,0 0,0 0,0 0,0-1,0 0,0 0,0 0,0-1,-1 0,1 0,-1 0,0 0,0-1,0 1,0-1,-1 0,2-1,18-23,-2 0,0-1,-2-1,-1-1,12-31,-14 31,-16 30,0 1,0-1,0 0,0 0,0 0,0 0,0 0,1 0,-1 0,0 1,1-1,-1 0,0 0,1 0,-1 1,1-1,-1 0,1 0,0 1,-1-1,1 1,0-1,-1 0,1 1,0-1,0 1,0 0,-1-1,1 1,0 0,0-1,0 1,0 0,0 0,-1 0,1-1,0 1,0 0,0 0,0 1,0-1,0 0,0 0,0 0,-1 1,1-1,0 0,0 1,0-1,-1 1,1-1,0 1,0-1,-1 1,1-1,0 1,-1 0,1-1,-1 1,1 0,-1 0,1-1,66 152,-64-146,1-1,0 1,0-1,0 0,1-1,0 1,0-1,0 0,0 0,1 0,0-1,0 0,-1 0,2 0,-1-1,0 0,0 0,4 0,-2 1,1-1,-1 0,1 0,-1-1,1 0,0-1,-1 0,1 0,0-1,-1 0,1-1,-1 0,1 0,-1 0,0-1,0-1,0 1,0-1,0-1,5-4,-1-1,-1 0,0-1,0 0,-1 0,0-1,-1-1,-1 1,0-2,0 1,-1-1,-1 0,2-7,-4 1,0 1,-1-1,-1 0,-1 0,0-1,-2 1,-2-17,3 35,0 1,0-1,0 0,0 1,0-1,0 0,-1 1,1-1,0 0,-1 1,1-1,-1 1,0-1,0 1,1-1,-1 1,0-1,0 1,0 0,0 0,-1-1,1 1,0 0,-1 0,1 0,0 0,-1 0,1 1,-1-1,1 0,-1 1,1-1,-1 1,0-1,1 1,-1 0,0 0,1 0,-1 0,0 0,1 0,-1 0,0 0,1 1,-1-1,-1 1,-12 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0,'-21'105,"4"1,5 1,5-1,4 2,5 15,25 93,0-118,-27-98,0 0,0-1,1 1,-1-1,0 1,1 0,-1-1,0 1,1 0,-1-1,1 1,-1 0,0-1,1 1,-1 0,1 0,-1 0,1-1,-1 1,1 0,-1 0,1 0,-1 0,1 0,-1 0,1 0,-1 0,1 0,-1 0,0 0,1 0,-1 0,1 1,-1-1,1 0,-1 0,1 0,-1 1,1-1,-1 0,0 1,1-1,-1 0,0 1,1-1,-1 0,0 1,1-1,-1 1,0-1,0 0,1 1,-1-1,0 1,0-1,0 1,0-1,0 1,0-1,0 1,0-1,0 1,0-1,0 1,0-1,0 1,0-1,0 1,0-1,14-38,-14 36,25-100,-15 71</inkml:trace>
  <inkml:trace contextRef="#ctx0" brushRef="#br0" timeOffset="264.173">315 367,'-208'235,"155"-160,52-73,0 0,0 0,1 0,-1 0,1 0,-1 0,1 0,-1 0,1 1,0-1,0 0,0 0,1 0,-1 1,0-1,1 0,-1 0,1 0,0 0,0 0,0 0,0 0,0 0,0 0,0-1,1 1,-1 0,1-1,-1 1,1-1,-1 1,1-1,0 0,0 1,0-1,0 0,0-1,0 1,0 0,202 81,-81 14,-92-72,-14-17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42 130,'-15'70,"11"-58,0 0,1-1,0 1,1 1,1-1,-1 0,2 0,0 1,0-1,2 0,-1 0,1 0,1 0,4 12,-6-21,0-1,1 1,-1 0,1-1,0 1,0-1,0 1,0-1,0 0,0 0,0 0,1 0,-1 0,1-1,0 1,-1-1,1 0,0 1,0-1,0 0,0-1,0 1,0 0,0-1,0 0,0 0,0 0,0 0,0 0,0-1,0 1,0-1,0 0,0 0,0 0,0 0,5-2,0-1,0 0,-1-1,1 0,-1 0,0-1,0 0,-1 0,1 0,-1-1,-1 0,1 0,0-1,1 0,-1 0,-1-1,1 0,-2 0,1 0,-1-1,0 1,-1-1,-1 0,1 0,-1 0,-1-1,0 1,0 0,-1-1,-1 1,1 0,-2 0,1-1,-1 1,-1 0,0 0,0 1,-1-1,-1 1,1 0,-4-5,4 10,-1 0,0 1,0 0,0 0,0 0,0 0,0 1,-1-1,1 1,-1 1,0-1,1 1,-1 0,0 0,0 1,0 0,0 0,0 0,1 1,-1 0,0 0,0 0,1 1,-1-1,0 1,1 1,0-1,0 1,-1 0,2 0,-1 1,0-1,1 1,-1 0,1 0,0 1,1-1,-1 1,1 0,-11 15,2-3</inkml:trace>
  <inkml:trace contextRef="#ctx0" brushRef="#br0" timeOffset="295.866">437 440,'1'-23,"1"1,2-1,0 0,1 1,2 0,0 0,1 0,1 1,1 1,1-1,1 2,3-4,82-124,-83 140,-4 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0,'11'206,"8"217,5-229,-24-193,0 0,0 0,-1 0,1 0,0 0,0 0,0 0,0 0,0 0,0 0,0 0,0 0,0 0,1 0,-1 0,0 0,1 0,-1 0,1 0,-1 0,1 0,-1 0,1-1,0 1,-1 0,1 0,0-1,0 1,-1 0,1-1,0 1,0-1,0 1,0-1,0 1,0-1,0 0,0 1,0-1,0 0,0 0,0 0,0 0,0 0,0 0,0 0,0 0,0 0,0 0,0 0,0-1,0 1,0-1,0 1,0 0,0-1,0 1,0-1,-1 0,1 1,0-1,0 0,-1 0,1 1,0-1,-1 0,70-63,-33 27,2 2,2 2,1 1,44-24,-84 55,98-41,-97 42,1-1,-1 1,1-1,-1 1,1 1,-1-1,1 0,-1 1,0-1,1 1,-1 0,0 0,0 1,1-1,-1 1,0-1,0 1,0 0,-1 0,1 0,0 1,-1-1,0 0,1 1,-1 0,0 0,0-1,0 1,0 2,2 2,-1 0,0 1,0-1,-1 1,1 0,-2 0,1-1,-1 1,0 0,-1 0,0 0,0 0,-1 0,0 0,0 0,-1 0,0 0,0-1,-1 1,0-1,-1 1,1-1,-1 0,0-1,-1 1,-3 3,-4 5,0 0,-1-1,-1-1,0 0,-1-1,0-1,-1 0,0-1,-1-1,-14 6,-117 26,138-39,1-1,-1 0,1 0,-1-1,1-1,-1 1,1-2,-1 1,1-1,-1-1,0 0,7 2,-1 0,1 0,0 0,0-1,1 1,-1-1,0 1,0-1,1 0,-1 0,1 0,-1-1,1 1,0 0,0-1,0 0,0 1,1-1,-1 0,1 0,0 0,-1 0,1 0,1 0,-1 0,0 0,1-1,0 1,-1 0,1 0,0-1,1 1,0-3,3-11</inkml:trace>
  <inkml:trace contextRef="#ctx0" brushRef="#br0" timeOffset="619.177">960 508,'-5'11,"0"0,1 1,1 0,0-1,0 1,1 0,1 0,0 1,1-1,0 0,1 0,0 0,0 0,2 0,0 0,0 0,1-1,0 1,1-1,2 4,-6-14,1 1,-1 0,1 0,-1 0,1 0,0-1,0 1,0-1,0 0,0 1,0-1,0 0,0 0,0 0,1-1,-1 1,0 0,1-1,-1 1,0-1,1 0,-1 0,1 0,-1 0,0 0,1-1,-1 1,0-1,1 1,-1-1,0 0,0 0,1 0,-1 0,0 0,0-1,0 1,0-1,1 0,63-78,-61 72,129-212,-134 218,1 1,0-1,0 0,1 0,-1 1,0-1,0 1,1-1,-1 1,1 0,-1-1,1 1,0 0,0 0,-1 0,1 0,0 0,0 1,0-1,0 0,0 1,0-1,0 1,0 0,0 0,0 0,0 0,0 0,0 0,0 1,0-1,0 1,0-1,0 1,0 0,0-1,0 1,-1 0,1 0,0 0,-1 1,1-1,-1 0,1 1,-1-1,1 1,-1-1,0 1,0 0,0 0,0-1,0 1,0 0,0 0,-1 0,1 0,-1 0,1 0,-1 1,14 35,-2 1,-1 0,-3 0,-1 1,0 12,2 39,-5 1,-3 0,-6 31,4-107,0 0,-1 0,-1 0,0-1,-2 1,0-1,0 1,-1-1,-1-1,-1 1,0-2,0 1,-2-1,1 0,-2 0,0-2,-3 3,12-12,0 0,0 0,0 0,-1-1,1 1,0-1,-1 0,0 1,1-1,-1-1,1 1,-1 0,0 0,0-1,1 0,-1 1,0-1,0 0,0 0,1-1,-1 1,0-1,0 1,1-1,-1 0,0 0,1 0,-1 0,1-1,-1 1,1 0,0-1,0 0,-1 0,1 0,0 0,1 0,-1 0,0 0,1 0,-1-1,1 1,-1-1,1 1,0-1,0 1,0-1,1 0,-1 0,1 1,-1-1,1 0,0 0,0 0,1-11,0-1,1 0,1 1,0-1,1 1,1 0,0 0,1 0,0 1,1 0,1 0,0 1,0 0,2 0,-1 1,1 0,1 1,0 0,11-7,-8 1,2 0,0 1,1 1,0 0,1 2,1 0,0 1,1 0,0 2,0 1,1 0,0 1,0 2,0 0,1 1,19-1,-37 5,0 1,0-1,0 1,-1 0,1 0,0 0,-1 0,1 1,-1-1,1 1,-1 0,1 0,-1 0,0 1,0-1,0 1,-1-1,1 1,1 2,7 13</inkml:trace>
  <inkml:trace contextRef="#ctx0" brushRef="#br0" timeOffset="913.035">85 1270,'106'17,"-37"-5,0-3,1-3,12-2,349-41,-263 18,352-34,-459 45,-13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288 683,'-18'6,"0"1,1 0,0 2,0 0,1 1,0 0,1 2,0 0,1 0,0 1,1 1,1 0,0 1,1 0,0 1,1 0,1 1,1 0,0 1,1-1,1 1,5-13,0-1,0 1,1 0,0-1,0 1,0 0,0-1,1 1,0-1,-1 1,2 0,-1-1,0 0,1 1,0-1,0 0,0 0,1 0,0 0,-1 0,1-1,0 1,1-1,-1 0,1 0,-1 0,1 0,0-1,0 1,0-1,0 0,0 0,1-1,-1 1,1-1,-1 0,1 0,-1 0,1-1,0 0,-1 0,1 0,-1 0,1-1,0 1,-1-1,1 0,2-2,19-12,0-1,-2-1,0-1,-1-1,0-2,-2 0,-1-1,0-1,1-5,4-1,10-10,-1-2,-3-1,-1-2,-2-1,-2-1,-2-1,-2-1,-3-1,-1-1,-3 0,-2-1,-2-1,1-27,-20-35,7 111,0-1,0 1,0-1,0 1,-1 0,0-1,1 1,-1 0,0 0,0 0,-1 1,1-1,0 0,-1 1,0 0,0-1,0 1,0 0,0 0,0 1,0-1,0 1,-1-1,1 1,0 0,-1 0,0 1,1-1,-4 1,-2 2,0 1,1 0,-1 1,1 0,0 0,0 0,0 1,1 1,0-1,0 1,0 1,0-1,1 1,0 0,1 0,0 1,0 0,0-1,1 2,-1 2,-11 14,2 1,0 0,2 2,1-1,1 1,2 1,0 0,2 0,2 0,0 1,2-1,1 1,1 0,2 0,1-1,1 1,3 5,-2-21,0-1,0 1,2-1,-1 0,2 0,0-1,0 0,1 0,1-1,0 0,0-1,1 0,0-1,1 0,0 0,1-2,-1 1,1-2,1 1,-1-2,1 0,0-1,0 0,1-1,-1 0,1-1,-1-1,6-1,58-6,-60-1</inkml:trace>
  <inkml:trace contextRef="#ctx0" brushRef="#br0" timeOffset="263.686">1078 599,'-4'8,"-10"14,1 0,1 0,1 2,1-1,1 1,1 1,1 0,-1 12,8-33,0 0,-1 0,1 0,1 0,-1 0,1 0,-1 0,1 0,0 0,1 0,-1 0,1-1,-1 1,1 0,0-1,1 0,-1 1,0-1,1 0,0 0,0-1,0 1,0 0,0-1,0 0,1 0,-1 0,1 0,-1 0,1-1,0 1,0-1,0 0,0 0,0-1,0 1,0-1,0 0,0 0,0 0,0 0,0-1,0 0,3-1,5 0,1-1,-1-1,0 0,0-1,-1 0,1-1,-1 0,-1-1,1 0,-1-1,0 0,-1 0,0-1,0 0,-1-1,0 0,0 0,-1-1,-1 0,0 0,0 0,-1-1,-1 0,0 0,1-7,-5 14,0-1,0 1,0-1,-1 1,0 0,0-1,-1 1,0 0,1 0,-2 0,1 0,0 0,-1 0,0 1,0-1,-1 1,1 0,-1 0,0 0,0 1,0-1,0 1,-1 0,1 0,-1 0,0 1,0-1,0 1,-2 0,-1-1,0-1,0 2,0-1,0 1,-1 0,1 1,-1 0,1 1,-1-1,0 1,1 1,-1 0,1 0,-1 1,1 0,0 0,-1 1,-1 1,-29 25,26-13</inkml:trace>
  <inkml:trace contextRef="#ctx0" brushRef="#br0" timeOffset="702.473">1530 880,'80'-189,"-79"187,0 0,-1 0,1 1,0-1,0 0,0 1,1-1,-1 1,0-1,0 1,1-1,-1 1,1 0,0 0,-1 0,1 0,0 0,-1 0,1 0,0 0,0 1,0-1,0 1,0-1,0 1,0 0,-1 0,1 0,0 0,0 0,0 0,0 0,0 1,0-1,0 1,0 0,0-1,-1 1,1 0,0 0,0 0,-1 0,1 0,-1 0,1 1,-1-1,1 1,-1-1,0 1,0-1,0 1,0 0,23 56,-23-52,0-1,1 1,-1 0,1-1,1 1,-1-1,1 0,0 0,0 0,0 0,1 0,-1-1,1 1,0-1,1 0,-1 0,1-1,-1 1,1-1,0 0,1 0,-1-1,0 1,6 0,-2-1,0-1,-1 0,1-1,0 0,-1 0,1-1,0 0,-1-1,1 0,-1 0,0-1,0 0,1 0,-2-1,1 0,0 0,-1-1,3-3,116-110,-53 12,-66 87</inkml:trace>
  <inkml:trace contextRef="#ctx0" brushRef="#br0" timeOffset="1936.212">2461 796,'59'-7,"-39"6,0-1,0 0,0-2,-1 0,1-1,-1-1,0-1,0-1,-1 0,0-1,10-8,-25 15,1 0,-1-1,0 1,0-1,0 0,-1 0,1 0,-1 0,1-1,-1 1,0-1,0 1,-1-1,1 0,-1 1,0-1,0 0,0 0,0 0,-1 0,1 0,-1 0,0 0,0 0,-1 0,1 0,-1 0,0 0,0 0,0 0,-1 1,1-1,-1 0,0 1,0-1,0 1,0 0,-1-1,1 1,-1 0,0 1,0-1,0 0,0 1,-1 0,1-1,-1 1,1 1,-2-2,-10-1,0 0,0 1,0 1,0 0,0 1,-1 1,1 0,0 1,0 1,0 0,0 1,0 1,0 0,1 1,-2 1,9-3,-1 0,0 1,1-1,0 2,0-1,0 1,1 0,-1 0,1 1,0 0,1 0,0 0,0 1,0 0,0 0,1 0,0 0,1 1,0 0,0-1,1 1,0 0,0 1,0-1,1 0,1 0,-1 0,1 1,1-1,0 0,0 1,0-1,1 0,0 0,1 0,0-1,0 1,0 0,1-1,0 0,1 0,0 0,0-1,0 1,1-1,0 0,0-1,0 0,5 4,13 0,1-1,0 0,0-2,0-1,1-1,-1-1,1-1,0-2,0 0,20-4,-9 3,-2-1,1-2,-1-2,0-1,-1-1,16-7,-20 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21,'-18'-5,"-1"0,1 1,-1 1,0 1,-1 1,1 0,0 2,-9 1,20-1,0 0,1 1,-1 0,0 0,1 1,0 0,-1 1,1-1,0 1,1 0,-1 1,1 0,0 0,0 0,0 1,1 0,0 0,0 0,1 1,-1-1,-1 5,1 4,0 0,0 0,2 0,0 0,0 1,2-1,0 1,1 0,0-1,1 1,3 13,-4-24,0 0,1 0,0 0,-1 0,2 0,-1-1,0 1,1 0,0-1,0 1,1-1,-1 1,1-1,0 0,0 0,0-1,0 1,1-1,0 1,0-1,-1 0,2 0,-1-1,0 1,1-1,-1 0,1 0,-1 0,1-1,0 0,0 0,0 0,0 0,0-1,-1 0,2 0,15-6,0-1,0-2,-1 0,0-1,0-1,-1 0,-1-2,0 0,0-1,-2-1,1-1,-2 0,4-7,-10 15,94-120,-101 125,-2 1,0 1,0 0,1 0,-1-1,0 1,0 0,1 0,-1 0,1 0,-1-1,1 1,0 0,-1 0,1 0,0 0,0 0,0 0,-1 1,1-1,0 0,0 0,0 1,0-1,1 0,-1 1,0-1,0 1,0-1,0 1,1 0,-1 0,0-1,0 1,0 0,1 0,-1 0,0 0,0 0,1 1,-1-1,0 0,0 0,1 1,-1-1,0 1,0-1,0 1,0 0,0-1,0 1,0 0,0 0,34 67,-31-56,1-1,1 1,0-1,0 0,1-1,1 0,0 0,0 0,9 7,-9-11,0-1,0 0,1 0,-1-1,1 0,0-1,0 0,0 0,1-1,-1 0,0 0,1-1,0-1,5 0,10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0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377 286,'-7'-4,"1"1,-1-1,0 1,1 0,-1 1,-1 0,1 0,0 0,0 1,-1 0,1 0,-1 1,1 0,-1 0,1 1,0 0,-6 1,1 1,-1 0,1 0,0 1,0 1,0 0,0 1,1 0,0 1,-5 3,15-9,0 0,0 0,0 0,0 0,-1 1,2-1,-1 0,0 0,0 1,0-1,0 1,1-1,-1 0,1 1,-1-1,1 1,0-1,-1 1,1 0,0-1,0 1,0-1,0 1,0-1,0 1,1 0,-1-1,1 1,-1-1,1 1,-1-1,1 0,0 1,0-1,-1 0,1 1,0-1,0 0,0 0,1 0,-1 0,0 0,0 0,0 0,1 0,68 42,-63-40,23 11,58 34,-86-47,1 1,-1 0,1 0,-1 1,0-1,0 0,0 1,0-1,0 1,-1 0,1 0,-1-1,0 1,0 0,0 0,0 0,0 0,-1 0,1 1,-1-1,0 0,0 0,0 0,0 0,-1 0,1 0,-1 1,0-1,-1 3,-1-1,1 0,-1 0,0 0,-1 0,1 0,-1-1,0 1,0-1,-1 0,1 0,-1-1,0 1,0-1,0 0,0-1,-1 1,1-1,-6 2,-114 26,120-30,-107 8,101-12,6-2</inkml:trace>
  <inkml:trace contextRef="#ctx0" brushRef="#br0" timeOffset="603.038">799 314,'-75'315,"64"-259,3-10,-1 0,-3 0,-2-1,-16 35,30-79,0 0,0 0,0-1,1 1,-1 0,0 0,-1-1,1 1,0 0,0 0,0-1,0 1,0 0,-1 0,1-1,0 1,-1 0,1-1,-1 1,1 0,0-1,-1 1,1-1,-1 1,0-1,1 1,-1-1,1 1,-1-1,0 1,1-1,-1 0,0 0,0 1,1-1,-1 0,0 0,1 0,-1 1,0-1,0 0,0 0,1 0,-1 0,0-1,0 1,1 0,-1 0,0 0,0-1,1 1,-1 0,0-1,1 1,-1 0,0-1,1 1,-1-1,1 1,-1-1,1 1,-1-1,1 0,-1 1,1-1,0 0,-1 0,28-102,-2 47,3 2,2 1,2 1,3 2,2 1,2 2,1 2,25-20,-64 64,9-11,1 0,0 0,0 1,1 0,0 1,1 1,0 0,1 1,0 0,0 1,1 0,9-2,-22 9,0-1,-1 1,1 0,0-1,0 1,0 0,0 0,0 0,0 1,-1-1,1 0,0 1,0-1,0 1,-1 0,1-1,0 1,-1 0,1 0,-1 0,1 0,-1 1,1-1,-1 0,0 0,1 1,-1-1,0 1,0-1,0 1,0 0,-1-1,1 1,0 0,-1 0,1-1,-1 1,1 0,-1 0,0 0,0 0,0 0,0-1,0 1,0 1,-18 84,6-59,0 0,-2-2,-1 1,-2-2,0 0,-6 4,17-20,-1-1,-1 0,1 0,-1-1,-1 0,1 0,-1-1,-1-1,1 1,-1-1,0-1,0 0,0 0,0-1,-1 0,1-1,-1 0,-9 0,18-2,0 1,0-1,0 0,0 0,0-1,0 1,0 0,0-1,0 1,0-1,0 1,0-1,0 0,0 0,1 0,-1 0,0 0,1-1,-1 1,0 0,1-1,0 1,-1-1,1 1,0-1,0 0,0 1,0-1,0 0,0 0,0 0,1 0,-1 0,1 0,-1 0,1 0,0 0,0 0,0 0,0 0,0 0,0 0,1 0,0-2,0-3,1-1,0 1,0 0,0 0,1 0,0 0,1 0,-1 1,2-1,-1 1,4-5,7-3</inkml:trace>
  <inkml:trace contextRef="#ctx0" brushRef="#br0" timeOffset="1136.397">1195 597,'20'-4,"0"-2,0 0,0-1,-1-1,0 0,0-2,-1 0,-1-1,1-1,-2 0,0-2,0 0,-1 0,-1-1,-1-1,0-1,-1 0,5-8,-10 11,3-2,-1-1,-1 0,0-1,-1 0,-1 0,-1-1,0 1,-2-1,1-5,-4 23,0-1,1 1,-1 0,0 0,0 0,0 0,1 0,-1-1,0 1,-1 0,1 0,0 0,0 0,0 0,-1 0,1-1,-1 1,1 0,-1 0,1 0,-1 0,1 0,-1 1,0-1,0 0,1 0,-1 0,0 0,0 1,0-1,0 0,0 1,0-1,0 1,0-1,0 1,0 0,0-1,0 1,-1 0,1 0,0 0,0 0,0 0,0 0,0 0,-1 0,1 0,0 0,0 1,0-1,0 0,0 1,0-1,0 1,0-1,0 1,0 0,0-1,0 1,0 0,-58 48,56-46,1-1,-1 1,0 0,1 0,0 0,0 0,0 0,0 0,0 1,1-1,-1 1,1-1,0 1,0 0,1-1,-1 1,1 0,-1 0,1-1,0 1,1 0,-1 0,1-1,-1 1,1 0,0-1,1 1,-1 0,0-1,1 0,0 1,0-1,0 0,0 0,1 0,-1 0,1 0,-1-1,3 2,49 21,-48-24,0 1,-1-1,1 1,0 1,-1-1,0 1,1 0,-1 0,-1 0,1 1,0 0,-1 0,0 0,1 0,-2 1,1 0,-1 0,1 0,-1 0,0 0,0 2,-1 5,-1-1,0 0,-1 0,0 1,-1-1,0 0,-1 0,0 0,-1 0,-1 3,-4 24,4-13</inkml:trace>
  <inkml:trace contextRef="#ctx0" brushRef="#br0" timeOffset="1302.571">1985 400,'-19'28,"-7"11</inkml:trace>
  <inkml:trace contextRef="#ctx0" brushRef="#br0" timeOffset="1483.466">1985 60,'5'-19,"1"-2,0 8,-1 6</inkml:trace>
  <inkml:trace contextRef="#ctx0" brushRef="#br0" timeOffset="1869.299">2154 597,'28'-68,"-14"29,3 1,1 1,2 1,10-15,-30 52,0 0,0 0,1 0,-1 0,0 0,0 0,1 0,-1 0,0 0,1 0,-1-1,1 1,-1 0,1 0,-1 0,1-1,0 1,-1 0,1-1,0 1,0 0,0-1,-1 1,1-1,0 0,0 1,0-1,0 1,0-1,0 0,0 0,0 0,0 0,0 0,0 1,0-2,0 1,0 0,-1 0,1 0,0 0,0-1,0 1,0 0,0-1,0 1,0-1,0 1,-1-1,1 1,0-1,0 1,-1-1,1 0,0 0,-1 1,1-1,-1 0,1 0,-1 0,1 1,-1-1,0 0,1 0,-1 0,0 0,2 46,-4-40,1 0,0-1,1 1,-1 0,1 0,0 0,0 0,0 0,1-1,0 1,0 0,0 0,0-1,1 1,0-1,0 1,0-1,0 1,1-1,-1 0,1 0,0-1,1 1,-1-1,1 1,-1-1,1 0,0 0,0 0,4 1,0-4,0-2,0 1,0-1,0 0,0-1,-1 0,1 0,-1-1,0 1,0-2,0 1,0-1,-1 0,0 0,0-1,0 0,-1 0,0 0,1-3,104-116,-97 114</inkml:trace>
  <inkml:trace contextRef="#ctx0" brushRef="#br0" timeOffset="2381.014">2916 314,'-10'3,"0"0,0 1,1 0,-1 0,1 1,0 1,0-1,1 1,0 1,0 0,0 0,1 0,0 1,0 0,1 0,0 1,0 0,1 0,-2 4,7-11,-1 0,1 0,-1-1,1 1,0 0,-1 0,1 0,0 0,0 0,0 0,1-1,-1 1,0 0,1 0,-1 0,1 0,0-1,-1 1,1 0,0-1,0 1,0 0,0-1,0 1,1-1,-1 0,0 1,1-1,-1 0,1 0,-1 0,1 0,0 0,-1 0,1 0,0-1,0 1,-1-1,2 1,74-7,-55-4,0 0,-1-2,-1 0,0-1,-1-1,0-1,0-2,57-41,-75 57,0 0,0-1,0 1,1 0,-1 0,0 0,1 0,-1 1,1-1,-1 0,1 1,-1-1,1 1,-1-1,1 1,0-1,-1 1,1 0,-1 0,1 0,0 0,-1 0,1 0,0 1,-1-1,1 0,-1 1,1 0,-1-1,1 1,-1 0,1-1,-1 1,1 0,-1 0,0 0,0 0,1 1,-1-1,0 0,0 0,0 1,0-1,-1 1,1-1,0 0,-1 1,1 0,0-1,-1 1,0-1,1 1,-1 0,0-1,0 1,0-1,0 1,0 0,-25 147,-104 376,120-474,-38 125,43-170,0 1,-1 0,1-1,-2 0,1 0,-1-1,1 0,-1 0,-1 0,1 0,-1-1,0 0,0-1,0 1,0-1,-2 0,6-2,0 1,0-1,-1 0,1 0,0-1,-1 1,1-1,0 0,-1 1,1-1,0-1,-1 1,1 0,-1-1,1 0,0 0,0 0,0 0,-1 0,1-1,0 1,0-1,1 0,-1 0,0 0,1 0,-1 0,1-1,0 1,-1-1,1 0,1 0,-1 1,0-1,1 0,-1 0,0-3,1-6,0 1,1 0,1-1,0 1,0 0,1 0,0 0,1 0,1 0,-1 0,2 1,-1-1,2 1,-1 0,1 1,1-1,-1 1,2 1,-1-1,1 1,1 1,5-5,37-36,3 3,2 2,1 3,14-5,-18 10,-13 10,0 2,1 1,2 3,0 1,1 2,0 2,25-3,-37 10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15,'-10'-1,"-33"-5,1 2,-1 1,1 3,-32 3,63-2,-1 1,1 0,0 1,0 0,0 0,0 1,1 1,0 0,0 0,0 1,0 0,1 1,0 0,0 0,1 1,0 0,0 1,1 0,0 0,0 3,1-3,0 1,1 1,1-1,-1 1,2 0,0 0,0 0,1 0,0 1,1-1,0 1,1-1,1 11,0-16,0 0,0-1,0 1,1-1,0 1,0-1,0 1,1-1,-1 0,1 0,1 0,-1-1,1 1,0-1,0 1,0-1,0-1,1 1,-1-1,1 1,0-1,0-1,0 1,1-1,-1 0,0 0,1 0,0 0,16 0,0-1,-1-1,1 0,0-2,-1 0,1-1,-1-2,0 0,0-1,-1-1,1-1,-2-1,1-1,-1 0,-1-2,0 0,0-1,-1 0,-1-2,8-8,-9 9,0-1,-1-1,-1 0,0 0,-1-1,-1-1,0 0,-2 0,0-1,5-16,-14 111,-1-67,1 0,0 0,0 0,1 0,0 0,0 0,1 0,0-1,1 1,-1 0,2-1,-1 0,1 0,1 0,0 0,0-1,0 1,1-1,0-1,0 1,0-1,1 0,0 0,1-1,-1 0,1 0,0-1,0 0,0 0,1-1,11 3,0-1,0-1,0 0,1-2,-1 0,1-1,-1-2,1 0,-1-1,7-2,-3-1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451 141,'-18'-5,"0"0,-1 1,0 1,0 1,0 1,1 0,-1 2,0 0,0 1,0 1,0 0,1 2,0 0,0 1,0 1,1 0,0 2,0 0,-2 3,17-12,1 1,-1-1,1 1,-1 0,1 0,-1 0,1 0,0 0,-1 0,1 0,0 0,0 0,0 0,0 1,0-1,0 0,0 1,0-1,1 1,-1-1,0 1,1 0,0-1,-1 1,1-1,0 1,0 0,0-1,0 1,0 0,0-1,0 1,0 0,1-1,-1 1,1-1,-1 1,1-1,-1 1,1-1,0 1,0-1,0 1,0-1,0 0,0 0,0 1,1-1,-1 0,0 0,1 0,-1 0,0-1,1 1,-1 0,2 0,129 100,-127-97,-1-1,1 1,0-1,-1 1,0 1,0-1,0 0,0 1,-1 0,0 0,0 0,0 0,-1 1,1-1,-1 1,-1-1,1 1,-1 0,0 0,0-1,-1 1,1 0,-1 0,-1 0,1 0,-1 0,0 0,0-1,-1 1,0 0,0-1,0 1,-2 2,-2-2,0 0,-1-1,0 0,0 0,0 0,0-1,-1 0,1-1,-1 0,0 0,0 0,-1-1,1 0,0-1,-1 0,1 0,-1-1,1 0,-1 0,1-1,-1 0,1-1,0 1,0-2,-1 1,1-1,-4-2,-18-23,22 12</inkml:trace>
  <inkml:trace contextRef="#ctx0" brushRef="#br0" timeOffset="463.907">734 451,'-10'24,"-3"13,6 0,8-6,5-9</inkml:trace>
  <inkml:trace contextRef="#ctx0" brushRef="#br0" timeOffset="702.305">818 0,'-10'10,"-2"3</inkml:trace>
  <inkml:trace contextRef="#ctx0" brushRef="#br0" timeOffset="1549.389">1327 311,'-18'-6,"0"2,0 0,0 2,0 0,-1 0,1 2,-1 0,1 2,-13 2,23-3,1 1,0 0,-1 0,1 1,0 0,1 0,-1 1,0-1,1 2,0-1,0 1,0 0,1 0,-1 0,1 1,0 0,1 0,0 0,0 0,0 1,1 0,-1 0,2 0,-3 5,2 1,0 1,0-1,1 0,1 1,0-1,1 1,0-1,1 1,1-1,0 1,0-1,2 1,-3-11,0 0,0 0,0 0,1-1,-1 1,1 0,0-1,0 1,0-1,0 1,0-1,0 0,1 0,-1 0,1 0,0 0,-1-1,1 1,0-1,0 0,0 1,0-2,0 1,0 0,0 0,0-1,0 0,0 1,1-1,-1-1,0 1,0 0,2-1,3-1,0 0,-1 0,1 0,-1-1,0-1,0 1,0-1,0 0,0-1,-1 1,0-1,0 0,0-2,261-321,-265 325,56-41,-57 44,0-1,1 0,-1 1,0 0,1-1,-1 1,1 0,-1 0,1 0,-1 0,1 0,-1 0,1 0,-1 0,1 1,-1-1,0 0,1 1,-1-1,0 1,1 0,-1 0,0-1,1 1,-1 0,0 0,0 0,0 0,0 0,0 0,0 0,0 1,-1-1,1 0,0 0,0 1,-1-1,1 1,-1-1,0 0,1 1,-1-1,0 1,0-1,0 1,0 0,3 16,-1 0,-1 1,0-1,-2 0,0 1,-1-1,-1 0,-4 15,-6 53,4 13,-4-1,-5-1,-13 34,-50 61,82-192,-1 1,0-1,0 1,0-1,0 1,0-1,0 1,0-1,0 1,0-1,0 1,0 0,0-1,0 1,0-1,0 1,0-1,-1 1,1-1,0 1,0-1,-1 0,1 1,0-1,-1 1,1-1,0 1,-1-1,1 0,-1 1,1-1,-1 0,1 0,-1 1,1-1,-1 0,1 0,-1 0,1 1,-1-1,1 0,-1 0,1 0,-1 0,1 0,-1 0,1 0,-1 0,1 0,-1 0,0-1,1 1,-1 0,1 0,-1 0,1-1,0 1,-1 0,1-1,-1 1,1 0,0-37,69-172,-41 124,3 2,4 1,4 1,2 3,10-7,-34 59,2 1,0 0,2 2,1 0,1 1,0 1,2 2,14-9,-37 26,-1 0,1 0,0 1,0-1,0 1,0-1,0 1,0 0,0 0,0 0,1 0,-1 0,0 1,1-1,-1 0,0 1,1 0,-1 0,1 0,-1 0,1 0,-1 0,0 0,1 1,-1-1,0 1,1 0,-1 0,0 0,0 0,1 0,-1 0,0 0,0 1,0-1,-1 1,1 0,0-1,-1 1,1 1,1 8,-1 0,-1 1,0-1,-1 1,0-1,-1 1,0-1,0 1,-1-1,-1 0,0 0,-1 0,0 0,-2 4,-5 18,-8 25,11-40,2 0,0 0,1 1,1 0,1 0,1 0,0 15,1-33,1 0,0 1,0-1,0 0,0 0,0 1,0-1,1 0,-1 0,0 1,1-1,-1 0,1 0,-1 0,1 0,-1 0,1 0,0 0,0 0,-1 0,1 0,0 0,0 0,0 0,0 0,0-1,0 1,0 0,0-1,1 1,-1-1,0 1,0-1,0 0,1 1,-1-1,0 0,0 0,1 0,-1 0,0 0,0 0,1 0,-1-1,0 1,0 0,0-1,1 1,-1 0,0-1,0 0,0 1,1-1,62-40,157-193,-119 142,-102 91,1 1,-1-1,1 1,-1-1,1 1,-1-1,1 1,-1 0,1-1,0 1,-1 0,1-1,0 1,-1 0,1 0,0 0,-1 0,1-1,0 1,-1 0,1 0,0 0,-1 0,1 1,0-1,-1 0,1 0,0 0,-1 0,1 1,0-1,-1 0,1 1,0-1,-1 0,1 1,-1-1,1 1,-1-1,1 1,-1-1,0 1,1-1,-1 1,1 0,-1-1,0 1,0 0,1-1,-1 1,0 0,0-1,0 1,0 0,0-1,0 1,0 0,0-1,0 1,0 0,0-1,0 1,0 0,0-1,-1 1,1 0,-1 0,-1 55,2-55,-32 199,31-195,-1 0,1 0,0 0,0 0,1 0,0 0,0 1,0-1,0 0,1 0,0 0,0 0,0 0,1 0,-1 0,1 0,1 0,-1-1,1 1,-1-1,1 0,0 1,1-1,-1-1,1 1,0 0,0-1,0 0,0 0,0 0,5 2,10-1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2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1,'7'20,"-1"1,0-1,-1 1,-2 0,0 1,-1-1,-1 1,-1-1,-3 18,3 4,-2 537,2-578,-1 0,0 0,0 0,1 0,-1 0,1 0,0 0,-1 0,1 0,0 0,0 0,0 1,1-1,-1 0,0 0,1 0,-1 0,1 0,0 0,0-1,0 1,0 0,0 0,0 0,0-1,0 1,1-1,-1 1,1-1,-1 1,1-1,0 0,-1 0,1 0,0 0,0 0,0 0,0 0,0 0,0-1,0 1,0-1,0 0,0 0,0 1,0-1,0 0,0-1,0 1,0 0,0-1,1 1,11-10,0 0,0-1,-1-1,0 0,-1-1,0 0,-1-1,5-8,2-2,27-30,1 3,3 1,38-28,-13 40,-71 37,-1 1,0-1,0 1,0 0,1-1,-1 1,0 0,0 1,1-1,-1 0,0 0,0 1,0 0,1-1,-1 1,0 0,0 0,0 0,0 0,0 0,0 0,-1 1,1-1,0 1,-1-1,1 1,-1 0,1 0,-1 0,0-1,0 1,0 0,0 0,1 2,1 9,-1 0,0 0,-1 1,0-1,-1 1,0-1,-1 0,-1 1,0-1,-1 0,0 0,-1 0,-1-1,0 1,0-1,-6 8,-26 90,43-70,4-29</inkml:trace>
  <inkml:trace contextRef="#ctx0" brushRef="#br0" timeOffset="849.282">1130 537,'-30'21,"1"1,0 2,2 0,1 2,0 1,3 1,-14 20,9 16,28-62,-1 0,1-1,-1 1,1 0,0-1,0 1,0 0,0 0,0-1,0 1,0 0,0-1,1 1,-1 0,1-1,-1 1,1 0,0-1,-1 1,1-1,0 1,0-1,0 0,0 1,1-1,-1 0,0 0,0 0,1 0,-1 0,1 0,-1 0,1 0,-1 0,1-1,-1 1,2 0,6-1,-1-1,0 0,0-1,0 1,0-2,-1 1,1-1,0 0,-1 0,0-1,0 0,0-1,0 1,-1-1,0-1,4-2,2-1,144-145,-155 153,1 0,-1 0,0 0,0 0,1 0,-1 0,1 0,-1 0,0 1,1-1,0 0,-1 1,1 0,-1-1,1 1,0 0,-1 0,1-1,-1 1,1 1,0-1,-1 0,1 0,0 0,-1 1,1-1,-1 1,1 0,-1-1,1 1,-1 0,1 0,-1 0,0 0,0 0,1 0,-1 0,0 0,0 0,0 1,0-1,1 2,24 71,-21-53,-4-15,0 0,1 0,0 0,0 0,0-1,0 1,1 0,0-1,1 0,-1 0,1 0,0 0,0 0,0-1,1 0,-1 0,1 0,0 0,0-1,1 0,-1 0,1 0,-1-1,1 1,0-1,0-1,0 1,4-1,5 0,1-1,-1 0,1-2,-1 0,1 0,-1-2,0 0,0 0,0-1,-1-1,0-1,0 0,-1-1,7-4,167-145,-150 122,-20 18,56-37,-71 55,0 0,0 0,0 1,-1-1,1 1,0-1,-1 1,1-1,-1 1,0 0,1 0,-1 0,0 0,0 0,0 0,-1 0,1 0,0 0,-1 0,1 1,-1-1,0 0,0 0,0 1,0-1,0 0,0 0,-1 1,1-1,-1 0,1 1,-29 144,27-137,0 0,-1 0,-1 0,1-1,-2 1,1-1,-1 0,-1 0,1-1,-1 0,-1 0,0 0,-3 2,4 8,36-17,-21-2,224-8,-213 4,1-2,-1 0,0-1,0-1,-1-1,-1-1,1 0,-2-1,0-1,5-6,3-12,-23 20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0 923,'7'2,"-1"-1,1 1,-1-1,1 0,0-1,0 1,-1-1,1-1,0 1,-1-1,1-1,0 1,-1-1,0 0,1 0,-1-1,0 0,0 0,0 0,-1-1,1 0,1-1,105-117,-53 50,-58 71,0 0,0 0,0 0,0-1,0 1,0 1,0-1,0 0,0 0,1 0,-1 1,0-1,1 0,-1 1,0 0,1-1,-1 1,1 0,-1-1,1 1,-1 0,0 0,1 0,-1 0,1 1,-1-1,1 0,-1 0,0 1,1-1,-1 1,0 0,1-1,-1 1,0 0,0 0,1-1,-1 1,0 0,0 0,0 0,0 1,0-1,-1 0,1 0,0 0,0 1,-1-1,1 0,-1 1,1-1,-1 0,0 1,27 81,-27-81,64 372,-56-287,-3 1,-5 0,-3 11,1-75,-1 0,0 0,-2 0,-1-1,-1 0,-1 0,-5 10,10-25,-1-1,1 1,-1-1,-1 0,1-1,-1 1,0-1,-1 1,0-2,1 1,-2-1,1 1,-1-2,0 1,0-1,0 0,0 0,-1-1,0 0,1-1,-1 1,0-2,-5 2,9-3,0 1,0-1,0 0,0-1,-1 1,1-1,0 1,0-1,0 0,1-1,-1 1,0-1,0 1,1-1,-1 0,1-1,-1 1,1 0,0-1,0 0,0 0,0 0,1 0,-1 0,1-1,0 1,0-1,0 1,0-1,1 0,-1 0,1 0,0 0,-13-137,18-127,-20 184,11 60</inkml:trace>
  <inkml:trace contextRef="#ctx0" brushRef="#br0" timeOffset="238.06">198 19,'-20'-10,"-5"3,5 6,12 3,7 2</inkml:trace>
  <inkml:trace contextRef="#ctx0" brushRef="#br0" timeOffset="1254.062">734 583,'-3'23,"1"0,0 0,2 0,1 0,1 0,0-1,2 1,1-1,0 1,2-1,0-1,2 1,0-2,2 1,0-1,1-1,1 0,1 0,2 1,-12-16,0 1,1-1,-1 0,1 0,-1-1,1 0,1 1,-1-1,0-1,1 1,-1-1,1 0,0 0,-1-1,1 0,0 0,0 0,0-1,0 0,0 0,0 0,0-1,0 0,0 0,0 0,-1-1,1 0,0 0,-1 0,0-1,1 0,-1 0,0 0,0 0,-1-1,1 0,-1 0,0 0,4-5,6-10,-1 0,-1-1,0 0,-2-1,0 0,-1 0,-1-1,-2-1,0 1,-1-1,-1 0,0-11,-10-28,-10 92,13 174,3-192,2-1,-1 1,1 0,1-1,0 1,1-1,0 0,0 0,1 0,1-1,0 0,0 0,1 0,0-1,1 0,0 0,1-1,-1 0,9 6,-11-10,-1 0,1 0,0 0,0-1,0 0,0 0,1 0,0-1,-1 0,1 0,0-1,0 0,0 0,0 0,0-1,0 0,0-1,-1 1,1-1,0-1,0 1,0-1,-1 0,1-1,2-1,9-5,0-1,-1-1,-1 0,0-1,0-1,-1 0,-1-1,-1-1,0 0,0-1,5-11,154-212,-167 230,-1 2,1 0,0 0,0 0,0 0,1 1,-1 0,2 0,-1 1,1-1,-1 1,2 1,5-4,-11 9,0-1,1 1,-1 0,0 0,0 0,0 0,0 0,0 0,0 1,0-1,0 1,0-1,-1 1,1 0,-1 0,1 0,-1-1,0 1,1 1,-1-1,0 0,-1 0,1 0,0 0,0 1,-1-1,0 0,1 1,-1-1,0 0,0 1,0-1,0 1,-1-1,1 0,-1 2,3 11,3 4,0 0,-2 0,0 0,-1 0,-1 1,-1-1,0 0,-2 1,0-1,-1 0,-1 0,-1 0,-1-1,0 0,-4 6,7-18,-1-1,-1 0,1 0,-1-1,1 1,-1-1,-1 0,1 0,-1-1,1 1,-1-1,0 0,0-1,0 0,0 0,-1 0,1 0,0-1,-1 0,1-1,-1 0,0 0,1 0,-1 0,-4-2,10 2,0-1,0 0,0 1,0-1,0 1,1-1,-1 0,0 0,0 1,1-1,-1 0,0 0,1 0,-1 0,1 0,-1 0,1 0,0 0,-1 0,1 0,0 0,0 0,-1 0,1 0,0-1,0 1,0 0,1 0,-1 0,0 0,0 0,0 0,1 0,-1 0,1 0,-1 0,1 0,-1 0,1 0,-1 0,1 0,0 0,0 1,-1-1,1 0,0 0,0 1,0-1,0 1,0-1,0 1,0-1,0 1,0-1,0 1,0 0,0 0,0-1,0 1,0 0,0 0,0 0,0 0,0 0,1 0,-1 1,0-1,0 0,25-5,0 1,0 2,1 0,-1 2,1 1,2 1,30 0,-32-1,-1-1,0-1,0-2,0 0,0-2,-1-1,0-1,0-1,0-1,-1-1,8-5,-4-2,-1-1,0-2,-1 0,-2-2,0 0,-1-2,-1 0,-2-2,0 0,-2-1,-1-1,-1-1,-2 0,0-1,-2-1,-2 0,0 0,-2-1,-2 0,-1-1,-1 1,-1-25,-2 24,1 19,-1-1,-1 1,0-1,-1 1,0-1,-2 1,1 0,-2 0,-4-12,8 26,0-1,0 0,-1 0,1 0,-1 1,1-1,-1 0,1 1,-1-1,0 0,1 1,-1-1,0 0,1 1,-1-1,0 1,1 0,-1-1,0 1,0 0,0-1,0 1,1 0,-1 0,0-1,0 1,0 0,0 0,0 0,0 0,0 0,1 1,-1-1,0 0,0 0,0 1,0-1,1 0,-1 1,0-1,0 0,1 1,-1 0,0-1,0 1,1-1,-1 1,1 0,-1-1,1 1,-1 0,1-1,-1 1,1 0,-1 0,-26 46,6 14,4 0,2 2,3-1,3 2,-2 63,8-91,2 0,1-1,1 1,3 0,0-1,3 0,0 0,3 0,1-1,1-1,12 22,7-8,-27-44,-3-5</inkml:trace>
  <inkml:trace contextRef="#ctx0" brushRef="#br0" timeOffset="1503.058">2173 499,'29'-5,"19"-1,11-1,0 2,0 7,-1 2,0 1,-1 0,0 3,0 1,-1 3,-5 0,-6-2,-11-3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58 477,'24'3,"0"-2,-1 0,1-2,0 0,-1-2,1 0,-1-2,0 0,0-2,-1 0,0-2,0 0,-1-2,0 0,9-8,8-7,-1-2,-2-1,0-3,-3 0,0-2,-2-1,12-21,-39 52,0 1,1-1,-1 1,0-1,0 0,0 0,-1 0,1 0,-1 0,0-1,0 1,0-1,-1 1,0-1,0 0,0 1,0-1,-1 0,0 0,0 1,0-1,0 0,-1 0,0 0,-1 4,-1-1,0 1,1 0,-1 0,0 0,0 0,0 0,0 1,0 0,0-1,0 1,0 0,0 0,0 1,0-1,0 0,1 1,-1 0,0 0,0 0,0 0,1 0,-1 1,0-1,1 1,-1-1,1 1,0 0,0 0,-1 0,1 0,1 1,-1-1,0 1,-22 26,2 2,1 1,1 0,2 2,1 0,2 0,1 2,2 0,1 0,2 1,2 1,1-1,2 1,1 0,3 17,-6 124,9-1,15 90,-14-236,-1 1,-2 0,-2-1,0 1,-3 0,0-1,-2 1,-2-1,-1-1,-1 0,-1 0,-8 12,13-35,-1-1,1 0,-2 0,1 0,-1-1,0 0,0-1,0 0,-1 0,0 0,0-1,0-1,0 0,-1 0,1 0,-1-1,1-1,-1 0,0 0,0-1,0 0,0-1,1 0,-1 0,0-1,1 0,-1-1,1 0,0-1,0 0,0 0,0-1,1 0,-1 0,1-1,1 0,-1-1,1 0,0 0,1 0,0-1,0 0,0 0,1 0,0-1,1 0,0 0,0 0,1 0,0-1,1 1,0-1,0-5,5 4,0-1,0 1,1-1,1 1,0 0,0 1,1-1,1 1,0 0,0 1,1 0,0 0,0 0,1 1,0 1,1-1,-1 1,6-2,10-11,301-201,-272 185,-29 20,-1 0,-1-1,-1-1,0-2,8-10,-16 13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0,'-36'107,"6"2,3 0,6 2,-5 82,-5 171,37-309,0-50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0,'-20'29,"-5"14,0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1,'-5'14,"3"5,2-1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26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53 198,'-14'5,"-2"1,25-15,19-9,-1-2,-1-1,-1-1,-1-1,-1-2,14-18,-30 24,-26 38,-48 150,53-121,3 0,1 1,-2 50,6-47,-4 61,-20 103,-19-53,76-248,10-16,4 2,5 2,57-90,-93 170,24-37,2 2,2 1,2 2,30-28,-54 63,-6 3,0 0,1 1,0 1,1 0,0 0,0 1,1 1,0 0,0 1,1 0,5-1,-17 6,1 1,0 0,-1 0,1 0,0 0,-1 0,1 0,0 1,-1-1,1 1,-1 0,1 0,-1 0,1 0,-1 0,0 0,1 1,-1-1,0 1,0-1,0 1,0 0,0 0,0 0,-1 0,1 0,-1 1,1-1,-1 0,0 1,0-1,0 1,0-1,0 1,-1 0,8 95,-14-74,-1-1,-1 0,-1 0,-1-1,-1 0,-1-1,0 0,-2-1,-1 0,-11 10,15-16,-1-1,0-1,-1 0,0-1,-1 0,0-1,-1-1,0 0,0-1,-1-1,-10 4,19-8,-1-1,1 0,0 0,0 0,-1-1,1 0,-1-1,0 0,1 0,-1 0,1-1,-1 0,1-1,0 1,-1-2,1 1,0-1,0 0,1 0,-1-1,0 0,1 0,0 0,0-1,1 0,-1 0,-2-3,-20-44,21 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89,'0'-3,"1"0,-1-1,0 1,0 0,0 0,-1 0,1 0,-1 0,0 0,0 0,0 1,0-1,0 0,0 0,-1 0,1 1,-1-1,0 1,0 0,0-1,0 1,0 0,-1 0,1 0,0 0,-1 1,0-1,1 1,-1-1,0 1,0 0,0 0,0 0,-1 0,-4-1,0 0,0 1,0-1,-1 2,1-1,0 1,0 0,0 1,0 0,0 0,0 1,0 0,0 1,0-1,1 1,-1 1,1-1,0 1,0 1,0-1,0 1,1 1,0-1,0 1,1 0,-1 0,1 0,1 1,-1 0,1 0,0 0,1 1,-2 1,-2 13,1 1,1-1,1 1,0 0,2 0,1 0,1 1,0-1,3 5,-2 19,12 47,-2 37,-13-118,-1 0,0 0,-1-1,0 0,-1 0,-1 0,0 0,0-1,-1 0,0 0,-1-1,-1 0,1 0,-1-1,-1 0,0-1,0 0,-1 0,-7 3,-52 23,92-45,-11 8,1 0,-1 1,1 1,0 0,-1 1,1 0,0 0,0 1,-1 1,1 0,2 1,-9-1,0-1,0 1,-1 0,1 0,-1 0,0 0,0 1,1 0,-2 0,1 0,0 0,-1 1,1-1,-1 1,0 0,0 0,0 0,-1 0,0 1,0-1,0 1,0-1,0 1,-1 0,0-1,0 1,0 4,-2 7,-1-1,0 0,-1 0,0 0,-2-1,0 1,0-1,-1 0,-1 0,0-1,-1 0,-1 0,0-1,0 0,-1-1,-5 4,-41 62,1 42,54-115,0 0,0 1,1-1,0 0,-1 0,1 1,1-1,-1 0,1 0,-1 1,1-1,0 0,1 0,-1 0,1 0,0 0,0-1,0 1,0 0,1-1,-1 1,1-1,0 0,0 0,0 0,1 0,-1-1,1 1,0-1,13 7,0-1,0-1,0 0,1-2,0 0,0 0,0-2,1-1,-1 0,1-1,0-1,-1-1,1 0,95-31,-104 23,-5 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0,'-13'2,"1"1,-1 0,1 1,0 0,0 1,1 0,0 1,0 0,0 1,-6 5,6-6,-89 62,99-67,0-1,1 1,-1-1,1 1,-1-1,1 1,-1 0,1-1,-1 1,1 0,-1-1,1 1,0 0,0 0,-1-1,1 1,0 0,0 0,0-1,0 1,0 0,0 0,0 0,0-1,0 1,0 0,0 0,1 0,-1-1,0 1,0 0,1-1,-1 1,1 0,-1 0,1-1,-1 1,1-1,-1 1,1-1,-1 1,1 0,0-1,-1 0,1 1,0-1,-1 1,1-1,0 0,-1 0,1 1,0-1,0 0,0 0,52 17,-44-15,22 4,-24-5,0-1,0 1,0 0,0 1,0-1,0 1,-1 1,1-1,-1 1,1 1,-1-1,0 1,0 0,0 0,-1 1,0-1,0 1,0 0,0 1,-1-1,3 6,-7-6,-1 1,0 0,0-1,-1 1,0-1,0 1,0-1,0 0,-1 0,0 0,0 0,0-1,-1 1,0-1,1 0,-2 0,1 0,0 0,-1-1,1 1,-1-1,0-1,0 1,-1-1,1 0,0 0,-5 1,1 2,-7 5,-1-1,0-1,-1 0,0-1,0-1,-1-1,0-1,0 0,-3-1,23-3,-1 0,0 0,0-1,1 1,-1 0,0 0,0 0,0-1,1 1,-1 0,0-1,0 1,0 0,0 0,0-1,0 1,1 0,-1-1,0 1,0 0,0-1,0 1,0 0,0-1,0 1,0 0,0-1,-1 1,1 0,0-1,0 1,0 0,0-1,0 1,0 0,-1 0,1-1,0 1,0 0,0 0,-1-1,1 1,0 0,0 0,-1 0,1-1,0 1,-1 0,1 0,0 0,-1 0,1 0,0 0,0-1,-1 1,1 0,0 0,-1 0,1 0,0 0,-1 0,1 0,0 1,-1-1,23-17,-3 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0 208,'19'1,"0"0,1-2,-1 0,-1-1,1-1,0-1,-1-1,1 0,-1-2,-1 0,1 0,-1-2,11-7,-24 12,0 0,0-1,0 1,-1 0,1-1,-1 0,-1 0,1 0,-1 0,1-1,-2 1,1 0,0-1,-1 0,0-3,0 7,-1 0,0 0,0-1,0 1,0 0,-1 0,1-1,-1 1,1 0,-1 0,0 0,0-1,0 1,0 0,0 0,0 0,0 1,-1-1,1 0,-1 0,1 1,-1-1,0 1,0-1,1 1,-1 0,0 0,0 0,0 0,0 0,-1 0,1 0,0 1,0-1,-1 1,1-1,0 1,0 0,-1 0,-8 2,0-1,0 2,0 0,0 0,1 1,0 0,-1 1,1 0,1 0,-1 1,1 1,0 0,0 0,1 0,0 1,1 0,-1 1,2 0,-1 0,1 0,0 1,1 0,0 2,1-5,0-1,1 1,1 0,-1 0,1 0,0 0,0 0,1 1,0-1,0 0,1 1,0-1,0 1,1-1,0 0,0 1,1-1,0 0,0 0,1 0,0 0,0 0,0-1,1 1,0-1,0 0,1 0,-1-1,1 1,1-1,-1 0,1 0,0-1,0 1,0-2,1 1,-1 0,1-1,0 0,0-1,0 0,0 0,0 0,2-1,4 1,-1-2,1 1,0-2,0 1,-1-2,1 0,-1 0,1-1,2-2,3-2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19 565,'-1'4,"-3"5,1-1,0 1,1 0,0 0,1 1,0-1,0 0,1 1,0-1,0 0,1 1,0-1,1 0,2 7,-1-13,-1-1,1 0,-1 0,1 0,0 0,0-1,0 1,0-1,0 0,0 0,0 0,0 0,0 0,1-1,-1 1,0-1,0 0,1 0,-1 0,0 0,1-1,-1 1,0-1,0 0,0 0,0 0,0 0,0-1,0 1,0-1,0 0,0 0,-1 0,2-1,9-3,128-71,-141 76,1 0,-1 1,1-1,0 0,-1 1,1-1,-1 0,1 1,0-1,0 1,-1-1,1 1,0-1,0 1,-1 0,1-1,0 1,0 0,0-1,0 1,0 0,-1 0,1 0,0 0,0 0,0 0,0 0,0 0,0 1,0-1,-1 0,1 0,0 1,0-1,0 0,-1 1,1-1,0 1,0-1,-1 1,1-1,0 1,-1 0,1-1,-1 1,1 0,-1 0,1-1,-1 1,1 0,-1 0,0 0,1-1,-1 1,0 0,0 0,0 0,1 0,-1 0,0 0,0-1,0 1,-1 0,1 0,0 0,0 0,0 0,1 21,-2-18,0 0,0 0,0 0,1 0,0 1,0-1,0 0,0 0,1 0,0 0,-1 0,2 0,-1 0,0 0,1 0,-1 0,1-1,0 1,1-1,-1 1,0-1,1 0,0 0,0 0,0 0,0 0,0-1,1 1,-1-1,1 0,-1 0,1 0,0-1,0 1,0-1,0 0,0 0,0 0,6-3,1 1,-1-2,0 1,-1-1,1-1,0 0,-1 0,0-1,0 0,0-1,-1 0,1 0,-2-1,1 0,-1 0,0-1,0 1,0-3,84-171,-81 162</inkml:trace>
  <inkml:trace contextRef="#ctx0" brushRef="#br0" timeOffset="270.982">838 56,'1'71,"-13"193,4-219,2 0,2 0,2 0,4 37,-1-73,1 0,-1 0,2 0,-1-1,1 1,1 0,-1-1,1 0,1 0,0 0,0 0,2 2,0-5</inkml:trace>
  <inkml:trace contextRef="#ctx0" brushRef="#br0" timeOffset="538.814">696 423,'34'5,"15"2,5-1,-2-1,-5-2,-6 0,-10-7,-10-2</inkml:trace>
  <inkml:trace contextRef="#ctx0" brushRef="#br0" timeOffset="788.716">1120 423,'-5'18,"-3"6,1 0,1 1,1 0,1 0,2 1,0-1,2 6,0-28,0 0,1 0,-1 0,1 0,0 0,0 0,0 0,0 0,0 0,1 0,-1 0,1-1,0 1,0-1,0 1,0-1,0 0,0 0,1 0,-1 0,1 0,-1 0,1-1,0 1,-1-1,1 0,0 0,0 0,0 0,0 0,0-1,0 1,1-1,-1 0,0 0,0 0,0 0,0-1,1 0,7 0,0-1,0 0,0 0,-1-2,0 1,1-1,-1-1,-1 0,1 0,7-6,-11 6,-1 0,1 0,-1-1,-1 0,1 0,-1 0,0 0,0-1,-1 1,0-1,0 0,-1 0,1 0,-2-1,1 1,0-4,-2 7,1 1,-1-1,1 0,-1 0,-1 0,1 0,0 1,-1-1,0 0,0 0,0 1,0-1,0 0,-1 1,0-1,0 1,0 0,0 0,0 0,0 0,-1 0,0 0,1 0,-1 1,0-1,-1 1,1 0,0 0,0 0,-1 1,1-1,-2 0,-20-4,0 3</inkml:trace>
  <inkml:trace contextRef="#ctx0" brushRef="#br0" timeOffset="1132.023">1487 706,'19'-50,"24"-33,-42 83,0 0,0 0,0 0,0 0,0 0,0 0,0 0,0 0,0 1,0-1,0 0,0 1,0-1,0 1,0-1,0 1,0-1,-1 1,1 0,0 0,0-1,-1 1,1 0,0 0,-1 0,1-1,-1 1,1 0,-1 0,0 0,1 0,-1 0,0 0,0 0,1 0,-1 0,0 0,0 0,0 0,0 0,0 0,0 0,-1 0,1 0,0 0,-1 0,1 0,-1 1,2 5,-1-3,0 1,0 0,0-1,1 1,0-1,0 1,0-1,1 1,-1-1,1 1,0-1,0 0,1 0,-1 0,1 0,0-1,0 1,0-1,0 1,1-1,-1 0,1 0,0-1,0 1,0-1,0 0,0 0,0 0,1 0,-1-1,1 0,-1 0,1 0,-1 0,1-1,0 0,-1 0,1 0,0-1,2 0,2-3,0-1,0 0,0-1,-1 0,0 0,0-1,0 0,-1 0,0-1,0 0,-1 0,0-1,-1 1,4-9,0-3</inkml:trace>
  <inkml:trace contextRef="#ctx0" brushRef="#br0" timeOffset="1522.479">2249 368,'-45'27,"45"-26,-1-1,0 1,0 0,0-1,0 1,1 0,-1 0,0 0,1 0,-1 0,1 0,-1 0,1 0,-1 0,1 0,0 0,0 0,-1 0,1 0,0 0,0 0,0 0,0 0,0 0,0 0,0 0,1 1,-1-1,0 0,0 0,1 0,-1 0,1 0,-1 0,1 0,-1-1,1 1,0 0,0 0,-1 0,1-1,0 1,0 0,0 0,0-1,44 26,-40-24,0 0,0 0,0 1,0-1,0 1,-1 0,0 0,1 1,-1-1,0 1,-1 0,1 0,-1 0,0 1,0-1,0 1,0-1,-1 1,0 0,1 2,-2 2,0-1,0 0,-1 0,0 1,-1-1,1 0,-2 0,1 1,-1-1,0 0,-1-1,0 1,0 0,-1-1,0 0,0 1,-1-2,0 1,0 0,0-1,-1 0,0 0,0-1,-1 0,1 0,-1 0,-3 1,7-5,0 1,0 0,0 0,0-1,0 0,0 0,-1 0,1 0,0 0,-1 0,1-1,-1 0,1 0,0 0,-1 0,1 0,-4-1,-10-4</inkml:trace>
  <inkml:trace contextRef="#ctx0" brushRef="#br0" timeOffset="1768.21">2080 1,'-20'28,"-5"15,0 5,6-6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108 417,'8'-1,"-19"27,8-20,-73 217,53-166,20-59,8-5</inkml:trace>
  <inkml:trace contextRef="#ctx0" brushRef="#br0" timeOffset="987.163">220 304,'26'-39,"-21"26,38-105,-78 152,9 9,3 0,2 1,1 1,2 1,-8 38,9-10,15-73,2-12</inkml:trace>
  <inkml:trace contextRef="#ctx0" brushRef="#br0" timeOffset="1489.946">389 77,'1'34,"2"0,1 0,1-1,2 1,2-2,8 23,50 142,-58-169,-9-28,0-1,0 1,0-1,0 1,0 0,0-1,0 1,0 0,0-1,0 1,0 0,0-1,1 1,-1 0,0-1,0 1,0 0,0-1,1 1,-1 0,0 0,0-1,1 1,-1 0,0 0,0-1,1 1,-1 0,0 0,1 0,-1 0,0 0,1-1,-1 1,0 0,1 0,-1 0,0 0,1 0,-1 0,0 0,1 0,-1 0,0 0,1 0,-1 0,0 0,1 1,-1-1,0 0,1 0,-1 0,0 0,1 1,-1-1,0 0,1 0,-1 0,0 1,0-1,0 0,1 1,-1-1,0 0,0 0,0 1,1-1,80-256,6-40,-87 296,-1 0,1 1,0-1,0 0,0 0,-1 1,1-1,0 0,0 1,0-1,0 0,0 1,-1-1,1 0,0 1,0-1,0 0,0 1,0-1,0 0,0 1,0-1,0 0,0 1,1-1,-1 0,0 1,0-1,0 0,0 1,0-1,1 0,-1 1,0-1,0 0,0 0,1 1,-1-1,0 0,1 0,-1 0,0 1,0-1,1 0,-1 0,0 0,1 0,-1 1,0-1,1 0,-1 0,0 0,1 0,-1 0,0 0,1 0,-1 0,0 0,1 0,-1 1,0 17</inkml:trace>
  <inkml:trace contextRef="#ctx0" brushRef="#br0" timeOffset="1837.037">869 501,'40'-29,"-31"24,0 0,-1-1,1 1,-1-2,0 1,-1-1,0 0,0-1,0 0,-1 0,0 0,-1-1,0 0,0 0,-1 0,0 0,0-3,-3 10,-1 1,0-1,1 0,-1 1,0-1,0 0,0 1,0-1,-1 0,1 1,0-1,-1 0,1 1,-1-1,1 1,-1-1,0 1,0-1,1 1,-1-1,0 1,-1 0,1-1,0 1,0 0,0 0,-1 0,1 0,0 0,-1 0,1 0,-1 1,0-1,1 0,-1 1,1-1,-1 1,0 0,1-1,-1 1,0 0,1 0,-2 0,-69 22,61-14,0 0,1 1,0 0,1 1,0 0,1 0,0 1,0 0,1 1,0-1,1 1,1 1,0-1,0 1,2 0,-1 0,2 0,-1 0,2 0,0 1,1-1,0 1,1 0,0-9,1 0,0 0,0 0,0-1,1 1,-1-1,1 1,0-1,1 0,-1 0,1 0,-1 0,1-1,0 0,1 0,-1 0,1 0,-1 0,1-1,0 0,0 0,0 0,0-1,0 0,0 0,0 0,0 0,1-1,-1 0,0 0,0 0,1-1,-1 1,0-1,0-1,0 1,0-1,0 0,1 0,19-5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92 141,'-15'34,"-8"11,-2 2,9-6,7-15,5-17,8-15,4-11,-1-3</inkml:trace>
  <inkml:trace contextRef="#ctx0" brushRef="#br0" timeOffset="461.63">261 311,'145'-248,"-145"248,-1-1,1 0,0 0,0 1,0-1,0 0,0 0,0 1,0-1,1 0,-1 1,0-1,0 0,1 0,-1 1,0-1,1 1,-1-1,0 0,1 1,-1-1,1 1,-1-1,1 1,-1-1,1 1,0-1,-1 1,1-1,-1 1,1 0,0 0,-1-1,1 1,0 0,0 0,-1 0,1-1,0 1,-1 0,1 0,0 0,0 0,-1 0,1 1,0-1,0 0,-1 0,1 0,0 1,-1-1,1 0,0 1,-1-1,1 0,-1 1,1-1,-1 1,1-1,-1 1,1-1,-1 1,1 0,1 68,-3-63,-1-1,1 1,0-1,1 1,-1-1,1 1,0-1,0 1,1 0,0-1,0 1,0-1,0 1,1-1,0 0,0 0,1 1,-1-2,1 1,0 0,0 0,1-1,-1 0,1 0,0 0,0 0,1 0,-1-1,1 0,0 0,-1 0,1 0,1-1,3 2,-1-4,0-1,0 0,0 0,0 0,0-1,0 0,0-1,-1 0,1 0,-1 0,0-1,0 0,0-1,0 1,-1-1,0 0,0-1,0 0,-1 0,0 0,0 0,0-1,-1 0,0 0,0 0,-1-1,2-5,-3 10,10-14,0 5</inkml:trace>
  <inkml:trace contextRef="#ctx0" brushRef="#br0" timeOffset="743.401">1108 0,'-16'6,"-1"1,1 0,0 1,1 1,-1 0,2 1,0 0,0 2,1-1,0 2,1 0,0 0,1 1,-5 8,15-19,0-1,0 1,0-1,0 1,1 0,-1 0,1-1,-1 1,1 0,0 0,0 0,0 0,1-1,-1 1,1 0,-1 0,1-1,0 1,0 0,0-1,0 1,1-1,-1 1,1-1,-1 0,1 1,0-1,0 0,0 0,0 0,0-1,1 1,-1 0,0-1,1 0,-1 1,1-1,0 0,-1 0,1-1,0 1,0 0,-1-1,1 0,0 1,0-1,0 0,-1-1,4 1,21 2,1-2,-1 0,1-2,0 0,-1-3,11-2,-13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1 434,'38'-28,"2"2,0 2,2 2,0 2,2 1,1 2,-40 15,-1 0,1 0,-1 0,1 1,-1 0,1 0,0 0,0 0,-1 1,1-1,0 1,0 1,0-1,-1 1,1-1,0 2,0-1,-1 0,1 1,-1 0,1 0,-1 0,0 0,0 1,0 0,0 0,0 0,-1 0,1 0,-1 1,0 0,0-1,0 1,-1 0,1 1,-1-1,0 0,0 1,1 2,-3 4,-1 1,0-1,0 0,-1 0,0 0,-1 0,0 0,-1 0,0-1,-1 1,0-1,0 0,-1-1,-1 1,0-1,0-1,0 1,-1-1,0 0,-1-1,0 0,-6 4,0 3,13-13,1 0,0 0,-1 0,1 1,0-1,0 0,0 0,0 1,0-1,0 1,0-1,1 1,-1-1,0 1,1-1,-1 1,1 0,0-1,-1 1,1 0,0-1,0 1,0 0,0-1,0 1,1 0,-1-1,0 1,1 0,-1-1,1 1,0-1,-1 1,1-1,0 1,0-1,0 0,0 1,0-1,0 0,1 0,-1 0,0 0,1 0,-1 0,1 0,-1 0,1 0,-1-1,1 1,-1 0,1-1,0 0,-1 1,1-1,0 0,51 9,-47-9,1 0,-1 1,1 0,-1 0,1 0,-1 1,0 0,0 0,0 1,0-1,0 2,0-1,-1 0,1 1,3 4,-8-6,0 0,-1 1,1-1,-1 1,0-1,1 1,-1-1,0 1,0-1,-1 1,1 0,-1-1,1 0,-1 1,0-1,0 1,0-1,0 0,0 1,0-1,-1 0,1 0,-1 0,1 0,-1 0,0-1,0 1,0 0,0-1,0 1,0-1,-1 0,-1 4,-24 22,-1-1,-1-1,-1-1,-2-2,0-2,-1-1,0-1,-15 4,13-21,26-9</inkml:trace>
  <inkml:trace contextRef="#ctx0" brushRef="#br0" timeOffset="365.682">762 490,'0'-5,"5"-1,1-5,0-5,4-5,0-3,3-3,4 4,0 0,1 0,2 3,-1 1,-1 3,-2 0,-4 8,-4 9,-9 9,-3 4</inkml:trace>
  <inkml:trace contextRef="#ctx0" brushRef="#br0" timeOffset="766.277">1299 293,'-8'10,"0"0,0 0,1 0,0 0,1 1,0 0,1 0,0 1,1-1,0 1,1 0,-2 11,5-21,-1 0,1 0,0-1,0 1,1 0,-1 0,0 0,1 0,-1-1,1 1,-1 0,1-1,0 1,0 0,0-1,0 1,0-1,0 1,0-1,0 1,1-1,-1 0,0 0,1 0,-1 0,1 0,-1 0,1 0,0 0,-1 0,1-1,0 1,0-1,-1 1,1-1,0 0,0 0,0 0,0 0,-1 0,3 0,74-20,-59 8,-1-1,-1-1,0-1,0-1,-2 0,0 0,-1-2,0 0,-2 0,0-2,-1 1,-1-1,-1-1,3-11,-9 27,0-1,-1 0,1 0,-1 1,0-2,-1 1,0 0,0 0,0 0,-1-1,0 1,0 0,0 0,-1-1,0 1,0 0,0 0,-1 0,0 0,-1 0,1 0,-1 1,0-1,0 1,-1-1,1 1,-1 0,0 1,-1-1,1 1,-1 0,0 0,0 0,0 1,-1-1,-4-1,1 3,1 1,0 1,0 0,-1 0,1 0,0 1,-1 0,1 1,0 0,0 0,0 1,0 0,1 0,-1 0,1 1,0 1,0-1,0 1,1 0,-1 1,1 0,0-1,1 2,0-1,0 1,0 0,1 0,-1 0,2 1,-3 6,0-5,2 1,-1 0,1 0,1 1,-1-1,2 1,0-1,0 1,1 0,0 0,1 0,0 0,1-1,0 1,0 0,1 0,1-1,0 1,1-1,-1 0,2 0,0 0,4 6,-2-4,0-1,1-1,1 1,-1-1,2-1,-1 0,1 0,1-1,0 0,0-1,0 0,1-1,0 0,2 0,11 2</inkml:trace>
  <inkml:trace contextRef="#ctx0" brushRef="#br0" timeOffset="1016.08">706 687,'28'10,"20"3,11-1,5-2,7-3,-1-8,-1-2,-3-3,1 2,-6-5,-8 0,-13 1</inkml:trace>
  <inkml:trace contextRef="#ctx0" brushRef="#br0" timeOffset="1948.033">1920 1139,'82'-70,"-10"12,-2-4,-4-3,38-48,-79 88,-2-1,-2-1,0-1,-1-1,-2-1,-1 0,-2-1,-1-1,-1 0,-2-1,-1 0,-1-1,-3 0,2-13,-19-55,10 100,0-1,0 0,-1 1,1-1,0 1,-1-1,1 1,-1 0,0 0,0 0,0-1,0 2,0-1,0 0,-1 0,1 1,-1-1,1 1,-1 0,1 0,-1 0,0 0,1 0,-1 0,0 1,0-1,0 1,1 0,-1 0,0 0,0 0,0 1,-2 0,-5 1,-1 1,0 0,1 1,0 0,0 0,0 1,0 1,1-1,0 2,0-1,1 1,0 1,0-1,0 1,1 1,0-1,1 1,-1 2,-9 14,1 2,1 0,1 0,2 1,-9 29,13-33,1 0,1 1,1-1,1 1,1 0,1 0,2 0,0 0,2 0,1 6,-1-19,0 0,0 1,1-1,1 0,0-1,0 1,1-1,1 0,0-1,0 1,1-1,1-1,-1 0,2 0,-1 0,1-1,0-1,1 0,-1 0,11 4,-7-6,1 0,0-1,0-1,0 0,1-1,-1-1,0-1,1 0,-1 0,0-2,1 0,-1-1,0 0,0-1,-1-1,1 0,-1-1,0-1,0 0,-1 0,7-7,-2 3</inkml:trace>
  <inkml:trace contextRef="#ctx0" brushRef="#br0" timeOffset="2800.196">3020 687,'-25'10,"-1"1,1 1,1 1,0 1,1 1,1 1,0 1,1 1,1 1,0 1,17-17,0 1,0 0,1 0,0 0,0 0,0 0,0 0,0 1,1-1,0 0,0 1,0-1,0 1,1 0,-1-1,1 1,1-1,-1 1,1 0,-1-1,1 1,0-1,1 1,-1-1,1 0,0 0,0 0,0 0,1 0,0 0,-1 0,1-1,0 1,1-1,-1 0,1 0,-1 0,1 0,0-1,0 0,0 1,0-1,0-1,1 1,-1-1,2 1,5-4,0 1,1-2,-1 0,0 0,0-1,0 0,0-1,-1 0,0-1,0 0,0 0,-1-1,0-1,0 1,-1-1,0-1,-1 0,1 0,1-4,-7 10,67-91,-69 93,0 0,0 0,1 0,-1 0,0 0,1 0,-1 1,1-1,0 0,-1 0,1 0,-1 1,1-1,0 0,0 1,-1-1,1 0,0 1,0-1,0 1,0-1,0 1,0 0,0-1,0 1,0 0,0 0,0 0,0-1,0 1,0 0,0 0,0 1,0-1,0 0,0 0,-1 0,1 1,0-1,0 0,0 1,0-1,0 1,0-1,0 1,-1-1,1 1,0 0,0-1,-1 1,1 0,0 0,-1 0,1-1,-1 1,1 0,-1 0,31 57,-29-51,0 0,1 0,-1 0,1 0,1-1,-1 1,1-1,0 0,1 0,-1 0,1-1,0 1,1-1,-1 0,1-1,0 1,0-1,1-1,-1 1,1-1,-1 0,1 0,0-1,0 0,1 0,-1-1,0 0,1 0,5 0,1-6,-1 0,0-1,0 0,-1-1,1-1,-2 0,1-1,-1 0,0 0,-1-1,0-1,-1 1,0-2,-1 1,0-1,-1-1,0 1,-1-1,2-4,60-115,-67 132,0 0,0 1,0-1,0 1,0-1,0 1,0-1,0 1,-1 0,1-1,0 1,0 0,-1 0,1-1,0 1,-1 0,1 0,-1 0,1 0,-1 0,0 0,1 0,-1 0,0 0,0 0,1 0,-1 0,0 0,0 0,0 0,0 0,-1 0,1 0,0 0,0 0,-1 0,1 0,0 0,-1 0,1 0,-1 0,0 1,1-1,0 11,1 1,0-1,1 0,0 0,1 1,0-1,1-1,0 1,3 4,-5-12,0-1,0 1,0-1,0 0,0 0,1 0,-1 0,1 0,0 0,0-1,0 1,0-1,0 0,1 0,-1 0,0 0,1-1,0 0,-1 1,1-1,0 0,0-1,-1 1,1-1,0 0,0 1,0-2,0 1,0 0,-1-1,4 0,153-73,-155 73,0 0,1 0,-1 1,0 0,1 0,-1 0,0 0,1 1,-1 0,0 0,0 1,0-1,0 1,0 0,0 1,-1-1,1 1,1 1,56 20,-53-24,-1 0,0-1,1 0,-1 0,0-1,0 0,0 0,0-1,0 0,-1-1,1 1,-1-1,0-1,0 1,0-1,-1-1,0 1,0-1,0 0,-1 0,1-1,-2 0,1 0,-1 0,0 0,0-1,-1 1,0-1,0 0,-1 0,0 0,-1 0,1-1,0-45,-3 30</inkml:trace>
  <inkml:trace contextRef="#ctx0" brushRef="#br0" timeOffset="4047.571">3923 687,'0'5,"0"7,0 5,0 5,0 4,0 2,0-4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203 247,'126'-134,"-44"35,-70 86,-18 37,0-1,1 18,3 0,2 0,1 0,2 0,4 17,4 68,-9-31,-5 0,-4 0,-4-1,-4 0,-4-1,-31 88,45-164,0 0,-1 0,-1 0,-1-1,0 0,-1-1,-1 0,0 0,-1-1,0 0,-2-1,1 0,-1-1,-13 8,23-17,-1-1,0 1,1-1,-1 0,0 0,-1-1,1 1,0-1,0 0,-1 0,1-1,0 1,-1-1,1 0,-1 0,1 0,0-1,-1 1,1-1,0 0,-1 0,1-1,0 1,0-1,0 0,0 0,0-1,1 1,-1-1,1 1,-1-1,1 0,0-1,0 1,0 0,1-1,-1 0,1 1,0-1,0-1,-2-8,1 0,0 0,0-1,2 0,0 1,0-1,2 0,-1 1,2-1,0 0,0 1,1 0,1-1,0 1,6-11,6-12,2 0,2 1,1 0,21-24,131-151,-155 191,1 1,1 1,0 0,1 2,1 0,1 1,1 1,7 4,-19 10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0,'-25'84,"9"-35,2 0,3 1,1 1,0 26,-15 250,11-106,12-160,10-61,2-6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0,'-14'34,"-5"15,1 5,8-7,5-12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27 249,'-1'330,"-9"-280,-4-80,13 2,1 1,2-1,1 0,1 1,1 0,2 0,0 0,2 1,1 0,1 1,1 0,1 1,2 0,0 1,1 0,1 2,2 0,10-10,-18 20,0 0,1 0,0 1,0 1,1 0,0 1,0 0,1 1,0 0,1 1,-1 1,4 0,-15 4,-1 0,1 1,-1-1,1 1,0 0,-1-1,1 1,-1 1,1-1,0 0,-1 1,1-1,-1 1,1 0,-1 0,1 0,-1 0,0 0,0 0,1 1,-1-1,0 1,0-1,0 1,0 0,-1 0,1 0,0 0,-1 0,0 0,1 1,-1-1,0 0,0 1,0-1,0 1,-1-1,1 1,-1-1,1 1,0 6,0 0,-1 0,0 0,-1 0,1 0,-2 0,1 0,-1 0,-1 0,1-1,-2 2,-3 6,0-1,-1 1,0-2,-1 0,-1 0,0 0,-1-1,-1-1,0 0,0 0,-1-1,-1-1,0 0,0-1,-1-1,0 0,-14 5,27-12,-1 0,1 0,-1-1,1 1,-1-1,1 0,-1 1,1-1,-1 0,1-1,-1 1,1 0,-1-1,1 1,-1-1,1 0,0 0,-1 0,1 0,0 0,0 0,-2-1,-7-10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0,'-47'30,"-97"80,143-109,-1 0,1 0,0 0,-1 0,1 1,0-1,0 0,0 1,0-1,0 1,0-1,1 1,-1-1,0 1,1 0,-1-1,1 1,0 0,0 0,-1-1,1 1,0 0,0-1,0 1,1 0,-1 0,0-1,1 1,-1 0,1-1,0 1,-1-1,1 1,0-1,0 1,0-1,0 1,0-1,0 0,0 1,1-1,-1 0,0 0,1 0,-1 0,1 0,-1 0,1-1,-1 1,1 0,1-1,47 18,-43-17,-1 1,1-1,0 1,-1 0,1 1,-1-1,0 2,0-1,0 0,0 1,-1 0,1 1,-1-1,0 1,0 0,-1 0,0 0,1 1,-2 0,4 4,-8-4,1-1,-1 1,0-1,-1 1,1-1,-1 0,0 0,0 1,-1-1,1-1,-1 1,0 0,-1-1,1 1,-1-1,0 0,0 0,0-1,0 1,-1-1,1 0,-1 0,0 0,0-1,0 1,0-1,-1-1,-1 1,4 0,-9 4,0 1,-1-2,0 0,0-1,0 0,-1 0,1-2,-1 0,-9 0,5-5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1,'-96'294,"27"87,64-210,10-144,2-27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25,'33'10,"17"3,4-1,2-2,-3-3,-1-8,-5-3,-5-1,-1 0,-2-4,-2 0,-4 1,-2-2,-2-1,-1 3,-5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0,'-31'83,"4"0,3 2,4 1,4 0,0 31,16-114,-4 17,1 0,1 0,0 0,2 0,0 0,2 0,0-1,1 1,1 0,0-1,5 11,-8-27,1-1,-1 1,0-1,1 1,-1-1,1 0,0 1,0-1,0 0,0 0,0 0,0-1,0 1,1 0,-1-1,1 1,-1-1,1 0,0 0,-1 0,1 0,0-1,0 1,-1-1,1 1,0-1,0 0,0 0,0 0,-1-1,1 1,0-1,0 1,0-1,-1 0,1 0,0 0,0-1,98-63,-90 55,6-3,-4 2,0 0,1 1,0 0,1 2,0-1,1 2,9-4,-23 10,-1 1,1-1,0 1,0-1,-1 1,1 0,0 0,0 0,-1 0,1 0,0 0,0 0,-1 0,1 1,0-1,-1 1,1 0,0-1,-1 1,1 0,-1 0,1 0,-1 0,1 0,-1 0,0 0,1 0,-1 1,0-1,0 1,0-1,0 1,0-1,-1 1,1-1,0 1,-1 0,1-1,-1 1,1 0,-1 0,5 80,-6-72,1 3,-2-10,1 0,0 0,0 0,0 0,0 0,1 0,-1 0,1 0,0 0,0 0,0 0,0 0,1 0,-1 0,1 0,0 0,0 0,0 0,0 0,0 0,0 0,1-1,0 1,-1-1,1 1,0-1,0 1,0-1,1 0,-1 0,0 0,1 0,0-1,-1 1,1-1,0 1,0-1,-1 0,1 0,0 0,0-1,1 1,20-8,0-5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65 198,'13'-1,"0"-1,0-1,0 0,-1-1,1 0,-1-1,0-1,0 0,-1 0,0-1,0 0,0-1,-1-1,0 1,-1-2,1 1,-2-1,-7 7,1 1,-1 0,0-1,-1 1,1-1,0 1,-1-1,1 1,-1-1,0 1,0-1,0 0,0 1,0-1,-1 1,1-1,-1 1,0-1,1 1,-1-1,0 1,-1-1,1 1,0 0,-1 0,1 0,-1 0,1 0,-1 0,0 0,0 0,0 1,0-1,0 1,-1-1,1 1,0 0,-1 0,1 0,-1 0,1 0,-1 1,1-1,-1 1,1 0,-1-1,1 1,-1 0,0 1,1-1,-1 0,1 1,-1-1,1 1,-1 0,1 0,-1 0,1 0,0 0,-10 5,1 0,0 1,0 0,1 0,0 1,1 1,-1-1,1 1,1 1,0 0,0 0,1 1,1 0,-1 0,2 0,0 1,0 0,-1 5,2-9,0-1,0 1,1 0,0 0,0 0,1 1,0-1,0 1,1-1,0 1,1-1,0 1,0 0,1-1,0 1,1-1,-1 1,2-1,-1 0,1 1,0-1,1-1,0 1,0 0,1-1,0 0,0 0,0 0,1-1,0 0,1 0,-1 0,1-1,0 0,1 0,7 0,0-1,0 0,0 0,1-2,-1 0,1-1,-1 0,1-2,8 0,-20 1,21-1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350 532,'-21'0,"-1"0,0 2,1 1,0 1,-1 1,2 0,-1 2,1 0,-13 7,25-10,0 0,0 1,1 0,-1 0,1 1,0 0,1 0,-1 1,1 0,0 0,1 0,0 1,0 0,1 0,0 0,0 0,1 1,0-1,0 1,1 0,0 0,1 0,-1 7,1-11,0 0,0-1,0 1,0 0,1 0,0 0,0-1,0 1,1 0,-1 0,1 0,0-1,1 1,-1-1,1 1,0-1,0 1,0-1,1 0,-1 0,1 0,0 0,0 0,0-1,1 0,-1 1,1-1,0 0,0-1,0 1,0-1,1 0,-1 0,4 1,5-3,0-2,-1 0,1 0,0-1,-1-1,0 0,1 0,-2-2,1 1,-1-1,1-1,-2 0,1-1,3-3,16-13,0-2,-2-1,-1 0,-1-2,-2-2,0 0,-3-1,0-1,-2-1,12-32,-23 46,-1 0,-1 0,-1-1,-1 0,0 0,-2 0,0 0,-2-1,0 1,-1 0,-1-1,0 11,1 0,-2 0,1 0,-2 1,1-1,-1 1,-1 0,0 0,0 1,-1-1,0 1,-1 0,0 1,0 0,-1 0,0 0,0 1,-1 0,0 1,0 0,-10-5,14 9,-1 0,0 0,0 0,0 0,0 1,0 0,0 1,0-1,0 1,-1 0,1 1,0-1,0 1,0 0,0 1,0 0,0 0,0 0,1 0,-1 1,1 0,-1 0,1 1,0-1,0 1,1 0,-4 4,-1 1,-1 1,2 0,0 0,0 1,0 0,2 1,-1-1,2 1,-1 0,2 1,-1-1,0 10,1 1,1 0,1 1,2 0,0-1,1 1,2-1,0 1,2-1,0 0,2 0,0-1,1 0,2 0,0-1,1 0,1 0,1-2,1 1,1-2,0 0,2-1,0 0,11 8,-16-15,-3-2,0 1,1-1,0 0,0-1,1 0,-1-1,2 0,-1-1,0 0,1 0,0-2,0 1,9 0,-17-5,0 0,1 0,-1-1,0 0,0 0,0 0,0 0,0 0,-1-1,1 0,-1 0,1 0,-1 0,0 0,0-1,0 1,-1-1,1 0,-1 0,0 0,0 0,-1 0,1 0,-1 0,0-1,0 1,0-1,0 1,-1-1,0 1,0-1,0 1,3-22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1,'-14'28,"-5"15,0-5,10-9,4-9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6 451,'-4'-34,"2"-15,2-5,2 2,4 6,2 5,4 5,0 4,2 2,5 2,3 6,2 6,3 6,1 9,-4 10,-6 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89 221,'164'-110,"-120"51,-44 58,1-1,-1 1,1-1,-1 1,1-1,-1 1,0-1,0 1,1-1,-1 1,0-1,-1 1,1-1,0 1,0-1,-1 0,1 1,-1 0,1-1,-1 1,0-1,1 1,-1 0,0-1,0 1,0 0,0 0,0-1,0 1,0 0,0 0,-1 0,1 1,0-1,-1 0,1 0,-1 1,1-1,0 1,-1-1,1 1,-1 0,0-1,0 1,-8 0,0 0,0 1,0 0,-1 1,1 0,1 1,-1 0,0 0,1 1,-1 0,1 1,0 0,1 0,-1 1,1 0,0 0,0 1,1 0,0 1,0 0,1 0,-1 2,-1 0,1-1,0 1,1 1,0-1,0 1,1 0,1 0,0 1,0-1,1 1,0 4,2-10,1-1,-1 0,1 1,0-1,0 0,1 1,0-1,0 0,0 0,0 0,1 0,0 0,0 0,1 0,-1 0,1-1,0 1,0-1,0 0,1 0,-1 0,1 0,0 0,0-1,1 0,1 2,8 1,0-1,1 0,-1 0,1-2,0 0,0 0,0-2,1 0,-1 0,0-1,0-1,0-1,1 0,-1-1,-1-1,5-1,6-2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0,'-23'21,"1"-5,1 1,0 2,2 0,0 1,1 0,2 2,0 0,1 1,1 0,0 3,12-20,0 1,1-1,0 0,0 1,0-1,1 1,0-1,0 1,1-1,0 1,0-1,0 1,1-1,0 0,0 0,0 0,1 0,0 0,0 0,1-1,0 0,0 1,0-1,0-1,1 1,0 0,0-1,0 0,0-1,1 1,-1-1,1 0,0 0,0 0,0-1,0 0,0-1,1 1,-1-1,1 0,1 0,10 3,1-1,0-1,0 0,0-1,0-2,0 1,0-2,-1-1,1 0,10-4,-11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1,'0'5,"-10"53,3 1,2 0,3 0,3 0,4 31,-1-64,1 14,2 0,1 0,2-1,12 29,-15-21,-11-44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1,'33'0,"17"0,3 0,-1 0,-5 0,-6 0,-10 5,-5 1,-8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1,'0'29,"0"14,4 0,3-3,3-8,2-9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88,'-1'-2,"0"0,0 0,0 0,0 0,-1 0,1 0,-1 0,1 1,-1-1,0 1,1-1,-1 1,0-1,0 1,0 0,0 0,0 0,-1 0,1 0,0 1,0-1,-1 1,1-1,0 1,0 0,-1 0,1 0,0 0,-1 0,1 0,0 1,-1-1,1 1,0 0,0 0,0 0,-1 0,1 0,0 0,0 0,-5 3,1 0,-1 1,0-1,1 1,0 1,0-1,1 1,0 0,0 0,0 1,-1 2,3-4,0-1,1 1,-1 0,1 0,0 0,1 0,-1 0,1 0,0 0,0 0,1 0,0 0,0 1,0-1,0 0,1 0,0 1,0-1,0 0,1 0,-1 0,1 0,0-1,1 1,-1 0,1-1,0 1,0-1,1 0,-1 0,1-1,0 1,0-1,0 1,0-1,0 0,1-1,0 1,-1-1,1 0,0 0,1 0,4-1,1 0,0 0,-1-2,1 1,-1-1,1 0,-1-1,0-1,0 1,1-1,-2-1,1 0,0-1,-1 0,0 0,0-1,0 0,-1 0,0-1,0 0,-1 0,0-1,0 0,3-5,-7 8,0 0,-1-1,1 1,-1-1,0 0,-1 0,1 0,-1 0,0 0,-1 0,1 0,-1 0,0 0,-1 0,1 0,-1 0,-1 0,1 0,-1 1,0-1,0 0,0 1,-1-1,0 1,0 0,-1 0,1 0,-1 0,0 1,0-1,-1 1,1 0,-1 0,0 1,0-1,0 1,-1 0,1 1,-1-1,1 1,-1 0,0 0,0 1,0 0,0 0,0 0,0 1,0 0,0 0,0 1,0-1,-4 2,2-1,0 1,1 0,-1 0,0 1,1 0,-1 1,1-1,0 1,0 1,0-1,1 1,0 0,0 1,0-1,1 1,-1 1,1-1,1 1,-4 4,0 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28,'-61'49,"41"-26,0 2,2 1,1 0,2 1,0 0,2 2,0 0,2 3,30-91,72-131,-91 189,0-1,1 1,-1 0,0 0,1 0,-1 0,1 0,-1 0,1 0,-1 0,1 0,0 0,-1 0,1 0,0 0,0 1,0-1,-1 0,1 0,0 1,0-1,0 1,0-1,0 1,1-1,-1 1,0-1,0 1,0 0,0 0,0 0,0 0,1 0,-1 0,0 0,0 0,0 0,0 0,1 0,-1 1,0-1,0 1,0-1,0 1,0-1,0 1,0-1,0 1,0 0,0 0,-1-1,1 1,0 0,0 0,-1 0,1 0,0 0,-1 0,1 0,-1 0,33 69,9 82,-41-148,0-1,1 1,-1-1,1 0,-1 1,1-1,0 0,1 0,-1 0,0-1,1 1,0-1,-1 1,1-1,0 0,0 0,0 0,1 0,-1 0,0-1,1 0,-1 1,1-1,-1-1,1 1,-1 0,1-1,0 0,-1 0,1 0,0 0,-1 0,1-1,0 0,-1 1,1-2,-1 1,1 0,-1-1,0 1,0-1,1 0,-1 0,0 0,-1 0,1-1,0 0,82-122,-71 98,48-123,-58 129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7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120 414,'-11'14,"-1"-1,1 0,1 0,0 1,1 1,0-1,1 2,1-1,0 1,1 0,1 0,0 1,2 0,0-1,0 7,3-21,0 1,0-1,0 1,1-1,-1 1,1 0,0-1,-1 0,1 1,0-1,1 0,-1 1,0-1,1 0,-1 0,1 0,0 0,-1 0,1 0,0-1,0 1,0-1,1 1,-1-1,0 0,0 0,1 0,-1 0,1 0,-1 0,1-1,-1 1,1-1,-1 0,1 1,-1-1,1-1,-1 1,1 0,0 0,-1-1,1 0,-1 1,0-1,1 0,-1 0,0 0,1-1,1 0,5-4,-1 0,1 0,-1 0,-1-1,1 0,-1-1,-1 0,1 0,-1 0,0-1,-1 0,0 0,-1 0,0 0,0-1,-1 0,0 0,-1 0,0 0,0 0,-1 0,-1-1,1 1,-2 0,1 0,-2-1,1 1,-1 0,-1 0,0 0,0 1,-1-1,0 1,-1-1,0 1,0 1,-1-1,-1 0,6 7,-1 0,1 1,0-1,-1 1,1 0,-1-1,0 1,1 0,-1 0,0 0,0 0,1 0,-1 0,0 1,0-1,0 1,0-1,0 1,0 0,0 0,0 0,0 0,0 0,0 0,0 0,0 1,0-1,0 1,0-1,0 1,0 0,0 0,0 0,1 0,-1 0,0 0,1 0,-1 1,1-1,-1 1,1-1,0 1,-1-1,1 1,0 0,0-1,0 1,1 0,-1 0,0 0,1 0,-1 0,1 0,-1 2,1 1,0-1,0 1,0-1,1 0,0 1,-1-1,2 0,-1 0,0 0,1 1,0-1,0-1,0 1,0 0,1 0,-1-1,1 0,0 1,0-1,0 0,0 0,1-1,-1 1,1-1,0 1,0-1,0 0,0-1,0 1,0-1,0 0,0 0,1 0,-1 0,1-1,-1 1,0-1,1 0,-1-1,0 1,1-1,0 0,13-4,-1-1,1 0,-1-2,0 0,-1 0,0-2,0 0,-1-1,-1 0,0-1,0-1,-1 0,-1-1,0-1,-1 1,5-10,2 1,0-1,-2-1,0 0,-2-1,-1-1,-1 0,-2-1,0 0,-2-1,1-10,-8 143,24 244,-5-156,-11-80,-5 1,-4-1,-14 88,10-171,-1 0,-2 0,-1 0,-1-1,-1-1,-2 1,-1-2,-1 0,-4 5,17-28,-1 0,1 0,-1 0,1 0,-1 0,0-1,0 1,0-1,-1 1,1-1,0 0,-1 0,1 0,-1 0,0-1,0 1,0 0,0-1,0 0,0 0,0 0,0 0,0-1,-1 1,1-1,0 0,0 1,0-2,-1 1,1 0,0-1,0 1,-1-1,1 0,0 0,0 0,0 0,0-1,0 1,1-1,-1 0,0 0,1 0,-1 0,1 0,0-1,0 1,0-1,-1 0,-1-10,1 0,1 0,0 0,0 0,1 0,1-1,0 1,1 0,0-1,1 1,1 0,0 0,1 0,0 1,2-3,16-49,2 2,3 1,3 1,3 1,2 2,26-32,-35 56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0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0 264,'66'-16,"-1"-3,-1-3,-1-2,7-7,-28 10,-1-2,-1-2,-1-2,8-8,-46 34,-1 0,0 0,1-1,-1 1,1 0,0 0,-1 0,1 0,0 0,0 0,-1 1,1-1,0 0,0 0,0 0,0 1,0-1,0 1,0-1,0 1,1-1,-1 1,0-1,0 1,0 0,0 0,1 0,-1 0,0 0,0 0,0 0,1 0,-1 0,0 0,0 1,0-1,0 0,1 1,-1-1,0 1,0-1,0 1,0 0,0-1,0 1,0 0,0 0,-1 0,1 0,0-1,0 1,0 1,-40 218,17-44,2 155,38 87,-17-415,2 17,0-1,-1 1,-1 0,-1 0,0 0,-2 0,0 0,-1 0,-2-1,1 1,-2-1,-1-1,0 1,-3 1,5-13,-1 0,-1-1,1 0,-1-1,0 1,-1-1,1 0,-1-1,0 0,0 0,0-1,0 0,-1 0,0-1,1 0,-1-1,0 0,0 0,0-1,1 0,-1 0,0-1,0 0,0-1,1 0,-1 0,1-1,-1 0,1 0,-3-3,1 1,0 0,1-1,0 0,0 0,1-1,0 0,0 0,1-1,-1 0,2-1,-1 1,1-1,1-1,-1 1,2-1,-1 0,1 0,1 0,0-1,0 1,1-1,0-1,-1-8,1 0,1 0,0 0,2 0,0 0,1 0,1 1,1-1,1 1,0 0,7-14,3 5,1 0,2 2,1 0,0 1,2 0,1 2,1 1,1 0,0 2,2 1,0 1,2 1,-1 1,25-9,-24 12,1 2,0 0,1 2,0 1,24-2,-30 7</inkml:trace>
  <inkml:trace contextRef="#ctx0" brushRef="#br0" timeOffset="267.705">1129 547,'-27'22,"1"-3,2 0,0 1,2 1,0 1,1 2,2 0,0 0,2 2,0 1,2 0,-1 4,14-27,0 0,1 0,-1 0,1 0,0 0,0 0,1 1,-1-1,1 0,0 0,0 1,0-1,1 0,-1 0,1 1,0-1,0 0,0 0,1 0,0 0,0 0,0 0,0-1,0 1,1-1,-1 1,1-1,0 0,0 0,0 0,1-1,-1 1,1-1,-1 1,1-1,0 0,0-1,0 1,0-1,0 1,4-1,0 0,0-1,1-1,-1 0,0 0,0-1,0 0,0 0,0 0,0-1,0-1,-1 1,1-1,-1-1,0 1,0-1,-1 0,1-1,-1 1,-1-1,1-1,-1 1,0-1,0 0,-1 0,0 0,0 0,0-1,-1 0,-1 0,1 0,-1 0,-1 0,1-2,2-5,-1 1,0-1,-1 0,0 0,-2 0,0 0,0 1,-2-10,-2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8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57,'-21'141,"-12"93,4 15,44-165,-17-70</inkml:trace>
  <inkml:trace contextRef="#ctx0" brushRef="#br0" timeOffset="254.259">0 480,'67'-8,"0"-3,-1-2,0-4,-2-3,0-2,-1-3,-1-3,42-27,-13-30,-71 63</inkml:trace>
  <inkml:trace contextRef="#ctx0" brushRef="#br0" timeOffset="869.454">791 0,'-75'420,"73"-407,-2 6,0 0,2 0,0 0,1 0,1 1,1-1,0 0,2 0,0 2,-2-19,0 1,0 0,0 0,1 0,-1-1,1 1,-1-1,1 1,0-1,0 0,0 1,0-1,0 0,1-1,-1 1,0 0,1 0,0-1,-1 0,1 1,0-1,0 0,-1 0,1-1,0 1,0-1,0 1,0-1,0 0,0 0,0 0,0 0,0-1,0 1,0-1,3-1,97-49,70-64,-171 115,0 0,0 0,0 0,0 0,1 1,-1-1,0 1,0-1,0 1,0 0,0 0,-1 0,1 0,0 0,0 0,-1 1,1-1,0 1,-1-1,1 1,-1-1,0 1,0 0,1 0,-1-1,0 1,-1 0,1 0,0 0,0 0,-1 0,1 0,-1 1,0-1,0 0,0 0,0 0,0 0,0 2,5 15,-3-15,0 0,0 0,0 0,0 0,1 0,-1 0,1 0,0-1,0 1,0-1,1 0,-1 0,1 0,-1-1,1 1,0-1,0 0,1 0,-1 0,0-1,0 1,1-1,-1 0,1 0,-1-1,1 1,-1-1,1 0,2 0,9-2,-1 0,1-1,-1 0,0-1,0-1,0 0,0-1,-1-1,0 0,0-1,-1-1,5-4,43-23,-33 22,-6 4,-1 0,-1-2,0-1,-1 0,0-1,-1-1,8-9,-24 23,-1 0,1 0,-1 0,1 0,-1-1,0 1,0 0,1-1,-1 1,0-1,0 0,0 1,0-1,-1 0,1 1,0-1,-1 0,1 0,-1 0,0 1,0-1,0 0,1 0,-2 0,1 0,0 0,0 0,0 1,-1-1,1 0,-1 0,0 0,0 1,1-1,-1 0,0 1,0-1,0 1,-1-1,1 1,0-1,0 1,-1 0,1 0,-1 0,1 0,-1 0,0 0,1 0,-1 0,0 0,0 1,1-1,-1 1,0 0,0-1,0 1,-6-1,1 0,-1 1,0-1,1 2,-1-1,0 1,1 0,-1 1,1 0,-1 0,1 0,0 1,0 0,0 1,0 0,1 0,0 0,-1 1,1-1,1 1,-1 1,1-1,0 1,-3 4,1-1,0 1,1 0,-1 0,2 1,0 0,0 0,1 0,0 1,1-1,0 1,1 0,0 0,1 0,1 0,0 6,1-12,0 1,1-1,-1 1,2-1,-1 0,1 0,0 0,0 0,0 0,1-1,0 1,0-1,0 0,1 0,0-1,0 1,0-1,0 0,1 0,0-1,4 3,6 2,0 0,0-2,0 1,1-2,0 0,1-1,10 1,50 0,-41-4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1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1103,'5'-39,"1"-17,0-4,4 4,0 6,3 2,4 4,0 6,1 3,2 4,3 1,-2 2,-1 6,2 5,-3 7</inkml:trace>
  <inkml:trace contextRef="#ctx0" brushRef="#br0" timeOffset="769.876">707 566,'-24'5,"1"1,0 0,0 2,1 1,0 1,0 0,1 2,-13 10,26-17,0 1,1 0,0 0,0 1,0 0,1 0,0 1,0 0,1 0,0 0,0 0,1 1,0 0,1 0,0 0,0 0,1 1,0-1,1 1,0-1,0 1,1 8,1-12,0 1,0-1,0 0,1 0,0 0,0-1,0 1,1 0,0-1,0 1,0-1,1 0,0 0,0-1,0 1,0-1,1 0,0 0,-1 0,2 0,-1-1,0 0,1 0,-1-1,1 1,0-1,5 1,6 2,1-1,0 0,0-2,0 0,0-1,0-1,0 0,0-1,0-2,50-15,-49 12</inkml:trace>
  <inkml:trace contextRef="#ctx0" brushRef="#br0" timeOffset="1152.091">933 904,'49'0,"-1"-3,1-2,-1-2,0-2,45-14,-76 17,0 0,-1-1,0 0,0-1,-1-1,0 0,0-1,-1-1,-1-1,0 1,0-2,-1 0,-1 0,0-1,-1-1,0 0,-8 12,0-1,-1 1,1-1,-1 0,0 1,1-1,-2 0,1 0,0 0,-1 0,0 0,0 0,0 0,0 0,-1 1,1-1,-1 0,0 0,0 0,0 0,-1 1,0-1,1 1,-1-1,0 1,-1 0,1-1,0 1,-1 0,0 1,0-1,0 0,0 1,0 0,0-1,-1 1,1 0,-1 1,1-1,-1 1,0 0,0 0,0 0,1 0,-1 0,-3 1,-10 1,1 1,0 1,-1 0,1 2,1-1,-1 2,1 0,0 1,0 1,0 0,1 1,1 0,0 1,-10 10,17-16,-8 6,0 0,1 0,1 1,0 1,0 0,2 1,-1 0,1 1,1 0,1 1,0-1,1 1,0 1,1 0,1 0,0 0,2 0,-1 1,2-1,0 1,2 0,0 9,3-13,0-1,1 0,1 1,0-1,1-1,0 1,1-1,0 0,1 0,0-1,0 0,1-1,1 0,0 0,0-1,0 0,1 0,0-2,1 1,-1-1,1-1,1 0,-1-1,1 0,-1-1,1 0,0-1,0-1,0 0,6-1,-3 2,0-1,0-1,0 0,0-1,1-1,-1-1,-1 0,1-1,0 0,6-4,-1-4</inkml:trace>
  <inkml:trace contextRef="#ctx0" brushRef="#br0" timeOffset="2568.049">1638 58,'70'-19,"-44"10,1 1,0 2,0 0,1 2,-1 1,25 1,-48 2,0 0,-1 1,1-1,0 1,-1 0,1 0,-1 0,0 1,1-1,-1 1,0 0,0 0,0 0,0 0,0 0,0 1,-1 0,1-1,-1 1,0 0,1 0,-1 0,-1 0,1 0,0 1,-1-1,0 1,0-1,0 1,0-1,0 1,-1-1,1 1,-1 0,0-1,0 2,0 11,-1 0,-1-1,0 1,-1-1,0 1,-1-1,-6 13,-2 2,1 0,1 1,2 1,1 0,1 0,2 0,1 4,1-20,2-1,-1 1,2-1,0 1,1-1,1 1,0-1,1 0,0 0,2 0,-1-1,2 0,5 10,-5-16,0 0,0-1,1 0,0 0,0-1,1 0,0 0,0-1,0 0,0 0,1-1,0-1,0 1,0-2,0 1,0-1,0-1,1 0,-1-1,7 0,-196 3,174-2,0 1,1 0,-1 0,0 0,1 0,0 1,-1-1,1 1,0 0,0 1,1-1,-1 1,1-1,-1 1,1 0,0 0,1 1,-1-1,1 1,0-1,0 1,0 0,0-1,1 1,0 0,0 0,1 0,-1 0,1 0,0 0,0 0,1 0,-1 0,1 0,0 0,1 0,-1 0,1 0,1 2,6 9,1 0,0-1,1 0,1-1,1 0,0 0,7 5,74 93,-91-107,-1 1,0-1,-1 1,1-1,-1 1,0 0,-1-1,1 1,-1 0,0 0,0-1,-1 1,0 0,0 0,0-1,-1 1,0-1,0 1,0-1,-1 0,1 0,-1 0,-1 0,1 0,-1-1,1 1,-1-1,-1 1,-8 8,0 0,-1-1,-1-1,1 0,-2-1,0 0,0-2,-6 3,9-4,-1 0,0-1,-1 0,1-1,-1-1,0 0,0-1,-1-1,1 0,0-1,-1-1,-9-1,12-4,8-2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72,'-2'0,"1"0,0 0,0 0,0 0,0 0,0 0,0 0,0 0,0 1,0-1,0 0,0 1,0-1,0 1,0-1,0 1,1-1,-1 1,0 0,0-1,0 1,1 0,-1 0,0 0,1-1,-1 1,1 0,-1 0,1 0,-1 0,1 0,0 0,-1 0,1 0,0 0,0 0,0 0,0 0,0 0,0 0,0 0,0 1,0-1,0 0,1 0,-1 0,0 0,1 0,0 0,-1 0,-3 393,2-361,2 1,1-1,2 0,1 0,2 0,1 0,1-1,2 0,5 9,-14-36,1 0,0-1,-1 1,1-1,1 1,-1-1,1 0,-1 0,1 0,0-1,1 0,-1 1,0-2,1 1,0 0,0-1,0 0,0 0,0 0,0-1,0 1,0-1,1-1,-1 1,1-1,-1 0,0 0,1 0,-1-1,0 0,1 0,-1 0,0-1,0 1,0-1,0-1,2 0,19-17,-1-1,-1-2,-1 0,-1-1,-2-2,0 0,-1-1,-2 0,1-5,13-15,-11 15,0 0,-3-1,0 0,-2-1,6-25,2 2,-15 85,-8 66,-3-75,2 0,0 0,1 0,1-1,0 1,2 0,0 0,1 0,1-1,0 0,2 0,0-1,1 1,1-1,0-1,2 0,6 8,-13-18,1-1,0 0,0-1,0 1,1-1,-1 0,1 0,0-1,0 1,1-1,-1-1,1 1,-1-1,1 0,0-1,-1 1,1-1,0-1,0 1,0-1,0-1,0 1,0-1,0 0,0-1,-1 0,1 0,0 0,-1-1,2 0,17-15,0 0,-1-2,-2 0,0-2,0-1,-2 0,-1-1,-2-1,11-20,-8 14,-1 0,-2-2,-1 0,-2-1,-1 0,-1-1,-3-1,0 0,-3 0,-1 0,-1-1,-2 0,-2 1,-3-21,-8 21,4 31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58,'87'-22,"166"4,-94 0,-147 18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58,'29'0,"14"0,4-5,0-1,-4 0,-4 1,-9-4,-5 1,-2 1,1 1,0 3,-4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0,-2 0,1 0,0 0,-6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1,0-2,0-4,0-2,0-3,0-1,0-2,0 0,0 0,0 0,0-1,5-3,6-12,6-8,0-4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24,'10'4,"7"3,7-2,3 0,2-1,1-2,0-1,0-1,0 0,-1-4,-1-3,1 1,-1 1,0 1,-5-3,-1 0,0 0,-3 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24,'20'-4,"7"-2,-1 1,1 1,0 2,0 0,1 2,5 1,-31-1,0-1,0 1,-1 0,1 0,0 0,0 0,0 0,0 0,0 0,-1 1,1-1,0 1,0-1,0 1,-1 0,1 0,0 0,-1 0,1 0,-1 0,1 0,-1 0,0 1,1-1,-1 0,0 1,0-1,0 1,0-1,0 1,0 0,0-1,-1 1,1 0,-1 0,1 0,-1-1,0 1,1 0,-1 0,0 0,0 0,0 0,-1 0,1-1,0 1,-1 0,1 0,-1 0,0-1,1 1,-96 109,48-63,-8 30,55-76,0 0,1 1,-1-1,0 1,1-1,0 1,-1-1,1 0,0 1,0-1,0 1,1-1,-1 1,1-1,-1 1,1-1,0 0,0 1,0-1,0 0,0 0,0 0,1 0,-1 0,1 0,0 0,-1 0,1-1,0 1,0 0,0-1,0 0,0 1,0-1,1 0,1 1,5 0,0 1,0-1,0 0,0-1,0 0,1-1,-1 0,0 0,1-1,-1 0,0 0,0-1,0-1,0 1,0-1,0-1,-1 0,1 0,32-10,-17 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0,'11'246,"0"-154,-4 0,-4 1,-7 61,-24 94,16-165,31-149,-10 40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1,'-67'37,"2"3,2 2,-49 45,111-86,-1 0,0 0,1 0,-1 0,1 0,-1 0,1 0,0 0,-1 1,1-1,0 0,0 1,0 0,0-1,0 1,0-1,0 1,1 0,-1 0,1-1,-1 1,1 0,0 0,-1 0,1 0,0-1,0 1,0 0,1 0,-1 0,0 0,1-1,-1 1,1 0,-1 0,1-1,0 1,0 0,0-1,0 1,0-1,0 1,0-1,1 0,-1 1,0-1,1 0,-1 0,1 0,1 1,8 3,0 0,1-1,-1 0,1-1,0 0,0-1,0 0,1-1,-1-1,0 0,3 0,94 12,-105-11,1 1,-1-1,1 2,-1-1,0 0,0 1,0-1,0 1,0 0,0 1,-1-1,0 1,0-1,0 1,0 0,0 0,-1 0,1 1,-1-1,0 1,-1-1,1 1,0 3,5 115,-7-60,0-62,0 1,0 0,0 0,0-1,0 1,0 0,0 0,1-1,-1 1,1 0,-1-1,1 1,0-1,-1 1,1 0,0-1,0 0,0 1,0-1,0 1,1-1,-1 0,0 0,1 0,-1 0,0 0,1 0,-1 0,1 0,0-1,-1 1,1 0,0-1,-1 0,1 1,0-1,-1 0,1 0,0 0,0 0,-1 0,1 0,0 0,0-1,-1 1,1 0,0-1,-1 0,1 1,-1-1,1 0,-1 0,1 0,61-39,-45 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1,'-17'14,"1"1,0 0,1 1,0 1,2 0,0 1,0 1,2 0,1 0,0 1,-6 21,-6 25,3 0,4 2,0 11,9-48,2-1,1 1,1 0,2 1,1-1,1 0,2 0,1-1,2 4,-4-22,0 0,1 0,1-1,0 1,0-1,1 0,1 0,0-1,0 0,1 0,0-1,1 0,0 0,0-1,1 0,0 0,0-2,1 1,0-1,0 0,1-1,-1-1,12 3,-14-4,0 0,0-2,1 1,-1-1,0 0,1-1,-1 0,1 0,-1-1,6-2,4-3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367 424,'-36'56,"2"2,3 1,2 1,3 2,2 0,-2 21,25-80,-98 235,72-188,14-32</inkml:trace>
  <inkml:trace contextRef="#ctx0" brushRef="#br0" timeOffset="320.294">0 452,'0'30,"1"0,2 1,1-1,1 0,1-1,2 1,1-1,4 7,-6-23,1 0,1-1,0 0,1 0,0-1,1 0,0 0,13 7,19 22,-22-19,-3-6,-1 0,-1 2,-1 0,-1 1,0 0,-1 1,-1 1,-1 0,9 21,-14-17</inkml:trace>
  <inkml:trace contextRef="#ctx0" brushRef="#br0" timeOffset="768.358">565 932,'135'-19,"-133"19,-1 0,0 1,0-1,1 1,-1-1,0 1,0 0,0 0,0-1,0 1,0 0,0 0,0 0,0 0,0 0,0 0,0 0,-1 0,1 1,-1-1,1 0,-1 0,1 1,-1-1,1 0,-1 1,0-1,0 0,0 1,0-1,0 0,0 1,0-1,0 0,-1 1,1-1,0 0,-1 0,1 1,-1-1,0 1,-28 53,28-52,-13 18,9-15,0 0,0 1,0-1,1 1,1 0,-1 1,1-1,0 0,0 1,1 0,0 0,1 0,0 0,-1 6,4-11,1 0,-1 0,0 0,1 0,-1-1,1 1,0-1,0 0,0 0,0 0,0 0,0 0,1-1,-1 1,1-1,-1 0,1 0,-1 0,1-1,-1 1,1-1,0 0,-1 0,1 0,0 0,-1-1,1 1,0-1,-1 0,1 0,-1-1,0 1,1-1,-1 1,2-2,48-36,-42 24</inkml:trace>
  <inkml:trace contextRef="#ctx0" brushRef="#br0" timeOffset="1347.84">592 198,'25'-17,"-18"11,1 0,0 0,1 0,-1 1,1 1,0-1,0 1,1 1,-1 0,1 0,0 1,-1 0,11-1,-19 3,0 0,1 0,-1 0,0 0,1 0,-1 1,0-1,1 0,-1 0,0 1,0-1,1 1,-1 0,0-1,0 1,0 0,0-1,0 1,1 0,-2 0,1 0,0 0,0 0,0 0,0 0,-1 0,1 1,0-1,-1 0,1 0,-1 1,1-1,-1 0,0 1,0-1,0 0,1 1,-1-1,0 0,-1 1,1-1,0 0,0 1,0-1,-1 0,1 0,-1 1,1-1,-33 60,26-52,-4 6,-1 0,2 1,0 0,1 0,0 1,2 0,0 1,-3 12,9-28,0 1,1 0,0 0,-1-1,1 1,0 0,0 0,0 0,1-1,-1 1,1 0,0 0,-1-1,1 1,1 0,-1-1,0 1,0-1,1 1,-1-1,1 0,0 0,0 0,0 0,0 0,0 0,0 0,1-1,-1 1,0-1,1 1,-1-1,1 0,0 0,-1 0,1 0,0-1,1 1,115 5,-104-7,60-13,-57 7</inkml:trace>
  <inkml:trace contextRef="#ctx0" brushRef="#br0" timeOffset="1602.8">1101 707,'34'4,"15"3,5-6,-3-2,-4-2,-6 0,-5 1,-4 0,-7 1</inkml:trace>
  <inkml:trace contextRef="#ctx0" brushRef="#br0" timeOffset="2353.157">2201 311,'-12'4,"0"0,0 1,1 0,-1 1,1 0,1 0,-1 2,1-1,0 1,1 1,0-1,0 2,1-1,-4 6,-106 187,90-147,-2-1,-3-2,-34 41,5-31,45-49</inkml:trace>
  <inkml:trace contextRef="#ctx0" brushRef="#br0" timeOffset="2723.131">1722 283,'178'342,"-91"-175,-69-122,46 74,-33-100,-14-18</inkml:trace>
  <inkml:trace contextRef="#ctx0" brushRef="#br0" timeOffset="2969.292">2399 762,'0'34,"0"16,0 4,0-3,-5-9,-1-12</inkml:trace>
  <inkml:trace contextRef="#ctx0" brushRef="#br0" timeOffset="7156.81">2427 114,'108'0,"-107"0,0 0,-1 0,1 0,0 0,0 0,0 0,0 0,0 0,0 1,0-1,0 0,-1 1,1-1,0 0,0 1,0-1,-1 1,1-1,0 1,0-1,-1 1,1 0,-1-1,1 1,0 0,-1-1,1 1,-1 0,1 0,-1 0,0-1,1 1,-1 0,0 0,0 0,0 0,1 0,-1 0,0-1,0 1,0 0,0 0,-1 0,1 0,0 0,0 0,0 0,-1-1,1 1,0 0,-1 0,-28 43,25-39,-18 22,17-23,-1 0,1 0,0 1,1 0,-1 0,1 0,0 1,0-1,1 1,-1 0,1 0,0 0,1 1,0-1,0 0,0 1,1 0,0-1,0 1,1 0,-1 0,1-1,1 1,0 0,0 0,0-1,1 4,4-6,-1 0,1 0,0 0,0 0,0-1,1 0,-1 0,1-1,-1 0,1 0,0 0,0-1,0 0,0-1,0 1,0-1,0-1,0 1,0-1,0 0,0-1,0 0,-1 0,1 0,0-1,-1 0,0 0,5-4,33-20,-28 13</inkml:trace>
  <inkml:trace contextRef="#ctx0" brushRef="#br0" timeOffset="7604.097">2878 1,'-1'1,"0"0,-1 0,1 0,0 1,0-1,0 1,0-1,0 1,1-1,-1 1,0-1,1 1,-1 0,1-1,-1 1,1 0,0 0,0-1,-1 1,1 0,1 0,-1-1,0 1,0 0,1-1,-1 1,1 0,-1-1,1 1,0 0,-1-1,1 1,0-1,0 1,0-1,0 0,1 1,-1-1,0 0,1 0,-1 0,126 111,-118-104,1 0,0 0,-1 0,0 1,0 0,-1 1,0-1,-1 2,0-1,0 1,-1 0,-1 0,0 1,0 0,-1-1,2 12,-4 2,0 1,-1-1,-2 0,0 0,-2 0,-1 0,-1 0,-1-1,-1 1,-1-2,-1 1,-1-1,-1 0,-1-1,-1-1,-1 0,-1 0,-1-2,-1 0,-2 2,-159 120,165-128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6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7,'0'-5,"0"4,0 6,0 7,0 7,-5 4,-2 4,-4 1,0 2,-4-5,2-2,-3-5,3 0,-3-4,2 1,-1-2,1 1,4-1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64,'0'-1,"0"1,0-1,0 1,0-1,0 0,0 1,0-1,0 1,0-1,0 1,0-1,-1 1,1-1,0 1,0-1,-1 1,1-1,0 1,0-1,-1 1,1 0,-1-1,1 1,0-1,-1 1,1 0,-1 0,1-1,-1 1,1 0,-1 0,1-1,-1 1,1 0,-1 0,1 0,-1 0,1 0,-1 0,0 0,1 0,-1 0,1 0,-1 0,1 0,-1 0,1 0,-1 1,1-1,-1 0,1 0,-1 1,1-1,-1 0,1 1,-1-1,1 0,0 1,-1-1,1 1,0-1,-1 0,1 1,0-1,-1 1,1-1,0 1,0 0,-14 44,12-33,-4 14,1 1,1 0,2 0,0 0,2 0,2 16,-2-39,0 0,0 0,0 0,0 0,1 0,0-1,0 1,0 0,0 0,1 0,-1-1,1 1,0-1,0 1,0-1,0 0,1 0,-1 0,1 0,0 0,0-1,0 1,0-1,1 0,-1 1,0-2,1 1,0 0,-1-1,1 1,0-1,0 0,0-1,0 1,0-1,-1 1,1-1,0 0,0-1,0 1,0-1,0 1,0-1,3-2,8-7,0 0,-1-1,-1-1,0-1,0 0,-2 0,1-1,-2 0,0-1,5-12,65-77,-80 102,1 1,-1 0,1 0,-1 0,1 0,0 0,0 0,-1 0,1 0,0 0,0 1,0-1,0 0,0 1,0-1,0 0,0 1,0-1,1 1,-1 0,0-1,0 1,0 0,1 0,-1-1,0 1,0 0,0 0,1 0,-1 1,0-1,0 0,1 0,-1 1,0-1,0 1,0-1,0 1,0-1,0 1,0 0,0-1,0 1,0 0,0 0,0 0,0 0,-1 0,1 0,0 1,29 75,-28-69,0 0,0 0,1 0,0 0,0-1,1 1,0-1,0 1,1-1,0-1,0 1,0-1,1 0,0 0,1 0,-1-1,7 4,-8-6,0-1,1 1,-1-1,1-1,0 1,0-1,-1 0,1 0,0-1,0 0,0 0,0 0,0 0,0-1,-1 0,1-1,0 1,-1-1,1 0,-1 0,1-1,-1 0,0 0,0 0,0 0,-1-1,1 0,-1 0,3-3,9-9,-1-1,0-1,-2 0,0-1,-1 0,0-1,-1-3,-5 14,-1 1,0-1,-1 0,0-1,-1 1,0-1,0 1,-1-1,0 0,0 0,-1 0,-1 0,0 0,0-1,-1 1,-1-2,-10 0,6 17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1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1,'-4'56,"7"226,-48-27,44-253,0-1,0 0,1 0,-1 1,0-1,0 0,1 1,-1-1,1 0,-1 1,1-1,0 1,-1-1,1 1,0-1,0 1,0-1,0 0,0 1,0-1,0 1,1-1,-1 1,1-1,-1 1,1-1,-1 0,1 1,0-1,0 0,-1 0,1 1,0-1,0 0,0 0,0 0,1 0,-1 0,0 0,0-1,1 1,-1 0,0 0,1-1,-1 1,0-1,1 0,-1 1,1-1,0 0,114-79,-86 57,1 1,0 1,2 2,0 2,1 0,24-6,-56 21,-1 0,1 0,0 0,0 0,0 0,0 0,0 0,0 1,0-1,0 1,0-1,0 1,1 0,-1 0,0 0,0 0,0 0,0 1,0-1,0 0,0 1,1 0,-1-1,-1 1,1 0,0 0,0 0,0 1,0-1,-1 0,1 0,-1 1,1-1,-1 1,1 0,-1-1,0 1,0 0,0 0,0 0,0 0,0 0,0 0,-1 0,1 0,-1 0,1 0,-1 0,-3 8,0-1,0 1,-1-1,-1 0,1-1,-1 1,-1-1,0 0,0 0,0-1,-1 1,0-1,-1-1,1 1,-19 19,16-16,-4 8,-2-1,0 0,-1-2,0 0,-1-1,-1-1,0 0,-9 3,26-15,1 0,0 0,-1-1,1 1,0 0,-1-1,1 0,-1 1,1-1,-1 0,1 0,-1 1,1-1,-1 0,1 0,0-1,-1 1,1 0,-1 0,1-1,-1 1,1-1,0 1,-1-1,1 0,0 0,-1 1,1-1,0 0,0 0,0 0,0 0,0 0,0-1,0 1,0 0,0 0,1-1,-1 1,0 0,1-1,-1 1,1 0,-1-1,1 1,0-1,0 1,0-1,0 1,0-1,0 1,0-1,0 1,0-1,1 1,-1-1,1 1,-1 0,1-1,0 0,4-16</inkml:trace>
  <inkml:trace contextRef="#ctx0" brushRef="#br0" timeOffset="526.824">846 452,'-6'40,"2"-25,1 1,1-1,0 0,1 1,1-1,0 1,1-1,1 1,0-1,3 8,-5-22,1 1,-1-1,0 1,1-1,0 1,-1-1,1 1,0-1,-1 0,1 1,0-1,0 0,0 0,0 0,0 0,0 0,0 0,1 0,-1 0,0 0,1 0,-1-1,0 1,1-1,-1 1,1-1,-1 1,1-1,-1 0,1 1,-1-1,1 0,-1 0,1 0,-1-1,1 1,-1 0,1 0,-1-1,1 1,-1-1,1 0,-1 1,0-1,1 0,-1 0,58-51,-51 43,112-141,-118 148,0-1,1 1,-1 0,1 1,0-1,-1 0,1 1,0-1,0 1,0 0,0 0,0 0,0 0,0 1,1-1,-1 1,0 0,0 0,0 0,1 0,-1 1,0-1,0 1,0 0,0 0,0 0,0 0,0 0,0 1,0-1,-1 1,1 0,-1 0,1 0,-1 0,1 0,-1 0,0 1,0-1,0 1,-1 0,1-1,0 1,-1 0,0 0,0 0,0 0,0 1,10 30,-2 1,-1 0,-2 0,-1 1,-2-1,-1 1,-2 0,-4 25,3-7,2-38,-1 0,-1 0,0 0,-1 0,-1-1,0 1,-1 0,-1-1,0 0,-1 0,-1-1,0 1,-1-2,-1 1,0-1,-1 0,0-1,-4 4,12-15,-1 1,1 0,-1 0,1-1,-1 1,0-1,0 0,0 0,0 0,0 0,1-1,-1 1,-1-1,1 1,0-1,0 0,0 0,0-1,0 1,0-1,0 1,0-1,0 0,0 0,1 0,-1 0,0-1,1 1,-1-1,0 0,1 0,0 0,-1 0,1 0,0 0,0-1,0 1,1 0,-1-1,1 0,-1 1,1-1,0 0,0 0,0 0,0 0,0 0,1 0,-1 0,1 0,0 0,0 0,0-1,2-10,1-1,1 1,0 0,0 0,2 0,-1 0,2 1,0 0,0 0,2 1,-1 0,1 0,1 1,0 0,1 1,0 0,0 1,1 0,0 1,1 0,13-5,-8 3,-2 2</inkml:trace>
  <inkml:trace contextRef="#ctx0" brushRef="#br0" timeOffset="766.07">0 1102,'620'-27,"-6"-4,-473 31,-108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9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1,'0'696,"0"-684</inkml:trace>
  <inkml:trace contextRef="#ctx0" brushRef="#br0" timeOffset="315.229">169 282,'-28'34,"-10"16,6-1,14-9,14-10,13-7,10-7,6-5,4-6,1-3,-3 3,-3 5,-4 6,-7 5,-4 4,-5-3</inkml:trace>
  <inkml:trace contextRef="#ctx0" brushRef="#br0" timeOffset="867.263">509 424,'-5'12,"-2"-1,1 0,1 1,0-1,1 1,0 1,1-1,0 0,1 1,0-1,1 1,0 0,1 0,1-1,0 1,2 8,-2-19,-1 0,1 0,0-1,0 1,0-1,0 1,1-1,-1 1,0-1,0 1,1-1,-1 0,1 0,-1 0,1 0,0 0,-1 0,1 0,0 0,0-1,0 1,-1-1,1 1,0-1,0 0,0 0,0 0,0 0,0 0,0 0,0 0,-1-1,1 1,0-1,0 1,0-1,-1 0,1 0,0 0,-1 0,1 0,0 0,65-53,-26-6,-34 48,0 0,1 0,0 1,1 0,0 1,1 0,0 0,4-1,-13 10,0 0,0 1,0-1,0 1,0 0,0-1,1 1,-1 0,0 0,0-1,0 1,0 0,1 0,-1 0,0 1,0-1,0 0,0 0,0 1,1-1,-1 0,0 1,0-1,0 1,0-1,0 1,0 0,0 0,0-1,-1 1,1 0,0 0,0 0,-1 0,1 0,0 0,-1 0,1 0,-1 0,1 0,-1 0,0 0,1 0,-1 0,0 1,17 58,-16-56,19 207,-13-165,-1 1,-2-1,-2 1,-5 45,3-83,-1 0,0 0,0 0,-1 0,0 0,-1-1,0 1,0-1,-1 1,0-1,0 0,-1-1,0 1,0-1,-1 0,0 0,0-1,-1 1,0-1,0-1,0 1,-1-1,1-1,-1 1,0-1,-1-1,-3 2,7-7,0 1,0-1,0-1,0 1,1-1,-1 0,1 0,0 0,-1 0,2-1,-1 0,0 0,1 0,0 0,0 0,0-1,0 1,1-1,-1 0,1 0,0 0,1 0,0 0,-1 0,1 0,1-1,-1 1,1 0,0 0,0-1,1 1,0-4,1-17,2-1,1 1,1 0,1 0,1 1,1 0,1 0,2 0,-1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48,'-26'37,"21"-32,0 1,0-1,0 1,1 1,0-1,0 1,1-1,0 1,0 0,1 0,-1 1,1-1,1 0,0 1,0-1,0 1,1-1,0 1,0-1,2 7,-1-9,0 1,0 0,1 0,0 0,0-1,0 1,1-1,0 0,0 1,0-1,0-1,1 1,0 0,0-1,0 0,1 0,0 0,-1 0,1-1,0 0,1 0,-1 0,0-1,1 1,0-2,-1 1,1 0,0-1,0 0,0 0,0-1,0 0,0 0,0 0,0-1,0 0,0 0,-1 0,1-1,0 0,0 0,2-1,-1-1,1 0,-1-1,0 0,-1 0,1 0,-1-1,0 1,0-2,-1 1,0-1,0 1,0-1,-1-1,0 1,0-1,-1 1,0-1,0 0,-1 0,0 0,-1-1,0 1,0 0,0-1,-1 1,-1-1,1 1,-1 0,-1-1,1 1,-1 0,-1 0,0 0,0 0,0 1,-1-1,0 1,-1 0,1 0,-2 0,1 1,-6-6,8 9,0 0,-1 0,0 1,1-1,-1 1,0-1,-1 1,1 1,0-1,0 0,-1 1,1 0,-1 0,1 1,-1-1,1 1,-1 0,1 0,-1 0,0 1,1-1,-1 1,1 0,0 1,-1-1,1 1,0 0,0 0,0 0,0 0,-2 2,-13 13</inkml:trace>
  <inkml:trace contextRef="#ctx0" brushRef="#br0" timeOffset="329.727">531 302,'-17'52,"38"-156,27-95,-45 191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3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30,'-236'74,"235"-74,0 0,0 0,0-1,1 1,-1 0,0 0,0 0,0 0,0 0,0 0,0 1,1-1,-1 0,0 0,0 1,0-1,1 0,-1 1,0-1,0 1,1-1,-1 1,0-1,1 1,-1-1,0 1,1 0,-1-1,1 1,-1 0,1 0,-1-1,1 1,0 0,-1 0,1 0,0 0,0-1,0 1,0 0,-1 0,1 0,0 0,0 0,1-1,-1 1,0 0,0 0,0 0,0 0,1-1,-1 1,1 0,-1 0,0 0,1-1,-1 1,1 0,-1-1,1 1,0 0,-1-1,1 1,0-1,0 1,20 9,-13-8,1 1,-2 0,1 0,0 0,-1 1,1 0,-1 0,0 1,0 0,-1 0,0 1,0 0,0 0,0 0,-1 1,0 0,-1 0,1 0,-1 0,-1 1,1 0,-1 0,-1 0,1 0,-1 0,0 5,-4-3,0 1,0-1,-1 1,0-1,-1 0,0 0,0-1,-1 1,-1-1,0 0,0 0,0-1,-1 0,0 0,-1 0,0-1,0 0,-1-1,0 0,0 0,0-1,0 0,-1 0,0-1,-3 0,11-2,1-1,-1 1,0-1,1 0,-1 0,0 0,0 0,0 0,0 0,0-1,0 1,0-1,0 1,-1-1,1 0,0 1,0-1,0 0,0-1,0 1,0 0,-1-1,1 1,0-1,0 1,0-1,0 0,0 0,1 0,-1 0,0 0,0-1,1 1,-1 0,0-1,1 0,0 1,-1-1,1 0,0 1,0-1,0 0,0 0,0 0,0 0,0 0,1 0,-1-1,4-12</inkml:trace>
  <inkml:trace contextRef="#ctx0" brushRef="#br0" timeOffset="572.221">646 114,'-10'32,"1"0,1 1,2-1,1 1,2 1,1-1,1 0,4 27,-1 126,-2-185,-3 22,-2 1,0-1,-1 0,-1-1,-1 0,-1 0,-4 7,13-28,0-1,0 1,0 0,-1 0,1 0,0 0,0 0,-1 0,1 0,-1-1,1 1,-1 0,1 0,-1-1,1 1,-1 0,1-1,-1 1,0 0,0-1,1 1,-1-1,0 1,0-1,0 1,1-1,-1 0,0 1,0-1,0 0,0 0,0 0,0 0,0 0,1 0,-1 0,0 0,0 0,0 0,0 0,0 0,0-1,0 1,0 0,1-1,-1 1,0-1,0 1,0-1,1 1,-1-1,0 1,1-1,-1 0,0 1,1-1,-1 0,1 0,-1 0,1 1,0-1,-1 0,1 0,-2-14,2-1,0 1,0-1,2 1,0 0,0-1,2 1,0 0,0 1,1-1,1 1,1 0,0 0,1 1,0 0,5-6,-5 5,14-29,2 0,2 2,2 1,1 1,2 2,2 1,1 2,1 1,2 1,29-17,-5 21,-59 27,-1 1,1-1,-1 0,1 1,-1 0,1-1,0 1,-1 0,1 0,-1 0,1 0,0 0,-1 0,1 1,0-1,-1 0,1 1,-1 0,1-1,-1 1,1 0,-1-1,0 1,1 0,-1 0,0 0,0 0,1 1,-1-1,0 0,0 0,0 1,0-1,-1 0,1 1,0-1,-1 1,1 0,-1 6,-1 0,0-1,0 1,-1 0,0-1,0 1,-1-1,0 1,0-1,-1 0,0 0,0-1,-1 1,0-1,0 0,-4 4,0 2,-24 29,-1-1,-2-2,-2-2,-1-1,-21 13,45-37</inkml:trace>
  <inkml:trace contextRef="#ctx0" brushRef="#br0" timeOffset="1097.077">984 510,'74'-40,"-46"27,0-2,-1 0,0-2,-2-1,0 0,-1-2,-1-1,-1-1,0-1,5-10,-25 30,5-4,-1-1,1 0,-1-1,-1 1,0-1,0 0,-1 0,0-1,0 1,-1-1,0 0,-1 0,0 0,-1 0,0 0,0 0,-1 0,-1 0,1-1,-2 1,0-4,0 12,1-1,0 0,-1 1,0-1,0 1,1 0,-2 0,1-1,0 1,0 1,-1-1,1 0,-1 0,1 1,-1 0,1-1,-1 1,0 0,0 0,0 0,0 1,0-1,0 1,0 0,0 0,0 0,0 0,0 0,0 0,1 1,-1 0,0-1,0 1,0 0,0 1,-5 0,0 1,0 0,1 1,-1 0,1 0,0 1,0 0,0 0,1 0,-1 1,1 0,0 1,3-4,1-1,0 0,0 1,0 0,0-1,0 1,0 0,1 0,-1 0,1 0,0 0,0 0,0 1,0-1,1 0,-1 0,1 1,0-1,0 0,0 1,0-1,1 0,-1 1,1-1,0 0,0 0,0 0,0 0,0 0,1 0,0 0,-1 0,1 0,0-1,0 1,1-1,-1 1,0-1,1 0,0 0,-1 0,1 0,0 0,3 0,8 2,1 0,0-2,0 0,0 0,0-2,0 0,0 0,14-3,53 0,-80 3,0 0,0 0,0 0,0 0,0 0,-1 0,1 0,0 1,0-1,0 1,0-1,0 1,-1 0,1-1,0 1,-1 0,1 0,0 0,-1 1,0-1,1 0,-1 1,0-1,1 1,-1-1,0 1,0-1,0 1,0 0,-1-1,1 1,0 0,-1 0,1 0,-1 0,1 0,-1-1,0 1,0 0,0 0,0 0,0 0,-1 0,1 2,-38 85,26-67,9-19,1 1,-1 0,1-1,0 1,0 1,0-1,1 0,0 0,-1 1,1-1,1 0,-1 1,1-1,0 1,0-1,0 1,0-1,1 1,0-1,0 0,0 1,0-1,1 0,-1 0,1 0,0 0,1 0,-1 0,3 3,12 5</inkml:trace>
  <inkml:trace contextRef="#ctx0" brushRef="#br0" timeOffset="1334.431">1859 200,'-29'33,"-9"17,2 3,11-6,11-16,12-14,6-10</inkml:trace>
  <inkml:trace contextRef="#ctx0" brushRef="#br0" timeOffset="1797.936">2085 454,'126'-277,"-126"276,0 0,0 0,0 0,1 0,-1 0,0 0,1 0,-1 0,1 1,-1-1,1 0,0 0,-1 0,1 1,0-1,-1 0,1 1,0-1,0 1,-1-1,1 1,0-1,0 1,0 0,0-1,0 1,0 0,0 0,0-1,0 1,0 0,0 0,-1 0,1 0,0 0,0 0,0 1,0-1,0 0,0 0,0 1,0-1,0 1,0-1,-1 1,1-1,0 1,0-1,0 1,-1 0,1-1,0 1,-1 0,1 0,25 57,-19-39,-7-16,0 0,1 0,-1 0,1 0,0 0,0 0,0 0,0 0,0 0,0 0,1 0,0 0,-1-1,1 1,0-1,1 1,-1-1,0 0,0 0,1 0,0 0,-1 0,1-1,0 1,0-1,-1 0,1 1,0-1,1-1,-1 1,0 0,0-1,0 1,0-1,0 0,1 0,-1-1,0 1,0 0,0-1,0 0,0 0,0 0,0 0,2-1,51-64,-41 46</inkml:trace>
  <inkml:trace contextRef="#ctx0" brushRef="#br0" timeOffset="2346.702">2790 114,'-18'18,"2"-4,1 1,0 1,1 0,0 0,1 2,1-1,1 2,1-1,0 2,-4 13,14-31,-1 1,1-1,0 1,0-1,0 1,0-1,0 1,1 0,-1-1,1 1,-1-1,1 0,0 1,0-1,0 0,1 1,-1-1,0 0,1 0,0 0,-1 0,1 0,0 0,0-1,0 1,0-1,0 1,0-1,0 0,1 0,-1 0,0 0,1 0,-1 0,1 0,-1-1,1 0,-1 1,1-1,-1 0,1 0,0 0,-1-1,1 1,-1-1,1 1,-1-1,1 0,-1 0,0 0,1 0,-1 0,0 0,0-1,0 1,0-1,0 0,0 0,22-13,-1 0,-1-2,-1-1,0 0,-2-2,0 0,1-3,18-18,-19 20,-13 13,1 0,0 1,0 0,0 0,1 1,0 0,0 0,0 1,1 0,4-2,-12 7,0 0,0-1,0 1,0 0,0 0,0 0,0 0,0 0,0 0,0 0,0 0,0 0,0 0,0 0,0 1,0-1,0 0,0 1,0-1,0 1,0-1,0 1,0 0,0-1,-1 1,1 0,0-1,0 1,-1 0,1 0,-1 0,1 0,-1 0,1 0,-1-1,1 1,-1 0,0 0,1 0,-1 1,0-1,0 0,0 0,0 0,0 0,0 0,0 0,0 0,-6 57,5-54,-72 348,-9 3,78-336,0-2,-2 1,0 0,-1-1,0 0,-2-1,0 0,0 0,-2-1,0 0,-1-1,0 0,-1-1,0 0,-14 8,-53 4,78-25,0 0,0 0,1 0,-1 0,0 0,0-1,0 1,1 0,-1-1,0 0,0 1,1-1,-1 0,1 0,-1 0,1 0,-1 0,1 0,-1 0,1 0,0-1,0 1,-1 0,1-1,0 1,0-1,1 1,-1-1,0 0,0 1,1-1,-1 0,1 0,-1 1,1-1,0 0,0 0,0 0,0 1,0-1,0 0,0 0,1 1,-1-2,4-11,1 1,0 0,1 0,0 0,1 1,0 0,1 0,0 1,6-6,-10 11,28-32,2 2,2 2,0 1,3 2,0 1,2 2,15-6,178-88,-209 112</inkml:trace>
  <inkml:trace contextRef="#ctx0" brushRef="#br0" timeOffset="4588.176">2452 256,'5'0,"1"-5,5-1,0-5,4 0,-2-4,-2-3,-4-4,3 2,-1-1,3 4,-1 0,-2 7,-3 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255 537,'-15'30,"1"-1,2 2,1 0,1 0,2 1,1 0,2 0,0 6,5-34,-1 0,0 1,1-1,0 1,0-1,1 1,-1-1,1 1,0-1,0 0,0 1,1-1,-1 0,1 0,0 0,0 0,1 0,-1-1,1 1,0-1,0 1,0-1,0 0,0 0,1 0,0-1,-1 1,1-1,0 0,0 0,0 0,0 0,1-1,-1 0,0 0,1 0,-1 0,1-1,-1 0,1 0,-1 0,1 0,-1-1,0 1,1-1,-1 0,3-2,14-8,-2-2,1-1,-2 0,0-2,0 0,-2 0,0-2,-1 0,-1-1,0 0,-1-1,-2 0,1-4,-2 9,14-24,-1-1,-3-1,-1-1,-1 0,-3-1,-2-1,-1-1,-2 0,-3 0,-1-1,-2-11,-11-99,7 156,0 1,0-1,0 1,0-1,0 1,0-1,0 1,0-1,0 1,0-1,-1 1,1-1,0 1,0-1,0 0,-1 1,1-1,0 1,0-1,-1 0,1 1,0-1,-1 1,1-1,-1 0,1 0,0 1,-1-1,1 0,-1 0,1 1,-1-1,1 0,0 0,-1 0,1 0,-1 0,1 0,-1 0,1 0,-1 0,1 0,-1 0,1 0,-1 0,1 0,-1 0,1 0,-1 0,1-1,-1 1,1 0,0 0,-1-1,1 1,-1 0,1-1,0 1,-1 0,1-1,0 1,-1 0,1-1,0 1,-14 45,-2 47,3 0,1 73,6-55,6 0,4 0,4 0,8 11,1 20,-7 1,-5 0,-7 4,2-122,1-20,0 0,-1 1,0-1,0 1,0-1,0 1,-1-1,1 1,-1-1,0 1,-1-1,1 0,-1 0,0 1,0-1,0-1,0 1,-1 0,1 0,-1-1,0 1,0-1,-1 0,1 0,-1 0,1-1,-1 1,0-1,0 0,0 0,0 0,0 0,-1-1,1 0,0 0,-1 0,1 0,-1-1,-1 1,-11-5</inkml:trace>
  <inkml:trace contextRef="#ctx0" brushRef="#br0" timeOffset="256.841">1 1,'0'0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8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4 697,'-1'3,"0"0,1 0,-1 0,1 0,0 0,0 0,0 0,0 0,1 0,-1 0,1 0,0 0,0 0,0 0,0 0,0-1,1 1,-1 0,1-1,0 1,0-1,0 0,0 0,0 1,0-1,0 0,1-1,-1 1,1 0,-1-1,1 0,0 1,0-1,0 0,-1 0,1 0,0-1,0 1,0-1,2 0,7-6,0-1,-1-1,0 0,-1-1,0 0,0 0,-1-1,0 0,0-1,-1 0,-1 0,5-10,-10 18,266-357,-220 302,143-148,-189 203,0 1,0 0,0 0,1 0,-1 0,0 0,1 0,0 1,-1-1,1 1,0 0,0-1,0 1,0 1,0-1,0 0,0 1,0-1,0 1,0 0,0 0,0 0,0 1,0-1,0 1,0 0,0-1,0 1,0 1,0-1,-1 0,1 1,0-1,-1 1,1 0,-1 0,0 0,1 0,-1 0,0 0,0 1,-1-1,1 1,0-1,-1 1,1 0,-1 1,6 14,-1 1,-1 0,-1 1,-1-1,0 1,-2 0,0 0,-1-1,-1 1,-2 4,2 16,0-8,-2 0,-1 1,-2-1,-1-1,-1 1,-2-1,-1-1,-5 8,8-23,0-1,-1 1,-1-1,0-1,-1 0,0 0,-1-1,0-1,-1 0,0 0,-1-1,0-1,-1-1,0 0,0 0,-1-2,0 0,0-1,0 0,-1-1,1-1,-1-1,-12 1,24-4,0 1,0-1,0 0,0 0,1 0,-1-1,0 0,1 0,-1 0,1 0,0-1,0 0,0 1,0-2,0 1,1 0,-1-1,1 1,0-1,0 0,0 0,1-1,-1 1,1 0,0-1,0 1,1-1,-1 0,1 0,0 1,0-1,1 0,-1 0,1 0,0 0,1 0,-1 0,1 0,0 1,0-1,0 0,1 0,0 1,0-1,2-3,28-40,-17 29</inkml:trace>
  <inkml:trace contextRef="#ctx0" brushRef="#br0" timeOffset="301.138">1077 443,'-14'21,"2"1,0 0,2 0,0 1,2 0,0 1,2 0,0 0,1 5,6-24,-1 0,1 0,-1 0,1 1,1-1,-1 0,1-1,0 1,0 0,0 0,1-1,0 1,0-1,0 0,0 0,0 0,1 0,0-1,0 1,0-1,0 0,0 0,1 0,-1-1,1 0,0 0,0 0,0 0,0-1,0 0,0 0,0 0,0 0,0-1,1 0,-1 0,0 0,0-1,0 0,0 0,1 0,-1-1,-1 1,1-1,2-1,6-1,0-1,0-1,0 0,0 0,-1-1,0-1,-1 0,0 0,0-1,-1-1,0 0,0 0,-1-1,-1 0,1 0,-2-1,0 0,0-1,-1 1,1-7,-6 14,0 0,0 0,-1-1,0 1,0 0,0 0,-1 0,1 0,-1-1,0 1,-1 0,1 0,-1 0,0 1,0-1,-1 0,0 1,1-1,-1 1,-1 0,1 0,-1 0,1 1,-1-1,0 1,0 0,-1 0,1 0,-1 0,1 1,-1 0,0 0,0 0,0 1,0-1,0 1,0 0,0 1,0-1,-1 1,-3 0,-58 6,36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30,'24'0,"12"0,6 0,5-5,-2-1,-2 0,-5 1,-3 1,2 2,-1 1,-2 0,-1 1,-2 0,-2 1,-5-1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87,'39'-5,"16"-1,5-1,1 2,-4-3,-3 0,-6 0,-1 3,-4-3,1-1,-3 2,-4 2,-3 2,-7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90,'-30'16,"2"1,0 2,2 1,0 1,1 1,-18 21,38-38,0 0,0 0,1 0,0 1,0 0,1-1,0 1,0 0,0 1,0-1,1 0,0 1,1 0,-1-1,1 1,1 0,-1 0,1-1,0 1,1 0,-1 0,1-1,1 1,-1 0,1-1,0 1,1-1,0 0,0 0,0 0,0 0,1 0,0-1,0 1,1-1,0 0,0-1,4 4,6-1,0-1,1-1,0 0,0-1,0-1,1-1,-1 0,1-1,0 0,-1-2,1 0,-1-1,1 0,4-2,11-4,-1-1,1-1,-2-1,1-2,-2-1,0-2,0-1,-2-1,4-3,-18 10,0 1,0-1,-1-1,-1-1,0 1,0-2,-1 1,2-6,-9 14,0 0,-1 0,0 0,0 0,0-1,0 1,-1 0,0-1,0 1,-1-1,1 1,-1-1,0 1,-1-1,1 1,-1-1,0 1,-1-1,1 1,-1 0,0 0,0 0,-1 0,1 0,-1 0,-2-3,-4-1,1-1,-1 1,-1 0,1 1,-1 1,-1-1,1 1,-1 1,-1 0,1 1,-1 0,0 0,0 2,0-1,-1 1,-8 0,-7-1,0 2,0 0,0 2,0 1,0 2,0 0,-2 3,-16 5,8 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2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495 127,'-1'-1,"0"0,0 1,0-1,0 0,0 1,0-1,0 0,0 1,-1-1,1 1,0-1,0 1,0 0,-1 0,1 0,0-1,0 1,-1 0,1 0,0 1,-1-1,1 0,0 0,0 1,0-1,-1 0,1 1,0-1,0 1,0 0,0-1,0 1,0 0,0 0,0-1,0 1,0 0,0 0,0 0,1 0,-1 0,0 1,1-1,-1 0,1 0,-1 1,-125 184,-39 41,30-78,122-139</inkml:trace>
  <inkml:trace contextRef="#ctx0" brushRef="#br0" timeOffset="499.229">15 15,'-10'-15,"6"21,8 28,136 275,-140-308,49 149,63 130,-76-230,-28-51</inkml:trace>
  <inkml:trace contextRef="#ctx0" brushRef="#br0" timeOffset="1027.778">551 636,'0'-5,"0"4,0 6,0 7,0 7,0 4,0 4,0 1,0 2,-4-6,-3 0,1-1,6-4,3-5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28,'-1'471,"-27"-234,2-96,24-117</inkml:trace>
  <inkml:trace contextRef="#ctx0" brushRef="#br0" timeOffset="229.035">1 480,'33'5,"16"1,10 0,4-1,-4-6,-3-4,0 1,-6-6,-6 0,-6 2,-4-3,-4 0,-2 3,-1 2,-4-3,-3 1,-3 1</inkml:trace>
  <inkml:trace contextRef="#ctx0" brushRef="#br0" timeOffset="680.685">875 0,'-74'408,"72"-373,1 0,2 1,2-1,1 0,1 0,3 0,0-1,8 15,-16-45,0 0,0 0,1 0,-1 0,1-1,0 1,0 0,1-1,-1 1,1-1,0 1,0-1,0 1,0-1,0 0,1 0,-1 0,1-1,0 1,0-1,0 1,0-1,1 0,-1 0,0 0,1-1,-1 1,1-1,0 0,0 0,-1 0,1 0,0-1,0 1,0-1,0 0,-1 0,1-1,0 1,0-1,0 0,117-97,-91 70,-20 18,0 0,0 1,1-1,1 2,-1 0,1 0,1 1,3-1,-14 9,1-1,-1 1,0-1,0 1,0 0,0-1,0 1,0 0,0 1,-1-1,1 0,0 0,0 1,-1-1,1 1,-1 0,0-1,1 1,-1 0,0 0,0 0,0-1,0 1,0 1,-1-1,1 0,0 0,-1 0,0 0,1 0,-1 0,0 1,0-1,0 0,-1 0,1 0,0 0,-1 0,1 1,-1-1,0 0,0 1,1 1,-3 52,6 67,-2-120,0 0,0-1,0 1,1 0,-1 0,1 0,0-1,-1 1,1-1,0 0,1 1,-1-1,0 0,1 0,-1 0,1 0,-1-1,1 1,0-1,0 0,0 1,0-1,0-1,0 1,0 0,0-1,0 1,0-1,0 0,0 0,0 0,1-1,-1 1,0-1,0 1,0-1,16-5</inkml:trace>
  <inkml:trace contextRef="#ctx0" brushRef="#br0" timeOffset="983.214">1525 734,'180'-14,"-170"12,-1 0,0-1,0 0,-1 0,1-1,-1 0,1 0,-1-1,0 0,-1 0,1-1,-1 0,0-1,-1 1,1-1,-1 0,-1-1,1 0,-4 5,0 1,0 0,0-1,-1 0,1 1,-1-1,1 0,-1 0,0 1,0-1,0 0,-1 0,1 0,-1-1,0 1,1 0,-1 0,-1 0,1 0,0 0,-1 0,1 0,-1 0,0 0,0 0,0 0,-1 0,1 1,-1-1,1 0,-1 1,0-1,0 1,0 0,0 0,-1 0,1 0,0 0,-1 0,1 0,-1 1,0-1,0 1,0 0,1 0,-1 0,0 0,-2 0,-7 1,1 1,-1 0,0 1,1 0,0 0,0 1,-1 1,2 0,-1 1,0 0,1 0,0 1,0 0,1 1,0 0,0 1,1 0,-1 0,2 1,-1 0,1 0,1 1,0 0,-1 1,4-6,-1 1,1 0,0 0,1 0,0 1,0-1,0 1,0-1,1 1,0-1,1 1,-1 0,1 0,1-1,-1 1,1 0,0-1,1 1,0-1,0 1,0-1,1 0,-1 0,1 0,1 0,-1 0,1-1,0 1,1-1,-1 0,1-1,0 1,2 1,105 41,-86-44</inkml:trace>
  <inkml:trace contextRef="#ctx0" brushRef="#br0" timeOffset="1366.669">2117 762,'0'0,"-1"1,1 0,0 0,0 0,0-1,0 1,0 0,0 0,0 0,0-1,1 1,-1 0,0 0,0-1,1 1,-1 0,0 0,1-1,-1 1,1 0,-1-1,1 1,-1-1,1 1,-1 0,1-1,-1 1,1-1,0 0,-1 1,1-1,0 1,0-1,-1 0,1 0,0 1,0-1,-1 0,1 0,0 0,0 0,0 0,-1 0,1 0,0 0,0 0,0 0,-1-1,1 1,0 0,0 0,-1-1,1 1,0 0,-1-1,1 1,0-1,-1 1,1-1,-1 1,1-1,-1 0,1 1,-1-1,1 1,-1-1,1 0,-1 0,166-152,-166 152,1 0,0 0,0 1,-1-1,1 1,0-1,0 1,0-1,0 1,0-1,0 1,0 0,0-1,0 1,0 0,0 0,0 0,0 0,0 0,0 0,0 0,0 0,0 0,0 0,0 1,0-1,-1 0,1 1,0-1,0 1,0-1,0 1,0-1,0 1,-1-1,1 1,0 0,0 0,-1-1,1 1,-1 0,1 0,-1 0,1 0,-1-1,1 1,-1 0,0 0,1 0,-1 0,0 0,0 0,0 0,0 0,0 0,0 0,0 0,0 0,0 0,0 0,-1 0,1 0,0 0,-1 1,1 4,0 1,0 0,0 0,1 0,0-1,1 1,-1 0,1-1,1 0,-1 1,1-1,0 0,0 0,1 0,0-1,0 1,0-1,1 0,-1 0,1 0,1-1,-1 0,0 0,1 0,0-1,0 1,0-1,0-1,1 1,-1-1,1 0,3 0,-1-2,-1 1,1-2,0 1,-1-1,1-1,-1 1,0-1,1-1,-1 0,0 0,0 0,-1-1,1 0,-1-1,0 0,0 0,0 0,-1-1,1 0,-1 0,-1-1,1 0,105-160,-110 166,12-23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8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0,'0'30,"-3"10,2-1,2 0,2 0,1 0,2-1,1 1,2-1,2-1,1 0,17 33,-26-64,0 1,0-1,1 0,0 0,1-1,-1 1,1-1,0 0,0 0,0-1,1 0,0 1,0-2,0 1,0-1,0 0,1 0,-1-1,1 0,0 0,0 0,0-1,0 0,0 0,0-1,0 0,0 0,0-1,0 0,0 0,0 0,-1-1,1 0,0-1,-1 1,1-1,-1-1,2 0,23-21,-1-1,-1-1,-2-1,0-1,-2-2,-2-1,1-3,20-25,-44 61,1 0,-1-1,0 1,0-1,0 1,0-1,1 0,-1 1,0-1,1 1,-1-1,0 1,1-1,-1 0,0 1,1-1,-1 0,1 1,-1-1,1 0,-1 1,0-1,1 0,-1 0,1 0,0 0,-1 1,1-1,-1 0,1 0,-1 0,1 0,-1 0,1 0,-1 0,1 0,-1 0,1-1,-1 1,1 0,-1 0,1 0,-1-1,1 1,-1 0,1 0,-1-1,0 1,1-1,-1 1,1 0,-1-1,0 1,1-1,-1 1,0 0,0-1,1 1,-1-1,0 1,0-1,0 1,0-1,1 1,-1-1,0 0,0 1,0-1,0 1,1 46,-1-36,-2-2,1 0,0 0,1 1,0-1,0 0,1 0,-1 0,2 0,0 0,0 0,0 0,1 0,0 0,0-1,1 0,0 0,0 0,1 0,0 0,0-1,1 0,-1 0,1 0,0-1,1 0,0 0,-1-1,2 0,-1 0,0 0,1-1,-1 0,6 1,-3-3,1-1,-1 0,1 0,-1-1,0-1,1 1,-1-2,0 1,0-2,-1 1,1-1,-1-1,1 1,-1-2,-1 1,1-1,-1 0,0-1,0 0,0-1,8-9,0-1,-1 0,-1-1,0-1,-2 0,0-1,-2 0,4-9,-8 10,-1 1,-1-1,0 0,-2 0,0 0,-1-1,-1 1,-2-13,1 28,1-20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52,'33'-4,"17"-3,4 1,-3 2,-4 0,-6-3,-5-1,-4 2,-3 1,-5 6,-8 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18,'33'0,"17"0,4 0,2 0,-3 0,-6-4,-6-3,-10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1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262 338,'40'-6,"-40"6,1 0,0 0,-1 0,1 0,-1 0,1 0,0 0,-1 1,1-1,-1 0,1 0,-1 0,1 1,0-1,-1 0,1 1,-1-1,1 0,-1 1,0-1,1 1,-1-1,1 0,-1 1,0-1,1 1,-1-1,0 1,0 0,1-1,-1 1,0-1,0 1,0-1,0 1,1 0,-1-1,0 1,0 0,0-1,-1 1,1-1,0 1,0 0,0-1,0 1,0-1,-1 1,1-1,0 1,-1-1,1 1,0-1,-1 1,1-1,0 1,-1-1,1 1,-1-1,0 1,-78 81,-32 70,14 38,85-175,0-3</inkml:trace>
  <inkml:trace contextRef="#ctx0" brushRef="#br0" timeOffset="267.328">8 366,'19'34,"12"15,4 0,-3-4,-2-4,-2-5,0-9,-6-3,-1-2,1-4,-4 0,0-4,-4 1,2 3,-2-2</inkml:trace>
  <inkml:trace contextRef="#ctx0" brushRef="#br0" timeOffset="936.146">432 84,'38'-17,"1"1,1 3,0 1,36-6,-75 17,1 0,0 0,-1 0,1 1,0-1,0 1,0-1,0 1,-1-1,1 1,0 0,0 0,0 0,0 0,0 0,0 0,0 1,0-1,-1 1,1-1,0 1,0 0,0 0,-1 0,1 0,0 0,-1 0,1 0,-1 0,1 0,-1 1,0-1,0 1,1-1,-1 1,0 0,0-1,0 1,-1 0,1-1,0 1,-1 0,1 0,-1 0,0 0,1 0,-1 0,0 0,0-1,0 1,-1 2,-29 61,26-61,1 0,-1 1,1-1,0 1,0 0,1 0,-1 0,1 0,0 0,0 1,1-1,0 1,0-1,0 1,0-1,1 1,0-1,0 1,1 0,-1-1,1 1,1-1,-1 1,1-1,0 0,0 1,0-1,1 0,-1-1,1 1,3 3,4-1,1 0,0 0,0-1,1 0,0-1,0-1,0 1,0-2,1 0,-1 0,1-2,0 1,0-1,-1-1,1-1,0 1,0-2,0 0,-1 0,1-2,7-2,4-1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11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0,'-11'35,"2"0,1 1,2 0,1 0,2 1,2-1,3 36,32 135,-34-191,0 0,-2-1,0 1,0-1,-2 0,0 0,0 0,-2 0,1-1,-8 12,0-2</inkml:trace>
  <inkml:trace contextRef="#ctx0" brushRef="#br0" timeOffset="343.405">344 226,'-97'64,"64"-44,1 0,1 2,1 2,1 1,-24 26,50-49,1 0,0 0,0 0,0 0,0 1,0-1,1 0,-1 1,1 0,0-1,-1 1,1 0,0-1,1 1,-1 0,0 0,1 0,-1 0,1 0,0-1,0 1,0 0,1 0,-1 0,1 0,-1 0,1 0,0-1,0 1,0 0,1-1,-1 1,1 0,-1-1,1 0,0 1,0-1,0 0,0 0,0 0,0 0,1 0,-1-1,1 1,-1-1,3 1,203 49,-202-49,0 1,0 0,0-1,0 2,-1-1,0 1,1 0,-1 0,0 0,-1 1,1-1,-1 1,0 0,0 1,-1-1,1 1,-1-1,1 3,5 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9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0 565,'34'0,"16"0,3 0,-1-5,-5-2,-6 1,-10 1</inkml:trace>
  <inkml:trace contextRef="#ctx0" brushRef="#br0" timeOffset="865.15">707 0,'1'2,"0"-1,0 1,1-1,-1 1,0-1,0 1,0 0,-1-1,1 1,0 0,-1 0,1-1,-1 1,1 0,-1 0,0 0,0 0,0 0,0 0,0 0,0 0,-1-1,1 1,0 0,-1 0,0 0,1 0,-1-1,-1 2,2-1,-36 168,36-168,-2 1,1 1,0-1,0 0,0 0,1 1,-1-1,1 0,0 1,0-1,0 1,0-1,0 0,1 1,-1-1,1 0,0 0,0 1,1-1,-1 0,0 0,1 0,0 0,0 0,0-1,0 1,0-1,1 1,-1-1,1 0,-1 1,1-1,0-1,0 1,0 0,0-1,0 1,0-1,0 0,0 0,16-4,-1-3</inkml:trace>
  <inkml:trace contextRef="#ctx0" brushRef="#br0" timeOffset="1135.245">509 479,'34'-4,"15"-3,5 1,-3-3,-4-1,-6 2,-5 2,-4 2,-3 2,-1 1,-5 1</inkml:trace>
  <inkml:trace contextRef="#ctx0" brushRef="#br0" timeOffset="1528.879">593 678,'192'0,"-190"0,0 0,0 0,1 0,-1 0,0 0,0 0,1 1,-1-1,0 1,0-1,0 1,0 0,1 0,-1 0,-1 0,1 0,0 1,0-1,0 0,-1 1,1-1,0 1,-1 0,0 0,1-1,-1 1,0 0,0 0,0 0,0 0,0 0,-1 1,1-1,0 0,-1 0,0 0,1 1,-1-1,0 0,0 0,-1 1,1-1,0 0,-1 0,1 1,-1-1,0 0,0 0,0 0,0 0,0 0,0 0,0 0,0 0,-2 0,-63 63,56-58,1 0,0 0,0 1,1 1,0-1,0 1,1 1,1-1,-1 1,1 0,1 1,0-1,0 1,1 0,-2 11,6-18,1 0,-1-1,1 1,0 0,0-1,0 1,1-1,-1 1,1-1,0 0,0 0,0 0,0 0,1 0,-1 0,1 0,0-1,-1 1,1-1,0 0,1 0,-1 0,0 0,1-1,-1 1,1-1,-1 0,1 0,-1 0,1 0,0-1,-1 1,1-1,0 0,0 0,-1-1,1 1,0-1,-1 0,1 0,0 0,-1 0,1 0,-1-1,0 0,1 1,0-2,79-48,-64 34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1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0,'-23'3,"0"1,0 1,0 1,1 1,0 1,0 1,1 1,0 1,1 0,0 2,-16 13,33-23,1 0,-1 0,1 0,0 0,0 0,0 0,1 1,-1-1,1 0,0 1,0-1,0 1,0 0,1-1,-1 1,1 0,0-1,0 1,0 0,1-1,-1 1,1 0,0-1,0 1,0-1,0 1,1-1,-1 0,1 1,0-1,0 0,0 0,1 0,-1-1,1 1,-1 0,1-1,0 0,0 1,0-1,0 0,2 0,0 1,0 0,-1 0,1 0,0 1,-1 0,0 0,0 0,0 0,-1 1,1 0,-1-1,0 1,0 0,-1 1,1-1,-1 0,0 1,-1-1,0 1,1 0,-2-1,1 1,-1 0,1 0,-2-1,1 1,-1 0,0 0,0-1,0 1,-1 0,-6 5,0 0,-1 0,0-1,-1 0,0 0,-1-1,0-1,0 0,-1 0,0-1,0-1,0 0,-1 0,0-2,0 1,-13 1,25-5,0-1,0 1,-1 0,1-1,0 0,-1 1,1-1,-1 0,1 0,-1 0,1 1,0-2,-1 1,1 0,-1 0,1 0,-1-1,1 1,0 0,-1-1,1 0,0 1,0-1,-1 0,1 1,0-1,0 0,0 0,0 0,0 0,0 0,0 0,0 0,0-1,0 1,1 0,-1 0,1-1,-1 1,1 0,-1-1,1 1,0-1,-1 1,1 0,0-1,0 1,0-1,0 1,0-1,2-18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1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1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73,'-19'33,"-7"17,-3 3,3-1,6-11</inkml:trace>
  <inkml:trace contextRef="#ctx0" brushRef="#br0" timeOffset="551.036">318 327,'53'-82,"4"4,41-43,-98 120,0 0,0 0,1 0,-1 0,1 0,-1 1,1-1,-1 0,1 0,-1 0,1 1,0-1,-1 0,1 1,0-1,0 0,0 1,0-1,-1 1,1-1,0 1,0 0,0-1,0 1,0 0,0 0,0 0,0-1,0 1,0 0,0 0,0 0,0 1,0-1,0 0,0 0,0 0,0 1,0-1,0 1,-1-1,1 0,0 1,0 0,0-1,0 1,-1-1,1 1,0 0,-1 0,1-1,0 1,-1 0,1 0,-1 0,1 0,-1 0,0-1,1 1,-1 1,-17 164,16-162,1 1,0-1,1 1,-1 0,1-1,0 1,0-1,0 0,0 1,1-1,0 0,0 0,0 0,0 0,1 0,0 0,-1-1,1 1,0-1,1 0,-1 0,1 0,-1 0,1-1,0 1,0-1,0 0,0 0,1 0,-1-1,0 0,1 0,-1 0,1 0,-1 0,1-1,-1 0,1 0,-1 0,1-1,-1 1,1-1,-1 0,1-1,-1 1,0-1,1 1,0-2,12-9,0-1,-1-1,-1-1,0 0,-1 0,-1-2,0 1,-1-2,-1 0,-1 0,0-1,-2 0,5-13,-7-4,-8 30</inkml:trace>
  <inkml:trace contextRef="#ctx0" brushRef="#br0" timeOffset="864.364">1363 16,'-17'-1,"0"1,0 1,0 0,0 1,1 1,-1 0,1 2,0 0,0 0,0 2,1 0,0 0,0 2,1 0,-1 0,12-5,0-1,-1 1,1 0,0 0,1 0,-1 0,1 0,0 0,0 1,0-1,0 1,1 0,0-1,0 1,0 0,0 0,1 0,0-1,0 1,0 0,1 0,-1 0,1 0,1-1,-1 1,0 0,1-1,0 1,0-1,1 0,1 4,0 0,1-1,-1 0,2 0,-1 0,1-1,0 0,1 0,-1 0,1-1,0 0,0 0,1-1,0 0,-1 0,6 1,1 0,1 0,0-1,0-1,1 0,-1-1,0 0,1-1,0-1,-1-1,1 0,11-3,-3-2</inkml:trace>
  <inkml:trace contextRef="#ctx0" brushRef="#br0" timeOffset="1201.203">1588 213,'19'4,"0"-1,0-1,1-1,-1 0,1-2,-1 0,0-1,1-1,-1-1,0-1,-1 0,1-1,-1-2,0 0,-15 7,1-1,0-1,-1 1,0-1,1 1,-1-1,0 0,0 0,-1 0,1 0,-1-1,1 1,-1-1,0 0,-1 1,1-1,0 0,-1 0,0 0,0 0,0 0,-1 0,1 0,-1-1,0 1,0 0,-1 0,1 0,-1 0,0-1,0 1,0 0,0 1,-1-1,0 0,1 0,-1 0,-1 1,1 0,-1-1,1 1,-1 0,0 0,0 0,0 0,0 1,-1-1,1 1,-3-1,1 1,0 0,-1 0,1 1,-1 0,1 0,-1 0,1 1,-1 0,1 0,-1 0,0 1,1 0,-1 0,1 0,-1 1,1-1,0 1,0 1,0-1,0 1,0 0,0 0,-1 1,-92 92,92-87,1-1,0 1,1 0,0 0,1 1,0-1,0 1,1 0,0 0,1 0,0-1,0 1,1 0,1 0,-1 0,2 0,-1 0,1 0,1 0,0-1,0 1,1-1,0 0,1 0,0 0,0-1,1 0,0 0,0 0,1-1,0 1,0-2,1 1,0-1,17 8,1-1,0-2,0-1,1-1,1-1,-1-1,1-1,1-2,-1-1,28 0,-24-2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0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538 424,'-34'0,"-69"35,2 5,-57 33,151-70,3-1,-1 0,1 0,-1 0,1 1,0 0,0 0,0 0,0 0,0 0,1 1,-1 0,1 0,0 0,0 0,-1 2,5-3,1 0,-1 0,1 0,-1-1,1 1,0-1,0 1,0-1,0 0,0 1,1-1,-1-1,1 1,-1 0,1 0,0-1,-1 0,1 1,0-1,0 0,0 0,0-1,0 1,0-1,0 1,0-1,2 0,-4 0,2-1,1 1,-1 0,1-1,-1 1,1 0,-1 1,1-1,-1 1,1-1,-1 1,0 0,1 0,-1 1,0-1,0 1,0-1,0 1,0 0,0 0,0 0,-1 1,1-1,-1 1,1-1,-1 1,0 0,0 0,0 0,-1 0,1 0,-1 0,1 1,-1-1,0 0,-1 1,1-1,0 1,-1-1,0 1,0-1,0 4,-5 3,0-1,-1 0,0-1,0 1,-1-1,0 0,0-1,-1 0,0 0,-1 1,-26 23,34-29,-11 8,0 0,1 1,1 1,0-1,0 2,2-1,-1 1,1 1,1-1,1 1,0 1,0-1,2 1,-1 0,0 11,5-22,0 0,1-1,0 1,-1-1,1 1,0-1,1 1,-1-1,1 0,-1 1,1-1,0 0,0 0,1 0,-1-1,0 1,1 0,0-1,0 0,-1 1,1-1,1 0,-1 0,0-1,0 1,1-1,93 29,-93-29,0 0,0-1,0 1,1-1,-1 0,0 0,0-1,0 1,0-1,0 0,0 0,0 0,0-1,0 1,0-1,0 0,-1 0,1 0,-1-1,1 1,-1-1,0 0,0 0,0 0,-1 0,1 0,-1-1,1 1,-1-1,0 0,-1 1,1-1,-1 0,1 0,-1 0,0-1,7-18</inkml:trace>
  <inkml:trace contextRef="#ctx0" brushRef="#br0" timeOffset="285.032">284 0,'-18'33,"1"1,2 0,1 1,2 1,1 0,2 1,2 0,1 0,2 0,1 12,3 271,4-171,-16 138,-34 100,50-329,2-39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203 198,'0'-1,"0"0,-1 0,1 0,0 1,-1-1,1 0,0 0,-1 1,1-1,-1 0,1 1,-1-1,0 1,1-1,-1 1,0-1,1 1,-1-1,0 1,1-1,-1 1,0 0,0-1,0 1,1 0,-1 0,0 0,0 0,0 0,1 0,-1 0,0 0,0 0,0 0,0 0,1 0,-1 0,0 1,0-1,0 0,1 1,-1-1,0 0,1 1,-1-1,0 1,1-1,-1 1,0 0,1-1,-1 1,1 0,-1-1,1 1,0 0,-1-1,1 1,0 0,-1 0,1 0,0-1,0 1,0 0,-1 0,1 0,0 0,0-1,-13 27,0-1,2 2,1-1,1 1,-4 21,0 0,-10 35,3 2,5 0,-4 71,18-153,0 1,0-1,0 1,0-1,1 1,-1-1,1 1,1-1,-1 1,0-1,1 1,0-1,0 1,1-1,-1 0,1 0,0 1,0-1,0 0,0-1,1 1,0 0,-1-1,1 1,1-1,-1 0,0 0,1 0,0-1,-1 1,1-1,0 0,0 0,1 0,-1 0,0-1,0 0,1 0,-1 0,1 0,-1-1,1 1,-1-1,1 0,0-1,33-14,0-2,-2-2,0-1,-2-2,0-1,-1-2,-2-1,0-2,-2 0,-1-2,-2-2,0 0,-3-1,-9 17,11-14,-1-1,-1-1,-1-1,-3 0,0-2,-2-1,-2 0,-1-1,-2 0,-1-1,-2 0,-2-1,1-28,-13 2,5 64,-1-1,1 0,-1 1,1-1,-1 1,1-1,-1 0,0 1,0 0,1-1,-1 1,0-1,-1 1,1 0,0 0,0 0,0 0,-1 0,1 0,-1 0,1 0,0 0,-1 0,1 1,-1-1,0 1,1-1,-1 1,0 0,1 0,-1-1,0 1,1 0,-1 0,0 1,1-1,-1 0,-5 4,0 1,0-1,0 1,1 1,0-1,0 1,0 0,1 0,0 1,0-1,1 1,-1 0,2 1,-1-1,1 1,0 1,0-5,-23 57,2 1,3 1,3 2,3-1,2 2,-3 64,13-99,1 1,1 0,2 0,2 0,0-1,2 1,2-1,1 0,1-1,1 0,2 0,13 24,15-12,-24-35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1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46,'405'-1,"-185"-26,-138 15,-58 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1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56,'34'5,"15"1,10-5,3-2,2-2,-6 1,-2-6,-3 0,-4-4,-1 0,-4 2,-5 3,-9 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1 507,'14'-4,"10"-3,6 1,2 1,0 2,1 1,-2 1,-1 0,0 1,-2 1,1-1,-6 0</inkml:trace>
  <inkml:trace contextRef="#ctx0" brushRef="#br0" timeOffset="4553.321">650 27,'0'1,"0"-1,0 0,0 0,0 1,0-1,0 0,0 0,0 1,0-1,0 0,0 1,0-1,0 0,0 0,0 1,0-1,0 0,0 1,0-1,0 0,0 0,0 1,0-1,-1 0,1 1,0-1,0 0,0 0,0 0,-1 1,1-1,0 0,0 0,-1 0,1 1,0-1,0 0,-1 0,1 0,0 0,0 0,-1 0,1 0,0 0,-1 0,1 0,0 0,-1 0,1 0,0 0,12 39,-10-33,125 391,-41-185,11-40,-97-171,0 0,1-1,-1 1,1 0,-1-1,1 1,-1-1,1 1,-1-1,1 1,0-1,-1 1,1-1,0 1,-1-1,1 0,0 1,-1-1,1 0,0 0,0 1,0-1,-1 0,1 0,0 0,0 0,-1 0,1 0,0 0,0 0,0-1,-1 1,1 0,0 0,0-1,-1 1,1 0,0-1,-1 1,1-1,0 1,-1-1,1 1,-1-1,1 1,-1-1,1 0,-1 1,1-1,-1 0,1 1,-1-1,0 0,0 1,1-2,21-51,-17 39,64-159,-39 81,-31 92,1-1,0 0,0 0,0 1,0-1,-1 0,1 0,0 1,0-1,0 0,0 0,1 0,-1 1,0-1,0 0,0 0,1 1,-1-1,0 0,1 1,-1-1,0 0,1 1,-1-1,1 0,-1 1,1-1,0 1,-1-1,1 1,-1-1,1 1,0 0,-1-1,1 1,0 0,0-1,-1 1,1 0,0 0,0 0,-1 0,1 0,0 0,0 0,-1 0,1 0,0 0,0 0,0 0,-1 0,1 1,0-1,-1 0,1 0,0 1,0-1,-1 1,1-1,-1 1,1-1,0 1,-1-1,1 1,-1-1,1 1,-1 0,1-1,59 167,-56-155,-1 5,2-1,0 1,1-1,1-1,0 1,1-1,0-1,2 1,-1-1,2-1,7 8,-16-21,0 1,0-1,0 0,0 0,0 0,0 0,0 0,0-1,0 1,0-1,0 1,0-1,0 0,-1 1,1-1,0 0,0 0,-1-1,1 1,0 0,-1 0,1-1,-1 1,0-1,1 1,-1-1,0 0,0 1,0-1,0 0,-1 0,1 0,0 0,-1 1,1-1,-1 0,1 0,-1 0,0 0,0-1,4-6,64-196,88-240,-120 294,-36 128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1,'-17'60,"2"1,3 0,3 1,3 0,2 0,3 1,2-1,4 3,-3 58,-1 274,-13-337,6-55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0 312,'1'-17,"1"-1,0 1,1 0,1 0,1 0,0 0,1 1,1-1,0 2,1-1,1 1,1 0,0 1,0 0,7-5,-12 14,0 0,1 1,0-1,0 1,0 0,0 1,1-1,-1 1,1 1,0-1,0 1,0 0,0 1,0-1,0 2,1-1,-1 1,0 0,0 0,1 1,-1 0,0 0,0 1,0 0,0 0,0 0,-1 1,1 0,-1 1,1 0,-1-1,0 2,-1-1,1 1,-1 0,1 1,10 9,-1 1,0 0,-2 1,0 1,0 0,-2 1,0 0,-2 0,0 1,-1 1,0-1,-2 1,-1 1,-1-1,0 1,-2-1,0 1,-2 0,-2-9,-1 0,0 0,-1-1,0 0,-1 0,-1 0,0 0,0-1,-1 0,0 0,-1-1,-1 0,1 0,-2-1,1 0,-1-1,0 0,-1 0,0-1,0-1,-1 0,0 0,0-1,0-1,0 0,-1 0,1-1,-1-1,0 0,0-1,-112 21,100-18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0 514,'12'2,"-1"0,1-1,0 0,0-1,0 0,-1-1,1 0,0-1,-1 0,1-1,-1 0,0-1,0-1,0 1,0-1,-1-1,0 0,0-1,-1 0,6-5,14-13,-2-1,-2-2,0 0,-1-1,15-29,-31 49,-1 0,0-1,-1 0,0 0,-1-1,0 0,-1 0,0 0,0 0,-2-1,1 1,-1-1,-1 0,0 1,-1-1,0 0,0 0,-2-6,0 16,1-1,-1 0,1 0,-1 1,0-1,0 1,0 0,-1 0,1-1,0 1,-1 1,0-1,1 0,-1 1,0-1,0 1,0 0,0 0,0 0,0 0,0 0,0 1,0-1,0 1,0 0,0 0,-1 0,1 0,0 1,-2 0,-3 0,0 0,0 1,0 1,1-1,-1 1,1 0,-1 1,1-1,0 2,0-1,-3 3,1 1,1 0,-1 1,1 0,1 0,0 0,0 1,1 0,0 1,1-1,0 1,1 0,0 0,1 1,-2 10,4-20,1 1,0-1,0 0,0 0,0 1,0-1,1 0,-1 0,1 1,0-1,-1 0,1 0,0 0,0 0,0 0,1 0,-1 0,0 0,1 0,-1-1,1 1,0-1,-1 1,1-1,0 1,0-1,0 0,0 0,0 0,0 0,0 0,0-1,1 1,-1-1,0 1,0-1,1 0,95 3,-76-5,115-17,-135 18,0 1,0 0,0-1,1 1,-1 0,0 0,0 1,0-1,1 0,-1 1,0-1,0 1,0 0,0 0,0 0,0 0,0 0,0 0,0 0,0 0,-1 1,1-1,-1 1,1 0,-1-1,1 1,-1 0,0 0,0 0,0 0,0 0,0 0,0 0,-1 0,1 0,0 0,-1 0,0 0,0 1,1-1,-1 0,-1 0,1 0,0 1,0-1,-1 0,1 0,-1 0,0 2,-72 163,25-74,47-91,-1 0,0 0,1 0,-1 1,1-1,0 0,0 1,0-1,0 1,0-1,0 1,1-1,-1 1,1-1,0 1,-1 0,1-1,1 1,-1-1,0 1,1 0,-1-1,1 1,0-1,-1 1,1-1,1 0,-1 1,0-1,0 0,1 0,0 1,-1-1,1-1,0 1,0 0,0 0,0-1,0 1,0-1,0 1,1-1,-1 0,1 0,-1 0,1 0,-1-1,1 1,-1-1,1 1,-1-1,1 0,0 0,1 0,17-4,-1-1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59:4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537 248,'-1'1,"0"-1,0 1,0 0,0 0,0 0,0-1,0 1,0 0,0 0,1 0,-1 0,0 1,1-1,-1 0,1 0,-1 0,1 0,-1 1,1-1,0 0,0 0,-1 1,1-1,0 0,0 1,0-1,0 0,1 0,-1 1,0-1,1 0,-1 0,0 1,1-1,-1 0,1 0,0 0,-1 0,1 0,0 0,0 0,0 1,1 9,8 362,-15-124,-21-147,11-110,9-4</inkml:trace>
  <inkml:trace contextRef="#ctx0" brushRef="#br0" timeOffset="265.705">170 332,'12'-16,"0"1,1 0,0 0,1 1,0 1,2 1,-1 0,1 0,1 2,0 0,1 1,0 1,0 0,0 2,1 0,0 1,5 0,32-5,-14 1,0 2,1 2,0 2,31 2,32 38,-90-28</inkml:trace>
  <inkml:trace contextRef="#ctx0" brushRef="#br0" timeOffset="647.459">1102 530,'-16'32,"2"1,1 0,2 2,2-1,1 1,1 0,2 1,1 2,4-35,0 1,0-1,0 0,0 0,0 0,1 1,-1-1,1 0,0 0,0 0,0 0,0 0,1 0,-1 0,1-1,0 1,0 0,0-1,0 1,0-1,0 0,1 0,-1 0,1 0,-1 0,1 0,0-1,0 1,0-1,0 0,0 0,0 0,0 0,0 0,0-1,1 1,-1-1,0 0,0 0,0 0,1-1,-1 1,0-1,0 0,0 1,0-2,0 1,0 0,0 0,0-1,11-7,0-1,-1-1,0 0,-1-1,0 0,-1 0,-1-2,0 1,0-1,-1-1,-1 1,-1-1,4-10,-6 11,0 0,-1 0,0 0,-1-1,-1 1,0-1,-1 0,-1 0,-1-14,1 24,0-1,-1 1,0 0,0 0,0-1,0 1,-1 0,1 0,-2 0,1 1,0-1,-1 0,0 1,0 0,0-1,0 1,-1 0,0 1,0-1,0 1,0-1,0 1,-1 0,1 1,-1-1,0 1,0 0,-2-1,3 3,0-1,0 1,0 0,0 0,0 0,1 0,-1 1,0 0,0 0,0 0,1 0,-1 0,1 1,-1-1,1 1,-1 0,1 0,0 0,0 1,0-1,0 1,0 0,1 0,-1-1,1 2,0-1,0 0,0 0,-1 2,-8 16</inkml:trace>
  <inkml:trace contextRef="#ctx0" brushRef="#br0" timeOffset="1114.427">1609 530,'-20'21,"1"1,0 2,2-1,1 2,0 0,2 1,1 1,2 0,-9 27,19-51,1-1,-1 1,1-1,0 1,0-1,0 1,0-1,0 1,0 0,1-1,-1 1,1-1,0 0,0 1,0-1,0 1,0-1,0 0,0 0,1 0,-1 0,1 0,0 0,0 0,0 0,-1-1,2 1,-1-1,0 1,0-1,0 0,1 0,-1 0,0 0,1 0,-1 0,1-1,-1 1,1-1,-1 0,1 0,-1 0,1 0,0 0,-1 0,1-1,-1 1,1-1,11-3,0-1,0 0,-1-1,1 0,-2-1,1-1,-1 0,0 0,0-2,-1 1,0-1,-1-1,-1 0,1 0,-1-1,-1 0,1-3,20-22,-2-1,-2-1,-2-1,-1-1,-2-1,-2-1,-2-1,-1 0,-3-1,4-31,-15 62,0-1,-1 1,0-1,-1 1,-1 0,-1-1,0 1,0 0,-2 0,-1-4,4 14,1 0,-1 0,0 0,0 1,0-1,0 0,-1 1,0 0,1-1,-1 1,0 0,0 1,-1-1,1 0,-1 1,1 0,-1 0,0 0,0 0,0 0,0 1,0 0,0 0,0 0,0 0,-1 1,1 0,0-1,0 1,-1 1,1-1,0 1,0 0,0 0,0 0,-2 1,-10 6,0 1,0 0,1 2,1-1,-1 2,2 0,-1 1,2 0,0 1,0 1,2-1,0 2,0-1,1 2,1-1,1 1,1 0,0 0,1 1,1 0,0 0,1 2,-1-6,0-1,1 1,1 0,0 0,1 0,1 0,0 0,1 0,0 0,1 0,0 0,1-1,1 1,0-1,1 0,1 0,0 0,0-1,1 1,1-2,0 1,1-1,0 0,10 8,-5-10,1-1,1 0,-1-1,1-1,0 0,0-1,1-1,-1-1,1 0,0-1,0-1,0-1,0 0,0-1,0-1,0 0,-1-1,1-1,-1-1,13-5,-2-2</inkml:trace>
  <inkml:trace contextRef="#ctx0" brushRef="#br0" timeOffset="1995.494">2343 389,'-15'11,"-22"13,0 3,2 1,0 1,3 2,0 1,2 2,0 3,27-34,0 0,0 1,0-1,0 1,1-1,-1 1,1 0,0 0,1 0,-1 0,0 0,1 0,0 0,0 1,1-1,-1 0,1 1,0-1,0 0,0 1,0-1,1 0,0 1,0-1,0 0,0 0,1 0,0 0,-1 0,2 0,-1 0,0 0,1-1,-1 1,1-1,0 0,0 0,1 0,-1 0,1 0,-1-1,1 0,0 1,1-1,2-1,-1 0,1-1,0 0,0 0,-1-1,1 1,0-2,-1 1,1-1,-1 0,1 0,-1 0,0-1,0 0,0-1,0 1,0-1,-1 0,0 0,4-5,90-105,-96 109,77-111,-80 115,0 1,0 0,0-1,0 1,1-1,-1 1,0-1,0 1,0 0,0-1,1 1,-1 0,0-1,0 1,1 0,-1-1,0 1,1 0,-1-1,0 1,1 0,-1 0,0 0,1-1,-1 1,1 0,-1 0,0 0,1 0,-1 0,1 0,-1-1,0 1,1 0,-1 0,1 0,-1 0,1 1,-1-1,0 0,1 0,-1 0,1 0,-1 0,0 0,1 1,-1-1,0 0,1 0,-1 1,0-1,1 0,-1 1,0-1,1 0,-1 1,0-1,0 0,1 1,-1-1,0 0,0 1,0-1,0 1,0-1,1 0,-1 1,1 30,-9 17,5-38,0 1,1 0,1 0,-1 0,1 0,1 1,0-1,1 0,0 0,1 0,0 0,1 0,0 0,4 8,-6-16,1-1,0 1,0-1,0 1,0-1,0 0,0 1,1-1,-1-1,1 1,-1 0,1 0,0-1,0 0,-1 1,1-1,0 0,0-1,0 1,0 0,1-1,-1 0,0 1,0-1,0 0,0-1,0 1,0-1,0 1,0-1,0 0,0 0,0 0,0-1,0 1,0-1,89-72,-74 50,-1-1,-1-1,-2 0,0-1,-2-1,6-19,-10 27,-10 26,-4 13,2-1,0 1,1 0,0 1,2-1,1 0,0 1,2 8,-2-23,0 0,0-1,1 1,0 0,-1-1,2 1,-1-1,0 1,1-1,0 0,0 0,0 1,1-2,-1 1,1 0,0 0,0-1,0 1,1-1,-1 0,1 0,0-1,0 1,0-1,0 1,0-1,0 0,1-1,-1 1,1-1,-1 0,1 0,-1 0,1-1,0 0,-1 1,1-2,0 1,-1 0,1-1,-1 0,1 0,-1-1,1 1,-1-1,0 0,0 0,3-1,4-7,0 0,0-1,-1 0,-1-1,0 0,-1 0,0-1,0 0,-2 0,1-1,-2 1,2-9,11-19,92-157,-87 169,-23 28,0 1,1-1,-1 1,0-1,0 1,1 0,-1-1,0 1,1-1,-1 1,1 0,-1 0,1-1,-1 1,0 0,1-1,-1 1,1 0,-1 0,1 0,-1 0,1 0,-1-1,1 1,0 0,-1 0,1 0,-1 0,1 0,-1 1,1-1,-1 0,1 0,-1 0,1 0,-1 0,1 1,-1-1,1 0,-1 1,0-1,1 0,-1 1,1-1,-1 0,0 1,1-1,-1 1,0-1,1 0,-1 1,0-1,0 1,0-1,1 1,-1-1,0 1,0-1,0 1,0-1,0 1,0-1,0 1,-14 114,4 24,6 1,6 17,0-4,0-56,0-33,-2 0,-3-1,-9 49,9-96,0 1,0-1,-2 0,0 0,0-1,-2 1,0-1,0-1,-2 1,0-1,0-1,-1 1,-1-2,0 0,-1 0,0-1,-1 0,0-1,-1 0,0-2,0 1,-4 0,15-8,-1 0,0-1,1 1,-1 0,0-1,1 0,-1 0,0 0,0-1,1 1,-1-1,1 0,-1 0,0 0,1 0,0-1,-1 1,1-1,0 0,0 0,0 0,0-1,0 1,0-1,1 1,-1-1,1 0,0 0,-1 0,1 0,1 0,-1-1,0 1,1-1,0 1,0-1,0 1,0-1,1 0,-1 1,1-1,0-1,1-23,2 1,1-1,1 1,2 0,0 1,2-1,1 1,1 1,1 0,1 1,1 0,1 1,1 1,4-3,14-23,1 2,3 1,1 2,17-12,-34 36</inkml:trace>
  <inkml:trace contextRef="#ctx0" brushRef="#br0" timeOffset="20703.728">1 1433,'6'4,"0"0,0-1,0 0,1-1,0 1,-1-1,1 0,0-1,0 1,0-2,0 1,0-1,0 0,1 0,1 0,291-16,444-6,199 3,-512-5,63-8,-280 33,-202-1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33 239,'23'94,"-21"-92,-1 0,0 0,1 1,-1-1,1 0,0 0,-1 0,1-1,0 1,0 0,0-1,1 1,-1-1,0 0,0 0,1 0,-1 0,1 0,-1 0,1 0,-1-1,1 1,-1-1,1 0,0 0,-1 0,1 0,-1-1,1 1,0 0,-1-1,1 0,-1 0,1 0,1 0,8-7,1 0,-1 0,-1-1,0 0,0-1,0 0,-1-1,-1 0,0-1,-1 0,3-5,-4 5,0 0,0-1,-1 1,-1-1,-1-1,1 1,-2-1,1-8,-3 18,0 0,0 0,-1 0,0-1,0 1,0 0,-1 0,1-1,-1 1,0 0,0 0,0 0,-1 0,0 0,0 0,0 0,0 1,0-1,0 1,-1-1,0 1,0 0,0 0,0 0,0 0,-1 1,1-1,-1 1,-3-2,-1 4,0 0,0 0,0 0,0 1,1 0,-1 1,0 0,1 0,-1 1,1 0,0 0,0 0,0 1,0 0,1 1,-1 0,1 0,0 0,0 0,1 1,0 0,0 0,0 0,-3 7,-3 3,1-1,0 2,1-1,0 1,1 1,2 0,-1 0,2 0,1 0,0 1,1 0,1 0,1 0,0 0,2 0,0 0,1 0,1-1,3 12,-1-20,-1 0,1-1,1 1,0-1,0-1,1 1,0-1,0 0,1-1,0 1,1-2,-1 1,1-1,0 0,1-1,-1 0,1-1,0 0,1 0,-1-1,0 0,1-1,0 0,-1-1,1 0,0-1,0 0,-1-1,1 0,0 0,0-2,-1 1,0-1,1 0,5-4,9-4,-5-1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89,'7'-13,"4"35,-6 0,-1 0,-1 0,-1 0,-1 0,-1 0,-2 10,1-15,0 0,1 0,0-1,2 1,0 0,0-1,2 1,0-1,1 0,0 0,8 14,-12-29,-1 1,1-1,-1 0,1 1,0-1,0 0,-1 0,1 0,0 0,0 0,0 0,0 0,0 0,1 0,-1 0,0 0,0-1,0 1,1-1,-1 1,0-1,1 1,-1-1,0 0,1 1,-1-1,1 0,-1 0,1 0,-1 0,0 0,1-1,-1 1,1 0,-1-1,0 1,1-1,-1 1,0-1,0 1,1-1,-1 0,0 0,0 0,0 0,0 0,0 0,0 0,0 0,0 0,0 0,-1 0,1-1,41-70,113-294,-147 345,-3 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3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0,'-5'34,"-1"15,0 5,1-2,6-10,3-8,6-9,1-14,-1-8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32,'-36'48,"3"3,1 1,-12 30,42-77,-1 0,1-1,0 1,0 0,0 1,0-1,1 0,0 0,0 1,1-1,-1 0,1 1,0-1,1 0,-1 1,1-1,0 0,1 1,-1-1,1 0,0 0,0 0,0 0,1-1,0 1,0-1,0 1,0-1,1 0,0 0,0 0,0-1,0 0,0 1,1-1,-1-1,5 3,-4-3,1 0,0 0,0-1,0 1,0-1,0 0,0-1,0 0,0 0,0 0,0 0,0-1,0 0,0-1,0 1,0-1,0 0,-1-1,1 1,-1-1,0 0,1 0,-1-1,-1 0,1 0,0 0,-1 0,0 0,3-5,4-5,0 1,-2-2,1 1,-2-1,0-1,-1 1,0-1,-1 0,-1-1,0-2,-3 12,0 0,0 0,-1-1,0 1,0-1,-1 0,0 1,0-1,-1 1,0-1,0 1,-1-1,0 1,0 0,-1-1,0 1,0 1,0-1,-1 0,0 1,-1 0,1 0,-1 0,0 0,-1 1,1 0,-1 0,0 0,0 1,-1 0,1 0,-1 0,0 1,0 0,0 1,0-1,-1 1,-3 0,-38 16,31-1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13 127,'-4'14,"1"0,1 0,0 0,1 1,1-1,0 0,0 0,2 1,0-1,0 0,2 0,-1 0,2-1,0 1,0-1,1 0,1-1,0 1,1-1,3 3,-8-13,0 0,0 0,1 0,-1-1,1 1,-1-1,1 0,-1 0,1 0,0 0,-1-1,1 1,0-1,0 0,-1 0,1-1,0 1,-1-1,1 1,0-1,-1 0,1-1,-1 1,1-1,-1 1,0-1,0 0,0 0,3-3,84-77,-87 79,8-7,0-1,-1-1,0 0,-1-1,0 1,-1-2,-1 1,0-1,-1 0,0-1,-1 1,-1-1,0 0,-1 0,0-1,-2 1,0-1,0 1,-2-9,-11-11,5 29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1,'-30'40,"-1"-1,-2-2,-2 0,-15 9,48-45,0 0,1 0,-1 0,0 0,1 0,-1 0,1 0,0 0,-1 0,1 1,0-1,0 1,0-1,0 1,0-1,0 1,0-1,0 1,1 0,-1 0,0-1,1 1,0 0,-1 0,1 0,0 0,0-1,0 1,0 0,0 0,1 0,-1 0,1-1,-1 1,1 0,-1 0,1-1,0 1,0 0,0-1,0 1,0-1,0 1,0-1,1 0,-1 1,2 0,57 10,-56-12,0-1,0 1,0 0,0 0,0 1,0-1,-1 1,1 0,0-1,0 2,-1-1,1 0,0 1,-1 0,0 0,1 0,-1 0,0 0,0 1,0-1,0 1,-1 0,1 0,-1 0,1 0,-1 0,0 1,0-1,-1 1,1 1,-2 0,-1 0,-1 1,1-1,-1 0,0 0,0 0,0 0,-1 0,0 0,0-1,0 1,0-1,-1 0,1 0,-1 0,0-1,0 1,-1-1,1 0,-1 0,0 0,1-1,-1 0,0 0,-6 2,3 0,-145 45,129-44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0,'-31'415,"17"-287,8-87,2 0,1 0,2 0,3 17,3-36,1-4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1,'-5'8,"-9"13,2 1,0 1,1 0,1 1,1 0,1 0,1 1,-1 14,7-36,1 0,-1 0,1-1,0 1,0 0,0 0,1 0,-1-1,1 1,-1 0,1 0,0-1,0 1,0 0,0-1,1 1,-1-1,1 1,-1-1,1 0,0 0,0 0,0 0,0 0,0 0,0 0,1-1,-1 1,1-1,-1 1,1-1,-1 0,1 0,0 0,-1-1,1 1,0-1,0 1,0-1,-1 0,1 0,0 0,0 0,0-1,0 1,-1-1,1 0,0 0,0 0,15-7,0 0,-1-1,-1-1,0-1,0-1,-1 0,0 0,-1-2,0 0,-1 0,-1-1,6-11,52-67,-68 93,-1 1,1 0,-1 0,1 0,-1 1,1-1,-1 0,0 0,0 1,1-1,-1 1,0-1,0 1,-1-1,1 1,0 0,0 0,-1-1,1 1,-1 0,1 0,-1-1,0 1,0 0,0 0,0 0,0 0,0-1,-1 1,1 0,0 0,-1 0,0-1,2 2,22 278,69 63,-83-310,-3 1,0 0,-3 0,0 0,-3 1,-1-1,-1 3,1-31,-1 0,1 0,-1 0,0 0,-1 0,0-1,0 1,0-1,-1 1,0-1,0 0,-1-1,1 1,-1-1,0 0,-1 0,1-1,-1 1,0-1,0 0,-1-1,1 0,-1 0,1 0,-1 0,0-1,0-1,0 1,0-1,0 0,-1 0,-5-1,6 1,1 0,-1 0,0-1,0 0,1 0,-1 0,0-1,0 0,1-1,-1 1,1-1,-1 0,1-1,0 1,0-2,0 1,0 0,0-1,1 0,0 0,0-1,0 0,0 1,1-2,-1 1,1 0,1-1,-1 0,0-2,-1-3,0 0,1-1,1 1,0-1,0 0,1 0,1 0,0 0,1 0,0 0,1 0,0 0,0 0,2 0,-1 0,2 1,4-11,1-3,2 1,1 0,1 1,0 0,2 1,1 1,13-13,-1 5,-3 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23 157,'-4'11,"0"1,0 0,1 0,0 0,1 0,1 1,0-1,1 0,0 1,1-1,0 0,1 1,0-1,1 0,0 0,1 0,0-1,1 0,1 1,0-1,0-1,6 7,-10-14,1-1,0 1,0-1,0 0,0 0,0 0,1-1,-1 1,0-1,1 0,-1 0,1 0,-1 0,1-1,0 1,-1-1,1 0,0 0,-1 0,1-1,0 1,-1-1,1 0,-1 0,1 0,-1 0,1-1,-1 0,0 1,0-1,0 0,0 0,0-1,0 1,1-2,84-101,-77 85,-10 16,1-1,0 0,0 1,0-1,0 1,0-1,1 1,0 0,0 0,0 0,1 1,-1-1,1 1,0 0,0 0,0 0,0 0,0 1,1-1,-1 1,1 0,-1 1,1-1,0 1,0 0,0 0,0 0,1 1,74 89,-70-86,-1 0,0 0,1-1,-1 0,1-1,0 0,-1-1,1 0,0 0,-1-1,1 0,0-1,-1 0,1-1,-1 1,0-2,0 1,0-2,-1 1,1-1,-1 0,0-1,0 0,-1 0,0 0,0-1,0 0,3-6,5-2,-1-2,0 0,-1 0,-1-1,-1-1,0 0,-2 0,7-19,-15 37,0 0,0-1,0 1,-1 0,1-1,0 1,-1-1,1 1,-1-1,1 1,-1-1,0 1,0-1,1 0,-1 1,0-1,-1 1,1-1,0 1,0-1,-1 1,1-1,-1 1,1-1,-1 1,0-1,1 1,-1-1,0 1,0 0,0 0,0-1,0 1,0 0,0 0,-1 0,1 0,0 0,0 1,-1-1,1 0,-1 0,1 1,-1-1,1 1,-1 0,1-1,-1 1,1 0,-1 0,0 0,1 0,-1 0,1 0,-1 0,1 1,-1-1,1 0,-2 1,-34 34,23-13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3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1 341,'3'-1,"32"-8,0-2,0-2,-1-1,32-18,-59 28,0 0,1-1,-1 1,-1-2,1 1,-1-1,0 0,0 0,-1-1,0 1,0-1,0-1,-1 1,0-1,-1 1,1-1,-2 0,1 0,-1 0,0-1,-1 1,0-1,0 1,0-4,-2 8,1 0,0 0,-1 0,0 1,0-1,0 0,0 1,-1-1,1 1,-1-1,0 1,0 0,0 0,-1 0,1 0,-1 0,1 0,-1 1,0-1,0 1,0 0,-1 0,1 0,0 0,-1 0,1 1,-1-1,1 1,-1 0,0 1,0-1,1 0,-1 1,0 0,0 0,0 0,1 0,-1 1,0 0,0-1,1 1,-1 0,0 1,1-1,-1 1,1 0,0 0,-1 0,1 0,-1 1,-10 7,1 0,0 1,1 0,0 1,0 0,1 1,1 0,0 1,1 0,1 1,0 0,1 0,0 1,2-1,0 1,0 1,2-1,0 1,0 5,2-11,0 1,1-1,0 1,1 0,1-1,0 0,0 1,1-1,0 0,1 0,1 0,0-1,0 0,1 1,0-2,0 1,1-1,1 0,-1 0,1-1,1 0,0-1,0 0,0 0,1-1,0 0,10 4,129 35,-120-42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1 359,'21'2,"0"-1,0-1,0-1,0-1,0-1,0 0,-1-2,1 0,-1-1,0-2,-1 0,0-1,0 0,-1-2,0 0,0-1,-2-1,1-1,11-12,-13 6,-1 0,0-1,-1-1,-2 0,0 0,-1-1,-1-1,3-17,-55 223,-28 772,68-921,-1 0,-1 0,-2 0,-1-1,-2 0,-1 0,-1-1,-2-1,-1 0,-1-1,-8 9,19-33,1 0,0 0,-1-1,0 0,0 0,0 0,-1 0,1-1,-1 0,0 0,0-1,0 1,0-1,0-1,0 1,0-1,-1 0,1 0,-1-1,1 0,-1 0,1-1,0 1,-1-2,1 1,0 0,0-1,-1 0,1-1,1 1,-1-1,0-1,1 1,-1-1,1 1,-4-5,4 0,-1 1,2-1,-1 0,1 0,1-1,-1 1,1-1,1 0,0 0,0 0,0 0,1 0,1 0,0 0,0 0,0 0,1 0,1 0,0 0,0 0,3-8,4-10,1 1,2-1,1 2,0-1,2 2,9-11,13-19,3 2,2 2,2 1,3 2,1 3,7-2,0 9,-31 25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1,'-37'50,"21"-31,0 0,2 1,0 1,1 0,1 1,2 0,0 0,1 2,1-1,-5 24,13-44,-1 1,1-1,0 0,0 0,0 0,0 0,1 0,-1 0,1 0,0 0,-1 0,2 0,-1 0,0 0,0 0,1 0,0-1,-1 1,1-1,0 1,0-1,0 0,1 0,-1 1,1-2,-1 1,1 0,-1 0,1-1,0 0,0 1,0-1,0 0,0 0,0-1,0 1,0-1,0 1,0-1,0 0,0 0,1-1,-1 1,0 0,0-1,0 0,0 0,0 0,0 0,0 0,-1-1,1 1,2-2,9-7,0 0,0-1,-2-1,1 1,-1-2,-1 0,0 0,-1-1,-1-1,0 1,-1-2,6-14,-10 25,-1 0,-1 0,1-1,-1 1,0-1,0 1,0-1,-1 0,0 0,0 0,0 0,-1 0,0 0,0 0,0 0,-1 0,0 0,0 0,-1 1,0-1,0 0,0 1,0-1,-1 1,0-1,0 1,-1 0,1 1,-1-1,0 0,0 1,-1 0,-4-4,-13-3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0 144,'20'24,"10"8,5-7,2-11,-6-14,-2-11,-3-9,-5-6,-1-3,-5-1,-4-1,1 6,-2 1,2 1,-1 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0 211,'18'-36,"0"2,3 0,1 2,18-23,-39 54,-1 0,0 0,1 0,-1 0,1 0,-1 0,1 0,0 0,-1 0,1 1,0-1,0 0,-1 0,1 1,0-1,0 0,0 1,0-1,0 1,0-1,0 1,0-1,0 1,0 0,0-1,0 1,1 0,-1 0,0 0,0 0,0 0,0 0,0 0,0 0,0 1,0-1,1 0,-1 1,0-1,0 1,0-1,0 1,0-1,-1 1,1 0,0-1,0 1,0 0,0 0,-1 0,1-1,0 1,-1 0,1 0,-1 1,8 13,-7-10,0-1,1 1,0 0,-1-1,2 1,-1-1,0 0,1 0,0 0,0 0,0 0,0 0,1-1,-1 0,1 1,0-1,0-1,0 1,0-1,1 1,-1-1,1 0,-1-1,1 1,0-1,-1 0,1 0,0 0,0-1,0 0,5-3,0-1,0 0,-1 0,1-1,-1 0,0-1,-1 0,1 0,-1-1,0 0,-1 0,0-1,0 0,-1 0,2-4,-7 12,13-17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4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280 566,'-27'20,"0"-4,2 1,1 1,0 2,1 0,1 2,1 0,1 1,1 1,1 1,1 2,15-23,0-1,0 1,1 0,0 0,-1 0,1 1,1-1,-1 0,1 0,0 0,0 1,0-1,0 0,1 0,-1 0,1 1,0-1,0 0,1 0,-1 0,1-1,0 1,0 0,1-1,-1 1,0-1,1 1,0-1,0 0,0 0,0-1,1 1,-1-1,1 1,-1-1,1 0,0 0,0-1,0 1,0-1,0 0,0 0,0 0,0-1,1 1,-1-1,4 0,8-2,-1-1,1 0,-1-1,0-1,0 0,0-1,-1 0,0-2,0 1,-1-2,0 0,0 0,-1-1,0-1,-1 0,0 0,-1-1,6-10,10-9,-2-1,-1-1,-1-1,-2-1,-1-1,-3 0,0-1,-3-1,-1-1,-1 0,-3 0,-1-1,-2 0,-1 0,-2 0,-4-30,3 64,-1 0,1 1,-2-1,1 0,0 0,-1 0,0 1,-1-1,1 0,-1 1,0-1,-1 1,1 0,-1-1,0 1,0 0,-1 1,1-1,-1 1,0-1,0 1,-1 1,1-1,-1 0,0 1,0 0,0 0,0 0,0 1,-1 0,1 0,-1 0,1 1,-1 0,-1 0,-2 2,0 1,0 0,0 0,1 1,-1 0,1 1,-1 0,1 0,0 1,1 0,-1 0,1 1,0 0,0 0,1 1,-1-1,2 2,-5 5,-3 4,2 1,0 1,0 0,2 1,1-1,0 2,-2 11,4-13,2 1,0 1,1-1,1 0,1 1,1-1,0 1,2-1,0 1,2-1,0 0,1 0,1 0,1-1,0 0,2 0,0-1,1 0,1-1,0 0,2 0,0-1,0-1,2 0,0-1,8 5,4 2,0-1,1-2,1-1,1-1,1-1,-1-2,2-1,0-2,0-1,1-1,0-2,23 1,-19-5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0,'0'74,"-12"213,-7 5,-5-125,24-168,-1 1,1-1,0 0,-1 1,1-1,-1 1,1-1,-1 1,1-1,-1 1,1 0,-1-1,1 1,-1 0,1-1,-1 1,0 0,1-1,-1 1,0 0,1 0,-1 0,0 0,1 0,-1 0,0 0,1 0,-1 0,0 0,1 0,-1 0,0 0,1 0,-1 1,0-1,1 0,-1 1,1-1,-1 0,1 1,-1-1,0 1,1-1,-1 1,1-1,0 1,-1-1,1 1,-1-1,1 1,0-1,0 1,-1 0,1-1,0 1,0 0,0-1,-1 1,1 0,0-1,0 1,0 0,0-1,0 1,-9-13</inkml:trace>
  <inkml:trace contextRef="#ctx0" brushRef="#br0" timeOffset="229.361">0 537,'34'0,"15"0,5 0,-2 0,-6 0,-5 0,-5 0,-4-5,-2-2,-2 1,-1-4,0-4,1-6,-6 2</inkml:trace>
  <inkml:trace contextRef="#ctx0" brushRef="#br0" timeOffset="633.626">677 0,'-16'392,"15"-382,-3 7,2 0,0 0,1 0,1 0,0 0,1 1,1-1,1 0,0 0,1-1,1 1,2 2,-5-15,-1-1,1 0,0 1,0-1,1 0,-1 0,1 0,-1 0,1-1,0 1,0-1,0 0,0 0,1 0,-1 0,0 0,1-1,0 1,-1-1,1 0,0 0,-1 0,1-1,0 1,0-1,0 0,-1 0,1-1,0 1,0-1,0 1,-1-1,3-1,113-59,-117 59,-1-1,1 1,0 0,0 0,0 0,0 1,0-1,1 0,-1 1,0 0,1-1,-1 1,1 0,-1 0,1 0,0 1,-1-1,1 0,0 1,0 0,-1 0,1 0,0 0,0 0,-1 0,1 1,0-1,-1 1,1 0,0 0,-1 0,1 0,-1 0,0 1,1-1,-1 1,0 0,0-1,0 1,0 0,0 0,0 0,0 0,-1 1,1-1,-1 0,1 1,3 44,-6-44,1 0,-1 0,0 0,1 0,0 0,-1 0,1 0,0 0,1 0,-1 0,0 0,1 0,0 0,0 0,0 0,0 0,0 0,0 0,1-1,0 1,-1 0,1-1,0 0,0 1,0-1,1 0,-1 0,0 0,1 0,-1 0,1-1,0 1,0-1,-1 0,1 0,0 0,0 0,0 0,0-1,0 1,0-1,1 0,-1 1,2-2,16-4,-3-1</inkml:trace>
  <inkml:trace contextRef="#ctx0" brushRef="#br0" timeOffset="914.629">1214 734,'33'-9,"-11"5,-1-1,1 0,-1-2,0 0,0-2,-1 0,0-1,-1-1,0-1,-1 0,0-2,-1 0,0-1,-1-1,8-11,-22 25,0 0,0-1,0 1,-1-1,1 1,-1-1,0 1,1-1,-1 0,0 0,-1 0,1 0,-1 1,1-1,-1 0,0 0,0 0,0 0,0 0,0 0,-1 0,0 0,1 0,-1 0,0 1,0-1,-1 0,1 1,0-1,-1 1,0-1,1 1,-1-1,0 1,0 0,-1 0,1 0,0 0,-1 1,1-1,-1 1,1-1,-1 1,0 0,1 0,-1 0,0 0,0 1,0-1,0 1,0-1,0 1,0 0,0 0,0 1,-2-1,-6 4,-1 1,1 0,0 1,1 0,-1 1,1 0,1 0,-1 1,1 0,1 1,-1 0,2 0,-1 1,1 0,1 0,-1 1,2 0,-2 3,3-8,-1 1,1 0,0 0,1 0,-1 0,2 1,-1 0,1-1,0 1,0 0,1 0,0 0,1 0,0 0,0 0,0 0,1 0,0 0,1-1,0 1,0 0,1-1,0 1,0-1,0 0,1 0,0 0,1 0,0-1,0 1,0-1,0-1,1 1,0-1,4 3,129 38,-108-40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29,'-2'0,"1"0,-1 0,1 0,-1 0,1 1,-1-1,1 0,-1 1,1 0,-1-1,1 1,0 0,-1 0,1 0,0 0,-1 0,1 0,0 0,0 0,0 0,0 0,0 1,1-1,-1 0,0 1,0-1,1 1,-1-1,1 1,-1-1,1 1,0-1,0 1,-1-1,1 1,0 0,-2 3,-21 125,16-60,-10 306,-11-174,28-101,1-100,-1-12</inkml:trace>
  <inkml:trace contextRef="#ctx0" brushRef="#br0" timeOffset="272.402">1 452,'38'0,"18"0,4-5,-3-1,-7-1,-7-2,-6-1,-4 2,-4-3,-1 0,-1 3,0 2,0-2,0-1,-4-2,-2 0,-4 2</inkml:trace>
  <inkml:trace contextRef="#ctx0" brushRef="#br0" timeOffset="683.853">820 1,'-17'62,"3"0,2 1,3 0,3 1,2 0,4 0,6 56,-5-101,1 0,1 0,0 0,2-1,0 0,1 1,5 9,-9-24,0 0,0 1,0-1,0-1,1 1,0 0,0-1,0 1,0-1,0 0,1 0,-1 0,1-1,0 1,0-1,0 0,0 0,0 0,1 0,-1-1,0 0,1 0,-1 0,1 0,0-1,-1 0,1 0,-1 0,1 0,-1-1,1 0,-1 0,4-1,8-4,-1-1,-1 0,1-1,-1-1,-1 0,0-1,0 0,-1-1,0 0,2-4,37-31,-51 45,71-45,-69 45,-1 0,1 1,0-1,0 0,0 1,0 0,-1-1,1 1,0 0,0 0,0 0,0 0,0 0,0 0,0 1,0-1,0 0,-1 1,1 0,0-1,0 1,-1 0,1 0,0 0,-1 0,1 0,-1 1,1-1,-1 0,0 1,1-1,-1 1,0-1,0 1,0 0,0-1,0 1,-1 0,1 0,0 0,-1 0,11 48,-12-46,1 0,0 0,1 0,-1 1,1-1,0 0,0 0,0 0,0-1,1 1,-1 0,1 0,0-1,0 1,1-1,-1 1,1-1,-1 0,1 0,0 0,0-1,1 1,-1-1,0 1,1-1,2 1,13 2</inkml:trace>
  <inkml:trace contextRef="#ctx0" brushRef="#br0" timeOffset="1339.556">1695 565,'-48'53,"34"-41,1 2,1 0,0 1,0 0,2 0,0 1,0 1,2-1,-6 18,13-33,0 1,0-1,1 1,-1-1,1 1,-1-1,1 1,0 0,0-1,0 1,0 0,0-1,0 1,0-1,0 1,0 0,1-1,-1 1,1-1,-1 1,1-1,0 1,0-1,-1 1,1-1,0 0,0 1,0-1,0 0,1 0,-1 0,0 0,1 0,-1 0,0 0,1 0,-1 0,1-1,-1 1,1-1,-1 1,1-1,0 1,-1-1,1 0,-1 0,1 0,0 0,-1 0,1 0,0 0,-1-1,1 1,-1-1,1 1,-1-1,1 1,-1-1,1 0,0 0,12-5,-1 0,0-1,0 0,0-1,-1-1,0 0,-1-1,3-2,37-29,-33 28,70-37,-85 48,0 2,0-1,0 0,1 1,-1-1,0 1,0 0,1 0,-1 0,0 1,0-1,0 1,1 0,-1 0,0 0,0 0,0 0,0 1,-1-1,1 1,0 0,0 0,-1 0,0 0,1 0,-1 0,0 1,0-1,0 1,21 29,50 42,-64-70,-1-1,0 0,1-1,-1 0,1 0,0-1,0 0,0 0,-1-1,1 0,0-1,0 0,0 0,-1-1,1 0,-1-1,1 1,-1-2,0 1,0-1,0 0,-1-1,1 0,-1 0,0-1,0 0,-1 0,0 0,3-4,13-12,0 0,-1-1,-1-1,-1-1,-1-1,-2 0,10-22,-9 13,-2-2,-1 0,-2-1,-2 0,-1 0,-2-1,-2 0,-1-1,-2-14,-16-25,13 77,1 0,-1 0,0 0,1 0,-1 0,0 1,0-1,0 0,-1 0,1 1,0-1,0 1,-1-1,1 1,-1-1,0 1,1 0,-1 0,0 0,0 0,1 0,-1 0,0 1,0-1,0 0,0 1,0 0,0-1,0 1,0 0,0 0,0 0,-1 0,1 0,0 1,-1 0,-2 2,0 1,0 0,1 1,-1-1,1 1,0 0,1 0,-1 0,1 1,0-1,0 1,0 0,1-1,0 1,0 0,1 0,0 1,0-1,0 6,-6 40,2-1,2 1,3 0,5 46,-1-54,1 0,3-1,1 1,2-1,2-1,5 9,34 31,-52-83,0 1,0 0,-1 0,1-1,0 1,0 0,-1-1,1 1,0 0,0-1,0 1,0 0,0-1,0 1,0 0,-1-1,1 1,0 0,0-1,0 1,0 0,0-1,1 1,-1 0,0-1,0 1,0 0,0-1,0 1,0 0,1-1,-1 1,0 0,0-1,0 1,1 0,-1 0,0-1,0 1,1 0,-1 0,0-1,1 1,-1 0,0 0,0 0,1 0,-1 0,0 0,1-1,-1 1,1 0,-1 0,0 0,1 0,-1 0,0 0,1 0,-1 0,0 0,1 1,-1-1,0 0,1 0,-13-32,11 31,-9-22</inkml:trace>
  <inkml:trace contextRef="#ctx0" brushRef="#br0" timeOffset="1521.71">2230 311,'29'5,"14"1,5 0,4-1,-3-2,1 0,1-2,1-1,-3 0,0 0,-4 0,-9-1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1,'-25'139,"22"-126,0 1,1-1,1 1,0 0,1 0,0 0,1 0,0 0,2-1,-1 1,2-1,0 1,0-1,1 0,1 0,0-1,1 0,0 0,1 0,0-1,5 5,-10-14,1 0,-1 0,0 0,0 0,1-1,-1 0,1 0,0 0,-1 0,1 0,0-1,-1 1,1-1,0 0,-1-1,1 1,0 0,-1-1,1 0,0 0,-1 0,1 0,-1-1,0 1,1-1,-1 0,0 0,2-1,79-75,-77 70,118-113,-122 118,-3 1,1 1,0-1,-1 1,1-1,0 1,0-1,0 1,0 0,0-1,1 1,-1 0,0 0,1 0,-1 0,0 0,1 0,-1 1,1-1,-1 0,1 1,0-1,-1 1,1-1,0 1,-1 0,1 0,0 0,-1 0,1 0,0 0,-1 0,1 0,0 1,-1-1,1 1,0-1,-1 1,1 0,-1 0,1-1,-1 1,2 1,34 117,-34-105,1 0,0 0,1 0,1 0,0-1,1 0,0 0,8 9,-12-17,1-1,-1-1,1 1,0 0,0-1,0 0,0 0,0 0,1 0,-1-1,1 0,0 0,0 0,0 0,0-1,0 0,0 0,0 0,0 0,1-1,-1 0,0 0,0-1,0 1,0-1,3-1,5-2,-1-1,0-1,-1 0,1 0,-1-1,0-1,-1 1,0-2,0 0,-1 0,0 0,0-1,-1-1,-1 1,0-1,0-1,-1 1,0-1,-1 0,-1 0,0-1,1-4,0-87,-6 92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27,'-12'32,"4"-14,0 0,1 0,1 1,1 0,1 1,0-1,2 1,0-1,1 1,1 5,1-22,-1 0,1 0,0 0,0 0,0 0,0 0,0 0,1 0,-1 0,1 0,0-1,0 1,0-1,0 1,0-1,0 0,1 0,-1 0,1 0,0 0,-1-1,1 1,0-1,0 1,0-1,0 0,0 0,0-1,0 1,0-1,1 1,-1-1,0 0,0 0,0 0,1-1,-1 1,0-1,0 0,0 0,0 0,0 0,0 0,0-1,0 1,-1-1,1 0,0 0,-1 0,0 0,1 0,-1 0,0-1,0 1,0-1,0 0,4-6,-1 1,-1-1,1 0,-1 0,-1 0,1 0,-2-1,1 1,-1-1,-1 0,0 0,0 0,-1 1,0-1,-1 0,0 0,0 0,-1 0,0 1,1 3,0 0,-1 1,1-1,-1 1,0-1,-1 1,1 0,-1 0,0 0,0 0,-1 0,1 1,-1 0,0-1,0 1,0 1,-1-1,0 1,1-1,-1 1,0 1,-1-1,1 1,0 0,-1 0,1 0,-1 1,1 0,-1 0,0 0,0 1,-3 0,-16 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1,'-13'20,"2"0,1 1,0 0,1 0,1 1,2 0,0 1,1 0,1 3,4-24,-1 1,1-1,0 1,0-1,0 1,1 0,-1-1,0 1,1-1,0 1,0-1,0 1,0-1,0 0,0 1,0-1,1 0,-1 0,1 0,0 0,-1 0,1 0,0-1,0 1,0-1,0 1,1-1,-1 1,0-1,1 0,-1 0,1-1,-1 1,1 0,-1-1,1 1,-1-1,1 0,0 0,6 1,1-1,-1 0,1-1,-1 0,0-1,1 0,-1 0,0-1,0 0,3-2,-3 1,0 0,0-1,-1 0,0-1,0 1,0-2,-1 1,1-1,-2 0,1 0,-1-1,0 0,0 0,-1-1,-1 1,1-1,-1 0,-1 0,1-1,-2 1,1-1,-1 1,-1-1,0 0,0-10,-1 17,-1 0,1 0,-1 0,0 0,0 1,0-1,-1 0,1 0,-1 1,1-1,-1 0,0 1,0 0,0-1,0 1,0 0,-1 0,1 0,-1 1,1-1,-1 0,0 1,1 0,-1 0,0-1,0 2,0-1,0 0,0 1,-2-1,-94 9,74-1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5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1 316,'14'-24,"10"-13,0-4,2-1,-4 2,-1 4,-5 2,1 8,2 7,2 8,-1 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15,'-6'6,"-9"5,2 0,-1 2,2-1,-1 1,2 1,0 0,1 1,0 0,1 1,0-1,2 2,0-1,1 1,0 0,2 1,0-1,0 1,2-1,0 5,3-20,-1 1,1-1,0 1,-1-1,1 1,0-1,1 1,-1-1,0 0,1 0,-1 0,1 0,0 0,0 0,0 0,0 0,0-1,0 1,0-1,0 1,1-1,-1 0,0 0,1 0,-1 0,1 0,-1-1,1 1,0-1,-1 0,1 1,-1-1,1-1,0 1,-1 0,1 0,-1-1,1 0,0 1,-1-1,0 0,1 0,-1-1,1 1,-1 0,0-1,0 1,0-1,0 0,0 0,0 1,-1-1,1 0,0-1,9-9,-1 0,-1 0,0-1,0 0,-1 0,-1-1,0 0,-1 0,-1-1,0 0,-1 0,0 0,-2 0,0-1,0 1,-1-1,-1 1,-1-1,0 0,-3-10,5 24,-1 1,0 0,0-1,0 1,0-1,0 1,0-1,0 1,0-1,0 1,-1 0,1-1,-1 1,1-1,-1 1,0 0,1 0,-1-1,0 1,0 0,0 0,0 0,0 0,0 0,0 0,0 0,0 0,0 0,0 0,-1 1,1-1,0 1,-1-1,1 1,-1-1,1 1,0 0,-1-1,1 1,-1 0,1 0,-1 0,1 0,-1 0,1 1,0-1,-1 0,1 1,-1-1,1 1,0-1,-1 1,1 0,0-1,0 1,0 0,-1 0,1 0,0 0,0 0,0 0,0 0,0 1,-11 15</inkml:trace>
  <inkml:trace contextRef="#ctx0" brushRef="#br0" timeOffset="418.57">401 298,'170'-226,"-170"226,0-2,0 1,1-1,-1 1,1 0,-1-1,1 1,-1-1,1 1,0 0,-1 0,1-1,0 1,0 0,0 0,0 0,0 0,0 0,0 0,0 0,1 0,-1 0,0 1,1-1,-1 1,0-1,1 1,-1-1,1 1,-1 0,1-1,-1 1,1 0,-1 0,0 0,1 0,-1 0,1 1,-1-1,1 0,-1 1,1-1,-1 1,0-1,1 1,-1 0,1 0,8 63,-10-59,-1 0,1 0,0-1,1 1,-1 0,1 0,0-1,0 1,0 0,1-1,-1 0,1 1,0-1,1 0,-1 0,1 0,-1 0,1 0,1 0,-1-1,0 0,1 1,-1-1,1 0,4 2,0-4,-1 0,1 0,0-1,0 1,-1-2,1 1,0-1,-1 0,1-1,0 0,-1 0,0 0,1-1,-1 0,0-1,-1 0,1 0,-1 0,1-1,-1 0,0 0,-1 0,0-1,1 0,-2 0,1 0,-1 0,3-7,7-13,-4 1</inkml:trace>
  <inkml:trace contextRef="#ctx0" brushRef="#br0" timeOffset="665.622">6 579,'34'0,"15"-5,10-1,3 0,2-4,-1 1,-1 0,-2 3,-6-3,-8 1,-2 1,-3 2,-4 2,-4 1,-2 1,-3 1,-4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1,'-18'181,"8"1,9 74,1-194,1-58,0 1,-1-1,0 1,0-1,-1 1,1 0,-1-1,0 1,0-1,0 0,-1 1,1-1,-1 0,0 0,-1 0,1 0,-1 0,1-1,-1 1,0-1,-4 3,-2-4</inkml:trace>
  <inkml:trace contextRef="#ctx0" brushRef="#br0" timeOffset="2231.299">297 311,'0'0</inkml:trace>
  <inkml:trace contextRef="#ctx0" brushRef="#br0" timeOffset="2870.287">297 311,'10'-88,"-11"88,0-1,0 1,0-1,0 1,0-1,0 1,0 0,0-1,0 1,-1 0,1 0,0 0,0 0,0 0,0 0,-1 0,1 0,0 1,0-1,0 0,0 1,0-1,0 1,-1-1,1 1,0 0,1-1,-1 1,0 0,0-1,0 1,0 0,0 0,1 0,-4 2,-202 126,205-128,-1 0,1 0,-1 0,1 1,0-1,-1 1,1-1,0 1,0-1,0 1,0 0,1-1,-1 1,0 0,1 0,-1 0,1-1,-1 1,1 0,0 0,0 0,0 0,0 0,0 0,0 0,1-1,-1 1,1 0,-1 0,1 0,0-1,-1 1,1 0,0 0,0-1,0 1,0-1,1 1,-1-1,0 0,1 1,-1-1,1 0,-1 0,1 0,-1 0,1 0,0 0,0 0,-1-1,1 1,0-1,1 1,37 14,-25-10,0 1,-1 0,1 1,-1 0,-1 1,1 1,-2 0,9 8,72 103,-93-119,1 1,0-1,0 1,0-1,0 0,0 1,0-1,0 0,1 0,-1 0,0 0,1 0,-1 0,1 0,-1 0,1-1,-1 1,1 0,-1-1,1 1,0-1,-1 0,1 0,0 1,-1-1,1 0,0 0,0-1,-1 1,1 0,0-1,17-3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1 482,'0'-33,"0"-17,0-3,4 1,3 5,-1 6,-2 5,0 4,3 7,0 4,5-1,-1 0,3 3,4 5,4 5,-3 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4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408 197,'-6'-3,"0"-1,-1 1,1 0,-1 1,0-1,0 1,0 1,0-1,0 1,0 0,-1 1,1 0,0 0,0 1,0-1,0 2,-1-1,1 1,1 0,-1 0,0 1,0 0,1 0,0 1,0-1,0 1,0 1,0-1,1 1,0 0,-4 4,7-7,-1-1,1 1,-1 0,1 0,0 0,0 0,0 0,0 1,0-1,0 1,1-1,-1 1,1 0,0-1,-1 1,1 0,1 0,-1 0,0 0,1 0,-1 0,1 0,0 0,0 0,0 0,1 0,-1 0,1 0,-1 0,1 0,0-1,0 1,0 0,1 0,-1-1,1 1,-1 0,1-1,0 0,0 1,0-1,0 0,0 0,1 0,-1 0,1-1,-1 1,1 0,-1-1,1 0,0 0,0 0,0 0,0 0,0 0,11 3,-9-3,1-1,-1 1,0 0,0 0,0 0,0 1,0 0,0 0,0 0,0 1,-1-1,1 1,-1 0,0 1,0-1,0 1,0-1,-1 1,0 0,1 1,-1-1,-1 0,1 1,-1 0,1 0,-1-1,-1 1,1 0,-1 1,0-1,0 0,0 1,-5 1,1-1,-1 1,-1-1,1 0,-1 0,0 0,-1-1,1 0,-1 0,0 0,0-1,-1 0,1 0,-1 0,0-1,0 0,0 0,-7 1,-4 4,18-8,-12 7,0-1,0 0,-1-1,1 0,-1-1,0 0,0-1,0-1,-1 0,1 0,0-2,-1 0,1 0,-4-1,16 1,0-1,1 1,-1 0,0 0,0 0,1-1,-1 1,0 0,0-1,1 1,-1 0,0-1,1 1,-1-1,1 1,-1-1,0 1,1-1,-1 0,1 1,0-1,-1 0,1 1,0-1,-1 0,1 1,0-1,-1 0,1 0,0 0,0 1,0-1,0 0,0 0,0 1,0-1,0 0,0 0,0 0,1 1,-1-1,0 0,0 0,1 1,-1-1,1 0,-1 1,0-1,1 0,-1 1,1-1,-1 1,1-1,31-30,-8 14,-1 2</inkml:trace>
  <inkml:trace contextRef="#ctx0" brushRef="#br0" timeOffset="471.994">747 282,'-13'111,"10"-67,-2-1,-2 1,-1-1,-3-1,-1 0,-3 0,-3 3,-67 83,85-127,0 0,-1 0,1 0,0-1,-1 1,1 0,-1 0,1 0,-1 0,1 0,-1 0,0-1,1 1,-1 0,0-1,1 1,-1 0,0-1,0 1,0-1,0 1,0-1,0 1,0-1,1 0,-1 0,0 1,0-1,0 0,0 0,0 0,-1 0,1 0,0 0,0 0,0 0,0-1,1 1,-1 0,0-1,0 1,0 0,0-1,0 1,0-1,0 1,1-1,-1 0,0 1,0-1,1 0,-1 0,0 1,1-1,-1 0,1 0,-1 0,1 0,-1 0,1-11,0 1,0-1,1 0,0 1,1-1,1 1,0 0,0-1,1 1,0 1,1-1,1 1,-1-1,2 2,-1-1,7-6,0-5,15-26,2 2,1 1,3 1,1 2,3 2,1 1,1 2,2 2,12-6,-42 31,1 1,0 0,0 1,1 0,0 1,0 0,1 1,0 1,-1 0,1 2,6-1,-19 3,0 0,0 0,1 0,-1 1,0-1,0 1,0-1,1 1,-1 0,0 0,0 0,0 0,-1 0,1 0,0 1,0-1,0 1,-1-1,1 1,-1 0,0-1,1 1,-1 0,0 0,0 0,0 0,0 0,0 0,-1 0,1 1,-1-1,1 0,-1 0,0 0,0 1,0-1,0 0,0 0,0 1,-1 0,-26 89,14-68,-1-2,-1 0,-2-1,0 0,-1-1,0-1,-2-1,0-1,-2 0,9-7,-1-1,0 0,0-1,0 0,-1-1,-1-1,1 0,-5 0,19-5,-1-1,1 1,-1-1,1 1,-1-1,0 1,1-1,-1 0,1 0,-1 0,0 0,1 0,-1 0,1 0,-1-1,1 1,-1-1,1 1,-1-1,1 1,-1-1,1 0,-1 0,1 1,0-1,-1 0,1 0,0 0,0-1,0 1,0 0,0 0,0-1,0 1,0 0,1-1,-1 1,0-1,1 1,0-1,-1 1,1-1,0 0,-1 1,1-2,3-12</inkml:trace>
  <inkml:trace contextRef="#ctx0" brushRef="#br0" timeOffset="4638.358">1368 395,'1'136,"2"-149,0-12,1 0,2 0,0 1,2-1,1 2,0-1,2 1,1 1,0 0,2 0,1 1,8-8,-23 28,0 1,0-1,1 0,-1 0,0 1,1-1,-1 1,0-1,1 0,-1 1,1-1,0 1,-1-1,1 1,-1-1,1 1,0-1,-1 1,1 0,0-1,-1 1,1 0,0 0,0-1,-1 1,1 0,0 0,0 0,-1 0,1 0,0 0,0 0,-1 0,1 0,0 1,0-1,-1 0,1 0,0 1,-1-1,1 0,0 1,-1-1,1 0,0 1,-1-1,1 1,-1 0,1-1,-1 1,1-1,-1 1,0 0,1-1,-1 1,0 0,1-1,-1 1,0 0,0 0,1-1,-1 1,0 0,3 54,-3-47,14 65,-3-59</inkml:trace>
  <inkml:trace contextRef="#ctx0" brushRef="#br0" timeOffset="4876.616">1791 451,'9'5,"9"-3,1-7,1-8,-1-1</inkml:trace>
  <inkml:trace contextRef="#ctx0" brushRef="#br0" timeOffset="5043.699">1791 0,'0'0</inkml:trace>
  <inkml:trace contextRef="#ctx0" brushRef="#br0" timeOffset="5422.014">2073 424,'111'-221,"-111"219,1 1,-1-1,0 0,1 1,-1-1,1 1,0-1,-1 0,1 1,0-1,0 1,0 0,0-1,0 1,0 0,1 0,-1 0,0-1,1 1,-1 0,1 1,-1-1,1 0,-1 0,1 1,-1-1,1 1,0-1,-1 1,1 0,0-1,-1 1,1 0,0 0,0 0,-1 1,1-1,0 0,-1 1,1-1,0 1,-1-1,1 1,-1 0,1 0,-1-1,1 1,-1 0,0 0,1 1,-1-1,0 0,0 0,0 1,0-1,0 0,0 1,0-1,0 1,0 1,11 58,-13-55,2-1,-1 1,0-1,1 1,0-1,0 1,1-1,0 0,0 0,0 0,0 0,1 0,0 0,0-1,0 1,0-1,3 3,-4-5,0-1,-1 0,1 0,0 0,-1-1,1 1,0 0,0-1,0 1,0-1,-1 1,1-1,0 0,0 0,0 0,0 0,0 0,0 0,0-1,0 1,-1-1,1 1,0-1,0 0,0 0,-1 1,1-1,0 0,-1-1,1 1,-1 0,1 0,-1-1,0 1,1 0,-1-1,0 0,0 1,0-1,0-1,38-74,-37 74,19-45,-9 30</inkml:trace>
  <inkml:trace contextRef="#ctx0" brushRef="#br0" timeOffset="5973.075">2779 170,'-110'42,"106"-40,0 0,0 1,1-1,-1 1,1 0,0 0,-1 0,1 1,1-1,-1 1,0 0,1-1,0 1,0 0,0 0,0 1,1-1,0 0,-1 1,2-1,-1 0,0 1,1-1,0 4,1-5,0 0,0 0,0 0,1 0,0 0,-1-1,1 1,0-1,0 1,0-1,0 0,1 0,-1 0,0 0,1 0,0 0,-1-1,1 1,0-1,0 0,0 0,0 0,0 0,0 0,0-1,0 1,0-1,1 0,-1 0,0 0,0 0,0-1,0 1,0-1,0 0,0 1,0-2,0 1,0 0,0-1,0 1,-1-1,1 0,-1 1,1-2,-1 1,0 0,0 0,2-2,205-185,-207 187,0 0,0 0,0 1,1-1,-1 1,1 0,-1 0,1 0,0 0,-1 0,1 0,0 1,0-1,0 1,-1 0,1 0,0 0,0 0,0 1,-1-1,1 1,0-1,-1 1,1 0,0 0,-1 0,1 0,-1 1,1-1,-1 1,0-1,0 1,1 0,-1 0,-1 0,1 0,0 0,0 1,-1-1,1 0,-1 1,0-1,1 2,9 31,-2 0,-1 1,-2 0,-1 0,-2 0,-2 1,-1-1,-4 30,-44 271,45-319,-1-1,-1 1,-1-1,0 0,-1 0,0-1,-2 1,0-2,-1 1,0-2,-1 1,-1-1,0-1,-1 0,0-1,-1 0,-1-1,0-1,0 0,-1-1,-8 3,22-10,-1-1,0 1,0-1,0 0,0 0,-1 0,1 0,0-1,0 1,0-1,-1 0,1 1,0-2,-1 1,1 0,0-1,0 1,0-1,0 0,-1 0,1 0,0-1,0 1,1-1,-1 0,0 1,1-1,-1 0,1-1,-1 1,1 0,0-1,0 1,0-1,0 0,0 0,1 1,0-1,-1 0,1 0,0 0,0-1,0 1,1 0,-1 0,1-1,0 0,2-12,0 1,1 0,1 0,0 0,1 0,1 1,0 0,1 0,1 0,0 1,0 0,1 1,4-4,32-37,2 3,2 2,2 1,2 3,2 3,2 2,30-15,-20 17,-41 27</inkml:trace>
  <inkml:trace contextRef="#ctx0" brushRef="#br0" timeOffset="8059.969">1933 254,'0'0,"0"1,0-1,0 1,0 0,0-1,0 1,0-1,0 1,0-1,-1 1,1-1,0 1,0-1,0 1,0-1,-1 1,1-1,0 1,-1-1,1 0,0 1,-1-1,1 1,0-1,-1 0,1 1,-1-1,1 0,0 0,-1 1,1-1,-1 0,1 0,-1 0,1 1,-1-1,1 0,-1 0,0 0,1 0,-1 0,1 0,-1 0,1 0,-1 0,1-1,-1 1,1 0,-1 0,1 0,-1 0,1-1,-1 1,1 0,0-1,-1 1,1 0,-1-1,1 1,0 0,-1-1,1 1,0-1,-1 1,-28 136,-13-73,43-100,54-116,-46 134,1 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4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763 177,'-1'0,"1"0,-1-1,1 1,0 0,-1 0,1 0,-1 0,1-1,-1 1,1 0,-1 0,1 0,-1 0,1 0,-1 0,1 0,-1 0,1 0,-1 1,1-1,-1 0,1 0,-1 0,1 0,-1 1,1-1,-1 0,1 1,0-1,-1 0,1 1,0-1,-1 0,1 1,0-1,-1 0,1 1,0-1,0 1,-1-1,1 1,0-1,0 1,0-1,0 1,0-1,0 1,0-1,-1 1,2-1,-1 1,0-1,0 1,0-1,0 1,0-1,0 1,-23 125,2 3,6 2,4 30,-15 187,26-333,1-8,-1-1,0 1,0-1,0 1,0-1,-1 1,-1-1,1 0,-1 1,0-1,0 0,0 0,-4 5,-5-38,10 4,1 0</inkml:trace>
  <inkml:trace contextRef="#ctx0" brushRef="#br0" timeOffset="596.648">0 516,'50'-27,"434"-173,-174 59,-292 135,-5 4</inkml:trace>
  <inkml:trace contextRef="#ctx0" brushRef="#br0" timeOffset="1032.348">988 9,'0'0,"0"1,0-1,1 0,-1 1,0-1,1 1,-1-1,0 0,1 1,-1-1,0 0,1 1,-1-1,0 0,1 1,-1-1,1 0,-1 0,1 0,-1 0,1 1,-1-1,1 0,-1 0,1 0,-1 0,1 0,-1 0,1 0,-1 0,1 0,-1 0,1-1,-1 1,1 0,-1 0,0 0,1 0,-1-1,1 1,-1 0,1-1,-1 1,0 0,1-1,-1 1,0 0,1-1,-1 1,0-1,0 1,1 0,-1-1,0 1,0-1,0 1,0-1,1 1,-1-1,0 1,0-1,0 1,0-1,0 1,0-1,0 1,0-1,-1 1,1-1,0 1,7 39,-4 289,-4-180,5-1,7 6,-7-113,-4-26,1-1,0 1,1-1,1 0,0 1,1-1,0 0,1-1,4 8,-8-18,1 0,0 1,0-1,0 0,0 0,0 0,1 0,-1 0,1 0,-1-1,1 1,0-1,-1 0,1 0,0 0,0 0,0 0,0-1,0 1,0-1,0 0,0 0,0 0,0 0,0 0,0-1,0 1,-1-1,1 0,0 0,0 0,2-1,83-53,-80 48,36-32,2 2,2 3,28-16,-75 49,1-1,0 0,0 1,0-1,0 1,0 0,0 0,0 0,0 0,0 0,1 0,-1 0,0 1,1-1,-1 1,0 0,1 0,-1-1,1 2,-1-1,0 0,1 0,-1 1,0-1,1 1,-1 0,0 0,0 0,1 0,-1 0,0 0,0 0,0 1,0-1,-1 1,1 0,0-1,0 2,0 6,1 0,-2 0,1 1,-1-1,-1 1,0-1,0 1,-1-1,0 1,-1-1,0 0,0 1,-1-1,-2 4,-10 68,14-80,1 1,-1-1,1 1,0-1,0 1,0-1,0 1,0-1,0 1,1-1,-1 1,0-1,1 1,-1-1,1 1,-1-1,1 1,0-1,0 0,-1 1,1-1,0 0,0 0,0 0,1 0,-1 0,0 0,0 0,0 0,1 0,-1 0,1-1,-1 1,0-1,1 1,-1-1,1 1,-1-1,1 0,-1 0,1 0,-1 0,1 0,0 0,-1 0,1 0,-1 0,1-1,-1 1,1-1,-1 1,0-1,1 0,23-12,-2-4</inkml:trace>
  <inkml:trace contextRef="#ctx0" brushRef="#br0" timeOffset="1400.7">1891 911,'12'4,"0"-2,0 1,0-1,0-1,0 0,1-1,-1 0,0-1,0 0,0-1,0-1,0 0,0 0,0-1,-1 0,0-1,0-1,0 0,-1 0,1-1,-2 0,1-1,-1 0,0 0,-1-1,1 0,-2-1,7-9,-12 16,0 1,0-1,-1 0,1 0,0 1,-1-1,0 0,0 0,0 0,0-1,0 1,-1 0,1 0,-1 0,0-1,0 1,0 0,0 0,-1-1,1 1,-1 0,0 0,0 0,0 0,0 0,0 0,-1 0,1 0,-1 0,0 1,0-1,0 1,0-1,0 1,-1 0,1 0,-1 0,0 0,1 0,-1 1,0-1,0 1,0-1,0 1,0 0,0 1,0-1,0 0,-1 1,1 0,0-1,0 1,-1 1,-8 2,0 2,0 0,0 0,1 1,0 1,0-1,0 2,1 0,0 0,1 1,0 0,0 0,1 1,0 0,1 1,0 0,0 0,1 0,1 1,0 0,-3 11,4-16,0 1,0-1,1 1,0 0,1 0,0 1,0-1,0 0,1 1,0-1,1 1,0-1,0 1,1-1,0 1,1-1,0 1,0-1,0 0,1 0,0 0,1-1,0 1,0-1,1 1,0-1,0-1,6 7,-1-5,0-1,1 0,0-1,1 0,-1 0,1-2,0 1,1-1,-1-1,1 0,-1-1,1 0,0-1,0-1,0 0,-1 0,1-1,0-1,0 0,-1-1,10-3,6-1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52,'-16'-42,"16"41,0 1,0-1,-1 1,1-1,0 1,-1-1,1 1,0-1,-1 1,1-1,-1 1,1 0,-1-1,1 1,-1 0,1-1,-1 1,1 0,-1-1,0 1,1 0,-1 0,1 0,-1 0,0 0,1 0,-1 0,1 0,-1 0,0 0,1 0,-1 0,1 0,-1 0,0 0,1 1,-1-1,1 0,-1 0,1 1,-1-1,1 0,-1 1,1-1,-1 1,1-1,-1 0,1 1,0-1,-1 1,1-1,0 1,-1-1,1 1,0 0,0-1,0 1,-1-1,1 1,0 0,0-1,0 1,0-1,0 1,0 0,0-1,0 1,-5 16,1 0,1 0,0 0,2 0,-1 0,2 0,0 1,3 11,-2-11,0 0,2 1,0-1,1-1,1 1,0 0,1-1,1 0,1-1,1 1,0-2,1 1,0-1,1-1,1 0,4 3,-12-14,0 0,0 0,1 0,0 0,-1-1,1 0,0 0,0 0,0 0,0-1,1 0,-1 0,0-1,0 1,1-1,-1 0,0 0,1-1,-1 0,0 0,0 0,0 0,0-1,0 0,0 0,0 0,0-1,-1 0,1 0,-1 0,0 0,0-1,0 1,0-1,-1 0,2-1,18-23,-2 0,0-1,-2-1,-1-1,12-31,-14 31,-16 30,0 1,0-1,0 0,0 0,0 0,0 0,0 0,1 0,-1 0,0 1,1-1,-1 0,0 0,1 0,-1 1,1-1,-1 0,1 0,0 1,-1-1,1 1,0-1,-1 0,1 1,0-1,0 1,0 0,-1-1,1 1,0 0,0-1,0 1,0 0,0 0,-1 0,1-1,0 1,0 0,0 0,0 1,0-1,0 0,0 0,0 0,-1 1,1-1,0 0,0 1,0-1,-1 1,1-1,0 1,0-1,-1 1,1-1,0 1,-1 0,1-1,-1 1,1 0,-1 0,1-1,66 152,-64-146,1-1,0 1,0-1,0 0,1-1,0 1,0-1,0 0,0 0,1 0,0-1,0 0,-1 0,2 0,-1-1,0 0,0 0,4 0,-2 1,1-1,-1 0,1 0,-1-1,1 0,0-1,-1 0,1 0,0-1,-1 0,1-1,-1 0,1 0,-1 0,0-1,0-1,0 1,0-1,0-1,5-4,-1-1,-1 0,0-1,0 0,-1 0,0-1,-1-1,-1 1,0-2,0 1,-1-1,-1 0,2-7,-4 1,0 1,-1-1,-1 0,-1 0,0-1,-2 1,-2-17,3 35,0 1,0-1,0 0,0 1,0-1,0 0,-1 1,1-1,0 0,-1 1,1-1,-1 1,0-1,0 1,1-1,-1 1,0-1,0 1,0 0,0 0,-1-1,1 1,0 0,-1 0,1 0,0 0,-1 0,1 1,-1-1,1 0,-1 1,1-1,-1 1,0-1,1 1,-1 0,0 0,1 0,-1 0,0 0,1 0,-1 0,0 0,1 1,-1-1,-1 1,-12 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3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0,'-21'105,"4"1,5 1,5-1,4 2,5 15,25 93,0-118,-27-98,0 0,0-1,1 1,-1-1,0 1,1 0,-1-1,0 1,1 0,-1-1,1 1,-1 0,0-1,1 1,-1 0,1 0,-1 0,1-1,-1 1,1 0,-1 0,1 0,-1 0,1 0,-1 0,1 0,-1 0,1 0,-1 0,0 0,1 0,-1 0,1 1,-1-1,1 0,-1 0,1 0,-1 1,1-1,-1 0,0 1,1-1,-1 0,0 1,1-1,-1 0,0 1,1-1,-1 1,0-1,0 0,1 1,-1-1,0 1,0-1,0 1,0-1,0 1,0-1,0 1,0-1,0 1,0-1,0 1,0-1,0 1,0-1,0 1,0-1,14-38,-14 36,25-100,-15 71</inkml:trace>
  <inkml:trace contextRef="#ctx0" brushRef="#br0" timeOffset="264.173">315 367,'-208'235,"155"-160,52-73,0 0,0 0,1 0,-1 0,1 0,-1 0,1 0,-1 0,1 1,0-1,0 0,0 0,1 0,-1 1,0-1,1 0,-1 0,1 0,0 0,0 0,0 0,0 0,0 0,0 0,0-1,1 1,-1 0,1-1,-1 1,1-1,-1 1,1-1,0 0,0 1,0-1,0 0,0-1,0 1,0 0,202 81,-81 14,-92-72,-14-17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42 130,'-15'70,"11"-58,0 0,1-1,0 1,1 1,1-1,-1 0,2 0,0 1,0-1,2 0,-1 0,1 0,1 0,4 12,-6-21,0-1,1 1,-1 0,1-1,0 1,0-1,0 1,0-1,0 0,0 0,0 0,1 0,-1 0,1-1,0 1,-1-1,1 0,0 1,0-1,0 0,0-1,0 1,0 0,0-1,0 0,0 0,0 0,0 0,0 0,0-1,0 1,0-1,0 0,0 0,0 0,0 0,5-2,0-1,0 0,-1-1,1 0,-1 0,0-1,0 0,-1 0,1 0,-1-1,-1 0,1 0,0-1,1 0,-1 0,-1-1,1 0,-2 0,1 0,-1-1,0 1,-1-1,-1 0,1 0,-1 0,-1-1,0 1,0 0,-1-1,-1 1,1 0,-2 0,1-1,-1 1,-1 0,0 0,0 1,-1-1,-1 1,1 0,-4-5,4 10,-1 0,0 1,0 0,0 0,0 0,0 0,0 1,-1-1,1 1,-1 1,0-1,1 1,-1 0,0 0,0 1,0 0,0 0,0 0,1 1,-1 0,0 0,0 0,1 1,-1-1,0 1,1 1,0-1,0 1,-1 0,2 0,-1 1,0-1,1 1,-1 0,1 0,0 1,1-1,-1 1,1 0,-11 15,2-3</inkml:trace>
  <inkml:trace contextRef="#ctx0" brushRef="#br0" timeOffset="295.866">437 440,'1'-23,"1"1,2-1,0 0,1 1,2 0,0 0,1 0,1 1,1 1,1-1,1 2,3-4,82-124,-83 140,-4 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0,'11'206,"8"217,5-229,-24-193,0 0,0 0,-1 0,1 0,0 0,0 0,0 0,0 0,0 0,0 0,0 0,0 0,0 0,1 0,-1 0,0 0,1 0,-1 0,1 0,-1 0,1 0,-1 0,1-1,0 1,-1 0,1 0,0-1,0 1,-1 0,1-1,0 1,0-1,0 1,0-1,0 1,0-1,0 0,0 1,0-1,0 0,0 0,0 0,0 0,0 0,0 0,0 0,0 0,0 0,0 0,0 0,0-1,0 1,0-1,0 1,0 0,0-1,0 1,0-1,-1 0,1 1,0-1,0 0,-1 0,1 1,0-1,-1 0,70-63,-33 27,2 2,2 2,1 1,44-24,-84 55,98-41,-97 42,1-1,-1 1,1-1,-1 1,1 1,-1-1,1 0,-1 1,0-1,1 1,-1 0,0 0,0 1,1-1,-1 1,0-1,0 1,0 0,-1 0,1 0,0 1,-1-1,0 0,1 1,-1 0,0 0,0-1,0 1,0 2,2 2,-1 0,0 1,0-1,-1 1,1 0,-2 0,1-1,-1 1,0 0,-1 0,0 0,0 0,-1 0,0 0,0 0,-1 0,0 0,0-1,-1 1,0-1,-1 1,1-1,-1 0,0-1,-1 1,-3 3,-4 5,0 0,-1-1,-1-1,0 0,-1-1,0-1,-1 0,0-1,-1-1,-14 6,-117 26,138-39,1-1,-1 0,1 0,-1-1,1-1,-1 1,1-2,-1 1,1-1,-1-1,0 0,7 2,-1 0,1 0,0 0,0-1,1 1,-1-1,0 1,0-1,1 0,-1 0,1 0,-1-1,1 1,0 0,0-1,0 0,0 1,1-1,-1 0,1 0,0 0,-1 0,1 0,1 0,-1 0,0 0,1-1,0 1,-1 0,1 0,0-1,1 1,0-3,3-11</inkml:trace>
  <inkml:trace contextRef="#ctx0" brushRef="#br0" timeOffset="619.177">960 508,'-5'11,"0"0,1 1,1 0,0-1,0 1,1 0,1 0,0 1,1-1,0 0,1 0,0 0,0 0,2 0,0 0,0 0,1-1,0 1,1-1,2 4,-6-14,1 1,-1 0,1 0,-1 0,1 0,0-1,0 1,0-1,0 0,0 1,0-1,0 0,0 0,0 0,1-1,-1 1,0 0,1-1,-1 1,0-1,1 0,-1 0,1 0,-1 0,0 0,1-1,-1 1,0-1,1 1,-1-1,0 0,0 0,1 0,-1 0,0 0,0-1,0 1,0-1,1 0,63-78,-61 72,129-212,-134 218,1 1,0-1,0 0,1 0,-1 1,0-1,0 1,1-1,-1 1,1 0,-1-1,1 1,0 0,0 0,-1 0,1 0,0 0,0 1,0-1,0 0,0 1,0-1,0 1,0 0,0 0,0 0,0 0,0 0,0 0,0 1,0-1,0 1,0-1,0 1,0 0,0-1,0 1,-1 0,1 0,0 0,-1 1,1-1,-1 0,1 1,-1-1,1 1,-1-1,0 1,0 0,0 0,0-1,0 1,0 0,0 0,-1 0,1 0,-1 0,1 0,-1 1,14 35,-2 1,-1 0,-3 0,-1 1,0 12,2 39,-5 1,-3 0,-6 31,4-107,0 0,-1 0,-1 0,0-1,-2 1,0-1,0 1,-1-1,-1-1,-1 1,0-2,0 1,-2-1,1 0,-2 0,0-2,-3 3,12-12,0 0,0 0,0 0,-1-1,1 1,0-1,-1 0,0 1,1-1,-1-1,1 1,-1 0,0 0,0-1,1 0,-1 1,0-1,0 0,0 0,1-1,-1 1,0-1,0 1,1-1,-1 0,0 0,1 0,-1 0,1-1,-1 1,1 0,0-1,0 0,-1 0,1 0,0 0,1 0,-1 0,0 0,1 0,-1-1,1 1,-1-1,1 1,0-1,0 1,0-1,1 0,-1 0,1 1,-1-1,1 0,0 0,0 0,1-11,0-1,1 0,1 1,0-1,1 1,1 0,0 0,1 0,0 1,1 0,1 0,0 1,0 0,2 0,-1 1,1 0,1 1,0 0,11-7,-8 1,2 0,0 1,1 1,0 0,1 2,1 0,0 1,1 0,0 2,0 1,1 0,0 1,0 2,0 0,1 1,19-1,-37 5,0 1,0-1,0 1,-1 0,1 0,0 0,-1 0,1 1,-1-1,1 1,-1 0,1 0,-1 0,0 1,0-1,0 1,-1-1,1 1,1 2,7 13</inkml:trace>
  <inkml:trace contextRef="#ctx0" brushRef="#br0" timeOffset="913.035">85 1270,'106'17,"-37"-5,0-3,1-3,12-2,349-41,-263 18,352-34,-459 45,-13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288 683,'-18'6,"0"1,1 0,0 2,0 0,1 1,0 0,1 2,0 0,1 0,0 1,1 1,1 0,0 1,1 0,0 1,1 0,1 1,1 0,0 1,1-1,1 1,5-13,0-1,0 1,1 0,0-1,0 1,0 0,0-1,1 1,0-1,-1 1,2 0,-1-1,0 0,1 1,0-1,0 0,0 0,1 0,0 0,-1 0,1-1,0 1,1-1,-1 0,1 0,-1 0,1 0,0-1,0 1,0-1,0 0,0 0,1-1,-1 1,1-1,-1 0,1 0,-1 0,1-1,0 0,-1 0,1 0,-1 0,1-1,0 1,-1-1,1 0,2-2,19-12,0-1,-2-1,0-1,-1-1,0-2,-2 0,-1-1,0-1,1-5,4-1,10-10,-1-2,-3-1,-1-2,-2-1,-2-1,-2-1,-2-1,-3-1,-1-1,-3 0,-2-1,-2-1,1-27,-20-35,7 111,0-1,0 1,0-1,0 1,-1 0,0-1,1 1,-1 0,0 0,0 0,-1 1,1-1,0 0,-1 1,0 0,0-1,0 1,0 0,0 0,0 1,0-1,0 1,-1-1,1 1,0 0,-1 0,0 1,1-1,-4 1,-2 2,0 1,1 0,-1 1,1 0,0 0,0 0,0 1,1 1,0-1,0 1,0 1,0-1,1 1,0 0,1 0,0 1,0 0,0-1,1 2,-1 2,-11 14,2 1,0 0,2 2,1-1,1 1,2 1,0 0,2 0,2 0,0 1,2-1,1 1,1 0,2 0,1-1,1 1,3 5,-2-21,0-1,0 1,2-1,-1 0,2 0,0-1,0 0,1 0,1-1,0 0,0-1,1 0,0-1,1 0,0 0,1-2,-1 1,1-2,1 1,-1-2,1 0,0-1,0 0,1-1,-1 0,1-1,-1-1,6-1,58-6,-60-1</inkml:trace>
  <inkml:trace contextRef="#ctx0" brushRef="#br0" timeOffset="263.686">1078 599,'-4'8,"-10"14,1 0,1 0,1 2,1-1,1 1,1 1,1 0,-1 12,8-33,0 0,-1 0,1 0,1 0,-1 0,1 0,-1 0,1 0,0 0,1 0,-1 0,1-1,-1 1,1 0,0-1,1 0,-1 1,0-1,1 0,0 0,0-1,0 1,0 0,0-1,0 0,1 0,-1 0,1 0,-1 0,1-1,0 1,0-1,0 0,0 0,0-1,0 1,0-1,0 0,0 0,0 0,0 0,0-1,0 0,3-1,5 0,1-1,-1-1,0 0,0-1,-1 0,1-1,-1 0,-1-1,1 0,-1-1,0 0,-1 0,0-1,0 0,-1-1,0 0,0 0,-1-1,-1 0,0 0,0 0,-1-1,-1 0,0 0,1-7,-5 14,0-1,0 1,0-1,-1 1,0 0,0-1,-1 1,0 0,1 0,-2 0,1 0,0 0,-1 0,0 1,0-1,-1 1,1 0,-1 0,0 0,0 1,0-1,0 1,-1 0,1 0,-1 0,0 1,0-1,0 1,-2 0,-1-1,0-1,0 2,0-1,0 1,-1 0,1 1,-1 0,1 1,-1-1,0 1,1 1,-1 0,1 0,-1 1,1 0,0 0,-1 1,-1 1,-29 25,26-13</inkml:trace>
  <inkml:trace contextRef="#ctx0" brushRef="#br0" timeOffset="702.473">1530 880,'80'-189,"-79"187,0 0,-1 0,1 1,0-1,0 0,0 1,1-1,-1 1,0-1,0 1,1-1,-1 1,1 0,0 0,-1 0,1 0,0 0,-1 0,1 0,0 0,0 1,0-1,0 1,0-1,0 1,0 0,-1 0,1 0,0 0,0 0,0 0,0 0,0 1,0-1,0 1,0 0,0-1,-1 1,1 0,0 0,0 0,-1 0,1 0,-1 0,1 1,-1-1,1 1,-1-1,0 1,0-1,0 1,0 0,23 56,-23-52,0-1,1 1,-1 0,1-1,1 1,-1-1,1 0,0 0,0 0,0 0,1 0,-1-1,1 1,0-1,1 0,-1 0,1-1,-1 1,1-1,0 0,1 0,-1-1,0 1,6 0,-2-1,0-1,-1 0,1-1,0 0,-1 0,1-1,0 0,-1-1,1 0,-1 0,0-1,0 0,1 0,-2-1,1 0,0 0,-1-1,3-3,116-110,-53 12,-66 87</inkml:trace>
  <inkml:trace contextRef="#ctx0" brushRef="#br0" timeOffset="1936.212">2461 796,'59'-7,"-39"6,0-1,0 0,0-2,-1 0,1-1,-1-1,0-1,0-1,-1 0,0-1,10-8,-25 15,1 0,-1-1,0 1,0-1,0 0,-1 0,1 0,-1 0,1-1,-1 1,0-1,0 1,-1-1,1 0,-1 1,0-1,0 0,0 0,0 0,-1 0,1 0,-1 0,0 0,0 0,-1 0,1 0,-1 0,0 0,0 0,0 0,-1 1,1-1,-1 0,0 1,0-1,0 1,0 0,-1-1,1 1,-1 0,0 1,0-1,0 0,0 1,-1 0,1-1,-1 1,1 1,-2-2,-10-1,0 0,0 1,0 1,0 0,0 1,-1 1,1 0,0 1,0 1,0 0,0 1,0 1,0 0,1 1,-2 1,9-3,-1 0,0 1,1-1,0 2,0-1,0 1,1 0,-1 0,1 1,0 0,1 0,0 0,0 1,0 0,0 0,1 0,0 0,1 1,0 0,0-1,1 1,0 0,0 1,0-1,1 0,1 0,-1 0,1 1,1-1,0 0,0 1,0-1,1 0,0 0,1 0,0-1,0 1,0 0,1-1,0 0,1 0,0 0,0-1,0 1,1-1,0 0,0-1,0 0,5 4,13 0,1-1,0 0,0-2,0-1,1-1,-1-1,1-1,0-2,0 0,20-4,-9 3,-2-1,1-2,-1-2,0-1,-1-1,16-7,-20 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9:5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21,'-18'-5,"-1"0,1 1,-1 1,0 1,-1 1,1 0,0 2,-9 1,20-1,0 0,1 1,-1 0,0 0,1 1,0 0,-1 1,1-1,0 1,1 0,-1 1,1 0,0 0,0 0,0 1,1 0,0 0,0 0,1 1,-1-1,-1 5,1 4,0 0,0 0,2 0,0 0,0 1,2-1,0 1,1 0,0-1,1 1,3 13,-4-24,0 0,1 0,0 0,-1 0,2 0,-1-1,0 1,1 0,0-1,0 1,1-1,-1 1,1-1,0 0,0 0,0-1,0 1,1-1,0 1,0-1,-1 0,2 0,-1-1,0 1,1-1,-1 0,1 0,-1 0,1-1,0 0,0 0,0 0,0 0,0-1,-1 0,2 0,15-6,0-1,0-2,-1 0,0-1,0-1,-1 0,-1-2,0 0,0-1,-2-1,1-1,-2 0,4-7,-10 15,94-120,-101 125,-2 1,0 1,0 0,1 0,-1-1,0 1,0 0,1 0,-1 0,1 0,-1-1,1 1,0 0,-1 0,1 0,0 0,0 0,0 0,-1 1,1-1,0 0,0 0,0 1,0-1,1 0,-1 1,0-1,0 1,0-1,0 1,1 0,-1 0,0-1,0 1,0 0,1 0,-1 0,0 0,0 0,1 1,-1-1,0 0,0 0,1 1,-1-1,0 1,0-1,0 1,0 0,0-1,0 1,0 0,0 0,34 67,-31-56,1-1,1 1,0-1,0 0,1-1,1 0,0 0,0 0,9 7,-9-11,0-1,0 0,1 0,-1-1,1 0,0-1,0 0,0 0,1-1,-1 0,0 0,1-1,0-1,5 0,10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0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377 286,'-7'-4,"1"1,-1-1,0 1,1 0,-1 1,-1 0,1 0,0 0,0 1,-1 0,1 0,-1 1,1 0,-1 0,1 1,0 0,-6 1,1 1,-1 0,1 0,0 1,0 1,0 0,0 1,1 0,0 1,-5 3,15-9,0 0,0 0,0 0,0 0,-1 1,2-1,-1 0,0 0,0 1,0-1,0 1,1-1,-1 0,1 1,-1-1,1 1,0-1,-1 1,1 0,0-1,0 1,0-1,0 1,0-1,0 1,1 0,-1-1,1 1,-1-1,1 1,-1-1,1 0,0 1,0-1,-1 0,1 1,0-1,0 0,0 0,1 0,-1 0,0 0,0 0,0 0,1 0,68 42,-63-40,23 11,58 34,-86-47,1 1,-1 0,1 0,-1 1,0-1,0 0,0 1,0-1,0 1,-1 0,1 0,-1-1,0 1,0 0,0 0,0 0,0 0,-1 0,1 1,-1-1,0 0,0 0,0 0,0 0,-1 0,1 0,-1 1,0-1,-1 3,-1-1,1 0,-1 0,0 0,-1 0,1 0,-1-1,0 1,0-1,-1 0,1 0,-1-1,0 1,0-1,0 0,0-1,-1 1,1-1,-6 2,-114 26,120-30,-107 8,101-12,6-2</inkml:trace>
  <inkml:trace contextRef="#ctx0" brushRef="#br0" timeOffset="603.038">799 314,'-75'315,"64"-259,3-10,-1 0,-3 0,-2-1,-16 35,30-79,0 0,0 0,0-1,1 1,-1 0,0 0,-1-1,1 1,0 0,0 0,0-1,0 1,0 0,-1 0,1-1,0 1,-1 0,1-1,-1 1,1 0,0-1,-1 1,1-1,-1 1,0-1,1 1,-1-1,1 1,-1-1,0 1,1-1,-1 0,0 0,0 1,1-1,-1 0,0 0,1 0,-1 1,0-1,0 0,0 0,1 0,-1 0,0-1,0 1,1 0,-1 0,0 0,0-1,1 1,-1 0,0-1,1 1,-1 0,0-1,1 1,-1-1,1 1,-1-1,1 1,-1-1,1 0,-1 1,1-1,0 0,-1 0,28-102,-2 47,3 2,2 1,2 1,3 2,2 1,2 2,1 2,25-20,-64 64,9-11,1 0,0 0,0 1,1 0,0 1,1 1,0 0,1 1,0 0,0 1,1 0,9-2,-22 9,0-1,-1 1,1 0,0-1,0 1,0 0,0 0,0 0,0 1,-1-1,1 0,0 1,0-1,0 1,-1 0,1-1,0 1,-1 0,1 0,-1 0,1 0,-1 1,1-1,-1 0,0 0,1 1,-1-1,0 1,0-1,0 1,0 0,-1-1,1 1,0 0,-1 0,1-1,-1 1,1 0,-1 0,0 0,0 0,0 0,0-1,0 1,0 1,-18 84,6-59,0 0,-2-2,-1 1,-2-2,0 0,-6 4,17-20,-1-1,-1 0,1 0,-1-1,-1 0,1 0,-1-1,-1-1,1 1,-1-1,0-1,0 0,0 0,0-1,-1 0,1-1,-1 0,-9 0,18-2,0 1,0-1,0 0,0 0,0-1,0 1,0 0,0-1,0 1,0-1,0 1,0-1,0 0,0 0,1 0,-1 0,0 0,1-1,-1 1,0 0,1-1,0 1,-1-1,1 1,0-1,0 0,0 1,0-1,0 0,0 0,0 0,1 0,-1 0,1 0,-1 0,1 0,0 0,0 0,0 0,0 0,0 0,0 0,1 0,0-2,0-3,1-1,0 1,0 0,0 0,1 0,0 0,1 0,-1 1,2-1,-1 1,4-5,7-3</inkml:trace>
  <inkml:trace contextRef="#ctx0" brushRef="#br0" timeOffset="1136.397">1195 597,'20'-4,"0"-2,0 0,0-1,-1-1,0 0,0-2,-1 0,-1-1,1-1,-2 0,0-2,0 0,-1 0,-1-1,-1-1,0-1,-1 0,5-8,-10 11,3-2,-1-1,-1 0,0-1,-1 0,-1 0,-1-1,0 1,-2-1,1-5,-4 23,0-1,1 1,-1 0,0 0,0 0,0 0,1 0,-1-1,0 1,-1 0,1 0,0 0,0 0,0 0,-1 0,1-1,-1 1,1 0,-1 0,1 0,-1 0,1 0,-1 1,0-1,0 0,1 0,-1 0,0 0,0 1,0-1,0 0,0 1,0-1,0 1,0-1,0 1,0 0,0-1,0 1,-1 0,1 0,0 0,0 0,0 0,0 0,0 0,-1 0,1 0,0 0,0 1,0-1,0 0,0 1,0-1,0 1,0-1,0 1,0 0,0-1,0 1,0 0,-58 48,56-46,1-1,-1 1,0 0,1 0,0 0,0 0,0 0,0 0,0 1,1-1,-1 1,1-1,0 1,0 0,1-1,-1 1,1 0,-1 0,1-1,0 1,1 0,-1 0,1-1,-1 1,1 0,0-1,1 1,-1 0,0-1,1 0,0 1,0-1,0 0,0 0,1 0,-1 0,1 0,-1-1,3 2,49 21,-48-24,0 1,-1-1,1 1,0 1,-1-1,0 1,1 0,-1 0,-1 0,1 1,0 0,-1 0,0 0,1 0,-2 1,1 0,-1 0,1 0,-1 0,0 0,0 2,-1 5,-1-1,0 0,-1 0,0 1,-1-1,0 0,-1 0,0 0,-1 0,-1 3,-4 24,4-13</inkml:trace>
  <inkml:trace contextRef="#ctx0" brushRef="#br0" timeOffset="1302.571">1985 400,'-19'28,"-7"11</inkml:trace>
  <inkml:trace contextRef="#ctx0" brushRef="#br0" timeOffset="1483.466">1985 60,'5'-19,"1"-2,0 8,-1 6</inkml:trace>
  <inkml:trace contextRef="#ctx0" brushRef="#br0" timeOffset="1869.299">2154 597,'28'-68,"-14"29,3 1,1 1,2 1,10-15,-30 52,0 0,0 0,1 0,-1 0,0 0,0 0,1 0,-1 0,0 0,1 0,-1-1,1 1,-1 0,1 0,-1 0,1-1,0 1,-1 0,1-1,0 1,0 0,0-1,-1 1,1-1,0 0,0 1,0-1,0 1,0-1,0 0,0 0,0 0,0 0,0 0,0 1,0-2,0 1,0 0,-1 0,1 0,0 0,0-1,0 1,0 0,0-1,0 1,0-1,0 1,-1-1,1 1,0-1,0 1,-1-1,1 0,0 0,-1 1,1-1,-1 0,1 0,-1 0,1 1,-1-1,0 0,1 0,-1 0,0 0,2 46,-4-40,1 0,0-1,1 1,-1 0,1 0,0 0,0 0,0 0,1-1,0 1,0 0,0 0,0-1,1 1,0-1,0 1,0-1,0 1,1-1,-1 0,1 0,0-1,1 1,-1-1,1 1,-1-1,1 0,0 0,0 0,4 1,0-4,0-2,0 1,0-1,0 0,0-1,-1 0,1 0,-1-1,0 1,0-2,0 1,0-1,-1 0,0 0,0-1,0 0,-1 0,0 0,1-3,104-116,-97 114</inkml:trace>
  <inkml:trace contextRef="#ctx0" brushRef="#br0" timeOffset="2381.014">2916 314,'-10'3,"0"0,0 1,1 0,-1 0,1 1,0 1,0-1,1 1,0 1,0 0,0 0,1 0,0 1,0 0,1 0,0 1,0 0,1 0,-2 4,7-11,-1 0,1 0,-1-1,1 1,0 0,-1 0,1 0,0 0,0 0,0 0,1-1,-1 1,0 0,1 0,-1 0,1 0,0-1,-1 1,1 0,0-1,0 1,0 0,0-1,0 1,1-1,-1 0,0 1,1-1,-1 0,1 0,-1 0,1 0,0 0,-1 0,1 0,0-1,0 1,-1-1,2 1,74-7,-55-4,0 0,-1-2,-1 0,0-1,-1-1,0-1,0-2,57-41,-75 57,0 0,0-1,0 1,1 0,-1 0,0 0,1 0,-1 1,1-1,-1 0,1 1,-1-1,1 1,-1-1,1 1,0-1,-1 1,1 0,-1 0,1 0,0 0,-1 0,1 0,0 1,-1-1,1 0,-1 1,1 0,-1-1,1 1,-1 0,1-1,-1 1,1 0,-1 0,0 0,0 0,1 1,-1-1,0 0,0 0,0 1,0-1,-1 1,1-1,0 0,-1 1,1 0,0-1,-1 1,0-1,1 1,-1 0,0-1,0 1,0-1,0 1,0 0,-25 147,-104 376,120-474,-38 125,43-170,0 1,-1 0,1-1,-2 0,1 0,-1-1,1 0,-1 0,-1 0,1 0,-1-1,0 0,0-1,0 1,0-1,-2 0,6-2,0 1,0-1,-1 0,1 0,0-1,-1 1,1-1,0 0,-1 1,1-1,0-1,-1 1,1 0,-1-1,1 0,0 0,0 0,0 0,-1 0,1-1,0 1,0-1,1 0,-1 0,0 0,1 0,-1 0,1-1,0 1,-1-1,1 0,1 0,-1 1,0-1,1 0,-1 0,0-3,1-6,0 1,1 0,1-1,0 1,0 0,1 0,0 0,1 0,1 0,-1 0,2 1,-1-1,2 1,-1 0,1 1,1-1,-1 1,2 1,-1-1,1 1,1 1,5-5,37-36,3 3,2 2,1 3,14-5,-18 10,-13 10,0 2,1 1,2 3,0 1,1 2,0 2,25-3,-37 10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4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15,'-10'-1,"-33"-5,1 2,-1 1,1 3,-32 3,63-2,-1 1,1 0,0 1,0 0,0 0,0 1,1 1,0 0,0 0,0 1,0 0,1 1,0 0,0 0,1 1,0 0,0 1,1 0,0 0,0 3,1-3,0 1,1 1,1-1,-1 1,2 0,0 0,0 0,1 0,0 1,1-1,0 1,1-1,1 11,0-16,0 0,0-1,0 1,1-1,0 1,0-1,0 1,1-1,-1 0,1 0,1 0,-1-1,1 1,0-1,0 1,0-1,0-1,1 1,-1-1,1 1,0-1,0-1,0 1,1-1,-1 0,0 0,1 0,0 0,16 0,0-1,-1-1,1 0,0-2,-1 0,1-1,-1-2,0 0,0-1,-1-1,1-1,-2-1,1-1,-1 0,-1-2,0 0,0-1,-1 0,-1-2,8-8,-9 9,0-1,-1-1,-1 0,0 0,-1-1,-1-1,0 0,-2 0,0-1,5-16,-14 111,-1-67,1 0,0 0,0 0,1 0,0 0,0 0,1 0,0-1,1 1,-1 0,2-1,-1 0,1 0,1 0,0 0,0-1,0 1,1-1,0-1,0 1,0-1,1 0,0 0,1-1,-1 0,1 0,0-1,0 0,0 0,1-1,11 3,0-1,0-1,0 0,1-2,-1 0,1-1,-1-2,1 0,-1-1,7-2,-3-1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0,'-17'156,"6"0,10 149,2-153,10-93,15-91,3-50,-20 55</inkml:trace>
  <inkml:trace contextRef="#ctx0" brushRef="#br0" timeOffset="279.097">312 254,'-242'264,"240"-262,-1-1,1 0,0 1,0 0,0-1,0 1,1 0,-1 0,0 0,1 0,-1 0,1 0,0 1,0-1,-1 0,2 1,-1-1,0 0,0 1,1 0,-1-1,1 1,0-1,0 1,0-1,0 1,0 0,1-1,-1 1,1-1,0 1,-1-1,1 0,0 1,0-1,1 0,-1 1,0-1,1 0,0 0,-1 0,1 0,0 0,0-1,166 69,-31 13,-123-72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451 141,'-18'-5,"0"0,-1 1,0 1,0 1,0 1,1 0,-1 2,0 0,0 1,0 1,0 0,1 2,0 0,0 1,0 1,1 0,0 2,0 0,-2 3,17-12,1 1,-1-1,1 1,-1 0,1 0,-1 0,1 0,0 0,-1 0,1 0,0 0,0 0,0 0,0 1,0-1,0 0,0 1,0-1,1 1,-1-1,0 1,1 0,0-1,-1 1,1-1,0 1,0 0,0-1,0 1,0 0,0-1,0 1,0 0,1-1,-1 1,1-1,-1 1,1-1,-1 1,1-1,0 1,0-1,0 1,0-1,0 0,0 0,0 1,1-1,-1 0,0 0,1 0,-1 0,0-1,1 1,-1 0,2 0,129 100,-127-97,-1-1,1 1,0-1,-1 1,0 1,0-1,0 0,0 1,-1 0,0 0,0 0,0 0,-1 1,1-1,-1 1,-1-1,1 1,-1 0,0 0,0-1,-1 1,1 0,-1 0,-1 0,1 0,-1 0,0 0,0-1,-1 1,0 0,0-1,0 1,-2 2,-2-2,0 0,-1-1,0 0,0 0,0 0,0-1,-1 0,1-1,-1 0,0 0,0 0,-1-1,1 0,0-1,-1 0,1 0,-1-1,1 0,-1 0,1-1,-1 0,1-1,0 1,0-2,-1 1,1-1,-4-2,-18-23,22 12</inkml:trace>
  <inkml:trace contextRef="#ctx0" brushRef="#br0" timeOffset="463.907">734 451,'-10'24,"-3"13,6 0,8-6,5-9</inkml:trace>
  <inkml:trace contextRef="#ctx0" brushRef="#br0" timeOffset="702.305">818 0,'-10'10,"-2"3</inkml:trace>
  <inkml:trace contextRef="#ctx0" brushRef="#br0" timeOffset="1549.389">1327 311,'-18'-6,"0"2,0 0,0 2,0 0,-1 0,1 2,-1 0,1 2,-13 2,23-3,1 1,0 0,-1 0,1 1,0 0,1 0,-1 1,0-1,1 2,0-1,0 1,0 0,1 0,-1 0,1 1,0 0,1 0,0 0,0 0,0 1,1 0,-1 0,2 0,-3 5,2 1,0 1,0-1,1 0,1 1,0-1,1 1,0-1,1 1,1-1,0 1,0-1,2 1,-3-11,0 0,0 0,0 0,1-1,-1 1,1 0,0-1,0 1,0-1,0 1,0-1,0 0,1 0,-1 0,1 0,0 0,-1-1,1 1,0-1,0 0,0 1,0-2,0 1,0 0,0 0,0-1,0 0,0 1,1-1,-1-1,0 1,0 0,2-1,3-1,0 0,-1 0,1 0,-1-1,0-1,0 1,0-1,0 0,0-1,-1 1,0-1,0 0,0-2,261-321,-265 325,56-41,-57 44,0-1,1 0,-1 1,0 0,1-1,-1 1,1 0,-1 0,1 0,-1 0,1 0,-1 0,1 0,-1 0,1 1,-1-1,0 0,1 1,-1-1,0 1,1 0,-1 0,0-1,1 1,-1 0,0 0,0 0,0 0,0 0,0 0,0 0,0 1,-1-1,1 0,0 0,0 1,-1-1,1 1,-1-1,0 0,1 1,-1-1,0 1,0-1,0 1,0 0,3 16,-1 0,-1 1,0-1,-2 0,0 1,-1-1,-1 0,-4 15,-6 53,4 13,-4-1,-5-1,-13 34,-50 61,82-192,-1 1,0-1,0 1,0-1,0 1,0-1,0 1,0-1,0 1,0-1,0 1,0 0,0-1,0 1,0-1,0 1,0-1,-1 1,1-1,0 1,0-1,-1 0,1 1,0-1,-1 1,1-1,0 1,-1-1,1 0,-1 1,1-1,-1 0,1 0,-1 1,1-1,-1 0,1 0,-1 0,1 1,-1-1,1 0,-1 0,1 0,-1 0,1 0,-1 0,1 0,-1 0,1 0,-1 0,0-1,1 1,-1 0,1 0,-1 0,1-1,0 1,-1 0,1-1,-1 1,1 0,0-37,69-172,-41 124,3 2,4 1,4 1,2 3,10-7,-34 59,2 1,0 0,2 2,1 0,1 1,0 1,2 2,14-9,-37 26,-1 0,1 0,0 1,0-1,0 1,0-1,0 1,0 0,0 0,0 0,1 0,-1 0,0 1,1-1,-1 0,0 1,1 0,-1 0,1 0,-1 0,1 0,-1 0,0 0,1 1,-1-1,0 1,1 0,-1 0,0 0,0 0,1 0,-1 0,0 0,0 1,0-1,-1 1,1 0,0-1,-1 1,1 1,1 8,-1 0,-1 1,0-1,-1 1,0-1,-1 1,0-1,0 1,-1-1,-1 0,0 0,-1 0,0 0,-2 4,-5 18,-8 25,11-40,2 0,0 0,1 1,1 0,1 0,1 0,0 15,1-33,1 0,0 1,0-1,0 0,0 0,0 1,0-1,1 0,-1 0,0 1,1-1,-1 0,1 0,-1 0,1 0,-1 0,1 0,0 0,0 0,-1 0,1 0,0 0,0 0,0 0,0 0,0-1,0 1,0 0,0-1,1 1,-1-1,0 1,0-1,0 0,1 1,-1-1,0 0,0 0,1 0,-1 0,0 0,0 0,1 0,-1-1,0 1,0 0,0-1,1 1,-1 0,0-1,0 0,0 1,1-1,62-40,157-193,-119 142,-102 91,1 1,-1-1,1 1,-1-1,1 1,-1-1,1 1,-1 0,1-1,0 1,-1 0,1-1,0 1,-1 0,1 0,0 0,-1 0,1-1,0 1,-1 0,1 0,0 0,-1 0,1 1,0-1,-1 0,1 0,0 0,-1 0,1 1,0-1,-1 0,1 1,0-1,-1 0,1 1,-1-1,1 1,-1-1,1 1,-1-1,0 1,1-1,-1 1,1 0,-1-1,0 1,0 0,1-1,-1 1,0 0,0-1,0 1,0 0,0-1,0 1,0 0,0-1,0 1,0 0,0-1,0 1,0 0,0-1,-1 1,1 0,-1 0,-1 55,2-55,-32 199,31-195,-1 0,1 0,0 0,0 0,1 0,0 0,0 1,0-1,0 0,1 0,0 0,0 0,0 0,1 0,-1 0,1 0,1 0,-1-1,1 1,-1-1,1 0,0 1,1-1,-1-1,1 1,0 0,0-1,0 0,0 0,0 0,5 2,10-1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2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1,'7'20,"-1"1,0-1,-1 1,-2 0,0 1,-1-1,-1 1,-1-1,-3 18,3 4,-2 537,2-578,-1 0,0 0,0 0,1 0,-1 0,1 0,0 0,-1 0,1 0,0 0,0 0,0 1,1-1,-1 0,0 0,1 0,-1 0,1 0,0 0,0-1,0 1,0 0,0 0,0 0,0-1,0 1,1-1,-1 1,1-1,-1 1,1-1,0 0,-1 0,1 0,0 0,0 0,0 0,0 0,0 0,0-1,0 1,0-1,0 0,0 0,0 1,0-1,0 0,0-1,0 1,0 0,0-1,1 1,11-10,0 0,0-1,-1-1,0 0,-1-1,0 0,-1-1,5-8,2-2,27-30,1 3,3 1,38-28,-13 40,-71 37,-1 1,0-1,0 1,0 0,1-1,-1 1,0 0,0 1,1-1,-1 0,0 0,0 1,0 0,1-1,-1 1,0 0,0 0,0 0,0 0,0 0,0 0,-1 1,1-1,0 1,-1-1,1 1,-1 0,1 0,-1 0,0-1,0 1,0 0,0 0,1 2,1 9,-1 0,0 0,-1 1,0-1,-1 1,0-1,-1 0,-1 1,0-1,-1 0,0 0,-1 0,-1-1,0 1,0-1,-6 8,-26 90,43-70,4-29</inkml:trace>
  <inkml:trace contextRef="#ctx0" brushRef="#br0" timeOffset="849.282">1130 537,'-30'21,"1"1,0 2,2 0,1 2,0 1,3 1,-14 20,9 16,28-62,-1 0,1-1,-1 1,1 0,0-1,0 1,0 0,0 0,0-1,0 1,0 0,0-1,1 1,-1 0,1-1,-1 1,1 0,0-1,-1 1,1-1,0 1,0-1,0 0,0 1,1-1,-1 0,0 0,0 0,1 0,-1 0,1 0,-1 0,1 0,-1 0,1-1,-1 1,2 0,6-1,-1-1,0 0,0-1,0 1,0-2,-1 1,1-1,0 0,-1 0,0-1,0 0,0-1,0 1,-1-1,0-1,4-2,2-1,144-145,-155 153,1 0,-1 0,0 0,0 0,1 0,-1 0,1 0,-1 0,0 1,1-1,0 0,-1 1,1 0,-1-1,1 1,0 0,-1 0,1-1,-1 1,1 1,0-1,-1 0,1 0,0 0,-1 1,1-1,-1 1,1 0,-1-1,1 1,-1 0,1 0,-1 0,0 0,0 0,1 0,-1 0,0 0,0 0,0 1,0-1,1 2,24 71,-21-53,-4-15,0 0,1 0,0 0,0 0,0-1,0 1,1 0,0-1,1 0,-1 0,1 0,0 0,0 0,0-1,1 0,-1 0,1 0,0 0,0-1,1 0,-1 0,1 0,-1-1,1 1,0-1,0-1,0 1,4-1,5 0,1-1,-1 0,1-2,-1 0,1 0,-1-2,0 0,0 0,0-1,-1-1,0-1,0 0,-1-1,7-4,167-145,-150 122,-20 18,56-37,-71 55,0 0,0 0,0 1,-1-1,1 1,0-1,-1 1,1-1,-1 1,0 0,1 0,-1 0,0 0,0 0,0 0,-1 0,1 0,0 0,-1 0,1 1,-1-1,0 0,0 0,0 1,0-1,0 0,0 0,-1 1,1-1,-1 0,1 1,-29 144,27-137,0 0,-1 0,-1 0,1-1,-2 1,1-1,-1 0,-1 0,1-1,-1 0,-1 0,0 0,-3 2,4 8,36-17,-21-2,224-8,-213 4,1-2,-1 0,0-1,0-1,-1-1,-1-1,1 0,-2-1,0-1,5-6,3-12,-23 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0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0 923,'7'2,"-1"-1,1 1,-1-1,1 0,0-1,0 1,-1-1,1-1,0 1,-1-1,1-1,0 1,-1-1,0 0,1 0,-1-1,0 0,0 0,0 0,-1-1,1 0,1-1,105-117,-53 50,-58 71,0 0,0 0,0 0,0-1,0 1,0 1,0-1,0 0,0 0,1 0,-1 1,0-1,1 0,-1 1,0 0,1-1,-1 1,1 0,-1-1,1 1,-1 0,0 0,1 0,-1 0,1 1,-1-1,1 0,-1 0,0 1,1-1,-1 1,0 0,1-1,-1 1,0 0,0 0,1-1,-1 1,0 0,0 0,0 0,0 1,0-1,-1 0,1 0,0 0,0 1,-1-1,1 0,-1 1,1-1,-1 0,0 1,27 81,-27-81,64 372,-56-287,-3 1,-5 0,-3 11,1-75,-1 0,0 0,-2 0,-1-1,-1 0,-1 0,-5 10,10-25,-1-1,1 1,-1-1,-1 0,1-1,-1 1,0-1,-1 1,0-2,1 1,-2-1,1 1,-1-2,0 1,0-1,0 0,0 0,-1-1,0 0,1-1,-1 1,0-2,-5 2,9-3,0 1,0-1,0 0,0-1,-1 1,1-1,0 1,0-1,0 0,1-1,-1 1,0-1,0 1,1-1,-1 0,1-1,-1 1,1 0,0-1,0 0,0 0,0 0,1 0,-1 0,1-1,0 1,0-1,0 1,0-1,1 0,-1 0,1 0,0 0,-13-137,18-127,-20 184,11 60</inkml:trace>
  <inkml:trace contextRef="#ctx0" brushRef="#br0" timeOffset="238.06">198 19,'-20'-10,"-5"3,5 6,12 3,7 2</inkml:trace>
  <inkml:trace contextRef="#ctx0" brushRef="#br0" timeOffset="1254.062">734 583,'-3'23,"1"0,0 0,2 0,1 0,1 0,0-1,2 1,1-1,0 1,2-1,0-1,2 1,0-2,2 1,0-1,1-1,1 0,1 0,2 1,-12-16,0 1,1-1,-1 0,1 0,-1-1,1 0,1 1,-1-1,0-1,1 1,-1-1,1 0,0 0,-1-1,1 0,0 0,0 0,0-1,0 0,0 0,0 0,0-1,0 0,0 0,0 0,-1-1,1 0,0 0,-1 0,0-1,1 0,-1 0,0 0,0 0,-1-1,1 0,-1 0,0 0,4-5,6-10,-1 0,-1-1,0 0,-2-1,0 0,-1 0,-1-1,-2-1,0 1,-1-1,-1 0,0-11,-10-28,-10 92,13 174,3-192,2-1,-1 1,1 0,1-1,0 1,1-1,0 0,0 0,1 0,1-1,0 0,0 0,1 0,0-1,1 0,0 0,1-1,-1 0,9 6,-11-10,-1 0,1 0,0 0,0-1,0 0,0 0,1 0,0-1,-1 0,1 0,0-1,0 0,0 0,0 0,0-1,0 0,0-1,-1 1,1-1,0-1,0 1,0-1,-1 0,1-1,2-1,9-5,0-1,-1-1,-1 0,0-1,0-1,-1 0,-1-1,-1-1,0 0,0-1,5-11,154-212,-167 230,-1 2,1 0,0 0,0 0,0 0,1 1,-1 0,2 0,-1 1,1-1,-1 1,2 1,5-4,-11 9,0-1,1 1,-1 0,0 0,0 0,0 0,0 0,0 0,0 1,0-1,0 1,0-1,-1 1,1 0,-1 0,1 0,-1-1,0 1,1 1,-1-1,0 0,-1 0,1 0,0 0,0 1,-1-1,0 0,1 1,-1-1,0 0,0 1,0-1,0 1,-1-1,1 0,-1 2,3 11,3 4,0 0,-2 0,0 0,-1 0,-1 1,-1-1,0 0,-2 1,0-1,-1 0,-1 0,-1 0,-1-1,0 0,-4 6,7-18,-1-1,-1 0,1 0,-1-1,1 1,-1-1,-1 0,1 0,-1-1,1 1,-1-1,0 0,0-1,0 0,0 0,-1 0,1 0,0-1,-1 0,1-1,-1 0,0 0,1 0,-1 0,-4-2,10 2,0-1,0 0,0 1,0-1,0 1,1-1,-1 0,0 0,0 1,1-1,-1 0,0 0,1 0,-1 0,1 0,-1 0,1 0,0 0,-1 0,1 0,0 0,0 0,-1 0,1 0,0-1,0 1,0 0,1 0,-1 0,0 0,0 0,0 0,1 0,-1 0,1 0,-1 0,1 0,-1 0,1 0,-1 0,1 0,0 0,0 1,-1-1,1 0,0 0,0 1,0-1,0 1,0-1,0 1,0-1,0 1,0-1,0 1,0 0,0 0,0-1,0 1,0 0,0 0,0 0,0 0,0 0,1 0,-1 1,0-1,0 0,25-5,0 1,0 2,1 0,-1 2,1 1,2 1,30 0,-32-1,-1-1,0-1,0-2,0 0,0-2,-1-1,0-1,0-1,0-1,-1-1,8-5,-4-2,-1-1,0-2,-1 0,-2-2,0 0,-1-2,-1 0,-2-2,0 0,-2-1,-1-1,-1-1,-2 0,0-1,-2-1,-2 0,0 0,-2-1,-2 0,-1-1,-1 1,-1-25,-2 24,1 19,-1-1,-1 1,0-1,-1 1,0-1,-2 1,1 0,-2 0,-4-12,8 26,0-1,0 0,-1 0,1 0,-1 1,1-1,-1 0,1 1,-1-1,0 0,1 1,-1-1,0 0,1 1,-1-1,0 1,1 0,-1-1,0 1,0 0,0-1,0 1,1 0,-1 0,0-1,0 1,0 0,0 0,0 0,0 0,0 0,1 1,-1-1,0 0,0 0,0 1,0-1,1 0,-1 1,0-1,0 0,1 1,-1 0,0-1,0 1,1-1,-1 1,1 0,-1-1,1 1,-1 0,1-1,-1 1,1 0,-1 0,-26 46,6 14,4 0,2 2,3-1,3 2,-2 63,8-91,2 0,1-1,1 1,3 0,0-1,3 0,0 0,3 0,1-1,1-1,12 22,7-8,-27-44,-3-5</inkml:trace>
  <inkml:trace contextRef="#ctx0" brushRef="#br0" timeOffset="1503.058">2173 499,'29'-5,"19"-1,11-1,0 2,0 7,-1 2,0 1,-1 0,0 3,0 1,-1 3,-5 0,-6-2,-11-3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58 477,'24'3,"0"-2,-1 0,1-2,0 0,-1-2,1 0,-1-2,0 0,0-2,-1 0,0-2,0 0,-1-2,0 0,9-8,8-7,-1-2,-2-1,0-3,-3 0,0-2,-2-1,12-21,-39 52,0 1,1-1,-1 1,0-1,0 0,0 0,-1 0,1 0,-1 0,0-1,0 1,0-1,-1 1,0-1,0 0,0 1,0-1,-1 0,0 0,0 1,0-1,0 0,-1 0,0 0,-1 4,-1-1,0 1,1 0,-1 0,0 0,0 0,0 0,0 1,0 0,0-1,0 1,0 0,0 0,0 1,0-1,0 0,1 1,-1 0,0 0,0 0,0 0,1 0,-1 1,0-1,1 1,-1-1,1 1,0 0,0 0,-1 0,1 0,1 1,-1-1,0 1,-22 26,2 2,1 1,1 0,2 2,1 0,2 0,1 2,2 0,1 0,2 1,2 1,1-1,2 1,1 0,3 17,-6 124,9-1,15 90,-14-236,-1 1,-2 0,-2-1,0 1,-3 0,0-1,-2 1,-2-1,-1-1,-1 0,-1 0,-8 12,13-35,-1-1,1 0,-2 0,1 0,-1-1,0 0,0-1,0 0,-1 0,0 0,0-1,0-1,0 0,-1 0,1 0,-1-1,1-1,-1 0,0 0,0-1,0 0,0-1,1 0,-1 0,0-1,1 0,-1-1,1 0,0-1,0 0,0 0,0-1,1 0,-1 0,1-1,1 0,-1-1,1 0,0 0,1 0,0-1,0 0,0 0,1 0,0-1,1 0,0 0,0 0,1 0,0-1,1 1,0-1,0-5,5 4,0-1,0 1,1-1,1 1,0 0,0 1,1-1,1 1,0 0,0 1,1 0,0 0,0 0,1 1,0 1,1-1,-1 1,6-2,10-11,301-201,-272 185,-29 20,-1 0,-1-1,-1-1,0-2,8-10,-16 13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8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0,'-36'107,"6"2,3 0,6 2,-5 82,-5 171,37-309,0-50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0,'-20'29,"-5"14,0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19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1,'-5'14,"3"5,2-1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26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53 198,'-14'5,"-2"1,25-15,19-9,-1-2,-1-1,-1-1,-1-1,-1-2,14-18,-30 24,-26 38,-48 150,53-121,3 0,1 1,-2 50,6-47,-4 61,-20 103,-19-53,76-248,10-16,4 2,5 2,57-90,-93 170,24-37,2 2,2 1,2 2,30-28,-54 63,-6 3,0 0,1 1,0 1,1 0,0 0,0 1,1 1,0 0,0 1,1 0,5-1,-17 6,1 1,0 0,-1 0,1 0,0 0,-1 0,1 0,0 1,-1-1,1 1,-1 0,1 0,-1 0,1 0,-1 0,0 0,1 1,-1-1,0 1,0-1,0 1,0 0,0 0,0 0,-1 0,1 0,-1 1,1-1,-1 0,0 1,0-1,0 1,0-1,0 1,-1 0,8 95,-14-74,-1-1,-1 0,-1 0,-1-1,-1 0,-1-1,0 0,-2-1,-1 0,-11 10,15-16,-1-1,0-1,-1 0,0-1,-1 0,0-1,-1-1,0 0,0-1,-1-1,-10 4,19-8,-1-1,1 0,0 0,0 0,-1-1,1 0,-1-1,0 0,1 0,-1 0,1-1,-1 0,1-1,0 1,-1-2,1 1,0-1,0 0,1 0,-1-1,0 0,1 0,0 0,0-1,1 0,-1 0,-2-3,-20-44,21 28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89,'0'-3,"1"0,-1-1,0 1,0 0,0 0,-1 0,1 0,-1 0,0 0,0 0,0 1,0-1,0 0,0 0,-1 0,1 1,-1-1,0 1,0 0,0-1,0 1,0 0,-1 0,1 0,0 0,-1 1,0-1,1 1,-1-1,0 1,0 0,0 0,0 0,-1 0,-4-1,0 0,0 1,0-1,-1 2,1-1,0 1,0 0,0 1,0 0,0 0,0 1,0 0,0 1,0-1,1 1,-1 1,1-1,0 1,0 1,0-1,0 1,1 1,0-1,0 1,1 0,-1 0,1 0,1 1,-1 0,1 0,0 0,1 1,-2 1,-2 13,1 1,1-1,1 1,0 0,2 0,1 0,1 1,0-1,3 5,-2 19,12 47,-2 37,-13-118,-1 0,0 0,-1-1,0 0,-1 0,-1 0,0 0,0-1,-1 0,0 0,-1-1,-1 0,1 0,-1-1,-1 0,0-1,0 0,-1 0,-7 3,-52 23,92-45,-11 8,1 0,-1 1,1 1,0 0,-1 1,1 0,0 0,0 1,-1 1,1 0,2 1,-9-1,0-1,0 1,-1 0,1 0,-1 0,0 0,0 1,1 0,-2 0,1 0,0 0,-1 1,1-1,-1 1,0 0,0 0,0 0,-1 0,0 1,0-1,0 1,0-1,0 1,-1 0,0-1,0 1,0 4,-2 7,-1-1,0 0,-1 0,0 0,-2-1,0 1,0-1,-1 0,-1 0,0-1,-1 0,-1 0,0-1,0 0,-1-1,-5 4,-41 62,1 42,54-115,0 0,0 1,1-1,0 0,-1 0,1 1,1-1,-1 0,1 0,-1 1,1-1,0 0,1 0,-1 0,1 0,0 0,0-1,0 1,0 0,1-1,-1 1,1-1,0 0,0 0,0 0,1 0,-1-1,1 1,0-1,13 7,0-1,0-1,0 0,1-2,0 0,0 0,0-2,1-1,-1 0,1-1,0-1,-1-1,1 0,95-31,-104 23,-5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0,'-13'2,"1"1,-1 0,1 1,0 0,0 1,1 0,0 1,0 0,0 1,-6 5,6-6,-89 62,99-67,0-1,1 1,-1-1,1 1,-1-1,1 1,-1 0,1-1,-1 1,1 0,-1-1,1 1,0 0,0 0,-1-1,1 1,0 0,0 0,0-1,0 1,0 0,0 0,0 0,0-1,0 1,0 0,0 0,1 0,-1-1,0 1,0 0,1-1,-1 1,1 0,-1 0,1-1,-1 1,1-1,-1 1,1-1,-1 1,1 0,0-1,-1 0,1 1,0-1,-1 1,1-1,0 0,-1 0,1 1,0-1,0 0,0 0,52 17,-44-15,22 4,-24-5,0-1,0 1,0 0,0 1,0-1,0 1,-1 1,1-1,-1 1,1 1,-1-1,0 1,0 0,0 0,-1 1,0-1,0 1,0 0,0 1,-1-1,3 6,-7-6,-1 1,0 0,0-1,-1 1,0-1,0 1,0-1,0 0,-1 0,0 0,0 0,0-1,-1 1,0-1,1 0,-2 0,1 0,0 0,-1-1,1 1,-1-1,0-1,0 1,-1-1,1 0,0 0,-5 1,1 2,-7 5,-1-1,0-1,-1 0,0-1,0-1,-1-1,0-1,0 0,-3-1,23-3,-1 0,0 0,0-1,1 1,-1 0,0 0,0 0,0-1,1 1,-1 0,0-1,0 1,0 0,0 0,0-1,0 1,1 0,-1-1,0 1,0 0,0-1,0 1,0 0,0-1,0 1,0 0,0-1,-1 1,1 0,0-1,0 1,0 0,0-1,0 1,0 0,-1 0,1-1,0 1,0 0,0 0,-1-1,1 1,0 0,0 0,-1 0,1-1,0 1,-1 0,1 0,0 0,-1 0,1 0,0 0,0-1,-1 1,1 0,0 0,-1 0,1 0,0 0,-1 0,1 0,0 1,-1-1,23-17,-3 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7:58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257 654,'-23'14,"2"1,-1 1,2 0,0 2,1 0,1 2,1 0,0 0,2 2,0 0,2 1,0 0,-4 15,15-35,1 1,0 0,0 1,0-1,1 0,-1 0,1 0,0 0,0 0,1 1,-1-1,1 0,0 0,0 0,0 0,0 0,1 0,0-1,0 1,0 0,0-1,0 1,1-1,0 0,-1 0,1 0,0 0,1 0,-1-1,0 1,1-1,-1 0,1 0,0 0,0-1,0 1,0-1,0 0,0 0,0 0,0-1,0 1,0-1,0 0,1 0,-1-1,0 1,12-6,0 0,-1-1,1 0,-2-1,1-1,-1 0,-1-1,0-1,0 0,-1 0,0-1,-1-1,0 0,-1-1,-1 0,3-7,4 1,14-18,-2-2,-1 0,-2-2,-2-1,-2 0,-2-2,-1 0,-3-1,-2-1,-2 0,-2-1,2-34,-19-79,7 156,0 1,0-1,0 0,-1 1,1-1,-1 1,0-1,0 1,-1 0,1 0,-1 0,0 0,0 0,0 1,-1-1,1 1,-1 0,0 0,0 0,0 1,0-1,0 1,-1 0,1 0,-1 0,1 1,-1 0,0 0,1 0,-1 0,-2 0,-3 4,0-1,1 1,0 1,-1 0,1 0,0 1,1 0,-1 0,1 1,0 0,1 0,-1 1,1 0,1 1,-1-1,1 1,0 0,1 1,0 0,1-1,-1 2,2-1,-1 0,1 1,1-1,-1 1,-5 12,1 0,0 1,2-1,0 1,2 0,0 0,2 1,0-1,2 0,1 1,0-1,2 0,1 0,0 0,2-1,0 0,2 0,0-1,2 0,0-1,11 15,-9-18,1 1,0-1,2-1,0-1,0 0,2-1,-1-1,2-1,0 0,19 8,-29-16,0 0,0 0,0-1,0 0,1-1,-1 0,1 0,-1-1,1-1,0 1,0-2,-1 1,1-1,-1-1,1 1,-1-2,1 1,-1-1,0-1,0 0,0 0,-1-1,1 0,-1 0,6-6,38-42,-40 36</inkml:trace>
  <inkml:trace contextRef="#ctx0" brushRef="#br0" timeOffset="270.824">962 569,'-3'5,"-10"15,1 1,0 1,2-1,1 2,1-1,0 1,2 1,-3 17,9-38,-1 0,1 0,0 0,0 1,1-1,-1 0,0 0,1 0,0-1,0 1,0 0,0 0,0 0,0 0,1-1,-1 1,1-1,0 1,0-1,0 0,0 0,0 1,1-1,-1-1,0 1,1 0,0-1,-1 1,1-1,0 0,0 0,-1 0,1 0,0 0,3 0,3 0,0 0,1 0,-1-1,1 0,-1-1,0 0,1-1,-1 1,0-2,9-2,-1-2,0-1,-1 0,0-2,0 1,-1-2,0 0,-1-1,0 0,-1-1,8-10,-15 16,0 0,-1 0,0 0,0-1,0 1,-1-1,-1 0,1 0,-1-1,-1 1,1-1,-2 0,1 1,-1-1,0 0,-1 0,0 0,0 0,-1 1,0-1,-1 0,-2-8,2 12,0 0,0 1,-1-1,0 0,1 1,-2 0,1 0,0 0,-1 0,0 0,0 1,0-1,0 1,0 0,-1 1,1-1,-1 1,0-1,0 2,0-1,0 0,0 1,0 0,0 0,-1 1,1-1,0 1,0 0,-1 0,1 1,0 0,0 0,0 0,-1 0,1 1,1 0,-1 0,0 0,0 1,1 0,-1-1,-1 3,-69 72,57-52</inkml:trace>
  <inkml:trace contextRef="#ctx0" brushRef="#br0" timeOffset="690.964">1499 824,'7'-43,"-3"19,0 0,2 0,1 1,0-1,2 1,7-13,63-74,-79 109,0 1,1-1,-1 0,0 1,0-1,1 0,-1 1,1-1,-1 1,0-1,1 1,-1-1,1 1,0-1,-1 1,1-1,-1 1,1-1,-1 1,1 0,0 0,-1-1,1 1,0 0,-1 0,1 0,0 0,0-1,-1 1,1 0,0 0,-1 0,1 1,0-1,0 0,-1 0,1 0,0 0,-1 1,1-1,-1 0,1 1,0-1,-1 0,1 1,-1-1,1 1,-1-1,1 1,-1-1,1 1,-1-1,1 1,-1 0,0-1,1 1,-1 0,0-1,0 1,1 0,-1-1,0 1,0 0,0-1,0 2,2 53,-2-46,0 6,-2-10,1 0,0-1,0 1,1 0,-1 0,1 0,0 0,1-1,-1 1,1 0,0 0,0 0,1-1,-1 1,1 0,0-1,0 0,0 1,1-1,0 0,-1 0,2 0,-1-1,0 1,1-1,-1 0,1 0,0 0,0 0,0 0,1-1,7-1,-1-1,1 0,-1-1,1 0,-1-1,0 0,1 0,-1-2,0 1,-1-1,1-1,-1 0,0-1,0 0,0 0,-1-1,0 0,0-1,-1 1,0-2,0 1,-1-1,0-1,-1 1,0-1,2-5,2-5</inkml:trace>
  <inkml:trace contextRef="#ctx0" brushRef="#br0" timeOffset="1003.678">2373 767,'34'-35,"-1"-1,-2-2,-2-1,-1-2,12-26,-9-23,-30 87,-1 1,0-1,0 0,0 1,0-1,-1 1,1-1,-1 1,0-1,0 1,1-1,-2 1,1 0,0-1,0 1,-1 0,1 0,-1 0,0 0,1 0,-1 0,0 1,0-1,0 0,0 1,-1 0,1-1,0 1,-1 0,1 0,0 0,-1 1,1-1,-2 0,-8 1,1 1,0 0,-1 1,1 0,0 1,0 0,1 1,-1 0,1 0,0 1,0 1,0 0,0 0,1 1,0 0,1 0,0 1,0 0,-3 4,1-4,1 1,0 0,0 0,0 1,1 0,1 1,0-1,0 1,1 1,0-1,1 1,0 0,1 0,1 1,0-1,0 1,1 0,1 0,0 0,1-1,0 1,1 0,1 0,0 0,1-1,0 2,2-2,1 0,1-1,0 0,0 0,1-1,1 0,0 0,0-1,0 0,1-1,1 0,0 0,0-1,0-1,0 0,1 0,0-1,1 0,-1-1,1-1,-1 0,8 0,10 5,0-2,1-1,0-1,0-1,0-2,15-2,-19-4,-7-1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0 208,'19'1,"0"0,1-2,-1 0,-1-1,1-1,0-1,-1-1,1 0,-1-2,-1 0,1 0,-1-2,11-7,-24 12,0 0,0-1,0 1,-1 0,1-1,-1 0,-1 0,1 0,-1 0,1-1,-2 1,1 0,0-1,-1 0,0-3,0 7,-1 0,0 0,0-1,0 1,0 0,-1 0,1-1,-1 1,1 0,-1 0,0 0,0-1,0 1,0 0,0 0,0 0,0 1,-1-1,1 0,-1 0,1 1,-1-1,0 1,0-1,1 1,-1 0,0 0,0 0,0 0,0 0,-1 0,1 0,0 1,0-1,-1 1,1-1,0 1,0 0,-1 0,-8 2,0-1,0 2,0 0,0 0,1 1,0 0,-1 1,1 0,1 0,-1 1,1 1,0 0,0 0,1 0,0 1,1 0,-1 1,2 0,-1 0,1 0,0 1,1 0,0 2,1-5,0-1,1 1,1 0,-1 0,1 0,0 0,0 0,1 1,0-1,0 0,1 1,0-1,0 1,1-1,0 0,0 1,1-1,0 0,0 0,1 0,0 0,0 0,0-1,1 1,0-1,0 0,1 0,-1-1,1 1,1-1,-1 0,1 0,0-1,0 1,0-2,1 1,-1 0,1-1,0 0,0-1,0 0,0 0,0 0,2-1,4 1,-1-2,1 1,0-2,0 1,-1-2,1 0,-1 0,1-1,2-2,3-2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19 565,'-1'4,"-3"5,1-1,0 1,1 0,0 0,1 1,0-1,0 0,1 1,0-1,0 0,1 1,0-1,1 0,2 7,-1-13,-1-1,1 0,-1 0,1 0,0 0,0-1,0 1,0-1,0 0,0 0,0 0,0 0,0 0,1-1,-1 1,0-1,0 0,1 0,-1 0,0 0,1-1,-1 1,0-1,0 0,0 0,0 0,0 0,0-1,0 1,0-1,0 0,0 0,-1 0,2-1,9-3,128-71,-141 76,1 0,-1 1,1-1,0 0,-1 1,1-1,-1 0,1 1,0-1,0 1,-1-1,1 1,0-1,0 1,-1 0,1-1,0 1,0 0,0-1,0 1,0 0,-1 0,1 0,0 0,0 0,0 0,0 0,0 0,0 1,0-1,-1 0,1 0,0 1,0-1,0 0,-1 1,1-1,0 1,0-1,-1 1,1-1,0 1,-1 0,1-1,-1 1,1 0,-1 0,1-1,-1 1,1 0,-1 0,0 0,1-1,-1 1,0 0,0 0,0 0,1 0,-1 0,0 0,0-1,0 1,-1 0,1 0,0 0,0 0,0 0,1 21,-2-18,0 0,0 0,0 0,1 0,0 1,0-1,0 0,0 0,1 0,0 0,-1 0,2 0,-1 0,0 0,1 0,-1 0,1-1,0 1,1-1,-1 1,0-1,1 0,0 0,0 0,0 0,0 0,0-1,1 1,-1-1,1 0,-1 0,1 0,0-1,0 1,0-1,0 0,0 0,0 0,6-3,1 1,-1-2,0 1,-1-1,1-1,0 0,-1 0,0-1,0 0,0-1,-1 0,1 0,-2-1,1 0,-1 0,0-1,0 1,0-3,84-171,-81 162</inkml:trace>
  <inkml:trace contextRef="#ctx0" brushRef="#br0" timeOffset="270.982">838 56,'1'71,"-13"193,4-219,2 0,2 0,2 0,4 37,-1-73,1 0,-1 0,2 0,-1-1,1 1,1 0,-1-1,1 0,1 0,0 0,0 0,2 2,0-5</inkml:trace>
  <inkml:trace contextRef="#ctx0" brushRef="#br0" timeOffset="538.814">696 423,'34'5,"15"2,5-1,-2-1,-5-2,-6 0,-10-7,-10-2</inkml:trace>
  <inkml:trace contextRef="#ctx0" brushRef="#br0" timeOffset="788.716">1120 423,'-5'18,"-3"6,1 0,1 1,1 0,1 0,2 1,0-1,2 6,0-28,0 0,1 0,-1 0,1 0,0 0,0 0,0 0,0 0,0 0,1 0,-1 0,1-1,0 1,0-1,0 1,0-1,0 0,0 0,1 0,-1 0,1 0,-1 0,1-1,0 1,-1-1,1 0,0 0,0 0,0 0,0 0,0-1,0 1,1-1,-1 0,0 0,0 0,0 0,0-1,1 0,7 0,0-1,0 0,0 0,-1-2,0 1,1-1,-1-1,-1 0,1 0,7-6,-11 6,-1 0,1 0,-1-1,-1 0,1 0,-1 0,0 0,0-1,-1 1,0-1,0 0,-1 0,1 0,-2-1,1 1,0-4,-2 7,1 1,-1-1,1 0,-1 0,-1 0,1 0,0 1,-1-1,0 0,0 0,0 1,0-1,0 0,-1 1,0-1,0 1,0 0,0 0,0 0,0 0,-1 0,0 0,1 0,-1 1,0-1,-1 1,1 0,0 0,0 0,-1 1,1-1,-2 0,-20-4,0 3</inkml:trace>
  <inkml:trace contextRef="#ctx0" brushRef="#br0" timeOffset="1132.023">1487 706,'19'-50,"24"-33,-42 83,0 0,0 0,0 0,0 0,0 0,0 0,0 0,0 0,0 1,0-1,0 0,0 1,0-1,0 1,0-1,0 1,0-1,-1 1,1 0,0 0,0-1,-1 1,1 0,0 0,-1 0,1-1,-1 1,1 0,-1 0,0 0,1 0,-1 0,0 0,0 0,1 0,-1 0,0 0,0 0,0 0,0 0,0 0,0 0,-1 0,1 0,0 0,-1 0,1 0,-1 1,2 5,-1-3,0 1,0 0,0-1,1 1,0-1,0 1,0-1,1 1,-1-1,1 1,0-1,0 0,1 0,-1 0,1 0,0-1,0 1,0-1,0 1,1-1,-1 0,1 0,0-1,0 1,0-1,0 0,0 0,0 0,1 0,-1-1,1 0,-1 0,1 0,-1 0,1-1,0 0,-1 0,1 0,0-1,2 0,2-3,0-1,0 0,0-1,-1 0,0 0,0-1,0 0,-1 0,0-1,0 0,-1 0,0-1,-1 1,4-9,0-3</inkml:trace>
  <inkml:trace contextRef="#ctx0" brushRef="#br0" timeOffset="1522.479">2249 368,'-45'27,"45"-26,-1-1,0 1,0 0,0-1,0 1,1 0,-1 0,0 0,1 0,-1 0,1 0,-1 0,1 0,-1 0,1 0,0 0,0 0,-1 0,1 0,0 0,0 0,0 0,0 0,0 0,0 0,0 0,1 1,-1-1,0 0,0 0,1 0,-1 0,1 0,-1 0,1 0,-1-1,1 1,0 0,0 0,-1 0,1-1,0 1,0 0,0 0,0-1,44 26,-40-24,0 0,0 0,0 1,0-1,0 1,-1 0,0 0,1 1,-1-1,0 1,-1 0,1 0,-1 0,0 1,0-1,0 1,0-1,-1 1,0 0,1 2,-2 2,0-1,0 0,-1 0,0 1,-1-1,1 0,-2 0,1 1,-1-1,0 0,-1-1,0 1,0 0,-1-1,0 0,0 1,-1-2,0 1,0 0,0-1,-1 0,0 0,0-1,-1 0,1 0,-1 0,-3 1,7-5,0 1,0 0,0 0,0-1,0 0,0 0,-1 0,1 0,0 0,-1 0,1-1,-1 0,1 0,0 0,-1 0,1 0,-4-1,-10-4</inkml:trace>
  <inkml:trace contextRef="#ctx0" brushRef="#br0" timeOffset="1768.21">2080 1,'-20'28,"-5"15,0 5,6-6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5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108 417,'8'-1,"-19"27,8-20,-73 217,53-166,20-59,8-5</inkml:trace>
  <inkml:trace contextRef="#ctx0" brushRef="#br0" timeOffset="987.163">220 304,'26'-39,"-21"26,38-105,-78 152,9 9,3 0,2 1,1 1,2 1,-8 38,9-10,15-73,2-12</inkml:trace>
  <inkml:trace contextRef="#ctx0" brushRef="#br0" timeOffset="1489.946">389 77,'1'34,"2"0,1 0,1-1,2 1,2-2,8 23,50 142,-58-169,-9-28,0-1,0 1,0-1,0 1,0 0,0-1,0 1,0 0,0-1,0 1,0 0,0-1,1 1,-1 0,0-1,0 1,0 0,0-1,1 1,-1 0,0 0,0-1,1 1,-1 0,0 0,0-1,1 1,-1 0,0 0,1 0,-1 0,0 0,1-1,-1 1,0 0,1 0,-1 0,0 0,1 0,-1 0,0 0,1 0,-1 0,0 0,1 0,-1 0,0 0,1 1,-1-1,0 0,1 0,-1 0,0 0,1 1,-1-1,0 0,1 0,-1 0,0 1,0-1,0 0,1 1,-1-1,0 0,0 0,0 1,1-1,80-256,6-40,-87 296,-1 0,1 1,0-1,0 0,0 0,-1 1,1-1,0 0,0 1,0-1,0 0,0 1,-1-1,1 0,0 1,0-1,0 0,0 1,0-1,0 0,0 1,0-1,0 0,0 1,1-1,-1 0,0 1,0-1,0 0,0 1,0-1,1 0,-1 1,0-1,0 0,0 0,1 1,-1-1,0 0,1 0,-1 0,0 1,0-1,1 0,-1 0,0 0,1 0,-1 1,0-1,1 0,-1 0,0 0,1 0,-1 0,0 0,1 0,-1 0,0 0,1 0,-1 1,0 17</inkml:trace>
  <inkml:trace contextRef="#ctx0" brushRef="#br0" timeOffset="1837.037">869 501,'40'-29,"-31"24,0 0,-1-1,1 1,-1-2,0 1,-1-1,0 0,0-1,0 0,-1 0,0 0,-1-1,0 0,0 0,-1 0,0 0,0-3,-3 10,-1 1,0-1,1 0,-1 1,0-1,0 0,0 1,0-1,-1 0,1 1,0-1,-1 0,1 1,-1-1,1 1,-1-1,0 1,0-1,1 1,-1-1,0 1,-1 0,1-1,0 1,0 0,0 0,-1 0,1 0,0 0,-1 0,1 0,-1 1,0-1,1 0,-1 1,1-1,-1 1,0 0,1-1,-1 1,0 0,1 0,-2 0,-69 22,61-14,0 0,1 1,0 0,1 1,0 0,1 0,0 1,0 0,1 1,0-1,1 1,1 1,0-1,0 1,2 0,-1 0,2 0,-1 0,2 0,0 1,1-1,0 1,1 0,0-9,1 0,0 0,0 0,0-1,1 1,-1-1,1 1,0-1,1 0,-1 0,1 0,-1 0,1-1,0 0,1 0,-1 0,1 0,-1 0,1-1,0 0,0 0,0 0,0-1,0 0,0 0,0 0,0 0,1-1,-1 0,0 0,0 0,1-1,-1 1,0-1,0-1,0 1,0-1,0 0,1 0,19-5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32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92 141,'-15'34,"-8"11,-2 2,9-6,7-15,5-17,8-15,4-11,-1-3</inkml:trace>
  <inkml:trace contextRef="#ctx0" brushRef="#br0" timeOffset="461.63">261 311,'145'-248,"-145"248,-1-1,1 0,0 0,0 1,0-1,0 0,0 0,0 1,0-1,1 0,-1 1,0-1,0 0,1 0,-1 1,0-1,1 1,-1-1,0 0,1 1,-1-1,1 1,-1-1,1 1,-1-1,1 1,0-1,-1 1,1-1,-1 1,1 0,0 0,-1-1,1 1,0 0,0 0,-1 0,1-1,0 1,-1 0,1 0,0 0,0 0,-1 0,1 1,0-1,0 0,-1 0,1 0,0 1,-1-1,1 0,0 1,-1-1,1 0,-1 1,1-1,-1 1,1-1,-1 1,1-1,-1 1,1 0,1 68,-3-63,-1-1,1 1,0-1,1 1,-1-1,1 1,0-1,0 1,1 0,0-1,0 1,0-1,0 1,1-1,0 0,0 0,1 1,-1-2,1 1,0 0,0 0,1-1,-1 0,1 0,0 0,0 0,1 0,-1-1,1 0,0 0,-1 0,1 0,1-1,3 2,-1-4,0-1,0 0,0 0,0 0,0-1,0 0,0-1,-1 0,1 0,-1 0,0-1,0 0,0-1,0 1,-1-1,0 0,0-1,0 0,-1 0,0 0,0 0,0-1,-1 0,0 0,0 0,-1-1,2-5,-3 10,10-14,0 5</inkml:trace>
  <inkml:trace contextRef="#ctx0" brushRef="#br0" timeOffset="743.401">1108 0,'-16'6,"-1"1,1 0,0 1,1 1,-1 0,2 1,0 0,0 2,1-1,0 2,1 0,0 0,1 1,-5 8,15-19,0-1,0 1,0-1,0 1,1 0,-1 0,1-1,-1 1,1 0,0 0,0 0,0 0,1-1,-1 1,1 0,-1 0,1-1,0 1,0 0,0-1,0 1,1-1,-1 1,1-1,-1 0,1 1,0-1,0 0,0 0,0 0,0-1,1 1,-1 0,0-1,1 0,-1 1,1-1,0 0,-1 0,1-1,0 1,0 0,-1-1,1 0,0 1,0-1,0 0,-1-1,4 1,21 2,1-2,-1 0,1-2,0 0,-1-3,11-2,-13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0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1 434,'38'-28,"2"2,0 2,2 2,0 2,2 1,1 2,-40 15,-1 0,1 0,-1 0,1 1,-1 0,1 0,0 0,0 0,-1 1,1-1,0 1,0 1,0-1,-1 1,1-1,0 2,0-1,-1 0,1 1,-1 0,1 0,-1 0,0 0,0 1,0 0,0 0,0 0,-1 0,1 0,-1 1,0 0,0-1,0 1,-1 0,1 1,-1-1,0 0,0 1,1 2,-3 4,-1 1,0-1,0 0,-1 0,0 0,-1 0,0 0,-1 0,0-1,-1 1,0-1,0 0,-1-1,-1 1,0-1,0-1,0 1,-1-1,0 0,-1-1,0 0,-6 4,0 3,13-13,1 0,0 0,-1 0,1 1,0-1,0 0,0 0,0 1,0-1,0 1,0-1,1 1,-1-1,0 1,1-1,-1 1,1 0,0-1,-1 1,1 0,0-1,0 1,0 0,0-1,0 1,1 0,-1-1,0 1,1 0,-1-1,1 1,0-1,-1 1,1-1,0 1,0-1,0 0,0 1,0-1,0 0,1 0,-1 0,0 0,1 0,-1 0,1 0,-1 0,1 0,-1-1,1 1,-1 0,1-1,0 0,-1 1,1-1,0 0,51 9,-47-9,1 0,-1 1,1 0,-1 0,1 0,-1 1,0 0,0 0,0 1,0-1,0 2,0-1,-1 0,1 1,3 4,-8-6,0 0,-1 1,1-1,-1 1,0-1,1 1,-1-1,0 1,0-1,-1 1,1 0,-1-1,1 0,-1 1,0-1,0 1,0-1,0 0,0 1,0-1,-1 0,1 0,-1 0,1 0,-1 0,0-1,0 1,0 0,0-1,0 1,0-1,-1 0,-1 4,-24 22,-1-1,-1-1,-1-1,-2-2,0-2,-1-1,0-1,-15 4,13-21,26-9</inkml:trace>
  <inkml:trace contextRef="#ctx0" brushRef="#br0" timeOffset="365.682">762 490,'0'-5,"5"-1,1-5,0-5,4-5,0-3,3-3,4 4,0 0,1 0,2 3,-1 1,-1 3,-2 0,-4 8,-4 9,-9 9,-3 4</inkml:trace>
  <inkml:trace contextRef="#ctx0" brushRef="#br0" timeOffset="766.277">1299 293,'-8'10,"0"0,0 0,1 0,0 0,1 1,0 0,1 0,0 1,1-1,0 1,1 0,-2 11,5-21,-1 0,1 0,0-1,0 1,1 0,-1 0,0 0,1 0,-1-1,1 1,-1 0,1-1,0 1,0 0,0-1,0 1,0-1,0 1,0-1,0 1,1-1,-1 0,0 0,1 0,-1 0,1 0,-1 0,1 0,0 0,-1 0,1-1,0 1,0-1,-1 1,1-1,0 0,0 0,0 0,0 0,-1 0,3 0,74-20,-59 8,-1-1,-1-1,0-1,0-1,-2 0,0 0,-1-2,0 0,-2 0,0-2,-1 1,-1-1,-1-1,3-11,-9 27,0-1,-1 0,1 0,-1 1,0-2,-1 1,0 0,0 0,0 0,-1-1,0 1,0 0,0 0,-1-1,0 1,0 0,0 0,-1 0,0 0,-1 0,1 0,-1 1,0-1,0 1,-1-1,1 1,-1 0,0 1,-1-1,1 1,-1 0,0 0,0 0,0 1,-1-1,-4-1,1 3,1 1,0 1,0 0,-1 0,1 0,0 1,-1 0,1 1,0 0,0 0,0 1,0 0,1 0,-1 0,1 1,0 1,0-1,0 1,1 0,-1 1,1 0,0-1,1 2,0-1,0 1,0 0,1 0,-1 0,2 1,-3 6,0-5,2 1,-1 0,1 0,1 1,-1-1,2 1,0-1,0 1,1 0,0 0,1 0,0 0,1-1,0 1,0 0,1 0,1-1,0 1,1-1,-1 0,2 0,0 0,4 6,-2-4,0-1,1-1,1 1,-1-1,2-1,-1 0,1 0,1-1,0 0,0-1,0 0,1-1,0 0,2 0,11 2</inkml:trace>
  <inkml:trace contextRef="#ctx0" brushRef="#br0" timeOffset="1016.08">706 687,'28'10,"20"3,11-1,5-2,7-3,-1-8,-1-2,-3-3,1 2,-6-5,-8 0,-13 1</inkml:trace>
  <inkml:trace contextRef="#ctx0" brushRef="#br0" timeOffset="1948.033">1920 1139,'82'-70,"-10"12,-2-4,-4-3,38-48,-79 88,-2-1,-2-1,0-1,-1-1,-2-1,-1 0,-2-1,-1-1,-1 0,-2-1,-1 0,-1-1,-3 0,2-13,-19-55,10 100,0-1,0 0,-1 1,1-1,0 1,-1-1,1 1,-1 0,0 0,0 0,0-1,0 2,0-1,0 0,-1 0,1 1,-1-1,1 1,-1 0,1 0,-1 0,0 0,1 0,-1 0,0 1,0-1,0 1,1 0,-1 0,0 0,0 0,0 1,-2 0,-5 1,-1 1,0 0,1 1,0 0,0 0,0 1,0 1,1-1,0 2,0-1,1 1,0 1,0-1,0 1,1 1,0-1,1 1,-1 2,-9 14,1 2,1 0,1 0,2 1,-9 29,13-33,1 0,1 1,1-1,1 1,1 0,1 0,2 0,0 0,2 0,1 6,-1-19,0 0,0 1,1-1,1 0,0-1,0 1,1-1,1 0,0-1,0 1,1-1,1-1,-1 0,2 0,-1 0,1-1,0-1,1 0,-1 0,11 4,-7-6,1 0,0-1,0-1,0 0,1-1,-1-1,0-1,1 0,-1 0,0-2,1 0,-1-1,0 0,0-1,-1-1,1 0,-1-1,0-1,0 0,-1 0,7-7,-2 3</inkml:trace>
  <inkml:trace contextRef="#ctx0" brushRef="#br0" timeOffset="2800.196">3020 687,'-25'10,"-1"1,1 1,1 1,0 1,1 1,1 1,0 1,1 1,1 1,0 1,17-17,0 1,0 0,1 0,0 0,0 0,0 0,0 0,0 1,1-1,0 0,0 1,0-1,0 1,1 0,-1-1,1 1,1-1,-1 1,1 0,-1-1,1 1,0-1,1 1,-1-1,1 0,0 0,0 0,0 0,1 0,0 0,-1 0,1-1,0 1,1-1,-1 0,1 0,-1 0,1 0,0-1,0 0,0 1,0-1,0-1,1 1,-1-1,2 1,5-4,0 1,1-2,-1 0,0 0,0-1,0 0,0-1,-1 0,0-1,0 0,0 0,-1-1,0-1,0 1,-1-1,0-1,-1 0,1 0,1-4,-7 10,67-91,-69 93,0 0,0 0,1 0,-1 0,0 0,1 0,-1 1,1-1,0 0,-1 0,1 0,-1 1,1-1,0 0,0 1,-1-1,1 0,0 1,0-1,0 1,0-1,0 1,0 0,0-1,0 1,0 0,0 0,0 0,0-1,0 1,0 0,0 0,0 1,0-1,0 0,0 0,-1 0,1 1,0-1,0 0,0 1,0-1,0 1,0-1,0 1,-1-1,1 1,0 0,0-1,-1 1,1 0,0 0,-1 0,1-1,-1 1,1 0,-1 0,31 57,-29-51,0 0,1 0,-1 0,1 0,1-1,-1 1,1-1,0 0,1 0,-1 0,1-1,0 1,1-1,-1 0,1-1,0 1,0-1,1-1,-1 1,1-1,-1 0,1 0,0-1,0 0,1 0,-1-1,0 0,1 0,5 0,1-6,-1 0,0-1,0 0,-1-1,1-1,-2 0,1-1,-1 0,0 0,-1-1,0-1,-1 1,0-2,-1 1,0-1,-1-1,0 1,-1-1,2-4,60-115,-67 132,0 0,0 1,0-1,0 1,0-1,0 1,0-1,0 1,-1 0,1-1,0 1,0 0,-1 0,1-1,0 1,-1 0,1 0,-1 0,1 0,-1 0,0 0,1 0,-1 0,0 0,0 0,1 0,-1 0,0 0,0 0,0 0,0 0,-1 0,1 0,0 0,0 0,-1 0,1 0,0 0,-1 0,1 0,-1 0,0 1,1-1,0 11,1 1,0-1,1 0,0 0,1 1,0-1,1-1,0 1,3 4,-5-12,0-1,0 1,0-1,0 0,0 0,1 0,-1 0,1 0,0 0,0-1,0 1,0-1,0 0,1 0,-1 0,0 0,1-1,0 0,-1 1,1-1,0 0,0-1,-1 1,1-1,0 0,0 1,0-2,0 1,0 0,-1-1,4 0,153-73,-155 73,0 0,1 0,-1 1,0 0,1 0,-1 0,0 0,1 1,-1 0,0 0,0 1,0-1,0 1,0 0,0 1,-1-1,1 1,1 1,56 20,-53-24,-1 0,0-1,1 0,-1 0,0-1,0 0,0 0,0-1,0 0,-1-1,1 1,-1-1,0-1,0 1,0-1,-1-1,0 1,0-1,0 0,-1 0,1-1,-2 0,1 0,-1 0,0 0,0-1,-1 1,0-1,0 0,-1 0,0 0,-1 0,1-1,0-45,-3 30</inkml:trace>
  <inkml:trace contextRef="#ctx0" brushRef="#br0" timeOffset="4047.571">3923 687,'0'5,"0"7,0 5,0 5,0 4,0 2,0-4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203 247,'126'-134,"-44"35,-70 86,-18 37,0-1,1 18,3 0,2 0,1 0,2 0,4 17,4 68,-9-31,-5 0,-4 0,-4-1,-4 0,-4-1,-31 88,45-164,0 0,-1 0,-1 0,-1-1,0 0,-1-1,-1 0,0 0,-1-1,0 0,-2-1,1 0,-1-1,-13 8,23-17,-1-1,0 1,1-1,-1 0,0 0,-1-1,1 1,0-1,0 0,-1 0,1-1,0 1,-1-1,1 0,-1 0,1 0,0-1,-1 1,1-1,0 0,-1 0,1-1,0 1,0-1,0 0,0 0,0-1,1 1,-1-1,1 1,-1-1,1 0,0-1,0 1,0 0,1-1,-1 0,1 1,0-1,0-1,-2-8,1 0,0 0,0-1,2 0,0 1,0-1,2 0,-1 1,2-1,0 0,0 1,1 0,1-1,0 1,6-11,6-12,2 0,2 1,1 0,21-24,131-151,-155 191,1 1,1 1,0 0,1 2,1 0,1 1,1 1,7 4,-19 10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0,'-25'84,"9"-35,2 0,3 1,1 1,0 26,-15 250,11-106,12-160,10-61,2-6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0,'-14'34,"-5"15,1 5,8-7,5-12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4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1,'-15'-1,"0"1,-1 0,1 1,0 1,0 0,0 1,0 1,1 0,-1 1,1 0,0 1,1 1,-1 0,1 1,1 0,-1 1,1 1,1 0,0 0,0 1,1 1,1 0,0 0,0 2,1-1,2 1,0 0,0 0,2 0,0 1,0 0,1 0,1 0,1 0,0 2,0-12,1 1,0-1,0 0,1 1,0-1,-1 0,2 0,-1 0,1 0,0 0,0 0,0 0,0 0,1-1,0 1,0-1,0 0,1 0,-1 0,1 0,0-1,0 1,0-1,1 0,-1 0,1-1,-1 1,1-1,0 0,1 0,3-1,1-1,-1 0,0-1,0 0,1 0,-1-1,0 0,0 0,0-1,0-1,-1 1,1-1,-1-1,0 1,0-1,-1-1,1 0,-1 0,-1 0,1-1,3-4,21-20,-1-2,-1-1,-2-1,15-27,-7 12,-16 19,47-47,-64 77,1 1,-1 0,1 0,-1 0,1 0,-1 1,1-1,-1 1,0-1,1 1,-1 0,0 0,1 0,-1 0,0 0,0 1,0-1,0 1,0-1,0 1,-1 0,1 0,0 0,-1-1,0 2,1-1,-1 0,0 0,0 0,0 1,0-1,0 0,-1 1,1-1,-1 1,7 9,-1 2,1 0,0-1,1 0,0-1,1 0,1 0,0-1,0 0,1-1,1 0,-1 0,1-1,1-1,0 0,0-1,1-1,-1 0,1 0,1-1,-1-1,14 2,29-4,-33-3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27 249,'-1'330,"-9"-280,-4-80,13 2,1 1,2-1,1 0,1 1,1 0,2 0,0 0,2 1,1 0,1 1,1 0,1 1,2 0,0 1,1 0,1 2,2 0,10-10,-18 20,0 0,1 0,0 1,0 1,1 0,0 1,0 0,1 1,0 0,1 1,-1 1,4 0,-15 4,-1 0,1 1,-1-1,1 1,0 0,-1-1,1 1,-1 1,1-1,0 0,-1 1,1-1,-1 1,1 0,-1 0,1 0,-1 0,0 0,0 0,1 1,-1-1,0 1,0-1,0 1,0 0,-1 0,1 0,0 0,-1 0,0 0,1 1,-1-1,0 0,0 1,0-1,0 1,-1-1,1 1,-1-1,1 1,0 6,0 0,-1 0,0 0,-1 0,1 0,-2 0,1 0,-1 0,-1 0,1-1,-2 2,-3 6,0-1,-1 1,0-2,-1 0,-1 0,0 0,-1-1,-1-1,0 0,0 0,-1-1,-1-1,0 0,0-1,-1-1,0 0,-14 5,27-12,-1 0,1 0,-1-1,1 1,-1-1,1 0,-1 1,1-1,-1 0,1-1,-1 1,1 0,-1-1,1 1,-1-1,1 0,0 0,-1 0,1 0,0 0,0 0,-2-1,-7-10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0,'-47'30,"-97"80,143-109,-1 0,1 0,0 0,-1 0,1 1,0-1,0 0,0 1,0-1,0 1,0-1,1 1,-1-1,0 1,1 0,-1-1,1 1,0 0,0 0,-1-1,1 1,0 0,0-1,0 1,1 0,-1 0,0-1,1 1,-1 0,1-1,0 1,-1-1,1 1,0-1,0 1,0-1,0 1,0-1,0 0,0 1,1-1,-1 0,0 0,1 0,-1 0,1 0,-1 0,1-1,-1 1,1 0,1-1,47 18,-43-17,-1 1,1-1,0 1,-1 0,1 1,-1-1,0 2,0-1,0 0,0 1,-1 0,1 1,-1-1,0 1,0 0,-1 0,0 0,1 1,-2 0,4 4,-8-4,1-1,-1 1,0-1,-1 1,1-1,-1 0,0 0,0 1,-1-1,1-1,-1 1,0 0,-1-1,1 1,-1-1,0 0,0 0,0-1,0 1,-1-1,1 0,-1 0,0 0,0-1,0 1,0-1,-1-1,-1 1,4 0,-9 4,0 1,-1-2,0 0,0-1,0 0,-1 0,1-2,-1 0,-9 0,5-5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3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1,'-96'294,"27"87,64-210,10-144,2-27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8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25,'33'10,"17"3,4-1,2-2,-3-3,-1-8,-5-3,-5-1,-1 0,-2-4,-2 0,-4 1,-2-2,-2-1,-1 3,-5 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0,'-31'83,"4"0,3 2,4 1,4 0,0 31,16-114,-4 17,1 0,1 0,0 0,2 0,0 0,2 0,0-1,1 1,1 0,0-1,5 11,-8-27,1-1,-1 1,0-1,1 1,-1-1,1 0,0 1,0-1,0 0,0 0,0 0,0-1,0 1,1 0,-1-1,1 1,-1-1,1 0,0 0,-1 0,1 0,0-1,0 1,-1-1,1 1,0-1,0 0,0 0,0 0,-1-1,1 1,0-1,0 1,0-1,-1 0,1 0,0 0,0-1,98-63,-90 55,6-3,-4 2,0 0,1 1,0 0,1 2,0-1,1 2,9-4,-23 10,-1 1,1-1,0 1,0-1,-1 1,1 0,0 0,0 0,-1 0,1 0,0 0,0 0,-1 0,1 1,0-1,-1 1,1 0,0-1,-1 1,1 0,-1 0,1 0,-1 0,1 0,-1 0,0 0,1 0,-1 1,0-1,0 1,0-1,0 1,0-1,-1 1,1-1,0 1,-1 0,1-1,-1 1,1 0,-1 0,5 80,-6-72,1 3,-2-10,1 0,0 0,0 0,0 0,0 0,1 0,-1 0,1 0,0 0,0 0,0 0,0 0,1 0,-1 0,1 0,0 0,0 0,0 0,0 0,0 0,0 0,1-1,0 1,-1-1,1 1,0-1,0 1,0-1,1 0,-1 0,0 0,1 0,0-1,-1 1,1-1,0 1,0-1,-1 0,1 0,0 0,0-1,1 1,20-8,0-5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49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65 198,'13'-1,"0"-1,0-1,0 0,-1-1,1 0,-1-1,0-1,0 0,-1 0,0-1,0 0,0-1,-1-1,0 1,-1-2,1 1,-2-1,-7 7,1 1,-1 0,0-1,-1 1,1-1,0 1,-1-1,1 1,-1-1,0 1,0-1,0 0,0 1,0-1,-1 1,1-1,-1 1,0-1,1 1,-1-1,0 1,-1-1,1 1,0 0,-1 0,1 0,-1 0,1 0,-1 0,0 0,0 0,0 1,0-1,0 1,-1-1,1 1,0 0,-1 0,1 0,-1 0,1 0,-1 1,1-1,-1 1,1 0,-1-1,1 1,-1 0,0 1,1-1,-1 0,1 1,-1-1,1 1,-1 0,1 0,-1 0,1 0,0 0,-10 5,1 0,0 1,0 0,1 0,0 1,1 1,-1-1,1 1,1 1,0 0,0 0,1 1,1 0,-1 0,2 0,0 1,0 0,-1 5,2-9,0-1,0 1,1 0,0 0,0 0,1 1,0-1,0 1,1-1,0 1,1-1,0 1,0 0,1-1,0 1,1-1,-1 1,2-1,-1 0,1 1,0-1,1-1,0 1,0 0,1-1,0 0,0 0,0 0,1-1,0 0,1 0,-1 0,1-1,0 0,1 0,7 0,0-1,0 0,0 0,1-2,-1 0,1-1,-1 0,1-2,8 0,-20 1,21-1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350 532,'-21'0,"-1"0,0 2,1 1,0 1,-1 1,2 0,-1 2,1 0,-13 7,25-10,0 0,0 1,1 0,-1 0,1 1,0 0,1 0,-1 1,1 0,0 0,1 0,0 1,0 0,1 0,0 0,0 0,1 1,0-1,0 1,1 0,0 0,1 0,-1 7,1-11,0 0,0-1,0 1,0 0,1 0,0 0,0-1,0 1,1 0,-1 0,1 0,0-1,1 1,-1-1,1 1,0-1,0 1,0-1,1 0,-1 0,1 0,0 0,0 0,0-1,1 0,-1 1,1-1,0 0,0-1,0 1,0-1,1 0,-1 0,4 1,5-3,0-2,-1 0,1 0,0-1,-1-1,0 0,1 0,-2-2,1 1,-1-1,1-1,-2 0,1-1,3-3,16-13,0-2,-2-1,-1 0,-1-2,-2-2,0 0,-3-1,0-1,-2-1,12-32,-23 46,-1 0,-1 0,-1-1,-1 0,0 0,-2 0,0 0,-2-1,0 1,-1 0,-1-1,0 11,1 0,-2 0,1 0,-2 1,1-1,-1 1,-1 0,0 0,0 1,-1-1,0 1,-1 0,0 1,0 0,-1 0,0 0,0 1,-1 0,0 1,0 0,-10-5,14 9,-1 0,0 0,0 0,0 0,0 1,0 0,0 1,0-1,0 1,-1 0,1 1,0-1,0 1,0 0,0 1,0 0,0 0,0 0,1 0,-1 1,1 0,-1 0,1 1,0-1,0 1,1 0,-4 4,-1 1,-1 1,2 0,0 0,0 1,0 0,2 1,-1-1,2 1,-1 0,2 1,-1-1,0 10,1 1,1 0,1 1,2 0,0-1,1 1,2-1,0 1,2-1,0 0,2 0,0-1,1 0,2 0,0-1,1 0,1 0,1-2,1 1,1-2,0 0,2-1,0 0,11 8,-16-15,-3-2,0 1,1-1,0 0,0-1,1 0,-1-1,2 0,-1-1,0 0,1 0,0-2,0 1,9 0,-17-5,0 0,1 0,-1-1,0 0,0 0,0 0,0 0,0 0,-1-1,1 0,-1 0,1 0,-1 0,0 0,0-1,0 1,-1-1,1 0,-1 0,0 0,0 0,-1 0,1 0,-1 0,0-1,0 1,0-1,0 1,-1-1,0 1,0-1,0 1,3-22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1,'-14'28,"-5"15,0-5,10-9,4-9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0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6 451,'-4'-34,"2"-15,2-5,2 2,4 6,2 5,4 5,0 4,2 2,5 2,3 6,2 6,3 6,1 9,-4 10,-6 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6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47,'0'0</inkml:trace>
  <inkml:trace contextRef="#ctx0" brushRef="#br0" timeOffset="1652.841">27 18,'5'-5,"-3"-1,-8 0,-1 6,-6 3,6 0,7 1,5 4,1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89 221,'164'-110,"-120"51,-44 58,1-1,-1 1,1-1,-1 1,1-1,-1 1,0-1,0 1,1-1,-1 1,0-1,-1 1,1-1,0 1,0-1,-1 0,1 1,-1 0,1-1,-1 1,0-1,1 1,-1 0,0-1,0 1,0 0,0 0,0-1,0 1,0 0,0 0,-1 0,1 1,0-1,-1 0,1 0,-1 1,1-1,0 1,-1-1,1 1,-1 0,0-1,0 1,-8 0,0 0,0 1,0 0,-1 1,1 0,1 1,-1 0,0 0,1 1,-1 0,1 1,0 0,1 0,-1 1,1 0,0 0,0 1,1 0,0 1,0 0,1 0,-1 2,-1 0,1-1,0 1,1 1,0-1,0 1,1 0,1 0,0 1,0-1,1 1,0 4,2-10,1-1,-1 0,1 1,0-1,0 0,1 1,0-1,0 0,0 0,0 0,1 0,0 0,0 0,1 0,-1 0,1-1,0 1,0-1,0 0,1 0,-1 0,1 0,0 0,0-1,1 0,1 2,8 1,0-1,1 0,-1 0,1-2,0 0,0 0,0-2,1 0,-1 0,0-1,0-1,0-1,1 0,-1-1,-1-1,5-1,6-2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0,'-23'21,"1"-5,1 1,0 2,2 0,0 1,1 0,2 2,0 0,1 1,1 0,0 3,12-20,0 1,1-1,0 0,0 1,0-1,1 1,0-1,0 1,1-1,0 1,0-1,0 1,1-1,0 0,0 0,0 0,1 0,0 0,0 0,1-1,0 0,0 1,0-1,0-1,1 1,0 0,0-1,0 0,0-1,1 1,-1-1,1 0,0 0,0 0,0-1,0 0,0-1,1 1,-1-1,1 0,1 0,10 3,1-1,0-1,0 0,0-1,0-2,0 1,0-2,-1-1,1 0,10-4,-11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1,'0'5,"-10"53,3 1,2 0,3 0,3 0,4 31,-1-64,1 14,2 0,1 0,2-1,12 29,-15-21,-11-44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1,'33'0,"17"0,3 0,-1 0,-5 0,-6 0,-10 5,-5 1,-8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1,'0'29,"0"14,4 0,3-3,3-8,2-9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2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88,'-1'-2,"0"0,0 0,0 0,0 0,-1 0,1 0,-1 0,1 1,-1-1,0 1,1-1,-1 1,0-1,0 1,0 0,0 0,0 0,-1 0,1 0,0 1,0-1,-1 1,1-1,0 1,0 0,-1 0,1 0,0 0,-1 0,1 0,0 1,-1-1,1 1,0 0,0 0,0 0,-1 0,1 0,0 0,0 0,-5 3,1 0,-1 1,0-1,1 1,0 1,0-1,1 1,0 0,0 0,0 1,-1 2,3-4,0-1,1 1,-1 0,1 0,0 0,1 0,-1 0,1 0,0 0,0 0,1 0,0 0,0 1,0-1,0 0,1 0,0 1,0-1,0 0,1 0,-1 0,1 0,0-1,1 1,-1 0,1-1,0 1,0-1,1 0,-1 0,1-1,0 1,0-1,0 1,0-1,0 0,1-1,0 1,-1-1,1 0,0 0,1 0,4-1,1 0,0 0,-1-2,1 1,-1-1,1 0,-1-1,0-1,0 1,1-1,-2-1,1 0,0-1,-1 0,0 0,0-1,0 0,-1 0,0-1,0 0,-1 0,0-1,0 0,3-5,-7 8,0 0,-1-1,1 1,-1-1,0 0,-1 0,1 0,-1 0,0 0,-1 0,1 0,-1 0,0 0,-1 0,1 0,-1 0,-1 0,1 0,-1 1,0-1,0 0,0 1,-1-1,0 1,0 0,-1 0,1 0,-1 0,0 1,0-1,-1 1,1 0,-1 0,0 1,0-1,0 1,-1 0,1 1,-1-1,1 1,-1 0,0 0,0 1,0 0,0 0,0 0,0 1,0 0,0 0,0 1,0-1,-4 2,2-1,0 1,1 0,-1 0,0 1,1 0,-1 1,1-1,0 1,0 1,0-1,1 1,0 0,0 1,0-1,1 1,-1 1,1-1,1 1,-4 4,0 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28,'-61'49,"41"-26,0 2,2 1,1 0,2 1,0 0,2 2,0 0,2 3,30-91,72-131,-91 189,0-1,1 1,-1 0,0 0,1 0,-1 0,1 0,-1 0,1 0,-1 0,1 0,0 0,-1 0,1 0,0 0,0 1,0-1,-1 0,1 0,0 1,0-1,0 1,0-1,0 1,1-1,-1 1,0-1,0 1,0 0,0 0,0 0,0 0,1 0,-1 0,0 0,0 0,0 0,0 0,1 0,-1 1,0-1,0 1,0-1,0 1,0-1,0 1,0-1,0 1,0 0,0 0,-1-1,1 1,0 0,0 0,-1 0,1 0,0 0,-1 0,1 0,-1 0,33 69,9 82,-41-148,0-1,1 1,-1-1,1 0,-1 1,1-1,0 0,1 0,-1 0,0-1,1 1,0-1,-1 1,1-1,0 0,0 0,0 0,1 0,-1 0,0-1,1 0,-1 1,1-1,-1-1,1 1,-1 0,1-1,0 0,-1 0,1 0,0 0,-1 0,1-1,0 0,-1 1,1-2,-1 1,1 0,-1-1,0 1,0-1,1 0,-1 0,0 0,-1 0,1-1,0 0,82-122,-71 98,48-123,-58 129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7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120 414,'-11'14,"-1"-1,1 0,1 0,0 1,1 1,0-1,1 2,1-1,0 1,1 0,1 0,0 1,2 0,0-1,0 7,3-21,0 1,0-1,0 1,1-1,-1 1,1 0,0-1,-1 0,1 1,0-1,1 0,-1 1,0-1,1 0,-1 0,1 0,0 0,-1 0,1 0,0-1,0 1,0-1,1 1,-1-1,0 0,0 0,1 0,-1 0,1 0,-1 0,1-1,-1 1,1-1,-1 0,1 1,-1-1,1-1,-1 1,1 0,0 0,-1-1,1 0,-1 1,0-1,1 0,-1 0,0 0,1-1,1 0,5-4,-1 0,1 0,-1 0,-1-1,1 0,-1-1,-1 0,1 0,-1 0,0-1,-1 0,0 0,-1 0,0 0,0-1,-1 0,0 0,-1 0,0 0,0 0,-1 0,-1-1,1 1,-2 0,1 0,-2-1,1 1,-1 0,-1 0,0 0,0 1,-1-1,0 1,-1-1,0 1,0 1,-1-1,-1 0,6 7,-1 0,1 1,0-1,-1 1,1 0,-1-1,0 1,1 0,-1 0,0 0,0 0,1 0,-1 0,0 1,0-1,0 1,0-1,0 1,0 0,0 0,0 0,0 0,0 0,0 0,0 0,0 1,0-1,0 1,0-1,0 1,0 0,0 0,0 0,1 0,-1 0,0 0,1 0,-1 1,1-1,-1 1,1-1,0 1,-1-1,1 1,0 0,0-1,0 1,1 0,-1 0,0 0,1 0,-1 0,1 0,-1 2,1 1,0-1,0 1,0-1,1 0,0 1,-1-1,2 0,-1 0,0 0,1 1,0-1,0-1,0 1,0 0,1 0,-1-1,1 0,0 1,0-1,0 0,0 0,1-1,-1 1,1-1,0 1,0-1,0 0,0-1,0 1,0-1,0 0,0 0,1 0,-1 0,1-1,-1 1,0-1,1 0,-1-1,0 1,1-1,0 0,13-4,-1-1,1 0,-1-2,0 0,-1 0,0-2,0 0,-1-1,-1 0,0-1,0-1,-1 0,-1-1,0-1,-1 1,5-10,2 1,0-1,-2-1,0 0,-2-1,-1-1,-1 0,-2-1,0 0,-2-1,1-10,-8 143,24 244,-5-156,-11-80,-5 1,-4-1,-14 88,10-171,-1 0,-2 0,-1 0,-1-1,-1-1,-2 1,-1-2,-1 0,-4 5,17-28,-1 0,1 0,-1 0,1 0,-1 0,0-1,0 1,0-1,-1 1,1-1,0 0,-1 0,1 0,-1 0,0-1,0 1,0 0,0-1,0 0,0 0,0 0,0 0,0-1,-1 1,1-1,0 0,0 1,0-2,-1 1,1 0,0-1,0 1,-1-1,1 0,0 0,0 0,0 0,0-1,0 1,1-1,-1 0,0 0,1 0,-1 0,1 0,0-1,0 1,0-1,-1 0,-1-10,1 0,1 0,0 0,0 0,1 0,1-1,0 1,1 0,0-1,1 1,1 0,0 0,1 0,0 1,2-3,16-49,2 2,3 1,3 1,3 1,2 2,26-32,-35 56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0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0 264,'66'-16,"-1"-3,-1-3,-1-2,7-7,-28 10,-1-2,-1-2,-1-2,8-8,-46 34,-1 0,0 0,1-1,-1 1,1 0,0 0,-1 0,1 0,0 0,0 0,-1 1,1-1,0 0,0 0,0 0,0 1,0-1,0 1,0-1,0 1,1-1,-1 1,0-1,0 1,0 0,0 0,1 0,-1 0,0 0,0 0,0 0,1 0,-1 0,0 0,0 1,0-1,0 0,1 1,-1-1,0 1,0-1,0 1,0 0,0-1,0 1,0 0,0 0,-1 0,1 0,0-1,0 1,0 1,-40 218,17-44,2 155,38 87,-17-415,2 17,0-1,-1 1,-1 0,-1 0,0 0,-2 0,0 0,-1 0,-2-1,1 1,-2-1,-1-1,0 1,-3 1,5-13,-1 0,-1-1,1 0,-1-1,0 1,-1-1,1 0,-1-1,0 0,0 0,0-1,0 0,-1 0,0-1,1 0,-1-1,0 0,0 0,0-1,1 0,-1 0,0-1,0 0,0-1,1 0,-1 0,1-1,-1 0,1 0,-3-3,1 1,0 0,1-1,0 0,0 0,1-1,0 0,0 0,1-1,-1 0,2-1,-1 1,1-1,1-1,-1 1,2-1,-1 0,1 0,1 0,0-1,0 1,1-1,0-1,-1-8,1 0,1 0,0 0,2 0,0 0,1 0,1 1,1-1,1 1,0 0,7-14,3 5,1 0,2 2,1 0,0 1,2 0,1 2,1 1,1 0,0 2,2 1,0 1,2 1,-1 1,25-9,-24 12,1 2,0 0,1 2,0 1,24-2,-30 7</inkml:trace>
  <inkml:trace contextRef="#ctx0" brushRef="#br0" timeOffset="267.705">1129 547,'-27'22,"1"-3,2 0,0 1,2 1,0 1,1 2,2 0,0 0,2 2,0 1,2 0,-1 4,14-27,0 0,1 0,-1 0,1 0,0 0,0 0,1 1,-1-1,1 0,0 0,0 1,0-1,1 0,-1 0,1 1,0-1,0 0,0 0,1 0,0 0,0 0,0 0,0-1,0 1,1-1,-1 1,1-1,0 0,0 0,0 0,1-1,-1 1,1-1,-1 1,1-1,0 0,0-1,0 1,0-1,0 1,4-1,0 0,0-1,1-1,-1 0,0 0,0-1,0 0,0 0,0 0,0-1,0-1,-1 1,1-1,-1-1,0 1,0-1,-1 0,1-1,-1 1,-1-1,1-1,-1 1,0-1,0 0,-1 0,0 0,0 0,0-1,-1 0,-1 0,1 0,-1 0,-1 0,1-2,2-5,-1 1,0-1,-1 0,0 0,-2 0,0 0,0 1,-2-10,-2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7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1 344,'8'-30,"-1"-2,2 2,1-1,1 1,1 1,2 0,1 1,1 0,13-15,-28 41,-1 0,1 0,0 0,0 0,1 1,-1-1,0 0,1 1,-1-1,1 1,-1-1,1 1,-1 0,1 0,0-1,0 1,0 1,0-1,0 0,0 0,0 1,0-1,0 1,0-1,0 1,0 0,0 0,0 0,0 0,0 0,0 1,0-1,0 1,0-1,0 1,0 0,0 0,0-1,0 1,0 1,0-1,-1 0,1 0,-1 1,1-1,-1 1,1-1,-1 1,0 0,1-1,-1 1,0 0,0 0,8 92,-10-89,-1 1,1-1,1 1,-1 0,1-1,-1 1,2 0,-1-1,1 1,-1-1,2 1,-1-1,1 1,-1-1,1 0,1 0,-1 0,1 0,0 0,0 0,0-1,1 1,0-1,-1 0,2 0,-1 0,0-1,1 1,-1-1,1 0,0-1,0 1,5 1,-1-4,0-1,0 0,-1-1,1 0,-1 0,1 0,-1-1,0-1,0 1,0-1,0-1,-1 1,1-1,-1-1,0 1,-1-1,0 0,0-1,0 1,1-3,73-118,-51 97,-13 21</inkml:trace>
  <inkml:trace contextRef="#ctx0" brushRef="#br0" timeOffset="531.28">875 62,'2'-2,"0"0,-1 0,1-1,-1 1,1 0,-1-1,0 1,0 0,0-1,0 1,0-1,-1 0,1 1,-1-1,1 0,-1 1,0-1,0 0,-1 1,1-1,0 0,-1 1,0-2,-2 4,0 0,0-1,0 1,-1 1,1-1,0 0,0 1,0-1,0 1,0 0,0 0,0 0,0 1,0-1,1 1,-1-1,0 1,1 0,-1 0,-1 2,-3 1,0 0,0 1,1-1,0 1,0 1,0-1,1 1,0 0,0 0,1 0,0 1,0-1,0 1,1 0,1 0,-1 1,1-1,1 0,0 1,0-1,0 1,1-1,0 2,4-6,-1-1,0 1,1-1,0 0,0-1,0 1,0 0,0-1,1 0,-1 0,1 0,-1-1,1 0,0 0,-1 0,1 0,0 0,0-1,0 0,0 0,-1-1,1 1,0-1,0 0,-1 0,1-1,0 1,-1-1,3-1,128-52,-129 51,-1 1,1-1,0 1,-1 1,1-1,1 1,-1 0,0 0,0 1,1 0,-1 0,1 0,-1 1,1 0,-1 1,1-1,-1 1,1 0,-1 1,0-1,0 1,1 0,-1 1,-1 0,1 0,0 0,-1 1,1-1,-1 1,0 0,0 1,-1 0,1-1,-1 1,0 0,-1 1,1-1,-1 1,0 0,1 2,10 54,-3 1,-3 0,-2 0,-3 1,-6 55,3-92,1 0,-1 0,-2 0,-1 0,0 0,-2-1,-2 1,0-1,-1-1,-2 0,-1 0,0-1,-2 0,-1-1,-1 0,0-1,-2-1,-1-1,0 0,-3 0,-112 60,132-79,-1 0,1 0,-1-1,1 1,-1-1,0 1,1-1,-1 0,0 1,1-1,-1 0,0 0,0 0,1 0,-1-1,0 1,1 0,-1-1,0 1,1-1,-1 0,1 1,-1-1,1 0,-1 0,1 0,-1 0,1 0,0 0,0 0,0-1,-1 1,1 0,0-1,1 1,-1-1,0 1,0-1,1 1,-1-1,0-1,1-71,22 0,3 2,4 1,2 1,6-5,60-138,-68 141,-16 44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0:58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57,'-21'141,"-12"93,4 15,44-165,-17-70</inkml:trace>
  <inkml:trace contextRef="#ctx0" brushRef="#br0" timeOffset="254.259">0 480,'67'-8,"0"-3,-1-2,0-4,-2-3,0-2,-1-3,-1-3,42-27,-13-30,-71 63</inkml:trace>
  <inkml:trace contextRef="#ctx0" brushRef="#br0" timeOffset="869.454">791 0,'-75'420,"73"-407,-2 6,0 0,2 0,0 0,1 0,1 1,1-1,0 0,2 0,0 2,-2-19,0 1,0 0,0 0,1 0,-1-1,1 1,-1-1,1 1,0-1,0 0,0 1,0-1,0 0,1-1,-1 1,0 0,1 0,0-1,-1 0,1 1,0-1,0 0,-1 0,1-1,0 1,0-1,0 1,0-1,0 0,0 0,0 0,0 0,0-1,0 1,0-1,3-1,97-49,70-64,-171 115,0 0,0 0,0 0,0 0,1 1,-1-1,0 1,0-1,0 1,0 0,0 0,-1 0,1 0,0 0,0 0,-1 1,1-1,0 1,-1-1,1 1,-1-1,0 1,0 0,1 0,-1-1,0 1,-1 0,1 0,0 0,0 0,-1 0,1 0,-1 1,0-1,0 0,0 0,0 0,0 0,0 2,5 15,-3-15,0 0,0 0,0 0,0 0,1 0,-1 0,1 0,0-1,0 1,0-1,1 0,-1 0,1 0,-1-1,1 1,0-1,0 0,1 0,-1 0,0-1,0 1,1-1,-1 0,1 0,-1-1,1 1,-1-1,1 0,2 0,9-2,-1 0,1-1,-1 0,0-1,0-1,0 0,0-1,-1-1,0 0,0-1,-1-1,5-4,43-23,-33 22,-6 4,-1 0,-1-2,0-1,-1 0,0-1,-1-1,8-9,-24 23,-1 0,1 0,-1 0,1 0,-1-1,0 1,0 0,1-1,-1 1,0-1,0 0,0 1,0-1,-1 0,1 1,0-1,-1 0,1 0,-1 0,0 1,0-1,0 0,1 0,-2 0,1 0,0 0,0 0,0 1,-1-1,1 0,-1 0,0 0,0 1,1-1,-1 0,0 1,0-1,0 1,-1-1,1 1,0-1,0 1,-1 0,1 0,-1 0,1 0,-1 0,0 0,1 0,-1 0,0 0,0 1,1-1,-1 1,0 0,0-1,0 1,-6-1,1 0,-1 1,0-1,1 2,-1-1,0 1,1 0,-1 1,1 0,-1 0,1 0,0 1,0 0,0 1,0 0,1 0,0 0,-1 1,1-1,1 1,-1 1,1-1,0 1,-3 4,1-1,0 1,1 0,-1 0,2 1,0 0,0 0,1 0,0 1,1-1,0 1,1 0,0 0,1 0,1 0,0 6,1-12,0 1,1-1,-1 1,2-1,-1 0,1 0,0 0,0 0,0 0,1-1,0 1,0-1,0 0,1 0,0-1,0 1,0-1,0 0,1 0,0-1,4 3,6 2,0 0,0-2,0 1,1-2,0 0,1-1,10 1,50 0,-41-4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01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1103,'5'-39,"1"-17,0-4,4 4,0 6,3 2,4 4,0 6,1 3,2 4,3 1,-2 2,-1 6,2 5,-3 7</inkml:trace>
  <inkml:trace contextRef="#ctx0" brushRef="#br0" timeOffset="769.876">707 566,'-24'5,"1"1,0 0,0 2,1 1,0 1,0 0,1 2,-13 10,26-17,0 1,1 0,0 0,0 1,0 0,1 0,0 1,0 0,1 0,0 0,0 0,1 1,0 0,1 0,0 0,0 0,1 1,0-1,1 1,0-1,0 1,1 8,1-12,0 1,0-1,0 0,1 0,0 0,0-1,0 1,1 0,0-1,0 1,0-1,1 0,0 0,0-1,0 1,0-1,1 0,0 0,-1 0,2 0,-1-1,0 0,1 0,-1-1,1 1,0-1,5 1,6 2,1-1,0 0,0-2,0 0,0-1,0-1,0 0,0-1,0-2,50-15,-49 12</inkml:trace>
  <inkml:trace contextRef="#ctx0" brushRef="#br0" timeOffset="1152.091">933 904,'49'0,"-1"-3,1-2,-1-2,0-2,45-14,-76 17,0 0,-1-1,0 0,0-1,-1-1,0 0,0-1,-1-1,-1-1,0 1,0-2,-1 0,-1 0,0-1,-1-1,0 0,-8 12,0-1,-1 1,1-1,-1 0,0 1,1-1,-2 0,1 0,0 0,-1 0,0 0,0 0,0 0,0 0,-1 1,1-1,-1 0,0 0,0 0,0 0,-1 1,0-1,1 1,-1-1,0 1,-1 0,1-1,0 1,-1 0,0 1,0-1,0 0,0 1,0 0,0-1,-1 1,1 0,-1 1,1-1,-1 1,0 0,0 0,0 0,1 0,-1 0,-3 1,-10 1,1 1,0 1,-1 0,1 2,1-1,-1 2,1 0,0 1,0 1,0 0,1 1,1 0,0 1,-10 10,17-16,-8 6,0 0,1 0,1 1,0 1,0 0,2 1,-1 0,1 1,1 0,1 1,0-1,1 1,0 1,1 0,1 0,0 0,2 0,-1 1,2-1,0 1,2 0,0 9,3-13,0-1,1 0,1 1,0-1,1-1,0 1,1-1,0 0,1 0,0-1,0 0,1-1,1 0,0 0,0-1,0 0,1 0,0-2,1 1,-1-1,1-1,1 0,-1-1,1 0,-1-1,1 0,0-1,0-1,0 0,6-1,-3 2,0-1,0-1,0 0,0-1,1-1,-1-1,-1 0,1-1,0 0,6-4,-1-4</inkml:trace>
  <inkml:trace contextRef="#ctx0" brushRef="#br0" timeOffset="2568.049">1638 58,'70'-19,"-44"10,1 1,0 2,0 0,1 2,-1 1,25 1,-48 2,0 0,-1 1,1-1,0 1,-1 0,1 0,-1 0,0 1,1-1,-1 1,0 0,0 0,0 0,0 0,0 0,0 1,-1 0,1-1,-1 1,0 0,1 0,-1 0,-1 0,1 0,0 1,-1-1,0 1,0-1,0 1,0-1,0 1,-1-1,1 1,-1 0,0-1,0 2,0 11,-1 0,-1-1,0 1,-1-1,0 1,-1-1,-6 13,-2 2,1 0,1 1,2 1,1 0,1 0,2 0,1 4,1-20,2-1,-1 1,2-1,0 1,1-1,1 1,0-1,1 0,0 0,2 0,-1-1,2 0,5 10,-5-16,0 0,0-1,1 0,0 0,0-1,1 0,0 0,0-1,0 0,0 0,1-1,0-1,0 1,0-2,0 1,0-1,0-1,1 0,-1-1,7 0,-196 3,174-2,0 1,1 0,-1 0,0 0,1 0,0 1,-1-1,1 1,0 0,0 1,1-1,-1 1,1-1,-1 1,1 0,0 0,1 1,-1-1,1 1,0-1,0 1,0 0,0-1,1 1,0 0,0 0,1 0,-1 0,1 0,0 0,0 0,1 0,-1 0,1 0,0 0,1 0,-1 0,1 0,1 2,6 9,1 0,0-1,1 0,1-1,1 0,0 0,7 5,74 93,-91-107,-1 1,0-1,-1 1,1-1,-1 1,0 0,-1-1,1 1,-1 0,0 0,0-1,-1 1,0 0,0 0,0-1,-1 1,0-1,0 1,0-1,-1 0,1 0,-1 0,-1 0,1 0,-1-1,1 1,-1-1,-1 1,-8 8,0 0,-1-1,-1-1,1 0,-2-1,0 0,0-2,-6 3,9-4,-1 0,0-1,-1 0,1-1,-1-1,0 0,0-1,-1-1,1 0,0-1,-1-1,-9-1,12-4,8-2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72,'-2'0,"1"0,0 0,0 0,0 0,0 0,0 0,0 0,0 0,0 1,0-1,0 0,0 1,0-1,0 1,0-1,0 1,1-1,-1 1,0 0,0-1,0 1,1 0,-1 0,0 0,1-1,-1 1,1 0,-1 0,1 0,-1 0,1 0,0 0,-1 0,1 0,0 0,0 0,0 0,0 0,0 0,0 0,0 0,0 1,0-1,0 0,1 0,-1 0,0 0,1 0,0 0,-1 0,-3 393,2-361,2 1,1-1,2 0,1 0,2 0,1 0,1-1,2 0,5 9,-14-36,1 0,0-1,-1 1,1-1,1 1,-1-1,1 0,-1 0,1 0,0-1,1 0,-1 1,0-2,1 1,0 0,0-1,0 0,0 0,0 0,0-1,0 1,0-1,1-1,-1 1,1-1,-1 0,0 0,1 0,-1-1,0 0,1 0,-1 0,0-1,0 1,0-1,0-1,2 0,19-17,-1-1,-1-2,-1 0,-1-1,-2-2,0 0,-1-1,-2 0,1-5,13-15,-11 15,0 0,-3-1,0 0,-2-1,6-25,2 2,-15 85,-8 66,-3-75,2 0,0 0,1 0,1-1,0 1,2 0,0 0,1 0,1-1,0 0,2 0,0-1,1 1,1-1,0-1,2 0,6 8,-13-18,1-1,0 0,0-1,0 1,1-1,-1 0,1 0,0-1,0 1,1-1,-1-1,1 1,-1-1,1 0,0-1,-1 1,1-1,0-1,0 1,0-1,0-1,0 1,0-1,0 0,0-1,-1 0,1 0,0 0,-1-1,2 0,17-15,0 0,-1-2,-2 0,0-2,0-1,-2 0,-1-1,-2-1,11-20,-8 14,-1 0,-2-2,-1 0,-2-1,-1 0,-1-1,-3-1,0 0,-3 0,-1 0,-1-1,-2 0,-2 1,-3-21,-8 21,4 31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58,'87'-22,"166"4,-94 0,-147 18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58,'29'0,"14"0,4-5,0-1,-4 0,-4 1,-9-4,-5 1,-2 1,1 1,0 3,-4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0,0 0,0 0,1 0,-2 0,1 0,0 0,-6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3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 4,0 1,0-2,0-4,0-2,0-3,0-1,0-2,0 0,0 0,0 0,0-1,5-3,6-12,6-8,0-4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24,'10'4,"7"3,7-2,3 0,2-1,1-2,0-1,0-1,0 0,-1-4,-1-3,1 1,-1 1,0 1,-5-3,-1 0,0 0,-3 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4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24,'20'-4,"7"-2,-1 1,1 1,0 2,0 0,1 2,5 1,-31-1,0-1,0 1,-1 0,1 0,0 0,0 0,0 0,0 0,0 0,-1 1,1-1,0 1,0-1,0 1,-1 0,1 0,0 0,-1 0,1 0,-1 0,1 0,-1 0,0 1,1-1,-1 0,0 1,0-1,0 1,0-1,0 1,0 0,0-1,-1 1,1 0,-1 0,1 0,-1-1,0 1,1 0,-1 0,0 0,0 0,0 0,-1 0,1-1,0 1,-1 0,1 0,-1 0,0-1,1 1,-96 109,48-63,-8 30,55-76,0 0,1 1,-1-1,0 1,1-1,0 1,-1-1,1 0,0 1,0-1,0 1,1-1,-1 1,1-1,-1 1,1-1,0 0,0 1,0-1,0 0,0 0,0 0,1 0,-1 0,1 0,0 0,-1 0,1-1,0 1,0 0,0-1,0 0,0 1,0-1,1 0,1 1,5 0,0 1,0-1,0 0,0-1,0 0,1-1,-1 0,0 0,1-1,-1 0,0 0,0-1,0-1,0 1,0-1,0-1,-1 0,1 0,32-10,-17 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0,'11'246,"0"-154,-4 0,-4 1,-7 61,-24 94,16-165,31-149,-10 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00:47.0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71,'11'138,"-3"-81,-2-1,-2 1,-5 53,1-74,-1-33,1 0,-1 0,1 0,0 0,0 0,0 0,1 0,-1 0,1 0,-1 0,1 0,0 0,0 0,0-1,1 1,-1 0,1 0,-1-1,1 1,0-1,0 0,0 1,0-1,0 0,1 0,-1 0,1-1,-1 1,1 0,0-1,-1 0,1 0,0 0,0 0,0 0,1 0,166-3,-15-25,599-71,-532 74,335-24,-127 18,-200 2,-227 29,-1-1,1 1,-1-1,1 0,0 0,-1 0,1 0,0 0,-1 0,1-1,-1 1,1-1,-1 0,1 0,-1 0,1 0,-1 0,0-1,0 1,1-1,-1 1,0-1,0 0,-1 0,1 0,0 0,0 0,-1 0,0 0,1 0,-1-1,0 1,0-1,0 1,0-1,-1 1,1-1,0-1,-54-199,54 123,6 62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441 142,'-46'13,"0"-2,0 3,2 2,0 1,-40 23,82-39,-1-1,1 1,0 0,-1-1,1 1,0 0,0 0,0 1,0-1,0 0,0 1,0-1,1 1,-1-1,0 1,1 0,-1 0,1 0,0 0,0 0,-1 0,1 0,1 0,-1 0,0 1,0-1,1 0,-1 1,1-1,0 0,0 1,0-1,0 0,0 1,0-1,1 0,-1 1,1-1,0 0,-1 0,1 1,0-1,0 0,1 0,-1 0,0 0,1 0,-1 0,2 0,143 99,-144-99,0 0,0 0,0 1,-1-1,1 0,-1 1,1-1,-1 0,0 1,0 0,0-1,0 1,-1 0,1-1,-1 1,0 0,1 0,-1-1,-1 1,1 0,0 0,-1-1,1 1,-1 0,0-1,0 1,0 0,0-1,0 1,0-1,-1 0,1 1,-1-1,0 0,0 0,0 0,0 0,0 0,0 0,0-1,0 1,-1-1,1 0,-1 1,1-1,-1 0,0 0,1-1,-14 8,1-2,-1 0,0-1,0 0,-1-1,0-1,1-1,-1-1,0 0,0-1,-6-1,24 1,0-1,0 1,-1-1,1 1,0-1,-1 0,1 0,-1 1,1-1,-1 0,1 0,-1 1,0-1,1 0,-1 0,0 0,0 0,1 0,-1 0,0 0,0 1,0-1,0 0,0 0,0 0,-1 0,1 0,0 0,0 0,-1 0,1 1,0-1,-1 0,1 0,-1 0,1 1,-1-1,1 0,-1 1,0-1,1 0,-1 1,0-1,1 1,-1-1,0 1,0-1,0 1,1 0,-1-1,0 1,0 0,0-1,0 1,0 0,0 0,0 0,1 0,-1 0,0 0,0 0,0 0,-1 1,17-10</inkml:trace>
  <inkml:trace contextRef="#ctx0" brushRef="#br0" timeOffset="514.81">751 254,'-87'261,"9"115,75-363,-2 0,1-1,-2 1,0-1,0 0,-1 0,-1-1,1 0,-2 0,0-1,0 0,-5 3,14-13,-1 1,1 0,-1 0,0 0,0-1,1 1,-1 0,0-1,0 1,0-1,1 1,-1-1,0 1,0-1,0 0,0 1,0-1,0 0,0 0,0 1,0-1,0 0,0 0,0 0,0-1,0 1,0 0,0 0,0 0,0-1,0 1,0 0,0-1,0 1,0-1,1 1,-1-1,0 0,0 1,1-1,-1 0,0 1,0-1,1 0,-1 0,1 0,1-47,86-110,-55 109,7-13,3 2,2 1,3 2,2 3,2 1,32-22,-68 62,0 1,0 0,1 1,1 1,0 0,0 1,1 1,0 1,1 0,-1 2,1 0,0 1,8 0,-25 4,0 0,0-1,0 2,0-1,0 0,0 0,-1 1,1-1,0 1,0-1,0 1,0 0,0 0,-1 0,1 0,0 0,-1 0,1 0,-1 1,1-1,-1 1,0-1,1 1,-1-1,0 1,0 0,0-1,0 1,0 0,-1 0,1 0,-1 0,1 0,-1 0,1 0,-1 0,0 0,0 0,0 0,0 0,-1-1,1 1,0 1,-32 82,17-62,-1 0,0-1,-2-1,-1-1,0-1,-2 0,0-1,-15 9,13-11,-1 0,0-1,-1-2,-1 0,0-2,-1-1,0-1,-9 1,-3-17,27-4</inkml:trace>
  <inkml:trace contextRef="#ctx0" brushRef="#br0" timeOffset="1011.713">1118 565,'43'-10,"0"-2,-1-2,-1-2,0-2,-2-1,0-2,-1-2,-1-1,-1-2,17-18,-28 18,-2-2,-1 0,-1-2,-2 0,-1-1,4-11,-20 39,0 0,0 0,-1 1,1-1,-1 0,1 0,-1 0,0-1,-1 1,1 0,0 0,-1-1,1 1,-1 0,0 0,0-1,-1 1,1 0,-1 0,1-1,-1 1,0 0,0 0,-1 0,1 0,-1 0,1 0,-1 0,0 1,0-1,0 0,0 1,0 0,-1-1,1 1,-1 0,0 0,0 1,1-1,-1 0,0 1,0 0,0 0,-1-1,-5 1,0 1,0 0,1 0,-1 0,0 1,0 1,0-1,1 2,-1-1,1 1,0 0,-1 1,1-1,1 2,-1-1,1 1,0 0,0 1,0 0,1 0,-1 0,1 1,1 0,0 0,0 0,0 1,1 0,0 0,0 0,-1 5,5-10,-1 0,1 0,0 0,0 1,0-1,0 0,0 0,1 1,-1-1,1 0,0 0,0 0,0 0,0 0,1 0,-1 0,1 0,0-1,0 1,0 0,0-1,0 0,0 1,1-1,-1 0,1 0,-1 0,1-1,0 1,0-1,0 1,0-1,0 0,1 0,117 25,-104-23,-11-4,0 1,0 1,0-1,0 1,0 0,0 1,0-1,0 1,-1 0,1 1,0-1,-1 1,0 0,0 1,0-1,0 1,0 0,-1 0,1 0,-1 1,-1 0,1 0,0 0,-1 0,0 0,0 0,-1 1,0 0,0-1,0 1,0 2,-2 1,0 1,0 0,-1 0,-1 0,0-1,0 1,0-1,-2 1,1-1,-1 0,0 0,-1-1,0 1,0-1,-1 0,-4 4,-22 41,27-42</inkml:trace>
  <inkml:trace contextRef="#ctx0" brushRef="#br0" timeOffset="1227.852">2078 452,'-19'29,"-6"4,5-3,7-11,5-14,9-13,4-9,6-8,6-3,1-2,-4-1,-3 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5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1,'-67'37,"2"3,2 2,-49 45,111-86,-1 0,0 0,1 0,-1 0,1 0,-1 0,1 0,0 0,-1 1,1-1,0 0,0 1,0 0,0-1,0 1,0-1,0 1,1 0,-1 0,1-1,-1 1,1 0,0 0,-1 0,1 0,0-1,0 1,0 0,1 0,-1 0,0 0,1-1,-1 1,1 0,-1 0,1-1,0 1,0 0,0-1,0 1,0-1,0 1,0-1,1 0,-1 1,0-1,1 0,-1 0,1 0,1 1,8 3,0 0,1-1,-1 0,1-1,0 0,0-1,0 0,1-1,-1-1,0 0,3 0,94 12,-105-11,1 1,-1-1,1 2,-1-1,0 0,0 1,0-1,0 1,0 0,0 1,-1-1,0 1,0-1,0 1,0 0,0 0,-1 0,1 1,-1-1,0 1,-1-1,1 1,0 3,5 115,-7-60,0-62,0 1,0 0,0 0,0-1,0 1,0 0,0 0,1-1,-1 1,1 0,-1-1,1 1,0-1,-1 1,1 0,0-1,0 0,0 1,0-1,0 1,1-1,-1 0,0 0,1 0,-1 0,0 0,1 0,-1 0,1 0,0-1,-1 1,1 0,0-1,-1 0,1 1,0-1,-1 0,1 0,0 0,0 0,-1 0,1 0,0 0,0-1,-1 1,1 0,0-1,-1 0,1 1,-1-1,1 0,-1 0,1 0,61-39,-45 28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1,'-17'14,"1"1,0 0,1 1,0 1,2 0,0 1,0 1,2 0,1 0,0 1,-6 21,-6 25,3 0,4 2,0 11,9-48,2-1,1 1,1 0,2 1,1-1,1 0,2 0,1-1,2 4,-4-22,0 0,1 0,1-1,0 1,0-1,1 0,1 0,0-1,0 0,1 0,0-1,1 0,0 0,0-1,1 0,0 0,0-2,1 1,0-1,0 0,1-1,-1-1,12 3,-14-4,0 0,0-2,1 1,-1-1,0 0,1-1,-1 0,1 0,-1-1,6-2,4-3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1:1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367 424,'-36'56,"2"2,3 1,2 1,3 2,2 0,-2 21,25-80,-98 235,72-188,14-32</inkml:trace>
  <inkml:trace contextRef="#ctx0" brushRef="#br0" timeOffset="320.294">0 452,'0'30,"1"0,2 1,1-1,1 0,1-1,2 1,1-1,4 7,-6-23,1 0,1-1,0 0,1 0,0-1,1 0,0 0,13 7,19 22,-22-19,-3-6,-1 0,-1 2,-1 0,-1 1,0 0,-1 1,-1 1,-1 0,9 21,-14-17</inkml:trace>
  <inkml:trace contextRef="#ctx0" brushRef="#br0" timeOffset="768.358">565 932,'135'-19,"-133"19,-1 0,0 1,0-1,1 1,-1-1,0 1,0 0,0 0,0-1,0 1,0 0,0 0,0 0,0 0,0 0,0 0,0 0,-1 0,1 1,-1-1,1 0,-1 0,1 1,-1-1,1 0,-1 1,0-1,0 0,0 1,0-1,0 0,0 1,0-1,0 0,-1 1,1-1,0 0,-1 0,1 1,-1-1,0 1,-28 53,28-52,-13 18,9-15,0 0,0 1,0-1,1 1,1 0,-1 1,1-1,0 0,0 1,1 0,0 0,1 0,0 0,-1 6,4-11,1 0,-1 0,0 0,1 0,-1-1,1 1,0-1,0 0,0 0,0 0,0 0,0 0,1-1,-1 1,1-1,-1 0,1 0,-1 0,1-1,-1 1,1-1,0 0,-1 0,1 0,0 0,-1-1,1 1,0-1,-1 0,1 0,-1-1,0 1,1-1,-1 1,2-2,48-36,-42 24</inkml:trace>
  <inkml:trace contextRef="#ctx0" brushRef="#br0" timeOffset="1347.84">592 198,'25'-17,"-18"11,1 0,0 0,1 0,-1 1,1 1,0-1,0 1,1 1,-1 0,1 0,0 1,-1 0,11-1,-19 3,0 0,1 0,-1 0,0 0,1 0,-1 1,0-1,1 0,-1 0,0 1,0-1,1 1,-1 0,0-1,0 1,0 0,0-1,0 1,1 0,-2 0,1 0,0 0,0 0,0 0,0 0,-1 0,1 1,0-1,-1 0,1 0,-1 1,1-1,-1 0,0 1,0-1,0 0,1 1,-1-1,0 0,-1 1,1-1,0 0,0 1,0-1,-1 0,1 0,-1 1,1-1,-33 60,26-52,-4 6,-1 0,2 1,0 0,1 0,0 1,2 0,0 1,-3 12,9-28,0 1,1 0,0 0,-1-1,1 1,0 0,0 0,0 0,1-1,-1 1,1 0,0 0,-1-1,1 1,1 0,-1-1,0 1,0-1,1 1,-1-1,1 0,0 0,0 0,0 0,0 0,0 0,0 0,1-1,-1 1,0-1,1 1,-1-1,1 0,0 0,-1 0,1 0,0-1,1 1,115 5,-104-7,60-13,-57 7</inkml:trace>
  <inkml:trace contextRef="#ctx0" brushRef="#br0" timeOffset="1602.8">1101 707,'34'4,"15"3,5-6,-3-2,-4-2,-6 0,-5 1,-4 0,-7 1</inkml:trace>
  <inkml:trace contextRef="#ctx0" brushRef="#br0" timeOffset="2353.157">2201 311,'-12'4,"0"0,0 1,1 0,-1 1,1 0,1 0,-1 2,1-1,0 1,1 1,0-1,0 2,1-1,-4 6,-106 187,90-147,-2-1,-3-2,-34 41,5-31,45-49</inkml:trace>
  <inkml:trace contextRef="#ctx0" brushRef="#br0" timeOffset="2723.131">1722 283,'178'342,"-91"-175,-69-122,46 74,-33-100,-14-18</inkml:trace>
  <inkml:trace contextRef="#ctx0" brushRef="#br0" timeOffset="2969.292">2399 762,'0'34,"0"16,0 4,0-3,-5-9,-1-12</inkml:trace>
  <inkml:trace contextRef="#ctx0" brushRef="#br0" timeOffset="7156.81">2427 114,'108'0,"-107"0,0 0,-1 0,1 0,0 0,0 0,0 0,0 0,0 0,0 1,0-1,0 0,-1 1,1-1,0 0,0 1,0-1,-1 1,1-1,0 1,0-1,-1 1,1 0,-1-1,1 1,0 0,-1-1,1 1,-1 0,1 0,-1 0,0-1,1 1,-1 0,0 0,0 0,0 0,1 0,-1 0,0-1,0 1,0 0,0 0,-1 0,1 0,0 0,0 0,0 0,-1-1,1 1,0 0,-1 0,-28 43,25-39,-18 22,17-23,-1 0,1 0,0 1,1 0,-1 0,1 0,0 1,0-1,1 1,-1 0,1 0,0 0,1 1,0-1,0 0,0 1,1 0,0-1,0 1,1 0,-1 0,1-1,1 1,0 0,0 0,0-1,1 4,4-6,-1 0,1 0,0 0,0 0,0-1,1 0,-1 0,1-1,-1 0,1 0,0 0,0-1,0 0,0-1,0 1,0-1,0-1,0 1,0-1,0 0,0-1,0 0,-1 0,1 0,0-1,-1 0,0 0,5-4,33-20,-28 13</inkml:trace>
  <inkml:trace contextRef="#ctx0" brushRef="#br0" timeOffset="7604.097">2878 1,'-1'1,"0"0,-1 0,1 0,0 1,0-1,0 1,0-1,0 1,1-1,-1 1,0-1,1 1,-1 0,1-1,-1 1,1 0,0 0,0-1,-1 1,1 0,1 0,-1-1,0 1,0 0,1-1,-1 1,1 0,-1-1,1 1,0 0,-1-1,1 1,0-1,0 1,0-1,0 0,1 1,-1-1,0 0,1 0,-1 0,126 111,-118-104,1 0,0 0,-1 0,0 1,0 0,-1 1,0-1,-1 2,0-1,0 1,-1 0,-1 0,0 1,0 0,-1-1,2 12,-4 2,0 1,-1-1,-2 0,0 0,-2 0,-1 0,-1 0,-1-1,-1 1,-1-2,-1 1,-1-1,-1 0,-1-1,-1-1,-1 0,-1 0,-1-2,-1 0,-2 2,-159 120,165-128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6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7,'0'-5,"0"4,0 6,0 7,0 7,-5 4,-2 4,-4 1,0 2,-4-5,2-2,-3-5,3 0,-3-4,2 1,-1-2,1 1,4-1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64,'0'-1,"0"1,0-1,0 1,0-1,0 0,0 1,0-1,0 1,0-1,0 1,0-1,-1 1,1-1,0 1,0-1,-1 1,1-1,0 1,0-1,-1 1,1 0,-1-1,1 1,0-1,-1 1,1 0,-1 0,1-1,-1 1,1 0,-1 0,1-1,-1 1,1 0,-1 0,1 0,-1 0,1 0,-1 0,0 0,1 0,-1 0,1 0,-1 0,1 0,-1 0,1 0,-1 1,1-1,-1 0,1 0,-1 1,1-1,-1 0,1 1,-1-1,1 0,0 1,-1-1,1 1,0-1,-1 0,1 1,0-1,-1 1,1-1,0 1,0 0,-14 44,12-33,-4 14,1 1,1 0,2 0,0 0,2 0,2 16,-2-39,0 0,0 0,0 0,0 0,1 0,0-1,0 1,0 0,0 0,1 0,-1-1,1 1,0-1,0 1,0-1,0 0,1 0,-1 0,1 0,0 0,0-1,0 1,0-1,1 0,-1 1,0-2,1 1,0 0,-1-1,1 1,0-1,0 0,0-1,0 1,0-1,-1 1,1-1,0 0,0-1,0 1,0-1,0 1,0-1,3-2,8-7,0 0,-1-1,-1-1,0-1,0 0,-2 0,1-1,-2 0,0-1,5-12,65-77,-80 102,1 1,-1 0,1 0,-1 0,1 0,0 0,0 0,-1 0,1 0,0 0,0 1,0-1,0 0,0 1,0-1,0 0,0 1,0-1,1 1,-1 0,0-1,0 1,0 0,1 0,-1-1,0 1,0 0,0 0,1 0,-1 1,0-1,0 0,1 0,-1 1,0-1,0 1,0-1,0 1,0-1,0 1,0 0,0-1,0 1,0 0,0 0,0 0,0 0,-1 0,1 0,0 1,29 75,-28-69,0 0,0 0,1 0,0 0,0-1,1 1,0-1,0 1,1-1,0-1,0 1,0-1,1 0,0 0,1 0,-1-1,7 4,-8-6,0-1,1 1,-1-1,1-1,0 1,0-1,-1 0,1 0,0-1,0 0,0 0,0 0,0 0,0-1,-1 0,1-1,0 1,-1-1,1 0,-1 0,1-1,-1 0,0 0,0 0,0 0,-1-1,1 0,-1 0,3-3,9-9,-1-1,0-1,-2 0,0-1,-1 0,0-1,-1-3,-5 14,-1 1,0-1,-1 0,0-1,-1 1,0-1,0 1,-1-1,0 0,0 0,-1 0,-1 0,0 0,0-1,-1 1,-1-2,-10 0,6 17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4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1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1,'-4'56,"7"226,-48-27,44-253,0-1,0 0,1 0,-1 1,0-1,0 0,1 1,-1-1,1 0,-1 1,1-1,0 1,-1-1,1 1,0-1,0 1,0-1,0 0,0 1,0-1,0 1,1-1,-1 1,1-1,-1 1,1-1,-1 0,1 1,0-1,0 0,-1 0,1 1,0-1,0 0,0 0,0 0,1 0,-1 0,0 0,0-1,1 1,-1 0,0 0,1-1,-1 1,0-1,1 0,-1 1,1-1,0 0,114-79,-86 57,1 1,0 1,2 2,0 2,1 0,24-6,-56 21,-1 0,1 0,0 0,0 0,0 0,0 0,0 0,0 1,0-1,0 1,0-1,0 1,1 0,-1 0,0 0,0 0,0 0,0 1,0-1,0 0,0 1,1 0,-1-1,-1 1,1 0,0 0,0 0,0 1,0-1,-1 0,1 0,-1 1,1-1,-1 1,1 0,-1-1,0 1,0 0,0 0,0 0,0 0,0 0,0 0,-1 0,1 0,-1 0,1 0,-1 0,-3 8,0-1,0 1,-1-1,-1 0,1-1,-1 1,-1-1,0 0,0 0,0-1,-1 1,0-1,-1-1,1 1,-19 19,16-16,-4 8,-2-1,0 0,-1-2,0 0,-1-1,-1-1,0 0,-9 3,26-15,1 0,0 0,-1-1,1 1,0 0,-1-1,1 0,-1 1,1-1,-1 0,1 0,-1 1,1-1,-1 0,1 0,0-1,-1 1,1 0,-1 0,1-1,-1 1,1-1,0 1,-1-1,1 0,0 0,-1 1,1-1,0 0,0 0,0 0,0 0,0 0,0-1,0 1,0 0,0 0,1-1,-1 1,0 0,1-1,-1 1,1 0,-1-1,1 1,0-1,0 1,0-1,0 1,0-1,0 1,0-1,0 1,0-1,1 1,-1-1,1 1,-1 0,1-1,0 0,4-16</inkml:trace>
  <inkml:trace contextRef="#ctx0" brushRef="#br0" timeOffset="526.824">846 452,'-6'40,"2"-25,1 1,1-1,0 0,1 1,1-1,0 1,1-1,1 1,0-1,3 8,-5-22,1 1,-1-1,0 1,1-1,0 1,-1-1,1 1,0-1,-1 0,1 1,0-1,0 0,0 0,0 0,0 0,0 0,0 0,1 0,-1 0,0 0,1 0,-1-1,0 1,1-1,-1 1,1-1,-1 1,1-1,-1 0,1 1,-1-1,1 0,-1 0,1 0,-1-1,1 1,-1 0,1 0,-1-1,1 1,-1-1,1 0,-1 1,0-1,1 0,-1 0,58-51,-51 43,112-141,-118 148,0-1,1 1,-1 0,1 1,0-1,-1 0,1 1,0-1,0 1,0 0,0 0,0 0,0 0,0 1,1-1,-1 1,0 0,0 0,0 0,1 0,-1 1,0-1,0 1,0 0,0 0,0 0,0 0,0 0,0 1,0-1,-1 1,1 0,-1 0,1 0,-1 0,1 0,-1 0,0 1,0-1,0 1,-1 0,1-1,0 1,-1 0,0 0,0 0,0 0,0 1,10 30,-2 1,-1 0,-2 0,-1 1,-2-1,-1 1,-2 0,-4 25,3-7,2-38,-1 0,-1 0,0 0,-1 0,-1-1,0 1,-1 0,-1-1,0 0,-1 0,-1-1,0 1,-1-2,-1 1,0-1,-1 0,0-1,-4 4,12-15,-1 1,1 0,-1 0,1-1,-1 1,0-1,0 0,0 0,0 0,0 0,1-1,-1 1,-1-1,1 1,0-1,0 0,0 0,0-1,0 1,0-1,0 1,0-1,0 0,0 0,1 0,-1 0,0-1,1 1,-1-1,0 0,1 0,0 0,-1 0,1 0,0 0,0-1,0 1,1 0,-1-1,1 0,-1 1,1-1,0 0,0 0,0 0,0 0,0 0,1 0,-1 0,1 0,0 0,0 0,0-1,2-10,1-1,1 1,0 0,0 0,2 0,-1 0,2 1,0 0,0 0,2 1,-1 0,1 0,1 1,0 0,1 1,0 0,0 1,1 0,0 1,1 0,13-5,-8 3,-2 2</inkml:trace>
  <inkml:trace contextRef="#ctx0" brushRef="#br0" timeOffset="766.07">0 1102,'620'-27,"-6"-4,-473 31,-108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9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1,'0'696,"0"-684</inkml:trace>
  <inkml:trace contextRef="#ctx0" brushRef="#br0" timeOffset="315.229">169 282,'-28'34,"-10"16,6-1,14-9,14-10,13-7,10-7,6-5,4-6,1-3,-3 3,-3 5,-4 6,-7 5,-4 4,-5-3</inkml:trace>
  <inkml:trace contextRef="#ctx0" brushRef="#br0" timeOffset="867.263">509 424,'-5'12,"-2"-1,1 0,1 1,0-1,1 1,0 1,1-1,0 0,1 1,0-1,1 1,0 0,1 0,1-1,0 1,2 8,-2-19,-1 0,1 0,0-1,0 1,0-1,0 1,1-1,-1 1,0-1,0 1,1-1,-1 0,1 0,-1 0,1 0,0 0,-1 0,1 0,0 0,0-1,0 1,-1-1,1 1,0-1,0 0,0 0,0 0,0 0,0 0,0 0,0 0,-1-1,1 1,0-1,0 1,0-1,-1 0,1 0,0 0,-1 0,1 0,0 0,65-53,-26-6,-34 48,0 0,1 0,0 1,1 0,0 1,1 0,0 0,4-1,-13 10,0 0,0 1,0-1,0 1,0 0,0-1,1 1,-1 0,0 0,0-1,0 1,0 0,1 0,-1 0,0 1,0-1,0 0,0 0,0 1,1-1,-1 0,0 1,0-1,0 1,0-1,0 1,0 0,0 0,0-1,-1 1,1 0,0 0,0 0,-1 0,1 0,0 0,-1 0,1 0,-1 0,1 0,-1 0,0 0,1 0,-1 0,0 1,17 58,-16-56,19 207,-13-165,-1 1,-2-1,-2 1,-5 45,3-83,-1 0,0 0,0 0,-1 0,0 0,-1-1,0 1,0-1,-1 1,0-1,0 0,-1-1,0 1,0-1,-1 0,0 0,0-1,-1 1,0-1,0-1,0 1,-1-1,1-1,-1 1,0-1,-1-1,-3 2,7-7,0 1,0-1,0-1,0 1,1-1,-1 0,1 0,0 0,-1 0,2-1,-1 0,0 0,1 0,0 0,0 0,0-1,0 1,1-1,-1 0,1 0,0 0,1 0,0 0,-1 0,1 0,1-1,-1 1,1 0,0 0,0-1,1 1,0-4,1-17,2-1,1 1,1 0,1 0,1 1,1 0,1 0,2 0,-1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3:58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48,'-26'37,"21"-32,0 1,0-1,0 1,1 1,0-1,0 1,1-1,0 1,0 0,1 0,-1 1,1-1,1 0,0 1,0-1,0 1,1-1,0 1,0-1,2 7,-1-9,0 1,0 0,1 0,0 0,0-1,0 1,1-1,0 0,0 1,0-1,0-1,1 1,0 0,0-1,0 0,1 0,0 0,-1 0,1-1,0 0,1 0,-1 0,0-1,1 1,0-2,-1 1,1 0,0-1,0 0,0 0,0-1,0 0,0 0,0 0,0-1,0 0,0 0,-1 0,1-1,0 0,0 0,2-1,-1-1,1 0,-1-1,0 0,-1 0,1 0,-1-1,0 1,0-2,-1 1,0-1,0 1,0-1,-1-1,0 1,0-1,-1 1,0-1,0 0,-1 0,0 0,-1-1,0 1,0 0,0-1,-1 1,-1-1,1 1,-1 0,-1-1,1 1,-1 0,-1 0,0 0,0 0,0 1,-1-1,0 1,-1 0,1 0,-2 0,1 1,-6-6,8 9,0 0,-1 0,0 1,1-1,-1 1,0-1,-1 1,1 1,0-1,0 0,-1 1,1 0,-1 0,1 1,-1-1,1 1,-1 0,1 0,-1 0,0 1,1-1,-1 1,1 0,0 1,-1-1,1 1,0 0,0 0,0 0,0 0,-2 2,-13 13</inkml:trace>
  <inkml:trace contextRef="#ctx0" brushRef="#br0" timeOffset="329.727">531 302,'-17'52,"38"-156,27-95,-45 191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4:03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30,'-236'74,"235"-74,0 0,0 0,0-1,1 1,-1 0,0 0,0 0,0 0,0 0,0 0,0 1,1-1,-1 0,0 0,0 1,0-1,1 0,-1 1,0-1,0 1,1-1,-1 1,0-1,1 1,-1-1,0 1,1 0,-1-1,1 1,-1 0,1 0,-1-1,1 1,0 0,-1 0,1 0,0 0,0-1,0 1,0 0,-1 0,1 0,0 0,0 0,1-1,-1 1,0 0,0 0,0 0,0 0,1-1,-1 1,1 0,-1 0,0 0,1-1,-1 1,1 0,-1-1,1 1,0 0,-1-1,1 1,0-1,0 1,20 9,-13-8,1 1,-2 0,1 0,0 0,-1 1,1 0,-1 0,0 1,0 0,-1 0,0 1,0 0,0 0,0 0,-1 1,0 0,-1 0,1 0,-1 0,-1 1,1 0,-1 0,-1 0,1 0,-1 0,0 5,-4-3,0 1,0-1,-1 1,0-1,-1 0,0 0,0-1,-1 1,-1-1,0 0,0 0,0-1,-1 0,0 0,-1 0,0-1,0 0,-1-1,0 0,0 0,0-1,0 0,-1 0,0-1,-3 0,11-2,1-1,-1 1,0-1,1 0,-1 0,0 0,0 0,0 0,0 0,0-1,0 1,0-1,0 1,-1-1,1 0,0 1,0-1,0 0,0-1,0 1,0 0,-1-1,1 1,0-1,0 1,0-1,0 0,0 0,1 0,-1 0,0 0,0-1,1 1,-1 0,0-1,1 0,0 1,-1-1,1 0,0 1,0-1,0 0,0 0,0 0,0 0,0 0,1 0,-1-1,4-12</inkml:trace>
  <inkml:trace contextRef="#ctx0" brushRef="#br0" timeOffset="572.221">646 114,'-10'32,"1"0,1 1,2-1,1 1,2 1,1-1,1 0,4 27,-1 126,-2-185,-3 22,-2 1,0-1,-1 0,-1-1,-1 0,-1 0,-4 7,13-28,0-1,0 1,0 0,-1 0,1 0,0 0,0 0,-1 0,1 0,-1-1,1 1,-1 0,1 0,-1-1,1 1,-1 0,1-1,-1 1,0 0,0-1,1 1,-1-1,0 1,0-1,0 1,1-1,-1 0,0 1,0-1,0 0,0 0,0 0,0 0,0 0,1 0,-1 0,0 0,0 0,0 0,0 0,0 0,0-1,0 1,0 0,1-1,-1 1,0-1,0 1,0-1,1 1,-1-1,0 1,1-1,-1 0,0 1,1-1,-1 0,1 0,-1 0,1 1,0-1,-1 0,1 0,-2-14,2-1,0 1,0-1,2 1,0 0,0-1,2 1,0 0,0 1,1-1,1 1,1 0,0 0,1 1,0 0,5-6,-5 5,14-29,2 0,2 2,2 1,1 1,2 2,2 1,1 2,1 1,2 1,29-17,-5 21,-59 27,-1 1,1-1,-1 0,1 1,-1 0,1-1,0 1,-1 0,1 0,-1 0,1 0,0 0,-1 0,1 1,0-1,-1 0,1 1,-1 0,1-1,-1 1,1 0,-1-1,0 1,1 0,-1 0,0 0,0 0,1 1,-1-1,0 0,0 0,0 1,0-1,-1 0,1 1,0-1,-1 1,1 0,-1 6,-1 0,0-1,0 1,-1 0,0-1,0 1,-1-1,0 1,0-1,-1 0,0 0,0-1,-1 1,0-1,0 0,-4 4,0 2,-24 29,-1-1,-2-2,-2-2,-1-1,-21 13,45-37</inkml:trace>
  <inkml:trace contextRef="#ctx0" brushRef="#br0" timeOffset="1097.077">984 510,'74'-40,"-46"27,0-2,-1 0,0-2,-2-1,0 0,-1-2,-1-1,-1-1,0-1,5-10,-25 30,5-4,-1-1,1 0,-1-1,-1 1,0-1,0 0,-1 0,0-1,0 1,-1-1,0 0,-1 0,0 0,-1 0,0 0,0 0,-1 0,-1 0,1-1,-2 1,0-4,0 12,1-1,0 0,-1 1,0-1,0 1,1 0,-2 0,1-1,0 1,0 1,-1-1,1 0,-1 0,1 1,-1 0,1-1,-1 1,0 0,0 0,0 0,0 1,0-1,0 1,0 0,0 0,0 0,0 0,0 0,0 0,1 1,-1 0,0-1,0 1,0 0,0 1,-5 0,0 1,0 0,1 1,-1 0,1 0,0 1,0 0,0 0,1 0,-1 1,1 0,0 1,3-4,1-1,0 0,0 1,0 0,0-1,0 1,0 0,1 0,-1 0,1 0,0 0,0 0,0 1,0-1,1 0,-1 0,1 1,0-1,0 0,0 1,0-1,1 0,-1 1,1-1,0 0,0 0,0 0,0 0,0 0,1 0,0 0,-1 0,1 0,0-1,0 1,1-1,-1 1,0-1,1 0,0 0,-1 0,1 0,0 0,3 0,8 2,1 0,0-2,0 0,0 0,0-2,0 0,0 0,14-3,53 0,-80 3,0 0,0 0,0 0,0 0,0 0,-1 0,1 0,0 1,0-1,0 1,0-1,0 1,-1 0,1-1,0 1,-1 0,1 0,0 0,-1 1,0-1,1 0,-1 1,0-1,1 1,-1-1,0 1,0-1,0 1,0 0,-1-1,1 1,0 0,-1 0,1 0,-1 0,1 0,-1-1,0 1,0 0,0 0,0 0,0 0,-1 0,1 2,-38 85,26-67,9-19,1 1,-1 0,1-1,0 1,0 1,0-1,1 0,0 0,-1 1,1-1,1 0,-1 1,1-1,0 1,0-1,0 1,0-1,1 1,0-1,0 0,0 1,0-1,1 0,-1 0,1 0,0 0,1 0,-1 0,3 3,12 5</inkml:trace>
  <inkml:trace contextRef="#ctx0" brushRef="#br0" timeOffset="1334.431">1859 200,'-29'33,"-9"17,2 3,11-6,11-16,12-14,6-10</inkml:trace>
  <inkml:trace contextRef="#ctx0" brushRef="#br0" timeOffset="1797.936">2085 454,'126'-277,"-126"276,0 0,0 0,0 0,1 0,-1 0,0 0,1 0,-1 0,1 1,-1-1,1 0,0 0,-1 0,1 1,0-1,-1 0,1 1,0-1,0 1,-1-1,1 1,0-1,0 1,0 0,0-1,0 1,0 0,0 0,0-1,0 1,0 0,0 0,-1 0,1 0,0 0,0 0,0 1,0-1,0 0,0 0,0 1,0-1,0 1,0-1,-1 1,1-1,0 1,0-1,0 1,-1 0,1-1,0 1,-1 0,1 0,25 57,-19-39,-7-16,0 0,1 0,-1 0,1 0,0 0,0 0,0 0,0 0,0 0,0 0,1 0,0 0,-1-1,1 1,0-1,1 1,-1-1,0 0,0 0,1 0,0 0,-1 0,1-1,0 1,0-1,-1 0,1 1,0-1,1-1,-1 1,0 0,0-1,0 1,0-1,0 0,1 0,-1-1,0 1,0 0,0-1,0 0,0 0,0 0,0 0,2-1,51-64,-41 46</inkml:trace>
  <inkml:trace contextRef="#ctx0" brushRef="#br0" timeOffset="2346.702">2790 114,'-18'18,"2"-4,1 1,0 1,1 0,0 0,1 2,1-1,1 2,1-1,0 2,-4 13,14-31,-1 1,1-1,0 1,0-1,0 1,0-1,0 1,1 0,-1-1,1 1,-1-1,1 0,0 1,0-1,0 0,1 1,-1-1,0 0,1 0,0 0,-1 0,1 0,0 0,0-1,0 1,0-1,0 1,0-1,0 0,1 0,-1 0,0 0,1 0,-1 0,1 0,-1-1,1 0,-1 1,1-1,-1 0,1 0,0 0,-1-1,1 1,-1-1,1 1,-1-1,1 0,-1 0,0 0,1 0,-1 0,0 0,0-1,0 1,0-1,0 0,0 0,22-13,-1 0,-1-2,-1-1,0 0,-2-2,0 0,1-3,18-18,-19 20,-13 13,1 0,0 1,0 0,0 0,1 1,0 0,0 0,0 1,1 0,4-2,-12 7,0 0,0-1,0 1,0 0,0 0,0 0,0 0,0 0,0 0,0 0,0 0,0 0,0 0,0 0,0 1,0-1,0 0,0 1,0-1,0 1,0-1,0 1,0 0,0-1,-1 1,1 0,0-1,0 1,-1 0,1 0,-1 0,1 0,-1 0,1 0,-1-1,1 1,-1 0,0 0,1 0,-1 1,0-1,0 0,0 0,0 0,0 0,0 0,0 0,0 0,-6 57,5-54,-72 348,-9 3,78-336,0-2,-2 1,0 0,-1-1,0 0,-2-1,0 0,0 0,-2-1,0 0,-1-1,0 0,-1-1,0 0,-14 8,-53 4,78-25,0 0,0 0,1 0,-1 0,0 0,0-1,0 1,1 0,-1-1,0 0,0 1,1-1,-1 0,1 0,-1 0,1 0,-1 0,1 0,-1 0,1 0,0-1,0 1,-1 0,1-1,0 1,0-1,1 1,-1-1,0 0,0 1,1-1,-1 0,1 0,-1 1,1-1,0 0,0 0,0 0,0 1,0-1,0 0,0 0,1 1,-1-2,4-11,1 1,0 0,1 0,0 0,1 1,0 0,1 0,0 1,6-6,-10 11,28-32,2 2,2 2,0 1,3 2,0 1,2 2,15-6,178-88,-209 112</inkml:trace>
  <inkml:trace contextRef="#ctx0" brushRef="#br0" timeOffset="4588.176">2452 256,'5'0,"1"-5,5-1,0-5,4 0,-2-4,-2-3,-4-4,3 2,-1-1,3 4,-1 0,-2 7,-3 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0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34,'-9'-2,"0"0,1 1,-1 0,0 0,0 1,0 1,0-1,0 2,0-1,0 1,1 0,-1 1,1 0,-1 0,1 1,0 0,0 0,1 1,0 0,-1 1,1-1,1 1,-1 1,1-1,1 1,-1 0,1 0,0 1,0 0,-3 8,-1 4,1 2,1-1,0 1,2 0,1 1,0-1,2 1,0 2,1-17,1 0,0-1,1 1,0 0,0 0,0 0,1-1,0 1,1 0,-1-1,2 0,-1 0,1 0,0 0,0 0,1-1,0 0,0 0,0 0,1 0,0-1,0 0,0 0,6 2,-1-4,1 0,-1-1,1-1,0 0,-1-1,1 0,0 0,-1-1,1-1,0 0,-1-1,0 0,0 0,0-2,0 1,0-1,-1-1,0 0,0 0,0-1,-1 0,0-1,0 0,9-5,0-2,-1 0,-1-1,0 0,-2-1,0-1,0 0,-2-1,0-1,-1 0,-1 0,-1-1,0-3,-8 17,1 0,-2 0,1 0,-1 0,0 0,0 0,-1 0,0 0,0 0,0 0,-1 1,0-1,-1 0,0 1,0-1,0 1,0 0,-1 0,0 1,-1-1,1 1,-1 0,0 0,0 0,0 0,-1 1,0 0,0 0,0 1,0 0,0 0,-1 0,1 1,-1 0,0 0,-2-1,-1 1,1 1,-1 0,1 0,-1 1,0 0,1 0,-1 1,1 1,-1-1,1 2,0-1,0 1,0 0,-7 5,-3 4</inkml:trace>
  <inkml:trace contextRef="#ctx0" brushRef="#br0" timeOffset="597.873">1497 34,'-86'101,"5"5,-17 34,16-14,81-106,23-36,192-265,-94 110,-120 171,23-29,-23 28,0 1,1-1,-1 1,0 0,1-1,-1 1,0-1,1 1,-1 0,1-1,-1 1,1 0,-1-1,1 1,-1 0,1 0,-1 0,1-1,-1 1,1 0,-1 0,1 0,0 0,-1 0,1 0,-1 0,1 0,-1 0,1 0,-1 1,1-1,-1 0,1 0,0 0,-1 1,1-1,-1 0,0 1,1-1,-1 0,1 1,-1-1,1 0,-1 1,0-1,1 1,-1-1,0 1,0-1,1 1,-1-1,0 1,0-1,0 1,0-1,1 1,-1-1,0 1,0 0,14 193,-12-185,0 0,0 0,1-1,0 1,1-1,0 0,0 0,0 0,1-1,1 1,-1-1,1 0,0-1,0 1,1-1,0 0,0-1,1 0,-1 0,1-1,0 0,0 0,1 0,-1-1,1-1,-1 1,1-2,0 1,0-1,0 0,0-1,3 0,-3-3,1 0,-1 0,1-1,-1 0,0-1,-1 0,1 0,-1-1,0 0,0-1,-1 1,0-2,0 1,-1-1,0 0,0 0,1-3,22-24,-10 14,0 2,-1-1,-2 0,0-1,-1-1,-1 0,-1-1,4-11,-12 5,-25 34,4 10</inkml:trace>
  <inkml:trace contextRef="#ctx0" brushRef="#br0" timeOffset="949.601">143 823,'186'-9,"1"-9,178-40,-159 21,0 10,39 7,141 20,-386 0,-1 1,1-1,0 1,0-1,0 1,-1 0,1-1,0 1,0-1,0 1,0-1,0 1,0-1,0 1,0 0,0-1,0 1,1-1,-1 1,0-1,0 1,0-1,1 1,-1-1,0 1,0-1,1 1,-1-1,1 0,-1 1,0-1,1 1,-1-1,1 0,-21 5</inkml:trace>
  <inkml:trace contextRef="#ctx0" brushRef="#br0" timeOffset="1214.368">1 1021,'170'1,"438"-13,-148-7,-130-18,-294 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255 537,'-15'30,"1"-1,2 2,1 0,1 0,2 1,1 0,2 0,0 6,5-34,-1 0,0 1,1-1,0 1,0-1,1 1,-1-1,1 1,0-1,0 0,0 1,1-1,-1 0,1 0,0 0,0 0,1 0,-1-1,1 1,0-1,0 1,0-1,0 0,0 0,1 0,0-1,-1 1,1-1,0 0,0 0,0 0,0 0,1-1,-1 0,0 0,1 0,-1 0,1-1,-1 0,1 0,-1 0,1 0,-1-1,0 1,1-1,-1 0,3-2,14-8,-2-2,1-1,-2 0,0-2,0 0,-2 0,0-2,-1 0,-1-1,0 0,-1-1,-2 0,1-4,-2 9,14-24,-1-1,-3-1,-1-1,-1 0,-3-1,-2-1,-1-1,-2 0,-3 0,-1-1,-2-11,-11-99,7 156,0 1,0-1,0 1,0-1,0 1,0-1,0 1,0-1,0 1,0-1,-1 1,1-1,0 1,0-1,0 0,-1 1,1-1,0 1,0-1,-1 0,1 1,0-1,-1 1,1-1,-1 0,1 0,0 1,-1-1,1 0,-1 0,1 1,-1-1,1 0,0 0,-1 0,1 0,-1 0,1 0,-1 0,1 0,-1 0,1 0,-1 0,1 0,-1 0,1 0,-1 0,1 0,-1 0,1-1,-1 1,1 0,0 0,-1-1,1 1,-1 0,1-1,0 1,-1 0,1-1,0 1,-1 0,1-1,0 1,-14 45,-2 47,3 0,1 73,6-55,6 0,4 0,4 0,8 11,1 20,-7 1,-5 0,-7 4,2-122,1-20,0 0,-1 1,0-1,0 1,0-1,0 1,-1-1,1 1,-1-1,0 1,-1-1,1 0,-1 0,0 1,0-1,0-1,0 1,-1 0,1 0,-1-1,0 1,0-1,-1 0,1 0,-1 0,1-1,-1 1,0-1,0 0,0 0,0 0,0 0,-1-1,1 0,0 0,-1 0,1 0,-1-1,-1 1,-11-5</inkml:trace>
  <inkml:trace contextRef="#ctx0" brushRef="#br0" timeOffset="256.841">1 1,'0'0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48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4 697,'-1'3,"0"0,1 0,-1 0,1 0,0 0,0 0,0 0,0 0,1 0,-1 0,1 0,0 0,0 0,0 0,0 0,0-1,1 1,-1 0,1-1,0 1,0-1,0 0,0 0,0 1,0-1,0 0,1-1,-1 1,1 0,-1-1,1 0,0 1,0-1,0 0,-1 0,1 0,0-1,0 1,0-1,2 0,7-6,0-1,-1-1,0 0,-1-1,0 0,0 0,-1-1,0 0,0-1,-1 0,-1 0,5-10,-10 18,266-357,-220 302,143-148,-189 203,0 1,0 0,0 0,1 0,-1 0,0 0,1 0,0 1,-1-1,1 1,0 0,0-1,0 1,0 1,0-1,0 0,0 1,0-1,0 1,0 0,0 0,0 0,0 1,0-1,0 1,0 0,0-1,0 1,0 1,0-1,-1 0,1 1,0-1,-1 1,1 0,-1 0,0 0,1 0,-1 0,0 0,0 1,-1-1,1 1,0-1,-1 1,1 0,-1 1,6 14,-1 1,-1 0,-1 1,-1-1,0 1,-2 0,0 0,-1-1,-1 1,-2 4,2 16,0-8,-2 0,-1 1,-2-1,-1-1,-1 1,-2-1,-1-1,-5 8,8-23,0-1,-1 1,-1-1,0-1,-1 0,0 0,-1-1,0-1,-1 0,0 0,-1-1,0-1,-1-1,0 0,0 0,-1-2,0 0,0-1,0 0,-1-1,1-1,-1-1,-12 1,24-4,0 1,0-1,0 0,0 0,1 0,-1-1,0 0,1 0,-1 0,1 0,0-1,0 0,0 1,0-2,0 1,1 0,-1-1,1 1,0-1,0 0,0 0,1-1,-1 1,1 0,0-1,0 1,1-1,-1 0,1 0,0 1,0-1,1 0,-1 0,1 0,0 0,1 0,-1 0,1 0,0 1,0-1,0 0,1 0,0 1,0-1,2-3,28-40,-17 29</inkml:trace>
  <inkml:trace contextRef="#ctx0" brushRef="#br0" timeOffset="301.138">1077 443,'-14'21,"2"1,0 0,2 0,0 1,2 0,0 1,2 0,0 0,1 5,6-24,-1 0,1 0,-1 0,1 1,1-1,-1 0,1-1,0 1,0 0,0 0,1-1,0 1,0-1,0 0,0 0,0 0,1 0,0-1,0 1,0-1,0 0,0 0,1 0,-1-1,1 0,0 0,0 0,0 0,0-1,0 0,0 0,0 0,0 0,0-1,1 0,-1 0,0 0,0-1,0 0,0 0,1 0,-1-1,-1 1,1-1,2-1,6-1,0-1,0-1,0 0,0 0,-1-1,0-1,-1 0,0 0,0-1,-1-1,0 0,0 0,-1-1,-1 0,1 0,-2-1,0 0,0-1,-1 1,1-7,-6 14,0 0,0 0,-1-1,0 1,0 0,0 0,-1 0,1 0,-1-1,0 1,-1 0,1 0,-1 0,0 1,0-1,-1 0,0 1,1-1,-1 1,-1 0,1 0,-1 0,1 1,-1-1,0 1,0 0,-1 0,1 0,-1 0,1 1,-1 0,0 0,0 0,0 1,0-1,0 1,0 0,0 1,0-1,-1 1,-3 0,-58 6,36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30,'24'0,"12"0,6 0,5-5,-2-1,-2 0,-5 1,-3 1,2 2,-1 1,-2 0,-1 1,-2 0,-2 1,-5-1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87,'39'-5,"16"-1,5-1,1 2,-4-3,-3 0,-6 0,-1 3,-4-3,1-1,-3 2,-4 2,-3 2,-7 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4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90,'-30'16,"2"1,0 2,2 1,0 1,1 1,-18 21,38-38,0 0,0 0,1 0,0 1,0 0,1-1,0 1,0 0,0 1,0-1,1 0,0 1,1 0,-1-1,1 1,1 0,-1 0,1-1,0 1,1 0,-1 0,1-1,1 1,-1 0,1-1,0 1,1-1,0 0,0 0,0 0,0 0,1 0,0-1,0 1,1-1,0 0,0-1,4 4,6-1,0-1,1-1,0 0,0-1,0-1,1-1,-1 0,1-1,0 0,-1-2,1 0,-1-1,1 0,4-2,11-4,-1-1,1-1,-2-1,1-2,-2-1,0-2,0-1,-2-1,4-3,-18 10,0 1,0-1,-1-1,-1-1,0 1,0-2,-1 1,2-6,-9 14,0 0,-1 0,0 0,0 0,0-1,0 1,-1 0,0-1,0 1,-1-1,1 1,-1-1,0 1,-1-1,1 1,-1-1,0 1,-1-1,1 1,-1 0,0 0,0 0,-1 0,1 0,-1 0,-2-3,-4-1,1-1,-1 1,-1 0,1 1,-1 1,-1-1,1 1,-1 1,-1 0,1 1,-1 0,0 0,0 2,0-1,-1 1,-8 0,-7-1,0 2,0 0,0 2,0 1,0 2,0 0,-2 3,-16 5,8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5:52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495 127,'-1'-1,"0"0,0 1,0-1,0 0,0 1,0-1,0 0,0 1,-1-1,1 1,0-1,0 1,0 0,-1 0,1 0,0-1,0 1,-1 0,1 0,0 1,-1-1,1 0,0 0,0 1,0-1,-1 0,1 1,0-1,0 1,0 0,0-1,0 1,0 0,0 0,0-1,0 1,0 0,0 0,0 0,1 0,-1 0,0 1,1-1,-1 0,1 0,-1 1,-125 184,-39 41,30-78,122-139</inkml:trace>
  <inkml:trace contextRef="#ctx0" brushRef="#br0" timeOffset="499.229">15 15,'-10'-15,"6"21,8 28,136 275,-140-308,49 149,63 130,-76-230,-28-51</inkml:trace>
  <inkml:trace contextRef="#ctx0" brushRef="#br0" timeOffset="1027.778">551 636,'0'-5,"0"4,0 6,0 7,0 7,0 4,0 4,0 1,0 2,-4-6,-3 0,1-1,6-4,3-5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28,'-1'471,"-27"-234,2-96,24-117</inkml:trace>
  <inkml:trace contextRef="#ctx0" brushRef="#br0" timeOffset="229.035">1 480,'33'5,"16"1,10 0,4-1,-4-6,-3-4,0 1,-6-6,-6 0,-6 2,-4-3,-4 0,-2 3,-1 2,-4-3,-3 1,-3 1</inkml:trace>
  <inkml:trace contextRef="#ctx0" brushRef="#br0" timeOffset="680.685">875 0,'-74'408,"72"-373,1 0,2 1,2-1,1 0,1 0,3 0,0-1,8 15,-16-45,0 0,0 0,1 0,-1 0,1-1,0 1,0 0,1-1,-1 1,1-1,0 1,0-1,0 1,0-1,0 0,1 0,-1 0,1-1,0 1,0-1,0 1,0-1,1 0,-1 0,0 0,1-1,-1 1,1-1,0 0,0 0,-1 0,1 0,0-1,0 1,0-1,0 0,-1 0,1-1,0 1,0-1,0 0,117-97,-91 70,-20 18,0 0,0 1,1-1,1 2,-1 0,1 0,1 1,3-1,-14 9,1-1,-1 1,0-1,0 1,0 0,0-1,0 1,0 0,0 1,-1-1,1 0,0 0,0 1,-1-1,1 1,-1 0,0-1,1 1,-1 0,0 0,0 0,0-1,0 1,0 1,-1-1,1 0,0 0,-1 0,0 0,1 0,-1 0,0 1,0-1,0 0,-1 0,1 0,0 0,-1 0,1 1,-1-1,0 0,0 1,1 1,-3 52,6 67,-2-120,0 0,0-1,0 1,1 0,-1 0,1 0,0-1,-1 1,1-1,0 0,1 1,-1-1,0 0,1 0,-1 0,1 0,-1-1,1 1,0-1,0 0,0 1,0-1,0-1,0 1,0 0,0-1,0 1,0-1,0 0,0 0,0 0,1-1,-1 1,0-1,0 1,0-1,16-5</inkml:trace>
  <inkml:trace contextRef="#ctx0" brushRef="#br0" timeOffset="983.214">1525 734,'180'-14,"-170"12,-1 0,0-1,0 0,-1 0,1-1,-1 0,1 0,-1-1,0 0,-1 0,1-1,-1 0,0-1,-1 1,1-1,-1 0,-1-1,1 0,-4 5,0 1,0 0,0-1,-1 0,1 1,-1-1,1 0,-1 0,0 1,0-1,0 0,-1 0,1 0,-1-1,0 1,1 0,-1 0,-1 0,1 0,0 0,-1 0,1 0,-1 0,0 0,0 0,0 0,-1 0,1 1,-1-1,1 0,-1 1,0-1,0 1,0 0,0 0,-1 0,1 0,0 0,-1 0,1 0,-1 1,0-1,0 1,0 0,1 0,-1 0,0 0,-2 0,-7 1,1 1,-1 0,0 1,1 0,0 0,0 1,-1 1,2 0,-1 1,0 0,1 0,0 1,0 0,1 1,0 0,0 1,1 0,-1 0,2 1,-1 0,1 0,1 1,0 0,-1 1,4-6,-1 1,1 0,0 0,1 0,0 1,0-1,0 1,0-1,1 1,0-1,1 1,-1 0,1 0,1-1,-1 1,1 0,0-1,1 1,0-1,0 1,0-1,1 0,-1 0,1 0,1 0,-1 0,1-1,0 1,1-1,-1 0,1-1,0 1,2 1,105 41,-86-44</inkml:trace>
  <inkml:trace contextRef="#ctx0" brushRef="#br0" timeOffset="1366.669">2117 762,'0'0,"-1"1,1 0,0 0,0 0,0-1,0 1,0 0,0 0,0 0,0-1,1 1,-1 0,0 0,0-1,1 1,-1 0,0 0,1-1,-1 1,1 0,-1-1,1 1,-1-1,1 1,-1 0,1-1,-1 1,1-1,0 0,-1 1,1-1,0 1,0-1,-1 0,1 0,0 1,0-1,-1 0,1 0,0 0,0 0,0 0,-1 0,1 0,0 0,0 0,0 0,-1-1,1 1,0 0,0 0,-1-1,1 1,0 0,-1-1,1 1,0-1,-1 1,1-1,-1 1,1-1,-1 0,1 1,-1-1,1 1,-1-1,1 0,-1 0,166-152,-166 152,1 0,0 0,0 1,-1-1,1 1,0-1,0 1,0-1,0 1,0-1,0 1,0 0,0-1,0 1,0 0,0 0,0 0,0 0,0 0,0 0,0 0,0 0,0 0,0 0,0 1,0-1,-1 0,1 1,0-1,0 1,0-1,0 1,0-1,0 1,-1-1,1 1,0 0,0 0,-1-1,1 1,-1 0,1 0,-1 0,1 0,-1-1,1 1,-1 0,0 0,1 0,-1 0,0 0,0 0,0 0,0 0,0 0,0 0,0 0,0 0,0 0,0 0,-1 0,1 0,0 0,-1 1,1 4,0 1,0 0,0 0,1 0,0-1,1 1,-1 0,1-1,1 0,-1 1,1-1,0 0,0 0,1 0,0-1,0 1,0-1,1 0,-1 0,1 0,1-1,-1 0,0 0,1 0,0-1,0 1,0-1,0-1,1 1,-1-1,1 0,3 0,-1-2,-1 1,1-2,0 1,-1-1,1-1,-1 1,0-1,1-1,-1 0,0 0,0 0,-1-1,1 0,-1-1,0 0,0 0,0 0,-1-1,1 0,-1 0,-1-1,1 0,105-160,-110 166,12-23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8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0,'0'30,"-3"10,2-1,2 0,2 0,1 0,2-1,1 1,2-1,2-1,1 0,17 33,-26-64,0 1,0-1,1 0,0 0,1-1,-1 1,1-1,0 0,0 0,0-1,1 0,0 1,0-2,0 1,0-1,0 0,1 0,-1-1,1 0,0 0,0 0,0-1,0 0,0 0,0-1,0 0,0 0,0-1,0 0,0 0,0 0,-1-1,1 0,0-1,-1 1,1-1,-1-1,2 0,23-21,-1-1,-1-1,-2-1,0-1,-2-2,-2-1,1-3,20-25,-44 61,1 0,-1-1,0 1,0-1,0 1,0-1,1 0,-1 1,0-1,1 1,-1-1,0 1,1-1,-1 0,0 1,1-1,-1 0,1 1,-1-1,1 0,-1 1,0-1,1 0,-1 0,1 0,0 0,-1 1,1-1,-1 0,1 0,-1 0,1 0,-1 0,1 0,-1 0,1 0,-1 0,1-1,-1 1,1 0,-1 0,1 0,-1-1,1 1,-1 0,1 0,-1-1,0 1,1-1,-1 1,1 0,-1-1,0 1,1-1,-1 1,0 0,0-1,1 1,-1-1,0 1,0-1,0 1,0-1,1 1,-1-1,0 0,0 1,0-1,0 1,1 46,-1-36,-2-2,1 0,0 0,1 1,0-1,0 0,1 0,-1 0,2 0,0 0,0 0,0 0,1 0,0 0,0-1,1 0,0 0,0 0,1 0,0 0,0-1,1 0,-1 0,1 0,0-1,1 0,0 0,-1-1,2 0,-1 0,0 0,1-1,-1 0,6 1,-3-3,1-1,-1 0,1 0,-1-1,0-1,1 1,-1-2,0 1,0-2,-1 1,1-1,-1-1,1 1,-1-2,-1 1,1-1,-1 0,0-1,0 0,0-1,8-9,0-1,-1 0,-1-1,0-1,-2 0,0-1,-2 0,4-9,-8 10,-1 1,-1-1,0 0,-2 0,0 0,-1-1,-1 1,-2-13,1 28,1-20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52,'33'-4,"17"-3,4 1,-3 2,-4 0,-6-3,-5-1,-4 2,-3 1,-5 6,-8 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9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18,'33'0,"17"0,4 0,2 0,-3 0,-6-4,-6-3,-10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0,'-9'24,"-4"13,1 5,2 0,3-3,2-2,3-4,1-1,1-3,1 0,-1-6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1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262 338,'40'-6,"-40"6,1 0,0 0,-1 0,1 0,-1 0,1 0,0 0,-1 1,1-1,-1 0,1 0,-1 0,1 1,0-1,-1 0,1 1,-1-1,1 0,-1 1,0-1,1 1,-1-1,1 0,-1 1,0-1,1 1,-1-1,0 1,0 0,1-1,-1 1,0-1,0 1,0-1,0 1,1 0,-1-1,0 1,0 0,0-1,-1 1,1-1,0 1,0 0,0-1,0 1,0-1,-1 1,1-1,0 1,-1-1,1 1,0-1,-1 1,1-1,0 1,-1-1,1 1,-1-1,0 1,-78 81,-32 70,14 38,85-175,0-3</inkml:trace>
  <inkml:trace contextRef="#ctx0" brushRef="#br0" timeOffset="267.328">8 366,'19'34,"12"15,4 0,-3-4,-2-4,-2-5,0-9,-6-3,-1-2,1-4,-4 0,0-4,-4 1,2 3,-2-2</inkml:trace>
  <inkml:trace contextRef="#ctx0" brushRef="#br0" timeOffset="936.146">432 84,'38'-17,"1"1,1 3,0 1,36-6,-75 17,1 0,0 0,-1 0,1 1,0-1,0 1,0-1,0 1,-1-1,1 1,0 0,0 0,0 0,0 0,0 0,0 0,0 1,0-1,-1 1,1-1,0 1,0 0,0 0,-1 0,1 0,0 0,-1 0,1 0,-1 0,1 0,-1 1,0-1,0 1,1-1,-1 1,0 0,0-1,0 1,-1 0,1-1,0 1,-1 0,1 0,-1 0,0 0,1 0,-1 0,0 0,0-1,0 1,-1 2,-29 61,26-61,1 0,-1 1,1-1,0 1,0 0,1 0,-1 0,1 0,0 0,0 1,1-1,0 1,0-1,0 1,0-1,1 1,0-1,0 1,1 0,-1-1,1 1,1-1,-1 1,1-1,0 0,0 1,0-1,1 0,-1-1,1 1,3 3,4-1,1 0,0 0,0-1,1 0,0-1,0-1,0 1,0-2,1 0,-1 0,1-2,0 1,0-1,-1-1,1-1,0 1,0-2,0 0,-1 0,1-2,7-2,4-1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11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0,'-11'35,"2"0,1 1,2 0,1 0,2 1,2-1,3 36,32 135,-34-191,0 0,-2-1,0 1,0-1,-2 0,0 0,0 0,-2 0,1-1,-8 12,0-2</inkml:trace>
  <inkml:trace contextRef="#ctx0" brushRef="#br0" timeOffset="343.405">344 226,'-97'64,"64"-44,1 0,1 2,1 2,1 1,-24 26,50-49,1 0,0 0,0 0,0 0,0 1,0-1,1 0,-1 1,1 0,0-1,-1 1,1 0,0-1,1 1,-1 0,0 0,1 0,-1 0,1 0,0-1,0 1,0 0,1 0,-1 0,1 0,-1 0,1 0,0-1,0 1,0 0,1-1,-1 1,1 0,-1-1,1 0,0 1,0-1,0 0,0 0,0 0,0 0,1 0,-1-1,1 1,-1-1,3 1,203 49,-202-49,0 1,0 0,0-1,0 2,-1-1,0 1,1 0,-1 0,0 0,-1 1,1-1,-1 1,0 0,0 1,-1-1,1 1,-1-1,1 3,5 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09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0 565,'34'0,"16"0,3 0,-1-5,-5-2,-6 1,-10 1</inkml:trace>
  <inkml:trace contextRef="#ctx0" brushRef="#br0" timeOffset="865.15">707 0,'1'2,"0"-1,0 1,1-1,-1 1,0-1,0 1,0 0,-1-1,1 1,0 0,-1 0,1-1,-1 1,1 0,-1 0,0 0,0 0,0 0,0 0,0 0,0 0,-1-1,1 1,0 0,-1 0,0 0,1 0,-1-1,-1 2,2-1,-36 168,36-168,-2 1,1 1,0-1,0 0,0 0,1 1,-1-1,1 0,0 1,0-1,0 1,0-1,0 0,1 1,-1-1,1 0,0 0,0 1,1-1,-1 0,0 0,1 0,0 0,0 0,0-1,0 1,0-1,1 1,-1-1,1 0,-1 1,1-1,0-1,0 1,0 0,0-1,0 1,0-1,0 0,0 0,16-4,-1-3</inkml:trace>
  <inkml:trace contextRef="#ctx0" brushRef="#br0" timeOffset="1135.245">509 479,'34'-4,"15"-3,5 1,-3-3,-4-1,-6 2,-5 2,-4 2,-3 2,-1 1,-5 1</inkml:trace>
  <inkml:trace contextRef="#ctx0" brushRef="#br0" timeOffset="1528.879">593 678,'192'0,"-190"0,0 0,0 0,1 0,-1 0,0 0,0 0,1 1,-1-1,0 1,0-1,0 1,0 0,1 0,-1 0,-1 0,1 0,0 1,0-1,0 0,-1 1,1-1,0 1,-1 0,0 0,1-1,-1 1,0 0,0 0,0 0,0 0,0 0,-1 1,1-1,0 0,-1 0,0 0,1 1,-1-1,0 0,0 0,-1 1,1-1,0 0,-1 0,1 1,-1-1,0 0,0 0,0 0,0 0,0 0,0 0,0 0,0 0,-2 0,-63 63,56-58,1 0,0 0,0 1,1 1,0-1,0 1,1 1,1-1,-1 1,1 0,1 1,0-1,0 1,1 0,-2 11,6-18,1 0,-1-1,1 1,0 0,0-1,0 1,1-1,-1 1,1-1,0 0,0 0,0 0,0 0,1 0,-1 0,1 0,0-1,-1 1,1-1,0 0,1 0,-1 0,0 0,1-1,-1 1,1-1,-1 0,1 0,-1 0,1 0,0-1,-1 1,1-1,0 0,0 0,-1-1,1 1,0-1,-1 0,1 0,0 0,-1 0,1 0,-1-1,0 0,1 1,0-2,79-48,-64 34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1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0,'-23'3,"0"1,0 1,0 1,1 1,0 1,0 1,1 1,0 1,1 0,0 2,-16 13,33-23,1 0,-1 0,1 0,0 0,0 0,0 0,1 1,-1-1,1 0,0 1,0-1,0 1,0 0,1-1,-1 1,1 0,0-1,0 1,0 0,1-1,-1 1,1 0,0-1,0 1,0-1,0 1,1-1,-1 0,1 1,0-1,0 0,0 0,1 0,-1-1,1 1,-1 0,1-1,0 0,0 1,0-1,0 0,2 0,0 1,0 0,-1 0,1 0,0 1,-1 0,0 0,0 0,0 0,-1 1,1 0,-1-1,0 1,0 0,-1 1,1-1,-1 0,0 1,-1-1,0 1,1 0,-2-1,1 1,-1 0,1 0,-2-1,1 1,-1 0,0 0,0-1,0 1,-1 0,-6 5,0 0,-1 0,0-1,-1 0,0 0,-1-1,0-1,0 0,-1 0,0-1,0-1,0 0,-1 0,0-2,0 1,-13 1,25-5,0-1,0 1,-1 0,1-1,0 0,-1 1,1-1,-1 0,1 0,-1 0,1 1,0-2,-1 1,1 0,-1 0,1 0,-1-1,1 1,0 0,-1-1,1 0,0 1,0-1,-1 0,1 1,0-1,0 0,0 0,0 0,0 0,0 0,0 0,0 0,0-1,0 1,1 0,-1 0,1-1,-1 1,1 0,-1-1,1 1,0-1,-1 1,1 0,0-1,0 1,0-1,0 1,0-1,2-18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1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1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73,'-19'33,"-7"17,-3 3,3-1,6-11</inkml:trace>
  <inkml:trace contextRef="#ctx0" brushRef="#br0" timeOffset="551.036">318 327,'53'-82,"4"4,41-43,-98 120,0 0,0 0,1 0,-1 0,1 0,-1 1,1-1,-1 0,1 0,-1 0,1 1,0-1,-1 0,1 1,0-1,0 0,0 1,0-1,-1 1,1-1,0 1,0 0,0-1,0 1,0 0,0 0,0 0,0-1,0 1,0 0,0 0,0 0,0 1,0-1,0 0,0 0,0 0,0 1,0-1,0 1,-1-1,1 0,0 1,0 0,0-1,0 1,-1-1,1 1,0 0,-1 0,1-1,0 1,-1 0,1 0,-1 0,1 0,-1 0,0-1,1 1,-1 1,-17 164,16-162,1 1,0-1,1 1,-1 0,1-1,0 1,0-1,0 0,0 1,1-1,0 0,0 0,0 0,0 0,1 0,0 0,-1-1,1 1,0-1,1 0,-1 0,1 0,-1 0,1-1,0 1,0-1,0 0,0 0,1 0,-1-1,0 0,1 0,-1 0,1 0,-1 0,1-1,-1 0,1 0,-1 0,1-1,-1 1,1-1,-1 0,1-1,-1 1,0-1,1 1,0-2,12-9,0-1,-1-1,-1-1,0 0,-1 0,-1-2,0 1,-1-2,-1 0,-1 0,0-1,-2 0,5-13,-7-4,-8 30</inkml:trace>
  <inkml:trace contextRef="#ctx0" brushRef="#br0" timeOffset="864.364">1363 16,'-17'-1,"0"1,0 1,0 0,0 1,1 1,-1 0,1 2,0 0,0 0,0 2,1 0,0 0,0 2,1 0,-1 0,12-5,0-1,-1 1,1 0,0 0,1 0,-1 0,1 0,0 0,0 1,0-1,0 1,1 0,0-1,0 1,0 0,0 0,1 0,0-1,0 1,0 0,1 0,-1 0,1 0,1-1,-1 1,0 0,1-1,0 1,0-1,1 0,1 4,0 0,1-1,-1 0,2 0,-1 0,1-1,0 0,1 0,-1 0,1-1,0 0,0 0,1-1,0 0,-1 0,6 1,1 0,1 0,0-1,0-1,1 0,-1-1,0 0,1-1,0-1,-1-1,1 0,11-3,-3-2</inkml:trace>
  <inkml:trace contextRef="#ctx0" brushRef="#br0" timeOffset="1201.203">1588 213,'19'4,"0"-1,0-1,1-1,-1 0,1-2,-1 0,0-1,1-1,-1-1,0-1,-1 0,1-1,-1-2,0 0,-15 7,1-1,0-1,-1 1,0-1,1 1,-1-1,0 0,0 0,-1 0,1 0,-1-1,1 1,-1-1,0 0,-1 1,1-1,0 0,-1 0,0 0,0 0,0 0,-1 0,1 0,-1-1,0 1,0 0,-1 0,1 0,-1 0,0-1,0 1,0 0,0 1,-1-1,0 0,1 0,-1 0,-1 1,1 0,-1-1,1 1,-1 0,0 0,0 0,0 0,0 1,-1-1,1 1,-3-1,1 1,0 0,-1 0,1 1,-1 0,1 0,-1 0,1 1,-1 0,1 0,-1 0,0 1,1 0,-1 0,1 0,-1 1,1-1,0 1,0 1,0-1,0 1,0 0,0 0,-1 1,-92 92,92-87,1-1,0 1,1 0,0 0,1 1,0-1,0 1,1 0,0 0,1 0,0-1,0 1,1 0,1 0,-1 0,2 0,-1 0,1 0,1 0,0-1,0 1,1-1,0 0,1 0,0 0,0-1,1 0,0 0,0 0,1-1,0 1,0-2,1 1,0-1,17 8,1-1,0-2,0-1,1-1,1-1,-1-1,1-1,1-2,-1-1,28 0,-24-2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20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538 424,'-34'0,"-69"35,2 5,-57 33,151-70,3-1,-1 0,1 0,-1 0,1 1,0 0,0 0,0 0,0 0,0 0,1 1,-1 0,1 0,0 0,0 0,-1 2,5-3,1 0,-1 0,1 0,-1-1,1 1,0-1,0 1,0-1,0 0,0 1,1-1,-1-1,1 1,-1 0,1 0,0-1,-1 0,1 1,0-1,0 0,0 0,0-1,0 1,0-1,0 1,0-1,2 0,-4 0,2-1,1 1,-1 0,1-1,-1 1,1 0,-1 1,1-1,-1 1,1-1,-1 1,0 0,1 0,-1 1,0-1,0 1,0-1,0 1,0 0,0 0,0 0,-1 1,1-1,-1 1,1-1,-1 1,0 0,0 0,0 0,-1 0,1 0,-1 0,1 1,-1-1,0 0,-1 1,1-1,0 1,-1-1,0 1,0-1,0 4,-5 3,0-1,-1 0,0-1,0 1,-1-1,0 0,0-1,-1 0,0 0,-1 1,-26 23,34-29,-11 8,0 0,1 1,1 1,0-1,0 2,2-1,-1 1,1 1,1-1,1 1,0 1,0-1,2 1,-1 0,0 11,5-22,0 0,1-1,0 1,-1-1,1 1,0-1,1 1,-1-1,1 0,-1 1,1-1,0 0,0 0,1 0,-1-1,0 1,1 0,0-1,0 0,-1 1,1-1,1 0,-1 0,0-1,0 1,1-1,93 29,-93-29,0 0,0-1,0 1,1-1,-1 0,0 0,0-1,0 1,0-1,0 0,0 0,0 0,0-1,0 1,0-1,0 0,-1 0,1 0,-1-1,1 1,-1-1,0 0,0 0,0 0,-1 0,1 0,-1-1,1 1,-1-1,0 0,-1 1,1-1,-1 0,1 0,-1 0,0-1,7-18</inkml:trace>
  <inkml:trace contextRef="#ctx0" brushRef="#br0" timeOffset="285.032">284 0,'-18'33,"1"1,2 0,1 1,2 1,1 0,2 1,2 0,1 0,2 0,1 12,3 271,4-171,-16 138,-34 100,50-329,2-39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203 198,'0'-1,"0"0,-1 0,1 0,0 1,-1-1,1 0,0 0,-1 1,1-1,-1 0,1 1,-1-1,0 1,1-1,-1 1,0-1,1 1,-1-1,0 1,1-1,-1 1,0 0,0-1,0 1,1 0,-1 0,0 0,0 0,0 0,1 0,-1 0,0 0,0 0,0 0,0 0,1 0,-1 0,0 1,0-1,0 0,1 1,-1-1,0 0,1 1,-1-1,0 1,1-1,-1 1,0 0,1-1,-1 1,1 0,-1-1,1 1,0 0,-1-1,1 1,0 0,-1 0,1 0,0-1,0 1,0 0,-1 0,1 0,0 0,0-1,-13 27,0-1,2 2,1-1,1 1,-4 21,0 0,-10 35,3 2,5 0,-4 71,18-153,0 1,0-1,0 1,0-1,1 1,-1-1,1 1,1-1,-1 1,0-1,1 1,0-1,0 1,1-1,-1 0,1 0,0 1,0-1,0 0,0-1,1 1,0 0,-1-1,1 1,1-1,-1 0,0 0,1 0,0-1,-1 1,1-1,0 0,0 0,1 0,-1 0,0-1,0 0,1 0,-1 0,1 0,-1-1,1 1,-1-1,1 0,0-1,33-14,0-2,-2-2,0-1,-2-2,0-1,-1-2,-2-1,0-2,-2 0,-1-2,-2-2,0 0,-3-1,-9 17,11-14,-1-1,-1-1,-1-1,-3 0,0-2,-2-1,-2 0,-1-1,-2 0,-1-1,-2 0,-2-1,1-28,-13 2,5 64,-1-1,1 0,-1 1,1-1,-1 1,1-1,-1 0,0 1,0 0,1-1,-1 1,0-1,-1 1,1 0,0 0,0 0,0 0,-1 0,1 0,-1 0,1 0,0 0,-1 0,1 1,-1-1,0 1,1-1,-1 1,0 0,1 0,-1-1,0 1,1 0,-1 0,0 1,1-1,-1 0,-5 4,0 1,0-1,0 1,1 1,0-1,0 1,0 0,1 0,0 1,0-1,1 1,-1 0,2 1,-1-1,1 1,0 1,0-5,-23 57,2 1,3 1,3 2,3-1,2 2,-3 64,13-99,1 1,1 0,2 0,2 0,0-1,2 1,2-1,1 0,1-1,1 0,2 0,13 24,15-12,-24-35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1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46,'405'-1,"-185"-26,-138 15,-58 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1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56,'34'5,"15"1,10-5,3-2,2-2,-6 1,-2-6,-3 0,-4-4,-1 0,-4 2,-5 3,-9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31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1 507,'14'-4,"10"-3,6 1,2 1,0 2,1 1,-2 1,-1 0,0 1,-2 1,1-1,-6 0</inkml:trace>
  <inkml:trace contextRef="#ctx0" brushRef="#br0" timeOffset="4553.321">650 27,'0'1,"0"-1,0 0,0 0,0 1,0-1,0 0,0 0,0 1,0-1,0 0,0 1,0-1,0 0,0 0,0 1,0-1,0 0,0 1,0-1,0 0,0 0,0 1,0-1,-1 0,1 1,0-1,0 0,0 0,0 0,-1 1,1-1,0 0,0 0,-1 0,1 1,0-1,0 0,-1 0,1 0,0 0,0 0,-1 0,1 0,0 0,-1 0,1 0,0 0,-1 0,1 0,0 0,12 39,-10-33,125 391,-41-185,11-40,-97-171,0 0,1-1,-1 1,1 0,-1-1,1 1,-1-1,1 1,-1-1,1 1,0-1,-1 1,1-1,0 1,-1-1,1 0,0 1,-1-1,1 0,0 0,0 1,0-1,-1 0,1 0,0 0,0 0,-1 0,1 0,0 0,0 0,0-1,-1 1,1 0,0 0,0-1,-1 1,1 0,0-1,-1 1,1-1,0 1,-1-1,1 1,-1-1,1 1,-1-1,1 0,-1 1,1-1,-1 0,1 1,-1-1,0 0,0 1,1-2,21-51,-17 39,64-159,-39 81,-31 92,1-1,0 0,0 0,0 1,0-1,-1 0,1 0,0 1,0-1,0 0,0 0,1 0,-1 1,0-1,0 0,0 0,1 1,-1-1,0 0,1 1,-1-1,0 0,1 1,-1-1,1 0,-1 1,1-1,0 1,-1-1,1 1,-1-1,1 1,0 0,-1-1,1 1,0 0,0-1,-1 1,1 0,0 0,0 0,-1 0,1 0,0 0,0 0,-1 0,1 0,0 0,0 0,0 0,-1 0,1 1,0-1,-1 0,1 0,0 1,0-1,-1 1,1-1,-1 1,1-1,0 1,-1-1,1 1,-1-1,1 1,-1 0,1-1,59 167,-56-155,-1 5,2-1,0 1,1-1,1-1,0 1,1-1,0-1,2 1,-1-1,2-1,7 8,-16-21,0 1,0-1,0 0,0 0,0 0,0 0,0 0,0-1,0 1,0-1,0 1,0-1,0 0,-1 1,1-1,0 0,0 0,-1-1,1 1,0 0,-1 0,1-1,-1 1,0-1,1 1,-1-1,0 0,0 1,0-1,0 0,-1 0,1 0,0 0,-1 1,1-1,-1 0,1 0,-1 0,0 0,0-1,4-6,64-196,88-240,-120 294,-36 128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41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58,'-1'-1,"1"1,0-1,-1 1,1 0,-1-1,1 1,-1 0,1 0,-1-1,1 1,-1 0,0 0,1 0,-1 0,1 0,-1-1,1 1,-1 0,0 0,1 1,-1-1,1 0,-1 0,1 0,-1 0,0 0,1 1,-1-1,1 0,-1 0,1 1,-1-1,1 0,0 1,-1-1,1 1,-1-1,1 0,0 1,-1-1,1 1,0-1,-1 1,1-1,0 1,0-1,0 1,-1 0,1-1,0 1,0-1,0 1,0-1,0 1,0 0,0-1,0 1,0-1,0 1,-5 39,5-39,-12 239,-1-82,7 0,8 6,-2-42,0-111</inkml:trace>
  <inkml:trace contextRef="#ctx0" brushRef="#br0" timeOffset="285.255">1 594,'38'-10,"18"-7,9-2,-3 3,-1-1,-2 3,-6-1,-2 1,-6 4,-5-1,-4 0,-5 4,-1 1,-7-2,-7 0</inkml:trace>
  <inkml:trace contextRef="#ctx0" brushRef="#br0" timeOffset="4584.54">790 1,'-2'1,"0"1,0-1,1 1,-1-1,0 1,0 0,1-1,-1 1,1 0,0 0,-1 0,1 0,0 0,0 1,1-1,-1 0,0 0,1 1,-1-1,1 0,-1 3,-2 6,-6 27,1 0,2 0,1 1,3-1,1 1,1 0,6 35,22 182,-28 51,7-279,-7-28,0 0,0-1,0 1,0 0,0-1,0 1,0 0,0-1,0 1,0 0,0-1,0 1,0 0,0-1,0 1,0 0,1-1,-1 1,0 0,0 0,0-1,1 1,-1 0,0-1,0 1,1 0,-1 0,0 0,1-1,-1 1,0 0,1 0,-1 0,0 0,1 0,-1 0,0 0,1-1,-1 1,0 0,1 0,-1 0,0 0,1 0,-1 1,0-1,1 0,-1 0,0 0,1 0,-1 0,0 0,1 1,-1-1,0 0,0 0,1 0,-1 1,0-1,1 0,-1 0,0 1,0-1,0 0,1 0,-1 1,32-90,-25 65,1 0,1 0,1 1,1 0,1 1,1 1,8-10,-18 28,2-5,1 0,-1 0,2 1,-1-1,1 2,0-1,0 1,1 0,0 1,0-1,0 1,1 1,0 0,-1 0,2 1,-1 0,-6 4,0 1,0-1,0 1,-1 0,1 0,-1 0,1 0,-1 1,0-1,0 1,0-1,0 1,0 0,-1 0,1 0,-1-1,0 1,0 1,0-1,0 0,0 0,-1 0,1 0,-1 1,0-1,0 0,0 0,-1 1,1-1,-1 0,1 0,-2 1,2 1,22 174,-2-78,-2-90,-10-15</inkml:trace>
  <inkml:trace contextRef="#ctx0" brushRef="#br0" timeOffset="5031.691">1383 904,'9'3,"-1"-1,0 0,1-1,0 0,-1 0,1-1,0 0,-1 0,1-1,-1 0,1-1,-1 0,1 0,-1-1,0 0,0 0,0-1,-1 0,1-1,-1 1,0-1,0-1,0 1,-1-1,0 0,0-1,-1 0,0 1,0-2,0 1,-1 0,0-1,1-3,-3 8,-1 0,1 0,-1 0,0 0,0 0,0 0,0-1,0 1,-1 0,0 0,1-1,-1 1,0 0,-1-1,1 1,-1 0,1 0,-1-1,0 1,0 0,0 0,-1 0,1 0,-1 0,1 0,-1 1,0-1,0 1,-1-1,1 1,0-1,-1 1,1 0,-1 0,0 0,0 1,1-1,-1 1,0-1,-1 1,1 0,-1 0,-7 0,0 1,-1 1,1 0,-1 0,1 1,0 0,0 1,0 0,0 1,1 0,-1 1,1 0,0 1,1 0,-1 0,1 1,0 1,1-1,0 1,0 1,0-1,1 1,1 0,0 1,0 0,0 0,1 0,1 1,0-1,0 1,1 0,1 0,0 1,0-1,1 0,0 3,1-8,1 0,-1-1,1 1,0 0,1 0,-1 0,1-1,0 1,1-1,-1 0,1 1,0-1,1 0,-1-1,1 1,0 0,0-1,0 0,0 0,1 0,0-1,0 0,0 1,0-2,0 1,6 1,7 5,0-2,1-1,0 0,0-1,1-1,0-1,9 0,-13-3,0 0,-1-1,1-1,-1-1,0 0,0-1,0 0,0-1,-1-1,1-1,-2 0,1 0,6-6,-2 2</inkml:trace>
  <inkml:trace contextRef="#ctx0" brushRef="#br0" timeOffset="5545.171">1948 1018,'2'-1,"0"1,0 0,0-1,0 1,0-1,0 0,1 0,-2 0,1 0,0 0,0 0,0 0,0-1,-1 1,1 0,0-1,-1 0,0 1,1-1,-1 0,0 0,0 0,0 1,0-1,0-1,0 1,-1 0,1 0,-1 0,1 0,-1-2,4-4,106-232,-102 227,-5 18,-2 29,-2-27,1 9,0 1,1-1,1 0,0 1,2-1,-1 0,2-1,2 6,-5-16,1 1,-1-1,1 0,0 0,1 0,-1-1,1 1,0-1,0 0,0 0,1 0,-1 0,1-1,0 0,0 0,0 0,0-1,1 1,-1-1,1 0,-1-1,1 0,0 0,0 0,0 0,6 0,0 0,1 0,-1-1,0-1,1 0,-1-1,0 0,0 0,0-2,0 1,-1-2,0 0,1 0,-2-1,1 0,-1 0,1-1,0-3,2 0,0-2,-1 1,0-2,-1 1,-1-2,0 1,0-1,-2-1,0 0,0 0,-2 0,0-1,0 0,2-16,-12-14,-2 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49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13,'-37'150,"16"-77,3 1,3 0,4 1,2 1,4-1,4 1,5 39,-4-107,0-1,1 1,0-1,0 0,1 0,0 1,0-1,1 0,0-1,0 1,1 0,-1-1,1 0,1 0,-1 0,1 0,0-1,1 0,-1 0,2 1,-2-3,-1 0,1 0,-1 0,1-1,0 0,0 0,0 0,0 0,0-1,1 0,-1 0,0 0,0-1,1 1,-1-2,1 1,-1 0,0-1,1 0,-1 0,0-1,0 1,0-1,5-2,15-11,-1-1,-1-1,0 0,-2-2,0-1,-1 0,11-14,6-15,-2-1,-1-2,-4-1,-1-2,10-30,-5 14,-12 24,-2 0,-2-1,-2-1,-2-1,0-11,-13 54,0 3,0 1,0-1,0 0,0 0,-1 0,0 0,0 0,0 0,0 0,-1 0,1 1,-1-1,0 0,0 0,-1 0,1 1,-1-1,1 4,0 0,-1-1,1 1,0 0,-1 1,1-1,0 0,-1 0,1 0,0 1,-1-1,1 1,0-1,0 1,-1 0,1-1,0 1,0 0,0 0,0-1,0 1,0 0,0 0,0 0,0 1,1-1,-1 0,0 0,1 0,-1 0,1 1,-1-1,1 0,-1 1,1-1,-1 0,-15 31,2 0,1 1,1 1,1 0,3 0,0 1,3 0,0 0,2 18,0-15,2-1,2 1,1-1,2 1,1-1,2 0,2-1,1 1,2-2,2 0,1 0,16 27,-30-61,2 5,0 0,1 0,-1-1,1 1,1-1,-1 0,1 0,0 0,0-1,0 0,1 0,-1 0,7 3,-1-6</inkml:trace>
  <inkml:trace contextRef="#ctx0" brushRef="#br0" timeOffset="865.689">936 888,'7'1,"0"1,0-1,-1-1,1 1,0-1,0 0,0 0,0-1,0 0,-1 0,1-1,0 0,-1 0,1 0,-1-1,0 0,0-1,0 1,0-1,0 0,-1 0,0-1,0 1,0-1,0-1,-1 1,0 0,0-1,-1 0,1 0,-1 0,0 0,-1-1,1 1,-1-1,-1 0,1 1,-1-1,0-3,-1 7,-1 1,1-1,-1 1,1 0,-1-1,0 1,0 0,0 0,0-1,0 1,-1 0,1 0,-1 0,1 0,-1 1,0-1,1 0,-1 1,0-1,0 1,0 0,0-1,0 1,-1 0,1 0,0 0,-1 1,1-1,0 1,-1-1,1 1,-1 0,1 0,0 0,-1 0,1 0,-1 0,1 1,-1-1,1 1,0 0,-1-1,1 1,0 0,0 1,0-1,0 0,0 0,0 1,0 0,0-1,0 1,0 1,-9 4,0 1,1 1,0-1,0 2,1 0,0 0,0 0,1 1,1 0,0 1,1 0,-4 9,7-15,0 0,1 1,0-1,0 1,1 0,-1-1,1 1,1 0,0 0,-1 0,2 0,-1 0,1-1,0 1,1 0,0 0,0-1,0 1,1-1,0 0,0 0,0 0,1 0,0 0,3 2,1-1,0-1,1 0,-1 0,1-1,1 0,-1 0,1-1,0-1,0 1,0-2,0 1,1-2,-1 1,1-1,-1-1,1 0,75-19,-62 7</inkml:trace>
  <inkml:trace contextRef="#ctx0" brushRef="#br0" timeOffset="1419.518">1303 1086,'16'-5,"0"0,0-1,0-1,-1-1,-1 0,1-1,-1 0,-1-1,1-1,-2 0,0 0,8-11,4-10,-1-1,-2-1,-1-1,-2-1,-1-1,-3 0,7-22,-20 55,1 1,-1 0,1-1,-1 1,0-1,0 1,0-1,-1 1,0-1,1 0,-1 1,0-1,0 0,-1 1,1-1,-1 1,0-1,0 1,0-1,0 1,-1-1,0 1,1 0,-1 0,0 0,0 0,-1 0,1 0,-1 0,1 1,-1 0,0-1,0 1,0 0,0 0,0 0,0 1,-1-1,1 1,-1 0,1 0,-1 0,1 0,-1 1,1-1,-2 1,-3 2,1 0,-1 1,1 0,0 0,0 1,0 0,0 0,1 1,-1-1,1 2,0-1,1 0,-1 1,1 0,0 1,1-1,0 1,0 0,-2 5,-2 3,0 2,2-1,0 1,1 0,0 1,2-1,0 1,0 3,2-8,0 0,1 0,0 0,1-1,0 1,1 0,0 0,1-1,1 0,0 1,1-1,0-1,0 1,1-1,1 0,0 0,1-1,0 0,0 0,1-1,3 3,5 4,1-1,0 0,1-1,1-1,0-1,1-1,6 1,-3-3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5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 0,1-1,0 1,-1 0,1-1,0 1,0-1,0 1,0-1,0 0,0 0,0 0,0 0,0 0,1-1,-1 1,0-1,1 1,-1-1,0 0,1 0,-1 0,0 0,1 0,0 0,366 3,-324-3,-40 5,-9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53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0,4 0,-1 0,-1 0,-4 0,-2 0,-2 0,-2 0,0 0,-1 0,-1 0,1 0,0 0,-5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5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29,'340'-29,"-281"37,-58-7,0-1,0 1,1-1,-1 1,0 0,0 0,0 0,0 0,0 0,0-1,0 2,-1-1,1 0,0 0,0 0,-1 0,1 0,-1 1,1-1,-1 0,1 0,-1 1,0-1,0 0,0 1,0-1,0 0,0 1,0-1,0 1,0-1,0 0,-1 0,1 1,-1-1,1 0,-1 0,1 1,-1-1,0 0,0 1,-10 15,0 0,-1-1,0 0,-1-1,-1-1,-1 0,-5 4,-8 8,-44 39,45-43,1 1,1 2,1 0,1 2,-1 4,21-27,0 0,0 0,0 1,1-1,-1 1,1-1,0 1,0 0,1 0,-1 0,1 0,0 0,1 0,-1 0,1 1,0-1,0 0,1 0,-1 0,1 0,0 0,1 0,-1 0,1 0,0 0,0 0,1-1,-1 1,1-1,0 0,0 0,1 0,-1 0,1 0,0-1,0 1,0-1,0 0,0 0,1-1,-1 1,1-1,0 0,0 0,12 1,0 0,0-1,0-1,0 0,0-2,0 0,0 0,0-2,0 0,0-1,-1-1,0 0,1-1,-2-1,1 0,-1-1,-1-1,1 0,4-5,0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56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451 483,'-186'235,"158"-192,2 2,2 0,2 1,2 2,-13 45,23-65,-49 144,52-155</inkml:trace>
  <inkml:trace contextRef="#ctx0" brushRef="#br0" timeOffset="264.099">0 512,'2'26,"1"-1,1 0,2 0,0 0,1-1,2 1,0-2,2 1,0-2,2 1,0-2,3 2,7 1,1-2,1 0,1-2,1 0,0-2,2-1,0-2,13 5,47 28,-1 2,-64-36</inkml:trace>
  <inkml:trace contextRef="#ctx0" brushRef="#br0" timeOffset="712.279">733 89,'14'-11,"0"1,1 1,0 0,1 1,-1 0,2 2,-1 0,1 0,0 2,0 0,0 1,0 1,1 0,13 2,-27 0,0 1,0 0,0 0,0 0,0 0,0 1,0-1,0 1,0 0,-1 0,1 1,-1-1,0 1,1 0,-1 0,0 0,-1 0,1 0,-1 1,1-1,-1 1,0-1,0 1,0 0,-1 0,0 0,1 0,-1 0,-1 0,1 0,-1 1,1-1,-1 0,0 0,-1 1,1-1,-1 0,0 0,0 0,0 0,0 0,-1 0,-1 4,-31 72,-9 42,41-117,1-1,-1 1,1-1,1 1,-1 0,1-1,0 1,0 0,0 0,0-1,1 1,0 0,0-1,0 1,1-1,-1 1,1-1,0 0,0 1,1-1,-1 0,1 0,0-1,0 1,0-1,1 1,-1-1,1 0,-1 0,1-1,0 1,1-1,2 2,13-1,-1-1,1 0,0-2,-1 0,1-2,0 0,-1-1,0 0,1-2,-1 0,-1-2,1 0,0-1,2-1,-1 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56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1,'1'377,"22"-107,-46-58,-3-62,34-150,-3-11</inkml:trace>
  <inkml:trace contextRef="#ctx0" brushRef="#br0" timeOffset="335.9">477 255,'-380'281,"370"-273,3-4,0 0,1 0,0 0,0 1,0 0,1 1,0-1,0 1,0 0,0 0,1 1,0-1,1 1,-1 0,1 0,0 0,0 3,5-5,1-1,0 1,-1-1,1 0,1 0,-1 0,1 0,-1 0,1-1,0 0,0 0,1 0,-1 0,1-1,-1 1,1-1,0 0,0-1,0 1,0-1,0 0,0 0,0-1,0 1,0-1,4 0,7 3,39 7,67 23,-114-28,0 0,-1 1,1-1,-1 1,0 1,0-1,-1 1,0 1,0-1,-1 1,0 0,0 0,-1 0,0 1,0-1,-1 1,2 9,-4-14,-1 0,1 0,0 0,0 0,1-1,-1 1,1 0,-1-1,1 1,0-1,1 0,-1 1,1-1,-1 0,1 0,0-1,0 1,0-1,0 1,0-1,1 0,-1 0,1 0,0-1,-1 1,1-1,0 0,0 0,0 0,0-1,2 1,9-5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6:55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0,'-14'94,"4"1,4-1,7 81,-2-169,0 1,1-1,1 1,-1-1,1 1,0-1,0 0,1 1,-1-1,2 0,-1 0,1 0,0 0,0 0,0-1,1 1,0-1,0 0,23-5,-16-8</inkml:trace>
  <inkml:trace contextRef="#ctx0" brushRef="#br0" timeOffset="251.621">1 593,'33'5,"21"1,11-4,4-4,0 0,-2-1,-8-4,-4-1,-7 0,-7 3,-5 1,-4 2,-3 0,-2 2,-4 5,-8 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7:54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288,'-10'-9,"0"1,0 0,-1 0,0 1,0 0,-1 1,0 0,0 1,0 0,-1 1,0 1,1 0,-1 0,0 1,-1 1,1 0,-11 2,-4 3,-1 1,1 2,0 1,1 1,0 1,0 2,1 0,-10 8,20-11,0 0,0 1,1 1,0 1,1 0,1 0,0 2,0-1,1 2,1 0,0 0,1 1,-7 16,14-26,-1-1,2 1,-1 0,1 0,0 1,0-1,0 0,1 1,0-1,0 1,1-1,0 1,0-1,1 1,-1-1,1 1,1-1,-1 0,1 1,0-1,1 0,-1 0,1 0,3 4,2-1,1 0,0 0,0-1,1 0,0-1,0 0,0 0,1-1,0-1,1 0,-1 0,1-1,0-1,0 0,0 0,0-1,1-1,-1 0,1 0,-1-2,0 1,1-2,10-2,6-4,-29 8,0 0,-1 0,1 0,0 0,-1 0,1 0,0 0,-1-1,1 1,0 0,-1 0,1 0,0 0,0 0,-1-1,1 1,0 0,-1 0,1-1,0 1,0 0,0 0,-1-1,1 1,0 0,0-1,0 1,0 0,0-1,0 1,-1 0,1-1,0 1,0 0,0-1,0 1,0 0,0-1,0 1,0 0,0-1,1 1,-1 0,0-1,0 1,0 0,0 0,0-1,1 1,-1 0,0-1,0 1,0 0,1 0,-1-1,0 1,0 0,1 0,-1 0,0-1,-13 0,0 1,0 0,0 1,-1 0,1 1,0 1,1 0,-1 0,0 1,1 1,-9 4,-11 6,1 2,1 0,0 2,2 2,0 0,1 2,-20 22,30-25,0 0,2 2,0 0,2 0,0 1,2 1,0 0,-1 9,8-28,1 1,0 0,0-1,1 1,0 0,0 1,0-1,1 0,0 0,0 1,0-1,1 1,0-1,0 1,1-1,0 0,0 1,0-1,1 0,0 0,0 0,0 0,1 0,0 0,0-1,1 1,-1-1,1 0,1 0,-1 0,0-1,1 1,0-1,0 0,0 0,1-1,-1 0,7 3,11-1,1-1,1-1,-1-1,0-1,0-2,1 0,8-2,221-51,-227 46,-3 0</inkml:trace>
  <inkml:trace contextRef="#ctx0" brushRef="#br0" timeOffset="863.334">1948 148,'-1'-1,"0"0,0 1,0-1,0 1,0-1,0 1,0-1,0 1,0 0,0 0,0-1,0 1,-1 0,1 0,0 0,0 0,0 0,0 1,0-1,0 0,0 0,0 1,0-1,0 1,0-1,0 1,0-1,0 1,0-1,0 1,0 0,1-1,-1 1,0 0,1 0,-1 0,0 0,1 0,-1 0,1 0,-1 0,-24 42,-9 118,7 42,16-129,-45 199,-8-30,69-238,1-10</inkml:trace>
  <inkml:trace contextRef="#ctx0" brushRef="#br0" timeOffset="2180.629">2343 741,'-22'3,"0"0,0 2,1 1,-1 1,1 1,1 0,0 2,0 0,0 1,2 1,-1 1,2 1,-1 0,2 1,0 1,1 1,1 0,0 1,1 1,8-11,1 0,0 1,1 0,0 0,0 0,1 0,0 0,0 0,1 1,0-1,1 0,0 1,1-1,0 0,0 1,1-1,0 1,-1-8,0 0,0 0,1 0,-1 0,1 0,-1 0,1 0,0-1,0 1,-1 0,1-1,0 0,1 1,-1-1,0 0,0 0,0 0,1 0,-1-1,0 1,1-1,-1 1,1-1,-1 0,1 0,-1 0,0 0,1 0,-1 0,1-1,-1 1,0-1,1 0,-1 0,2-1,82-40,-82 40,36-27,-2-1,0-3,-2 0,-2-3,22-27,23-24,-79 87,0 0,0 1,0-1,1 0,-1 1,0-1,0 0,0 0,0 1,1-1,-1 0,0 1,0-1,1 0,-1 0,0 0,0 1,1-1,-1 0,0 0,1 0,-1 0,0 1,0-1,1 0,-1 0,0 0,1 0,-1 0,0 0,1 0,-1 0,1 0,-1 0,0 0,1 0,-1 0,0-1,0 1,1 0,-1 0,0 0,1 0,-1 0,0-1,1 1,-1 0,0 0,0-1,1 1,-1 0,0 0,0-1,0 1,0 0,1 0,-1-1,-8 37,6-28,-3 11,1 1,1-1,0 1,2-1,0 1,1 0,1 0,1-1,2 9,-3-25,0 0,0 0,0 0,1 0,-1 0,0 0,1 0,0-1,0 1,0 0,0-1,0 0,0 1,1-1,-1 0,1 0,0-1,-1 1,1 0,0-1,0 0,0 0,0 0,0 0,0 0,0 0,0-1,1 1,-1-1,0 0,0 0,0 0,0-1,1 1,-1-1,0 0,6-1,0 0,0-1,-1 0,1-1,-1 0,0 0,0-1,0 0,0-1,-1 1,0-1,0-1,50-51,-31 28,2 1,1 1,1 2,1 1,2 1,0 2,2 1,0 1,-32 19,-1-1,1 0,0 1,0-1,-1 1,1 0,0 0,0 0,0 0,0 1,0-1,1 1,-1 0,0 0,0 0,0 0,0 0,0 1,0 0,0-1,0 1,0 0,0 0,0 1,0-1,-1 0,1 1,-1 0,1 0,-1 0,1 0,-1 0,0 0,0 0,0 1,0-1,0 1,-1 0,2 2,-1 8,-1 1,-1-1,0 0,-1 1,0-1,-1 0,0 0,-1 1,-1-2,0 1,0 0,-2-1,1 0,-2 0,1 0,-2-1,1 0,-2-1,-8 9,13-12,-7 7,1-1,-2 0,0-1,-1 0,0-1,0 0,-1-1,-10 5,25-16,-1 1,1-1,-1 0,1 1,-1-1,1 0,-1 0,0 1,1-1,-1 0,0 0,0 0,0 0,1 1,-1-1,0 0,0 0,0 0,0 0,0 0,-1 0,1 1,0-1,0 0,-1 0,1 0,0 0,-1 1,1-1,-1 0,1 1,-1-1,1 0,-1 0,1 1,-1-1,0 1,1-1,-1 1,0-1,1 1,-1-1,0 1,0 0,0-1,1 1,-1 0,0 0,0-1,0 1,0 0,0 0,1 0,-1 0,0 0,0 0,0 1,0-1,0 0,1 0,-1 1,0-1,0 0,0 1,1-1,-2 1,8-10,0 0,0 0,1 1,0 0,1 1,-1-1,1 2,1-1,-1 1,1 0,0 1,1 0,-1 0,1 1,4-2,-7 6,-1 0,1 0,-1 0,1 1,-1 0,0 1,1-1,-1 1,0 0,0 0,0 1,0 0,-1 0,1 0,-1 1,1 0,-1 0,0 0,-1 1,1 0,41 27,-37-28,0 0,0 0,0-1,1 0,-1-1,1 0,0 0,0-1,0 0,-1-1,1 0,0-1,0 0,0 0,0-1,-1-1,1 1,-1-1,0-1,1 0,-2 0,1-1,3-2,16-12,-2 0,0-2,-1 0,-1-2,-1-1,8-11,30-31,-37 42,-1 0,-1-2,-2-1,0-1,7-16,-12 19,-2-2,-1 1,-1-2,-2 1,0-2,-2 1,-1-1,-1 0,-2 0,-1 0,-1-1,-2-19,1 46,-1 1,1-1,-1 0,0 0,0 1,0-1,0 1,0-1,0 1,-1-1,1 1,-1 0,0 0,0 0,1 0,-1 0,0 0,-1 0,1 1,0-1,-1 1,1-1,0 1,-1 0,0 0,1 0,-1 0,1 1,-1-1,0 1,0-1,1 1,-1 0,0 0,0 0,1 1,-1-1,0 1,0-1,1 1,-1 0,1 0,-1 0,1 0,-1 1,1-1,0 0,-1 1,1 0,0 0,0 0,0 0,0 0,1 0,-1 0,0 0,1 1,-5 9,1 0,0 0,1 0,0 0,1 1,0-1,1 1,1 0,0 0,1 0,0 0,1 0,0-1,1 3,0 22,31 158,-12-103,11 78,-20-96,-5-43,-2 0,-2 1,0-1,-2 1,-2 14,-8-18,9-28,0-1,0 1,0 0,0-1,0 1,0 0,0-1,0 1,0 0,0-1,0 1,0 0,0-1,-1 1,1 0,0 0,0-1,0 1,-1 0,1-1,0 1,0 0,-1 0,1 0,0-1,0 1,-1 0,1 0,0 0,-1 0,1-1,0 1,-1 0,1 0,0 0,-1 0,1 0,0 0,-1 0,1 0,0 0,-1 0,1 0,0 0,-1 0,1 0,0 0,-1 1,1-1,0 0,0 0,-1 0,1 0,0 1,-1-1,1 0,0 0,0 1,0-1,-1 0,1 0,0 1,-2-15,0 0,1 1,0-1,1 0,1 0,0 0,1 1,0-1,1 0,1 1,4-29,-4 17</inkml:trace>
  <inkml:trace contextRef="#ctx0" brushRef="#br0" timeOffset="2463.466">3388 628,'33'0,"16"0,10 0,-1 0,-6 0,-1 0,-5 0,-1-5,-3-2,1 1,-2 1,-4 1,-2 2,-3 1,-2 0,-11 6,-9 2</inkml:trace>
  <inkml:trace contextRef="#ctx0" brushRef="#br0" timeOffset="2717.155">4235 938,'9'29,"3"14,0-5,-2-9</inkml:trace>
  <inkml:trace contextRef="#ctx0" brushRef="#br0" timeOffset="2883.114">4206 542,'0'0</inkml:trace>
  <inkml:trace contextRef="#ctx0" brushRef="#br0" timeOffset="3101.07">4912 628,'-23'4,"0"2,1 1,0 1,0 1,1 1,0 1,0 0,2 2,-1 0,2 2,0 0,0 0,2 2,0 0,-5 8,18-20,1 0,-1 0,1 0,1 1,-1-1,1 0,0 1,0-1,0 1,1 0,0-1,0 1,0-1,1 1,0 0,0-1,0 0,1 1,-1-1,1 0,1 1,-1-1,1-1,0 1,0 0,0-1,1 1,-1-1,1 0,0 0,0 0,1-1,-1 1,1-1,0 0,0 0,7 4,0 0,0-1,1 0,-1-1,1 0,0-1,1 0,-1-1,0-1,1 0,0-1,-1-1,1 0,0 0,0-1,-1-1,1-1,-1 0,0 0,1-1,-2-1,1 0,0-1,-1 0,10-8,-4 0</inkml:trace>
  <inkml:trace contextRef="#ctx0" brushRef="#br0" timeOffset="4229.946">6012 741,'-15'101,"6"1,3 0,7 66,0-130,-12 23,2-93,17-15,2 1,2 0,2 0,3 1,1 1,2 1,2 1,1 0,26-31,-20 30,3 2,1 1,2 2,1 2,2 0,39-25,-70 55,0 0,0 1,1 0,-1 1,1-1,1 1,-1 1,0 0,1 0,0 0,0 1,0 1,-1 0,2 0,2 0,-8 4,0 0,-1 0,0 1,0-1,0 1,0 0,0 0,-1 0,1 0,-1 0,0 0,-1 1,1-1,-1 0,0 1,0 0,0-1,0 1,-1 0,0-1,0 1,0 0,-1-1,1 1,-1 0,0-1,-1 1,1-1,-2 2,-2 24,-3-1,0 0,-2-1,-1 0,-1-1,-1 0,-1-1,-2-1,0 0,-2-1,-3 2,11-15,-1 0,-1-1,1 0,-2 0,1-2,-1 1,-1-2,1 0,-1 0,-1-2,1 1,-1-2,-6 1,2 1,-55 7,72-13,0 0,0 0,0-1,0 1,0-1,0 1,0-1,0 0,1 0,-1 0,0 0,0 0,1 0,-1-1,0 1,1-1,0 1,-1-1,1 1,0-1,0 0,-1 1,1-1,1 0,-1 0,0 0,0 0,1 0,-1 0,1 0,-1 0,1 0,0-2,0-2,1-1,0 0,0 0,1 0,0 1,0-1,0 1,1 0,0-1,0 1,1 0,-1 1,1-1,1 1,-1-1,1 1,3-3,13-15</inkml:trace>
  <inkml:trace contextRef="#ctx0" brushRef="#br0" timeOffset="4595.348">6972 628,'-24'13,"1"2,1 1,0 1,2 1,0 0,0 2,2 0,1 1,-3 5,18-23,-1 0,1 0,-1 1,1-1,0 1,1-1,-1 1,0 0,1-1,0 1,0 0,0 0,0 0,1 0,0 0,-1 0,1 0,1 0,-1 0,1 0,-1 0,1 0,0 0,1 0,-1 0,1-1,-1 1,1-1,0 1,1-1,-1 1,0-1,1 0,0 0,0 0,0-1,0 1,0-1,0 1,1-1,-1 0,1 0,1 0,2 0,1 0,0-1,-1 0,1 0,0 0,0-1,0 0,-1-1,1 0,0 0,0 0,-1-1,1 0,-1-1,0 0,0 0,0 0,0-1,0 0,-1-1,1 1,3-5,1 0,-1-1,0 0,0-1,-1 0,-1-1,0 0,0 0,-1-1,-1 0,0 0,-1 0,0-2,-4 6,0-1,0 1,-1-1,-1 1,1-1,-1 1,-1 0,0-1,0 1,-1 0,0 0,-1 0,0 0,0 1,-1 0,0 0,0 0,-1 0,0 1,0 0,-1 0,0 0,0 1,-1 0,0 1,0 0,0 0,0 0,-1 1,0 1,1-1,-6 0,-10 1,5 4</inkml:trace>
  <inkml:trace contextRef="#ctx0" brushRef="#br0" timeOffset="8831.974">7479 63,'6'-62,"-6"62,0 0,0 0,0 1,0-1,0 0,0 0,-1 0,1 1,0-1,0 0,0 0,0 0,-1 1,1-1,0 0,0 0,0 0,-1 0,1 0,0 0,0 1,-1-1,1 0,0 0,0 0,-1 0,1 0,0 0,0 0,-1 0,1 0,0 0,0 0,-1 0,1 0,0 0,0-1,-1 1,1 0,0 0,0 0,-1 0,1 0,0 0,0-1,0 1,-1 0,1 0,0 0,0-1,-11 28,4 10,2 0,1 0,3 0,0 1,4 21,-1 19,-1 229,-4-280,0 0,-2 0,0-1,-2 1,-2-1,0 0,-5 8,7-17,30-38,0-24,-14 21</inkml:trace>
  <inkml:trace contextRef="#ctx0" brushRef="#br0" timeOffset="9154.143">7169 401,'14'0,"10"0,6 0,2 0,1 0,-1 0,-1 0,-1 0,0 0,-1 0,-1 0,0 0,0 0,1 0,-1 0,0 0,-5 0</inkml:trace>
  <inkml:trace contextRef="#ctx0" brushRef="#br0" timeOffset="9583.554">7790 741,'24'0,"121"-13,-141 12,1 0,-1 0,1-1,-1 0,0 0,0 0,0-1,0 1,0-1,0 0,-1 0,1 0,-1 0,0-1,0 1,0-1,-1 0,1 0,-1 0,0 0,0-1,0 1,-1 0,1-1,-1 1,0-1,0 1,0-4,-1 5,0 1,0 0,0 0,0-1,0 1,0 0,-1 0,1 0,-1-1,1 1,-1 0,0 0,0 0,0 0,0 0,0 0,-1 0,1 1,0-1,-1 0,1 1,-1-1,0 1,0-1,1 1,-1 0,0 0,0 0,0 0,0 0,0 0,0 0,-1 1,1-1,0 1,0-1,-2 1,-84 11,79-7,0 0,1 0,-1 1,1 0,0 1,1 0,-1 0,1 0,0 1,1 0,0 0,0 1,0 0,1 0,0 0,1 0,0 1,0 0,1 0,0 0,0 0,1 1,0-1,1 1,0-1,1 1,0-1,0 1,1 0,0-1,1 1,0-1,1 5,1-9,0 0,-1 0,2-1,-1 1,0-1,1 0,0-1,0 1,0-1,0 0,0 0,1 0,-1-1,1 0,0 0,0-1,0 1,0-1,0 0,0-1,2 1,130-10,-9-25,-103 25</inkml:trace>
  <inkml:trace contextRef="#ctx0" brushRef="#br0" timeOffset="10049.359">8242 909,'108'-146,"-65"75,25-26,-68 96,1 1,-1-1,1 1,-1-1,1 1,-1-1,1 1,0-1,-1 1,1 0,0-1,0 1,-1 0,1 0,0-1,0 1,-1 0,1 0,0 0,0 0,-1 0,1 0,0 0,0 0,-1 0,1 1,0-1,0 0,-1 0,1 1,0-1,-1 0,1 1,0-1,-1 1,1-1,0 1,-1-1,1 1,-1-1,1 1,-1 0,1-1,-1 1,0 0,1-1,-1 1,0 0,1 0,-1-1,0 1,0 0,0 0,0-1,0 1,0 0,0 0,0 0,7 56,-7-46,0-5,0 1,1-1,0 1,0-1,0 1,1-1,-1 0,2 1,-1-1,1 0,0 0,0-1,0 1,1-1,0 1,0-1,0 0,1-1,-1 1,1-1,1 0,-1 0,0 0,1-1,0 0,0 0,0 0,0-1,4 1,2-2,-1 0,1-2,0 1,0-1,0-1,0 0,-1-1,1 0,-1-1,0 0,0-1,0 0,-1 0,0-1,0-1,0 0,-1 0,1-1,-2 0,1-1,-2 1,1-2,-1 1,0-1,5-10,-1-3</inkml:trace>
  <inkml:trace contextRef="#ctx0" brushRef="#br0" timeOffset="10500.604">9343 34,'0'493,"-58"-121,58-387,1-2</inkml:trace>
  <inkml:trace contextRef="#ctx0" brushRef="#br0" timeOffset="10735.063">9031 542,'34'0,"16"0,4 0,2 0,-3 0,-6 0,-1 0,-4 0,-5 0,-3 0,-2 0,-3 0,-1 0,0 0,-5 0</inkml:trace>
  <inkml:trace contextRef="#ctx0" brushRef="#br0" timeOffset="10966.835">9794 599,'-5'29,"3"14,3 5,0-2,5-8,2-5,-1-9</inkml:trace>
  <inkml:trace contextRef="#ctx0" brushRef="#br0" timeOffset="11129.804">9851 430</inkml:trace>
  <inkml:trace contextRef="#ctx0" brushRef="#br0" timeOffset="11746.883">10415 599,'-20'2,"0"1,0 1,0 0,0 2,1 0,0 1,1 1,-1 1,2 1,-1 0,1 1,1 1,0 1,-3 3,15-11,0 1,1-1,0 1,-1 0,2 0,-1 0,1 0,0 1,0-1,1 1,-1-1,2 1,-1-1,1 1,-1-4,1-1,0 0,0 1,0-1,1 0,-1 1,0-1,1 0,0 1,-1-1,1 0,0 0,0 1,0-1,1 0,-1 0,0 0,1 0,-1-1,1 1,0 0,-1-1,1 1,0-1,0 1,0-1,0 0,0 0,1 0,-1 0,0 0,0-1,1 1,-1-1,0 1,1-1,-1 0,0 0,2 0,10-2,1 0,-1-1,0-1,-1 0,1-1,-1 0,0-1,0-1,0 0,-1-1,0 0,-1-1,0 0,9-9,34-24,-44 34,-9 7,0-1,0 0,0 1,0-1,0 1,0 0,0-1,1 1,-1 0,0 0,1 0,-1 0,1 0,-1 0,1 0,0 0,-1 0,1 1,0-1,0 1,-1-1,1 1,0 0,0 0,0 0,-1 0,1 0,0 0,0 0,-1 1,1-1,0 0,0 1,-1 0,1-1,0 1,-1 0,1 0,-1 0,1 0,-1 0,1 0,-1 0,0 1,1-1,7 43,-10-40,1 0,0 0,1 0,-1-1,1 1,-1 0,1-1,0 1,1 0,-1-1,1 1,-1-1,1 0,0 1,0-1,1 0,-1 0,0 0,1-1,0 1,0-1,0 1,0-1,0 0,0 0,0 0,1 0,0-1,6 2,1-1,0-1,-1 0,1 0,0-1,-1 0,1-1,0 0,-1-1,1 0,-1-1,1 0,-1-1,0 0,-1 0,1-1,-1 0,3-3,152-121,-139 105,-1 0,-1-2,-1-1,-2 0,0-1,-2-1,-2-1,0-1,-2 0,-1-1,-2 0,-1-1,4-24,-12 52,0 0,-1 1,1-1,-1 0,0 0,0 0,-1 0,0 0,0 0,0 0,0 0,-1 0,0 0,0 0,0 0,0 0,-1 1,0-1,0 0,0 1,-1-1,1 1,-1 0,0 0,0 0,-1 0,1 1,-1-1,1 1,-1 0,-1 0,1 0,0 1,0-1,-1 1,0 0,1 0,-1 1,0-1,0 1,0 0,0 1,0-1,-2 1,-1 1,0 1,0 0,0 0,1 1,-1 0,1 0,0 0,0 1,0 1,0-1,1 1,-1 0,1 0,1 1,-1 0,1 0,0 0,0 1,1 0,-1 0,2 0,-1 0,1 0,0 1,0 0,1 1,-5 16,2 0,1 0,1 1,1-1,1 1,1 0,3 17,-1-21,2-1,0 0,2 0,0 0,1-1,1 0,1 0,1-1,1 0,0 0,1-2,1 1,1-2,0 0,1 0,1-1,1-1,0-1,8 5,-10-6,0-2,1 1,0-2,0 0,1-1,0-1,1 0,0-1,0-1,0-1,0-1,15 1,-5-3,-5-2</inkml:trace>
  <inkml:trace contextRef="#ctx0" brushRef="#br0" timeOffset="12653.751">12306 628,'11'6,"1"0,0-1,1 0,-1 0,1-1,-1-1,1 0,0-1,0-1,1 0,-1 0,0-1,0-1,0 0,0-1,0-1,0 1,0-2,-1 0,1-1,-1 0,0-1,0 0,-1-1,0 0,0 0,-1-2,0 1,0-1,-1-1,0 1,-1-2,4-5,-10 14,0 0,0 0,-1 0,1-1,-1 1,1-1,-1 1,0-1,0 0,0 1,-1-1,1 0,0 0,-1 0,0 1,0-1,0 0,0 0,0 0,0 0,-1 1,1-1,-1 0,0 0,0 1,0-1,0 1,0-1,-1 1,1-1,-1 1,0 0,1-1,-1 1,0 0,0 0,-1 0,1 1,0-1,-1 0,1 1,-1 0,1-1,-1 1,1 0,-1 1,0-1,0 0,-12-1,0 1,0 0,1 2,-1-1,0 2,0 0,0 0,1 2,-1 0,1 0,0 1,0 1,1 1,-1 0,1 0,1 1,0 1,0 0,0 1,1 0,1 1,0 0,0 0,1 1,-3 6,8-13,1 0,0 0,-1 0,2 0,-1 1,1-1,0 1,0 0,0-1,1 1,0 0,0 0,0 0,1 0,0 0,0 0,0 0,1 0,0 0,0 0,1-1,-1 1,1 0,1-1,-1 1,1-1,0 1,0-1,0 0,1-1,0 1,0 0,2 1,3 0,0 1,1-1,-1-1,1 0,1 0,-1-1,1 0,-1-1,1 0,0-1,0 0,0-1,0 0,1-1,-1 0,2-1,178-31,-180 30,12-3,0 0,-1-1,1-1,-1-1,-1-1,0-1,0-1,-1-1,8-6,-11 1</inkml:trace>
  <inkml:trace contextRef="#ctx0" brushRef="#br0" timeOffset="13065.658">12870 768,'20'-4,"-1"-1,-1-1,1-1,-1-1,0 0,-1-1,0-1,0-1,-1 0,0-1,-1-1,-1 0,0-1,0-1,-2 0,0-1,0 0,-2-1,0 0,34-66,-73 189,27-99,0-1,0 0,1 1,0-1,0 0,1 1,0 0,0-1,0 1,1-1,0 1,0-1,0 0,1 1,0-1,1 0,-1 0,1 0,0 0,0-1,1 1,0-1,0 0,0 0,1 0,-1-1,1 1,0-1,0 0,1-1,3 3,-3-4,0 1,1-1,0 0,-1 0,1-1,0 0,0 0,0 0,-1-1,1 0,0-1,0 1,0-1,0-1,-1 1,1-1,0 0,-1-1,0 0,1 0,-1 0,5-4,120-99,-127 102,8-6,0-1,-1-1,-1 0,0 0,0-1,-1 0,-1-1,0 1,-1-2,2-6,-4 1</inkml:trace>
  <inkml:trace contextRef="#ctx0" brushRef="#br0" timeOffset="13751.284">13915 655,'259'-194,"-257"194,-1-1,1 1,0-1,0 0,-1 0,1 0,-1 0,1 0,0 0,-1-1,0 1,1 0,-1-1,0 1,0-1,0 0,0 1,0-1,0 0,0 1,-1-1,1 0,0 0,-1 0,0 0,1 0,-1 0,0 1,0-1,0 0,0 0,-1 0,1 0,0 0,-1 0,1 0,-1 1,0-1,1 0,-1 0,0 1,0-1,0 0,0 1,-1-1,1 1,0 0,-1-1,1 1,-1 0,1 0,-1 0,1 0,-1 0,0 0,0 0,1 1,-1-1,-14-1,1 1,0 1,0 0,0 1,0 0,0 2,0-1,0 2,0 0,1 1,0 0,0 1,0 1,1 0,0 1,0 0,-1 2,6-5,0 1,-1 0,2 0,-1 1,1 0,0 0,0 1,1 0,0 0,1 0,-1 1,2 0,-1 0,1 0,1 0,-1 1,2 0,-1-1,1 1,1 0,0 0,0 0,1 0,0 0,1 0,0 0,1 0,0 0,0 0,1 0,0-1,3 5,-1-7,1 0,-1 0,2-1,-1 0,1 0,0 0,0-1,1 0,-1-1,1 1,0-1,1-1,-1 0,0 0,1 0,0-1,0-1,-1 1,4-1,13 1,0 0,0-2,1-1,-1-1,0-1,7-3,10-2,-1-2,-1-2,0-1,-1-2,0-2,-1-1,-1-2,-1-2,-1-1,-1-2,-1-1,-1-2,-2-1,-1-1,-1-2,17-25,-7-29,-37 84,-1 1,0-1,1 0,-1 0,0 0,0 0,0 0,0 0,0 0,-1 0,1 0,0 0,-1 0,1 0,-1 0,0 1,0-1,0 0,0 0,0 1,0-1,0 1,-1-1,1 1,0-1,-1 1,1 0,-1 0,0-1,1 1,-1 0,0 1,0-1,1 0,-1 0,0 1,0-1,0 1,0 0,0-1,0 1,0 0,0 0,-1 1,-9-1,0 2,0-1,1 2,-1-1,1 2,0-1,0 2,0-1,0 2,1-1,0 1,0 1,0 0,1 0,0 1,1 0,-1 1,6-6,0-1,0 1,0-1,1 1,0 0,-1 0,1 0,0 0,1 0,-1 0,0 1,1-1,0 1,0-1,0 1,0-1,0 1,1 0,-1-1,1 1,0 0,1-1,-1 1,0 0,1-1,0 1,0 0,0-1,0 1,1-1,-1 0,1 1,0-1,0 0,0 0,0 0,1 0,-1-1,2 2,98 41,-93-43,0-1,-1 1,1 0,-1 1,0 0,1 0,-1 1,0 0,-1 1,1-1,-1 2,0-1,0 1,-1 0,0 0,0 0,0 1,-1 0,0 0,0 1,0 0,-1-1,-1 1,1 1,-1-1,0 0,0 7,-3-6,-2 1,1-1,-1 0,0 0,-1 0,0-1,-1 1,1-1,-2 1,1-1,-1 0,0-1,-1 1,0-1,0 0,0-1,-1 0,0 0,-2 1,-25 29,22-22</inkml:trace>
  <inkml:trace contextRef="#ctx0" brushRef="#br0" timeOffset="23067.2">15353 514,'-2'-2,"0"0,-1 1,1-1,-1 0,0 1,1-1,-1 1,0 0,0 0,0 0,0 0,0 0,0 1,0-1,0 1,0 0,0 0,0 0,0 1,0-1,0 1,0-1,0 1,0 0,0 0,0 0,0 1,0-1,1 1,-1-1,-1 2,-74 65,70-59,-1 1,1 0,1 0,-1 1,2-1,0 2,0-1,1 1,0-1,1 1,0 1,1-1,1 0,0 1,-1 9,3-19,0-1,0 1,1-1,-1 1,1-1,-1 0,1 1,0-1,0 0,0 1,0-1,0 0,0 0,0 0,1 0,-1 0,1 0,0 0,-1-1,1 1,0-1,0 1,0-1,0 0,0 1,1-1,-1 0,0 0,1-1,-1 1,0 0,1-1,-1 1,1-1,-1 0,0 0,1 0,-1 0,1 0,0-1,5 0,0 0,0 0,0-1,-1 0,1 0,-1-1,1 0,-1 0,0-1,0 0,0 0,1-2,14-12,-1-2,-1 0,-1-1,0-1,-2-1,0 0,-2-1,2-6,-4 21,-13 41,0-23,51 280,-50 6,-5-239,-3 0,-2 0,-2 0,-3-2,-19 49,31-99,1 2,-1 0,0 0,0-1,0 1,0 0,-1-1,0 0,-1 0,1 0,-1 0,0 0,0-1,0 1,0-1,-1 0,0 0,0-1,0 0,-3 2,4-7,0-1,0 1,0-1,0 0,0 0,0 0,1 0,-1 0,1-1,0 0,0 0,1 0,-1 0,1 0,0 0,0 0,0-1,0 1,1-1,0 0,0 1,0-1,0 0,1-3,-3-22,2 0,1 0,1 0,2 0,1 0,1 0,2 1,0 0,2 0,2 1,0 0,2 1,6-9,-6 11,1 0,0 1,2 1,1 1,13-13,-8 11</inkml:trace>
  <inkml:trace contextRef="#ctx0" brushRef="#br0" timeOffset="23857.35">15805 571,'-22'87,"20"-79,1 1,0-1,0 1,1 0,0-1,1 1,0-1,0 1,0-1,1 1,1-1,-1 0,1 0,1 0,0 0,0-1,0 1,1-1,0 0,4 4,-7-9,0-1,0 1,1-1,-1 0,0 0,1 0,-1 0,1 0,-1 0,1-1,-1 1,1-1,0 0,-1 0,1 1,0-2,-1 1,1 0,-1-1,1 1,0-1,-1 0,1 1,-1-1,0-1,1 1,-1 0,0 0,1-1,-1 0,1 0,64-64,-56 53,101-155,-112 167,0 1,0-1,0 1,0-1,0 1,0-1,1 1,-1-1,0 1,0-1,1 1,-1 0,0-1,0 1,1-1,-1 1,0 0,1-1,-1 1,1 0,-1-1,0 1,1 0,-1 0,1-1,-1 1,1 0,-1 0,1 0,-1 0,1-1,-1 1,1 0,-1 0,1 0,-1 0,1 0,-1 0,1 0,-1 1,1-1,-1 0,1 0,-1 0,1 0,-1 1,0-1,1 0,-1 0,1 1,-1-1,0 0,1 1,-1-1,1 1,-1-1,0 0,1 1,9 33,-8-25,68 330,-62-274,-2-29,-1 1,-2-1,-1 1,-2-1,-1 1,-3 0,0-1,-4 4,4-19,-1-1,-1 1,-1-1,-1 0,-1-1,0 0,-1 0,-2-1,0 0,-10 10,20-24,-2-1,1 0,0 0,-1 0,1 0,-1-1,0 1,0-1,0 0,0 0,0 0,0-1,-1 1,1-1,0 0,-1 0,1-1,-1 0,1 1,-1-1,1-1,-1 1,1-1,-1 1,1-1,-1-1,1 1,0-1,0 1,0-1,0 0,0-1,0 1,0-1,1 0,-1 1,1-2,0 1,0 0,0-1,0 1,0-1,1 0,0 0,0 0,0 0,-1-4,2-10,0 0,2 1,0-1,1 0,1 0,1 1,0-1,1 1,1 0,1 1,0-1,1 1,1 1,1 0,0 0,7-7,-6 4,12-14,2 2,1 0,2 2,1 1,0 1,2 2,1 1,1 1,1 2,1 2,0 0,1 3,1 1,33-8,66-16,-102 28</inkml:trace>
  <inkml:trace contextRef="#ctx0" brushRef="#br0" timeOffset="25373.851">1 1728,'634'0,"-247"-28,57 26,182-7,52-27,92 14,377-6,-598 4,949-25,516 20,-699 3,-294-1,659-31,-321 28,210 31,-326-30,-820 29,-322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18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1,'-88'46,"-93"63,178-107,-1 0,1 1,0 0,0 0,0 0,0 0,0 0,1 1,-1-1,1 1,0-1,0 1,1 0,-1 0,1 0,-1 0,1 0,1 0,-1 1,0-1,1 0,0 0,0 0,0 1,1-1,0 0,-1 0,1 0,1 0,-1 0,0 0,1 0,0 0,0 0,0-1,0 1,1-1,0 0,-1 1,1-1,0 0,0-1,1 1,1 1,48 34,-46-35,-1 0,0 0,0 0,0 1,0 0,-1 0,0 1,1-1,-2 1,1 0,0 1,-1-1,0 1,-1 0,1 0,-1 0,0 0,0 0,-1 1,0 0,0-1,-1 1,1 0,-2 0,1 0,-1 6,-2-5,0-1,-1 0,1 0,-2 0,1 0,-1 0,0 0,-1-1,1 0,-1 0,-1 0,1-1,-1 1,0-1,0-1,0 1,-1-1,1 0,-1 0,0-1,0 0,-1 0,1-1,-1 0,1 0,-1-1,0 0,1 0,-1-1,0 0,-3 0,-53-29,49 13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6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143 125,'-2'0,"-1"0,1 0,0 0,0 0,0 1,-1-1,1 1,0 0,0 0,0 0,0 0,0 0,0 0,0 0,1 0,-1 1,0-1,1 1,-1-1,1 1,-1 0,1 0,0-1,0 1,0 0,0 0,0 0,0 0,0 1,1-1,-1 0,1 0,-1 0,1 0,0 1,-2 2,-16 42,2 0,3 2,1-1,3 2,1-1,2 26,1 185,5-252,0 0,1 1,0-1,0 0,1 1,0-1,1 0,0 0,0-1,0 1,1 0,0-1,1 0,0 0,0 0,0-1,1 0,0 0,0 0,0-1,1 1,0-2,0 1,0-1,0 0,1 0,0-1,0 0,0 0,0-1,0 0,0-1,1 0,-1 0,0-1,2 0,9-4,0-2,-1-1,0 0,0-1,0-1,-1-1,-1 0,0-1,0-1,-1 0,-1-1,0-1,-1 0,0-1,-1-1,-1 1,5-11,22-31,-4-2,-2-2,-2-1,-3-1,-3-1,11-51,-25 83,-2-1,-2 0,0 0,-2-1,-2 0,-1 1,-2-4,2 36,-1-1,1 1,-1 0,0 0,0 0,1-1,-1 1,0 0,0 0,0-1,0 1,0 0,-1 0,1-1,0 1,0 0,-1 0,1-1,-1 1,1 0,-1 0,0 0,1 0,-1 0,0 0,0 0,0 0,1 0,-1 0,0 1,0-1,-1 0,1 0,0 1,0-1,0 1,0-1,0 1,-1 0,1-1,0 1,0 0,-1 0,1 0,0 0,0 0,-1 0,1 0,0 0,0 0,-1 1,-5 9,1 1,0 0,1 1,1-1,0 1,0 0,1 0,0 0,1 0,0 9,-1-2,-9 45,3 1,2 0,4 0,2 1,4-1,5 31,12 169,3-114,-24-146,1-1,0 1,0 0,0-1,1 1,0-1,0 1,0-1,0 0,1 1,-1-1,1 0,0 0,0 0,1 0,-1 0,1-1,0 1,0-1,0 0,1 0,-1 0,1 0,-1 0,1-1,0 1,0-1,2 1,14 1</inkml:trace>
  <inkml:trace contextRef="#ctx0" brushRef="#br0" timeOffset="780.86">933 1112,'3'3,"-1"0,1-1,0 1,0-1,0 0,0 0,1 0,-1 0,0-1,1 1,-1-1,1 0,0 0,-1 0,1-1,0 1,-1-1,1 0,0 0,0 0,-1 0,1-1,0 1,-1-1,1 0,0 0,-1-1,1 1,-1-1,0 0,0 1,1-1,-1-1,0 1,0 0,0-2,11-8,-2 0,0-1,0 0,-1-1,-1 0,0-1,1-4,-8 15,12-21,-1 1,-1-2,-1 0,-1 0,3-18,-13 43,0 0,-1-1,1 1,-1-1,1 1,-1-1,0 1,0-1,0 1,0-1,0 1,0-1,0 0,0 1,-1-1,1 1,0-1,-1 1,1 0,-1-1,0 1,1-1,-1 1,0 0,0 0,0-1,0 1,0 0,0 0,0 0,-1 0,1 0,0 0,0 0,-1 1,1-1,-1 0,1 1,0-1,-1 1,1 0,-1-1,1 1,-1 0,0 0,1 0,-1 0,1 0,-2 0,-74 25,72-21,-1 1,1-1,0 1,0 0,0 0,0 1,1-1,0 1,0 0,1 0,0 1,0-1,0 1,1-1,-1 1,2 0,-1 0,1 0,0 0,1 0,-1 0,1 0,1 0,-1 0,1 0,1 0,-1 0,1 0,0-1,2 4,-1-2,1 1,0-1,0 0,1 0,0 0,0-1,1 0,0 0,1 0,-1-1,1 0,0 0,1 0,-1-1,1 0,0-1,1 0,-1 0,1 0,-1-1,1-1,0 0,0 0,0 0,0-1,1-1,-1 1,0-2,0 1,0-1,1 0,-1-1,3-1,5-8,-4-1</inkml:trace>
  <inkml:trace contextRef="#ctx0" brushRef="#br0" timeOffset="1030.476">1384 1112,'5'-9,"1"-4</inkml:trace>
  <inkml:trace contextRef="#ctx0" brushRef="#br0" timeOffset="1562.973">1384 1112,'70'-37,"70"-89,-27-27,-92 118,-1-1,-2 0,-2-2,-1 0,-2 0,2-14,-12 40,0 1,0-1,-2 0,1 0,-2-1,1 1,-2 0,1 0,-2 0,0-3,1 13,1 1,0-1,-1 1,0-1,1 1,-1-1,0 1,1 0,-1-1,0 1,0 0,0 0,0 0,-1-1,1 1,0 0,0 0,-1 1,1-1,0 0,-1 0,1 1,-1-1,1 1,-1-1,1 1,-1 0,1-1,-1 1,1 0,-1 0,1 0,-1 0,0 0,1 1,-1-1,1 0,-1 1,1-1,-1 1,1-1,-1 1,1 0,0 0,-1 0,1 0,0 0,0 0,-1 0,-60 56,44-36,2 0,0 1,1 1,1 1,2 0,0 0,1 1,2 1,1-1,0 2,2-1,1 1,2 0,0 0,2 0,1 12,3-28,1 1,1-2,0 1,0 0,1-1,1 0,-1-1,2 1,-1-1,1 0,1-1,-1 0,1-1,1 1,-1-2,1 1,1-1,-1-1,1 0,0 0,0-1,0-1,0 0,1 0,7 0,28 13,-28-9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0,'30'18,"5"-12,0-1,0-2,0-1,0-2,23-3,19 1,109 2,-174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1,'28'9,"20"4,6-1,-1-2,-5-3,-6-2,-5-3,-4-1,-3-1,-2-1,-1 1,0-1,1 1,-6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0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467 546,'-27'54,"-59"80,-75 85,-5-11,166-208,0 1,0 0,0-1,0 1,0-1,-1 1,1-1,0 1,0-1,-1 1,1-1,0 1,-1-1,1 1,-1-1,1 1,-1-1,1 0,0 1,-1-1,1 0,-1 1,0-1,1 0,-1 0,1 1,-1-1,1 0,-1 0,0 0,1 0,-1 0,1 0,-1 0,1 0,-1 0,0 0,1 0,-1 0,1 0,-1-1,0 1,1 0,-1 0,1-1,-1 1,1 0,-1-1,1 1,0 0,-1-1,1 1,-1-1,1 1,0-1,-1 1,1-1,0 1,-1-1,1 1,0-1,0 0,1-13</inkml:trace>
  <inkml:trace contextRef="#ctx0" brushRef="#br0" timeOffset="431.758">43 574,'-7'-11,"21"36,210 255,-30-38,-127-137,-67-106,-1 1,1-1,0 1,0-1,0 0,0 1,-1-1,1 1,0-1,0 1,0-1,0 1,0-1,0 1,0-1,0 0,1 1,-1-1,0 1,0-1,0 1,1-1,-1 1,0-1,0 1,1 0,-1-1,0 1,1-1,-1 1,1-1,-1 1,0 0,1-1,-1 1,1 0,-1 0,1-1,-1 1,1 0,-1 0,1 0,-1 0,1 0,0-1,-1 1,1 0,-1 0,1 0,-1 0,1 1,-1-1,1 0,-1 0,1 0,-1 0,1 1,-1-1,1 0,0 0,-1-19</inkml:trace>
  <inkml:trace contextRef="#ctx0" brushRef="#br0" timeOffset="1002.613">749 94,'7'-9,"1"1,0 0,0 1,1 0,0 0,0 1,0 0,1 1,0 0,0 0,0 1,1 0,-1 1,1 0,0 1,0 0,0 1,0 0,0 1,0 0,0 1,0 0,0 0,5 2,-13-2,-1-1,1 0,-1 0,1 1,-1 0,1-1,-1 1,0 0,1 0,-1 0,0 0,0 1,0-1,1 1,-2-1,1 1,0 0,0 0,0 0,-1-1,1 2,-1-1,0 0,1 0,-1 0,0 1,0-1,0 1,-1-1,1 0,-1 1,1-1,-1 1,0 0,0-1,0 1,0-1,0 1,-1 0,-34 97,-12-31,37-57,0 0,1 1,0 0,1 1,1 0,0 0,1 0,0 1,1 0,1 0,0 1,1 5,2-19,2 1,-1-1,0 1,0-1,1 0,-1 1,1-1,0 0,0 1,0-1,0 0,0 0,0 0,1 0,-1 0,1 0,-1 0,1 0,0-1,-1 1,1 0,0-1,0 0,0 1,0-1,1 0,-1 0,0 0,0 0,1-1,-1 1,1-1,-1 1,1-1,93 2,-76-3,124-20,-119 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4,'0'0,"-1"0,1-1,0 1,-1 0,1-1,-1 1,1 0,-1 0,1-1,-1 1,1 0,-1 0,1 0,-1 0,0-1,1 1,-1 0,1 0,-1 0,1 0,-1 1,1-1,-1 0,0 0,1 0,-1 0,1 0,-1 1,1-1,-1 0,1 0,-1 1,1-1,0 0,-1 1,1-1,-1 1,1-1,0 0,-1 1,1-1,0 1,-1-1,1 1,0-1,0 1,0-1,-1 1,1 0,0-1,0 1,0-1,0 1,0-1,0 1,0-1,0 1,0 0,0-1,1 1,-7 39,6-39,0 474,-30-68,30-393,-1-1,0 0,0 1,-2-1,1 0,-2 0,0 0,0 0,-1-1,-1 0,-6 11,32-73,7-6,-16 29</inkml:trace>
  <inkml:trace contextRef="#ctx0" brushRef="#br0" timeOffset="576.215">440 315,'-286'225,"170"-143,116-80,-1 0,1 1,0-1,0 0,0 1,0-1,1 1,-1-1,1 0,-1 1,1-1,0 0,0 0,0 0,0 0,0 1,0-1,1-1,-1 1,1 0,-1 0,1 0,0-1,0 1,0-1,0 1,0-1,0 0,0 0,0 0,0 0,0 0,1-1,-1 1,0 0,1-1,1 0,2 3,52 26,-24-14,-1 2,-1 1,-1 1,-1 1,0 2,22 23,-47-40,0 0,-1 0,0 0,0 1,0 0,-1 0,1 0,-1 0,-1 0,0 1,1-1,-2 1,1 0,-1 0,0-1,-1 1,1 0,-1 1,11 49,-11-56,1 0,-1 0,1 0,-1 0,1 0,-1 0,1 0,0 0,-1 0,1 0,0 0,0-1,0 1,0 0,0 0,0-1,0 1,0-1,0 1,0-1,0 1,0-1,0 0,0 0,0 1,0-1,0 0,1 0,-1 0,0 0,0 0,0 0,0 0,0-1,1 1,-1 0,0-1,0 1,0-1,0 1,0-1,0 1,0-1,0 0,0 1,-1-1,1 0,0 0,11-9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7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0,'-11'138,"1"-68,3 1,3 0,3 0,4 14,-1 34,-2 9,0-116</inkml:trace>
  <inkml:trace contextRef="#ctx0" brushRef="#br0" timeOffset="367.454">0 762,'97'14,"1"-4,0-4,81-7,-123 1,182-28,-128 10,-103 29,-14 0</inkml:trace>
  <inkml:trace contextRef="#ctx0" brushRef="#br0" timeOffset="971.729">254 1017,'31'-18,"5"3,122-32,-155 46,-1 1,0-1,0 1,0-1,1 1,-1 0,0 0,0 0,1 0,-1 0,0 0,0 1,1-1,-1 1,0-1,0 1,0 0,0 0,0 0,0 0,0 0,0 1,0-1,0 0,-1 1,1 0,0-1,-1 1,0 0,1 0,-1 0,0 0,0 0,0 0,0 0,0 0,0 0,-1 0,1 0,-1 1,0-1,1 0,-1 1,0-1,0 0,-1 0,1 1,0-1,-1 0,1 0,-1 0,0 1,0-1,0 0,-6 11,-1 0,0 0,-1-1,0 0,-1-1,-1 0,1 0,-6 2,-27 29,-12 15,38-42,1 0,1 1,0 1,2 0,0 1,0 0,2 1,-5 12,-8 62,24-90,0 0,0 0,0 0,0 0,1 0,-1 0,1-1,0 1,0 0,0 0,0 0,1-1,-1 1,1-1,-1 1,1-1,0 1,0-1,0 0,0 0,1 0,-1 0,0 0,1-1,-1 1,1-1,0 1,-1-1,1 0,1 0,12 3,1-1,-1-1,1 0,-1-1,1-1,-1-1,1 0,-1-1,1-1,-1 0,0-1,12-5,114-60,-119 57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7:54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288,'-10'-9,"0"1,0 0,-1 0,0 1,0 0,-1 1,0 0,0 1,0 0,-1 1,0 1,1 0,-1 0,0 1,-1 1,1 0,-11 2,-4 3,-1 1,1 2,0 1,1 1,0 1,0 2,1 0,-10 8,20-11,0 0,0 1,1 1,0 1,1 0,1 0,0 2,0-1,1 2,1 0,0 0,1 1,-7 16,14-26,-1-1,2 1,-1 0,1 0,0 1,0-1,0 0,1 1,0-1,0 1,1-1,0 1,0-1,1 1,-1-1,1 1,1-1,-1 0,1 1,0-1,1 0,-1 0,1 0,3 4,2-1,1 0,0 0,0-1,1 0,0-1,0 0,0 0,1-1,0-1,1 0,-1 0,1-1,0-1,0 0,0 0,0-1,1-1,-1 0,1 0,-1-2,0 1,1-2,10-2,6-4,-29 8,0 0,-1 0,1 0,0 0,-1 0,1 0,0 0,-1-1,1 1,0 0,-1 0,1 0,0 0,0 0,-1-1,1 1,0 0,-1 0,1-1,0 1,0 0,0 0,-1-1,1 1,0 0,0-1,0 1,0 0,0-1,0 1,-1 0,1-1,0 1,0 0,0-1,0 1,0 0,0-1,0 1,0 0,0-1,1 1,-1 0,0-1,0 1,0 0,0 0,0-1,1 1,-1 0,0-1,0 1,0 0,1 0,-1-1,0 1,0 0,1 0,-1 0,0-1,-13 0,0 1,0 0,0 1,-1 0,1 1,0 1,1 0,-1 0,0 1,1 1,-9 4,-11 6,1 2,1 0,0 2,2 2,0 0,1 2,-20 22,30-25,0 0,2 2,0 0,2 0,0 1,2 1,0 0,-1 9,8-28,1 1,0 0,0-1,1 1,0 0,0 1,0-1,1 0,0 0,0 1,0-1,1 1,0-1,0 1,1-1,0 0,0 1,0-1,1 0,0 0,0 0,0 0,1 0,0 0,0-1,1 1,-1-1,1 0,1 0,-1 0,0-1,1 1,0-1,0 0,0 0,1-1,-1 0,7 3,11-1,1-1,1-1,-1-1,0-1,0-2,1 0,8-2,221-51,-227 46,-3 0</inkml:trace>
  <inkml:trace contextRef="#ctx0" brushRef="#br0" timeOffset="863.334">1948 148,'-1'-1,"0"0,0 1,0-1,0 1,0-1,0 1,0-1,0 1,0 0,0 0,0-1,0 1,-1 0,1 0,0 0,0 0,0 0,0 1,0-1,0 0,0 0,0 1,0-1,0 1,0-1,0 1,0-1,0 1,0-1,0 1,0 0,1-1,-1 1,0 0,1 0,-1 0,0 0,1 0,-1 0,1 0,-1 0,-24 42,-9 118,7 42,16-129,-45 199,-8-30,69-238,1-10</inkml:trace>
  <inkml:trace contextRef="#ctx0" brushRef="#br0" timeOffset="2180.629">2343 741,'-22'3,"0"0,0 2,1 1,-1 1,1 1,1 0,0 2,0 0,0 1,2 1,-1 1,2 1,-1 0,2 1,0 1,1 1,1 0,0 1,1 1,8-11,1 0,0 1,1 0,0 0,0 0,1 0,0 0,0 0,1 1,0-1,1 0,0 1,1-1,0 0,0 1,1-1,0 1,-1-8,0 0,0 0,1 0,-1 0,1 0,-1 0,1 0,0-1,0 1,-1 0,1-1,0 0,1 1,-1-1,0 0,0 0,0 0,1 0,-1-1,0 1,1-1,-1 1,1-1,-1 0,1 0,-1 0,0 0,1 0,-1 0,1-1,-1 1,0-1,1 0,-1 0,2-1,82-40,-82 40,36-27,-2-1,0-3,-2 0,-2-3,22-27,23-24,-79 87,0 0,0 1,0-1,1 0,-1 1,0-1,0 0,0 0,0 1,1-1,-1 0,0 1,0-1,1 0,-1 0,0 0,0 1,1-1,-1 0,0 0,1 0,-1 0,0 1,0-1,1 0,-1 0,0 0,1 0,-1 0,0 0,1 0,-1 0,1 0,-1 0,0 0,1 0,-1 0,0-1,0 1,1 0,-1 0,0 0,1 0,-1 0,0-1,1 1,-1 0,0 0,0-1,1 1,-1 0,0 0,0-1,0 1,0 0,1 0,-1-1,-8 37,6-28,-3 11,1 1,1-1,0 1,2-1,0 1,1 0,1 0,1-1,2 9,-3-25,0 0,0 0,0 0,1 0,-1 0,0 0,1 0,0-1,0 1,0 0,0-1,0 0,0 1,1-1,-1 0,1 0,0-1,-1 1,1 0,0-1,0 0,0 0,0 0,0 0,0 0,0 0,0-1,1 1,-1-1,0 0,0 0,0 0,0-1,1 1,-1-1,0 0,6-1,0 0,0-1,-1 0,1-1,-1 0,0 0,0-1,0 0,0-1,-1 1,0-1,0-1,50-51,-31 28,2 1,1 1,1 2,1 1,2 1,0 2,2 1,0 1,-32 19,-1-1,1 0,0 1,0-1,-1 1,1 0,0 0,0 0,0 0,0 1,0-1,1 1,-1 0,0 0,0 0,0 0,0 0,0 1,0 0,0-1,0 1,0 0,0 0,0 1,0-1,-1 0,1 1,-1 0,1 0,-1 0,1 0,-1 0,0 0,0 0,0 1,0-1,0 1,-1 0,2 2,-1 8,-1 1,-1-1,0 0,-1 1,0-1,-1 0,0 0,-1 1,-1-2,0 1,0 0,-2-1,1 0,-2 0,1 0,-2-1,1 0,-2-1,-8 9,13-12,-7 7,1-1,-2 0,0-1,-1 0,0-1,0 0,-1-1,-10 5,25-16,-1 1,1-1,-1 0,1 1,-1-1,1 0,-1 0,0 1,1-1,-1 0,0 0,0 0,0 0,1 1,-1-1,0 0,0 0,0 0,0 0,0 0,-1 0,1 1,0-1,0 0,-1 0,1 0,0 0,-1 1,1-1,-1 0,1 1,-1-1,1 0,-1 0,1 1,-1-1,0 1,1-1,-1 1,0-1,1 1,-1-1,0 1,0 0,0-1,1 1,-1 0,0 0,0-1,0 1,0 0,0 0,1 0,-1 0,0 0,0 0,0 1,0-1,0 0,1 0,-1 1,0-1,0 0,0 1,1-1,-2 1,8-10,0 0,0 0,1 1,0 0,1 1,-1-1,1 2,1-1,-1 1,1 0,0 1,1 0,-1 0,1 1,4-2,-7 6,-1 0,1 0,-1 0,1 1,-1 0,0 1,1-1,-1 1,0 0,0 0,0 1,0 0,-1 0,1 0,-1 1,1 0,-1 0,0 0,-1 1,1 0,41 27,-37-28,0 0,0 0,0-1,1 0,-1-1,1 0,0 0,0-1,0 0,-1-1,1 0,0-1,0 0,0 0,0-1,-1-1,1 1,-1-1,0-1,1 0,-2 0,1-1,3-2,16-12,-2 0,0-2,-1 0,-1-2,-1-1,8-11,30-31,-37 42,-1 0,-1-2,-2-1,0-1,7-16,-12 19,-2-2,-1 1,-1-2,-2 1,0-2,-2 1,-1-1,-1 0,-2 0,-1 0,-1-1,-2-19,1 46,-1 1,1-1,-1 0,0 0,0 1,0-1,0 1,0-1,0 1,-1-1,1 1,-1 0,0 0,0 0,1 0,-1 0,0 0,-1 0,1 1,0-1,-1 1,1-1,0 1,-1 0,0 0,1 0,-1 0,1 1,-1-1,0 1,0-1,1 1,-1 0,0 0,0 0,1 1,-1-1,0 1,0-1,1 1,-1 0,1 0,-1 0,1 0,-1 1,1-1,0 0,-1 1,1 0,0 0,0 0,0 0,0 0,1 0,-1 0,0 0,1 1,-5 9,1 0,0 0,1 0,0 0,1 1,0-1,1 1,1 0,0 0,1 0,0 0,1 0,0-1,1 3,0 22,31 158,-12-103,11 78,-20-96,-5-43,-2 0,-2 1,0-1,-2 1,-2 14,-8-18,9-28,0-1,0 1,0 0,0-1,0 1,0 0,0-1,0 1,0 0,0-1,0 1,0 0,0-1,-1 1,1 0,0 0,0-1,0 1,-1 0,1-1,0 1,0 0,-1 0,1 0,0-1,0 1,-1 0,1 0,0 0,-1 0,1-1,0 1,-1 0,1 0,0 0,-1 0,1 0,0 0,-1 0,1 0,0 0,-1 0,1 0,0 0,-1 0,1 0,0 0,-1 1,1-1,0 0,0 0,-1 0,1 0,0 1,-1-1,1 0,0 0,0 1,0-1,-1 0,1 0,0 1,-2-15,0 0,1 1,0-1,1 0,1 0,0 0,1 1,0-1,1 0,1 1,4-29,-4 17</inkml:trace>
  <inkml:trace contextRef="#ctx0" brushRef="#br0" timeOffset="2463.466">3388 628,'33'0,"16"0,10 0,-1 0,-6 0,-1 0,-5 0,-1-5,-3-2,1 1,-2 1,-4 1,-2 2,-3 1,-2 0,-11 6,-9 2</inkml:trace>
  <inkml:trace contextRef="#ctx0" brushRef="#br0" timeOffset="2717.155">4235 938,'9'29,"3"14,0-5,-2-9</inkml:trace>
  <inkml:trace contextRef="#ctx0" brushRef="#br0" timeOffset="2883.114">4206 542,'0'0</inkml:trace>
  <inkml:trace contextRef="#ctx0" brushRef="#br0" timeOffset="3101.07">4912 628,'-23'4,"0"2,1 1,0 1,0 1,1 1,0 1,0 0,2 2,-1 0,2 2,0 0,0 0,2 2,0 0,-5 8,18-20,1 0,-1 0,1 0,1 1,-1-1,1 0,0 1,0-1,0 1,1 0,0-1,0 1,0-1,1 1,0 0,0-1,0 0,1 1,-1-1,1 0,1 1,-1-1,1-1,0 1,0 0,0-1,1 1,-1-1,1 0,0 0,0 0,1-1,-1 1,1-1,0 0,0 0,7 4,0 0,0-1,1 0,-1-1,1 0,0-1,1 0,-1-1,0-1,1 0,0-1,-1-1,1 0,0 0,0-1,-1-1,1-1,-1 0,0 0,1-1,-2-1,1 0,0-1,-1 0,10-8,-4 0</inkml:trace>
  <inkml:trace contextRef="#ctx0" brushRef="#br0" timeOffset="4229.946">6012 741,'-15'101,"6"1,3 0,7 66,0-130,-12 23,2-93,17-15,2 1,2 0,2 0,3 1,1 1,2 1,2 1,1 0,26-31,-20 30,3 2,1 1,2 2,1 2,2 0,39-25,-70 55,0 0,0 1,1 0,-1 1,1-1,1 1,-1 1,0 0,1 0,0 0,0 1,0 1,-1 0,2 0,2 0,-8 4,0 0,-1 0,0 1,0-1,0 1,0 0,0 0,-1 0,1 0,-1 0,0 0,-1 1,1-1,-1 0,0 1,0 0,0-1,0 1,-1 0,0-1,0 1,0 0,-1-1,1 1,-1 0,0-1,-1 1,1-1,-2 2,-2 24,-3-1,0 0,-2-1,-1 0,-1-1,-1 0,-1-1,-2-1,0 0,-2-1,-3 2,11-15,-1 0,-1-1,1 0,-2 0,1-2,-1 1,-1-2,1 0,-1 0,-1-2,1 1,-1-2,-6 1,2 1,-55 7,72-13,0 0,0 0,0-1,0 1,0-1,0 1,0-1,0 0,1 0,-1 0,0 0,0 0,1 0,-1-1,0 1,1-1,0 1,-1-1,1 1,0-1,0 0,-1 1,1-1,1 0,-1 0,0 0,0 0,1 0,-1 0,1 0,-1 0,1 0,0-2,0-2,1-1,0 0,0 0,1 0,0 1,0-1,0 1,1 0,0-1,0 1,1 0,-1 1,1-1,1 1,-1-1,1 1,3-3,13-15</inkml:trace>
  <inkml:trace contextRef="#ctx0" brushRef="#br0" timeOffset="4595.348">6972 628,'-24'13,"1"2,1 1,0 1,2 1,0 0,0 2,2 0,1 1,-3 5,18-23,-1 0,1 0,-1 1,1-1,0 1,1-1,-1 1,0 0,1-1,0 1,0 0,0 0,0 0,1 0,0 0,-1 0,1 0,1 0,-1 0,1 0,-1 0,1 0,0 0,1 0,-1 0,1-1,-1 1,1-1,0 1,1-1,-1 1,0-1,1 0,0 0,0 0,0-1,0 1,0-1,0 1,1-1,-1 0,1 0,1 0,2 0,1 0,0-1,-1 0,1 0,0 0,0-1,0 0,-1-1,1 0,0 0,0 0,-1-1,1 0,-1-1,0 0,0 0,0 0,0-1,0 0,-1-1,1 1,3-5,1 0,-1-1,0 0,0-1,-1 0,-1-1,0 0,0 0,-1-1,-1 0,0 0,-1 0,0-2,-4 6,0-1,0 1,-1-1,-1 1,1-1,-1 1,-1 0,0-1,0 1,-1 0,0 0,-1 0,0 0,0 1,-1 0,0 0,0 0,-1 0,0 1,0 0,-1 0,0 0,0 1,-1 0,0 1,0 0,0 0,0 0,-1 1,0 1,1-1,-6 0,-10 1,5 4</inkml:trace>
  <inkml:trace contextRef="#ctx0" brushRef="#br0" timeOffset="8831.974">7479 63,'6'-62,"-6"62,0 0,0 0,0 1,0-1,0 0,0 0,-1 0,1 1,0-1,0 0,0 0,0 0,-1 1,1-1,0 0,0 0,0 0,-1 0,1 0,0 0,0 1,-1-1,1 0,0 0,0 0,-1 0,1 0,0 0,0 0,-1 0,1 0,0 0,0 0,-1 0,1 0,0 0,0-1,-1 1,1 0,0 0,0 0,-1 0,1 0,0 0,0-1,0 1,-1 0,1 0,0 0,0-1,-11 28,4 10,2 0,1 0,3 0,0 1,4 21,-1 19,-1 229,-4-280,0 0,-2 0,0-1,-2 1,-2-1,0 0,-5 8,7-17,30-38,0-24,-14 21</inkml:trace>
  <inkml:trace contextRef="#ctx0" brushRef="#br0" timeOffset="9154.143">7169 401,'14'0,"10"0,6 0,2 0,1 0,-1 0,-1 0,-1 0,0 0,-1 0,-1 0,0 0,0 0,1 0,-1 0,0 0,-5 0</inkml:trace>
  <inkml:trace contextRef="#ctx0" brushRef="#br0" timeOffset="9583.554">7790 741,'24'0,"121"-13,-141 12,1 0,-1 0,1-1,-1 0,0 0,0 0,0-1,0 1,0-1,0 0,-1 0,1 0,-1 0,0-1,0 1,0-1,-1 0,1 0,-1 0,0 0,0-1,0 1,-1 0,1-1,-1 1,0-1,0 1,0-4,-1 5,0 1,0 0,0 0,0-1,0 1,0 0,-1 0,1 0,-1-1,1 1,-1 0,0 0,0 0,0 0,0 0,0 0,-1 0,1 1,0-1,-1 0,1 1,-1-1,0 1,0-1,1 1,-1 0,0 0,0 0,0 0,0 0,0 0,0 0,-1 1,1-1,0 1,0-1,-2 1,-84 11,79-7,0 0,1 0,-1 1,1 0,0 1,1 0,-1 0,1 0,0 1,1 0,0 0,0 1,0 0,1 0,0 0,1 0,0 1,0 0,1 0,0 0,0 0,1 1,0-1,1 1,0-1,1 1,0-1,0 1,1 0,0-1,1 1,0-1,1 5,1-9,0 0,-1 0,2-1,-1 1,0-1,1 0,0-1,0 1,0-1,0 0,0 0,1 0,-1-1,1 0,0 0,0-1,0 1,0-1,0 0,0-1,2 1,130-10,-9-25,-103 25</inkml:trace>
  <inkml:trace contextRef="#ctx0" brushRef="#br0" timeOffset="10049.359">8242 909,'108'-146,"-65"75,25-26,-68 96,1 1,-1-1,1 1,-1-1,1 1,-1-1,1 1,0-1,-1 1,1 0,0-1,0 1,-1 0,1 0,0-1,0 1,-1 0,1 0,0 0,0 0,-1 0,1 0,0 0,0 0,-1 0,1 1,0-1,0 0,-1 0,1 1,0-1,-1 0,1 1,0-1,-1 1,1-1,0 1,-1-1,1 1,-1-1,1 1,-1 0,1-1,-1 1,0 0,1-1,-1 1,0 0,1 0,-1-1,0 1,0 0,0 0,0-1,0 1,0 0,0 0,0 0,7 56,-7-46,0-5,0 1,1-1,0 1,0-1,0 1,1-1,-1 0,2 1,-1-1,1 0,0 0,0-1,0 1,1-1,0 1,0-1,0 0,1-1,-1 1,1-1,1 0,-1 0,0 0,1-1,0 0,0 0,0 0,0-1,4 1,2-2,-1 0,1-2,0 1,0-1,0-1,0 0,-1-1,1 0,-1-1,0 0,0-1,0 0,-1 0,0-1,0-1,0 0,-1 0,1-1,-2 0,1-1,-2 1,1-2,-1 1,0-1,5-10,-1-3</inkml:trace>
  <inkml:trace contextRef="#ctx0" brushRef="#br0" timeOffset="10500.604">9343 34,'0'493,"-58"-121,58-387,1-2</inkml:trace>
  <inkml:trace contextRef="#ctx0" brushRef="#br0" timeOffset="10735.063">9031 542,'34'0,"16"0,4 0,2 0,-3 0,-6 0,-1 0,-4 0,-5 0,-3 0,-2 0,-3 0,-1 0,0 0,-5 0</inkml:trace>
  <inkml:trace contextRef="#ctx0" brushRef="#br0" timeOffset="10966.835">9794 599,'-5'29,"3"14,3 5,0-2,5-8,2-5,-1-9</inkml:trace>
  <inkml:trace contextRef="#ctx0" brushRef="#br0" timeOffset="11129.804">9851 430</inkml:trace>
  <inkml:trace contextRef="#ctx0" brushRef="#br0" timeOffset="11746.883">10415 599,'-20'2,"0"1,0 1,0 0,0 2,1 0,0 1,1 1,-1 1,2 1,-1 0,1 1,1 1,0 1,-3 3,15-11,0 1,1-1,0 1,-1 0,2 0,-1 0,1 0,0 1,0-1,1 1,-1-1,2 1,-1-1,1 1,-1-4,1-1,0 0,0 1,0-1,1 0,-1 1,0-1,1 0,0 1,-1-1,1 0,0 0,0 1,0-1,1 0,-1 0,0 0,1 0,-1-1,1 1,0 0,-1-1,1 1,0-1,0 1,0-1,0 0,0 0,1 0,-1 0,0 0,0-1,1 1,-1-1,0 1,1-1,-1 0,0 0,2 0,10-2,1 0,-1-1,0-1,-1 0,1-1,-1 0,0-1,0-1,0 0,-1-1,0 0,-1-1,0 0,9-9,34-24,-44 34,-9 7,0-1,0 0,0 1,0-1,0 1,0 0,0-1,1 1,-1 0,0 0,1 0,-1 0,1 0,-1 0,1 0,0 0,-1 0,1 1,0-1,0 1,-1-1,1 1,0 0,0 0,0 0,-1 0,1 0,0 0,0 0,-1 1,1-1,0 0,0 1,-1 0,1-1,0 1,-1 0,1 0,-1 0,1 0,-1 0,1 0,-1 0,0 1,1-1,7 43,-10-40,1 0,0 0,1 0,-1-1,1 1,-1 0,1-1,0 1,1 0,-1-1,1 1,-1-1,1 0,0 1,0-1,1 0,-1 0,0 0,1-1,0 1,0-1,0 1,0-1,0 0,0 0,0 0,1 0,0-1,6 2,1-1,0-1,-1 0,1 0,0-1,-1 0,1-1,0 0,-1-1,1 0,-1-1,1 0,-1-1,0 0,-1 0,1-1,-1 0,3-3,152-121,-139 105,-1 0,-1-2,-1-1,-2 0,0-1,-2-1,-2-1,0-1,-2 0,-1-1,-2 0,-1-1,4-24,-12 52,0 0,-1 1,1-1,-1 0,0 0,0 0,-1 0,0 0,0 0,0 0,0 0,-1 0,0 0,0 0,0 0,0 0,-1 1,0-1,0 0,0 1,-1-1,1 1,-1 0,0 0,0 0,-1 0,1 1,-1-1,1 1,-1 0,-1 0,1 0,0 1,0-1,-1 1,0 0,1 0,-1 1,0-1,0 1,0 0,0 1,0-1,-2 1,-1 1,0 1,0 0,0 0,1 1,-1 0,1 0,0 0,0 1,0 1,0-1,1 1,-1 0,1 0,1 1,-1 0,1 0,0 0,0 1,1 0,-1 0,2 0,-1 0,1 0,0 1,0 0,1 1,-5 16,2 0,1 0,1 1,1-1,1 1,1 0,3 17,-1-21,2-1,0 0,2 0,0 0,1-1,1 0,1 0,1-1,1 0,0 0,1-2,1 1,1-2,0 0,1 0,1-1,1-1,0-1,8 5,-10-6,0-2,1 1,0-2,0 0,1-1,0-1,1 0,0-1,0-1,0-1,0-1,15 1,-5-3,-5-2</inkml:trace>
  <inkml:trace contextRef="#ctx0" brushRef="#br0" timeOffset="12653.751">12306 628,'11'6,"1"0,0-1,1 0,-1 0,1-1,-1-1,1 0,0-1,0-1,1 0,-1 0,0-1,0-1,0 0,0-1,0-1,0 1,0-2,-1 0,1-1,-1 0,0-1,0 0,-1-1,0 0,0 0,-1-2,0 1,0-1,-1-1,0 1,-1-2,4-5,-10 14,0 0,0 0,-1 0,1-1,-1 1,1-1,-1 1,0-1,0 0,0 1,-1-1,1 0,0 0,-1 0,0 1,0-1,0 0,0 0,0 0,0 0,-1 1,1-1,-1 0,0 0,0 1,0-1,0 1,0-1,-1 1,1-1,-1 1,0 0,1-1,-1 1,0 0,0 0,-1 0,1 1,0-1,-1 0,1 1,-1 0,1-1,-1 1,1 0,-1 1,0-1,0 0,-12-1,0 1,0 0,1 2,-1-1,0 2,0 0,0 0,1 2,-1 0,1 0,0 1,0 1,1 1,-1 0,1 0,1 1,0 1,0 0,0 1,1 0,1 1,0 0,0 0,1 1,-3 6,8-13,1 0,0 0,-1 0,2 0,-1 1,1-1,0 1,0 0,0-1,1 1,0 0,0 0,0 0,1 0,0 0,0 0,0 0,1 0,0 0,0 0,1-1,-1 1,1 0,1-1,-1 1,1-1,0 1,0-1,0 0,1-1,0 1,0 0,2 1,3 0,0 1,1-1,-1-1,1 0,1 0,-1-1,1 0,-1-1,1 0,0-1,0 0,0-1,0 0,1-1,-1 0,2-1,178-31,-180 30,12-3,0 0,-1-1,1-1,-1-1,-1-1,0-1,0-1,-1-1,8-6,-11 1</inkml:trace>
  <inkml:trace contextRef="#ctx0" brushRef="#br0" timeOffset="13065.658">12870 768,'20'-4,"-1"-1,-1-1,1-1,-1-1,0 0,-1-1,0-1,0-1,-1 0,0-1,-1-1,-1 0,0-1,0-1,-2 0,0-1,0 0,-2-1,0 0,34-66,-73 189,27-99,0-1,0 0,1 1,0-1,0 0,1 1,0 0,0-1,0 1,1-1,0 1,0-1,0 0,1 1,0-1,1 0,-1 0,1 0,0 0,0-1,1 1,0-1,0 0,0 0,1 0,-1-1,1 1,0-1,0 0,1-1,3 3,-3-4,0 1,1-1,0 0,-1 0,1-1,0 0,0 0,0 0,-1-1,1 0,0-1,0 1,0-1,0-1,-1 1,1-1,0 0,-1-1,0 0,1 0,-1 0,5-4,120-99,-127 102,8-6,0-1,-1-1,-1 0,0 0,0-1,-1 0,-1-1,0 1,-1-2,2-6,-4 1</inkml:trace>
  <inkml:trace contextRef="#ctx0" brushRef="#br0" timeOffset="13751.284">13915 655,'259'-194,"-257"194,-1-1,1 1,0-1,0 0,-1 0,1 0,-1 0,1 0,0 0,-1-1,0 1,1 0,-1-1,0 1,0-1,0 0,0 1,0-1,0 0,0 1,-1-1,1 0,0 0,-1 0,0 0,1 0,-1 0,0 1,0-1,0 0,0 0,-1 0,1 0,0 0,-1 0,1 0,-1 1,0-1,1 0,-1 0,0 1,0-1,0 0,0 1,-1-1,1 1,0 0,-1-1,1 1,-1 0,1 0,-1 0,1 0,-1 0,0 0,0 0,1 1,-1-1,-14-1,1 1,0 1,0 0,0 1,0 0,0 2,0-1,0 2,0 0,1 1,0 0,0 1,0 1,1 0,0 1,0 0,-1 2,6-5,0 1,-1 0,2 0,-1 1,1 0,0 0,0 1,1 0,0 0,1 0,-1 1,2 0,-1 0,1 0,1 0,-1 1,2 0,-1-1,1 1,1 0,0 0,0 0,1 0,0 0,1 0,0 0,1 0,0 0,0 0,1 0,0-1,3 5,-1-7,1 0,-1 0,2-1,-1 0,1 0,0 0,0-1,1 0,-1-1,1 1,0-1,1-1,-1 0,0 0,1 0,0-1,0-1,-1 1,4-1,13 1,0 0,0-2,1-1,-1-1,0-1,7-3,10-2,-1-2,-1-2,0-1,-1-2,0-2,-1-1,-1-2,-1-2,-1-1,-1-2,-1-1,-1-2,-2-1,-1-1,-1-2,17-25,-7-29,-37 84,-1 1,0-1,1 0,-1 0,0 0,0 0,0 0,0 0,0 0,-1 0,1 0,0 0,-1 0,1 0,-1 0,0 1,0-1,0 0,0 0,0 1,0-1,0 1,-1-1,1 1,0-1,-1 1,1 0,-1 0,0-1,1 1,-1 0,0 1,0-1,1 0,-1 0,0 1,0-1,0 1,0 0,0-1,0 1,0 0,0 0,-1 1,-9-1,0 2,0-1,1 2,-1-1,1 2,0-1,0 2,0-1,0 2,1-1,0 1,0 1,0 0,1 0,0 1,1 0,-1 1,6-6,0-1,0 1,0-1,1 1,0 0,-1 0,1 0,0 0,1 0,-1 0,0 1,1-1,0 1,0-1,0 1,0-1,0 1,1 0,-1-1,1 1,0 0,1-1,-1 1,0 0,1-1,0 1,0 0,0-1,0 1,1-1,-1 0,1 1,0-1,0 0,0 0,0 0,1 0,-1-1,2 2,98 41,-93-43,0-1,-1 1,1 0,-1 1,0 0,1 0,-1 1,0 0,-1 1,1-1,-1 2,0-1,0 1,-1 0,0 0,0 0,0 1,-1 0,0 0,0 1,0 0,-1-1,-1 1,1 1,-1-1,0 0,0 7,-3-6,-2 1,1-1,-1 0,0 0,-1 0,0-1,-1 1,1-1,-2 1,1-1,-1 0,0-1,-1 1,0-1,0 0,0-1,-1 0,0 0,-2 1,-25 29,22-22</inkml:trace>
  <inkml:trace contextRef="#ctx0" brushRef="#br0" timeOffset="23067.2">15353 514,'-2'-2,"0"0,-1 1,1-1,-1 0,0 1,1-1,-1 1,0 0,0 0,0 0,0 0,0 0,0 1,0-1,0 1,0 0,0 0,0 0,0 1,0-1,0 1,0-1,0 1,0 0,0 0,0 0,0 1,0-1,1 1,-1-1,-1 2,-74 65,70-59,-1 1,1 0,1 0,-1 1,2-1,0 2,0-1,1 1,0-1,1 1,0 1,1-1,1 0,0 1,-1 9,3-19,0-1,0 1,1-1,-1 1,1-1,-1 0,1 1,0-1,0 0,0 1,0-1,0 0,0 0,0 0,1 0,-1 0,1 0,0 0,-1-1,1 1,0-1,0 1,0-1,0 0,0 1,1-1,-1 0,0 0,1-1,-1 1,0 0,1-1,-1 1,1-1,-1 0,0 0,1 0,-1 0,1 0,0-1,5 0,0 0,0 0,0-1,-1 0,1 0,-1-1,1 0,-1 0,0-1,0 0,0 0,1-2,14-12,-1-2,-1 0,-1-1,0-1,-2-1,0 0,-2-1,2-6,-4 21,-13 41,0-23,51 280,-50 6,-5-239,-3 0,-2 0,-2 0,-3-2,-19 49,31-99,1 2,-1 0,0 0,0-1,0 1,0 0,-1-1,0 0,-1 0,1 0,-1 0,0 0,0-1,0 1,0-1,-1 0,0 0,0-1,0 0,-3 2,4-7,0-1,0 1,0-1,0 0,0 0,0 0,1 0,-1 0,1-1,0 0,0 0,1 0,-1 0,1 0,0 0,0 0,0-1,0 1,1-1,0 0,0 1,0-1,0 0,1-3,-3-22,2 0,1 0,1 0,2 0,1 0,1 0,2 1,0 0,2 0,2 1,0 0,2 1,6-9,-6 11,1 0,0 1,2 1,1 1,13-13,-8 11</inkml:trace>
  <inkml:trace contextRef="#ctx0" brushRef="#br0" timeOffset="23857.35">15805 571,'-22'87,"20"-79,1 1,0-1,0 1,1 0,0-1,1 1,0-1,0 1,0-1,1 1,1-1,-1 0,1 0,1 0,0 0,0-1,0 1,1-1,0 0,4 4,-7-9,0-1,0 1,1-1,-1 0,0 0,1 0,-1 0,1 0,-1 0,1-1,-1 1,1-1,0 0,-1 0,1 1,0-2,-1 1,1 0,-1-1,1 1,0-1,-1 0,1 1,-1-1,0-1,1 1,-1 0,0 0,1-1,-1 0,1 0,64-64,-56 53,101-155,-112 167,0 1,0-1,0 1,0-1,0 1,0-1,1 1,-1-1,0 1,0-1,1 1,-1 0,0-1,0 1,1-1,-1 1,0 0,1-1,-1 1,1 0,-1-1,0 1,1 0,-1 0,1-1,-1 1,1 0,-1 0,1 0,-1 0,1-1,-1 1,1 0,-1 0,1 0,-1 0,1 0,-1 0,1 0,-1 1,1-1,-1 0,1 0,-1 0,1 0,-1 1,0-1,1 0,-1 0,1 1,-1-1,0 0,1 1,-1-1,1 1,-1-1,0 0,1 1,9 33,-8-25,68 330,-62-274,-2-29,-1 1,-2-1,-1 1,-2-1,-1 1,-3 0,0-1,-4 4,4-19,-1-1,-1 1,-1-1,-1 0,-1-1,0 0,-1 0,-2-1,0 0,-10 10,20-24,-2-1,1 0,0 0,-1 0,1 0,-1-1,0 1,0-1,0 0,0 0,0 0,0-1,-1 1,1-1,0 0,-1 0,1-1,-1 0,1 1,-1-1,1-1,-1 1,1-1,-1 1,1-1,-1-1,1 1,0-1,0 1,0-1,0 0,0-1,0 1,0-1,1 0,-1 1,1-2,0 1,0 0,0-1,0 1,0-1,1 0,0 0,0 0,0 0,-1-4,2-10,0 0,2 1,0-1,1 0,1 0,1 1,0-1,1 1,1 0,1 1,0-1,1 1,1 1,1 0,0 0,7-7,-6 4,12-14,2 2,1 0,2 2,1 1,0 1,2 2,1 1,1 1,1 2,1 2,0 0,1 3,1 1,33-8,66-16,-102 28</inkml:trace>
  <inkml:trace contextRef="#ctx0" brushRef="#br0" timeOffset="25373.851">1 1728,'634'0,"-247"-28,57 26,182-7,52-27,92 14,377-6,-598 4,949-25,516 20,-699 3,-294-1,659-31,-321 28,210 31,-326-30,-820 29,-322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6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143 125,'-2'0,"-1"0,1 0,0 0,0 0,0 1,-1-1,1 1,0 0,0 0,0 0,0 0,0 0,0 0,0 0,1 0,-1 1,0-1,1 1,-1-1,1 1,-1 0,1 0,0-1,0 1,0 0,0 0,0 0,0 0,0 1,1-1,-1 0,1 0,-1 0,1 0,0 1,-2 2,-16 42,2 0,3 2,1-1,3 2,1-1,2 26,1 185,5-252,0 0,1 1,0-1,0 0,1 1,0-1,1 0,0 0,0-1,0 1,1 0,0-1,1 0,0 0,0 0,0-1,1 0,0 0,0 0,0-1,1 1,0-2,0 1,0-1,0 0,1 0,0-1,0 0,0 0,0-1,0 0,0-1,1 0,-1 0,0-1,2 0,9-4,0-2,-1-1,0 0,0-1,0-1,-1-1,-1 0,0-1,0-1,-1 0,-1-1,0-1,-1 0,0-1,-1-1,-1 1,5-11,22-31,-4-2,-2-2,-2-1,-3-1,-3-1,11-51,-25 83,-2-1,-2 0,0 0,-2-1,-2 0,-1 1,-2-4,2 36,-1-1,1 1,-1 0,0 0,0 0,1-1,-1 1,0 0,0 0,0-1,0 1,0 0,-1 0,1-1,0 1,0 0,-1 0,1-1,-1 1,1 0,-1 0,0 0,1 0,-1 0,0 0,0 0,0 0,1 0,-1 0,0 1,0-1,-1 0,1 0,0 1,0-1,0 1,0-1,0 1,-1 0,1-1,0 1,0 0,-1 0,1 0,0 0,0 0,-1 0,1 0,0 0,0 0,-1 1,-5 9,1 1,0 0,1 1,1-1,0 1,0 0,1 0,0 0,1 0,0 9,-1-2,-9 45,3 1,2 0,4 0,2 1,4-1,5 31,12 169,3-114,-24-146,1-1,0 1,0 0,0-1,1 1,0-1,0 1,0-1,0 0,1 1,-1-1,1 0,0 0,0 0,1 0,-1 0,1-1,0 1,0-1,0 0,1 0,-1 0,1 0,-1 0,1-1,0 1,0-1,2 1,14 1</inkml:trace>
  <inkml:trace contextRef="#ctx0" brushRef="#br0" timeOffset="780.86">933 1112,'3'3,"-1"0,1-1,0 1,0-1,0 0,0 0,1 0,-1 0,0-1,1 1,-1-1,1 0,0 0,-1 0,1-1,0 1,-1-1,1 0,0 0,0 0,-1 0,1-1,0 1,-1-1,1 0,0 0,-1-1,1 1,-1-1,0 0,0 1,1-1,-1-1,0 1,0 0,0-2,11-8,-2 0,0-1,0 0,-1-1,-1 0,0-1,1-4,-8 15,12-21,-1 1,-1-2,-1 0,-1 0,3-18,-13 43,0 0,-1-1,1 1,-1-1,1 1,-1-1,0 1,0-1,0 1,0-1,0 1,0-1,0 0,0 1,-1-1,1 1,0-1,-1 1,1 0,-1-1,0 1,1-1,-1 1,0 0,0 0,0-1,0 1,0 0,0 0,0 0,-1 0,1 0,0 0,0 0,-1 1,1-1,-1 0,1 1,0-1,-1 1,1 0,-1-1,1 1,-1 0,0 0,1 0,-1 0,1 0,-2 0,-74 25,72-21,-1 1,1-1,0 1,0 0,0 0,0 1,1-1,0 1,0 0,1 0,0 1,0-1,0 1,1-1,-1 1,2 0,-1 0,1 0,0 0,1 0,-1 0,1 0,1 0,-1 0,1 0,1 0,-1 0,1 0,0-1,2 4,-1-2,1 1,0-1,0 0,1 0,0 0,0-1,1 0,0 0,1 0,-1-1,1 0,0 0,1 0,-1-1,1 0,0-1,1 0,-1 0,1 0,-1-1,1-1,0 0,0 0,0 0,0-1,1-1,-1 1,0-2,0 1,0-1,1 0,-1-1,3-1,5-8,-4-1</inkml:trace>
  <inkml:trace contextRef="#ctx0" brushRef="#br0" timeOffset="1030.476">1384 1112,'5'-9,"1"-4</inkml:trace>
  <inkml:trace contextRef="#ctx0" brushRef="#br0" timeOffset="1562.973">1384 1112,'70'-37,"70"-89,-27-27,-92 118,-1-1,-2 0,-2-2,-1 0,-2 0,2-14,-12 40,0 1,0-1,-2 0,1 0,-2-1,1 1,-2 0,1 0,-2 0,0-3,1 13,1 1,0-1,-1 1,0-1,1 1,-1-1,0 1,1 0,-1-1,0 1,0 0,0 0,0 0,-1-1,1 1,0 0,0 0,-1 1,1-1,0 0,-1 0,1 1,-1-1,1 1,-1-1,1 1,-1 0,1-1,-1 1,1 0,-1 0,1 0,-1 0,0 0,1 1,-1-1,1 0,-1 1,1-1,-1 1,1-1,-1 1,1 0,0 0,-1 0,1 0,0 0,0 0,-1 0,-60 56,44-36,2 0,0 1,1 1,1 1,2 0,0 0,1 1,2 1,1-1,0 2,2-1,1 1,2 0,0 0,2 0,1 12,3-28,1 1,1-2,0 1,0 0,1-1,1 0,-1-1,2 1,-1-1,1 0,1-1,-1 0,1-1,1 1,-1-2,1 1,1-1,-1-1,1 0,0 0,0-1,0-1,0 0,1 0,7 0,28 13,-28-9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0,'30'18,"5"-12,0-1,0-2,0-1,0-2,23-3,19 1,109 2,-174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1,'28'9,"20"4,6-1,-1-2,-5-3,-6-2,-5-3,-4-1,-3-1,-2-1,-1 1,0-1,1 1,-6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0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14,'-6'-13,"-5"35,-7 186,5-100,5 0,5 1,5 18,-1-110,1 0,0-1,2 1,-1-1,2 0,0 0,1 0,1-1,0 0,1 0,5 6,-11-18,0 0,0 0,0-1,0 1,1-1,-1 0,1 0,0 0,-1 0,1 0,0 0,0-1,0 0,0 1,1-1,-1 0,0 0,0-1,1 1,-1-1,0 0,1 1,-1-2,0 1,1 0,-1-1,0 1,1-1,-1 0,0 0,0 0,0 0,0-1,0 1,0-1,0 0,1-1,91-87,-35 6,-4-2,29-61,-51 61,-34 85,0 1,0-1,-1 1,1-1,0 1,0-1,0 1,0-1,0 1,0-1,0 1,0-1,0 1,0-1,0 0,0 1,0-1,0 1,0-1,1 1,-1-1,0 1,0-1,1 1,-1-1,0 1,1 0,-1-1,0 1,1-1,-1 1,1 0,-1-1,1 1,-1 0,0 0,1-1,-1 1,1 0,-1 0,1 0,0-1,-1 1,1 0,-1 0,1 0,-1 0,1 0,-1 0,1 0,-1 0,1 0,0 1,-1-1,1 0,-1 0,1 0,-1 1,1-1,-1 0,0 0,1 1,-1-1,1 1,9 37,-10 108,-2-104,2 1,2 0,2-1,4 18,-6-47,1 0,0-1,0 0,1 1,1-1,0-1,1 1,0-1,0 0,1 0,1-1,0 0,1 0,-1-1,2 0,-1 0,1-1,1 0,-1-1,1 0,0-1,1-1,0 1,0-2,0 1,0-2,1 0,0 0,0-6,-1-1,0 0,0-1,0 0,0-1,-1 0,0-1,-1 0,1-1,-1 0,-1 0,0-1,0-1,0 1,-1-1,-1-1,0 1,0-1,-1-1,3-7,-4 12,27-47,-3-1,-2-1,-3-1,-2-1,-2-1,-3-1,-3-1,-3 0,-2 0,-3-1,-1-52,-17 51,-3 96,12-8,2-1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0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467 546,'-27'54,"-59"80,-75 85,-5-11,166-208,0 1,0 0,0-1,0 1,0-1,-1 1,1-1,0 1,0-1,-1 1,1-1,0 1,-1-1,1 1,-1-1,1 1,-1-1,1 0,0 1,-1-1,1 0,-1 1,0-1,1 0,-1 0,1 1,-1-1,1 0,-1 0,0 0,1 0,-1 0,1 0,-1 0,1 0,-1 0,0 0,1 0,-1 0,1 0,-1-1,0 1,1 0,-1 0,1-1,-1 1,1 0,-1-1,1 1,0 0,-1-1,1 1,-1-1,1 1,0-1,-1 1,1-1,0 1,-1-1,1 1,0-1,0 0,1-13</inkml:trace>
  <inkml:trace contextRef="#ctx0" brushRef="#br0" timeOffset="431.758">43 574,'-7'-11,"21"36,210 255,-30-38,-127-137,-67-106,-1 1,1-1,0 1,0-1,0 0,0 1,-1-1,1 1,0-1,0 1,0-1,0 1,0-1,0 1,0-1,0 0,1 1,-1-1,0 1,0-1,0 1,1-1,-1 1,0-1,0 1,1 0,-1-1,0 1,1-1,-1 1,1-1,-1 1,0 0,1-1,-1 1,1 0,-1 0,1-1,-1 1,1 0,-1 0,1 0,-1 0,1 0,0-1,-1 1,1 0,-1 0,1 0,-1 0,1 1,-1-1,1 0,-1 0,1 0,-1 0,1 1,-1-1,1 0,0 0,-1-19</inkml:trace>
  <inkml:trace contextRef="#ctx0" brushRef="#br0" timeOffset="1002.613">749 94,'7'-9,"1"1,0 0,0 1,1 0,0 0,0 1,0 0,1 1,0 0,0 0,0 1,1 0,-1 1,1 0,0 1,0 0,0 1,0 0,0 1,0 0,0 1,0 0,0 0,5 2,-13-2,-1-1,1 0,-1 0,1 1,-1 0,1-1,-1 1,0 0,1 0,-1 0,0 0,0 1,0-1,1 1,-2-1,1 1,0 0,0 0,0 0,-1-1,1 2,-1-1,0 0,1 0,-1 0,0 1,0-1,0 1,-1-1,1 0,-1 1,1-1,-1 1,0 0,0-1,0 1,0-1,0 1,-1 0,-34 97,-12-31,37-57,0 0,1 1,0 0,1 1,1 0,0 0,1 0,0 1,1 0,1 0,0 1,1 5,2-19,2 1,-1-1,0 1,0-1,1 0,-1 1,1-1,0 0,0 1,0-1,0 0,0 0,0 0,1 0,-1 0,1 0,-1 0,1 0,0-1,-1 1,1 0,0-1,0 0,0 1,0-1,1 0,-1 0,0 0,0 0,1-1,-1 1,1-1,-1 1,1-1,93 2,-76-3,124-20,-119 16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4,'0'0,"-1"0,1-1,0 1,-1 0,1-1,-1 1,1 0,-1 0,1-1,-1 1,1 0,-1 0,1 0,-1 0,0-1,1 1,-1 0,1 0,-1 0,1 0,-1 1,1-1,-1 0,0 0,1 0,-1 0,1 0,-1 1,1-1,-1 0,1 0,-1 1,1-1,0 0,-1 1,1-1,-1 1,1-1,0 0,-1 1,1-1,0 1,-1-1,1 1,0-1,0 1,0-1,-1 1,1 0,0-1,0 1,0-1,0 1,0-1,0 1,0-1,0 1,0 0,0-1,1 1,-7 39,6-39,0 474,-30-68,30-393,-1-1,0 0,0 1,-2-1,1 0,-2 0,0 0,0 0,-1-1,-1 0,-6 11,32-73,7-6,-16 29</inkml:trace>
  <inkml:trace contextRef="#ctx0" brushRef="#br0" timeOffset="576.215">440 315,'-286'225,"170"-143,116-80,-1 0,1 1,0-1,0 0,0 1,0-1,1 1,-1-1,1 0,-1 1,1-1,0 0,0 0,0 0,0 0,0 1,0-1,1-1,-1 1,1 0,-1 0,1 0,0-1,0 1,0-1,0 1,0-1,0 0,0 0,0 0,0 0,0 0,1-1,-1 1,0 0,1-1,1 0,2 3,52 26,-24-14,-1 2,-1 1,-1 1,-1 1,0 2,22 23,-47-40,0 0,-1 0,0 0,0 1,0 0,-1 0,1 0,-1 0,-1 0,0 1,1-1,-2 1,1 0,-1 0,0-1,-1 1,1 0,-1 1,11 49,-11-56,1 0,-1 0,1 0,-1 0,1 0,-1 0,1 0,0 0,-1 0,1 0,0 0,0-1,0 1,0 0,0 0,0-1,0 1,0-1,0 1,0-1,0 1,0-1,0 0,0 0,0 1,0-1,0 0,1 0,-1 0,0 0,0 0,0 0,0 0,0-1,1 1,-1 0,0-1,0 1,0-1,0 1,0-1,0 1,0-1,0 0,0 1,-1-1,1 0,0 0,11-9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7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0,'-11'138,"1"-68,3 1,3 0,3 0,4 14,-1 34,-2 9,0-116</inkml:trace>
  <inkml:trace contextRef="#ctx0" brushRef="#br0" timeOffset="367.454">0 762,'97'14,"1"-4,0-4,81-7,-123 1,182-28,-128 10,-103 29,-14 0</inkml:trace>
  <inkml:trace contextRef="#ctx0" brushRef="#br0" timeOffset="971.729">254 1017,'31'-18,"5"3,122-32,-155 46,-1 1,0-1,0 1,0-1,1 1,-1 0,0 0,0 0,1 0,-1 0,0 0,0 1,1-1,-1 1,0-1,0 1,0 0,0 0,0 0,0 0,0 0,0 1,0-1,0 0,-1 1,1 0,0-1,-1 1,0 0,1 0,-1 0,0 0,0 0,0 0,0 0,0 0,0 0,-1 0,1 0,-1 1,0-1,1 0,-1 1,0-1,0 0,-1 0,1 1,0-1,-1 0,1 0,-1 0,0 1,0-1,0 0,-6 11,-1 0,0 0,-1-1,0 0,-1-1,-1 0,1 0,-6 2,-27 29,-12 15,38-42,1 0,1 1,0 1,2 0,0 1,0 0,2 1,-5 12,-8 62,24-90,0 0,0 0,0 0,0 0,1 0,-1 0,1-1,0 1,0 0,0 0,0 0,1-1,-1 1,1-1,-1 1,1-1,0 1,0-1,0 0,0 0,1 0,-1 0,0 0,1-1,-1 1,1-1,0 1,-1-1,1 0,1 0,12 3,1-1,-1-1,1 0,-1-1,1-1,-1-1,1 0,-1-1,1-1,-1 0,0-1,12-5,114-60,-119 57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4.1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1721 260,'0'-1,"0"0,0 1,0-1,-1 0,1 1,0-1,0 1,-1-1,1 0,0 1,-1-1,1 1,0-1,-1 1,1-1,-1 1,1-1,-1 1,1 0,-1-1,1 1,-1 0,0-1,1 1,-1 0,1 0,-1-1,0 1,1 0,-1 0,0 0,1 0,-1 0,1 0,-1 0,0 0,1 0,-1 0,0 0,1 1,-1-1,0 0,1 0,-1 1,1-1,-1 0,1 1,-1-1,1 0,-1 1,1-1,-1 1,-33 19,-93 112,-321 321,84-106,-221 187,470-436,94-74,41-21,0-12,-2-1,1 0,-1-1,-1-1,0-1,-1-1,3-3,10-7,101-90,-96 82</inkml:trace>
  <inkml:trace contextRef="#ctx0" brushRef="#br0" timeOffset="727.275">1749 260,'-13'0,"1"-1,-1 0,1 0,-1-2,1 1,0-1,0-1,0 0,0-1,1 0,0-1,0 0,-10-8,-131-101,57 30,94 84,1 1,-1-1,0 1,1 0,-1-1,0 1,1 0,-1 0,0-1,0 1,0 0,1 0,-1 0,0 0,0 0,1 0,-1 0,0 0,0 0,0 1,1-1,-1 0,0 0,0 1,1-1,-1 0,0 1,1-1,-1 1,0-1,1 1,-1-1,1 1,-1-1,1 1,-1 0,1-1,-1 1,1 0,0-1,-1 1,1 0,0 0,-1-1,1 1,0 0,0 0,0-1,0 1,0 0,0 0,0 0,0 0,-2 53,2-46,15 225,-7-177,6 41,4 0,4-1,8 11,-31-106,1 0,0 0,0 0,0 0,0 0,0 1,0-1,0 0,0 0,0 0,1 0,-1 0,0 0,1 0,-1 0,1 0,-1 0,1 0,-1 0,1 0,0 0,0 0,-1 0,1-1,0 1,0 0,0-1,0 1,0 0,0-1,0 1,0-1,0 0,0 1,0-1,0 0,0 1,0-1,0 0,0 0,0 0,1 0,-1 0,0 0,0 0,0-1,0 1,0 0,0-1,0 1,0 0,0-1,0 1,0-1,0 0,0 1,0-1,0 0,0 0,-1 1,1-2,51-139,75-209,-66 182,-37 135,-10 23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3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0,'-70'38,"40"-24,1 2,1 1,0 1,2 1,-16 15,39-30,-1-1,1 1,-1 0,1 1,1-1,-1 0,0 1,1 0,0-1,0 1,1 0,-1 0,1 0,0 0,0 0,1 0,-1 1,1-1,0 0,1 0,-1 0,1 0,0 0,1 0,-1 0,1 0,0 0,0 0,0-1,1 1,-1-1,1 1,0-1,0 0,1 0,-1-1,1 1,1 0,6 5,1-2,-1 1,1-2,0 1,1-2,-1 1,1-2,0 0,0 0,1-1,-1-1,1 0,-1-1,1-1,0 0,-1-1,1 0,-1-1,1 0,4-2,6-3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9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643 215,'1'-1,"0"1,0-1,-1 0,1 0,0 1,-1-1,1 0,0 0,-1 0,0 0,1 0,-1 0,1 0,-1 0,0 0,0 0,1 0,-1 0,0 0,0 0,0 0,0 0,0 0,-1 0,1 0,0 0,0 0,-1 0,1 0,0 0,-1 0,1 0,-1 0,1 0,-1 1,0-1,1 0,-1 0,0 1,0-1,1 0,-1 1,0-1,0 0,0 1,0-1,0 1,0 0,0-1,0 1,0 0,0 0,0-1,-8-4,-1 0,1 1,-1 0,0 0,0 1,0 1,-1 0,1 0,0 1,-1 0,1 0,-1 1,1 1,-7 1,-5 1,1 0,-1 2,1 0,0 2,1 0,0 2,0 0,1 1,0 1,0 0,1 2,1 0,0 1,1 1,1 0,0 1,-4 7,16-20,0 0,0 1,1 0,-1-1,1 1,0 0,0 0,0 1,1-1,-1 0,1 0,0 1,1-1,-1 1,1-1,-1 1,1-1,1 1,-1-1,0 1,1-1,0 1,0-1,1 0,-1 1,1-1,0 0,0 0,0 0,1 0,-1-1,1 1,0-1,0 1,0-1,0 0,1 0,0 0,-1-1,1 1,0-1,3 1,96 8,-102-10,0-1,0 1,0-1,0 1,0 0,0-1,0 1,0 0,0 0,0 0,0 0,0 0,0 0,-1 0,1 0,0 0,-1 0,1 0,-1 0,1 0,-1 1,1-1,-1 0,0 0,0 1,0-1,0 0,0 0,0 1,0-1,0 0,0 1,0-1,-1 0,1 0,-1 0,1 1,-1-1,1 0,-1 0,1 0,-1 0,0 0,-36 52,30-45,-64 74,42-52,2 2,1 1,2 1,-20 36,42-68,0 1,1-1,-1 1,1-1,0 1,-1 0,1 0,0 0,0-1,1 1,-1 0,1 0,-1 0,1 0,0 0,0 0,1 0,-1 0,0 0,1 0,0 0,0 0,0 0,0 0,0-1,0 1,1 0,-1-1,1 1,0-1,0 0,0 1,0-1,0 0,0 0,1 0,-1-1,0 1,1 0,0-1,-1 0,1 1,0-1,1 0,12 1,0 0,-1-2,1 1,0-2,0 0,-1-1,1-1,-1 0,1-1,3-2,73-13,-80 18</inkml:trace>
  <inkml:trace contextRef="#ctx0" brushRef="#br0" timeOffset="922.145">925 159,'-26'167,"-56"175,32-173,44-145</inkml:trace>
  <inkml:trace contextRef="#ctx0" brushRef="#br0" timeOffset="3841.076">1292 610,'-7'-4,"0"1,-1 1,1-1,-1 1,1 1,-1-1,1 1,-1 0,0 1,0 0,0 0,1 1,-1 0,0 0,1 1,-1 0,1 0,0 1,-1 0,1 0,0 0,1 1,-1 0,1 1,-1 0,1 0,0 0,0 3,0 0,1 0,0 0,0 1,1 0,0 0,0 0,1 1,1-1,-1 1,2-1,-1 1,1 0,0 0,1-1,1 1,-1 0,1 0,1 0,0-1,3 10,-4-17,0 0,1 0,-1 0,0 1,1-1,0 0,-1-1,1 1,0 0,0 0,0-1,0 1,0-1,1 0,-1 0,0 1,1-1,-1-1,1 1,-1 0,1-1,-1 1,1-1,-1 0,1 0,-1 0,1 0,-1 0,1 0,0-1,-1 1,0-1,1 0,-1 0,1 0,-1 0,2-1,80-60,8-62,-35 41,-60 115,1-26,-33 124,34-126,1 0,0 0,0 0,0 1,0-1,1 0,-1 0,1 0,0 0,0 0,1 0,-1 0,1 0,0 0,0 0,0-1,1 1,-1-1,1 0,0 1,0-1,0-1,0 1,0 0,1-1,-1 1,1-1,0 0,-1 0,3 0,2 1,0-1,0 0,1 0,-1-1,1 0,-1 0,0-1,1 0,-1 0,1-1,-1 0,1-1,-1 0,0 0,0-1,0 0,0 0,-1-1,1 0,-1 0,0-1,5-4,16-13,-1-1,-1-2,-1-1,16-22,-27 32,6-9,-15 17,1 1,0-1,0 1,0 1,1-1,0 1,1 0,-1 1,1 0,0 0,0 0,-6 5,-1-1,0 1,1 0,-1-1,1 1,-1 0,0 0,1 0,-1 0,1 0,-1 1,0-1,1 0,-1 1,0-1,1 0,-1 1,0 0,1-1,-1 1,0 0,0 0,0 0,0-1,0 1,0 0,0 0,0 1,0-1,0 0,0 0,-1 0,1 1,0-1,-1 0,1 1,-1-1,0 0,1 1,-1-1,0 0,0 2,5 62,-6-57,-1-1,0 1,0 0,0-1,-1 0,0 1,-1-1,1 0,-1 0,-1-1,1 1,-1-1,0 0,-1-1,1 1,-1-1,0 0,-1 0,1-1,-1 0,-2 2,8-6,0-1,1 1,-1 0,1 0,-1 0,0 0,1 0,-1 0,1 0,-1 0,0 1,1-1,-1 0,1 0,-1 0,1 1,-1-1,1 0,-1 1,1-1,-1 0,1 1,-1-1,1 1,-1-1,1 0,0 1,-1-1,1 1,0-1,-1 1,1 0,0-1,0 1,-1-1,1 1,0-1,0 1,0 0,0-1,0 1,0-1,0 1,0 0,0-1,0 1,0-1,1 1,-1 0,0-1,0 1,0-1,1 1,-1-1,0 1,1-1,-1 1,0-1,1 1,-1-1,1 1,-1-1,1 0,-1 1,1-1,-1 0,1 1,-1-1,43 10,-27-8,1-1,-1 0,0-1,1-1,-1 0,0-2,0 1,0-2,0 0,0-1,-1-1,0 0,0-1,5-4,20-18,-2-1,-1-2,-1-2,-2-1,-2-2,7-11,-25 32,7-12,-2 0,0-1,-2-1,-1-1,-2 0,-1-1,-1-1,-2 1,-2-2,0 0,-2 0,-2 0,-1 0,-2-8,0 40,0 0,0 0,-1 0,1 0,-1 0,1 0,-1 0,0 0,0 0,0-1,0 1,0 0,0 0,-1 0,1 0,-1 0,1 0,-1 0,0 0,0 0,0 1,0-1,0 0,0 0,0 1,-1-1,1 1,0-1,-1 1,0-1,1 1,-1 0,0 0,1 0,-1 0,0 0,0 0,0 0,0 1,0-1,0 1,0-1,0 1,0 0,0 0,0 0,0 0,-1 0,1 0,0 1,-7 6,1 1,0 0,0 0,1 1,0-1,1 2,0-1,0 1,1 0,0 0,1 1,0-1,0 1,1 0,1 0,0 0,1 0,0 1,0-1,1 0,1 0,0 1,0 0,-1 13,-1-2,1 0,1 1,1-1,1 0,1 0,1 0,6 17,42 140,-37-58,-16-122,0 0,0-1,1 1,-1 0,0 0,0-1,1 1,-1 0,0 0,0-1,1 1,-1 0,0 0,1-1,-1 1,0 0,1 0,-1 0,0 0,1 0,-1 0,1 0,-1 0,0 0,1-1,-1 2,0-1,1 0,-1 0,1 0,-1 0,0 0,1 0,-1 0,0 0,1 0,-1 1,0-1,1 0,-1 0,0 1,1-1,-1 0,0 0,0 1,1-1,-1 0,0 1,0-1,0 0,1 1,-1-1,0 0,0 1,0-1,0 0,0 1,4-15</inkml:trace>
  <inkml:trace contextRef="#ctx0" brushRef="#br0" timeOffset="4121.287">2139 328,'33'5,"17"1,4 0,-3-1,-4-2,-6-1,-5 0,-4-2,-2 0,-2 0,-1 0,-5-1</inkml:trace>
  <inkml:trace contextRef="#ctx0" brushRef="#br0" timeOffset="4366.002">2788 582,'5'24,"1"3,0-3</inkml:trace>
  <inkml:trace contextRef="#ctx0" brushRef="#br0" timeOffset="4539.4">2816 272,'0'0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6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60 847,'0'408,"-26"-219,12-145,13-45,0 1,-1-1,1 1,0-1,0 0,0 1,0-1,0 0,0 0,0 0,1 0,-1 0,0 0,0 0,1 0,-1 0,0 0,1 0,-1 0,1 0,0-1,-1 1,1 0,0 0,0-1,0 1,0 0,0 0,0-1,0 1,0 0,0 0,1-1,-1 1,0 0,1 0,-1 0,1 0,6-38,2 2,1-1,2 2,2-1,1 2,2 0,1 1,2 0,1 2,1 0,2 2,2 1,12-11,-6-1,2 1,2 2,2 2,1 1,1 2,2 2,7-2,-47 31,-1 1,1 0,0 0,0 0,0 0,-1 0,1 0,0 1,0-1,0 0,0 1,0 0,0-1,0 1,0 0,0 0,0 0,0 0,0 1,0-1,0 0,0 1,0-1,0 1,0 0,0 0,0 0,0 0,-1 0,1 0,0 0,-1 1,1-1,-1 0,1 1,-1 0,0-1,0 1,1 0,-1-1,0 1,-1 0,1 0,0 0,0 0,-1 0,0 0,1 1,0 9,0 0,-1-1,0 1,-1 0,0-1,-1 1,-1-1,1 1,-2-1,0 0,0 0,-1-1,0 1,0-1,-2 0,1 0,-2 0,0 5,1-2,-1 0,0-1,0 0,-1 0,0-1,-1 0,-1-1,0 0,0 0,-1-1,0-1,0 0,-1-1,0 0,0-1,-1 0,0-1,0-1,0 0,0-1,-1 0,1-1,-1-1,-2 0,15-1,-1 1,1-1,0 0,-1 0,1 0,0-1,-1 1,1 0,0-1,0 1,-1-1,1 0,0 0,0 0,0 0,0 0,0 0,0-1,0 1,0-1,1 1,-1-1,0 1,1-1,-1 0,1 0,0 0,0 0,0 0,0 0,0 0,0-1,0 1,1 0,-1 0,1-1,-1 1,1 0,0-1,0 1,0 0,0-1,1 1,-1 0,1-1,56-73,-33 52</inkml:trace>
  <inkml:trace contextRef="#ctx0" brushRef="#br0" timeOffset="329.872">963 734,'-5'5,"-7"6,0-1,0 2,1-1,1 1,0 1,0 0,2 1,-1-1,2 2,0-1,1 1,0 0,1 0,-1 5,7-16,-1 0,1 0,0 0,0 0,1 0,-1-1,1 1,0 0,0-1,0 1,0-1,0 0,1 0,-1 0,1 0,0 0,0 0,0-1,1 1,-1-1,0 0,1 0,-1 0,1-1,0 1,0-1,0 0,0 0,-1 0,1-1,0 1,0-1,0 0,0 0,0 0,0-1,0 1,0-1,0 0,0 0,0-1,0 1,-1-1,1 0,-1 1,1-2,-1 1,0 0,1-1,-1 0,3 0,0 0,0 0,0 0,-1-1,0 0,1 0,-1 0,-1-1,1 1,-1-1,0 0,0-1,0 1,-1-1,1 1,-1-1,-1 0,1 0,-1-1,0 1,-1 0,1-1,-1 1,-1-1,1 1,-1-1,0 0,-1 1,1-1,-1 1,0-1,-1 1,0 0,0-1,-1-1,-4-2,0 1,0 0,-1 0,0 0,-1 1,0 0,0 1,-1 0,0 0,0 1,-1 1,1-1,-1 2,0-1,-7 0,-7-3</inkml:trace>
  <inkml:trace contextRef="#ctx0" brushRef="#br0" timeOffset="818.645">1414 199,'-21'109,"13"193,10-187,-2-85,1 13,-2-1,-2 1,-1-1,-7 24,12-66,-1 1,0 0,0-1,1 1,-1 0,0 0,0-1,0 1,0 0,0 0,0-1,0 1,0 0,0 0,0-1,0 1,0 0,-1 0,1-1,0 1,0 0,-1-1,1 1,-1 0,1-1,0 1,-1-1,1 1,-1-1,0 1,1-1,-1 1,1-1,-1 1,0-1,1 0,-1 1,0-1,1 0,-1 1,0-1,0 0,1 0,-1 0,0 0,0 0,1 0,-1 0,0 0,0 0,1 0,-1 0,0 0,1-1,-1 1,0 0,0-1,1 1,-1 0,1-1,-1 1,0-1,1 1,-1-1,1 1,-1-1,0 0,-4-12</inkml:trace>
  <inkml:trace contextRef="#ctx0" brushRef="#br0" timeOffset="1068.456">1133 566,'38'0,"18"0,4-5,-4-2,-6 1,-7 1,-6 2,-4 0,-4 2,-1 1,-6 0</inkml:trace>
  <inkml:trace contextRef="#ctx0" brushRef="#br0" timeOffset="3368.428">1640 876,'128'-19,"-124"18,0-1,0 1,0-1,0 0,0-1,-1 1,1 0,-1-1,1 0,-1 0,0 0,0 0,0-1,-1 1,1-1,-1 1,0-1,0 0,0 0,0 0,-1 0,1-1,-1 1,0 0,-1 0,1-1,0-3,-1 4,-1 1,1 0,0-1,-1 1,0 0,1-1,-1 1,0 0,-1 0,1 0,-1 0,1 0,-1 0,0 0,0 0,0 1,-1-1,1 1,0-1,-1 1,0 0,1 0,-1 0,0 0,0 1,0-1,0 1,-1 0,1 0,0 0,0 0,-1 1,1-1,0 1,-1 0,1 0,-1 0,1 0,0 0,-1 1,1 0,0-1,-1 1,1 1,0-1,0 0,0 1,0-1,-1 2,-2 1,0 1,0-1,0 1,0 1,1-1,0 1,0 0,1 0,-1 0,1 1,1-1,-1 1,1 0,0 0,1 0,0 1,0-1,0 1,1-1,0 1,1-1,-1 1,1 0,1-1,0 1,0-1,0 1,1-1,0 1,1-1,-1 0,1 0,1 0,-1 0,1-1,0 1,1-1,0 0,0-1,0 1,0-1,1 0,0 0,0 0,0-1,1 0,0 0,-1-1,7 3,104 7,-92-13</inkml:trace>
  <inkml:trace contextRef="#ctx0" brushRef="#br0" timeOffset="4085.984">2261 621,'-76'151,"-33"27,109-178,1 0,-1 0,0 0,0 0,1 0,-1-1,0 1,1 0,-1 0,0 0,0 0,1 0,-1 0,0 0,0 0,1 0,-1 0,0 0,1 0,-1 0,0 1,0-1,1 0,-1 0,0 0,0 0,1 0,-1 0,0 1,0-1,0 0,1 0,-1 0,0 1,0-1,24-25,152-195,-108 139,-67 81,0 0,1 0,-1 1,0-1,0 1,0-1,0 1,0-1,0 1,0-1,0 1,0 0,0 0,-1-1,1 1,0 0,0 0,-1 0,1 0,0 0,-1 0,1 0,-1 0,0 0,1 0,-1 1,0-1,1 0,-1 0,0 0,0 0,0 0,0 1,0-1,0 0,-1 0,1 0,0 0,-1 0,1 1,0-1,-1 0,1 0,-1 0,0 0,-3 15,-12 114,16-126,1-1,-1 1,1 0,0 0,-1 0,2-1,-1 1,0-1,1 1,0-1,-1 1,1-1,1 0,-1 0,0 0,1 0,0 0,-1-1,1 1,0-1,0 1,1-1,-1 0,0-1,1 1,-1 0,1-1,-1 0,1 0,0 0,0 0,0-1,5 0,-1-1,1 0,-1 0,0-1,1-1,-1 1,0-1,0-1,-1 1,1-1,-1-1,1 1,-2-1,1 0,0-1,-1 0,0 0,0 0,-1-1,0 0,0 0,0 0,-1 0,0-1,0 0,-1 0,0 0,3-8,0 0,0-1,-2 1,0-1,-1 0,-1-1,0-9,-3 3</inkml:trace>
  <inkml:trace contextRef="#ctx0" brushRef="#br0" timeOffset="6375.936">3052 0,'-37'122,"30"-97,2-1,0 1,2 0,1 1,1 23,-8 70,-9 90,18-194,-1-1,0 0,-1 0,-1 0,0-1,-1 1,-1-1,-5 13,2-16,1-5</inkml:trace>
  <inkml:trace contextRef="#ctx0" brushRef="#br0" timeOffset="6687.846">2798 340,'28'0,"15"0,5 0,-1 0,-4-5,-5-2,-3 1,-3 1,-7 1</inkml:trace>
  <inkml:trace contextRef="#ctx0" brushRef="#br0" timeOffset="10487.033">3333 537,'0'5,"0"6,0 6,0 5,0 4,0 2,0 1,-4 0,-3 1,6-6,2-6</inkml:trace>
  <inkml:trace contextRef="#ctx0" brushRef="#br0" timeOffset="10887.035">3390 254,'-5'0,"-6"0,-2 5,7-3,4-2</inkml:trace>
  <inkml:trace contextRef="#ctx0" brushRef="#br0" timeOffset="13921.249">3870 594,'0'-3,"0"1,0 0,-1 0,1-1,0 1,-1 0,0 0,1 0,-1 0,0 0,0 0,0 0,0 0,-1 0,1 0,0 0,-1 1,1-1,-1 0,0 1,0 0,1-1,-1 1,0 0,0 0,0 0,0 0,0 0,0 0,-1 1,1-1,0 1,0-1,0 1,-1 0,1 0,0 0,0 0,-1 1,0-1,-91 28,90-26,0-1,0 2,0-1,0 0,0 1,1 0,-1-1,1 1,-1 1,1-1,0 1,0-1,1 1,-1 0,1 0,0 0,0 0,0 0,0 0,1 1,0-1,0 1,0-1,0 1,1-1,-1 1,1-1,1 1,-1-1,0 1,1-1,0 1,0-1,1 1,-1-1,1 0,0 1,0-1,0 0,0-1,1 1,0 0,2 2,2-4,0-1,0 0,0-1,1 0,-1 0,0 0,0-1,0 0,0 0,0-1,0 0,-1 0,1-1,0 0,-1 0,0 0,0-1,0 0,0 0,0-1,-1 1,0-1,0 0,0-1,1-1,57-52,-61 60,-1-1,1 0,-1 1,1-1,-1 1,1 0,-1-1,0 1,0 0,1 0,-1 0,0 0,0 0,0 0,0 0,0 0,0 1,0-1,0 0,0 0,-1 1,1-1,-1 1,1-1,-1 1,1-1,-1 1,0-1,0 1,1-1,-1 1,0-1,-1 1,1-1,0 1,0-1,-1 1,1-1,0 1,-1 0,1 1,0 18,-1-17,0-1,0 1,1-1,-1 1,1-1,0 1,0-1,1 1,-1-1,0 1,1-1,0 1,0-1,0 0,1 1,-1-1,1 0,-1 0,1 0,0 0,0 0,1 0,-1-1,0 1,1-1,0 1,-1-1,1 0,0 0,0 0,0-1,1 1,-1-1,2 1,4-2,1 0,-1-1,1 0,-1-1,1 0,-1 0,0-1,0 0,0-1,0 0,-1 0,1-1,-1 0,0 0,-1-1,1 0,-1 0,4-6,1 2,14-8,-2-1,0-2,-1 0,-2-2,0 0,-1-1,-2-1,0-1,-2 0,0-2,-2 0,5-16,-11 25,-2 0,0-1,-1 1,0-1,-2 0,-1-1,0 1,-1 0,-1-1,-1 1,-1 0,-3-9,4 25,0 1,-1-1,1 1,-1-1,0 1,0 0,-1-1,1 1,-1 0,1 1,-1-1,0 0,0 1,0-1,0 1,0 0,-1 0,1 1,-1-1,1 1,-1-1,0 1,1 0,-1 0,0 1,0-1,0 1,0 0,1 0,-1 0,0 0,0 1,0 0,0 0,1 0,-1 0,0 0,1 1,-1-1,1 1,0 0,-1 0,1 1,0-1,0 0,0 1,1 0,-2 1,-6 6,1 0,0 1,1 1,0-1,0 1,2 1,-1-1,1 1,1 0,1 1,0-1,0 1,1 0,1 0,0 0,1 0,0 14,0 0,2-1,1 1,1 0,1 0,2-1,6 18,5 1,2-2,3 0,1-2,2 0,1-1,26 27,-43-57,-1-4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23.2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86 410,'39'17,"-35"-15,0-1,-1 0,1 0,0 0,0 0,0-1,0 1,0-1,0 0,0 0,0-1,0 1,0-1,0 0,0 0,0 0,-1 0,1-1,0 0,-1 1,1-1,-1-1,0 1,0 0,1-1,-2 0,1 1,0-1,0 0,-1-1,0 1,0 0,0-1,0 1,0-1,-1 0,1 1,-1-1,0 0,1-3,-1 3,0 1,0-1,0 0,-1 1,1-1,-1 0,0 0,0 0,0 1,0-1,-1 0,1 0,-1 1,0-1,0 0,-1 1,1-1,-1 1,0-1,1 1,-1 0,-1 0,1 0,0 0,-1 0,0 0,0 1,1-1,-1 1,-1 0,1 0,0 0,-1 0,1 1,0-1,-1 1,0 0,1 0,-1 0,0 0,0 1,-3-1,0 1,0 1,-1-1,1 1,0 0,0 1,0-1,0 1,0 1,0 0,0 0,1 0,0 0,-1 1,1 0,1 1,-1-1,0 1,1 0,0 0,0 1,1 0,0 0,0 0,0 0,1 0,-1 1,1 0,1-1,0 1,0 0,0 0,1 0,0 1,0-1,0 0,1 0,0 1,1-1,0 0,0 1,2 2,1 1,0-2,1 1,0-1,0 1,1-1,0-1,1 1,0-1,0 0,1-1,0 0,0 0,1 0,-1-1,1-1,1 0,-1 0,1 0,0-1,0-1,0 0,1 0,-1-1,1 0,-1-1,6 0,38-1,-29 0</inkml:trace>
  <inkml:trace contextRef="#ctx0" brushRef="#br0" timeOffset="718.823">538 552,'30'-77,"-28"72,11-29,0 0,3 1,1 1,1 1,2-1,40-59,-50 119,-11 25,-1-45,1-1,-1 1,1 0,1-1,-1 1,1 0,0 0,1-1,0 1,0 0,1-1,0 1,0-1,1 0,0 1,0-1,1 0,-1-1,2 1,-1-1,1 1,0-2,0 1,0 0,1-1,0 0,1 0,-3-3,-1-1,1 0,0 0,0-1,0 1,0-1,0 0,0 0,0 0,0-1,0 1,0-1,0 0,0 0,0 0,-1-1,1 1,0-1,-1 0,1 0,-1 0,0 0,0-1,0 1,0-1,0 0,0 0,-1 0,1 0,-1-1,1-1,55-116,-14-11,-42 127,-1 7</inkml:trace>
  <inkml:trace contextRef="#ctx0" brushRef="#br0" timeOffset="1486.919">1187 326,'12'5,"0"-1,1 0,0-1,0 0,0 0,0-2,0 0,0 0,1-1,-1-1,0 0,0-1,0 0,0-1,0 0,0-1,-1-1,0 0,0-1,0 0,-1 0,1-1,-2-1,1 0,-1-1,0 0,-1 0,0-1,0 0,-1-1,4-7,-10 15,-1 0,0 0,0 0,1 0,-2 0,1 0,0 0,-1-1,1 1,-1 0,0 0,0-1,0 1,-1 0,1 0,-1-1,0 1,0 0,0 0,0 0,0 0,-1 0,1 0,-1 0,0 1,0-1,0 1,0-1,0 1,-1 0,1-1,-1 1,1 0,-1 1,0-1,0 0,0 1,0 0,0-1,0 1,0 1,0-1,0 0,-1 1,1-1,0 1,0 0,-1 0,1 0,0 1,0-1,-1 1,1 0,0 0,-2 0,-6 2,0 0,0 1,0-1,1 2,-1 0,1 0,0 1,1 0,0 1,0 0,0 0,0 1,1 0,1 1,-1-1,2 1,-1 1,1-1,0 1,1 1,0-1,1 1,0-1,1 1,0 0,1 0,-1 6,2-11,0 1,0-1,1 0,0 0,0 0,0 0,1 0,0 0,0 0,1 0,0 0,0 0,0-1,0 1,1 0,0-1,0 0,1 0,0 0,-1 0,1-1,1 1,-1-1,1 0,0 0,0-1,0 1,0-1,0 0,1-1,4 3,13 0,1-1,-1-2,0 0,1-1,0-1,-1-1,11-3,1-2,-1-2,-1-2,0-1,0-2,-1-1,0-1,-2-2,0-1,24-19,-40 28,-2 3,0-1,0 0,-1 0,0-2,0 1,-1-1,0-1,0 0,-1 0,-1-1,0 0,0 0,-1-1,0 0,-1 0,-1-1,0 1,0-1,-1-1,-1 1,0 0,-1-1,0-9,-2 20,0 0,0 0,-1 0,1 0,-1 0,1 1,-1-1,0 0,0 0,0 1,0-1,-1 0,1 1,-1-1,0 1,1 0,-1-1,0 1,0 0,-1 0,1 0,0 1,-1-1,1 0,-1 1,1 0,-1-1,0 1,1 0,-1 1,0-1,0 0,0 1,0-1,0 1,0 0,1 0,-1 0,0 1,0-1,0 0,-8 2,1 0,0 1,0 0,0 0,0 1,1 0,-1 1,1 0,0 0,-8 7,-38 60,54-69,0-1,1 1,-1-1,1 1,0 0,0-1,0 1,0 0,0-1,1 1,-1 0,1-1,0 1,-1-1,1 1,0-1,1 1,-1-1,0 0,1 0,-1 1,1-1,0 0,-1 0,1-1,0 1,0 0,1-1,-1 1,0-1,0 1,1-1,-1 0,154 45,-150-44,0 0,0 0,0 0,0 1,0 0,0 0,-1 0,1 1,-1 0,0 0,0 0,0 1,-1-1,1 1,-1 0,0 0,-1 1,1-1,-1 1,0 0,-1 0,1 0,-1 0,0 0,-1 1,0-1,0 1,0 4,0 29,-2-34,0 0,1 0,0 0,0 0,1 0,0 0,0 0,0 0,0 0,1-1,0 1,1 0,2 4,6 2</inkml:trace>
  <inkml:trace contextRef="#ctx0" brushRef="#br0" timeOffset="6162.688">2682 128,'-38'-17,"31"14,1 1,0 1,0-1,0 1,-1 0,1 0,-1 1,1 0,-1 0,1 0,0 1,-1 0,1 0,0 1,-1 0,1 0,0 0,0 1,1 0,-1 0,1 0,-1 1,1 0,0 0,0 0,1 1,-1-1,1 1,0 0,-1 2,0 2,0 1,0-1,1 1,0 0,1 0,0 0,1 1,0-1,0 1,1-1,1 1,0 6,0-13,1 1,-1 0,1-1,0 1,0 0,0-1,1 0,0 1,0-1,0 0,0 0,1 0,-1 0,1 0,0 0,0-1,1 0,-1 1,1-1,-1-1,1 1,0 0,0-1,0 0,1 0,-1 0,0 0,1-1,1 1,0-1,-1 0,1 0,0-1,-1 1,1-1,0 0,-1-1,1 0,0 1,-1-2,1 1,-1-1,1 0,-1 0,0 0,0-1,0 0,0 0,0 0,-1 0,1-1,-1 0,0 0,0 0,1-2,81-125,-77 113,17-57,-25 144,26 167,-29 46,-1-256,-1-1,-2 0,0 0,-2-1,-1 0,0 0,-11 17,19-38,0 1,-1-1,1 0,-1 0,0 1,1-1,-1 0,-1-1,1 1,0 0,-1-1,1 1,-1-1,0 0,0 0,0 0,0 0,0 0,0 0,0-1,-1 0,1 0,0 0,-1 0,1 0,-1-1,1 1,-1-1,1 0,-1 0,0 0,1-1,-1 1,1-1,-1 0,1 0,0 0,-1 0,1-1,0 0,0 1,0-1,0 0,0 0,0 0,1-1,-1 1,1-1,-1 0,1 1,0-1,0 0,0 0,0-2,-1-10,1 1,0-1,2 0,0 1,0-1,1 0,1 0,1 1,0 0,0-1,2 1,0 0,0 1,1-1,1 1,0 0,1 1,0 0,1 0,7-7,44-83,-50 78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33.0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61 50,'-3'2,"0"0,0-1,0 1,0 1,0-1,1 0,-1 1,1-1,0 1,0 0,0 0,0 0,0 0,1 0,-1 0,1 0,0 1,0-1,-1 3,-3 12,1-1,1 1,0 0,1 1,2-1,-1 0,2 0,1 7,-2-22,0-1,1 1,-1-1,1 0,-1 1,1-1,0 0,0 1,0-1,0 0,0 0,1 0,-1 0,1 0,-1 0,1 0,0-1,-1 1,1-1,0 1,0-1,0 1,0-1,1 0,-1 0,0 0,0 0,1-1,-1 1,0-1,1 1,-1-1,1 0,-1 0,1 0,-1 0,0 0,1 0,-1-1,1 1,-1-1,0 0,0 0,1 0,-1 0,0 0,0 0,0 0,0-1,0 1,0-1,0 0,-1 1,1-1,0 0,-1 0,0 0,1 0,0-2,75-129,-4-31,-55 189,16 91,-18-69,-3 1,-1 1,-3 0,0 18,22 280,-30-326,-2 0,0 1,-1-1,-1 1,-1-1,-1 0,-1-1,-1 1,-6 12,11-30,1-1,-1 0,0 1,1-1,-1 0,-1 0,1 0,0 0,0 0,-1 0,1-1,-1 1,1-1,-1 0,0 1,1-1,-1 0,0-1,0 1,0-1,0 1,0-1,0 0,0 0,0 0,0 0,0 0,1-1,-1 0,0 1,0-1,0 0,1 0,-1-1,0 1,1 0,-1-1,1 0,-1 1,1-1,0 0,0 0,0 0,0-1,0 1,0 0,1-1,-1 1,1-1,0 0,0 1,0-1,0 0,0 0,0 0,-3-17,2 0,0 0,1 0,0 0,2 0,0 1,2-1,0 0,1 0,1 1,1 0,1 0,3-6,3-1,1 1,1 0,1 1,2 1,0 0,1 1,1 1,17-12,-2 10,-18 16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4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1,'0'28,"0"15,0 5,0-1,5-4,1-9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1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1 762,'9'-5,"9"-1,5 0,5 1,1 2,1 0,0 2,0 1,-1 0,0 0,0-5,-1-1,1 0,-1 1,0 2,0 1,-4 5,-7 3</inkml:trace>
  <inkml:trace contextRef="#ctx0" brushRef="#br0" timeOffset="246.176">86 931,'34'0,"20"0,6 0,-2 0,-2-5,-5-1,-3-5,-3 0,-1-3,-2 0,-4-1,-9 1</inkml:trace>
  <inkml:trace contextRef="#ctx0" brushRef="#br0" timeOffset="477.878">1328 0,'-20'38,"-5"18,0 4,6-3,5-8,10-5,5-7,4-5,4-2,2-2,3-1,0 0,-3 0,1-5,-1-1,-2 1,-3-4</inkml:trace>
  <inkml:trace contextRef="#ctx0" brushRef="#br0" timeOffset="713.977">932 564,'34'0,"15"0,10 0,4 0,-4-4,-3-3,0 1,-6 1,-1 1,-5 2,1 1,-4 0,-3 1,-4 1,-7 4,-8 2</inkml:trace>
  <inkml:trace contextRef="#ctx0" brushRef="#br0" timeOffset="1128.62">1074 818,'252'1,"-249"-1,-1 0,1 1,-1-1,1 1,0-1,-1 1,1 0,-1 0,0 0,1 0,-1 1,0-1,0 1,1-1,-1 1,0 0,-1-1,1 1,0 0,0 0,-1 1,0-1,1 0,-1 0,0 1,0-1,0 1,0-1,0 1,-1-1,1 1,-1 0,0-1,0 1,0-1,0 1,0 0,0-1,-1 1,1-1,-1 1,0 0,0-1,0 0,0 1,0-1,0 0,-1 1,1-1,-1 0,1 0,-2 1,-131 126,130-126,-3 2,0 1,0-1,0 1,0 0,1 1,0-1,1 1,-1 1,1-1,1 1,-1 0,1 0,1 0,-1 0,2 1,-1-1,1 1,0 0,1 0,0 0,0 0,1 0,0 0,1 0,0 4,3-8,0-1,1 0,-1 0,1 0,0-1,0 1,0-1,1 0,-1-1,1 1,-1-1,1 0,0-1,0 1,0-1,0 0,0-1,0 1,0-1,0 0,0-1,0 0,0 1,0-2,0 1,11 0,-6 1,0-1,0-1,0 0,0 0,0-1,-1 0,1-1,-1 0,0-1,0 0,5-5</inkml:trace>
  <inkml:trace contextRef="#ctx0" brushRef="#br0" timeOffset="1565.627">2033 198,'-13'32,"1"0,2 1,2 0,1 1,1 0,0 22,-2 3,-2 46,4 0,6 56,1-121,-26 131,27-165,3-7</inkml:trace>
  <inkml:trace contextRef="#ctx0" brushRef="#br0" timeOffset="1918.748">2315 451,'-263'200,"259"-198,1 0,-1 0,1 0,-1 1,1-1,0 1,0 0,0 0,0 0,0 0,1 0,-1 1,1-1,0 1,0-1,0 1,1 0,-1 0,1 0,0 0,0 0,0 0,1 0,0 0,-1 1,1-1,1 0,-1 0,1 0,-1 0,1 0,0 0,1 0,-1 0,1 0,-1 0,1-1,2 4,10 10,1-1,0 0,1-2,1 1,0-2,18 11,38 31,-20-6,-41-35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6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9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1 335,'-1'-16,"1"-1,1 1,0-1,1 1,1 0,1 0,0 0,1 0,1 0,0 1,1 0,0 0,2 1,-1 0,2 0,-9 13,-1-1,1 1,0 0,0-1,-1 1,1 0,0 0,0 0,0 0,0 0,1 0,-1 0,0 0,0 0,1 0,-1 0,0 1,1-1,-1 1,1-1,-1 1,0 0,1-1,-1 1,1 0,-1 0,1 0,-1 0,1 0,-1 0,1 0,-1 1,1-1,-1 1,1-1,-1 1,1-1,-1 1,0 0,0-1,1 1,-1 0,0 0,0 0,0 0,0 0,0 1,0-1,0 0,1 1,16 67,-17-61,0 1,1-1,0 0,0 0,0 0,1-1,1 1,-1 0,1-1,0 0,1 0,0 0,0-1,0 0,3 2,-3-4,0 0,1 0,0 0,0-1,0 0,0 0,0-1,0 0,1 0,-1 0,1-1,0 0,-1 0,1-1,0 0,0 0,-1 0,1-1,0 0,-1-1,1 1,-1-1,1 0,-1-1,0 1,0-1,5-4,2-1,0-1,-1 0,0-1,0-1,-1 1,-1-2,0 0,-1 0,0 0,0-1,4-12,29-92,-40 95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8.9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100 625,'-24'33,"-8"17,7-1,6-9</inkml:trace>
  <inkml:trace contextRef="#ctx0" brushRef="#br0" timeOffset="249">16 342,'0'-38,"0"-23,0-5,0 3,0 8,0 18,0 15</inkml:trace>
  <inkml:trace contextRef="#ctx0" brushRef="#br0" timeOffset="510.099">326 737,'-3'-11,"1"1,0-1,0 0,1 1,0-1,1 0,0 0,1 0,0 1,1-1,0 0,1 1,0-1,0 1,1 0,1 0,0 0,0 1,1 0,0 0,0 0,1 0,0 1,1 0,6-5,-12 12,-1 0,1-1,0 1,-1 1,1-1,0 0,-1 0,1 1,0-1,0 1,0-1,-1 1,1 0,0 0,0-1,0 1,0 1,0-1,0 0,-1 0,1 1,0-1,0 1,0 0,-1-1,1 1,0 0,-1 0,1 0,-1 0,1 0,-1 0,1 1,-1-1,0 0,1 1,-1-1,0 1,1 1,30 77,-24-54,-8-23,0 1,0-1,1 0,0 1,-1-1,1 0,0 0,1 1,-1-1,0 0,1 0,0 0,0-1,0 1,0 0,0-1,0 1,1-1,-1 0,1 0,0 0,-1 0,1 0,0 0,0-1,0 0,0 1,1-1,-1 0,0 0,0-1,1 1,-1-1,0 0,1 0,-1 0,1 0,-1 0,0-1,1 1,-1-1,0 0,0 0,1-1,81-112,-26 59,-43 48</inkml:trace>
  <inkml:trace contextRef="#ctx0" brushRef="#br0" timeOffset="934.065">1088 426,'-16'6,"0"-1,0 2,1 0,0 1,0 0,1 1,0 1,1 0,0 1,0 0,1 1,1 1,0 0,1 0,-5 9,14-21,1 1,-1-1,0 1,0-1,1 1,-1 0,1-1,0 1,-1 0,1-1,0 1,0 0,0 0,0-1,0 1,1 0,-1-1,0 1,1 0,-1-1,1 1,0-1,0 1,-1 0,1-1,0 0,0 1,0-1,0 0,1 1,-1-1,0 0,0 0,1 0,-1 0,1 0,-1 0,1 0,-1-1,1 1,1 0,72 3,302-142,-374 137,1 0,-1 0,0 1,0-1,1 1,-1 0,0 0,0 0,1 1,-1-1,0 1,0 0,1 0,-1 0,0 0,0 0,0 1,0-1,-1 1,1 0,0 0,-1 0,1 0,-1 0,0 0,1 1,-1 0,0-1,-1 1,1 0,0 0,-1-1,0 1,1 1,-1-1,0 2,5 25,-1 0,-1 0,-2 0,-1 0,-1 0,-2 0,-1 1,-1-2,-1 1,-6 13,-3 41,-5 59,12-71,-3-1,-4 0,-2-1,-17 42,30-101,-1 0,-1 0,0 0,0 0,-1-1,0 0,-1 0,0-1,-1 1,0-2,0 1,-1-1,0 0,0-1,-1 0,0-1,0 0,0 0,-1-1,0 0,0-1,0 0,-9 1,16-5,1 0,-1-1,1 1,-1-1,1 1,0-1,-1 0,1 0,0-1,0 1,0-1,0 1,0-1,0 0,0 0,0-1,1 1,-1 0,1-1,0 1,0-1,0 0,0 0,0 0,0 0,1 0,0 0,-1 0,1-1,0 1,1 0,-1-2,-2-114,17 72,1 0,3 1,2 1,2 1,1 1,3 1,1 1,2 1,2 2,1 1,2 1,8-3,-20 15,0 1,2 1,1 1,0 2,1 0,1 1,1 2,1 1,0 1,1 2,0 1,9-1,-3 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7.8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364 195,'-18'2,"-1"2,1 0,0 1,1 1,-1 0,1 1,0 1,1 1,0 0,0 1,-5 6,7-7,10-7,-50 39,53-41,1 1,-1 0,0 0,0-1,0 1,0 0,1 0,-1 0,0 0,1 0,-1 0,0 0,1 0,0 0,-1 0,1 1,0-1,-1 0,1 0,0 0,0 1,0-1,0 0,0 0,0 0,0 0,1 1,-1-1,0 0,1 0,-1 0,1 0,-1 0,1 0,-1 0,1 0,0 0,-1 0,1 0,0 0,0 0,0-1,0 1,0 0,0 0,0-1,0 1,0-1,0 1,1-1,129 31,-130-31,75 20,-74-19,0 0,0-1,0 1,0 0,-1 0,1 0,0 0,-1 0,1 1,-1-1,1 0,-1 1,1-1,-1 1,0 0,0-1,0 1,0 0,0 0,0 0,-1-1,1 1,0 0,-1 0,0 0,1 0,-1 0,0 0,0 0,0 0,0 0,-1 0,1 0,0 0,-1 0,0 2,-3 1,0 1,0-1,0 0,-1 0,0-1,0 1,0-1,-1 0,1 0,-1-1,0 0,0 0,-2 1,-2 1,-10 5,-1 0,0-2,0 0,-1-1,0-2,0 0,-1-1,1-1,-2-1,-2-6,32-11,34-4,-17 10</inkml:trace>
  <inkml:trace contextRef="#ctx0" brushRef="#br0" timeOffset="453.534">731 251,'-2'100,"-5"-1,-3-1,-17 62,21-125,6-27,0 0,-1 0,0 0,-1 0,0-1,0 1,0 0,-1-1,0 0,-1 1,1-1,-1-1,-1 1,1 0,-1-1,0 0,-1 0,0-1,0 1,4-5,0-1,0 0,0 1,0-1,0 0,0 0,0-1,0 1,0 0,0-1,0 1,0-1,0 0,0 1,1-1,-1 0,0 0,1 0,-1 0,0-1,1 1,-1 0,1-1,0 1,-1-1,1 1,0-1,0 1,0-1,0 0,0 0,0 0,1 0,-1 1,1-1,-1 0,1 0,0 0,0 0,-1 0,2 0,-1 0,0 0,0 0,0 0,1 0,-1 0,1 0,0 0,-1 1,2-3,4-22,0 0,2 0,1 1,1 0,1 0,1 1,1 1,2 0,0 1,1 1,4-3,12-15,2 1,1 3,2 0,1 3,2 1,1 2,1 2,2 1,36-14,-71 34,1 2,0-1,0 1,0 1,0 0,1 0,-1 1,1 0,0 1,0 0,-1 1,1 0,0 1,0 0,1 1,-11-1,1 0,0 0,0 0,-1 1,1-1,-1 0,0 1,1-1,-1 1,0 0,0-1,0 1,0 0,0 0,0-1,0 1,0 0,-1 0,1 0,-1 0,0 0,1 0,-1 0,0 0,0 0,0 0,-1 0,1 0,0 0,-1 0,1 0,-1 0,0 0,0 0,1 0,-1-1,-2 3,-40 65,21-49,-1-1,-1-1,0-1,-2-2,1 0,-2-2,0 0,-1-2,-7 1,7 0,17-7,1 0,-1 0,0-1,0-1,0 0,0 0,-1-1,1-1,-1 0,-11 0,11-16,18 3</inkml:trace>
  <inkml:trace contextRef="#ctx0" brushRef="#br0" timeOffset="915.031">1267 505,'40'-14,"-1"-3,-1 0,0-3,-2-1,0-2,-2-1,-1-2,8-9,-27 24,-1-1,-1-1,0 0,0 0,-2-1,0-1,0 0,-2 0,1-1,-2 0,0 0,-1-1,-1 0,-1 0,0 0,-1-2,-3 17,1 0,-1 0,0 0,0 0,-1 0,1 1,0-1,-1 0,1 0,-1 0,0 0,1 0,-1 0,0 1,0-1,0 0,0 1,-1-1,1 0,0 1,-1 0,1-1,-1 1,1 0,-1 0,0 0,1 0,-1 0,0 0,0 0,0 0,1 1,-1-1,0 1,0 0,0-1,0 1,0 0,0 0,0 0,0 0,-2 1,-81 29,74-22,0 0,1 0,0 1,0 0,1 1,0 0,1 0,0 1,-5 9,11-17,1 0,-1 0,1 0,-1 1,1-1,0 0,0 0,0 1,1-1,-1 1,1-1,0 1,0-1,0 1,0-1,0 1,1-1,0 0,0 1,0-1,0 0,0 1,1-1,-1 0,1 0,0 0,0 0,0-1,0 1,0 0,1-1,-1 1,1-1,0 0,0 0,-1 0,1 0,1-1,-1 1,106 33,-100-34,0 0,1 1,-1 0,0 0,0 1,-1 0,1 0,-1 1,1 1,-1-1,-1 1,1 0,0 1,-1 0,0 0,-1 0,0 1,0 0,0 1,0 0,-4-4,-1 0,1 0,-1 0,0 1,-1-1,1 0,-1 0,0 0,0 1,0-1,0 0,-1 0,0 1,0-1,0 0,0 1,-5 43,9-32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3.9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0 735,'113'20,"-92"-25,-1-1,0 0,-1-1,0-2,0 0,0 0,-1-2,-1 0,0-2,0 1,4-7,30-19,227-173,-275 208,1 1,-1 0,1-1,0 1,-1 1,1-1,0 0,1 1,-1 0,0 0,0 0,0 1,1-1,-1 1,0 0,0 0,1 1,-1-1,0 1,0 0,0 0,1 0,-1 1,0-1,-1 1,1 0,0 0,0 0,-1 1,0-1,1 1,-1 0,0 0,0 0,0 0,-1 1,1-1,-1 1,0 0,1 0,4 18,0-1,-1 2,-1-1,-1 0,-1 1,-1 0,-1 0,0 0,-2 0,-3 11,3 16,1-41,0 0,0 0,-1 1,0-1,-1 0,0 0,0-1,-1 1,0 0,0-1,-1 0,0 1,-1-2,1 1,-2 0,1-1,-1 0,0 0,0-1,-1 0,0 0,0 0,-1-1,1 0,-1 0,-4 1,5-3,1 0,-1 0,0-1,1 0,-1 0,0-1,0 1,0-2,0 1,-1-1,1 0,0 0,0-1,0 0,0 0,0-1,0 0,1 0,-1-1,0 1,1-1,0-1,0 1,-3-3,1 1,0 0,1-1,-1 0,1 0,1-1,-1 0,1 0,0-1,1 1,0-1,0 0,0-1,1 1,1-1,-1 0,2 1,-1-2,1 1,0 0,1 0,0-1,0 1,1-1,1 1,0-5,5-5</inkml:trace>
  <inkml:trace contextRef="#ctx0" brushRef="#br0" timeOffset="380.573">1186 1,'11'62,"-2"1,-2 0,-4 1,-4 59,1-98,-27 187,-4 20,31-233</inkml:trace>
  <inkml:trace contextRef="#ctx0" brushRef="#br0" timeOffset="588.548">904 509,'38'0,"18"0,4 0,-4 0,-1 0,-5 0,-7 0,-6 0,-4 0,-3 0,-1 0,-2 0,-5 0</inkml:trace>
  <inkml:trace contextRef="#ctx0" brushRef="#br0" timeOffset="898.111">1694 452,'-13'18,"2"-5,0 1,1 0,0 0,2 1,-1 0,2 1,0 0,1 0,0 1,1-1,1 1,1 4,2-18,1-1,0 1,0-1,1 1,-1 0,0-1,1 1,0-1,-1 0,1 1,0-1,0 1,0-1,1 0,-1 0,1 0,-1 0,1 0,-1 0,1 0,0 0,0-1,0 1,0-1,0 1,1-1,-1 0,0 0,0 0,1 0,-1 0,1 0,-1-1,1 1,-1-1,1 0,-1 0,1 0,0 0,4 0,0 0,0-1,0 0,0-1,0 1,0-1,-1-1,1 1,0-1,-1 0,0-1,0 1,3-3,0-2,-1 1,0-1,-1-1,1 1,-1-1,-1 0,0-1,0 0,-1 1,-1-2,1 1,-1-3,-2 9,-1 1,0-1,0 0,0 0,0 0,-1 0,0-1,0 1,0 0,0 0,0 0,-1 0,0 0,0 0,0 0,0 0,-1 1,1-1,-1 0,0 1,0-1,-1 1,1-1,-1 1,1 0,-1 0,0 0,0 1,0-1,-1 1,1-1,-1 1,1 0,-2 0,-69-10,55 17</inkml:trace>
  <inkml:trace contextRef="#ctx0" brushRef="#br0" timeOffset="1149.742">2005 791,'-5'-33,"3"-17,2-4,6 7,7 7,1 5,3 4,3 7,-1 3,0 5,2 1,-3 7,-4 5</inkml:trace>
  <inkml:trace contextRef="#ctx0" brushRef="#br0" timeOffset="1515.205">2315 622,'15'-6,"0"0,-1-1,0 0,0-1,-1-1,1 0,-2-1,0 0,0-1,-1-1,0 1,-1-2,0 0,-9 11,1 1,-1-1,0 0,0 0,0 0,0 0,0 0,-1 0,1 0,-1 0,1 0,-1 0,0 0,0 0,1 0,-2 0,1-1,0 1,0 0,-1 0,1 0,-1 0,1 0,-1 0,0 0,0 0,0 0,0 0,0 1,-1-1,1 0,0 1,-1-1,1 1,-1-1,0 1,1 0,-1-1,0 1,0 0,0 0,0 1,0-1,0 0,0 1,0-1,0 1,0-1,0 1,0 0,0 0,-1 0,1 0,0 0,0 1,0-1,0 1,-2 0,-6 2,0 0,0 1,1 0,-1 0,1 1,0 0,0 1,1 0,-1 1,1-1,1 2,-1-1,1 1,1 0,-1 0,1 1,1 0,0 0,0 0,1 1,0 0,0-1,1 1,1 1,-1-1,2 0,-1 1,2-1,-1 0,1 1,1-1,0 1,0-7,0 0,1-1,0 1,0-1,0 1,0-1,0 0,0 1,1-1,0 0,-1-1,1 1,0 0,1-1,-1 0,0 1,1-2,-1 1,1 0,0 0,-1-1,1 0,0 0,0 0,0 0,0-1,0 1,1-1,115-8,-88 2,0-2,-1-1,-1-1,1-2,25-14,-28 11</inkml:trace>
  <inkml:trace contextRef="#ctx0" brushRef="#br0" timeOffset="1911.808">2936 452,'-24'9,"0"1,1 2,0 0,1 1,0 1,2 1,-17 15,33-27,1 0,0-1,0 1,1 0,-1 1,1-1,-1 0,1 1,0 0,0-1,1 1,-1 0,1 0,0 0,0 0,0 0,0 0,1 0,-1 0,1 0,0 0,1 1,-1-1,1 0,-1 0,1 0,1 0,-1 0,0 0,1-1,0 1,0 0,0-1,0 1,1-1,-1 0,1 1,0-1,0-1,0 1,0 0,0-1,1 0,-1 1,1-1,0-1,0 1,12 2,0-1,1-1,-1 0,1-1,0-1,0 0,-1-2,1 0,-1 0,1-2,-1 0,0-1,13-6,-6-2,0-2,-1-1,-1-1,0 0,-1-2,-2 0,0-1,0-1,-2 0,-1-2,-1 1,0-2,-2 0,-1-1,-1 0,1-5,-5 19,-1 1,0-1,0 0,-1-1,-1 1,0-1,0 1,-1-1,0 0,-1 0,-1 0,0 0,-1 0,0 0,0 0,-2 0,1 1,-1-1,-1 1,0 0,-1 0,-2-4,2 11,0 0,-1 1,1-1,-1 1,0 0,0 1,0-1,0 1,0 1,0-1,-1 1,1 0,-1 0,1 1,0 0,-1 0,1 0,-1 1,1 0,-1 0,1 1,0 0,0 0,0 0,0 1,0 0,0 0,1 0,-1 1,1 0,0 0,0 0,1 0,-1 1,1 0,0 0,-1 1,-5 7,0 0,0 1,1 0,1 0,0 1,1 0,1 0,0 1,1 0,1 0,1 0,0 0,1 1,0-1,1 1,2 0,-1-1,2 1,0-1,1 1,1-1,0 0,1 0,1-1,0 0,1 0,1 0,0-1,1 0,1 0,5 6,15 3,0-1,1-2,1-1,1-1,0-2,1-2,1 0,0-3,1-1,0-1,1-2,0-2,26 0,-20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7:54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288,'-10'-9,"0"1,0 0,-1 0,0 1,0 0,-1 1,0 0,0 1,0 0,-1 1,0 1,1 0,-1 0,0 1,-1 1,1 0,-11 2,-4 3,-1 1,1 2,0 1,1 1,0 1,0 2,1 0,-10 8,20-11,0 0,0 1,1 1,0 1,1 0,1 0,0 2,0-1,1 2,1 0,0 0,1 1,-7 16,14-26,-1-1,2 1,-1 0,1 0,0 1,0-1,0 0,1 1,0-1,0 1,1-1,0 1,0-1,1 1,-1-1,1 1,1-1,-1 0,1 1,0-1,1 0,-1 0,1 0,3 4,2-1,1 0,0 0,0-1,1 0,0-1,0 0,0 0,1-1,0-1,1 0,-1 0,1-1,0-1,0 0,0 0,0-1,1-1,-1 0,1 0,-1-2,0 1,1-2,10-2,6-4,-29 8,0 0,-1 0,1 0,0 0,-1 0,1 0,0 0,-1-1,1 1,0 0,-1 0,1 0,0 0,0 0,-1-1,1 1,0 0,-1 0,1-1,0 1,0 0,0 0,-1-1,1 1,0 0,0-1,0 1,0 0,0-1,0 1,-1 0,1-1,0 1,0 0,0-1,0 1,0 0,0-1,0 1,0 0,0-1,1 1,-1 0,0-1,0 1,0 0,0 0,0-1,1 1,-1 0,0-1,0 1,0 0,1 0,-1-1,0 1,0 0,1 0,-1 0,0-1,-13 0,0 1,0 0,0 1,-1 0,1 1,0 1,1 0,-1 0,0 1,1 1,-9 4,-11 6,1 2,1 0,0 2,2 2,0 0,1 2,-20 22,30-25,0 0,2 2,0 0,2 0,0 1,2 1,0 0,-1 9,8-28,1 1,0 0,0-1,1 1,0 0,0 1,0-1,1 0,0 0,0 1,0-1,1 1,0-1,0 1,1-1,0 0,0 1,0-1,1 0,0 0,0 0,0 0,1 0,0 0,0-1,1 1,-1-1,1 0,1 0,-1 0,0-1,1 1,0-1,0 0,0 0,1-1,-1 0,7 3,11-1,1-1,1-1,-1-1,0-1,0-2,1 0,8-2,221-51,-227 46,-3 0</inkml:trace>
  <inkml:trace contextRef="#ctx0" brushRef="#br0" timeOffset="863.334">1948 148,'-1'-1,"0"0,0 1,0-1,0 1,0-1,0 1,0-1,0 1,0 0,0 0,0-1,0 1,-1 0,1 0,0 0,0 0,0 0,0 1,0-1,0 0,0 0,0 1,0-1,0 1,0-1,0 1,0-1,0 1,0-1,0 1,0 0,1-1,-1 1,0 0,1 0,-1 0,0 0,1 0,-1 0,1 0,-1 0,-24 42,-9 118,7 42,16-129,-45 199,-8-30,69-238,1-10</inkml:trace>
  <inkml:trace contextRef="#ctx0" brushRef="#br0" timeOffset="2180.629">2343 741,'-22'3,"0"0,0 2,1 1,-1 1,1 1,1 0,0 2,0 0,0 1,2 1,-1 1,2 1,-1 0,2 1,0 1,1 1,1 0,0 1,1 1,8-11,1 0,0 1,1 0,0 0,0 0,1 0,0 0,0 0,1 1,0-1,1 0,0 1,1-1,0 0,0 1,1-1,0 1,-1-8,0 0,0 0,1 0,-1 0,1 0,-1 0,1 0,0-1,0 1,-1 0,1-1,0 0,1 1,-1-1,0 0,0 0,0 0,1 0,-1-1,0 1,1-1,-1 1,1-1,-1 0,1 0,-1 0,0 0,1 0,-1 0,1-1,-1 1,0-1,1 0,-1 0,2-1,82-40,-82 40,36-27,-2-1,0-3,-2 0,-2-3,22-27,23-24,-79 87,0 0,0 1,0-1,1 0,-1 1,0-1,0 0,0 0,0 1,1-1,-1 0,0 1,0-1,1 0,-1 0,0 0,0 1,1-1,-1 0,0 0,1 0,-1 0,0 1,0-1,1 0,-1 0,0 0,1 0,-1 0,0 0,1 0,-1 0,1 0,-1 0,0 0,1 0,-1 0,0-1,0 1,1 0,-1 0,0 0,1 0,-1 0,0-1,1 1,-1 0,0 0,0-1,1 1,-1 0,0 0,0-1,0 1,0 0,1 0,-1-1,-8 37,6-28,-3 11,1 1,1-1,0 1,2-1,0 1,1 0,1 0,1-1,2 9,-3-25,0 0,0 0,0 0,1 0,-1 0,0 0,1 0,0-1,0 1,0 0,0-1,0 0,0 1,1-1,-1 0,1 0,0-1,-1 1,1 0,0-1,0 0,0 0,0 0,0 0,0 0,0 0,0-1,1 1,-1-1,0 0,0 0,0 0,0-1,1 1,-1-1,0 0,6-1,0 0,0-1,-1 0,1-1,-1 0,0 0,0-1,0 0,0-1,-1 1,0-1,0-1,50-51,-31 28,2 1,1 1,1 2,1 1,2 1,0 2,2 1,0 1,-32 19,-1-1,1 0,0 1,0-1,-1 1,1 0,0 0,0 0,0 0,0 1,0-1,1 1,-1 0,0 0,0 0,0 0,0 0,0 1,0 0,0-1,0 1,0 0,0 0,0 1,0-1,-1 0,1 1,-1 0,1 0,-1 0,1 0,-1 0,0 0,0 0,0 1,0-1,0 1,-1 0,2 2,-1 8,-1 1,-1-1,0 0,-1 1,0-1,-1 0,0 0,-1 1,-1-2,0 1,0 0,-2-1,1 0,-2 0,1 0,-2-1,1 0,-2-1,-8 9,13-12,-7 7,1-1,-2 0,0-1,-1 0,0-1,0 0,-1-1,-10 5,25-16,-1 1,1-1,-1 0,1 1,-1-1,1 0,-1 0,0 1,1-1,-1 0,0 0,0 0,0 0,1 1,-1-1,0 0,0 0,0 0,0 0,0 0,-1 0,1 1,0-1,0 0,-1 0,1 0,0 0,-1 1,1-1,-1 0,1 1,-1-1,1 0,-1 0,1 1,-1-1,0 1,1-1,-1 1,0-1,1 1,-1-1,0 1,0 0,0-1,1 1,-1 0,0 0,0-1,0 1,0 0,0 0,1 0,-1 0,0 0,0 0,0 1,0-1,0 0,1 0,-1 1,0-1,0 0,0 1,1-1,-2 1,8-10,0 0,0 0,1 1,0 0,1 1,-1-1,1 2,1-1,-1 1,1 0,0 1,1 0,-1 0,1 1,4-2,-7 6,-1 0,1 0,-1 0,1 1,-1 0,0 1,1-1,-1 1,0 0,0 0,0 1,0 0,-1 0,1 0,-1 1,1 0,-1 0,0 0,-1 1,1 0,41 27,-37-28,0 0,0 0,0-1,1 0,-1-1,1 0,0 0,0-1,0 0,-1-1,1 0,0-1,0 0,0 0,0-1,-1-1,1 1,-1-1,0-1,1 0,-2 0,1-1,3-2,16-12,-2 0,0-2,-1 0,-1-2,-1-1,8-11,30-31,-37 42,-1 0,-1-2,-2-1,0-1,7-16,-12 19,-2-2,-1 1,-1-2,-2 1,0-2,-2 1,-1-1,-1 0,-2 0,-1 0,-1-1,-2-19,1 46,-1 1,1-1,-1 0,0 0,0 1,0-1,0 1,0-1,0 1,-1-1,1 1,-1 0,0 0,0 0,1 0,-1 0,0 0,-1 0,1 1,0-1,-1 1,1-1,0 1,-1 0,0 0,1 0,-1 0,1 1,-1-1,0 1,0-1,1 1,-1 0,0 0,0 0,1 1,-1-1,0 1,0-1,1 1,-1 0,1 0,-1 0,1 0,-1 1,1-1,0 0,-1 1,1 0,0 0,0 0,0 0,0 0,1 0,-1 0,0 0,1 1,-5 9,1 0,0 0,1 0,0 0,1 1,0-1,1 1,1 0,0 0,1 0,0 0,1 0,0-1,1 3,0 22,31 158,-12-103,11 78,-20-96,-5-43,-2 0,-2 1,0-1,-2 1,-2 14,-8-18,9-28,0-1,0 1,0 0,0-1,0 1,0 0,0-1,0 1,0 0,0-1,0 1,0 0,0-1,-1 1,1 0,0 0,0-1,0 1,-1 0,1-1,0 1,0 0,-1 0,1 0,0-1,0 1,-1 0,1 0,0 0,-1 0,1-1,0 1,-1 0,1 0,0 0,-1 0,1 0,0 0,-1 0,1 0,0 0,-1 0,1 0,0 0,-1 0,1 0,0 0,-1 1,1-1,0 0,0 0,-1 0,1 0,0 1,-1-1,1 0,0 0,0 1,0-1,-1 0,1 0,0 1,-2-15,0 0,1 1,0-1,1 0,1 0,0 0,1 1,0-1,1 0,1 1,4-29,-4 17</inkml:trace>
  <inkml:trace contextRef="#ctx0" brushRef="#br0" timeOffset="2463.466">3388 628,'33'0,"16"0,10 0,-1 0,-6 0,-1 0,-5 0,-1-5,-3-2,1 1,-2 1,-4 1,-2 2,-3 1,-2 0,-11 6,-9 2</inkml:trace>
  <inkml:trace contextRef="#ctx0" brushRef="#br0" timeOffset="2717.155">4235 938,'9'29,"3"14,0-5,-2-9</inkml:trace>
  <inkml:trace contextRef="#ctx0" brushRef="#br0" timeOffset="2883.114">4206 542,'0'0</inkml:trace>
  <inkml:trace contextRef="#ctx0" brushRef="#br0" timeOffset="3101.07">4912 628,'-23'4,"0"2,1 1,0 1,0 1,1 1,0 1,0 0,2 2,-1 0,2 2,0 0,0 0,2 2,0 0,-5 8,18-20,1 0,-1 0,1 0,1 1,-1-1,1 0,0 1,0-1,0 1,1 0,0-1,0 1,0-1,1 1,0 0,0-1,0 0,1 1,-1-1,1 0,1 1,-1-1,1-1,0 1,0 0,0-1,1 1,-1-1,1 0,0 0,0 0,1-1,-1 1,1-1,0 0,0 0,7 4,0 0,0-1,1 0,-1-1,1 0,0-1,1 0,-1-1,0-1,1 0,0-1,-1-1,1 0,0 0,0-1,-1-1,1-1,-1 0,0 0,1-1,-2-1,1 0,0-1,-1 0,10-8,-4 0</inkml:trace>
  <inkml:trace contextRef="#ctx0" brushRef="#br0" timeOffset="4229.946">6012 741,'-15'101,"6"1,3 0,7 66,0-130,-12 23,2-93,17-15,2 1,2 0,2 0,3 1,1 1,2 1,2 1,1 0,26-31,-20 30,3 2,1 1,2 2,1 2,2 0,39-25,-70 55,0 0,0 1,1 0,-1 1,1-1,1 1,-1 1,0 0,1 0,0 0,0 1,0 1,-1 0,2 0,2 0,-8 4,0 0,-1 0,0 1,0-1,0 1,0 0,0 0,-1 0,1 0,-1 0,0 0,-1 1,1-1,-1 0,0 1,0 0,0-1,0 1,-1 0,0-1,0 1,0 0,-1-1,1 1,-1 0,0-1,-1 1,1-1,-2 2,-2 24,-3-1,0 0,-2-1,-1 0,-1-1,-1 0,-1-1,-2-1,0 0,-2-1,-3 2,11-15,-1 0,-1-1,1 0,-2 0,1-2,-1 1,-1-2,1 0,-1 0,-1-2,1 1,-1-2,-6 1,2 1,-55 7,72-13,0 0,0 0,0-1,0 1,0-1,0 1,0-1,0 0,1 0,-1 0,0 0,0 0,1 0,-1-1,0 1,1-1,0 1,-1-1,1 1,0-1,0 0,-1 1,1-1,1 0,-1 0,0 0,0 0,1 0,-1 0,1 0,-1 0,1 0,0-2,0-2,1-1,0 0,0 0,1 0,0 1,0-1,0 1,1 0,0-1,0 1,1 0,-1 1,1-1,1 1,-1-1,1 1,3-3,13-15</inkml:trace>
  <inkml:trace contextRef="#ctx0" brushRef="#br0" timeOffset="4595.348">6972 628,'-24'13,"1"2,1 1,0 1,2 1,0 0,0 2,2 0,1 1,-3 5,18-23,-1 0,1 0,-1 1,1-1,0 1,1-1,-1 1,0 0,1-1,0 1,0 0,0 0,0 0,1 0,0 0,-1 0,1 0,1 0,-1 0,1 0,-1 0,1 0,0 0,1 0,-1 0,1-1,-1 1,1-1,0 1,1-1,-1 1,0-1,1 0,0 0,0 0,0-1,0 1,0-1,0 1,1-1,-1 0,1 0,1 0,2 0,1 0,0-1,-1 0,1 0,0 0,0-1,0 0,-1-1,1 0,0 0,0 0,-1-1,1 0,-1-1,0 0,0 0,0 0,0-1,0 0,-1-1,1 1,3-5,1 0,-1-1,0 0,0-1,-1 0,-1-1,0 0,0 0,-1-1,-1 0,0 0,-1 0,0-2,-4 6,0-1,0 1,-1-1,-1 1,1-1,-1 1,-1 0,0-1,0 1,-1 0,0 0,-1 0,0 0,0 1,-1 0,0 0,0 0,-1 0,0 1,0 0,-1 0,0 0,0 1,-1 0,0 1,0 0,0 0,0 0,-1 1,0 1,1-1,-6 0,-10 1,5 4</inkml:trace>
  <inkml:trace contextRef="#ctx0" brushRef="#br0" timeOffset="8831.974">7479 63,'6'-62,"-6"62,0 0,0 0,0 1,0-1,0 0,0 0,-1 0,1 1,0-1,0 0,0 0,0 0,-1 1,1-1,0 0,0 0,0 0,-1 0,1 0,0 0,0 1,-1-1,1 0,0 0,0 0,-1 0,1 0,0 0,0 0,-1 0,1 0,0 0,0 0,-1 0,1 0,0 0,0-1,-1 1,1 0,0 0,0 0,-1 0,1 0,0 0,0-1,0 1,-1 0,1 0,0 0,0-1,-11 28,4 10,2 0,1 0,3 0,0 1,4 21,-1 19,-1 229,-4-280,0 0,-2 0,0-1,-2 1,-2-1,0 0,-5 8,7-17,30-38,0-24,-14 21</inkml:trace>
  <inkml:trace contextRef="#ctx0" brushRef="#br0" timeOffset="9154.143">7169 401,'14'0,"10"0,6 0,2 0,1 0,-1 0,-1 0,-1 0,0 0,-1 0,-1 0,0 0,0 0,1 0,-1 0,0 0,-5 0</inkml:trace>
  <inkml:trace contextRef="#ctx0" brushRef="#br0" timeOffset="9583.554">7790 741,'24'0,"121"-13,-141 12,1 0,-1 0,1-1,-1 0,0 0,0 0,0-1,0 1,0-1,0 0,-1 0,1 0,-1 0,0-1,0 1,0-1,-1 0,1 0,-1 0,0 0,0-1,0 1,-1 0,1-1,-1 1,0-1,0 1,0-4,-1 5,0 1,0 0,0 0,0-1,0 1,0 0,-1 0,1 0,-1-1,1 1,-1 0,0 0,0 0,0 0,0 0,0 0,-1 0,1 1,0-1,-1 0,1 1,-1-1,0 1,0-1,1 1,-1 0,0 0,0 0,0 0,0 0,0 0,0 0,-1 1,1-1,0 1,0-1,-2 1,-84 11,79-7,0 0,1 0,-1 1,1 0,0 1,1 0,-1 0,1 0,0 1,1 0,0 0,0 1,0 0,1 0,0 0,1 0,0 1,0 0,1 0,0 0,0 0,1 1,0-1,1 1,0-1,1 1,0-1,0 1,1 0,0-1,1 1,0-1,1 5,1-9,0 0,-1 0,2-1,-1 1,0-1,1 0,0-1,0 1,0-1,0 0,0 0,1 0,-1-1,1 0,0 0,0-1,0 1,0-1,0 0,0-1,2 1,130-10,-9-25,-103 25</inkml:trace>
  <inkml:trace contextRef="#ctx0" brushRef="#br0" timeOffset="10049.359">8242 909,'108'-146,"-65"75,25-26,-68 96,1 1,-1-1,1 1,-1-1,1 1,-1-1,1 1,0-1,-1 1,1 0,0-1,0 1,-1 0,1 0,0-1,0 1,-1 0,1 0,0 0,0 0,-1 0,1 0,0 0,0 0,-1 0,1 1,0-1,0 0,-1 0,1 1,0-1,-1 0,1 1,0-1,-1 1,1-1,0 1,-1-1,1 1,-1-1,1 1,-1 0,1-1,-1 1,0 0,1-1,-1 1,0 0,1 0,-1-1,0 1,0 0,0 0,0-1,0 1,0 0,0 0,0 0,7 56,-7-46,0-5,0 1,1-1,0 1,0-1,0 1,1-1,-1 0,2 1,-1-1,1 0,0 0,0-1,0 1,1-1,0 1,0-1,0 0,1-1,-1 1,1-1,1 0,-1 0,0 0,1-1,0 0,0 0,0 0,0-1,4 1,2-2,-1 0,1-2,0 1,0-1,0-1,0 0,-1-1,1 0,-1-1,0 0,0-1,0 0,-1 0,0-1,0-1,0 0,-1 0,1-1,-2 0,1-1,-2 1,1-2,-1 1,0-1,5-10,-1-3</inkml:trace>
  <inkml:trace contextRef="#ctx0" brushRef="#br0" timeOffset="10500.604">9343 34,'0'493,"-58"-121,58-387,1-2</inkml:trace>
  <inkml:trace contextRef="#ctx0" brushRef="#br0" timeOffset="10735.063">9031 542,'34'0,"16"0,4 0,2 0,-3 0,-6 0,-1 0,-4 0,-5 0,-3 0,-2 0,-3 0,-1 0,0 0,-5 0</inkml:trace>
  <inkml:trace contextRef="#ctx0" brushRef="#br0" timeOffset="10966.835">9794 599,'-5'29,"3"14,3 5,0-2,5-8,2-5,-1-9</inkml:trace>
  <inkml:trace contextRef="#ctx0" brushRef="#br0" timeOffset="11129.804">9851 430</inkml:trace>
  <inkml:trace contextRef="#ctx0" brushRef="#br0" timeOffset="11746.883">10415 599,'-20'2,"0"1,0 1,0 0,0 2,1 0,0 1,1 1,-1 1,2 1,-1 0,1 1,1 1,0 1,-3 3,15-11,0 1,1-1,0 1,-1 0,2 0,-1 0,1 0,0 1,0-1,1 1,-1-1,2 1,-1-1,1 1,-1-4,1-1,0 0,0 1,0-1,1 0,-1 1,0-1,1 0,0 1,-1-1,1 0,0 0,0 1,0-1,1 0,-1 0,0 0,1 0,-1-1,1 1,0 0,-1-1,1 1,0-1,0 1,0-1,0 0,0 0,1 0,-1 0,0 0,0-1,1 1,-1-1,0 1,1-1,-1 0,0 0,2 0,10-2,1 0,-1-1,0-1,-1 0,1-1,-1 0,0-1,0-1,0 0,-1-1,0 0,-1-1,0 0,9-9,34-24,-44 34,-9 7,0-1,0 0,0 1,0-1,0 1,0 0,0-1,1 1,-1 0,0 0,1 0,-1 0,1 0,-1 0,1 0,0 0,-1 0,1 1,0-1,0 1,-1-1,1 1,0 0,0 0,0 0,-1 0,1 0,0 0,0 0,-1 1,1-1,0 0,0 1,-1 0,1-1,0 1,-1 0,1 0,-1 0,1 0,-1 0,1 0,-1 0,0 1,1-1,7 43,-10-40,1 0,0 0,1 0,-1-1,1 1,-1 0,1-1,0 1,1 0,-1-1,1 1,-1-1,1 0,0 1,0-1,1 0,-1 0,0 0,1-1,0 1,0-1,0 1,0-1,0 0,0 0,0 0,1 0,0-1,6 2,1-1,0-1,-1 0,1 0,0-1,-1 0,1-1,0 0,-1-1,1 0,-1-1,1 0,-1-1,0 0,-1 0,1-1,-1 0,3-3,152-121,-139 105,-1 0,-1-2,-1-1,-2 0,0-1,-2-1,-2-1,0-1,-2 0,-1-1,-2 0,-1-1,4-24,-12 52,0 0,-1 1,1-1,-1 0,0 0,0 0,-1 0,0 0,0 0,0 0,0 0,-1 0,0 0,0 0,0 0,0 0,-1 1,0-1,0 0,0 1,-1-1,1 1,-1 0,0 0,0 0,-1 0,1 1,-1-1,1 1,-1 0,-1 0,1 0,0 1,0-1,-1 1,0 0,1 0,-1 1,0-1,0 1,0 0,0 1,0-1,-2 1,-1 1,0 1,0 0,0 0,1 1,-1 0,1 0,0 0,0 1,0 1,0-1,1 1,-1 0,1 0,1 1,-1 0,1 0,0 0,0 1,1 0,-1 0,2 0,-1 0,1 0,0 1,0 0,1 1,-5 16,2 0,1 0,1 1,1-1,1 1,1 0,3 17,-1-21,2-1,0 0,2 0,0 0,1-1,1 0,1 0,1-1,1 0,0 0,1-2,1 1,1-2,0 0,1 0,1-1,1-1,0-1,8 5,-10-6,0-2,1 1,0-2,0 0,1-1,0-1,1 0,0-1,0-1,0-1,0-1,15 1,-5-3,-5-2</inkml:trace>
  <inkml:trace contextRef="#ctx0" brushRef="#br0" timeOffset="12653.751">12306 628,'11'6,"1"0,0-1,1 0,-1 0,1-1,-1-1,1 0,0-1,0-1,1 0,-1 0,0-1,0-1,0 0,0-1,0-1,0 1,0-2,-1 0,1-1,-1 0,0-1,0 0,-1-1,0 0,0 0,-1-2,0 1,0-1,-1-1,0 1,-1-2,4-5,-10 14,0 0,0 0,-1 0,1-1,-1 1,1-1,-1 1,0-1,0 0,0 1,-1-1,1 0,0 0,-1 0,0 1,0-1,0 0,0 0,0 0,0 0,-1 1,1-1,-1 0,0 0,0 1,0-1,0 1,0-1,-1 1,1-1,-1 1,0 0,1-1,-1 1,0 0,0 0,-1 0,1 1,0-1,-1 0,1 1,-1 0,1-1,-1 1,1 0,-1 1,0-1,0 0,-12-1,0 1,0 0,1 2,-1-1,0 2,0 0,0 0,1 2,-1 0,1 0,0 1,0 1,1 1,-1 0,1 0,1 1,0 1,0 0,0 1,1 0,1 1,0 0,0 0,1 1,-3 6,8-13,1 0,0 0,-1 0,2 0,-1 1,1-1,0 1,0 0,0-1,1 1,0 0,0 0,0 0,1 0,0 0,0 0,0 0,1 0,0 0,0 0,1-1,-1 1,1 0,1-1,-1 1,1-1,0 1,0-1,0 0,1-1,0 1,0 0,2 1,3 0,0 1,1-1,-1-1,1 0,1 0,-1-1,1 0,-1-1,1 0,0-1,0 0,0-1,0 0,1-1,-1 0,2-1,178-31,-180 30,12-3,0 0,-1-1,1-1,-1-1,-1-1,0-1,0-1,-1-1,8-6,-11 1</inkml:trace>
  <inkml:trace contextRef="#ctx0" brushRef="#br0" timeOffset="13065.658">12870 768,'20'-4,"-1"-1,-1-1,1-1,-1-1,0 0,-1-1,0-1,0-1,-1 0,0-1,-1-1,-1 0,0-1,0-1,-2 0,0-1,0 0,-2-1,0 0,34-66,-73 189,27-99,0-1,0 0,1 1,0-1,0 0,1 1,0 0,0-1,0 1,1-1,0 1,0-1,0 0,1 1,0-1,1 0,-1 0,1 0,0 0,0-1,1 1,0-1,0 0,0 0,1 0,-1-1,1 1,0-1,0 0,1-1,3 3,-3-4,0 1,1-1,0 0,-1 0,1-1,0 0,0 0,0 0,-1-1,1 0,0-1,0 1,0-1,0-1,-1 1,1-1,0 0,-1-1,0 0,1 0,-1 0,5-4,120-99,-127 102,8-6,0-1,-1-1,-1 0,0 0,0-1,-1 0,-1-1,0 1,-1-2,2-6,-4 1</inkml:trace>
  <inkml:trace contextRef="#ctx0" brushRef="#br0" timeOffset="13751.284">13915 655,'259'-194,"-257"194,-1-1,1 1,0-1,0 0,-1 0,1 0,-1 0,1 0,0 0,-1-1,0 1,1 0,-1-1,0 1,0-1,0 0,0 1,0-1,0 0,0 1,-1-1,1 0,0 0,-1 0,0 0,1 0,-1 0,0 1,0-1,0 0,0 0,-1 0,1 0,0 0,-1 0,1 0,-1 1,0-1,1 0,-1 0,0 1,0-1,0 0,0 1,-1-1,1 1,0 0,-1-1,1 1,-1 0,1 0,-1 0,1 0,-1 0,0 0,0 0,1 1,-1-1,-14-1,1 1,0 1,0 0,0 1,0 0,0 2,0-1,0 2,0 0,1 1,0 0,0 1,0 1,1 0,0 1,0 0,-1 2,6-5,0 1,-1 0,2 0,-1 1,1 0,0 0,0 1,1 0,0 0,1 0,-1 1,2 0,-1 0,1 0,1 0,-1 1,2 0,-1-1,1 1,1 0,0 0,0 0,1 0,0 0,1 0,0 0,1 0,0 0,0 0,1 0,0-1,3 5,-1-7,1 0,-1 0,2-1,-1 0,1 0,0 0,0-1,1 0,-1-1,1 1,0-1,1-1,-1 0,0 0,1 0,0-1,0-1,-1 1,4-1,13 1,0 0,0-2,1-1,-1-1,0-1,7-3,10-2,-1-2,-1-2,0-1,-1-2,0-2,-1-1,-1-2,-1-2,-1-1,-1-2,-1-1,-1-2,-2-1,-1-1,-1-2,17-25,-7-29,-37 84,-1 1,0-1,1 0,-1 0,0 0,0 0,0 0,0 0,0 0,-1 0,1 0,0 0,-1 0,1 0,-1 0,0 1,0-1,0 0,0 0,0 1,0-1,0 1,-1-1,1 1,0-1,-1 1,1 0,-1 0,0-1,1 1,-1 0,0 1,0-1,1 0,-1 0,0 1,0-1,0 1,0 0,0-1,0 1,0 0,0 0,-1 1,-9-1,0 2,0-1,1 2,-1-1,1 2,0-1,0 2,0-1,0 2,1-1,0 1,0 1,0 0,1 0,0 1,1 0,-1 1,6-6,0-1,0 1,0-1,1 1,0 0,-1 0,1 0,0 0,1 0,-1 0,0 1,1-1,0 1,0-1,0 1,0-1,0 1,1 0,-1-1,1 1,0 0,1-1,-1 1,0 0,1-1,0 1,0 0,0-1,0 1,1-1,-1 0,1 1,0-1,0 0,0 0,0 0,1 0,-1-1,2 2,98 41,-93-43,0-1,-1 1,1 0,-1 1,0 0,1 0,-1 1,0 0,-1 1,1-1,-1 2,0-1,0 1,-1 0,0 0,0 0,0 1,-1 0,0 0,0 1,0 0,-1-1,-1 1,1 1,-1-1,0 0,0 7,-3-6,-2 1,1-1,-1 0,0 0,-1 0,0-1,-1 1,1-1,-2 1,1-1,-1 0,0-1,-1 1,0-1,0 0,0-1,-1 0,0 0,-2 1,-25 29,22-22</inkml:trace>
  <inkml:trace contextRef="#ctx0" brushRef="#br0" timeOffset="23067.2">15353 514,'-2'-2,"0"0,-1 1,1-1,-1 0,0 1,1-1,-1 1,0 0,0 0,0 0,0 0,0 0,0 1,0-1,0 1,0 0,0 0,0 0,0 1,0-1,0 1,0-1,0 1,0 0,0 0,0 0,0 1,0-1,1 1,-1-1,-1 2,-74 65,70-59,-1 1,1 0,1 0,-1 1,2-1,0 2,0-1,1 1,0-1,1 1,0 1,1-1,1 0,0 1,-1 9,3-19,0-1,0 1,1-1,-1 1,1-1,-1 0,1 1,0-1,0 0,0 1,0-1,0 0,0 0,0 0,1 0,-1 0,1 0,0 0,-1-1,1 1,0-1,0 1,0-1,0 0,0 1,1-1,-1 0,0 0,1-1,-1 1,0 0,1-1,-1 1,1-1,-1 0,0 0,1 0,-1 0,1 0,0-1,5 0,0 0,0 0,0-1,-1 0,1 0,-1-1,1 0,-1 0,0-1,0 0,0 0,1-2,14-12,-1-2,-1 0,-1-1,0-1,-2-1,0 0,-2-1,2-6,-4 21,-13 41,0-23,51 280,-50 6,-5-239,-3 0,-2 0,-2 0,-3-2,-19 49,31-99,1 2,-1 0,0 0,0-1,0 1,0 0,-1-1,0 0,-1 0,1 0,-1 0,0 0,0-1,0 1,0-1,-1 0,0 0,0-1,0 0,-3 2,4-7,0-1,0 1,0-1,0 0,0 0,0 0,1 0,-1 0,1-1,0 0,0 0,1 0,-1 0,1 0,0 0,0 0,0-1,0 1,1-1,0 0,0 1,0-1,0 0,1-3,-3-22,2 0,1 0,1 0,2 0,1 0,1 0,2 1,0 0,2 0,2 1,0 0,2 1,6-9,-6 11,1 0,0 1,2 1,1 1,13-13,-8 11</inkml:trace>
  <inkml:trace contextRef="#ctx0" brushRef="#br0" timeOffset="23857.35">15805 571,'-22'87,"20"-79,1 1,0-1,0 1,1 0,0-1,1 1,0-1,0 1,0-1,1 1,1-1,-1 0,1 0,1 0,0 0,0-1,0 1,1-1,0 0,4 4,-7-9,0-1,0 1,1-1,-1 0,0 0,1 0,-1 0,1 0,-1 0,1-1,-1 1,1-1,0 0,-1 0,1 1,0-2,-1 1,1 0,-1-1,1 1,0-1,-1 0,1 1,-1-1,0-1,1 1,-1 0,0 0,1-1,-1 0,1 0,64-64,-56 53,101-155,-112 167,0 1,0-1,0 1,0-1,0 1,0-1,1 1,-1-1,0 1,0-1,1 1,-1 0,0-1,0 1,1-1,-1 1,0 0,1-1,-1 1,1 0,-1-1,0 1,1 0,-1 0,1-1,-1 1,1 0,-1 0,1 0,-1 0,1-1,-1 1,1 0,-1 0,1 0,-1 0,1 0,-1 0,1 0,-1 1,1-1,-1 0,1 0,-1 0,1 0,-1 1,0-1,1 0,-1 0,1 1,-1-1,0 0,1 1,-1-1,1 1,-1-1,0 0,1 1,9 33,-8-25,68 330,-62-274,-2-29,-1 1,-2-1,-1 1,-2-1,-1 1,-3 0,0-1,-4 4,4-19,-1-1,-1 1,-1-1,-1 0,-1-1,0 0,-1 0,-2-1,0 0,-10 10,20-24,-2-1,1 0,0 0,-1 0,1 0,-1-1,0 1,0-1,0 0,0 0,0 0,0-1,-1 1,1-1,0 0,-1 0,1-1,-1 0,1 1,-1-1,1-1,-1 1,1-1,-1 1,1-1,-1-1,1 1,0-1,0 1,0-1,0 0,0-1,0 1,0-1,1 0,-1 1,1-2,0 1,0 0,0-1,0 1,0-1,1 0,0 0,0 0,0 0,-1-4,2-10,0 0,2 1,0-1,1 0,1 0,1 1,0-1,1 1,1 0,1 1,0-1,1 1,1 1,1 0,0 0,7-7,-6 4,12-14,2 2,1 0,2 2,1 1,0 1,2 2,1 1,1 1,1 2,1 2,0 0,1 3,1 1,33-8,66-16,-102 28</inkml:trace>
  <inkml:trace contextRef="#ctx0" brushRef="#br0" timeOffset="25373.851">1 1728,'634'0,"-247"-28,57 26,182-7,52-27,92 14,377-6,-598 4,949-25,516 20,-699 3,-294-1,659-31,-321 28,210 31,-326-30,-820 29,-322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6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143 125,'-2'0,"-1"0,1 0,0 0,0 0,0 1,-1-1,1 1,0 0,0 0,0 0,0 0,0 0,0 0,0 0,1 0,-1 1,0-1,1 1,-1-1,1 1,-1 0,1 0,0-1,0 1,0 0,0 0,0 0,0 0,0 1,1-1,-1 0,1 0,-1 0,1 0,0 1,-2 2,-16 42,2 0,3 2,1-1,3 2,1-1,2 26,1 185,5-252,0 0,1 1,0-1,0 0,1 1,0-1,1 0,0 0,0-1,0 1,1 0,0-1,1 0,0 0,0 0,0-1,1 0,0 0,0 0,0-1,1 1,0-2,0 1,0-1,0 0,1 0,0-1,0 0,0 0,0-1,0 0,0-1,1 0,-1 0,0-1,2 0,9-4,0-2,-1-1,0 0,0-1,0-1,-1-1,-1 0,0-1,0-1,-1 0,-1-1,0-1,-1 0,0-1,-1-1,-1 1,5-11,22-31,-4-2,-2-2,-2-1,-3-1,-3-1,11-51,-25 83,-2-1,-2 0,0 0,-2-1,-2 0,-1 1,-2-4,2 36,-1-1,1 1,-1 0,0 0,0 0,1-1,-1 1,0 0,0 0,0-1,0 1,0 0,-1 0,1-1,0 1,0 0,-1 0,1-1,-1 1,1 0,-1 0,0 0,1 0,-1 0,0 0,0 0,0 0,1 0,-1 0,0 1,0-1,-1 0,1 0,0 1,0-1,0 1,0-1,0 1,-1 0,1-1,0 1,0 0,-1 0,1 0,0 0,0 0,-1 0,1 0,0 0,0 0,-1 1,-5 9,1 1,0 0,1 1,1-1,0 1,0 0,1 0,0 0,1 0,0 9,-1-2,-9 45,3 1,2 0,4 0,2 1,4-1,5 31,12 169,3-114,-24-146,1-1,0 1,0 0,0-1,1 1,0-1,0 1,0-1,0 0,1 1,-1-1,1 0,0 0,0 0,1 0,-1 0,1-1,0 1,0-1,0 0,1 0,-1 0,1 0,-1 0,1-1,0 1,0-1,2 1,14 1</inkml:trace>
  <inkml:trace contextRef="#ctx0" brushRef="#br0" timeOffset="780.86">933 1112,'3'3,"-1"0,1-1,0 1,0-1,0 0,0 0,1 0,-1 0,0-1,1 1,-1-1,1 0,0 0,-1 0,1-1,0 1,-1-1,1 0,0 0,0 0,-1 0,1-1,0 1,-1-1,1 0,0 0,-1-1,1 1,-1-1,0 0,0 1,1-1,-1-1,0 1,0 0,0-2,11-8,-2 0,0-1,0 0,-1-1,-1 0,0-1,1-4,-8 15,12-21,-1 1,-1-2,-1 0,-1 0,3-18,-13 43,0 0,-1-1,1 1,-1-1,1 1,-1-1,0 1,0-1,0 1,0-1,0 1,0-1,0 0,0 1,-1-1,1 1,0-1,-1 1,1 0,-1-1,0 1,1-1,-1 1,0 0,0 0,0-1,0 1,0 0,0 0,0 0,-1 0,1 0,0 0,0 0,-1 1,1-1,-1 0,1 1,0-1,-1 1,1 0,-1-1,1 1,-1 0,0 0,1 0,-1 0,1 0,-2 0,-74 25,72-21,-1 1,1-1,0 1,0 0,0 0,0 1,1-1,0 1,0 0,1 0,0 1,0-1,0 1,1-1,-1 1,2 0,-1 0,1 0,0 0,1 0,-1 0,1 0,1 0,-1 0,1 0,1 0,-1 0,1 0,0-1,2 4,-1-2,1 1,0-1,0 0,1 0,0 0,0-1,1 0,0 0,1 0,-1-1,1 0,0 0,1 0,-1-1,1 0,0-1,1 0,-1 0,1 0,-1-1,1-1,0 0,0 0,0 0,0-1,1-1,-1 1,0-2,0 1,0-1,1 0,-1-1,3-1,5-8,-4-1</inkml:trace>
  <inkml:trace contextRef="#ctx0" brushRef="#br0" timeOffset="1030.476">1384 1112,'5'-9,"1"-4</inkml:trace>
  <inkml:trace contextRef="#ctx0" brushRef="#br0" timeOffset="1562.973">1384 1112,'70'-37,"70"-89,-27-27,-92 118,-1-1,-2 0,-2-2,-1 0,-2 0,2-14,-12 40,0 1,0-1,-2 0,1 0,-2-1,1 1,-2 0,1 0,-2 0,0-3,1 13,1 1,0-1,-1 1,0-1,1 1,-1-1,0 1,1 0,-1-1,0 1,0 0,0 0,0 0,-1-1,1 1,0 0,0 0,-1 1,1-1,0 0,-1 0,1 1,-1-1,1 1,-1-1,1 1,-1 0,1-1,-1 1,1 0,-1 0,1 0,-1 0,0 0,1 1,-1-1,1 0,-1 1,1-1,-1 1,1-1,-1 1,1 0,0 0,-1 0,1 0,0 0,0 0,-1 0,-60 56,44-36,2 0,0 1,1 1,1 1,2 0,0 0,1 1,2 1,1-1,0 2,2-1,1 1,2 0,0 0,2 0,1 12,3-28,1 1,1-2,0 1,0 0,1-1,1 0,-1-1,2 1,-1-1,1 0,1-1,-1 0,1-1,1 1,-1-2,1 1,1-1,-1-1,1 0,0 0,0-1,0-1,0 0,1 0,7 0,28 13,-28-9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0,'30'18,"5"-12,0-1,0-2,0-1,0-2,23-3,19 1,109 2,-174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1,'28'9,"20"4,6-1,-1-2,-5-3,-6-2,-5-3,-4-1,-3-1,-2-1,-1 1,0-1,1 1,-6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0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467 546,'-27'54,"-59"80,-75 85,-5-11,166-208,0 1,0 0,0-1,0 1,0-1,-1 1,1-1,0 1,0-1,-1 1,1-1,0 1,-1-1,1 1,-1-1,1 1,-1-1,1 0,0 1,-1-1,1 0,-1 1,0-1,1 0,-1 0,1 1,-1-1,1 0,-1 0,0 0,1 0,-1 0,1 0,-1 0,1 0,-1 0,0 0,1 0,-1 0,1 0,-1-1,0 1,1 0,-1 0,1-1,-1 1,1 0,-1-1,1 1,0 0,-1-1,1 1,-1-1,1 1,0-1,-1 1,1-1,0 1,-1-1,1 1,0-1,0 0,1-13</inkml:trace>
  <inkml:trace contextRef="#ctx0" brushRef="#br0" timeOffset="431.758">43 574,'-7'-11,"21"36,210 255,-30-38,-127-137,-67-106,-1 1,1-1,0 1,0-1,0 0,0 1,-1-1,1 1,0-1,0 1,0-1,0 1,0-1,0 1,0-1,0 0,1 1,-1-1,0 1,0-1,0 1,1-1,-1 1,0-1,0 1,1 0,-1-1,0 1,1-1,-1 1,1-1,-1 1,0 0,1-1,-1 1,1 0,-1 0,1-1,-1 1,1 0,-1 0,1 0,-1 0,1 0,0-1,-1 1,1 0,-1 0,1 0,-1 0,1 1,-1-1,1 0,-1 0,1 0,-1 0,1 1,-1-1,1 0,0 0,-1-19</inkml:trace>
  <inkml:trace contextRef="#ctx0" brushRef="#br0" timeOffset="1002.613">749 94,'7'-9,"1"1,0 0,0 1,1 0,0 0,0 1,0 0,1 1,0 0,0 0,0 1,1 0,-1 1,1 0,0 1,0 0,0 1,0 0,0 1,0 0,0 1,0 0,0 0,5 2,-13-2,-1-1,1 0,-1 0,1 1,-1 0,1-1,-1 1,0 0,1 0,-1 0,0 0,0 1,0-1,1 1,-2-1,1 1,0 0,0 0,0 0,-1-1,1 2,-1-1,0 0,1 0,-1 0,0 1,0-1,0 1,-1-1,1 0,-1 1,1-1,-1 1,0 0,0-1,0 1,0-1,0 1,-1 0,-34 97,-12-31,37-57,0 0,1 1,0 0,1 1,1 0,0 0,1 0,0 1,1 0,1 0,0 1,1 5,2-19,2 1,-1-1,0 1,0-1,1 0,-1 1,1-1,0 0,0 1,0-1,0 0,0 0,0 0,1 0,-1 0,1 0,-1 0,1 0,0-1,-1 1,1 0,0-1,0 0,0 1,0-1,1 0,-1 0,0 0,0 0,1-1,-1 1,1-1,-1 1,1-1,93 2,-76-3,124-20,-119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26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291 227,'-19'10,"0"0,0 2,1 0,1 1,0 0,0 2,2 0,0 1,1 0,0 1,1 1,1 0,1 0,1 2,0-1,2 1,0 0,1 1,1 0,1 0,1 0,-1 14,1 7,1-1,3 1,1 0,2 0,2 0,2-1,1 1,10 24,-9-47,0 1,2-1,0-1,1 0,1 0,10 10,-4-5,43 25,-42-42</inkml:trace>
  <inkml:trace contextRef="#ctx0" brushRef="#br0" timeOffset="284.45">884 510,'-46'75,"3"3,4 1,-15 46,-75 163,79-218,37-60</inkml:trace>
  <inkml:trace contextRef="#ctx0" brushRef="#br0" timeOffset="545.835">488 566,'282'313,"-145"-161,-123-136</inkml:trace>
  <inkml:trace contextRef="#ctx0" brushRef="#br0" timeOffset="963.818">1110 933,'32'-6,"-20"3,0 0,1 0,-1 2,1-1,0 2,0 0,-1 0,1 1,0 0,-1 2,9 1,-19-3,0-1,-1 1,1 0,0 0,-1 0,1 0,-1 0,1 0,-1 0,1 0,-1 0,0 1,1-1,-1 0,0 1,0 0,0-1,0 1,-1-1,1 1,0 0,-1 0,1-1,-1 1,1 0,-1 0,0 0,0-1,0 1,0 0,0 0,0 0,0 0,-1-1,1 1,-1 0,1 0,-1-1,0 1,0 0,0-1,-1 2,-53 68,43-58,1-1,0 0,1 1,0 0,1 1,0 0,2 0,-1 1,0 3,8-15,0 0,1 0,-1 0,1 0,-1-1,1 1,0 0,0 0,0-1,0 1,0-1,1 1,-1-1,1 1,0-1,0 0,0 0,0 0,0 0,0 0,0 0,1 0,-1-1,0 0,1 1,0-1,-1 0,1 0,0 0,0 0,-1-1,1 1,0-1,0 0,0 1,0-1,-1-1,1 1,0 0,0-1,0 1,0-1,-1 0,1 0,0 0,-1 0,1 0,-1-1,1 1,1-2,14-12,-2-1</inkml:trace>
  <inkml:trace contextRef="#ctx0" brushRef="#br0" timeOffset="1414.071">1279 199,'5'-3,"0"0,0 0,0 0,0 1,1-1,-1 1,1 1,0-1,-1 1,1 0,0 0,0 1,0-1,0 1,0 1,-1-1,1 1,0 0,0 0,0 1,2 1,-5-1,-1 1,1-1,-1 1,0-1,0 1,0 0,0 0,0 0,-1 0,1 0,-1 0,0 0,0 1,0-1,0 0,-1 1,1-1,-1 1,0-1,0 0,0 1,-1-1,1 1,-1-1,0 0,0 1,0-1,0 0,0 0,-1 0,1 0,-1 0,0 0,0 0,0 0,0-1,-1 1,1-1,-3 2,-7 19,11-21,0 0,0 0,0 0,0 1,0-1,1 0,-1 1,1-1,0 0,-1 1,1-1,0 1,0-1,0 1,1-1,-1 0,1 1,-1-1,1 0,0 1,0-1,0 0,0 0,0 0,0 0,1 0,-1 0,1 0,-1 0,1 0,0-1,0 1,0-1,-1 1,2-1,-1 1,87 21,-55-24,55 11,-83-5</inkml:trace>
  <inkml:trace contextRef="#ctx0" brushRef="#br0" timeOffset="1668.84">1843 707,'29'0,"14"0,5 0,-1 0,-4 0,-9-5,-6-1,-2-1,-2 2,1 2,-4 1</inkml:trace>
  <inkml:trace contextRef="#ctx0" brushRef="#br0" timeOffset="2015.983">2916 340,'-39'132,"-7"-2,-4-2,-7-2,-42 65,31-67,49-99,11-21</inkml:trace>
  <inkml:trace contextRef="#ctx0" brushRef="#br0" timeOffset="2268.64">2465 397,'4'31,"2"-1,1 1,1-1,2-1,1 1,1-2,2 1,5 6,104 95,19 26,-121-139,-2-5</inkml:trace>
  <inkml:trace contextRef="#ctx0" brushRef="#br0" timeOffset="2501.45">3226 877,'0'33,"0"16,0 5,0-2,0-6,0-5,0-5,0-9</inkml:trace>
  <inkml:trace contextRef="#ctx0" brushRef="#br0" timeOffset="5782.015">3113 114,'2'-4,"-1"1,1-1,0 0,0 1,0 0,1-1,-1 1,1 0,0 0,0 1,0-1,0 1,0-1,0 1,1 0,-1 0,1 0,-1 1,1-1,0 1,0 0,0 0,0 0,2 0,106 0,-75 3,-36-2,48 7,-48-7,-1 0,1 0,0 1,0-1,-1 0,1 1,0-1,-1 0,1 1,0-1,-1 1,1-1,-1 1,1-1,-1 1,1 0,-1-1,1 1,-1 0,1-1,-1 1,0 0,1-1,-1 1,0 0,0 0,0-1,0 1,1 0,-1 0,0-1,0 1,0 0,0 0,-1 0,1-1,0 1,0 0,0 0,-1-1,1 1,0 0,-1-1,1 1,-1 0,1-1,0 1,-1-1,0 1,1 0,-1-1,1 1,-1-1,0 0,1 1,-1-1,0 1,0-1,-73 56,-16 20,89-74,0-1,0 1,0 0,0 0,1 0,-1-1,0 1,1 0,0 0,-1 0,1 0,0 0,0 0,0 0,0 0,0 0,0 0,1 0,-1 0,1 0,-1 0,1 0,0 0,0 0,0-1,0 1,0 0,0-1,0 1,1 0,-1-1,0 0,1 1,0-1,-1 0,1 0,-1 0,1 0,0 0,0 0,0 0,81 33,-72-32,-1 1,1-2,-1 1,1-1,0-1,0 0,0-1,-1 0,1 0,-1-1,10-3,-1-2</inkml:trace>
  <inkml:trace contextRef="#ctx0" brushRef="#br0" timeOffset="6169.436">3763 1,'53'102,"-5"3,6 29,-38-90,-2 0,-1 2,-3-1,-2 1,-1 1,-3 0,-2 14,0-32,-1 1,-2 0,-1-1,-1 1,-1-1,-2 0,-1 0,-1 0,-2-1,-1-1,0 1,-3-2,0 0,-16 22,7-19,-1-1,-1-1,-1-1,-1-2,-2 0,0-2,-1-1,-2-2,-29 14,33-21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4,'0'0,"-1"0,1-1,0 1,-1 0,1-1,-1 1,1 0,-1 0,1-1,-1 1,1 0,-1 0,1 0,-1 0,0-1,1 1,-1 0,1 0,-1 0,1 0,-1 1,1-1,-1 0,0 0,1 0,-1 0,1 0,-1 1,1-1,-1 0,1 0,-1 1,1-1,0 0,-1 1,1-1,-1 1,1-1,0 0,-1 1,1-1,0 1,-1-1,1 1,0-1,0 1,0-1,-1 1,1 0,0-1,0 1,0-1,0 1,0-1,0 1,0-1,0 1,0 0,0-1,1 1,-7 39,6-39,0 474,-30-68,30-393,-1-1,0 0,0 1,-2-1,1 0,-2 0,0 0,0 0,-1-1,-1 0,-6 11,32-73,7-6,-16 29</inkml:trace>
  <inkml:trace contextRef="#ctx0" brushRef="#br0" timeOffset="576.215">440 315,'-286'225,"170"-143,116-80,-1 0,1 1,0-1,0 0,0 1,0-1,1 1,-1-1,1 0,-1 1,1-1,0 0,0 0,0 0,0 0,0 1,0-1,1-1,-1 1,1 0,-1 0,1 0,0-1,0 1,0-1,0 1,0-1,0 0,0 0,0 0,0 0,0 0,1-1,-1 1,0 0,1-1,1 0,2 3,52 26,-24-14,-1 2,-1 1,-1 1,-1 1,0 2,22 23,-47-40,0 0,-1 0,0 0,0 1,0 0,-1 0,1 0,-1 0,-1 0,0 1,1-1,-2 1,1 0,-1 0,0-1,-1 1,1 0,-1 1,11 49,-11-56,1 0,-1 0,1 0,-1 0,1 0,-1 0,1 0,0 0,-1 0,1 0,0 0,0-1,0 1,0 0,0 0,0-1,0 1,0-1,0 1,0-1,0 1,0-1,0 0,0 0,0 1,0-1,0 0,1 0,-1 0,0 0,0 0,0 0,0 0,0-1,1 1,-1 0,0-1,0 1,0-1,0 1,0-1,0 1,0-1,0 0,0 1,-1-1,1 0,0 0,11-9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7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0,'-11'138,"1"-68,3 1,3 0,3 0,4 14,-1 34,-2 9,0-116</inkml:trace>
  <inkml:trace contextRef="#ctx0" brushRef="#br0" timeOffset="367.454">0 762,'97'14,"1"-4,0-4,81-7,-123 1,182-28,-128 10,-103 29,-14 0</inkml:trace>
  <inkml:trace contextRef="#ctx0" brushRef="#br0" timeOffset="971.729">254 1017,'31'-18,"5"3,122-32,-155 46,-1 1,0-1,0 1,0-1,1 1,-1 0,0 0,0 0,1 0,-1 0,0 0,0 1,1-1,-1 1,0-1,0 1,0 0,0 0,0 0,0 0,0 0,0 1,0-1,0 0,-1 1,1 0,0-1,-1 1,0 0,1 0,-1 0,0 0,0 0,0 0,0 0,0 0,0 0,-1 0,1 0,-1 1,0-1,1 0,-1 1,0-1,0 0,-1 0,1 1,0-1,-1 0,1 0,-1 0,0 1,0-1,0 0,-6 11,-1 0,0 0,-1-1,0 0,-1-1,-1 0,1 0,-6 2,-27 29,-12 15,38-42,1 0,1 1,0 1,2 0,0 1,0 0,2 1,-5 12,-8 62,24-90,0 0,0 0,0 0,0 0,1 0,-1 0,1-1,0 1,0 0,0 0,0 0,1-1,-1 1,1-1,-1 1,1-1,0 1,0-1,0 0,0 0,1 0,-1 0,0 0,1-1,-1 1,1-1,0 1,-1-1,1 0,1 0,12 3,1-1,-1-1,1 0,-1-1,1-1,-1-1,1 0,-1-1,1-1,-1 0,0-1,12-5,114-60,-119 57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4.1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1721 260,'0'-1,"0"0,0 1,0-1,-1 0,1 1,0-1,0 1,-1-1,1 0,0 1,-1-1,1 1,0-1,-1 1,1-1,-1 1,1-1,-1 1,1 0,-1-1,1 1,-1 0,0-1,1 1,-1 0,1 0,-1-1,0 1,1 0,-1 0,0 0,1 0,-1 0,1 0,-1 0,0 0,1 0,-1 0,0 0,1 1,-1-1,0 0,1 0,-1 1,1-1,-1 0,1 1,-1-1,1 0,-1 1,1-1,-1 1,-33 19,-93 112,-321 321,84-106,-221 187,470-436,94-74,41-21,0-12,-2-1,1 0,-1-1,-1-1,0-1,-1-1,3-3,10-7,101-90,-96 82</inkml:trace>
  <inkml:trace contextRef="#ctx0" brushRef="#br0" timeOffset="727.275">1749 260,'-13'0,"1"-1,-1 0,1 0,-1-2,1 1,0-1,0-1,0 0,0-1,1 0,0-1,0 0,-10-8,-131-101,57 30,94 84,1 1,-1-1,0 1,1 0,-1-1,0 1,1 0,-1 0,0-1,0 1,0 0,1 0,-1 0,0 0,0 0,1 0,-1 0,0 0,0 0,0 1,1-1,-1 0,0 0,0 1,1-1,-1 0,0 1,1-1,-1 1,0-1,1 1,-1-1,1 1,-1-1,1 1,-1 0,1-1,-1 1,1 0,0-1,-1 1,1 0,0 0,-1-1,1 1,0 0,0 0,0-1,0 1,0 0,0 0,0 0,0 0,-2 53,2-46,15 225,-7-177,6 41,4 0,4-1,8 11,-31-106,1 0,0 0,0 0,0 0,0 0,0 1,0-1,0 0,0 0,0 0,1 0,-1 0,0 0,1 0,-1 0,1 0,-1 0,1 0,-1 0,1 0,0 0,0 0,-1 0,1-1,0 1,0 0,0-1,0 1,0 0,0-1,0 1,0-1,0 0,0 1,0-1,0 0,0 1,0-1,0 0,0 0,0 0,1 0,-1 0,0 0,0 0,0-1,0 1,0 0,0-1,0 1,0 0,0-1,0 1,0-1,0 0,0 1,0-1,0 0,0 0,-1 1,1-2,51-139,75-209,-66 182,-37 135,-10 23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3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0,'-70'38,"40"-24,1 2,1 1,0 1,2 1,-16 15,39-30,-1-1,1 1,-1 0,1 1,1-1,-1 0,0 1,1 0,0-1,0 1,1 0,-1 0,1 0,0 0,0 0,1 0,-1 1,1-1,0 0,1 0,-1 0,1 0,0 0,1 0,-1 0,1 0,0 0,0 0,0-1,1 1,-1-1,1 1,0-1,0 0,1 0,-1-1,1 1,1 0,6 5,1-2,-1 1,1-2,0 1,1-2,-1 1,1-2,0 0,0 0,1-1,-1-1,1 0,-1-1,1-1,0 0,-1-1,1 0,-1-1,1 0,4-2,6-3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9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643 215,'1'-1,"0"1,0-1,-1 0,1 0,0 1,-1-1,1 0,0 0,-1 0,0 0,1 0,-1 0,1 0,-1 0,0 0,0 0,1 0,-1 0,0 0,0 0,0 0,0 0,0 0,-1 0,1 0,0 0,0 0,-1 0,1 0,0 0,-1 0,1 0,-1 0,1 0,-1 1,0-1,1 0,-1 0,0 1,0-1,1 0,-1 1,0-1,0 0,0 1,0-1,0 1,0 0,0-1,0 1,0 0,0 0,0-1,-8-4,-1 0,1 1,-1 0,0 0,0 1,0 1,-1 0,1 0,0 1,-1 0,1 0,-1 1,1 1,-7 1,-5 1,1 0,-1 2,1 0,0 2,1 0,0 2,0 0,1 1,0 1,0 0,1 2,1 0,0 1,1 1,1 0,0 1,-4 7,16-20,0 0,0 1,1 0,-1-1,1 1,0 0,0 0,0 1,1-1,-1 0,1 0,0 1,1-1,-1 1,1-1,-1 1,1-1,1 1,-1-1,0 1,1-1,0 1,0-1,1 0,-1 1,1-1,0 0,0 0,0 0,1 0,-1-1,1 1,0-1,0 1,0-1,0 0,1 0,0 0,-1-1,1 1,0-1,3 1,96 8,-102-10,0-1,0 1,0-1,0 1,0 0,0-1,0 1,0 0,0 0,0 0,0 0,0 0,0 0,-1 0,1 0,0 0,-1 0,1 0,-1 0,1 0,-1 1,1-1,-1 0,0 0,0 1,0-1,0 0,0 0,0 1,0-1,0 0,0 1,0-1,-1 0,1 0,-1 0,1 1,-1-1,1 0,-1 0,1 0,-1 0,0 0,-36 52,30-45,-64 74,42-52,2 2,1 1,2 1,-20 36,42-68,0 1,1-1,-1 1,1-1,0 1,-1 0,1 0,0 0,0-1,1 1,-1 0,1 0,-1 0,1 0,0 0,0 0,1 0,-1 0,0 0,1 0,0 0,0 0,0 0,0 0,0-1,0 1,1 0,-1-1,1 1,0-1,0 0,0 1,0-1,0 0,0 0,1 0,-1-1,0 1,1 0,0-1,-1 0,1 1,0-1,1 0,12 1,0 0,-1-2,1 1,0-2,0 0,-1-1,1-1,-1 0,1-1,3-2,73-13,-80 18</inkml:trace>
  <inkml:trace contextRef="#ctx0" brushRef="#br0" timeOffset="922.145">925 159,'-26'167,"-56"175,32-173,44-145</inkml:trace>
  <inkml:trace contextRef="#ctx0" brushRef="#br0" timeOffset="3841.076">1292 610,'-7'-4,"0"1,-1 1,1-1,-1 1,1 1,-1-1,1 1,-1 0,0 1,0 0,0 0,1 1,-1 0,0 0,1 1,-1 0,1 0,0 1,-1 0,1 0,0 0,1 1,-1 0,1 1,-1 0,1 0,0 0,0 3,0 0,1 0,0 0,0 1,1 0,0 0,0 0,1 1,1-1,-1 1,2-1,-1 1,1 0,0 0,1-1,1 1,-1 0,1 0,1 0,0-1,3 10,-4-17,0 0,1 0,-1 0,0 1,1-1,0 0,-1-1,1 1,0 0,0 0,0-1,0 1,0-1,1 0,-1 0,0 1,1-1,-1-1,1 1,-1 0,1-1,-1 1,1-1,-1 0,1 0,-1 0,1 0,-1 0,1 0,0-1,-1 1,0-1,1 0,-1 0,1 0,-1 0,2-1,80-60,8-62,-35 41,-60 115,1-26,-33 124,34-126,1 0,0 0,0 0,0 1,0-1,1 0,-1 0,1 0,0 0,0 0,1 0,-1 0,1 0,0 0,0 0,0-1,1 1,-1-1,1 0,0 1,0-1,0-1,0 1,0 0,1-1,-1 1,1-1,0 0,-1 0,3 0,2 1,0-1,0 0,1 0,-1-1,1 0,-1 0,0-1,1 0,-1 0,1-1,-1 0,1-1,-1 0,0 0,0-1,0 0,0 0,-1-1,1 0,-1 0,0-1,5-4,16-13,-1-1,-1-2,-1-1,16-22,-27 32,6-9,-15 17,1 1,0-1,0 1,0 1,1-1,0 1,1 0,-1 1,1 0,0 0,0 0,-6 5,-1-1,0 1,1 0,-1-1,1 1,-1 0,0 0,1 0,-1 0,1 0,-1 1,0-1,1 0,-1 1,0-1,1 0,-1 1,0 0,1-1,-1 1,0 0,0 0,0 0,0-1,0 1,0 0,0 0,0 1,0-1,0 0,0 0,-1 0,1 1,0-1,-1 0,1 1,-1-1,0 0,1 1,-1-1,0 0,0 2,5 62,-6-57,-1-1,0 1,0 0,0-1,-1 0,0 1,-1-1,1 0,-1 0,-1-1,1 1,-1-1,0 0,-1-1,1 1,-1-1,0 0,-1 0,1-1,-1 0,-2 2,8-6,0-1,1 1,-1 0,1 0,-1 0,0 0,1 0,-1 0,1 0,-1 0,0 1,1-1,-1 0,1 0,-1 0,1 1,-1-1,1 0,-1 1,1-1,-1 0,1 1,-1-1,1 1,-1-1,1 0,0 1,-1-1,1 1,0-1,-1 1,1 0,0-1,0 1,-1-1,1 1,0-1,0 1,0 0,0-1,0 1,0-1,0 1,0 0,0-1,0 1,0-1,1 1,-1 0,0-1,0 1,0-1,1 1,-1-1,0 1,1-1,-1 1,0-1,1 1,-1-1,1 1,-1-1,1 0,-1 1,1-1,-1 0,1 1,-1-1,43 10,-27-8,1-1,-1 0,0-1,1-1,-1 0,0-2,0 1,0-2,0 0,0-1,-1-1,0 0,0-1,5-4,20-18,-2-1,-1-2,-1-2,-2-1,-2-2,7-11,-25 32,7-12,-2 0,0-1,-2-1,-1-1,-2 0,-1-1,-1-1,-2 1,-2-2,0 0,-2 0,-2 0,-1 0,-2-8,0 40,0 0,0 0,-1 0,1 0,-1 0,1 0,-1 0,0 0,0 0,0-1,0 1,0 0,0 0,-1 0,1 0,-1 0,1 0,-1 0,0 0,0 0,0 1,0-1,0 0,0 0,0 1,-1-1,1 1,0-1,-1 1,0-1,1 1,-1 0,0 0,1 0,-1 0,0 0,0 0,0 0,0 1,0-1,0 1,0-1,0 1,0 0,0 0,0 0,0 0,-1 0,1 0,0 1,-7 6,1 1,0 0,0 0,1 1,0-1,1 2,0-1,0 1,1 0,0 0,1 1,0-1,0 1,1 0,1 0,0 0,1 0,0 1,0-1,1 0,1 0,0 1,0 0,-1 13,-1-2,1 0,1 1,1-1,1 0,1 0,1 0,6 17,42 140,-37-58,-16-122,0 0,0-1,1 1,-1 0,0 0,0-1,1 1,-1 0,0 0,0-1,1 1,-1 0,0 0,1-1,-1 1,0 0,1 0,-1 0,0 0,1 0,-1 0,1 0,-1 0,0 0,1-1,-1 2,0-1,1 0,-1 0,1 0,-1 0,0 0,1 0,-1 0,0 0,1 0,-1 1,0-1,1 0,-1 0,0 1,1-1,-1 0,0 0,0 1,1-1,-1 0,0 1,0-1,0 0,1 1,-1-1,0 0,0 1,0-1,0 0,0 1,4-15</inkml:trace>
  <inkml:trace contextRef="#ctx0" brushRef="#br0" timeOffset="4121.287">2139 328,'33'5,"17"1,4 0,-3-1,-4-2,-6-1,-5 0,-4-2,-2 0,-2 0,-1 0,-5-1</inkml:trace>
  <inkml:trace contextRef="#ctx0" brushRef="#br0" timeOffset="4366.002">2788 582,'5'24,"1"3,0-3</inkml:trace>
  <inkml:trace contextRef="#ctx0" brushRef="#br0" timeOffset="4539.4">2816 272,'0'0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6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60 847,'0'408,"-26"-219,12-145,13-45,0 1,-1-1,1 1,0-1,0 0,0 1,0-1,0 0,0 0,0 0,1 0,-1 0,0 0,0 0,1 0,-1 0,0 0,1 0,-1 0,1 0,0-1,-1 1,1 0,0 0,0-1,0 1,0 0,0 0,0-1,0 1,0 0,0 0,1-1,-1 1,0 0,1 0,-1 0,1 0,6-38,2 2,1-1,2 2,2-1,1 2,2 0,1 1,2 0,1 2,1 0,2 2,2 1,12-11,-6-1,2 1,2 2,2 2,1 1,1 2,2 2,7-2,-47 31,-1 1,1 0,0 0,0 0,0 0,-1 0,1 0,0 1,0-1,0 0,0 1,0 0,0-1,0 1,0 0,0 0,0 0,0 0,0 1,0-1,0 0,0 1,0-1,0 1,0 0,0 0,0 0,0 0,-1 0,1 0,0 0,-1 1,1-1,-1 0,1 1,-1 0,0-1,0 1,1 0,-1-1,0 1,-1 0,1 0,0 0,0 0,-1 0,0 0,1 1,0 9,0 0,-1-1,0 1,-1 0,0-1,-1 1,-1-1,1 1,-2-1,0 0,0 0,-1-1,0 1,0-1,-2 0,1 0,-2 0,0 5,1-2,-1 0,0-1,0 0,-1 0,0-1,-1 0,-1-1,0 0,0 0,-1-1,0-1,0 0,-1-1,0 0,0-1,-1 0,0-1,0-1,0 0,0-1,-1 0,1-1,-1-1,-2 0,15-1,-1 1,1-1,0 0,-1 0,1 0,0-1,-1 1,1 0,0-1,0 1,-1-1,1 0,0 0,0 0,0 0,0 0,0 0,0-1,0 1,0-1,1 1,-1-1,0 1,1-1,-1 0,1 0,0 0,0 0,0 0,0 0,0 0,0-1,0 1,1 0,-1 0,1-1,-1 1,1 0,0-1,0 1,0 0,0-1,1 1,-1 0,1-1,56-73,-33 52</inkml:trace>
  <inkml:trace contextRef="#ctx0" brushRef="#br0" timeOffset="329.872">963 734,'-5'5,"-7"6,0-1,0 2,1-1,1 1,0 1,0 0,2 1,-1-1,2 2,0-1,1 1,0 0,1 0,-1 5,7-16,-1 0,1 0,0 0,0 0,1 0,-1-1,1 1,0 0,0-1,0 1,0-1,0 0,1 0,-1 0,1 0,0 0,0 0,0-1,1 1,-1-1,0 0,1 0,-1 0,1-1,0 1,0-1,0 0,0 0,-1 0,1-1,0 1,0-1,0 0,0 0,0 0,0-1,0 1,0-1,0 0,0 0,0-1,0 1,-1-1,1 0,-1 1,1-2,-1 1,0 0,1-1,-1 0,3 0,0 0,0 0,0 0,-1-1,0 0,1 0,-1 0,-1-1,1 1,-1-1,0 0,0-1,0 1,-1-1,1 1,-1-1,-1 0,1 0,-1-1,0 1,-1 0,1-1,-1 1,-1-1,1 1,-1-1,0 0,-1 1,1-1,-1 1,0-1,-1 1,0 0,0-1,-1-1,-4-2,0 1,0 0,-1 0,0 0,-1 1,0 0,0 1,-1 0,0 0,0 1,-1 1,1-1,-1 2,0-1,-7 0,-7-3</inkml:trace>
  <inkml:trace contextRef="#ctx0" brushRef="#br0" timeOffset="818.645">1414 199,'-21'109,"13"193,10-187,-2-85,1 13,-2-1,-2 1,-1-1,-7 24,12-66,-1 1,0 0,0-1,1 1,-1 0,0 0,0-1,0 1,0 0,0 0,0-1,0 1,0 0,0 0,0-1,0 1,0 0,-1 0,1-1,0 1,0 0,-1-1,1 1,-1 0,1-1,0 1,-1-1,1 1,-1-1,0 1,1-1,-1 1,1-1,-1 1,0-1,1 0,-1 1,0-1,1 0,-1 1,0-1,0 0,1 0,-1 0,0 0,0 0,1 0,-1 0,0 0,0 0,1 0,-1 0,0 0,1-1,-1 1,0 0,0-1,1 1,-1 0,1-1,-1 1,0-1,1 1,-1-1,1 1,-1-1,0 0,-4-12</inkml:trace>
  <inkml:trace contextRef="#ctx0" brushRef="#br0" timeOffset="1068.456">1133 566,'38'0,"18"0,4-5,-4-2,-6 1,-7 1,-6 2,-4 0,-4 2,-1 1,-6 0</inkml:trace>
  <inkml:trace contextRef="#ctx0" brushRef="#br0" timeOffset="3368.428">1640 876,'128'-19,"-124"18,0-1,0 1,0-1,0 0,0-1,-1 1,1 0,-1-1,1 0,-1 0,0 0,0 0,0-1,-1 1,1-1,-1 1,0-1,0 0,0 0,0 0,-1 0,1-1,-1 1,0 0,-1 0,1-1,0-3,-1 4,-1 1,1 0,0-1,-1 1,0 0,1-1,-1 1,0 0,-1 0,1 0,-1 0,1 0,-1 0,0 0,0 0,0 1,-1-1,1 1,0-1,-1 1,0 0,1 0,-1 0,0 0,0 1,0-1,0 1,-1 0,1 0,0 0,0 0,-1 1,1-1,0 1,-1 0,1 0,-1 0,1 0,0 0,-1 1,1 0,0-1,-1 1,1 1,0-1,0 0,0 1,0-1,-1 2,-2 1,0 1,0-1,0 1,0 1,1-1,0 1,0 0,1 0,-1 0,1 1,1-1,-1 1,1 0,0 0,1 0,0 1,0-1,0 1,1-1,0 1,1-1,-1 1,1 0,1-1,0 1,0-1,0 1,1-1,0 1,1-1,-1 0,1 0,1 0,-1 0,1-1,0 1,1-1,0 0,0-1,0 1,0-1,1 0,0 0,0 0,0-1,1 0,0 0,-1-1,7 3,104 7,-92-13</inkml:trace>
  <inkml:trace contextRef="#ctx0" brushRef="#br0" timeOffset="4085.984">2261 621,'-76'151,"-33"27,109-178,1 0,-1 0,0 0,0 0,1 0,-1-1,0 1,1 0,-1 0,0 0,0 0,1 0,-1 0,0 0,0 0,1 0,-1 0,0 0,1 0,-1 0,0 1,0-1,1 0,-1 0,0 0,0 0,1 0,-1 0,0 1,0-1,0 0,1 0,-1 0,0 1,0-1,24-25,152-195,-108 139,-67 81,0 0,1 0,-1 1,0-1,0 1,0-1,0 1,0-1,0 1,0-1,0 1,0 0,0 0,-1-1,1 1,0 0,0 0,-1 0,1 0,0 0,-1 0,1 0,-1 0,0 0,1 0,-1 1,0-1,1 0,-1 0,0 0,0 0,0 0,0 1,0-1,0 0,-1 0,1 0,0 0,-1 0,1 1,0-1,-1 0,1 0,-1 0,0 0,-3 15,-12 114,16-126,1-1,-1 1,1 0,0 0,-1 0,2-1,-1 1,0-1,1 1,0-1,-1 1,1-1,1 0,-1 0,0 0,1 0,0 0,-1-1,1 1,0-1,0 1,1-1,-1 0,0-1,1 1,-1 0,1-1,-1 0,1 0,0 0,0 0,0-1,5 0,-1-1,1 0,-1 0,0-1,1-1,-1 1,0-1,0-1,-1 1,1-1,-1-1,1 1,-2-1,1 0,0-1,-1 0,0 0,0 0,-1-1,0 0,0 0,0 0,-1 0,0-1,0 0,-1 0,0 0,3-8,0 0,0-1,-2 1,0-1,-1 0,-1-1,0-9,-3 3</inkml:trace>
  <inkml:trace contextRef="#ctx0" brushRef="#br0" timeOffset="6375.936">3052 0,'-37'122,"30"-97,2-1,0 1,2 0,1 1,1 23,-8 70,-9 90,18-194,-1-1,0 0,-1 0,-1 0,0-1,-1 1,-1-1,-5 13,2-16,1-5</inkml:trace>
  <inkml:trace contextRef="#ctx0" brushRef="#br0" timeOffset="6687.846">2798 340,'28'0,"15"0,5 0,-1 0,-4-5,-5-2,-3 1,-3 1,-7 1</inkml:trace>
  <inkml:trace contextRef="#ctx0" brushRef="#br0" timeOffset="10487.033">3333 537,'0'5,"0"6,0 6,0 5,0 4,0 2,0 1,-4 0,-3 1,6-6,2-6</inkml:trace>
  <inkml:trace contextRef="#ctx0" brushRef="#br0" timeOffset="10887.035">3390 254,'-5'0,"-6"0,-2 5,7-3,4-2</inkml:trace>
  <inkml:trace contextRef="#ctx0" brushRef="#br0" timeOffset="13921.249">3870 594,'0'-3,"0"1,0 0,-1 0,1-1,0 1,-1 0,0 0,1 0,-1 0,0 0,0 0,0 0,0 0,-1 0,1 0,0 0,-1 1,1-1,-1 0,0 1,0 0,1-1,-1 1,0 0,0 0,0 0,0 0,0 0,0 0,-1 1,1-1,0 1,0-1,0 1,-1 0,1 0,0 0,0 0,-1 1,0-1,-91 28,90-26,0-1,0 2,0-1,0 0,0 1,1 0,-1-1,1 1,-1 1,1-1,0 1,0-1,1 1,-1 0,1 0,0 0,0 0,0 0,0 0,1 1,0-1,0 1,0-1,0 1,1-1,-1 1,1-1,1 1,-1-1,0 1,1-1,0 1,0-1,1 1,-1-1,1 0,0 1,0-1,0 0,0-1,1 1,0 0,2 2,2-4,0-1,0 0,0-1,1 0,-1 0,0 0,0-1,0 0,0 0,0-1,0 0,-1 0,1-1,0 0,-1 0,0 0,0-1,0 0,0 0,0-1,-1 1,0-1,0 0,0-1,1-1,57-52,-61 60,-1-1,1 0,-1 1,1-1,-1 1,1 0,-1-1,0 1,0 0,1 0,-1 0,0 0,0 0,0 0,0 0,0 0,0 1,0-1,0 0,0 0,-1 1,1-1,-1 1,1-1,-1 1,1-1,-1 1,0-1,0 1,1-1,-1 1,0-1,-1 1,1-1,0 1,0-1,-1 1,1-1,0 1,-1 0,1 1,0 18,-1-17,0-1,0 1,1-1,-1 1,1-1,0 1,0-1,1 1,-1-1,0 1,1-1,0 1,0-1,0 0,1 1,-1-1,1 0,-1 0,1 0,0 0,0 0,1 0,-1-1,0 1,1-1,0 1,-1-1,1 0,0 0,0 0,0-1,1 1,-1-1,2 1,4-2,1 0,-1-1,1 0,-1-1,1 0,-1 0,0-1,0 0,0-1,0 0,-1 0,1-1,-1 0,0 0,-1-1,1 0,-1 0,4-6,1 2,14-8,-2-1,0-2,-1 0,-2-2,0 0,-1-1,-2-1,0-1,-2 0,0-2,-2 0,5-16,-11 25,-2 0,0-1,-1 1,0-1,-2 0,-1-1,0 1,-1 0,-1-1,-1 1,-1 0,-3-9,4 25,0 1,-1-1,1 1,-1-1,0 1,0 0,-1-1,1 1,-1 0,1 1,-1-1,0 0,0 1,0-1,0 1,0 0,-1 0,1 1,-1-1,1 1,-1-1,0 1,1 0,-1 0,0 1,0-1,0 1,0 0,1 0,-1 0,0 0,0 1,0 0,0 0,1 0,-1 0,0 0,1 1,-1-1,1 1,0 0,-1 0,1 1,0-1,0 0,0 1,1 0,-2 1,-6 6,1 0,0 1,1 1,0-1,0 1,2 1,-1-1,1 1,1 0,1 1,0-1,0 1,1 0,1 0,0 0,1 0,0 14,0 0,2-1,1 1,1 0,1 0,2-1,6 18,5 1,2-2,3 0,1-2,2 0,1-1,26 27,-43-57,-1-4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23.2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86 410,'39'17,"-35"-15,0-1,-1 0,1 0,0 0,0 0,0-1,0 1,0-1,0 0,0 0,0-1,0 1,0-1,0 0,0 0,0 0,-1 0,1-1,0 0,-1 1,1-1,-1-1,0 1,0 0,1-1,-2 0,1 1,0-1,0 0,-1-1,0 1,0 0,0-1,0 1,0-1,-1 0,1 1,-1-1,0 0,1-3,-1 3,0 1,0-1,0 0,-1 1,1-1,-1 0,0 0,0 0,0 1,0-1,-1 0,1 0,-1 1,0-1,0 0,-1 1,1-1,-1 1,0-1,1 1,-1 0,-1 0,1 0,0 0,-1 0,0 0,0 1,1-1,-1 1,-1 0,1 0,0 0,-1 0,1 1,0-1,-1 1,0 0,1 0,-1 0,0 0,0 1,-3-1,0 1,0 1,-1-1,1 1,0 0,0 1,0-1,0 1,0 1,0 0,0 0,1 0,0 0,-1 1,1 0,1 1,-1-1,0 1,1 0,0 0,0 1,1 0,0 0,0 0,0 0,1 0,-1 1,1 0,1-1,0 1,0 0,0 0,1 0,0 1,0-1,0 0,1 0,0 1,1-1,0 0,0 1,2 2,1 1,0-2,1 1,0-1,0 1,1-1,0-1,1 1,0-1,0 0,1-1,0 0,0 0,1 0,-1-1,1-1,1 0,-1 0,1 0,0-1,0-1,0 0,1 0,-1-1,1 0,-1-1,6 0,38-1,-29 0</inkml:trace>
  <inkml:trace contextRef="#ctx0" brushRef="#br0" timeOffset="718.823">538 552,'30'-77,"-28"72,11-29,0 0,3 1,1 1,1 1,2-1,40-59,-50 119,-11 25,-1-45,1-1,-1 1,1 0,1-1,-1 1,1 0,0 0,1-1,0 1,0 0,1-1,0 1,0-1,1 0,0 1,0-1,1 0,-1-1,2 1,-1-1,1 1,0-2,0 1,0 0,1-1,0 0,1 0,-3-3,-1-1,1 0,0 0,0-1,0 1,0-1,0 0,0 0,0 0,0-1,0 1,0-1,0 0,0 0,0 0,-1-1,1 1,0-1,-1 0,1 0,-1 0,0 0,0-1,0 1,0-1,0 0,0 0,-1 0,1 0,-1-1,1-1,55-116,-14-11,-42 127,-1 7</inkml:trace>
  <inkml:trace contextRef="#ctx0" brushRef="#br0" timeOffset="1486.919">1187 326,'12'5,"0"-1,1 0,0-1,0 0,0 0,0-2,0 0,0 0,1-1,-1-1,0 0,0-1,0 0,0-1,0 0,0-1,-1-1,0 0,0-1,0 0,-1 0,1-1,-2-1,1 0,-1-1,0 0,-1 0,0-1,0 0,-1-1,4-7,-10 15,-1 0,0 0,0 0,1 0,-2 0,1 0,0 0,-1-1,1 1,-1 0,0 0,0-1,0 1,-1 0,1 0,-1-1,0 1,0 0,0 0,0 0,0 0,-1 0,1 0,-1 0,0 1,0-1,0 1,0-1,0 1,-1 0,1-1,-1 1,1 0,-1 1,0-1,0 0,0 1,0 0,0-1,0 1,0 1,0-1,0 0,-1 1,1-1,0 1,0 0,-1 0,1 0,0 1,0-1,-1 1,1 0,0 0,-2 0,-6 2,0 0,0 1,0-1,1 2,-1 0,1 0,0 1,1 0,0 1,0 0,0 0,0 1,1 0,1 1,-1-1,2 1,-1 1,1-1,0 1,1 1,0-1,1 1,0-1,1 1,0 0,1 0,-1 6,2-11,0 1,0-1,1 0,0 0,0 0,0 0,1 0,0 0,0 0,1 0,0 0,0 0,0-1,0 1,1 0,0-1,0 0,1 0,0 0,-1 0,1-1,1 1,-1-1,1 0,0 0,0-1,0 1,0-1,0 0,1-1,4 3,13 0,1-1,-1-2,0 0,1-1,0-1,-1-1,11-3,1-2,-1-2,-1-2,0-1,0-2,-1-1,0-1,-2-2,0-1,24-19,-40 28,-2 3,0-1,0 0,-1 0,0-2,0 1,-1-1,0-1,0 0,-1 0,-1-1,0 0,0 0,-1-1,0 0,-1 0,-1-1,0 1,0-1,-1-1,-1 1,0 0,-1-1,0-9,-2 20,0 0,0 0,-1 0,1 0,-1 0,1 1,-1-1,0 0,0 0,0 1,0-1,-1 0,1 1,-1-1,0 1,1 0,-1-1,0 1,0 0,-1 0,1 0,0 1,-1-1,1 0,-1 1,1 0,-1-1,0 1,1 0,-1 1,0-1,0 0,0 1,0-1,0 1,0 0,1 0,-1 0,0 1,0-1,0 0,-8 2,1 0,0 1,0 0,0 0,0 1,1 0,-1 1,1 0,0 0,-8 7,-38 60,54-69,0-1,1 1,-1-1,1 1,0 0,0-1,0 1,0 0,0-1,1 1,-1 0,1-1,0 1,-1-1,1 1,0-1,1 1,-1-1,0 0,1 0,-1 1,1-1,0 0,-1 0,1-1,0 1,0 0,1-1,-1 1,0-1,0 1,1-1,-1 0,154 45,-150-44,0 0,0 0,0 0,0 1,0 0,0 0,-1 0,1 1,-1 0,0 0,0 0,0 1,-1-1,1 1,-1 0,0 0,-1 1,1-1,-1 1,0 0,-1 0,1 0,-1 0,0 0,-1 1,0-1,0 1,0 4,0 29,-2-34,0 0,1 0,0 0,0 0,1 0,0 0,0 0,0 0,0 0,1-1,0 1,1 0,2 4,6 2</inkml:trace>
  <inkml:trace contextRef="#ctx0" brushRef="#br0" timeOffset="6162.688">2682 128,'-38'-17,"31"14,1 1,0 1,0-1,0 1,-1 0,1 0,-1 1,1 0,-1 0,1 0,0 1,-1 0,1 0,0 1,-1 0,1 0,0 0,0 1,1 0,-1 0,1 0,-1 1,1 0,0 0,0 0,1 1,-1-1,1 1,0 0,-1 2,0 2,0 1,0-1,1 1,0 0,1 0,0 0,1 1,0-1,0 1,1-1,1 1,0 6,0-13,1 1,-1 0,1-1,0 1,0 0,0-1,1 0,0 1,0-1,0 0,0 0,1 0,-1 0,1 0,0 0,0-1,1 0,-1 1,1-1,-1-1,1 1,0 0,0-1,0 0,1 0,-1 0,0 0,1-1,1 1,0-1,-1 0,1 0,0-1,-1 1,1-1,0 0,-1-1,1 0,0 1,-1-2,1 1,-1-1,1 0,-1 0,0 0,0-1,0 0,0 0,0 0,-1 0,1-1,-1 0,0 0,0 0,1-2,81-125,-77 113,17-57,-25 144,26 167,-29 46,-1-256,-1-1,-2 0,0 0,-2-1,-1 0,0 0,-11 17,19-38,0 1,-1-1,1 0,-1 0,0 1,1-1,-1 0,-1-1,1 1,0 0,-1-1,1 1,-1-1,0 0,0 0,0 0,0 0,0 0,0 0,0-1,-1 0,1 0,0 0,-1 0,1 0,-1-1,1 1,-1-1,1 0,-1 0,0 0,1-1,-1 1,1-1,-1 0,1 0,0 0,-1 0,1-1,0 0,0 1,0-1,0 0,0 0,0 0,1-1,-1 1,1-1,-1 0,1 1,0-1,0 0,0 0,0-2,-1-10,1 1,0-1,2 0,0 1,0-1,1 0,1 0,1 1,0 0,0-1,2 1,0 0,0 1,1-1,1 1,0 0,1 1,0 0,1 0,7-7,44-83,-50 78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33.0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61 50,'-3'2,"0"0,0-1,0 1,0 1,0-1,1 0,-1 1,1-1,0 1,0 0,0 0,0 0,0 0,1 0,-1 0,1 0,0 1,0-1,-1 3,-3 12,1-1,1 1,0 0,1 1,2-1,-1 0,2 0,1 7,-2-22,0-1,1 1,-1-1,1 0,-1 1,1-1,0 0,0 1,0-1,0 0,0 0,1 0,-1 0,1 0,-1 0,1 0,0-1,-1 1,1-1,0 1,0-1,0 1,0-1,1 0,-1 0,0 0,0 0,1-1,-1 1,0-1,1 1,-1-1,1 0,-1 0,1 0,-1 0,0 0,1 0,-1-1,1 1,-1-1,0 0,0 0,1 0,-1 0,0 0,0 0,0 0,0-1,0 1,0-1,0 0,-1 1,1-1,0 0,-1 0,0 0,1 0,0-2,75-129,-4-31,-55 189,16 91,-18-69,-3 1,-1 1,-3 0,0 18,22 280,-30-326,-2 0,0 1,-1-1,-1 1,-1-1,-1 0,-1-1,-1 1,-6 12,11-30,1-1,-1 0,0 1,1-1,-1 0,-1 0,1 0,0 0,0 0,-1 0,1-1,-1 1,1-1,-1 0,0 1,1-1,-1 0,0-1,0 1,0-1,0 1,0-1,0 0,0 0,0 0,0 0,0 0,1-1,-1 0,0 1,0-1,0 0,1 0,-1-1,0 1,1 0,-1-1,1 0,-1 1,1-1,0 0,0 0,0 0,0-1,0 1,0 0,1-1,-1 1,1-1,0 0,0 1,0-1,0 0,0 0,0 0,-3-17,2 0,0 0,1 0,0 0,2 0,0 1,2-1,0 0,1 0,1 1,1 0,1 0,3-6,3-1,1 1,1 0,1 1,2 1,0 0,1 1,1 1,17-12,-2 10,-18 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4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1,'0'28,"0"15,0 5,0-1,5-4,1-9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6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4,'-16'57,"3"163,14-184,-2-33,1-1,-1 1,1 0,0 0,0 0,0 0,0 0,0 0,1 0,-1-1,1 1,0 0,0 0,0-1,0 1,0 0,1-1,-1 1,1-1,0 0,-1 1,1-1,0 0,0 0,1 0,-1 0,0-1,1 1,-1-1,1 1,-1-1,1 0,0 0,-1 0,1 0,0 0,0-1,0 1,0-1,0 0,-1 0,1 0,0 0,0 0,0-1,2 0,9-5,0-1,0 0,-1-1,1 0,-2-1,0-1,0 0,0 0,6-9,17-14,-20 19,42-28,-55 41,0 1,0 0,0-1,0 1,-1 0,1 0,0 0,0 0,0 0,0 0,0 0,-1 1,1-1,0 1,0-1,0 1,-1 0,1 0,0 0,-1 0,1 0,-1 0,1 0,-1 0,0 0,1 1,-1-1,0 1,0-1,0 1,0-1,0 1,0 0,0-1,0 3,19 38,-18-35,0-1,1 1,0-1,0 1,0-1,1 0,-1 0,2 0,-1-1,1 1,-1-1,1 0,1 0,-1-1,1 0,0 0,0 0,0-1,0 1,1-1,-1-1,4 2,1-3,0 0,1-1,-1 0,0 0,0-1,0-1,0 0,-1-1,1 0,0 0,-1-1,0 0,0-1,0 0,0-1,-1 0,0 0,0-1,7-7,6-7,0-1,-2-1,-1-1,0 0,-2-1,9-20,7-30,-33 73,1 0,0 0,-1 0,0-1,1 1,-1 0,0 0,0-1,0 1,0 0,-1 0,1-1,-1 1,1 0,-1 0,0 0,0 0,0 0,0 0,0 0,0 0,0 0,-1 0,1 0,-1 1,1-1,-1 1,0-1,0 1,1 0,-1-1,0 1,0 0,-17-5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6.9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1 335,'-1'-16,"1"-1,1 1,0-1,1 1,1 0,1 0,0 0,1 0,1 0,0 1,1 0,0 0,2 1,-1 0,2 0,-9 13,-1-1,1 1,0 0,0-1,-1 1,1 0,0 0,0 0,0 0,0 0,1 0,-1 0,0 0,0 0,1 0,-1 0,0 1,1-1,-1 1,1-1,-1 1,0 0,1-1,-1 1,1 0,-1 0,1 0,-1 0,1 0,-1 0,1 0,-1 1,1-1,-1 1,1-1,-1 1,1-1,-1 1,0 0,0-1,1 1,-1 0,0 0,0 0,0 0,0 0,0 1,0-1,0 0,1 1,16 67,-17-61,0 1,1-1,0 0,0 0,0 0,1-1,1 1,-1 0,1-1,0 0,1 0,0 0,0-1,0 0,3 2,-3-4,0 0,1 0,0 0,0-1,0 0,0 0,0-1,0 0,1 0,-1 0,1-1,0 0,-1 0,1-1,0 0,0 0,-1 0,1-1,0 0,-1-1,1 1,-1-1,1 0,-1-1,0 1,0-1,5-4,2-1,0-1,-1 0,0-1,0-1,-1 1,-1-2,0 0,-1 0,0 0,0-1,4-12,29-92,-40 95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8.9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100 625,'-24'33,"-8"17,7-1,6-9</inkml:trace>
  <inkml:trace contextRef="#ctx0" brushRef="#br0" timeOffset="249">16 342,'0'-38,"0"-23,0-5,0 3,0 8,0 18,0 15</inkml:trace>
  <inkml:trace contextRef="#ctx0" brushRef="#br0" timeOffset="510.099">326 737,'-3'-11,"1"1,0-1,0 0,1 1,0-1,1 0,0 0,1 0,0 1,1-1,0 0,1 1,0-1,0 1,1 0,1 0,0 0,0 1,1 0,0 0,0 0,1 0,0 1,1 0,6-5,-12 12,-1 0,1-1,0 1,-1 1,1-1,0 0,-1 0,1 1,0-1,0 1,0-1,-1 1,1 0,0 0,0-1,0 1,0 1,0-1,0 0,-1 0,1 1,0-1,0 1,0 0,-1-1,1 1,0 0,-1 0,1 0,-1 0,1 0,-1 0,1 1,-1-1,0 0,1 1,-1-1,0 1,1 1,30 77,-24-54,-8-23,0 1,0-1,1 0,0 1,-1-1,1 0,0 0,1 1,-1-1,0 0,1 0,0 0,0-1,0 1,0 0,0-1,0 1,1-1,-1 0,1 0,0 0,-1 0,1 0,0 0,0-1,0 0,0 1,1-1,-1 0,0 0,0-1,1 1,-1-1,0 0,1 0,-1 0,1 0,-1 0,0-1,1 1,-1-1,0 0,0 0,1-1,81-112,-26 59,-43 48</inkml:trace>
  <inkml:trace contextRef="#ctx0" brushRef="#br0" timeOffset="934.065">1088 426,'-16'6,"0"-1,0 2,1 0,0 1,0 0,1 1,0 1,1 0,0 1,0 0,1 1,1 1,0 0,1 0,-5 9,14-21,1 1,-1-1,0 1,0-1,1 1,-1 0,1-1,0 1,-1 0,1-1,0 1,0 0,0 0,0-1,0 1,1 0,-1-1,0 1,1 0,-1-1,1 1,0-1,0 1,-1 0,1-1,0 0,0 1,0-1,0 0,1 1,-1-1,0 0,0 0,1 0,-1 0,1 0,-1 0,1 0,-1-1,1 1,1 0,72 3,302-142,-374 137,1 0,-1 0,0 1,0-1,1 1,-1 0,0 0,0 0,1 1,-1-1,0 1,0 0,1 0,-1 0,0 0,0 0,0 1,0-1,-1 1,1 0,0 0,-1 0,1 0,-1 0,0 0,1 1,-1 0,0-1,-1 1,1 0,0 0,-1-1,0 1,1 1,-1-1,0 2,5 25,-1 0,-1 0,-2 0,-1 0,-1 0,-2 0,-1 1,-1-2,-1 1,-6 13,-3 41,-5 59,12-71,-3-1,-4 0,-2-1,-17 42,30-101,-1 0,-1 0,0 0,0 0,-1-1,0 0,-1 0,0-1,-1 1,0-2,0 1,-1-1,0 0,0-1,-1 0,0-1,0 0,0 0,-1-1,0 0,0-1,0 0,-9 1,16-5,1 0,-1-1,1 1,-1-1,1 1,0-1,-1 0,1 0,0-1,0 1,0-1,0 1,0-1,0 0,0 0,0-1,1 1,-1 0,1-1,0 1,0-1,0 0,0 0,0 0,0 0,1 0,0 0,-1 0,1-1,0 1,1 0,-1-2,-2-114,17 72,1 0,3 1,2 1,2 1,1 1,3 1,1 1,2 1,2 2,1 1,2 1,8-3,-20 15,0 1,2 1,1 1,0 2,1 0,1 1,1 2,1 1,0 1,1 2,0 1,9-1,-3 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7.8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364 195,'-18'2,"-1"2,1 0,0 1,1 1,-1 0,1 1,0 1,1 1,0 0,0 1,-5 6,7-7,10-7,-50 39,53-41,1 1,-1 0,0 0,0-1,0 1,0 0,1 0,-1 0,0 0,1 0,-1 0,0 0,1 0,0 0,-1 0,1 1,0-1,-1 0,1 0,0 0,0 1,0-1,0 0,0 0,0 0,0 0,1 1,-1-1,0 0,1 0,-1 0,1 0,-1 0,1 0,-1 0,1 0,0 0,-1 0,1 0,0 0,0 0,0-1,0 1,0 0,0 0,0-1,0 1,0-1,0 1,1-1,129 31,-130-31,75 20,-74-19,0 0,0-1,0 1,0 0,-1 0,1 0,0 0,-1 0,1 1,-1-1,1 0,-1 1,1-1,-1 1,0 0,0-1,0 1,0 0,0 0,0 0,-1-1,1 1,0 0,-1 0,0 0,1 0,-1 0,0 0,0 0,0 0,0 0,-1 0,1 0,0 0,-1 0,0 2,-3 1,0 1,0-1,0 0,-1 0,0-1,0 1,0-1,-1 0,1 0,-1-1,0 0,0 0,-2 1,-2 1,-10 5,-1 0,0-2,0 0,-1-1,0-2,0 0,-1-1,1-1,-2-1,-2-6,32-11,34-4,-17 10</inkml:trace>
  <inkml:trace contextRef="#ctx0" brushRef="#br0" timeOffset="453.534">731 251,'-2'100,"-5"-1,-3-1,-17 62,21-125,6-27,0 0,-1 0,0 0,-1 0,0-1,0 1,0 0,-1-1,0 0,-1 1,1-1,-1-1,-1 1,1 0,-1-1,0 0,-1 0,0-1,0 1,4-5,0-1,0 0,0 1,0-1,0 0,0 0,0-1,0 1,0 0,0-1,0 1,0-1,0 0,0 1,1-1,-1 0,0 0,1 0,-1 0,0-1,1 1,-1 0,1-1,0 1,-1-1,1 1,0-1,0 1,0-1,0 0,0 0,0 0,1 0,-1 1,1-1,-1 0,1 0,0 0,0 0,-1 0,2 0,-1 0,0 0,0 0,0 0,1 0,-1 0,1 0,0 0,-1 1,2-3,4-22,0 0,2 0,1 1,1 0,1 0,1 1,1 1,2 0,0 1,1 1,4-3,12-15,2 1,1 3,2 0,1 3,2 1,1 2,1 2,2 1,36-14,-71 34,1 2,0-1,0 1,0 1,0 0,1 0,-1 1,1 0,0 1,0 0,-1 1,1 0,0 1,0 0,1 1,-11-1,1 0,0 0,0 0,-1 1,1-1,-1 0,0 1,1-1,-1 1,0 0,0-1,0 1,0 0,0 0,0-1,0 1,0 0,-1 0,1 0,-1 0,0 0,1 0,-1 0,0 0,0 0,0 0,-1 0,1 0,0 0,-1 0,1 0,-1 0,0 0,0 0,1 0,-1-1,-2 3,-40 65,21-49,-1-1,-1-1,0-1,-2-2,1 0,-2-2,0 0,-1-2,-7 1,7 0,17-7,1 0,-1 0,0-1,0-1,0 0,0 0,-1-1,1-1,-1 0,-11 0,11-16,18 3</inkml:trace>
  <inkml:trace contextRef="#ctx0" brushRef="#br0" timeOffset="915.031">1267 505,'40'-14,"-1"-3,-1 0,0-3,-2-1,0-2,-2-1,-1-2,8-9,-27 24,-1-1,-1-1,0 0,0 0,-2-1,0-1,0 0,-2 0,1-1,-2 0,0 0,-1-1,-1 0,-1 0,0 0,-1-2,-3 17,1 0,-1 0,0 0,0 0,-1 0,1 1,0-1,-1 0,1 0,-1 0,0 0,1 0,-1 0,0 1,0-1,0 0,0 1,-1-1,1 0,0 1,-1 0,1-1,-1 1,1 0,-1 0,0 0,1 0,-1 0,0 0,0 0,0 0,1 1,-1-1,0 1,0 0,0-1,0 1,0 0,0 0,0 0,0 0,-2 1,-81 29,74-22,0 0,1 0,0 1,0 0,1 1,0 0,1 0,0 1,-5 9,11-17,1 0,-1 0,1 0,-1 1,1-1,0 0,0 0,0 1,1-1,-1 1,1-1,0 1,0-1,0 1,0-1,0 1,1-1,0 0,0 1,0-1,0 0,0 1,1-1,-1 0,1 0,0 0,0 0,0-1,0 1,0 0,1-1,-1 1,1-1,0 0,0 0,-1 0,1 0,1-1,-1 1,106 33,-100-34,0 0,1 1,-1 0,0 0,0 1,-1 0,1 0,-1 1,1 1,-1-1,-1 1,1 0,0 1,-1 0,0 0,-1 0,0 1,0 0,0 1,0 0,-4-4,-1 0,1 0,-1 0,0 1,-1-1,1 0,-1 0,0 0,0 1,0-1,0 0,-1 0,0 1,0-1,0 0,0 1,-5 43,9-32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43.9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0 735,'113'20,"-92"-25,-1-1,0 0,-1-1,0-2,0 0,0 0,-1-2,-1 0,0-2,0 1,4-7,30-19,227-173,-275 208,1 1,-1 0,1-1,0 1,-1 1,1-1,0 0,1 1,-1 0,0 0,0 0,0 1,1-1,-1 1,0 0,0 0,1 1,-1-1,0 1,0 0,0 0,1 0,-1 1,0-1,-1 1,1 0,0 0,0 0,-1 1,0-1,1 1,-1 0,0 0,0 0,0 0,-1 1,1-1,-1 1,0 0,1 0,4 18,0-1,-1 2,-1-1,-1 0,-1 1,-1 0,-1 0,0 0,-2 0,-3 11,3 16,1-41,0 0,0 0,-1 1,0-1,-1 0,0 0,0-1,-1 1,0 0,0-1,-1 0,0 1,-1-2,1 1,-2 0,1-1,-1 0,0 0,0-1,-1 0,0 0,0 0,-1-1,1 0,-1 0,-4 1,5-3,1 0,-1 0,0-1,1 0,-1 0,0-1,0 1,0-2,0 1,-1-1,1 0,0 0,0-1,0 0,0 0,0-1,0 0,1 0,-1-1,0 1,1-1,0-1,0 1,-3-3,1 1,0 0,1-1,-1 0,1 0,1-1,-1 0,1 0,0-1,1 1,0-1,0 0,0-1,1 1,1-1,-1 0,2 1,-1-2,1 1,0 0,1 0,0-1,0 1,1-1,1 1,0-5,5-5</inkml:trace>
  <inkml:trace contextRef="#ctx0" brushRef="#br0" timeOffset="380.573">1186 1,'11'62,"-2"1,-2 0,-4 1,-4 59,1-98,-27 187,-4 20,31-233</inkml:trace>
  <inkml:trace contextRef="#ctx0" brushRef="#br0" timeOffset="588.548">904 509,'38'0,"18"0,4 0,-4 0,-1 0,-5 0,-7 0,-6 0,-4 0,-3 0,-1 0,-2 0,-5 0</inkml:trace>
  <inkml:trace contextRef="#ctx0" brushRef="#br0" timeOffset="898.111">1694 452,'-13'18,"2"-5,0 1,1 0,0 0,2 1,-1 0,2 1,0 0,1 0,0 1,1-1,1 1,1 4,2-18,1-1,0 1,0-1,1 1,-1 0,0-1,1 1,0-1,-1 0,1 1,0-1,0 1,0-1,1 0,-1 0,1 0,-1 0,1 0,-1 0,1 0,0 0,0-1,0 1,0-1,0 1,1-1,-1 0,0 0,0 0,1 0,-1 0,1 0,-1-1,1 1,-1-1,1 0,-1 0,1 0,0 0,4 0,0 0,0-1,0 0,0-1,0 1,0-1,-1-1,1 1,0-1,-1 0,0-1,0 1,3-3,0-2,-1 1,0-1,-1-1,1 1,-1-1,-1 0,0-1,0 0,-1 1,-1-2,1 1,-1-3,-2 9,-1 1,0-1,0 0,0 0,0 0,-1 0,0-1,0 1,0 0,0 0,0 0,-1 0,0 0,0 0,0 0,0 0,-1 1,1-1,-1 0,0 1,0-1,-1 1,1-1,-1 1,1 0,-1 0,0 0,0 1,0-1,-1 1,1-1,-1 1,1 0,-2 0,-69-10,55 17</inkml:trace>
  <inkml:trace contextRef="#ctx0" brushRef="#br0" timeOffset="1149.742">2005 791,'-5'-33,"3"-17,2-4,6 7,7 7,1 5,3 4,3 7,-1 3,0 5,2 1,-3 7,-4 5</inkml:trace>
  <inkml:trace contextRef="#ctx0" brushRef="#br0" timeOffset="1515.205">2315 622,'15'-6,"0"0,-1-1,0 0,0-1,-1-1,1 0,-2-1,0 0,0-1,-1-1,0 1,-1-2,0 0,-9 11,1 1,-1-1,0 0,0 0,0 0,0 0,0 0,-1 0,1 0,-1 0,1 0,-1 0,0 0,0 0,1 0,-2 0,1-1,0 1,0 0,-1 0,1 0,-1 0,1 0,-1 0,0 0,0 0,0 0,0 0,0 1,-1-1,1 0,0 1,-1-1,1 1,-1-1,0 1,1 0,-1-1,0 1,0 0,0 0,0 1,0-1,0 0,0 1,0-1,0 1,0-1,0 1,0 0,0 0,-1 0,1 0,0 0,0 1,0-1,0 1,-2 0,-6 2,0 0,0 1,1 0,-1 0,1 1,0 0,0 1,1 0,-1 1,1-1,1 2,-1-1,1 1,1 0,-1 0,1 1,1 0,0 0,0 0,1 1,0 0,0-1,1 1,1 1,-1-1,2 0,-1 1,2-1,-1 0,1 1,1-1,0 1,0-7,0 0,1-1,0 1,0-1,0 1,0-1,0 0,0 1,1-1,0 0,-1-1,1 1,0 0,1-1,-1 0,0 1,1-2,-1 1,1 0,0 0,-1-1,1 0,0 0,0 0,0 0,0-1,0 1,1-1,115-8,-88 2,0-2,-1-1,-1-1,1-2,25-14,-28 11</inkml:trace>
  <inkml:trace contextRef="#ctx0" brushRef="#br0" timeOffset="1911.808">2936 452,'-24'9,"0"1,1 2,0 0,1 1,0 1,2 1,-17 15,33-27,1 0,0-1,0 1,1 0,-1 1,1-1,-1 0,1 1,0 0,0-1,1 1,-1 0,1 0,0 0,0 0,0 0,0 0,1 0,-1 0,1 0,0 0,1 1,-1-1,1 0,-1 0,1 0,1 0,-1 0,0 0,1-1,0 1,0 0,0-1,0 1,1-1,-1 0,1 1,0-1,0-1,0 1,0 0,0-1,1 0,-1 1,1-1,0-1,0 1,12 2,0-1,1-1,-1 0,1-1,0-1,0 0,-1-2,1 0,-1 0,1-2,-1 0,0-1,13-6,-6-2,0-2,-1-1,-1-1,0 0,-1-2,-2 0,0-1,0-1,-2 0,-1-2,-1 1,0-2,-2 0,-1-1,-1 0,1-5,-5 19,-1 1,0-1,0 0,-1-1,-1 1,0-1,0 1,-1-1,0 0,-1 0,-1 0,0 0,-1 0,0 0,0 0,-2 0,1 1,-1-1,-1 1,0 0,-1 0,-2-4,2 11,0 0,-1 1,1-1,-1 1,0 0,0 1,0-1,0 1,0 1,0-1,-1 1,1 0,-1 0,1 1,0 0,-1 0,1 0,-1 1,1 0,-1 0,1 1,0 0,0 0,0 0,0 1,0 0,0 0,1 0,-1 1,1 0,0 0,0 0,1 0,-1 1,1 0,0 0,-1 1,-5 7,0 0,0 1,1 0,1 0,0 1,1 0,1 0,0 1,1 0,1 0,1 0,0 0,1 1,0-1,1 1,2 0,-1-1,2 1,0-1,1 1,1-1,0 0,1 0,1-1,0 0,1 0,1 0,0-1,1 0,1 0,5 6,15 3,0-1,1-2,1-1,1-1,0-2,1-2,1 0,0-3,1-1,0-1,1-2,0-2,26 0,-20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5.8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18,'-3'-2,"0"0,0 0,0 0,0 1,0-1,0 1,0 0,0 0,-1 0,1 0,-1 0,1 1,0-1,-1 1,1 0,-1 0,1 0,-1 1,1-1,-1 1,1 0,0 0,-1 0,1 0,0 1,0-1,-1 1,-79 53,16 24,66-76,0-1,0 1,0 0,0-1,0 1,0 0,1 0,-1 0,1 0,0 0,0-1,0 1,1 0,-1 0,0 0,1 0,0 0,0-1,0 1,0 0,0-1,0 1,1-1,-1 1,1-1,0 1,0-1,0 0,0 0,0 0,0 0,0 0,3 0,207 88,-208-88,-1 0,0 0,0 1,0-1,-1 1,1 0,-1 0,1 0,-1 0,0 0,0 0,-1 1,1-1,-1 1,1-1,-1 1,0 0,0-1,-1 1,1 0,-1 0,0 0,0-1,0 1,0 0,-1 0,1 0,-1-1,0 1,0 0,-1-1,1 1,-1-1,0 1,0-1,0 0,0 1,-6 5,0 1,-1-2,0 1,0-1,-1 0,0-1,-1-1,1 1,-1-1,0-1,-1 0,1-1,-1 0,-7 1,18-5,-1 1,1-1,-1 0,1 1,-1-1,1 0,-1 0,0 0,1 0,-1-1,1 1,-1 0,1-1,-1 1,1-1,-1 1,1-1,-1 0,1 0,0 1,-1-1,1 0,0 0,0 0,0-1,0 1,0 0,0 0,0 0,0-1,0 1,1-1,-1 1,0 0,1-1,-1 1,1-1,0 0,-1 1,1-1,0 1,0-1,0 1,0-1,3-14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2.2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272 1328,'-8'-33,"1"-1,2 0,1 0,2 0,2 0,0 0,3 0,2-8,68-421,-71 248,1 208,-1 0,1 1,1 0,-1-1,1 1,0 0,1 1,-1-1,1 1,0 0,0 0,1 0,-1 1,1 0,0 0,0 0,1 1,-1 0,1 0,0 0,-1 1,1 0,0 1,7-2,16-7,106-48,-78 31,0 3,2 2,0 3,2 3,15-1,68-13,-124 28</inkml:trace>
  <inkml:trace contextRef="#ctx0" brushRef="#br0" timeOffset="2517.348">272 1102,'-39'-19,"17"11,0 0,-1 2,1 0,-1 2,-1 0,1 2,0 0,-1 2,-3 0,277-9,57-60,-260 71,-46-2,0 0,0 1,-1-1,1 0,0 1,0-1,0 1,-1-1,1 1,0-1,-1 1,1-1,0 1,-1 0,1-1,-1 1,1 0,-1 0,1-1,-1 1,0 0,1 0,-1 0,0 0,0-1,1 1,-1 0,0 0,0 0,0 0,0 0,0 0,0-1,-1 1,1 0,0 0,0 0,0 0,-1 0,1-1,-1 1,1 0,0 0,-1-1,1 1,-1 0,0 0,1-1,-1 1,0-1,1 1,-8 8,0 0,-1-1,1 0,-2 0,1-1,-1 0,0-1,0 0,-8 2,-21 15,-108 75,151-100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1:07.4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1357 622</inkml:trace>
  <inkml:trace contextRef="#ctx0" brushRef="#br0" timeOffset="235.946">1611 1186,'73'-257,"-57"226,-16 30,0 1,1-1,-1 1,0 0,0-1,0 1,1 0,-1-1,0 1,1 0,-1-1,0 1,1 0,-1-1,1 1,-1 0,0 0,1 0,-1-1,1 1,-1 0,0 0,1 0,-1 0,1 0,-1 0,1 0,-1 0,1 0,-1 0,1 0,-1 0,0 0,1 0,-1 0,1 0,-1 1,1-1,-1 0,0 0,1 1,-1-1,0 0,1 0,-1 1,0-1,1 0,-1 1,0-1,1 0,-1 1,0-1,0 1,0-1,1 0,-1 1,0-1,0 1,0-1,0 1,0-1,0 1,0-1,0 0,0 1,0-1,0 1,0-1,0 1,0-1,7 73,-8-66,0 0,1-1,0 1,0 0,1 0,0-1,0 1,0-1,1 1,0-1,0 1,1-1,0 0,0 0,0 0,1-1,0 1,0-1,0 0,5 5,-4-9,1 1,-1-1,0 0,1 0,-1-1,1 1,-1-1,1 0,-1-1,1 1,-1-1,0 0,1-1,-1 1,0-1,0 0,0 0,0-1,0 1,0-1,-1 0,1-1,-1 1,0-1,0 1,0-1,0-1,-1 1,0 0,0-1,0 0,0 0,0-1,102-123,-83 112</inkml:trace>
  <inkml:trace contextRef="#ctx0" brushRef="#br0" timeOffset="646.381">2259 848,'-3'-1,"0"0,0-1,0 1,0 1,0-1,-1 0,1 1,0-1,0 1,0 0,-1 0,1 1,0-1,0 1,-1-1,1 1,0 0,0 0,0 0,0 1,0-1,0 1,1 0,-1 0,0-1,1 2,-1-1,1 0,0 0,0 1,0-1,0 1,0 0,0 0,1 0,0 0,-1 0,1 0,0 0,0 0,1 0,-1 0,1 1,-1-3,0 1,0-1,0 1,0-1,1 1,-1 0,1-1,-1 1,1 0,0-1,0 1,0 0,0 0,0-1,0 1,0 0,0-1,1 1,-1 0,0-1,1 1,0 0,-1-1,1 1,0-1,0 1,0-1,0 0,0 1,0-1,0 0,0 0,1 1,-1-1,1 0,-1 0,0-1,1 1,-1 0,1 0,0-1,-1 1,1-1,0 1,-1-1,1 0,0 0,-1 1,1-1,0 0,0-1,-1 1,1 0,0 0,0-1,99-52,-89 44,0 1,0 1,1 0,0 1,0 0,0 1,1 0,0 1,2 0,-10 5,0 1,-1-1,1 1,-1 0,0 0,1 1,-1 0,0 0,0 0,-1 0,1 1,-1-1,1 1,-1 1,0-1,-1 0,1 1,-1 0,0 0,0 0,0 0,-1 0,0 1,0-1,0 1,-1-1,1 1,-1 0,-1-1,1 1,-1 3,5 7,3 19,-2 1,-1-1,-1 1,-2 0,-2 12,2 32,9 17,-7-82,-1 0,0 1,-1 0,-1-1,0 1,-2 0,1-1,-2 1,0 0,-1-1,-1 0,0 1,-1-1,0-1,-5 8,8-19,-1 0,0 0,0 0,0 0,0 0,-1-1,1 1,-1-1,0 0,1 0,-1 0,0-1,0 1,0-1,0 0,0 0,-1 0,1-1,0 1,0-1,0 0,-1-1,1 1,0-1,0 1,0-1,0 0,-1-1,1 1,1-1,-1 0,0 0,0 0,1 0,-1-1,1 1,0-1,0 0,0 0,0 0,-1-2,-36-40,20 22</inkml:trace>
  <inkml:trace contextRef="#ctx0" brushRef="#br0" timeOffset="1983.057">2852 848,'24'-5,"13"-1,4 0,1 1,-2-4,-4 1,-2 1,-3 1,-6-2,-3 0,-5 1</inkml:trace>
  <inkml:trace contextRef="#ctx0" brushRef="#br0" timeOffset="2519.881">3389 396,'33'-19,"0"-1,-1-1,-1-2,-2-1,0-1,-1-2,-2-1,-1-1,-1-1,-1-1,0-5,6-36,-25 122,-6 53,6 317,63-88,-61-297,-1 0,-1 1,-2 0,-2 0,-3 32,1-61,0-1,0 0,-1 0,0 0,0-1,0 1,-1-1,0 1,0-1,0 0,0-1,-1 1,0-1,0 0,0 0,-1 0,1-1,-1 0,0 0,0 0,0-1,0 0,0 0,0 0,-1-1,1 0,0 0,-1-1,1 0,-1 0,1 0,-1-1,1 0,-1 0,1 0,0-1,0 0,0-1,0 1,0-1,0 0,0 0,1-1,0 0,0 0,0 0,0-1,1 1,-1-1,-1-4,1 0,1 0,1-1,0 1,0-1,1 0,0 0,1 0,0 0,1 0,0 0,0 0,1 0,0 0,1 0,0 0,1 0,0 1,2-7,8-13,0 0,2 1,1 1,1 1,7-8,11-9,1 2,2 1,37-28,-72 66,17-17</inkml:trace>
  <inkml:trace contextRef="#ctx0" brushRef="#br0" timeOffset="2795.89">4094 425,'-8'18,"-2"-1,2 1,0 0,1 0,0 1,2 0,0 0,1 0,1 0,1 1,1-1,0 1,2 0,0-1,2 5,-2-21,0 1,1 0,0 0,0 0,0-1,1 1,-1-1,1 0,0 1,0-1,0-1,0 1,0 0,0-1,1 1,0-1,-1 0,1 0,0-1,0 1,0-1,0 0,0 0,0 0,0 0,0-1,1 0,-1 0,0 0,0 0,0-1,1 1,-1-1,0 0,0 0,0-1,0 1,-1-1,1 0,0 0,3-2,1-1,0 0,0 0,0 0,0-1,-1-1,0 1,-1-1,1 0,-1 0,0-1,-1 0,0 0,0 0,-1-1,0 0,-1 1,1-1,-2-1,1 1,-1 0,-1-1,0 1,0-1,-1 1,0-1,0 1,-1-1,-1 1,0-1,0 1,0 0,-1 0,-1 0,1 0,-2-1,-7-11,1 3</inkml:trace>
  <inkml:trace contextRef="#ctx0" brushRef="#br0" timeOffset="3034.582">4490 792,'0'-34,"0"-15,0-5,0 2,4 6,3 5,-2 5,5 8,0 5,3 6,-1 1,3 3,3 4,-1 4</inkml:trace>
  <inkml:trace contextRef="#ctx0" brushRef="#br0" timeOffset="3341.937">4997 199,'-17'10,"1"1,-1 1,2 1,0 0,0 1,2 1,-1 0,2 0,0 2,1-1,1 1,0 1,-5 15,14-28,0 0,0 0,1 0,0-1,0 1,0 0,0 0,1 0,0-1,0 1,0 0,1-1,-1 1,1-1,0 1,1-1,-1 0,1 0,-1 0,1 0,0-1,1 1,-1-1,1 1,-1-1,1 0,0-1,0 1,0-1,1 1,-1-1,1-1,-1 1,3 0,2 2,0-1,0 0,0-1,1 0,-1 0,1-1,-1 0,1-1,0 0,-1-1,1 0,-1 0,1-1,-1 0,0 0,0-1,3-2,39-35,-33 18</inkml:trace>
  <inkml:trace contextRef="#ctx0" brushRef="#br0" timeOffset="3707.905">5251 396,'28'-4,"0"0,0-2,-1-2,0 0,0-2,-1 0,0-2,-1-1,3-4,-15 9,-1-2,0 0,0 0,-1-1,-1-1,0 1,0-2,-1 1,-1-1,0-1,-1 0,0 0,-1 0,-1-1,0 1,1-10,-6 21,1 0,-1 0,0 0,0-1,-1 1,1 0,-1 0,1 0,-1-1,0 1,0 0,-1 0,1 0,0 1,-1-1,0 0,0 0,0 1,0-1,0 1,0 0,-1 0,1 0,-1 0,1 0,-1 0,0 0,0 1,0 0,0-1,0 1,0 0,0 1,0-1,0 0,0 1,-1 0,1-1,0 1,0 1,-1-1,1 0,0 1,0 0,0 0,0 0,0 0,0 0,-1 1,-10 5,1 0,0 1,1 1,-1 1,2-1,-1 2,2-1,-1 2,1-1,1 1,0 1,1 0,0 0,1 1,1-1,0 2,1-1,0 1,1-1,-2 13,2-6,0-1,2 1,0 0,1 0,1 1,2 13,-1-30,0 0,1 1,0-1,0 0,0 0,0-1,1 1,0 0,0-1,0 0,0 0,1 0,0 0,-1 0,2-1,-1 1,0-1,1 0,-1 0,1-1,0 0,0 1,0-2,4 2,3 1,-1 0,1-2,-1 1,1-2,0 1,0-2,0 1,-1-2,1 1,10-3,58-21,-62 13</inkml:trace>
  <inkml:trace contextRef="#ctx0" brushRef="#br0" timeOffset="-1013.139">30 1384,'6'39,"4"22,-3 0,-2 1,-4 59,-1-116,0 0,0 0,-1 1,1-1,-1 0,-1 0,1 0,-1 0,1 0,-1 0,-1-1,1 1,-1-1,0 1,0-1,0 0,-3 3,4-8,0 0,0-1,0 1,1-1,-1 1,1-1,-1 1,1-1,-1 0,1 0,0 0,0 0,0 0,0 0,0 0,1 0,-1-1,1 1,-1 0,1 0,0 0,0-1,0 1,0 0,0 0,0-1,0 1,1-1,2-25,1 1,2 0,0 1,2-1,1 1,1 1,1-1,1 2,12-19,0 7,1 1,2 2,1 1,1 0,2 3,1 0,2 2,0 2,30-17,-63 41,1-1,-1 1,1-1,0 1,-1 0,1 0,0 0,0 0,0 0,0 0,0 0,-1 1,2-1,-1 1,0-1,0 1,0 0,0 0,0 0,0 0,0 0,0 0,0 0,0 1,0-1,0 1,0 0,0-1,0 1,0 0,0 0,0 0,-1 1,1-1,0 0,-1 1,1-1,-1 1,1-1,-1 1,0 0,0-1,0 1,0 0,0 0,0 0,0 0,-1 0,1 0,-1 0,1 9,-1 0,-1 1,0-1,-1 0,0 0,-1 0,0-1,0 1,-1-1,-1 1,1-1,-2-1,0 1,0-1,0 0,-1 0,-7 7,7-7,0 0,0 0,0 0,-1-1,0 0,0 0,-1-1,0 0,0-1,-1 0,0 0,0-1,0 0,-1-1,1 0,-1-1,0 0,-4 0,13-3,1 1,-1-1,1 0,-1 0,1 1,-1-1,0 0,1-1,-1 1,1 0,-1 0,1-1,-1 1,1 0,-1-1,1 0,0 1,-1-1,1 0,0 0,-1 0,1 0,0 0,0 0,0 0,0 0,0 0,0 0,0-1,0 1,0 0,1-1,-1 1,0-1,1 1,-1-1,1 1,0-1,0 1,-1-1,1 1,0-1,0 1,0-1,0 0,1 1,-1-1,0 1,1-1,-1 1,1-1,0 1,8-21</inkml:trace>
  <inkml:trace contextRef="#ctx0" brushRef="#br0" timeOffset="-501.338">566 1412,'76'-62,"-43"37,0-1,-2-1,-1-2,-2-1,-1-1,-1-2,-1 0,12-25,20-68,-56 125,0-1,0 1,-1 0,1-1,0 1,-1-1,0 1,1-1,-1 1,0-1,1 0,-1 1,0-1,0 1,-1-1,1 1,0-1,0 1,-1-1,1 1,-1-1,1 1,-1-1,0 1,1-1,-1 1,0 0,0-1,0 1,0 0,0 0,0 0,0 0,-1 0,1 0,0 0,-1 0,1 1,0-1,-1 0,1 1,-1-1,1 1,-1-1,1 1,-1 0,0 0,1 0,-2 0,-76 17,21 38,57-54,0 1,0-1,0 1,0-1,1 1,-1-1,1 1,-1 0,1-1,-1 1,1 0,0-1,0 1,0 0,0 0,0-1,0 1,0 0,0-1,1 1,-1 0,1-1,-1 1,1 0,0-1,0 1,0-1,-1 1,1-1,1 0,-1 1,0-1,0 0,0 0,1 0,-1 1,1-2,-1 1,0 0,1 0,0 0,-1-1,2 1,135 15,-132-16,0-1,0 1,0 1,0-1,0 1,-1 0,1 1,0-1,0 1,-1 0,1 1,-1-1,1 1,-1 0,0 0,0 1,-1-1,1 1,-1 0,0 1,0-1,0 1,0-1,-1 1,0 0,0 1,0-1,0 0,-1 1,0 0,0 2,-17 127,18-119</inkml:trace>
  <inkml:trace contextRef="#ctx0" brushRef="#br0" timeOffset="-247.412">1300 1243,'5'14,"1"1,0-8,4-10,0-4</inkml:trace>
  <inkml:trace contextRef="#ctx0" brushRef="#br0" timeOffset="1287.933">1300 848</inkml:trace>
  <inkml:trace contextRef="#ctx0" brushRef="#br0" timeOffset="4746.416">1187 2118,'-26'10,"-1"1,2 1,0 2,0 0,2 2,0 1,0 0,2 2,-15 16,32-28,0 0,1 0,0 0,1 0,0 0,0 0,0 1,1-1,0 1,0-1,1 1,0 0,0-1,1 1,0-1,0 1,1-1,0 0,0 1,1-1,0 0,0 0,1-1,0 1,0-1,0 1,1-1,0-1,0 1,3 2,-5-5,0 1,1-1,-1 0,1 0,-1 0,1 0,0-1,0 1,0-1,1 0,-1 0,0-1,1 1,-1-1,1 0,0 0,-1 0,1-1,0 0,-1 0,1 0,0 0,-1-1,1 0,0 0,-1 0,1 0,1-2,12-3</inkml:trace>
  <inkml:trace contextRef="#ctx0" brushRef="#br0" timeOffset="5032.486">1611 2061,'-4'5,"-12"15,1 1,1 0,0 1,2 1,1 0,0 1,2 0,1 0,0 3,7-23,1-1,-1 1,0 0,1 0,0-1,0 1,0 0,0 0,1 0,-1-1,1 1,0 0,0-1,1 1,-1-1,1 1,-1-1,1 1,0-1,0 0,1 0,-1 0,1 0,-1-1,1 1,0-1,0 1,0-1,0 0,1 0,-1 0,0-1,1 1,0-1,-1 0,1 0,0 0,-1 0,1-1,0 1,0-1,3 0,4 0,0-1,1 0,-1-1,0 0,0 0,0-1,0-1,-1 0,1 0,-1-1,0 0,0-1,-1 0,0 0,0-1,0-1,-1 1,0-1,0-1,-1 0,0 0,-1 0,0 0,-1-1,1 0,-2-1,3-6,-6 8,-1 1,0 0,0 0,-1 0,0 0,-1 0,0 0,0 0,-1 0,1 1,-2-1,1 1,-1 0,0 0,-1 0,1 1,-1-1,-1 1,1 0,-1 0,0 1,-1 0,1 0,-1 1,0-1,0 1,0 1,-2-1,-8-3</inkml:trace>
  <inkml:trace contextRef="#ctx0" brushRef="#br0" timeOffset="5456.604">2062 2259,'50'-165,"-40"139,30-50,-38 76,-1 0,1 0,0 0,0 0,0 0,0 0,0 0,-1 0,1 1,0-1,0 1,-1-1,1 1,0 0,-1 0,1 0,0 0,-1 0,1 0,-1 0,0 0,1 0,-1 1,0-1,0 1,0-1,0 1,0-1,0 1,0 0,0-1,-1 1,1 0,-1-1,1 1,-1 0,0 0,0 0,1 0,-1-1,-1 1,1 0,0 0,4 10,-3-8,0 0,1 0,-1 0,1 0,0 0,0 0,0-1,0 1,1-1,0 1,-1-1,1 0,0 0,0 0,1-1,-1 1,1-1,-1 1,1-1,0 0,0-1,-1 1,1-1,1 0,-1 0,0 0,0 0,0-1,0 1,1-1,-1 0,0 0,0-1,1 1,-1-1,0 0,0 0,0-1,0 1,0-1,3-2,-1-1,0-1,0 0,-1 0,1 0,-2-1,1 0,-1 0,0 0,0-1,-1 1,0-1,0 0,0 0,-1 0,-1 0,0 0,1-8,1-9</inkml:trace>
  <inkml:trace contextRef="#ctx0" brushRef="#br0" timeOffset="5854.032">2936 1695,'-11'2,"0"0,0 0,0 1,1 0,-1 1,0 1,1 0,0 0,1 0,-1 2,1-1,0 1,0 1,7-7,1 0,0 0,0 0,0 0,0 0,0 0,1 1,-1-1,0 0,0 1,1-1,-1 0,1 1,-1-1,1 1,0-1,-1 1,1-1,0 1,0-1,0 1,0-1,1 1,-1-1,0 1,0-1,1 1,-1-1,1 1,0-1,-1 0,1 1,0-1,0 0,-1 0,1 0,0 1,0-1,1 0,-1 0,0 0,1 0,66 27,-42-19,-23-8,0 1,0-1,0 1,0-1,0 1,-1 0,1 1,-1-1,1 0,-1 1,0-1,0 1,0-1,0 1,0 0,-1 0,1 0,-1 0,0 0,0 1,0-1,0 0,0 0,-1 1,0-1,1 0,-1 1,-1-1,1 0,0 1,-1-1,1 0,-1 0,-1 3,-1 5,-1-1,0 0,0 0,-1 0,0 0,-1-1,0 0,0 0,-1 0,-2 0,-36 34,31-33</inkml:trace>
  <inkml:trace contextRef="#ctx0" brushRef="#br0" timeOffset="6106.028">3303 1497,'-9'38,"-9"18,0 4,2-4,9-5,5-8,4-6,6-5,1-7</inkml:trace>
  <inkml:trace contextRef="#ctx0" brushRef="#br0" timeOffset="6271.542">3106 1751,'34'-10,"15"-2,5 0,-2 2,-6 3,-5 3,-5 2,-4 1,-7 1</inkml:trace>
  <inkml:trace contextRef="#ctx0" brushRef="#br0" timeOffset="6636.593">3670 1695,'-7'2,"1"-1,-1 1,0 1,1-1,-1 1,1 0,0 1,0-1,0 1,0 0,1 1,0-1,-1 1,2 0,-1 1,1-1,-1 1,2 0,-1 0,1 0,0 0,0 1,0-1,1 1,0 0,0 0,1 0,0 0,0 0,1 2,0-8,0 1,0-1,1 0,-1 1,1-1,-1 0,1 1,-1-1,1 0,0 0,0 0,0 0,-1 0,1 0,0 0,0 0,1 0,-1 0,0 0,0 0,0-1,0 1,1 0,-1-1,0 1,1-1,-1 0,0 1,1-1,-1 0,0 0,1 0,-1 0,1 0,-1 0,0 0,1 0,-1-1,0 1,1 0,-1-1,0 1,1-1,-1 0,0 1,0-1,1 0,55-42,59-82,-115 124,0 0,0-1,-1 1,1 0,0 0,0 0,0 0,0 0,0 0,0 0,1 0,-1 0,0 1,0-1,1 0,-1 1,0-1,1 1,-1-1,1 1,-1 0,1-1,-1 1,0 0,1 0,-1 0,1 0,-1 1,1-1,-1 0,1 0,-1 1,0-1,1 1,-1-1,0 1,1 0,-1 0,0-1,0 1,0 0,0 0,0 0,0 0,0 0,0 1,0-1,0 0,0 0,-1 0,1 1,0 0,7 12</inkml:trace>
  <inkml:trace contextRef="#ctx0" brushRef="#br0" timeOffset="6972.298">3981 1751,'5'-18,"1"0,0 0,2 1,0 0,0 1,2 0,0 0,1 1,1 0,5-5,-15 19,0 0,0 1,0-1,-1 0,1 1,0-1,0 1,0-1,0 1,1 0,-1 0,0 0,0 0,0 0,0 1,0-1,0 1,0-1,0 1,-1 0,1-1,0 1,0 0,0 0,-1 0,1 1,0-1,-1 0,1 1,-1-1,0 1,1-1,-1 1,0 0,0-1,0 1,0 0,0 0,0 0,-1 0,1 0,-1 0,1 1,13 18,-11-18,0 0,0 0,0 0,0-1,0 1,0-1,1 0,-1 0,1 0,-1 0,1-1,0 1,0-1,0 0,0 0,0 0,0-1,0 0,0 1,0-2,0 1,0 0,0-1,0 1,0-1,0 0,0-1,0 1,-1-1,1 1,0-1,-1 0,0 0,1-1,-1 1,0-1,0 0,0 1,0-1,-1-1,1 1,97-139,-91 127</inkml:trace>
  <inkml:trace contextRef="#ctx0" brushRef="#br0" timeOffset="7220.451">4743 989,'-5'34,"-1"15,5 5,2-2,2-6,0-5,-1-5,0-4,-1-2,4-3,2 1,-1-1,-6-5,-3-6</inkml:trace>
  <inkml:trace contextRef="#ctx0" brushRef="#br0" timeOffset="7385.362">4545 1299,'34'-14,"20"-10,6-5,3 2,0 5,-6 2,-8 5,-12 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7:54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288,'-10'-9,"0"1,0 0,-1 0,0 1,0 0,-1 1,0 0,0 1,0 0,-1 1,0 1,1 0,-1 0,0 1,-1 1,1 0,-11 2,-4 3,-1 1,1 2,0 1,1 1,0 1,0 2,1 0,-10 8,20-11,0 0,0 1,1 1,0 1,1 0,1 0,0 2,0-1,1 2,1 0,0 0,1 1,-7 16,14-26,-1-1,2 1,-1 0,1 0,0 1,0-1,0 0,1 1,0-1,0 1,1-1,0 1,0-1,1 1,-1-1,1 1,1-1,-1 0,1 1,0-1,1 0,-1 0,1 0,3 4,2-1,1 0,0 0,0-1,1 0,0-1,0 0,0 0,1-1,0-1,1 0,-1 0,1-1,0-1,0 0,0 0,0-1,1-1,-1 0,1 0,-1-2,0 1,1-2,10-2,6-4,-29 8,0 0,-1 0,1 0,0 0,-1 0,1 0,0 0,-1-1,1 1,0 0,-1 0,1 0,0 0,0 0,-1-1,1 1,0 0,-1 0,1-1,0 1,0 0,0 0,-1-1,1 1,0 0,0-1,0 1,0 0,0-1,0 1,-1 0,1-1,0 1,0 0,0-1,0 1,0 0,0-1,0 1,0 0,0-1,1 1,-1 0,0-1,0 1,0 0,0 0,0-1,1 1,-1 0,0-1,0 1,0 0,1 0,-1-1,0 1,0 0,1 0,-1 0,0-1,-13 0,0 1,0 0,0 1,-1 0,1 1,0 1,1 0,-1 0,0 1,1 1,-9 4,-11 6,1 2,1 0,0 2,2 2,0 0,1 2,-20 22,30-25,0 0,2 2,0 0,2 0,0 1,2 1,0 0,-1 9,8-28,1 1,0 0,0-1,1 1,0 0,0 1,0-1,1 0,0 0,0 1,0-1,1 1,0-1,0 1,1-1,0 0,0 1,0-1,1 0,0 0,0 0,0 0,1 0,0 0,0-1,1 1,-1-1,1 0,1 0,-1 0,0-1,1 1,0-1,0 0,0 0,1-1,-1 0,7 3,11-1,1-1,1-1,-1-1,0-1,0-2,1 0,8-2,221-51,-227 46,-3 0</inkml:trace>
  <inkml:trace contextRef="#ctx0" brushRef="#br0" timeOffset="863.334">1948 148,'-1'-1,"0"0,0 1,0-1,0 1,0-1,0 1,0-1,0 1,0 0,0 0,0-1,0 1,-1 0,1 0,0 0,0 0,0 0,0 1,0-1,0 0,0 0,0 1,0-1,0 1,0-1,0 1,0-1,0 1,0-1,0 1,0 0,1-1,-1 1,0 0,1 0,-1 0,0 0,1 0,-1 0,1 0,-1 0,-24 42,-9 118,7 42,16-129,-45 199,-8-30,69-238,1-10</inkml:trace>
  <inkml:trace contextRef="#ctx0" brushRef="#br0" timeOffset="2180.629">2343 741,'-22'3,"0"0,0 2,1 1,-1 1,1 1,1 0,0 2,0 0,0 1,2 1,-1 1,2 1,-1 0,2 1,0 1,1 1,1 0,0 1,1 1,8-11,1 0,0 1,1 0,0 0,0 0,1 0,0 0,0 0,1 1,0-1,1 0,0 1,1-1,0 0,0 1,1-1,0 1,-1-8,0 0,0 0,1 0,-1 0,1 0,-1 0,1 0,0-1,0 1,-1 0,1-1,0 0,1 1,-1-1,0 0,0 0,0 0,1 0,-1-1,0 1,1-1,-1 1,1-1,-1 0,1 0,-1 0,0 0,1 0,-1 0,1-1,-1 1,0-1,1 0,-1 0,2-1,82-40,-82 40,36-27,-2-1,0-3,-2 0,-2-3,22-27,23-24,-79 87,0 0,0 1,0-1,1 0,-1 1,0-1,0 0,0 0,0 1,1-1,-1 0,0 1,0-1,1 0,-1 0,0 0,0 1,1-1,-1 0,0 0,1 0,-1 0,0 1,0-1,1 0,-1 0,0 0,1 0,-1 0,0 0,1 0,-1 0,1 0,-1 0,0 0,1 0,-1 0,0-1,0 1,1 0,-1 0,0 0,1 0,-1 0,0-1,1 1,-1 0,0 0,0-1,1 1,-1 0,0 0,0-1,0 1,0 0,1 0,-1-1,-8 37,6-28,-3 11,1 1,1-1,0 1,2-1,0 1,1 0,1 0,1-1,2 9,-3-25,0 0,0 0,0 0,1 0,-1 0,0 0,1 0,0-1,0 1,0 0,0-1,0 0,0 1,1-1,-1 0,1 0,0-1,-1 1,1 0,0-1,0 0,0 0,0 0,0 0,0 0,0 0,0-1,1 1,-1-1,0 0,0 0,0 0,0-1,1 1,-1-1,0 0,6-1,0 0,0-1,-1 0,1-1,-1 0,0 0,0-1,0 0,0-1,-1 1,0-1,0-1,50-51,-31 28,2 1,1 1,1 2,1 1,2 1,0 2,2 1,0 1,-32 19,-1-1,1 0,0 1,0-1,-1 1,1 0,0 0,0 0,0 0,0 1,0-1,1 1,-1 0,0 0,0 0,0 0,0 0,0 1,0 0,0-1,0 1,0 0,0 0,0 1,0-1,-1 0,1 1,-1 0,1 0,-1 0,1 0,-1 0,0 0,0 0,0 1,0-1,0 1,-1 0,2 2,-1 8,-1 1,-1-1,0 0,-1 1,0-1,-1 0,0 0,-1 1,-1-2,0 1,0 0,-2-1,1 0,-2 0,1 0,-2-1,1 0,-2-1,-8 9,13-12,-7 7,1-1,-2 0,0-1,-1 0,0-1,0 0,-1-1,-10 5,25-16,-1 1,1-1,-1 0,1 1,-1-1,1 0,-1 0,0 1,1-1,-1 0,0 0,0 0,0 0,1 1,-1-1,0 0,0 0,0 0,0 0,0 0,-1 0,1 1,0-1,0 0,-1 0,1 0,0 0,-1 1,1-1,-1 0,1 1,-1-1,1 0,-1 0,1 1,-1-1,0 1,1-1,-1 1,0-1,1 1,-1-1,0 1,0 0,0-1,1 1,-1 0,0 0,0-1,0 1,0 0,0 0,1 0,-1 0,0 0,0 0,0 1,0-1,0 0,1 0,-1 1,0-1,0 0,0 1,1-1,-2 1,8-10,0 0,0 0,1 1,0 0,1 1,-1-1,1 2,1-1,-1 1,1 0,0 1,1 0,-1 0,1 1,4-2,-7 6,-1 0,1 0,-1 0,1 1,-1 0,0 1,1-1,-1 1,0 0,0 0,0 1,0 0,-1 0,1 0,-1 1,1 0,-1 0,0 0,-1 1,1 0,41 27,-37-28,0 0,0 0,0-1,1 0,-1-1,1 0,0 0,0-1,0 0,-1-1,1 0,0-1,0 0,0 0,0-1,-1-1,1 1,-1-1,0-1,1 0,-2 0,1-1,3-2,16-12,-2 0,0-2,-1 0,-1-2,-1-1,8-11,30-31,-37 42,-1 0,-1-2,-2-1,0-1,7-16,-12 19,-2-2,-1 1,-1-2,-2 1,0-2,-2 1,-1-1,-1 0,-2 0,-1 0,-1-1,-2-19,1 46,-1 1,1-1,-1 0,0 0,0 1,0-1,0 1,0-1,0 1,-1-1,1 1,-1 0,0 0,0 0,1 0,-1 0,0 0,-1 0,1 1,0-1,-1 1,1-1,0 1,-1 0,0 0,1 0,-1 0,1 1,-1-1,0 1,0-1,1 1,-1 0,0 0,0 0,1 1,-1-1,0 1,0-1,1 1,-1 0,1 0,-1 0,1 0,-1 1,1-1,0 0,-1 1,1 0,0 0,0 0,0 0,0 0,1 0,-1 0,0 0,1 1,-5 9,1 0,0 0,1 0,0 0,1 1,0-1,1 1,1 0,0 0,1 0,0 0,1 0,0-1,1 3,0 22,31 158,-12-103,11 78,-20-96,-5-43,-2 0,-2 1,0-1,-2 1,-2 14,-8-18,9-28,0-1,0 1,0 0,0-1,0 1,0 0,0-1,0 1,0 0,0-1,0 1,0 0,0-1,-1 1,1 0,0 0,0-1,0 1,-1 0,1-1,0 1,0 0,-1 0,1 0,0-1,0 1,-1 0,1 0,0 0,-1 0,1-1,0 1,-1 0,1 0,0 0,-1 0,1 0,0 0,-1 0,1 0,0 0,-1 0,1 0,0 0,-1 0,1 0,0 0,-1 1,1-1,0 0,0 0,-1 0,1 0,0 1,-1-1,1 0,0 0,0 1,0-1,-1 0,1 0,0 1,-2-15,0 0,1 1,0-1,1 0,1 0,0 0,1 1,0-1,1 0,1 1,4-29,-4 17</inkml:trace>
  <inkml:trace contextRef="#ctx0" brushRef="#br0" timeOffset="2463.466">3388 628,'33'0,"16"0,10 0,-1 0,-6 0,-1 0,-5 0,-1-5,-3-2,1 1,-2 1,-4 1,-2 2,-3 1,-2 0,-11 6,-9 2</inkml:trace>
  <inkml:trace contextRef="#ctx0" brushRef="#br0" timeOffset="2717.155">4235 938,'9'29,"3"14,0-5,-2-9</inkml:trace>
  <inkml:trace contextRef="#ctx0" brushRef="#br0" timeOffset="2883.114">4206 542,'0'0</inkml:trace>
  <inkml:trace contextRef="#ctx0" brushRef="#br0" timeOffset="3101.07">4912 628,'-23'4,"0"2,1 1,0 1,0 1,1 1,0 1,0 0,2 2,-1 0,2 2,0 0,0 0,2 2,0 0,-5 8,18-20,1 0,-1 0,1 0,1 1,-1-1,1 0,0 1,0-1,0 1,1 0,0-1,0 1,0-1,1 1,0 0,0-1,0 0,1 1,-1-1,1 0,1 1,-1-1,1-1,0 1,0 0,0-1,1 1,-1-1,1 0,0 0,0 0,1-1,-1 1,1-1,0 0,0 0,7 4,0 0,0-1,1 0,-1-1,1 0,0-1,1 0,-1-1,0-1,1 0,0-1,-1-1,1 0,0 0,0-1,-1-1,1-1,-1 0,0 0,1-1,-2-1,1 0,0-1,-1 0,10-8,-4 0</inkml:trace>
  <inkml:trace contextRef="#ctx0" brushRef="#br0" timeOffset="4229.946">6012 741,'-15'101,"6"1,3 0,7 66,0-130,-12 23,2-93,17-15,2 1,2 0,2 0,3 1,1 1,2 1,2 1,1 0,26-31,-20 30,3 2,1 1,2 2,1 2,2 0,39-25,-70 55,0 0,0 1,1 0,-1 1,1-1,1 1,-1 1,0 0,1 0,0 0,0 1,0 1,-1 0,2 0,2 0,-8 4,0 0,-1 0,0 1,0-1,0 1,0 0,0 0,-1 0,1 0,-1 0,0 0,-1 1,1-1,-1 0,0 1,0 0,0-1,0 1,-1 0,0-1,0 1,0 0,-1-1,1 1,-1 0,0-1,-1 1,1-1,-2 2,-2 24,-3-1,0 0,-2-1,-1 0,-1-1,-1 0,-1-1,-2-1,0 0,-2-1,-3 2,11-15,-1 0,-1-1,1 0,-2 0,1-2,-1 1,-1-2,1 0,-1 0,-1-2,1 1,-1-2,-6 1,2 1,-55 7,72-13,0 0,0 0,0-1,0 1,0-1,0 1,0-1,0 0,1 0,-1 0,0 0,0 0,1 0,-1-1,0 1,1-1,0 1,-1-1,1 1,0-1,0 0,-1 1,1-1,1 0,-1 0,0 0,0 0,1 0,-1 0,1 0,-1 0,1 0,0-2,0-2,1-1,0 0,0 0,1 0,0 1,0-1,0 1,1 0,0-1,0 1,1 0,-1 1,1-1,1 1,-1-1,1 1,3-3,13-15</inkml:trace>
  <inkml:trace contextRef="#ctx0" brushRef="#br0" timeOffset="4595.348">6972 628,'-24'13,"1"2,1 1,0 1,2 1,0 0,0 2,2 0,1 1,-3 5,18-23,-1 0,1 0,-1 1,1-1,0 1,1-1,-1 1,0 0,1-1,0 1,0 0,0 0,0 0,1 0,0 0,-1 0,1 0,1 0,-1 0,1 0,-1 0,1 0,0 0,1 0,-1 0,1-1,-1 1,1-1,0 1,1-1,-1 1,0-1,1 0,0 0,0 0,0-1,0 1,0-1,0 1,1-1,-1 0,1 0,1 0,2 0,1 0,0-1,-1 0,1 0,0 0,0-1,0 0,-1-1,1 0,0 0,0 0,-1-1,1 0,-1-1,0 0,0 0,0 0,0-1,0 0,-1-1,1 1,3-5,1 0,-1-1,0 0,0-1,-1 0,-1-1,0 0,0 0,-1-1,-1 0,0 0,-1 0,0-2,-4 6,0-1,0 1,-1-1,-1 1,1-1,-1 1,-1 0,0-1,0 1,-1 0,0 0,-1 0,0 0,0 1,-1 0,0 0,0 0,-1 0,0 1,0 0,-1 0,0 0,0 1,-1 0,0 1,0 0,0 0,0 0,-1 1,0 1,1-1,-6 0,-10 1,5 4</inkml:trace>
  <inkml:trace contextRef="#ctx0" brushRef="#br0" timeOffset="8831.974">7479 63,'6'-62,"-6"62,0 0,0 0,0 1,0-1,0 0,0 0,-1 0,1 1,0-1,0 0,0 0,0 0,-1 1,1-1,0 0,0 0,0 0,-1 0,1 0,0 0,0 1,-1-1,1 0,0 0,0 0,-1 0,1 0,0 0,0 0,-1 0,1 0,0 0,0 0,-1 0,1 0,0 0,0-1,-1 1,1 0,0 0,0 0,-1 0,1 0,0 0,0-1,0 1,-1 0,1 0,0 0,0-1,-11 28,4 10,2 0,1 0,3 0,0 1,4 21,-1 19,-1 229,-4-280,0 0,-2 0,0-1,-2 1,-2-1,0 0,-5 8,7-17,30-38,0-24,-14 21</inkml:trace>
  <inkml:trace contextRef="#ctx0" brushRef="#br0" timeOffset="9154.143">7169 401,'14'0,"10"0,6 0,2 0,1 0,-1 0,-1 0,-1 0,0 0,-1 0,-1 0,0 0,0 0,1 0,-1 0,0 0,-5 0</inkml:trace>
  <inkml:trace contextRef="#ctx0" brushRef="#br0" timeOffset="9583.554">7790 741,'24'0,"121"-13,-141 12,1 0,-1 0,1-1,-1 0,0 0,0 0,0-1,0 1,0-1,0 0,-1 0,1 0,-1 0,0-1,0 1,0-1,-1 0,1 0,-1 0,0 0,0-1,0 1,-1 0,1-1,-1 1,0-1,0 1,0-4,-1 5,0 1,0 0,0 0,0-1,0 1,0 0,-1 0,1 0,-1-1,1 1,-1 0,0 0,0 0,0 0,0 0,0 0,-1 0,1 1,0-1,-1 0,1 1,-1-1,0 1,0-1,1 1,-1 0,0 0,0 0,0 0,0 0,0 0,0 0,-1 1,1-1,0 1,0-1,-2 1,-84 11,79-7,0 0,1 0,-1 1,1 0,0 1,1 0,-1 0,1 0,0 1,1 0,0 0,0 1,0 0,1 0,0 0,1 0,0 1,0 0,1 0,0 0,0 0,1 1,0-1,1 1,0-1,1 1,0-1,0 1,1 0,0-1,1 1,0-1,1 5,1-9,0 0,-1 0,2-1,-1 1,0-1,1 0,0-1,0 1,0-1,0 0,0 0,1 0,-1-1,1 0,0 0,0-1,0 1,0-1,0 0,0-1,2 1,130-10,-9-25,-103 25</inkml:trace>
  <inkml:trace contextRef="#ctx0" brushRef="#br0" timeOffset="10049.359">8242 909,'108'-146,"-65"75,25-26,-68 96,1 1,-1-1,1 1,-1-1,1 1,-1-1,1 1,0-1,-1 1,1 0,0-1,0 1,-1 0,1 0,0-1,0 1,-1 0,1 0,0 0,0 0,-1 0,1 0,0 0,0 0,-1 0,1 1,0-1,0 0,-1 0,1 1,0-1,-1 0,1 1,0-1,-1 1,1-1,0 1,-1-1,1 1,-1-1,1 1,-1 0,1-1,-1 1,0 0,1-1,-1 1,0 0,1 0,-1-1,0 1,0 0,0 0,0-1,0 1,0 0,0 0,0 0,7 56,-7-46,0-5,0 1,1-1,0 1,0-1,0 1,1-1,-1 0,2 1,-1-1,1 0,0 0,0-1,0 1,1-1,0 1,0-1,0 0,1-1,-1 1,1-1,1 0,-1 0,0 0,1-1,0 0,0 0,0 0,0-1,4 1,2-2,-1 0,1-2,0 1,0-1,0-1,0 0,-1-1,1 0,-1-1,0 0,0-1,0 0,-1 0,0-1,0-1,0 0,-1 0,1-1,-2 0,1-1,-2 1,1-2,-1 1,0-1,5-10,-1-3</inkml:trace>
  <inkml:trace contextRef="#ctx0" brushRef="#br0" timeOffset="10500.604">9343 34,'0'493,"-58"-121,58-387,1-2</inkml:trace>
  <inkml:trace contextRef="#ctx0" brushRef="#br0" timeOffset="10735.063">9031 542,'34'0,"16"0,4 0,2 0,-3 0,-6 0,-1 0,-4 0,-5 0,-3 0,-2 0,-3 0,-1 0,0 0,-5 0</inkml:trace>
  <inkml:trace contextRef="#ctx0" brushRef="#br0" timeOffset="10966.835">9794 599,'-5'29,"3"14,3 5,0-2,5-8,2-5,-1-9</inkml:trace>
  <inkml:trace contextRef="#ctx0" brushRef="#br0" timeOffset="11129.804">9851 430</inkml:trace>
  <inkml:trace contextRef="#ctx0" brushRef="#br0" timeOffset="11746.883">10415 599,'-20'2,"0"1,0 1,0 0,0 2,1 0,0 1,1 1,-1 1,2 1,-1 0,1 1,1 1,0 1,-3 3,15-11,0 1,1-1,0 1,-1 0,2 0,-1 0,1 0,0 1,0-1,1 1,-1-1,2 1,-1-1,1 1,-1-4,1-1,0 0,0 1,0-1,1 0,-1 1,0-1,1 0,0 1,-1-1,1 0,0 0,0 1,0-1,1 0,-1 0,0 0,1 0,-1-1,1 1,0 0,-1-1,1 1,0-1,0 1,0-1,0 0,0 0,1 0,-1 0,0 0,0-1,1 1,-1-1,0 1,1-1,-1 0,0 0,2 0,10-2,1 0,-1-1,0-1,-1 0,1-1,-1 0,0-1,0-1,0 0,-1-1,0 0,-1-1,0 0,9-9,34-24,-44 34,-9 7,0-1,0 0,0 1,0-1,0 1,0 0,0-1,1 1,-1 0,0 0,1 0,-1 0,1 0,-1 0,1 0,0 0,-1 0,1 1,0-1,0 1,-1-1,1 1,0 0,0 0,0 0,-1 0,1 0,0 0,0 0,-1 1,1-1,0 0,0 1,-1 0,1-1,0 1,-1 0,1 0,-1 0,1 0,-1 0,1 0,-1 0,0 1,1-1,7 43,-10-40,1 0,0 0,1 0,-1-1,1 1,-1 0,1-1,0 1,1 0,-1-1,1 1,-1-1,1 0,0 1,0-1,1 0,-1 0,0 0,1-1,0 1,0-1,0 1,0-1,0 0,0 0,0 0,1 0,0-1,6 2,1-1,0-1,-1 0,1 0,0-1,-1 0,1-1,0 0,-1-1,1 0,-1-1,1 0,-1-1,0 0,-1 0,1-1,-1 0,3-3,152-121,-139 105,-1 0,-1-2,-1-1,-2 0,0-1,-2-1,-2-1,0-1,-2 0,-1-1,-2 0,-1-1,4-24,-12 52,0 0,-1 1,1-1,-1 0,0 0,0 0,-1 0,0 0,0 0,0 0,0 0,-1 0,0 0,0 0,0 0,0 0,-1 1,0-1,0 0,0 1,-1-1,1 1,-1 0,0 0,0 0,-1 0,1 1,-1-1,1 1,-1 0,-1 0,1 0,0 1,0-1,-1 1,0 0,1 0,-1 1,0-1,0 1,0 0,0 1,0-1,-2 1,-1 1,0 1,0 0,0 0,1 1,-1 0,1 0,0 0,0 1,0 1,0-1,1 1,-1 0,1 0,1 1,-1 0,1 0,0 0,0 1,1 0,-1 0,2 0,-1 0,1 0,0 1,0 0,1 1,-5 16,2 0,1 0,1 1,1-1,1 1,1 0,3 17,-1-21,2-1,0 0,2 0,0 0,1-1,1 0,1 0,1-1,1 0,0 0,1-2,1 1,1-2,0 0,1 0,1-1,1-1,0-1,8 5,-10-6,0-2,1 1,0-2,0 0,1-1,0-1,1 0,0-1,0-1,0-1,0-1,15 1,-5-3,-5-2</inkml:trace>
  <inkml:trace contextRef="#ctx0" brushRef="#br0" timeOffset="12653.751">12306 628,'11'6,"1"0,0-1,1 0,-1 0,1-1,-1-1,1 0,0-1,0-1,1 0,-1 0,0-1,0-1,0 0,0-1,0-1,0 1,0-2,-1 0,1-1,-1 0,0-1,0 0,-1-1,0 0,0 0,-1-2,0 1,0-1,-1-1,0 1,-1-2,4-5,-10 14,0 0,0 0,-1 0,1-1,-1 1,1-1,-1 1,0-1,0 0,0 1,-1-1,1 0,0 0,-1 0,0 1,0-1,0 0,0 0,0 0,0 0,-1 1,1-1,-1 0,0 0,0 1,0-1,0 1,0-1,-1 1,1-1,-1 1,0 0,1-1,-1 1,0 0,0 0,-1 0,1 1,0-1,-1 0,1 1,-1 0,1-1,-1 1,1 0,-1 1,0-1,0 0,-12-1,0 1,0 0,1 2,-1-1,0 2,0 0,0 0,1 2,-1 0,1 0,0 1,0 1,1 1,-1 0,1 0,1 1,0 1,0 0,0 1,1 0,1 1,0 0,0 0,1 1,-3 6,8-13,1 0,0 0,-1 0,2 0,-1 1,1-1,0 1,0 0,0-1,1 1,0 0,0 0,0 0,1 0,0 0,0 0,0 0,1 0,0 0,0 0,1-1,-1 1,1 0,1-1,-1 1,1-1,0 1,0-1,0 0,1-1,0 1,0 0,2 1,3 0,0 1,1-1,-1-1,1 0,1 0,-1-1,1 0,-1-1,1 0,0-1,0 0,0-1,0 0,1-1,-1 0,2-1,178-31,-180 30,12-3,0 0,-1-1,1-1,-1-1,-1-1,0-1,0-1,-1-1,8-6,-11 1</inkml:trace>
  <inkml:trace contextRef="#ctx0" brushRef="#br0" timeOffset="13065.658">12870 768,'20'-4,"-1"-1,-1-1,1-1,-1-1,0 0,-1-1,0-1,0-1,-1 0,0-1,-1-1,-1 0,0-1,0-1,-2 0,0-1,0 0,-2-1,0 0,34-66,-73 189,27-99,0-1,0 0,1 1,0-1,0 0,1 1,0 0,0-1,0 1,1-1,0 1,0-1,0 0,1 1,0-1,1 0,-1 0,1 0,0 0,0-1,1 1,0-1,0 0,0 0,1 0,-1-1,1 1,0-1,0 0,1-1,3 3,-3-4,0 1,1-1,0 0,-1 0,1-1,0 0,0 0,0 0,-1-1,1 0,0-1,0 1,0-1,0-1,-1 1,1-1,0 0,-1-1,0 0,1 0,-1 0,5-4,120-99,-127 102,8-6,0-1,-1-1,-1 0,0 0,0-1,-1 0,-1-1,0 1,-1-2,2-6,-4 1</inkml:trace>
  <inkml:trace contextRef="#ctx0" brushRef="#br0" timeOffset="13751.284">13915 655,'259'-194,"-257"194,-1-1,1 1,0-1,0 0,-1 0,1 0,-1 0,1 0,0 0,-1-1,0 1,1 0,-1-1,0 1,0-1,0 0,0 1,0-1,0 0,0 1,-1-1,1 0,0 0,-1 0,0 0,1 0,-1 0,0 1,0-1,0 0,0 0,-1 0,1 0,0 0,-1 0,1 0,-1 1,0-1,1 0,-1 0,0 1,0-1,0 0,0 1,-1-1,1 1,0 0,-1-1,1 1,-1 0,1 0,-1 0,1 0,-1 0,0 0,0 0,1 1,-1-1,-14-1,1 1,0 1,0 0,0 1,0 0,0 2,0-1,0 2,0 0,1 1,0 0,0 1,0 1,1 0,0 1,0 0,-1 2,6-5,0 1,-1 0,2 0,-1 1,1 0,0 0,0 1,1 0,0 0,1 0,-1 1,2 0,-1 0,1 0,1 0,-1 1,2 0,-1-1,1 1,1 0,0 0,0 0,1 0,0 0,1 0,0 0,1 0,0 0,0 0,1 0,0-1,3 5,-1-7,1 0,-1 0,2-1,-1 0,1 0,0 0,0-1,1 0,-1-1,1 1,0-1,1-1,-1 0,0 0,1 0,0-1,0-1,-1 1,4-1,13 1,0 0,0-2,1-1,-1-1,0-1,7-3,10-2,-1-2,-1-2,0-1,-1-2,0-2,-1-1,-1-2,-1-2,-1-1,-1-2,-1-1,-1-2,-2-1,-1-1,-1-2,17-25,-7-29,-37 84,-1 1,0-1,1 0,-1 0,0 0,0 0,0 0,0 0,0 0,-1 0,1 0,0 0,-1 0,1 0,-1 0,0 1,0-1,0 0,0 0,0 1,0-1,0 1,-1-1,1 1,0-1,-1 1,1 0,-1 0,0-1,1 1,-1 0,0 1,0-1,1 0,-1 0,0 1,0-1,0 1,0 0,0-1,0 1,0 0,0 0,-1 1,-9-1,0 2,0-1,1 2,-1-1,1 2,0-1,0 2,0-1,0 2,1-1,0 1,0 1,0 0,1 0,0 1,1 0,-1 1,6-6,0-1,0 1,0-1,1 1,0 0,-1 0,1 0,0 0,1 0,-1 0,0 1,1-1,0 1,0-1,0 1,0-1,0 1,1 0,-1-1,1 1,0 0,1-1,-1 1,0 0,1-1,0 1,0 0,0-1,0 1,1-1,-1 0,1 1,0-1,0 0,0 0,0 0,1 0,-1-1,2 2,98 41,-93-43,0-1,-1 1,1 0,-1 1,0 0,1 0,-1 1,0 0,-1 1,1-1,-1 2,0-1,0 1,-1 0,0 0,0 0,0 1,-1 0,0 0,0 1,0 0,-1-1,-1 1,1 1,-1-1,0 0,0 7,-3-6,-2 1,1-1,-1 0,0 0,-1 0,0-1,-1 1,1-1,-2 1,1-1,-1 0,0-1,-1 1,0-1,0 0,0-1,-1 0,0 0,-2 1,-25 29,22-22</inkml:trace>
  <inkml:trace contextRef="#ctx0" brushRef="#br0" timeOffset="23067.2">15353 514,'-2'-2,"0"0,-1 1,1-1,-1 0,0 1,1-1,-1 1,0 0,0 0,0 0,0 0,0 0,0 1,0-1,0 1,0 0,0 0,0 0,0 1,0-1,0 1,0-1,0 1,0 0,0 0,0 0,0 1,0-1,1 1,-1-1,-1 2,-74 65,70-59,-1 1,1 0,1 0,-1 1,2-1,0 2,0-1,1 1,0-1,1 1,0 1,1-1,1 0,0 1,-1 9,3-19,0-1,0 1,1-1,-1 1,1-1,-1 0,1 1,0-1,0 0,0 1,0-1,0 0,0 0,0 0,1 0,-1 0,1 0,0 0,-1-1,1 1,0-1,0 1,0-1,0 0,0 1,1-1,-1 0,0 0,1-1,-1 1,0 0,1-1,-1 1,1-1,-1 0,0 0,1 0,-1 0,1 0,0-1,5 0,0 0,0 0,0-1,-1 0,1 0,-1-1,1 0,-1 0,0-1,0 0,0 0,1-2,14-12,-1-2,-1 0,-1-1,0-1,-2-1,0 0,-2-1,2-6,-4 21,-13 41,0-23,51 280,-50 6,-5-239,-3 0,-2 0,-2 0,-3-2,-19 49,31-99,1 2,-1 0,0 0,0-1,0 1,0 0,-1-1,0 0,-1 0,1 0,-1 0,0 0,0-1,0 1,0-1,-1 0,0 0,0-1,0 0,-3 2,4-7,0-1,0 1,0-1,0 0,0 0,0 0,1 0,-1 0,1-1,0 0,0 0,1 0,-1 0,1 0,0 0,0 0,0-1,0 1,1-1,0 0,0 1,0-1,0 0,1-3,-3-22,2 0,1 0,1 0,2 0,1 0,1 0,2 1,0 0,2 0,2 1,0 0,2 1,6-9,-6 11,1 0,0 1,2 1,1 1,13-13,-8 11</inkml:trace>
  <inkml:trace contextRef="#ctx0" brushRef="#br0" timeOffset="23857.35">15805 571,'-22'87,"20"-79,1 1,0-1,0 1,1 0,0-1,1 1,0-1,0 1,0-1,1 1,1-1,-1 0,1 0,1 0,0 0,0-1,0 1,1-1,0 0,4 4,-7-9,0-1,0 1,1-1,-1 0,0 0,1 0,-1 0,1 0,-1 0,1-1,-1 1,1-1,0 0,-1 0,1 1,0-2,-1 1,1 0,-1-1,1 1,0-1,-1 0,1 1,-1-1,0-1,1 1,-1 0,0 0,1-1,-1 0,1 0,64-64,-56 53,101-155,-112 167,0 1,0-1,0 1,0-1,0 1,0-1,1 1,-1-1,0 1,0-1,1 1,-1 0,0-1,0 1,1-1,-1 1,0 0,1-1,-1 1,1 0,-1-1,0 1,1 0,-1 0,1-1,-1 1,1 0,-1 0,1 0,-1 0,1-1,-1 1,1 0,-1 0,1 0,-1 0,1 0,-1 0,1 0,-1 1,1-1,-1 0,1 0,-1 0,1 0,-1 1,0-1,1 0,-1 0,1 1,-1-1,0 0,1 1,-1-1,1 1,-1-1,0 0,1 1,9 33,-8-25,68 330,-62-274,-2-29,-1 1,-2-1,-1 1,-2-1,-1 1,-3 0,0-1,-4 4,4-19,-1-1,-1 1,-1-1,-1 0,-1-1,0 0,-1 0,-2-1,0 0,-10 10,20-24,-2-1,1 0,0 0,-1 0,1 0,-1-1,0 1,0-1,0 0,0 0,0 0,0-1,-1 1,1-1,0 0,-1 0,1-1,-1 0,1 1,-1-1,1-1,-1 1,1-1,-1 1,1-1,-1-1,1 1,0-1,0 1,0-1,0 0,0-1,0 1,0-1,1 0,-1 1,1-2,0 1,0 0,0-1,0 1,0-1,1 0,0 0,0 0,0 0,-1-4,2-10,0 0,2 1,0-1,1 0,1 0,1 1,0-1,1 1,1 0,1 1,0-1,1 1,1 1,1 0,0 0,7-7,-6 4,12-14,2 2,1 0,2 2,1 1,0 1,2 2,1 1,1 1,1 2,1 2,0 0,1 3,1 1,33-8,66-16,-102 28</inkml:trace>
  <inkml:trace contextRef="#ctx0" brushRef="#br0" timeOffset="25373.851">1 1728,'634'0,"-247"-28,57 26,182-7,52-27,92 14,377-6,-598 4,949-25,516 20,-699 3,-294-1,659-31,-321 28,210 31,-326-30,-820 29,-322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6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143 125,'-2'0,"-1"0,1 0,0 0,0 0,0 1,-1-1,1 1,0 0,0 0,0 0,0 0,0 0,0 0,0 0,1 0,-1 1,0-1,1 1,-1-1,1 1,-1 0,1 0,0-1,0 1,0 0,0 0,0 0,0 0,0 1,1-1,-1 0,1 0,-1 0,1 0,0 1,-2 2,-16 42,2 0,3 2,1-1,3 2,1-1,2 26,1 185,5-252,0 0,1 1,0-1,0 0,1 1,0-1,1 0,0 0,0-1,0 1,1 0,0-1,1 0,0 0,0 0,0-1,1 0,0 0,0 0,0-1,1 1,0-2,0 1,0-1,0 0,1 0,0-1,0 0,0 0,0-1,0 0,0-1,1 0,-1 0,0-1,2 0,9-4,0-2,-1-1,0 0,0-1,0-1,-1-1,-1 0,0-1,0-1,-1 0,-1-1,0-1,-1 0,0-1,-1-1,-1 1,5-11,22-31,-4-2,-2-2,-2-1,-3-1,-3-1,11-51,-25 83,-2-1,-2 0,0 0,-2-1,-2 0,-1 1,-2-4,2 36,-1-1,1 1,-1 0,0 0,0 0,1-1,-1 1,0 0,0 0,0-1,0 1,0 0,-1 0,1-1,0 1,0 0,-1 0,1-1,-1 1,1 0,-1 0,0 0,1 0,-1 0,0 0,0 0,0 0,1 0,-1 0,0 1,0-1,-1 0,1 0,0 1,0-1,0 1,0-1,0 1,-1 0,1-1,0 1,0 0,-1 0,1 0,0 0,0 0,-1 0,1 0,0 0,0 0,-1 1,-5 9,1 1,0 0,1 1,1-1,0 1,0 0,1 0,0 0,1 0,0 9,-1-2,-9 45,3 1,2 0,4 0,2 1,4-1,5 31,12 169,3-114,-24-146,1-1,0 1,0 0,0-1,1 1,0-1,0 1,0-1,0 0,1 1,-1-1,1 0,0 0,0 0,1 0,-1 0,1-1,0 1,0-1,0 0,1 0,-1 0,1 0,-1 0,1-1,0 1,0-1,2 1,14 1</inkml:trace>
  <inkml:trace contextRef="#ctx0" brushRef="#br0" timeOffset="780.86">933 1112,'3'3,"-1"0,1-1,0 1,0-1,0 0,0 0,1 0,-1 0,0-1,1 1,-1-1,1 0,0 0,-1 0,1-1,0 1,-1-1,1 0,0 0,0 0,-1 0,1-1,0 1,-1-1,1 0,0 0,-1-1,1 1,-1-1,0 0,0 1,1-1,-1-1,0 1,0 0,0-2,11-8,-2 0,0-1,0 0,-1-1,-1 0,0-1,1-4,-8 15,12-21,-1 1,-1-2,-1 0,-1 0,3-18,-13 43,0 0,-1-1,1 1,-1-1,1 1,-1-1,0 1,0-1,0 1,0-1,0 1,0-1,0 0,0 1,-1-1,1 1,0-1,-1 1,1 0,-1-1,0 1,1-1,-1 1,0 0,0 0,0-1,0 1,0 0,0 0,0 0,-1 0,1 0,0 0,0 0,-1 1,1-1,-1 0,1 1,0-1,-1 1,1 0,-1-1,1 1,-1 0,0 0,1 0,-1 0,1 0,-2 0,-74 25,72-21,-1 1,1-1,0 1,0 0,0 0,0 1,1-1,0 1,0 0,1 0,0 1,0-1,0 1,1-1,-1 1,2 0,-1 0,1 0,0 0,1 0,-1 0,1 0,1 0,-1 0,1 0,1 0,-1 0,1 0,0-1,2 4,-1-2,1 1,0-1,0 0,1 0,0 0,0-1,1 0,0 0,1 0,-1-1,1 0,0 0,1 0,-1-1,1 0,0-1,1 0,-1 0,1 0,-1-1,1-1,0 0,0 0,0 0,0-1,1-1,-1 1,0-2,0 1,0-1,1 0,-1-1,3-1,5-8,-4-1</inkml:trace>
  <inkml:trace contextRef="#ctx0" brushRef="#br0" timeOffset="1030.476">1384 1112,'5'-9,"1"-4</inkml:trace>
  <inkml:trace contextRef="#ctx0" brushRef="#br0" timeOffset="1562.973">1384 1112,'70'-37,"70"-89,-27-27,-92 118,-1-1,-2 0,-2-2,-1 0,-2 0,2-14,-12 40,0 1,0-1,-2 0,1 0,-2-1,1 1,-2 0,1 0,-2 0,0-3,1 13,1 1,0-1,-1 1,0-1,1 1,-1-1,0 1,1 0,-1-1,0 1,0 0,0 0,0 0,-1-1,1 1,0 0,0 0,-1 1,1-1,0 0,-1 0,1 1,-1-1,1 1,-1-1,1 1,-1 0,1-1,-1 1,1 0,-1 0,1 0,-1 0,0 0,1 1,-1-1,1 0,-1 1,1-1,-1 1,1-1,-1 1,1 0,0 0,-1 0,1 0,0 0,0 0,-1 0,-60 56,44-36,2 0,0 1,1 1,1 1,2 0,0 0,1 1,2 1,1-1,0 2,2-1,1 1,2 0,0 0,2 0,1 12,3-28,1 1,1-2,0 1,0 0,1-1,1 0,-1-1,2 1,-1-1,1 0,1-1,-1 0,1-1,1 1,-1-2,1 1,1-1,-1-1,1 0,0 0,0-1,0-1,0 0,1 0,7 0,28 13,-28-9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0,'30'18,"5"-12,0-1,0-2,0-1,0-2,23-3,19 1,109 2,-174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8:3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1,'-38'34,"-18"15,-4 5,9-3,7-4,12-6,6-10,8-11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4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1,'28'9,"20"4,6-1,-1-2,-5-3,-6-2,-5-3,-4-1,-3-1,-2-1,-1 1,0-1,1 1,-6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0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467 546,'-27'54,"-59"80,-75 85,-5-11,166-208,0 1,0 0,0-1,0 1,0-1,-1 1,1-1,0 1,0-1,-1 1,1-1,0 1,-1-1,1 1,-1-1,1 1,-1-1,1 0,0 1,-1-1,1 0,-1 1,0-1,1 0,-1 0,1 1,-1-1,1 0,-1 0,0 0,1 0,-1 0,1 0,-1 0,1 0,-1 0,0 0,1 0,-1 0,1 0,-1-1,0 1,1 0,-1 0,1-1,-1 1,1 0,-1-1,1 1,0 0,-1-1,1 1,-1-1,1 1,0-1,-1 1,1-1,0 1,-1-1,1 1,0-1,0 0,1-13</inkml:trace>
  <inkml:trace contextRef="#ctx0" brushRef="#br0" timeOffset="431.758">43 574,'-7'-11,"21"36,210 255,-30-38,-127-137,-67-106,-1 1,1-1,0 1,0-1,0 0,0 1,-1-1,1 1,0-1,0 1,0-1,0 1,0-1,0 1,0-1,0 0,1 1,-1-1,0 1,0-1,0 1,1-1,-1 1,0-1,0 1,1 0,-1-1,0 1,1-1,-1 1,1-1,-1 1,0 0,1-1,-1 1,1 0,-1 0,1-1,-1 1,1 0,-1 0,1 0,-1 0,1 0,0-1,-1 1,1 0,-1 0,1 0,-1 0,1 1,-1-1,1 0,-1 0,1 0,-1 0,1 1,-1-1,1 0,0 0,-1-19</inkml:trace>
  <inkml:trace contextRef="#ctx0" brushRef="#br0" timeOffset="1002.613">749 94,'7'-9,"1"1,0 0,0 1,1 0,0 0,0 1,0 0,1 1,0 0,0 0,0 1,1 0,-1 1,1 0,0 1,0 0,0 1,0 0,0 1,0 0,0 1,0 0,0 0,5 2,-13-2,-1-1,1 0,-1 0,1 1,-1 0,1-1,-1 1,0 0,1 0,-1 0,0 0,0 1,0-1,1 1,-2-1,1 1,0 0,0 0,0 0,-1-1,1 2,-1-1,0 0,1 0,-1 0,0 1,0-1,0 1,-1-1,1 0,-1 1,1-1,-1 1,0 0,0-1,0 1,0-1,0 1,-1 0,-34 97,-12-31,37-57,0 0,1 1,0 0,1 1,1 0,0 0,1 0,0 1,1 0,1 0,0 1,1 5,2-19,2 1,-1-1,0 1,0-1,1 0,-1 1,1-1,0 0,0 1,0-1,0 0,0 0,0 0,1 0,-1 0,1 0,-1 0,1 0,0-1,-1 1,1 0,0-1,0 0,0 1,0-1,1 0,-1 0,0 0,0 0,1-1,-1 1,1-1,-1 1,1-1,93 2,-76-3,124-20,-119 16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4,'0'0,"-1"0,1-1,0 1,-1 0,1-1,-1 1,1 0,-1 0,1-1,-1 1,1 0,-1 0,1 0,-1 0,0-1,1 1,-1 0,1 0,-1 0,1 0,-1 1,1-1,-1 0,0 0,1 0,-1 0,1 0,-1 1,1-1,-1 0,1 0,-1 1,1-1,0 0,-1 1,1-1,-1 1,1-1,0 0,-1 1,1-1,0 1,-1-1,1 1,0-1,0 1,0-1,-1 1,1 0,0-1,0 1,0-1,0 1,0-1,0 1,0-1,0 1,0 0,0-1,1 1,-7 39,6-39,0 474,-30-68,30-393,-1-1,0 0,0 1,-2-1,1 0,-2 0,0 0,0 0,-1-1,-1 0,-6 11,32-73,7-6,-16 29</inkml:trace>
  <inkml:trace contextRef="#ctx0" brushRef="#br0" timeOffset="576.215">440 315,'-286'225,"170"-143,116-80,-1 0,1 1,0-1,0 0,0 1,0-1,1 1,-1-1,1 0,-1 1,1-1,0 0,0 0,0 0,0 0,0 1,0-1,1-1,-1 1,1 0,-1 0,1 0,0-1,0 1,0-1,0 1,0-1,0 0,0 0,0 0,0 0,0 0,1-1,-1 1,0 0,1-1,1 0,2 3,52 26,-24-14,-1 2,-1 1,-1 1,-1 1,0 2,22 23,-47-40,0 0,-1 0,0 0,0 1,0 0,-1 0,1 0,-1 0,-1 0,0 1,1-1,-2 1,1 0,-1 0,0-1,-1 1,1 0,-1 1,11 49,-11-56,1 0,-1 0,1 0,-1 0,1 0,-1 0,1 0,0 0,-1 0,1 0,0 0,0-1,0 1,0 0,0 0,0-1,0 1,0-1,0 1,0-1,0 1,0-1,0 0,0 0,0 1,0-1,0 0,1 0,-1 0,0 0,0 0,0 0,0 0,0-1,1 1,-1 0,0-1,0 1,0-1,0 1,0-1,0 1,0-1,0 0,0 1,-1-1,1 0,0 0,11-9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8:57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0,'-11'138,"1"-68,3 1,3 0,3 0,4 14,-1 34,-2 9,0-116</inkml:trace>
  <inkml:trace contextRef="#ctx0" brushRef="#br0" timeOffset="367.454">0 762,'97'14,"1"-4,0-4,81-7,-123 1,182-28,-128 10,-103 29,-14 0</inkml:trace>
  <inkml:trace contextRef="#ctx0" brushRef="#br0" timeOffset="971.729">254 1017,'31'-18,"5"3,122-32,-155 46,-1 1,0-1,0 1,0-1,1 1,-1 0,0 0,0 0,1 0,-1 0,0 0,0 1,1-1,-1 1,0-1,0 1,0 0,0 0,0 0,0 0,0 0,0 1,0-1,0 0,-1 1,1 0,0-1,-1 1,0 0,1 0,-1 0,0 0,0 0,0 0,0 0,0 0,0 0,-1 0,1 0,-1 1,0-1,1 0,-1 1,0-1,0 0,-1 0,1 1,0-1,-1 0,1 0,-1 0,0 1,0-1,0 0,-6 11,-1 0,0 0,-1-1,0 0,-1-1,-1 0,1 0,-6 2,-27 29,-12 15,38-42,1 0,1 1,0 1,2 0,0 1,0 0,2 1,-5 12,-8 62,24-90,0 0,0 0,0 0,0 0,1 0,-1 0,1-1,0 1,0 0,0 0,0 0,1-1,-1 1,1-1,-1 1,1-1,0 1,0-1,0 0,0 0,1 0,-1 0,0 0,1-1,-1 1,1-1,0 1,-1-1,1 0,1 0,12 3,1-1,-1-1,1 0,-1-1,1-1,-1-1,1 0,-1-1,1-1,-1 0,0-1,12-5,114-60,-119 57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4.1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1721 260,'0'-1,"0"0,0 1,0-1,-1 0,1 1,0-1,0 1,-1-1,1 0,0 1,-1-1,1 1,0-1,-1 1,1-1,-1 1,1-1,-1 1,1 0,-1-1,1 1,-1 0,0-1,1 1,-1 0,1 0,-1-1,0 1,1 0,-1 0,0 0,1 0,-1 0,1 0,-1 0,0 0,1 0,-1 0,0 0,1 1,-1-1,0 0,1 0,-1 1,1-1,-1 0,1 1,-1-1,1 0,-1 1,1-1,-1 1,-33 19,-93 112,-321 321,84-106,-221 187,470-436,94-74,41-21,0-12,-2-1,1 0,-1-1,-1-1,0-1,-1-1,3-3,10-7,101-90,-96 82</inkml:trace>
  <inkml:trace contextRef="#ctx0" brushRef="#br0" timeOffset="727.275">1749 260,'-13'0,"1"-1,-1 0,1 0,-1-2,1 1,0-1,0-1,0 0,0-1,1 0,0-1,0 0,-10-8,-131-101,57 30,94 84,1 1,-1-1,0 1,1 0,-1-1,0 1,1 0,-1 0,0-1,0 1,0 0,1 0,-1 0,0 0,0 0,1 0,-1 0,0 0,0 0,0 1,1-1,-1 0,0 0,0 1,1-1,-1 0,0 1,1-1,-1 1,0-1,1 1,-1-1,1 1,-1-1,1 1,-1 0,1-1,-1 1,1 0,0-1,-1 1,1 0,0 0,-1-1,1 1,0 0,0 0,0-1,0 1,0 0,0 0,0 0,0 0,-2 53,2-46,15 225,-7-177,6 41,4 0,4-1,8 11,-31-106,1 0,0 0,0 0,0 0,0 0,0 1,0-1,0 0,0 0,0 0,1 0,-1 0,0 0,1 0,-1 0,1 0,-1 0,1 0,-1 0,1 0,0 0,0 0,-1 0,1-1,0 1,0 0,0-1,0 1,0 0,0-1,0 1,0-1,0 0,0 1,0-1,0 0,0 1,0-1,0 0,0 0,0 0,1 0,-1 0,0 0,0 0,0-1,0 1,0 0,0-1,0 1,0 0,0-1,0 1,0-1,0 0,0 1,0-1,0 0,0 0,-1 1,1-2,51-139,75-209,-66 182,-37 135,-10 23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3.8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0,'-70'38,"40"-24,1 2,1 1,0 1,2 1,-16 15,39-30,-1-1,1 1,-1 0,1 1,1-1,-1 0,0 1,1 0,0-1,0 1,1 0,-1 0,1 0,0 0,0 0,1 0,-1 1,1-1,0 0,1 0,-1 0,1 0,0 0,1 0,-1 0,1 0,0 0,0 0,0-1,1 1,-1-1,1 1,0-1,0 0,1 0,-1-1,1 1,1 0,6 5,1-2,-1 1,1-2,0 1,1-2,-1 1,1-2,0 0,0 0,1-1,-1-1,1 0,-1-1,1-1,0 0,-1-1,1 0,-1-1,1 0,4-2,6-3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29:59.0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643 215,'1'-1,"0"1,0-1,-1 0,1 0,0 1,-1-1,1 0,0 0,-1 0,0 0,1 0,-1 0,1 0,-1 0,0 0,0 0,1 0,-1 0,0 0,0 0,0 0,0 0,0 0,-1 0,1 0,0 0,0 0,-1 0,1 0,0 0,-1 0,1 0,-1 0,1 0,-1 1,0-1,1 0,-1 0,0 1,0-1,1 0,-1 1,0-1,0 0,0 1,0-1,0 1,0 0,0-1,0 1,0 0,0 0,0-1,-8-4,-1 0,1 1,-1 0,0 0,0 1,0 1,-1 0,1 0,0 1,-1 0,1 0,-1 1,1 1,-7 1,-5 1,1 0,-1 2,1 0,0 2,1 0,0 2,0 0,1 1,0 1,0 0,1 2,1 0,0 1,1 1,1 0,0 1,-4 7,16-20,0 0,0 1,1 0,-1-1,1 1,0 0,0 0,0 1,1-1,-1 0,1 0,0 1,1-1,-1 1,1-1,-1 1,1-1,1 1,-1-1,0 1,1-1,0 1,0-1,1 0,-1 1,1-1,0 0,0 0,0 0,1 0,-1-1,1 1,0-1,0 1,0-1,0 0,1 0,0 0,-1-1,1 1,0-1,3 1,96 8,-102-10,0-1,0 1,0-1,0 1,0 0,0-1,0 1,0 0,0 0,0 0,0 0,0 0,0 0,-1 0,1 0,0 0,-1 0,1 0,-1 0,1 0,-1 1,1-1,-1 0,0 0,0 1,0-1,0 0,0 0,0 1,0-1,0 0,0 1,0-1,-1 0,1 0,-1 0,1 1,-1-1,1 0,-1 0,1 0,-1 0,0 0,-36 52,30-45,-64 74,42-52,2 2,1 1,2 1,-20 36,42-68,0 1,1-1,-1 1,1-1,0 1,-1 0,1 0,0 0,0-1,1 1,-1 0,1 0,-1 0,1 0,0 0,0 0,1 0,-1 0,0 0,1 0,0 0,0 0,0 0,0 0,0-1,0 1,1 0,-1-1,1 1,0-1,0 0,0 1,0-1,0 0,0 0,1 0,-1-1,0 1,1 0,0-1,-1 0,1 1,0-1,1 0,12 1,0 0,-1-2,1 1,0-2,0 0,-1-1,1-1,-1 0,1-1,3-2,73-13,-80 18</inkml:trace>
  <inkml:trace contextRef="#ctx0" brushRef="#br0" timeOffset="922.145">925 159,'-26'167,"-56"175,32-173,44-145</inkml:trace>
  <inkml:trace contextRef="#ctx0" brushRef="#br0" timeOffset="3841.076">1292 610,'-7'-4,"0"1,-1 1,1-1,-1 1,1 1,-1-1,1 1,-1 0,0 1,0 0,0 0,1 1,-1 0,0 0,1 1,-1 0,1 0,0 1,-1 0,1 0,0 0,1 1,-1 0,1 1,-1 0,1 0,0 0,0 3,0 0,1 0,0 0,0 1,1 0,0 0,0 0,1 1,1-1,-1 1,2-1,-1 1,1 0,0 0,1-1,1 1,-1 0,1 0,1 0,0-1,3 10,-4-17,0 0,1 0,-1 0,0 1,1-1,0 0,-1-1,1 1,0 0,0 0,0-1,0 1,0-1,1 0,-1 0,0 1,1-1,-1-1,1 1,-1 0,1-1,-1 1,1-1,-1 0,1 0,-1 0,1 0,-1 0,1 0,0-1,-1 1,0-1,1 0,-1 0,1 0,-1 0,2-1,80-60,8-62,-35 41,-60 115,1-26,-33 124,34-126,1 0,0 0,0 0,0 1,0-1,1 0,-1 0,1 0,0 0,0 0,1 0,-1 0,1 0,0 0,0 0,0-1,1 1,-1-1,1 0,0 1,0-1,0-1,0 1,0 0,1-1,-1 1,1-1,0 0,-1 0,3 0,2 1,0-1,0 0,1 0,-1-1,1 0,-1 0,0-1,1 0,-1 0,1-1,-1 0,1-1,-1 0,0 0,0-1,0 0,0 0,-1-1,1 0,-1 0,0-1,5-4,16-13,-1-1,-1-2,-1-1,16-22,-27 32,6-9,-15 17,1 1,0-1,0 1,0 1,1-1,0 1,1 0,-1 1,1 0,0 0,0 0,-6 5,-1-1,0 1,1 0,-1-1,1 1,-1 0,0 0,1 0,-1 0,1 0,-1 1,0-1,1 0,-1 1,0-1,1 0,-1 1,0 0,1-1,-1 1,0 0,0 0,0 0,0-1,0 1,0 0,0 0,0 1,0-1,0 0,0 0,-1 0,1 1,0-1,-1 0,1 1,-1-1,0 0,1 1,-1-1,0 0,0 2,5 62,-6-57,-1-1,0 1,0 0,0-1,-1 0,0 1,-1-1,1 0,-1 0,-1-1,1 1,-1-1,0 0,-1-1,1 1,-1-1,0 0,-1 0,1-1,-1 0,-2 2,8-6,0-1,1 1,-1 0,1 0,-1 0,0 0,1 0,-1 0,1 0,-1 0,0 1,1-1,-1 0,1 0,-1 0,1 1,-1-1,1 0,-1 1,1-1,-1 0,1 1,-1-1,1 1,-1-1,1 0,0 1,-1-1,1 1,0-1,-1 1,1 0,0-1,0 1,-1-1,1 1,0-1,0 1,0 0,0-1,0 1,0-1,0 1,0 0,0-1,0 1,0-1,1 1,-1 0,0-1,0 1,0-1,1 1,-1-1,0 1,1-1,-1 1,0-1,1 1,-1-1,1 1,-1-1,1 0,-1 1,1-1,-1 0,1 1,-1-1,43 10,-27-8,1-1,-1 0,0-1,1-1,-1 0,0-2,0 1,0-2,0 0,0-1,-1-1,0 0,0-1,5-4,20-18,-2-1,-1-2,-1-2,-2-1,-2-2,7-11,-25 32,7-12,-2 0,0-1,-2-1,-1-1,-2 0,-1-1,-1-1,-2 1,-2-2,0 0,-2 0,-2 0,-1 0,-2-8,0 40,0 0,0 0,-1 0,1 0,-1 0,1 0,-1 0,0 0,0 0,0-1,0 1,0 0,0 0,-1 0,1 0,-1 0,1 0,-1 0,0 0,0 0,0 1,0-1,0 0,0 0,0 1,-1-1,1 1,0-1,-1 1,0-1,1 1,-1 0,0 0,1 0,-1 0,0 0,0 0,0 0,0 1,0-1,0 1,0-1,0 1,0 0,0 0,0 0,0 0,-1 0,1 0,0 1,-7 6,1 1,0 0,0 0,1 1,0-1,1 2,0-1,0 1,1 0,0 0,1 1,0-1,0 1,1 0,1 0,0 0,1 0,0 1,0-1,1 0,1 0,0 1,0 0,-1 13,-1-2,1 0,1 1,1-1,1 0,1 0,1 0,6 17,42 140,-37-58,-16-122,0 0,0-1,1 1,-1 0,0 0,0-1,1 1,-1 0,0 0,0-1,1 1,-1 0,0 0,1-1,-1 1,0 0,1 0,-1 0,0 0,1 0,-1 0,1 0,-1 0,0 0,1-1,-1 2,0-1,1 0,-1 0,1 0,-1 0,0 0,1 0,-1 0,0 0,1 0,-1 1,0-1,1 0,-1 0,0 1,1-1,-1 0,0 0,0 1,1-1,-1 0,0 1,0-1,0 0,1 1,-1-1,0 0,0 1,0-1,0 0,0 1,4-15</inkml:trace>
  <inkml:trace contextRef="#ctx0" brushRef="#br0" timeOffset="4121.287">2139 328,'33'5,"17"1,4 0,-3-1,-4-2,-6-1,-5 0,-4-2,-2 0,-2 0,-1 0,-5-1</inkml:trace>
  <inkml:trace contextRef="#ctx0" brushRef="#br0" timeOffset="4366.002">2788 582,'5'24,"1"3,0-3</inkml:trace>
  <inkml:trace contextRef="#ctx0" brushRef="#br0" timeOffset="4539.4">2816 272,'0'0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06.8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60 847,'0'408,"-26"-219,12-145,13-45,0 1,-1-1,1 1,0-1,0 0,0 1,0-1,0 0,0 0,0 0,1 0,-1 0,0 0,0 0,1 0,-1 0,0 0,1 0,-1 0,1 0,0-1,-1 1,1 0,0 0,0-1,0 1,0 0,0 0,0-1,0 1,0 0,0 0,1-1,-1 1,0 0,1 0,-1 0,1 0,6-38,2 2,1-1,2 2,2-1,1 2,2 0,1 1,2 0,1 2,1 0,2 2,2 1,12-11,-6-1,2 1,2 2,2 2,1 1,1 2,2 2,7-2,-47 31,-1 1,1 0,0 0,0 0,0 0,-1 0,1 0,0 1,0-1,0 0,0 1,0 0,0-1,0 1,0 0,0 0,0 0,0 0,0 1,0-1,0 0,0 1,0-1,0 1,0 0,0 0,0 0,0 0,-1 0,1 0,0 0,-1 1,1-1,-1 0,1 1,-1 0,0-1,0 1,1 0,-1-1,0 1,-1 0,1 0,0 0,0 0,-1 0,0 0,1 1,0 9,0 0,-1-1,0 1,-1 0,0-1,-1 1,-1-1,1 1,-2-1,0 0,0 0,-1-1,0 1,0-1,-2 0,1 0,-2 0,0 5,1-2,-1 0,0-1,0 0,-1 0,0-1,-1 0,-1-1,0 0,0 0,-1-1,0-1,0 0,-1-1,0 0,0-1,-1 0,0-1,0-1,0 0,0-1,-1 0,1-1,-1-1,-2 0,15-1,-1 1,1-1,0 0,-1 0,1 0,0-1,-1 1,1 0,0-1,0 1,-1-1,1 0,0 0,0 0,0 0,0 0,0 0,0-1,0 1,0-1,1 1,-1-1,0 1,1-1,-1 0,1 0,0 0,0 0,0 0,0 0,0 0,0-1,0 1,1 0,-1 0,1-1,-1 1,1 0,0-1,0 1,0 0,0-1,1 1,-1 0,1-1,56-73,-33 52</inkml:trace>
  <inkml:trace contextRef="#ctx0" brushRef="#br0" timeOffset="329.872">963 734,'-5'5,"-7"6,0-1,0 2,1-1,1 1,0 1,0 0,2 1,-1-1,2 2,0-1,1 1,0 0,1 0,-1 5,7-16,-1 0,1 0,0 0,0 0,1 0,-1-1,1 1,0 0,0-1,0 1,0-1,0 0,1 0,-1 0,1 0,0 0,0 0,0-1,1 1,-1-1,0 0,1 0,-1 0,1-1,0 1,0-1,0 0,0 0,-1 0,1-1,0 1,0-1,0 0,0 0,0 0,0-1,0 1,0-1,0 0,0 0,0-1,0 1,-1-1,1 0,-1 1,1-2,-1 1,0 0,1-1,-1 0,3 0,0 0,0 0,0 0,-1-1,0 0,1 0,-1 0,-1-1,1 1,-1-1,0 0,0-1,0 1,-1-1,1 1,-1-1,-1 0,1 0,-1-1,0 1,-1 0,1-1,-1 1,-1-1,1 1,-1-1,0 0,-1 1,1-1,-1 1,0-1,-1 1,0 0,0-1,-1-1,-4-2,0 1,0 0,-1 0,0 0,-1 1,0 0,0 1,-1 0,0 0,0 1,-1 1,1-1,-1 2,0-1,-7 0,-7-3</inkml:trace>
  <inkml:trace contextRef="#ctx0" brushRef="#br0" timeOffset="818.645">1414 199,'-21'109,"13"193,10-187,-2-85,1 13,-2-1,-2 1,-1-1,-7 24,12-66,-1 1,0 0,0-1,1 1,-1 0,0 0,0-1,0 1,0 0,0 0,0-1,0 1,0 0,0 0,0-1,0 1,0 0,-1 0,1-1,0 1,0 0,-1-1,1 1,-1 0,1-1,0 1,-1-1,1 1,-1-1,0 1,1-1,-1 1,1-1,-1 1,0-1,1 0,-1 1,0-1,1 0,-1 1,0-1,0 0,1 0,-1 0,0 0,0 0,1 0,-1 0,0 0,0 0,1 0,-1 0,0 0,1-1,-1 1,0 0,0-1,1 1,-1 0,1-1,-1 1,0-1,1 1,-1-1,1 1,-1-1,0 0,-4-12</inkml:trace>
  <inkml:trace contextRef="#ctx0" brushRef="#br0" timeOffset="1068.456">1133 566,'38'0,"18"0,4-5,-4-2,-6 1,-7 1,-6 2,-4 0,-4 2,-1 1,-6 0</inkml:trace>
  <inkml:trace contextRef="#ctx0" brushRef="#br0" timeOffset="3368.428">1640 876,'128'-19,"-124"18,0-1,0 1,0-1,0 0,0-1,-1 1,1 0,-1-1,1 0,-1 0,0 0,0 0,0-1,-1 1,1-1,-1 1,0-1,0 0,0 0,0 0,-1 0,1-1,-1 1,0 0,-1 0,1-1,0-3,-1 4,-1 1,1 0,0-1,-1 1,0 0,1-1,-1 1,0 0,-1 0,1 0,-1 0,1 0,-1 0,0 0,0 0,0 1,-1-1,1 1,0-1,-1 1,0 0,1 0,-1 0,0 0,0 1,0-1,0 1,-1 0,1 0,0 0,0 0,-1 1,1-1,0 1,-1 0,1 0,-1 0,1 0,0 0,-1 1,1 0,0-1,-1 1,1 1,0-1,0 0,0 1,0-1,-1 2,-2 1,0 1,0-1,0 1,0 1,1-1,0 1,0 0,1 0,-1 0,1 1,1-1,-1 1,1 0,0 0,1 0,0 1,0-1,0 1,1-1,0 1,1-1,-1 1,1 0,1-1,0 1,0-1,0 1,1-1,0 1,1-1,-1 0,1 0,1 0,-1 0,1-1,0 1,1-1,0 0,0-1,0 1,0-1,1 0,0 0,0 0,0-1,1 0,0 0,-1-1,7 3,104 7,-92-13</inkml:trace>
  <inkml:trace contextRef="#ctx0" brushRef="#br0" timeOffset="4085.984">2261 621,'-76'151,"-33"27,109-178,1 0,-1 0,0 0,0 0,1 0,-1-1,0 1,1 0,-1 0,0 0,0 0,1 0,-1 0,0 0,0 0,1 0,-1 0,0 0,1 0,-1 0,0 1,0-1,1 0,-1 0,0 0,0 0,1 0,-1 0,0 1,0-1,0 0,1 0,-1 0,0 1,0-1,24-25,152-195,-108 139,-67 81,0 0,1 0,-1 1,0-1,0 1,0-1,0 1,0-1,0 1,0-1,0 1,0 0,0 0,-1-1,1 1,0 0,0 0,-1 0,1 0,0 0,-1 0,1 0,-1 0,0 0,1 0,-1 1,0-1,1 0,-1 0,0 0,0 0,0 0,0 1,0-1,0 0,-1 0,1 0,0 0,-1 0,1 1,0-1,-1 0,1 0,-1 0,0 0,-3 15,-12 114,16-126,1-1,-1 1,1 0,0 0,-1 0,2-1,-1 1,0-1,1 1,0-1,-1 1,1-1,1 0,-1 0,0 0,1 0,0 0,-1-1,1 1,0-1,0 1,1-1,-1 0,0-1,1 1,-1 0,1-1,-1 0,1 0,0 0,0 0,0-1,5 0,-1-1,1 0,-1 0,0-1,1-1,-1 1,0-1,0-1,-1 1,1-1,-1-1,1 1,-2-1,1 0,0-1,-1 0,0 0,0 0,-1-1,0 0,0 0,0 0,-1 0,0-1,0 0,-1 0,0 0,3-8,0 0,0-1,-2 1,0-1,-1 0,-1-1,0-9,-3 3</inkml:trace>
  <inkml:trace contextRef="#ctx0" brushRef="#br0" timeOffset="6375.936">3052 0,'-37'122,"30"-97,2-1,0 1,2 0,1 1,1 23,-8 70,-9 90,18-194,-1-1,0 0,-1 0,-1 0,0-1,-1 1,-1-1,-5 13,2-16,1-5</inkml:trace>
  <inkml:trace contextRef="#ctx0" brushRef="#br0" timeOffset="6687.846">2798 340,'28'0,"15"0,5 0,-1 0,-4-5,-5-2,-3 1,-3 1,-7 1</inkml:trace>
  <inkml:trace contextRef="#ctx0" brushRef="#br0" timeOffset="10487.033">3333 537,'0'5,"0"6,0 6,0 5,0 4,0 2,0 1,-4 0,-3 1,6-6,2-6</inkml:trace>
  <inkml:trace contextRef="#ctx0" brushRef="#br0" timeOffset="10887.035">3390 254,'-5'0,"-6"0,-2 5,7-3,4-2</inkml:trace>
  <inkml:trace contextRef="#ctx0" brushRef="#br0" timeOffset="13921.249">3870 594,'0'-3,"0"1,0 0,-1 0,1-1,0 1,-1 0,0 0,1 0,-1 0,0 0,0 0,0 0,0 0,-1 0,1 0,0 0,-1 1,1-1,-1 0,0 1,0 0,1-1,-1 1,0 0,0 0,0 0,0 0,0 0,0 0,-1 1,1-1,0 1,0-1,0 1,-1 0,1 0,0 0,0 0,-1 1,0-1,-91 28,90-26,0-1,0 2,0-1,0 0,0 1,1 0,-1-1,1 1,-1 1,1-1,0 1,0-1,1 1,-1 0,1 0,0 0,0 0,0 0,0 0,1 1,0-1,0 1,0-1,0 1,1-1,-1 1,1-1,1 1,-1-1,0 1,1-1,0 1,0-1,1 1,-1-1,1 0,0 1,0-1,0 0,0-1,1 1,0 0,2 2,2-4,0-1,0 0,0-1,1 0,-1 0,0 0,0-1,0 0,0 0,0-1,0 0,-1 0,1-1,0 0,-1 0,0 0,0-1,0 0,0 0,0-1,-1 1,0-1,0 0,0-1,1-1,57-52,-61 60,-1-1,1 0,-1 1,1-1,-1 1,1 0,-1-1,0 1,0 0,1 0,-1 0,0 0,0 0,0 0,0 0,0 0,0 1,0-1,0 0,0 0,-1 1,1-1,-1 1,1-1,-1 1,1-1,-1 1,0-1,0 1,1-1,-1 1,0-1,-1 1,1-1,0 1,0-1,-1 1,1-1,0 1,-1 0,1 1,0 18,-1-17,0-1,0 1,1-1,-1 1,1-1,0 1,0-1,1 1,-1-1,0 1,1-1,0 1,0-1,0 0,1 1,-1-1,1 0,-1 0,1 0,0 0,0 0,1 0,-1-1,0 1,1-1,0 1,-1-1,1 0,0 0,0 0,0-1,1 1,-1-1,2 1,4-2,1 0,-1-1,1 0,-1-1,1 0,-1 0,0-1,0 0,0-1,0 0,-1 0,1-1,-1 0,0 0,-1-1,1 0,-1 0,4-6,1 2,14-8,-2-1,0-2,-1 0,-2-2,0 0,-1-1,-2-1,0-1,-2 0,0-2,-2 0,5-16,-11 25,-2 0,0-1,-1 1,0-1,-2 0,-1-1,0 1,-1 0,-1-1,-1 1,-1 0,-3-9,4 25,0 1,-1-1,1 1,-1-1,0 1,0 0,-1-1,1 1,-1 0,1 1,-1-1,0 0,0 1,0-1,0 1,0 0,-1 0,1 1,-1-1,1 1,-1-1,0 1,1 0,-1 0,0 1,0-1,0 1,0 0,1 0,-1 0,0 0,0 1,0 0,0 0,1 0,-1 0,0 0,1 1,-1-1,1 1,0 0,-1 0,1 1,0-1,0 0,0 1,1 0,-2 1,-6 6,1 0,0 1,1 1,0-1,0 1,2 1,-1-1,1 1,1 0,1 1,0-1,0 1,1 0,1 0,0 0,1 0,0 14,0 0,2-1,1 1,1 0,1 0,2-1,6 18,5 1,2-2,3 0,1-2,2 0,1-1,26 27,-43-57,-1-4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23.2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86 410,'39'17,"-35"-15,0-1,-1 0,1 0,0 0,0 0,0-1,0 1,0-1,0 0,0 0,0-1,0 1,0-1,0 0,0 0,0 0,-1 0,1-1,0 0,-1 1,1-1,-1-1,0 1,0 0,1-1,-2 0,1 1,0-1,0 0,-1-1,0 1,0 0,0-1,0 1,0-1,-1 0,1 1,-1-1,0 0,1-3,-1 3,0 1,0-1,0 0,-1 1,1-1,-1 0,0 0,0 0,0 1,0-1,-1 0,1 0,-1 1,0-1,0 0,-1 1,1-1,-1 1,0-1,1 1,-1 0,-1 0,1 0,0 0,-1 0,0 0,0 1,1-1,-1 1,-1 0,1 0,0 0,-1 0,1 1,0-1,-1 1,0 0,1 0,-1 0,0 0,0 1,-3-1,0 1,0 1,-1-1,1 1,0 0,0 1,0-1,0 1,0 1,0 0,0 0,1 0,0 0,-1 1,1 0,1 1,-1-1,0 1,1 0,0 0,0 1,1 0,0 0,0 0,0 0,1 0,-1 1,1 0,1-1,0 1,0 0,0 0,1 0,0 1,0-1,0 0,1 0,0 1,1-1,0 0,0 1,2 2,1 1,0-2,1 1,0-1,0 1,1-1,0-1,1 1,0-1,0 0,1-1,0 0,0 0,1 0,-1-1,1-1,1 0,-1 0,1 0,0-1,0-1,0 0,1 0,-1-1,1 0,-1-1,6 0,38-1,-29 0</inkml:trace>
  <inkml:trace contextRef="#ctx0" brushRef="#br0" timeOffset="718.823">538 552,'30'-77,"-28"72,11-29,0 0,3 1,1 1,1 1,2-1,40-59,-50 119,-11 25,-1-45,1-1,-1 1,1 0,1-1,-1 1,1 0,0 0,1-1,0 1,0 0,1-1,0 1,0-1,1 0,0 1,0-1,1 0,-1-1,2 1,-1-1,1 1,0-2,0 1,0 0,1-1,0 0,1 0,-3-3,-1-1,1 0,0 0,0-1,0 1,0-1,0 0,0 0,0 0,0-1,0 1,0-1,0 0,0 0,0 0,-1-1,1 1,0-1,-1 0,1 0,-1 0,0 0,0-1,0 1,0-1,0 0,0 0,-1 0,1 0,-1-1,1-1,55-116,-14-11,-42 127,-1 7</inkml:trace>
  <inkml:trace contextRef="#ctx0" brushRef="#br0" timeOffset="1486.919">1187 326,'12'5,"0"-1,1 0,0-1,0 0,0 0,0-2,0 0,0 0,1-1,-1-1,0 0,0-1,0 0,0-1,0 0,0-1,-1-1,0 0,0-1,0 0,-1 0,1-1,-2-1,1 0,-1-1,0 0,-1 0,0-1,0 0,-1-1,4-7,-10 15,-1 0,0 0,0 0,1 0,-2 0,1 0,0 0,-1-1,1 1,-1 0,0 0,0-1,0 1,-1 0,1 0,-1-1,0 1,0 0,0 0,0 0,0 0,-1 0,1 0,-1 0,0 1,0-1,0 1,0-1,0 1,-1 0,1-1,-1 1,1 0,-1 1,0-1,0 0,0 1,0 0,0-1,0 1,0 1,0-1,0 0,-1 1,1-1,0 1,0 0,-1 0,1 0,0 1,0-1,-1 1,1 0,0 0,-2 0,-6 2,0 0,0 1,0-1,1 2,-1 0,1 0,0 1,1 0,0 1,0 0,0 0,0 1,1 0,1 1,-1-1,2 1,-1 1,1-1,0 1,1 1,0-1,1 1,0-1,1 1,0 0,1 0,-1 6,2-11,0 1,0-1,1 0,0 0,0 0,0 0,1 0,0 0,0 0,1 0,0 0,0 0,0-1,0 1,1 0,0-1,0 0,1 0,0 0,-1 0,1-1,1 1,-1-1,1 0,0 0,0-1,0 1,0-1,0 0,1-1,4 3,13 0,1-1,-1-2,0 0,1-1,0-1,-1-1,11-3,1-2,-1-2,-1-2,0-1,0-2,-1-1,0-1,-2-2,0-1,24-19,-40 28,-2 3,0-1,0 0,-1 0,0-2,0 1,-1-1,0-1,0 0,-1 0,-1-1,0 0,0 0,-1-1,0 0,-1 0,-1-1,0 1,0-1,-1-1,-1 1,0 0,-1-1,0-9,-2 20,0 0,0 0,-1 0,1 0,-1 0,1 1,-1-1,0 0,0 0,0 1,0-1,-1 0,1 1,-1-1,0 1,1 0,-1-1,0 1,0 0,-1 0,1 0,0 1,-1-1,1 0,-1 1,1 0,-1-1,0 1,1 0,-1 1,0-1,0 0,0 1,0-1,0 1,0 0,1 0,-1 0,0 1,0-1,0 0,-8 2,1 0,0 1,0 0,0 0,0 1,1 0,-1 1,1 0,0 0,-8 7,-38 60,54-69,0-1,1 1,-1-1,1 1,0 0,0-1,0 1,0 0,0-1,1 1,-1 0,1-1,0 1,-1-1,1 1,0-1,1 1,-1-1,0 0,1 0,-1 1,1-1,0 0,-1 0,1-1,0 1,0 0,1-1,-1 1,0-1,0 1,1-1,-1 0,154 45,-150-44,0 0,0 0,0 0,0 1,0 0,0 0,-1 0,1 1,-1 0,0 0,0 0,0 1,-1-1,1 1,-1 0,0 0,-1 1,1-1,-1 1,0 0,-1 0,1 0,-1 0,0 0,-1 1,0-1,0 1,0 4,0 29,-2-34,0 0,1 0,0 0,0 0,1 0,0 0,0 0,0 0,0 0,1-1,0 1,1 0,2 4,6 2</inkml:trace>
  <inkml:trace contextRef="#ctx0" brushRef="#br0" timeOffset="6162.688">2682 128,'-38'-17,"31"14,1 1,0 1,0-1,0 1,-1 0,1 0,-1 1,1 0,-1 0,1 0,0 1,-1 0,1 0,0 1,-1 0,1 0,0 0,0 1,1 0,-1 0,1 0,-1 1,1 0,0 0,0 0,1 1,-1-1,1 1,0 0,-1 2,0 2,0 1,0-1,1 1,0 0,1 0,0 0,1 1,0-1,0 1,1-1,1 1,0 6,0-13,1 1,-1 0,1-1,0 1,0 0,0-1,1 0,0 1,0-1,0 0,0 0,1 0,-1 0,1 0,0 0,0-1,1 0,-1 1,1-1,-1-1,1 1,0 0,0-1,0 0,1 0,-1 0,0 0,1-1,1 1,0-1,-1 0,1 0,0-1,-1 1,1-1,0 0,-1-1,1 0,0 1,-1-2,1 1,-1-1,1 0,-1 0,0 0,0-1,0 0,0 0,0 0,-1 0,1-1,-1 0,0 0,0 0,1-2,81-125,-77 113,17-57,-25 144,26 167,-29 46,-1-256,-1-1,-2 0,0 0,-2-1,-1 0,0 0,-11 17,19-38,0 1,-1-1,1 0,-1 0,0 1,1-1,-1 0,-1-1,1 1,0 0,-1-1,1 1,-1-1,0 0,0 0,0 0,0 0,0 0,0 0,0-1,-1 0,1 0,0 0,-1 0,1 0,-1-1,1 1,-1-1,1 0,-1 0,0 0,1-1,-1 1,1-1,-1 0,1 0,0 0,-1 0,1-1,0 0,0 1,0-1,0 0,0 0,0 0,1-1,-1 1,1-1,-1 0,1 1,0-1,0 0,0 0,0-2,-1-10,1 1,0-1,2 0,0 1,0-1,1 0,1 0,1 1,0 0,0-1,2 1,0 0,0 1,1-1,1 1,0 0,1 1,0 0,1 0,7-7,44-83,-50 78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30:33.0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61 50,'-3'2,"0"0,0-1,0 1,0 1,0-1,1 0,-1 1,1-1,0 1,0 0,0 0,0 0,0 0,1 0,-1 0,1 0,0 1,0-1,-1 3,-3 12,1-1,1 1,0 0,1 1,2-1,-1 0,2 0,1 7,-2-22,0-1,1 1,-1-1,1 0,-1 1,1-1,0 0,0 1,0-1,0 0,0 0,1 0,-1 0,1 0,-1 0,1 0,0-1,-1 1,1-1,0 1,0-1,0 1,0-1,1 0,-1 0,0 0,0 0,1-1,-1 1,0-1,1 1,-1-1,1 0,-1 0,1 0,-1 0,0 0,1 0,-1-1,1 1,-1-1,0 0,0 0,1 0,-1 0,0 0,0 0,0 0,0-1,0 1,0-1,0 0,-1 1,1-1,0 0,-1 0,0 0,1 0,0-2,75-129,-4-31,-55 189,16 91,-18-69,-3 1,-1 1,-3 0,0 18,22 280,-30-326,-2 0,0 1,-1-1,-1 1,-1-1,-1 0,-1-1,-1 1,-6 12,11-30,1-1,-1 0,0 1,1-1,-1 0,-1 0,1 0,0 0,0 0,-1 0,1-1,-1 1,1-1,-1 0,0 1,1-1,-1 0,0-1,0 1,0-1,0 1,0-1,0 0,0 0,0 0,0 0,0 0,1-1,-1 0,0 1,0-1,0 0,1 0,-1-1,0 1,1 0,-1-1,1 0,-1 1,1-1,0 0,0 0,0 0,0-1,0 1,0 0,1-1,-1 1,1-1,0 0,0 1,0-1,0 0,0 0,0 0,-3-17,2 0,0 0,1 0,0 0,2 0,0 1,2-1,0 0,1 0,1 1,1 0,1 0,3-6,3-1,1 1,1 0,1 1,2 1,0 0,1 1,1 1,17-12,-2 10,-18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.xml"/><Relationship Id="rId21" Type="http://schemas.openxmlformats.org/officeDocument/2006/relationships/image" Target="../media/image40.png"/><Relationship Id="rId42" Type="http://schemas.openxmlformats.org/officeDocument/2006/relationships/customXml" Target="../ink/ink81.xml"/><Relationship Id="rId47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image" Target="../media/image63.png"/><Relationship Id="rId84" Type="http://schemas.openxmlformats.org/officeDocument/2006/relationships/image" Target="../media/image71.png"/><Relationship Id="rId16" Type="http://schemas.openxmlformats.org/officeDocument/2006/relationships/customXml" Target="../ink/ink68.xml"/><Relationship Id="rId11" Type="http://schemas.openxmlformats.org/officeDocument/2006/relationships/image" Target="../media/image35.png"/><Relationship Id="rId32" Type="http://schemas.openxmlformats.org/officeDocument/2006/relationships/customXml" Target="../ink/ink76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89.xml"/><Relationship Id="rId74" Type="http://schemas.openxmlformats.org/officeDocument/2006/relationships/image" Target="../media/image66.png"/><Relationship Id="rId79" Type="http://schemas.openxmlformats.org/officeDocument/2006/relationships/customXml" Target="../ink/ink100.xml"/><Relationship Id="rId5" Type="http://schemas.openxmlformats.org/officeDocument/2006/relationships/image" Target="../media/image32.png"/><Relationship Id="rId19" Type="http://schemas.openxmlformats.org/officeDocument/2006/relationships/image" Target="../media/image39.png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43.png"/><Relationship Id="rId30" Type="http://schemas.openxmlformats.org/officeDocument/2006/relationships/customXml" Target="../ink/ink75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84.xml"/><Relationship Id="rId56" Type="http://schemas.openxmlformats.org/officeDocument/2006/relationships/customXml" Target="../ink/ink88.xml"/><Relationship Id="rId64" Type="http://schemas.openxmlformats.org/officeDocument/2006/relationships/customXml" Target="../ink/ink92.xml"/><Relationship Id="rId69" Type="http://schemas.openxmlformats.org/officeDocument/2006/relationships/customXml" Target="../ink/ink95.xml"/><Relationship Id="rId77" Type="http://schemas.openxmlformats.org/officeDocument/2006/relationships/customXml" Target="../ink/ink99.xml"/><Relationship Id="rId8" Type="http://schemas.openxmlformats.org/officeDocument/2006/relationships/customXml" Target="../ink/ink64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80" Type="http://schemas.openxmlformats.org/officeDocument/2006/relationships/image" Target="../media/image69.png"/><Relationship Id="rId85" Type="http://schemas.openxmlformats.org/officeDocument/2006/relationships/customXml" Target="../ink/ink103.xml"/><Relationship Id="rId3" Type="http://schemas.openxmlformats.org/officeDocument/2006/relationships/image" Target="../media/image31.png"/><Relationship Id="rId12" Type="http://schemas.openxmlformats.org/officeDocument/2006/relationships/customXml" Target="../ink/ink66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59" Type="http://schemas.openxmlformats.org/officeDocument/2006/relationships/image" Target="../media/image59.png"/><Relationship Id="rId67" Type="http://schemas.openxmlformats.org/officeDocument/2006/relationships/customXml" Target="../ink/ink94.xml"/><Relationship Id="rId20" Type="http://schemas.openxmlformats.org/officeDocument/2006/relationships/customXml" Target="../ink/ink70.xml"/><Relationship Id="rId41" Type="http://schemas.openxmlformats.org/officeDocument/2006/relationships/image" Target="../media/image50.png"/><Relationship Id="rId54" Type="http://schemas.openxmlformats.org/officeDocument/2006/relationships/customXml" Target="../ink/ink87.xml"/><Relationship Id="rId62" Type="http://schemas.openxmlformats.org/officeDocument/2006/relationships/customXml" Target="../ink/ink91.xml"/><Relationship Id="rId70" Type="http://schemas.openxmlformats.org/officeDocument/2006/relationships/image" Target="../media/image64.png"/><Relationship Id="rId75" Type="http://schemas.openxmlformats.org/officeDocument/2006/relationships/customXml" Target="../ink/ink98.xml"/><Relationship Id="rId83" Type="http://schemas.openxmlformats.org/officeDocument/2006/relationships/customXml" Target="../ink/ink102.xml"/><Relationship Id="rId88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10" Type="http://schemas.openxmlformats.org/officeDocument/2006/relationships/customXml" Target="../ink/ink65.xml"/><Relationship Id="rId31" Type="http://schemas.openxmlformats.org/officeDocument/2006/relationships/image" Target="../media/image45.png"/><Relationship Id="rId44" Type="http://schemas.openxmlformats.org/officeDocument/2006/relationships/customXml" Target="../ink/ink82.xml"/><Relationship Id="rId52" Type="http://schemas.openxmlformats.org/officeDocument/2006/relationships/customXml" Target="../ink/ink86.xml"/><Relationship Id="rId60" Type="http://schemas.openxmlformats.org/officeDocument/2006/relationships/customXml" Target="../ink/ink90.xml"/><Relationship Id="rId65" Type="http://schemas.openxmlformats.org/officeDocument/2006/relationships/image" Target="../media/image62.png"/><Relationship Id="rId73" Type="http://schemas.openxmlformats.org/officeDocument/2006/relationships/customXml" Target="../ink/ink97.xml"/><Relationship Id="rId78" Type="http://schemas.openxmlformats.org/officeDocument/2006/relationships/image" Target="../media/image68.png"/><Relationship Id="rId81" Type="http://schemas.openxmlformats.org/officeDocument/2006/relationships/customXml" Target="../ink/ink101.xml"/><Relationship Id="rId86" Type="http://schemas.openxmlformats.org/officeDocument/2006/relationships/image" Target="../media/image72.png"/><Relationship Id="rId4" Type="http://schemas.openxmlformats.org/officeDocument/2006/relationships/customXml" Target="../ink/ink62.xml"/><Relationship Id="rId9" Type="http://schemas.openxmlformats.org/officeDocument/2006/relationships/image" Target="../media/image34.png"/><Relationship Id="rId13" Type="http://schemas.openxmlformats.org/officeDocument/2006/relationships/image" Target="../media/image36.png"/><Relationship Id="rId18" Type="http://schemas.openxmlformats.org/officeDocument/2006/relationships/customXml" Target="../ink/ink69.xml"/><Relationship Id="rId39" Type="http://schemas.openxmlformats.org/officeDocument/2006/relationships/image" Target="../media/image49.png"/><Relationship Id="rId34" Type="http://schemas.openxmlformats.org/officeDocument/2006/relationships/customXml" Target="../ink/ink77.xml"/><Relationship Id="rId50" Type="http://schemas.openxmlformats.org/officeDocument/2006/relationships/customXml" Target="../ink/ink85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7" Type="http://schemas.openxmlformats.org/officeDocument/2006/relationships/image" Target="../media/image33.png"/><Relationship Id="rId71" Type="http://schemas.openxmlformats.org/officeDocument/2006/relationships/customXml" Target="../ink/ink96.xml"/><Relationship Id="rId2" Type="http://schemas.openxmlformats.org/officeDocument/2006/relationships/customXml" Target="../ink/ink61.xml"/><Relationship Id="rId29" Type="http://schemas.openxmlformats.org/officeDocument/2006/relationships/image" Target="../media/image44.png"/><Relationship Id="rId24" Type="http://schemas.openxmlformats.org/officeDocument/2006/relationships/customXml" Target="../ink/ink72.xml"/><Relationship Id="rId40" Type="http://schemas.openxmlformats.org/officeDocument/2006/relationships/customXml" Target="../ink/ink80.xml"/><Relationship Id="rId45" Type="http://schemas.openxmlformats.org/officeDocument/2006/relationships/image" Target="../media/image52.png"/><Relationship Id="rId66" Type="http://schemas.openxmlformats.org/officeDocument/2006/relationships/customXml" Target="../ink/ink93.xml"/><Relationship Id="rId87" Type="http://schemas.openxmlformats.org/officeDocument/2006/relationships/customXml" Target="../ink/ink104.xml"/><Relationship Id="rId61" Type="http://schemas.openxmlformats.org/officeDocument/2006/relationships/image" Target="../media/image60.png"/><Relationship Id="rId82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7.xml"/><Relationship Id="rId21" Type="http://schemas.openxmlformats.org/officeDocument/2006/relationships/image" Target="../media/image40.png"/><Relationship Id="rId42" Type="http://schemas.openxmlformats.org/officeDocument/2006/relationships/customXml" Target="../ink/ink125.xml"/><Relationship Id="rId47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image" Target="../media/image63.png"/><Relationship Id="rId84" Type="http://schemas.openxmlformats.org/officeDocument/2006/relationships/image" Target="../media/image71.png"/><Relationship Id="rId16" Type="http://schemas.openxmlformats.org/officeDocument/2006/relationships/customXml" Target="../ink/ink112.xml"/><Relationship Id="rId11" Type="http://schemas.openxmlformats.org/officeDocument/2006/relationships/image" Target="../media/image35.png"/><Relationship Id="rId32" Type="http://schemas.openxmlformats.org/officeDocument/2006/relationships/customXml" Target="../ink/ink120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133.xml"/><Relationship Id="rId74" Type="http://schemas.openxmlformats.org/officeDocument/2006/relationships/image" Target="../media/image66.png"/><Relationship Id="rId79" Type="http://schemas.openxmlformats.org/officeDocument/2006/relationships/customXml" Target="../ink/ink144.xml"/><Relationship Id="rId5" Type="http://schemas.openxmlformats.org/officeDocument/2006/relationships/image" Target="../media/image32.png"/><Relationship Id="rId19" Type="http://schemas.openxmlformats.org/officeDocument/2006/relationships/image" Target="../media/image39.png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43.png"/><Relationship Id="rId30" Type="http://schemas.openxmlformats.org/officeDocument/2006/relationships/customXml" Target="../ink/ink119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128.xml"/><Relationship Id="rId56" Type="http://schemas.openxmlformats.org/officeDocument/2006/relationships/customXml" Target="../ink/ink132.xml"/><Relationship Id="rId64" Type="http://schemas.openxmlformats.org/officeDocument/2006/relationships/customXml" Target="../ink/ink136.xml"/><Relationship Id="rId69" Type="http://schemas.openxmlformats.org/officeDocument/2006/relationships/customXml" Target="../ink/ink139.xml"/><Relationship Id="rId77" Type="http://schemas.openxmlformats.org/officeDocument/2006/relationships/customXml" Target="../ink/ink143.xml"/><Relationship Id="rId8" Type="http://schemas.openxmlformats.org/officeDocument/2006/relationships/customXml" Target="../ink/ink108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80" Type="http://schemas.openxmlformats.org/officeDocument/2006/relationships/image" Target="../media/image69.png"/><Relationship Id="rId85" Type="http://schemas.openxmlformats.org/officeDocument/2006/relationships/customXml" Target="../ink/ink147.xml"/><Relationship Id="rId3" Type="http://schemas.openxmlformats.org/officeDocument/2006/relationships/image" Target="../media/image31.png"/><Relationship Id="rId12" Type="http://schemas.openxmlformats.org/officeDocument/2006/relationships/customXml" Target="../ink/ink110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123.xml"/><Relationship Id="rId46" Type="http://schemas.openxmlformats.org/officeDocument/2006/relationships/customXml" Target="../ink/ink127.xml"/><Relationship Id="rId59" Type="http://schemas.openxmlformats.org/officeDocument/2006/relationships/image" Target="../media/image59.png"/><Relationship Id="rId67" Type="http://schemas.openxmlformats.org/officeDocument/2006/relationships/customXml" Target="../ink/ink138.xml"/><Relationship Id="rId20" Type="http://schemas.openxmlformats.org/officeDocument/2006/relationships/customXml" Target="../ink/ink114.xml"/><Relationship Id="rId41" Type="http://schemas.openxmlformats.org/officeDocument/2006/relationships/image" Target="../media/image50.png"/><Relationship Id="rId54" Type="http://schemas.openxmlformats.org/officeDocument/2006/relationships/customXml" Target="../ink/ink131.xml"/><Relationship Id="rId62" Type="http://schemas.openxmlformats.org/officeDocument/2006/relationships/customXml" Target="../ink/ink135.xml"/><Relationship Id="rId70" Type="http://schemas.openxmlformats.org/officeDocument/2006/relationships/image" Target="../media/image64.png"/><Relationship Id="rId75" Type="http://schemas.openxmlformats.org/officeDocument/2006/relationships/customXml" Target="../ink/ink142.xml"/><Relationship Id="rId83" Type="http://schemas.openxmlformats.org/officeDocument/2006/relationships/customXml" Target="../ink/ink146.xml"/><Relationship Id="rId88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118.xml"/><Relationship Id="rId36" Type="http://schemas.openxmlformats.org/officeDocument/2006/relationships/customXml" Target="../ink/ink122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10" Type="http://schemas.openxmlformats.org/officeDocument/2006/relationships/customXml" Target="../ink/ink109.xml"/><Relationship Id="rId31" Type="http://schemas.openxmlformats.org/officeDocument/2006/relationships/image" Target="../media/image45.png"/><Relationship Id="rId44" Type="http://schemas.openxmlformats.org/officeDocument/2006/relationships/customXml" Target="../ink/ink126.xml"/><Relationship Id="rId52" Type="http://schemas.openxmlformats.org/officeDocument/2006/relationships/customXml" Target="../ink/ink130.xml"/><Relationship Id="rId60" Type="http://schemas.openxmlformats.org/officeDocument/2006/relationships/customXml" Target="../ink/ink134.xml"/><Relationship Id="rId65" Type="http://schemas.openxmlformats.org/officeDocument/2006/relationships/image" Target="../media/image62.png"/><Relationship Id="rId73" Type="http://schemas.openxmlformats.org/officeDocument/2006/relationships/customXml" Target="../ink/ink141.xml"/><Relationship Id="rId78" Type="http://schemas.openxmlformats.org/officeDocument/2006/relationships/image" Target="../media/image68.png"/><Relationship Id="rId81" Type="http://schemas.openxmlformats.org/officeDocument/2006/relationships/customXml" Target="../ink/ink145.xml"/><Relationship Id="rId86" Type="http://schemas.openxmlformats.org/officeDocument/2006/relationships/image" Target="../media/image72.png"/><Relationship Id="rId4" Type="http://schemas.openxmlformats.org/officeDocument/2006/relationships/customXml" Target="../ink/ink106.xml"/><Relationship Id="rId9" Type="http://schemas.openxmlformats.org/officeDocument/2006/relationships/image" Target="../media/image34.png"/><Relationship Id="rId13" Type="http://schemas.openxmlformats.org/officeDocument/2006/relationships/image" Target="../media/image36.png"/><Relationship Id="rId18" Type="http://schemas.openxmlformats.org/officeDocument/2006/relationships/customXml" Target="../ink/ink113.xml"/><Relationship Id="rId39" Type="http://schemas.openxmlformats.org/officeDocument/2006/relationships/image" Target="../media/image49.png"/><Relationship Id="rId34" Type="http://schemas.openxmlformats.org/officeDocument/2006/relationships/customXml" Target="../ink/ink121.xml"/><Relationship Id="rId50" Type="http://schemas.openxmlformats.org/officeDocument/2006/relationships/customXml" Target="../ink/ink129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7" Type="http://schemas.openxmlformats.org/officeDocument/2006/relationships/image" Target="../media/image33.png"/><Relationship Id="rId71" Type="http://schemas.openxmlformats.org/officeDocument/2006/relationships/customXml" Target="../ink/ink140.xml"/><Relationship Id="rId2" Type="http://schemas.openxmlformats.org/officeDocument/2006/relationships/customXml" Target="../ink/ink105.xml"/><Relationship Id="rId29" Type="http://schemas.openxmlformats.org/officeDocument/2006/relationships/image" Target="../media/image44.png"/><Relationship Id="rId24" Type="http://schemas.openxmlformats.org/officeDocument/2006/relationships/customXml" Target="../ink/ink116.xml"/><Relationship Id="rId40" Type="http://schemas.openxmlformats.org/officeDocument/2006/relationships/customXml" Target="../ink/ink124.xml"/><Relationship Id="rId45" Type="http://schemas.openxmlformats.org/officeDocument/2006/relationships/image" Target="../media/image52.png"/><Relationship Id="rId66" Type="http://schemas.openxmlformats.org/officeDocument/2006/relationships/customXml" Target="../ink/ink137.xml"/><Relationship Id="rId87" Type="http://schemas.openxmlformats.org/officeDocument/2006/relationships/customXml" Target="../ink/ink148.xml"/><Relationship Id="rId61" Type="http://schemas.openxmlformats.org/officeDocument/2006/relationships/image" Target="../media/image60.png"/><Relationship Id="rId82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1.xml"/><Relationship Id="rId117" Type="http://schemas.openxmlformats.org/officeDocument/2006/relationships/customXml" Target="../ink/ink207.xml"/><Relationship Id="rId21" Type="http://schemas.openxmlformats.org/officeDocument/2006/relationships/image" Target="../media/image40.png"/><Relationship Id="rId42" Type="http://schemas.openxmlformats.org/officeDocument/2006/relationships/customXml" Target="../ink/ink169.xml"/><Relationship Id="rId47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image" Target="../media/image63.png"/><Relationship Id="rId84" Type="http://schemas.openxmlformats.org/officeDocument/2006/relationships/image" Target="../media/image71.png"/><Relationship Id="rId89" Type="http://schemas.openxmlformats.org/officeDocument/2006/relationships/customXml" Target="../ink/ink193.xml"/><Relationship Id="rId112" Type="http://schemas.openxmlformats.org/officeDocument/2006/relationships/image" Target="../media/image85.png"/><Relationship Id="rId16" Type="http://schemas.openxmlformats.org/officeDocument/2006/relationships/customXml" Target="../ink/ink156.xml"/><Relationship Id="rId107" Type="http://schemas.openxmlformats.org/officeDocument/2006/relationships/customXml" Target="../ink/ink202.xml"/><Relationship Id="rId11" Type="http://schemas.openxmlformats.org/officeDocument/2006/relationships/image" Target="../media/image35.png"/><Relationship Id="rId32" Type="http://schemas.openxmlformats.org/officeDocument/2006/relationships/customXml" Target="../ink/ink164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177.xml"/><Relationship Id="rId74" Type="http://schemas.openxmlformats.org/officeDocument/2006/relationships/image" Target="../media/image66.png"/><Relationship Id="rId79" Type="http://schemas.openxmlformats.org/officeDocument/2006/relationships/customXml" Target="../ink/ink188.xml"/><Relationship Id="rId102" Type="http://schemas.openxmlformats.org/officeDocument/2006/relationships/image" Target="../media/image80.png"/><Relationship Id="rId5" Type="http://schemas.openxmlformats.org/officeDocument/2006/relationships/image" Target="../media/image32.png"/><Relationship Id="rId90" Type="http://schemas.openxmlformats.org/officeDocument/2006/relationships/image" Target="../media/image74.png"/><Relationship Id="rId95" Type="http://schemas.openxmlformats.org/officeDocument/2006/relationships/customXml" Target="../ink/ink196.xml"/><Relationship Id="rId22" Type="http://schemas.openxmlformats.org/officeDocument/2006/relationships/customXml" Target="../ink/ink159.xml"/><Relationship Id="rId27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customXml" Target="../ink/ink172.xml"/><Relationship Id="rId64" Type="http://schemas.openxmlformats.org/officeDocument/2006/relationships/customXml" Target="../ink/ink180.xml"/><Relationship Id="rId69" Type="http://schemas.openxmlformats.org/officeDocument/2006/relationships/customXml" Target="../ink/ink183.xml"/><Relationship Id="rId113" Type="http://schemas.openxmlformats.org/officeDocument/2006/relationships/customXml" Target="../ink/ink205.xml"/><Relationship Id="rId118" Type="http://schemas.openxmlformats.org/officeDocument/2006/relationships/image" Target="../media/image88.png"/><Relationship Id="rId80" Type="http://schemas.openxmlformats.org/officeDocument/2006/relationships/image" Target="../media/image69.png"/><Relationship Id="rId85" Type="http://schemas.openxmlformats.org/officeDocument/2006/relationships/customXml" Target="../ink/ink191.xml"/><Relationship Id="rId12" Type="http://schemas.openxmlformats.org/officeDocument/2006/relationships/customXml" Target="../ink/ink154.xml"/><Relationship Id="rId17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customXml" Target="../ink/ink167.xml"/><Relationship Id="rId59" Type="http://schemas.openxmlformats.org/officeDocument/2006/relationships/image" Target="../media/image59.png"/><Relationship Id="rId103" Type="http://schemas.openxmlformats.org/officeDocument/2006/relationships/customXml" Target="../ink/ink200.xml"/><Relationship Id="rId108" Type="http://schemas.openxmlformats.org/officeDocument/2006/relationships/image" Target="../media/image83.png"/><Relationship Id="rId54" Type="http://schemas.openxmlformats.org/officeDocument/2006/relationships/customXml" Target="../ink/ink175.xml"/><Relationship Id="rId70" Type="http://schemas.openxmlformats.org/officeDocument/2006/relationships/image" Target="../media/image64.png"/><Relationship Id="rId75" Type="http://schemas.openxmlformats.org/officeDocument/2006/relationships/customXml" Target="../ink/ink186.xml"/><Relationship Id="rId91" Type="http://schemas.openxmlformats.org/officeDocument/2006/relationships/customXml" Target="../ink/ink194.xml"/><Relationship Id="rId9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23" Type="http://schemas.openxmlformats.org/officeDocument/2006/relationships/image" Target="../media/image41.png"/><Relationship Id="rId28" Type="http://schemas.openxmlformats.org/officeDocument/2006/relationships/customXml" Target="../ink/ink162.xml"/><Relationship Id="rId49" Type="http://schemas.openxmlformats.org/officeDocument/2006/relationships/image" Target="../media/image54.png"/><Relationship Id="rId114" Type="http://schemas.openxmlformats.org/officeDocument/2006/relationships/image" Target="../media/image86.png"/><Relationship Id="rId119" Type="http://schemas.openxmlformats.org/officeDocument/2006/relationships/customXml" Target="../ink/ink208.xml"/><Relationship Id="rId44" Type="http://schemas.openxmlformats.org/officeDocument/2006/relationships/customXml" Target="../ink/ink170.xml"/><Relationship Id="rId60" Type="http://schemas.openxmlformats.org/officeDocument/2006/relationships/customXml" Target="../ink/ink178.xml"/><Relationship Id="rId65" Type="http://schemas.openxmlformats.org/officeDocument/2006/relationships/image" Target="../media/image62.png"/><Relationship Id="rId81" Type="http://schemas.openxmlformats.org/officeDocument/2006/relationships/customXml" Target="../ink/ink189.xml"/><Relationship Id="rId86" Type="http://schemas.openxmlformats.org/officeDocument/2006/relationships/image" Target="../media/image72.png"/><Relationship Id="rId4" Type="http://schemas.openxmlformats.org/officeDocument/2006/relationships/customXml" Target="../ink/ink150.xml"/><Relationship Id="rId9" Type="http://schemas.openxmlformats.org/officeDocument/2006/relationships/image" Target="../media/image34.png"/><Relationship Id="rId13" Type="http://schemas.openxmlformats.org/officeDocument/2006/relationships/image" Target="../media/image36.png"/><Relationship Id="rId18" Type="http://schemas.openxmlformats.org/officeDocument/2006/relationships/customXml" Target="../ink/ink157.xml"/><Relationship Id="rId39" Type="http://schemas.openxmlformats.org/officeDocument/2006/relationships/image" Target="../media/image49.png"/><Relationship Id="rId109" Type="http://schemas.openxmlformats.org/officeDocument/2006/relationships/customXml" Target="../ink/ink203.xml"/><Relationship Id="rId34" Type="http://schemas.openxmlformats.org/officeDocument/2006/relationships/customXml" Target="../ink/ink165.xml"/><Relationship Id="rId50" Type="http://schemas.openxmlformats.org/officeDocument/2006/relationships/customXml" Target="../ink/ink173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97" Type="http://schemas.openxmlformats.org/officeDocument/2006/relationships/customXml" Target="../ink/ink197.xml"/><Relationship Id="rId104" Type="http://schemas.openxmlformats.org/officeDocument/2006/relationships/image" Target="../media/image81.png"/><Relationship Id="rId120" Type="http://schemas.openxmlformats.org/officeDocument/2006/relationships/image" Target="../media/image89.png"/><Relationship Id="rId7" Type="http://schemas.openxmlformats.org/officeDocument/2006/relationships/image" Target="../media/image33.png"/><Relationship Id="rId71" Type="http://schemas.openxmlformats.org/officeDocument/2006/relationships/customXml" Target="../ink/ink184.xml"/><Relationship Id="rId92" Type="http://schemas.openxmlformats.org/officeDocument/2006/relationships/image" Target="../media/image75.png"/><Relationship Id="rId2" Type="http://schemas.openxmlformats.org/officeDocument/2006/relationships/customXml" Target="../ink/ink149.xml"/><Relationship Id="rId29" Type="http://schemas.openxmlformats.org/officeDocument/2006/relationships/image" Target="../media/image44.png"/><Relationship Id="rId24" Type="http://schemas.openxmlformats.org/officeDocument/2006/relationships/customXml" Target="../ink/ink160.xml"/><Relationship Id="rId40" Type="http://schemas.openxmlformats.org/officeDocument/2006/relationships/customXml" Target="../ink/ink168.xml"/><Relationship Id="rId45" Type="http://schemas.openxmlformats.org/officeDocument/2006/relationships/image" Target="../media/image52.png"/><Relationship Id="rId66" Type="http://schemas.openxmlformats.org/officeDocument/2006/relationships/customXml" Target="../ink/ink181.xml"/><Relationship Id="rId87" Type="http://schemas.openxmlformats.org/officeDocument/2006/relationships/customXml" Target="../ink/ink192.xml"/><Relationship Id="rId110" Type="http://schemas.openxmlformats.org/officeDocument/2006/relationships/image" Target="../media/image84.png"/><Relationship Id="rId115" Type="http://schemas.openxmlformats.org/officeDocument/2006/relationships/customXml" Target="../ink/ink206.xml"/><Relationship Id="rId61" Type="http://schemas.openxmlformats.org/officeDocument/2006/relationships/image" Target="../media/image60.png"/><Relationship Id="rId82" Type="http://schemas.openxmlformats.org/officeDocument/2006/relationships/image" Target="../media/image70.png"/><Relationship Id="rId19" Type="http://schemas.openxmlformats.org/officeDocument/2006/relationships/image" Target="../media/image39.png"/><Relationship Id="rId14" Type="http://schemas.openxmlformats.org/officeDocument/2006/relationships/customXml" Target="../ink/ink155.xml"/><Relationship Id="rId30" Type="http://schemas.openxmlformats.org/officeDocument/2006/relationships/customXml" Target="../ink/ink163.xml"/><Relationship Id="rId35" Type="http://schemas.openxmlformats.org/officeDocument/2006/relationships/image" Target="../media/image47.png"/><Relationship Id="rId56" Type="http://schemas.openxmlformats.org/officeDocument/2006/relationships/customXml" Target="../ink/ink176.xml"/><Relationship Id="rId77" Type="http://schemas.openxmlformats.org/officeDocument/2006/relationships/customXml" Target="../ink/ink187.xml"/><Relationship Id="rId100" Type="http://schemas.openxmlformats.org/officeDocument/2006/relationships/image" Target="../media/image79.png"/><Relationship Id="rId105" Type="http://schemas.openxmlformats.org/officeDocument/2006/relationships/customXml" Target="../ink/ink201.xml"/><Relationship Id="rId8" Type="http://schemas.openxmlformats.org/officeDocument/2006/relationships/customXml" Target="../ink/ink152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93" Type="http://schemas.openxmlformats.org/officeDocument/2006/relationships/customXml" Target="../ink/ink195.xml"/><Relationship Id="rId98" Type="http://schemas.openxmlformats.org/officeDocument/2006/relationships/image" Target="../media/image78.png"/><Relationship Id="rId121" Type="http://schemas.openxmlformats.org/officeDocument/2006/relationships/customXml" Target="../ink/ink209.xml"/><Relationship Id="rId3" Type="http://schemas.openxmlformats.org/officeDocument/2006/relationships/image" Target="../media/image31.png"/><Relationship Id="rId25" Type="http://schemas.openxmlformats.org/officeDocument/2006/relationships/image" Target="../media/image42.png"/><Relationship Id="rId46" Type="http://schemas.openxmlformats.org/officeDocument/2006/relationships/customXml" Target="../ink/ink171.xml"/><Relationship Id="rId67" Type="http://schemas.openxmlformats.org/officeDocument/2006/relationships/customXml" Target="../ink/ink182.xml"/><Relationship Id="rId116" Type="http://schemas.openxmlformats.org/officeDocument/2006/relationships/image" Target="../media/image87.png"/><Relationship Id="rId20" Type="http://schemas.openxmlformats.org/officeDocument/2006/relationships/customXml" Target="../ink/ink158.xml"/><Relationship Id="rId41" Type="http://schemas.openxmlformats.org/officeDocument/2006/relationships/image" Target="../media/image50.png"/><Relationship Id="rId62" Type="http://schemas.openxmlformats.org/officeDocument/2006/relationships/customXml" Target="../ink/ink179.xml"/><Relationship Id="rId83" Type="http://schemas.openxmlformats.org/officeDocument/2006/relationships/customXml" Target="../ink/ink190.xml"/><Relationship Id="rId88" Type="http://schemas.openxmlformats.org/officeDocument/2006/relationships/image" Target="../media/image73.png"/><Relationship Id="rId111" Type="http://schemas.openxmlformats.org/officeDocument/2006/relationships/customXml" Target="../ink/ink204.xml"/><Relationship Id="rId15" Type="http://schemas.openxmlformats.org/officeDocument/2006/relationships/image" Target="../media/image37.png"/><Relationship Id="rId36" Type="http://schemas.openxmlformats.org/officeDocument/2006/relationships/customXml" Target="../ink/ink166.xml"/><Relationship Id="rId57" Type="http://schemas.openxmlformats.org/officeDocument/2006/relationships/image" Target="../media/image58.png"/><Relationship Id="rId106" Type="http://schemas.openxmlformats.org/officeDocument/2006/relationships/image" Target="../media/image82.png"/><Relationship Id="rId10" Type="http://schemas.openxmlformats.org/officeDocument/2006/relationships/customXml" Target="../ink/ink153.xml"/><Relationship Id="rId31" Type="http://schemas.openxmlformats.org/officeDocument/2006/relationships/image" Target="../media/image45.png"/><Relationship Id="rId52" Type="http://schemas.openxmlformats.org/officeDocument/2006/relationships/customXml" Target="../ink/ink174.xml"/><Relationship Id="rId73" Type="http://schemas.openxmlformats.org/officeDocument/2006/relationships/customXml" Target="../ink/ink185.xml"/><Relationship Id="rId78" Type="http://schemas.openxmlformats.org/officeDocument/2006/relationships/image" Target="../media/image68.png"/><Relationship Id="rId94" Type="http://schemas.openxmlformats.org/officeDocument/2006/relationships/image" Target="../media/image76.png"/><Relationship Id="rId99" Type="http://schemas.openxmlformats.org/officeDocument/2006/relationships/customXml" Target="../ink/ink198.xml"/><Relationship Id="rId101" Type="http://schemas.openxmlformats.org/officeDocument/2006/relationships/customXml" Target="../ink/ink199.xml"/><Relationship Id="rId12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8.xml"/><Relationship Id="rId21" Type="http://schemas.openxmlformats.org/officeDocument/2006/relationships/image" Target="../media/image40.png"/><Relationship Id="rId42" Type="http://schemas.openxmlformats.org/officeDocument/2006/relationships/customXml" Target="../ink/ink230.xml"/><Relationship Id="rId63" Type="http://schemas.openxmlformats.org/officeDocument/2006/relationships/image" Target="../media/image61.png"/><Relationship Id="rId84" Type="http://schemas.openxmlformats.org/officeDocument/2006/relationships/image" Target="../media/image71.png"/><Relationship Id="rId138" Type="http://schemas.openxmlformats.org/officeDocument/2006/relationships/customXml" Target="../ink/ink279.xml"/><Relationship Id="rId159" Type="http://schemas.openxmlformats.org/officeDocument/2006/relationships/customXml" Target="../ink/ink290.xml"/><Relationship Id="rId170" Type="http://schemas.openxmlformats.org/officeDocument/2006/relationships/customXml" Target="../ink/ink296.xml"/><Relationship Id="rId107" Type="http://schemas.openxmlformats.org/officeDocument/2006/relationships/customXml" Target="../ink/ink263.xml"/><Relationship Id="rId11" Type="http://schemas.openxmlformats.org/officeDocument/2006/relationships/image" Target="../media/image35.png"/><Relationship Id="rId32" Type="http://schemas.openxmlformats.org/officeDocument/2006/relationships/customXml" Target="../ink/ink225.xml"/><Relationship Id="rId53" Type="http://schemas.openxmlformats.org/officeDocument/2006/relationships/image" Target="../media/image56.png"/><Relationship Id="rId74" Type="http://schemas.openxmlformats.org/officeDocument/2006/relationships/image" Target="../media/image66.png"/><Relationship Id="rId128" Type="http://schemas.openxmlformats.org/officeDocument/2006/relationships/customXml" Target="../ink/ink274.xml"/><Relationship Id="rId149" Type="http://schemas.openxmlformats.org/officeDocument/2006/relationships/customXml" Target="../ink/ink285.xml"/><Relationship Id="rId5" Type="http://schemas.openxmlformats.org/officeDocument/2006/relationships/image" Target="../media/image32.png"/><Relationship Id="rId95" Type="http://schemas.openxmlformats.org/officeDocument/2006/relationships/customXml" Target="../ink/ink257.xml"/><Relationship Id="rId160" Type="http://schemas.openxmlformats.org/officeDocument/2006/relationships/image" Target="../media/image108.png"/><Relationship Id="rId181" Type="http://schemas.openxmlformats.org/officeDocument/2006/relationships/customXml" Target="../ink/ink302.xml"/><Relationship Id="rId22" Type="http://schemas.openxmlformats.org/officeDocument/2006/relationships/customXml" Target="../ink/ink220.xml"/><Relationship Id="rId43" Type="http://schemas.openxmlformats.org/officeDocument/2006/relationships/image" Target="../media/image51.png"/><Relationship Id="rId64" Type="http://schemas.openxmlformats.org/officeDocument/2006/relationships/customXml" Target="../ink/ink241.xml"/><Relationship Id="rId118" Type="http://schemas.openxmlformats.org/officeDocument/2006/relationships/image" Target="../media/image88.png"/><Relationship Id="rId139" Type="http://schemas.openxmlformats.org/officeDocument/2006/relationships/image" Target="../media/image98.png"/><Relationship Id="rId85" Type="http://schemas.openxmlformats.org/officeDocument/2006/relationships/customXml" Target="../ink/ink252.xml"/><Relationship Id="rId150" Type="http://schemas.openxmlformats.org/officeDocument/2006/relationships/image" Target="../media/image103.png"/><Relationship Id="rId171" Type="http://schemas.openxmlformats.org/officeDocument/2006/relationships/image" Target="../media/image113.png"/><Relationship Id="rId12" Type="http://schemas.openxmlformats.org/officeDocument/2006/relationships/customXml" Target="../ink/ink215.xml"/><Relationship Id="rId33" Type="http://schemas.openxmlformats.org/officeDocument/2006/relationships/image" Target="../media/image46.png"/><Relationship Id="rId108" Type="http://schemas.openxmlformats.org/officeDocument/2006/relationships/image" Target="../media/image83.png"/><Relationship Id="rId129" Type="http://schemas.openxmlformats.org/officeDocument/2006/relationships/image" Target="../media/image93.png"/><Relationship Id="rId54" Type="http://schemas.openxmlformats.org/officeDocument/2006/relationships/customXml" Target="../ink/ink236.xml"/><Relationship Id="rId75" Type="http://schemas.openxmlformats.org/officeDocument/2006/relationships/customXml" Target="../ink/ink247.xml"/><Relationship Id="rId96" Type="http://schemas.openxmlformats.org/officeDocument/2006/relationships/image" Target="../media/image77.png"/><Relationship Id="rId140" Type="http://schemas.openxmlformats.org/officeDocument/2006/relationships/customXml" Target="../ink/ink280.xml"/><Relationship Id="rId161" Type="http://schemas.openxmlformats.org/officeDocument/2006/relationships/customXml" Target="../ink/ink291.xml"/><Relationship Id="rId182" Type="http://schemas.openxmlformats.org/officeDocument/2006/relationships/image" Target="../media/image118.png"/><Relationship Id="rId6" Type="http://schemas.openxmlformats.org/officeDocument/2006/relationships/customXml" Target="../ink/ink212.xml"/><Relationship Id="rId23" Type="http://schemas.openxmlformats.org/officeDocument/2006/relationships/image" Target="../media/image41.png"/><Relationship Id="rId119" Type="http://schemas.openxmlformats.org/officeDocument/2006/relationships/customXml" Target="../ink/ink269.xml"/><Relationship Id="rId44" Type="http://schemas.openxmlformats.org/officeDocument/2006/relationships/customXml" Target="../ink/ink231.xml"/><Relationship Id="rId65" Type="http://schemas.openxmlformats.org/officeDocument/2006/relationships/image" Target="../media/image62.png"/><Relationship Id="rId86" Type="http://schemas.openxmlformats.org/officeDocument/2006/relationships/image" Target="../media/image72.png"/><Relationship Id="rId130" Type="http://schemas.openxmlformats.org/officeDocument/2006/relationships/customXml" Target="../ink/ink275.xml"/><Relationship Id="rId151" Type="http://schemas.openxmlformats.org/officeDocument/2006/relationships/customXml" Target="../ink/ink286.xml"/><Relationship Id="rId172" Type="http://schemas.openxmlformats.org/officeDocument/2006/relationships/customXml" Target="../ink/ink297.xml"/><Relationship Id="rId13" Type="http://schemas.openxmlformats.org/officeDocument/2006/relationships/image" Target="../media/image36.png"/><Relationship Id="rId18" Type="http://schemas.openxmlformats.org/officeDocument/2006/relationships/customXml" Target="../ink/ink218.xml"/><Relationship Id="rId39" Type="http://schemas.openxmlformats.org/officeDocument/2006/relationships/image" Target="../media/image49.png"/><Relationship Id="rId109" Type="http://schemas.openxmlformats.org/officeDocument/2006/relationships/customXml" Target="../ink/ink264.xml"/><Relationship Id="rId34" Type="http://schemas.openxmlformats.org/officeDocument/2006/relationships/customXml" Target="../ink/ink226.xml"/><Relationship Id="rId50" Type="http://schemas.openxmlformats.org/officeDocument/2006/relationships/customXml" Target="../ink/ink234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97" Type="http://schemas.openxmlformats.org/officeDocument/2006/relationships/customXml" Target="../ink/ink258.xml"/><Relationship Id="rId104" Type="http://schemas.openxmlformats.org/officeDocument/2006/relationships/image" Target="../media/image81.png"/><Relationship Id="rId120" Type="http://schemas.openxmlformats.org/officeDocument/2006/relationships/image" Target="../media/image89.png"/><Relationship Id="rId125" Type="http://schemas.openxmlformats.org/officeDocument/2006/relationships/customXml" Target="../ink/ink272.xml"/><Relationship Id="rId141" Type="http://schemas.openxmlformats.org/officeDocument/2006/relationships/image" Target="../media/image99.png"/><Relationship Id="rId146" Type="http://schemas.openxmlformats.org/officeDocument/2006/relationships/image" Target="../media/image101.png"/><Relationship Id="rId167" Type="http://schemas.openxmlformats.org/officeDocument/2006/relationships/image" Target="../media/image111.png"/><Relationship Id="rId7" Type="http://schemas.openxmlformats.org/officeDocument/2006/relationships/image" Target="../media/image33.png"/><Relationship Id="rId71" Type="http://schemas.openxmlformats.org/officeDocument/2006/relationships/customXml" Target="../ink/ink245.xml"/><Relationship Id="rId92" Type="http://schemas.openxmlformats.org/officeDocument/2006/relationships/image" Target="../media/image75.png"/><Relationship Id="rId162" Type="http://schemas.openxmlformats.org/officeDocument/2006/relationships/customXml" Target="../ink/ink292.xml"/><Relationship Id="rId183" Type="http://schemas.openxmlformats.org/officeDocument/2006/relationships/customXml" Target="../ink/ink303.xml"/><Relationship Id="rId2" Type="http://schemas.openxmlformats.org/officeDocument/2006/relationships/customXml" Target="../ink/ink210.xml"/><Relationship Id="rId29" Type="http://schemas.openxmlformats.org/officeDocument/2006/relationships/image" Target="../media/image44.png"/><Relationship Id="rId24" Type="http://schemas.openxmlformats.org/officeDocument/2006/relationships/customXml" Target="../ink/ink221.xml"/><Relationship Id="rId40" Type="http://schemas.openxmlformats.org/officeDocument/2006/relationships/customXml" Target="../ink/ink229.xml"/><Relationship Id="rId45" Type="http://schemas.openxmlformats.org/officeDocument/2006/relationships/image" Target="../media/image52.png"/><Relationship Id="rId66" Type="http://schemas.openxmlformats.org/officeDocument/2006/relationships/customXml" Target="../ink/ink242.xml"/><Relationship Id="rId87" Type="http://schemas.openxmlformats.org/officeDocument/2006/relationships/customXml" Target="../ink/ink253.xml"/><Relationship Id="rId110" Type="http://schemas.openxmlformats.org/officeDocument/2006/relationships/image" Target="../media/image84.png"/><Relationship Id="rId115" Type="http://schemas.openxmlformats.org/officeDocument/2006/relationships/customXml" Target="../ink/ink267.xml"/><Relationship Id="rId131" Type="http://schemas.openxmlformats.org/officeDocument/2006/relationships/image" Target="../media/image94.png"/><Relationship Id="rId136" Type="http://schemas.openxmlformats.org/officeDocument/2006/relationships/customXml" Target="../ink/ink278.xml"/><Relationship Id="rId157" Type="http://schemas.openxmlformats.org/officeDocument/2006/relationships/customXml" Target="../ink/ink289.xml"/><Relationship Id="rId178" Type="http://schemas.openxmlformats.org/officeDocument/2006/relationships/image" Target="../media/image116.png"/><Relationship Id="rId61" Type="http://schemas.openxmlformats.org/officeDocument/2006/relationships/image" Target="../media/image60.png"/><Relationship Id="rId82" Type="http://schemas.openxmlformats.org/officeDocument/2006/relationships/image" Target="../media/image70.png"/><Relationship Id="rId152" Type="http://schemas.openxmlformats.org/officeDocument/2006/relationships/image" Target="../media/image104.png"/><Relationship Id="rId173" Type="http://schemas.openxmlformats.org/officeDocument/2006/relationships/image" Target="../media/image114.png"/><Relationship Id="rId19" Type="http://schemas.openxmlformats.org/officeDocument/2006/relationships/image" Target="../media/image39.png"/><Relationship Id="rId14" Type="http://schemas.openxmlformats.org/officeDocument/2006/relationships/customXml" Target="../ink/ink216.xml"/><Relationship Id="rId30" Type="http://schemas.openxmlformats.org/officeDocument/2006/relationships/customXml" Target="../ink/ink224.xml"/><Relationship Id="rId35" Type="http://schemas.openxmlformats.org/officeDocument/2006/relationships/image" Target="../media/image47.png"/><Relationship Id="rId56" Type="http://schemas.openxmlformats.org/officeDocument/2006/relationships/customXml" Target="../ink/ink237.xml"/><Relationship Id="rId77" Type="http://schemas.openxmlformats.org/officeDocument/2006/relationships/customXml" Target="../ink/ink248.xml"/><Relationship Id="rId100" Type="http://schemas.openxmlformats.org/officeDocument/2006/relationships/image" Target="../media/image79.png"/><Relationship Id="rId105" Type="http://schemas.openxmlformats.org/officeDocument/2006/relationships/customXml" Target="../ink/ink262.xml"/><Relationship Id="rId126" Type="http://schemas.openxmlformats.org/officeDocument/2006/relationships/image" Target="../media/image92.png"/><Relationship Id="rId147" Type="http://schemas.openxmlformats.org/officeDocument/2006/relationships/customXml" Target="../ink/ink284.xml"/><Relationship Id="rId168" Type="http://schemas.openxmlformats.org/officeDocument/2006/relationships/customXml" Target="../ink/ink295.xml"/><Relationship Id="rId8" Type="http://schemas.openxmlformats.org/officeDocument/2006/relationships/customXml" Target="../ink/ink213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93" Type="http://schemas.openxmlformats.org/officeDocument/2006/relationships/customXml" Target="../ink/ink256.xml"/><Relationship Id="rId98" Type="http://schemas.openxmlformats.org/officeDocument/2006/relationships/image" Target="../media/image78.png"/><Relationship Id="rId121" Type="http://schemas.openxmlformats.org/officeDocument/2006/relationships/customXml" Target="../ink/ink270.xml"/><Relationship Id="rId142" Type="http://schemas.openxmlformats.org/officeDocument/2006/relationships/customXml" Target="../ink/ink281.xml"/><Relationship Id="rId163" Type="http://schemas.openxmlformats.org/officeDocument/2006/relationships/image" Target="../media/image109.png"/><Relationship Id="rId184" Type="http://schemas.openxmlformats.org/officeDocument/2006/relationships/image" Target="../media/image119.png"/><Relationship Id="rId3" Type="http://schemas.openxmlformats.org/officeDocument/2006/relationships/image" Target="../media/image31.png"/><Relationship Id="rId25" Type="http://schemas.openxmlformats.org/officeDocument/2006/relationships/image" Target="../media/image42.png"/><Relationship Id="rId46" Type="http://schemas.openxmlformats.org/officeDocument/2006/relationships/customXml" Target="../ink/ink232.xml"/><Relationship Id="rId67" Type="http://schemas.openxmlformats.org/officeDocument/2006/relationships/customXml" Target="../ink/ink243.xml"/><Relationship Id="rId116" Type="http://schemas.openxmlformats.org/officeDocument/2006/relationships/image" Target="../media/image87.png"/><Relationship Id="rId137" Type="http://schemas.openxmlformats.org/officeDocument/2006/relationships/image" Target="../media/image97.png"/><Relationship Id="rId158" Type="http://schemas.openxmlformats.org/officeDocument/2006/relationships/image" Target="../media/image107.png"/><Relationship Id="rId20" Type="http://schemas.openxmlformats.org/officeDocument/2006/relationships/customXml" Target="../ink/ink219.xml"/><Relationship Id="rId41" Type="http://schemas.openxmlformats.org/officeDocument/2006/relationships/image" Target="../media/image50.png"/><Relationship Id="rId62" Type="http://schemas.openxmlformats.org/officeDocument/2006/relationships/customXml" Target="../ink/ink240.xml"/><Relationship Id="rId83" Type="http://schemas.openxmlformats.org/officeDocument/2006/relationships/customXml" Target="../ink/ink251.xml"/><Relationship Id="rId88" Type="http://schemas.openxmlformats.org/officeDocument/2006/relationships/image" Target="../media/image73.png"/><Relationship Id="rId111" Type="http://schemas.openxmlformats.org/officeDocument/2006/relationships/customXml" Target="../ink/ink265.xml"/><Relationship Id="rId132" Type="http://schemas.openxmlformats.org/officeDocument/2006/relationships/customXml" Target="../ink/ink276.xml"/><Relationship Id="rId153" Type="http://schemas.openxmlformats.org/officeDocument/2006/relationships/customXml" Target="../ink/ink287.xml"/><Relationship Id="rId174" Type="http://schemas.openxmlformats.org/officeDocument/2006/relationships/customXml" Target="../ink/ink298.xml"/><Relationship Id="rId179" Type="http://schemas.openxmlformats.org/officeDocument/2006/relationships/customXml" Target="../ink/ink301.xml"/><Relationship Id="rId15" Type="http://schemas.openxmlformats.org/officeDocument/2006/relationships/image" Target="../media/image37.png"/><Relationship Id="rId36" Type="http://schemas.openxmlformats.org/officeDocument/2006/relationships/customXml" Target="../ink/ink227.xml"/><Relationship Id="rId57" Type="http://schemas.openxmlformats.org/officeDocument/2006/relationships/image" Target="../media/image58.png"/><Relationship Id="rId106" Type="http://schemas.openxmlformats.org/officeDocument/2006/relationships/image" Target="../media/image82.png"/><Relationship Id="rId127" Type="http://schemas.openxmlformats.org/officeDocument/2006/relationships/customXml" Target="../ink/ink273.xml"/><Relationship Id="rId10" Type="http://schemas.openxmlformats.org/officeDocument/2006/relationships/customXml" Target="../ink/ink214.xml"/><Relationship Id="rId31" Type="http://schemas.openxmlformats.org/officeDocument/2006/relationships/image" Target="../media/image45.png"/><Relationship Id="rId52" Type="http://schemas.openxmlformats.org/officeDocument/2006/relationships/customXml" Target="../ink/ink235.xml"/><Relationship Id="rId73" Type="http://schemas.openxmlformats.org/officeDocument/2006/relationships/customXml" Target="../ink/ink246.xml"/><Relationship Id="rId78" Type="http://schemas.openxmlformats.org/officeDocument/2006/relationships/image" Target="../media/image68.png"/><Relationship Id="rId94" Type="http://schemas.openxmlformats.org/officeDocument/2006/relationships/image" Target="../media/image76.png"/><Relationship Id="rId99" Type="http://schemas.openxmlformats.org/officeDocument/2006/relationships/customXml" Target="../ink/ink259.xml"/><Relationship Id="rId101" Type="http://schemas.openxmlformats.org/officeDocument/2006/relationships/customXml" Target="../ink/ink260.xml"/><Relationship Id="rId122" Type="http://schemas.openxmlformats.org/officeDocument/2006/relationships/image" Target="../media/image90.png"/><Relationship Id="rId143" Type="http://schemas.openxmlformats.org/officeDocument/2006/relationships/image" Target="../media/image100.png"/><Relationship Id="rId148" Type="http://schemas.openxmlformats.org/officeDocument/2006/relationships/image" Target="../media/image102.png"/><Relationship Id="rId164" Type="http://schemas.openxmlformats.org/officeDocument/2006/relationships/customXml" Target="../ink/ink293.xml"/><Relationship Id="rId169" Type="http://schemas.openxmlformats.org/officeDocument/2006/relationships/image" Target="../media/image112.png"/><Relationship Id="rId185" Type="http://schemas.openxmlformats.org/officeDocument/2006/relationships/customXml" Target="../ink/ink304.xml"/><Relationship Id="rId4" Type="http://schemas.openxmlformats.org/officeDocument/2006/relationships/customXml" Target="../ink/ink211.xml"/><Relationship Id="rId9" Type="http://schemas.openxmlformats.org/officeDocument/2006/relationships/image" Target="../media/image34.png"/><Relationship Id="rId180" Type="http://schemas.openxmlformats.org/officeDocument/2006/relationships/image" Target="../media/image117.png"/><Relationship Id="rId26" Type="http://schemas.openxmlformats.org/officeDocument/2006/relationships/customXml" Target="../ink/ink222.xml"/><Relationship Id="rId47" Type="http://schemas.openxmlformats.org/officeDocument/2006/relationships/image" Target="../media/image53.png"/><Relationship Id="rId68" Type="http://schemas.openxmlformats.org/officeDocument/2006/relationships/image" Target="../media/image63.png"/><Relationship Id="rId89" Type="http://schemas.openxmlformats.org/officeDocument/2006/relationships/customXml" Target="../ink/ink254.xml"/><Relationship Id="rId112" Type="http://schemas.openxmlformats.org/officeDocument/2006/relationships/image" Target="../media/image85.png"/><Relationship Id="rId133" Type="http://schemas.openxmlformats.org/officeDocument/2006/relationships/image" Target="../media/image95.png"/><Relationship Id="rId154" Type="http://schemas.openxmlformats.org/officeDocument/2006/relationships/image" Target="../media/image105.png"/><Relationship Id="rId175" Type="http://schemas.openxmlformats.org/officeDocument/2006/relationships/customXml" Target="../ink/ink299.xml"/><Relationship Id="rId16" Type="http://schemas.openxmlformats.org/officeDocument/2006/relationships/customXml" Target="../ink/ink217.xml"/><Relationship Id="rId37" Type="http://schemas.openxmlformats.org/officeDocument/2006/relationships/image" Target="../media/image48.png"/><Relationship Id="rId58" Type="http://schemas.openxmlformats.org/officeDocument/2006/relationships/customXml" Target="../ink/ink238.xml"/><Relationship Id="rId79" Type="http://schemas.openxmlformats.org/officeDocument/2006/relationships/customXml" Target="../ink/ink249.xml"/><Relationship Id="rId102" Type="http://schemas.openxmlformats.org/officeDocument/2006/relationships/image" Target="../media/image80.png"/><Relationship Id="rId123" Type="http://schemas.openxmlformats.org/officeDocument/2006/relationships/customXml" Target="../ink/ink271.xml"/><Relationship Id="rId144" Type="http://schemas.openxmlformats.org/officeDocument/2006/relationships/customXml" Target="../ink/ink282.xml"/><Relationship Id="rId90" Type="http://schemas.openxmlformats.org/officeDocument/2006/relationships/image" Target="../media/image74.png"/><Relationship Id="rId165" Type="http://schemas.openxmlformats.org/officeDocument/2006/relationships/image" Target="../media/image110.png"/><Relationship Id="rId186" Type="http://schemas.openxmlformats.org/officeDocument/2006/relationships/image" Target="../media/image120.png"/><Relationship Id="rId27" Type="http://schemas.openxmlformats.org/officeDocument/2006/relationships/image" Target="../media/image43.png"/><Relationship Id="rId48" Type="http://schemas.openxmlformats.org/officeDocument/2006/relationships/customXml" Target="../ink/ink233.xml"/><Relationship Id="rId69" Type="http://schemas.openxmlformats.org/officeDocument/2006/relationships/customXml" Target="../ink/ink244.xml"/><Relationship Id="rId113" Type="http://schemas.openxmlformats.org/officeDocument/2006/relationships/customXml" Target="../ink/ink266.xml"/><Relationship Id="rId134" Type="http://schemas.openxmlformats.org/officeDocument/2006/relationships/customXml" Target="../ink/ink277.xml"/><Relationship Id="rId80" Type="http://schemas.openxmlformats.org/officeDocument/2006/relationships/image" Target="../media/image69.png"/><Relationship Id="rId155" Type="http://schemas.openxmlformats.org/officeDocument/2006/relationships/customXml" Target="../ink/ink288.xml"/><Relationship Id="rId176" Type="http://schemas.openxmlformats.org/officeDocument/2006/relationships/image" Target="../media/image115.png"/><Relationship Id="rId17" Type="http://schemas.openxmlformats.org/officeDocument/2006/relationships/image" Target="../media/image38.png"/><Relationship Id="rId38" Type="http://schemas.openxmlformats.org/officeDocument/2006/relationships/customXml" Target="../ink/ink228.xml"/><Relationship Id="rId59" Type="http://schemas.openxmlformats.org/officeDocument/2006/relationships/image" Target="../media/image59.png"/><Relationship Id="rId103" Type="http://schemas.openxmlformats.org/officeDocument/2006/relationships/customXml" Target="../ink/ink261.xml"/><Relationship Id="rId124" Type="http://schemas.openxmlformats.org/officeDocument/2006/relationships/image" Target="../media/image91.png"/><Relationship Id="rId70" Type="http://schemas.openxmlformats.org/officeDocument/2006/relationships/image" Target="../media/image64.png"/><Relationship Id="rId91" Type="http://schemas.openxmlformats.org/officeDocument/2006/relationships/customXml" Target="../ink/ink255.xml"/><Relationship Id="rId145" Type="http://schemas.openxmlformats.org/officeDocument/2006/relationships/customXml" Target="../ink/ink283.xml"/><Relationship Id="rId166" Type="http://schemas.openxmlformats.org/officeDocument/2006/relationships/customXml" Target="../ink/ink294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3.xml"/><Relationship Id="rId49" Type="http://schemas.openxmlformats.org/officeDocument/2006/relationships/image" Target="../media/image54.png"/><Relationship Id="rId114" Type="http://schemas.openxmlformats.org/officeDocument/2006/relationships/image" Target="../media/image86.png"/><Relationship Id="rId60" Type="http://schemas.openxmlformats.org/officeDocument/2006/relationships/customXml" Target="../ink/ink239.xml"/><Relationship Id="rId81" Type="http://schemas.openxmlformats.org/officeDocument/2006/relationships/customXml" Target="../ink/ink250.xml"/><Relationship Id="rId135" Type="http://schemas.openxmlformats.org/officeDocument/2006/relationships/image" Target="../media/image96.png"/><Relationship Id="rId156" Type="http://schemas.openxmlformats.org/officeDocument/2006/relationships/image" Target="../media/image106.png"/><Relationship Id="rId177" Type="http://schemas.openxmlformats.org/officeDocument/2006/relationships/customXml" Target="../ink/ink30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3.xml"/><Relationship Id="rId21" Type="http://schemas.openxmlformats.org/officeDocument/2006/relationships/image" Target="../media/image40.png"/><Relationship Id="rId42" Type="http://schemas.openxmlformats.org/officeDocument/2006/relationships/customXml" Target="../ink/ink325.xml"/><Relationship Id="rId63" Type="http://schemas.openxmlformats.org/officeDocument/2006/relationships/image" Target="../media/image61.png"/><Relationship Id="rId84" Type="http://schemas.openxmlformats.org/officeDocument/2006/relationships/image" Target="../media/image71.png"/><Relationship Id="rId138" Type="http://schemas.openxmlformats.org/officeDocument/2006/relationships/customXml" Target="../ink/ink374.xml"/><Relationship Id="rId159" Type="http://schemas.openxmlformats.org/officeDocument/2006/relationships/customXml" Target="../ink/ink385.xml"/><Relationship Id="rId170" Type="http://schemas.openxmlformats.org/officeDocument/2006/relationships/customXml" Target="../ink/ink391.xml"/><Relationship Id="rId191" Type="http://schemas.openxmlformats.org/officeDocument/2006/relationships/customXml" Target="../ink/ink402.xml"/><Relationship Id="rId205" Type="http://schemas.openxmlformats.org/officeDocument/2006/relationships/customXml" Target="../ink/ink409.xml"/><Relationship Id="rId107" Type="http://schemas.openxmlformats.org/officeDocument/2006/relationships/customXml" Target="../ink/ink358.xml"/><Relationship Id="rId11" Type="http://schemas.openxmlformats.org/officeDocument/2006/relationships/image" Target="../media/image35.png"/><Relationship Id="rId32" Type="http://schemas.openxmlformats.org/officeDocument/2006/relationships/customXml" Target="../ink/ink320.xml"/><Relationship Id="rId53" Type="http://schemas.openxmlformats.org/officeDocument/2006/relationships/image" Target="../media/image56.png"/><Relationship Id="rId74" Type="http://schemas.openxmlformats.org/officeDocument/2006/relationships/image" Target="../media/image66.png"/><Relationship Id="rId128" Type="http://schemas.openxmlformats.org/officeDocument/2006/relationships/customXml" Target="../ink/ink369.xml"/><Relationship Id="rId149" Type="http://schemas.openxmlformats.org/officeDocument/2006/relationships/customXml" Target="../ink/ink380.xml"/><Relationship Id="rId5" Type="http://schemas.openxmlformats.org/officeDocument/2006/relationships/image" Target="../media/image32.png"/><Relationship Id="rId95" Type="http://schemas.openxmlformats.org/officeDocument/2006/relationships/customXml" Target="../ink/ink352.xml"/><Relationship Id="rId160" Type="http://schemas.openxmlformats.org/officeDocument/2006/relationships/image" Target="../media/image108.png"/><Relationship Id="rId181" Type="http://schemas.openxmlformats.org/officeDocument/2006/relationships/customXml" Target="../ink/ink397.xml"/><Relationship Id="rId216" Type="http://schemas.openxmlformats.org/officeDocument/2006/relationships/customXml" Target="../ink/ink415.xml"/><Relationship Id="rId22" Type="http://schemas.openxmlformats.org/officeDocument/2006/relationships/customXml" Target="../ink/ink315.xml"/><Relationship Id="rId43" Type="http://schemas.openxmlformats.org/officeDocument/2006/relationships/image" Target="../media/image51.png"/><Relationship Id="rId64" Type="http://schemas.openxmlformats.org/officeDocument/2006/relationships/customXml" Target="../ink/ink336.xml"/><Relationship Id="rId118" Type="http://schemas.openxmlformats.org/officeDocument/2006/relationships/image" Target="../media/image88.png"/><Relationship Id="rId139" Type="http://schemas.openxmlformats.org/officeDocument/2006/relationships/image" Target="../media/image98.png"/><Relationship Id="rId85" Type="http://schemas.openxmlformats.org/officeDocument/2006/relationships/customXml" Target="../ink/ink347.xml"/><Relationship Id="rId150" Type="http://schemas.openxmlformats.org/officeDocument/2006/relationships/image" Target="../media/image103.png"/><Relationship Id="rId171" Type="http://schemas.openxmlformats.org/officeDocument/2006/relationships/image" Target="../media/image113.png"/><Relationship Id="rId192" Type="http://schemas.openxmlformats.org/officeDocument/2006/relationships/image" Target="../media/image123.png"/><Relationship Id="rId206" Type="http://schemas.openxmlformats.org/officeDocument/2006/relationships/image" Target="../media/image130.png"/><Relationship Id="rId12" Type="http://schemas.openxmlformats.org/officeDocument/2006/relationships/customXml" Target="../ink/ink310.xml"/><Relationship Id="rId33" Type="http://schemas.openxmlformats.org/officeDocument/2006/relationships/image" Target="../media/image46.png"/><Relationship Id="rId108" Type="http://schemas.openxmlformats.org/officeDocument/2006/relationships/image" Target="../media/image83.png"/><Relationship Id="rId129" Type="http://schemas.openxmlformats.org/officeDocument/2006/relationships/image" Target="../media/image93.png"/><Relationship Id="rId54" Type="http://schemas.openxmlformats.org/officeDocument/2006/relationships/customXml" Target="../ink/ink331.xml"/><Relationship Id="rId75" Type="http://schemas.openxmlformats.org/officeDocument/2006/relationships/customXml" Target="../ink/ink342.xml"/><Relationship Id="rId96" Type="http://schemas.openxmlformats.org/officeDocument/2006/relationships/image" Target="../media/image77.png"/><Relationship Id="rId140" Type="http://schemas.openxmlformats.org/officeDocument/2006/relationships/customXml" Target="../ink/ink375.xml"/><Relationship Id="rId161" Type="http://schemas.openxmlformats.org/officeDocument/2006/relationships/customXml" Target="../ink/ink386.xml"/><Relationship Id="rId182" Type="http://schemas.openxmlformats.org/officeDocument/2006/relationships/image" Target="../media/image118.png"/><Relationship Id="rId217" Type="http://schemas.openxmlformats.org/officeDocument/2006/relationships/image" Target="../media/image135.png"/><Relationship Id="rId6" Type="http://schemas.openxmlformats.org/officeDocument/2006/relationships/customXml" Target="../ink/ink307.xml"/><Relationship Id="rId23" Type="http://schemas.openxmlformats.org/officeDocument/2006/relationships/image" Target="../media/image41.png"/><Relationship Id="rId119" Type="http://schemas.openxmlformats.org/officeDocument/2006/relationships/customXml" Target="../ink/ink364.xml"/><Relationship Id="rId44" Type="http://schemas.openxmlformats.org/officeDocument/2006/relationships/customXml" Target="../ink/ink326.xml"/><Relationship Id="rId65" Type="http://schemas.openxmlformats.org/officeDocument/2006/relationships/image" Target="../media/image62.png"/><Relationship Id="rId86" Type="http://schemas.openxmlformats.org/officeDocument/2006/relationships/image" Target="../media/image72.png"/><Relationship Id="rId130" Type="http://schemas.openxmlformats.org/officeDocument/2006/relationships/customXml" Target="../ink/ink370.xml"/><Relationship Id="rId151" Type="http://schemas.openxmlformats.org/officeDocument/2006/relationships/customXml" Target="../ink/ink381.xml"/><Relationship Id="rId172" Type="http://schemas.openxmlformats.org/officeDocument/2006/relationships/customXml" Target="../ink/ink392.xml"/><Relationship Id="rId193" Type="http://schemas.openxmlformats.org/officeDocument/2006/relationships/customXml" Target="../ink/ink403.xml"/><Relationship Id="rId207" Type="http://schemas.openxmlformats.org/officeDocument/2006/relationships/customXml" Target="../ink/ink410.xml"/><Relationship Id="rId13" Type="http://schemas.openxmlformats.org/officeDocument/2006/relationships/image" Target="../media/image36.png"/><Relationship Id="rId109" Type="http://schemas.openxmlformats.org/officeDocument/2006/relationships/customXml" Target="../ink/ink359.xml"/><Relationship Id="rId34" Type="http://schemas.openxmlformats.org/officeDocument/2006/relationships/customXml" Target="../ink/ink321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97" Type="http://schemas.openxmlformats.org/officeDocument/2006/relationships/customXml" Target="../ink/ink353.xml"/><Relationship Id="rId120" Type="http://schemas.openxmlformats.org/officeDocument/2006/relationships/image" Target="../media/image89.png"/><Relationship Id="rId141" Type="http://schemas.openxmlformats.org/officeDocument/2006/relationships/image" Target="../media/image99.png"/><Relationship Id="rId7" Type="http://schemas.openxmlformats.org/officeDocument/2006/relationships/image" Target="../media/image33.png"/><Relationship Id="rId162" Type="http://schemas.openxmlformats.org/officeDocument/2006/relationships/customXml" Target="../ink/ink387.xml"/><Relationship Id="rId183" Type="http://schemas.openxmlformats.org/officeDocument/2006/relationships/customXml" Target="../ink/ink398.xml"/><Relationship Id="rId218" Type="http://schemas.openxmlformats.org/officeDocument/2006/relationships/customXml" Target="../ink/ink416.xml"/><Relationship Id="rId24" Type="http://schemas.openxmlformats.org/officeDocument/2006/relationships/customXml" Target="../ink/ink316.xml"/><Relationship Id="rId45" Type="http://schemas.openxmlformats.org/officeDocument/2006/relationships/image" Target="../media/image52.png"/><Relationship Id="rId66" Type="http://schemas.openxmlformats.org/officeDocument/2006/relationships/customXml" Target="../ink/ink337.xml"/><Relationship Id="rId87" Type="http://schemas.openxmlformats.org/officeDocument/2006/relationships/customXml" Target="../ink/ink348.xml"/><Relationship Id="rId110" Type="http://schemas.openxmlformats.org/officeDocument/2006/relationships/image" Target="../media/image84.png"/><Relationship Id="rId131" Type="http://schemas.openxmlformats.org/officeDocument/2006/relationships/image" Target="../media/image94.png"/><Relationship Id="rId152" Type="http://schemas.openxmlformats.org/officeDocument/2006/relationships/image" Target="../media/image104.png"/><Relationship Id="rId173" Type="http://schemas.openxmlformats.org/officeDocument/2006/relationships/image" Target="../media/image114.png"/><Relationship Id="rId194" Type="http://schemas.openxmlformats.org/officeDocument/2006/relationships/image" Target="../media/image124.png"/><Relationship Id="rId208" Type="http://schemas.openxmlformats.org/officeDocument/2006/relationships/image" Target="../media/image131.png"/><Relationship Id="rId14" Type="http://schemas.openxmlformats.org/officeDocument/2006/relationships/customXml" Target="../ink/ink311.xml"/><Relationship Id="rId35" Type="http://schemas.openxmlformats.org/officeDocument/2006/relationships/image" Target="../media/image47.png"/><Relationship Id="rId56" Type="http://schemas.openxmlformats.org/officeDocument/2006/relationships/customXml" Target="../ink/ink332.xml"/><Relationship Id="rId77" Type="http://schemas.openxmlformats.org/officeDocument/2006/relationships/customXml" Target="../ink/ink343.xml"/><Relationship Id="rId100" Type="http://schemas.openxmlformats.org/officeDocument/2006/relationships/image" Target="../media/image79.png"/><Relationship Id="rId8" Type="http://schemas.openxmlformats.org/officeDocument/2006/relationships/customXml" Target="../ink/ink308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93" Type="http://schemas.openxmlformats.org/officeDocument/2006/relationships/customXml" Target="../ink/ink351.xml"/><Relationship Id="rId98" Type="http://schemas.openxmlformats.org/officeDocument/2006/relationships/image" Target="../media/image78.png"/><Relationship Id="rId121" Type="http://schemas.openxmlformats.org/officeDocument/2006/relationships/customXml" Target="../ink/ink365.xml"/><Relationship Id="rId142" Type="http://schemas.openxmlformats.org/officeDocument/2006/relationships/customXml" Target="../ink/ink376.xml"/><Relationship Id="rId163" Type="http://schemas.openxmlformats.org/officeDocument/2006/relationships/image" Target="../media/image109.png"/><Relationship Id="rId184" Type="http://schemas.openxmlformats.org/officeDocument/2006/relationships/image" Target="../media/image119.png"/><Relationship Id="rId189" Type="http://schemas.openxmlformats.org/officeDocument/2006/relationships/customXml" Target="../ink/ink401.xml"/><Relationship Id="rId219" Type="http://schemas.openxmlformats.org/officeDocument/2006/relationships/image" Target="../media/image136.png"/><Relationship Id="rId3" Type="http://schemas.openxmlformats.org/officeDocument/2006/relationships/image" Target="../media/image31.png"/><Relationship Id="rId214" Type="http://schemas.openxmlformats.org/officeDocument/2006/relationships/customXml" Target="../ink/ink414.xml"/><Relationship Id="rId25" Type="http://schemas.openxmlformats.org/officeDocument/2006/relationships/image" Target="../media/image42.png"/><Relationship Id="rId46" Type="http://schemas.openxmlformats.org/officeDocument/2006/relationships/customXml" Target="../ink/ink327.xml"/><Relationship Id="rId67" Type="http://schemas.openxmlformats.org/officeDocument/2006/relationships/customXml" Target="../ink/ink338.xml"/><Relationship Id="rId116" Type="http://schemas.openxmlformats.org/officeDocument/2006/relationships/image" Target="../media/image87.png"/><Relationship Id="rId137" Type="http://schemas.openxmlformats.org/officeDocument/2006/relationships/image" Target="../media/image97.png"/><Relationship Id="rId158" Type="http://schemas.openxmlformats.org/officeDocument/2006/relationships/image" Target="../media/image107.png"/><Relationship Id="rId20" Type="http://schemas.openxmlformats.org/officeDocument/2006/relationships/customXml" Target="../ink/ink314.xml"/><Relationship Id="rId41" Type="http://schemas.openxmlformats.org/officeDocument/2006/relationships/image" Target="../media/image50.png"/><Relationship Id="rId62" Type="http://schemas.openxmlformats.org/officeDocument/2006/relationships/customXml" Target="../ink/ink335.xml"/><Relationship Id="rId83" Type="http://schemas.openxmlformats.org/officeDocument/2006/relationships/customXml" Target="../ink/ink346.xml"/><Relationship Id="rId88" Type="http://schemas.openxmlformats.org/officeDocument/2006/relationships/image" Target="../media/image73.png"/><Relationship Id="rId111" Type="http://schemas.openxmlformats.org/officeDocument/2006/relationships/customXml" Target="../ink/ink360.xml"/><Relationship Id="rId132" Type="http://schemas.openxmlformats.org/officeDocument/2006/relationships/customXml" Target="../ink/ink371.xml"/><Relationship Id="rId153" Type="http://schemas.openxmlformats.org/officeDocument/2006/relationships/customXml" Target="../ink/ink382.xml"/><Relationship Id="rId174" Type="http://schemas.openxmlformats.org/officeDocument/2006/relationships/customXml" Target="../ink/ink393.xml"/><Relationship Id="rId179" Type="http://schemas.openxmlformats.org/officeDocument/2006/relationships/customXml" Target="../ink/ink396.xml"/><Relationship Id="rId195" Type="http://schemas.openxmlformats.org/officeDocument/2006/relationships/customXml" Target="../ink/ink404.xml"/><Relationship Id="rId209" Type="http://schemas.openxmlformats.org/officeDocument/2006/relationships/customXml" Target="../ink/ink411.xml"/><Relationship Id="rId190" Type="http://schemas.openxmlformats.org/officeDocument/2006/relationships/image" Target="../media/image122.png"/><Relationship Id="rId204" Type="http://schemas.openxmlformats.org/officeDocument/2006/relationships/image" Target="../media/image129.png"/><Relationship Id="rId220" Type="http://schemas.openxmlformats.org/officeDocument/2006/relationships/customXml" Target="../ink/ink417.xml"/><Relationship Id="rId15" Type="http://schemas.openxmlformats.org/officeDocument/2006/relationships/image" Target="../media/image37.png"/><Relationship Id="rId36" Type="http://schemas.openxmlformats.org/officeDocument/2006/relationships/customXml" Target="../ink/ink322.xml"/><Relationship Id="rId57" Type="http://schemas.openxmlformats.org/officeDocument/2006/relationships/image" Target="../media/image58.png"/><Relationship Id="rId106" Type="http://schemas.openxmlformats.org/officeDocument/2006/relationships/image" Target="../media/image82.png"/><Relationship Id="rId127" Type="http://schemas.openxmlformats.org/officeDocument/2006/relationships/customXml" Target="../ink/ink368.xml"/><Relationship Id="rId10" Type="http://schemas.openxmlformats.org/officeDocument/2006/relationships/customXml" Target="../ink/ink309.xml"/><Relationship Id="rId31" Type="http://schemas.openxmlformats.org/officeDocument/2006/relationships/image" Target="../media/image45.png"/><Relationship Id="rId52" Type="http://schemas.openxmlformats.org/officeDocument/2006/relationships/customXml" Target="../ink/ink330.xml"/><Relationship Id="rId73" Type="http://schemas.openxmlformats.org/officeDocument/2006/relationships/customXml" Target="../ink/ink341.xml"/><Relationship Id="rId78" Type="http://schemas.openxmlformats.org/officeDocument/2006/relationships/image" Target="../media/image68.png"/><Relationship Id="rId94" Type="http://schemas.openxmlformats.org/officeDocument/2006/relationships/image" Target="../media/image76.png"/><Relationship Id="rId99" Type="http://schemas.openxmlformats.org/officeDocument/2006/relationships/customXml" Target="../ink/ink354.xml"/><Relationship Id="rId101" Type="http://schemas.openxmlformats.org/officeDocument/2006/relationships/customXml" Target="../ink/ink355.xml"/><Relationship Id="rId122" Type="http://schemas.openxmlformats.org/officeDocument/2006/relationships/image" Target="../media/image90.png"/><Relationship Id="rId143" Type="http://schemas.openxmlformats.org/officeDocument/2006/relationships/image" Target="../media/image100.png"/><Relationship Id="rId148" Type="http://schemas.openxmlformats.org/officeDocument/2006/relationships/image" Target="../media/image102.png"/><Relationship Id="rId164" Type="http://schemas.openxmlformats.org/officeDocument/2006/relationships/customXml" Target="../ink/ink388.xml"/><Relationship Id="rId169" Type="http://schemas.openxmlformats.org/officeDocument/2006/relationships/image" Target="../media/image112.png"/><Relationship Id="rId185" Type="http://schemas.openxmlformats.org/officeDocument/2006/relationships/customXml" Target="../ink/ink399.xml"/><Relationship Id="rId4" Type="http://schemas.openxmlformats.org/officeDocument/2006/relationships/customXml" Target="../ink/ink306.xml"/><Relationship Id="rId9" Type="http://schemas.openxmlformats.org/officeDocument/2006/relationships/image" Target="../media/image34.png"/><Relationship Id="rId180" Type="http://schemas.openxmlformats.org/officeDocument/2006/relationships/image" Target="../media/image117.png"/><Relationship Id="rId210" Type="http://schemas.openxmlformats.org/officeDocument/2006/relationships/image" Target="../media/image132.png"/><Relationship Id="rId215" Type="http://schemas.openxmlformats.org/officeDocument/2006/relationships/image" Target="../media/image134.png"/><Relationship Id="rId26" Type="http://schemas.openxmlformats.org/officeDocument/2006/relationships/customXml" Target="../ink/ink317.xml"/><Relationship Id="rId47" Type="http://schemas.openxmlformats.org/officeDocument/2006/relationships/image" Target="../media/image53.png"/><Relationship Id="rId68" Type="http://schemas.openxmlformats.org/officeDocument/2006/relationships/image" Target="../media/image63.png"/><Relationship Id="rId89" Type="http://schemas.openxmlformats.org/officeDocument/2006/relationships/customXml" Target="../ink/ink349.xml"/><Relationship Id="rId112" Type="http://schemas.openxmlformats.org/officeDocument/2006/relationships/image" Target="../media/image85.png"/><Relationship Id="rId133" Type="http://schemas.openxmlformats.org/officeDocument/2006/relationships/image" Target="../media/image95.png"/><Relationship Id="rId154" Type="http://schemas.openxmlformats.org/officeDocument/2006/relationships/image" Target="../media/image105.png"/><Relationship Id="rId175" Type="http://schemas.openxmlformats.org/officeDocument/2006/relationships/customXml" Target="../ink/ink394.xml"/><Relationship Id="rId196" Type="http://schemas.openxmlformats.org/officeDocument/2006/relationships/image" Target="../media/image125.png"/><Relationship Id="rId200" Type="http://schemas.openxmlformats.org/officeDocument/2006/relationships/image" Target="../media/image127.png"/><Relationship Id="rId16" Type="http://schemas.openxmlformats.org/officeDocument/2006/relationships/customXml" Target="../ink/ink312.xml"/><Relationship Id="rId221" Type="http://schemas.openxmlformats.org/officeDocument/2006/relationships/image" Target="../media/image137.png"/><Relationship Id="rId37" Type="http://schemas.openxmlformats.org/officeDocument/2006/relationships/image" Target="../media/image48.png"/><Relationship Id="rId58" Type="http://schemas.openxmlformats.org/officeDocument/2006/relationships/customXml" Target="../ink/ink333.xml"/><Relationship Id="rId79" Type="http://schemas.openxmlformats.org/officeDocument/2006/relationships/customXml" Target="../ink/ink344.xml"/><Relationship Id="rId102" Type="http://schemas.openxmlformats.org/officeDocument/2006/relationships/image" Target="../media/image80.png"/><Relationship Id="rId123" Type="http://schemas.openxmlformats.org/officeDocument/2006/relationships/customXml" Target="../ink/ink366.xml"/><Relationship Id="rId144" Type="http://schemas.openxmlformats.org/officeDocument/2006/relationships/customXml" Target="../ink/ink377.xml"/><Relationship Id="rId90" Type="http://schemas.openxmlformats.org/officeDocument/2006/relationships/image" Target="../media/image74.png"/><Relationship Id="rId165" Type="http://schemas.openxmlformats.org/officeDocument/2006/relationships/image" Target="../media/image110.png"/><Relationship Id="rId186" Type="http://schemas.openxmlformats.org/officeDocument/2006/relationships/image" Target="../media/image120.png"/><Relationship Id="rId211" Type="http://schemas.openxmlformats.org/officeDocument/2006/relationships/customXml" Target="../ink/ink412.xml"/><Relationship Id="rId27" Type="http://schemas.openxmlformats.org/officeDocument/2006/relationships/image" Target="../media/image43.png"/><Relationship Id="rId48" Type="http://schemas.openxmlformats.org/officeDocument/2006/relationships/customXml" Target="../ink/ink328.xml"/><Relationship Id="rId69" Type="http://schemas.openxmlformats.org/officeDocument/2006/relationships/customXml" Target="../ink/ink339.xml"/><Relationship Id="rId113" Type="http://schemas.openxmlformats.org/officeDocument/2006/relationships/customXml" Target="../ink/ink361.xml"/><Relationship Id="rId134" Type="http://schemas.openxmlformats.org/officeDocument/2006/relationships/customXml" Target="../ink/ink372.xml"/><Relationship Id="rId80" Type="http://schemas.openxmlformats.org/officeDocument/2006/relationships/image" Target="../media/image69.png"/><Relationship Id="rId155" Type="http://schemas.openxmlformats.org/officeDocument/2006/relationships/customXml" Target="../ink/ink383.xml"/><Relationship Id="rId176" Type="http://schemas.openxmlformats.org/officeDocument/2006/relationships/image" Target="../media/image115.png"/><Relationship Id="rId197" Type="http://schemas.openxmlformats.org/officeDocument/2006/relationships/customXml" Target="../ink/ink405.xml"/><Relationship Id="rId201" Type="http://schemas.openxmlformats.org/officeDocument/2006/relationships/customXml" Target="../ink/ink407.xml"/><Relationship Id="rId17" Type="http://schemas.openxmlformats.org/officeDocument/2006/relationships/image" Target="../media/image38.png"/><Relationship Id="rId38" Type="http://schemas.openxmlformats.org/officeDocument/2006/relationships/customXml" Target="../ink/ink323.xml"/><Relationship Id="rId59" Type="http://schemas.openxmlformats.org/officeDocument/2006/relationships/image" Target="../media/image59.png"/><Relationship Id="rId103" Type="http://schemas.openxmlformats.org/officeDocument/2006/relationships/customXml" Target="../ink/ink356.xml"/><Relationship Id="rId124" Type="http://schemas.openxmlformats.org/officeDocument/2006/relationships/image" Target="../media/image91.png"/><Relationship Id="rId70" Type="http://schemas.openxmlformats.org/officeDocument/2006/relationships/image" Target="../media/image64.png"/><Relationship Id="rId91" Type="http://schemas.openxmlformats.org/officeDocument/2006/relationships/customXml" Target="../ink/ink350.xml"/><Relationship Id="rId145" Type="http://schemas.openxmlformats.org/officeDocument/2006/relationships/customXml" Target="../ink/ink378.xml"/><Relationship Id="rId166" Type="http://schemas.openxmlformats.org/officeDocument/2006/relationships/customXml" Target="../ink/ink389.xml"/><Relationship Id="rId187" Type="http://schemas.openxmlformats.org/officeDocument/2006/relationships/customXml" Target="../ink/ink40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33.png"/><Relationship Id="rId28" Type="http://schemas.openxmlformats.org/officeDocument/2006/relationships/customXml" Target="../ink/ink318.xml"/><Relationship Id="rId49" Type="http://schemas.openxmlformats.org/officeDocument/2006/relationships/image" Target="../media/image54.png"/><Relationship Id="rId114" Type="http://schemas.openxmlformats.org/officeDocument/2006/relationships/image" Target="../media/image86.png"/><Relationship Id="rId60" Type="http://schemas.openxmlformats.org/officeDocument/2006/relationships/customXml" Target="../ink/ink334.xml"/><Relationship Id="rId81" Type="http://schemas.openxmlformats.org/officeDocument/2006/relationships/customXml" Target="../ink/ink345.xml"/><Relationship Id="rId135" Type="http://schemas.openxmlformats.org/officeDocument/2006/relationships/image" Target="../media/image96.png"/><Relationship Id="rId156" Type="http://schemas.openxmlformats.org/officeDocument/2006/relationships/image" Target="../media/image106.png"/><Relationship Id="rId177" Type="http://schemas.openxmlformats.org/officeDocument/2006/relationships/customXml" Target="../ink/ink395.xml"/><Relationship Id="rId198" Type="http://schemas.openxmlformats.org/officeDocument/2006/relationships/image" Target="../media/image126.png"/><Relationship Id="rId202" Type="http://schemas.openxmlformats.org/officeDocument/2006/relationships/image" Target="../media/image128.png"/><Relationship Id="rId18" Type="http://schemas.openxmlformats.org/officeDocument/2006/relationships/customXml" Target="../ink/ink313.xml"/><Relationship Id="rId39" Type="http://schemas.openxmlformats.org/officeDocument/2006/relationships/image" Target="../media/image49.png"/><Relationship Id="rId50" Type="http://schemas.openxmlformats.org/officeDocument/2006/relationships/customXml" Target="../ink/ink329.xml"/><Relationship Id="rId104" Type="http://schemas.openxmlformats.org/officeDocument/2006/relationships/image" Target="../media/image81.png"/><Relationship Id="rId125" Type="http://schemas.openxmlformats.org/officeDocument/2006/relationships/customXml" Target="../ink/ink367.xml"/><Relationship Id="rId146" Type="http://schemas.openxmlformats.org/officeDocument/2006/relationships/image" Target="../media/image101.png"/><Relationship Id="rId167" Type="http://schemas.openxmlformats.org/officeDocument/2006/relationships/image" Target="../media/image111.png"/><Relationship Id="rId188" Type="http://schemas.openxmlformats.org/officeDocument/2006/relationships/image" Target="../media/image121.png"/><Relationship Id="rId71" Type="http://schemas.openxmlformats.org/officeDocument/2006/relationships/customXml" Target="../ink/ink340.xml"/><Relationship Id="rId92" Type="http://schemas.openxmlformats.org/officeDocument/2006/relationships/image" Target="../media/image75.png"/><Relationship Id="rId213" Type="http://schemas.openxmlformats.org/officeDocument/2006/relationships/customXml" Target="../ink/ink413.xml"/><Relationship Id="rId2" Type="http://schemas.openxmlformats.org/officeDocument/2006/relationships/customXml" Target="../ink/ink305.xml"/><Relationship Id="rId29" Type="http://schemas.openxmlformats.org/officeDocument/2006/relationships/image" Target="../media/image44.png"/><Relationship Id="rId40" Type="http://schemas.openxmlformats.org/officeDocument/2006/relationships/customXml" Target="../ink/ink324.xml"/><Relationship Id="rId115" Type="http://schemas.openxmlformats.org/officeDocument/2006/relationships/customXml" Target="../ink/ink362.xml"/><Relationship Id="rId136" Type="http://schemas.openxmlformats.org/officeDocument/2006/relationships/customXml" Target="../ink/ink373.xml"/><Relationship Id="rId157" Type="http://schemas.openxmlformats.org/officeDocument/2006/relationships/customXml" Target="../ink/ink384.xml"/><Relationship Id="rId178" Type="http://schemas.openxmlformats.org/officeDocument/2006/relationships/image" Target="../media/image116.png"/><Relationship Id="rId61" Type="http://schemas.openxmlformats.org/officeDocument/2006/relationships/image" Target="../media/image60.png"/><Relationship Id="rId82" Type="http://schemas.openxmlformats.org/officeDocument/2006/relationships/image" Target="../media/image70.png"/><Relationship Id="rId199" Type="http://schemas.openxmlformats.org/officeDocument/2006/relationships/customXml" Target="../ink/ink406.xml"/><Relationship Id="rId203" Type="http://schemas.openxmlformats.org/officeDocument/2006/relationships/customXml" Target="../ink/ink408.xml"/><Relationship Id="rId19" Type="http://schemas.openxmlformats.org/officeDocument/2006/relationships/image" Target="../media/image39.png"/><Relationship Id="rId30" Type="http://schemas.openxmlformats.org/officeDocument/2006/relationships/customXml" Target="../ink/ink319.xml"/><Relationship Id="rId105" Type="http://schemas.openxmlformats.org/officeDocument/2006/relationships/customXml" Target="../ink/ink357.xml"/><Relationship Id="rId126" Type="http://schemas.openxmlformats.org/officeDocument/2006/relationships/image" Target="../media/image92.png"/><Relationship Id="rId147" Type="http://schemas.openxmlformats.org/officeDocument/2006/relationships/customXml" Target="../ink/ink379.xml"/><Relationship Id="rId168" Type="http://schemas.openxmlformats.org/officeDocument/2006/relationships/customXml" Target="../ink/ink39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6.xml"/><Relationship Id="rId21" Type="http://schemas.openxmlformats.org/officeDocument/2006/relationships/image" Target="../media/image40.png"/><Relationship Id="rId42" Type="http://schemas.openxmlformats.org/officeDocument/2006/relationships/customXml" Target="../ink/ink438.xml"/><Relationship Id="rId63" Type="http://schemas.openxmlformats.org/officeDocument/2006/relationships/image" Target="../media/image61.png"/><Relationship Id="rId84" Type="http://schemas.openxmlformats.org/officeDocument/2006/relationships/image" Target="../media/image71.png"/><Relationship Id="rId138" Type="http://schemas.openxmlformats.org/officeDocument/2006/relationships/customXml" Target="../ink/ink487.xml"/><Relationship Id="rId159" Type="http://schemas.openxmlformats.org/officeDocument/2006/relationships/customXml" Target="../ink/ink498.xml"/><Relationship Id="rId170" Type="http://schemas.openxmlformats.org/officeDocument/2006/relationships/customXml" Target="../ink/ink504.xml"/><Relationship Id="rId191" Type="http://schemas.openxmlformats.org/officeDocument/2006/relationships/customXml" Target="../ink/ink515.xml"/><Relationship Id="rId205" Type="http://schemas.openxmlformats.org/officeDocument/2006/relationships/customXml" Target="../ink/ink522.xml"/><Relationship Id="rId226" Type="http://schemas.openxmlformats.org/officeDocument/2006/relationships/customXml" Target="../ink/ink533.xml"/><Relationship Id="rId107" Type="http://schemas.openxmlformats.org/officeDocument/2006/relationships/customXml" Target="../ink/ink471.xml"/><Relationship Id="rId11" Type="http://schemas.openxmlformats.org/officeDocument/2006/relationships/image" Target="../media/image35.png"/><Relationship Id="rId32" Type="http://schemas.openxmlformats.org/officeDocument/2006/relationships/customXml" Target="../ink/ink433.xml"/><Relationship Id="rId53" Type="http://schemas.openxmlformats.org/officeDocument/2006/relationships/image" Target="../media/image56.png"/><Relationship Id="rId74" Type="http://schemas.openxmlformats.org/officeDocument/2006/relationships/image" Target="../media/image66.png"/><Relationship Id="rId128" Type="http://schemas.openxmlformats.org/officeDocument/2006/relationships/customXml" Target="../ink/ink482.xml"/><Relationship Id="rId149" Type="http://schemas.openxmlformats.org/officeDocument/2006/relationships/customXml" Target="../ink/ink493.xml"/><Relationship Id="rId5" Type="http://schemas.openxmlformats.org/officeDocument/2006/relationships/image" Target="../media/image32.png"/><Relationship Id="rId95" Type="http://schemas.openxmlformats.org/officeDocument/2006/relationships/customXml" Target="../ink/ink465.xml"/><Relationship Id="rId160" Type="http://schemas.openxmlformats.org/officeDocument/2006/relationships/image" Target="../media/image108.png"/><Relationship Id="rId181" Type="http://schemas.openxmlformats.org/officeDocument/2006/relationships/customXml" Target="../ink/ink510.xml"/><Relationship Id="rId216" Type="http://schemas.openxmlformats.org/officeDocument/2006/relationships/customXml" Target="../ink/ink528.xml"/><Relationship Id="rId22" Type="http://schemas.openxmlformats.org/officeDocument/2006/relationships/customXml" Target="../ink/ink428.xml"/><Relationship Id="rId43" Type="http://schemas.openxmlformats.org/officeDocument/2006/relationships/image" Target="../media/image51.png"/><Relationship Id="rId64" Type="http://schemas.openxmlformats.org/officeDocument/2006/relationships/customXml" Target="../ink/ink449.xml"/><Relationship Id="rId118" Type="http://schemas.openxmlformats.org/officeDocument/2006/relationships/image" Target="../media/image88.png"/><Relationship Id="rId139" Type="http://schemas.openxmlformats.org/officeDocument/2006/relationships/image" Target="../media/image98.png"/><Relationship Id="rId85" Type="http://schemas.openxmlformats.org/officeDocument/2006/relationships/customXml" Target="../ink/ink460.xml"/><Relationship Id="rId150" Type="http://schemas.openxmlformats.org/officeDocument/2006/relationships/image" Target="../media/image103.png"/><Relationship Id="rId171" Type="http://schemas.openxmlformats.org/officeDocument/2006/relationships/image" Target="../media/image113.png"/><Relationship Id="rId192" Type="http://schemas.openxmlformats.org/officeDocument/2006/relationships/image" Target="../media/image123.png"/><Relationship Id="rId206" Type="http://schemas.openxmlformats.org/officeDocument/2006/relationships/image" Target="../media/image130.png"/><Relationship Id="rId227" Type="http://schemas.openxmlformats.org/officeDocument/2006/relationships/image" Target="../media/image140.png"/><Relationship Id="rId12" Type="http://schemas.openxmlformats.org/officeDocument/2006/relationships/customXml" Target="../ink/ink423.xml"/><Relationship Id="rId33" Type="http://schemas.openxmlformats.org/officeDocument/2006/relationships/image" Target="../media/image46.png"/><Relationship Id="rId108" Type="http://schemas.openxmlformats.org/officeDocument/2006/relationships/image" Target="../media/image83.png"/><Relationship Id="rId129" Type="http://schemas.openxmlformats.org/officeDocument/2006/relationships/image" Target="../media/image93.png"/><Relationship Id="rId54" Type="http://schemas.openxmlformats.org/officeDocument/2006/relationships/customXml" Target="../ink/ink444.xml"/><Relationship Id="rId75" Type="http://schemas.openxmlformats.org/officeDocument/2006/relationships/customXml" Target="../ink/ink455.xml"/><Relationship Id="rId96" Type="http://schemas.openxmlformats.org/officeDocument/2006/relationships/image" Target="../media/image77.png"/><Relationship Id="rId140" Type="http://schemas.openxmlformats.org/officeDocument/2006/relationships/customXml" Target="../ink/ink488.xml"/><Relationship Id="rId161" Type="http://schemas.openxmlformats.org/officeDocument/2006/relationships/customXml" Target="../ink/ink499.xml"/><Relationship Id="rId182" Type="http://schemas.openxmlformats.org/officeDocument/2006/relationships/image" Target="../media/image118.png"/><Relationship Id="rId217" Type="http://schemas.openxmlformats.org/officeDocument/2006/relationships/image" Target="../media/image135.png"/><Relationship Id="rId6" Type="http://schemas.openxmlformats.org/officeDocument/2006/relationships/customXml" Target="../ink/ink420.xml"/><Relationship Id="rId23" Type="http://schemas.openxmlformats.org/officeDocument/2006/relationships/image" Target="../media/image41.png"/><Relationship Id="rId119" Type="http://schemas.openxmlformats.org/officeDocument/2006/relationships/customXml" Target="../ink/ink477.xml"/><Relationship Id="rId44" Type="http://schemas.openxmlformats.org/officeDocument/2006/relationships/customXml" Target="../ink/ink439.xml"/><Relationship Id="rId65" Type="http://schemas.openxmlformats.org/officeDocument/2006/relationships/image" Target="../media/image62.png"/><Relationship Id="rId86" Type="http://schemas.openxmlformats.org/officeDocument/2006/relationships/image" Target="../media/image72.png"/><Relationship Id="rId130" Type="http://schemas.openxmlformats.org/officeDocument/2006/relationships/customXml" Target="../ink/ink483.xml"/><Relationship Id="rId151" Type="http://schemas.openxmlformats.org/officeDocument/2006/relationships/customXml" Target="../ink/ink494.xml"/><Relationship Id="rId172" Type="http://schemas.openxmlformats.org/officeDocument/2006/relationships/customXml" Target="../ink/ink505.xml"/><Relationship Id="rId193" Type="http://schemas.openxmlformats.org/officeDocument/2006/relationships/customXml" Target="../ink/ink516.xml"/><Relationship Id="rId207" Type="http://schemas.openxmlformats.org/officeDocument/2006/relationships/customXml" Target="../ink/ink523.xml"/><Relationship Id="rId228" Type="http://schemas.openxmlformats.org/officeDocument/2006/relationships/customXml" Target="../ink/ink534.xml"/><Relationship Id="rId13" Type="http://schemas.openxmlformats.org/officeDocument/2006/relationships/image" Target="../media/image36.png"/><Relationship Id="rId109" Type="http://schemas.openxmlformats.org/officeDocument/2006/relationships/customXml" Target="../ink/ink472.xml"/><Relationship Id="rId34" Type="http://schemas.openxmlformats.org/officeDocument/2006/relationships/customXml" Target="../ink/ink434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97" Type="http://schemas.openxmlformats.org/officeDocument/2006/relationships/customXml" Target="../ink/ink466.xml"/><Relationship Id="rId120" Type="http://schemas.openxmlformats.org/officeDocument/2006/relationships/image" Target="../media/image89.png"/><Relationship Id="rId141" Type="http://schemas.openxmlformats.org/officeDocument/2006/relationships/image" Target="../media/image99.png"/><Relationship Id="rId7" Type="http://schemas.openxmlformats.org/officeDocument/2006/relationships/image" Target="../media/image33.png"/><Relationship Id="rId162" Type="http://schemas.openxmlformats.org/officeDocument/2006/relationships/customXml" Target="../ink/ink500.xml"/><Relationship Id="rId183" Type="http://schemas.openxmlformats.org/officeDocument/2006/relationships/customXml" Target="../ink/ink511.xml"/><Relationship Id="rId218" Type="http://schemas.openxmlformats.org/officeDocument/2006/relationships/customXml" Target="../ink/ink529.xml"/><Relationship Id="rId24" Type="http://schemas.openxmlformats.org/officeDocument/2006/relationships/customXml" Target="../ink/ink429.xml"/><Relationship Id="rId45" Type="http://schemas.openxmlformats.org/officeDocument/2006/relationships/image" Target="../media/image52.png"/><Relationship Id="rId66" Type="http://schemas.openxmlformats.org/officeDocument/2006/relationships/customXml" Target="../ink/ink450.xml"/><Relationship Id="rId87" Type="http://schemas.openxmlformats.org/officeDocument/2006/relationships/customXml" Target="../ink/ink461.xml"/><Relationship Id="rId110" Type="http://schemas.openxmlformats.org/officeDocument/2006/relationships/image" Target="../media/image84.png"/><Relationship Id="rId131" Type="http://schemas.openxmlformats.org/officeDocument/2006/relationships/image" Target="../media/image94.png"/><Relationship Id="rId152" Type="http://schemas.openxmlformats.org/officeDocument/2006/relationships/image" Target="../media/image104.png"/><Relationship Id="rId173" Type="http://schemas.openxmlformats.org/officeDocument/2006/relationships/image" Target="../media/image114.png"/><Relationship Id="rId194" Type="http://schemas.openxmlformats.org/officeDocument/2006/relationships/image" Target="../media/image124.png"/><Relationship Id="rId208" Type="http://schemas.openxmlformats.org/officeDocument/2006/relationships/image" Target="../media/image131.png"/><Relationship Id="rId229" Type="http://schemas.openxmlformats.org/officeDocument/2006/relationships/image" Target="../media/image141.png"/><Relationship Id="rId14" Type="http://schemas.openxmlformats.org/officeDocument/2006/relationships/customXml" Target="../ink/ink424.xml"/><Relationship Id="rId35" Type="http://schemas.openxmlformats.org/officeDocument/2006/relationships/image" Target="../media/image47.png"/><Relationship Id="rId56" Type="http://schemas.openxmlformats.org/officeDocument/2006/relationships/customXml" Target="../ink/ink445.xml"/><Relationship Id="rId77" Type="http://schemas.openxmlformats.org/officeDocument/2006/relationships/customXml" Target="../ink/ink456.xml"/><Relationship Id="rId100" Type="http://schemas.openxmlformats.org/officeDocument/2006/relationships/image" Target="../media/image79.png"/><Relationship Id="rId8" Type="http://schemas.openxmlformats.org/officeDocument/2006/relationships/customXml" Target="../ink/ink421.xml"/><Relationship Id="rId98" Type="http://schemas.openxmlformats.org/officeDocument/2006/relationships/image" Target="../media/image78.png"/><Relationship Id="rId121" Type="http://schemas.openxmlformats.org/officeDocument/2006/relationships/customXml" Target="../ink/ink478.xml"/><Relationship Id="rId142" Type="http://schemas.openxmlformats.org/officeDocument/2006/relationships/customXml" Target="../ink/ink489.xml"/><Relationship Id="rId163" Type="http://schemas.openxmlformats.org/officeDocument/2006/relationships/image" Target="../media/image109.png"/><Relationship Id="rId184" Type="http://schemas.openxmlformats.org/officeDocument/2006/relationships/image" Target="../media/image119.png"/><Relationship Id="rId219" Type="http://schemas.openxmlformats.org/officeDocument/2006/relationships/image" Target="../media/image136.png"/><Relationship Id="rId230" Type="http://schemas.openxmlformats.org/officeDocument/2006/relationships/customXml" Target="../ink/ink535.xml"/><Relationship Id="rId25" Type="http://schemas.openxmlformats.org/officeDocument/2006/relationships/image" Target="../media/image42.png"/><Relationship Id="rId46" Type="http://schemas.openxmlformats.org/officeDocument/2006/relationships/customXml" Target="../ink/ink440.xml"/><Relationship Id="rId67" Type="http://schemas.openxmlformats.org/officeDocument/2006/relationships/customXml" Target="../ink/ink451.xml"/><Relationship Id="rId20" Type="http://schemas.openxmlformats.org/officeDocument/2006/relationships/customXml" Target="../ink/ink427.xml"/><Relationship Id="rId41" Type="http://schemas.openxmlformats.org/officeDocument/2006/relationships/image" Target="../media/image50.png"/><Relationship Id="rId62" Type="http://schemas.openxmlformats.org/officeDocument/2006/relationships/customXml" Target="../ink/ink448.xml"/><Relationship Id="rId83" Type="http://schemas.openxmlformats.org/officeDocument/2006/relationships/customXml" Target="../ink/ink459.xml"/><Relationship Id="rId88" Type="http://schemas.openxmlformats.org/officeDocument/2006/relationships/image" Target="../media/image73.png"/><Relationship Id="rId111" Type="http://schemas.openxmlformats.org/officeDocument/2006/relationships/customXml" Target="../ink/ink473.xml"/><Relationship Id="rId132" Type="http://schemas.openxmlformats.org/officeDocument/2006/relationships/customXml" Target="../ink/ink484.xml"/><Relationship Id="rId153" Type="http://schemas.openxmlformats.org/officeDocument/2006/relationships/customXml" Target="../ink/ink495.xml"/><Relationship Id="rId174" Type="http://schemas.openxmlformats.org/officeDocument/2006/relationships/customXml" Target="../ink/ink506.xml"/><Relationship Id="rId179" Type="http://schemas.openxmlformats.org/officeDocument/2006/relationships/customXml" Target="../ink/ink509.xml"/><Relationship Id="rId195" Type="http://schemas.openxmlformats.org/officeDocument/2006/relationships/customXml" Target="../ink/ink517.xml"/><Relationship Id="rId209" Type="http://schemas.openxmlformats.org/officeDocument/2006/relationships/customXml" Target="../ink/ink524.xml"/><Relationship Id="rId190" Type="http://schemas.openxmlformats.org/officeDocument/2006/relationships/image" Target="../media/image122.png"/><Relationship Id="rId204" Type="http://schemas.openxmlformats.org/officeDocument/2006/relationships/image" Target="../media/image129.png"/><Relationship Id="rId220" Type="http://schemas.openxmlformats.org/officeDocument/2006/relationships/customXml" Target="../ink/ink530.xml"/><Relationship Id="rId225" Type="http://schemas.openxmlformats.org/officeDocument/2006/relationships/image" Target="../media/image139.png"/><Relationship Id="rId15" Type="http://schemas.openxmlformats.org/officeDocument/2006/relationships/image" Target="../media/image37.png"/><Relationship Id="rId36" Type="http://schemas.openxmlformats.org/officeDocument/2006/relationships/customXml" Target="../ink/ink435.xml"/><Relationship Id="rId57" Type="http://schemas.openxmlformats.org/officeDocument/2006/relationships/image" Target="../media/image58.png"/><Relationship Id="rId106" Type="http://schemas.openxmlformats.org/officeDocument/2006/relationships/image" Target="../media/image82.png"/><Relationship Id="rId127" Type="http://schemas.openxmlformats.org/officeDocument/2006/relationships/customXml" Target="../ink/ink481.xml"/><Relationship Id="rId10" Type="http://schemas.openxmlformats.org/officeDocument/2006/relationships/customXml" Target="../ink/ink422.xml"/><Relationship Id="rId31" Type="http://schemas.openxmlformats.org/officeDocument/2006/relationships/image" Target="../media/image45.png"/><Relationship Id="rId52" Type="http://schemas.openxmlformats.org/officeDocument/2006/relationships/customXml" Target="../ink/ink443.xml"/><Relationship Id="rId73" Type="http://schemas.openxmlformats.org/officeDocument/2006/relationships/customXml" Target="../ink/ink454.xml"/><Relationship Id="rId78" Type="http://schemas.openxmlformats.org/officeDocument/2006/relationships/image" Target="../media/image68.png"/><Relationship Id="rId94" Type="http://schemas.openxmlformats.org/officeDocument/2006/relationships/image" Target="../media/image76.png"/><Relationship Id="rId99" Type="http://schemas.openxmlformats.org/officeDocument/2006/relationships/customXml" Target="../ink/ink467.xml"/><Relationship Id="rId101" Type="http://schemas.openxmlformats.org/officeDocument/2006/relationships/customXml" Target="../ink/ink468.xml"/><Relationship Id="rId122" Type="http://schemas.openxmlformats.org/officeDocument/2006/relationships/image" Target="../media/image90.png"/><Relationship Id="rId143" Type="http://schemas.openxmlformats.org/officeDocument/2006/relationships/image" Target="../media/image100.png"/><Relationship Id="rId148" Type="http://schemas.openxmlformats.org/officeDocument/2006/relationships/image" Target="../media/image102.png"/><Relationship Id="rId164" Type="http://schemas.openxmlformats.org/officeDocument/2006/relationships/customXml" Target="../ink/ink501.xml"/><Relationship Id="rId169" Type="http://schemas.openxmlformats.org/officeDocument/2006/relationships/image" Target="../media/image112.png"/><Relationship Id="rId185" Type="http://schemas.openxmlformats.org/officeDocument/2006/relationships/customXml" Target="../ink/ink512.xml"/><Relationship Id="rId4" Type="http://schemas.openxmlformats.org/officeDocument/2006/relationships/customXml" Target="../ink/ink419.xml"/><Relationship Id="rId9" Type="http://schemas.openxmlformats.org/officeDocument/2006/relationships/image" Target="../media/image34.png"/><Relationship Id="rId180" Type="http://schemas.openxmlformats.org/officeDocument/2006/relationships/image" Target="../media/image117.png"/><Relationship Id="rId210" Type="http://schemas.openxmlformats.org/officeDocument/2006/relationships/image" Target="../media/image132.png"/><Relationship Id="rId215" Type="http://schemas.openxmlformats.org/officeDocument/2006/relationships/image" Target="../media/image134.png"/><Relationship Id="rId26" Type="http://schemas.openxmlformats.org/officeDocument/2006/relationships/customXml" Target="../ink/ink430.xml"/><Relationship Id="rId231" Type="http://schemas.openxmlformats.org/officeDocument/2006/relationships/image" Target="../media/image142.png"/><Relationship Id="rId47" Type="http://schemas.openxmlformats.org/officeDocument/2006/relationships/image" Target="../media/image53.png"/><Relationship Id="rId68" Type="http://schemas.openxmlformats.org/officeDocument/2006/relationships/image" Target="../media/image63.png"/><Relationship Id="rId89" Type="http://schemas.openxmlformats.org/officeDocument/2006/relationships/customXml" Target="../ink/ink462.xml"/><Relationship Id="rId112" Type="http://schemas.openxmlformats.org/officeDocument/2006/relationships/image" Target="../media/image85.png"/><Relationship Id="rId133" Type="http://schemas.openxmlformats.org/officeDocument/2006/relationships/image" Target="../media/image95.png"/><Relationship Id="rId154" Type="http://schemas.openxmlformats.org/officeDocument/2006/relationships/image" Target="../media/image105.png"/><Relationship Id="rId175" Type="http://schemas.openxmlformats.org/officeDocument/2006/relationships/customXml" Target="../ink/ink507.xml"/><Relationship Id="rId196" Type="http://schemas.openxmlformats.org/officeDocument/2006/relationships/image" Target="../media/image125.png"/><Relationship Id="rId200" Type="http://schemas.openxmlformats.org/officeDocument/2006/relationships/image" Target="../media/image127.png"/><Relationship Id="rId16" Type="http://schemas.openxmlformats.org/officeDocument/2006/relationships/customXml" Target="../ink/ink425.xml"/><Relationship Id="rId221" Type="http://schemas.openxmlformats.org/officeDocument/2006/relationships/image" Target="../media/image137.png"/><Relationship Id="rId37" Type="http://schemas.openxmlformats.org/officeDocument/2006/relationships/image" Target="../media/image48.png"/><Relationship Id="rId58" Type="http://schemas.openxmlformats.org/officeDocument/2006/relationships/customXml" Target="../ink/ink446.xml"/><Relationship Id="rId79" Type="http://schemas.openxmlformats.org/officeDocument/2006/relationships/customXml" Target="../ink/ink457.xml"/><Relationship Id="rId102" Type="http://schemas.openxmlformats.org/officeDocument/2006/relationships/image" Target="../media/image80.png"/><Relationship Id="rId123" Type="http://schemas.openxmlformats.org/officeDocument/2006/relationships/customXml" Target="../ink/ink479.xml"/><Relationship Id="rId144" Type="http://schemas.openxmlformats.org/officeDocument/2006/relationships/customXml" Target="../ink/ink490.xml"/><Relationship Id="rId90" Type="http://schemas.openxmlformats.org/officeDocument/2006/relationships/image" Target="../media/image74.png"/><Relationship Id="rId165" Type="http://schemas.openxmlformats.org/officeDocument/2006/relationships/image" Target="../media/image110.png"/><Relationship Id="rId186" Type="http://schemas.openxmlformats.org/officeDocument/2006/relationships/image" Target="../media/image120.png"/><Relationship Id="rId211" Type="http://schemas.openxmlformats.org/officeDocument/2006/relationships/customXml" Target="../ink/ink525.xml"/><Relationship Id="rId232" Type="http://schemas.openxmlformats.org/officeDocument/2006/relationships/customXml" Target="../ink/ink536.xml"/><Relationship Id="rId27" Type="http://schemas.openxmlformats.org/officeDocument/2006/relationships/image" Target="../media/image43.png"/><Relationship Id="rId48" Type="http://schemas.openxmlformats.org/officeDocument/2006/relationships/customXml" Target="../ink/ink441.xml"/><Relationship Id="rId69" Type="http://schemas.openxmlformats.org/officeDocument/2006/relationships/customXml" Target="../ink/ink452.xml"/><Relationship Id="rId113" Type="http://schemas.openxmlformats.org/officeDocument/2006/relationships/customXml" Target="../ink/ink474.xml"/><Relationship Id="rId134" Type="http://schemas.openxmlformats.org/officeDocument/2006/relationships/customXml" Target="../ink/ink485.xml"/><Relationship Id="rId80" Type="http://schemas.openxmlformats.org/officeDocument/2006/relationships/image" Target="../media/image69.png"/><Relationship Id="rId155" Type="http://schemas.openxmlformats.org/officeDocument/2006/relationships/customXml" Target="../ink/ink496.xml"/><Relationship Id="rId176" Type="http://schemas.openxmlformats.org/officeDocument/2006/relationships/image" Target="../media/image115.png"/><Relationship Id="rId197" Type="http://schemas.openxmlformats.org/officeDocument/2006/relationships/customXml" Target="../ink/ink518.xml"/><Relationship Id="rId201" Type="http://schemas.openxmlformats.org/officeDocument/2006/relationships/customXml" Target="../ink/ink520.xml"/><Relationship Id="rId222" Type="http://schemas.openxmlformats.org/officeDocument/2006/relationships/customXml" Target="../ink/ink531.xml"/><Relationship Id="rId17" Type="http://schemas.openxmlformats.org/officeDocument/2006/relationships/image" Target="../media/image38.png"/><Relationship Id="rId38" Type="http://schemas.openxmlformats.org/officeDocument/2006/relationships/customXml" Target="../ink/ink436.xml"/><Relationship Id="rId59" Type="http://schemas.openxmlformats.org/officeDocument/2006/relationships/image" Target="../media/image59.png"/><Relationship Id="rId103" Type="http://schemas.openxmlformats.org/officeDocument/2006/relationships/customXml" Target="../ink/ink469.xml"/><Relationship Id="rId124" Type="http://schemas.openxmlformats.org/officeDocument/2006/relationships/image" Target="../media/image91.png"/><Relationship Id="rId70" Type="http://schemas.openxmlformats.org/officeDocument/2006/relationships/image" Target="../media/image64.png"/><Relationship Id="rId91" Type="http://schemas.openxmlformats.org/officeDocument/2006/relationships/customXml" Target="../ink/ink463.xml"/><Relationship Id="rId145" Type="http://schemas.openxmlformats.org/officeDocument/2006/relationships/customXml" Target="../ink/ink491.xml"/><Relationship Id="rId166" Type="http://schemas.openxmlformats.org/officeDocument/2006/relationships/customXml" Target="../ink/ink502.xml"/><Relationship Id="rId187" Type="http://schemas.openxmlformats.org/officeDocument/2006/relationships/customXml" Target="../ink/ink51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33.png"/><Relationship Id="rId233" Type="http://schemas.openxmlformats.org/officeDocument/2006/relationships/image" Target="../media/image143.png"/><Relationship Id="rId28" Type="http://schemas.openxmlformats.org/officeDocument/2006/relationships/customXml" Target="../ink/ink431.xml"/><Relationship Id="rId49" Type="http://schemas.openxmlformats.org/officeDocument/2006/relationships/image" Target="../media/image54.png"/><Relationship Id="rId114" Type="http://schemas.openxmlformats.org/officeDocument/2006/relationships/image" Target="../media/image86.png"/><Relationship Id="rId60" Type="http://schemas.openxmlformats.org/officeDocument/2006/relationships/customXml" Target="../ink/ink447.xml"/><Relationship Id="rId81" Type="http://schemas.openxmlformats.org/officeDocument/2006/relationships/customXml" Target="../ink/ink458.xml"/><Relationship Id="rId135" Type="http://schemas.openxmlformats.org/officeDocument/2006/relationships/image" Target="../media/image96.png"/><Relationship Id="rId156" Type="http://schemas.openxmlformats.org/officeDocument/2006/relationships/image" Target="../media/image106.png"/><Relationship Id="rId177" Type="http://schemas.openxmlformats.org/officeDocument/2006/relationships/customXml" Target="../ink/ink508.xml"/><Relationship Id="rId198" Type="http://schemas.openxmlformats.org/officeDocument/2006/relationships/image" Target="../media/image126.png"/><Relationship Id="rId202" Type="http://schemas.openxmlformats.org/officeDocument/2006/relationships/image" Target="../media/image128.png"/><Relationship Id="rId223" Type="http://schemas.openxmlformats.org/officeDocument/2006/relationships/image" Target="../media/image138.png"/><Relationship Id="rId18" Type="http://schemas.openxmlformats.org/officeDocument/2006/relationships/customXml" Target="../ink/ink426.xml"/><Relationship Id="rId39" Type="http://schemas.openxmlformats.org/officeDocument/2006/relationships/image" Target="../media/image49.png"/><Relationship Id="rId50" Type="http://schemas.openxmlformats.org/officeDocument/2006/relationships/customXml" Target="../ink/ink442.xml"/><Relationship Id="rId104" Type="http://schemas.openxmlformats.org/officeDocument/2006/relationships/image" Target="../media/image81.png"/><Relationship Id="rId125" Type="http://schemas.openxmlformats.org/officeDocument/2006/relationships/customXml" Target="../ink/ink480.xml"/><Relationship Id="rId146" Type="http://schemas.openxmlformats.org/officeDocument/2006/relationships/image" Target="../media/image101.png"/><Relationship Id="rId167" Type="http://schemas.openxmlformats.org/officeDocument/2006/relationships/image" Target="../media/image111.png"/><Relationship Id="rId188" Type="http://schemas.openxmlformats.org/officeDocument/2006/relationships/image" Target="../media/image121.png"/><Relationship Id="rId71" Type="http://schemas.openxmlformats.org/officeDocument/2006/relationships/customXml" Target="../ink/ink453.xml"/><Relationship Id="rId92" Type="http://schemas.openxmlformats.org/officeDocument/2006/relationships/image" Target="../media/image75.png"/><Relationship Id="rId213" Type="http://schemas.openxmlformats.org/officeDocument/2006/relationships/customXml" Target="../ink/ink526.xml"/><Relationship Id="rId2" Type="http://schemas.openxmlformats.org/officeDocument/2006/relationships/customXml" Target="../ink/ink418.xml"/><Relationship Id="rId29" Type="http://schemas.openxmlformats.org/officeDocument/2006/relationships/image" Target="../media/image44.png"/><Relationship Id="rId40" Type="http://schemas.openxmlformats.org/officeDocument/2006/relationships/customXml" Target="../ink/ink437.xml"/><Relationship Id="rId115" Type="http://schemas.openxmlformats.org/officeDocument/2006/relationships/customXml" Target="../ink/ink475.xml"/><Relationship Id="rId136" Type="http://schemas.openxmlformats.org/officeDocument/2006/relationships/customXml" Target="../ink/ink486.xml"/><Relationship Id="rId157" Type="http://schemas.openxmlformats.org/officeDocument/2006/relationships/customXml" Target="../ink/ink497.xml"/><Relationship Id="rId178" Type="http://schemas.openxmlformats.org/officeDocument/2006/relationships/image" Target="../media/image116.png"/><Relationship Id="rId61" Type="http://schemas.openxmlformats.org/officeDocument/2006/relationships/image" Target="../media/image60.png"/><Relationship Id="rId82" Type="http://schemas.openxmlformats.org/officeDocument/2006/relationships/image" Target="../media/image70.png"/><Relationship Id="rId199" Type="http://schemas.openxmlformats.org/officeDocument/2006/relationships/customXml" Target="../ink/ink519.xml"/><Relationship Id="rId203" Type="http://schemas.openxmlformats.org/officeDocument/2006/relationships/customXml" Target="../ink/ink521.xml"/><Relationship Id="rId19" Type="http://schemas.openxmlformats.org/officeDocument/2006/relationships/image" Target="../media/image39.png"/><Relationship Id="rId224" Type="http://schemas.openxmlformats.org/officeDocument/2006/relationships/customXml" Target="../ink/ink532.xml"/><Relationship Id="rId30" Type="http://schemas.openxmlformats.org/officeDocument/2006/relationships/customXml" Target="../ink/ink432.xml"/><Relationship Id="rId105" Type="http://schemas.openxmlformats.org/officeDocument/2006/relationships/customXml" Target="../ink/ink470.xml"/><Relationship Id="rId126" Type="http://schemas.openxmlformats.org/officeDocument/2006/relationships/image" Target="../media/image92.png"/><Relationship Id="rId147" Type="http://schemas.openxmlformats.org/officeDocument/2006/relationships/customXml" Target="../ink/ink492.xml"/><Relationship Id="rId168" Type="http://schemas.openxmlformats.org/officeDocument/2006/relationships/customXml" Target="../ink/ink503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93" Type="http://schemas.openxmlformats.org/officeDocument/2006/relationships/customXml" Target="../ink/ink464.xml"/><Relationship Id="rId189" Type="http://schemas.openxmlformats.org/officeDocument/2006/relationships/customXml" Target="../ink/ink514.xml"/><Relationship Id="rId3" Type="http://schemas.openxmlformats.org/officeDocument/2006/relationships/image" Target="../media/image31.png"/><Relationship Id="rId214" Type="http://schemas.openxmlformats.org/officeDocument/2006/relationships/customXml" Target="../ink/ink527.xml"/><Relationship Id="rId116" Type="http://schemas.openxmlformats.org/officeDocument/2006/relationships/image" Target="../media/image87.png"/><Relationship Id="rId137" Type="http://schemas.openxmlformats.org/officeDocument/2006/relationships/image" Target="../media/image97.png"/><Relationship Id="rId158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5.xml"/><Relationship Id="rId21" Type="http://schemas.openxmlformats.org/officeDocument/2006/relationships/image" Target="../media/image40.png"/><Relationship Id="rId42" Type="http://schemas.openxmlformats.org/officeDocument/2006/relationships/customXml" Target="../ink/ink557.xml"/><Relationship Id="rId63" Type="http://schemas.openxmlformats.org/officeDocument/2006/relationships/image" Target="../media/image61.png"/><Relationship Id="rId84" Type="http://schemas.openxmlformats.org/officeDocument/2006/relationships/image" Target="../media/image71.png"/><Relationship Id="rId138" Type="http://schemas.openxmlformats.org/officeDocument/2006/relationships/customXml" Target="../ink/ink606.xml"/><Relationship Id="rId159" Type="http://schemas.openxmlformats.org/officeDocument/2006/relationships/customXml" Target="../ink/ink617.xml"/><Relationship Id="rId170" Type="http://schemas.openxmlformats.org/officeDocument/2006/relationships/customXml" Target="../ink/ink623.xml"/><Relationship Id="rId191" Type="http://schemas.openxmlformats.org/officeDocument/2006/relationships/customXml" Target="../ink/ink634.xml"/><Relationship Id="rId205" Type="http://schemas.openxmlformats.org/officeDocument/2006/relationships/customXml" Target="../ink/ink641.xml"/><Relationship Id="rId226" Type="http://schemas.openxmlformats.org/officeDocument/2006/relationships/customXml" Target="../ink/ink652.xml"/><Relationship Id="rId247" Type="http://schemas.openxmlformats.org/officeDocument/2006/relationships/image" Target="../media/image150.png"/><Relationship Id="rId107" Type="http://schemas.openxmlformats.org/officeDocument/2006/relationships/customXml" Target="../ink/ink590.xml"/><Relationship Id="rId11" Type="http://schemas.openxmlformats.org/officeDocument/2006/relationships/image" Target="../media/image35.png"/><Relationship Id="rId32" Type="http://schemas.openxmlformats.org/officeDocument/2006/relationships/customXml" Target="../ink/ink552.xml"/><Relationship Id="rId53" Type="http://schemas.openxmlformats.org/officeDocument/2006/relationships/image" Target="../media/image56.png"/><Relationship Id="rId74" Type="http://schemas.openxmlformats.org/officeDocument/2006/relationships/image" Target="../media/image66.png"/><Relationship Id="rId128" Type="http://schemas.openxmlformats.org/officeDocument/2006/relationships/customXml" Target="../ink/ink601.xml"/><Relationship Id="rId149" Type="http://schemas.openxmlformats.org/officeDocument/2006/relationships/customXml" Target="../ink/ink612.xml"/><Relationship Id="rId5" Type="http://schemas.openxmlformats.org/officeDocument/2006/relationships/image" Target="../media/image32.png"/><Relationship Id="rId95" Type="http://schemas.openxmlformats.org/officeDocument/2006/relationships/customXml" Target="../ink/ink584.xml"/><Relationship Id="rId160" Type="http://schemas.openxmlformats.org/officeDocument/2006/relationships/image" Target="../media/image108.png"/><Relationship Id="rId181" Type="http://schemas.openxmlformats.org/officeDocument/2006/relationships/customXml" Target="../ink/ink629.xml"/><Relationship Id="rId216" Type="http://schemas.openxmlformats.org/officeDocument/2006/relationships/customXml" Target="../ink/ink647.xml"/><Relationship Id="rId237" Type="http://schemas.openxmlformats.org/officeDocument/2006/relationships/image" Target="../media/image145.png"/><Relationship Id="rId22" Type="http://schemas.openxmlformats.org/officeDocument/2006/relationships/customXml" Target="../ink/ink547.xml"/><Relationship Id="rId43" Type="http://schemas.openxmlformats.org/officeDocument/2006/relationships/image" Target="../media/image51.png"/><Relationship Id="rId64" Type="http://schemas.openxmlformats.org/officeDocument/2006/relationships/customXml" Target="../ink/ink568.xml"/><Relationship Id="rId118" Type="http://schemas.openxmlformats.org/officeDocument/2006/relationships/image" Target="../media/image88.png"/><Relationship Id="rId139" Type="http://schemas.openxmlformats.org/officeDocument/2006/relationships/image" Target="../media/image98.png"/><Relationship Id="rId85" Type="http://schemas.openxmlformats.org/officeDocument/2006/relationships/customXml" Target="../ink/ink579.xml"/><Relationship Id="rId150" Type="http://schemas.openxmlformats.org/officeDocument/2006/relationships/image" Target="../media/image103.png"/><Relationship Id="rId171" Type="http://schemas.openxmlformats.org/officeDocument/2006/relationships/image" Target="../media/image113.png"/><Relationship Id="rId192" Type="http://schemas.openxmlformats.org/officeDocument/2006/relationships/image" Target="../media/image123.png"/><Relationship Id="rId206" Type="http://schemas.openxmlformats.org/officeDocument/2006/relationships/image" Target="../media/image130.png"/><Relationship Id="rId227" Type="http://schemas.openxmlformats.org/officeDocument/2006/relationships/image" Target="../media/image140.png"/><Relationship Id="rId12" Type="http://schemas.openxmlformats.org/officeDocument/2006/relationships/customXml" Target="../ink/ink542.xml"/><Relationship Id="rId33" Type="http://schemas.openxmlformats.org/officeDocument/2006/relationships/image" Target="../media/image46.png"/><Relationship Id="rId108" Type="http://schemas.openxmlformats.org/officeDocument/2006/relationships/image" Target="../media/image83.png"/><Relationship Id="rId129" Type="http://schemas.openxmlformats.org/officeDocument/2006/relationships/image" Target="../media/image93.png"/><Relationship Id="rId54" Type="http://schemas.openxmlformats.org/officeDocument/2006/relationships/customXml" Target="../ink/ink563.xml"/><Relationship Id="rId75" Type="http://schemas.openxmlformats.org/officeDocument/2006/relationships/customXml" Target="../ink/ink574.xml"/><Relationship Id="rId96" Type="http://schemas.openxmlformats.org/officeDocument/2006/relationships/image" Target="../media/image77.png"/><Relationship Id="rId140" Type="http://schemas.openxmlformats.org/officeDocument/2006/relationships/customXml" Target="../ink/ink607.xml"/><Relationship Id="rId161" Type="http://schemas.openxmlformats.org/officeDocument/2006/relationships/customXml" Target="../ink/ink618.xml"/><Relationship Id="rId182" Type="http://schemas.openxmlformats.org/officeDocument/2006/relationships/image" Target="../media/image118.png"/><Relationship Id="rId217" Type="http://schemas.openxmlformats.org/officeDocument/2006/relationships/image" Target="../media/image135.png"/><Relationship Id="rId6" Type="http://schemas.openxmlformats.org/officeDocument/2006/relationships/customXml" Target="../ink/ink539.xml"/><Relationship Id="rId238" Type="http://schemas.openxmlformats.org/officeDocument/2006/relationships/customXml" Target="../ink/ink658.xml"/><Relationship Id="rId23" Type="http://schemas.openxmlformats.org/officeDocument/2006/relationships/image" Target="../media/image41.png"/><Relationship Id="rId119" Type="http://schemas.openxmlformats.org/officeDocument/2006/relationships/customXml" Target="../ink/ink596.xml"/><Relationship Id="rId44" Type="http://schemas.openxmlformats.org/officeDocument/2006/relationships/customXml" Target="../ink/ink558.xml"/><Relationship Id="rId65" Type="http://schemas.openxmlformats.org/officeDocument/2006/relationships/image" Target="../media/image62.png"/><Relationship Id="rId86" Type="http://schemas.openxmlformats.org/officeDocument/2006/relationships/image" Target="../media/image72.png"/><Relationship Id="rId130" Type="http://schemas.openxmlformats.org/officeDocument/2006/relationships/customXml" Target="../ink/ink602.xml"/><Relationship Id="rId151" Type="http://schemas.openxmlformats.org/officeDocument/2006/relationships/customXml" Target="../ink/ink613.xml"/><Relationship Id="rId172" Type="http://schemas.openxmlformats.org/officeDocument/2006/relationships/customXml" Target="../ink/ink624.xml"/><Relationship Id="rId193" Type="http://schemas.openxmlformats.org/officeDocument/2006/relationships/customXml" Target="../ink/ink635.xml"/><Relationship Id="rId207" Type="http://schemas.openxmlformats.org/officeDocument/2006/relationships/customXml" Target="../ink/ink642.xml"/><Relationship Id="rId228" Type="http://schemas.openxmlformats.org/officeDocument/2006/relationships/customXml" Target="../ink/ink653.xml"/><Relationship Id="rId13" Type="http://schemas.openxmlformats.org/officeDocument/2006/relationships/image" Target="../media/image36.png"/><Relationship Id="rId109" Type="http://schemas.openxmlformats.org/officeDocument/2006/relationships/customXml" Target="../ink/ink591.xml"/><Relationship Id="rId34" Type="http://schemas.openxmlformats.org/officeDocument/2006/relationships/customXml" Target="../ink/ink553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97" Type="http://schemas.openxmlformats.org/officeDocument/2006/relationships/customXml" Target="../ink/ink585.xml"/><Relationship Id="rId120" Type="http://schemas.openxmlformats.org/officeDocument/2006/relationships/image" Target="../media/image89.png"/><Relationship Id="rId141" Type="http://schemas.openxmlformats.org/officeDocument/2006/relationships/image" Target="../media/image99.png"/><Relationship Id="rId7" Type="http://schemas.openxmlformats.org/officeDocument/2006/relationships/image" Target="../media/image33.png"/><Relationship Id="rId162" Type="http://schemas.openxmlformats.org/officeDocument/2006/relationships/customXml" Target="../ink/ink619.xml"/><Relationship Id="rId183" Type="http://schemas.openxmlformats.org/officeDocument/2006/relationships/customXml" Target="../ink/ink630.xml"/><Relationship Id="rId218" Type="http://schemas.openxmlformats.org/officeDocument/2006/relationships/customXml" Target="../ink/ink648.xml"/><Relationship Id="rId239" Type="http://schemas.openxmlformats.org/officeDocument/2006/relationships/image" Target="../media/image146.png"/><Relationship Id="rId24" Type="http://schemas.openxmlformats.org/officeDocument/2006/relationships/customXml" Target="../ink/ink548.xml"/><Relationship Id="rId45" Type="http://schemas.openxmlformats.org/officeDocument/2006/relationships/image" Target="../media/image52.png"/><Relationship Id="rId66" Type="http://schemas.openxmlformats.org/officeDocument/2006/relationships/customXml" Target="../ink/ink569.xml"/><Relationship Id="rId87" Type="http://schemas.openxmlformats.org/officeDocument/2006/relationships/customXml" Target="../ink/ink580.xml"/><Relationship Id="rId110" Type="http://schemas.openxmlformats.org/officeDocument/2006/relationships/image" Target="../media/image84.png"/><Relationship Id="rId131" Type="http://schemas.openxmlformats.org/officeDocument/2006/relationships/image" Target="../media/image94.png"/><Relationship Id="rId152" Type="http://schemas.openxmlformats.org/officeDocument/2006/relationships/image" Target="../media/image104.png"/><Relationship Id="rId173" Type="http://schemas.openxmlformats.org/officeDocument/2006/relationships/image" Target="../media/image114.png"/><Relationship Id="rId194" Type="http://schemas.openxmlformats.org/officeDocument/2006/relationships/image" Target="../media/image124.png"/><Relationship Id="rId208" Type="http://schemas.openxmlformats.org/officeDocument/2006/relationships/image" Target="../media/image131.png"/><Relationship Id="rId229" Type="http://schemas.openxmlformats.org/officeDocument/2006/relationships/image" Target="../media/image141.png"/><Relationship Id="rId240" Type="http://schemas.openxmlformats.org/officeDocument/2006/relationships/customXml" Target="../ink/ink659.xml"/><Relationship Id="rId14" Type="http://schemas.openxmlformats.org/officeDocument/2006/relationships/customXml" Target="../ink/ink543.xml"/><Relationship Id="rId35" Type="http://schemas.openxmlformats.org/officeDocument/2006/relationships/image" Target="../media/image47.png"/><Relationship Id="rId56" Type="http://schemas.openxmlformats.org/officeDocument/2006/relationships/customXml" Target="../ink/ink564.xml"/><Relationship Id="rId77" Type="http://schemas.openxmlformats.org/officeDocument/2006/relationships/customXml" Target="../ink/ink575.xml"/><Relationship Id="rId100" Type="http://schemas.openxmlformats.org/officeDocument/2006/relationships/image" Target="../media/image79.png"/><Relationship Id="rId8" Type="http://schemas.openxmlformats.org/officeDocument/2006/relationships/customXml" Target="../ink/ink540.xml"/><Relationship Id="rId98" Type="http://schemas.openxmlformats.org/officeDocument/2006/relationships/image" Target="../media/image78.png"/><Relationship Id="rId121" Type="http://schemas.openxmlformats.org/officeDocument/2006/relationships/customXml" Target="../ink/ink597.xml"/><Relationship Id="rId142" Type="http://schemas.openxmlformats.org/officeDocument/2006/relationships/customXml" Target="../ink/ink608.xml"/><Relationship Id="rId163" Type="http://schemas.openxmlformats.org/officeDocument/2006/relationships/image" Target="../media/image109.png"/><Relationship Id="rId184" Type="http://schemas.openxmlformats.org/officeDocument/2006/relationships/image" Target="../media/image119.png"/><Relationship Id="rId219" Type="http://schemas.openxmlformats.org/officeDocument/2006/relationships/image" Target="../media/image136.png"/><Relationship Id="rId230" Type="http://schemas.openxmlformats.org/officeDocument/2006/relationships/customXml" Target="../ink/ink654.xml"/><Relationship Id="rId25" Type="http://schemas.openxmlformats.org/officeDocument/2006/relationships/image" Target="../media/image42.png"/><Relationship Id="rId46" Type="http://schemas.openxmlformats.org/officeDocument/2006/relationships/customXml" Target="../ink/ink559.xml"/><Relationship Id="rId67" Type="http://schemas.openxmlformats.org/officeDocument/2006/relationships/customXml" Target="../ink/ink570.xml"/><Relationship Id="rId88" Type="http://schemas.openxmlformats.org/officeDocument/2006/relationships/image" Target="../media/image73.png"/><Relationship Id="rId111" Type="http://schemas.openxmlformats.org/officeDocument/2006/relationships/customXml" Target="../ink/ink592.xml"/><Relationship Id="rId132" Type="http://schemas.openxmlformats.org/officeDocument/2006/relationships/customXml" Target="../ink/ink603.xml"/><Relationship Id="rId153" Type="http://schemas.openxmlformats.org/officeDocument/2006/relationships/customXml" Target="../ink/ink614.xml"/><Relationship Id="rId174" Type="http://schemas.openxmlformats.org/officeDocument/2006/relationships/customXml" Target="../ink/ink625.xml"/><Relationship Id="rId195" Type="http://schemas.openxmlformats.org/officeDocument/2006/relationships/customXml" Target="../ink/ink636.xml"/><Relationship Id="rId209" Type="http://schemas.openxmlformats.org/officeDocument/2006/relationships/customXml" Target="../ink/ink643.xml"/><Relationship Id="rId220" Type="http://schemas.openxmlformats.org/officeDocument/2006/relationships/customXml" Target="../ink/ink649.xml"/><Relationship Id="rId241" Type="http://schemas.openxmlformats.org/officeDocument/2006/relationships/image" Target="../media/image147.png"/><Relationship Id="rId15" Type="http://schemas.openxmlformats.org/officeDocument/2006/relationships/image" Target="../media/image37.png"/><Relationship Id="rId36" Type="http://schemas.openxmlformats.org/officeDocument/2006/relationships/customXml" Target="../ink/ink554.xml"/><Relationship Id="rId57" Type="http://schemas.openxmlformats.org/officeDocument/2006/relationships/image" Target="../media/image58.png"/><Relationship Id="rId10" Type="http://schemas.openxmlformats.org/officeDocument/2006/relationships/customXml" Target="../ink/ink541.xml"/><Relationship Id="rId31" Type="http://schemas.openxmlformats.org/officeDocument/2006/relationships/image" Target="../media/image45.png"/><Relationship Id="rId52" Type="http://schemas.openxmlformats.org/officeDocument/2006/relationships/customXml" Target="../ink/ink562.xml"/><Relationship Id="rId73" Type="http://schemas.openxmlformats.org/officeDocument/2006/relationships/customXml" Target="../ink/ink573.xml"/><Relationship Id="rId78" Type="http://schemas.openxmlformats.org/officeDocument/2006/relationships/image" Target="../media/image68.png"/><Relationship Id="rId94" Type="http://schemas.openxmlformats.org/officeDocument/2006/relationships/image" Target="../media/image76.png"/><Relationship Id="rId99" Type="http://schemas.openxmlformats.org/officeDocument/2006/relationships/customXml" Target="../ink/ink586.xml"/><Relationship Id="rId101" Type="http://schemas.openxmlformats.org/officeDocument/2006/relationships/customXml" Target="../ink/ink587.xml"/><Relationship Id="rId122" Type="http://schemas.openxmlformats.org/officeDocument/2006/relationships/image" Target="../media/image90.png"/><Relationship Id="rId143" Type="http://schemas.openxmlformats.org/officeDocument/2006/relationships/image" Target="../media/image100.png"/><Relationship Id="rId148" Type="http://schemas.openxmlformats.org/officeDocument/2006/relationships/image" Target="../media/image102.png"/><Relationship Id="rId164" Type="http://schemas.openxmlformats.org/officeDocument/2006/relationships/customXml" Target="../ink/ink620.xml"/><Relationship Id="rId169" Type="http://schemas.openxmlformats.org/officeDocument/2006/relationships/image" Target="../media/image112.png"/><Relationship Id="rId185" Type="http://schemas.openxmlformats.org/officeDocument/2006/relationships/customXml" Target="../ink/ink631.xml"/><Relationship Id="rId4" Type="http://schemas.openxmlformats.org/officeDocument/2006/relationships/customXml" Target="../ink/ink538.xml"/><Relationship Id="rId9" Type="http://schemas.openxmlformats.org/officeDocument/2006/relationships/image" Target="../media/image34.png"/><Relationship Id="rId180" Type="http://schemas.openxmlformats.org/officeDocument/2006/relationships/image" Target="../media/image117.png"/><Relationship Id="rId210" Type="http://schemas.openxmlformats.org/officeDocument/2006/relationships/image" Target="../media/image132.png"/><Relationship Id="rId215" Type="http://schemas.openxmlformats.org/officeDocument/2006/relationships/image" Target="../media/image134.png"/><Relationship Id="rId236" Type="http://schemas.openxmlformats.org/officeDocument/2006/relationships/customXml" Target="../ink/ink657.xml"/><Relationship Id="rId26" Type="http://schemas.openxmlformats.org/officeDocument/2006/relationships/customXml" Target="../ink/ink549.xml"/><Relationship Id="rId231" Type="http://schemas.openxmlformats.org/officeDocument/2006/relationships/image" Target="../media/image142.png"/><Relationship Id="rId47" Type="http://schemas.openxmlformats.org/officeDocument/2006/relationships/image" Target="../media/image53.png"/><Relationship Id="rId68" Type="http://schemas.openxmlformats.org/officeDocument/2006/relationships/image" Target="../media/image63.png"/><Relationship Id="rId89" Type="http://schemas.openxmlformats.org/officeDocument/2006/relationships/customXml" Target="../ink/ink581.xml"/><Relationship Id="rId112" Type="http://schemas.openxmlformats.org/officeDocument/2006/relationships/image" Target="../media/image85.png"/><Relationship Id="rId133" Type="http://schemas.openxmlformats.org/officeDocument/2006/relationships/image" Target="../media/image95.png"/><Relationship Id="rId154" Type="http://schemas.openxmlformats.org/officeDocument/2006/relationships/image" Target="../media/image105.png"/><Relationship Id="rId175" Type="http://schemas.openxmlformats.org/officeDocument/2006/relationships/customXml" Target="../ink/ink626.xml"/><Relationship Id="rId196" Type="http://schemas.openxmlformats.org/officeDocument/2006/relationships/image" Target="../media/image125.png"/><Relationship Id="rId200" Type="http://schemas.openxmlformats.org/officeDocument/2006/relationships/image" Target="../media/image127.png"/><Relationship Id="rId16" Type="http://schemas.openxmlformats.org/officeDocument/2006/relationships/customXml" Target="../ink/ink544.xml"/><Relationship Id="rId221" Type="http://schemas.openxmlformats.org/officeDocument/2006/relationships/image" Target="../media/image137.png"/><Relationship Id="rId242" Type="http://schemas.openxmlformats.org/officeDocument/2006/relationships/customXml" Target="../ink/ink660.xml"/><Relationship Id="rId37" Type="http://schemas.openxmlformats.org/officeDocument/2006/relationships/image" Target="../media/image48.png"/><Relationship Id="rId58" Type="http://schemas.openxmlformats.org/officeDocument/2006/relationships/customXml" Target="../ink/ink565.xml"/><Relationship Id="rId79" Type="http://schemas.openxmlformats.org/officeDocument/2006/relationships/customXml" Target="../ink/ink576.xml"/><Relationship Id="rId102" Type="http://schemas.openxmlformats.org/officeDocument/2006/relationships/image" Target="../media/image80.png"/><Relationship Id="rId123" Type="http://schemas.openxmlformats.org/officeDocument/2006/relationships/customXml" Target="../ink/ink598.xml"/><Relationship Id="rId144" Type="http://schemas.openxmlformats.org/officeDocument/2006/relationships/customXml" Target="../ink/ink609.xml"/><Relationship Id="rId90" Type="http://schemas.openxmlformats.org/officeDocument/2006/relationships/image" Target="../media/image74.png"/><Relationship Id="rId165" Type="http://schemas.openxmlformats.org/officeDocument/2006/relationships/image" Target="../media/image110.png"/><Relationship Id="rId186" Type="http://schemas.openxmlformats.org/officeDocument/2006/relationships/image" Target="../media/image120.png"/><Relationship Id="rId211" Type="http://schemas.openxmlformats.org/officeDocument/2006/relationships/customXml" Target="../ink/ink644.xml"/><Relationship Id="rId232" Type="http://schemas.openxmlformats.org/officeDocument/2006/relationships/customXml" Target="../ink/ink655.xml"/><Relationship Id="rId27" Type="http://schemas.openxmlformats.org/officeDocument/2006/relationships/image" Target="../media/image43.png"/><Relationship Id="rId48" Type="http://schemas.openxmlformats.org/officeDocument/2006/relationships/customXml" Target="../ink/ink560.xml"/><Relationship Id="rId69" Type="http://schemas.openxmlformats.org/officeDocument/2006/relationships/customXml" Target="../ink/ink571.xml"/><Relationship Id="rId113" Type="http://schemas.openxmlformats.org/officeDocument/2006/relationships/customXml" Target="../ink/ink593.xml"/><Relationship Id="rId134" Type="http://schemas.openxmlformats.org/officeDocument/2006/relationships/customXml" Target="../ink/ink604.xml"/><Relationship Id="rId80" Type="http://schemas.openxmlformats.org/officeDocument/2006/relationships/image" Target="../media/image69.png"/><Relationship Id="rId155" Type="http://schemas.openxmlformats.org/officeDocument/2006/relationships/customXml" Target="../ink/ink615.xml"/><Relationship Id="rId176" Type="http://schemas.openxmlformats.org/officeDocument/2006/relationships/image" Target="../media/image115.png"/><Relationship Id="rId197" Type="http://schemas.openxmlformats.org/officeDocument/2006/relationships/customXml" Target="../ink/ink637.xml"/><Relationship Id="rId201" Type="http://schemas.openxmlformats.org/officeDocument/2006/relationships/customXml" Target="../ink/ink639.xml"/><Relationship Id="rId222" Type="http://schemas.openxmlformats.org/officeDocument/2006/relationships/customXml" Target="../ink/ink650.xml"/><Relationship Id="rId243" Type="http://schemas.openxmlformats.org/officeDocument/2006/relationships/image" Target="../media/image148.png"/><Relationship Id="rId17" Type="http://schemas.openxmlformats.org/officeDocument/2006/relationships/image" Target="../media/image38.png"/><Relationship Id="rId38" Type="http://schemas.openxmlformats.org/officeDocument/2006/relationships/customXml" Target="../ink/ink555.xml"/><Relationship Id="rId59" Type="http://schemas.openxmlformats.org/officeDocument/2006/relationships/image" Target="../media/image59.png"/><Relationship Id="rId103" Type="http://schemas.openxmlformats.org/officeDocument/2006/relationships/customXml" Target="../ink/ink588.xml"/><Relationship Id="rId124" Type="http://schemas.openxmlformats.org/officeDocument/2006/relationships/image" Target="../media/image91.png"/><Relationship Id="rId70" Type="http://schemas.openxmlformats.org/officeDocument/2006/relationships/image" Target="../media/image64.png"/><Relationship Id="rId91" Type="http://schemas.openxmlformats.org/officeDocument/2006/relationships/customXml" Target="../ink/ink582.xml"/><Relationship Id="rId145" Type="http://schemas.openxmlformats.org/officeDocument/2006/relationships/customXml" Target="../ink/ink610.xml"/><Relationship Id="rId166" Type="http://schemas.openxmlformats.org/officeDocument/2006/relationships/customXml" Target="../ink/ink621.xml"/><Relationship Id="rId187" Type="http://schemas.openxmlformats.org/officeDocument/2006/relationships/customXml" Target="../ink/ink63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33.png"/><Relationship Id="rId233" Type="http://schemas.openxmlformats.org/officeDocument/2006/relationships/image" Target="../media/image143.png"/><Relationship Id="rId28" Type="http://schemas.openxmlformats.org/officeDocument/2006/relationships/customXml" Target="../ink/ink550.xml"/><Relationship Id="rId49" Type="http://schemas.openxmlformats.org/officeDocument/2006/relationships/image" Target="../media/image54.png"/><Relationship Id="rId114" Type="http://schemas.openxmlformats.org/officeDocument/2006/relationships/image" Target="../media/image86.png"/><Relationship Id="rId60" Type="http://schemas.openxmlformats.org/officeDocument/2006/relationships/customXml" Target="../ink/ink566.xml"/><Relationship Id="rId81" Type="http://schemas.openxmlformats.org/officeDocument/2006/relationships/customXml" Target="../ink/ink577.xml"/><Relationship Id="rId135" Type="http://schemas.openxmlformats.org/officeDocument/2006/relationships/image" Target="../media/image96.png"/><Relationship Id="rId156" Type="http://schemas.openxmlformats.org/officeDocument/2006/relationships/image" Target="../media/image106.png"/><Relationship Id="rId177" Type="http://schemas.openxmlformats.org/officeDocument/2006/relationships/customXml" Target="../ink/ink627.xml"/><Relationship Id="rId198" Type="http://schemas.openxmlformats.org/officeDocument/2006/relationships/image" Target="../media/image126.png"/><Relationship Id="rId202" Type="http://schemas.openxmlformats.org/officeDocument/2006/relationships/image" Target="../media/image128.png"/><Relationship Id="rId223" Type="http://schemas.openxmlformats.org/officeDocument/2006/relationships/image" Target="../media/image138.png"/><Relationship Id="rId244" Type="http://schemas.openxmlformats.org/officeDocument/2006/relationships/customXml" Target="../ink/ink661.xml"/><Relationship Id="rId18" Type="http://schemas.openxmlformats.org/officeDocument/2006/relationships/customXml" Target="../ink/ink545.xml"/><Relationship Id="rId39" Type="http://schemas.openxmlformats.org/officeDocument/2006/relationships/image" Target="../media/image49.png"/><Relationship Id="rId50" Type="http://schemas.openxmlformats.org/officeDocument/2006/relationships/customXml" Target="../ink/ink561.xml"/><Relationship Id="rId104" Type="http://schemas.openxmlformats.org/officeDocument/2006/relationships/image" Target="../media/image81.png"/><Relationship Id="rId125" Type="http://schemas.openxmlformats.org/officeDocument/2006/relationships/customXml" Target="../ink/ink599.xml"/><Relationship Id="rId146" Type="http://schemas.openxmlformats.org/officeDocument/2006/relationships/image" Target="../media/image101.png"/><Relationship Id="rId167" Type="http://schemas.openxmlformats.org/officeDocument/2006/relationships/image" Target="../media/image111.png"/><Relationship Id="rId188" Type="http://schemas.openxmlformats.org/officeDocument/2006/relationships/image" Target="../media/image121.png"/><Relationship Id="rId71" Type="http://schemas.openxmlformats.org/officeDocument/2006/relationships/customXml" Target="../ink/ink572.xml"/><Relationship Id="rId92" Type="http://schemas.openxmlformats.org/officeDocument/2006/relationships/image" Target="../media/image75.png"/><Relationship Id="rId213" Type="http://schemas.openxmlformats.org/officeDocument/2006/relationships/customXml" Target="../ink/ink645.xml"/><Relationship Id="rId234" Type="http://schemas.openxmlformats.org/officeDocument/2006/relationships/customXml" Target="../ink/ink656.xml"/><Relationship Id="rId2" Type="http://schemas.openxmlformats.org/officeDocument/2006/relationships/customXml" Target="../ink/ink537.xml"/><Relationship Id="rId29" Type="http://schemas.openxmlformats.org/officeDocument/2006/relationships/image" Target="../media/image44.png"/><Relationship Id="rId40" Type="http://schemas.openxmlformats.org/officeDocument/2006/relationships/customXml" Target="../ink/ink556.xml"/><Relationship Id="rId115" Type="http://schemas.openxmlformats.org/officeDocument/2006/relationships/customXml" Target="../ink/ink594.xml"/><Relationship Id="rId136" Type="http://schemas.openxmlformats.org/officeDocument/2006/relationships/customXml" Target="../ink/ink605.xml"/><Relationship Id="rId157" Type="http://schemas.openxmlformats.org/officeDocument/2006/relationships/customXml" Target="../ink/ink616.xml"/><Relationship Id="rId178" Type="http://schemas.openxmlformats.org/officeDocument/2006/relationships/image" Target="../media/image116.png"/><Relationship Id="rId61" Type="http://schemas.openxmlformats.org/officeDocument/2006/relationships/image" Target="../media/image60.png"/><Relationship Id="rId82" Type="http://schemas.openxmlformats.org/officeDocument/2006/relationships/image" Target="../media/image70.png"/><Relationship Id="rId199" Type="http://schemas.openxmlformats.org/officeDocument/2006/relationships/customXml" Target="../ink/ink638.xml"/><Relationship Id="rId203" Type="http://schemas.openxmlformats.org/officeDocument/2006/relationships/customXml" Target="../ink/ink640.xml"/><Relationship Id="rId19" Type="http://schemas.openxmlformats.org/officeDocument/2006/relationships/image" Target="../media/image39.png"/><Relationship Id="rId224" Type="http://schemas.openxmlformats.org/officeDocument/2006/relationships/customXml" Target="../ink/ink651.xml"/><Relationship Id="rId245" Type="http://schemas.openxmlformats.org/officeDocument/2006/relationships/image" Target="../media/image149.png"/><Relationship Id="rId30" Type="http://schemas.openxmlformats.org/officeDocument/2006/relationships/customXml" Target="../ink/ink551.xml"/><Relationship Id="rId105" Type="http://schemas.openxmlformats.org/officeDocument/2006/relationships/customXml" Target="../ink/ink589.xml"/><Relationship Id="rId126" Type="http://schemas.openxmlformats.org/officeDocument/2006/relationships/image" Target="../media/image92.png"/><Relationship Id="rId147" Type="http://schemas.openxmlformats.org/officeDocument/2006/relationships/customXml" Target="../ink/ink611.xml"/><Relationship Id="rId168" Type="http://schemas.openxmlformats.org/officeDocument/2006/relationships/customXml" Target="../ink/ink622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93" Type="http://schemas.openxmlformats.org/officeDocument/2006/relationships/customXml" Target="../ink/ink583.xml"/><Relationship Id="rId189" Type="http://schemas.openxmlformats.org/officeDocument/2006/relationships/customXml" Target="../ink/ink633.xml"/><Relationship Id="rId3" Type="http://schemas.openxmlformats.org/officeDocument/2006/relationships/image" Target="../media/image31.png"/><Relationship Id="rId214" Type="http://schemas.openxmlformats.org/officeDocument/2006/relationships/customXml" Target="../ink/ink646.xml"/><Relationship Id="rId235" Type="http://schemas.openxmlformats.org/officeDocument/2006/relationships/image" Target="../media/image144.png"/><Relationship Id="rId116" Type="http://schemas.openxmlformats.org/officeDocument/2006/relationships/image" Target="../media/image87.png"/><Relationship Id="rId137" Type="http://schemas.openxmlformats.org/officeDocument/2006/relationships/image" Target="../media/image97.png"/><Relationship Id="rId158" Type="http://schemas.openxmlformats.org/officeDocument/2006/relationships/image" Target="../media/image107.png"/><Relationship Id="rId20" Type="http://schemas.openxmlformats.org/officeDocument/2006/relationships/customXml" Target="../ink/ink546.xml"/><Relationship Id="rId41" Type="http://schemas.openxmlformats.org/officeDocument/2006/relationships/image" Target="../media/image50.png"/><Relationship Id="rId62" Type="http://schemas.openxmlformats.org/officeDocument/2006/relationships/customXml" Target="../ink/ink567.xml"/><Relationship Id="rId83" Type="http://schemas.openxmlformats.org/officeDocument/2006/relationships/customXml" Target="../ink/ink578.xml"/><Relationship Id="rId179" Type="http://schemas.openxmlformats.org/officeDocument/2006/relationships/customXml" Target="../ink/ink628.xml"/><Relationship Id="rId190" Type="http://schemas.openxmlformats.org/officeDocument/2006/relationships/image" Target="../media/image122.png"/><Relationship Id="rId204" Type="http://schemas.openxmlformats.org/officeDocument/2006/relationships/image" Target="../media/image129.png"/><Relationship Id="rId225" Type="http://schemas.openxmlformats.org/officeDocument/2006/relationships/image" Target="../media/image139.png"/><Relationship Id="rId246" Type="http://schemas.openxmlformats.org/officeDocument/2006/relationships/customXml" Target="../ink/ink662.xml"/><Relationship Id="rId106" Type="http://schemas.openxmlformats.org/officeDocument/2006/relationships/image" Target="../media/image82.png"/><Relationship Id="rId127" Type="http://schemas.openxmlformats.org/officeDocument/2006/relationships/customXml" Target="../ink/ink600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1.xml"/><Relationship Id="rId21" Type="http://schemas.openxmlformats.org/officeDocument/2006/relationships/image" Target="../media/image40.png"/><Relationship Id="rId63" Type="http://schemas.openxmlformats.org/officeDocument/2006/relationships/image" Target="../media/image61.png"/><Relationship Id="rId159" Type="http://schemas.openxmlformats.org/officeDocument/2006/relationships/customXml" Target="../ink/ink743.xml"/><Relationship Id="rId170" Type="http://schemas.openxmlformats.org/officeDocument/2006/relationships/customXml" Target="../ink/ink749.xml"/><Relationship Id="rId191" Type="http://schemas.openxmlformats.org/officeDocument/2006/relationships/customXml" Target="../ink/ink760.xml"/><Relationship Id="rId205" Type="http://schemas.openxmlformats.org/officeDocument/2006/relationships/customXml" Target="../ink/ink767.xml"/><Relationship Id="rId226" Type="http://schemas.openxmlformats.org/officeDocument/2006/relationships/customXml" Target="../ink/ink778.xml"/><Relationship Id="rId247" Type="http://schemas.openxmlformats.org/officeDocument/2006/relationships/image" Target="../media/image150.png"/><Relationship Id="rId107" Type="http://schemas.openxmlformats.org/officeDocument/2006/relationships/customXml" Target="../ink/ink716.xml"/><Relationship Id="rId11" Type="http://schemas.openxmlformats.org/officeDocument/2006/relationships/image" Target="../media/image35.png"/><Relationship Id="rId32" Type="http://schemas.openxmlformats.org/officeDocument/2006/relationships/customXml" Target="../ink/ink678.xml"/><Relationship Id="rId53" Type="http://schemas.openxmlformats.org/officeDocument/2006/relationships/image" Target="../media/image56.png"/><Relationship Id="rId74" Type="http://schemas.openxmlformats.org/officeDocument/2006/relationships/image" Target="../media/image66.png"/><Relationship Id="rId128" Type="http://schemas.openxmlformats.org/officeDocument/2006/relationships/customXml" Target="../ink/ink727.xml"/><Relationship Id="rId149" Type="http://schemas.openxmlformats.org/officeDocument/2006/relationships/customXml" Target="../ink/ink738.xml"/><Relationship Id="rId5" Type="http://schemas.openxmlformats.org/officeDocument/2006/relationships/image" Target="../media/image32.png"/><Relationship Id="rId95" Type="http://schemas.openxmlformats.org/officeDocument/2006/relationships/customXml" Target="../ink/ink710.xml"/><Relationship Id="rId160" Type="http://schemas.openxmlformats.org/officeDocument/2006/relationships/image" Target="../media/image108.png"/><Relationship Id="rId181" Type="http://schemas.openxmlformats.org/officeDocument/2006/relationships/customXml" Target="../ink/ink755.xml"/><Relationship Id="rId216" Type="http://schemas.openxmlformats.org/officeDocument/2006/relationships/customXml" Target="../ink/ink773.xml"/><Relationship Id="rId237" Type="http://schemas.openxmlformats.org/officeDocument/2006/relationships/image" Target="../media/image145.png"/><Relationship Id="rId258" Type="http://schemas.openxmlformats.org/officeDocument/2006/relationships/image" Target="../media/image155.png"/><Relationship Id="rId22" Type="http://schemas.openxmlformats.org/officeDocument/2006/relationships/customXml" Target="../ink/ink673.xml"/><Relationship Id="rId43" Type="http://schemas.openxmlformats.org/officeDocument/2006/relationships/image" Target="../media/image51.png"/><Relationship Id="rId64" Type="http://schemas.openxmlformats.org/officeDocument/2006/relationships/customXml" Target="../ink/ink694.xml"/><Relationship Id="rId118" Type="http://schemas.openxmlformats.org/officeDocument/2006/relationships/image" Target="../media/image88.png"/><Relationship Id="rId139" Type="http://schemas.openxmlformats.org/officeDocument/2006/relationships/image" Target="../media/image98.png"/><Relationship Id="rId85" Type="http://schemas.openxmlformats.org/officeDocument/2006/relationships/customXml" Target="../ink/ink705.xml"/><Relationship Id="rId150" Type="http://schemas.openxmlformats.org/officeDocument/2006/relationships/image" Target="../media/image103.png"/><Relationship Id="rId171" Type="http://schemas.openxmlformats.org/officeDocument/2006/relationships/image" Target="../media/image113.png"/><Relationship Id="rId192" Type="http://schemas.openxmlformats.org/officeDocument/2006/relationships/image" Target="../media/image123.png"/><Relationship Id="rId206" Type="http://schemas.openxmlformats.org/officeDocument/2006/relationships/image" Target="../media/image130.png"/><Relationship Id="rId227" Type="http://schemas.openxmlformats.org/officeDocument/2006/relationships/image" Target="../media/image140.png"/><Relationship Id="rId248" Type="http://schemas.openxmlformats.org/officeDocument/2006/relationships/customXml" Target="../ink/ink789.xml"/><Relationship Id="rId12" Type="http://schemas.openxmlformats.org/officeDocument/2006/relationships/customXml" Target="../ink/ink668.xml"/><Relationship Id="rId33" Type="http://schemas.openxmlformats.org/officeDocument/2006/relationships/image" Target="../media/image46.png"/><Relationship Id="rId108" Type="http://schemas.openxmlformats.org/officeDocument/2006/relationships/image" Target="../media/image83.png"/><Relationship Id="rId129" Type="http://schemas.openxmlformats.org/officeDocument/2006/relationships/image" Target="../media/image93.png"/><Relationship Id="rId54" Type="http://schemas.openxmlformats.org/officeDocument/2006/relationships/customXml" Target="../ink/ink689.xml"/><Relationship Id="rId75" Type="http://schemas.openxmlformats.org/officeDocument/2006/relationships/customXml" Target="../ink/ink700.xml"/><Relationship Id="rId96" Type="http://schemas.openxmlformats.org/officeDocument/2006/relationships/image" Target="../media/image77.png"/><Relationship Id="rId140" Type="http://schemas.openxmlformats.org/officeDocument/2006/relationships/customXml" Target="../ink/ink733.xml"/><Relationship Id="rId161" Type="http://schemas.openxmlformats.org/officeDocument/2006/relationships/customXml" Target="../ink/ink744.xml"/><Relationship Id="rId182" Type="http://schemas.openxmlformats.org/officeDocument/2006/relationships/image" Target="../media/image118.png"/><Relationship Id="rId217" Type="http://schemas.openxmlformats.org/officeDocument/2006/relationships/image" Target="../media/image135.png"/><Relationship Id="rId6" Type="http://schemas.openxmlformats.org/officeDocument/2006/relationships/customXml" Target="../ink/ink665.xml"/><Relationship Id="rId238" Type="http://schemas.openxmlformats.org/officeDocument/2006/relationships/customXml" Target="../ink/ink784.xml"/><Relationship Id="rId259" Type="http://schemas.openxmlformats.org/officeDocument/2006/relationships/customXml" Target="../ink/ink795.xml"/><Relationship Id="rId23" Type="http://schemas.openxmlformats.org/officeDocument/2006/relationships/image" Target="../media/image41.png"/><Relationship Id="rId119" Type="http://schemas.openxmlformats.org/officeDocument/2006/relationships/customXml" Target="../ink/ink722.xml"/><Relationship Id="rId44" Type="http://schemas.openxmlformats.org/officeDocument/2006/relationships/customXml" Target="../ink/ink684.xml"/><Relationship Id="rId65" Type="http://schemas.openxmlformats.org/officeDocument/2006/relationships/image" Target="../media/image62.png"/><Relationship Id="rId86" Type="http://schemas.openxmlformats.org/officeDocument/2006/relationships/image" Target="../media/image72.png"/><Relationship Id="rId130" Type="http://schemas.openxmlformats.org/officeDocument/2006/relationships/customXml" Target="../ink/ink728.xml"/><Relationship Id="rId151" Type="http://schemas.openxmlformats.org/officeDocument/2006/relationships/customXml" Target="../ink/ink739.xml"/><Relationship Id="rId172" Type="http://schemas.openxmlformats.org/officeDocument/2006/relationships/customXml" Target="../ink/ink750.xml"/><Relationship Id="rId193" Type="http://schemas.openxmlformats.org/officeDocument/2006/relationships/customXml" Target="../ink/ink761.xml"/><Relationship Id="rId207" Type="http://schemas.openxmlformats.org/officeDocument/2006/relationships/customXml" Target="../ink/ink768.xml"/><Relationship Id="rId228" Type="http://schemas.openxmlformats.org/officeDocument/2006/relationships/customXml" Target="../ink/ink779.xml"/><Relationship Id="rId249" Type="http://schemas.openxmlformats.org/officeDocument/2006/relationships/image" Target="../media/image151.png"/><Relationship Id="rId13" Type="http://schemas.openxmlformats.org/officeDocument/2006/relationships/image" Target="../media/image36.png"/><Relationship Id="rId109" Type="http://schemas.openxmlformats.org/officeDocument/2006/relationships/customXml" Target="../ink/ink717.xml"/><Relationship Id="rId260" Type="http://schemas.openxmlformats.org/officeDocument/2006/relationships/image" Target="../media/image156.png"/><Relationship Id="rId34" Type="http://schemas.openxmlformats.org/officeDocument/2006/relationships/customXml" Target="../ink/ink679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97" Type="http://schemas.openxmlformats.org/officeDocument/2006/relationships/customXml" Target="../ink/ink711.xml"/><Relationship Id="rId120" Type="http://schemas.openxmlformats.org/officeDocument/2006/relationships/image" Target="../media/image89.png"/><Relationship Id="rId141" Type="http://schemas.openxmlformats.org/officeDocument/2006/relationships/image" Target="../media/image99.png"/><Relationship Id="rId7" Type="http://schemas.openxmlformats.org/officeDocument/2006/relationships/image" Target="../media/image33.png"/><Relationship Id="rId162" Type="http://schemas.openxmlformats.org/officeDocument/2006/relationships/customXml" Target="../ink/ink745.xml"/><Relationship Id="rId183" Type="http://schemas.openxmlformats.org/officeDocument/2006/relationships/customXml" Target="../ink/ink756.xml"/><Relationship Id="rId218" Type="http://schemas.openxmlformats.org/officeDocument/2006/relationships/customXml" Target="../ink/ink774.xml"/><Relationship Id="rId239" Type="http://schemas.openxmlformats.org/officeDocument/2006/relationships/image" Target="../media/image146.png"/><Relationship Id="rId250" Type="http://schemas.openxmlformats.org/officeDocument/2006/relationships/customXml" Target="../ink/ink790.xml"/><Relationship Id="rId24" Type="http://schemas.openxmlformats.org/officeDocument/2006/relationships/customXml" Target="../ink/ink674.xml"/><Relationship Id="rId45" Type="http://schemas.openxmlformats.org/officeDocument/2006/relationships/image" Target="../media/image52.png"/><Relationship Id="rId66" Type="http://schemas.openxmlformats.org/officeDocument/2006/relationships/customXml" Target="../ink/ink695.xml"/><Relationship Id="rId87" Type="http://schemas.openxmlformats.org/officeDocument/2006/relationships/customXml" Target="../ink/ink706.xml"/><Relationship Id="rId110" Type="http://schemas.openxmlformats.org/officeDocument/2006/relationships/image" Target="../media/image84.png"/><Relationship Id="rId131" Type="http://schemas.openxmlformats.org/officeDocument/2006/relationships/image" Target="../media/image94.png"/><Relationship Id="rId152" Type="http://schemas.openxmlformats.org/officeDocument/2006/relationships/image" Target="../media/image104.png"/><Relationship Id="rId173" Type="http://schemas.openxmlformats.org/officeDocument/2006/relationships/image" Target="../media/image114.png"/><Relationship Id="rId194" Type="http://schemas.openxmlformats.org/officeDocument/2006/relationships/image" Target="../media/image124.png"/><Relationship Id="rId208" Type="http://schemas.openxmlformats.org/officeDocument/2006/relationships/image" Target="../media/image131.png"/><Relationship Id="rId229" Type="http://schemas.openxmlformats.org/officeDocument/2006/relationships/image" Target="../media/image141.png"/><Relationship Id="rId240" Type="http://schemas.openxmlformats.org/officeDocument/2006/relationships/customXml" Target="../ink/ink785.xml"/><Relationship Id="rId261" Type="http://schemas.openxmlformats.org/officeDocument/2006/relationships/customXml" Target="../ink/ink796.xml"/><Relationship Id="rId14" Type="http://schemas.openxmlformats.org/officeDocument/2006/relationships/customXml" Target="../ink/ink669.xml"/><Relationship Id="rId35" Type="http://schemas.openxmlformats.org/officeDocument/2006/relationships/image" Target="../media/image47.png"/><Relationship Id="rId56" Type="http://schemas.openxmlformats.org/officeDocument/2006/relationships/customXml" Target="../ink/ink690.xml"/><Relationship Id="rId77" Type="http://schemas.openxmlformats.org/officeDocument/2006/relationships/customXml" Target="../ink/ink701.xml"/><Relationship Id="rId100" Type="http://schemas.openxmlformats.org/officeDocument/2006/relationships/image" Target="../media/image79.png"/><Relationship Id="rId8" Type="http://schemas.openxmlformats.org/officeDocument/2006/relationships/customXml" Target="../ink/ink666.xml"/><Relationship Id="rId98" Type="http://schemas.openxmlformats.org/officeDocument/2006/relationships/image" Target="../media/image78.png"/><Relationship Id="rId121" Type="http://schemas.openxmlformats.org/officeDocument/2006/relationships/customXml" Target="../ink/ink723.xml"/><Relationship Id="rId142" Type="http://schemas.openxmlformats.org/officeDocument/2006/relationships/customXml" Target="../ink/ink734.xml"/><Relationship Id="rId163" Type="http://schemas.openxmlformats.org/officeDocument/2006/relationships/image" Target="../media/image109.png"/><Relationship Id="rId184" Type="http://schemas.openxmlformats.org/officeDocument/2006/relationships/image" Target="../media/image119.png"/><Relationship Id="rId219" Type="http://schemas.openxmlformats.org/officeDocument/2006/relationships/image" Target="../media/image136.png"/><Relationship Id="rId230" Type="http://schemas.openxmlformats.org/officeDocument/2006/relationships/customXml" Target="../ink/ink780.xml"/><Relationship Id="rId251" Type="http://schemas.openxmlformats.org/officeDocument/2006/relationships/customXml" Target="../ink/ink791.xml"/><Relationship Id="rId25" Type="http://schemas.openxmlformats.org/officeDocument/2006/relationships/image" Target="../media/image42.png"/><Relationship Id="rId46" Type="http://schemas.openxmlformats.org/officeDocument/2006/relationships/customXml" Target="../ink/ink685.xml"/><Relationship Id="rId67" Type="http://schemas.openxmlformats.org/officeDocument/2006/relationships/customXml" Target="../ink/ink696.xml"/><Relationship Id="rId88" Type="http://schemas.openxmlformats.org/officeDocument/2006/relationships/image" Target="../media/image73.png"/><Relationship Id="rId111" Type="http://schemas.openxmlformats.org/officeDocument/2006/relationships/customXml" Target="../ink/ink718.xml"/><Relationship Id="rId132" Type="http://schemas.openxmlformats.org/officeDocument/2006/relationships/customXml" Target="../ink/ink729.xml"/><Relationship Id="rId153" Type="http://schemas.openxmlformats.org/officeDocument/2006/relationships/customXml" Target="../ink/ink740.xml"/><Relationship Id="rId174" Type="http://schemas.openxmlformats.org/officeDocument/2006/relationships/customXml" Target="../ink/ink751.xml"/><Relationship Id="rId195" Type="http://schemas.openxmlformats.org/officeDocument/2006/relationships/customXml" Target="../ink/ink762.xml"/><Relationship Id="rId209" Type="http://schemas.openxmlformats.org/officeDocument/2006/relationships/customXml" Target="../ink/ink769.xml"/><Relationship Id="rId220" Type="http://schemas.openxmlformats.org/officeDocument/2006/relationships/customXml" Target="../ink/ink775.xml"/><Relationship Id="rId241" Type="http://schemas.openxmlformats.org/officeDocument/2006/relationships/image" Target="../media/image147.png"/><Relationship Id="rId15" Type="http://schemas.openxmlformats.org/officeDocument/2006/relationships/image" Target="../media/image37.png"/><Relationship Id="rId36" Type="http://schemas.openxmlformats.org/officeDocument/2006/relationships/customXml" Target="../ink/ink680.xml"/><Relationship Id="rId57" Type="http://schemas.openxmlformats.org/officeDocument/2006/relationships/image" Target="../media/image58.png"/><Relationship Id="rId262" Type="http://schemas.openxmlformats.org/officeDocument/2006/relationships/image" Target="../media/image157.png"/><Relationship Id="rId78" Type="http://schemas.openxmlformats.org/officeDocument/2006/relationships/image" Target="../media/image68.png"/><Relationship Id="rId99" Type="http://schemas.openxmlformats.org/officeDocument/2006/relationships/customXml" Target="../ink/ink712.xml"/><Relationship Id="rId101" Type="http://schemas.openxmlformats.org/officeDocument/2006/relationships/customXml" Target="../ink/ink713.xml"/><Relationship Id="rId122" Type="http://schemas.openxmlformats.org/officeDocument/2006/relationships/image" Target="../media/image90.png"/><Relationship Id="rId143" Type="http://schemas.openxmlformats.org/officeDocument/2006/relationships/image" Target="../media/image100.png"/><Relationship Id="rId164" Type="http://schemas.openxmlformats.org/officeDocument/2006/relationships/customXml" Target="../ink/ink746.xml"/><Relationship Id="rId185" Type="http://schemas.openxmlformats.org/officeDocument/2006/relationships/customXml" Target="../ink/ink757.xml"/><Relationship Id="rId9" Type="http://schemas.openxmlformats.org/officeDocument/2006/relationships/image" Target="../media/image34.png"/><Relationship Id="rId210" Type="http://schemas.openxmlformats.org/officeDocument/2006/relationships/image" Target="../media/image132.png"/><Relationship Id="rId26" Type="http://schemas.openxmlformats.org/officeDocument/2006/relationships/customXml" Target="../ink/ink675.xml"/><Relationship Id="rId231" Type="http://schemas.openxmlformats.org/officeDocument/2006/relationships/image" Target="../media/image142.png"/><Relationship Id="rId252" Type="http://schemas.openxmlformats.org/officeDocument/2006/relationships/image" Target="../media/image152.png"/><Relationship Id="rId47" Type="http://schemas.openxmlformats.org/officeDocument/2006/relationships/image" Target="../media/image53.png"/><Relationship Id="rId68" Type="http://schemas.openxmlformats.org/officeDocument/2006/relationships/image" Target="../media/image63.png"/><Relationship Id="rId89" Type="http://schemas.openxmlformats.org/officeDocument/2006/relationships/customXml" Target="../ink/ink707.xml"/><Relationship Id="rId112" Type="http://schemas.openxmlformats.org/officeDocument/2006/relationships/image" Target="../media/image85.png"/><Relationship Id="rId133" Type="http://schemas.openxmlformats.org/officeDocument/2006/relationships/image" Target="../media/image95.png"/><Relationship Id="rId154" Type="http://schemas.openxmlformats.org/officeDocument/2006/relationships/image" Target="../media/image105.png"/><Relationship Id="rId175" Type="http://schemas.openxmlformats.org/officeDocument/2006/relationships/customXml" Target="../ink/ink752.xml"/><Relationship Id="rId196" Type="http://schemas.openxmlformats.org/officeDocument/2006/relationships/image" Target="../media/image125.png"/><Relationship Id="rId200" Type="http://schemas.openxmlformats.org/officeDocument/2006/relationships/image" Target="../media/image127.png"/><Relationship Id="rId16" Type="http://schemas.openxmlformats.org/officeDocument/2006/relationships/customXml" Target="../ink/ink670.xml"/><Relationship Id="rId221" Type="http://schemas.openxmlformats.org/officeDocument/2006/relationships/image" Target="../media/image137.png"/><Relationship Id="rId242" Type="http://schemas.openxmlformats.org/officeDocument/2006/relationships/customXml" Target="../ink/ink786.xml"/><Relationship Id="rId37" Type="http://schemas.openxmlformats.org/officeDocument/2006/relationships/image" Target="../media/image48.png"/><Relationship Id="rId58" Type="http://schemas.openxmlformats.org/officeDocument/2006/relationships/customXml" Target="../ink/ink691.xml"/><Relationship Id="rId79" Type="http://schemas.openxmlformats.org/officeDocument/2006/relationships/customXml" Target="../ink/ink702.xml"/><Relationship Id="rId102" Type="http://schemas.openxmlformats.org/officeDocument/2006/relationships/image" Target="../media/image80.png"/><Relationship Id="rId123" Type="http://schemas.openxmlformats.org/officeDocument/2006/relationships/customXml" Target="../ink/ink724.xml"/><Relationship Id="rId144" Type="http://schemas.openxmlformats.org/officeDocument/2006/relationships/customXml" Target="../ink/ink735.xml"/><Relationship Id="rId90" Type="http://schemas.openxmlformats.org/officeDocument/2006/relationships/image" Target="../media/image74.png"/><Relationship Id="rId165" Type="http://schemas.openxmlformats.org/officeDocument/2006/relationships/image" Target="../media/image110.png"/><Relationship Id="rId186" Type="http://schemas.openxmlformats.org/officeDocument/2006/relationships/image" Target="../media/image120.png"/><Relationship Id="rId211" Type="http://schemas.openxmlformats.org/officeDocument/2006/relationships/customXml" Target="../ink/ink770.xml"/><Relationship Id="rId232" Type="http://schemas.openxmlformats.org/officeDocument/2006/relationships/customXml" Target="../ink/ink781.xml"/><Relationship Id="rId253" Type="http://schemas.openxmlformats.org/officeDocument/2006/relationships/customXml" Target="../ink/ink792.xml"/><Relationship Id="rId27" Type="http://schemas.openxmlformats.org/officeDocument/2006/relationships/image" Target="../media/image43.png"/><Relationship Id="rId48" Type="http://schemas.openxmlformats.org/officeDocument/2006/relationships/customXml" Target="../ink/ink686.xml"/><Relationship Id="rId69" Type="http://schemas.openxmlformats.org/officeDocument/2006/relationships/customXml" Target="../ink/ink697.xml"/><Relationship Id="rId113" Type="http://schemas.openxmlformats.org/officeDocument/2006/relationships/customXml" Target="../ink/ink719.xml"/><Relationship Id="rId134" Type="http://schemas.openxmlformats.org/officeDocument/2006/relationships/customXml" Target="../ink/ink730.xml"/><Relationship Id="rId80" Type="http://schemas.openxmlformats.org/officeDocument/2006/relationships/image" Target="../media/image69.png"/><Relationship Id="rId155" Type="http://schemas.openxmlformats.org/officeDocument/2006/relationships/customXml" Target="../ink/ink741.xml"/><Relationship Id="rId176" Type="http://schemas.openxmlformats.org/officeDocument/2006/relationships/image" Target="../media/image115.png"/><Relationship Id="rId197" Type="http://schemas.openxmlformats.org/officeDocument/2006/relationships/customXml" Target="../ink/ink763.xml"/><Relationship Id="rId201" Type="http://schemas.openxmlformats.org/officeDocument/2006/relationships/customXml" Target="../ink/ink765.xml"/><Relationship Id="rId222" Type="http://schemas.openxmlformats.org/officeDocument/2006/relationships/customXml" Target="../ink/ink776.xml"/><Relationship Id="rId243" Type="http://schemas.openxmlformats.org/officeDocument/2006/relationships/image" Target="../media/image148.png"/><Relationship Id="rId17" Type="http://schemas.openxmlformats.org/officeDocument/2006/relationships/image" Target="../media/image38.png"/><Relationship Id="rId38" Type="http://schemas.openxmlformats.org/officeDocument/2006/relationships/customXml" Target="../ink/ink681.xml"/><Relationship Id="rId59" Type="http://schemas.openxmlformats.org/officeDocument/2006/relationships/image" Target="../media/image59.png"/><Relationship Id="rId103" Type="http://schemas.openxmlformats.org/officeDocument/2006/relationships/customXml" Target="../ink/ink714.xml"/><Relationship Id="rId124" Type="http://schemas.openxmlformats.org/officeDocument/2006/relationships/image" Target="../media/image91.png"/><Relationship Id="rId70" Type="http://schemas.openxmlformats.org/officeDocument/2006/relationships/image" Target="../media/image64.png"/><Relationship Id="rId91" Type="http://schemas.openxmlformats.org/officeDocument/2006/relationships/customXml" Target="../ink/ink708.xml"/><Relationship Id="rId145" Type="http://schemas.openxmlformats.org/officeDocument/2006/relationships/customXml" Target="../ink/ink736.xml"/><Relationship Id="rId166" Type="http://schemas.openxmlformats.org/officeDocument/2006/relationships/customXml" Target="../ink/ink747.xml"/><Relationship Id="rId187" Type="http://schemas.openxmlformats.org/officeDocument/2006/relationships/customXml" Target="../ink/ink75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33.png"/><Relationship Id="rId233" Type="http://schemas.openxmlformats.org/officeDocument/2006/relationships/image" Target="../media/image143.png"/><Relationship Id="rId254" Type="http://schemas.openxmlformats.org/officeDocument/2006/relationships/image" Target="../media/image153.png"/><Relationship Id="rId28" Type="http://schemas.openxmlformats.org/officeDocument/2006/relationships/customXml" Target="../ink/ink676.xml"/><Relationship Id="rId49" Type="http://schemas.openxmlformats.org/officeDocument/2006/relationships/image" Target="../media/image54.png"/><Relationship Id="rId114" Type="http://schemas.openxmlformats.org/officeDocument/2006/relationships/image" Target="../media/image86.png"/><Relationship Id="rId60" Type="http://schemas.openxmlformats.org/officeDocument/2006/relationships/customXml" Target="../ink/ink692.xml"/><Relationship Id="rId81" Type="http://schemas.openxmlformats.org/officeDocument/2006/relationships/customXml" Target="../ink/ink703.xml"/><Relationship Id="rId135" Type="http://schemas.openxmlformats.org/officeDocument/2006/relationships/image" Target="../media/image96.png"/><Relationship Id="rId156" Type="http://schemas.openxmlformats.org/officeDocument/2006/relationships/image" Target="../media/image106.png"/><Relationship Id="rId177" Type="http://schemas.openxmlformats.org/officeDocument/2006/relationships/customXml" Target="../ink/ink753.xml"/><Relationship Id="rId198" Type="http://schemas.openxmlformats.org/officeDocument/2006/relationships/image" Target="../media/image126.png"/><Relationship Id="rId202" Type="http://schemas.openxmlformats.org/officeDocument/2006/relationships/image" Target="../media/image128.png"/><Relationship Id="rId223" Type="http://schemas.openxmlformats.org/officeDocument/2006/relationships/image" Target="../media/image138.png"/><Relationship Id="rId244" Type="http://schemas.openxmlformats.org/officeDocument/2006/relationships/customXml" Target="../ink/ink787.xml"/><Relationship Id="rId18" Type="http://schemas.openxmlformats.org/officeDocument/2006/relationships/customXml" Target="../ink/ink671.xml"/><Relationship Id="rId39" Type="http://schemas.openxmlformats.org/officeDocument/2006/relationships/image" Target="../media/image49.png"/><Relationship Id="rId50" Type="http://schemas.openxmlformats.org/officeDocument/2006/relationships/customXml" Target="../ink/ink687.xml"/><Relationship Id="rId104" Type="http://schemas.openxmlformats.org/officeDocument/2006/relationships/image" Target="../media/image81.png"/><Relationship Id="rId125" Type="http://schemas.openxmlformats.org/officeDocument/2006/relationships/customXml" Target="../ink/ink725.xml"/><Relationship Id="rId146" Type="http://schemas.openxmlformats.org/officeDocument/2006/relationships/image" Target="../media/image101.png"/><Relationship Id="rId167" Type="http://schemas.openxmlformats.org/officeDocument/2006/relationships/image" Target="../media/image111.png"/><Relationship Id="rId188" Type="http://schemas.openxmlformats.org/officeDocument/2006/relationships/image" Target="../media/image121.png"/><Relationship Id="rId71" Type="http://schemas.openxmlformats.org/officeDocument/2006/relationships/customXml" Target="../ink/ink698.xml"/><Relationship Id="rId92" Type="http://schemas.openxmlformats.org/officeDocument/2006/relationships/image" Target="../media/image75.png"/><Relationship Id="rId213" Type="http://schemas.openxmlformats.org/officeDocument/2006/relationships/customXml" Target="../ink/ink771.xml"/><Relationship Id="rId234" Type="http://schemas.openxmlformats.org/officeDocument/2006/relationships/customXml" Target="../ink/ink782.xml"/><Relationship Id="rId2" Type="http://schemas.openxmlformats.org/officeDocument/2006/relationships/customXml" Target="../ink/ink663.xml"/><Relationship Id="rId29" Type="http://schemas.openxmlformats.org/officeDocument/2006/relationships/image" Target="../media/image44.png"/><Relationship Id="rId255" Type="http://schemas.openxmlformats.org/officeDocument/2006/relationships/customXml" Target="../ink/ink793.xml"/><Relationship Id="rId40" Type="http://schemas.openxmlformats.org/officeDocument/2006/relationships/customXml" Target="../ink/ink682.xml"/><Relationship Id="rId115" Type="http://schemas.openxmlformats.org/officeDocument/2006/relationships/customXml" Target="../ink/ink720.xml"/><Relationship Id="rId136" Type="http://schemas.openxmlformats.org/officeDocument/2006/relationships/customXml" Target="../ink/ink731.xml"/><Relationship Id="rId157" Type="http://schemas.openxmlformats.org/officeDocument/2006/relationships/customXml" Target="../ink/ink742.xml"/><Relationship Id="rId178" Type="http://schemas.openxmlformats.org/officeDocument/2006/relationships/image" Target="../media/image116.png"/><Relationship Id="rId61" Type="http://schemas.openxmlformats.org/officeDocument/2006/relationships/image" Target="../media/image60.png"/><Relationship Id="rId82" Type="http://schemas.openxmlformats.org/officeDocument/2006/relationships/image" Target="../media/image70.png"/><Relationship Id="rId199" Type="http://schemas.openxmlformats.org/officeDocument/2006/relationships/customXml" Target="../ink/ink764.xml"/><Relationship Id="rId203" Type="http://schemas.openxmlformats.org/officeDocument/2006/relationships/customXml" Target="../ink/ink766.xml"/><Relationship Id="rId19" Type="http://schemas.openxmlformats.org/officeDocument/2006/relationships/image" Target="../media/image39.png"/><Relationship Id="rId224" Type="http://schemas.openxmlformats.org/officeDocument/2006/relationships/customXml" Target="../ink/ink777.xml"/><Relationship Id="rId245" Type="http://schemas.openxmlformats.org/officeDocument/2006/relationships/image" Target="../media/image149.png"/><Relationship Id="rId30" Type="http://schemas.openxmlformats.org/officeDocument/2006/relationships/customXml" Target="../ink/ink677.xml"/><Relationship Id="rId105" Type="http://schemas.openxmlformats.org/officeDocument/2006/relationships/customXml" Target="../ink/ink715.xml"/><Relationship Id="rId126" Type="http://schemas.openxmlformats.org/officeDocument/2006/relationships/image" Target="../media/image92.png"/><Relationship Id="rId147" Type="http://schemas.openxmlformats.org/officeDocument/2006/relationships/customXml" Target="../ink/ink737.xml"/><Relationship Id="rId168" Type="http://schemas.openxmlformats.org/officeDocument/2006/relationships/customXml" Target="../ink/ink748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93" Type="http://schemas.openxmlformats.org/officeDocument/2006/relationships/customXml" Target="../ink/ink709.xml"/><Relationship Id="rId189" Type="http://schemas.openxmlformats.org/officeDocument/2006/relationships/customXml" Target="../ink/ink759.xml"/><Relationship Id="rId3" Type="http://schemas.openxmlformats.org/officeDocument/2006/relationships/image" Target="../media/image31.png"/><Relationship Id="rId214" Type="http://schemas.openxmlformats.org/officeDocument/2006/relationships/customXml" Target="../ink/ink772.xml"/><Relationship Id="rId235" Type="http://schemas.openxmlformats.org/officeDocument/2006/relationships/image" Target="../media/image144.png"/><Relationship Id="rId256" Type="http://schemas.openxmlformats.org/officeDocument/2006/relationships/image" Target="../media/image154.png"/><Relationship Id="rId116" Type="http://schemas.openxmlformats.org/officeDocument/2006/relationships/image" Target="../media/image87.png"/><Relationship Id="rId137" Type="http://schemas.openxmlformats.org/officeDocument/2006/relationships/image" Target="../media/image97.png"/><Relationship Id="rId158" Type="http://schemas.openxmlformats.org/officeDocument/2006/relationships/image" Target="../media/image107.png"/><Relationship Id="rId20" Type="http://schemas.openxmlformats.org/officeDocument/2006/relationships/customXml" Target="../ink/ink672.xml"/><Relationship Id="rId41" Type="http://schemas.openxmlformats.org/officeDocument/2006/relationships/image" Target="../media/image50.png"/><Relationship Id="rId62" Type="http://schemas.openxmlformats.org/officeDocument/2006/relationships/customXml" Target="../ink/ink693.xml"/><Relationship Id="rId83" Type="http://schemas.openxmlformats.org/officeDocument/2006/relationships/customXml" Target="../ink/ink704.xml"/><Relationship Id="rId179" Type="http://schemas.openxmlformats.org/officeDocument/2006/relationships/customXml" Target="../ink/ink754.xml"/><Relationship Id="rId190" Type="http://schemas.openxmlformats.org/officeDocument/2006/relationships/image" Target="../media/image122.png"/><Relationship Id="rId204" Type="http://schemas.openxmlformats.org/officeDocument/2006/relationships/image" Target="../media/image129.png"/><Relationship Id="rId225" Type="http://schemas.openxmlformats.org/officeDocument/2006/relationships/image" Target="../media/image139.png"/><Relationship Id="rId246" Type="http://schemas.openxmlformats.org/officeDocument/2006/relationships/customXml" Target="../ink/ink788.xml"/><Relationship Id="rId106" Type="http://schemas.openxmlformats.org/officeDocument/2006/relationships/image" Target="../media/image82.png"/><Relationship Id="rId127" Type="http://schemas.openxmlformats.org/officeDocument/2006/relationships/customXml" Target="../ink/ink726.xml"/><Relationship Id="rId10" Type="http://schemas.openxmlformats.org/officeDocument/2006/relationships/customXml" Target="../ink/ink667.xml"/><Relationship Id="rId31" Type="http://schemas.openxmlformats.org/officeDocument/2006/relationships/image" Target="../media/image45.png"/><Relationship Id="rId52" Type="http://schemas.openxmlformats.org/officeDocument/2006/relationships/customXml" Target="../ink/ink688.xml"/><Relationship Id="rId73" Type="http://schemas.openxmlformats.org/officeDocument/2006/relationships/customXml" Target="../ink/ink699.xml"/><Relationship Id="rId94" Type="http://schemas.openxmlformats.org/officeDocument/2006/relationships/image" Target="../media/image76.png"/><Relationship Id="rId148" Type="http://schemas.openxmlformats.org/officeDocument/2006/relationships/image" Target="../media/image102.png"/><Relationship Id="rId169" Type="http://schemas.openxmlformats.org/officeDocument/2006/relationships/image" Target="../media/image112.png"/><Relationship Id="rId4" Type="http://schemas.openxmlformats.org/officeDocument/2006/relationships/customXml" Target="../ink/ink664.xml"/><Relationship Id="rId180" Type="http://schemas.openxmlformats.org/officeDocument/2006/relationships/image" Target="../media/image117.png"/><Relationship Id="rId215" Type="http://schemas.openxmlformats.org/officeDocument/2006/relationships/image" Target="../media/image134.png"/><Relationship Id="rId236" Type="http://schemas.openxmlformats.org/officeDocument/2006/relationships/customXml" Target="../ink/ink783.xml"/><Relationship Id="rId257" Type="http://schemas.openxmlformats.org/officeDocument/2006/relationships/customXml" Target="../ink/ink794.xml"/><Relationship Id="rId42" Type="http://schemas.openxmlformats.org/officeDocument/2006/relationships/customXml" Target="../ink/ink683.xml"/><Relationship Id="rId84" Type="http://schemas.openxmlformats.org/officeDocument/2006/relationships/image" Target="../media/image71.png"/><Relationship Id="rId138" Type="http://schemas.openxmlformats.org/officeDocument/2006/relationships/customXml" Target="../ink/ink732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5.xml"/><Relationship Id="rId21" Type="http://schemas.openxmlformats.org/officeDocument/2006/relationships/image" Target="../media/image40.png"/><Relationship Id="rId63" Type="http://schemas.openxmlformats.org/officeDocument/2006/relationships/image" Target="../media/image61.png"/><Relationship Id="rId159" Type="http://schemas.openxmlformats.org/officeDocument/2006/relationships/customXml" Target="../ink/ink877.xml"/><Relationship Id="rId170" Type="http://schemas.openxmlformats.org/officeDocument/2006/relationships/customXml" Target="../ink/ink883.xml"/><Relationship Id="rId226" Type="http://schemas.openxmlformats.org/officeDocument/2006/relationships/customXml" Target="../ink/ink912.xml"/><Relationship Id="rId268" Type="http://schemas.openxmlformats.org/officeDocument/2006/relationships/image" Target="../media/image160.png"/><Relationship Id="rId32" Type="http://schemas.openxmlformats.org/officeDocument/2006/relationships/customXml" Target="../ink/ink812.xml"/><Relationship Id="rId74" Type="http://schemas.openxmlformats.org/officeDocument/2006/relationships/image" Target="../media/image66.png"/><Relationship Id="rId128" Type="http://schemas.openxmlformats.org/officeDocument/2006/relationships/customXml" Target="../ink/ink861.xml"/><Relationship Id="rId5" Type="http://schemas.openxmlformats.org/officeDocument/2006/relationships/image" Target="../media/image32.png"/><Relationship Id="rId181" Type="http://schemas.openxmlformats.org/officeDocument/2006/relationships/customXml" Target="../ink/ink889.xml"/><Relationship Id="rId237" Type="http://schemas.openxmlformats.org/officeDocument/2006/relationships/image" Target="../media/image145.png"/><Relationship Id="rId258" Type="http://schemas.openxmlformats.org/officeDocument/2006/relationships/image" Target="../media/image155.png"/><Relationship Id="rId22" Type="http://schemas.openxmlformats.org/officeDocument/2006/relationships/customXml" Target="../ink/ink807.xml"/><Relationship Id="rId43" Type="http://schemas.openxmlformats.org/officeDocument/2006/relationships/image" Target="../media/image51.png"/><Relationship Id="rId64" Type="http://schemas.openxmlformats.org/officeDocument/2006/relationships/customXml" Target="../ink/ink828.xml"/><Relationship Id="rId118" Type="http://schemas.openxmlformats.org/officeDocument/2006/relationships/image" Target="../media/image88.png"/><Relationship Id="rId139" Type="http://schemas.openxmlformats.org/officeDocument/2006/relationships/image" Target="../media/image98.png"/><Relationship Id="rId85" Type="http://schemas.openxmlformats.org/officeDocument/2006/relationships/customXml" Target="../ink/ink839.xml"/><Relationship Id="rId150" Type="http://schemas.openxmlformats.org/officeDocument/2006/relationships/image" Target="../media/image103.png"/><Relationship Id="rId171" Type="http://schemas.openxmlformats.org/officeDocument/2006/relationships/image" Target="../media/image113.png"/><Relationship Id="rId192" Type="http://schemas.openxmlformats.org/officeDocument/2006/relationships/image" Target="../media/image123.png"/><Relationship Id="rId206" Type="http://schemas.openxmlformats.org/officeDocument/2006/relationships/image" Target="../media/image130.png"/><Relationship Id="rId227" Type="http://schemas.openxmlformats.org/officeDocument/2006/relationships/image" Target="../media/image140.png"/><Relationship Id="rId248" Type="http://schemas.openxmlformats.org/officeDocument/2006/relationships/customXml" Target="../ink/ink923.xml"/><Relationship Id="rId269" Type="http://schemas.openxmlformats.org/officeDocument/2006/relationships/customXml" Target="../ink/ink934.xml"/><Relationship Id="rId12" Type="http://schemas.openxmlformats.org/officeDocument/2006/relationships/customXml" Target="../ink/ink802.xml"/><Relationship Id="rId33" Type="http://schemas.openxmlformats.org/officeDocument/2006/relationships/image" Target="../media/image46.png"/><Relationship Id="rId108" Type="http://schemas.openxmlformats.org/officeDocument/2006/relationships/image" Target="../media/image83.png"/><Relationship Id="rId129" Type="http://schemas.openxmlformats.org/officeDocument/2006/relationships/image" Target="../media/image93.png"/><Relationship Id="rId54" Type="http://schemas.openxmlformats.org/officeDocument/2006/relationships/customXml" Target="../ink/ink823.xml"/><Relationship Id="rId75" Type="http://schemas.openxmlformats.org/officeDocument/2006/relationships/customXml" Target="../ink/ink834.xml"/><Relationship Id="rId96" Type="http://schemas.openxmlformats.org/officeDocument/2006/relationships/image" Target="../media/image77.png"/><Relationship Id="rId140" Type="http://schemas.openxmlformats.org/officeDocument/2006/relationships/customXml" Target="../ink/ink867.xml"/><Relationship Id="rId161" Type="http://schemas.openxmlformats.org/officeDocument/2006/relationships/customXml" Target="../ink/ink878.xml"/><Relationship Id="rId182" Type="http://schemas.openxmlformats.org/officeDocument/2006/relationships/image" Target="../media/image118.png"/><Relationship Id="rId217" Type="http://schemas.openxmlformats.org/officeDocument/2006/relationships/image" Target="../media/image135.png"/><Relationship Id="rId6" Type="http://schemas.openxmlformats.org/officeDocument/2006/relationships/customXml" Target="../ink/ink799.xml"/><Relationship Id="rId238" Type="http://schemas.openxmlformats.org/officeDocument/2006/relationships/customXml" Target="../ink/ink918.xml"/><Relationship Id="rId259" Type="http://schemas.openxmlformats.org/officeDocument/2006/relationships/customXml" Target="../ink/ink929.xml"/><Relationship Id="rId23" Type="http://schemas.openxmlformats.org/officeDocument/2006/relationships/image" Target="../media/image41.png"/><Relationship Id="rId119" Type="http://schemas.openxmlformats.org/officeDocument/2006/relationships/customXml" Target="../ink/ink856.xml"/><Relationship Id="rId270" Type="http://schemas.openxmlformats.org/officeDocument/2006/relationships/image" Target="../media/image161.png"/><Relationship Id="rId44" Type="http://schemas.openxmlformats.org/officeDocument/2006/relationships/customXml" Target="../ink/ink818.xml"/><Relationship Id="rId65" Type="http://schemas.openxmlformats.org/officeDocument/2006/relationships/image" Target="../media/image62.png"/><Relationship Id="rId86" Type="http://schemas.openxmlformats.org/officeDocument/2006/relationships/image" Target="../media/image72.png"/><Relationship Id="rId130" Type="http://schemas.openxmlformats.org/officeDocument/2006/relationships/customXml" Target="../ink/ink862.xml"/><Relationship Id="rId151" Type="http://schemas.openxmlformats.org/officeDocument/2006/relationships/customXml" Target="../ink/ink873.xml"/><Relationship Id="rId172" Type="http://schemas.openxmlformats.org/officeDocument/2006/relationships/customXml" Target="../ink/ink884.xml"/><Relationship Id="rId193" Type="http://schemas.openxmlformats.org/officeDocument/2006/relationships/customXml" Target="../ink/ink895.xml"/><Relationship Id="rId207" Type="http://schemas.openxmlformats.org/officeDocument/2006/relationships/customXml" Target="../ink/ink902.xml"/><Relationship Id="rId228" Type="http://schemas.openxmlformats.org/officeDocument/2006/relationships/customXml" Target="../ink/ink913.xml"/><Relationship Id="rId249" Type="http://schemas.openxmlformats.org/officeDocument/2006/relationships/image" Target="../media/image151.png"/><Relationship Id="rId13" Type="http://schemas.openxmlformats.org/officeDocument/2006/relationships/image" Target="../media/image36.png"/><Relationship Id="rId109" Type="http://schemas.openxmlformats.org/officeDocument/2006/relationships/customXml" Target="../ink/ink851.xml"/><Relationship Id="rId260" Type="http://schemas.openxmlformats.org/officeDocument/2006/relationships/image" Target="../media/image156.png"/><Relationship Id="rId34" Type="http://schemas.openxmlformats.org/officeDocument/2006/relationships/customXml" Target="../ink/ink813.xml"/><Relationship Id="rId55" Type="http://schemas.openxmlformats.org/officeDocument/2006/relationships/image" Target="../media/image57.png"/><Relationship Id="rId76" Type="http://schemas.openxmlformats.org/officeDocument/2006/relationships/image" Target="../media/image67.png"/><Relationship Id="rId97" Type="http://schemas.openxmlformats.org/officeDocument/2006/relationships/customXml" Target="../ink/ink845.xml"/><Relationship Id="rId120" Type="http://schemas.openxmlformats.org/officeDocument/2006/relationships/image" Target="../media/image89.png"/><Relationship Id="rId141" Type="http://schemas.openxmlformats.org/officeDocument/2006/relationships/image" Target="../media/image99.png"/><Relationship Id="rId7" Type="http://schemas.openxmlformats.org/officeDocument/2006/relationships/image" Target="../media/image33.png"/><Relationship Id="rId162" Type="http://schemas.openxmlformats.org/officeDocument/2006/relationships/customXml" Target="../ink/ink879.xml"/><Relationship Id="rId183" Type="http://schemas.openxmlformats.org/officeDocument/2006/relationships/customXml" Target="../ink/ink890.xml"/><Relationship Id="rId218" Type="http://schemas.openxmlformats.org/officeDocument/2006/relationships/customXml" Target="../ink/ink908.xml"/><Relationship Id="rId239" Type="http://schemas.openxmlformats.org/officeDocument/2006/relationships/image" Target="../media/image146.png"/><Relationship Id="rId250" Type="http://schemas.openxmlformats.org/officeDocument/2006/relationships/customXml" Target="../ink/ink924.xml"/><Relationship Id="rId271" Type="http://schemas.openxmlformats.org/officeDocument/2006/relationships/customXml" Target="../ink/ink935.xml"/><Relationship Id="rId24" Type="http://schemas.openxmlformats.org/officeDocument/2006/relationships/customXml" Target="../ink/ink808.xml"/><Relationship Id="rId45" Type="http://schemas.openxmlformats.org/officeDocument/2006/relationships/image" Target="../media/image52.png"/><Relationship Id="rId66" Type="http://schemas.openxmlformats.org/officeDocument/2006/relationships/customXml" Target="../ink/ink829.xml"/><Relationship Id="rId87" Type="http://schemas.openxmlformats.org/officeDocument/2006/relationships/customXml" Target="../ink/ink840.xml"/><Relationship Id="rId110" Type="http://schemas.openxmlformats.org/officeDocument/2006/relationships/image" Target="../media/image84.png"/><Relationship Id="rId131" Type="http://schemas.openxmlformats.org/officeDocument/2006/relationships/image" Target="../media/image94.png"/><Relationship Id="rId152" Type="http://schemas.openxmlformats.org/officeDocument/2006/relationships/image" Target="../media/image104.png"/><Relationship Id="rId173" Type="http://schemas.openxmlformats.org/officeDocument/2006/relationships/image" Target="../media/image114.png"/><Relationship Id="rId194" Type="http://schemas.openxmlformats.org/officeDocument/2006/relationships/image" Target="../media/image124.png"/><Relationship Id="rId208" Type="http://schemas.openxmlformats.org/officeDocument/2006/relationships/image" Target="../media/image131.png"/><Relationship Id="rId229" Type="http://schemas.openxmlformats.org/officeDocument/2006/relationships/image" Target="../media/image141.png"/><Relationship Id="rId240" Type="http://schemas.openxmlformats.org/officeDocument/2006/relationships/customXml" Target="../ink/ink919.xml"/><Relationship Id="rId261" Type="http://schemas.openxmlformats.org/officeDocument/2006/relationships/customXml" Target="../ink/ink930.xml"/><Relationship Id="rId14" Type="http://schemas.openxmlformats.org/officeDocument/2006/relationships/customXml" Target="../ink/ink803.xml"/><Relationship Id="rId35" Type="http://schemas.openxmlformats.org/officeDocument/2006/relationships/image" Target="../media/image47.png"/><Relationship Id="rId56" Type="http://schemas.openxmlformats.org/officeDocument/2006/relationships/customXml" Target="../ink/ink824.xml"/><Relationship Id="rId77" Type="http://schemas.openxmlformats.org/officeDocument/2006/relationships/customXml" Target="../ink/ink835.xml"/><Relationship Id="rId100" Type="http://schemas.openxmlformats.org/officeDocument/2006/relationships/image" Target="../media/image79.png"/><Relationship Id="rId8" Type="http://schemas.openxmlformats.org/officeDocument/2006/relationships/customXml" Target="../ink/ink800.xml"/><Relationship Id="rId98" Type="http://schemas.openxmlformats.org/officeDocument/2006/relationships/image" Target="../media/image78.png"/><Relationship Id="rId121" Type="http://schemas.openxmlformats.org/officeDocument/2006/relationships/customXml" Target="../ink/ink857.xml"/><Relationship Id="rId142" Type="http://schemas.openxmlformats.org/officeDocument/2006/relationships/customXml" Target="../ink/ink868.xml"/><Relationship Id="rId163" Type="http://schemas.openxmlformats.org/officeDocument/2006/relationships/image" Target="../media/image109.png"/><Relationship Id="rId184" Type="http://schemas.openxmlformats.org/officeDocument/2006/relationships/image" Target="../media/image119.png"/><Relationship Id="rId219" Type="http://schemas.openxmlformats.org/officeDocument/2006/relationships/image" Target="../media/image136.png"/><Relationship Id="rId230" Type="http://schemas.openxmlformats.org/officeDocument/2006/relationships/customXml" Target="../ink/ink914.xml"/><Relationship Id="rId251" Type="http://schemas.openxmlformats.org/officeDocument/2006/relationships/customXml" Target="../ink/ink925.xml"/><Relationship Id="rId25" Type="http://schemas.openxmlformats.org/officeDocument/2006/relationships/image" Target="../media/image42.png"/><Relationship Id="rId46" Type="http://schemas.openxmlformats.org/officeDocument/2006/relationships/customXml" Target="../ink/ink819.xml"/><Relationship Id="rId67" Type="http://schemas.openxmlformats.org/officeDocument/2006/relationships/customXml" Target="../ink/ink830.xml"/><Relationship Id="rId272" Type="http://schemas.openxmlformats.org/officeDocument/2006/relationships/image" Target="../media/image162.png"/><Relationship Id="rId88" Type="http://schemas.openxmlformats.org/officeDocument/2006/relationships/image" Target="../media/image73.png"/><Relationship Id="rId111" Type="http://schemas.openxmlformats.org/officeDocument/2006/relationships/customXml" Target="../ink/ink852.xml"/><Relationship Id="rId132" Type="http://schemas.openxmlformats.org/officeDocument/2006/relationships/customXml" Target="../ink/ink863.xml"/><Relationship Id="rId153" Type="http://schemas.openxmlformats.org/officeDocument/2006/relationships/customXml" Target="../ink/ink874.xml"/><Relationship Id="rId174" Type="http://schemas.openxmlformats.org/officeDocument/2006/relationships/customXml" Target="../ink/ink885.xml"/><Relationship Id="rId195" Type="http://schemas.openxmlformats.org/officeDocument/2006/relationships/customXml" Target="../ink/ink896.xml"/><Relationship Id="rId209" Type="http://schemas.openxmlformats.org/officeDocument/2006/relationships/customXml" Target="../ink/ink903.xml"/><Relationship Id="rId220" Type="http://schemas.openxmlformats.org/officeDocument/2006/relationships/customXml" Target="../ink/ink909.xml"/><Relationship Id="rId241" Type="http://schemas.openxmlformats.org/officeDocument/2006/relationships/image" Target="../media/image147.png"/><Relationship Id="rId15" Type="http://schemas.openxmlformats.org/officeDocument/2006/relationships/image" Target="../media/image37.png"/><Relationship Id="rId36" Type="http://schemas.openxmlformats.org/officeDocument/2006/relationships/customXml" Target="../ink/ink814.xml"/><Relationship Id="rId57" Type="http://schemas.openxmlformats.org/officeDocument/2006/relationships/image" Target="../media/image58.png"/><Relationship Id="rId262" Type="http://schemas.openxmlformats.org/officeDocument/2006/relationships/image" Target="../media/image157.png"/><Relationship Id="rId78" Type="http://schemas.openxmlformats.org/officeDocument/2006/relationships/image" Target="../media/image68.png"/><Relationship Id="rId99" Type="http://schemas.openxmlformats.org/officeDocument/2006/relationships/customXml" Target="../ink/ink846.xml"/><Relationship Id="rId101" Type="http://schemas.openxmlformats.org/officeDocument/2006/relationships/customXml" Target="../ink/ink847.xml"/><Relationship Id="rId122" Type="http://schemas.openxmlformats.org/officeDocument/2006/relationships/image" Target="../media/image90.png"/><Relationship Id="rId143" Type="http://schemas.openxmlformats.org/officeDocument/2006/relationships/image" Target="../media/image100.png"/><Relationship Id="rId164" Type="http://schemas.openxmlformats.org/officeDocument/2006/relationships/customXml" Target="../ink/ink880.xml"/><Relationship Id="rId185" Type="http://schemas.openxmlformats.org/officeDocument/2006/relationships/customXml" Target="../ink/ink891.xml"/><Relationship Id="rId9" Type="http://schemas.openxmlformats.org/officeDocument/2006/relationships/image" Target="../media/image34.png"/><Relationship Id="rId210" Type="http://schemas.openxmlformats.org/officeDocument/2006/relationships/image" Target="../media/image132.png"/><Relationship Id="rId26" Type="http://schemas.openxmlformats.org/officeDocument/2006/relationships/customXml" Target="../ink/ink809.xml"/><Relationship Id="rId231" Type="http://schemas.openxmlformats.org/officeDocument/2006/relationships/image" Target="../media/image142.png"/><Relationship Id="rId252" Type="http://schemas.openxmlformats.org/officeDocument/2006/relationships/image" Target="../media/image152.png"/><Relationship Id="rId273" Type="http://schemas.openxmlformats.org/officeDocument/2006/relationships/customXml" Target="../ink/ink936.xml"/><Relationship Id="rId47" Type="http://schemas.openxmlformats.org/officeDocument/2006/relationships/image" Target="../media/image53.png"/><Relationship Id="rId68" Type="http://schemas.openxmlformats.org/officeDocument/2006/relationships/image" Target="../media/image63.png"/><Relationship Id="rId89" Type="http://schemas.openxmlformats.org/officeDocument/2006/relationships/customXml" Target="../ink/ink841.xml"/><Relationship Id="rId112" Type="http://schemas.openxmlformats.org/officeDocument/2006/relationships/image" Target="../media/image85.png"/><Relationship Id="rId133" Type="http://schemas.openxmlformats.org/officeDocument/2006/relationships/image" Target="../media/image95.png"/><Relationship Id="rId154" Type="http://schemas.openxmlformats.org/officeDocument/2006/relationships/image" Target="../media/image105.png"/><Relationship Id="rId175" Type="http://schemas.openxmlformats.org/officeDocument/2006/relationships/customXml" Target="../ink/ink886.xml"/><Relationship Id="rId196" Type="http://schemas.openxmlformats.org/officeDocument/2006/relationships/image" Target="../media/image125.png"/><Relationship Id="rId200" Type="http://schemas.openxmlformats.org/officeDocument/2006/relationships/image" Target="../media/image127.png"/><Relationship Id="rId16" Type="http://schemas.openxmlformats.org/officeDocument/2006/relationships/customXml" Target="../ink/ink804.xml"/><Relationship Id="rId221" Type="http://schemas.openxmlformats.org/officeDocument/2006/relationships/image" Target="../media/image137.png"/><Relationship Id="rId242" Type="http://schemas.openxmlformats.org/officeDocument/2006/relationships/customXml" Target="../ink/ink920.xml"/><Relationship Id="rId263" Type="http://schemas.openxmlformats.org/officeDocument/2006/relationships/customXml" Target="../ink/ink931.xml"/><Relationship Id="rId37" Type="http://schemas.openxmlformats.org/officeDocument/2006/relationships/image" Target="../media/image48.png"/><Relationship Id="rId58" Type="http://schemas.openxmlformats.org/officeDocument/2006/relationships/customXml" Target="../ink/ink825.xml"/><Relationship Id="rId79" Type="http://schemas.openxmlformats.org/officeDocument/2006/relationships/customXml" Target="../ink/ink836.xml"/><Relationship Id="rId102" Type="http://schemas.openxmlformats.org/officeDocument/2006/relationships/image" Target="../media/image80.png"/><Relationship Id="rId123" Type="http://schemas.openxmlformats.org/officeDocument/2006/relationships/customXml" Target="../ink/ink858.xml"/><Relationship Id="rId144" Type="http://schemas.openxmlformats.org/officeDocument/2006/relationships/customXml" Target="../ink/ink869.xml"/><Relationship Id="rId90" Type="http://schemas.openxmlformats.org/officeDocument/2006/relationships/image" Target="../media/image74.png"/><Relationship Id="rId165" Type="http://schemas.openxmlformats.org/officeDocument/2006/relationships/image" Target="../media/image110.png"/><Relationship Id="rId186" Type="http://schemas.openxmlformats.org/officeDocument/2006/relationships/image" Target="../media/image120.png"/><Relationship Id="rId211" Type="http://schemas.openxmlformats.org/officeDocument/2006/relationships/customXml" Target="../ink/ink904.xml"/><Relationship Id="rId232" Type="http://schemas.openxmlformats.org/officeDocument/2006/relationships/customXml" Target="../ink/ink915.xml"/><Relationship Id="rId253" Type="http://schemas.openxmlformats.org/officeDocument/2006/relationships/customXml" Target="../ink/ink926.xml"/><Relationship Id="rId274" Type="http://schemas.openxmlformats.org/officeDocument/2006/relationships/image" Target="../media/image163.png"/><Relationship Id="rId27" Type="http://schemas.openxmlformats.org/officeDocument/2006/relationships/image" Target="../media/image43.png"/><Relationship Id="rId48" Type="http://schemas.openxmlformats.org/officeDocument/2006/relationships/customXml" Target="../ink/ink820.xml"/><Relationship Id="rId69" Type="http://schemas.openxmlformats.org/officeDocument/2006/relationships/customXml" Target="../ink/ink831.xml"/><Relationship Id="rId113" Type="http://schemas.openxmlformats.org/officeDocument/2006/relationships/customXml" Target="../ink/ink853.xml"/><Relationship Id="rId134" Type="http://schemas.openxmlformats.org/officeDocument/2006/relationships/customXml" Target="../ink/ink864.xml"/><Relationship Id="rId80" Type="http://schemas.openxmlformats.org/officeDocument/2006/relationships/image" Target="../media/image69.png"/><Relationship Id="rId155" Type="http://schemas.openxmlformats.org/officeDocument/2006/relationships/customXml" Target="../ink/ink875.xml"/><Relationship Id="rId176" Type="http://schemas.openxmlformats.org/officeDocument/2006/relationships/image" Target="../media/image115.png"/><Relationship Id="rId197" Type="http://schemas.openxmlformats.org/officeDocument/2006/relationships/customXml" Target="../ink/ink897.xml"/><Relationship Id="rId201" Type="http://schemas.openxmlformats.org/officeDocument/2006/relationships/customXml" Target="../ink/ink899.xml"/><Relationship Id="rId222" Type="http://schemas.openxmlformats.org/officeDocument/2006/relationships/customXml" Target="../ink/ink910.xml"/><Relationship Id="rId243" Type="http://schemas.openxmlformats.org/officeDocument/2006/relationships/image" Target="../media/image148.png"/><Relationship Id="rId264" Type="http://schemas.openxmlformats.org/officeDocument/2006/relationships/image" Target="../media/image158.png"/><Relationship Id="rId17" Type="http://schemas.openxmlformats.org/officeDocument/2006/relationships/image" Target="../media/image38.png"/><Relationship Id="rId38" Type="http://schemas.openxmlformats.org/officeDocument/2006/relationships/customXml" Target="../ink/ink815.xml"/><Relationship Id="rId59" Type="http://schemas.openxmlformats.org/officeDocument/2006/relationships/image" Target="../media/image59.png"/><Relationship Id="rId103" Type="http://schemas.openxmlformats.org/officeDocument/2006/relationships/customXml" Target="../ink/ink848.xml"/><Relationship Id="rId124" Type="http://schemas.openxmlformats.org/officeDocument/2006/relationships/image" Target="../media/image91.png"/><Relationship Id="rId70" Type="http://schemas.openxmlformats.org/officeDocument/2006/relationships/image" Target="../media/image64.png"/><Relationship Id="rId91" Type="http://schemas.openxmlformats.org/officeDocument/2006/relationships/customXml" Target="../ink/ink842.xml"/><Relationship Id="rId145" Type="http://schemas.openxmlformats.org/officeDocument/2006/relationships/customXml" Target="../ink/ink870.xml"/><Relationship Id="rId166" Type="http://schemas.openxmlformats.org/officeDocument/2006/relationships/customXml" Target="../ink/ink881.xml"/><Relationship Id="rId187" Type="http://schemas.openxmlformats.org/officeDocument/2006/relationships/customXml" Target="../ink/ink89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33.png"/><Relationship Id="rId233" Type="http://schemas.openxmlformats.org/officeDocument/2006/relationships/image" Target="../media/image143.png"/><Relationship Id="rId254" Type="http://schemas.openxmlformats.org/officeDocument/2006/relationships/image" Target="../media/image153.png"/><Relationship Id="rId28" Type="http://schemas.openxmlformats.org/officeDocument/2006/relationships/customXml" Target="../ink/ink810.xml"/><Relationship Id="rId49" Type="http://schemas.openxmlformats.org/officeDocument/2006/relationships/image" Target="../media/image54.png"/><Relationship Id="rId114" Type="http://schemas.openxmlformats.org/officeDocument/2006/relationships/image" Target="../media/image86.png"/><Relationship Id="rId275" Type="http://schemas.openxmlformats.org/officeDocument/2006/relationships/customXml" Target="../ink/ink937.xml"/><Relationship Id="rId60" Type="http://schemas.openxmlformats.org/officeDocument/2006/relationships/customXml" Target="../ink/ink826.xml"/><Relationship Id="rId81" Type="http://schemas.openxmlformats.org/officeDocument/2006/relationships/customXml" Target="../ink/ink837.xml"/><Relationship Id="rId135" Type="http://schemas.openxmlformats.org/officeDocument/2006/relationships/image" Target="../media/image96.png"/><Relationship Id="rId156" Type="http://schemas.openxmlformats.org/officeDocument/2006/relationships/image" Target="../media/image106.png"/><Relationship Id="rId177" Type="http://schemas.openxmlformats.org/officeDocument/2006/relationships/customXml" Target="../ink/ink887.xml"/><Relationship Id="rId198" Type="http://schemas.openxmlformats.org/officeDocument/2006/relationships/image" Target="../media/image126.png"/><Relationship Id="rId202" Type="http://schemas.openxmlformats.org/officeDocument/2006/relationships/image" Target="../media/image128.png"/><Relationship Id="rId223" Type="http://schemas.openxmlformats.org/officeDocument/2006/relationships/image" Target="../media/image138.png"/><Relationship Id="rId244" Type="http://schemas.openxmlformats.org/officeDocument/2006/relationships/customXml" Target="../ink/ink921.xml"/><Relationship Id="rId18" Type="http://schemas.openxmlformats.org/officeDocument/2006/relationships/customXml" Target="../ink/ink805.xml"/><Relationship Id="rId39" Type="http://schemas.openxmlformats.org/officeDocument/2006/relationships/image" Target="../media/image49.png"/><Relationship Id="rId265" Type="http://schemas.openxmlformats.org/officeDocument/2006/relationships/customXml" Target="../ink/ink932.xml"/><Relationship Id="rId50" Type="http://schemas.openxmlformats.org/officeDocument/2006/relationships/customXml" Target="../ink/ink821.xml"/><Relationship Id="rId104" Type="http://schemas.openxmlformats.org/officeDocument/2006/relationships/image" Target="../media/image81.png"/><Relationship Id="rId125" Type="http://schemas.openxmlformats.org/officeDocument/2006/relationships/customXml" Target="../ink/ink859.xml"/><Relationship Id="rId146" Type="http://schemas.openxmlformats.org/officeDocument/2006/relationships/image" Target="../media/image101.png"/><Relationship Id="rId167" Type="http://schemas.openxmlformats.org/officeDocument/2006/relationships/image" Target="../media/image111.png"/><Relationship Id="rId188" Type="http://schemas.openxmlformats.org/officeDocument/2006/relationships/image" Target="../media/image121.png"/><Relationship Id="rId71" Type="http://schemas.openxmlformats.org/officeDocument/2006/relationships/customXml" Target="../ink/ink832.xml"/><Relationship Id="rId92" Type="http://schemas.openxmlformats.org/officeDocument/2006/relationships/image" Target="../media/image75.png"/><Relationship Id="rId213" Type="http://schemas.openxmlformats.org/officeDocument/2006/relationships/customXml" Target="../ink/ink905.xml"/><Relationship Id="rId234" Type="http://schemas.openxmlformats.org/officeDocument/2006/relationships/customXml" Target="../ink/ink916.xml"/><Relationship Id="rId2" Type="http://schemas.openxmlformats.org/officeDocument/2006/relationships/customXml" Target="../ink/ink797.xml"/><Relationship Id="rId29" Type="http://schemas.openxmlformats.org/officeDocument/2006/relationships/image" Target="../media/image44.png"/><Relationship Id="rId255" Type="http://schemas.openxmlformats.org/officeDocument/2006/relationships/customXml" Target="../ink/ink927.xml"/><Relationship Id="rId276" Type="http://schemas.openxmlformats.org/officeDocument/2006/relationships/image" Target="../media/image164.png"/><Relationship Id="rId40" Type="http://schemas.openxmlformats.org/officeDocument/2006/relationships/customXml" Target="../ink/ink816.xml"/><Relationship Id="rId115" Type="http://schemas.openxmlformats.org/officeDocument/2006/relationships/customXml" Target="../ink/ink854.xml"/><Relationship Id="rId136" Type="http://schemas.openxmlformats.org/officeDocument/2006/relationships/customXml" Target="../ink/ink865.xml"/><Relationship Id="rId157" Type="http://schemas.openxmlformats.org/officeDocument/2006/relationships/customXml" Target="../ink/ink876.xml"/><Relationship Id="rId178" Type="http://schemas.openxmlformats.org/officeDocument/2006/relationships/image" Target="../media/image116.png"/><Relationship Id="rId61" Type="http://schemas.openxmlformats.org/officeDocument/2006/relationships/image" Target="../media/image60.png"/><Relationship Id="rId82" Type="http://schemas.openxmlformats.org/officeDocument/2006/relationships/image" Target="../media/image70.png"/><Relationship Id="rId199" Type="http://schemas.openxmlformats.org/officeDocument/2006/relationships/customXml" Target="../ink/ink898.xml"/><Relationship Id="rId203" Type="http://schemas.openxmlformats.org/officeDocument/2006/relationships/customXml" Target="../ink/ink900.xml"/><Relationship Id="rId19" Type="http://schemas.openxmlformats.org/officeDocument/2006/relationships/image" Target="../media/image39.png"/><Relationship Id="rId224" Type="http://schemas.openxmlformats.org/officeDocument/2006/relationships/customXml" Target="../ink/ink911.xml"/><Relationship Id="rId245" Type="http://schemas.openxmlformats.org/officeDocument/2006/relationships/image" Target="../media/image149.png"/><Relationship Id="rId266" Type="http://schemas.openxmlformats.org/officeDocument/2006/relationships/image" Target="../media/image159.png"/><Relationship Id="rId30" Type="http://schemas.openxmlformats.org/officeDocument/2006/relationships/customXml" Target="../ink/ink811.xml"/><Relationship Id="rId105" Type="http://schemas.openxmlformats.org/officeDocument/2006/relationships/customXml" Target="../ink/ink849.xml"/><Relationship Id="rId126" Type="http://schemas.openxmlformats.org/officeDocument/2006/relationships/image" Target="../media/image92.png"/><Relationship Id="rId147" Type="http://schemas.openxmlformats.org/officeDocument/2006/relationships/customXml" Target="../ink/ink871.xml"/><Relationship Id="rId168" Type="http://schemas.openxmlformats.org/officeDocument/2006/relationships/customXml" Target="../ink/ink882.xml"/><Relationship Id="rId51" Type="http://schemas.openxmlformats.org/officeDocument/2006/relationships/image" Target="../media/image55.png"/><Relationship Id="rId72" Type="http://schemas.openxmlformats.org/officeDocument/2006/relationships/image" Target="../media/image65.png"/><Relationship Id="rId93" Type="http://schemas.openxmlformats.org/officeDocument/2006/relationships/customXml" Target="../ink/ink843.xml"/><Relationship Id="rId189" Type="http://schemas.openxmlformats.org/officeDocument/2006/relationships/customXml" Target="../ink/ink893.xml"/><Relationship Id="rId3" Type="http://schemas.openxmlformats.org/officeDocument/2006/relationships/image" Target="../media/image31.png"/><Relationship Id="rId214" Type="http://schemas.openxmlformats.org/officeDocument/2006/relationships/customXml" Target="../ink/ink906.xml"/><Relationship Id="rId235" Type="http://schemas.openxmlformats.org/officeDocument/2006/relationships/image" Target="../media/image144.png"/><Relationship Id="rId256" Type="http://schemas.openxmlformats.org/officeDocument/2006/relationships/image" Target="../media/image154.png"/><Relationship Id="rId277" Type="http://schemas.openxmlformats.org/officeDocument/2006/relationships/customXml" Target="../ink/ink938.xml"/><Relationship Id="rId116" Type="http://schemas.openxmlformats.org/officeDocument/2006/relationships/image" Target="../media/image87.png"/><Relationship Id="rId137" Type="http://schemas.openxmlformats.org/officeDocument/2006/relationships/image" Target="../media/image97.png"/><Relationship Id="rId158" Type="http://schemas.openxmlformats.org/officeDocument/2006/relationships/image" Target="../media/image107.png"/><Relationship Id="rId20" Type="http://schemas.openxmlformats.org/officeDocument/2006/relationships/customXml" Target="../ink/ink806.xml"/><Relationship Id="rId41" Type="http://schemas.openxmlformats.org/officeDocument/2006/relationships/image" Target="../media/image50.png"/><Relationship Id="rId62" Type="http://schemas.openxmlformats.org/officeDocument/2006/relationships/customXml" Target="../ink/ink827.xml"/><Relationship Id="rId83" Type="http://schemas.openxmlformats.org/officeDocument/2006/relationships/customXml" Target="../ink/ink838.xml"/><Relationship Id="rId179" Type="http://schemas.openxmlformats.org/officeDocument/2006/relationships/customXml" Target="../ink/ink888.xml"/><Relationship Id="rId190" Type="http://schemas.openxmlformats.org/officeDocument/2006/relationships/image" Target="../media/image122.png"/><Relationship Id="rId204" Type="http://schemas.openxmlformats.org/officeDocument/2006/relationships/image" Target="../media/image129.png"/><Relationship Id="rId225" Type="http://schemas.openxmlformats.org/officeDocument/2006/relationships/image" Target="../media/image139.png"/><Relationship Id="rId246" Type="http://schemas.openxmlformats.org/officeDocument/2006/relationships/customXml" Target="../ink/ink922.xml"/><Relationship Id="rId267" Type="http://schemas.openxmlformats.org/officeDocument/2006/relationships/customXml" Target="../ink/ink933.xml"/><Relationship Id="rId106" Type="http://schemas.openxmlformats.org/officeDocument/2006/relationships/image" Target="../media/image82.png"/><Relationship Id="rId127" Type="http://schemas.openxmlformats.org/officeDocument/2006/relationships/customXml" Target="../ink/ink860.xml"/><Relationship Id="rId10" Type="http://schemas.openxmlformats.org/officeDocument/2006/relationships/customXml" Target="../ink/ink801.xml"/><Relationship Id="rId31" Type="http://schemas.openxmlformats.org/officeDocument/2006/relationships/image" Target="../media/image45.png"/><Relationship Id="rId52" Type="http://schemas.openxmlformats.org/officeDocument/2006/relationships/customXml" Target="../ink/ink822.xml"/><Relationship Id="rId73" Type="http://schemas.openxmlformats.org/officeDocument/2006/relationships/customXml" Target="../ink/ink833.xml"/><Relationship Id="rId94" Type="http://schemas.openxmlformats.org/officeDocument/2006/relationships/image" Target="../media/image76.png"/><Relationship Id="rId148" Type="http://schemas.openxmlformats.org/officeDocument/2006/relationships/image" Target="../media/image102.png"/><Relationship Id="rId169" Type="http://schemas.openxmlformats.org/officeDocument/2006/relationships/image" Target="../media/image112.png"/><Relationship Id="rId4" Type="http://schemas.openxmlformats.org/officeDocument/2006/relationships/customXml" Target="../ink/ink798.xml"/><Relationship Id="rId180" Type="http://schemas.openxmlformats.org/officeDocument/2006/relationships/image" Target="../media/image117.png"/><Relationship Id="rId215" Type="http://schemas.openxmlformats.org/officeDocument/2006/relationships/image" Target="../media/image134.png"/><Relationship Id="rId236" Type="http://schemas.openxmlformats.org/officeDocument/2006/relationships/customXml" Target="../ink/ink917.xml"/><Relationship Id="rId257" Type="http://schemas.openxmlformats.org/officeDocument/2006/relationships/customXml" Target="../ink/ink928.xml"/><Relationship Id="rId278" Type="http://schemas.openxmlformats.org/officeDocument/2006/relationships/image" Target="../media/image165.png"/><Relationship Id="rId42" Type="http://schemas.openxmlformats.org/officeDocument/2006/relationships/customXml" Target="../ink/ink817.xml"/><Relationship Id="rId84" Type="http://schemas.openxmlformats.org/officeDocument/2006/relationships/image" Target="../media/image71.png"/><Relationship Id="rId138" Type="http://schemas.openxmlformats.org/officeDocument/2006/relationships/customXml" Target="../ink/ink866.xml"/><Relationship Id="rId191" Type="http://schemas.openxmlformats.org/officeDocument/2006/relationships/customXml" Target="../ink/ink894.xml"/><Relationship Id="rId205" Type="http://schemas.openxmlformats.org/officeDocument/2006/relationships/customXml" Target="../ink/ink901.xml"/><Relationship Id="rId247" Type="http://schemas.openxmlformats.org/officeDocument/2006/relationships/image" Target="../media/image150.png"/><Relationship Id="rId107" Type="http://schemas.openxmlformats.org/officeDocument/2006/relationships/customXml" Target="../ink/ink850.xml"/><Relationship Id="rId11" Type="http://schemas.openxmlformats.org/officeDocument/2006/relationships/image" Target="../media/image35.png"/><Relationship Id="rId53" Type="http://schemas.openxmlformats.org/officeDocument/2006/relationships/image" Target="../media/image56.png"/><Relationship Id="rId149" Type="http://schemas.openxmlformats.org/officeDocument/2006/relationships/customXml" Target="../ink/ink872.xml"/><Relationship Id="rId95" Type="http://schemas.openxmlformats.org/officeDocument/2006/relationships/customXml" Target="../ink/ink844.xml"/><Relationship Id="rId160" Type="http://schemas.openxmlformats.org/officeDocument/2006/relationships/image" Target="../media/image108.png"/><Relationship Id="rId216" Type="http://schemas.openxmlformats.org/officeDocument/2006/relationships/customXml" Target="../ink/ink90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2.xml"/><Relationship Id="rId13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68.png"/><Relationship Id="rId12" Type="http://schemas.openxmlformats.org/officeDocument/2006/relationships/customXml" Target="../ink/ink944.xml"/><Relationship Id="rId2" Type="http://schemas.openxmlformats.org/officeDocument/2006/relationships/customXml" Target="../ink/ink9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1.xml"/><Relationship Id="rId11" Type="http://schemas.openxmlformats.org/officeDocument/2006/relationships/image" Target="../media/image170.png"/><Relationship Id="rId5" Type="http://schemas.openxmlformats.org/officeDocument/2006/relationships/image" Target="../media/image167.png"/><Relationship Id="rId15" Type="http://schemas.openxmlformats.org/officeDocument/2006/relationships/image" Target="../media/image172.png"/><Relationship Id="rId10" Type="http://schemas.openxmlformats.org/officeDocument/2006/relationships/customXml" Target="../ink/ink943.xml"/><Relationship Id="rId4" Type="http://schemas.openxmlformats.org/officeDocument/2006/relationships/customXml" Target="../ink/ink940.xml"/><Relationship Id="rId9" Type="http://schemas.openxmlformats.org/officeDocument/2006/relationships/image" Target="../media/image169.png"/><Relationship Id="rId14" Type="http://schemas.openxmlformats.org/officeDocument/2006/relationships/customXml" Target="../ink/ink945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customXml" Target="../ink/ink954.xml"/><Relationship Id="rId26" Type="http://schemas.openxmlformats.org/officeDocument/2006/relationships/customXml" Target="../ink/ink958.xml"/><Relationship Id="rId39" Type="http://schemas.openxmlformats.org/officeDocument/2006/relationships/image" Target="../media/image184.png"/><Relationship Id="rId21" Type="http://schemas.openxmlformats.org/officeDocument/2006/relationships/image" Target="../media/image175.png"/><Relationship Id="rId34" Type="http://schemas.openxmlformats.org/officeDocument/2006/relationships/customXml" Target="../ink/ink962.xml"/><Relationship Id="rId7" Type="http://schemas.openxmlformats.org/officeDocument/2006/relationships/image" Target="../media/image168.png"/><Relationship Id="rId12" Type="http://schemas.openxmlformats.org/officeDocument/2006/relationships/customXml" Target="../ink/ink951.xml"/><Relationship Id="rId17" Type="http://schemas.openxmlformats.org/officeDocument/2006/relationships/image" Target="../media/image173.png"/><Relationship Id="rId25" Type="http://schemas.openxmlformats.org/officeDocument/2006/relationships/image" Target="../media/image177.png"/><Relationship Id="rId33" Type="http://schemas.openxmlformats.org/officeDocument/2006/relationships/image" Target="../media/image181.png"/><Relationship Id="rId38" Type="http://schemas.openxmlformats.org/officeDocument/2006/relationships/customXml" Target="../ink/ink964.xml"/><Relationship Id="rId2" Type="http://schemas.openxmlformats.org/officeDocument/2006/relationships/customXml" Target="../ink/ink946.xml"/><Relationship Id="rId16" Type="http://schemas.openxmlformats.org/officeDocument/2006/relationships/customXml" Target="../ink/ink953.xml"/><Relationship Id="rId20" Type="http://schemas.openxmlformats.org/officeDocument/2006/relationships/customXml" Target="../ink/ink955.xml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8.xml"/><Relationship Id="rId11" Type="http://schemas.openxmlformats.org/officeDocument/2006/relationships/image" Target="../media/image170.png"/><Relationship Id="rId24" Type="http://schemas.openxmlformats.org/officeDocument/2006/relationships/customXml" Target="../ink/ink957.xml"/><Relationship Id="rId32" Type="http://schemas.openxmlformats.org/officeDocument/2006/relationships/customXml" Target="../ink/ink961.xml"/><Relationship Id="rId37" Type="http://schemas.openxmlformats.org/officeDocument/2006/relationships/image" Target="../media/image183.png"/><Relationship Id="rId5" Type="http://schemas.openxmlformats.org/officeDocument/2006/relationships/image" Target="../media/image167.png"/><Relationship Id="rId15" Type="http://schemas.openxmlformats.org/officeDocument/2006/relationships/image" Target="../media/image172.png"/><Relationship Id="rId23" Type="http://schemas.openxmlformats.org/officeDocument/2006/relationships/image" Target="../media/image176.png"/><Relationship Id="rId28" Type="http://schemas.openxmlformats.org/officeDocument/2006/relationships/customXml" Target="../ink/ink959.xml"/><Relationship Id="rId36" Type="http://schemas.openxmlformats.org/officeDocument/2006/relationships/customXml" Target="../ink/ink963.xml"/><Relationship Id="rId10" Type="http://schemas.openxmlformats.org/officeDocument/2006/relationships/customXml" Target="../ink/ink950.xml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4" Type="http://schemas.openxmlformats.org/officeDocument/2006/relationships/customXml" Target="../ink/ink947.xml"/><Relationship Id="rId9" Type="http://schemas.openxmlformats.org/officeDocument/2006/relationships/image" Target="../media/image169.png"/><Relationship Id="rId14" Type="http://schemas.openxmlformats.org/officeDocument/2006/relationships/customXml" Target="../ink/ink952.xml"/><Relationship Id="rId22" Type="http://schemas.openxmlformats.org/officeDocument/2006/relationships/customXml" Target="../ink/ink956.xml"/><Relationship Id="rId27" Type="http://schemas.openxmlformats.org/officeDocument/2006/relationships/image" Target="../media/image178.png"/><Relationship Id="rId30" Type="http://schemas.openxmlformats.org/officeDocument/2006/relationships/customXml" Target="../ink/ink960.xml"/><Relationship Id="rId35" Type="http://schemas.openxmlformats.org/officeDocument/2006/relationships/image" Target="../media/image182.png"/><Relationship Id="rId8" Type="http://schemas.openxmlformats.org/officeDocument/2006/relationships/customXml" Target="../ink/ink949.xml"/><Relationship Id="rId3" Type="http://schemas.openxmlformats.org/officeDocument/2006/relationships/image" Target="../media/image166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customXml" Target="../ink/ink973.xml"/><Relationship Id="rId26" Type="http://schemas.openxmlformats.org/officeDocument/2006/relationships/customXml" Target="../ink/ink977.xml"/><Relationship Id="rId39" Type="http://schemas.openxmlformats.org/officeDocument/2006/relationships/image" Target="../media/image184.png"/><Relationship Id="rId21" Type="http://schemas.openxmlformats.org/officeDocument/2006/relationships/image" Target="../media/image175.png"/><Relationship Id="rId34" Type="http://schemas.openxmlformats.org/officeDocument/2006/relationships/customXml" Target="../ink/ink981.xml"/><Relationship Id="rId42" Type="http://schemas.openxmlformats.org/officeDocument/2006/relationships/customXml" Target="../ink/ink985.xml"/><Relationship Id="rId7" Type="http://schemas.openxmlformats.org/officeDocument/2006/relationships/image" Target="../media/image168.png"/><Relationship Id="rId2" Type="http://schemas.openxmlformats.org/officeDocument/2006/relationships/customXml" Target="../ink/ink965.xml"/><Relationship Id="rId16" Type="http://schemas.openxmlformats.org/officeDocument/2006/relationships/customXml" Target="../ink/ink972.xml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7.xml"/><Relationship Id="rId11" Type="http://schemas.openxmlformats.org/officeDocument/2006/relationships/image" Target="../media/image170.png"/><Relationship Id="rId24" Type="http://schemas.openxmlformats.org/officeDocument/2006/relationships/customXml" Target="../ink/ink976.xml"/><Relationship Id="rId32" Type="http://schemas.openxmlformats.org/officeDocument/2006/relationships/customXml" Target="../ink/ink980.xml"/><Relationship Id="rId37" Type="http://schemas.openxmlformats.org/officeDocument/2006/relationships/image" Target="../media/image183.png"/><Relationship Id="rId40" Type="http://schemas.openxmlformats.org/officeDocument/2006/relationships/customXml" Target="../ink/ink984.xml"/><Relationship Id="rId45" Type="http://schemas.openxmlformats.org/officeDocument/2006/relationships/image" Target="../media/image187.png"/><Relationship Id="rId5" Type="http://schemas.openxmlformats.org/officeDocument/2006/relationships/image" Target="../media/image167.png"/><Relationship Id="rId15" Type="http://schemas.openxmlformats.org/officeDocument/2006/relationships/image" Target="../media/image172.png"/><Relationship Id="rId23" Type="http://schemas.openxmlformats.org/officeDocument/2006/relationships/image" Target="../media/image176.png"/><Relationship Id="rId28" Type="http://schemas.openxmlformats.org/officeDocument/2006/relationships/customXml" Target="../ink/ink978.xml"/><Relationship Id="rId36" Type="http://schemas.openxmlformats.org/officeDocument/2006/relationships/customXml" Target="../ink/ink982.xml"/><Relationship Id="rId10" Type="http://schemas.openxmlformats.org/officeDocument/2006/relationships/customXml" Target="../ink/ink969.xml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44" Type="http://schemas.openxmlformats.org/officeDocument/2006/relationships/customXml" Target="../ink/ink986.xml"/><Relationship Id="rId4" Type="http://schemas.openxmlformats.org/officeDocument/2006/relationships/customXml" Target="../ink/ink966.xml"/><Relationship Id="rId9" Type="http://schemas.openxmlformats.org/officeDocument/2006/relationships/image" Target="../media/image169.png"/><Relationship Id="rId14" Type="http://schemas.openxmlformats.org/officeDocument/2006/relationships/customXml" Target="../ink/ink971.xml"/><Relationship Id="rId22" Type="http://schemas.openxmlformats.org/officeDocument/2006/relationships/customXml" Target="../ink/ink975.xml"/><Relationship Id="rId27" Type="http://schemas.openxmlformats.org/officeDocument/2006/relationships/image" Target="../media/image178.png"/><Relationship Id="rId30" Type="http://schemas.openxmlformats.org/officeDocument/2006/relationships/customXml" Target="../ink/ink979.xml"/><Relationship Id="rId35" Type="http://schemas.openxmlformats.org/officeDocument/2006/relationships/image" Target="../media/image182.png"/><Relationship Id="rId43" Type="http://schemas.openxmlformats.org/officeDocument/2006/relationships/image" Target="../media/image186.png"/><Relationship Id="rId8" Type="http://schemas.openxmlformats.org/officeDocument/2006/relationships/customXml" Target="../ink/ink968.xml"/><Relationship Id="rId3" Type="http://schemas.openxmlformats.org/officeDocument/2006/relationships/image" Target="../media/image166.png"/><Relationship Id="rId12" Type="http://schemas.openxmlformats.org/officeDocument/2006/relationships/customXml" Target="../ink/ink970.xml"/><Relationship Id="rId17" Type="http://schemas.openxmlformats.org/officeDocument/2006/relationships/image" Target="../media/image173.png"/><Relationship Id="rId25" Type="http://schemas.openxmlformats.org/officeDocument/2006/relationships/image" Target="../media/image177.png"/><Relationship Id="rId33" Type="http://schemas.openxmlformats.org/officeDocument/2006/relationships/image" Target="../media/image181.png"/><Relationship Id="rId38" Type="http://schemas.openxmlformats.org/officeDocument/2006/relationships/customXml" Target="../ink/ink983.xml"/><Relationship Id="rId20" Type="http://schemas.openxmlformats.org/officeDocument/2006/relationships/customXml" Target="../ink/ink974.xml"/><Relationship Id="rId41" Type="http://schemas.openxmlformats.org/officeDocument/2006/relationships/image" Target="../media/image18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customXml" Target="../ink/ink995.xml"/><Relationship Id="rId26" Type="http://schemas.openxmlformats.org/officeDocument/2006/relationships/customXml" Target="../ink/ink999.xml"/><Relationship Id="rId39" Type="http://schemas.openxmlformats.org/officeDocument/2006/relationships/image" Target="../media/image184.png"/><Relationship Id="rId21" Type="http://schemas.openxmlformats.org/officeDocument/2006/relationships/image" Target="../media/image175.png"/><Relationship Id="rId34" Type="http://schemas.openxmlformats.org/officeDocument/2006/relationships/customXml" Target="../ink/ink1003.xml"/><Relationship Id="rId42" Type="http://schemas.openxmlformats.org/officeDocument/2006/relationships/customXml" Target="../ink/ink1007.xml"/><Relationship Id="rId47" Type="http://schemas.openxmlformats.org/officeDocument/2006/relationships/image" Target="../media/image188.png"/><Relationship Id="rId7" Type="http://schemas.openxmlformats.org/officeDocument/2006/relationships/image" Target="../media/image168.png"/><Relationship Id="rId2" Type="http://schemas.openxmlformats.org/officeDocument/2006/relationships/customXml" Target="../ink/ink987.xml"/><Relationship Id="rId16" Type="http://schemas.openxmlformats.org/officeDocument/2006/relationships/customXml" Target="../ink/ink994.xml"/><Relationship Id="rId29" Type="http://schemas.openxmlformats.org/officeDocument/2006/relationships/image" Target="../media/image179.png"/><Relationship Id="rId11" Type="http://schemas.openxmlformats.org/officeDocument/2006/relationships/image" Target="../media/image170.png"/><Relationship Id="rId24" Type="http://schemas.openxmlformats.org/officeDocument/2006/relationships/customXml" Target="../ink/ink998.xml"/><Relationship Id="rId32" Type="http://schemas.openxmlformats.org/officeDocument/2006/relationships/customXml" Target="../ink/ink1002.xml"/><Relationship Id="rId37" Type="http://schemas.openxmlformats.org/officeDocument/2006/relationships/image" Target="../media/image183.png"/><Relationship Id="rId40" Type="http://schemas.openxmlformats.org/officeDocument/2006/relationships/customXml" Target="../ink/ink1006.xml"/><Relationship Id="rId45" Type="http://schemas.openxmlformats.org/officeDocument/2006/relationships/image" Target="../media/image187.png"/><Relationship Id="rId5" Type="http://schemas.openxmlformats.org/officeDocument/2006/relationships/image" Target="../media/image167.png"/><Relationship Id="rId15" Type="http://schemas.openxmlformats.org/officeDocument/2006/relationships/image" Target="../media/image172.png"/><Relationship Id="rId23" Type="http://schemas.openxmlformats.org/officeDocument/2006/relationships/image" Target="../media/image176.png"/><Relationship Id="rId28" Type="http://schemas.openxmlformats.org/officeDocument/2006/relationships/customXml" Target="../ink/ink1000.xml"/><Relationship Id="rId36" Type="http://schemas.openxmlformats.org/officeDocument/2006/relationships/customXml" Target="../ink/ink1004.xml"/><Relationship Id="rId49" Type="http://schemas.openxmlformats.org/officeDocument/2006/relationships/image" Target="../media/image189.png"/><Relationship Id="rId10" Type="http://schemas.openxmlformats.org/officeDocument/2006/relationships/customXml" Target="../ink/ink991.xml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44" Type="http://schemas.openxmlformats.org/officeDocument/2006/relationships/customXml" Target="../ink/ink1008.xml"/><Relationship Id="rId4" Type="http://schemas.openxmlformats.org/officeDocument/2006/relationships/customXml" Target="../ink/ink988.xml"/><Relationship Id="rId9" Type="http://schemas.openxmlformats.org/officeDocument/2006/relationships/image" Target="../media/image169.png"/><Relationship Id="rId14" Type="http://schemas.openxmlformats.org/officeDocument/2006/relationships/customXml" Target="../ink/ink993.xml"/><Relationship Id="rId22" Type="http://schemas.openxmlformats.org/officeDocument/2006/relationships/customXml" Target="../ink/ink997.xml"/><Relationship Id="rId27" Type="http://schemas.openxmlformats.org/officeDocument/2006/relationships/image" Target="../media/image178.png"/><Relationship Id="rId30" Type="http://schemas.openxmlformats.org/officeDocument/2006/relationships/customXml" Target="../ink/ink1001.xml"/><Relationship Id="rId35" Type="http://schemas.openxmlformats.org/officeDocument/2006/relationships/image" Target="../media/image182.png"/><Relationship Id="rId43" Type="http://schemas.openxmlformats.org/officeDocument/2006/relationships/image" Target="../media/image186.png"/><Relationship Id="rId48" Type="http://schemas.openxmlformats.org/officeDocument/2006/relationships/customXml" Target="../ink/ink1010.xml"/><Relationship Id="rId8" Type="http://schemas.openxmlformats.org/officeDocument/2006/relationships/customXml" Target="../ink/ink990.xml"/><Relationship Id="rId3" Type="http://schemas.openxmlformats.org/officeDocument/2006/relationships/image" Target="../media/image166.png"/><Relationship Id="rId12" Type="http://schemas.openxmlformats.org/officeDocument/2006/relationships/customXml" Target="../ink/ink992.xml"/><Relationship Id="rId17" Type="http://schemas.openxmlformats.org/officeDocument/2006/relationships/image" Target="../media/image173.png"/><Relationship Id="rId25" Type="http://schemas.openxmlformats.org/officeDocument/2006/relationships/image" Target="../media/image177.png"/><Relationship Id="rId33" Type="http://schemas.openxmlformats.org/officeDocument/2006/relationships/image" Target="../media/image181.png"/><Relationship Id="rId38" Type="http://schemas.openxmlformats.org/officeDocument/2006/relationships/customXml" Target="../ink/ink1005.xml"/><Relationship Id="rId46" Type="http://schemas.openxmlformats.org/officeDocument/2006/relationships/customXml" Target="../ink/ink1009.xml"/><Relationship Id="rId20" Type="http://schemas.openxmlformats.org/officeDocument/2006/relationships/customXml" Target="../ink/ink996.xml"/><Relationship Id="rId41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0.png"/><Relationship Id="rId18" Type="http://schemas.openxmlformats.org/officeDocument/2006/relationships/customXml" Target="../ink/ink19.xml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customXml" Target="../ink/ink16.xml"/><Relationship Id="rId17" Type="http://schemas.openxmlformats.org/officeDocument/2006/relationships/image" Target="../media/image12.png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customXml" Target="../ink/ink15.xml"/><Relationship Id="rId19" Type="http://schemas.openxmlformats.org/officeDocument/2006/relationships/image" Target="../media/image13.png"/><Relationship Id="rId4" Type="http://schemas.openxmlformats.org/officeDocument/2006/relationships/customXml" Target="../ink/ink12.xml"/><Relationship Id="rId9" Type="http://schemas.openxmlformats.org/officeDocument/2006/relationships/image" Target="../media/image6.png"/><Relationship Id="rId14" Type="http://schemas.openxmlformats.org/officeDocument/2006/relationships/customXml" Target="../ink/ink1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customXml" Target="../ink/ink1019.xml"/><Relationship Id="rId26" Type="http://schemas.openxmlformats.org/officeDocument/2006/relationships/customXml" Target="../ink/ink1023.xml"/><Relationship Id="rId39" Type="http://schemas.openxmlformats.org/officeDocument/2006/relationships/image" Target="../media/image184.png"/><Relationship Id="rId21" Type="http://schemas.openxmlformats.org/officeDocument/2006/relationships/image" Target="../media/image175.png"/><Relationship Id="rId34" Type="http://schemas.openxmlformats.org/officeDocument/2006/relationships/customXml" Target="../ink/ink1027.xml"/><Relationship Id="rId42" Type="http://schemas.openxmlformats.org/officeDocument/2006/relationships/customXml" Target="../ink/ink1031.xml"/><Relationship Id="rId47" Type="http://schemas.openxmlformats.org/officeDocument/2006/relationships/image" Target="../media/image188.png"/><Relationship Id="rId50" Type="http://schemas.openxmlformats.org/officeDocument/2006/relationships/customXml" Target="../ink/ink1035.xml"/><Relationship Id="rId7" Type="http://schemas.openxmlformats.org/officeDocument/2006/relationships/image" Target="../media/image168.png"/><Relationship Id="rId2" Type="http://schemas.openxmlformats.org/officeDocument/2006/relationships/customXml" Target="../ink/ink1011.xml"/><Relationship Id="rId16" Type="http://schemas.openxmlformats.org/officeDocument/2006/relationships/customXml" Target="../ink/ink1018.xml"/><Relationship Id="rId29" Type="http://schemas.openxmlformats.org/officeDocument/2006/relationships/image" Target="../media/image179.png"/><Relationship Id="rId11" Type="http://schemas.openxmlformats.org/officeDocument/2006/relationships/image" Target="../media/image170.png"/><Relationship Id="rId24" Type="http://schemas.openxmlformats.org/officeDocument/2006/relationships/customXml" Target="../ink/ink1022.xml"/><Relationship Id="rId32" Type="http://schemas.openxmlformats.org/officeDocument/2006/relationships/customXml" Target="../ink/ink1026.xml"/><Relationship Id="rId37" Type="http://schemas.openxmlformats.org/officeDocument/2006/relationships/image" Target="../media/image183.png"/><Relationship Id="rId40" Type="http://schemas.openxmlformats.org/officeDocument/2006/relationships/customXml" Target="../ink/ink1030.xml"/><Relationship Id="rId45" Type="http://schemas.openxmlformats.org/officeDocument/2006/relationships/image" Target="../media/image187.png"/><Relationship Id="rId5" Type="http://schemas.openxmlformats.org/officeDocument/2006/relationships/image" Target="../media/image167.png"/><Relationship Id="rId15" Type="http://schemas.openxmlformats.org/officeDocument/2006/relationships/image" Target="../media/image172.png"/><Relationship Id="rId23" Type="http://schemas.openxmlformats.org/officeDocument/2006/relationships/image" Target="../media/image176.png"/><Relationship Id="rId28" Type="http://schemas.openxmlformats.org/officeDocument/2006/relationships/customXml" Target="../ink/ink1024.xml"/><Relationship Id="rId36" Type="http://schemas.openxmlformats.org/officeDocument/2006/relationships/customXml" Target="../ink/ink1028.xml"/><Relationship Id="rId49" Type="http://schemas.openxmlformats.org/officeDocument/2006/relationships/image" Target="../media/image189.png"/><Relationship Id="rId10" Type="http://schemas.openxmlformats.org/officeDocument/2006/relationships/customXml" Target="../ink/ink1015.xml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44" Type="http://schemas.openxmlformats.org/officeDocument/2006/relationships/customXml" Target="../ink/ink1032.xml"/><Relationship Id="rId4" Type="http://schemas.openxmlformats.org/officeDocument/2006/relationships/customXml" Target="../ink/ink1012.xml"/><Relationship Id="rId9" Type="http://schemas.openxmlformats.org/officeDocument/2006/relationships/image" Target="../media/image169.png"/><Relationship Id="rId14" Type="http://schemas.openxmlformats.org/officeDocument/2006/relationships/customXml" Target="../ink/ink1017.xml"/><Relationship Id="rId22" Type="http://schemas.openxmlformats.org/officeDocument/2006/relationships/customXml" Target="../ink/ink1021.xml"/><Relationship Id="rId27" Type="http://schemas.openxmlformats.org/officeDocument/2006/relationships/image" Target="../media/image178.png"/><Relationship Id="rId30" Type="http://schemas.openxmlformats.org/officeDocument/2006/relationships/customXml" Target="../ink/ink1025.xml"/><Relationship Id="rId35" Type="http://schemas.openxmlformats.org/officeDocument/2006/relationships/image" Target="../media/image182.png"/><Relationship Id="rId43" Type="http://schemas.openxmlformats.org/officeDocument/2006/relationships/image" Target="../media/image186.png"/><Relationship Id="rId48" Type="http://schemas.openxmlformats.org/officeDocument/2006/relationships/customXml" Target="../ink/ink1034.xml"/><Relationship Id="rId8" Type="http://schemas.openxmlformats.org/officeDocument/2006/relationships/customXml" Target="../ink/ink1014.xml"/><Relationship Id="rId51" Type="http://schemas.openxmlformats.org/officeDocument/2006/relationships/image" Target="../media/image190.png"/><Relationship Id="rId3" Type="http://schemas.openxmlformats.org/officeDocument/2006/relationships/image" Target="../media/image166.png"/><Relationship Id="rId12" Type="http://schemas.openxmlformats.org/officeDocument/2006/relationships/customXml" Target="../ink/ink1016.xml"/><Relationship Id="rId17" Type="http://schemas.openxmlformats.org/officeDocument/2006/relationships/image" Target="../media/image173.png"/><Relationship Id="rId25" Type="http://schemas.openxmlformats.org/officeDocument/2006/relationships/image" Target="../media/image177.png"/><Relationship Id="rId33" Type="http://schemas.openxmlformats.org/officeDocument/2006/relationships/image" Target="../media/image181.png"/><Relationship Id="rId38" Type="http://schemas.openxmlformats.org/officeDocument/2006/relationships/customXml" Target="../ink/ink1029.xml"/><Relationship Id="rId46" Type="http://schemas.openxmlformats.org/officeDocument/2006/relationships/customXml" Target="../ink/ink1033.xml"/><Relationship Id="rId20" Type="http://schemas.openxmlformats.org/officeDocument/2006/relationships/customXml" Target="../ink/ink1020.xml"/><Relationship Id="rId41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6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customXml" Target="../ink/ink1037.xml"/><Relationship Id="rId4" Type="http://schemas.openxmlformats.org/officeDocument/2006/relationships/image" Target="../media/image1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8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customXml" Target="../ink/ink1039.xml"/><Relationship Id="rId4" Type="http://schemas.openxmlformats.org/officeDocument/2006/relationships/image" Target="../media/image1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0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customXml" Target="../ink/ink1041.xml"/><Relationship Id="rId4" Type="http://schemas.openxmlformats.org/officeDocument/2006/relationships/image" Target="../media/image1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2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png"/><Relationship Id="rId18" Type="http://schemas.openxmlformats.org/officeDocument/2006/relationships/customXml" Target="../ink/ink1051.xml"/><Relationship Id="rId26" Type="http://schemas.openxmlformats.org/officeDocument/2006/relationships/customXml" Target="../ink/ink1055.xml"/><Relationship Id="rId39" Type="http://schemas.openxmlformats.org/officeDocument/2006/relationships/image" Target="../media/image37.png"/><Relationship Id="rId21" Type="http://schemas.openxmlformats.org/officeDocument/2006/relationships/image" Target="../media/image209.png"/><Relationship Id="rId34" Type="http://schemas.openxmlformats.org/officeDocument/2006/relationships/customXml" Target="../ink/ink1059.xml"/><Relationship Id="rId42" Type="http://schemas.openxmlformats.org/officeDocument/2006/relationships/customXml" Target="../ink/ink1063.xml"/><Relationship Id="rId7" Type="http://schemas.openxmlformats.org/officeDocument/2006/relationships/image" Target="../media/image202.png"/><Relationship Id="rId2" Type="http://schemas.openxmlformats.org/officeDocument/2006/relationships/customXml" Target="../ink/ink1043.xml"/><Relationship Id="rId16" Type="http://schemas.openxmlformats.org/officeDocument/2006/relationships/customXml" Target="../ink/ink1050.xml"/><Relationship Id="rId29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5.xml"/><Relationship Id="rId11" Type="http://schemas.openxmlformats.org/officeDocument/2006/relationships/image" Target="../media/image204.png"/><Relationship Id="rId24" Type="http://schemas.openxmlformats.org/officeDocument/2006/relationships/customXml" Target="../ink/ink1054.xml"/><Relationship Id="rId32" Type="http://schemas.openxmlformats.org/officeDocument/2006/relationships/customXml" Target="../ink/ink1058.xml"/><Relationship Id="rId37" Type="http://schemas.openxmlformats.org/officeDocument/2006/relationships/image" Target="../media/image217.png"/><Relationship Id="rId40" Type="http://schemas.openxmlformats.org/officeDocument/2006/relationships/customXml" Target="../ink/ink1062.xml"/><Relationship Id="rId45" Type="http://schemas.openxmlformats.org/officeDocument/2006/relationships/image" Target="../media/image220.png"/><Relationship Id="rId5" Type="http://schemas.openxmlformats.org/officeDocument/2006/relationships/image" Target="../media/image201.png"/><Relationship Id="rId15" Type="http://schemas.openxmlformats.org/officeDocument/2006/relationships/image" Target="../media/image206.png"/><Relationship Id="rId23" Type="http://schemas.openxmlformats.org/officeDocument/2006/relationships/image" Target="../media/image210.png"/><Relationship Id="rId28" Type="http://schemas.openxmlformats.org/officeDocument/2006/relationships/customXml" Target="../ink/ink1056.xml"/><Relationship Id="rId36" Type="http://schemas.openxmlformats.org/officeDocument/2006/relationships/customXml" Target="../ink/ink1060.xml"/><Relationship Id="rId10" Type="http://schemas.openxmlformats.org/officeDocument/2006/relationships/customXml" Target="../ink/ink1047.xml"/><Relationship Id="rId19" Type="http://schemas.openxmlformats.org/officeDocument/2006/relationships/image" Target="../media/image208.png"/><Relationship Id="rId31" Type="http://schemas.openxmlformats.org/officeDocument/2006/relationships/image" Target="../media/image214.png"/><Relationship Id="rId44" Type="http://schemas.openxmlformats.org/officeDocument/2006/relationships/customXml" Target="../ink/ink1064.xml"/><Relationship Id="rId4" Type="http://schemas.openxmlformats.org/officeDocument/2006/relationships/customXml" Target="../ink/ink1044.xml"/><Relationship Id="rId9" Type="http://schemas.openxmlformats.org/officeDocument/2006/relationships/image" Target="../media/image203.png"/><Relationship Id="rId14" Type="http://schemas.openxmlformats.org/officeDocument/2006/relationships/customXml" Target="../ink/ink1049.xml"/><Relationship Id="rId22" Type="http://schemas.openxmlformats.org/officeDocument/2006/relationships/customXml" Target="../ink/ink1053.xml"/><Relationship Id="rId27" Type="http://schemas.openxmlformats.org/officeDocument/2006/relationships/image" Target="../media/image212.png"/><Relationship Id="rId30" Type="http://schemas.openxmlformats.org/officeDocument/2006/relationships/customXml" Target="../ink/ink1057.xml"/><Relationship Id="rId35" Type="http://schemas.openxmlformats.org/officeDocument/2006/relationships/image" Target="../media/image216.png"/><Relationship Id="rId43" Type="http://schemas.openxmlformats.org/officeDocument/2006/relationships/image" Target="../media/image219.png"/><Relationship Id="rId8" Type="http://schemas.openxmlformats.org/officeDocument/2006/relationships/customXml" Target="../ink/ink1046.xml"/><Relationship Id="rId3" Type="http://schemas.openxmlformats.org/officeDocument/2006/relationships/image" Target="../media/image200.png"/><Relationship Id="rId12" Type="http://schemas.openxmlformats.org/officeDocument/2006/relationships/customXml" Target="../ink/ink1048.xml"/><Relationship Id="rId17" Type="http://schemas.openxmlformats.org/officeDocument/2006/relationships/image" Target="../media/image207.png"/><Relationship Id="rId25" Type="http://schemas.openxmlformats.org/officeDocument/2006/relationships/image" Target="../media/image211.png"/><Relationship Id="rId33" Type="http://schemas.openxmlformats.org/officeDocument/2006/relationships/image" Target="../media/image215.png"/><Relationship Id="rId38" Type="http://schemas.openxmlformats.org/officeDocument/2006/relationships/customXml" Target="../ink/ink1061.xml"/><Relationship Id="rId20" Type="http://schemas.openxmlformats.org/officeDocument/2006/relationships/customXml" Target="../ink/ink1052.xml"/><Relationship Id="rId41" Type="http://schemas.openxmlformats.org/officeDocument/2006/relationships/image" Target="../media/image218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png"/><Relationship Id="rId18" Type="http://schemas.openxmlformats.org/officeDocument/2006/relationships/customXml" Target="../ink/ink1073.xml"/><Relationship Id="rId26" Type="http://schemas.openxmlformats.org/officeDocument/2006/relationships/customXml" Target="../ink/ink1077.xml"/><Relationship Id="rId39" Type="http://schemas.openxmlformats.org/officeDocument/2006/relationships/image" Target="../media/image37.png"/><Relationship Id="rId21" Type="http://schemas.openxmlformats.org/officeDocument/2006/relationships/image" Target="../media/image209.png"/><Relationship Id="rId34" Type="http://schemas.openxmlformats.org/officeDocument/2006/relationships/customXml" Target="../ink/ink1081.xml"/><Relationship Id="rId42" Type="http://schemas.openxmlformats.org/officeDocument/2006/relationships/customXml" Target="../ink/ink1085.xml"/><Relationship Id="rId47" Type="http://schemas.openxmlformats.org/officeDocument/2006/relationships/image" Target="../media/image221.png"/><Relationship Id="rId50" Type="http://schemas.openxmlformats.org/officeDocument/2006/relationships/customXml" Target="../ink/ink1089.xml"/><Relationship Id="rId55" Type="http://schemas.openxmlformats.org/officeDocument/2006/relationships/image" Target="../media/image225.png"/><Relationship Id="rId7" Type="http://schemas.openxmlformats.org/officeDocument/2006/relationships/image" Target="../media/image202.png"/><Relationship Id="rId2" Type="http://schemas.openxmlformats.org/officeDocument/2006/relationships/customXml" Target="../ink/ink1065.xml"/><Relationship Id="rId16" Type="http://schemas.openxmlformats.org/officeDocument/2006/relationships/customXml" Target="../ink/ink1072.xml"/><Relationship Id="rId29" Type="http://schemas.openxmlformats.org/officeDocument/2006/relationships/image" Target="../media/image213.png"/><Relationship Id="rId11" Type="http://schemas.openxmlformats.org/officeDocument/2006/relationships/image" Target="../media/image204.png"/><Relationship Id="rId24" Type="http://schemas.openxmlformats.org/officeDocument/2006/relationships/customXml" Target="../ink/ink1076.xml"/><Relationship Id="rId32" Type="http://schemas.openxmlformats.org/officeDocument/2006/relationships/customXml" Target="../ink/ink1080.xml"/><Relationship Id="rId37" Type="http://schemas.openxmlformats.org/officeDocument/2006/relationships/image" Target="../media/image217.png"/><Relationship Id="rId40" Type="http://schemas.openxmlformats.org/officeDocument/2006/relationships/customXml" Target="../ink/ink1084.xml"/><Relationship Id="rId45" Type="http://schemas.openxmlformats.org/officeDocument/2006/relationships/image" Target="../media/image220.png"/><Relationship Id="rId53" Type="http://schemas.openxmlformats.org/officeDocument/2006/relationships/image" Target="../media/image224.png"/><Relationship Id="rId58" Type="http://schemas.openxmlformats.org/officeDocument/2006/relationships/customXml" Target="../ink/ink1093.xml"/><Relationship Id="rId5" Type="http://schemas.openxmlformats.org/officeDocument/2006/relationships/image" Target="../media/image201.png"/><Relationship Id="rId61" Type="http://schemas.openxmlformats.org/officeDocument/2006/relationships/image" Target="../media/image228.png"/><Relationship Id="rId19" Type="http://schemas.openxmlformats.org/officeDocument/2006/relationships/image" Target="../media/image208.png"/><Relationship Id="rId14" Type="http://schemas.openxmlformats.org/officeDocument/2006/relationships/customXml" Target="../ink/ink1071.xml"/><Relationship Id="rId22" Type="http://schemas.openxmlformats.org/officeDocument/2006/relationships/customXml" Target="../ink/ink1075.xml"/><Relationship Id="rId27" Type="http://schemas.openxmlformats.org/officeDocument/2006/relationships/image" Target="../media/image212.png"/><Relationship Id="rId30" Type="http://schemas.openxmlformats.org/officeDocument/2006/relationships/customXml" Target="../ink/ink1079.xml"/><Relationship Id="rId35" Type="http://schemas.openxmlformats.org/officeDocument/2006/relationships/image" Target="../media/image216.png"/><Relationship Id="rId43" Type="http://schemas.openxmlformats.org/officeDocument/2006/relationships/image" Target="../media/image219.png"/><Relationship Id="rId48" Type="http://schemas.openxmlformats.org/officeDocument/2006/relationships/customXml" Target="../ink/ink1088.xml"/><Relationship Id="rId56" Type="http://schemas.openxmlformats.org/officeDocument/2006/relationships/customXml" Target="../ink/ink1092.xml"/><Relationship Id="rId8" Type="http://schemas.openxmlformats.org/officeDocument/2006/relationships/customXml" Target="../ink/ink1068.xml"/><Relationship Id="rId51" Type="http://schemas.openxmlformats.org/officeDocument/2006/relationships/image" Target="../media/image223.png"/><Relationship Id="rId3" Type="http://schemas.openxmlformats.org/officeDocument/2006/relationships/image" Target="../media/image200.png"/><Relationship Id="rId12" Type="http://schemas.openxmlformats.org/officeDocument/2006/relationships/customXml" Target="../ink/ink1070.xml"/><Relationship Id="rId17" Type="http://schemas.openxmlformats.org/officeDocument/2006/relationships/image" Target="../media/image207.png"/><Relationship Id="rId25" Type="http://schemas.openxmlformats.org/officeDocument/2006/relationships/image" Target="../media/image211.png"/><Relationship Id="rId33" Type="http://schemas.openxmlformats.org/officeDocument/2006/relationships/image" Target="../media/image215.png"/><Relationship Id="rId38" Type="http://schemas.openxmlformats.org/officeDocument/2006/relationships/customXml" Target="../ink/ink1083.xml"/><Relationship Id="rId46" Type="http://schemas.openxmlformats.org/officeDocument/2006/relationships/customXml" Target="../ink/ink1087.xml"/><Relationship Id="rId59" Type="http://schemas.openxmlformats.org/officeDocument/2006/relationships/image" Target="../media/image227.png"/><Relationship Id="rId20" Type="http://schemas.openxmlformats.org/officeDocument/2006/relationships/customXml" Target="../ink/ink1074.xml"/><Relationship Id="rId41" Type="http://schemas.openxmlformats.org/officeDocument/2006/relationships/image" Target="../media/image218.png"/><Relationship Id="rId54" Type="http://schemas.openxmlformats.org/officeDocument/2006/relationships/customXml" Target="../ink/ink10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7.xml"/><Relationship Id="rId15" Type="http://schemas.openxmlformats.org/officeDocument/2006/relationships/image" Target="../media/image206.png"/><Relationship Id="rId23" Type="http://schemas.openxmlformats.org/officeDocument/2006/relationships/image" Target="../media/image210.png"/><Relationship Id="rId28" Type="http://schemas.openxmlformats.org/officeDocument/2006/relationships/customXml" Target="../ink/ink1078.xml"/><Relationship Id="rId36" Type="http://schemas.openxmlformats.org/officeDocument/2006/relationships/customXml" Target="../ink/ink1082.xml"/><Relationship Id="rId49" Type="http://schemas.openxmlformats.org/officeDocument/2006/relationships/image" Target="../media/image222.png"/><Relationship Id="rId57" Type="http://schemas.openxmlformats.org/officeDocument/2006/relationships/image" Target="../media/image226.png"/><Relationship Id="rId10" Type="http://schemas.openxmlformats.org/officeDocument/2006/relationships/customXml" Target="../ink/ink1069.xml"/><Relationship Id="rId31" Type="http://schemas.openxmlformats.org/officeDocument/2006/relationships/image" Target="../media/image214.png"/><Relationship Id="rId44" Type="http://schemas.openxmlformats.org/officeDocument/2006/relationships/customXml" Target="../ink/ink1086.xml"/><Relationship Id="rId52" Type="http://schemas.openxmlformats.org/officeDocument/2006/relationships/customXml" Target="../ink/ink1090.xml"/><Relationship Id="rId60" Type="http://schemas.openxmlformats.org/officeDocument/2006/relationships/customXml" Target="../ink/ink1094.xml"/><Relationship Id="rId4" Type="http://schemas.openxmlformats.org/officeDocument/2006/relationships/customXml" Target="../ink/ink1066.xml"/><Relationship Id="rId9" Type="http://schemas.openxmlformats.org/officeDocument/2006/relationships/image" Target="../media/image203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7.xml"/><Relationship Id="rId21" Type="http://schemas.openxmlformats.org/officeDocument/2006/relationships/image" Target="../media/image209.png"/><Relationship Id="rId42" Type="http://schemas.openxmlformats.org/officeDocument/2006/relationships/customXml" Target="../ink/ink1115.xml"/><Relationship Id="rId47" Type="http://schemas.openxmlformats.org/officeDocument/2006/relationships/image" Target="../media/image221.png"/><Relationship Id="rId63" Type="http://schemas.openxmlformats.org/officeDocument/2006/relationships/image" Target="../media/image229.png"/><Relationship Id="rId68" Type="http://schemas.openxmlformats.org/officeDocument/2006/relationships/customXml" Target="../ink/ink1128.xml"/><Relationship Id="rId16" Type="http://schemas.openxmlformats.org/officeDocument/2006/relationships/customXml" Target="../ink/ink1102.xml"/><Relationship Id="rId11" Type="http://schemas.openxmlformats.org/officeDocument/2006/relationships/image" Target="../media/image204.png"/><Relationship Id="rId32" Type="http://schemas.openxmlformats.org/officeDocument/2006/relationships/customXml" Target="../ink/ink1110.xml"/><Relationship Id="rId37" Type="http://schemas.openxmlformats.org/officeDocument/2006/relationships/image" Target="../media/image217.png"/><Relationship Id="rId53" Type="http://schemas.openxmlformats.org/officeDocument/2006/relationships/image" Target="../media/image224.png"/><Relationship Id="rId58" Type="http://schemas.openxmlformats.org/officeDocument/2006/relationships/customXml" Target="../ink/ink1123.xml"/><Relationship Id="rId74" Type="http://schemas.openxmlformats.org/officeDocument/2006/relationships/customXml" Target="../ink/ink1131.xml"/><Relationship Id="rId79" Type="http://schemas.openxmlformats.org/officeDocument/2006/relationships/image" Target="../media/image237.png"/><Relationship Id="rId5" Type="http://schemas.openxmlformats.org/officeDocument/2006/relationships/image" Target="../media/image201.png"/><Relationship Id="rId61" Type="http://schemas.openxmlformats.org/officeDocument/2006/relationships/image" Target="../media/image228.png"/><Relationship Id="rId82" Type="http://schemas.openxmlformats.org/officeDocument/2006/relationships/customXml" Target="../ink/ink1135.xml"/><Relationship Id="rId19" Type="http://schemas.openxmlformats.org/officeDocument/2006/relationships/image" Target="../media/image208.png"/><Relationship Id="rId14" Type="http://schemas.openxmlformats.org/officeDocument/2006/relationships/customXml" Target="../ink/ink1101.xml"/><Relationship Id="rId22" Type="http://schemas.openxmlformats.org/officeDocument/2006/relationships/customXml" Target="../ink/ink1105.xml"/><Relationship Id="rId27" Type="http://schemas.openxmlformats.org/officeDocument/2006/relationships/image" Target="../media/image212.png"/><Relationship Id="rId30" Type="http://schemas.openxmlformats.org/officeDocument/2006/relationships/customXml" Target="../ink/ink1109.xml"/><Relationship Id="rId35" Type="http://schemas.openxmlformats.org/officeDocument/2006/relationships/image" Target="../media/image216.png"/><Relationship Id="rId43" Type="http://schemas.openxmlformats.org/officeDocument/2006/relationships/image" Target="../media/image219.png"/><Relationship Id="rId48" Type="http://schemas.openxmlformats.org/officeDocument/2006/relationships/customXml" Target="../ink/ink1118.xml"/><Relationship Id="rId56" Type="http://schemas.openxmlformats.org/officeDocument/2006/relationships/customXml" Target="../ink/ink1122.xml"/><Relationship Id="rId64" Type="http://schemas.openxmlformats.org/officeDocument/2006/relationships/customXml" Target="../ink/ink1126.xml"/><Relationship Id="rId69" Type="http://schemas.openxmlformats.org/officeDocument/2006/relationships/image" Target="../media/image232.png"/><Relationship Id="rId77" Type="http://schemas.openxmlformats.org/officeDocument/2006/relationships/image" Target="../media/image236.png"/><Relationship Id="rId8" Type="http://schemas.openxmlformats.org/officeDocument/2006/relationships/customXml" Target="../ink/ink1098.xml"/><Relationship Id="rId51" Type="http://schemas.openxmlformats.org/officeDocument/2006/relationships/image" Target="../media/image223.png"/><Relationship Id="rId72" Type="http://schemas.openxmlformats.org/officeDocument/2006/relationships/customXml" Target="../ink/ink1130.xml"/><Relationship Id="rId80" Type="http://schemas.openxmlformats.org/officeDocument/2006/relationships/customXml" Target="../ink/ink1134.xml"/><Relationship Id="rId3" Type="http://schemas.openxmlformats.org/officeDocument/2006/relationships/image" Target="../media/image200.png"/><Relationship Id="rId12" Type="http://schemas.openxmlformats.org/officeDocument/2006/relationships/customXml" Target="../ink/ink1100.xml"/><Relationship Id="rId17" Type="http://schemas.openxmlformats.org/officeDocument/2006/relationships/image" Target="../media/image207.png"/><Relationship Id="rId25" Type="http://schemas.openxmlformats.org/officeDocument/2006/relationships/image" Target="../media/image211.png"/><Relationship Id="rId33" Type="http://schemas.openxmlformats.org/officeDocument/2006/relationships/image" Target="../media/image215.png"/><Relationship Id="rId38" Type="http://schemas.openxmlformats.org/officeDocument/2006/relationships/customXml" Target="../ink/ink1113.xml"/><Relationship Id="rId46" Type="http://schemas.openxmlformats.org/officeDocument/2006/relationships/customXml" Target="../ink/ink1117.xml"/><Relationship Id="rId59" Type="http://schemas.openxmlformats.org/officeDocument/2006/relationships/image" Target="../media/image227.png"/><Relationship Id="rId67" Type="http://schemas.openxmlformats.org/officeDocument/2006/relationships/image" Target="../media/image231.png"/><Relationship Id="rId20" Type="http://schemas.openxmlformats.org/officeDocument/2006/relationships/customXml" Target="../ink/ink1104.xml"/><Relationship Id="rId41" Type="http://schemas.openxmlformats.org/officeDocument/2006/relationships/image" Target="../media/image218.png"/><Relationship Id="rId54" Type="http://schemas.openxmlformats.org/officeDocument/2006/relationships/customXml" Target="../ink/ink1121.xml"/><Relationship Id="rId62" Type="http://schemas.openxmlformats.org/officeDocument/2006/relationships/customXml" Target="../ink/ink1125.xml"/><Relationship Id="rId70" Type="http://schemas.openxmlformats.org/officeDocument/2006/relationships/customXml" Target="../ink/ink1129.xml"/><Relationship Id="rId75" Type="http://schemas.openxmlformats.org/officeDocument/2006/relationships/image" Target="../media/image235.png"/><Relationship Id="rId83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7.xml"/><Relationship Id="rId15" Type="http://schemas.openxmlformats.org/officeDocument/2006/relationships/image" Target="../media/image206.png"/><Relationship Id="rId23" Type="http://schemas.openxmlformats.org/officeDocument/2006/relationships/image" Target="../media/image210.png"/><Relationship Id="rId28" Type="http://schemas.openxmlformats.org/officeDocument/2006/relationships/customXml" Target="../ink/ink1108.xml"/><Relationship Id="rId36" Type="http://schemas.openxmlformats.org/officeDocument/2006/relationships/customXml" Target="../ink/ink1112.xml"/><Relationship Id="rId49" Type="http://schemas.openxmlformats.org/officeDocument/2006/relationships/image" Target="../media/image222.png"/><Relationship Id="rId57" Type="http://schemas.openxmlformats.org/officeDocument/2006/relationships/image" Target="../media/image226.png"/><Relationship Id="rId10" Type="http://schemas.openxmlformats.org/officeDocument/2006/relationships/customXml" Target="../ink/ink1099.xml"/><Relationship Id="rId31" Type="http://schemas.openxmlformats.org/officeDocument/2006/relationships/image" Target="../media/image214.png"/><Relationship Id="rId44" Type="http://schemas.openxmlformats.org/officeDocument/2006/relationships/customXml" Target="../ink/ink1116.xml"/><Relationship Id="rId52" Type="http://schemas.openxmlformats.org/officeDocument/2006/relationships/customXml" Target="../ink/ink1120.xml"/><Relationship Id="rId60" Type="http://schemas.openxmlformats.org/officeDocument/2006/relationships/customXml" Target="../ink/ink1124.xml"/><Relationship Id="rId65" Type="http://schemas.openxmlformats.org/officeDocument/2006/relationships/image" Target="../media/image230.png"/><Relationship Id="rId73" Type="http://schemas.openxmlformats.org/officeDocument/2006/relationships/image" Target="../media/image234.png"/><Relationship Id="rId78" Type="http://schemas.openxmlformats.org/officeDocument/2006/relationships/customXml" Target="../ink/ink1133.xml"/><Relationship Id="rId81" Type="http://schemas.openxmlformats.org/officeDocument/2006/relationships/image" Target="../media/image238.png"/><Relationship Id="rId4" Type="http://schemas.openxmlformats.org/officeDocument/2006/relationships/customXml" Target="../ink/ink1096.xml"/><Relationship Id="rId9" Type="http://schemas.openxmlformats.org/officeDocument/2006/relationships/image" Target="../media/image203.png"/><Relationship Id="rId13" Type="http://schemas.openxmlformats.org/officeDocument/2006/relationships/image" Target="../media/image205.png"/><Relationship Id="rId18" Type="http://schemas.openxmlformats.org/officeDocument/2006/relationships/customXml" Target="../ink/ink1103.xml"/><Relationship Id="rId39" Type="http://schemas.openxmlformats.org/officeDocument/2006/relationships/image" Target="../media/image37.png"/><Relationship Id="rId34" Type="http://schemas.openxmlformats.org/officeDocument/2006/relationships/customXml" Target="../ink/ink1111.xml"/><Relationship Id="rId50" Type="http://schemas.openxmlformats.org/officeDocument/2006/relationships/customXml" Target="../ink/ink1119.xml"/><Relationship Id="rId55" Type="http://schemas.openxmlformats.org/officeDocument/2006/relationships/image" Target="../media/image225.png"/><Relationship Id="rId76" Type="http://schemas.openxmlformats.org/officeDocument/2006/relationships/customXml" Target="../ink/ink1132.xml"/><Relationship Id="rId7" Type="http://schemas.openxmlformats.org/officeDocument/2006/relationships/image" Target="../media/image202.png"/><Relationship Id="rId71" Type="http://schemas.openxmlformats.org/officeDocument/2006/relationships/image" Target="../media/image233.png"/><Relationship Id="rId2" Type="http://schemas.openxmlformats.org/officeDocument/2006/relationships/customXml" Target="../ink/ink1095.xml"/><Relationship Id="rId29" Type="http://schemas.openxmlformats.org/officeDocument/2006/relationships/image" Target="../media/image213.png"/><Relationship Id="rId24" Type="http://schemas.openxmlformats.org/officeDocument/2006/relationships/customXml" Target="../ink/ink1106.xml"/><Relationship Id="rId40" Type="http://schemas.openxmlformats.org/officeDocument/2006/relationships/customXml" Target="../ink/ink1114.xml"/><Relationship Id="rId45" Type="http://schemas.openxmlformats.org/officeDocument/2006/relationships/image" Target="../media/image220.png"/><Relationship Id="rId66" Type="http://schemas.openxmlformats.org/officeDocument/2006/relationships/customXml" Target="../ink/ink11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10.png"/><Relationship Id="rId18" Type="http://schemas.openxmlformats.org/officeDocument/2006/relationships/customXml" Target="../ink/ink29.xml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customXml" Target="../ink/ink26.xml"/><Relationship Id="rId17" Type="http://schemas.openxmlformats.org/officeDocument/2006/relationships/image" Target="../media/image12.png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customXml" Target="../ink/ink25.xml"/><Relationship Id="rId19" Type="http://schemas.openxmlformats.org/officeDocument/2006/relationships/image" Target="../media/image13.png"/><Relationship Id="rId4" Type="http://schemas.openxmlformats.org/officeDocument/2006/relationships/customXml" Target="../ink/ink22.xml"/><Relationship Id="rId9" Type="http://schemas.openxmlformats.org/officeDocument/2006/relationships/image" Target="../media/image6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.png"/><Relationship Id="rId21" Type="http://schemas.openxmlformats.org/officeDocument/2006/relationships/image" Target="../media/image209.png"/><Relationship Id="rId42" Type="http://schemas.openxmlformats.org/officeDocument/2006/relationships/customXml" Target="../ink/ink1156.xml"/><Relationship Id="rId47" Type="http://schemas.openxmlformats.org/officeDocument/2006/relationships/image" Target="../media/image221.png"/><Relationship Id="rId63" Type="http://schemas.openxmlformats.org/officeDocument/2006/relationships/image" Target="../media/image229.png"/><Relationship Id="rId68" Type="http://schemas.openxmlformats.org/officeDocument/2006/relationships/customXml" Target="../ink/ink1169.xml"/><Relationship Id="rId84" Type="http://schemas.openxmlformats.org/officeDocument/2006/relationships/customXml" Target="../ink/ink1177.xml"/><Relationship Id="rId89" Type="http://schemas.openxmlformats.org/officeDocument/2006/relationships/image" Target="../media/image242.png"/><Relationship Id="rId112" Type="http://schemas.openxmlformats.org/officeDocument/2006/relationships/customXml" Target="../ink/ink1191.xml"/><Relationship Id="rId16" Type="http://schemas.openxmlformats.org/officeDocument/2006/relationships/customXml" Target="../ink/ink1143.xml"/><Relationship Id="rId107" Type="http://schemas.openxmlformats.org/officeDocument/2006/relationships/image" Target="../media/image251.png"/><Relationship Id="rId11" Type="http://schemas.openxmlformats.org/officeDocument/2006/relationships/image" Target="../media/image204.png"/><Relationship Id="rId32" Type="http://schemas.openxmlformats.org/officeDocument/2006/relationships/customXml" Target="../ink/ink1151.xml"/><Relationship Id="rId37" Type="http://schemas.openxmlformats.org/officeDocument/2006/relationships/image" Target="../media/image217.png"/><Relationship Id="rId53" Type="http://schemas.openxmlformats.org/officeDocument/2006/relationships/image" Target="../media/image224.png"/><Relationship Id="rId58" Type="http://schemas.openxmlformats.org/officeDocument/2006/relationships/customXml" Target="../ink/ink1164.xml"/><Relationship Id="rId74" Type="http://schemas.openxmlformats.org/officeDocument/2006/relationships/customXml" Target="../ink/ink1172.xml"/><Relationship Id="rId79" Type="http://schemas.openxmlformats.org/officeDocument/2006/relationships/image" Target="../media/image237.png"/><Relationship Id="rId102" Type="http://schemas.openxmlformats.org/officeDocument/2006/relationships/customXml" Target="../ink/ink1186.xml"/><Relationship Id="rId123" Type="http://schemas.openxmlformats.org/officeDocument/2006/relationships/image" Target="../media/image259.png"/><Relationship Id="rId128" Type="http://schemas.openxmlformats.org/officeDocument/2006/relationships/customXml" Target="../ink/ink1199.xml"/><Relationship Id="rId5" Type="http://schemas.openxmlformats.org/officeDocument/2006/relationships/image" Target="../media/image201.png"/><Relationship Id="rId90" Type="http://schemas.openxmlformats.org/officeDocument/2006/relationships/customXml" Target="../ink/ink1180.xml"/><Relationship Id="rId95" Type="http://schemas.openxmlformats.org/officeDocument/2006/relationships/image" Target="../media/image245.png"/><Relationship Id="rId22" Type="http://schemas.openxmlformats.org/officeDocument/2006/relationships/customXml" Target="../ink/ink1146.xml"/><Relationship Id="rId27" Type="http://schemas.openxmlformats.org/officeDocument/2006/relationships/image" Target="../media/image212.png"/><Relationship Id="rId43" Type="http://schemas.openxmlformats.org/officeDocument/2006/relationships/image" Target="../media/image219.png"/><Relationship Id="rId48" Type="http://schemas.openxmlformats.org/officeDocument/2006/relationships/customXml" Target="../ink/ink1159.xml"/><Relationship Id="rId64" Type="http://schemas.openxmlformats.org/officeDocument/2006/relationships/customXml" Target="../ink/ink1167.xml"/><Relationship Id="rId69" Type="http://schemas.openxmlformats.org/officeDocument/2006/relationships/image" Target="../media/image232.png"/><Relationship Id="rId113" Type="http://schemas.openxmlformats.org/officeDocument/2006/relationships/image" Target="../media/image254.png"/><Relationship Id="rId118" Type="http://schemas.openxmlformats.org/officeDocument/2006/relationships/customXml" Target="../ink/ink1194.xml"/><Relationship Id="rId80" Type="http://schemas.openxmlformats.org/officeDocument/2006/relationships/customXml" Target="../ink/ink1175.xml"/><Relationship Id="rId85" Type="http://schemas.openxmlformats.org/officeDocument/2006/relationships/image" Target="../media/image240.png"/><Relationship Id="rId12" Type="http://schemas.openxmlformats.org/officeDocument/2006/relationships/customXml" Target="../ink/ink1141.xml"/><Relationship Id="rId17" Type="http://schemas.openxmlformats.org/officeDocument/2006/relationships/image" Target="../media/image207.png"/><Relationship Id="rId33" Type="http://schemas.openxmlformats.org/officeDocument/2006/relationships/image" Target="../media/image215.png"/><Relationship Id="rId38" Type="http://schemas.openxmlformats.org/officeDocument/2006/relationships/customXml" Target="../ink/ink1154.xml"/><Relationship Id="rId59" Type="http://schemas.openxmlformats.org/officeDocument/2006/relationships/image" Target="../media/image227.png"/><Relationship Id="rId103" Type="http://schemas.openxmlformats.org/officeDocument/2006/relationships/image" Target="../media/image249.png"/><Relationship Id="rId108" Type="http://schemas.openxmlformats.org/officeDocument/2006/relationships/customXml" Target="../ink/ink1189.xml"/><Relationship Id="rId124" Type="http://schemas.openxmlformats.org/officeDocument/2006/relationships/customXml" Target="../ink/ink1197.xml"/><Relationship Id="rId129" Type="http://schemas.openxmlformats.org/officeDocument/2006/relationships/image" Target="../media/image262.png"/><Relationship Id="rId54" Type="http://schemas.openxmlformats.org/officeDocument/2006/relationships/customXml" Target="../ink/ink1162.xml"/><Relationship Id="rId70" Type="http://schemas.openxmlformats.org/officeDocument/2006/relationships/customXml" Target="../ink/ink1170.xml"/><Relationship Id="rId75" Type="http://schemas.openxmlformats.org/officeDocument/2006/relationships/image" Target="../media/image235.png"/><Relationship Id="rId91" Type="http://schemas.openxmlformats.org/officeDocument/2006/relationships/image" Target="../media/image243.png"/><Relationship Id="rId96" Type="http://schemas.openxmlformats.org/officeDocument/2006/relationships/customXml" Target="../ink/ink11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8.xml"/><Relationship Id="rId23" Type="http://schemas.openxmlformats.org/officeDocument/2006/relationships/image" Target="../media/image210.png"/><Relationship Id="rId28" Type="http://schemas.openxmlformats.org/officeDocument/2006/relationships/customXml" Target="../ink/ink1149.xml"/><Relationship Id="rId49" Type="http://schemas.openxmlformats.org/officeDocument/2006/relationships/image" Target="../media/image222.png"/><Relationship Id="rId114" Type="http://schemas.openxmlformats.org/officeDocument/2006/relationships/customXml" Target="../ink/ink1192.xml"/><Relationship Id="rId119" Type="http://schemas.openxmlformats.org/officeDocument/2006/relationships/image" Target="../media/image257.png"/><Relationship Id="rId44" Type="http://schemas.openxmlformats.org/officeDocument/2006/relationships/customXml" Target="../ink/ink1157.xml"/><Relationship Id="rId60" Type="http://schemas.openxmlformats.org/officeDocument/2006/relationships/customXml" Target="../ink/ink1165.xml"/><Relationship Id="rId65" Type="http://schemas.openxmlformats.org/officeDocument/2006/relationships/image" Target="../media/image230.png"/><Relationship Id="rId81" Type="http://schemas.openxmlformats.org/officeDocument/2006/relationships/image" Target="../media/image238.png"/><Relationship Id="rId86" Type="http://schemas.openxmlformats.org/officeDocument/2006/relationships/customXml" Target="../ink/ink1178.xml"/><Relationship Id="rId130" Type="http://schemas.openxmlformats.org/officeDocument/2006/relationships/customXml" Target="../ink/ink1200.xml"/><Relationship Id="rId13" Type="http://schemas.openxmlformats.org/officeDocument/2006/relationships/image" Target="../media/image205.png"/><Relationship Id="rId18" Type="http://schemas.openxmlformats.org/officeDocument/2006/relationships/customXml" Target="../ink/ink1144.xml"/><Relationship Id="rId39" Type="http://schemas.openxmlformats.org/officeDocument/2006/relationships/image" Target="../media/image37.png"/><Relationship Id="rId109" Type="http://schemas.openxmlformats.org/officeDocument/2006/relationships/image" Target="../media/image252.png"/><Relationship Id="rId34" Type="http://schemas.openxmlformats.org/officeDocument/2006/relationships/customXml" Target="../ink/ink1152.xml"/><Relationship Id="rId50" Type="http://schemas.openxmlformats.org/officeDocument/2006/relationships/customXml" Target="../ink/ink1160.xml"/><Relationship Id="rId55" Type="http://schemas.openxmlformats.org/officeDocument/2006/relationships/image" Target="../media/image225.png"/><Relationship Id="rId76" Type="http://schemas.openxmlformats.org/officeDocument/2006/relationships/customXml" Target="../ink/ink1173.xml"/><Relationship Id="rId97" Type="http://schemas.openxmlformats.org/officeDocument/2006/relationships/image" Target="../media/image246.png"/><Relationship Id="rId104" Type="http://schemas.openxmlformats.org/officeDocument/2006/relationships/customXml" Target="../ink/ink1187.xml"/><Relationship Id="rId120" Type="http://schemas.openxmlformats.org/officeDocument/2006/relationships/customXml" Target="../ink/ink1195.xml"/><Relationship Id="rId125" Type="http://schemas.openxmlformats.org/officeDocument/2006/relationships/image" Target="../media/image260.png"/><Relationship Id="rId7" Type="http://schemas.openxmlformats.org/officeDocument/2006/relationships/image" Target="../media/image202.png"/><Relationship Id="rId71" Type="http://schemas.openxmlformats.org/officeDocument/2006/relationships/image" Target="../media/image233.png"/><Relationship Id="rId92" Type="http://schemas.openxmlformats.org/officeDocument/2006/relationships/customXml" Target="../ink/ink1181.xml"/><Relationship Id="rId2" Type="http://schemas.openxmlformats.org/officeDocument/2006/relationships/customXml" Target="../ink/ink1136.xml"/><Relationship Id="rId29" Type="http://schemas.openxmlformats.org/officeDocument/2006/relationships/image" Target="../media/image213.png"/><Relationship Id="rId24" Type="http://schemas.openxmlformats.org/officeDocument/2006/relationships/customXml" Target="../ink/ink1147.xml"/><Relationship Id="rId40" Type="http://schemas.openxmlformats.org/officeDocument/2006/relationships/customXml" Target="../ink/ink1155.xml"/><Relationship Id="rId45" Type="http://schemas.openxmlformats.org/officeDocument/2006/relationships/image" Target="../media/image220.png"/><Relationship Id="rId66" Type="http://schemas.openxmlformats.org/officeDocument/2006/relationships/customXml" Target="../ink/ink1168.xml"/><Relationship Id="rId87" Type="http://schemas.openxmlformats.org/officeDocument/2006/relationships/image" Target="../media/image241.png"/><Relationship Id="rId110" Type="http://schemas.openxmlformats.org/officeDocument/2006/relationships/customXml" Target="../ink/ink1190.xml"/><Relationship Id="rId115" Type="http://schemas.openxmlformats.org/officeDocument/2006/relationships/image" Target="../media/image255.png"/><Relationship Id="rId131" Type="http://schemas.openxmlformats.org/officeDocument/2006/relationships/image" Target="../media/image263.png"/><Relationship Id="rId61" Type="http://schemas.openxmlformats.org/officeDocument/2006/relationships/image" Target="../media/image228.png"/><Relationship Id="rId82" Type="http://schemas.openxmlformats.org/officeDocument/2006/relationships/customXml" Target="../ink/ink1176.xml"/><Relationship Id="rId19" Type="http://schemas.openxmlformats.org/officeDocument/2006/relationships/image" Target="../media/image208.png"/><Relationship Id="rId14" Type="http://schemas.openxmlformats.org/officeDocument/2006/relationships/customXml" Target="../ink/ink1142.xml"/><Relationship Id="rId30" Type="http://schemas.openxmlformats.org/officeDocument/2006/relationships/customXml" Target="../ink/ink1150.xml"/><Relationship Id="rId35" Type="http://schemas.openxmlformats.org/officeDocument/2006/relationships/image" Target="../media/image216.png"/><Relationship Id="rId56" Type="http://schemas.openxmlformats.org/officeDocument/2006/relationships/customXml" Target="../ink/ink1163.xml"/><Relationship Id="rId77" Type="http://schemas.openxmlformats.org/officeDocument/2006/relationships/image" Target="../media/image236.png"/><Relationship Id="rId100" Type="http://schemas.openxmlformats.org/officeDocument/2006/relationships/customXml" Target="../ink/ink1185.xml"/><Relationship Id="rId105" Type="http://schemas.openxmlformats.org/officeDocument/2006/relationships/image" Target="../media/image250.png"/><Relationship Id="rId126" Type="http://schemas.openxmlformats.org/officeDocument/2006/relationships/customXml" Target="../ink/ink1198.xml"/><Relationship Id="rId8" Type="http://schemas.openxmlformats.org/officeDocument/2006/relationships/customXml" Target="../ink/ink1139.xml"/><Relationship Id="rId51" Type="http://schemas.openxmlformats.org/officeDocument/2006/relationships/image" Target="../media/image223.png"/><Relationship Id="rId72" Type="http://schemas.openxmlformats.org/officeDocument/2006/relationships/customXml" Target="../ink/ink1171.xml"/><Relationship Id="rId93" Type="http://schemas.openxmlformats.org/officeDocument/2006/relationships/image" Target="../media/image244.png"/><Relationship Id="rId98" Type="http://schemas.openxmlformats.org/officeDocument/2006/relationships/customXml" Target="../ink/ink1184.xml"/><Relationship Id="rId121" Type="http://schemas.openxmlformats.org/officeDocument/2006/relationships/image" Target="../media/image258.png"/><Relationship Id="rId3" Type="http://schemas.openxmlformats.org/officeDocument/2006/relationships/image" Target="../media/image200.png"/><Relationship Id="rId25" Type="http://schemas.openxmlformats.org/officeDocument/2006/relationships/image" Target="../media/image211.png"/><Relationship Id="rId46" Type="http://schemas.openxmlformats.org/officeDocument/2006/relationships/customXml" Target="../ink/ink1158.xml"/><Relationship Id="rId67" Type="http://schemas.openxmlformats.org/officeDocument/2006/relationships/image" Target="../media/image231.png"/><Relationship Id="rId116" Type="http://schemas.openxmlformats.org/officeDocument/2006/relationships/customXml" Target="../ink/ink1193.xml"/><Relationship Id="rId20" Type="http://schemas.openxmlformats.org/officeDocument/2006/relationships/customXml" Target="../ink/ink1145.xml"/><Relationship Id="rId41" Type="http://schemas.openxmlformats.org/officeDocument/2006/relationships/image" Target="../media/image218.png"/><Relationship Id="rId62" Type="http://schemas.openxmlformats.org/officeDocument/2006/relationships/customXml" Target="../ink/ink1166.xml"/><Relationship Id="rId83" Type="http://schemas.openxmlformats.org/officeDocument/2006/relationships/image" Target="../media/image239.png"/><Relationship Id="rId88" Type="http://schemas.openxmlformats.org/officeDocument/2006/relationships/customXml" Target="../ink/ink1179.xml"/><Relationship Id="rId111" Type="http://schemas.openxmlformats.org/officeDocument/2006/relationships/image" Target="../media/image253.png"/><Relationship Id="rId15" Type="http://schemas.openxmlformats.org/officeDocument/2006/relationships/image" Target="../media/image206.png"/><Relationship Id="rId36" Type="http://schemas.openxmlformats.org/officeDocument/2006/relationships/customXml" Target="../ink/ink1153.xml"/><Relationship Id="rId57" Type="http://schemas.openxmlformats.org/officeDocument/2006/relationships/image" Target="../media/image226.png"/><Relationship Id="rId106" Type="http://schemas.openxmlformats.org/officeDocument/2006/relationships/customXml" Target="../ink/ink1188.xml"/><Relationship Id="rId127" Type="http://schemas.openxmlformats.org/officeDocument/2006/relationships/image" Target="../media/image261.png"/><Relationship Id="rId10" Type="http://schemas.openxmlformats.org/officeDocument/2006/relationships/customXml" Target="../ink/ink1140.xml"/><Relationship Id="rId31" Type="http://schemas.openxmlformats.org/officeDocument/2006/relationships/image" Target="../media/image214.png"/><Relationship Id="rId52" Type="http://schemas.openxmlformats.org/officeDocument/2006/relationships/customXml" Target="../ink/ink1161.xml"/><Relationship Id="rId73" Type="http://schemas.openxmlformats.org/officeDocument/2006/relationships/image" Target="../media/image234.png"/><Relationship Id="rId78" Type="http://schemas.openxmlformats.org/officeDocument/2006/relationships/customXml" Target="../ink/ink1174.xml"/><Relationship Id="rId94" Type="http://schemas.openxmlformats.org/officeDocument/2006/relationships/customXml" Target="../ink/ink1182.xml"/><Relationship Id="rId99" Type="http://schemas.openxmlformats.org/officeDocument/2006/relationships/image" Target="../media/image247.png"/><Relationship Id="rId101" Type="http://schemas.openxmlformats.org/officeDocument/2006/relationships/image" Target="../media/image248.png"/><Relationship Id="rId122" Type="http://schemas.openxmlformats.org/officeDocument/2006/relationships/customXml" Target="../ink/ink1196.xml"/><Relationship Id="rId4" Type="http://schemas.openxmlformats.org/officeDocument/2006/relationships/customXml" Target="../ink/ink1137.xml"/><Relationship Id="rId9" Type="http://schemas.openxmlformats.org/officeDocument/2006/relationships/image" Target="../media/image203.png"/><Relationship Id="rId26" Type="http://schemas.openxmlformats.org/officeDocument/2006/relationships/customXml" Target="../ink/ink1148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.png"/><Relationship Id="rId21" Type="http://schemas.openxmlformats.org/officeDocument/2006/relationships/image" Target="../media/image209.png"/><Relationship Id="rId42" Type="http://schemas.openxmlformats.org/officeDocument/2006/relationships/customXml" Target="../ink/ink1221.xml"/><Relationship Id="rId63" Type="http://schemas.openxmlformats.org/officeDocument/2006/relationships/image" Target="../media/image229.png"/><Relationship Id="rId84" Type="http://schemas.openxmlformats.org/officeDocument/2006/relationships/customXml" Target="../ink/ink1242.xml"/><Relationship Id="rId138" Type="http://schemas.openxmlformats.org/officeDocument/2006/relationships/customXml" Target="../ink/ink1269.xml"/><Relationship Id="rId107" Type="http://schemas.openxmlformats.org/officeDocument/2006/relationships/image" Target="../media/image251.png"/><Relationship Id="rId11" Type="http://schemas.openxmlformats.org/officeDocument/2006/relationships/image" Target="../media/image204.png"/><Relationship Id="rId32" Type="http://schemas.openxmlformats.org/officeDocument/2006/relationships/customXml" Target="../ink/ink1216.xml"/><Relationship Id="rId37" Type="http://schemas.openxmlformats.org/officeDocument/2006/relationships/image" Target="../media/image217.png"/><Relationship Id="rId53" Type="http://schemas.openxmlformats.org/officeDocument/2006/relationships/image" Target="../media/image224.png"/><Relationship Id="rId58" Type="http://schemas.openxmlformats.org/officeDocument/2006/relationships/customXml" Target="../ink/ink1229.xml"/><Relationship Id="rId74" Type="http://schemas.openxmlformats.org/officeDocument/2006/relationships/customXml" Target="../ink/ink1237.xml"/><Relationship Id="rId79" Type="http://schemas.openxmlformats.org/officeDocument/2006/relationships/image" Target="../media/image237.png"/><Relationship Id="rId102" Type="http://schemas.openxmlformats.org/officeDocument/2006/relationships/customXml" Target="../ink/ink1251.xml"/><Relationship Id="rId123" Type="http://schemas.openxmlformats.org/officeDocument/2006/relationships/image" Target="../media/image259.png"/><Relationship Id="rId128" Type="http://schemas.openxmlformats.org/officeDocument/2006/relationships/customXml" Target="../ink/ink1264.xml"/><Relationship Id="rId5" Type="http://schemas.openxmlformats.org/officeDocument/2006/relationships/image" Target="../media/image201.png"/><Relationship Id="rId90" Type="http://schemas.openxmlformats.org/officeDocument/2006/relationships/customXml" Target="../ink/ink1245.xml"/><Relationship Id="rId95" Type="http://schemas.openxmlformats.org/officeDocument/2006/relationships/image" Target="../media/image245.png"/><Relationship Id="rId22" Type="http://schemas.openxmlformats.org/officeDocument/2006/relationships/customXml" Target="../ink/ink1211.xml"/><Relationship Id="rId27" Type="http://schemas.openxmlformats.org/officeDocument/2006/relationships/image" Target="../media/image212.png"/><Relationship Id="rId43" Type="http://schemas.openxmlformats.org/officeDocument/2006/relationships/image" Target="../media/image219.png"/><Relationship Id="rId48" Type="http://schemas.openxmlformats.org/officeDocument/2006/relationships/customXml" Target="../ink/ink1224.xml"/><Relationship Id="rId64" Type="http://schemas.openxmlformats.org/officeDocument/2006/relationships/customXml" Target="../ink/ink1232.xml"/><Relationship Id="rId69" Type="http://schemas.openxmlformats.org/officeDocument/2006/relationships/image" Target="../media/image232.png"/><Relationship Id="rId113" Type="http://schemas.openxmlformats.org/officeDocument/2006/relationships/image" Target="../media/image254.png"/><Relationship Id="rId118" Type="http://schemas.openxmlformats.org/officeDocument/2006/relationships/customXml" Target="../ink/ink1259.xml"/><Relationship Id="rId134" Type="http://schemas.openxmlformats.org/officeDocument/2006/relationships/customXml" Target="../ink/ink1267.xml"/><Relationship Id="rId139" Type="http://schemas.openxmlformats.org/officeDocument/2006/relationships/image" Target="../media/image267.png"/><Relationship Id="rId80" Type="http://schemas.openxmlformats.org/officeDocument/2006/relationships/customXml" Target="../ink/ink1240.xml"/><Relationship Id="rId85" Type="http://schemas.openxmlformats.org/officeDocument/2006/relationships/image" Target="../media/image240.png"/><Relationship Id="rId12" Type="http://schemas.openxmlformats.org/officeDocument/2006/relationships/customXml" Target="../ink/ink1206.xml"/><Relationship Id="rId17" Type="http://schemas.openxmlformats.org/officeDocument/2006/relationships/image" Target="../media/image207.png"/><Relationship Id="rId33" Type="http://schemas.openxmlformats.org/officeDocument/2006/relationships/image" Target="../media/image215.png"/><Relationship Id="rId38" Type="http://schemas.openxmlformats.org/officeDocument/2006/relationships/customXml" Target="../ink/ink1219.xml"/><Relationship Id="rId59" Type="http://schemas.openxmlformats.org/officeDocument/2006/relationships/image" Target="../media/image227.png"/><Relationship Id="rId103" Type="http://schemas.openxmlformats.org/officeDocument/2006/relationships/image" Target="../media/image249.png"/><Relationship Id="rId108" Type="http://schemas.openxmlformats.org/officeDocument/2006/relationships/customXml" Target="../ink/ink1254.xml"/><Relationship Id="rId124" Type="http://schemas.openxmlformats.org/officeDocument/2006/relationships/customXml" Target="../ink/ink1262.xml"/><Relationship Id="rId129" Type="http://schemas.openxmlformats.org/officeDocument/2006/relationships/image" Target="../media/image262.png"/><Relationship Id="rId54" Type="http://schemas.openxmlformats.org/officeDocument/2006/relationships/customXml" Target="../ink/ink1227.xml"/><Relationship Id="rId70" Type="http://schemas.openxmlformats.org/officeDocument/2006/relationships/customXml" Target="../ink/ink1235.xml"/><Relationship Id="rId75" Type="http://schemas.openxmlformats.org/officeDocument/2006/relationships/image" Target="../media/image235.png"/><Relationship Id="rId91" Type="http://schemas.openxmlformats.org/officeDocument/2006/relationships/image" Target="../media/image243.png"/><Relationship Id="rId96" Type="http://schemas.openxmlformats.org/officeDocument/2006/relationships/customXml" Target="../ink/ink1248.xml"/><Relationship Id="rId140" Type="http://schemas.openxmlformats.org/officeDocument/2006/relationships/customXml" Target="../ink/ink12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3.xml"/><Relationship Id="rId23" Type="http://schemas.openxmlformats.org/officeDocument/2006/relationships/image" Target="../media/image210.png"/><Relationship Id="rId28" Type="http://schemas.openxmlformats.org/officeDocument/2006/relationships/customXml" Target="../ink/ink1214.xml"/><Relationship Id="rId49" Type="http://schemas.openxmlformats.org/officeDocument/2006/relationships/image" Target="../media/image222.png"/><Relationship Id="rId114" Type="http://schemas.openxmlformats.org/officeDocument/2006/relationships/customXml" Target="../ink/ink1257.xml"/><Relationship Id="rId119" Type="http://schemas.openxmlformats.org/officeDocument/2006/relationships/image" Target="../media/image257.png"/><Relationship Id="rId44" Type="http://schemas.openxmlformats.org/officeDocument/2006/relationships/customXml" Target="../ink/ink1222.xml"/><Relationship Id="rId60" Type="http://schemas.openxmlformats.org/officeDocument/2006/relationships/customXml" Target="../ink/ink1230.xml"/><Relationship Id="rId65" Type="http://schemas.openxmlformats.org/officeDocument/2006/relationships/image" Target="../media/image230.png"/><Relationship Id="rId81" Type="http://schemas.openxmlformats.org/officeDocument/2006/relationships/image" Target="../media/image238.png"/><Relationship Id="rId86" Type="http://schemas.openxmlformats.org/officeDocument/2006/relationships/customXml" Target="../ink/ink1243.xml"/><Relationship Id="rId130" Type="http://schemas.openxmlformats.org/officeDocument/2006/relationships/customXml" Target="../ink/ink1265.xml"/><Relationship Id="rId135" Type="http://schemas.openxmlformats.org/officeDocument/2006/relationships/image" Target="../media/image265.png"/><Relationship Id="rId13" Type="http://schemas.openxmlformats.org/officeDocument/2006/relationships/image" Target="../media/image205.png"/><Relationship Id="rId18" Type="http://schemas.openxmlformats.org/officeDocument/2006/relationships/customXml" Target="../ink/ink1209.xml"/><Relationship Id="rId39" Type="http://schemas.openxmlformats.org/officeDocument/2006/relationships/image" Target="../media/image37.png"/><Relationship Id="rId109" Type="http://schemas.openxmlformats.org/officeDocument/2006/relationships/image" Target="../media/image252.png"/><Relationship Id="rId34" Type="http://schemas.openxmlformats.org/officeDocument/2006/relationships/customXml" Target="../ink/ink1217.xml"/><Relationship Id="rId50" Type="http://schemas.openxmlformats.org/officeDocument/2006/relationships/customXml" Target="../ink/ink1225.xml"/><Relationship Id="rId55" Type="http://schemas.openxmlformats.org/officeDocument/2006/relationships/image" Target="../media/image225.png"/><Relationship Id="rId76" Type="http://schemas.openxmlformats.org/officeDocument/2006/relationships/customXml" Target="../ink/ink1238.xml"/><Relationship Id="rId97" Type="http://schemas.openxmlformats.org/officeDocument/2006/relationships/image" Target="../media/image246.png"/><Relationship Id="rId104" Type="http://schemas.openxmlformats.org/officeDocument/2006/relationships/customXml" Target="../ink/ink1252.xml"/><Relationship Id="rId120" Type="http://schemas.openxmlformats.org/officeDocument/2006/relationships/customXml" Target="../ink/ink1260.xml"/><Relationship Id="rId125" Type="http://schemas.openxmlformats.org/officeDocument/2006/relationships/image" Target="../media/image260.png"/><Relationship Id="rId141" Type="http://schemas.openxmlformats.org/officeDocument/2006/relationships/image" Target="../media/image268.png"/><Relationship Id="rId7" Type="http://schemas.openxmlformats.org/officeDocument/2006/relationships/image" Target="../media/image202.png"/><Relationship Id="rId71" Type="http://schemas.openxmlformats.org/officeDocument/2006/relationships/image" Target="../media/image233.png"/><Relationship Id="rId92" Type="http://schemas.openxmlformats.org/officeDocument/2006/relationships/customXml" Target="../ink/ink1246.xml"/><Relationship Id="rId2" Type="http://schemas.openxmlformats.org/officeDocument/2006/relationships/customXml" Target="../ink/ink1201.xml"/><Relationship Id="rId29" Type="http://schemas.openxmlformats.org/officeDocument/2006/relationships/image" Target="../media/image213.png"/><Relationship Id="rId24" Type="http://schemas.openxmlformats.org/officeDocument/2006/relationships/customXml" Target="../ink/ink1212.xml"/><Relationship Id="rId40" Type="http://schemas.openxmlformats.org/officeDocument/2006/relationships/customXml" Target="../ink/ink1220.xml"/><Relationship Id="rId45" Type="http://schemas.openxmlformats.org/officeDocument/2006/relationships/image" Target="../media/image220.png"/><Relationship Id="rId66" Type="http://schemas.openxmlformats.org/officeDocument/2006/relationships/customXml" Target="../ink/ink1233.xml"/><Relationship Id="rId87" Type="http://schemas.openxmlformats.org/officeDocument/2006/relationships/image" Target="../media/image241.png"/><Relationship Id="rId110" Type="http://schemas.openxmlformats.org/officeDocument/2006/relationships/customXml" Target="../ink/ink1255.xml"/><Relationship Id="rId115" Type="http://schemas.openxmlformats.org/officeDocument/2006/relationships/image" Target="../media/image255.png"/><Relationship Id="rId131" Type="http://schemas.openxmlformats.org/officeDocument/2006/relationships/image" Target="../media/image263.png"/><Relationship Id="rId136" Type="http://schemas.openxmlformats.org/officeDocument/2006/relationships/customXml" Target="../ink/ink1268.xml"/><Relationship Id="rId61" Type="http://schemas.openxmlformats.org/officeDocument/2006/relationships/image" Target="../media/image228.png"/><Relationship Id="rId82" Type="http://schemas.openxmlformats.org/officeDocument/2006/relationships/customXml" Target="../ink/ink1241.xml"/><Relationship Id="rId19" Type="http://schemas.openxmlformats.org/officeDocument/2006/relationships/image" Target="../media/image208.png"/><Relationship Id="rId14" Type="http://schemas.openxmlformats.org/officeDocument/2006/relationships/customXml" Target="../ink/ink1207.xml"/><Relationship Id="rId30" Type="http://schemas.openxmlformats.org/officeDocument/2006/relationships/customXml" Target="../ink/ink1215.xml"/><Relationship Id="rId35" Type="http://schemas.openxmlformats.org/officeDocument/2006/relationships/image" Target="../media/image216.png"/><Relationship Id="rId56" Type="http://schemas.openxmlformats.org/officeDocument/2006/relationships/customXml" Target="../ink/ink1228.xml"/><Relationship Id="rId77" Type="http://schemas.openxmlformats.org/officeDocument/2006/relationships/image" Target="../media/image236.png"/><Relationship Id="rId100" Type="http://schemas.openxmlformats.org/officeDocument/2006/relationships/customXml" Target="../ink/ink1250.xml"/><Relationship Id="rId105" Type="http://schemas.openxmlformats.org/officeDocument/2006/relationships/image" Target="../media/image250.png"/><Relationship Id="rId126" Type="http://schemas.openxmlformats.org/officeDocument/2006/relationships/customXml" Target="../ink/ink1263.xml"/><Relationship Id="rId8" Type="http://schemas.openxmlformats.org/officeDocument/2006/relationships/customXml" Target="../ink/ink1204.xml"/><Relationship Id="rId51" Type="http://schemas.openxmlformats.org/officeDocument/2006/relationships/image" Target="../media/image223.png"/><Relationship Id="rId72" Type="http://schemas.openxmlformats.org/officeDocument/2006/relationships/customXml" Target="../ink/ink1236.xml"/><Relationship Id="rId93" Type="http://schemas.openxmlformats.org/officeDocument/2006/relationships/image" Target="../media/image244.png"/><Relationship Id="rId98" Type="http://schemas.openxmlformats.org/officeDocument/2006/relationships/customXml" Target="../ink/ink1249.xml"/><Relationship Id="rId121" Type="http://schemas.openxmlformats.org/officeDocument/2006/relationships/image" Target="../media/image258.png"/><Relationship Id="rId142" Type="http://schemas.openxmlformats.org/officeDocument/2006/relationships/customXml" Target="../ink/ink1271.xml"/><Relationship Id="rId3" Type="http://schemas.openxmlformats.org/officeDocument/2006/relationships/image" Target="../media/image200.png"/><Relationship Id="rId25" Type="http://schemas.openxmlformats.org/officeDocument/2006/relationships/image" Target="../media/image211.png"/><Relationship Id="rId46" Type="http://schemas.openxmlformats.org/officeDocument/2006/relationships/customXml" Target="../ink/ink1223.xml"/><Relationship Id="rId67" Type="http://schemas.openxmlformats.org/officeDocument/2006/relationships/image" Target="../media/image231.png"/><Relationship Id="rId116" Type="http://schemas.openxmlformats.org/officeDocument/2006/relationships/customXml" Target="../ink/ink1258.xml"/><Relationship Id="rId137" Type="http://schemas.openxmlformats.org/officeDocument/2006/relationships/image" Target="../media/image266.png"/><Relationship Id="rId20" Type="http://schemas.openxmlformats.org/officeDocument/2006/relationships/customXml" Target="../ink/ink1210.xml"/><Relationship Id="rId41" Type="http://schemas.openxmlformats.org/officeDocument/2006/relationships/image" Target="../media/image218.png"/><Relationship Id="rId62" Type="http://schemas.openxmlformats.org/officeDocument/2006/relationships/customXml" Target="../ink/ink1231.xml"/><Relationship Id="rId83" Type="http://schemas.openxmlformats.org/officeDocument/2006/relationships/image" Target="../media/image239.png"/><Relationship Id="rId88" Type="http://schemas.openxmlformats.org/officeDocument/2006/relationships/customXml" Target="../ink/ink1244.xml"/><Relationship Id="rId111" Type="http://schemas.openxmlformats.org/officeDocument/2006/relationships/image" Target="../media/image253.png"/><Relationship Id="rId132" Type="http://schemas.openxmlformats.org/officeDocument/2006/relationships/customXml" Target="../ink/ink1266.xml"/><Relationship Id="rId15" Type="http://schemas.openxmlformats.org/officeDocument/2006/relationships/image" Target="../media/image206.png"/><Relationship Id="rId36" Type="http://schemas.openxmlformats.org/officeDocument/2006/relationships/customXml" Target="../ink/ink1218.xml"/><Relationship Id="rId57" Type="http://schemas.openxmlformats.org/officeDocument/2006/relationships/image" Target="../media/image226.png"/><Relationship Id="rId106" Type="http://schemas.openxmlformats.org/officeDocument/2006/relationships/customXml" Target="../ink/ink1253.xml"/><Relationship Id="rId127" Type="http://schemas.openxmlformats.org/officeDocument/2006/relationships/image" Target="../media/image261.png"/><Relationship Id="rId10" Type="http://schemas.openxmlformats.org/officeDocument/2006/relationships/customXml" Target="../ink/ink1205.xml"/><Relationship Id="rId31" Type="http://schemas.openxmlformats.org/officeDocument/2006/relationships/image" Target="../media/image214.png"/><Relationship Id="rId52" Type="http://schemas.openxmlformats.org/officeDocument/2006/relationships/customXml" Target="../ink/ink1226.xml"/><Relationship Id="rId73" Type="http://schemas.openxmlformats.org/officeDocument/2006/relationships/image" Target="../media/image234.png"/><Relationship Id="rId78" Type="http://schemas.openxmlformats.org/officeDocument/2006/relationships/customXml" Target="../ink/ink1239.xml"/><Relationship Id="rId94" Type="http://schemas.openxmlformats.org/officeDocument/2006/relationships/customXml" Target="../ink/ink1247.xml"/><Relationship Id="rId99" Type="http://schemas.openxmlformats.org/officeDocument/2006/relationships/image" Target="../media/image247.png"/><Relationship Id="rId101" Type="http://schemas.openxmlformats.org/officeDocument/2006/relationships/image" Target="../media/image248.png"/><Relationship Id="rId122" Type="http://schemas.openxmlformats.org/officeDocument/2006/relationships/customXml" Target="../ink/ink1261.xml"/><Relationship Id="rId143" Type="http://schemas.openxmlformats.org/officeDocument/2006/relationships/image" Target="../media/image269.png"/><Relationship Id="rId4" Type="http://schemas.openxmlformats.org/officeDocument/2006/relationships/customXml" Target="../ink/ink1202.xml"/><Relationship Id="rId9" Type="http://schemas.openxmlformats.org/officeDocument/2006/relationships/image" Target="../media/image203.png"/><Relationship Id="rId26" Type="http://schemas.openxmlformats.org/officeDocument/2006/relationships/customXml" Target="../ink/ink1213.xml"/><Relationship Id="rId47" Type="http://schemas.openxmlformats.org/officeDocument/2006/relationships/image" Target="../media/image221.png"/><Relationship Id="rId68" Type="http://schemas.openxmlformats.org/officeDocument/2006/relationships/customXml" Target="../ink/ink1234.xml"/><Relationship Id="rId89" Type="http://schemas.openxmlformats.org/officeDocument/2006/relationships/image" Target="../media/image242.png"/><Relationship Id="rId112" Type="http://schemas.openxmlformats.org/officeDocument/2006/relationships/customXml" Target="../ink/ink1256.xml"/><Relationship Id="rId133" Type="http://schemas.openxmlformats.org/officeDocument/2006/relationships/image" Target="../media/image264.png"/><Relationship Id="rId16" Type="http://schemas.openxmlformats.org/officeDocument/2006/relationships/customXml" Target="../ink/ink120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127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5.png"/><Relationship Id="rId18" Type="http://schemas.openxmlformats.org/officeDocument/2006/relationships/customXml" Target="../ink/ink1281.xml"/><Relationship Id="rId26" Type="http://schemas.openxmlformats.org/officeDocument/2006/relationships/customXml" Target="../ink/ink1285.xml"/><Relationship Id="rId21" Type="http://schemas.openxmlformats.org/officeDocument/2006/relationships/image" Target="../media/image278.png"/><Relationship Id="rId34" Type="http://schemas.openxmlformats.org/officeDocument/2006/relationships/customXml" Target="../ink/ink1289.xml"/><Relationship Id="rId7" Type="http://schemas.openxmlformats.org/officeDocument/2006/relationships/image" Target="../media/image272.png"/><Relationship Id="rId12" Type="http://schemas.openxmlformats.org/officeDocument/2006/relationships/customXml" Target="../ink/ink1278.xml"/><Relationship Id="rId17" Type="http://schemas.openxmlformats.org/officeDocument/2006/relationships/image" Target="../media/image277.png"/><Relationship Id="rId25" Type="http://schemas.openxmlformats.org/officeDocument/2006/relationships/image" Target="../media/image280.png"/><Relationship Id="rId33" Type="http://schemas.openxmlformats.org/officeDocument/2006/relationships/image" Target="../media/image284.png"/><Relationship Id="rId2" Type="http://schemas.openxmlformats.org/officeDocument/2006/relationships/customXml" Target="../ink/ink1273.xml"/><Relationship Id="rId16" Type="http://schemas.openxmlformats.org/officeDocument/2006/relationships/customXml" Target="../ink/ink1280.xml"/><Relationship Id="rId20" Type="http://schemas.openxmlformats.org/officeDocument/2006/relationships/customXml" Target="../ink/ink1282.xml"/><Relationship Id="rId29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5.xml"/><Relationship Id="rId11" Type="http://schemas.openxmlformats.org/officeDocument/2006/relationships/image" Target="../media/image274.png"/><Relationship Id="rId24" Type="http://schemas.openxmlformats.org/officeDocument/2006/relationships/customXml" Target="../ink/ink1284.xml"/><Relationship Id="rId32" Type="http://schemas.openxmlformats.org/officeDocument/2006/relationships/customXml" Target="../ink/ink1288.xml"/><Relationship Id="rId37" Type="http://schemas.openxmlformats.org/officeDocument/2006/relationships/image" Target="../media/image286.png"/><Relationship Id="rId5" Type="http://schemas.openxmlformats.org/officeDocument/2006/relationships/image" Target="../media/image271.png"/><Relationship Id="rId15" Type="http://schemas.openxmlformats.org/officeDocument/2006/relationships/image" Target="../media/image276.png"/><Relationship Id="rId23" Type="http://schemas.openxmlformats.org/officeDocument/2006/relationships/image" Target="../media/image279.png"/><Relationship Id="rId28" Type="http://schemas.openxmlformats.org/officeDocument/2006/relationships/customXml" Target="../ink/ink1286.xml"/><Relationship Id="rId36" Type="http://schemas.openxmlformats.org/officeDocument/2006/relationships/customXml" Target="../ink/ink1290.xml"/><Relationship Id="rId10" Type="http://schemas.openxmlformats.org/officeDocument/2006/relationships/customXml" Target="../ink/ink1277.xml"/><Relationship Id="rId19" Type="http://schemas.openxmlformats.org/officeDocument/2006/relationships/image" Target="../media/image37.png"/><Relationship Id="rId31" Type="http://schemas.openxmlformats.org/officeDocument/2006/relationships/image" Target="../media/image283.png"/><Relationship Id="rId4" Type="http://schemas.openxmlformats.org/officeDocument/2006/relationships/customXml" Target="../ink/ink1274.xml"/><Relationship Id="rId9" Type="http://schemas.openxmlformats.org/officeDocument/2006/relationships/image" Target="../media/image273.png"/><Relationship Id="rId14" Type="http://schemas.openxmlformats.org/officeDocument/2006/relationships/customXml" Target="../ink/ink1279.xml"/><Relationship Id="rId22" Type="http://schemas.openxmlformats.org/officeDocument/2006/relationships/customXml" Target="../ink/ink1283.xml"/><Relationship Id="rId27" Type="http://schemas.openxmlformats.org/officeDocument/2006/relationships/image" Target="../media/image281.png"/><Relationship Id="rId30" Type="http://schemas.openxmlformats.org/officeDocument/2006/relationships/customXml" Target="../ink/ink1287.xml"/><Relationship Id="rId35" Type="http://schemas.openxmlformats.org/officeDocument/2006/relationships/image" Target="../media/image285.png"/><Relationship Id="rId8" Type="http://schemas.openxmlformats.org/officeDocument/2006/relationships/customXml" Target="../ink/ink1276.xml"/><Relationship Id="rId3" Type="http://schemas.openxmlformats.org/officeDocument/2006/relationships/image" Target="../media/image270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5.png"/><Relationship Id="rId18" Type="http://schemas.openxmlformats.org/officeDocument/2006/relationships/customXml" Target="../ink/ink1299.xml"/><Relationship Id="rId26" Type="http://schemas.openxmlformats.org/officeDocument/2006/relationships/customXml" Target="../ink/ink1303.xml"/><Relationship Id="rId39" Type="http://schemas.openxmlformats.org/officeDocument/2006/relationships/image" Target="../media/image287.png"/><Relationship Id="rId21" Type="http://schemas.openxmlformats.org/officeDocument/2006/relationships/image" Target="../media/image278.png"/><Relationship Id="rId34" Type="http://schemas.openxmlformats.org/officeDocument/2006/relationships/customXml" Target="../ink/ink1307.xml"/><Relationship Id="rId42" Type="http://schemas.openxmlformats.org/officeDocument/2006/relationships/customXml" Target="../ink/ink1311.xml"/><Relationship Id="rId47" Type="http://schemas.openxmlformats.org/officeDocument/2006/relationships/image" Target="../media/image291.png"/><Relationship Id="rId50" Type="http://schemas.openxmlformats.org/officeDocument/2006/relationships/customXml" Target="../ink/ink1315.xml"/><Relationship Id="rId55" Type="http://schemas.openxmlformats.org/officeDocument/2006/relationships/image" Target="../media/image295.png"/><Relationship Id="rId7" Type="http://schemas.openxmlformats.org/officeDocument/2006/relationships/image" Target="../media/image272.png"/><Relationship Id="rId2" Type="http://schemas.openxmlformats.org/officeDocument/2006/relationships/customXml" Target="../ink/ink1291.xml"/><Relationship Id="rId16" Type="http://schemas.openxmlformats.org/officeDocument/2006/relationships/customXml" Target="../ink/ink1298.xml"/><Relationship Id="rId29" Type="http://schemas.openxmlformats.org/officeDocument/2006/relationships/image" Target="../media/image282.png"/><Relationship Id="rId11" Type="http://schemas.openxmlformats.org/officeDocument/2006/relationships/image" Target="../media/image274.png"/><Relationship Id="rId24" Type="http://schemas.openxmlformats.org/officeDocument/2006/relationships/customXml" Target="../ink/ink1302.xml"/><Relationship Id="rId32" Type="http://schemas.openxmlformats.org/officeDocument/2006/relationships/customXml" Target="../ink/ink1306.xml"/><Relationship Id="rId37" Type="http://schemas.openxmlformats.org/officeDocument/2006/relationships/image" Target="../media/image286.png"/><Relationship Id="rId40" Type="http://schemas.openxmlformats.org/officeDocument/2006/relationships/customXml" Target="../ink/ink1310.xml"/><Relationship Id="rId45" Type="http://schemas.openxmlformats.org/officeDocument/2006/relationships/image" Target="../media/image290.png"/><Relationship Id="rId53" Type="http://schemas.openxmlformats.org/officeDocument/2006/relationships/image" Target="../media/image294.png"/><Relationship Id="rId5" Type="http://schemas.openxmlformats.org/officeDocument/2006/relationships/image" Target="../media/image271.png"/><Relationship Id="rId10" Type="http://schemas.openxmlformats.org/officeDocument/2006/relationships/customXml" Target="../ink/ink1295.xml"/><Relationship Id="rId19" Type="http://schemas.openxmlformats.org/officeDocument/2006/relationships/image" Target="../media/image37.png"/><Relationship Id="rId31" Type="http://schemas.openxmlformats.org/officeDocument/2006/relationships/image" Target="../media/image283.png"/><Relationship Id="rId44" Type="http://schemas.openxmlformats.org/officeDocument/2006/relationships/customXml" Target="../ink/ink1312.xml"/><Relationship Id="rId52" Type="http://schemas.openxmlformats.org/officeDocument/2006/relationships/customXml" Target="../ink/ink1316.xml"/><Relationship Id="rId4" Type="http://schemas.openxmlformats.org/officeDocument/2006/relationships/customXml" Target="../ink/ink1292.xml"/><Relationship Id="rId9" Type="http://schemas.openxmlformats.org/officeDocument/2006/relationships/image" Target="../media/image273.png"/><Relationship Id="rId14" Type="http://schemas.openxmlformats.org/officeDocument/2006/relationships/customXml" Target="../ink/ink1297.xml"/><Relationship Id="rId22" Type="http://schemas.openxmlformats.org/officeDocument/2006/relationships/customXml" Target="../ink/ink1301.xml"/><Relationship Id="rId27" Type="http://schemas.openxmlformats.org/officeDocument/2006/relationships/image" Target="../media/image281.png"/><Relationship Id="rId30" Type="http://schemas.openxmlformats.org/officeDocument/2006/relationships/customXml" Target="../ink/ink1305.xml"/><Relationship Id="rId35" Type="http://schemas.openxmlformats.org/officeDocument/2006/relationships/image" Target="../media/image285.png"/><Relationship Id="rId43" Type="http://schemas.openxmlformats.org/officeDocument/2006/relationships/image" Target="../media/image289.png"/><Relationship Id="rId48" Type="http://schemas.openxmlformats.org/officeDocument/2006/relationships/customXml" Target="../ink/ink1314.xml"/><Relationship Id="rId8" Type="http://schemas.openxmlformats.org/officeDocument/2006/relationships/customXml" Target="../ink/ink1294.xml"/><Relationship Id="rId51" Type="http://schemas.openxmlformats.org/officeDocument/2006/relationships/image" Target="../media/image293.png"/><Relationship Id="rId3" Type="http://schemas.openxmlformats.org/officeDocument/2006/relationships/image" Target="../media/image270.png"/><Relationship Id="rId12" Type="http://schemas.openxmlformats.org/officeDocument/2006/relationships/customXml" Target="../ink/ink1296.xml"/><Relationship Id="rId17" Type="http://schemas.openxmlformats.org/officeDocument/2006/relationships/image" Target="../media/image277.png"/><Relationship Id="rId25" Type="http://schemas.openxmlformats.org/officeDocument/2006/relationships/image" Target="../media/image280.png"/><Relationship Id="rId33" Type="http://schemas.openxmlformats.org/officeDocument/2006/relationships/image" Target="../media/image284.png"/><Relationship Id="rId38" Type="http://schemas.openxmlformats.org/officeDocument/2006/relationships/customXml" Target="../ink/ink1309.xml"/><Relationship Id="rId46" Type="http://schemas.openxmlformats.org/officeDocument/2006/relationships/customXml" Target="../ink/ink1313.xml"/><Relationship Id="rId20" Type="http://schemas.openxmlformats.org/officeDocument/2006/relationships/customXml" Target="../ink/ink1300.xml"/><Relationship Id="rId41" Type="http://schemas.openxmlformats.org/officeDocument/2006/relationships/image" Target="../media/image288.png"/><Relationship Id="rId54" Type="http://schemas.openxmlformats.org/officeDocument/2006/relationships/customXml" Target="../ink/ink13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3.xml"/><Relationship Id="rId15" Type="http://schemas.openxmlformats.org/officeDocument/2006/relationships/image" Target="../media/image276.png"/><Relationship Id="rId23" Type="http://schemas.openxmlformats.org/officeDocument/2006/relationships/image" Target="../media/image279.png"/><Relationship Id="rId28" Type="http://schemas.openxmlformats.org/officeDocument/2006/relationships/customXml" Target="../ink/ink1304.xml"/><Relationship Id="rId36" Type="http://schemas.openxmlformats.org/officeDocument/2006/relationships/customXml" Target="../ink/ink1308.xml"/><Relationship Id="rId49" Type="http://schemas.openxmlformats.org/officeDocument/2006/relationships/image" Target="../media/image292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30.xml"/><Relationship Id="rId21" Type="http://schemas.openxmlformats.org/officeDocument/2006/relationships/image" Target="../media/image278.png"/><Relationship Id="rId42" Type="http://schemas.openxmlformats.org/officeDocument/2006/relationships/customXml" Target="../ink/ink1338.xml"/><Relationship Id="rId47" Type="http://schemas.openxmlformats.org/officeDocument/2006/relationships/image" Target="../media/image291.png"/><Relationship Id="rId63" Type="http://schemas.openxmlformats.org/officeDocument/2006/relationships/image" Target="../media/image299.png"/><Relationship Id="rId68" Type="http://schemas.openxmlformats.org/officeDocument/2006/relationships/customXml" Target="../ink/ink1351.xml"/><Relationship Id="rId16" Type="http://schemas.openxmlformats.org/officeDocument/2006/relationships/customXml" Target="../ink/ink1325.xml"/><Relationship Id="rId11" Type="http://schemas.openxmlformats.org/officeDocument/2006/relationships/image" Target="../media/image274.png"/><Relationship Id="rId32" Type="http://schemas.openxmlformats.org/officeDocument/2006/relationships/customXml" Target="../ink/ink1333.xml"/><Relationship Id="rId37" Type="http://schemas.openxmlformats.org/officeDocument/2006/relationships/image" Target="../media/image286.png"/><Relationship Id="rId53" Type="http://schemas.openxmlformats.org/officeDocument/2006/relationships/image" Target="../media/image294.png"/><Relationship Id="rId58" Type="http://schemas.openxmlformats.org/officeDocument/2006/relationships/customXml" Target="../ink/ink1346.xml"/><Relationship Id="rId74" Type="http://schemas.openxmlformats.org/officeDocument/2006/relationships/customXml" Target="../ink/ink1354.xml"/><Relationship Id="rId79" Type="http://schemas.openxmlformats.org/officeDocument/2006/relationships/image" Target="../media/image307.png"/><Relationship Id="rId5" Type="http://schemas.openxmlformats.org/officeDocument/2006/relationships/image" Target="../media/image271.png"/><Relationship Id="rId61" Type="http://schemas.openxmlformats.org/officeDocument/2006/relationships/image" Target="../media/image298.png"/><Relationship Id="rId19" Type="http://schemas.openxmlformats.org/officeDocument/2006/relationships/image" Target="../media/image37.png"/><Relationship Id="rId14" Type="http://schemas.openxmlformats.org/officeDocument/2006/relationships/customXml" Target="../ink/ink1324.xml"/><Relationship Id="rId22" Type="http://schemas.openxmlformats.org/officeDocument/2006/relationships/customXml" Target="../ink/ink1328.xml"/><Relationship Id="rId27" Type="http://schemas.openxmlformats.org/officeDocument/2006/relationships/image" Target="../media/image281.png"/><Relationship Id="rId30" Type="http://schemas.openxmlformats.org/officeDocument/2006/relationships/customXml" Target="../ink/ink1332.xml"/><Relationship Id="rId35" Type="http://schemas.openxmlformats.org/officeDocument/2006/relationships/image" Target="../media/image285.png"/><Relationship Id="rId43" Type="http://schemas.openxmlformats.org/officeDocument/2006/relationships/image" Target="../media/image289.png"/><Relationship Id="rId48" Type="http://schemas.openxmlformats.org/officeDocument/2006/relationships/customXml" Target="../ink/ink1341.xml"/><Relationship Id="rId56" Type="http://schemas.openxmlformats.org/officeDocument/2006/relationships/customXml" Target="../ink/ink1345.xml"/><Relationship Id="rId64" Type="http://schemas.openxmlformats.org/officeDocument/2006/relationships/customXml" Target="../ink/ink1349.xml"/><Relationship Id="rId69" Type="http://schemas.openxmlformats.org/officeDocument/2006/relationships/image" Target="../media/image302.png"/><Relationship Id="rId77" Type="http://schemas.openxmlformats.org/officeDocument/2006/relationships/image" Target="../media/image306.png"/><Relationship Id="rId8" Type="http://schemas.openxmlformats.org/officeDocument/2006/relationships/customXml" Target="../ink/ink1321.xml"/><Relationship Id="rId51" Type="http://schemas.openxmlformats.org/officeDocument/2006/relationships/image" Target="../media/image293.png"/><Relationship Id="rId72" Type="http://schemas.openxmlformats.org/officeDocument/2006/relationships/customXml" Target="../ink/ink1353.xml"/><Relationship Id="rId80" Type="http://schemas.openxmlformats.org/officeDocument/2006/relationships/customXml" Target="../ink/ink1357.xml"/><Relationship Id="rId3" Type="http://schemas.openxmlformats.org/officeDocument/2006/relationships/image" Target="../media/image270.png"/><Relationship Id="rId12" Type="http://schemas.openxmlformats.org/officeDocument/2006/relationships/customXml" Target="../ink/ink1323.xml"/><Relationship Id="rId17" Type="http://schemas.openxmlformats.org/officeDocument/2006/relationships/image" Target="../media/image277.png"/><Relationship Id="rId25" Type="http://schemas.openxmlformats.org/officeDocument/2006/relationships/image" Target="../media/image280.png"/><Relationship Id="rId33" Type="http://schemas.openxmlformats.org/officeDocument/2006/relationships/image" Target="../media/image284.png"/><Relationship Id="rId38" Type="http://schemas.openxmlformats.org/officeDocument/2006/relationships/customXml" Target="../ink/ink1336.xml"/><Relationship Id="rId46" Type="http://schemas.openxmlformats.org/officeDocument/2006/relationships/customXml" Target="../ink/ink1340.xml"/><Relationship Id="rId59" Type="http://schemas.openxmlformats.org/officeDocument/2006/relationships/image" Target="../media/image297.png"/><Relationship Id="rId67" Type="http://schemas.openxmlformats.org/officeDocument/2006/relationships/image" Target="../media/image301.png"/><Relationship Id="rId20" Type="http://schemas.openxmlformats.org/officeDocument/2006/relationships/customXml" Target="../ink/ink1327.xml"/><Relationship Id="rId41" Type="http://schemas.openxmlformats.org/officeDocument/2006/relationships/image" Target="../media/image288.png"/><Relationship Id="rId54" Type="http://schemas.openxmlformats.org/officeDocument/2006/relationships/customXml" Target="../ink/ink1344.xml"/><Relationship Id="rId62" Type="http://schemas.openxmlformats.org/officeDocument/2006/relationships/customXml" Target="../ink/ink1348.xml"/><Relationship Id="rId70" Type="http://schemas.openxmlformats.org/officeDocument/2006/relationships/customXml" Target="../ink/ink1352.xml"/><Relationship Id="rId75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0.xml"/><Relationship Id="rId15" Type="http://schemas.openxmlformats.org/officeDocument/2006/relationships/image" Target="../media/image276.png"/><Relationship Id="rId23" Type="http://schemas.openxmlformats.org/officeDocument/2006/relationships/image" Target="../media/image279.png"/><Relationship Id="rId28" Type="http://schemas.openxmlformats.org/officeDocument/2006/relationships/customXml" Target="../ink/ink1331.xml"/><Relationship Id="rId36" Type="http://schemas.openxmlformats.org/officeDocument/2006/relationships/customXml" Target="../ink/ink1335.xml"/><Relationship Id="rId49" Type="http://schemas.openxmlformats.org/officeDocument/2006/relationships/image" Target="../media/image292.png"/><Relationship Id="rId57" Type="http://schemas.openxmlformats.org/officeDocument/2006/relationships/image" Target="../media/image296.png"/><Relationship Id="rId10" Type="http://schemas.openxmlformats.org/officeDocument/2006/relationships/customXml" Target="../ink/ink1322.xml"/><Relationship Id="rId31" Type="http://schemas.openxmlformats.org/officeDocument/2006/relationships/image" Target="../media/image283.png"/><Relationship Id="rId44" Type="http://schemas.openxmlformats.org/officeDocument/2006/relationships/customXml" Target="../ink/ink1339.xml"/><Relationship Id="rId52" Type="http://schemas.openxmlformats.org/officeDocument/2006/relationships/customXml" Target="../ink/ink1343.xml"/><Relationship Id="rId60" Type="http://schemas.openxmlformats.org/officeDocument/2006/relationships/customXml" Target="../ink/ink1347.xml"/><Relationship Id="rId65" Type="http://schemas.openxmlformats.org/officeDocument/2006/relationships/image" Target="../media/image300.png"/><Relationship Id="rId73" Type="http://schemas.openxmlformats.org/officeDocument/2006/relationships/image" Target="../media/image304.png"/><Relationship Id="rId78" Type="http://schemas.openxmlformats.org/officeDocument/2006/relationships/customXml" Target="../ink/ink1356.xml"/><Relationship Id="rId81" Type="http://schemas.openxmlformats.org/officeDocument/2006/relationships/image" Target="../media/image308.png"/><Relationship Id="rId4" Type="http://schemas.openxmlformats.org/officeDocument/2006/relationships/customXml" Target="../ink/ink1319.xml"/><Relationship Id="rId9" Type="http://schemas.openxmlformats.org/officeDocument/2006/relationships/image" Target="../media/image273.png"/><Relationship Id="rId13" Type="http://schemas.openxmlformats.org/officeDocument/2006/relationships/image" Target="../media/image275.png"/><Relationship Id="rId18" Type="http://schemas.openxmlformats.org/officeDocument/2006/relationships/customXml" Target="../ink/ink1326.xml"/><Relationship Id="rId39" Type="http://schemas.openxmlformats.org/officeDocument/2006/relationships/image" Target="../media/image287.png"/><Relationship Id="rId34" Type="http://schemas.openxmlformats.org/officeDocument/2006/relationships/customXml" Target="../ink/ink1334.xml"/><Relationship Id="rId50" Type="http://schemas.openxmlformats.org/officeDocument/2006/relationships/customXml" Target="../ink/ink1342.xml"/><Relationship Id="rId55" Type="http://schemas.openxmlformats.org/officeDocument/2006/relationships/image" Target="../media/image295.png"/><Relationship Id="rId76" Type="http://schemas.openxmlformats.org/officeDocument/2006/relationships/customXml" Target="../ink/ink1355.xml"/><Relationship Id="rId7" Type="http://schemas.openxmlformats.org/officeDocument/2006/relationships/image" Target="../media/image272.png"/><Relationship Id="rId71" Type="http://schemas.openxmlformats.org/officeDocument/2006/relationships/image" Target="../media/image303.png"/><Relationship Id="rId2" Type="http://schemas.openxmlformats.org/officeDocument/2006/relationships/customXml" Target="../ink/ink1318.xml"/><Relationship Id="rId29" Type="http://schemas.openxmlformats.org/officeDocument/2006/relationships/image" Target="../media/image282.png"/><Relationship Id="rId24" Type="http://schemas.openxmlformats.org/officeDocument/2006/relationships/customXml" Target="../ink/ink1329.xml"/><Relationship Id="rId40" Type="http://schemas.openxmlformats.org/officeDocument/2006/relationships/customXml" Target="../ink/ink1337.xml"/><Relationship Id="rId45" Type="http://schemas.openxmlformats.org/officeDocument/2006/relationships/image" Target="../media/image290.png"/><Relationship Id="rId66" Type="http://schemas.openxmlformats.org/officeDocument/2006/relationships/customXml" Target="../ink/ink13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customXml" Target="../ink/ink135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2.xml"/><Relationship Id="rId13" Type="http://schemas.openxmlformats.org/officeDocument/2006/relationships/image" Target="../media/image314.png"/><Relationship Id="rId18" Type="http://schemas.openxmlformats.org/officeDocument/2006/relationships/customXml" Target="../ink/ink1367.xml"/><Relationship Id="rId3" Type="http://schemas.openxmlformats.org/officeDocument/2006/relationships/image" Target="../media/image309.png"/><Relationship Id="rId21" Type="http://schemas.openxmlformats.org/officeDocument/2006/relationships/image" Target="../media/image318.png"/><Relationship Id="rId7" Type="http://schemas.openxmlformats.org/officeDocument/2006/relationships/image" Target="../media/image311.png"/><Relationship Id="rId12" Type="http://schemas.openxmlformats.org/officeDocument/2006/relationships/customXml" Target="../ink/ink1364.xml"/><Relationship Id="rId17" Type="http://schemas.openxmlformats.org/officeDocument/2006/relationships/image" Target="../media/image316.png"/><Relationship Id="rId2" Type="http://schemas.openxmlformats.org/officeDocument/2006/relationships/customXml" Target="../ink/ink1359.xml"/><Relationship Id="rId16" Type="http://schemas.openxmlformats.org/officeDocument/2006/relationships/customXml" Target="../ink/ink1366.xml"/><Relationship Id="rId20" Type="http://schemas.openxmlformats.org/officeDocument/2006/relationships/customXml" Target="../ink/ink13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61.xml"/><Relationship Id="rId11" Type="http://schemas.openxmlformats.org/officeDocument/2006/relationships/image" Target="../media/image313.png"/><Relationship Id="rId5" Type="http://schemas.openxmlformats.org/officeDocument/2006/relationships/image" Target="../media/image310.png"/><Relationship Id="rId15" Type="http://schemas.openxmlformats.org/officeDocument/2006/relationships/image" Target="../media/image315.png"/><Relationship Id="rId10" Type="http://schemas.openxmlformats.org/officeDocument/2006/relationships/customXml" Target="../ink/ink1363.xml"/><Relationship Id="rId19" Type="http://schemas.openxmlformats.org/officeDocument/2006/relationships/image" Target="../media/image317.png"/><Relationship Id="rId4" Type="http://schemas.openxmlformats.org/officeDocument/2006/relationships/customXml" Target="../ink/ink1360.xml"/><Relationship Id="rId9" Type="http://schemas.openxmlformats.org/officeDocument/2006/relationships/image" Target="../media/image312.png"/><Relationship Id="rId14" Type="http://schemas.openxmlformats.org/officeDocument/2006/relationships/customXml" Target="../ink/ink1365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4.png"/><Relationship Id="rId18" Type="http://schemas.openxmlformats.org/officeDocument/2006/relationships/customXml" Target="../ink/ink1377.xml"/><Relationship Id="rId26" Type="http://schemas.openxmlformats.org/officeDocument/2006/relationships/customXml" Target="../ink/ink1381.xml"/><Relationship Id="rId39" Type="http://schemas.openxmlformats.org/officeDocument/2006/relationships/image" Target="../media/image327.png"/><Relationship Id="rId21" Type="http://schemas.openxmlformats.org/officeDocument/2006/relationships/image" Target="../media/image318.png"/><Relationship Id="rId34" Type="http://schemas.openxmlformats.org/officeDocument/2006/relationships/customXml" Target="../ink/ink1385.xml"/><Relationship Id="rId42" Type="http://schemas.openxmlformats.org/officeDocument/2006/relationships/customXml" Target="../ink/ink1389.xml"/><Relationship Id="rId47" Type="http://schemas.openxmlformats.org/officeDocument/2006/relationships/image" Target="../media/image331.png"/><Relationship Id="rId50" Type="http://schemas.openxmlformats.org/officeDocument/2006/relationships/customXml" Target="../ink/ink1393.xml"/><Relationship Id="rId7" Type="http://schemas.openxmlformats.org/officeDocument/2006/relationships/image" Target="../media/image311.png"/><Relationship Id="rId2" Type="http://schemas.openxmlformats.org/officeDocument/2006/relationships/customXml" Target="../ink/ink1369.xml"/><Relationship Id="rId16" Type="http://schemas.openxmlformats.org/officeDocument/2006/relationships/customXml" Target="../ink/ink1376.xml"/><Relationship Id="rId29" Type="http://schemas.openxmlformats.org/officeDocument/2006/relationships/image" Target="../media/image322.png"/><Relationship Id="rId11" Type="http://schemas.openxmlformats.org/officeDocument/2006/relationships/image" Target="../media/image313.png"/><Relationship Id="rId24" Type="http://schemas.openxmlformats.org/officeDocument/2006/relationships/customXml" Target="../ink/ink1380.xml"/><Relationship Id="rId32" Type="http://schemas.openxmlformats.org/officeDocument/2006/relationships/customXml" Target="../ink/ink1384.xml"/><Relationship Id="rId37" Type="http://schemas.openxmlformats.org/officeDocument/2006/relationships/image" Target="../media/image326.png"/><Relationship Id="rId40" Type="http://schemas.openxmlformats.org/officeDocument/2006/relationships/customXml" Target="../ink/ink1388.xml"/><Relationship Id="rId45" Type="http://schemas.openxmlformats.org/officeDocument/2006/relationships/image" Target="../media/image330.png"/><Relationship Id="rId53" Type="http://schemas.openxmlformats.org/officeDocument/2006/relationships/image" Target="../media/image334.png"/><Relationship Id="rId5" Type="http://schemas.openxmlformats.org/officeDocument/2006/relationships/image" Target="../media/image310.png"/><Relationship Id="rId10" Type="http://schemas.openxmlformats.org/officeDocument/2006/relationships/customXml" Target="../ink/ink1373.xml"/><Relationship Id="rId19" Type="http://schemas.openxmlformats.org/officeDocument/2006/relationships/image" Target="../media/image317.png"/><Relationship Id="rId31" Type="http://schemas.openxmlformats.org/officeDocument/2006/relationships/image" Target="../media/image323.png"/><Relationship Id="rId44" Type="http://schemas.openxmlformats.org/officeDocument/2006/relationships/customXml" Target="../ink/ink1390.xml"/><Relationship Id="rId52" Type="http://schemas.openxmlformats.org/officeDocument/2006/relationships/customXml" Target="../ink/ink1394.xml"/><Relationship Id="rId4" Type="http://schemas.openxmlformats.org/officeDocument/2006/relationships/customXml" Target="../ink/ink1370.xml"/><Relationship Id="rId9" Type="http://schemas.openxmlformats.org/officeDocument/2006/relationships/image" Target="../media/image312.png"/><Relationship Id="rId14" Type="http://schemas.openxmlformats.org/officeDocument/2006/relationships/customXml" Target="../ink/ink1375.xml"/><Relationship Id="rId22" Type="http://schemas.openxmlformats.org/officeDocument/2006/relationships/customXml" Target="../ink/ink1379.xml"/><Relationship Id="rId27" Type="http://schemas.openxmlformats.org/officeDocument/2006/relationships/image" Target="../media/image321.png"/><Relationship Id="rId30" Type="http://schemas.openxmlformats.org/officeDocument/2006/relationships/customXml" Target="../ink/ink1383.xml"/><Relationship Id="rId35" Type="http://schemas.openxmlformats.org/officeDocument/2006/relationships/image" Target="../media/image325.png"/><Relationship Id="rId43" Type="http://schemas.openxmlformats.org/officeDocument/2006/relationships/image" Target="../media/image329.png"/><Relationship Id="rId48" Type="http://schemas.openxmlformats.org/officeDocument/2006/relationships/customXml" Target="../ink/ink1392.xml"/><Relationship Id="rId8" Type="http://schemas.openxmlformats.org/officeDocument/2006/relationships/customXml" Target="../ink/ink1372.xml"/><Relationship Id="rId51" Type="http://schemas.openxmlformats.org/officeDocument/2006/relationships/image" Target="../media/image333.png"/><Relationship Id="rId3" Type="http://schemas.openxmlformats.org/officeDocument/2006/relationships/image" Target="../media/image309.png"/><Relationship Id="rId12" Type="http://schemas.openxmlformats.org/officeDocument/2006/relationships/customXml" Target="../ink/ink1374.xml"/><Relationship Id="rId17" Type="http://schemas.openxmlformats.org/officeDocument/2006/relationships/image" Target="../media/image316.png"/><Relationship Id="rId25" Type="http://schemas.openxmlformats.org/officeDocument/2006/relationships/image" Target="../media/image320.png"/><Relationship Id="rId33" Type="http://schemas.openxmlformats.org/officeDocument/2006/relationships/image" Target="../media/image324.png"/><Relationship Id="rId38" Type="http://schemas.openxmlformats.org/officeDocument/2006/relationships/customXml" Target="../ink/ink1387.xml"/><Relationship Id="rId46" Type="http://schemas.openxmlformats.org/officeDocument/2006/relationships/customXml" Target="../ink/ink1391.xml"/><Relationship Id="rId20" Type="http://schemas.openxmlformats.org/officeDocument/2006/relationships/customXml" Target="../ink/ink1378.xml"/><Relationship Id="rId41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1.xml"/><Relationship Id="rId15" Type="http://schemas.openxmlformats.org/officeDocument/2006/relationships/image" Target="../media/image315.png"/><Relationship Id="rId23" Type="http://schemas.openxmlformats.org/officeDocument/2006/relationships/image" Target="../media/image319.png"/><Relationship Id="rId28" Type="http://schemas.openxmlformats.org/officeDocument/2006/relationships/customXml" Target="../ink/ink1382.xml"/><Relationship Id="rId36" Type="http://schemas.openxmlformats.org/officeDocument/2006/relationships/customXml" Target="../ink/ink1386.xml"/><Relationship Id="rId49" Type="http://schemas.openxmlformats.org/officeDocument/2006/relationships/image" Target="../media/image332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4.png"/><Relationship Id="rId18" Type="http://schemas.openxmlformats.org/officeDocument/2006/relationships/customXml" Target="../ink/ink1403.xml"/><Relationship Id="rId26" Type="http://schemas.openxmlformats.org/officeDocument/2006/relationships/customXml" Target="../ink/ink1407.xml"/><Relationship Id="rId39" Type="http://schemas.openxmlformats.org/officeDocument/2006/relationships/image" Target="../media/image327.png"/><Relationship Id="rId21" Type="http://schemas.openxmlformats.org/officeDocument/2006/relationships/image" Target="../media/image318.png"/><Relationship Id="rId34" Type="http://schemas.openxmlformats.org/officeDocument/2006/relationships/customXml" Target="../ink/ink1411.xml"/><Relationship Id="rId42" Type="http://schemas.openxmlformats.org/officeDocument/2006/relationships/customXml" Target="../ink/ink1415.xml"/><Relationship Id="rId47" Type="http://schemas.openxmlformats.org/officeDocument/2006/relationships/image" Target="../media/image331.png"/><Relationship Id="rId50" Type="http://schemas.openxmlformats.org/officeDocument/2006/relationships/customXml" Target="../ink/ink1419.xml"/><Relationship Id="rId55" Type="http://schemas.openxmlformats.org/officeDocument/2006/relationships/image" Target="../media/image335.png"/><Relationship Id="rId7" Type="http://schemas.openxmlformats.org/officeDocument/2006/relationships/image" Target="../media/image311.png"/><Relationship Id="rId2" Type="http://schemas.openxmlformats.org/officeDocument/2006/relationships/customXml" Target="../ink/ink1395.xml"/><Relationship Id="rId16" Type="http://schemas.openxmlformats.org/officeDocument/2006/relationships/customXml" Target="../ink/ink1402.xml"/><Relationship Id="rId29" Type="http://schemas.openxmlformats.org/officeDocument/2006/relationships/image" Target="../media/image322.png"/><Relationship Id="rId11" Type="http://schemas.openxmlformats.org/officeDocument/2006/relationships/image" Target="../media/image313.png"/><Relationship Id="rId24" Type="http://schemas.openxmlformats.org/officeDocument/2006/relationships/customXml" Target="../ink/ink1406.xml"/><Relationship Id="rId32" Type="http://schemas.openxmlformats.org/officeDocument/2006/relationships/customXml" Target="../ink/ink1410.xml"/><Relationship Id="rId37" Type="http://schemas.openxmlformats.org/officeDocument/2006/relationships/image" Target="../media/image326.png"/><Relationship Id="rId40" Type="http://schemas.openxmlformats.org/officeDocument/2006/relationships/customXml" Target="../ink/ink1414.xml"/><Relationship Id="rId45" Type="http://schemas.openxmlformats.org/officeDocument/2006/relationships/image" Target="../media/image330.png"/><Relationship Id="rId53" Type="http://schemas.openxmlformats.org/officeDocument/2006/relationships/image" Target="../media/image334.png"/><Relationship Id="rId5" Type="http://schemas.openxmlformats.org/officeDocument/2006/relationships/image" Target="../media/image310.png"/><Relationship Id="rId10" Type="http://schemas.openxmlformats.org/officeDocument/2006/relationships/customXml" Target="../ink/ink1399.xml"/><Relationship Id="rId19" Type="http://schemas.openxmlformats.org/officeDocument/2006/relationships/image" Target="../media/image317.png"/><Relationship Id="rId31" Type="http://schemas.openxmlformats.org/officeDocument/2006/relationships/image" Target="../media/image323.png"/><Relationship Id="rId44" Type="http://schemas.openxmlformats.org/officeDocument/2006/relationships/customXml" Target="../ink/ink1416.xml"/><Relationship Id="rId52" Type="http://schemas.openxmlformats.org/officeDocument/2006/relationships/customXml" Target="../ink/ink1420.xml"/><Relationship Id="rId4" Type="http://schemas.openxmlformats.org/officeDocument/2006/relationships/customXml" Target="../ink/ink1396.xml"/><Relationship Id="rId9" Type="http://schemas.openxmlformats.org/officeDocument/2006/relationships/image" Target="../media/image312.png"/><Relationship Id="rId14" Type="http://schemas.openxmlformats.org/officeDocument/2006/relationships/customXml" Target="../ink/ink1401.xml"/><Relationship Id="rId22" Type="http://schemas.openxmlformats.org/officeDocument/2006/relationships/customXml" Target="../ink/ink1405.xml"/><Relationship Id="rId27" Type="http://schemas.openxmlformats.org/officeDocument/2006/relationships/image" Target="../media/image321.png"/><Relationship Id="rId30" Type="http://schemas.openxmlformats.org/officeDocument/2006/relationships/customXml" Target="../ink/ink1409.xml"/><Relationship Id="rId35" Type="http://schemas.openxmlformats.org/officeDocument/2006/relationships/image" Target="../media/image325.png"/><Relationship Id="rId43" Type="http://schemas.openxmlformats.org/officeDocument/2006/relationships/image" Target="../media/image329.png"/><Relationship Id="rId48" Type="http://schemas.openxmlformats.org/officeDocument/2006/relationships/customXml" Target="../ink/ink1418.xml"/><Relationship Id="rId8" Type="http://schemas.openxmlformats.org/officeDocument/2006/relationships/customXml" Target="../ink/ink1398.xml"/><Relationship Id="rId51" Type="http://schemas.openxmlformats.org/officeDocument/2006/relationships/image" Target="../media/image333.png"/><Relationship Id="rId3" Type="http://schemas.openxmlformats.org/officeDocument/2006/relationships/image" Target="../media/image309.png"/><Relationship Id="rId12" Type="http://schemas.openxmlformats.org/officeDocument/2006/relationships/customXml" Target="../ink/ink1400.xml"/><Relationship Id="rId17" Type="http://schemas.openxmlformats.org/officeDocument/2006/relationships/image" Target="../media/image316.png"/><Relationship Id="rId25" Type="http://schemas.openxmlformats.org/officeDocument/2006/relationships/image" Target="../media/image320.png"/><Relationship Id="rId33" Type="http://schemas.openxmlformats.org/officeDocument/2006/relationships/image" Target="../media/image324.png"/><Relationship Id="rId38" Type="http://schemas.openxmlformats.org/officeDocument/2006/relationships/customXml" Target="../ink/ink1413.xml"/><Relationship Id="rId46" Type="http://schemas.openxmlformats.org/officeDocument/2006/relationships/customXml" Target="../ink/ink1417.xml"/><Relationship Id="rId20" Type="http://schemas.openxmlformats.org/officeDocument/2006/relationships/customXml" Target="../ink/ink1404.xml"/><Relationship Id="rId41" Type="http://schemas.openxmlformats.org/officeDocument/2006/relationships/image" Target="../media/image328.png"/><Relationship Id="rId54" Type="http://schemas.openxmlformats.org/officeDocument/2006/relationships/customXml" Target="../ink/ink14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7.xml"/><Relationship Id="rId15" Type="http://schemas.openxmlformats.org/officeDocument/2006/relationships/image" Target="../media/image315.png"/><Relationship Id="rId23" Type="http://schemas.openxmlformats.org/officeDocument/2006/relationships/image" Target="../media/image319.png"/><Relationship Id="rId28" Type="http://schemas.openxmlformats.org/officeDocument/2006/relationships/customXml" Target="../ink/ink1408.xml"/><Relationship Id="rId36" Type="http://schemas.openxmlformats.org/officeDocument/2006/relationships/customXml" Target="../ink/ink1412.xml"/><Relationship Id="rId49" Type="http://schemas.openxmlformats.org/officeDocument/2006/relationships/image" Target="../media/image3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10.png"/><Relationship Id="rId18" Type="http://schemas.openxmlformats.org/officeDocument/2006/relationships/customXml" Target="../ink/ink40.xml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customXml" Target="../ink/ink37.xml"/><Relationship Id="rId17" Type="http://schemas.openxmlformats.org/officeDocument/2006/relationships/image" Target="../media/image12.png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openxmlformats.org/officeDocument/2006/relationships/customXml" Target="../ink/ink36.xml"/><Relationship Id="rId19" Type="http://schemas.openxmlformats.org/officeDocument/2006/relationships/image" Target="../media/image13.png"/><Relationship Id="rId4" Type="http://schemas.openxmlformats.org/officeDocument/2006/relationships/customXml" Target="../ink/ink33.xml"/><Relationship Id="rId9" Type="http://schemas.openxmlformats.org/officeDocument/2006/relationships/image" Target="../media/image6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34.xml"/><Relationship Id="rId21" Type="http://schemas.openxmlformats.org/officeDocument/2006/relationships/image" Target="../media/image318.png"/><Relationship Id="rId42" Type="http://schemas.openxmlformats.org/officeDocument/2006/relationships/customXml" Target="../ink/ink1442.xml"/><Relationship Id="rId47" Type="http://schemas.openxmlformats.org/officeDocument/2006/relationships/image" Target="../media/image331.png"/><Relationship Id="rId63" Type="http://schemas.openxmlformats.org/officeDocument/2006/relationships/image" Target="../media/image339.png"/><Relationship Id="rId68" Type="http://schemas.openxmlformats.org/officeDocument/2006/relationships/customXml" Target="../ink/ink1455.xml"/><Relationship Id="rId16" Type="http://schemas.openxmlformats.org/officeDocument/2006/relationships/customXml" Target="../ink/ink1429.xml"/><Relationship Id="rId11" Type="http://schemas.openxmlformats.org/officeDocument/2006/relationships/image" Target="../media/image313.png"/><Relationship Id="rId32" Type="http://schemas.openxmlformats.org/officeDocument/2006/relationships/customXml" Target="../ink/ink1437.xml"/><Relationship Id="rId37" Type="http://schemas.openxmlformats.org/officeDocument/2006/relationships/image" Target="../media/image326.png"/><Relationship Id="rId53" Type="http://schemas.openxmlformats.org/officeDocument/2006/relationships/image" Target="../media/image334.png"/><Relationship Id="rId58" Type="http://schemas.openxmlformats.org/officeDocument/2006/relationships/customXml" Target="../ink/ink1450.xml"/><Relationship Id="rId74" Type="http://schemas.openxmlformats.org/officeDocument/2006/relationships/customXml" Target="../ink/ink1458.xml"/><Relationship Id="rId79" Type="http://schemas.openxmlformats.org/officeDocument/2006/relationships/image" Target="../media/image347.png"/><Relationship Id="rId5" Type="http://schemas.openxmlformats.org/officeDocument/2006/relationships/image" Target="../media/image310.png"/><Relationship Id="rId61" Type="http://schemas.openxmlformats.org/officeDocument/2006/relationships/image" Target="../media/image338.png"/><Relationship Id="rId82" Type="http://schemas.openxmlformats.org/officeDocument/2006/relationships/customXml" Target="../ink/ink1462.xml"/><Relationship Id="rId19" Type="http://schemas.openxmlformats.org/officeDocument/2006/relationships/image" Target="../media/image317.png"/><Relationship Id="rId14" Type="http://schemas.openxmlformats.org/officeDocument/2006/relationships/customXml" Target="../ink/ink1428.xml"/><Relationship Id="rId22" Type="http://schemas.openxmlformats.org/officeDocument/2006/relationships/customXml" Target="../ink/ink1432.xml"/><Relationship Id="rId27" Type="http://schemas.openxmlformats.org/officeDocument/2006/relationships/image" Target="../media/image321.png"/><Relationship Id="rId30" Type="http://schemas.openxmlformats.org/officeDocument/2006/relationships/customXml" Target="../ink/ink1436.xml"/><Relationship Id="rId35" Type="http://schemas.openxmlformats.org/officeDocument/2006/relationships/image" Target="../media/image325.png"/><Relationship Id="rId43" Type="http://schemas.openxmlformats.org/officeDocument/2006/relationships/image" Target="../media/image329.png"/><Relationship Id="rId48" Type="http://schemas.openxmlformats.org/officeDocument/2006/relationships/customXml" Target="../ink/ink1445.xml"/><Relationship Id="rId56" Type="http://schemas.openxmlformats.org/officeDocument/2006/relationships/customXml" Target="../ink/ink1449.xml"/><Relationship Id="rId64" Type="http://schemas.openxmlformats.org/officeDocument/2006/relationships/customXml" Target="../ink/ink1453.xml"/><Relationship Id="rId69" Type="http://schemas.openxmlformats.org/officeDocument/2006/relationships/image" Target="../media/image342.png"/><Relationship Id="rId77" Type="http://schemas.openxmlformats.org/officeDocument/2006/relationships/image" Target="../media/image346.png"/><Relationship Id="rId8" Type="http://schemas.openxmlformats.org/officeDocument/2006/relationships/customXml" Target="../ink/ink1425.xml"/><Relationship Id="rId51" Type="http://schemas.openxmlformats.org/officeDocument/2006/relationships/image" Target="../media/image333.png"/><Relationship Id="rId72" Type="http://schemas.openxmlformats.org/officeDocument/2006/relationships/customXml" Target="../ink/ink1457.xml"/><Relationship Id="rId80" Type="http://schemas.openxmlformats.org/officeDocument/2006/relationships/customXml" Target="../ink/ink1461.xml"/><Relationship Id="rId3" Type="http://schemas.openxmlformats.org/officeDocument/2006/relationships/image" Target="../media/image309.png"/><Relationship Id="rId12" Type="http://schemas.openxmlformats.org/officeDocument/2006/relationships/customXml" Target="../ink/ink1427.xml"/><Relationship Id="rId17" Type="http://schemas.openxmlformats.org/officeDocument/2006/relationships/image" Target="../media/image316.png"/><Relationship Id="rId25" Type="http://schemas.openxmlformats.org/officeDocument/2006/relationships/image" Target="../media/image320.png"/><Relationship Id="rId33" Type="http://schemas.openxmlformats.org/officeDocument/2006/relationships/image" Target="../media/image324.png"/><Relationship Id="rId38" Type="http://schemas.openxmlformats.org/officeDocument/2006/relationships/customXml" Target="../ink/ink1440.xml"/><Relationship Id="rId46" Type="http://schemas.openxmlformats.org/officeDocument/2006/relationships/customXml" Target="../ink/ink1444.xml"/><Relationship Id="rId59" Type="http://schemas.openxmlformats.org/officeDocument/2006/relationships/image" Target="../media/image337.png"/><Relationship Id="rId67" Type="http://schemas.openxmlformats.org/officeDocument/2006/relationships/image" Target="../media/image341.png"/><Relationship Id="rId20" Type="http://schemas.openxmlformats.org/officeDocument/2006/relationships/customXml" Target="../ink/ink1431.xml"/><Relationship Id="rId41" Type="http://schemas.openxmlformats.org/officeDocument/2006/relationships/image" Target="../media/image328.png"/><Relationship Id="rId54" Type="http://schemas.openxmlformats.org/officeDocument/2006/relationships/customXml" Target="../ink/ink1448.xml"/><Relationship Id="rId62" Type="http://schemas.openxmlformats.org/officeDocument/2006/relationships/customXml" Target="../ink/ink1452.xml"/><Relationship Id="rId70" Type="http://schemas.openxmlformats.org/officeDocument/2006/relationships/customXml" Target="../ink/ink1456.xml"/><Relationship Id="rId75" Type="http://schemas.openxmlformats.org/officeDocument/2006/relationships/image" Target="../media/image345.png"/><Relationship Id="rId83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4.xml"/><Relationship Id="rId15" Type="http://schemas.openxmlformats.org/officeDocument/2006/relationships/image" Target="../media/image315.png"/><Relationship Id="rId23" Type="http://schemas.openxmlformats.org/officeDocument/2006/relationships/image" Target="../media/image319.png"/><Relationship Id="rId28" Type="http://schemas.openxmlformats.org/officeDocument/2006/relationships/customXml" Target="../ink/ink1435.xml"/><Relationship Id="rId36" Type="http://schemas.openxmlformats.org/officeDocument/2006/relationships/customXml" Target="../ink/ink1439.xml"/><Relationship Id="rId49" Type="http://schemas.openxmlformats.org/officeDocument/2006/relationships/image" Target="../media/image332.png"/><Relationship Id="rId57" Type="http://schemas.openxmlformats.org/officeDocument/2006/relationships/image" Target="../media/image336.png"/><Relationship Id="rId10" Type="http://schemas.openxmlformats.org/officeDocument/2006/relationships/customXml" Target="../ink/ink1426.xml"/><Relationship Id="rId31" Type="http://schemas.openxmlformats.org/officeDocument/2006/relationships/image" Target="../media/image323.png"/><Relationship Id="rId44" Type="http://schemas.openxmlformats.org/officeDocument/2006/relationships/customXml" Target="../ink/ink1443.xml"/><Relationship Id="rId52" Type="http://schemas.openxmlformats.org/officeDocument/2006/relationships/customXml" Target="../ink/ink1447.xml"/><Relationship Id="rId60" Type="http://schemas.openxmlformats.org/officeDocument/2006/relationships/customXml" Target="../ink/ink1451.xml"/><Relationship Id="rId65" Type="http://schemas.openxmlformats.org/officeDocument/2006/relationships/image" Target="../media/image340.png"/><Relationship Id="rId73" Type="http://schemas.openxmlformats.org/officeDocument/2006/relationships/image" Target="../media/image344.png"/><Relationship Id="rId78" Type="http://schemas.openxmlformats.org/officeDocument/2006/relationships/customXml" Target="../ink/ink1460.xml"/><Relationship Id="rId81" Type="http://schemas.openxmlformats.org/officeDocument/2006/relationships/image" Target="../media/image348.png"/><Relationship Id="rId4" Type="http://schemas.openxmlformats.org/officeDocument/2006/relationships/customXml" Target="../ink/ink1423.xml"/><Relationship Id="rId9" Type="http://schemas.openxmlformats.org/officeDocument/2006/relationships/image" Target="../media/image312.png"/><Relationship Id="rId13" Type="http://schemas.openxmlformats.org/officeDocument/2006/relationships/image" Target="../media/image314.png"/><Relationship Id="rId18" Type="http://schemas.openxmlformats.org/officeDocument/2006/relationships/customXml" Target="../ink/ink1430.xml"/><Relationship Id="rId39" Type="http://schemas.openxmlformats.org/officeDocument/2006/relationships/image" Target="../media/image327.png"/><Relationship Id="rId34" Type="http://schemas.openxmlformats.org/officeDocument/2006/relationships/customXml" Target="../ink/ink1438.xml"/><Relationship Id="rId50" Type="http://schemas.openxmlformats.org/officeDocument/2006/relationships/customXml" Target="../ink/ink1446.xml"/><Relationship Id="rId55" Type="http://schemas.openxmlformats.org/officeDocument/2006/relationships/image" Target="../media/image335.png"/><Relationship Id="rId76" Type="http://schemas.openxmlformats.org/officeDocument/2006/relationships/customXml" Target="../ink/ink1459.xml"/><Relationship Id="rId7" Type="http://schemas.openxmlformats.org/officeDocument/2006/relationships/image" Target="../media/image311.png"/><Relationship Id="rId71" Type="http://schemas.openxmlformats.org/officeDocument/2006/relationships/image" Target="../media/image343.png"/><Relationship Id="rId2" Type="http://schemas.openxmlformats.org/officeDocument/2006/relationships/customXml" Target="../ink/ink1422.xml"/><Relationship Id="rId29" Type="http://schemas.openxmlformats.org/officeDocument/2006/relationships/image" Target="../media/image322.png"/><Relationship Id="rId24" Type="http://schemas.openxmlformats.org/officeDocument/2006/relationships/customXml" Target="../ink/ink1433.xml"/><Relationship Id="rId40" Type="http://schemas.openxmlformats.org/officeDocument/2006/relationships/customXml" Target="../ink/ink1441.xml"/><Relationship Id="rId45" Type="http://schemas.openxmlformats.org/officeDocument/2006/relationships/image" Target="../media/image330.png"/><Relationship Id="rId66" Type="http://schemas.openxmlformats.org/officeDocument/2006/relationships/customXml" Target="../ink/ink145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customXml" Target="../ink/ink1468.xml"/><Relationship Id="rId3" Type="http://schemas.openxmlformats.org/officeDocument/2006/relationships/customXml" Target="../ink/ink1463.xml"/><Relationship Id="rId7" Type="http://schemas.openxmlformats.org/officeDocument/2006/relationships/customXml" Target="../ink/ink1465.xml"/><Relationship Id="rId12" Type="http://schemas.openxmlformats.org/officeDocument/2006/relationships/image" Target="../media/image356.png"/><Relationship Id="rId2" Type="http://schemas.openxmlformats.org/officeDocument/2006/relationships/image" Target="../media/image351.png"/><Relationship Id="rId16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1" Type="http://schemas.openxmlformats.org/officeDocument/2006/relationships/customXml" Target="../ink/ink1467.xml"/><Relationship Id="rId5" Type="http://schemas.openxmlformats.org/officeDocument/2006/relationships/customXml" Target="../ink/ink1464.xml"/><Relationship Id="rId15" Type="http://schemas.openxmlformats.org/officeDocument/2006/relationships/customXml" Target="../ink/ink1469.xml"/><Relationship Id="rId10" Type="http://schemas.openxmlformats.org/officeDocument/2006/relationships/image" Target="../media/image355.png"/><Relationship Id="rId4" Type="http://schemas.openxmlformats.org/officeDocument/2006/relationships/image" Target="../media/image352.png"/><Relationship Id="rId9" Type="http://schemas.openxmlformats.org/officeDocument/2006/relationships/customXml" Target="../ink/ink1466.xml"/><Relationship Id="rId14" Type="http://schemas.openxmlformats.org/officeDocument/2006/relationships/image" Target="../media/image35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customXml" Target="../ink/ink1475.xml"/><Relationship Id="rId18" Type="http://schemas.openxmlformats.org/officeDocument/2006/relationships/image" Target="../media/image359.png"/><Relationship Id="rId3" Type="http://schemas.openxmlformats.org/officeDocument/2006/relationships/customXml" Target="../ink/ink1470.xml"/><Relationship Id="rId7" Type="http://schemas.openxmlformats.org/officeDocument/2006/relationships/customXml" Target="../ink/ink1472.xml"/><Relationship Id="rId12" Type="http://schemas.openxmlformats.org/officeDocument/2006/relationships/image" Target="../media/image356.png"/><Relationship Id="rId17" Type="http://schemas.openxmlformats.org/officeDocument/2006/relationships/customXml" Target="../ink/ink1477.xml"/><Relationship Id="rId2" Type="http://schemas.openxmlformats.org/officeDocument/2006/relationships/image" Target="../media/image351.png"/><Relationship Id="rId16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1" Type="http://schemas.openxmlformats.org/officeDocument/2006/relationships/customXml" Target="../ink/ink1474.xml"/><Relationship Id="rId5" Type="http://schemas.openxmlformats.org/officeDocument/2006/relationships/customXml" Target="../ink/ink1471.xml"/><Relationship Id="rId15" Type="http://schemas.openxmlformats.org/officeDocument/2006/relationships/customXml" Target="../ink/ink1476.xml"/><Relationship Id="rId10" Type="http://schemas.openxmlformats.org/officeDocument/2006/relationships/image" Target="../media/image355.png"/><Relationship Id="rId4" Type="http://schemas.openxmlformats.org/officeDocument/2006/relationships/image" Target="../media/image352.png"/><Relationship Id="rId9" Type="http://schemas.openxmlformats.org/officeDocument/2006/relationships/customXml" Target="../ink/ink1473.xml"/><Relationship Id="rId14" Type="http://schemas.openxmlformats.org/officeDocument/2006/relationships/image" Target="../media/image357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83.xml"/><Relationship Id="rId18" Type="http://schemas.openxmlformats.org/officeDocument/2006/relationships/image" Target="../media/image359.png"/><Relationship Id="rId26" Type="http://schemas.openxmlformats.org/officeDocument/2006/relationships/image" Target="../media/image363.png"/><Relationship Id="rId3" Type="http://schemas.openxmlformats.org/officeDocument/2006/relationships/customXml" Target="../ink/ink1478.xml"/><Relationship Id="rId21" Type="http://schemas.openxmlformats.org/officeDocument/2006/relationships/customXml" Target="../ink/ink1487.xml"/><Relationship Id="rId34" Type="http://schemas.openxmlformats.org/officeDocument/2006/relationships/image" Target="../media/image367.png"/><Relationship Id="rId7" Type="http://schemas.openxmlformats.org/officeDocument/2006/relationships/customXml" Target="../ink/ink1480.xml"/><Relationship Id="rId12" Type="http://schemas.openxmlformats.org/officeDocument/2006/relationships/image" Target="../media/image356.png"/><Relationship Id="rId17" Type="http://schemas.openxmlformats.org/officeDocument/2006/relationships/customXml" Target="../ink/ink1485.xml"/><Relationship Id="rId25" Type="http://schemas.openxmlformats.org/officeDocument/2006/relationships/customXml" Target="../ink/ink1489.xml"/><Relationship Id="rId33" Type="http://schemas.openxmlformats.org/officeDocument/2006/relationships/customXml" Target="../ink/ink1493.xml"/><Relationship Id="rId2" Type="http://schemas.openxmlformats.org/officeDocument/2006/relationships/image" Target="../media/image351.png"/><Relationship Id="rId16" Type="http://schemas.openxmlformats.org/officeDocument/2006/relationships/image" Target="../media/image358.png"/><Relationship Id="rId20" Type="http://schemas.openxmlformats.org/officeDocument/2006/relationships/image" Target="../media/image360.png"/><Relationship Id="rId29" Type="http://schemas.openxmlformats.org/officeDocument/2006/relationships/customXml" Target="../ink/ink14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1" Type="http://schemas.openxmlformats.org/officeDocument/2006/relationships/customXml" Target="../ink/ink1482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5" Type="http://schemas.openxmlformats.org/officeDocument/2006/relationships/customXml" Target="../ink/ink1479.xml"/><Relationship Id="rId15" Type="http://schemas.openxmlformats.org/officeDocument/2006/relationships/customXml" Target="../ink/ink1484.xml"/><Relationship Id="rId23" Type="http://schemas.openxmlformats.org/officeDocument/2006/relationships/customXml" Target="../ink/ink1488.xml"/><Relationship Id="rId28" Type="http://schemas.openxmlformats.org/officeDocument/2006/relationships/image" Target="../media/image364.png"/><Relationship Id="rId10" Type="http://schemas.openxmlformats.org/officeDocument/2006/relationships/image" Target="../media/image355.png"/><Relationship Id="rId19" Type="http://schemas.openxmlformats.org/officeDocument/2006/relationships/customXml" Target="../ink/ink1486.xml"/><Relationship Id="rId31" Type="http://schemas.openxmlformats.org/officeDocument/2006/relationships/customXml" Target="../ink/ink1492.xml"/><Relationship Id="rId4" Type="http://schemas.openxmlformats.org/officeDocument/2006/relationships/image" Target="../media/image352.png"/><Relationship Id="rId9" Type="http://schemas.openxmlformats.org/officeDocument/2006/relationships/customXml" Target="../ink/ink1481.xml"/><Relationship Id="rId14" Type="http://schemas.openxmlformats.org/officeDocument/2006/relationships/image" Target="../media/image357.png"/><Relationship Id="rId22" Type="http://schemas.openxmlformats.org/officeDocument/2006/relationships/image" Target="../media/image361.png"/><Relationship Id="rId27" Type="http://schemas.openxmlformats.org/officeDocument/2006/relationships/customXml" Target="../ink/ink1490.xml"/><Relationship Id="rId30" Type="http://schemas.openxmlformats.org/officeDocument/2006/relationships/image" Target="../media/image365.png"/><Relationship Id="rId8" Type="http://schemas.openxmlformats.org/officeDocument/2006/relationships/image" Target="../media/image354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9.xml"/><Relationship Id="rId18" Type="http://schemas.openxmlformats.org/officeDocument/2006/relationships/image" Target="../media/image359.png"/><Relationship Id="rId26" Type="http://schemas.openxmlformats.org/officeDocument/2006/relationships/image" Target="../media/image363.png"/><Relationship Id="rId39" Type="http://schemas.openxmlformats.org/officeDocument/2006/relationships/customXml" Target="../ink/ink1512.xml"/><Relationship Id="rId21" Type="http://schemas.openxmlformats.org/officeDocument/2006/relationships/customXml" Target="../ink/ink1503.xml"/><Relationship Id="rId34" Type="http://schemas.openxmlformats.org/officeDocument/2006/relationships/image" Target="../media/image367.png"/><Relationship Id="rId42" Type="http://schemas.openxmlformats.org/officeDocument/2006/relationships/customXml" Target="../ink/ink1514.xml"/><Relationship Id="rId47" Type="http://schemas.openxmlformats.org/officeDocument/2006/relationships/image" Target="../media/image373.png"/><Relationship Id="rId7" Type="http://schemas.openxmlformats.org/officeDocument/2006/relationships/customXml" Target="../ink/ink1496.xml"/><Relationship Id="rId2" Type="http://schemas.openxmlformats.org/officeDocument/2006/relationships/image" Target="../media/image351.png"/><Relationship Id="rId16" Type="http://schemas.openxmlformats.org/officeDocument/2006/relationships/image" Target="../media/image358.png"/><Relationship Id="rId29" Type="http://schemas.openxmlformats.org/officeDocument/2006/relationships/customXml" Target="../ink/ink15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1" Type="http://schemas.openxmlformats.org/officeDocument/2006/relationships/customXml" Target="../ink/ink1498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37" Type="http://schemas.openxmlformats.org/officeDocument/2006/relationships/customXml" Target="../ink/ink1511.xml"/><Relationship Id="rId40" Type="http://schemas.openxmlformats.org/officeDocument/2006/relationships/image" Target="../media/image370.png"/><Relationship Id="rId45" Type="http://schemas.openxmlformats.org/officeDocument/2006/relationships/image" Target="../media/image372.png"/><Relationship Id="rId5" Type="http://schemas.openxmlformats.org/officeDocument/2006/relationships/customXml" Target="../ink/ink1495.xml"/><Relationship Id="rId15" Type="http://schemas.openxmlformats.org/officeDocument/2006/relationships/customXml" Target="../ink/ink1500.xml"/><Relationship Id="rId23" Type="http://schemas.openxmlformats.org/officeDocument/2006/relationships/customXml" Target="../ink/ink1504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10" Type="http://schemas.openxmlformats.org/officeDocument/2006/relationships/image" Target="../media/image355.png"/><Relationship Id="rId19" Type="http://schemas.openxmlformats.org/officeDocument/2006/relationships/customXml" Target="../ink/ink1502.xml"/><Relationship Id="rId31" Type="http://schemas.openxmlformats.org/officeDocument/2006/relationships/customXml" Target="../ink/ink1508.xml"/><Relationship Id="rId44" Type="http://schemas.openxmlformats.org/officeDocument/2006/relationships/customXml" Target="../ink/ink1515.xml"/><Relationship Id="rId4" Type="http://schemas.openxmlformats.org/officeDocument/2006/relationships/image" Target="../media/image352.png"/><Relationship Id="rId9" Type="http://schemas.openxmlformats.org/officeDocument/2006/relationships/customXml" Target="../ink/ink1497.xml"/><Relationship Id="rId14" Type="http://schemas.openxmlformats.org/officeDocument/2006/relationships/image" Target="../media/image357.png"/><Relationship Id="rId22" Type="http://schemas.openxmlformats.org/officeDocument/2006/relationships/image" Target="../media/image361.png"/><Relationship Id="rId27" Type="http://schemas.openxmlformats.org/officeDocument/2006/relationships/customXml" Target="../ink/ink1506.xml"/><Relationship Id="rId30" Type="http://schemas.openxmlformats.org/officeDocument/2006/relationships/image" Target="../media/image365.png"/><Relationship Id="rId35" Type="http://schemas.openxmlformats.org/officeDocument/2006/relationships/customXml" Target="../ink/ink1510.xml"/><Relationship Id="rId43" Type="http://schemas.openxmlformats.org/officeDocument/2006/relationships/image" Target="../media/image371.png"/><Relationship Id="rId8" Type="http://schemas.openxmlformats.org/officeDocument/2006/relationships/image" Target="../media/image354.png"/><Relationship Id="rId3" Type="http://schemas.openxmlformats.org/officeDocument/2006/relationships/customXml" Target="../ink/ink1494.xml"/><Relationship Id="rId12" Type="http://schemas.openxmlformats.org/officeDocument/2006/relationships/image" Target="../media/image356.png"/><Relationship Id="rId17" Type="http://schemas.openxmlformats.org/officeDocument/2006/relationships/customXml" Target="../ink/ink1501.xml"/><Relationship Id="rId25" Type="http://schemas.openxmlformats.org/officeDocument/2006/relationships/customXml" Target="../ink/ink1505.xml"/><Relationship Id="rId33" Type="http://schemas.openxmlformats.org/officeDocument/2006/relationships/customXml" Target="../ink/ink1509.xml"/><Relationship Id="rId38" Type="http://schemas.openxmlformats.org/officeDocument/2006/relationships/image" Target="../media/image369.png"/><Relationship Id="rId46" Type="http://schemas.openxmlformats.org/officeDocument/2006/relationships/customXml" Target="../ink/ink1516.xml"/><Relationship Id="rId20" Type="http://schemas.openxmlformats.org/officeDocument/2006/relationships/image" Target="../media/image360.png"/><Relationship Id="rId41" Type="http://schemas.openxmlformats.org/officeDocument/2006/relationships/customXml" Target="../ink/ink1513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22.xml"/><Relationship Id="rId18" Type="http://schemas.openxmlformats.org/officeDocument/2006/relationships/image" Target="../media/image359.png"/><Relationship Id="rId26" Type="http://schemas.openxmlformats.org/officeDocument/2006/relationships/image" Target="../media/image363.png"/><Relationship Id="rId39" Type="http://schemas.openxmlformats.org/officeDocument/2006/relationships/customXml" Target="../ink/ink1535.xml"/><Relationship Id="rId21" Type="http://schemas.openxmlformats.org/officeDocument/2006/relationships/customXml" Target="../ink/ink1526.xml"/><Relationship Id="rId34" Type="http://schemas.openxmlformats.org/officeDocument/2006/relationships/image" Target="../media/image367.png"/><Relationship Id="rId42" Type="http://schemas.openxmlformats.org/officeDocument/2006/relationships/customXml" Target="../ink/ink1537.xml"/><Relationship Id="rId47" Type="http://schemas.openxmlformats.org/officeDocument/2006/relationships/image" Target="../media/image373.png"/><Relationship Id="rId7" Type="http://schemas.openxmlformats.org/officeDocument/2006/relationships/customXml" Target="../ink/ink1519.xml"/><Relationship Id="rId2" Type="http://schemas.openxmlformats.org/officeDocument/2006/relationships/image" Target="../media/image351.png"/><Relationship Id="rId16" Type="http://schemas.openxmlformats.org/officeDocument/2006/relationships/image" Target="../media/image358.png"/><Relationship Id="rId29" Type="http://schemas.openxmlformats.org/officeDocument/2006/relationships/customXml" Target="../ink/ink1530.xml"/><Relationship Id="rId11" Type="http://schemas.openxmlformats.org/officeDocument/2006/relationships/customXml" Target="../ink/ink1521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37" Type="http://schemas.openxmlformats.org/officeDocument/2006/relationships/customXml" Target="../ink/ink1534.xml"/><Relationship Id="rId40" Type="http://schemas.openxmlformats.org/officeDocument/2006/relationships/image" Target="../media/image370.png"/><Relationship Id="rId45" Type="http://schemas.openxmlformats.org/officeDocument/2006/relationships/image" Target="../media/image372.png"/><Relationship Id="rId5" Type="http://schemas.openxmlformats.org/officeDocument/2006/relationships/customXml" Target="../ink/ink1518.xml"/><Relationship Id="rId15" Type="http://schemas.openxmlformats.org/officeDocument/2006/relationships/customXml" Target="../ink/ink1523.xml"/><Relationship Id="rId23" Type="http://schemas.openxmlformats.org/officeDocument/2006/relationships/customXml" Target="../ink/ink1527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image" Target="../media/image374.png"/><Relationship Id="rId10" Type="http://schemas.openxmlformats.org/officeDocument/2006/relationships/image" Target="../media/image355.png"/><Relationship Id="rId19" Type="http://schemas.openxmlformats.org/officeDocument/2006/relationships/customXml" Target="../ink/ink1525.xml"/><Relationship Id="rId31" Type="http://schemas.openxmlformats.org/officeDocument/2006/relationships/customXml" Target="../ink/ink1531.xml"/><Relationship Id="rId44" Type="http://schemas.openxmlformats.org/officeDocument/2006/relationships/customXml" Target="../ink/ink1538.xml"/><Relationship Id="rId4" Type="http://schemas.openxmlformats.org/officeDocument/2006/relationships/image" Target="../media/image352.png"/><Relationship Id="rId9" Type="http://schemas.openxmlformats.org/officeDocument/2006/relationships/customXml" Target="../ink/ink1520.xml"/><Relationship Id="rId14" Type="http://schemas.openxmlformats.org/officeDocument/2006/relationships/image" Target="../media/image357.png"/><Relationship Id="rId22" Type="http://schemas.openxmlformats.org/officeDocument/2006/relationships/image" Target="../media/image361.png"/><Relationship Id="rId27" Type="http://schemas.openxmlformats.org/officeDocument/2006/relationships/customXml" Target="../ink/ink1529.xml"/><Relationship Id="rId30" Type="http://schemas.openxmlformats.org/officeDocument/2006/relationships/image" Target="../media/image365.png"/><Relationship Id="rId35" Type="http://schemas.openxmlformats.org/officeDocument/2006/relationships/customXml" Target="../ink/ink1533.xml"/><Relationship Id="rId43" Type="http://schemas.openxmlformats.org/officeDocument/2006/relationships/image" Target="../media/image371.png"/><Relationship Id="rId48" Type="http://schemas.openxmlformats.org/officeDocument/2006/relationships/customXml" Target="../ink/ink1540.xml"/><Relationship Id="rId8" Type="http://schemas.openxmlformats.org/officeDocument/2006/relationships/image" Target="../media/image354.png"/><Relationship Id="rId3" Type="http://schemas.openxmlformats.org/officeDocument/2006/relationships/customXml" Target="../ink/ink1517.xml"/><Relationship Id="rId12" Type="http://schemas.openxmlformats.org/officeDocument/2006/relationships/image" Target="../media/image356.png"/><Relationship Id="rId17" Type="http://schemas.openxmlformats.org/officeDocument/2006/relationships/customXml" Target="../ink/ink1524.xml"/><Relationship Id="rId25" Type="http://schemas.openxmlformats.org/officeDocument/2006/relationships/customXml" Target="../ink/ink1528.xml"/><Relationship Id="rId33" Type="http://schemas.openxmlformats.org/officeDocument/2006/relationships/customXml" Target="../ink/ink1532.xml"/><Relationship Id="rId38" Type="http://schemas.openxmlformats.org/officeDocument/2006/relationships/image" Target="../media/image369.png"/><Relationship Id="rId46" Type="http://schemas.openxmlformats.org/officeDocument/2006/relationships/customXml" Target="../ink/ink1539.xml"/><Relationship Id="rId20" Type="http://schemas.openxmlformats.org/officeDocument/2006/relationships/image" Target="../media/image360.png"/><Relationship Id="rId41" Type="http://schemas.openxmlformats.org/officeDocument/2006/relationships/customXml" Target="../ink/ink15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46.xml"/><Relationship Id="rId18" Type="http://schemas.openxmlformats.org/officeDocument/2006/relationships/image" Target="../media/image359.png"/><Relationship Id="rId26" Type="http://schemas.openxmlformats.org/officeDocument/2006/relationships/image" Target="../media/image363.png"/><Relationship Id="rId39" Type="http://schemas.openxmlformats.org/officeDocument/2006/relationships/customXml" Target="../ink/ink1559.xml"/><Relationship Id="rId21" Type="http://schemas.openxmlformats.org/officeDocument/2006/relationships/customXml" Target="../ink/ink1550.xml"/><Relationship Id="rId34" Type="http://schemas.openxmlformats.org/officeDocument/2006/relationships/image" Target="../media/image367.png"/><Relationship Id="rId42" Type="http://schemas.openxmlformats.org/officeDocument/2006/relationships/customXml" Target="../ink/ink1561.xml"/><Relationship Id="rId47" Type="http://schemas.openxmlformats.org/officeDocument/2006/relationships/image" Target="../media/image373.png"/><Relationship Id="rId50" Type="http://schemas.openxmlformats.org/officeDocument/2006/relationships/customXml" Target="../ink/ink1565.xml"/><Relationship Id="rId55" Type="http://schemas.openxmlformats.org/officeDocument/2006/relationships/image" Target="../media/image377.png"/><Relationship Id="rId7" Type="http://schemas.openxmlformats.org/officeDocument/2006/relationships/customXml" Target="../ink/ink1543.xml"/><Relationship Id="rId2" Type="http://schemas.openxmlformats.org/officeDocument/2006/relationships/image" Target="../media/image351.png"/><Relationship Id="rId16" Type="http://schemas.openxmlformats.org/officeDocument/2006/relationships/image" Target="../media/image358.png"/><Relationship Id="rId29" Type="http://schemas.openxmlformats.org/officeDocument/2006/relationships/customXml" Target="../ink/ink1554.xml"/><Relationship Id="rId11" Type="http://schemas.openxmlformats.org/officeDocument/2006/relationships/customXml" Target="../ink/ink1545.xml"/><Relationship Id="rId24" Type="http://schemas.openxmlformats.org/officeDocument/2006/relationships/image" Target="../media/image362.png"/><Relationship Id="rId32" Type="http://schemas.openxmlformats.org/officeDocument/2006/relationships/image" Target="../media/image366.png"/><Relationship Id="rId37" Type="http://schemas.openxmlformats.org/officeDocument/2006/relationships/customXml" Target="../ink/ink1558.xml"/><Relationship Id="rId40" Type="http://schemas.openxmlformats.org/officeDocument/2006/relationships/image" Target="../media/image370.png"/><Relationship Id="rId45" Type="http://schemas.openxmlformats.org/officeDocument/2006/relationships/image" Target="../media/image372.png"/><Relationship Id="rId53" Type="http://schemas.openxmlformats.org/officeDocument/2006/relationships/image" Target="../media/image376.png"/><Relationship Id="rId58" Type="http://schemas.openxmlformats.org/officeDocument/2006/relationships/customXml" Target="../ink/ink1569.xml"/><Relationship Id="rId5" Type="http://schemas.openxmlformats.org/officeDocument/2006/relationships/customXml" Target="../ink/ink1542.xml"/><Relationship Id="rId19" Type="http://schemas.openxmlformats.org/officeDocument/2006/relationships/customXml" Target="../ink/ink1549.xml"/><Relationship Id="rId4" Type="http://schemas.openxmlformats.org/officeDocument/2006/relationships/image" Target="../media/image352.png"/><Relationship Id="rId9" Type="http://schemas.openxmlformats.org/officeDocument/2006/relationships/customXml" Target="../ink/ink1544.xml"/><Relationship Id="rId14" Type="http://schemas.openxmlformats.org/officeDocument/2006/relationships/image" Target="../media/image357.png"/><Relationship Id="rId22" Type="http://schemas.openxmlformats.org/officeDocument/2006/relationships/image" Target="../media/image361.png"/><Relationship Id="rId27" Type="http://schemas.openxmlformats.org/officeDocument/2006/relationships/customXml" Target="../ink/ink1553.xml"/><Relationship Id="rId30" Type="http://schemas.openxmlformats.org/officeDocument/2006/relationships/image" Target="../media/image365.png"/><Relationship Id="rId35" Type="http://schemas.openxmlformats.org/officeDocument/2006/relationships/customXml" Target="../ink/ink1557.xml"/><Relationship Id="rId43" Type="http://schemas.openxmlformats.org/officeDocument/2006/relationships/image" Target="../media/image371.png"/><Relationship Id="rId48" Type="http://schemas.openxmlformats.org/officeDocument/2006/relationships/customXml" Target="../ink/ink1564.xml"/><Relationship Id="rId56" Type="http://schemas.openxmlformats.org/officeDocument/2006/relationships/customXml" Target="../ink/ink1568.xml"/><Relationship Id="rId8" Type="http://schemas.openxmlformats.org/officeDocument/2006/relationships/image" Target="../media/image354.png"/><Relationship Id="rId51" Type="http://schemas.openxmlformats.org/officeDocument/2006/relationships/image" Target="../media/image375.png"/><Relationship Id="rId3" Type="http://schemas.openxmlformats.org/officeDocument/2006/relationships/customXml" Target="../ink/ink1541.xml"/><Relationship Id="rId12" Type="http://schemas.openxmlformats.org/officeDocument/2006/relationships/image" Target="../media/image356.png"/><Relationship Id="rId17" Type="http://schemas.openxmlformats.org/officeDocument/2006/relationships/customXml" Target="../ink/ink1548.xml"/><Relationship Id="rId25" Type="http://schemas.openxmlformats.org/officeDocument/2006/relationships/customXml" Target="../ink/ink1552.xml"/><Relationship Id="rId33" Type="http://schemas.openxmlformats.org/officeDocument/2006/relationships/customXml" Target="../ink/ink1556.xml"/><Relationship Id="rId38" Type="http://schemas.openxmlformats.org/officeDocument/2006/relationships/image" Target="../media/image369.png"/><Relationship Id="rId46" Type="http://schemas.openxmlformats.org/officeDocument/2006/relationships/customXml" Target="../ink/ink1563.xml"/><Relationship Id="rId59" Type="http://schemas.openxmlformats.org/officeDocument/2006/relationships/image" Target="../media/image379.png"/><Relationship Id="rId20" Type="http://schemas.openxmlformats.org/officeDocument/2006/relationships/image" Target="../media/image360.png"/><Relationship Id="rId41" Type="http://schemas.openxmlformats.org/officeDocument/2006/relationships/customXml" Target="../ink/ink1560.xml"/><Relationship Id="rId54" Type="http://schemas.openxmlformats.org/officeDocument/2006/relationships/customXml" Target="../ink/ink15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5" Type="http://schemas.openxmlformats.org/officeDocument/2006/relationships/customXml" Target="../ink/ink1547.xml"/><Relationship Id="rId23" Type="http://schemas.openxmlformats.org/officeDocument/2006/relationships/customXml" Target="../ink/ink1551.xml"/><Relationship Id="rId28" Type="http://schemas.openxmlformats.org/officeDocument/2006/relationships/image" Target="../media/image364.png"/><Relationship Id="rId36" Type="http://schemas.openxmlformats.org/officeDocument/2006/relationships/image" Target="../media/image368.png"/><Relationship Id="rId49" Type="http://schemas.openxmlformats.org/officeDocument/2006/relationships/image" Target="../media/image374.png"/><Relationship Id="rId57" Type="http://schemas.openxmlformats.org/officeDocument/2006/relationships/image" Target="../media/image378.png"/><Relationship Id="rId10" Type="http://schemas.openxmlformats.org/officeDocument/2006/relationships/image" Target="../media/image355.png"/><Relationship Id="rId31" Type="http://schemas.openxmlformats.org/officeDocument/2006/relationships/customXml" Target="../ink/ink1555.xml"/><Relationship Id="rId44" Type="http://schemas.openxmlformats.org/officeDocument/2006/relationships/customXml" Target="../ink/ink1562.xml"/><Relationship Id="rId52" Type="http://schemas.openxmlformats.org/officeDocument/2006/relationships/customXml" Target="../ink/ink1566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5.png"/><Relationship Id="rId21" Type="http://schemas.openxmlformats.org/officeDocument/2006/relationships/customXml" Target="../ink/ink1579.xml"/><Relationship Id="rId42" Type="http://schemas.openxmlformats.org/officeDocument/2006/relationships/customXml" Target="../ink/ink1590.xml"/><Relationship Id="rId47" Type="http://schemas.openxmlformats.org/officeDocument/2006/relationships/image" Target="../media/image378.png"/><Relationship Id="rId63" Type="http://schemas.openxmlformats.org/officeDocument/2006/relationships/image" Target="../media/image386.png"/><Relationship Id="rId68" Type="http://schemas.openxmlformats.org/officeDocument/2006/relationships/customXml" Target="../ink/ink1603.xml"/><Relationship Id="rId16" Type="http://schemas.openxmlformats.org/officeDocument/2006/relationships/image" Target="../media/image360.png"/><Relationship Id="rId11" Type="http://schemas.openxmlformats.org/officeDocument/2006/relationships/customXml" Target="../ink/ink1574.xml"/><Relationship Id="rId24" Type="http://schemas.openxmlformats.org/officeDocument/2006/relationships/image" Target="../media/image364.png"/><Relationship Id="rId32" Type="http://schemas.openxmlformats.org/officeDocument/2006/relationships/image" Target="../media/image370.png"/><Relationship Id="rId37" Type="http://schemas.openxmlformats.org/officeDocument/2006/relationships/image" Target="../media/image372.png"/><Relationship Id="rId40" Type="http://schemas.openxmlformats.org/officeDocument/2006/relationships/customXml" Target="../ink/ink1589.xml"/><Relationship Id="rId45" Type="http://schemas.openxmlformats.org/officeDocument/2006/relationships/image" Target="../media/image377.png"/><Relationship Id="rId53" Type="http://schemas.openxmlformats.org/officeDocument/2006/relationships/image" Target="../media/image381.png"/><Relationship Id="rId58" Type="http://schemas.openxmlformats.org/officeDocument/2006/relationships/customXml" Target="../ink/ink1598.xml"/><Relationship Id="rId66" Type="http://schemas.openxmlformats.org/officeDocument/2006/relationships/customXml" Target="../ink/ink1602.xml"/><Relationship Id="rId74" Type="http://schemas.openxmlformats.org/officeDocument/2006/relationships/customXml" Target="../ink/ink1606.xml"/><Relationship Id="rId5" Type="http://schemas.openxmlformats.org/officeDocument/2006/relationships/customXml" Target="../ink/ink1571.xml"/><Relationship Id="rId61" Type="http://schemas.openxmlformats.org/officeDocument/2006/relationships/image" Target="../media/image385.png"/><Relationship Id="rId19" Type="http://schemas.openxmlformats.org/officeDocument/2006/relationships/customXml" Target="../ink/ink1578.xml"/><Relationship Id="rId14" Type="http://schemas.openxmlformats.org/officeDocument/2006/relationships/image" Target="../media/image358.png"/><Relationship Id="rId22" Type="http://schemas.openxmlformats.org/officeDocument/2006/relationships/image" Target="../media/image363.png"/><Relationship Id="rId27" Type="http://schemas.openxmlformats.org/officeDocument/2006/relationships/customXml" Target="../ink/ink1582.xml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43" Type="http://schemas.openxmlformats.org/officeDocument/2006/relationships/image" Target="../media/image376.png"/><Relationship Id="rId48" Type="http://schemas.openxmlformats.org/officeDocument/2006/relationships/customXml" Target="../ink/ink1593.xml"/><Relationship Id="rId56" Type="http://schemas.openxmlformats.org/officeDocument/2006/relationships/customXml" Target="../ink/ink1597.xml"/><Relationship Id="rId64" Type="http://schemas.openxmlformats.org/officeDocument/2006/relationships/customXml" Target="../ink/ink1601.xml"/><Relationship Id="rId69" Type="http://schemas.openxmlformats.org/officeDocument/2006/relationships/image" Target="../media/image389.png"/><Relationship Id="rId77" Type="http://schemas.openxmlformats.org/officeDocument/2006/relationships/image" Target="../media/image393.png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1605.xml"/><Relationship Id="rId3" Type="http://schemas.openxmlformats.org/officeDocument/2006/relationships/customXml" Target="../ink/ink1570.xml"/><Relationship Id="rId12" Type="http://schemas.openxmlformats.org/officeDocument/2006/relationships/image" Target="../media/image357.png"/><Relationship Id="rId17" Type="http://schemas.openxmlformats.org/officeDocument/2006/relationships/customXml" Target="../ink/ink1577.xml"/><Relationship Id="rId25" Type="http://schemas.openxmlformats.org/officeDocument/2006/relationships/customXml" Target="../ink/ink1581.xml"/><Relationship Id="rId33" Type="http://schemas.openxmlformats.org/officeDocument/2006/relationships/customXml" Target="../ink/ink1585.xml"/><Relationship Id="rId38" Type="http://schemas.openxmlformats.org/officeDocument/2006/relationships/customXml" Target="../ink/ink1588.xml"/><Relationship Id="rId46" Type="http://schemas.openxmlformats.org/officeDocument/2006/relationships/customXml" Target="../ink/ink1592.xml"/><Relationship Id="rId59" Type="http://schemas.openxmlformats.org/officeDocument/2006/relationships/image" Target="../media/image384.png"/><Relationship Id="rId67" Type="http://schemas.openxmlformats.org/officeDocument/2006/relationships/image" Target="../media/image388.png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54" Type="http://schemas.openxmlformats.org/officeDocument/2006/relationships/customXml" Target="../ink/ink1596.xml"/><Relationship Id="rId62" Type="http://schemas.openxmlformats.org/officeDocument/2006/relationships/customXml" Target="../ink/ink1600.xml"/><Relationship Id="rId70" Type="http://schemas.openxmlformats.org/officeDocument/2006/relationships/customXml" Target="../ink/ink1604.xml"/><Relationship Id="rId75" Type="http://schemas.openxmlformats.org/officeDocument/2006/relationships/image" Target="../media/image3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1576.xml"/><Relationship Id="rId23" Type="http://schemas.openxmlformats.org/officeDocument/2006/relationships/customXml" Target="../ink/ink1580.xml"/><Relationship Id="rId28" Type="http://schemas.openxmlformats.org/officeDocument/2006/relationships/image" Target="../media/image368.png"/><Relationship Id="rId36" Type="http://schemas.openxmlformats.org/officeDocument/2006/relationships/customXml" Target="../ink/ink1587.xml"/><Relationship Id="rId49" Type="http://schemas.openxmlformats.org/officeDocument/2006/relationships/image" Target="../media/image379.png"/><Relationship Id="rId57" Type="http://schemas.openxmlformats.org/officeDocument/2006/relationships/image" Target="../media/image383.png"/><Relationship Id="rId10" Type="http://schemas.openxmlformats.org/officeDocument/2006/relationships/image" Target="../media/image356.png"/><Relationship Id="rId31" Type="http://schemas.openxmlformats.org/officeDocument/2006/relationships/customXml" Target="../ink/ink1584.xml"/><Relationship Id="rId44" Type="http://schemas.openxmlformats.org/officeDocument/2006/relationships/customXml" Target="../ink/ink1591.xml"/><Relationship Id="rId52" Type="http://schemas.openxmlformats.org/officeDocument/2006/relationships/customXml" Target="../ink/ink1595.xml"/><Relationship Id="rId60" Type="http://schemas.openxmlformats.org/officeDocument/2006/relationships/customXml" Target="../ink/ink1599.xml"/><Relationship Id="rId65" Type="http://schemas.openxmlformats.org/officeDocument/2006/relationships/image" Target="../media/image387.png"/><Relationship Id="rId73" Type="http://schemas.openxmlformats.org/officeDocument/2006/relationships/image" Target="../media/image391.png"/><Relationship Id="rId4" Type="http://schemas.openxmlformats.org/officeDocument/2006/relationships/image" Target="../media/image353.png"/><Relationship Id="rId9" Type="http://schemas.openxmlformats.org/officeDocument/2006/relationships/customXml" Target="../ink/ink1573.xml"/><Relationship Id="rId13" Type="http://schemas.openxmlformats.org/officeDocument/2006/relationships/customXml" Target="../ink/ink1575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34" Type="http://schemas.openxmlformats.org/officeDocument/2006/relationships/customXml" Target="../ink/ink1586.xml"/><Relationship Id="rId50" Type="http://schemas.openxmlformats.org/officeDocument/2006/relationships/customXml" Target="../ink/ink1594.xml"/><Relationship Id="rId55" Type="http://schemas.openxmlformats.org/officeDocument/2006/relationships/image" Target="../media/image382.png"/><Relationship Id="rId76" Type="http://schemas.openxmlformats.org/officeDocument/2006/relationships/customXml" Target="../ink/ink1607.xml"/><Relationship Id="rId7" Type="http://schemas.openxmlformats.org/officeDocument/2006/relationships/customXml" Target="../ink/ink1572.xml"/><Relationship Id="rId71" Type="http://schemas.openxmlformats.org/officeDocument/2006/relationships/image" Target="../media/image390.png"/><Relationship Id="rId2" Type="http://schemas.openxmlformats.org/officeDocument/2006/relationships/image" Target="../media/image351.png"/><Relationship Id="rId29" Type="http://schemas.openxmlformats.org/officeDocument/2006/relationships/customXml" Target="../ink/ink15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5.png"/><Relationship Id="rId21" Type="http://schemas.openxmlformats.org/officeDocument/2006/relationships/customXml" Target="../ink/ink1617.xml"/><Relationship Id="rId42" Type="http://schemas.openxmlformats.org/officeDocument/2006/relationships/customXml" Target="../ink/ink1628.xml"/><Relationship Id="rId47" Type="http://schemas.openxmlformats.org/officeDocument/2006/relationships/image" Target="../media/image378.png"/><Relationship Id="rId63" Type="http://schemas.openxmlformats.org/officeDocument/2006/relationships/image" Target="../media/image386.png"/><Relationship Id="rId68" Type="http://schemas.openxmlformats.org/officeDocument/2006/relationships/customXml" Target="../ink/ink1641.xml"/><Relationship Id="rId84" Type="http://schemas.openxmlformats.org/officeDocument/2006/relationships/customXml" Target="../ink/ink1649.xml"/><Relationship Id="rId89" Type="http://schemas.openxmlformats.org/officeDocument/2006/relationships/image" Target="../media/image399.png"/><Relationship Id="rId16" Type="http://schemas.openxmlformats.org/officeDocument/2006/relationships/image" Target="../media/image360.png"/><Relationship Id="rId11" Type="http://schemas.openxmlformats.org/officeDocument/2006/relationships/customXml" Target="../ink/ink1612.xml"/><Relationship Id="rId32" Type="http://schemas.openxmlformats.org/officeDocument/2006/relationships/image" Target="../media/image370.png"/><Relationship Id="rId37" Type="http://schemas.openxmlformats.org/officeDocument/2006/relationships/image" Target="../media/image372.png"/><Relationship Id="rId53" Type="http://schemas.openxmlformats.org/officeDocument/2006/relationships/image" Target="../media/image381.png"/><Relationship Id="rId58" Type="http://schemas.openxmlformats.org/officeDocument/2006/relationships/customXml" Target="../ink/ink1636.xml"/><Relationship Id="rId74" Type="http://schemas.openxmlformats.org/officeDocument/2006/relationships/customXml" Target="../ink/ink1644.xml"/><Relationship Id="rId79" Type="http://schemas.openxmlformats.org/officeDocument/2006/relationships/image" Target="../media/image394.png"/><Relationship Id="rId5" Type="http://schemas.openxmlformats.org/officeDocument/2006/relationships/customXml" Target="../ink/ink1609.xml"/><Relationship Id="rId90" Type="http://schemas.openxmlformats.org/officeDocument/2006/relationships/customXml" Target="../ink/ink1652.xml"/><Relationship Id="rId95" Type="http://schemas.openxmlformats.org/officeDocument/2006/relationships/image" Target="../media/image402.png"/><Relationship Id="rId22" Type="http://schemas.openxmlformats.org/officeDocument/2006/relationships/image" Target="../media/image363.png"/><Relationship Id="rId27" Type="http://schemas.openxmlformats.org/officeDocument/2006/relationships/customXml" Target="../ink/ink1620.xml"/><Relationship Id="rId43" Type="http://schemas.openxmlformats.org/officeDocument/2006/relationships/image" Target="../media/image376.png"/><Relationship Id="rId48" Type="http://schemas.openxmlformats.org/officeDocument/2006/relationships/customXml" Target="../ink/ink1631.xml"/><Relationship Id="rId64" Type="http://schemas.openxmlformats.org/officeDocument/2006/relationships/customXml" Target="../ink/ink1639.xml"/><Relationship Id="rId69" Type="http://schemas.openxmlformats.org/officeDocument/2006/relationships/image" Target="../media/image389.png"/><Relationship Id="rId80" Type="http://schemas.openxmlformats.org/officeDocument/2006/relationships/customXml" Target="../ink/ink1647.xml"/><Relationship Id="rId85" Type="http://schemas.openxmlformats.org/officeDocument/2006/relationships/image" Target="../media/image397.png"/><Relationship Id="rId3" Type="http://schemas.openxmlformats.org/officeDocument/2006/relationships/customXml" Target="../ink/ink1608.xml"/><Relationship Id="rId12" Type="http://schemas.openxmlformats.org/officeDocument/2006/relationships/image" Target="../media/image357.png"/><Relationship Id="rId17" Type="http://schemas.openxmlformats.org/officeDocument/2006/relationships/customXml" Target="../ink/ink1615.xml"/><Relationship Id="rId25" Type="http://schemas.openxmlformats.org/officeDocument/2006/relationships/customXml" Target="../ink/ink1619.xml"/><Relationship Id="rId33" Type="http://schemas.openxmlformats.org/officeDocument/2006/relationships/customXml" Target="../ink/ink1623.xml"/><Relationship Id="rId38" Type="http://schemas.openxmlformats.org/officeDocument/2006/relationships/customXml" Target="../ink/ink1626.xml"/><Relationship Id="rId46" Type="http://schemas.openxmlformats.org/officeDocument/2006/relationships/customXml" Target="../ink/ink1630.xml"/><Relationship Id="rId59" Type="http://schemas.openxmlformats.org/officeDocument/2006/relationships/image" Target="../media/image384.png"/><Relationship Id="rId67" Type="http://schemas.openxmlformats.org/officeDocument/2006/relationships/image" Target="../media/image388.png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54" Type="http://schemas.openxmlformats.org/officeDocument/2006/relationships/customXml" Target="../ink/ink1634.xml"/><Relationship Id="rId62" Type="http://schemas.openxmlformats.org/officeDocument/2006/relationships/customXml" Target="../ink/ink1638.xml"/><Relationship Id="rId70" Type="http://schemas.openxmlformats.org/officeDocument/2006/relationships/customXml" Target="../ink/ink1642.xml"/><Relationship Id="rId75" Type="http://schemas.openxmlformats.org/officeDocument/2006/relationships/image" Target="../media/image392.png"/><Relationship Id="rId83" Type="http://schemas.openxmlformats.org/officeDocument/2006/relationships/image" Target="../media/image396.png"/><Relationship Id="rId88" Type="http://schemas.openxmlformats.org/officeDocument/2006/relationships/customXml" Target="../ink/ink1651.xml"/><Relationship Id="rId91" Type="http://schemas.openxmlformats.org/officeDocument/2006/relationships/image" Target="../media/image400.png"/><Relationship Id="rId96" Type="http://schemas.openxmlformats.org/officeDocument/2006/relationships/customXml" Target="../ink/ink16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1614.xml"/><Relationship Id="rId23" Type="http://schemas.openxmlformats.org/officeDocument/2006/relationships/customXml" Target="../ink/ink1618.xml"/><Relationship Id="rId28" Type="http://schemas.openxmlformats.org/officeDocument/2006/relationships/image" Target="../media/image368.png"/><Relationship Id="rId36" Type="http://schemas.openxmlformats.org/officeDocument/2006/relationships/customXml" Target="../ink/ink1625.xml"/><Relationship Id="rId49" Type="http://schemas.openxmlformats.org/officeDocument/2006/relationships/image" Target="../media/image379.png"/><Relationship Id="rId57" Type="http://schemas.openxmlformats.org/officeDocument/2006/relationships/image" Target="../media/image383.png"/><Relationship Id="rId10" Type="http://schemas.openxmlformats.org/officeDocument/2006/relationships/image" Target="../media/image356.png"/><Relationship Id="rId31" Type="http://schemas.openxmlformats.org/officeDocument/2006/relationships/customXml" Target="../ink/ink1622.xml"/><Relationship Id="rId44" Type="http://schemas.openxmlformats.org/officeDocument/2006/relationships/customXml" Target="../ink/ink1629.xml"/><Relationship Id="rId52" Type="http://schemas.openxmlformats.org/officeDocument/2006/relationships/customXml" Target="../ink/ink1633.xml"/><Relationship Id="rId60" Type="http://schemas.openxmlformats.org/officeDocument/2006/relationships/customXml" Target="../ink/ink1637.xml"/><Relationship Id="rId65" Type="http://schemas.openxmlformats.org/officeDocument/2006/relationships/image" Target="../media/image387.png"/><Relationship Id="rId73" Type="http://schemas.openxmlformats.org/officeDocument/2006/relationships/image" Target="../media/image391.png"/><Relationship Id="rId78" Type="http://schemas.openxmlformats.org/officeDocument/2006/relationships/customXml" Target="../ink/ink1646.xml"/><Relationship Id="rId81" Type="http://schemas.openxmlformats.org/officeDocument/2006/relationships/image" Target="../media/image395.png"/><Relationship Id="rId86" Type="http://schemas.openxmlformats.org/officeDocument/2006/relationships/customXml" Target="../ink/ink1650.xml"/><Relationship Id="rId94" Type="http://schemas.openxmlformats.org/officeDocument/2006/relationships/customXml" Target="../ink/ink1654.xml"/><Relationship Id="rId4" Type="http://schemas.openxmlformats.org/officeDocument/2006/relationships/image" Target="../media/image353.png"/><Relationship Id="rId9" Type="http://schemas.openxmlformats.org/officeDocument/2006/relationships/customXml" Target="../ink/ink1611.xml"/><Relationship Id="rId13" Type="http://schemas.openxmlformats.org/officeDocument/2006/relationships/customXml" Target="../ink/ink1613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34" Type="http://schemas.openxmlformats.org/officeDocument/2006/relationships/customXml" Target="../ink/ink1624.xml"/><Relationship Id="rId50" Type="http://schemas.openxmlformats.org/officeDocument/2006/relationships/customXml" Target="../ink/ink1632.xml"/><Relationship Id="rId55" Type="http://schemas.openxmlformats.org/officeDocument/2006/relationships/image" Target="../media/image382.png"/><Relationship Id="rId76" Type="http://schemas.openxmlformats.org/officeDocument/2006/relationships/customXml" Target="../ink/ink1645.xml"/><Relationship Id="rId97" Type="http://schemas.openxmlformats.org/officeDocument/2006/relationships/image" Target="../media/image403.png"/><Relationship Id="rId7" Type="http://schemas.openxmlformats.org/officeDocument/2006/relationships/customXml" Target="../ink/ink1610.xml"/><Relationship Id="rId71" Type="http://schemas.openxmlformats.org/officeDocument/2006/relationships/image" Target="../media/image390.png"/><Relationship Id="rId92" Type="http://schemas.openxmlformats.org/officeDocument/2006/relationships/customXml" Target="../ink/ink1653.xml"/><Relationship Id="rId2" Type="http://schemas.openxmlformats.org/officeDocument/2006/relationships/image" Target="../media/image351.png"/><Relationship Id="rId29" Type="http://schemas.openxmlformats.org/officeDocument/2006/relationships/customXml" Target="../ink/ink1621.xml"/><Relationship Id="rId24" Type="http://schemas.openxmlformats.org/officeDocument/2006/relationships/image" Target="../media/image364.png"/><Relationship Id="rId40" Type="http://schemas.openxmlformats.org/officeDocument/2006/relationships/customXml" Target="../ink/ink1627.xml"/><Relationship Id="rId45" Type="http://schemas.openxmlformats.org/officeDocument/2006/relationships/image" Target="../media/image377.png"/><Relationship Id="rId66" Type="http://schemas.openxmlformats.org/officeDocument/2006/relationships/customXml" Target="../ink/ink1640.xml"/><Relationship Id="rId87" Type="http://schemas.openxmlformats.org/officeDocument/2006/relationships/image" Target="../media/image398.png"/><Relationship Id="rId61" Type="http://schemas.openxmlformats.org/officeDocument/2006/relationships/image" Target="../media/image385.png"/><Relationship Id="rId82" Type="http://schemas.openxmlformats.org/officeDocument/2006/relationships/customXml" Target="../ink/ink1648.xml"/><Relationship Id="rId19" Type="http://schemas.openxmlformats.org/officeDocument/2006/relationships/customXml" Target="../ink/ink1616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1635.xml"/><Relationship Id="rId77" Type="http://schemas.openxmlformats.org/officeDocument/2006/relationships/image" Target="../media/image393.png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1643.xml"/><Relationship Id="rId93" Type="http://schemas.openxmlformats.org/officeDocument/2006/relationships/image" Target="../media/image401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5.png"/><Relationship Id="rId21" Type="http://schemas.openxmlformats.org/officeDocument/2006/relationships/customXml" Target="../ink/ink1665.xml"/><Relationship Id="rId42" Type="http://schemas.openxmlformats.org/officeDocument/2006/relationships/customXml" Target="../ink/ink1676.xml"/><Relationship Id="rId47" Type="http://schemas.openxmlformats.org/officeDocument/2006/relationships/image" Target="../media/image378.png"/><Relationship Id="rId63" Type="http://schemas.openxmlformats.org/officeDocument/2006/relationships/image" Target="../media/image386.png"/><Relationship Id="rId68" Type="http://schemas.openxmlformats.org/officeDocument/2006/relationships/customXml" Target="../ink/ink1689.xml"/><Relationship Id="rId84" Type="http://schemas.openxmlformats.org/officeDocument/2006/relationships/customXml" Target="../ink/ink1697.xml"/><Relationship Id="rId89" Type="http://schemas.openxmlformats.org/officeDocument/2006/relationships/image" Target="../media/image399.png"/><Relationship Id="rId16" Type="http://schemas.openxmlformats.org/officeDocument/2006/relationships/image" Target="../media/image360.png"/><Relationship Id="rId11" Type="http://schemas.openxmlformats.org/officeDocument/2006/relationships/customXml" Target="../ink/ink1660.xml"/><Relationship Id="rId32" Type="http://schemas.openxmlformats.org/officeDocument/2006/relationships/image" Target="../media/image370.png"/><Relationship Id="rId37" Type="http://schemas.openxmlformats.org/officeDocument/2006/relationships/image" Target="../media/image372.png"/><Relationship Id="rId53" Type="http://schemas.openxmlformats.org/officeDocument/2006/relationships/image" Target="../media/image381.png"/><Relationship Id="rId58" Type="http://schemas.openxmlformats.org/officeDocument/2006/relationships/customXml" Target="../ink/ink1684.xml"/><Relationship Id="rId74" Type="http://schemas.openxmlformats.org/officeDocument/2006/relationships/customXml" Target="../ink/ink1692.xml"/><Relationship Id="rId79" Type="http://schemas.openxmlformats.org/officeDocument/2006/relationships/image" Target="../media/image394.png"/><Relationship Id="rId5" Type="http://schemas.openxmlformats.org/officeDocument/2006/relationships/customXml" Target="../ink/ink1657.xml"/><Relationship Id="rId90" Type="http://schemas.openxmlformats.org/officeDocument/2006/relationships/customXml" Target="../ink/ink1700.xml"/><Relationship Id="rId95" Type="http://schemas.openxmlformats.org/officeDocument/2006/relationships/image" Target="../media/image402.png"/><Relationship Id="rId22" Type="http://schemas.openxmlformats.org/officeDocument/2006/relationships/image" Target="../media/image363.png"/><Relationship Id="rId27" Type="http://schemas.openxmlformats.org/officeDocument/2006/relationships/customXml" Target="../ink/ink1668.xml"/><Relationship Id="rId43" Type="http://schemas.openxmlformats.org/officeDocument/2006/relationships/image" Target="../media/image376.png"/><Relationship Id="rId48" Type="http://schemas.openxmlformats.org/officeDocument/2006/relationships/customXml" Target="../ink/ink1679.xml"/><Relationship Id="rId64" Type="http://schemas.openxmlformats.org/officeDocument/2006/relationships/customXml" Target="../ink/ink1687.xml"/><Relationship Id="rId69" Type="http://schemas.openxmlformats.org/officeDocument/2006/relationships/image" Target="../media/image389.png"/><Relationship Id="rId80" Type="http://schemas.openxmlformats.org/officeDocument/2006/relationships/customXml" Target="../ink/ink1695.xml"/><Relationship Id="rId85" Type="http://schemas.openxmlformats.org/officeDocument/2006/relationships/image" Target="../media/image397.png"/><Relationship Id="rId12" Type="http://schemas.openxmlformats.org/officeDocument/2006/relationships/image" Target="../media/image357.png"/><Relationship Id="rId17" Type="http://schemas.openxmlformats.org/officeDocument/2006/relationships/customXml" Target="../ink/ink1663.xml"/><Relationship Id="rId25" Type="http://schemas.openxmlformats.org/officeDocument/2006/relationships/customXml" Target="../ink/ink1667.xml"/><Relationship Id="rId33" Type="http://schemas.openxmlformats.org/officeDocument/2006/relationships/customXml" Target="../ink/ink1671.xml"/><Relationship Id="rId38" Type="http://schemas.openxmlformats.org/officeDocument/2006/relationships/customXml" Target="../ink/ink1674.xml"/><Relationship Id="rId46" Type="http://schemas.openxmlformats.org/officeDocument/2006/relationships/customXml" Target="../ink/ink1678.xml"/><Relationship Id="rId59" Type="http://schemas.openxmlformats.org/officeDocument/2006/relationships/image" Target="../media/image384.png"/><Relationship Id="rId67" Type="http://schemas.openxmlformats.org/officeDocument/2006/relationships/image" Target="../media/image388.png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54" Type="http://schemas.openxmlformats.org/officeDocument/2006/relationships/customXml" Target="../ink/ink1682.xml"/><Relationship Id="rId62" Type="http://schemas.openxmlformats.org/officeDocument/2006/relationships/customXml" Target="../ink/ink1686.xml"/><Relationship Id="rId70" Type="http://schemas.openxmlformats.org/officeDocument/2006/relationships/customXml" Target="../ink/ink1690.xml"/><Relationship Id="rId75" Type="http://schemas.openxmlformats.org/officeDocument/2006/relationships/image" Target="../media/image392.png"/><Relationship Id="rId83" Type="http://schemas.openxmlformats.org/officeDocument/2006/relationships/image" Target="../media/image396.png"/><Relationship Id="rId88" Type="http://schemas.openxmlformats.org/officeDocument/2006/relationships/customXml" Target="../ink/ink1699.xml"/><Relationship Id="rId91" Type="http://schemas.openxmlformats.org/officeDocument/2006/relationships/image" Target="../media/image400.png"/><Relationship Id="rId96" Type="http://schemas.openxmlformats.org/officeDocument/2006/relationships/customXml" Target="../ink/ink17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1662.xml"/><Relationship Id="rId23" Type="http://schemas.openxmlformats.org/officeDocument/2006/relationships/customXml" Target="../ink/ink1666.xml"/><Relationship Id="rId28" Type="http://schemas.openxmlformats.org/officeDocument/2006/relationships/image" Target="../media/image368.png"/><Relationship Id="rId36" Type="http://schemas.openxmlformats.org/officeDocument/2006/relationships/customXml" Target="../ink/ink1673.xml"/><Relationship Id="rId49" Type="http://schemas.openxmlformats.org/officeDocument/2006/relationships/image" Target="../media/image379.png"/><Relationship Id="rId57" Type="http://schemas.openxmlformats.org/officeDocument/2006/relationships/image" Target="../media/image383.png"/><Relationship Id="rId10" Type="http://schemas.openxmlformats.org/officeDocument/2006/relationships/image" Target="../media/image356.png"/><Relationship Id="rId31" Type="http://schemas.openxmlformats.org/officeDocument/2006/relationships/customXml" Target="../ink/ink1670.xml"/><Relationship Id="rId44" Type="http://schemas.openxmlformats.org/officeDocument/2006/relationships/customXml" Target="../ink/ink1677.xml"/><Relationship Id="rId52" Type="http://schemas.openxmlformats.org/officeDocument/2006/relationships/customXml" Target="../ink/ink1681.xml"/><Relationship Id="rId60" Type="http://schemas.openxmlformats.org/officeDocument/2006/relationships/customXml" Target="../ink/ink1685.xml"/><Relationship Id="rId65" Type="http://schemas.openxmlformats.org/officeDocument/2006/relationships/image" Target="../media/image387.png"/><Relationship Id="rId73" Type="http://schemas.openxmlformats.org/officeDocument/2006/relationships/image" Target="../media/image391.png"/><Relationship Id="rId78" Type="http://schemas.openxmlformats.org/officeDocument/2006/relationships/customXml" Target="../ink/ink1694.xml"/><Relationship Id="rId81" Type="http://schemas.openxmlformats.org/officeDocument/2006/relationships/image" Target="../media/image395.png"/><Relationship Id="rId86" Type="http://schemas.openxmlformats.org/officeDocument/2006/relationships/customXml" Target="../ink/ink1698.xml"/><Relationship Id="rId94" Type="http://schemas.openxmlformats.org/officeDocument/2006/relationships/customXml" Target="../ink/ink1702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4" Type="http://schemas.openxmlformats.org/officeDocument/2006/relationships/image" Target="../media/image353.png"/><Relationship Id="rId9" Type="http://schemas.openxmlformats.org/officeDocument/2006/relationships/customXml" Target="../ink/ink1659.xml"/><Relationship Id="rId13" Type="http://schemas.openxmlformats.org/officeDocument/2006/relationships/customXml" Target="../ink/ink1661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34" Type="http://schemas.openxmlformats.org/officeDocument/2006/relationships/customXml" Target="../ink/ink1672.xml"/><Relationship Id="rId50" Type="http://schemas.openxmlformats.org/officeDocument/2006/relationships/customXml" Target="../ink/ink1680.xml"/><Relationship Id="rId55" Type="http://schemas.openxmlformats.org/officeDocument/2006/relationships/image" Target="../media/image382.png"/><Relationship Id="rId76" Type="http://schemas.openxmlformats.org/officeDocument/2006/relationships/customXml" Target="../ink/ink1693.xml"/><Relationship Id="rId97" Type="http://schemas.openxmlformats.org/officeDocument/2006/relationships/image" Target="../media/image403.png"/><Relationship Id="rId7" Type="http://schemas.openxmlformats.org/officeDocument/2006/relationships/customXml" Target="../ink/ink1658.xml"/><Relationship Id="rId71" Type="http://schemas.openxmlformats.org/officeDocument/2006/relationships/image" Target="../media/image390.png"/><Relationship Id="rId92" Type="http://schemas.openxmlformats.org/officeDocument/2006/relationships/customXml" Target="../ink/ink1701.xml"/><Relationship Id="rId2" Type="http://schemas.openxmlformats.org/officeDocument/2006/relationships/image" Target="../media/image351.png"/><Relationship Id="rId29" Type="http://schemas.openxmlformats.org/officeDocument/2006/relationships/customXml" Target="../ink/ink1669.xml"/><Relationship Id="rId24" Type="http://schemas.openxmlformats.org/officeDocument/2006/relationships/image" Target="../media/image364.png"/><Relationship Id="rId40" Type="http://schemas.openxmlformats.org/officeDocument/2006/relationships/customXml" Target="../ink/ink1675.xml"/><Relationship Id="rId45" Type="http://schemas.openxmlformats.org/officeDocument/2006/relationships/image" Target="../media/image377.png"/><Relationship Id="rId66" Type="http://schemas.openxmlformats.org/officeDocument/2006/relationships/customXml" Target="../ink/ink1688.xml"/><Relationship Id="rId87" Type="http://schemas.openxmlformats.org/officeDocument/2006/relationships/image" Target="../media/image398.png"/><Relationship Id="rId61" Type="http://schemas.openxmlformats.org/officeDocument/2006/relationships/image" Target="../media/image385.png"/><Relationship Id="rId82" Type="http://schemas.openxmlformats.org/officeDocument/2006/relationships/customXml" Target="../ink/ink1696.xml"/><Relationship Id="rId19" Type="http://schemas.openxmlformats.org/officeDocument/2006/relationships/customXml" Target="../ink/ink1664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1683.xml"/><Relationship Id="rId77" Type="http://schemas.openxmlformats.org/officeDocument/2006/relationships/image" Target="../media/image393.png"/><Relationship Id="rId100" Type="http://schemas.openxmlformats.org/officeDocument/2006/relationships/customXml" Target="../ink/ink1705.xml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1691.xml"/><Relationship Id="rId93" Type="http://schemas.openxmlformats.org/officeDocument/2006/relationships/image" Target="../media/image401.png"/><Relationship Id="rId98" Type="http://schemas.openxmlformats.org/officeDocument/2006/relationships/customXml" Target="../ink/ink1704.xml"/><Relationship Id="rId3" Type="http://schemas.openxmlformats.org/officeDocument/2006/relationships/customXml" Target="../ink/ink1656.xml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5.png"/><Relationship Id="rId21" Type="http://schemas.openxmlformats.org/officeDocument/2006/relationships/customXml" Target="../ink/ink1715.xml"/><Relationship Id="rId42" Type="http://schemas.openxmlformats.org/officeDocument/2006/relationships/customXml" Target="../ink/ink1726.xml"/><Relationship Id="rId47" Type="http://schemas.openxmlformats.org/officeDocument/2006/relationships/image" Target="../media/image378.png"/><Relationship Id="rId63" Type="http://schemas.openxmlformats.org/officeDocument/2006/relationships/image" Target="../media/image386.png"/><Relationship Id="rId68" Type="http://schemas.openxmlformats.org/officeDocument/2006/relationships/customXml" Target="../ink/ink1739.xml"/><Relationship Id="rId84" Type="http://schemas.openxmlformats.org/officeDocument/2006/relationships/customXml" Target="../ink/ink1747.xml"/><Relationship Id="rId89" Type="http://schemas.openxmlformats.org/officeDocument/2006/relationships/image" Target="../media/image399.png"/><Relationship Id="rId16" Type="http://schemas.openxmlformats.org/officeDocument/2006/relationships/image" Target="../media/image360.png"/><Relationship Id="rId107" Type="http://schemas.openxmlformats.org/officeDocument/2006/relationships/image" Target="../media/image408.png"/><Relationship Id="rId11" Type="http://schemas.openxmlformats.org/officeDocument/2006/relationships/customXml" Target="../ink/ink1710.xml"/><Relationship Id="rId32" Type="http://schemas.openxmlformats.org/officeDocument/2006/relationships/image" Target="../media/image370.png"/><Relationship Id="rId37" Type="http://schemas.openxmlformats.org/officeDocument/2006/relationships/image" Target="../media/image372.png"/><Relationship Id="rId53" Type="http://schemas.openxmlformats.org/officeDocument/2006/relationships/image" Target="../media/image381.png"/><Relationship Id="rId58" Type="http://schemas.openxmlformats.org/officeDocument/2006/relationships/customXml" Target="../ink/ink1734.xml"/><Relationship Id="rId74" Type="http://schemas.openxmlformats.org/officeDocument/2006/relationships/customXml" Target="../ink/ink1742.xml"/><Relationship Id="rId79" Type="http://schemas.openxmlformats.org/officeDocument/2006/relationships/image" Target="../media/image394.png"/><Relationship Id="rId102" Type="http://schemas.openxmlformats.org/officeDocument/2006/relationships/customXml" Target="../ink/ink1756.xml"/><Relationship Id="rId5" Type="http://schemas.openxmlformats.org/officeDocument/2006/relationships/customXml" Target="../ink/ink1707.xml"/><Relationship Id="rId90" Type="http://schemas.openxmlformats.org/officeDocument/2006/relationships/customXml" Target="../ink/ink1750.xml"/><Relationship Id="rId95" Type="http://schemas.openxmlformats.org/officeDocument/2006/relationships/image" Target="../media/image402.png"/><Relationship Id="rId22" Type="http://schemas.openxmlformats.org/officeDocument/2006/relationships/image" Target="../media/image363.png"/><Relationship Id="rId27" Type="http://schemas.openxmlformats.org/officeDocument/2006/relationships/customXml" Target="../ink/ink1718.xml"/><Relationship Id="rId43" Type="http://schemas.openxmlformats.org/officeDocument/2006/relationships/image" Target="../media/image376.png"/><Relationship Id="rId48" Type="http://schemas.openxmlformats.org/officeDocument/2006/relationships/customXml" Target="../ink/ink1729.xml"/><Relationship Id="rId64" Type="http://schemas.openxmlformats.org/officeDocument/2006/relationships/customXml" Target="../ink/ink1737.xml"/><Relationship Id="rId69" Type="http://schemas.openxmlformats.org/officeDocument/2006/relationships/image" Target="../media/image389.png"/><Relationship Id="rId80" Type="http://schemas.openxmlformats.org/officeDocument/2006/relationships/customXml" Target="../ink/ink1745.xml"/><Relationship Id="rId85" Type="http://schemas.openxmlformats.org/officeDocument/2006/relationships/image" Target="../media/image397.png"/><Relationship Id="rId12" Type="http://schemas.openxmlformats.org/officeDocument/2006/relationships/image" Target="../media/image357.png"/><Relationship Id="rId17" Type="http://schemas.openxmlformats.org/officeDocument/2006/relationships/customXml" Target="../ink/ink1713.xml"/><Relationship Id="rId33" Type="http://schemas.openxmlformats.org/officeDocument/2006/relationships/customXml" Target="../ink/ink1721.xml"/><Relationship Id="rId38" Type="http://schemas.openxmlformats.org/officeDocument/2006/relationships/customXml" Target="../ink/ink1724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08" Type="http://schemas.openxmlformats.org/officeDocument/2006/relationships/customXml" Target="../ink/ink1759.xml"/><Relationship Id="rId54" Type="http://schemas.openxmlformats.org/officeDocument/2006/relationships/customXml" Target="../ink/ink1732.xml"/><Relationship Id="rId70" Type="http://schemas.openxmlformats.org/officeDocument/2006/relationships/customXml" Target="../ink/ink1740.xml"/><Relationship Id="rId75" Type="http://schemas.openxmlformats.org/officeDocument/2006/relationships/image" Target="../media/image392.png"/><Relationship Id="rId91" Type="http://schemas.openxmlformats.org/officeDocument/2006/relationships/image" Target="../media/image400.png"/><Relationship Id="rId96" Type="http://schemas.openxmlformats.org/officeDocument/2006/relationships/customXml" Target="../ink/ink17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5" Type="http://schemas.openxmlformats.org/officeDocument/2006/relationships/customXml" Target="../ink/ink1712.xml"/><Relationship Id="rId23" Type="http://schemas.openxmlformats.org/officeDocument/2006/relationships/customXml" Target="../ink/ink1716.xml"/><Relationship Id="rId28" Type="http://schemas.openxmlformats.org/officeDocument/2006/relationships/image" Target="../media/image368.png"/><Relationship Id="rId36" Type="http://schemas.openxmlformats.org/officeDocument/2006/relationships/customXml" Target="../ink/ink1723.xml"/><Relationship Id="rId49" Type="http://schemas.openxmlformats.org/officeDocument/2006/relationships/image" Target="../media/image379.png"/><Relationship Id="rId57" Type="http://schemas.openxmlformats.org/officeDocument/2006/relationships/image" Target="../media/image383.png"/><Relationship Id="rId106" Type="http://schemas.openxmlformats.org/officeDocument/2006/relationships/customXml" Target="../ink/ink1758.xml"/><Relationship Id="rId10" Type="http://schemas.openxmlformats.org/officeDocument/2006/relationships/image" Target="../media/image356.png"/><Relationship Id="rId31" Type="http://schemas.openxmlformats.org/officeDocument/2006/relationships/customXml" Target="../ink/ink1720.xml"/><Relationship Id="rId44" Type="http://schemas.openxmlformats.org/officeDocument/2006/relationships/customXml" Target="../ink/ink1727.xml"/><Relationship Id="rId52" Type="http://schemas.openxmlformats.org/officeDocument/2006/relationships/customXml" Target="../ink/ink1731.xml"/><Relationship Id="rId60" Type="http://schemas.openxmlformats.org/officeDocument/2006/relationships/customXml" Target="../ink/ink1735.xml"/><Relationship Id="rId65" Type="http://schemas.openxmlformats.org/officeDocument/2006/relationships/image" Target="../media/image387.png"/><Relationship Id="rId73" Type="http://schemas.openxmlformats.org/officeDocument/2006/relationships/image" Target="../media/image391.png"/><Relationship Id="rId78" Type="http://schemas.openxmlformats.org/officeDocument/2006/relationships/customXml" Target="../ink/ink1744.xml"/><Relationship Id="rId81" Type="http://schemas.openxmlformats.org/officeDocument/2006/relationships/image" Target="../media/image395.png"/><Relationship Id="rId86" Type="http://schemas.openxmlformats.org/officeDocument/2006/relationships/customXml" Target="../ink/ink1748.xml"/><Relationship Id="rId94" Type="http://schemas.openxmlformats.org/officeDocument/2006/relationships/customXml" Target="../ink/ink1752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4" Type="http://schemas.openxmlformats.org/officeDocument/2006/relationships/image" Target="../media/image353.png"/><Relationship Id="rId9" Type="http://schemas.openxmlformats.org/officeDocument/2006/relationships/customXml" Target="../ink/ink1709.xml"/><Relationship Id="rId13" Type="http://schemas.openxmlformats.org/officeDocument/2006/relationships/customXml" Target="../ink/ink1711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109" Type="http://schemas.openxmlformats.org/officeDocument/2006/relationships/image" Target="../media/image409.png"/><Relationship Id="rId34" Type="http://schemas.openxmlformats.org/officeDocument/2006/relationships/customXml" Target="../ink/ink1722.xml"/><Relationship Id="rId50" Type="http://schemas.openxmlformats.org/officeDocument/2006/relationships/customXml" Target="../ink/ink1730.xml"/><Relationship Id="rId55" Type="http://schemas.openxmlformats.org/officeDocument/2006/relationships/image" Target="../media/image382.png"/><Relationship Id="rId76" Type="http://schemas.openxmlformats.org/officeDocument/2006/relationships/customXml" Target="../ink/ink1743.xml"/><Relationship Id="rId97" Type="http://schemas.openxmlformats.org/officeDocument/2006/relationships/image" Target="../media/image403.png"/><Relationship Id="rId104" Type="http://schemas.openxmlformats.org/officeDocument/2006/relationships/customXml" Target="../ink/ink1757.xml"/><Relationship Id="rId7" Type="http://schemas.openxmlformats.org/officeDocument/2006/relationships/customXml" Target="../ink/ink1708.xml"/><Relationship Id="rId71" Type="http://schemas.openxmlformats.org/officeDocument/2006/relationships/image" Target="../media/image390.png"/><Relationship Id="rId92" Type="http://schemas.openxmlformats.org/officeDocument/2006/relationships/customXml" Target="../ink/ink1751.xml"/><Relationship Id="rId2" Type="http://schemas.openxmlformats.org/officeDocument/2006/relationships/image" Target="../media/image351.png"/><Relationship Id="rId29" Type="http://schemas.openxmlformats.org/officeDocument/2006/relationships/customXml" Target="../ink/ink1719.xml"/><Relationship Id="rId24" Type="http://schemas.openxmlformats.org/officeDocument/2006/relationships/image" Target="../media/image364.png"/><Relationship Id="rId40" Type="http://schemas.openxmlformats.org/officeDocument/2006/relationships/customXml" Target="../ink/ink1725.xml"/><Relationship Id="rId45" Type="http://schemas.openxmlformats.org/officeDocument/2006/relationships/image" Target="../media/image377.png"/><Relationship Id="rId66" Type="http://schemas.openxmlformats.org/officeDocument/2006/relationships/customXml" Target="../ink/ink1738.xml"/><Relationship Id="rId87" Type="http://schemas.openxmlformats.org/officeDocument/2006/relationships/image" Target="../media/image398.png"/><Relationship Id="rId110" Type="http://schemas.openxmlformats.org/officeDocument/2006/relationships/customXml" Target="../ink/ink1760.xml"/><Relationship Id="rId61" Type="http://schemas.openxmlformats.org/officeDocument/2006/relationships/image" Target="../media/image385.png"/><Relationship Id="rId82" Type="http://schemas.openxmlformats.org/officeDocument/2006/relationships/customXml" Target="../ink/ink1746.xml"/><Relationship Id="rId19" Type="http://schemas.openxmlformats.org/officeDocument/2006/relationships/customXml" Target="../ink/ink1714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1733.xml"/><Relationship Id="rId77" Type="http://schemas.openxmlformats.org/officeDocument/2006/relationships/image" Target="../media/image393.png"/><Relationship Id="rId100" Type="http://schemas.openxmlformats.org/officeDocument/2006/relationships/customXml" Target="../ink/ink1755.xml"/><Relationship Id="rId105" Type="http://schemas.openxmlformats.org/officeDocument/2006/relationships/image" Target="../media/image407.png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1741.xml"/><Relationship Id="rId93" Type="http://schemas.openxmlformats.org/officeDocument/2006/relationships/image" Target="../media/image401.png"/><Relationship Id="rId98" Type="http://schemas.openxmlformats.org/officeDocument/2006/relationships/customXml" Target="../ink/ink1754.xml"/><Relationship Id="rId3" Type="http://schemas.openxmlformats.org/officeDocument/2006/relationships/customXml" Target="../ink/ink1706.xml"/><Relationship Id="rId25" Type="http://schemas.openxmlformats.org/officeDocument/2006/relationships/customXml" Target="../ink/ink1717.xml"/><Relationship Id="rId46" Type="http://schemas.openxmlformats.org/officeDocument/2006/relationships/customXml" Target="../ink/ink1728.xml"/><Relationship Id="rId67" Type="http://schemas.openxmlformats.org/officeDocument/2006/relationships/image" Target="../media/image388.png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1736.xml"/><Relationship Id="rId83" Type="http://schemas.openxmlformats.org/officeDocument/2006/relationships/image" Target="../media/image396.png"/><Relationship Id="rId88" Type="http://schemas.openxmlformats.org/officeDocument/2006/relationships/customXml" Target="../ink/ink1749.xml"/><Relationship Id="rId111" Type="http://schemas.openxmlformats.org/officeDocument/2006/relationships/image" Target="../media/image410.png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1770.xml"/><Relationship Id="rId42" Type="http://schemas.openxmlformats.org/officeDocument/2006/relationships/customXml" Target="../ink/ink1781.xml"/><Relationship Id="rId63" Type="http://schemas.openxmlformats.org/officeDocument/2006/relationships/image" Target="../media/image386.png"/><Relationship Id="rId84" Type="http://schemas.openxmlformats.org/officeDocument/2006/relationships/customXml" Target="../ink/ink1802.xml"/><Relationship Id="rId16" Type="http://schemas.openxmlformats.org/officeDocument/2006/relationships/image" Target="../media/image360.png"/><Relationship Id="rId107" Type="http://schemas.openxmlformats.org/officeDocument/2006/relationships/image" Target="../media/image408.png"/><Relationship Id="rId11" Type="http://schemas.openxmlformats.org/officeDocument/2006/relationships/customXml" Target="../ink/ink1765.xml"/><Relationship Id="rId32" Type="http://schemas.openxmlformats.org/officeDocument/2006/relationships/image" Target="../media/image370.png"/><Relationship Id="rId37" Type="http://schemas.openxmlformats.org/officeDocument/2006/relationships/image" Target="../media/image372.png"/><Relationship Id="rId53" Type="http://schemas.openxmlformats.org/officeDocument/2006/relationships/image" Target="../media/image381.png"/><Relationship Id="rId58" Type="http://schemas.openxmlformats.org/officeDocument/2006/relationships/customXml" Target="../ink/ink1789.xml"/><Relationship Id="rId74" Type="http://schemas.openxmlformats.org/officeDocument/2006/relationships/customXml" Target="../ink/ink1797.xml"/><Relationship Id="rId79" Type="http://schemas.openxmlformats.org/officeDocument/2006/relationships/image" Target="../media/image394.png"/><Relationship Id="rId102" Type="http://schemas.openxmlformats.org/officeDocument/2006/relationships/customXml" Target="../ink/ink1811.xml"/><Relationship Id="rId123" Type="http://schemas.openxmlformats.org/officeDocument/2006/relationships/image" Target="../media/image416.png"/><Relationship Id="rId128" Type="http://schemas.openxmlformats.org/officeDocument/2006/relationships/customXml" Target="../ink/ink1824.xml"/><Relationship Id="rId5" Type="http://schemas.openxmlformats.org/officeDocument/2006/relationships/customXml" Target="../ink/ink1762.xml"/><Relationship Id="rId90" Type="http://schemas.openxmlformats.org/officeDocument/2006/relationships/customXml" Target="../ink/ink1805.xml"/><Relationship Id="rId95" Type="http://schemas.openxmlformats.org/officeDocument/2006/relationships/image" Target="../media/image402.png"/><Relationship Id="rId22" Type="http://schemas.openxmlformats.org/officeDocument/2006/relationships/image" Target="../media/image363.png"/><Relationship Id="rId27" Type="http://schemas.openxmlformats.org/officeDocument/2006/relationships/customXml" Target="../ink/ink1773.xml"/><Relationship Id="rId43" Type="http://schemas.openxmlformats.org/officeDocument/2006/relationships/image" Target="../media/image376.png"/><Relationship Id="rId48" Type="http://schemas.openxmlformats.org/officeDocument/2006/relationships/customXml" Target="../ink/ink1784.xml"/><Relationship Id="rId64" Type="http://schemas.openxmlformats.org/officeDocument/2006/relationships/customXml" Target="../ink/ink1792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18" Type="http://schemas.openxmlformats.org/officeDocument/2006/relationships/customXml" Target="../ink/ink1819.xml"/><Relationship Id="rId134" Type="http://schemas.openxmlformats.org/officeDocument/2006/relationships/customXml" Target="../ink/ink1827.xml"/><Relationship Id="rId80" Type="http://schemas.openxmlformats.org/officeDocument/2006/relationships/customXml" Target="../ink/ink1800.xml"/><Relationship Id="rId85" Type="http://schemas.openxmlformats.org/officeDocument/2006/relationships/image" Target="../media/image397.png"/><Relationship Id="rId12" Type="http://schemas.openxmlformats.org/officeDocument/2006/relationships/image" Target="../media/image357.png"/><Relationship Id="rId17" Type="http://schemas.openxmlformats.org/officeDocument/2006/relationships/customXml" Target="../ink/ink1768.xml"/><Relationship Id="rId33" Type="http://schemas.openxmlformats.org/officeDocument/2006/relationships/customXml" Target="../ink/ink1776.xml"/><Relationship Id="rId38" Type="http://schemas.openxmlformats.org/officeDocument/2006/relationships/customXml" Target="../ink/ink1779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08" Type="http://schemas.openxmlformats.org/officeDocument/2006/relationships/customXml" Target="../ink/ink1814.xml"/><Relationship Id="rId124" Type="http://schemas.openxmlformats.org/officeDocument/2006/relationships/customXml" Target="../ink/ink1822.xml"/><Relationship Id="rId129" Type="http://schemas.openxmlformats.org/officeDocument/2006/relationships/image" Target="../media/image419.png"/><Relationship Id="rId54" Type="http://schemas.openxmlformats.org/officeDocument/2006/relationships/customXml" Target="../ink/ink1787.xml"/><Relationship Id="rId70" Type="http://schemas.openxmlformats.org/officeDocument/2006/relationships/customXml" Target="../ink/ink1795.xml"/><Relationship Id="rId75" Type="http://schemas.openxmlformats.org/officeDocument/2006/relationships/image" Target="../media/image392.png"/><Relationship Id="rId91" Type="http://schemas.openxmlformats.org/officeDocument/2006/relationships/image" Target="../media/image400.png"/><Relationship Id="rId96" Type="http://schemas.openxmlformats.org/officeDocument/2006/relationships/customXml" Target="../ink/ink18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1771.xml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1817.xml"/><Relationship Id="rId119" Type="http://schemas.openxmlformats.org/officeDocument/2006/relationships/image" Target="../media/image414.png"/><Relationship Id="rId44" Type="http://schemas.openxmlformats.org/officeDocument/2006/relationships/customXml" Target="../ink/ink1782.xml"/><Relationship Id="rId60" Type="http://schemas.openxmlformats.org/officeDocument/2006/relationships/customXml" Target="../ink/ink1790.xml"/><Relationship Id="rId65" Type="http://schemas.openxmlformats.org/officeDocument/2006/relationships/image" Target="../media/image387.png"/><Relationship Id="rId81" Type="http://schemas.openxmlformats.org/officeDocument/2006/relationships/image" Target="../media/image395.png"/><Relationship Id="rId86" Type="http://schemas.openxmlformats.org/officeDocument/2006/relationships/customXml" Target="../ink/ink1803.xml"/><Relationship Id="rId130" Type="http://schemas.openxmlformats.org/officeDocument/2006/relationships/customXml" Target="../ink/ink1825.xml"/><Relationship Id="rId135" Type="http://schemas.openxmlformats.org/officeDocument/2006/relationships/image" Target="../media/image422.png"/><Relationship Id="rId13" Type="http://schemas.openxmlformats.org/officeDocument/2006/relationships/customXml" Target="../ink/ink1766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109" Type="http://schemas.openxmlformats.org/officeDocument/2006/relationships/image" Target="../media/image409.png"/><Relationship Id="rId34" Type="http://schemas.openxmlformats.org/officeDocument/2006/relationships/customXml" Target="../ink/ink1777.xml"/><Relationship Id="rId50" Type="http://schemas.openxmlformats.org/officeDocument/2006/relationships/customXml" Target="../ink/ink1785.xml"/><Relationship Id="rId55" Type="http://schemas.openxmlformats.org/officeDocument/2006/relationships/image" Target="../media/image382.png"/><Relationship Id="rId76" Type="http://schemas.openxmlformats.org/officeDocument/2006/relationships/customXml" Target="../ink/ink1798.xml"/><Relationship Id="rId97" Type="http://schemas.openxmlformats.org/officeDocument/2006/relationships/image" Target="../media/image403.png"/><Relationship Id="rId104" Type="http://schemas.openxmlformats.org/officeDocument/2006/relationships/customXml" Target="../ink/ink1812.xml"/><Relationship Id="rId120" Type="http://schemas.openxmlformats.org/officeDocument/2006/relationships/customXml" Target="../ink/ink1820.xml"/><Relationship Id="rId125" Type="http://schemas.openxmlformats.org/officeDocument/2006/relationships/image" Target="../media/image417.png"/><Relationship Id="rId7" Type="http://schemas.openxmlformats.org/officeDocument/2006/relationships/customXml" Target="../ink/ink1763.xml"/><Relationship Id="rId71" Type="http://schemas.openxmlformats.org/officeDocument/2006/relationships/image" Target="../media/image390.png"/><Relationship Id="rId92" Type="http://schemas.openxmlformats.org/officeDocument/2006/relationships/customXml" Target="../ink/ink1806.xml"/><Relationship Id="rId2" Type="http://schemas.openxmlformats.org/officeDocument/2006/relationships/image" Target="../media/image351.png"/><Relationship Id="rId29" Type="http://schemas.openxmlformats.org/officeDocument/2006/relationships/customXml" Target="../ink/ink1774.xml"/><Relationship Id="rId24" Type="http://schemas.openxmlformats.org/officeDocument/2006/relationships/image" Target="../media/image364.png"/><Relationship Id="rId40" Type="http://schemas.openxmlformats.org/officeDocument/2006/relationships/customXml" Target="../ink/ink1780.xml"/><Relationship Id="rId45" Type="http://schemas.openxmlformats.org/officeDocument/2006/relationships/image" Target="../media/image377.png"/><Relationship Id="rId66" Type="http://schemas.openxmlformats.org/officeDocument/2006/relationships/customXml" Target="../ink/ink1793.xml"/><Relationship Id="rId87" Type="http://schemas.openxmlformats.org/officeDocument/2006/relationships/image" Target="../media/image398.png"/><Relationship Id="rId110" Type="http://schemas.openxmlformats.org/officeDocument/2006/relationships/customXml" Target="../ink/ink1815.xml"/><Relationship Id="rId115" Type="http://schemas.openxmlformats.org/officeDocument/2006/relationships/image" Target="../media/image412.png"/><Relationship Id="rId131" Type="http://schemas.openxmlformats.org/officeDocument/2006/relationships/image" Target="../media/image420.png"/><Relationship Id="rId61" Type="http://schemas.openxmlformats.org/officeDocument/2006/relationships/image" Target="../media/image385.png"/><Relationship Id="rId82" Type="http://schemas.openxmlformats.org/officeDocument/2006/relationships/customXml" Target="../ink/ink1801.xml"/><Relationship Id="rId19" Type="http://schemas.openxmlformats.org/officeDocument/2006/relationships/customXml" Target="../ink/ink1769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1788.xml"/><Relationship Id="rId77" Type="http://schemas.openxmlformats.org/officeDocument/2006/relationships/image" Target="../media/image393.png"/><Relationship Id="rId100" Type="http://schemas.openxmlformats.org/officeDocument/2006/relationships/customXml" Target="../ink/ink1810.xml"/><Relationship Id="rId105" Type="http://schemas.openxmlformats.org/officeDocument/2006/relationships/image" Target="../media/image407.png"/><Relationship Id="rId126" Type="http://schemas.openxmlformats.org/officeDocument/2006/relationships/customXml" Target="../ink/ink1823.xml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1796.xml"/><Relationship Id="rId93" Type="http://schemas.openxmlformats.org/officeDocument/2006/relationships/image" Target="../media/image401.png"/><Relationship Id="rId98" Type="http://schemas.openxmlformats.org/officeDocument/2006/relationships/customXml" Target="../ink/ink1809.xml"/><Relationship Id="rId121" Type="http://schemas.openxmlformats.org/officeDocument/2006/relationships/image" Target="../media/image415.png"/><Relationship Id="rId3" Type="http://schemas.openxmlformats.org/officeDocument/2006/relationships/customXml" Target="../ink/ink1761.xml"/><Relationship Id="rId25" Type="http://schemas.openxmlformats.org/officeDocument/2006/relationships/customXml" Target="../ink/ink1772.xml"/><Relationship Id="rId46" Type="http://schemas.openxmlformats.org/officeDocument/2006/relationships/customXml" Target="../ink/ink1783.xml"/><Relationship Id="rId67" Type="http://schemas.openxmlformats.org/officeDocument/2006/relationships/image" Target="../media/image388.png"/><Relationship Id="rId116" Type="http://schemas.openxmlformats.org/officeDocument/2006/relationships/customXml" Target="../ink/ink1818.xml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1791.xml"/><Relationship Id="rId83" Type="http://schemas.openxmlformats.org/officeDocument/2006/relationships/image" Target="../media/image396.png"/><Relationship Id="rId88" Type="http://schemas.openxmlformats.org/officeDocument/2006/relationships/customXml" Target="../ink/ink1804.xml"/><Relationship Id="rId111" Type="http://schemas.openxmlformats.org/officeDocument/2006/relationships/image" Target="../media/image410.png"/><Relationship Id="rId132" Type="http://schemas.openxmlformats.org/officeDocument/2006/relationships/customXml" Target="../ink/ink1826.xml"/><Relationship Id="rId15" Type="http://schemas.openxmlformats.org/officeDocument/2006/relationships/customXml" Target="../ink/ink1767.xml"/><Relationship Id="rId36" Type="http://schemas.openxmlformats.org/officeDocument/2006/relationships/customXml" Target="../ink/ink1778.xml"/><Relationship Id="rId57" Type="http://schemas.openxmlformats.org/officeDocument/2006/relationships/image" Target="../media/image383.png"/><Relationship Id="rId106" Type="http://schemas.openxmlformats.org/officeDocument/2006/relationships/customXml" Target="../ink/ink1813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1775.xml"/><Relationship Id="rId52" Type="http://schemas.openxmlformats.org/officeDocument/2006/relationships/customXml" Target="../ink/ink1786.xml"/><Relationship Id="rId73" Type="http://schemas.openxmlformats.org/officeDocument/2006/relationships/image" Target="../media/image391.png"/><Relationship Id="rId78" Type="http://schemas.openxmlformats.org/officeDocument/2006/relationships/customXml" Target="../ink/ink1799.xml"/><Relationship Id="rId94" Type="http://schemas.openxmlformats.org/officeDocument/2006/relationships/customXml" Target="../ink/ink1807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1821.xml"/><Relationship Id="rId4" Type="http://schemas.openxmlformats.org/officeDocument/2006/relationships/image" Target="../media/image353.png"/><Relationship Id="rId9" Type="http://schemas.openxmlformats.org/officeDocument/2006/relationships/customXml" Target="../ink/ink1764.xml"/><Relationship Id="rId26" Type="http://schemas.openxmlformats.org/officeDocument/2006/relationships/image" Target="../media/image365.png"/><Relationship Id="rId47" Type="http://schemas.openxmlformats.org/officeDocument/2006/relationships/image" Target="../media/image378.png"/><Relationship Id="rId68" Type="http://schemas.openxmlformats.org/officeDocument/2006/relationships/customXml" Target="../ink/ink1794.xml"/><Relationship Id="rId89" Type="http://schemas.openxmlformats.org/officeDocument/2006/relationships/image" Target="../media/image399.png"/><Relationship Id="rId112" Type="http://schemas.openxmlformats.org/officeDocument/2006/relationships/customXml" Target="../ink/ink1816.xml"/><Relationship Id="rId133" Type="http://schemas.openxmlformats.org/officeDocument/2006/relationships/image" Target="../media/image421.png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1837.xml"/><Relationship Id="rId42" Type="http://schemas.openxmlformats.org/officeDocument/2006/relationships/customXml" Target="../ink/ink1848.xml"/><Relationship Id="rId63" Type="http://schemas.openxmlformats.org/officeDocument/2006/relationships/image" Target="../media/image386.png"/><Relationship Id="rId84" Type="http://schemas.openxmlformats.org/officeDocument/2006/relationships/customXml" Target="../ink/ink1869.xml"/><Relationship Id="rId138" Type="http://schemas.openxmlformats.org/officeDocument/2006/relationships/customXml" Target="../ink/ink1896.xml"/><Relationship Id="rId107" Type="http://schemas.openxmlformats.org/officeDocument/2006/relationships/image" Target="../media/image408.png"/><Relationship Id="rId11" Type="http://schemas.openxmlformats.org/officeDocument/2006/relationships/customXml" Target="../ink/ink1832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1864.xml"/><Relationship Id="rId128" Type="http://schemas.openxmlformats.org/officeDocument/2006/relationships/customXml" Target="../ink/ink1891.xml"/><Relationship Id="rId149" Type="http://schemas.openxmlformats.org/officeDocument/2006/relationships/image" Target="../media/image429.png"/><Relationship Id="rId5" Type="http://schemas.openxmlformats.org/officeDocument/2006/relationships/customXml" Target="../ink/ink1829.xml"/><Relationship Id="rId95" Type="http://schemas.openxmlformats.org/officeDocument/2006/relationships/image" Target="../media/image402.png"/><Relationship Id="rId22" Type="http://schemas.openxmlformats.org/officeDocument/2006/relationships/image" Target="../media/image363.png"/><Relationship Id="rId27" Type="http://schemas.openxmlformats.org/officeDocument/2006/relationships/customXml" Target="../ink/ink1840.xml"/><Relationship Id="rId43" Type="http://schemas.openxmlformats.org/officeDocument/2006/relationships/image" Target="../media/image376.png"/><Relationship Id="rId48" Type="http://schemas.openxmlformats.org/officeDocument/2006/relationships/customXml" Target="../ink/ink1851.xml"/><Relationship Id="rId64" Type="http://schemas.openxmlformats.org/officeDocument/2006/relationships/customXml" Target="../ink/ink1859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18" Type="http://schemas.openxmlformats.org/officeDocument/2006/relationships/customXml" Target="../ink/ink1886.xml"/><Relationship Id="rId134" Type="http://schemas.openxmlformats.org/officeDocument/2006/relationships/customXml" Target="../ink/ink1894.xml"/><Relationship Id="rId139" Type="http://schemas.openxmlformats.org/officeDocument/2006/relationships/image" Target="../media/image424.png"/><Relationship Id="rId80" Type="http://schemas.openxmlformats.org/officeDocument/2006/relationships/customXml" Target="../ink/ink1867.xml"/><Relationship Id="rId85" Type="http://schemas.openxmlformats.org/officeDocument/2006/relationships/image" Target="../media/image397.png"/><Relationship Id="rId150" Type="http://schemas.openxmlformats.org/officeDocument/2006/relationships/customXml" Target="../ink/ink1902.xml"/><Relationship Id="rId155" Type="http://schemas.openxmlformats.org/officeDocument/2006/relationships/image" Target="../media/image432.png"/><Relationship Id="rId12" Type="http://schemas.openxmlformats.org/officeDocument/2006/relationships/image" Target="../media/image357.png"/><Relationship Id="rId17" Type="http://schemas.openxmlformats.org/officeDocument/2006/relationships/customXml" Target="../ink/ink1835.xml"/><Relationship Id="rId33" Type="http://schemas.openxmlformats.org/officeDocument/2006/relationships/customXml" Target="../ink/ink1843.xml"/><Relationship Id="rId38" Type="http://schemas.openxmlformats.org/officeDocument/2006/relationships/customXml" Target="../ink/ink1846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08" Type="http://schemas.openxmlformats.org/officeDocument/2006/relationships/customXml" Target="../ink/ink1881.xml"/><Relationship Id="rId124" Type="http://schemas.openxmlformats.org/officeDocument/2006/relationships/customXml" Target="../ink/ink1889.xml"/><Relationship Id="rId129" Type="http://schemas.openxmlformats.org/officeDocument/2006/relationships/image" Target="../media/image419.png"/><Relationship Id="rId54" Type="http://schemas.openxmlformats.org/officeDocument/2006/relationships/customXml" Target="../ink/ink1854.xml"/><Relationship Id="rId70" Type="http://schemas.openxmlformats.org/officeDocument/2006/relationships/customXml" Target="../ink/ink1862.xml"/><Relationship Id="rId75" Type="http://schemas.openxmlformats.org/officeDocument/2006/relationships/image" Target="../media/image392.png"/><Relationship Id="rId91" Type="http://schemas.openxmlformats.org/officeDocument/2006/relationships/image" Target="../media/image400.png"/><Relationship Id="rId96" Type="http://schemas.openxmlformats.org/officeDocument/2006/relationships/customXml" Target="../ink/ink1875.xml"/><Relationship Id="rId140" Type="http://schemas.openxmlformats.org/officeDocument/2006/relationships/customXml" Target="../ink/ink1897.xml"/><Relationship Id="rId145" Type="http://schemas.openxmlformats.org/officeDocument/2006/relationships/image" Target="../media/image4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1838.xml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1884.xml"/><Relationship Id="rId119" Type="http://schemas.openxmlformats.org/officeDocument/2006/relationships/image" Target="../media/image414.png"/><Relationship Id="rId44" Type="http://schemas.openxmlformats.org/officeDocument/2006/relationships/customXml" Target="../ink/ink1849.xml"/><Relationship Id="rId60" Type="http://schemas.openxmlformats.org/officeDocument/2006/relationships/customXml" Target="../ink/ink1857.xml"/><Relationship Id="rId65" Type="http://schemas.openxmlformats.org/officeDocument/2006/relationships/image" Target="../media/image387.png"/><Relationship Id="rId81" Type="http://schemas.openxmlformats.org/officeDocument/2006/relationships/image" Target="../media/image395.png"/><Relationship Id="rId86" Type="http://schemas.openxmlformats.org/officeDocument/2006/relationships/customXml" Target="../ink/ink1870.xml"/><Relationship Id="rId130" Type="http://schemas.openxmlformats.org/officeDocument/2006/relationships/customXml" Target="../ink/ink1892.xml"/><Relationship Id="rId135" Type="http://schemas.openxmlformats.org/officeDocument/2006/relationships/image" Target="../media/image422.png"/><Relationship Id="rId151" Type="http://schemas.openxmlformats.org/officeDocument/2006/relationships/image" Target="../media/image430.png"/><Relationship Id="rId13" Type="http://schemas.openxmlformats.org/officeDocument/2006/relationships/customXml" Target="../ink/ink1833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109" Type="http://schemas.openxmlformats.org/officeDocument/2006/relationships/image" Target="../media/image409.png"/><Relationship Id="rId34" Type="http://schemas.openxmlformats.org/officeDocument/2006/relationships/customXml" Target="../ink/ink1844.xml"/><Relationship Id="rId50" Type="http://schemas.openxmlformats.org/officeDocument/2006/relationships/customXml" Target="../ink/ink1852.xml"/><Relationship Id="rId55" Type="http://schemas.openxmlformats.org/officeDocument/2006/relationships/image" Target="../media/image382.png"/><Relationship Id="rId76" Type="http://schemas.openxmlformats.org/officeDocument/2006/relationships/customXml" Target="../ink/ink1865.xml"/><Relationship Id="rId97" Type="http://schemas.openxmlformats.org/officeDocument/2006/relationships/image" Target="../media/image403.png"/><Relationship Id="rId104" Type="http://schemas.openxmlformats.org/officeDocument/2006/relationships/customXml" Target="../ink/ink1879.xml"/><Relationship Id="rId120" Type="http://schemas.openxmlformats.org/officeDocument/2006/relationships/customXml" Target="../ink/ink1887.xml"/><Relationship Id="rId125" Type="http://schemas.openxmlformats.org/officeDocument/2006/relationships/image" Target="../media/image417.png"/><Relationship Id="rId141" Type="http://schemas.openxmlformats.org/officeDocument/2006/relationships/image" Target="../media/image425.png"/><Relationship Id="rId146" Type="http://schemas.openxmlformats.org/officeDocument/2006/relationships/customXml" Target="../ink/ink1900.xml"/><Relationship Id="rId7" Type="http://schemas.openxmlformats.org/officeDocument/2006/relationships/customXml" Target="../ink/ink1830.xml"/><Relationship Id="rId71" Type="http://schemas.openxmlformats.org/officeDocument/2006/relationships/image" Target="../media/image390.png"/><Relationship Id="rId92" Type="http://schemas.openxmlformats.org/officeDocument/2006/relationships/customXml" Target="../ink/ink1873.xml"/><Relationship Id="rId2" Type="http://schemas.openxmlformats.org/officeDocument/2006/relationships/image" Target="../media/image351.png"/><Relationship Id="rId29" Type="http://schemas.openxmlformats.org/officeDocument/2006/relationships/customXml" Target="../ink/ink1841.xml"/><Relationship Id="rId24" Type="http://schemas.openxmlformats.org/officeDocument/2006/relationships/image" Target="../media/image364.png"/><Relationship Id="rId40" Type="http://schemas.openxmlformats.org/officeDocument/2006/relationships/customXml" Target="../ink/ink1847.xml"/><Relationship Id="rId45" Type="http://schemas.openxmlformats.org/officeDocument/2006/relationships/image" Target="../media/image377.png"/><Relationship Id="rId66" Type="http://schemas.openxmlformats.org/officeDocument/2006/relationships/customXml" Target="../ink/ink1860.xml"/><Relationship Id="rId87" Type="http://schemas.openxmlformats.org/officeDocument/2006/relationships/image" Target="../media/image398.png"/><Relationship Id="rId110" Type="http://schemas.openxmlformats.org/officeDocument/2006/relationships/customXml" Target="../ink/ink1882.xml"/><Relationship Id="rId115" Type="http://schemas.openxmlformats.org/officeDocument/2006/relationships/image" Target="../media/image412.png"/><Relationship Id="rId131" Type="http://schemas.openxmlformats.org/officeDocument/2006/relationships/image" Target="../media/image420.png"/><Relationship Id="rId136" Type="http://schemas.openxmlformats.org/officeDocument/2006/relationships/customXml" Target="../ink/ink1895.xml"/><Relationship Id="rId61" Type="http://schemas.openxmlformats.org/officeDocument/2006/relationships/image" Target="../media/image385.png"/><Relationship Id="rId82" Type="http://schemas.openxmlformats.org/officeDocument/2006/relationships/customXml" Target="../ink/ink1868.xml"/><Relationship Id="rId152" Type="http://schemas.openxmlformats.org/officeDocument/2006/relationships/customXml" Target="../ink/ink1903.xml"/><Relationship Id="rId19" Type="http://schemas.openxmlformats.org/officeDocument/2006/relationships/customXml" Target="../ink/ink1836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1855.xml"/><Relationship Id="rId77" Type="http://schemas.openxmlformats.org/officeDocument/2006/relationships/image" Target="../media/image393.png"/><Relationship Id="rId100" Type="http://schemas.openxmlformats.org/officeDocument/2006/relationships/customXml" Target="../ink/ink1877.xml"/><Relationship Id="rId105" Type="http://schemas.openxmlformats.org/officeDocument/2006/relationships/image" Target="../media/image407.png"/><Relationship Id="rId126" Type="http://schemas.openxmlformats.org/officeDocument/2006/relationships/customXml" Target="../ink/ink1890.xml"/><Relationship Id="rId147" Type="http://schemas.openxmlformats.org/officeDocument/2006/relationships/image" Target="../media/image428.png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1863.xml"/><Relationship Id="rId93" Type="http://schemas.openxmlformats.org/officeDocument/2006/relationships/image" Target="../media/image401.png"/><Relationship Id="rId98" Type="http://schemas.openxmlformats.org/officeDocument/2006/relationships/customXml" Target="../ink/ink1876.xml"/><Relationship Id="rId121" Type="http://schemas.openxmlformats.org/officeDocument/2006/relationships/image" Target="../media/image415.png"/><Relationship Id="rId142" Type="http://schemas.openxmlformats.org/officeDocument/2006/relationships/customXml" Target="../ink/ink1898.xml"/><Relationship Id="rId3" Type="http://schemas.openxmlformats.org/officeDocument/2006/relationships/customXml" Target="../ink/ink1828.xml"/><Relationship Id="rId25" Type="http://schemas.openxmlformats.org/officeDocument/2006/relationships/customXml" Target="../ink/ink1839.xml"/><Relationship Id="rId46" Type="http://schemas.openxmlformats.org/officeDocument/2006/relationships/customXml" Target="../ink/ink1850.xml"/><Relationship Id="rId67" Type="http://schemas.openxmlformats.org/officeDocument/2006/relationships/image" Target="../media/image388.png"/><Relationship Id="rId116" Type="http://schemas.openxmlformats.org/officeDocument/2006/relationships/customXml" Target="../ink/ink1885.xml"/><Relationship Id="rId137" Type="http://schemas.openxmlformats.org/officeDocument/2006/relationships/image" Target="../media/image423.png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1858.xml"/><Relationship Id="rId83" Type="http://schemas.openxmlformats.org/officeDocument/2006/relationships/image" Target="../media/image396.png"/><Relationship Id="rId88" Type="http://schemas.openxmlformats.org/officeDocument/2006/relationships/customXml" Target="../ink/ink1871.xml"/><Relationship Id="rId111" Type="http://schemas.openxmlformats.org/officeDocument/2006/relationships/image" Target="../media/image410.png"/><Relationship Id="rId132" Type="http://schemas.openxmlformats.org/officeDocument/2006/relationships/customXml" Target="../ink/ink1893.xml"/><Relationship Id="rId153" Type="http://schemas.openxmlformats.org/officeDocument/2006/relationships/image" Target="../media/image431.png"/><Relationship Id="rId15" Type="http://schemas.openxmlformats.org/officeDocument/2006/relationships/customXml" Target="../ink/ink1834.xml"/><Relationship Id="rId36" Type="http://schemas.openxmlformats.org/officeDocument/2006/relationships/customXml" Target="../ink/ink1845.xml"/><Relationship Id="rId57" Type="http://schemas.openxmlformats.org/officeDocument/2006/relationships/image" Target="../media/image383.png"/><Relationship Id="rId106" Type="http://schemas.openxmlformats.org/officeDocument/2006/relationships/customXml" Target="../ink/ink1880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1842.xml"/><Relationship Id="rId52" Type="http://schemas.openxmlformats.org/officeDocument/2006/relationships/customXml" Target="../ink/ink1853.xml"/><Relationship Id="rId73" Type="http://schemas.openxmlformats.org/officeDocument/2006/relationships/image" Target="../media/image391.png"/><Relationship Id="rId78" Type="http://schemas.openxmlformats.org/officeDocument/2006/relationships/customXml" Target="../ink/ink1866.xml"/><Relationship Id="rId94" Type="http://schemas.openxmlformats.org/officeDocument/2006/relationships/customXml" Target="../ink/ink1874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1888.xml"/><Relationship Id="rId143" Type="http://schemas.openxmlformats.org/officeDocument/2006/relationships/image" Target="../media/image426.png"/><Relationship Id="rId148" Type="http://schemas.openxmlformats.org/officeDocument/2006/relationships/customXml" Target="../ink/ink1901.xml"/><Relationship Id="rId4" Type="http://schemas.openxmlformats.org/officeDocument/2006/relationships/image" Target="../media/image353.png"/><Relationship Id="rId9" Type="http://schemas.openxmlformats.org/officeDocument/2006/relationships/customXml" Target="../ink/ink1831.xml"/><Relationship Id="rId26" Type="http://schemas.openxmlformats.org/officeDocument/2006/relationships/image" Target="../media/image365.png"/><Relationship Id="rId47" Type="http://schemas.openxmlformats.org/officeDocument/2006/relationships/image" Target="../media/image378.png"/><Relationship Id="rId68" Type="http://schemas.openxmlformats.org/officeDocument/2006/relationships/customXml" Target="../ink/ink1861.xml"/><Relationship Id="rId89" Type="http://schemas.openxmlformats.org/officeDocument/2006/relationships/image" Target="../media/image399.png"/><Relationship Id="rId112" Type="http://schemas.openxmlformats.org/officeDocument/2006/relationships/customXml" Target="../ink/ink1883.xml"/><Relationship Id="rId133" Type="http://schemas.openxmlformats.org/officeDocument/2006/relationships/image" Target="../media/image421.png"/><Relationship Id="rId154" Type="http://schemas.openxmlformats.org/officeDocument/2006/relationships/customXml" Target="../ink/ink1904.xml"/><Relationship Id="rId16" Type="http://schemas.openxmlformats.org/officeDocument/2006/relationships/image" Target="../media/image360.png"/><Relationship Id="rId37" Type="http://schemas.openxmlformats.org/officeDocument/2006/relationships/image" Target="../media/image372.png"/><Relationship Id="rId58" Type="http://schemas.openxmlformats.org/officeDocument/2006/relationships/customXml" Target="../ink/ink1856.xml"/><Relationship Id="rId79" Type="http://schemas.openxmlformats.org/officeDocument/2006/relationships/image" Target="../media/image394.png"/><Relationship Id="rId102" Type="http://schemas.openxmlformats.org/officeDocument/2006/relationships/customXml" Target="../ink/ink1878.xml"/><Relationship Id="rId123" Type="http://schemas.openxmlformats.org/officeDocument/2006/relationships/image" Target="../media/image416.png"/><Relationship Id="rId144" Type="http://schemas.openxmlformats.org/officeDocument/2006/relationships/customXml" Target="../ink/ink1899.xml"/><Relationship Id="rId90" Type="http://schemas.openxmlformats.org/officeDocument/2006/relationships/customXml" Target="../ink/ink1872.xml"/></Relationships>
</file>

<file path=ppt/slides/_rels/slide6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1914.xml"/><Relationship Id="rId42" Type="http://schemas.openxmlformats.org/officeDocument/2006/relationships/customXml" Target="../ink/ink1925.xml"/><Relationship Id="rId63" Type="http://schemas.openxmlformats.org/officeDocument/2006/relationships/image" Target="../media/image386.png"/><Relationship Id="rId84" Type="http://schemas.openxmlformats.org/officeDocument/2006/relationships/customXml" Target="../ink/ink1946.xml"/><Relationship Id="rId138" Type="http://schemas.openxmlformats.org/officeDocument/2006/relationships/customXml" Target="../ink/ink1973.xml"/><Relationship Id="rId159" Type="http://schemas.openxmlformats.org/officeDocument/2006/relationships/image" Target="../media/image434.png"/><Relationship Id="rId170" Type="http://schemas.openxmlformats.org/officeDocument/2006/relationships/customXml" Target="../ink/ink1989.xml"/><Relationship Id="rId107" Type="http://schemas.openxmlformats.org/officeDocument/2006/relationships/image" Target="../media/image408.png"/><Relationship Id="rId11" Type="http://schemas.openxmlformats.org/officeDocument/2006/relationships/customXml" Target="../ink/ink1909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1941.xml"/><Relationship Id="rId128" Type="http://schemas.openxmlformats.org/officeDocument/2006/relationships/customXml" Target="../ink/ink1968.xml"/><Relationship Id="rId149" Type="http://schemas.openxmlformats.org/officeDocument/2006/relationships/image" Target="../media/image429.png"/><Relationship Id="rId5" Type="http://schemas.openxmlformats.org/officeDocument/2006/relationships/customXml" Target="../ink/ink1906.xml"/><Relationship Id="rId95" Type="http://schemas.openxmlformats.org/officeDocument/2006/relationships/image" Target="../media/image402.png"/><Relationship Id="rId160" Type="http://schemas.openxmlformats.org/officeDocument/2006/relationships/customXml" Target="../ink/ink1984.xml"/><Relationship Id="rId22" Type="http://schemas.openxmlformats.org/officeDocument/2006/relationships/image" Target="../media/image363.png"/><Relationship Id="rId43" Type="http://schemas.openxmlformats.org/officeDocument/2006/relationships/image" Target="../media/image376.png"/><Relationship Id="rId64" Type="http://schemas.openxmlformats.org/officeDocument/2006/relationships/customXml" Target="../ink/ink1936.xml"/><Relationship Id="rId118" Type="http://schemas.openxmlformats.org/officeDocument/2006/relationships/customXml" Target="../ink/ink1963.xml"/><Relationship Id="rId139" Type="http://schemas.openxmlformats.org/officeDocument/2006/relationships/image" Target="../media/image424.png"/><Relationship Id="rId85" Type="http://schemas.openxmlformats.org/officeDocument/2006/relationships/image" Target="../media/image397.png"/><Relationship Id="rId150" Type="http://schemas.openxmlformats.org/officeDocument/2006/relationships/customXml" Target="../ink/ink1979.xml"/><Relationship Id="rId171" Type="http://schemas.openxmlformats.org/officeDocument/2006/relationships/image" Target="../media/image440.png"/><Relationship Id="rId12" Type="http://schemas.openxmlformats.org/officeDocument/2006/relationships/image" Target="../media/image357.png"/><Relationship Id="rId33" Type="http://schemas.openxmlformats.org/officeDocument/2006/relationships/customXml" Target="../ink/ink1920.xml"/><Relationship Id="rId108" Type="http://schemas.openxmlformats.org/officeDocument/2006/relationships/customXml" Target="../ink/ink1958.xml"/><Relationship Id="rId129" Type="http://schemas.openxmlformats.org/officeDocument/2006/relationships/image" Target="../media/image419.png"/><Relationship Id="rId54" Type="http://schemas.openxmlformats.org/officeDocument/2006/relationships/customXml" Target="../ink/ink1931.xml"/><Relationship Id="rId70" Type="http://schemas.openxmlformats.org/officeDocument/2006/relationships/customXml" Target="../ink/ink1939.xml"/><Relationship Id="rId75" Type="http://schemas.openxmlformats.org/officeDocument/2006/relationships/image" Target="../media/image392.png"/><Relationship Id="rId91" Type="http://schemas.openxmlformats.org/officeDocument/2006/relationships/image" Target="../media/image400.png"/><Relationship Id="rId96" Type="http://schemas.openxmlformats.org/officeDocument/2006/relationships/customXml" Target="../ink/ink1952.xml"/><Relationship Id="rId140" Type="http://schemas.openxmlformats.org/officeDocument/2006/relationships/customXml" Target="../ink/ink1974.xml"/><Relationship Id="rId145" Type="http://schemas.openxmlformats.org/officeDocument/2006/relationships/image" Target="../media/image427.png"/><Relationship Id="rId161" Type="http://schemas.openxmlformats.org/officeDocument/2006/relationships/image" Target="../media/image435.png"/><Relationship Id="rId166" Type="http://schemas.openxmlformats.org/officeDocument/2006/relationships/customXml" Target="../ink/ink19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23" Type="http://schemas.openxmlformats.org/officeDocument/2006/relationships/customXml" Target="../ink/ink1915.xml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1961.xml"/><Relationship Id="rId119" Type="http://schemas.openxmlformats.org/officeDocument/2006/relationships/image" Target="../media/image414.png"/><Relationship Id="rId44" Type="http://schemas.openxmlformats.org/officeDocument/2006/relationships/customXml" Target="../ink/ink1926.xml"/><Relationship Id="rId60" Type="http://schemas.openxmlformats.org/officeDocument/2006/relationships/customXml" Target="../ink/ink1934.xml"/><Relationship Id="rId65" Type="http://schemas.openxmlformats.org/officeDocument/2006/relationships/image" Target="../media/image387.png"/><Relationship Id="rId81" Type="http://schemas.openxmlformats.org/officeDocument/2006/relationships/image" Target="../media/image395.png"/><Relationship Id="rId86" Type="http://schemas.openxmlformats.org/officeDocument/2006/relationships/customXml" Target="../ink/ink1947.xml"/><Relationship Id="rId130" Type="http://schemas.openxmlformats.org/officeDocument/2006/relationships/customXml" Target="../ink/ink1969.xml"/><Relationship Id="rId135" Type="http://schemas.openxmlformats.org/officeDocument/2006/relationships/image" Target="../media/image422.png"/><Relationship Id="rId151" Type="http://schemas.openxmlformats.org/officeDocument/2006/relationships/image" Target="../media/image430.png"/><Relationship Id="rId156" Type="http://schemas.openxmlformats.org/officeDocument/2006/relationships/customXml" Target="../ink/ink1982.xml"/><Relationship Id="rId13" Type="http://schemas.openxmlformats.org/officeDocument/2006/relationships/customXml" Target="../ink/ink1910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109" Type="http://schemas.openxmlformats.org/officeDocument/2006/relationships/image" Target="../media/image409.png"/><Relationship Id="rId34" Type="http://schemas.openxmlformats.org/officeDocument/2006/relationships/customXml" Target="../ink/ink1921.xml"/><Relationship Id="rId50" Type="http://schemas.openxmlformats.org/officeDocument/2006/relationships/customXml" Target="../ink/ink1929.xml"/><Relationship Id="rId55" Type="http://schemas.openxmlformats.org/officeDocument/2006/relationships/image" Target="../media/image382.png"/><Relationship Id="rId76" Type="http://schemas.openxmlformats.org/officeDocument/2006/relationships/customXml" Target="../ink/ink1942.xml"/><Relationship Id="rId97" Type="http://schemas.openxmlformats.org/officeDocument/2006/relationships/image" Target="../media/image403.png"/><Relationship Id="rId104" Type="http://schemas.openxmlformats.org/officeDocument/2006/relationships/customXml" Target="../ink/ink1956.xml"/><Relationship Id="rId120" Type="http://schemas.openxmlformats.org/officeDocument/2006/relationships/customXml" Target="../ink/ink1964.xml"/><Relationship Id="rId125" Type="http://schemas.openxmlformats.org/officeDocument/2006/relationships/image" Target="../media/image417.png"/><Relationship Id="rId141" Type="http://schemas.openxmlformats.org/officeDocument/2006/relationships/image" Target="../media/image425.png"/><Relationship Id="rId146" Type="http://schemas.openxmlformats.org/officeDocument/2006/relationships/customXml" Target="../ink/ink1977.xml"/><Relationship Id="rId167" Type="http://schemas.openxmlformats.org/officeDocument/2006/relationships/image" Target="../media/image438.png"/><Relationship Id="rId7" Type="http://schemas.openxmlformats.org/officeDocument/2006/relationships/customXml" Target="../ink/ink1907.xml"/><Relationship Id="rId71" Type="http://schemas.openxmlformats.org/officeDocument/2006/relationships/image" Target="../media/image390.png"/><Relationship Id="rId92" Type="http://schemas.openxmlformats.org/officeDocument/2006/relationships/customXml" Target="../ink/ink1950.xml"/><Relationship Id="rId162" Type="http://schemas.openxmlformats.org/officeDocument/2006/relationships/customXml" Target="../ink/ink1985.xml"/><Relationship Id="rId2" Type="http://schemas.openxmlformats.org/officeDocument/2006/relationships/image" Target="../media/image351.png"/><Relationship Id="rId29" Type="http://schemas.openxmlformats.org/officeDocument/2006/relationships/customXml" Target="../ink/ink1918.xml"/><Relationship Id="rId24" Type="http://schemas.openxmlformats.org/officeDocument/2006/relationships/image" Target="../media/image364.png"/><Relationship Id="rId40" Type="http://schemas.openxmlformats.org/officeDocument/2006/relationships/customXml" Target="../ink/ink1924.xml"/><Relationship Id="rId45" Type="http://schemas.openxmlformats.org/officeDocument/2006/relationships/image" Target="../media/image377.png"/><Relationship Id="rId66" Type="http://schemas.openxmlformats.org/officeDocument/2006/relationships/customXml" Target="../ink/ink1937.xml"/><Relationship Id="rId87" Type="http://schemas.openxmlformats.org/officeDocument/2006/relationships/image" Target="../media/image398.png"/><Relationship Id="rId110" Type="http://schemas.openxmlformats.org/officeDocument/2006/relationships/customXml" Target="../ink/ink1959.xml"/><Relationship Id="rId115" Type="http://schemas.openxmlformats.org/officeDocument/2006/relationships/image" Target="../media/image412.png"/><Relationship Id="rId131" Type="http://schemas.openxmlformats.org/officeDocument/2006/relationships/image" Target="../media/image420.png"/><Relationship Id="rId136" Type="http://schemas.openxmlformats.org/officeDocument/2006/relationships/customXml" Target="../ink/ink1972.xml"/><Relationship Id="rId157" Type="http://schemas.openxmlformats.org/officeDocument/2006/relationships/image" Target="../media/image433.png"/><Relationship Id="rId61" Type="http://schemas.openxmlformats.org/officeDocument/2006/relationships/image" Target="../media/image385.png"/><Relationship Id="rId82" Type="http://schemas.openxmlformats.org/officeDocument/2006/relationships/customXml" Target="../ink/ink1945.xml"/><Relationship Id="rId152" Type="http://schemas.openxmlformats.org/officeDocument/2006/relationships/customXml" Target="../ink/ink1980.xml"/><Relationship Id="rId19" Type="http://schemas.openxmlformats.org/officeDocument/2006/relationships/customXml" Target="../ink/ink1913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1932.xml"/><Relationship Id="rId77" Type="http://schemas.openxmlformats.org/officeDocument/2006/relationships/image" Target="../media/image393.png"/><Relationship Id="rId100" Type="http://schemas.openxmlformats.org/officeDocument/2006/relationships/customXml" Target="../ink/ink1954.xml"/><Relationship Id="rId105" Type="http://schemas.openxmlformats.org/officeDocument/2006/relationships/image" Target="../media/image407.png"/><Relationship Id="rId126" Type="http://schemas.openxmlformats.org/officeDocument/2006/relationships/customXml" Target="../ink/ink1967.xml"/><Relationship Id="rId147" Type="http://schemas.openxmlformats.org/officeDocument/2006/relationships/image" Target="../media/image428.png"/><Relationship Id="rId168" Type="http://schemas.openxmlformats.org/officeDocument/2006/relationships/customXml" Target="../ink/ink1988.xml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1940.xml"/><Relationship Id="rId93" Type="http://schemas.openxmlformats.org/officeDocument/2006/relationships/image" Target="../media/image401.png"/><Relationship Id="rId98" Type="http://schemas.openxmlformats.org/officeDocument/2006/relationships/customXml" Target="../ink/ink1953.xml"/><Relationship Id="rId121" Type="http://schemas.openxmlformats.org/officeDocument/2006/relationships/image" Target="../media/image415.png"/><Relationship Id="rId142" Type="http://schemas.openxmlformats.org/officeDocument/2006/relationships/customXml" Target="../ink/ink1975.xml"/><Relationship Id="rId163" Type="http://schemas.openxmlformats.org/officeDocument/2006/relationships/image" Target="../media/image436.png"/><Relationship Id="rId3" Type="http://schemas.openxmlformats.org/officeDocument/2006/relationships/customXml" Target="../ink/ink1905.xml"/><Relationship Id="rId25" Type="http://schemas.openxmlformats.org/officeDocument/2006/relationships/customXml" Target="../ink/ink1916.xml"/><Relationship Id="rId46" Type="http://schemas.openxmlformats.org/officeDocument/2006/relationships/customXml" Target="../ink/ink1927.xml"/><Relationship Id="rId67" Type="http://schemas.openxmlformats.org/officeDocument/2006/relationships/image" Target="../media/image388.png"/><Relationship Id="rId116" Type="http://schemas.openxmlformats.org/officeDocument/2006/relationships/customXml" Target="../ink/ink1962.xml"/><Relationship Id="rId137" Type="http://schemas.openxmlformats.org/officeDocument/2006/relationships/image" Target="../media/image423.png"/><Relationship Id="rId158" Type="http://schemas.openxmlformats.org/officeDocument/2006/relationships/customXml" Target="../ink/ink1983.xml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1935.xml"/><Relationship Id="rId83" Type="http://schemas.openxmlformats.org/officeDocument/2006/relationships/image" Target="../media/image396.png"/><Relationship Id="rId88" Type="http://schemas.openxmlformats.org/officeDocument/2006/relationships/customXml" Target="../ink/ink1948.xml"/><Relationship Id="rId111" Type="http://schemas.openxmlformats.org/officeDocument/2006/relationships/image" Target="../media/image410.png"/><Relationship Id="rId132" Type="http://schemas.openxmlformats.org/officeDocument/2006/relationships/customXml" Target="../ink/ink1970.xml"/><Relationship Id="rId153" Type="http://schemas.openxmlformats.org/officeDocument/2006/relationships/image" Target="../media/image431.png"/><Relationship Id="rId15" Type="http://schemas.openxmlformats.org/officeDocument/2006/relationships/customXml" Target="../ink/ink1911.xml"/><Relationship Id="rId36" Type="http://schemas.openxmlformats.org/officeDocument/2006/relationships/customXml" Target="../ink/ink1922.xml"/><Relationship Id="rId57" Type="http://schemas.openxmlformats.org/officeDocument/2006/relationships/image" Target="../media/image383.png"/><Relationship Id="rId106" Type="http://schemas.openxmlformats.org/officeDocument/2006/relationships/customXml" Target="../ink/ink1957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1919.xml"/><Relationship Id="rId52" Type="http://schemas.openxmlformats.org/officeDocument/2006/relationships/customXml" Target="../ink/ink1930.xml"/><Relationship Id="rId73" Type="http://schemas.openxmlformats.org/officeDocument/2006/relationships/image" Target="../media/image391.png"/><Relationship Id="rId78" Type="http://schemas.openxmlformats.org/officeDocument/2006/relationships/customXml" Target="../ink/ink1943.xml"/><Relationship Id="rId94" Type="http://schemas.openxmlformats.org/officeDocument/2006/relationships/customXml" Target="../ink/ink1951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1965.xml"/><Relationship Id="rId143" Type="http://schemas.openxmlformats.org/officeDocument/2006/relationships/image" Target="../media/image426.png"/><Relationship Id="rId148" Type="http://schemas.openxmlformats.org/officeDocument/2006/relationships/customXml" Target="../ink/ink1978.xml"/><Relationship Id="rId164" Type="http://schemas.openxmlformats.org/officeDocument/2006/relationships/customXml" Target="../ink/ink1986.xml"/><Relationship Id="rId169" Type="http://schemas.openxmlformats.org/officeDocument/2006/relationships/image" Target="../media/image439.png"/><Relationship Id="rId4" Type="http://schemas.openxmlformats.org/officeDocument/2006/relationships/image" Target="../media/image353.png"/><Relationship Id="rId9" Type="http://schemas.openxmlformats.org/officeDocument/2006/relationships/customXml" Target="../ink/ink1908.xml"/><Relationship Id="rId26" Type="http://schemas.openxmlformats.org/officeDocument/2006/relationships/image" Target="../media/image365.png"/><Relationship Id="rId47" Type="http://schemas.openxmlformats.org/officeDocument/2006/relationships/image" Target="../media/image378.png"/><Relationship Id="rId68" Type="http://schemas.openxmlformats.org/officeDocument/2006/relationships/customXml" Target="../ink/ink1938.xml"/><Relationship Id="rId89" Type="http://schemas.openxmlformats.org/officeDocument/2006/relationships/image" Target="../media/image399.png"/><Relationship Id="rId112" Type="http://schemas.openxmlformats.org/officeDocument/2006/relationships/customXml" Target="../ink/ink1960.xml"/><Relationship Id="rId133" Type="http://schemas.openxmlformats.org/officeDocument/2006/relationships/image" Target="../media/image421.png"/><Relationship Id="rId154" Type="http://schemas.openxmlformats.org/officeDocument/2006/relationships/customXml" Target="../ink/ink1981.xml"/><Relationship Id="rId16" Type="http://schemas.openxmlformats.org/officeDocument/2006/relationships/image" Target="../media/image360.png"/><Relationship Id="rId37" Type="http://schemas.openxmlformats.org/officeDocument/2006/relationships/image" Target="../media/image372.png"/><Relationship Id="rId58" Type="http://schemas.openxmlformats.org/officeDocument/2006/relationships/customXml" Target="../ink/ink1933.xml"/><Relationship Id="rId79" Type="http://schemas.openxmlformats.org/officeDocument/2006/relationships/image" Target="../media/image394.png"/><Relationship Id="rId102" Type="http://schemas.openxmlformats.org/officeDocument/2006/relationships/customXml" Target="../ink/ink1955.xml"/><Relationship Id="rId123" Type="http://schemas.openxmlformats.org/officeDocument/2006/relationships/image" Target="../media/image416.png"/><Relationship Id="rId144" Type="http://schemas.openxmlformats.org/officeDocument/2006/relationships/customXml" Target="../ink/ink1976.xml"/><Relationship Id="rId90" Type="http://schemas.openxmlformats.org/officeDocument/2006/relationships/customXml" Target="../ink/ink1949.xml"/><Relationship Id="rId165" Type="http://schemas.openxmlformats.org/officeDocument/2006/relationships/image" Target="../media/image437.png"/><Relationship Id="rId27" Type="http://schemas.openxmlformats.org/officeDocument/2006/relationships/customXml" Target="../ink/ink1917.xml"/><Relationship Id="rId48" Type="http://schemas.openxmlformats.org/officeDocument/2006/relationships/customXml" Target="../ink/ink1928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34" Type="http://schemas.openxmlformats.org/officeDocument/2006/relationships/customXml" Target="../ink/ink1971.xml"/><Relationship Id="rId80" Type="http://schemas.openxmlformats.org/officeDocument/2006/relationships/customXml" Target="../ink/ink1944.xml"/><Relationship Id="rId155" Type="http://schemas.openxmlformats.org/officeDocument/2006/relationships/image" Target="../media/image432.png"/><Relationship Id="rId17" Type="http://schemas.openxmlformats.org/officeDocument/2006/relationships/customXml" Target="../ink/ink1912.xml"/><Relationship Id="rId38" Type="http://schemas.openxmlformats.org/officeDocument/2006/relationships/customXml" Target="../ink/ink1923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24" Type="http://schemas.openxmlformats.org/officeDocument/2006/relationships/customXml" Target="../ink/ink1966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1999.xml"/><Relationship Id="rId42" Type="http://schemas.openxmlformats.org/officeDocument/2006/relationships/customXml" Target="../ink/ink2010.xml"/><Relationship Id="rId63" Type="http://schemas.openxmlformats.org/officeDocument/2006/relationships/image" Target="../media/image386.png"/><Relationship Id="rId84" Type="http://schemas.openxmlformats.org/officeDocument/2006/relationships/customXml" Target="../ink/ink2031.xml"/><Relationship Id="rId138" Type="http://schemas.openxmlformats.org/officeDocument/2006/relationships/customXml" Target="../ink/ink2058.xml"/><Relationship Id="rId159" Type="http://schemas.openxmlformats.org/officeDocument/2006/relationships/image" Target="../media/image434.png"/><Relationship Id="rId170" Type="http://schemas.openxmlformats.org/officeDocument/2006/relationships/customXml" Target="../ink/ink2074.xml"/><Relationship Id="rId107" Type="http://schemas.openxmlformats.org/officeDocument/2006/relationships/image" Target="../media/image408.png"/><Relationship Id="rId11" Type="http://schemas.openxmlformats.org/officeDocument/2006/relationships/customXml" Target="../ink/ink1994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2026.xml"/><Relationship Id="rId128" Type="http://schemas.openxmlformats.org/officeDocument/2006/relationships/customXml" Target="../ink/ink2053.xml"/><Relationship Id="rId149" Type="http://schemas.openxmlformats.org/officeDocument/2006/relationships/image" Target="../media/image429.png"/><Relationship Id="rId5" Type="http://schemas.openxmlformats.org/officeDocument/2006/relationships/customXml" Target="../ink/ink1991.xml"/><Relationship Id="rId95" Type="http://schemas.openxmlformats.org/officeDocument/2006/relationships/image" Target="../media/image402.png"/><Relationship Id="rId160" Type="http://schemas.openxmlformats.org/officeDocument/2006/relationships/customXml" Target="../ink/ink2069.xml"/><Relationship Id="rId181" Type="http://schemas.openxmlformats.org/officeDocument/2006/relationships/image" Target="../media/image445.png"/><Relationship Id="rId22" Type="http://schemas.openxmlformats.org/officeDocument/2006/relationships/image" Target="../media/image363.png"/><Relationship Id="rId43" Type="http://schemas.openxmlformats.org/officeDocument/2006/relationships/image" Target="../media/image376.png"/><Relationship Id="rId64" Type="http://schemas.openxmlformats.org/officeDocument/2006/relationships/customXml" Target="../ink/ink2021.xml"/><Relationship Id="rId118" Type="http://schemas.openxmlformats.org/officeDocument/2006/relationships/customXml" Target="../ink/ink2048.xml"/><Relationship Id="rId139" Type="http://schemas.openxmlformats.org/officeDocument/2006/relationships/image" Target="../media/image424.png"/><Relationship Id="rId85" Type="http://schemas.openxmlformats.org/officeDocument/2006/relationships/image" Target="../media/image397.png"/><Relationship Id="rId150" Type="http://schemas.openxmlformats.org/officeDocument/2006/relationships/customXml" Target="../ink/ink2064.xml"/><Relationship Id="rId171" Type="http://schemas.openxmlformats.org/officeDocument/2006/relationships/image" Target="../media/image440.png"/><Relationship Id="rId12" Type="http://schemas.openxmlformats.org/officeDocument/2006/relationships/image" Target="../media/image357.png"/><Relationship Id="rId33" Type="http://schemas.openxmlformats.org/officeDocument/2006/relationships/customXml" Target="../ink/ink2005.xml"/><Relationship Id="rId108" Type="http://schemas.openxmlformats.org/officeDocument/2006/relationships/customXml" Target="../ink/ink2043.xml"/><Relationship Id="rId129" Type="http://schemas.openxmlformats.org/officeDocument/2006/relationships/image" Target="../media/image419.png"/><Relationship Id="rId54" Type="http://schemas.openxmlformats.org/officeDocument/2006/relationships/customXml" Target="../ink/ink2016.xml"/><Relationship Id="rId75" Type="http://schemas.openxmlformats.org/officeDocument/2006/relationships/image" Target="../media/image392.png"/><Relationship Id="rId96" Type="http://schemas.openxmlformats.org/officeDocument/2006/relationships/customXml" Target="../ink/ink2037.xml"/><Relationship Id="rId140" Type="http://schemas.openxmlformats.org/officeDocument/2006/relationships/customXml" Target="../ink/ink2059.xml"/><Relationship Id="rId161" Type="http://schemas.openxmlformats.org/officeDocument/2006/relationships/image" Target="../media/image435.png"/><Relationship Id="rId182" Type="http://schemas.openxmlformats.org/officeDocument/2006/relationships/customXml" Target="../ink/ink2080.xml"/><Relationship Id="rId6" Type="http://schemas.openxmlformats.org/officeDocument/2006/relationships/image" Target="../media/image354.png"/><Relationship Id="rId23" Type="http://schemas.openxmlformats.org/officeDocument/2006/relationships/customXml" Target="../ink/ink2000.xml"/><Relationship Id="rId119" Type="http://schemas.openxmlformats.org/officeDocument/2006/relationships/image" Target="../media/image414.png"/><Relationship Id="rId44" Type="http://schemas.openxmlformats.org/officeDocument/2006/relationships/customXml" Target="../ink/ink2011.xml"/><Relationship Id="rId65" Type="http://schemas.openxmlformats.org/officeDocument/2006/relationships/image" Target="../media/image387.png"/><Relationship Id="rId86" Type="http://schemas.openxmlformats.org/officeDocument/2006/relationships/customXml" Target="../ink/ink2032.xml"/><Relationship Id="rId130" Type="http://schemas.openxmlformats.org/officeDocument/2006/relationships/customXml" Target="../ink/ink2054.xml"/><Relationship Id="rId151" Type="http://schemas.openxmlformats.org/officeDocument/2006/relationships/image" Target="../media/image430.png"/><Relationship Id="rId172" Type="http://schemas.openxmlformats.org/officeDocument/2006/relationships/customXml" Target="../ink/ink2075.xml"/><Relationship Id="rId13" Type="http://schemas.openxmlformats.org/officeDocument/2006/relationships/customXml" Target="../ink/ink1995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109" Type="http://schemas.openxmlformats.org/officeDocument/2006/relationships/image" Target="../media/image409.png"/><Relationship Id="rId34" Type="http://schemas.openxmlformats.org/officeDocument/2006/relationships/customXml" Target="../ink/ink2006.xml"/><Relationship Id="rId50" Type="http://schemas.openxmlformats.org/officeDocument/2006/relationships/customXml" Target="../ink/ink2014.xml"/><Relationship Id="rId55" Type="http://schemas.openxmlformats.org/officeDocument/2006/relationships/image" Target="../media/image382.png"/><Relationship Id="rId76" Type="http://schemas.openxmlformats.org/officeDocument/2006/relationships/customXml" Target="../ink/ink2027.xml"/><Relationship Id="rId97" Type="http://schemas.openxmlformats.org/officeDocument/2006/relationships/image" Target="../media/image403.png"/><Relationship Id="rId104" Type="http://schemas.openxmlformats.org/officeDocument/2006/relationships/customXml" Target="../ink/ink2041.xml"/><Relationship Id="rId120" Type="http://schemas.openxmlformats.org/officeDocument/2006/relationships/customXml" Target="../ink/ink2049.xml"/><Relationship Id="rId125" Type="http://schemas.openxmlformats.org/officeDocument/2006/relationships/image" Target="../media/image417.png"/><Relationship Id="rId141" Type="http://schemas.openxmlformats.org/officeDocument/2006/relationships/image" Target="../media/image425.png"/><Relationship Id="rId146" Type="http://schemas.openxmlformats.org/officeDocument/2006/relationships/customXml" Target="../ink/ink2062.xml"/><Relationship Id="rId167" Type="http://schemas.openxmlformats.org/officeDocument/2006/relationships/image" Target="../media/image438.png"/><Relationship Id="rId188" Type="http://schemas.openxmlformats.org/officeDocument/2006/relationships/customXml" Target="../ink/ink2083.xml"/><Relationship Id="rId7" Type="http://schemas.openxmlformats.org/officeDocument/2006/relationships/customXml" Target="../ink/ink1992.xml"/><Relationship Id="rId71" Type="http://schemas.openxmlformats.org/officeDocument/2006/relationships/image" Target="../media/image390.png"/><Relationship Id="rId92" Type="http://schemas.openxmlformats.org/officeDocument/2006/relationships/customXml" Target="../ink/ink2035.xml"/><Relationship Id="rId162" Type="http://schemas.openxmlformats.org/officeDocument/2006/relationships/customXml" Target="../ink/ink2070.xml"/><Relationship Id="rId183" Type="http://schemas.openxmlformats.org/officeDocument/2006/relationships/image" Target="../media/image446.png"/><Relationship Id="rId2" Type="http://schemas.openxmlformats.org/officeDocument/2006/relationships/image" Target="../media/image351.png"/><Relationship Id="rId29" Type="http://schemas.openxmlformats.org/officeDocument/2006/relationships/customXml" Target="../ink/ink2003.xml"/><Relationship Id="rId24" Type="http://schemas.openxmlformats.org/officeDocument/2006/relationships/image" Target="../media/image364.png"/><Relationship Id="rId40" Type="http://schemas.openxmlformats.org/officeDocument/2006/relationships/customXml" Target="../ink/ink2009.xml"/><Relationship Id="rId45" Type="http://schemas.openxmlformats.org/officeDocument/2006/relationships/image" Target="../media/image377.png"/><Relationship Id="rId66" Type="http://schemas.openxmlformats.org/officeDocument/2006/relationships/customXml" Target="../ink/ink2022.xml"/><Relationship Id="rId87" Type="http://schemas.openxmlformats.org/officeDocument/2006/relationships/image" Target="../media/image398.png"/><Relationship Id="rId110" Type="http://schemas.openxmlformats.org/officeDocument/2006/relationships/customXml" Target="../ink/ink2044.xml"/><Relationship Id="rId115" Type="http://schemas.openxmlformats.org/officeDocument/2006/relationships/image" Target="../media/image412.png"/><Relationship Id="rId131" Type="http://schemas.openxmlformats.org/officeDocument/2006/relationships/image" Target="../media/image420.png"/><Relationship Id="rId136" Type="http://schemas.openxmlformats.org/officeDocument/2006/relationships/customXml" Target="../ink/ink2057.xml"/><Relationship Id="rId157" Type="http://schemas.openxmlformats.org/officeDocument/2006/relationships/image" Target="../media/image433.png"/><Relationship Id="rId178" Type="http://schemas.openxmlformats.org/officeDocument/2006/relationships/customXml" Target="../ink/ink2078.xml"/><Relationship Id="rId61" Type="http://schemas.openxmlformats.org/officeDocument/2006/relationships/image" Target="../media/image385.png"/><Relationship Id="rId82" Type="http://schemas.openxmlformats.org/officeDocument/2006/relationships/customXml" Target="../ink/ink2030.xml"/><Relationship Id="rId152" Type="http://schemas.openxmlformats.org/officeDocument/2006/relationships/customXml" Target="../ink/ink2065.xml"/><Relationship Id="rId173" Type="http://schemas.openxmlformats.org/officeDocument/2006/relationships/image" Target="../media/image441.png"/><Relationship Id="rId19" Type="http://schemas.openxmlformats.org/officeDocument/2006/relationships/customXml" Target="../ink/ink1998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2017.xml"/><Relationship Id="rId77" Type="http://schemas.openxmlformats.org/officeDocument/2006/relationships/image" Target="../media/image393.png"/><Relationship Id="rId100" Type="http://schemas.openxmlformats.org/officeDocument/2006/relationships/customXml" Target="../ink/ink2039.xml"/><Relationship Id="rId105" Type="http://schemas.openxmlformats.org/officeDocument/2006/relationships/image" Target="../media/image407.png"/><Relationship Id="rId126" Type="http://schemas.openxmlformats.org/officeDocument/2006/relationships/customXml" Target="../ink/ink2052.xml"/><Relationship Id="rId147" Type="http://schemas.openxmlformats.org/officeDocument/2006/relationships/image" Target="../media/image428.png"/><Relationship Id="rId168" Type="http://schemas.openxmlformats.org/officeDocument/2006/relationships/customXml" Target="../ink/ink2073.xml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2025.xml"/><Relationship Id="rId93" Type="http://schemas.openxmlformats.org/officeDocument/2006/relationships/image" Target="../media/image401.png"/><Relationship Id="rId98" Type="http://schemas.openxmlformats.org/officeDocument/2006/relationships/customXml" Target="../ink/ink2038.xml"/><Relationship Id="rId121" Type="http://schemas.openxmlformats.org/officeDocument/2006/relationships/image" Target="../media/image415.png"/><Relationship Id="rId142" Type="http://schemas.openxmlformats.org/officeDocument/2006/relationships/customXml" Target="../ink/ink2060.xml"/><Relationship Id="rId163" Type="http://schemas.openxmlformats.org/officeDocument/2006/relationships/image" Target="../media/image436.png"/><Relationship Id="rId184" Type="http://schemas.openxmlformats.org/officeDocument/2006/relationships/customXml" Target="../ink/ink2081.xml"/><Relationship Id="rId189" Type="http://schemas.openxmlformats.org/officeDocument/2006/relationships/image" Target="../media/image449.png"/><Relationship Id="rId3" Type="http://schemas.openxmlformats.org/officeDocument/2006/relationships/customXml" Target="../ink/ink1990.xml"/><Relationship Id="rId25" Type="http://schemas.openxmlformats.org/officeDocument/2006/relationships/customXml" Target="../ink/ink2001.xml"/><Relationship Id="rId46" Type="http://schemas.openxmlformats.org/officeDocument/2006/relationships/customXml" Target="../ink/ink2012.xml"/><Relationship Id="rId67" Type="http://schemas.openxmlformats.org/officeDocument/2006/relationships/image" Target="../media/image388.png"/><Relationship Id="rId116" Type="http://schemas.openxmlformats.org/officeDocument/2006/relationships/customXml" Target="../ink/ink2047.xml"/><Relationship Id="rId137" Type="http://schemas.openxmlformats.org/officeDocument/2006/relationships/image" Target="../media/image423.png"/><Relationship Id="rId158" Type="http://schemas.openxmlformats.org/officeDocument/2006/relationships/customXml" Target="../ink/ink2068.xml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2020.xml"/><Relationship Id="rId83" Type="http://schemas.openxmlformats.org/officeDocument/2006/relationships/image" Target="../media/image396.png"/><Relationship Id="rId88" Type="http://schemas.openxmlformats.org/officeDocument/2006/relationships/customXml" Target="../ink/ink2033.xml"/><Relationship Id="rId111" Type="http://schemas.openxmlformats.org/officeDocument/2006/relationships/image" Target="../media/image410.png"/><Relationship Id="rId132" Type="http://schemas.openxmlformats.org/officeDocument/2006/relationships/customXml" Target="../ink/ink2055.xml"/><Relationship Id="rId153" Type="http://schemas.openxmlformats.org/officeDocument/2006/relationships/image" Target="../media/image431.png"/><Relationship Id="rId174" Type="http://schemas.openxmlformats.org/officeDocument/2006/relationships/customXml" Target="../ink/ink2076.xml"/><Relationship Id="rId179" Type="http://schemas.openxmlformats.org/officeDocument/2006/relationships/image" Target="../media/image444.png"/><Relationship Id="rId15" Type="http://schemas.openxmlformats.org/officeDocument/2006/relationships/customXml" Target="../ink/ink1996.xml"/><Relationship Id="rId36" Type="http://schemas.openxmlformats.org/officeDocument/2006/relationships/customXml" Target="../ink/ink2007.xml"/><Relationship Id="rId57" Type="http://schemas.openxmlformats.org/officeDocument/2006/relationships/image" Target="../media/image383.png"/><Relationship Id="rId106" Type="http://schemas.openxmlformats.org/officeDocument/2006/relationships/customXml" Target="../ink/ink2042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2004.xml"/><Relationship Id="rId52" Type="http://schemas.openxmlformats.org/officeDocument/2006/relationships/customXml" Target="../ink/ink2015.xml"/><Relationship Id="rId73" Type="http://schemas.openxmlformats.org/officeDocument/2006/relationships/image" Target="../media/image391.png"/><Relationship Id="rId78" Type="http://schemas.openxmlformats.org/officeDocument/2006/relationships/customXml" Target="../ink/ink2028.xml"/><Relationship Id="rId94" Type="http://schemas.openxmlformats.org/officeDocument/2006/relationships/customXml" Target="../ink/ink2036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2050.xml"/><Relationship Id="rId143" Type="http://schemas.openxmlformats.org/officeDocument/2006/relationships/image" Target="../media/image426.png"/><Relationship Id="rId148" Type="http://schemas.openxmlformats.org/officeDocument/2006/relationships/customXml" Target="../ink/ink2063.xml"/><Relationship Id="rId164" Type="http://schemas.openxmlformats.org/officeDocument/2006/relationships/customXml" Target="../ink/ink2071.xml"/><Relationship Id="rId169" Type="http://schemas.openxmlformats.org/officeDocument/2006/relationships/image" Target="../media/image439.png"/><Relationship Id="rId185" Type="http://schemas.openxmlformats.org/officeDocument/2006/relationships/image" Target="../media/image447.png"/><Relationship Id="rId4" Type="http://schemas.openxmlformats.org/officeDocument/2006/relationships/image" Target="../media/image353.png"/><Relationship Id="rId9" Type="http://schemas.openxmlformats.org/officeDocument/2006/relationships/customXml" Target="../ink/ink1993.xml"/><Relationship Id="rId180" Type="http://schemas.openxmlformats.org/officeDocument/2006/relationships/customXml" Target="../ink/ink2079.xml"/><Relationship Id="rId26" Type="http://schemas.openxmlformats.org/officeDocument/2006/relationships/image" Target="../media/image365.png"/><Relationship Id="rId47" Type="http://schemas.openxmlformats.org/officeDocument/2006/relationships/image" Target="../media/image378.png"/><Relationship Id="rId68" Type="http://schemas.openxmlformats.org/officeDocument/2006/relationships/customXml" Target="../ink/ink2023.xml"/><Relationship Id="rId89" Type="http://schemas.openxmlformats.org/officeDocument/2006/relationships/image" Target="../media/image399.png"/><Relationship Id="rId112" Type="http://schemas.openxmlformats.org/officeDocument/2006/relationships/customXml" Target="../ink/ink2045.xml"/><Relationship Id="rId133" Type="http://schemas.openxmlformats.org/officeDocument/2006/relationships/image" Target="../media/image421.png"/><Relationship Id="rId154" Type="http://schemas.openxmlformats.org/officeDocument/2006/relationships/customXml" Target="../ink/ink2066.xml"/><Relationship Id="rId175" Type="http://schemas.openxmlformats.org/officeDocument/2006/relationships/image" Target="../media/image442.png"/><Relationship Id="rId16" Type="http://schemas.openxmlformats.org/officeDocument/2006/relationships/image" Target="../media/image360.png"/><Relationship Id="rId37" Type="http://schemas.openxmlformats.org/officeDocument/2006/relationships/image" Target="../media/image372.png"/><Relationship Id="rId58" Type="http://schemas.openxmlformats.org/officeDocument/2006/relationships/customXml" Target="../ink/ink2018.xml"/><Relationship Id="rId79" Type="http://schemas.openxmlformats.org/officeDocument/2006/relationships/image" Target="../media/image394.png"/><Relationship Id="rId102" Type="http://schemas.openxmlformats.org/officeDocument/2006/relationships/customXml" Target="../ink/ink2040.xml"/><Relationship Id="rId123" Type="http://schemas.openxmlformats.org/officeDocument/2006/relationships/image" Target="../media/image416.png"/><Relationship Id="rId144" Type="http://schemas.openxmlformats.org/officeDocument/2006/relationships/customXml" Target="../ink/ink2061.xml"/><Relationship Id="rId90" Type="http://schemas.openxmlformats.org/officeDocument/2006/relationships/customXml" Target="../ink/ink2034.xml"/><Relationship Id="rId165" Type="http://schemas.openxmlformats.org/officeDocument/2006/relationships/image" Target="../media/image437.png"/><Relationship Id="rId186" Type="http://schemas.openxmlformats.org/officeDocument/2006/relationships/customXml" Target="../ink/ink2082.xml"/><Relationship Id="rId27" Type="http://schemas.openxmlformats.org/officeDocument/2006/relationships/customXml" Target="../ink/ink2002.xml"/><Relationship Id="rId48" Type="http://schemas.openxmlformats.org/officeDocument/2006/relationships/customXml" Target="../ink/ink2013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34" Type="http://schemas.openxmlformats.org/officeDocument/2006/relationships/customXml" Target="../ink/ink2056.xml"/><Relationship Id="rId80" Type="http://schemas.openxmlformats.org/officeDocument/2006/relationships/customXml" Target="../ink/ink2029.xml"/><Relationship Id="rId155" Type="http://schemas.openxmlformats.org/officeDocument/2006/relationships/image" Target="../media/image432.png"/><Relationship Id="rId176" Type="http://schemas.openxmlformats.org/officeDocument/2006/relationships/customXml" Target="../ink/ink2077.xml"/><Relationship Id="rId17" Type="http://schemas.openxmlformats.org/officeDocument/2006/relationships/customXml" Target="../ink/ink1997.xml"/><Relationship Id="rId38" Type="http://schemas.openxmlformats.org/officeDocument/2006/relationships/customXml" Target="../ink/ink2008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24" Type="http://schemas.openxmlformats.org/officeDocument/2006/relationships/customXml" Target="../ink/ink2051.xml"/><Relationship Id="rId70" Type="http://schemas.openxmlformats.org/officeDocument/2006/relationships/customXml" Target="../ink/ink2024.xml"/><Relationship Id="rId91" Type="http://schemas.openxmlformats.org/officeDocument/2006/relationships/image" Target="../media/image400.png"/><Relationship Id="rId145" Type="http://schemas.openxmlformats.org/officeDocument/2006/relationships/image" Target="../media/image427.png"/><Relationship Id="rId166" Type="http://schemas.openxmlformats.org/officeDocument/2006/relationships/customXml" Target="../ink/ink2072.xml"/><Relationship Id="rId187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2046.xml"/><Relationship Id="rId60" Type="http://schemas.openxmlformats.org/officeDocument/2006/relationships/customXml" Target="../ink/ink2019.xml"/><Relationship Id="rId81" Type="http://schemas.openxmlformats.org/officeDocument/2006/relationships/image" Target="../media/image395.png"/><Relationship Id="rId135" Type="http://schemas.openxmlformats.org/officeDocument/2006/relationships/image" Target="../media/image422.png"/><Relationship Id="rId156" Type="http://schemas.openxmlformats.org/officeDocument/2006/relationships/customXml" Target="../ink/ink2067.xml"/><Relationship Id="rId177" Type="http://schemas.openxmlformats.org/officeDocument/2006/relationships/image" Target="../media/image443.png"/></Relationships>
</file>

<file path=ppt/slides/_rels/slide6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2093.xml"/><Relationship Id="rId42" Type="http://schemas.openxmlformats.org/officeDocument/2006/relationships/customXml" Target="../ink/ink2104.xml"/><Relationship Id="rId63" Type="http://schemas.openxmlformats.org/officeDocument/2006/relationships/image" Target="../media/image386.png"/><Relationship Id="rId84" Type="http://schemas.openxmlformats.org/officeDocument/2006/relationships/customXml" Target="../ink/ink2125.xml"/><Relationship Id="rId138" Type="http://schemas.openxmlformats.org/officeDocument/2006/relationships/customXml" Target="../ink/ink2152.xml"/><Relationship Id="rId159" Type="http://schemas.openxmlformats.org/officeDocument/2006/relationships/image" Target="../media/image434.png"/><Relationship Id="rId170" Type="http://schemas.openxmlformats.org/officeDocument/2006/relationships/customXml" Target="../ink/ink2168.xml"/><Relationship Id="rId191" Type="http://schemas.openxmlformats.org/officeDocument/2006/relationships/image" Target="../media/image450.png"/><Relationship Id="rId107" Type="http://schemas.openxmlformats.org/officeDocument/2006/relationships/image" Target="../media/image408.png"/><Relationship Id="rId11" Type="http://schemas.openxmlformats.org/officeDocument/2006/relationships/customXml" Target="../ink/ink2088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2120.xml"/><Relationship Id="rId128" Type="http://schemas.openxmlformats.org/officeDocument/2006/relationships/customXml" Target="../ink/ink2147.xml"/><Relationship Id="rId149" Type="http://schemas.openxmlformats.org/officeDocument/2006/relationships/image" Target="../media/image429.png"/><Relationship Id="rId5" Type="http://schemas.openxmlformats.org/officeDocument/2006/relationships/customXml" Target="../ink/ink2085.xml"/><Relationship Id="rId95" Type="http://schemas.openxmlformats.org/officeDocument/2006/relationships/image" Target="../media/image402.png"/><Relationship Id="rId160" Type="http://schemas.openxmlformats.org/officeDocument/2006/relationships/customXml" Target="../ink/ink2163.xml"/><Relationship Id="rId181" Type="http://schemas.openxmlformats.org/officeDocument/2006/relationships/image" Target="../media/image445.png"/><Relationship Id="rId22" Type="http://schemas.openxmlformats.org/officeDocument/2006/relationships/image" Target="../media/image363.png"/><Relationship Id="rId43" Type="http://schemas.openxmlformats.org/officeDocument/2006/relationships/image" Target="../media/image376.png"/><Relationship Id="rId64" Type="http://schemas.openxmlformats.org/officeDocument/2006/relationships/customXml" Target="../ink/ink2115.xml"/><Relationship Id="rId118" Type="http://schemas.openxmlformats.org/officeDocument/2006/relationships/customXml" Target="../ink/ink2142.xml"/><Relationship Id="rId139" Type="http://schemas.openxmlformats.org/officeDocument/2006/relationships/image" Target="../media/image424.png"/><Relationship Id="rId85" Type="http://schemas.openxmlformats.org/officeDocument/2006/relationships/image" Target="../media/image397.png"/><Relationship Id="rId150" Type="http://schemas.openxmlformats.org/officeDocument/2006/relationships/customXml" Target="../ink/ink2158.xml"/><Relationship Id="rId171" Type="http://schemas.openxmlformats.org/officeDocument/2006/relationships/image" Target="../media/image440.png"/><Relationship Id="rId192" Type="http://schemas.openxmlformats.org/officeDocument/2006/relationships/customXml" Target="../ink/ink2179.xml"/><Relationship Id="rId12" Type="http://schemas.openxmlformats.org/officeDocument/2006/relationships/image" Target="../media/image357.png"/><Relationship Id="rId33" Type="http://schemas.openxmlformats.org/officeDocument/2006/relationships/customXml" Target="../ink/ink2099.xml"/><Relationship Id="rId108" Type="http://schemas.openxmlformats.org/officeDocument/2006/relationships/customXml" Target="../ink/ink2137.xml"/><Relationship Id="rId129" Type="http://schemas.openxmlformats.org/officeDocument/2006/relationships/image" Target="../media/image419.png"/><Relationship Id="rId54" Type="http://schemas.openxmlformats.org/officeDocument/2006/relationships/customXml" Target="../ink/ink2110.xml"/><Relationship Id="rId75" Type="http://schemas.openxmlformats.org/officeDocument/2006/relationships/image" Target="../media/image392.png"/><Relationship Id="rId96" Type="http://schemas.openxmlformats.org/officeDocument/2006/relationships/customXml" Target="../ink/ink2131.xml"/><Relationship Id="rId140" Type="http://schemas.openxmlformats.org/officeDocument/2006/relationships/customXml" Target="../ink/ink2153.xml"/><Relationship Id="rId161" Type="http://schemas.openxmlformats.org/officeDocument/2006/relationships/image" Target="../media/image435.png"/><Relationship Id="rId182" Type="http://schemas.openxmlformats.org/officeDocument/2006/relationships/customXml" Target="../ink/ink2174.xml"/><Relationship Id="rId6" Type="http://schemas.openxmlformats.org/officeDocument/2006/relationships/image" Target="../media/image354.png"/><Relationship Id="rId23" Type="http://schemas.openxmlformats.org/officeDocument/2006/relationships/customXml" Target="../ink/ink2094.xml"/><Relationship Id="rId119" Type="http://schemas.openxmlformats.org/officeDocument/2006/relationships/image" Target="../media/image414.png"/><Relationship Id="rId44" Type="http://schemas.openxmlformats.org/officeDocument/2006/relationships/customXml" Target="../ink/ink2105.xml"/><Relationship Id="rId65" Type="http://schemas.openxmlformats.org/officeDocument/2006/relationships/image" Target="../media/image387.png"/><Relationship Id="rId86" Type="http://schemas.openxmlformats.org/officeDocument/2006/relationships/customXml" Target="../ink/ink2126.xml"/><Relationship Id="rId130" Type="http://schemas.openxmlformats.org/officeDocument/2006/relationships/customXml" Target="../ink/ink2148.xml"/><Relationship Id="rId151" Type="http://schemas.openxmlformats.org/officeDocument/2006/relationships/image" Target="../media/image430.png"/><Relationship Id="rId172" Type="http://schemas.openxmlformats.org/officeDocument/2006/relationships/customXml" Target="../ink/ink2169.xml"/><Relationship Id="rId193" Type="http://schemas.openxmlformats.org/officeDocument/2006/relationships/image" Target="../media/image451.png"/><Relationship Id="rId13" Type="http://schemas.openxmlformats.org/officeDocument/2006/relationships/customXml" Target="../ink/ink2089.xml"/><Relationship Id="rId109" Type="http://schemas.openxmlformats.org/officeDocument/2006/relationships/image" Target="../media/image409.png"/><Relationship Id="rId34" Type="http://schemas.openxmlformats.org/officeDocument/2006/relationships/customXml" Target="../ink/ink2100.xml"/><Relationship Id="rId55" Type="http://schemas.openxmlformats.org/officeDocument/2006/relationships/image" Target="../media/image382.png"/><Relationship Id="rId76" Type="http://schemas.openxmlformats.org/officeDocument/2006/relationships/customXml" Target="../ink/ink2121.xml"/><Relationship Id="rId97" Type="http://schemas.openxmlformats.org/officeDocument/2006/relationships/image" Target="../media/image403.png"/><Relationship Id="rId120" Type="http://schemas.openxmlformats.org/officeDocument/2006/relationships/customXml" Target="../ink/ink2143.xml"/><Relationship Id="rId141" Type="http://schemas.openxmlformats.org/officeDocument/2006/relationships/image" Target="../media/image425.png"/><Relationship Id="rId7" Type="http://schemas.openxmlformats.org/officeDocument/2006/relationships/customXml" Target="../ink/ink2086.xml"/><Relationship Id="rId71" Type="http://schemas.openxmlformats.org/officeDocument/2006/relationships/image" Target="../media/image390.png"/><Relationship Id="rId92" Type="http://schemas.openxmlformats.org/officeDocument/2006/relationships/customXml" Target="../ink/ink2129.xml"/><Relationship Id="rId162" Type="http://schemas.openxmlformats.org/officeDocument/2006/relationships/customXml" Target="../ink/ink2164.xml"/><Relationship Id="rId183" Type="http://schemas.openxmlformats.org/officeDocument/2006/relationships/image" Target="../media/image446.png"/><Relationship Id="rId2" Type="http://schemas.openxmlformats.org/officeDocument/2006/relationships/image" Target="../media/image351.png"/><Relationship Id="rId29" Type="http://schemas.openxmlformats.org/officeDocument/2006/relationships/customXml" Target="../ink/ink2097.xml"/><Relationship Id="rId24" Type="http://schemas.openxmlformats.org/officeDocument/2006/relationships/image" Target="../media/image364.png"/><Relationship Id="rId40" Type="http://schemas.openxmlformats.org/officeDocument/2006/relationships/customXml" Target="../ink/ink2103.xml"/><Relationship Id="rId45" Type="http://schemas.openxmlformats.org/officeDocument/2006/relationships/image" Target="../media/image377.png"/><Relationship Id="rId66" Type="http://schemas.openxmlformats.org/officeDocument/2006/relationships/customXml" Target="../ink/ink2116.xml"/><Relationship Id="rId87" Type="http://schemas.openxmlformats.org/officeDocument/2006/relationships/image" Target="../media/image398.png"/><Relationship Id="rId110" Type="http://schemas.openxmlformats.org/officeDocument/2006/relationships/customXml" Target="../ink/ink2138.xml"/><Relationship Id="rId115" Type="http://schemas.openxmlformats.org/officeDocument/2006/relationships/image" Target="../media/image412.png"/><Relationship Id="rId131" Type="http://schemas.openxmlformats.org/officeDocument/2006/relationships/image" Target="../media/image420.png"/><Relationship Id="rId136" Type="http://schemas.openxmlformats.org/officeDocument/2006/relationships/customXml" Target="../ink/ink2151.xml"/><Relationship Id="rId157" Type="http://schemas.openxmlformats.org/officeDocument/2006/relationships/image" Target="../media/image433.png"/><Relationship Id="rId178" Type="http://schemas.openxmlformats.org/officeDocument/2006/relationships/customXml" Target="../ink/ink2172.xml"/><Relationship Id="rId61" Type="http://schemas.openxmlformats.org/officeDocument/2006/relationships/image" Target="../media/image385.png"/><Relationship Id="rId82" Type="http://schemas.openxmlformats.org/officeDocument/2006/relationships/customXml" Target="../ink/ink2124.xml"/><Relationship Id="rId152" Type="http://schemas.openxmlformats.org/officeDocument/2006/relationships/customXml" Target="../ink/ink2159.xml"/><Relationship Id="rId173" Type="http://schemas.openxmlformats.org/officeDocument/2006/relationships/image" Target="../media/image441.png"/><Relationship Id="rId194" Type="http://schemas.openxmlformats.org/officeDocument/2006/relationships/customXml" Target="../ink/ink2180.xml"/><Relationship Id="rId199" Type="http://schemas.openxmlformats.org/officeDocument/2006/relationships/image" Target="../media/image454.png"/><Relationship Id="rId19" Type="http://schemas.openxmlformats.org/officeDocument/2006/relationships/customXml" Target="../ink/ink2092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2111.xml"/><Relationship Id="rId77" Type="http://schemas.openxmlformats.org/officeDocument/2006/relationships/image" Target="../media/image393.png"/><Relationship Id="rId100" Type="http://schemas.openxmlformats.org/officeDocument/2006/relationships/customXml" Target="../ink/ink2133.xml"/><Relationship Id="rId105" Type="http://schemas.openxmlformats.org/officeDocument/2006/relationships/image" Target="../media/image407.png"/><Relationship Id="rId126" Type="http://schemas.openxmlformats.org/officeDocument/2006/relationships/customXml" Target="../ink/ink2146.xml"/><Relationship Id="rId147" Type="http://schemas.openxmlformats.org/officeDocument/2006/relationships/image" Target="../media/image428.png"/><Relationship Id="rId168" Type="http://schemas.openxmlformats.org/officeDocument/2006/relationships/customXml" Target="../ink/ink2167.xml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2119.xml"/><Relationship Id="rId93" Type="http://schemas.openxmlformats.org/officeDocument/2006/relationships/image" Target="../media/image401.png"/><Relationship Id="rId98" Type="http://schemas.openxmlformats.org/officeDocument/2006/relationships/customXml" Target="../ink/ink2132.xml"/><Relationship Id="rId121" Type="http://schemas.openxmlformats.org/officeDocument/2006/relationships/image" Target="../media/image415.png"/><Relationship Id="rId142" Type="http://schemas.openxmlformats.org/officeDocument/2006/relationships/customXml" Target="../ink/ink2154.xml"/><Relationship Id="rId163" Type="http://schemas.openxmlformats.org/officeDocument/2006/relationships/image" Target="../media/image436.png"/><Relationship Id="rId184" Type="http://schemas.openxmlformats.org/officeDocument/2006/relationships/customXml" Target="../ink/ink2175.xml"/><Relationship Id="rId189" Type="http://schemas.openxmlformats.org/officeDocument/2006/relationships/image" Target="../media/image449.png"/><Relationship Id="rId3" Type="http://schemas.openxmlformats.org/officeDocument/2006/relationships/customXml" Target="../ink/ink2084.xml"/><Relationship Id="rId25" Type="http://schemas.openxmlformats.org/officeDocument/2006/relationships/customXml" Target="../ink/ink2095.xml"/><Relationship Id="rId46" Type="http://schemas.openxmlformats.org/officeDocument/2006/relationships/customXml" Target="../ink/ink2106.xml"/><Relationship Id="rId67" Type="http://schemas.openxmlformats.org/officeDocument/2006/relationships/image" Target="../media/image388.png"/><Relationship Id="rId116" Type="http://schemas.openxmlformats.org/officeDocument/2006/relationships/customXml" Target="../ink/ink2141.xml"/><Relationship Id="rId137" Type="http://schemas.openxmlformats.org/officeDocument/2006/relationships/image" Target="../media/image423.png"/><Relationship Id="rId158" Type="http://schemas.openxmlformats.org/officeDocument/2006/relationships/customXml" Target="../ink/ink2162.xml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2114.xml"/><Relationship Id="rId83" Type="http://schemas.openxmlformats.org/officeDocument/2006/relationships/image" Target="../media/image396.png"/><Relationship Id="rId88" Type="http://schemas.openxmlformats.org/officeDocument/2006/relationships/customXml" Target="../ink/ink2127.xml"/><Relationship Id="rId111" Type="http://schemas.openxmlformats.org/officeDocument/2006/relationships/image" Target="../media/image410.png"/><Relationship Id="rId132" Type="http://schemas.openxmlformats.org/officeDocument/2006/relationships/customXml" Target="../ink/ink2149.xml"/><Relationship Id="rId153" Type="http://schemas.openxmlformats.org/officeDocument/2006/relationships/image" Target="../media/image431.png"/><Relationship Id="rId174" Type="http://schemas.openxmlformats.org/officeDocument/2006/relationships/customXml" Target="../ink/ink2170.xml"/><Relationship Id="rId179" Type="http://schemas.openxmlformats.org/officeDocument/2006/relationships/image" Target="../media/image444.png"/><Relationship Id="rId195" Type="http://schemas.openxmlformats.org/officeDocument/2006/relationships/image" Target="../media/image452.png"/><Relationship Id="rId190" Type="http://schemas.openxmlformats.org/officeDocument/2006/relationships/customXml" Target="../ink/ink2178.xml"/><Relationship Id="rId15" Type="http://schemas.openxmlformats.org/officeDocument/2006/relationships/customXml" Target="../ink/ink2090.xml"/><Relationship Id="rId36" Type="http://schemas.openxmlformats.org/officeDocument/2006/relationships/customXml" Target="../ink/ink2101.xml"/><Relationship Id="rId57" Type="http://schemas.openxmlformats.org/officeDocument/2006/relationships/image" Target="../media/image383.png"/><Relationship Id="rId106" Type="http://schemas.openxmlformats.org/officeDocument/2006/relationships/customXml" Target="../ink/ink2136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2098.xml"/><Relationship Id="rId52" Type="http://schemas.openxmlformats.org/officeDocument/2006/relationships/customXml" Target="../ink/ink2109.xml"/><Relationship Id="rId73" Type="http://schemas.openxmlformats.org/officeDocument/2006/relationships/image" Target="../media/image391.png"/><Relationship Id="rId78" Type="http://schemas.openxmlformats.org/officeDocument/2006/relationships/customXml" Target="../ink/ink2122.xml"/><Relationship Id="rId94" Type="http://schemas.openxmlformats.org/officeDocument/2006/relationships/customXml" Target="../ink/ink2130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2144.xml"/><Relationship Id="rId143" Type="http://schemas.openxmlformats.org/officeDocument/2006/relationships/image" Target="../media/image426.png"/><Relationship Id="rId148" Type="http://schemas.openxmlformats.org/officeDocument/2006/relationships/customXml" Target="../ink/ink2157.xml"/><Relationship Id="rId164" Type="http://schemas.openxmlformats.org/officeDocument/2006/relationships/customXml" Target="../ink/ink2165.xml"/><Relationship Id="rId169" Type="http://schemas.openxmlformats.org/officeDocument/2006/relationships/image" Target="../media/image439.png"/><Relationship Id="rId185" Type="http://schemas.openxmlformats.org/officeDocument/2006/relationships/image" Target="../media/image447.png"/><Relationship Id="rId4" Type="http://schemas.openxmlformats.org/officeDocument/2006/relationships/image" Target="../media/image353.png"/><Relationship Id="rId9" Type="http://schemas.openxmlformats.org/officeDocument/2006/relationships/customXml" Target="../ink/ink2087.xml"/><Relationship Id="rId180" Type="http://schemas.openxmlformats.org/officeDocument/2006/relationships/customXml" Target="../ink/ink2173.xml"/><Relationship Id="rId26" Type="http://schemas.openxmlformats.org/officeDocument/2006/relationships/image" Target="../media/image365.png"/><Relationship Id="rId47" Type="http://schemas.openxmlformats.org/officeDocument/2006/relationships/image" Target="../media/image378.png"/><Relationship Id="rId68" Type="http://schemas.openxmlformats.org/officeDocument/2006/relationships/customXml" Target="../ink/ink2117.xml"/><Relationship Id="rId89" Type="http://schemas.openxmlformats.org/officeDocument/2006/relationships/image" Target="../media/image399.png"/><Relationship Id="rId112" Type="http://schemas.openxmlformats.org/officeDocument/2006/relationships/customXml" Target="../ink/ink2139.xml"/><Relationship Id="rId133" Type="http://schemas.openxmlformats.org/officeDocument/2006/relationships/image" Target="../media/image421.png"/><Relationship Id="rId154" Type="http://schemas.openxmlformats.org/officeDocument/2006/relationships/customXml" Target="../ink/ink2160.xml"/><Relationship Id="rId175" Type="http://schemas.openxmlformats.org/officeDocument/2006/relationships/image" Target="../media/image442.png"/><Relationship Id="rId196" Type="http://schemas.openxmlformats.org/officeDocument/2006/relationships/customXml" Target="../ink/ink2181.xml"/><Relationship Id="rId16" Type="http://schemas.openxmlformats.org/officeDocument/2006/relationships/image" Target="../media/image360.png"/><Relationship Id="rId37" Type="http://schemas.openxmlformats.org/officeDocument/2006/relationships/image" Target="../media/image372.png"/><Relationship Id="rId58" Type="http://schemas.openxmlformats.org/officeDocument/2006/relationships/customXml" Target="../ink/ink2112.xml"/><Relationship Id="rId79" Type="http://schemas.openxmlformats.org/officeDocument/2006/relationships/image" Target="../media/image394.png"/><Relationship Id="rId102" Type="http://schemas.openxmlformats.org/officeDocument/2006/relationships/customXml" Target="../ink/ink2134.xml"/><Relationship Id="rId123" Type="http://schemas.openxmlformats.org/officeDocument/2006/relationships/image" Target="../media/image416.png"/><Relationship Id="rId144" Type="http://schemas.openxmlformats.org/officeDocument/2006/relationships/customXml" Target="../ink/ink2155.xml"/><Relationship Id="rId90" Type="http://schemas.openxmlformats.org/officeDocument/2006/relationships/customXml" Target="../ink/ink2128.xml"/><Relationship Id="rId165" Type="http://schemas.openxmlformats.org/officeDocument/2006/relationships/image" Target="../media/image437.png"/><Relationship Id="rId186" Type="http://schemas.openxmlformats.org/officeDocument/2006/relationships/customXml" Target="../ink/ink2176.xml"/><Relationship Id="rId27" Type="http://schemas.openxmlformats.org/officeDocument/2006/relationships/customXml" Target="../ink/ink2096.xml"/><Relationship Id="rId48" Type="http://schemas.openxmlformats.org/officeDocument/2006/relationships/customXml" Target="../ink/ink2107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34" Type="http://schemas.openxmlformats.org/officeDocument/2006/relationships/customXml" Target="../ink/ink2150.xml"/><Relationship Id="rId80" Type="http://schemas.openxmlformats.org/officeDocument/2006/relationships/customXml" Target="../ink/ink2123.xml"/><Relationship Id="rId155" Type="http://schemas.openxmlformats.org/officeDocument/2006/relationships/image" Target="../media/image432.png"/><Relationship Id="rId176" Type="http://schemas.openxmlformats.org/officeDocument/2006/relationships/customXml" Target="../ink/ink2171.xml"/><Relationship Id="rId197" Type="http://schemas.openxmlformats.org/officeDocument/2006/relationships/image" Target="../media/image453.png"/><Relationship Id="rId17" Type="http://schemas.openxmlformats.org/officeDocument/2006/relationships/customXml" Target="../ink/ink2091.xml"/><Relationship Id="rId38" Type="http://schemas.openxmlformats.org/officeDocument/2006/relationships/customXml" Target="../ink/ink2102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24" Type="http://schemas.openxmlformats.org/officeDocument/2006/relationships/customXml" Target="../ink/ink2145.xml"/><Relationship Id="rId70" Type="http://schemas.openxmlformats.org/officeDocument/2006/relationships/customXml" Target="../ink/ink2118.xml"/><Relationship Id="rId91" Type="http://schemas.openxmlformats.org/officeDocument/2006/relationships/image" Target="../media/image400.png"/><Relationship Id="rId145" Type="http://schemas.openxmlformats.org/officeDocument/2006/relationships/image" Target="../media/image427.png"/><Relationship Id="rId166" Type="http://schemas.openxmlformats.org/officeDocument/2006/relationships/customXml" Target="../ink/ink2166.xml"/><Relationship Id="rId187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2140.xml"/><Relationship Id="rId60" Type="http://schemas.openxmlformats.org/officeDocument/2006/relationships/customXml" Target="../ink/ink2113.xml"/><Relationship Id="rId81" Type="http://schemas.openxmlformats.org/officeDocument/2006/relationships/image" Target="../media/image395.png"/><Relationship Id="rId135" Type="http://schemas.openxmlformats.org/officeDocument/2006/relationships/image" Target="../media/image422.png"/><Relationship Id="rId156" Type="http://schemas.openxmlformats.org/officeDocument/2006/relationships/customXml" Target="../ink/ink2161.xml"/><Relationship Id="rId177" Type="http://schemas.openxmlformats.org/officeDocument/2006/relationships/image" Target="../media/image443.png"/><Relationship Id="rId198" Type="http://schemas.openxmlformats.org/officeDocument/2006/relationships/customXml" Target="../ink/ink2182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50" Type="http://schemas.openxmlformats.org/officeDocument/2006/relationships/customXml" Target="../ink/ink2108.xml"/><Relationship Id="rId104" Type="http://schemas.openxmlformats.org/officeDocument/2006/relationships/customXml" Target="../ink/ink2135.xml"/><Relationship Id="rId125" Type="http://schemas.openxmlformats.org/officeDocument/2006/relationships/image" Target="../media/image417.png"/><Relationship Id="rId146" Type="http://schemas.openxmlformats.org/officeDocument/2006/relationships/customXml" Target="../ink/ink2156.xml"/><Relationship Id="rId167" Type="http://schemas.openxmlformats.org/officeDocument/2006/relationships/image" Target="../media/image438.png"/><Relationship Id="rId188" Type="http://schemas.openxmlformats.org/officeDocument/2006/relationships/customXml" Target="../ink/ink2177.xml"/></Relationships>
</file>

<file path=ppt/slides/_rels/slide6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2192.xml"/><Relationship Id="rId42" Type="http://schemas.openxmlformats.org/officeDocument/2006/relationships/customXml" Target="../ink/ink2203.xml"/><Relationship Id="rId63" Type="http://schemas.openxmlformats.org/officeDocument/2006/relationships/image" Target="../media/image386.png"/><Relationship Id="rId84" Type="http://schemas.openxmlformats.org/officeDocument/2006/relationships/customXml" Target="../ink/ink2224.xml"/><Relationship Id="rId138" Type="http://schemas.openxmlformats.org/officeDocument/2006/relationships/customXml" Target="../ink/ink2251.xml"/><Relationship Id="rId159" Type="http://schemas.openxmlformats.org/officeDocument/2006/relationships/image" Target="../media/image434.png"/><Relationship Id="rId170" Type="http://schemas.openxmlformats.org/officeDocument/2006/relationships/customXml" Target="../ink/ink2267.xml"/><Relationship Id="rId191" Type="http://schemas.openxmlformats.org/officeDocument/2006/relationships/image" Target="../media/image450.png"/><Relationship Id="rId205" Type="http://schemas.openxmlformats.org/officeDocument/2006/relationships/image" Target="../media/image457.png"/><Relationship Id="rId107" Type="http://schemas.openxmlformats.org/officeDocument/2006/relationships/image" Target="../media/image408.png"/><Relationship Id="rId11" Type="http://schemas.openxmlformats.org/officeDocument/2006/relationships/customXml" Target="../ink/ink2187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2219.xml"/><Relationship Id="rId128" Type="http://schemas.openxmlformats.org/officeDocument/2006/relationships/customXml" Target="../ink/ink2246.xml"/><Relationship Id="rId149" Type="http://schemas.openxmlformats.org/officeDocument/2006/relationships/image" Target="../media/image429.png"/><Relationship Id="rId5" Type="http://schemas.openxmlformats.org/officeDocument/2006/relationships/customXml" Target="../ink/ink2184.xml"/><Relationship Id="rId95" Type="http://schemas.openxmlformats.org/officeDocument/2006/relationships/image" Target="../media/image402.png"/><Relationship Id="rId160" Type="http://schemas.openxmlformats.org/officeDocument/2006/relationships/customXml" Target="../ink/ink2262.xml"/><Relationship Id="rId181" Type="http://schemas.openxmlformats.org/officeDocument/2006/relationships/image" Target="../media/image445.png"/><Relationship Id="rId22" Type="http://schemas.openxmlformats.org/officeDocument/2006/relationships/image" Target="../media/image363.png"/><Relationship Id="rId43" Type="http://schemas.openxmlformats.org/officeDocument/2006/relationships/image" Target="../media/image376.png"/><Relationship Id="rId64" Type="http://schemas.openxmlformats.org/officeDocument/2006/relationships/customXml" Target="../ink/ink2214.xml"/><Relationship Id="rId118" Type="http://schemas.openxmlformats.org/officeDocument/2006/relationships/customXml" Target="../ink/ink2241.xml"/><Relationship Id="rId139" Type="http://schemas.openxmlformats.org/officeDocument/2006/relationships/image" Target="../media/image424.png"/><Relationship Id="rId85" Type="http://schemas.openxmlformats.org/officeDocument/2006/relationships/image" Target="../media/image397.png"/><Relationship Id="rId150" Type="http://schemas.openxmlformats.org/officeDocument/2006/relationships/customXml" Target="../ink/ink2257.xml"/><Relationship Id="rId171" Type="http://schemas.openxmlformats.org/officeDocument/2006/relationships/image" Target="../media/image440.png"/><Relationship Id="rId192" Type="http://schemas.openxmlformats.org/officeDocument/2006/relationships/customXml" Target="../ink/ink2278.xml"/><Relationship Id="rId206" Type="http://schemas.openxmlformats.org/officeDocument/2006/relationships/customXml" Target="../ink/ink2285.xml"/><Relationship Id="rId12" Type="http://schemas.openxmlformats.org/officeDocument/2006/relationships/image" Target="../media/image357.png"/><Relationship Id="rId33" Type="http://schemas.openxmlformats.org/officeDocument/2006/relationships/customXml" Target="../ink/ink2198.xml"/><Relationship Id="rId108" Type="http://schemas.openxmlformats.org/officeDocument/2006/relationships/customXml" Target="../ink/ink2236.xml"/><Relationship Id="rId129" Type="http://schemas.openxmlformats.org/officeDocument/2006/relationships/image" Target="../media/image419.png"/><Relationship Id="rId54" Type="http://schemas.openxmlformats.org/officeDocument/2006/relationships/customXml" Target="../ink/ink2209.xml"/><Relationship Id="rId75" Type="http://schemas.openxmlformats.org/officeDocument/2006/relationships/image" Target="../media/image392.png"/><Relationship Id="rId96" Type="http://schemas.openxmlformats.org/officeDocument/2006/relationships/customXml" Target="../ink/ink2230.xml"/><Relationship Id="rId140" Type="http://schemas.openxmlformats.org/officeDocument/2006/relationships/customXml" Target="../ink/ink2252.xml"/><Relationship Id="rId161" Type="http://schemas.openxmlformats.org/officeDocument/2006/relationships/image" Target="../media/image435.png"/><Relationship Id="rId182" Type="http://schemas.openxmlformats.org/officeDocument/2006/relationships/customXml" Target="../ink/ink2273.xml"/><Relationship Id="rId6" Type="http://schemas.openxmlformats.org/officeDocument/2006/relationships/image" Target="../media/image354.png"/><Relationship Id="rId23" Type="http://schemas.openxmlformats.org/officeDocument/2006/relationships/customXml" Target="../ink/ink2193.xml"/><Relationship Id="rId119" Type="http://schemas.openxmlformats.org/officeDocument/2006/relationships/image" Target="../media/image414.png"/><Relationship Id="rId44" Type="http://schemas.openxmlformats.org/officeDocument/2006/relationships/customXml" Target="../ink/ink2204.xml"/><Relationship Id="rId65" Type="http://schemas.openxmlformats.org/officeDocument/2006/relationships/image" Target="../media/image387.png"/><Relationship Id="rId86" Type="http://schemas.openxmlformats.org/officeDocument/2006/relationships/customXml" Target="../ink/ink2225.xml"/><Relationship Id="rId130" Type="http://schemas.openxmlformats.org/officeDocument/2006/relationships/customXml" Target="../ink/ink2247.xml"/><Relationship Id="rId151" Type="http://schemas.openxmlformats.org/officeDocument/2006/relationships/image" Target="../media/image430.png"/><Relationship Id="rId172" Type="http://schemas.openxmlformats.org/officeDocument/2006/relationships/customXml" Target="../ink/ink2268.xml"/><Relationship Id="rId193" Type="http://schemas.openxmlformats.org/officeDocument/2006/relationships/image" Target="../media/image451.png"/><Relationship Id="rId207" Type="http://schemas.openxmlformats.org/officeDocument/2006/relationships/image" Target="../media/image458.png"/><Relationship Id="rId13" Type="http://schemas.openxmlformats.org/officeDocument/2006/relationships/customXml" Target="../ink/ink2188.xml"/><Relationship Id="rId109" Type="http://schemas.openxmlformats.org/officeDocument/2006/relationships/image" Target="../media/image409.png"/><Relationship Id="rId34" Type="http://schemas.openxmlformats.org/officeDocument/2006/relationships/customXml" Target="../ink/ink2199.xml"/><Relationship Id="rId55" Type="http://schemas.openxmlformats.org/officeDocument/2006/relationships/image" Target="../media/image382.png"/><Relationship Id="rId76" Type="http://schemas.openxmlformats.org/officeDocument/2006/relationships/customXml" Target="../ink/ink2220.xml"/><Relationship Id="rId97" Type="http://schemas.openxmlformats.org/officeDocument/2006/relationships/image" Target="../media/image403.png"/><Relationship Id="rId120" Type="http://schemas.openxmlformats.org/officeDocument/2006/relationships/customXml" Target="../ink/ink2242.xml"/><Relationship Id="rId141" Type="http://schemas.openxmlformats.org/officeDocument/2006/relationships/image" Target="../media/image425.png"/><Relationship Id="rId7" Type="http://schemas.openxmlformats.org/officeDocument/2006/relationships/customXml" Target="../ink/ink2185.xml"/><Relationship Id="rId162" Type="http://schemas.openxmlformats.org/officeDocument/2006/relationships/customXml" Target="../ink/ink2263.xml"/><Relationship Id="rId183" Type="http://schemas.openxmlformats.org/officeDocument/2006/relationships/image" Target="../media/image446.png"/><Relationship Id="rId24" Type="http://schemas.openxmlformats.org/officeDocument/2006/relationships/image" Target="../media/image364.png"/><Relationship Id="rId45" Type="http://schemas.openxmlformats.org/officeDocument/2006/relationships/image" Target="../media/image377.png"/><Relationship Id="rId66" Type="http://schemas.openxmlformats.org/officeDocument/2006/relationships/customXml" Target="../ink/ink2215.xml"/><Relationship Id="rId87" Type="http://schemas.openxmlformats.org/officeDocument/2006/relationships/image" Target="../media/image398.png"/><Relationship Id="rId110" Type="http://schemas.openxmlformats.org/officeDocument/2006/relationships/customXml" Target="../ink/ink2237.xml"/><Relationship Id="rId131" Type="http://schemas.openxmlformats.org/officeDocument/2006/relationships/image" Target="../media/image420.png"/><Relationship Id="rId61" Type="http://schemas.openxmlformats.org/officeDocument/2006/relationships/image" Target="../media/image385.png"/><Relationship Id="rId82" Type="http://schemas.openxmlformats.org/officeDocument/2006/relationships/customXml" Target="../ink/ink2223.xml"/><Relationship Id="rId152" Type="http://schemas.openxmlformats.org/officeDocument/2006/relationships/customXml" Target="../ink/ink2258.xml"/><Relationship Id="rId173" Type="http://schemas.openxmlformats.org/officeDocument/2006/relationships/image" Target="../media/image441.png"/><Relationship Id="rId194" Type="http://schemas.openxmlformats.org/officeDocument/2006/relationships/customXml" Target="../ink/ink2279.xml"/><Relationship Id="rId199" Type="http://schemas.openxmlformats.org/officeDocument/2006/relationships/image" Target="../media/image454.png"/><Relationship Id="rId203" Type="http://schemas.openxmlformats.org/officeDocument/2006/relationships/image" Target="../media/image456.png"/><Relationship Id="rId208" Type="http://schemas.openxmlformats.org/officeDocument/2006/relationships/customXml" Target="../ink/ink2286.xml"/><Relationship Id="rId19" Type="http://schemas.openxmlformats.org/officeDocument/2006/relationships/customXml" Target="../ink/ink2191.xml"/><Relationship Id="rId14" Type="http://schemas.openxmlformats.org/officeDocument/2006/relationships/image" Target="../media/image358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Relationship Id="rId56" Type="http://schemas.openxmlformats.org/officeDocument/2006/relationships/customXml" Target="../ink/ink2210.xml"/><Relationship Id="rId77" Type="http://schemas.openxmlformats.org/officeDocument/2006/relationships/image" Target="../media/image393.png"/><Relationship Id="rId100" Type="http://schemas.openxmlformats.org/officeDocument/2006/relationships/customXml" Target="../ink/ink2232.xml"/><Relationship Id="rId105" Type="http://schemas.openxmlformats.org/officeDocument/2006/relationships/image" Target="../media/image407.png"/><Relationship Id="rId126" Type="http://schemas.openxmlformats.org/officeDocument/2006/relationships/customXml" Target="../ink/ink2245.xml"/><Relationship Id="rId147" Type="http://schemas.openxmlformats.org/officeDocument/2006/relationships/image" Target="../media/image428.png"/><Relationship Id="rId168" Type="http://schemas.openxmlformats.org/officeDocument/2006/relationships/customXml" Target="../ink/ink2266.xml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2218.xml"/><Relationship Id="rId93" Type="http://schemas.openxmlformats.org/officeDocument/2006/relationships/image" Target="../media/image401.png"/><Relationship Id="rId98" Type="http://schemas.openxmlformats.org/officeDocument/2006/relationships/customXml" Target="../ink/ink2231.xml"/><Relationship Id="rId121" Type="http://schemas.openxmlformats.org/officeDocument/2006/relationships/image" Target="../media/image415.png"/><Relationship Id="rId142" Type="http://schemas.openxmlformats.org/officeDocument/2006/relationships/customXml" Target="../ink/ink2253.xml"/><Relationship Id="rId163" Type="http://schemas.openxmlformats.org/officeDocument/2006/relationships/image" Target="../media/image436.png"/><Relationship Id="rId184" Type="http://schemas.openxmlformats.org/officeDocument/2006/relationships/customXml" Target="../ink/ink2274.xml"/><Relationship Id="rId189" Type="http://schemas.openxmlformats.org/officeDocument/2006/relationships/image" Target="../media/image449.png"/><Relationship Id="rId3" Type="http://schemas.openxmlformats.org/officeDocument/2006/relationships/customXml" Target="../ink/ink2183.xml"/><Relationship Id="rId25" Type="http://schemas.openxmlformats.org/officeDocument/2006/relationships/customXml" Target="../ink/ink2194.xml"/><Relationship Id="rId46" Type="http://schemas.openxmlformats.org/officeDocument/2006/relationships/customXml" Target="../ink/ink2205.xml"/><Relationship Id="rId67" Type="http://schemas.openxmlformats.org/officeDocument/2006/relationships/image" Target="../media/image388.png"/><Relationship Id="rId116" Type="http://schemas.openxmlformats.org/officeDocument/2006/relationships/customXml" Target="../ink/ink2240.xml"/><Relationship Id="rId137" Type="http://schemas.openxmlformats.org/officeDocument/2006/relationships/image" Target="../media/image423.png"/><Relationship Id="rId158" Type="http://schemas.openxmlformats.org/officeDocument/2006/relationships/customXml" Target="../ink/ink2261.xml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2213.xml"/><Relationship Id="rId83" Type="http://schemas.openxmlformats.org/officeDocument/2006/relationships/image" Target="../media/image396.png"/><Relationship Id="rId88" Type="http://schemas.openxmlformats.org/officeDocument/2006/relationships/customXml" Target="../ink/ink2226.xml"/><Relationship Id="rId111" Type="http://schemas.openxmlformats.org/officeDocument/2006/relationships/image" Target="../media/image410.png"/><Relationship Id="rId132" Type="http://schemas.openxmlformats.org/officeDocument/2006/relationships/customXml" Target="../ink/ink2248.xml"/><Relationship Id="rId153" Type="http://schemas.openxmlformats.org/officeDocument/2006/relationships/image" Target="../media/image431.png"/><Relationship Id="rId174" Type="http://schemas.openxmlformats.org/officeDocument/2006/relationships/customXml" Target="../ink/ink2269.xml"/><Relationship Id="rId179" Type="http://schemas.openxmlformats.org/officeDocument/2006/relationships/image" Target="../media/image444.png"/><Relationship Id="rId195" Type="http://schemas.openxmlformats.org/officeDocument/2006/relationships/image" Target="../media/image452.png"/><Relationship Id="rId209" Type="http://schemas.openxmlformats.org/officeDocument/2006/relationships/image" Target="../media/image459.png"/><Relationship Id="rId190" Type="http://schemas.openxmlformats.org/officeDocument/2006/relationships/customXml" Target="../ink/ink2277.xml"/><Relationship Id="rId204" Type="http://schemas.openxmlformats.org/officeDocument/2006/relationships/customXml" Target="../ink/ink2284.xml"/><Relationship Id="rId15" Type="http://schemas.openxmlformats.org/officeDocument/2006/relationships/customXml" Target="../ink/ink2189.xml"/><Relationship Id="rId36" Type="http://schemas.openxmlformats.org/officeDocument/2006/relationships/customXml" Target="../ink/ink2200.xml"/><Relationship Id="rId57" Type="http://schemas.openxmlformats.org/officeDocument/2006/relationships/image" Target="../media/image383.png"/><Relationship Id="rId106" Type="http://schemas.openxmlformats.org/officeDocument/2006/relationships/customXml" Target="../ink/ink2235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2197.xml"/><Relationship Id="rId52" Type="http://schemas.openxmlformats.org/officeDocument/2006/relationships/customXml" Target="../ink/ink2208.xml"/><Relationship Id="rId73" Type="http://schemas.openxmlformats.org/officeDocument/2006/relationships/image" Target="../media/image391.png"/><Relationship Id="rId78" Type="http://schemas.openxmlformats.org/officeDocument/2006/relationships/customXml" Target="../ink/ink2221.xml"/><Relationship Id="rId94" Type="http://schemas.openxmlformats.org/officeDocument/2006/relationships/customXml" Target="../ink/ink2229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2243.xml"/><Relationship Id="rId143" Type="http://schemas.openxmlformats.org/officeDocument/2006/relationships/image" Target="../media/image426.png"/><Relationship Id="rId148" Type="http://schemas.openxmlformats.org/officeDocument/2006/relationships/customXml" Target="../ink/ink2256.xml"/><Relationship Id="rId164" Type="http://schemas.openxmlformats.org/officeDocument/2006/relationships/customXml" Target="../ink/ink2264.xml"/><Relationship Id="rId169" Type="http://schemas.openxmlformats.org/officeDocument/2006/relationships/image" Target="../media/image439.png"/><Relationship Id="rId185" Type="http://schemas.openxmlformats.org/officeDocument/2006/relationships/image" Target="../media/image447.png"/><Relationship Id="rId4" Type="http://schemas.openxmlformats.org/officeDocument/2006/relationships/image" Target="../media/image353.png"/><Relationship Id="rId9" Type="http://schemas.openxmlformats.org/officeDocument/2006/relationships/customXml" Target="../ink/ink2186.xml"/><Relationship Id="rId180" Type="http://schemas.openxmlformats.org/officeDocument/2006/relationships/customXml" Target="../ink/ink2272.xml"/><Relationship Id="rId210" Type="http://schemas.openxmlformats.org/officeDocument/2006/relationships/customXml" Target="../ink/ink2287.xml"/><Relationship Id="rId26" Type="http://schemas.openxmlformats.org/officeDocument/2006/relationships/image" Target="../media/image365.png"/><Relationship Id="rId47" Type="http://schemas.openxmlformats.org/officeDocument/2006/relationships/image" Target="../media/image378.png"/><Relationship Id="rId68" Type="http://schemas.openxmlformats.org/officeDocument/2006/relationships/customXml" Target="../ink/ink2216.xml"/><Relationship Id="rId89" Type="http://schemas.openxmlformats.org/officeDocument/2006/relationships/image" Target="../media/image399.png"/><Relationship Id="rId112" Type="http://schemas.openxmlformats.org/officeDocument/2006/relationships/customXml" Target="../ink/ink2238.xml"/><Relationship Id="rId133" Type="http://schemas.openxmlformats.org/officeDocument/2006/relationships/image" Target="../media/image421.png"/><Relationship Id="rId154" Type="http://schemas.openxmlformats.org/officeDocument/2006/relationships/customXml" Target="../ink/ink2259.xml"/><Relationship Id="rId175" Type="http://schemas.openxmlformats.org/officeDocument/2006/relationships/image" Target="../media/image442.png"/><Relationship Id="rId196" Type="http://schemas.openxmlformats.org/officeDocument/2006/relationships/customXml" Target="../ink/ink2280.xml"/><Relationship Id="rId200" Type="http://schemas.openxmlformats.org/officeDocument/2006/relationships/customXml" Target="../ink/ink2282.xml"/><Relationship Id="rId16" Type="http://schemas.openxmlformats.org/officeDocument/2006/relationships/image" Target="../media/image360.png"/><Relationship Id="rId37" Type="http://schemas.openxmlformats.org/officeDocument/2006/relationships/image" Target="../media/image372.png"/><Relationship Id="rId58" Type="http://schemas.openxmlformats.org/officeDocument/2006/relationships/customXml" Target="../ink/ink2211.xml"/><Relationship Id="rId79" Type="http://schemas.openxmlformats.org/officeDocument/2006/relationships/image" Target="../media/image394.png"/><Relationship Id="rId102" Type="http://schemas.openxmlformats.org/officeDocument/2006/relationships/customXml" Target="../ink/ink2233.xml"/><Relationship Id="rId123" Type="http://schemas.openxmlformats.org/officeDocument/2006/relationships/image" Target="../media/image416.png"/><Relationship Id="rId144" Type="http://schemas.openxmlformats.org/officeDocument/2006/relationships/customXml" Target="../ink/ink2254.xml"/><Relationship Id="rId90" Type="http://schemas.openxmlformats.org/officeDocument/2006/relationships/customXml" Target="../ink/ink2227.xml"/><Relationship Id="rId165" Type="http://schemas.openxmlformats.org/officeDocument/2006/relationships/image" Target="../media/image437.png"/><Relationship Id="rId186" Type="http://schemas.openxmlformats.org/officeDocument/2006/relationships/customXml" Target="../ink/ink2275.xml"/><Relationship Id="rId211" Type="http://schemas.openxmlformats.org/officeDocument/2006/relationships/image" Target="../media/image460.png"/><Relationship Id="rId27" Type="http://schemas.openxmlformats.org/officeDocument/2006/relationships/customXml" Target="../ink/ink2195.xml"/><Relationship Id="rId48" Type="http://schemas.openxmlformats.org/officeDocument/2006/relationships/customXml" Target="../ink/ink2206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34" Type="http://schemas.openxmlformats.org/officeDocument/2006/relationships/customXml" Target="../ink/ink2249.xml"/><Relationship Id="rId80" Type="http://schemas.openxmlformats.org/officeDocument/2006/relationships/customXml" Target="../ink/ink2222.xml"/><Relationship Id="rId155" Type="http://schemas.openxmlformats.org/officeDocument/2006/relationships/image" Target="../media/image432.png"/><Relationship Id="rId176" Type="http://schemas.openxmlformats.org/officeDocument/2006/relationships/customXml" Target="../ink/ink2270.xml"/><Relationship Id="rId197" Type="http://schemas.openxmlformats.org/officeDocument/2006/relationships/image" Target="../media/image453.png"/><Relationship Id="rId201" Type="http://schemas.openxmlformats.org/officeDocument/2006/relationships/image" Target="../media/image455.png"/><Relationship Id="rId17" Type="http://schemas.openxmlformats.org/officeDocument/2006/relationships/customXml" Target="../ink/ink2190.xml"/><Relationship Id="rId38" Type="http://schemas.openxmlformats.org/officeDocument/2006/relationships/customXml" Target="../ink/ink2201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24" Type="http://schemas.openxmlformats.org/officeDocument/2006/relationships/customXml" Target="../ink/ink2244.xml"/><Relationship Id="rId70" Type="http://schemas.openxmlformats.org/officeDocument/2006/relationships/customXml" Target="../ink/ink2217.xml"/><Relationship Id="rId91" Type="http://schemas.openxmlformats.org/officeDocument/2006/relationships/image" Target="../media/image400.png"/><Relationship Id="rId145" Type="http://schemas.openxmlformats.org/officeDocument/2006/relationships/image" Target="../media/image427.png"/><Relationship Id="rId166" Type="http://schemas.openxmlformats.org/officeDocument/2006/relationships/customXml" Target="../ink/ink2265.xml"/><Relationship Id="rId187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2239.xml"/><Relationship Id="rId60" Type="http://schemas.openxmlformats.org/officeDocument/2006/relationships/customXml" Target="../ink/ink2212.xml"/><Relationship Id="rId81" Type="http://schemas.openxmlformats.org/officeDocument/2006/relationships/image" Target="../media/image395.png"/><Relationship Id="rId135" Type="http://schemas.openxmlformats.org/officeDocument/2006/relationships/image" Target="../media/image422.png"/><Relationship Id="rId156" Type="http://schemas.openxmlformats.org/officeDocument/2006/relationships/customXml" Target="../ink/ink2260.xml"/><Relationship Id="rId177" Type="http://schemas.openxmlformats.org/officeDocument/2006/relationships/image" Target="../media/image443.png"/><Relationship Id="rId198" Type="http://schemas.openxmlformats.org/officeDocument/2006/relationships/customXml" Target="../ink/ink2281.xml"/><Relationship Id="rId202" Type="http://schemas.openxmlformats.org/officeDocument/2006/relationships/customXml" Target="../ink/ink2283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50" Type="http://schemas.openxmlformats.org/officeDocument/2006/relationships/customXml" Target="../ink/ink2207.xml"/><Relationship Id="rId104" Type="http://schemas.openxmlformats.org/officeDocument/2006/relationships/customXml" Target="../ink/ink2234.xml"/><Relationship Id="rId125" Type="http://schemas.openxmlformats.org/officeDocument/2006/relationships/image" Target="../media/image417.png"/><Relationship Id="rId146" Type="http://schemas.openxmlformats.org/officeDocument/2006/relationships/customXml" Target="../ink/ink2255.xml"/><Relationship Id="rId167" Type="http://schemas.openxmlformats.org/officeDocument/2006/relationships/image" Target="../media/image438.png"/><Relationship Id="rId188" Type="http://schemas.openxmlformats.org/officeDocument/2006/relationships/customXml" Target="../ink/ink2276.xml"/><Relationship Id="rId71" Type="http://schemas.openxmlformats.org/officeDocument/2006/relationships/image" Target="../media/image390.png"/><Relationship Id="rId92" Type="http://schemas.openxmlformats.org/officeDocument/2006/relationships/customXml" Target="../ink/ink2228.xml"/><Relationship Id="rId2" Type="http://schemas.openxmlformats.org/officeDocument/2006/relationships/image" Target="../media/image351.png"/><Relationship Id="rId29" Type="http://schemas.openxmlformats.org/officeDocument/2006/relationships/customXml" Target="../ink/ink2196.xml"/><Relationship Id="rId40" Type="http://schemas.openxmlformats.org/officeDocument/2006/relationships/customXml" Target="../ink/ink2202.xml"/><Relationship Id="rId115" Type="http://schemas.openxmlformats.org/officeDocument/2006/relationships/image" Target="../media/image412.png"/><Relationship Id="rId136" Type="http://schemas.openxmlformats.org/officeDocument/2006/relationships/customXml" Target="../ink/ink2250.xml"/><Relationship Id="rId157" Type="http://schemas.openxmlformats.org/officeDocument/2006/relationships/image" Target="../media/image433.png"/><Relationship Id="rId178" Type="http://schemas.openxmlformats.org/officeDocument/2006/relationships/customXml" Target="../ink/ink2271.xml"/></Relationships>
</file>

<file path=ppt/slides/_rels/slide6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2297.xml"/><Relationship Id="rId42" Type="http://schemas.openxmlformats.org/officeDocument/2006/relationships/customXml" Target="../ink/ink2308.xml"/><Relationship Id="rId63" Type="http://schemas.openxmlformats.org/officeDocument/2006/relationships/image" Target="../media/image386.png"/><Relationship Id="rId84" Type="http://schemas.openxmlformats.org/officeDocument/2006/relationships/customXml" Target="../ink/ink2329.xml"/><Relationship Id="rId138" Type="http://schemas.openxmlformats.org/officeDocument/2006/relationships/customXml" Target="../ink/ink2356.xml"/><Relationship Id="rId159" Type="http://schemas.openxmlformats.org/officeDocument/2006/relationships/image" Target="../media/image434.png"/><Relationship Id="rId170" Type="http://schemas.openxmlformats.org/officeDocument/2006/relationships/customXml" Target="../ink/ink2372.xml"/><Relationship Id="rId191" Type="http://schemas.openxmlformats.org/officeDocument/2006/relationships/image" Target="../media/image450.png"/><Relationship Id="rId205" Type="http://schemas.openxmlformats.org/officeDocument/2006/relationships/image" Target="../media/image457.png"/><Relationship Id="rId107" Type="http://schemas.openxmlformats.org/officeDocument/2006/relationships/image" Target="../media/image408.png"/><Relationship Id="rId11" Type="http://schemas.openxmlformats.org/officeDocument/2006/relationships/customXml" Target="../ink/ink2292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2324.xml"/><Relationship Id="rId128" Type="http://schemas.openxmlformats.org/officeDocument/2006/relationships/customXml" Target="../ink/ink2351.xml"/><Relationship Id="rId149" Type="http://schemas.openxmlformats.org/officeDocument/2006/relationships/image" Target="../media/image429.png"/><Relationship Id="rId5" Type="http://schemas.openxmlformats.org/officeDocument/2006/relationships/customXml" Target="../ink/ink2289.xml"/><Relationship Id="rId95" Type="http://schemas.openxmlformats.org/officeDocument/2006/relationships/image" Target="../media/image402.png"/><Relationship Id="rId160" Type="http://schemas.openxmlformats.org/officeDocument/2006/relationships/customXml" Target="../ink/ink2367.xml"/><Relationship Id="rId181" Type="http://schemas.openxmlformats.org/officeDocument/2006/relationships/image" Target="../media/image445.png"/><Relationship Id="rId216" Type="http://schemas.openxmlformats.org/officeDocument/2006/relationships/customXml" Target="../ink/ink2395.xml"/><Relationship Id="rId22" Type="http://schemas.openxmlformats.org/officeDocument/2006/relationships/image" Target="../media/image363.png"/><Relationship Id="rId43" Type="http://schemas.openxmlformats.org/officeDocument/2006/relationships/image" Target="../media/image376.png"/><Relationship Id="rId64" Type="http://schemas.openxmlformats.org/officeDocument/2006/relationships/customXml" Target="../ink/ink2319.xml"/><Relationship Id="rId118" Type="http://schemas.openxmlformats.org/officeDocument/2006/relationships/customXml" Target="../ink/ink2346.xml"/><Relationship Id="rId139" Type="http://schemas.openxmlformats.org/officeDocument/2006/relationships/image" Target="../media/image424.png"/><Relationship Id="rId85" Type="http://schemas.openxmlformats.org/officeDocument/2006/relationships/image" Target="../media/image397.png"/><Relationship Id="rId150" Type="http://schemas.openxmlformats.org/officeDocument/2006/relationships/customXml" Target="../ink/ink2362.xml"/><Relationship Id="rId171" Type="http://schemas.openxmlformats.org/officeDocument/2006/relationships/image" Target="../media/image440.png"/><Relationship Id="rId192" Type="http://schemas.openxmlformats.org/officeDocument/2006/relationships/customXml" Target="../ink/ink2383.xml"/><Relationship Id="rId206" Type="http://schemas.openxmlformats.org/officeDocument/2006/relationships/customXml" Target="../ink/ink2390.xml"/><Relationship Id="rId12" Type="http://schemas.openxmlformats.org/officeDocument/2006/relationships/image" Target="../media/image357.png"/><Relationship Id="rId33" Type="http://schemas.openxmlformats.org/officeDocument/2006/relationships/customXml" Target="../ink/ink2303.xml"/><Relationship Id="rId108" Type="http://schemas.openxmlformats.org/officeDocument/2006/relationships/customXml" Target="../ink/ink2341.xml"/><Relationship Id="rId129" Type="http://schemas.openxmlformats.org/officeDocument/2006/relationships/image" Target="../media/image419.png"/><Relationship Id="rId54" Type="http://schemas.openxmlformats.org/officeDocument/2006/relationships/customXml" Target="../ink/ink2314.xml"/><Relationship Id="rId75" Type="http://schemas.openxmlformats.org/officeDocument/2006/relationships/image" Target="../media/image392.png"/><Relationship Id="rId96" Type="http://schemas.openxmlformats.org/officeDocument/2006/relationships/customXml" Target="../ink/ink2335.xml"/><Relationship Id="rId140" Type="http://schemas.openxmlformats.org/officeDocument/2006/relationships/customXml" Target="../ink/ink2357.xml"/><Relationship Id="rId161" Type="http://schemas.openxmlformats.org/officeDocument/2006/relationships/image" Target="../media/image435.png"/><Relationship Id="rId182" Type="http://schemas.openxmlformats.org/officeDocument/2006/relationships/customXml" Target="../ink/ink2378.xml"/><Relationship Id="rId217" Type="http://schemas.openxmlformats.org/officeDocument/2006/relationships/image" Target="../media/image463.png"/><Relationship Id="rId6" Type="http://schemas.openxmlformats.org/officeDocument/2006/relationships/image" Target="../media/image354.png"/><Relationship Id="rId23" Type="http://schemas.openxmlformats.org/officeDocument/2006/relationships/customXml" Target="../ink/ink2298.xml"/><Relationship Id="rId119" Type="http://schemas.openxmlformats.org/officeDocument/2006/relationships/image" Target="../media/image414.png"/><Relationship Id="rId44" Type="http://schemas.openxmlformats.org/officeDocument/2006/relationships/customXml" Target="../ink/ink2309.xml"/><Relationship Id="rId65" Type="http://schemas.openxmlformats.org/officeDocument/2006/relationships/image" Target="../media/image387.png"/><Relationship Id="rId86" Type="http://schemas.openxmlformats.org/officeDocument/2006/relationships/customXml" Target="../ink/ink2330.xml"/><Relationship Id="rId130" Type="http://schemas.openxmlformats.org/officeDocument/2006/relationships/customXml" Target="../ink/ink2352.xml"/><Relationship Id="rId151" Type="http://schemas.openxmlformats.org/officeDocument/2006/relationships/image" Target="../media/image430.png"/><Relationship Id="rId172" Type="http://schemas.openxmlformats.org/officeDocument/2006/relationships/customXml" Target="../ink/ink2373.xml"/><Relationship Id="rId193" Type="http://schemas.openxmlformats.org/officeDocument/2006/relationships/image" Target="../media/image451.png"/><Relationship Id="rId207" Type="http://schemas.openxmlformats.org/officeDocument/2006/relationships/image" Target="../media/image458.png"/><Relationship Id="rId13" Type="http://schemas.openxmlformats.org/officeDocument/2006/relationships/customXml" Target="../ink/ink2293.xml"/><Relationship Id="rId109" Type="http://schemas.openxmlformats.org/officeDocument/2006/relationships/image" Target="../media/image409.png"/><Relationship Id="rId34" Type="http://schemas.openxmlformats.org/officeDocument/2006/relationships/customXml" Target="../ink/ink2304.xml"/><Relationship Id="rId55" Type="http://schemas.openxmlformats.org/officeDocument/2006/relationships/image" Target="../media/image382.png"/><Relationship Id="rId76" Type="http://schemas.openxmlformats.org/officeDocument/2006/relationships/customXml" Target="../ink/ink2325.xml"/><Relationship Id="rId97" Type="http://schemas.openxmlformats.org/officeDocument/2006/relationships/image" Target="../media/image403.png"/><Relationship Id="rId120" Type="http://schemas.openxmlformats.org/officeDocument/2006/relationships/customXml" Target="../ink/ink2347.xml"/><Relationship Id="rId141" Type="http://schemas.openxmlformats.org/officeDocument/2006/relationships/image" Target="../media/image425.png"/><Relationship Id="rId7" Type="http://schemas.openxmlformats.org/officeDocument/2006/relationships/customXml" Target="../ink/ink2290.xml"/><Relationship Id="rId162" Type="http://schemas.openxmlformats.org/officeDocument/2006/relationships/customXml" Target="../ink/ink2368.xml"/><Relationship Id="rId183" Type="http://schemas.openxmlformats.org/officeDocument/2006/relationships/image" Target="../media/image446.png"/><Relationship Id="rId218" Type="http://schemas.openxmlformats.org/officeDocument/2006/relationships/customXml" Target="../ink/ink2396.xml"/><Relationship Id="rId24" Type="http://schemas.openxmlformats.org/officeDocument/2006/relationships/image" Target="../media/image364.png"/><Relationship Id="rId45" Type="http://schemas.openxmlformats.org/officeDocument/2006/relationships/image" Target="../media/image377.png"/><Relationship Id="rId66" Type="http://schemas.openxmlformats.org/officeDocument/2006/relationships/customXml" Target="../ink/ink2320.xml"/><Relationship Id="rId87" Type="http://schemas.openxmlformats.org/officeDocument/2006/relationships/image" Target="../media/image398.png"/><Relationship Id="rId110" Type="http://schemas.openxmlformats.org/officeDocument/2006/relationships/customXml" Target="../ink/ink2342.xml"/><Relationship Id="rId131" Type="http://schemas.openxmlformats.org/officeDocument/2006/relationships/image" Target="../media/image420.png"/><Relationship Id="rId152" Type="http://schemas.openxmlformats.org/officeDocument/2006/relationships/customXml" Target="../ink/ink2363.xml"/><Relationship Id="rId173" Type="http://schemas.openxmlformats.org/officeDocument/2006/relationships/image" Target="../media/image441.png"/><Relationship Id="rId194" Type="http://schemas.openxmlformats.org/officeDocument/2006/relationships/customXml" Target="../ink/ink2384.xml"/><Relationship Id="rId208" Type="http://schemas.openxmlformats.org/officeDocument/2006/relationships/customXml" Target="../ink/ink2391.xml"/><Relationship Id="rId14" Type="http://schemas.openxmlformats.org/officeDocument/2006/relationships/image" Target="../media/image358.png"/><Relationship Id="rId35" Type="http://schemas.openxmlformats.org/officeDocument/2006/relationships/image" Target="../media/image371.png"/><Relationship Id="rId56" Type="http://schemas.openxmlformats.org/officeDocument/2006/relationships/customXml" Target="../ink/ink2315.xml"/><Relationship Id="rId77" Type="http://schemas.openxmlformats.org/officeDocument/2006/relationships/image" Target="../media/image393.png"/><Relationship Id="rId100" Type="http://schemas.openxmlformats.org/officeDocument/2006/relationships/customXml" Target="../ink/ink2337.xml"/><Relationship Id="rId8" Type="http://schemas.openxmlformats.org/officeDocument/2006/relationships/image" Target="../media/image355.png"/><Relationship Id="rId51" Type="http://schemas.openxmlformats.org/officeDocument/2006/relationships/image" Target="../media/image380.png"/><Relationship Id="rId72" Type="http://schemas.openxmlformats.org/officeDocument/2006/relationships/customXml" Target="../ink/ink2323.xml"/><Relationship Id="rId93" Type="http://schemas.openxmlformats.org/officeDocument/2006/relationships/image" Target="../media/image401.png"/><Relationship Id="rId98" Type="http://schemas.openxmlformats.org/officeDocument/2006/relationships/customXml" Target="../ink/ink2336.xml"/><Relationship Id="rId121" Type="http://schemas.openxmlformats.org/officeDocument/2006/relationships/image" Target="../media/image415.png"/><Relationship Id="rId142" Type="http://schemas.openxmlformats.org/officeDocument/2006/relationships/customXml" Target="../ink/ink2358.xml"/><Relationship Id="rId163" Type="http://schemas.openxmlformats.org/officeDocument/2006/relationships/image" Target="../media/image436.png"/><Relationship Id="rId184" Type="http://schemas.openxmlformats.org/officeDocument/2006/relationships/customXml" Target="../ink/ink2379.xml"/><Relationship Id="rId189" Type="http://schemas.openxmlformats.org/officeDocument/2006/relationships/image" Target="../media/image449.png"/><Relationship Id="rId219" Type="http://schemas.openxmlformats.org/officeDocument/2006/relationships/image" Target="../media/image464.png"/><Relationship Id="rId3" Type="http://schemas.openxmlformats.org/officeDocument/2006/relationships/customXml" Target="../ink/ink2288.xml"/><Relationship Id="rId214" Type="http://schemas.openxmlformats.org/officeDocument/2006/relationships/customXml" Target="../ink/ink2394.xml"/><Relationship Id="rId25" Type="http://schemas.openxmlformats.org/officeDocument/2006/relationships/customXml" Target="../ink/ink2299.xml"/><Relationship Id="rId46" Type="http://schemas.openxmlformats.org/officeDocument/2006/relationships/customXml" Target="../ink/ink2310.xml"/><Relationship Id="rId67" Type="http://schemas.openxmlformats.org/officeDocument/2006/relationships/image" Target="../media/image388.png"/><Relationship Id="rId116" Type="http://schemas.openxmlformats.org/officeDocument/2006/relationships/customXml" Target="../ink/ink2345.xml"/><Relationship Id="rId137" Type="http://schemas.openxmlformats.org/officeDocument/2006/relationships/image" Target="../media/image423.png"/><Relationship Id="rId158" Type="http://schemas.openxmlformats.org/officeDocument/2006/relationships/customXml" Target="../ink/ink2366.xml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2318.xml"/><Relationship Id="rId83" Type="http://schemas.openxmlformats.org/officeDocument/2006/relationships/image" Target="../media/image396.png"/><Relationship Id="rId88" Type="http://schemas.openxmlformats.org/officeDocument/2006/relationships/customXml" Target="../ink/ink2331.xml"/><Relationship Id="rId111" Type="http://schemas.openxmlformats.org/officeDocument/2006/relationships/image" Target="../media/image410.png"/><Relationship Id="rId132" Type="http://schemas.openxmlformats.org/officeDocument/2006/relationships/customXml" Target="../ink/ink2353.xml"/><Relationship Id="rId153" Type="http://schemas.openxmlformats.org/officeDocument/2006/relationships/image" Target="../media/image431.png"/><Relationship Id="rId174" Type="http://schemas.openxmlformats.org/officeDocument/2006/relationships/customXml" Target="../ink/ink2374.xml"/><Relationship Id="rId179" Type="http://schemas.openxmlformats.org/officeDocument/2006/relationships/image" Target="../media/image444.png"/><Relationship Id="rId195" Type="http://schemas.openxmlformats.org/officeDocument/2006/relationships/image" Target="../media/image452.png"/><Relationship Id="rId209" Type="http://schemas.openxmlformats.org/officeDocument/2006/relationships/image" Target="../media/image459.png"/><Relationship Id="rId190" Type="http://schemas.openxmlformats.org/officeDocument/2006/relationships/customXml" Target="../ink/ink2382.xml"/><Relationship Id="rId204" Type="http://schemas.openxmlformats.org/officeDocument/2006/relationships/customXml" Target="../ink/ink2389.xml"/><Relationship Id="rId220" Type="http://schemas.openxmlformats.org/officeDocument/2006/relationships/customXml" Target="../ink/ink2397.xml"/><Relationship Id="rId15" Type="http://schemas.openxmlformats.org/officeDocument/2006/relationships/customXml" Target="../ink/ink2294.xml"/><Relationship Id="rId36" Type="http://schemas.openxmlformats.org/officeDocument/2006/relationships/customXml" Target="../ink/ink2305.xml"/><Relationship Id="rId57" Type="http://schemas.openxmlformats.org/officeDocument/2006/relationships/image" Target="../media/image383.png"/><Relationship Id="rId106" Type="http://schemas.openxmlformats.org/officeDocument/2006/relationships/customXml" Target="../ink/ink2340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2302.xml"/><Relationship Id="rId52" Type="http://schemas.openxmlformats.org/officeDocument/2006/relationships/customXml" Target="../ink/ink2313.xml"/><Relationship Id="rId73" Type="http://schemas.openxmlformats.org/officeDocument/2006/relationships/image" Target="../media/image391.png"/><Relationship Id="rId78" Type="http://schemas.openxmlformats.org/officeDocument/2006/relationships/customXml" Target="../ink/ink2326.xml"/><Relationship Id="rId94" Type="http://schemas.openxmlformats.org/officeDocument/2006/relationships/customXml" Target="../ink/ink2334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2348.xml"/><Relationship Id="rId143" Type="http://schemas.openxmlformats.org/officeDocument/2006/relationships/image" Target="../media/image426.png"/><Relationship Id="rId148" Type="http://schemas.openxmlformats.org/officeDocument/2006/relationships/customXml" Target="../ink/ink2361.xml"/><Relationship Id="rId164" Type="http://schemas.openxmlformats.org/officeDocument/2006/relationships/customXml" Target="../ink/ink2369.xml"/><Relationship Id="rId169" Type="http://schemas.openxmlformats.org/officeDocument/2006/relationships/image" Target="../media/image439.png"/><Relationship Id="rId185" Type="http://schemas.openxmlformats.org/officeDocument/2006/relationships/image" Target="../media/image447.png"/><Relationship Id="rId4" Type="http://schemas.openxmlformats.org/officeDocument/2006/relationships/image" Target="../media/image353.png"/><Relationship Id="rId9" Type="http://schemas.openxmlformats.org/officeDocument/2006/relationships/customXml" Target="../ink/ink2291.xml"/><Relationship Id="rId180" Type="http://schemas.openxmlformats.org/officeDocument/2006/relationships/customXml" Target="../ink/ink2377.xml"/><Relationship Id="rId210" Type="http://schemas.openxmlformats.org/officeDocument/2006/relationships/customXml" Target="../ink/ink2392.xml"/><Relationship Id="rId215" Type="http://schemas.openxmlformats.org/officeDocument/2006/relationships/image" Target="../media/image462.png"/><Relationship Id="rId26" Type="http://schemas.openxmlformats.org/officeDocument/2006/relationships/image" Target="../media/image365.png"/><Relationship Id="rId47" Type="http://schemas.openxmlformats.org/officeDocument/2006/relationships/image" Target="../media/image378.png"/><Relationship Id="rId68" Type="http://schemas.openxmlformats.org/officeDocument/2006/relationships/customXml" Target="../ink/ink2321.xml"/><Relationship Id="rId89" Type="http://schemas.openxmlformats.org/officeDocument/2006/relationships/image" Target="../media/image399.png"/><Relationship Id="rId112" Type="http://schemas.openxmlformats.org/officeDocument/2006/relationships/customXml" Target="../ink/ink2343.xml"/><Relationship Id="rId133" Type="http://schemas.openxmlformats.org/officeDocument/2006/relationships/image" Target="../media/image421.png"/><Relationship Id="rId154" Type="http://schemas.openxmlformats.org/officeDocument/2006/relationships/customXml" Target="../ink/ink2364.xml"/><Relationship Id="rId175" Type="http://schemas.openxmlformats.org/officeDocument/2006/relationships/image" Target="../media/image442.png"/><Relationship Id="rId196" Type="http://schemas.openxmlformats.org/officeDocument/2006/relationships/customXml" Target="../ink/ink2385.xml"/><Relationship Id="rId200" Type="http://schemas.openxmlformats.org/officeDocument/2006/relationships/customXml" Target="../ink/ink2387.xml"/><Relationship Id="rId16" Type="http://schemas.openxmlformats.org/officeDocument/2006/relationships/image" Target="../media/image360.png"/><Relationship Id="rId221" Type="http://schemas.openxmlformats.org/officeDocument/2006/relationships/image" Target="../media/image465.png"/><Relationship Id="rId37" Type="http://schemas.openxmlformats.org/officeDocument/2006/relationships/image" Target="../media/image372.png"/><Relationship Id="rId58" Type="http://schemas.openxmlformats.org/officeDocument/2006/relationships/customXml" Target="../ink/ink2316.xml"/><Relationship Id="rId79" Type="http://schemas.openxmlformats.org/officeDocument/2006/relationships/image" Target="../media/image394.png"/><Relationship Id="rId102" Type="http://schemas.openxmlformats.org/officeDocument/2006/relationships/customXml" Target="../ink/ink2338.xml"/><Relationship Id="rId123" Type="http://schemas.openxmlformats.org/officeDocument/2006/relationships/image" Target="../media/image416.png"/><Relationship Id="rId144" Type="http://schemas.openxmlformats.org/officeDocument/2006/relationships/customXml" Target="../ink/ink2359.xml"/><Relationship Id="rId90" Type="http://schemas.openxmlformats.org/officeDocument/2006/relationships/customXml" Target="../ink/ink2332.xml"/><Relationship Id="rId165" Type="http://schemas.openxmlformats.org/officeDocument/2006/relationships/image" Target="../media/image437.png"/><Relationship Id="rId186" Type="http://schemas.openxmlformats.org/officeDocument/2006/relationships/customXml" Target="../ink/ink2380.xml"/><Relationship Id="rId211" Type="http://schemas.openxmlformats.org/officeDocument/2006/relationships/image" Target="../media/image460.png"/><Relationship Id="rId27" Type="http://schemas.openxmlformats.org/officeDocument/2006/relationships/customXml" Target="../ink/ink2300.xml"/><Relationship Id="rId48" Type="http://schemas.openxmlformats.org/officeDocument/2006/relationships/customXml" Target="../ink/ink2311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34" Type="http://schemas.openxmlformats.org/officeDocument/2006/relationships/customXml" Target="../ink/ink2354.xml"/><Relationship Id="rId80" Type="http://schemas.openxmlformats.org/officeDocument/2006/relationships/customXml" Target="../ink/ink2327.xml"/><Relationship Id="rId155" Type="http://schemas.openxmlformats.org/officeDocument/2006/relationships/image" Target="../media/image432.png"/><Relationship Id="rId176" Type="http://schemas.openxmlformats.org/officeDocument/2006/relationships/customXml" Target="../ink/ink2375.xml"/><Relationship Id="rId197" Type="http://schemas.openxmlformats.org/officeDocument/2006/relationships/image" Target="../media/image453.png"/><Relationship Id="rId201" Type="http://schemas.openxmlformats.org/officeDocument/2006/relationships/image" Target="../media/image455.png"/><Relationship Id="rId222" Type="http://schemas.openxmlformats.org/officeDocument/2006/relationships/customXml" Target="../ink/ink2398.xml"/><Relationship Id="rId17" Type="http://schemas.openxmlformats.org/officeDocument/2006/relationships/customXml" Target="../ink/ink2295.xml"/><Relationship Id="rId38" Type="http://schemas.openxmlformats.org/officeDocument/2006/relationships/customXml" Target="../ink/ink2306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24" Type="http://schemas.openxmlformats.org/officeDocument/2006/relationships/customXml" Target="../ink/ink2349.xml"/><Relationship Id="rId70" Type="http://schemas.openxmlformats.org/officeDocument/2006/relationships/customXml" Target="../ink/ink2322.xml"/><Relationship Id="rId91" Type="http://schemas.openxmlformats.org/officeDocument/2006/relationships/image" Target="../media/image400.png"/><Relationship Id="rId145" Type="http://schemas.openxmlformats.org/officeDocument/2006/relationships/image" Target="../media/image427.png"/><Relationship Id="rId166" Type="http://schemas.openxmlformats.org/officeDocument/2006/relationships/customXml" Target="../ink/ink2370.xml"/><Relationship Id="rId187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93.xml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2344.xml"/><Relationship Id="rId60" Type="http://schemas.openxmlformats.org/officeDocument/2006/relationships/customXml" Target="../ink/ink2317.xml"/><Relationship Id="rId81" Type="http://schemas.openxmlformats.org/officeDocument/2006/relationships/image" Target="../media/image395.png"/><Relationship Id="rId135" Type="http://schemas.openxmlformats.org/officeDocument/2006/relationships/image" Target="../media/image422.png"/><Relationship Id="rId156" Type="http://schemas.openxmlformats.org/officeDocument/2006/relationships/customXml" Target="../ink/ink2365.xml"/><Relationship Id="rId177" Type="http://schemas.openxmlformats.org/officeDocument/2006/relationships/image" Target="../media/image443.png"/><Relationship Id="rId198" Type="http://schemas.openxmlformats.org/officeDocument/2006/relationships/customXml" Target="../ink/ink2386.xml"/><Relationship Id="rId202" Type="http://schemas.openxmlformats.org/officeDocument/2006/relationships/customXml" Target="../ink/ink2388.xml"/><Relationship Id="rId223" Type="http://schemas.openxmlformats.org/officeDocument/2006/relationships/image" Target="../media/image466.png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50" Type="http://schemas.openxmlformats.org/officeDocument/2006/relationships/customXml" Target="../ink/ink2312.xml"/><Relationship Id="rId104" Type="http://schemas.openxmlformats.org/officeDocument/2006/relationships/customXml" Target="../ink/ink2339.xml"/><Relationship Id="rId125" Type="http://schemas.openxmlformats.org/officeDocument/2006/relationships/image" Target="../media/image417.png"/><Relationship Id="rId146" Type="http://schemas.openxmlformats.org/officeDocument/2006/relationships/customXml" Target="../ink/ink2360.xml"/><Relationship Id="rId167" Type="http://schemas.openxmlformats.org/officeDocument/2006/relationships/image" Target="../media/image438.png"/><Relationship Id="rId188" Type="http://schemas.openxmlformats.org/officeDocument/2006/relationships/customXml" Target="../ink/ink2381.xml"/><Relationship Id="rId71" Type="http://schemas.openxmlformats.org/officeDocument/2006/relationships/image" Target="../media/image390.png"/><Relationship Id="rId92" Type="http://schemas.openxmlformats.org/officeDocument/2006/relationships/customXml" Target="../ink/ink2333.xml"/><Relationship Id="rId213" Type="http://schemas.openxmlformats.org/officeDocument/2006/relationships/image" Target="../media/image461.png"/><Relationship Id="rId2" Type="http://schemas.openxmlformats.org/officeDocument/2006/relationships/image" Target="../media/image351.png"/><Relationship Id="rId29" Type="http://schemas.openxmlformats.org/officeDocument/2006/relationships/customXml" Target="../ink/ink2301.xml"/><Relationship Id="rId40" Type="http://schemas.openxmlformats.org/officeDocument/2006/relationships/customXml" Target="../ink/ink2307.xml"/><Relationship Id="rId115" Type="http://schemas.openxmlformats.org/officeDocument/2006/relationships/image" Target="../media/image412.png"/><Relationship Id="rId136" Type="http://schemas.openxmlformats.org/officeDocument/2006/relationships/customXml" Target="../ink/ink2355.xml"/><Relationship Id="rId157" Type="http://schemas.openxmlformats.org/officeDocument/2006/relationships/image" Target="../media/image433.png"/><Relationship Id="rId178" Type="http://schemas.openxmlformats.org/officeDocument/2006/relationships/customXml" Target="../ink/ink2376.xml"/><Relationship Id="rId61" Type="http://schemas.openxmlformats.org/officeDocument/2006/relationships/image" Target="../media/image385.png"/><Relationship Id="rId82" Type="http://schemas.openxmlformats.org/officeDocument/2006/relationships/customXml" Target="../ink/ink2328.xml"/><Relationship Id="rId199" Type="http://schemas.openxmlformats.org/officeDocument/2006/relationships/image" Target="../media/image454.png"/><Relationship Id="rId203" Type="http://schemas.openxmlformats.org/officeDocument/2006/relationships/image" Target="../media/image456.png"/><Relationship Id="rId19" Type="http://schemas.openxmlformats.org/officeDocument/2006/relationships/customXml" Target="../ink/ink2296.xml"/><Relationship Id="rId30" Type="http://schemas.openxmlformats.org/officeDocument/2006/relationships/image" Target="../media/image369.png"/><Relationship Id="rId105" Type="http://schemas.openxmlformats.org/officeDocument/2006/relationships/image" Target="../media/image407.png"/><Relationship Id="rId126" Type="http://schemas.openxmlformats.org/officeDocument/2006/relationships/customXml" Target="../ink/ink2350.xml"/><Relationship Id="rId147" Type="http://schemas.openxmlformats.org/officeDocument/2006/relationships/image" Target="../media/image428.png"/><Relationship Id="rId168" Type="http://schemas.openxmlformats.org/officeDocument/2006/relationships/customXml" Target="../ink/ink23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customXml" Target="../ink/ink49.xml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2408.xml"/><Relationship Id="rId42" Type="http://schemas.openxmlformats.org/officeDocument/2006/relationships/customXml" Target="../ink/ink2419.xml"/><Relationship Id="rId63" Type="http://schemas.openxmlformats.org/officeDocument/2006/relationships/image" Target="../media/image386.png"/><Relationship Id="rId84" Type="http://schemas.openxmlformats.org/officeDocument/2006/relationships/customXml" Target="../ink/ink2440.xml"/><Relationship Id="rId138" Type="http://schemas.openxmlformats.org/officeDocument/2006/relationships/customXml" Target="../ink/ink2467.xml"/><Relationship Id="rId159" Type="http://schemas.openxmlformats.org/officeDocument/2006/relationships/image" Target="../media/image434.png"/><Relationship Id="rId170" Type="http://schemas.openxmlformats.org/officeDocument/2006/relationships/customXml" Target="../ink/ink2483.xml"/><Relationship Id="rId191" Type="http://schemas.openxmlformats.org/officeDocument/2006/relationships/image" Target="../media/image450.png"/><Relationship Id="rId205" Type="http://schemas.openxmlformats.org/officeDocument/2006/relationships/image" Target="../media/image457.png"/><Relationship Id="rId226" Type="http://schemas.openxmlformats.org/officeDocument/2006/relationships/customXml" Target="../ink/ink2511.xml"/><Relationship Id="rId107" Type="http://schemas.openxmlformats.org/officeDocument/2006/relationships/image" Target="../media/image408.png"/><Relationship Id="rId11" Type="http://schemas.openxmlformats.org/officeDocument/2006/relationships/customXml" Target="../ink/ink2403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2435.xml"/><Relationship Id="rId128" Type="http://schemas.openxmlformats.org/officeDocument/2006/relationships/customXml" Target="../ink/ink2462.xml"/><Relationship Id="rId149" Type="http://schemas.openxmlformats.org/officeDocument/2006/relationships/image" Target="../media/image429.png"/><Relationship Id="rId5" Type="http://schemas.openxmlformats.org/officeDocument/2006/relationships/customXml" Target="../ink/ink2400.xml"/><Relationship Id="rId95" Type="http://schemas.openxmlformats.org/officeDocument/2006/relationships/image" Target="../media/image402.png"/><Relationship Id="rId160" Type="http://schemas.openxmlformats.org/officeDocument/2006/relationships/customXml" Target="../ink/ink2478.xml"/><Relationship Id="rId181" Type="http://schemas.openxmlformats.org/officeDocument/2006/relationships/image" Target="../media/image445.png"/><Relationship Id="rId216" Type="http://schemas.openxmlformats.org/officeDocument/2006/relationships/customXml" Target="../ink/ink2506.xml"/><Relationship Id="rId22" Type="http://schemas.openxmlformats.org/officeDocument/2006/relationships/image" Target="../media/image363.png"/><Relationship Id="rId43" Type="http://schemas.openxmlformats.org/officeDocument/2006/relationships/image" Target="../media/image376.png"/><Relationship Id="rId64" Type="http://schemas.openxmlformats.org/officeDocument/2006/relationships/customXml" Target="../ink/ink2430.xml"/><Relationship Id="rId118" Type="http://schemas.openxmlformats.org/officeDocument/2006/relationships/customXml" Target="../ink/ink2457.xml"/><Relationship Id="rId139" Type="http://schemas.openxmlformats.org/officeDocument/2006/relationships/image" Target="../media/image424.png"/><Relationship Id="rId85" Type="http://schemas.openxmlformats.org/officeDocument/2006/relationships/image" Target="../media/image397.png"/><Relationship Id="rId150" Type="http://schemas.openxmlformats.org/officeDocument/2006/relationships/customXml" Target="../ink/ink2473.xml"/><Relationship Id="rId171" Type="http://schemas.openxmlformats.org/officeDocument/2006/relationships/image" Target="../media/image440.png"/><Relationship Id="rId192" Type="http://schemas.openxmlformats.org/officeDocument/2006/relationships/customXml" Target="../ink/ink2494.xml"/><Relationship Id="rId206" Type="http://schemas.openxmlformats.org/officeDocument/2006/relationships/customXml" Target="../ink/ink2501.xml"/><Relationship Id="rId227" Type="http://schemas.openxmlformats.org/officeDocument/2006/relationships/image" Target="../media/image468.png"/><Relationship Id="rId12" Type="http://schemas.openxmlformats.org/officeDocument/2006/relationships/image" Target="../media/image357.png"/><Relationship Id="rId33" Type="http://schemas.openxmlformats.org/officeDocument/2006/relationships/customXml" Target="../ink/ink2414.xml"/><Relationship Id="rId108" Type="http://schemas.openxmlformats.org/officeDocument/2006/relationships/customXml" Target="../ink/ink2452.xml"/><Relationship Id="rId129" Type="http://schemas.openxmlformats.org/officeDocument/2006/relationships/image" Target="../media/image419.png"/><Relationship Id="rId54" Type="http://schemas.openxmlformats.org/officeDocument/2006/relationships/customXml" Target="../ink/ink2425.xml"/><Relationship Id="rId75" Type="http://schemas.openxmlformats.org/officeDocument/2006/relationships/image" Target="../media/image392.png"/><Relationship Id="rId96" Type="http://schemas.openxmlformats.org/officeDocument/2006/relationships/customXml" Target="../ink/ink2446.xml"/><Relationship Id="rId140" Type="http://schemas.openxmlformats.org/officeDocument/2006/relationships/customXml" Target="../ink/ink2468.xml"/><Relationship Id="rId161" Type="http://schemas.openxmlformats.org/officeDocument/2006/relationships/image" Target="../media/image435.png"/><Relationship Id="rId182" Type="http://schemas.openxmlformats.org/officeDocument/2006/relationships/customXml" Target="../ink/ink2489.xml"/><Relationship Id="rId217" Type="http://schemas.openxmlformats.org/officeDocument/2006/relationships/image" Target="../media/image463.png"/><Relationship Id="rId6" Type="http://schemas.openxmlformats.org/officeDocument/2006/relationships/image" Target="../media/image354.png"/><Relationship Id="rId23" Type="http://schemas.openxmlformats.org/officeDocument/2006/relationships/customXml" Target="../ink/ink2409.xml"/><Relationship Id="rId119" Type="http://schemas.openxmlformats.org/officeDocument/2006/relationships/image" Target="../media/image414.png"/><Relationship Id="rId44" Type="http://schemas.openxmlformats.org/officeDocument/2006/relationships/customXml" Target="../ink/ink2420.xml"/><Relationship Id="rId65" Type="http://schemas.openxmlformats.org/officeDocument/2006/relationships/image" Target="../media/image387.png"/><Relationship Id="rId86" Type="http://schemas.openxmlformats.org/officeDocument/2006/relationships/customXml" Target="../ink/ink2441.xml"/><Relationship Id="rId130" Type="http://schemas.openxmlformats.org/officeDocument/2006/relationships/customXml" Target="../ink/ink2463.xml"/><Relationship Id="rId151" Type="http://schemas.openxmlformats.org/officeDocument/2006/relationships/image" Target="../media/image430.png"/><Relationship Id="rId172" Type="http://schemas.openxmlformats.org/officeDocument/2006/relationships/customXml" Target="../ink/ink2484.xml"/><Relationship Id="rId193" Type="http://schemas.openxmlformats.org/officeDocument/2006/relationships/image" Target="../media/image451.png"/><Relationship Id="rId207" Type="http://schemas.openxmlformats.org/officeDocument/2006/relationships/image" Target="../media/image458.png"/><Relationship Id="rId228" Type="http://schemas.openxmlformats.org/officeDocument/2006/relationships/customXml" Target="../ink/ink2512.xml"/><Relationship Id="rId13" Type="http://schemas.openxmlformats.org/officeDocument/2006/relationships/customXml" Target="../ink/ink2404.xml"/><Relationship Id="rId109" Type="http://schemas.openxmlformats.org/officeDocument/2006/relationships/image" Target="../media/image409.png"/><Relationship Id="rId34" Type="http://schemas.openxmlformats.org/officeDocument/2006/relationships/customXml" Target="../ink/ink2415.xml"/><Relationship Id="rId55" Type="http://schemas.openxmlformats.org/officeDocument/2006/relationships/image" Target="../media/image382.png"/><Relationship Id="rId76" Type="http://schemas.openxmlformats.org/officeDocument/2006/relationships/customXml" Target="../ink/ink2436.xml"/><Relationship Id="rId97" Type="http://schemas.openxmlformats.org/officeDocument/2006/relationships/image" Target="../media/image403.png"/><Relationship Id="rId120" Type="http://schemas.openxmlformats.org/officeDocument/2006/relationships/customXml" Target="../ink/ink2458.xml"/><Relationship Id="rId141" Type="http://schemas.openxmlformats.org/officeDocument/2006/relationships/image" Target="../media/image425.png"/><Relationship Id="rId7" Type="http://schemas.openxmlformats.org/officeDocument/2006/relationships/customXml" Target="../ink/ink2401.xml"/><Relationship Id="rId162" Type="http://schemas.openxmlformats.org/officeDocument/2006/relationships/customXml" Target="../ink/ink2479.xml"/><Relationship Id="rId183" Type="http://schemas.openxmlformats.org/officeDocument/2006/relationships/image" Target="../media/image446.png"/><Relationship Id="rId218" Type="http://schemas.openxmlformats.org/officeDocument/2006/relationships/customXml" Target="../ink/ink2507.xml"/><Relationship Id="rId24" Type="http://schemas.openxmlformats.org/officeDocument/2006/relationships/image" Target="../media/image364.png"/><Relationship Id="rId45" Type="http://schemas.openxmlformats.org/officeDocument/2006/relationships/image" Target="../media/image377.png"/><Relationship Id="rId66" Type="http://schemas.openxmlformats.org/officeDocument/2006/relationships/customXml" Target="../ink/ink2431.xml"/><Relationship Id="rId87" Type="http://schemas.openxmlformats.org/officeDocument/2006/relationships/image" Target="../media/image398.png"/><Relationship Id="rId110" Type="http://schemas.openxmlformats.org/officeDocument/2006/relationships/customXml" Target="../ink/ink2453.xml"/><Relationship Id="rId131" Type="http://schemas.openxmlformats.org/officeDocument/2006/relationships/image" Target="../media/image420.png"/><Relationship Id="rId152" Type="http://schemas.openxmlformats.org/officeDocument/2006/relationships/customXml" Target="../ink/ink2474.xml"/><Relationship Id="rId173" Type="http://schemas.openxmlformats.org/officeDocument/2006/relationships/image" Target="../media/image441.png"/><Relationship Id="rId194" Type="http://schemas.openxmlformats.org/officeDocument/2006/relationships/customXml" Target="../ink/ink2495.xml"/><Relationship Id="rId208" Type="http://schemas.openxmlformats.org/officeDocument/2006/relationships/customXml" Target="../ink/ink2502.xml"/><Relationship Id="rId229" Type="http://schemas.openxmlformats.org/officeDocument/2006/relationships/image" Target="../media/image469.png"/><Relationship Id="rId14" Type="http://schemas.openxmlformats.org/officeDocument/2006/relationships/image" Target="../media/image358.png"/><Relationship Id="rId35" Type="http://schemas.openxmlformats.org/officeDocument/2006/relationships/image" Target="../media/image371.png"/><Relationship Id="rId56" Type="http://schemas.openxmlformats.org/officeDocument/2006/relationships/customXml" Target="../ink/ink2426.xml"/><Relationship Id="rId77" Type="http://schemas.openxmlformats.org/officeDocument/2006/relationships/image" Target="../media/image393.png"/><Relationship Id="rId100" Type="http://schemas.openxmlformats.org/officeDocument/2006/relationships/customXml" Target="../ink/ink2448.xml"/><Relationship Id="rId8" Type="http://schemas.openxmlformats.org/officeDocument/2006/relationships/image" Target="../media/image355.png"/><Relationship Id="rId98" Type="http://schemas.openxmlformats.org/officeDocument/2006/relationships/customXml" Target="../ink/ink2447.xml"/><Relationship Id="rId121" Type="http://schemas.openxmlformats.org/officeDocument/2006/relationships/image" Target="../media/image415.png"/><Relationship Id="rId142" Type="http://schemas.openxmlformats.org/officeDocument/2006/relationships/customXml" Target="../ink/ink2469.xml"/><Relationship Id="rId163" Type="http://schemas.openxmlformats.org/officeDocument/2006/relationships/image" Target="../media/image436.png"/><Relationship Id="rId184" Type="http://schemas.openxmlformats.org/officeDocument/2006/relationships/customXml" Target="../ink/ink2490.xml"/><Relationship Id="rId219" Type="http://schemas.openxmlformats.org/officeDocument/2006/relationships/image" Target="../media/image464.png"/><Relationship Id="rId230" Type="http://schemas.openxmlformats.org/officeDocument/2006/relationships/customXml" Target="../ink/ink2513.xml"/><Relationship Id="rId25" Type="http://schemas.openxmlformats.org/officeDocument/2006/relationships/customXml" Target="../ink/ink2410.xml"/><Relationship Id="rId46" Type="http://schemas.openxmlformats.org/officeDocument/2006/relationships/customXml" Target="../ink/ink2421.xml"/><Relationship Id="rId67" Type="http://schemas.openxmlformats.org/officeDocument/2006/relationships/image" Target="../media/image388.png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2429.xml"/><Relationship Id="rId83" Type="http://schemas.openxmlformats.org/officeDocument/2006/relationships/image" Target="../media/image396.png"/><Relationship Id="rId88" Type="http://schemas.openxmlformats.org/officeDocument/2006/relationships/customXml" Target="../ink/ink2442.xml"/><Relationship Id="rId111" Type="http://schemas.openxmlformats.org/officeDocument/2006/relationships/image" Target="../media/image410.png"/><Relationship Id="rId132" Type="http://schemas.openxmlformats.org/officeDocument/2006/relationships/customXml" Target="../ink/ink2464.xml"/><Relationship Id="rId153" Type="http://schemas.openxmlformats.org/officeDocument/2006/relationships/image" Target="../media/image431.png"/><Relationship Id="rId174" Type="http://schemas.openxmlformats.org/officeDocument/2006/relationships/customXml" Target="../ink/ink2485.xml"/><Relationship Id="rId179" Type="http://schemas.openxmlformats.org/officeDocument/2006/relationships/image" Target="../media/image444.png"/><Relationship Id="rId195" Type="http://schemas.openxmlformats.org/officeDocument/2006/relationships/image" Target="../media/image452.png"/><Relationship Id="rId209" Type="http://schemas.openxmlformats.org/officeDocument/2006/relationships/image" Target="../media/image459.png"/><Relationship Id="rId190" Type="http://schemas.openxmlformats.org/officeDocument/2006/relationships/customXml" Target="../ink/ink2493.xml"/><Relationship Id="rId204" Type="http://schemas.openxmlformats.org/officeDocument/2006/relationships/customXml" Target="../ink/ink2500.xml"/><Relationship Id="rId220" Type="http://schemas.openxmlformats.org/officeDocument/2006/relationships/customXml" Target="../ink/ink2508.xml"/><Relationship Id="rId225" Type="http://schemas.openxmlformats.org/officeDocument/2006/relationships/image" Target="../media/image467.png"/><Relationship Id="rId15" Type="http://schemas.openxmlformats.org/officeDocument/2006/relationships/customXml" Target="../ink/ink2405.xml"/><Relationship Id="rId36" Type="http://schemas.openxmlformats.org/officeDocument/2006/relationships/customXml" Target="../ink/ink2416.xml"/><Relationship Id="rId57" Type="http://schemas.openxmlformats.org/officeDocument/2006/relationships/image" Target="../media/image383.png"/><Relationship Id="rId106" Type="http://schemas.openxmlformats.org/officeDocument/2006/relationships/customXml" Target="../ink/ink2451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2413.xml"/><Relationship Id="rId52" Type="http://schemas.openxmlformats.org/officeDocument/2006/relationships/customXml" Target="../ink/ink2424.xml"/><Relationship Id="rId73" Type="http://schemas.openxmlformats.org/officeDocument/2006/relationships/image" Target="../media/image391.png"/><Relationship Id="rId78" Type="http://schemas.openxmlformats.org/officeDocument/2006/relationships/customXml" Target="../ink/ink2437.xml"/><Relationship Id="rId94" Type="http://schemas.openxmlformats.org/officeDocument/2006/relationships/customXml" Target="../ink/ink2445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2459.xml"/><Relationship Id="rId143" Type="http://schemas.openxmlformats.org/officeDocument/2006/relationships/image" Target="../media/image426.png"/><Relationship Id="rId148" Type="http://schemas.openxmlformats.org/officeDocument/2006/relationships/customXml" Target="../ink/ink2472.xml"/><Relationship Id="rId164" Type="http://schemas.openxmlformats.org/officeDocument/2006/relationships/customXml" Target="../ink/ink2480.xml"/><Relationship Id="rId169" Type="http://schemas.openxmlformats.org/officeDocument/2006/relationships/image" Target="../media/image439.png"/><Relationship Id="rId185" Type="http://schemas.openxmlformats.org/officeDocument/2006/relationships/image" Target="../media/image447.png"/><Relationship Id="rId4" Type="http://schemas.openxmlformats.org/officeDocument/2006/relationships/image" Target="../media/image353.png"/><Relationship Id="rId9" Type="http://schemas.openxmlformats.org/officeDocument/2006/relationships/customXml" Target="../ink/ink2402.xml"/><Relationship Id="rId180" Type="http://schemas.openxmlformats.org/officeDocument/2006/relationships/customXml" Target="../ink/ink2488.xml"/><Relationship Id="rId210" Type="http://schemas.openxmlformats.org/officeDocument/2006/relationships/customXml" Target="../ink/ink2503.xml"/><Relationship Id="rId215" Type="http://schemas.openxmlformats.org/officeDocument/2006/relationships/image" Target="../media/image462.png"/><Relationship Id="rId26" Type="http://schemas.openxmlformats.org/officeDocument/2006/relationships/image" Target="../media/image365.png"/><Relationship Id="rId231" Type="http://schemas.openxmlformats.org/officeDocument/2006/relationships/image" Target="../media/image470.png"/><Relationship Id="rId47" Type="http://schemas.openxmlformats.org/officeDocument/2006/relationships/image" Target="../media/image378.png"/><Relationship Id="rId68" Type="http://schemas.openxmlformats.org/officeDocument/2006/relationships/customXml" Target="../ink/ink2432.xml"/><Relationship Id="rId89" Type="http://schemas.openxmlformats.org/officeDocument/2006/relationships/image" Target="../media/image399.png"/><Relationship Id="rId112" Type="http://schemas.openxmlformats.org/officeDocument/2006/relationships/customXml" Target="../ink/ink2454.xml"/><Relationship Id="rId133" Type="http://schemas.openxmlformats.org/officeDocument/2006/relationships/image" Target="../media/image421.png"/><Relationship Id="rId154" Type="http://schemas.openxmlformats.org/officeDocument/2006/relationships/customXml" Target="../ink/ink2475.xml"/><Relationship Id="rId175" Type="http://schemas.openxmlformats.org/officeDocument/2006/relationships/image" Target="../media/image442.png"/><Relationship Id="rId196" Type="http://schemas.openxmlformats.org/officeDocument/2006/relationships/customXml" Target="../ink/ink2496.xml"/><Relationship Id="rId200" Type="http://schemas.openxmlformats.org/officeDocument/2006/relationships/customXml" Target="../ink/ink2498.xml"/><Relationship Id="rId16" Type="http://schemas.openxmlformats.org/officeDocument/2006/relationships/image" Target="../media/image360.png"/><Relationship Id="rId221" Type="http://schemas.openxmlformats.org/officeDocument/2006/relationships/image" Target="../media/image465.png"/><Relationship Id="rId37" Type="http://schemas.openxmlformats.org/officeDocument/2006/relationships/image" Target="../media/image372.png"/><Relationship Id="rId58" Type="http://schemas.openxmlformats.org/officeDocument/2006/relationships/customXml" Target="../ink/ink2427.xml"/><Relationship Id="rId79" Type="http://schemas.openxmlformats.org/officeDocument/2006/relationships/image" Target="../media/image394.png"/><Relationship Id="rId102" Type="http://schemas.openxmlformats.org/officeDocument/2006/relationships/customXml" Target="../ink/ink2449.xml"/><Relationship Id="rId123" Type="http://schemas.openxmlformats.org/officeDocument/2006/relationships/image" Target="../media/image416.png"/><Relationship Id="rId144" Type="http://schemas.openxmlformats.org/officeDocument/2006/relationships/customXml" Target="../ink/ink2470.xml"/><Relationship Id="rId90" Type="http://schemas.openxmlformats.org/officeDocument/2006/relationships/customXml" Target="../ink/ink2443.xml"/><Relationship Id="rId165" Type="http://schemas.openxmlformats.org/officeDocument/2006/relationships/image" Target="../media/image437.png"/><Relationship Id="rId186" Type="http://schemas.openxmlformats.org/officeDocument/2006/relationships/customXml" Target="../ink/ink2491.xml"/><Relationship Id="rId211" Type="http://schemas.openxmlformats.org/officeDocument/2006/relationships/image" Target="../media/image460.png"/><Relationship Id="rId232" Type="http://schemas.openxmlformats.org/officeDocument/2006/relationships/customXml" Target="../ink/ink2514.xml"/><Relationship Id="rId27" Type="http://schemas.openxmlformats.org/officeDocument/2006/relationships/customXml" Target="../ink/ink2411.xml"/><Relationship Id="rId48" Type="http://schemas.openxmlformats.org/officeDocument/2006/relationships/customXml" Target="../ink/ink2422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34" Type="http://schemas.openxmlformats.org/officeDocument/2006/relationships/customXml" Target="../ink/ink2465.xml"/><Relationship Id="rId80" Type="http://schemas.openxmlformats.org/officeDocument/2006/relationships/customXml" Target="../ink/ink2438.xml"/><Relationship Id="rId155" Type="http://schemas.openxmlformats.org/officeDocument/2006/relationships/image" Target="../media/image432.png"/><Relationship Id="rId176" Type="http://schemas.openxmlformats.org/officeDocument/2006/relationships/customXml" Target="../ink/ink2486.xml"/><Relationship Id="rId197" Type="http://schemas.openxmlformats.org/officeDocument/2006/relationships/image" Target="../media/image453.png"/><Relationship Id="rId201" Type="http://schemas.openxmlformats.org/officeDocument/2006/relationships/image" Target="../media/image455.png"/><Relationship Id="rId222" Type="http://schemas.openxmlformats.org/officeDocument/2006/relationships/customXml" Target="../ink/ink2509.xml"/><Relationship Id="rId17" Type="http://schemas.openxmlformats.org/officeDocument/2006/relationships/customXml" Target="../ink/ink2406.xml"/><Relationship Id="rId38" Type="http://schemas.openxmlformats.org/officeDocument/2006/relationships/customXml" Target="../ink/ink2417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24" Type="http://schemas.openxmlformats.org/officeDocument/2006/relationships/customXml" Target="../ink/ink2460.xml"/><Relationship Id="rId70" Type="http://schemas.openxmlformats.org/officeDocument/2006/relationships/customXml" Target="../ink/ink2433.xml"/><Relationship Id="rId91" Type="http://schemas.openxmlformats.org/officeDocument/2006/relationships/image" Target="../media/image400.png"/><Relationship Id="rId145" Type="http://schemas.openxmlformats.org/officeDocument/2006/relationships/image" Target="../media/image427.png"/><Relationship Id="rId166" Type="http://schemas.openxmlformats.org/officeDocument/2006/relationships/customXml" Target="../ink/ink2481.xml"/><Relationship Id="rId187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04.xml"/><Relationship Id="rId233" Type="http://schemas.openxmlformats.org/officeDocument/2006/relationships/image" Target="../media/image471.png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2455.xml"/><Relationship Id="rId60" Type="http://schemas.openxmlformats.org/officeDocument/2006/relationships/customXml" Target="../ink/ink2428.xml"/><Relationship Id="rId81" Type="http://schemas.openxmlformats.org/officeDocument/2006/relationships/image" Target="../media/image395.png"/><Relationship Id="rId135" Type="http://schemas.openxmlformats.org/officeDocument/2006/relationships/image" Target="../media/image422.png"/><Relationship Id="rId156" Type="http://schemas.openxmlformats.org/officeDocument/2006/relationships/customXml" Target="../ink/ink2476.xml"/><Relationship Id="rId177" Type="http://schemas.openxmlformats.org/officeDocument/2006/relationships/image" Target="../media/image443.png"/><Relationship Id="rId198" Type="http://schemas.openxmlformats.org/officeDocument/2006/relationships/customXml" Target="../ink/ink2497.xml"/><Relationship Id="rId202" Type="http://schemas.openxmlformats.org/officeDocument/2006/relationships/customXml" Target="../ink/ink2499.xml"/><Relationship Id="rId223" Type="http://schemas.openxmlformats.org/officeDocument/2006/relationships/image" Target="../media/image466.png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50" Type="http://schemas.openxmlformats.org/officeDocument/2006/relationships/customXml" Target="../ink/ink2423.xml"/><Relationship Id="rId104" Type="http://schemas.openxmlformats.org/officeDocument/2006/relationships/customXml" Target="../ink/ink2450.xml"/><Relationship Id="rId125" Type="http://schemas.openxmlformats.org/officeDocument/2006/relationships/image" Target="../media/image417.png"/><Relationship Id="rId146" Type="http://schemas.openxmlformats.org/officeDocument/2006/relationships/customXml" Target="../ink/ink2471.xml"/><Relationship Id="rId167" Type="http://schemas.openxmlformats.org/officeDocument/2006/relationships/image" Target="../media/image438.png"/><Relationship Id="rId188" Type="http://schemas.openxmlformats.org/officeDocument/2006/relationships/customXml" Target="../ink/ink2492.xml"/><Relationship Id="rId71" Type="http://schemas.openxmlformats.org/officeDocument/2006/relationships/image" Target="../media/image390.png"/><Relationship Id="rId92" Type="http://schemas.openxmlformats.org/officeDocument/2006/relationships/customXml" Target="../ink/ink2444.xml"/><Relationship Id="rId213" Type="http://schemas.openxmlformats.org/officeDocument/2006/relationships/image" Target="../media/image461.png"/><Relationship Id="rId2" Type="http://schemas.openxmlformats.org/officeDocument/2006/relationships/image" Target="../media/image351.png"/><Relationship Id="rId29" Type="http://schemas.openxmlformats.org/officeDocument/2006/relationships/customXml" Target="../ink/ink2412.xml"/><Relationship Id="rId40" Type="http://schemas.openxmlformats.org/officeDocument/2006/relationships/customXml" Target="../ink/ink2418.xml"/><Relationship Id="rId115" Type="http://schemas.openxmlformats.org/officeDocument/2006/relationships/image" Target="../media/image412.png"/><Relationship Id="rId136" Type="http://schemas.openxmlformats.org/officeDocument/2006/relationships/customXml" Target="../ink/ink2466.xml"/><Relationship Id="rId157" Type="http://schemas.openxmlformats.org/officeDocument/2006/relationships/image" Target="../media/image433.png"/><Relationship Id="rId178" Type="http://schemas.openxmlformats.org/officeDocument/2006/relationships/customXml" Target="../ink/ink2487.xml"/><Relationship Id="rId61" Type="http://schemas.openxmlformats.org/officeDocument/2006/relationships/image" Target="../media/image385.png"/><Relationship Id="rId82" Type="http://schemas.openxmlformats.org/officeDocument/2006/relationships/customXml" Target="../ink/ink2439.xml"/><Relationship Id="rId199" Type="http://schemas.openxmlformats.org/officeDocument/2006/relationships/image" Target="../media/image454.png"/><Relationship Id="rId203" Type="http://schemas.openxmlformats.org/officeDocument/2006/relationships/image" Target="../media/image456.png"/><Relationship Id="rId19" Type="http://schemas.openxmlformats.org/officeDocument/2006/relationships/customXml" Target="../ink/ink2407.xml"/><Relationship Id="rId224" Type="http://schemas.openxmlformats.org/officeDocument/2006/relationships/customXml" Target="../ink/ink2510.xml"/><Relationship Id="rId30" Type="http://schemas.openxmlformats.org/officeDocument/2006/relationships/image" Target="../media/image369.png"/><Relationship Id="rId105" Type="http://schemas.openxmlformats.org/officeDocument/2006/relationships/image" Target="../media/image407.png"/><Relationship Id="rId126" Type="http://schemas.openxmlformats.org/officeDocument/2006/relationships/customXml" Target="../ink/ink2461.xml"/><Relationship Id="rId147" Type="http://schemas.openxmlformats.org/officeDocument/2006/relationships/image" Target="../media/image428.png"/><Relationship Id="rId168" Type="http://schemas.openxmlformats.org/officeDocument/2006/relationships/customXml" Target="../ink/ink2482.xml"/><Relationship Id="rId51" Type="http://schemas.openxmlformats.org/officeDocument/2006/relationships/image" Target="../media/image380.png"/><Relationship Id="rId72" Type="http://schemas.openxmlformats.org/officeDocument/2006/relationships/customXml" Target="../ink/ink2434.xml"/><Relationship Id="rId93" Type="http://schemas.openxmlformats.org/officeDocument/2006/relationships/image" Target="../media/image401.png"/><Relationship Id="rId189" Type="http://schemas.openxmlformats.org/officeDocument/2006/relationships/image" Target="../media/image449.png"/><Relationship Id="rId3" Type="http://schemas.openxmlformats.org/officeDocument/2006/relationships/customXml" Target="../ink/ink2399.xml"/><Relationship Id="rId214" Type="http://schemas.openxmlformats.org/officeDocument/2006/relationships/customXml" Target="../ink/ink2505.xml"/><Relationship Id="rId116" Type="http://schemas.openxmlformats.org/officeDocument/2006/relationships/customXml" Target="../ink/ink2456.xml"/><Relationship Id="rId137" Type="http://schemas.openxmlformats.org/officeDocument/2006/relationships/image" Target="../media/image423.png"/><Relationship Id="rId158" Type="http://schemas.openxmlformats.org/officeDocument/2006/relationships/customXml" Target="../ink/ink2477.xml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3.png"/><Relationship Id="rId21" Type="http://schemas.openxmlformats.org/officeDocument/2006/relationships/customXml" Target="../ink/ink2524.xml"/><Relationship Id="rId42" Type="http://schemas.openxmlformats.org/officeDocument/2006/relationships/customXml" Target="../ink/ink2535.xml"/><Relationship Id="rId63" Type="http://schemas.openxmlformats.org/officeDocument/2006/relationships/image" Target="../media/image386.png"/><Relationship Id="rId84" Type="http://schemas.openxmlformats.org/officeDocument/2006/relationships/customXml" Target="../ink/ink2556.xml"/><Relationship Id="rId138" Type="http://schemas.openxmlformats.org/officeDocument/2006/relationships/customXml" Target="../ink/ink2583.xml"/><Relationship Id="rId159" Type="http://schemas.openxmlformats.org/officeDocument/2006/relationships/image" Target="../media/image434.png"/><Relationship Id="rId170" Type="http://schemas.openxmlformats.org/officeDocument/2006/relationships/customXml" Target="../ink/ink2599.xml"/><Relationship Id="rId191" Type="http://schemas.openxmlformats.org/officeDocument/2006/relationships/image" Target="../media/image450.png"/><Relationship Id="rId205" Type="http://schemas.openxmlformats.org/officeDocument/2006/relationships/image" Target="../media/image457.png"/><Relationship Id="rId226" Type="http://schemas.openxmlformats.org/officeDocument/2006/relationships/customXml" Target="../ink/ink2627.xml"/><Relationship Id="rId247" Type="http://schemas.openxmlformats.org/officeDocument/2006/relationships/image" Target="../media/image478.png"/><Relationship Id="rId107" Type="http://schemas.openxmlformats.org/officeDocument/2006/relationships/image" Target="../media/image408.png"/><Relationship Id="rId11" Type="http://schemas.openxmlformats.org/officeDocument/2006/relationships/customXml" Target="../ink/ink2519.xml"/><Relationship Id="rId32" Type="http://schemas.openxmlformats.org/officeDocument/2006/relationships/image" Target="../media/image370.png"/><Relationship Id="rId53" Type="http://schemas.openxmlformats.org/officeDocument/2006/relationships/image" Target="../media/image381.png"/><Relationship Id="rId74" Type="http://schemas.openxmlformats.org/officeDocument/2006/relationships/customXml" Target="../ink/ink2551.xml"/><Relationship Id="rId128" Type="http://schemas.openxmlformats.org/officeDocument/2006/relationships/customXml" Target="../ink/ink2578.xml"/><Relationship Id="rId149" Type="http://schemas.openxmlformats.org/officeDocument/2006/relationships/image" Target="../media/image429.png"/><Relationship Id="rId5" Type="http://schemas.openxmlformats.org/officeDocument/2006/relationships/customXml" Target="../ink/ink2516.xml"/><Relationship Id="rId95" Type="http://schemas.openxmlformats.org/officeDocument/2006/relationships/image" Target="../media/image402.png"/><Relationship Id="rId160" Type="http://schemas.openxmlformats.org/officeDocument/2006/relationships/customXml" Target="../ink/ink2594.xml"/><Relationship Id="rId181" Type="http://schemas.openxmlformats.org/officeDocument/2006/relationships/image" Target="../media/image445.png"/><Relationship Id="rId216" Type="http://schemas.openxmlformats.org/officeDocument/2006/relationships/customXml" Target="../ink/ink2622.xml"/><Relationship Id="rId237" Type="http://schemas.openxmlformats.org/officeDocument/2006/relationships/image" Target="../media/image473.png"/><Relationship Id="rId22" Type="http://schemas.openxmlformats.org/officeDocument/2006/relationships/image" Target="../media/image363.png"/><Relationship Id="rId43" Type="http://schemas.openxmlformats.org/officeDocument/2006/relationships/image" Target="../media/image376.png"/><Relationship Id="rId64" Type="http://schemas.openxmlformats.org/officeDocument/2006/relationships/customXml" Target="../ink/ink2546.xml"/><Relationship Id="rId118" Type="http://schemas.openxmlformats.org/officeDocument/2006/relationships/customXml" Target="../ink/ink2573.xml"/><Relationship Id="rId139" Type="http://schemas.openxmlformats.org/officeDocument/2006/relationships/image" Target="../media/image424.png"/><Relationship Id="rId85" Type="http://schemas.openxmlformats.org/officeDocument/2006/relationships/image" Target="../media/image397.png"/><Relationship Id="rId150" Type="http://schemas.openxmlformats.org/officeDocument/2006/relationships/customXml" Target="../ink/ink2589.xml"/><Relationship Id="rId171" Type="http://schemas.openxmlformats.org/officeDocument/2006/relationships/image" Target="../media/image440.png"/><Relationship Id="rId192" Type="http://schemas.openxmlformats.org/officeDocument/2006/relationships/customXml" Target="../ink/ink2610.xml"/><Relationship Id="rId206" Type="http://schemas.openxmlformats.org/officeDocument/2006/relationships/customXml" Target="../ink/ink2617.xml"/><Relationship Id="rId227" Type="http://schemas.openxmlformats.org/officeDocument/2006/relationships/image" Target="../media/image468.png"/><Relationship Id="rId248" Type="http://schemas.openxmlformats.org/officeDocument/2006/relationships/customXml" Target="../ink/ink2638.xml"/><Relationship Id="rId12" Type="http://schemas.openxmlformats.org/officeDocument/2006/relationships/image" Target="../media/image357.png"/><Relationship Id="rId33" Type="http://schemas.openxmlformats.org/officeDocument/2006/relationships/customXml" Target="../ink/ink2530.xml"/><Relationship Id="rId108" Type="http://schemas.openxmlformats.org/officeDocument/2006/relationships/customXml" Target="../ink/ink2568.xml"/><Relationship Id="rId129" Type="http://schemas.openxmlformats.org/officeDocument/2006/relationships/image" Target="../media/image419.png"/><Relationship Id="rId54" Type="http://schemas.openxmlformats.org/officeDocument/2006/relationships/customXml" Target="../ink/ink2541.xml"/><Relationship Id="rId75" Type="http://schemas.openxmlformats.org/officeDocument/2006/relationships/image" Target="../media/image392.png"/><Relationship Id="rId96" Type="http://schemas.openxmlformats.org/officeDocument/2006/relationships/customXml" Target="../ink/ink2562.xml"/><Relationship Id="rId140" Type="http://schemas.openxmlformats.org/officeDocument/2006/relationships/customXml" Target="../ink/ink2584.xml"/><Relationship Id="rId161" Type="http://schemas.openxmlformats.org/officeDocument/2006/relationships/image" Target="../media/image435.png"/><Relationship Id="rId182" Type="http://schemas.openxmlformats.org/officeDocument/2006/relationships/customXml" Target="../ink/ink2605.xml"/><Relationship Id="rId217" Type="http://schemas.openxmlformats.org/officeDocument/2006/relationships/image" Target="../media/image463.png"/><Relationship Id="rId6" Type="http://schemas.openxmlformats.org/officeDocument/2006/relationships/image" Target="../media/image354.png"/><Relationship Id="rId238" Type="http://schemas.openxmlformats.org/officeDocument/2006/relationships/customXml" Target="../ink/ink2633.xml"/><Relationship Id="rId23" Type="http://schemas.openxmlformats.org/officeDocument/2006/relationships/customXml" Target="../ink/ink2525.xml"/><Relationship Id="rId119" Type="http://schemas.openxmlformats.org/officeDocument/2006/relationships/image" Target="../media/image414.png"/><Relationship Id="rId44" Type="http://schemas.openxmlformats.org/officeDocument/2006/relationships/customXml" Target="../ink/ink2536.xml"/><Relationship Id="rId65" Type="http://schemas.openxmlformats.org/officeDocument/2006/relationships/image" Target="../media/image387.png"/><Relationship Id="rId86" Type="http://schemas.openxmlformats.org/officeDocument/2006/relationships/customXml" Target="../ink/ink2557.xml"/><Relationship Id="rId130" Type="http://schemas.openxmlformats.org/officeDocument/2006/relationships/customXml" Target="../ink/ink2579.xml"/><Relationship Id="rId151" Type="http://schemas.openxmlformats.org/officeDocument/2006/relationships/image" Target="../media/image430.png"/><Relationship Id="rId172" Type="http://schemas.openxmlformats.org/officeDocument/2006/relationships/customXml" Target="../ink/ink2600.xml"/><Relationship Id="rId193" Type="http://schemas.openxmlformats.org/officeDocument/2006/relationships/image" Target="../media/image451.png"/><Relationship Id="rId207" Type="http://schemas.openxmlformats.org/officeDocument/2006/relationships/image" Target="../media/image458.png"/><Relationship Id="rId228" Type="http://schemas.openxmlformats.org/officeDocument/2006/relationships/customXml" Target="../ink/ink2628.xml"/><Relationship Id="rId249" Type="http://schemas.openxmlformats.org/officeDocument/2006/relationships/image" Target="../media/image479.png"/><Relationship Id="rId13" Type="http://schemas.openxmlformats.org/officeDocument/2006/relationships/customXml" Target="../ink/ink2520.xml"/><Relationship Id="rId109" Type="http://schemas.openxmlformats.org/officeDocument/2006/relationships/image" Target="../media/image409.png"/><Relationship Id="rId34" Type="http://schemas.openxmlformats.org/officeDocument/2006/relationships/customXml" Target="../ink/ink2531.xml"/><Relationship Id="rId55" Type="http://schemas.openxmlformats.org/officeDocument/2006/relationships/image" Target="../media/image382.png"/><Relationship Id="rId76" Type="http://schemas.openxmlformats.org/officeDocument/2006/relationships/customXml" Target="../ink/ink2552.xml"/><Relationship Id="rId97" Type="http://schemas.openxmlformats.org/officeDocument/2006/relationships/image" Target="../media/image403.png"/><Relationship Id="rId120" Type="http://schemas.openxmlformats.org/officeDocument/2006/relationships/customXml" Target="../ink/ink2574.xml"/><Relationship Id="rId141" Type="http://schemas.openxmlformats.org/officeDocument/2006/relationships/image" Target="../media/image425.png"/><Relationship Id="rId7" Type="http://schemas.openxmlformats.org/officeDocument/2006/relationships/customXml" Target="../ink/ink2517.xml"/><Relationship Id="rId162" Type="http://schemas.openxmlformats.org/officeDocument/2006/relationships/customXml" Target="../ink/ink2595.xml"/><Relationship Id="rId183" Type="http://schemas.openxmlformats.org/officeDocument/2006/relationships/image" Target="../media/image446.png"/><Relationship Id="rId218" Type="http://schemas.openxmlformats.org/officeDocument/2006/relationships/customXml" Target="../ink/ink2623.xml"/><Relationship Id="rId239" Type="http://schemas.openxmlformats.org/officeDocument/2006/relationships/image" Target="../media/image474.png"/><Relationship Id="rId250" Type="http://schemas.openxmlformats.org/officeDocument/2006/relationships/customXml" Target="../ink/ink2639.xml"/><Relationship Id="rId24" Type="http://schemas.openxmlformats.org/officeDocument/2006/relationships/image" Target="../media/image364.png"/><Relationship Id="rId45" Type="http://schemas.openxmlformats.org/officeDocument/2006/relationships/image" Target="../media/image377.png"/><Relationship Id="rId66" Type="http://schemas.openxmlformats.org/officeDocument/2006/relationships/customXml" Target="../ink/ink2547.xml"/><Relationship Id="rId87" Type="http://schemas.openxmlformats.org/officeDocument/2006/relationships/image" Target="../media/image398.png"/><Relationship Id="rId110" Type="http://schemas.openxmlformats.org/officeDocument/2006/relationships/customXml" Target="../ink/ink2569.xml"/><Relationship Id="rId131" Type="http://schemas.openxmlformats.org/officeDocument/2006/relationships/image" Target="../media/image420.png"/><Relationship Id="rId152" Type="http://schemas.openxmlformats.org/officeDocument/2006/relationships/customXml" Target="../ink/ink2590.xml"/><Relationship Id="rId173" Type="http://schemas.openxmlformats.org/officeDocument/2006/relationships/image" Target="../media/image441.png"/><Relationship Id="rId194" Type="http://schemas.openxmlformats.org/officeDocument/2006/relationships/customXml" Target="../ink/ink2611.xml"/><Relationship Id="rId208" Type="http://schemas.openxmlformats.org/officeDocument/2006/relationships/customXml" Target="../ink/ink2618.xml"/><Relationship Id="rId229" Type="http://schemas.openxmlformats.org/officeDocument/2006/relationships/image" Target="../media/image469.png"/><Relationship Id="rId240" Type="http://schemas.openxmlformats.org/officeDocument/2006/relationships/customXml" Target="../ink/ink2634.xml"/><Relationship Id="rId14" Type="http://schemas.openxmlformats.org/officeDocument/2006/relationships/image" Target="../media/image358.png"/><Relationship Id="rId35" Type="http://schemas.openxmlformats.org/officeDocument/2006/relationships/image" Target="../media/image371.png"/><Relationship Id="rId56" Type="http://schemas.openxmlformats.org/officeDocument/2006/relationships/customXml" Target="../ink/ink2542.xml"/><Relationship Id="rId77" Type="http://schemas.openxmlformats.org/officeDocument/2006/relationships/image" Target="../media/image393.png"/><Relationship Id="rId100" Type="http://schemas.openxmlformats.org/officeDocument/2006/relationships/customXml" Target="../ink/ink2564.xml"/><Relationship Id="rId8" Type="http://schemas.openxmlformats.org/officeDocument/2006/relationships/image" Target="../media/image355.png"/><Relationship Id="rId98" Type="http://schemas.openxmlformats.org/officeDocument/2006/relationships/customXml" Target="../ink/ink2563.xml"/><Relationship Id="rId121" Type="http://schemas.openxmlformats.org/officeDocument/2006/relationships/image" Target="../media/image415.png"/><Relationship Id="rId142" Type="http://schemas.openxmlformats.org/officeDocument/2006/relationships/customXml" Target="../ink/ink2585.xml"/><Relationship Id="rId163" Type="http://schemas.openxmlformats.org/officeDocument/2006/relationships/image" Target="../media/image436.png"/><Relationship Id="rId184" Type="http://schemas.openxmlformats.org/officeDocument/2006/relationships/customXml" Target="../ink/ink2606.xml"/><Relationship Id="rId219" Type="http://schemas.openxmlformats.org/officeDocument/2006/relationships/image" Target="../media/image464.png"/><Relationship Id="rId230" Type="http://schemas.openxmlformats.org/officeDocument/2006/relationships/customXml" Target="../ink/ink2629.xml"/><Relationship Id="rId251" Type="http://schemas.openxmlformats.org/officeDocument/2006/relationships/image" Target="../media/image480.png"/><Relationship Id="rId25" Type="http://schemas.openxmlformats.org/officeDocument/2006/relationships/customXml" Target="../ink/ink2526.xml"/><Relationship Id="rId46" Type="http://schemas.openxmlformats.org/officeDocument/2006/relationships/customXml" Target="../ink/ink2537.xml"/><Relationship Id="rId67" Type="http://schemas.openxmlformats.org/officeDocument/2006/relationships/image" Target="../media/image388.png"/><Relationship Id="rId88" Type="http://schemas.openxmlformats.org/officeDocument/2006/relationships/customXml" Target="../ink/ink2558.xml"/><Relationship Id="rId111" Type="http://schemas.openxmlformats.org/officeDocument/2006/relationships/image" Target="../media/image410.png"/><Relationship Id="rId132" Type="http://schemas.openxmlformats.org/officeDocument/2006/relationships/customXml" Target="../ink/ink2580.xml"/><Relationship Id="rId153" Type="http://schemas.openxmlformats.org/officeDocument/2006/relationships/image" Target="../media/image431.png"/><Relationship Id="rId174" Type="http://schemas.openxmlformats.org/officeDocument/2006/relationships/customXml" Target="../ink/ink2601.xml"/><Relationship Id="rId195" Type="http://schemas.openxmlformats.org/officeDocument/2006/relationships/image" Target="../media/image452.png"/><Relationship Id="rId209" Type="http://schemas.openxmlformats.org/officeDocument/2006/relationships/image" Target="../media/image459.png"/><Relationship Id="rId220" Type="http://schemas.openxmlformats.org/officeDocument/2006/relationships/customXml" Target="../ink/ink2624.xml"/><Relationship Id="rId241" Type="http://schemas.openxmlformats.org/officeDocument/2006/relationships/image" Target="../media/image475.png"/><Relationship Id="rId15" Type="http://schemas.openxmlformats.org/officeDocument/2006/relationships/customXml" Target="../ink/ink2521.xml"/><Relationship Id="rId36" Type="http://schemas.openxmlformats.org/officeDocument/2006/relationships/customXml" Target="../ink/ink2532.xml"/><Relationship Id="rId57" Type="http://schemas.openxmlformats.org/officeDocument/2006/relationships/image" Target="../media/image383.png"/><Relationship Id="rId78" Type="http://schemas.openxmlformats.org/officeDocument/2006/relationships/customXml" Target="../ink/ink2553.xml"/><Relationship Id="rId99" Type="http://schemas.openxmlformats.org/officeDocument/2006/relationships/image" Target="../media/image404.png"/><Relationship Id="rId101" Type="http://schemas.openxmlformats.org/officeDocument/2006/relationships/image" Target="../media/image405.png"/><Relationship Id="rId122" Type="http://schemas.openxmlformats.org/officeDocument/2006/relationships/customXml" Target="../ink/ink2575.xml"/><Relationship Id="rId143" Type="http://schemas.openxmlformats.org/officeDocument/2006/relationships/image" Target="../media/image426.png"/><Relationship Id="rId164" Type="http://schemas.openxmlformats.org/officeDocument/2006/relationships/customXml" Target="../ink/ink2596.xml"/><Relationship Id="rId185" Type="http://schemas.openxmlformats.org/officeDocument/2006/relationships/image" Target="../media/image447.png"/><Relationship Id="rId4" Type="http://schemas.openxmlformats.org/officeDocument/2006/relationships/image" Target="../media/image353.png"/><Relationship Id="rId9" Type="http://schemas.openxmlformats.org/officeDocument/2006/relationships/customXml" Target="../ink/ink2518.xml"/><Relationship Id="rId180" Type="http://schemas.openxmlformats.org/officeDocument/2006/relationships/customXml" Target="../ink/ink2604.xml"/><Relationship Id="rId210" Type="http://schemas.openxmlformats.org/officeDocument/2006/relationships/customXml" Target="../ink/ink2619.xml"/><Relationship Id="rId215" Type="http://schemas.openxmlformats.org/officeDocument/2006/relationships/image" Target="../media/image462.png"/><Relationship Id="rId236" Type="http://schemas.openxmlformats.org/officeDocument/2006/relationships/customXml" Target="../ink/ink2632.xml"/><Relationship Id="rId26" Type="http://schemas.openxmlformats.org/officeDocument/2006/relationships/image" Target="../media/image365.png"/><Relationship Id="rId231" Type="http://schemas.openxmlformats.org/officeDocument/2006/relationships/image" Target="../media/image470.png"/><Relationship Id="rId47" Type="http://schemas.openxmlformats.org/officeDocument/2006/relationships/image" Target="../media/image378.png"/><Relationship Id="rId68" Type="http://schemas.openxmlformats.org/officeDocument/2006/relationships/customXml" Target="../ink/ink2548.xml"/><Relationship Id="rId89" Type="http://schemas.openxmlformats.org/officeDocument/2006/relationships/image" Target="../media/image399.png"/><Relationship Id="rId112" Type="http://schemas.openxmlformats.org/officeDocument/2006/relationships/customXml" Target="../ink/ink2570.xml"/><Relationship Id="rId133" Type="http://schemas.openxmlformats.org/officeDocument/2006/relationships/image" Target="../media/image421.png"/><Relationship Id="rId154" Type="http://schemas.openxmlformats.org/officeDocument/2006/relationships/customXml" Target="../ink/ink2591.xml"/><Relationship Id="rId175" Type="http://schemas.openxmlformats.org/officeDocument/2006/relationships/image" Target="../media/image442.png"/><Relationship Id="rId196" Type="http://schemas.openxmlformats.org/officeDocument/2006/relationships/customXml" Target="../ink/ink2612.xml"/><Relationship Id="rId200" Type="http://schemas.openxmlformats.org/officeDocument/2006/relationships/customXml" Target="../ink/ink2614.xml"/><Relationship Id="rId16" Type="http://schemas.openxmlformats.org/officeDocument/2006/relationships/image" Target="../media/image360.png"/><Relationship Id="rId221" Type="http://schemas.openxmlformats.org/officeDocument/2006/relationships/image" Target="../media/image465.png"/><Relationship Id="rId242" Type="http://schemas.openxmlformats.org/officeDocument/2006/relationships/customXml" Target="../ink/ink2635.xml"/><Relationship Id="rId37" Type="http://schemas.openxmlformats.org/officeDocument/2006/relationships/image" Target="../media/image372.png"/><Relationship Id="rId58" Type="http://schemas.openxmlformats.org/officeDocument/2006/relationships/customXml" Target="../ink/ink2543.xml"/><Relationship Id="rId79" Type="http://schemas.openxmlformats.org/officeDocument/2006/relationships/image" Target="../media/image394.png"/><Relationship Id="rId102" Type="http://schemas.openxmlformats.org/officeDocument/2006/relationships/customXml" Target="../ink/ink2565.xml"/><Relationship Id="rId123" Type="http://schemas.openxmlformats.org/officeDocument/2006/relationships/image" Target="../media/image416.png"/><Relationship Id="rId144" Type="http://schemas.openxmlformats.org/officeDocument/2006/relationships/customXml" Target="../ink/ink2586.xml"/><Relationship Id="rId90" Type="http://schemas.openxmlformats.org/officeDocument/2006/relationships/customXml" Target="../ink/ink2559.xml"/><Relationship Id="rId165" Type="http://schemas.openxmlformats.org/officeDocument/2006/relationships/image" Target="../media/image437.png"/><Relationship Id="rId186" Type="http://schemas.openxmlformats.org/officeDocument/2006/relationships/customXml" Target="../ink/ink2607.xml"/><Relationship Id="rId211" Type="http://schemas.openxmlformats.org/officeDocument/2006/relationships/image" Target="../media/image460.png"/><Relationship Id="rId232" Type="http://schemas.openxmlformats.org/officeDocument/2006/relationships/customXml" Target="../ink/ink2630.xml"/><Relationship Id="rId27" Type="http://schemas.openxmlformats.org/officeDocument/2006/relationships/customXml" Target="../ink/ink2527.xml"/><Relationship Id="rId48" Type="http://schemas.openxmlformats.org/officeDocument/2006/relationships/customXml" Target="../ink/ink2538.xml"/><Relationship Id="rId69" Type="http://schemas.openxmlformats.org/officeDocument/2006/relationships/image" Target="../media/image389.png"/><Relationship Id="rId113" Type="http://schemas.openxmlformats.org/officeDocument/2006/relationships/image" Target="../media/image411.png"/><Relationship Id="rId134" Type="http://schemas.openxmlformats.org/officeDocument/2006/relationships/customXml" Target="../ink/ink2581.xml"/><Relationship Id="rId80" Type="http://schemas.openxmlformats.org/officeDocument/2006/relationships/customXml" Target="../ink/ink2554.xml"/><Relationship Id="rId155" Type="http://schemas.openxmlformats.org/officeDocument/2006/relationships/image" Target="../media/image432.png"/><Relationship Id="rId176" Type="http://schemas.openxmlformats.org/officeDocument/2006/relationships/customXml" Target="../ink/ink2602.xml"/><Relationship Id="rId197" Type="http://schemas.openxmlformats.org/officeDocument/2006/relationships/image" Target="../media/image453.png"/><Relationship Id="rId201" Type="http://schemas.openxmlformats.org/officeDocument/2006/relationships/image" Target="../media/image455.png"/><Relationship Id="rId222" Type="http://schemas.openxmlformats.org/officeDocument/2006/relationships/customXml" Target="../ink/ink2625.xml"/><Relationship Id="rId243" Type="http://schemas.openxmlformats.org/officeDocument/2006/relationships/image" Target="../media/image476.png"/><Relationship Id="rId17" Type="http://schemas.openxmlformats.org/officeDocument/2006/relationships/customXml" Target="../ink/ink2522.xml"/><Relationship Id="rId38" Type="http://schemas.openxmlformats.org/officeDocument/2006/relationships/customXml" Target="../ink/ink2533.xml"/><Relationship Id="rId59" Type="http://schemas.openxmlformats.org/officeDocument/2006/relationships/image" Target="../media/image384.png"/><Relationship Id="rId103" Type="http://schemas.openxmlformats.org/officeDocument/2006/relationships/image" Target="../media/image406.png"/><Relationship Id="rId124" Type="http://schemas.openxmlformats.org/officeDocument/2006/relationships/customXml" Target="../ink/ink2576.xml"/><Relationship Id="rId70" Type="http://schemas.openxmlformats.org/officeDocument/2006/relationships/customXml" Target="../ink/ink2549.xml"/><Relationship Id="rId91" Type="http://schemas.openxmlformats.org/officeDocument/2006/relationships/image" Target="../media/image400.png"/><Relationship Id="rId145" Type="http://schemas.openxmlformats.org/officeDocument/2006/relationships/image" Target="../media/image427.png"/><Relationship Id="rId166" Type="http://schemas.openxmlformats.org/officeDocument/2006/relationships/customXml" Target="../ink/ink2597.xml"/><Relationship Id="rId187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20.xml"/><Relationship Id="rId233" Type="http://schemas.openxmlformats.org/officeDocument/2006/relationships/image" Target="../media/image471.png"/><Relationship Id="rId28" Type="http://schemas.openxmlformats.org/officeDocument/2006/relationships/image" Target="../media/image368.png"/><Relationship Id="rId49" Type="http://schemas.openxmlformats.org/officeDocument/2006/relationships/image" Target="../media/image379.png"/><Relationship Id="rId114" Type="http://schemas.openxmlformats.org/officeDocument/2006/relationships/customXml" Target="../ink/ink2571.xml"/><Relationship Id="rId60" Type="http://schemas.openxmlformats.org/officeDocument/2006/relationships/customXml" Target="../ink/ink2544.xml"/><Relationship Id="rId81" Type="http://schemas.openxmlformats.org/officeDocument/2006/relationships/image" Target="../media/image395.png"/><Relationship Id="rId135" Type="http://schemas.openxmlformats.org/officeDocument/2006/relationships/image" Target="../media/image422.png"/><Relationship Id="rId156" Type="http://schemas.openxmlformats.org/officeDocument/2006/relationships/customXml" Target="../ink/ink2592.xml"/><Relationship Id="rId177" Type="http://schemas.openxmlformats.org/officeDocument/2006/relationships/image" Target="../media/image443.png"/><Relationship Id="rId198" Type="http://schemas.openxmlformats.org/officeDocument/2006/relationships/customXml" Target="../ink/ink2613.xml"/><Relationship Id="rId202" Type="http://schemas.openxmlformats.org/officeDocument/2006/relationships/customXml" Target="../ink/ink2615.xml"/><Relationship Id="rId223" Type="http://schemas.openxmlformats.org/officeDocument/2006/relationships/image" Target="../media/image466.png"/><Relationship Id="rId244" Type="http://schemas.openxmlformats.org/officeDocument/2006/relationships/customXml" Target="../ink/ink2636.xml"/><Relationship Id="rId18" Type="http://schemas.openxmlformats.org/officeDocument/2006/relationships/image" Target="../media/image361.png"/><Relationship Id="rId39" Type="http://schemas.openxmlformats.org/officeDocument/2006/relationships/image" Target="../media/image373.png"/><Relationship Id="rId50" Type="http://schemas.openxmlformats.org/officeDocument/2006/relationships/customXml" Target="../ink/ink2539.xml"/><Relationship Id="rId104" Type="http://schemas.openxmlformats.org/officeDocument/2006/relationships/customXml" Target="../ink/ink2566.xml"/><Relationship Id="rId125" Type="http://schemas.openxmlformats.org/officeDocument/2006/relationships/image" Target="../media/image417.png"/><Relationship Id="rId146" Type="http://schemas.openxmlformats.org/officeDocument/2006/relationships/customXml" Target="../ink/ink2587.xml"/><Relationship Id="rId167" Type="http://schemas.openxmlformats.org/officeDocument/2006/relationships/image" Target="../media/image438.png"/><Relationship Id="rId188" Type="http://schemas.openxmlformats.org/officeDocument/2006/relationships/customXml" Target="../ink/ink2608.xml"/><Relationship Id="rId71" Type="http://schemas.openxmlformats.org/officeDocument/2006/relationships/image" Target="../media/image390.png"/><Relationship Id="rId92" Type="http://schemas.openxmlformats.org/officeDocument/2006/relationships/customXml" Target="../ink/ink2560.xml"/><Relationship Id="rId213" Type="http://schemas.openxmlformats.org/officeDocument/2006/relationships/image" Target="../media/image461.png"/><Relationship Id="rId234" Type="http://schemas.openxmlformats.org/officeDocument/2006/relationships/customXml" Target="../ink/ink2631.xml"/><Relationship Id="rId2" Type="http://schemas.openxmlformats.org/officeDocument/2006/relationships/image" Target="../media/image351.png"/><Relationship Id="rId29" Type="http://schemas.openxmlformats.org/officeDocument/2006/relationships/customXml" Target="../ink/ink2528.xml"/><Relationship Id="rId40" Type="http://schemas.openxmlformats.org/officeDocument/2006/relationships/customXml" Target="../ink/ink2534.xml"/><Relationship Id="rId115" Type="http://schemas.openxmlformats.org/officeDocument/2006/relationships/image" Target="../media/image412.png"/><Relationship Id="rId136" Type="http://schemas.openxmlformats.org/officeDocument/2006/relationships/customXml" Target="../ink/ink2582.xml"/><Relationship Id="rId157" Type="http://schemas.openxmlformats.org/officeDocument/2006/relationships/image" Target="../media/image433.png"/><Relationship Id="rId178" Type="http://schemas.openxmlformats.org/officeDocument/2006/relationships/customXml" Target="../ink/ink2603.xml"/><Relationship Id="rId61" Type="http://schemas.openxmlformats.org/officeDocument/2006/relationships/image" Target="../media/image385.png"/><Relationship Id="rId82" Type="http://schemas.openxmlformats.org/officeDocument/2006/relationships/customXml" Target="../ink/ink2555.xml"/><Relationship Id="rId199" Type="http://schemas.openxmlformats.org/officeDocument/2006/relationships/image" Target="../media/image454.png"/><Relationship Id="rId203" Type="http://schemas.openxmlformats.org/officeDocument/2006/relationships/image" Target="../media/image456.png"/><Relationship Id="rId19" Type="http://schemas.openxmlformats.org/officeDocument/2006/relationships/customXml" Target="../ink/ink2523.xml"/><Relationship Id="rId224" Type="http://schemas.openxmlformats.org/officeDocument/2006/relationships/customXml" Target="../ink/ink2626.xml"/><Relationship Id="rId245" Type="http://schemas.openxmlformats.org/officeDocument/2006/relationships/image" Target="../media/image477.png"/><Relationship Id="rId30" Type="http://schemas.openxmlformats.org/officeDocument/2006/relationships/image" Target="../media/image369.png"/><Relationship Id="rId105" Type="http://schemas.openxmlformats.org/officeDocument/2006/relationships/image" Target="../media/image407.png"/><Relationship Id="rId126" Type="http://schemas.openxmlformats.org/officeDocument/2006/relationships/customXml" Target="../ink/ink2577.xml"/><Relationship Id="rId147" Type="http://schemas.openxmlformats.org/officeDocument/2006/relationships/image" Target="../media/image428.png"/><Relationship Id="rId168" Type="http://schemas.openxmlformats.org/officeDocument/2006/relationships/customXml" Target="../ink/ink2598.xml"/><Relationship Id="rId51" Type="http://schemas.openxmlformats.org/officeDocument/2006/relationships/image" Target="../media/image380.png"/><Relationship Id="rId72" Type="http://schemas.openxmlformats.org/officeDocument/2006/relationships/customXml" Target="../ink/ink2550.xml"/><Relationship Id="rId93" Type="http://schemas.openxmlformats.org/officeDocument/2006/relationships/image" Target="../media/image401.png"/><Relationship Id="rId189" Type="http://schemas.openxmlformats.org/officeDocument/2006/relationships/image" Target="../media/image449.png"/><Relationship Id="rId3" Type="http://schemas.openxmlformats.org/officeDocument/2006/relationships/customXml" Target="../ink/ink2515.xml"/><Relationship Id="rId214" Type="http://schemas.openxmlformats.org/officeDocument/2006/relationships/customXml" Target="../ink/ink2621.xml"/><Relationship Id="rId235" Type="http://schemas.openxmlformats.org/officeDocument/2006/relationships/image" Target="../media/image472.png"/><Relationship Id="rId116" Type="http://schemas.openxmlformats.org/officeDocument/2006/relationships/customXml" Target="../ink/ink2572.xml"/><Relationship Id="rId137" Type="http://schemas.openxmlformats.org/officeDocument/2006/relationships/image" Target="../media/image423.png"/><Relationship Id="rId158" Type="http://schemas.openxmlformats.org/officeDocument/2006/relationships/customXml" Target="../ink/ink2593.xml"/><Relationship Id="rId20" Type="http://schemas.openxmlformats.org/officeDocument/2006/relationships/image" Target="../media/image362.png"/><Relationship Id="rId41" Type="http://schemas.openxmlformats.org/officeDocument/2006/relationships/image" Target="../media/image375.png"/><Relationship Id="rId62" Type="http://schemas.openxmlformats.org/officeDocument/2006/relationships/customXml" Target="../ink/ink2545.xml"/><Relationship Id="rId83" Type="http://schemas.openxmlformats.org/officeDocument/2006/relationships/image" Target="../media/image396.png"/><Relationship Id="rId179" Type="http://schemas.openxmlformats.org/officeDocument/2006/relationships/image" Target="../media/image444.png"/><Relationship Id="rId190" Type="http://schemas.openxmlformats.org/officeDocument/2006/relationships/customXml" Target="../ink/ink2609.xml"/><Relationship Id="rId204" Type="http://schemas.openxmlformats.org/officeDocument/2006/relationships/customXml" Target="../ink/ink2616.xml"/><Relationship Id="rId225" Type="http://schemas.openxmlformats.org/officeDocument/2006/relationships/image" Target="../media/image467.png"/><Relationship Id="rId246" Type="http://schemas.openxmlformats.org/officeDocument/2006/relationships/customXml" Target="../ink/ink2637.xml"/><Relationship Id="rId106" Type="http://schemas.openxmlformats.org/officeDocument/2006/relationships/customXml" Target="../ink/ink2567.xml"/><Relationship Id="rId127" Type="http://schemas.openxmlformats.org/officeDocument/2006/relationships/image" Target="../media/image418.png"/><Relationship Id="rId10" Type="http://schemas.openxmlformats.org/officeDocument/2006/relationships/image" Target="../media/image356.png"/><Relationship Id="rId31" Type="http://schemas.openxmlformats.org/officeDocument/2006/relationships/customXml" Target="../ink/ink2529.xml"/><Relationship Id="rId52" Type="http://schemas.openxmlformats.org/officeDocument/2006/relationships/customXml" Target="../ink/ink2540.xml"/><Relationship Id="rId73" Type="http://schemas.openxmlformats.org/officeDocument/2006/relationships/image" Target="../media/image391.png"/><Relationship Id="rId94" Type="http://schemas.openxmlformats.org/officeDocument/2006/relationships/customXml" Target="../ink/ink2561.xml"/><Relationship Id="rId148" Type="http://schemas.openxmlformats.org/officeDocument/2006/relationships/customXml" Target="../ink/ink2588.xml"/><Relationship Id="rId169" Type="http://schemas.openxmlformats.org/officeDocument/2006/relationships/image" Target="../media/image43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png"/><Relationship Id="rId3" Type="http://schemas.openxmlformats.org/officeDocument/2006/relationships/customXml" Target="../ink/ink2640.xml"/><Relationship Id="rId7" Type="http://schemas.openxmlformats.org/officeDocument/2006/relationships/customXml" Target="../ink/ink2642.xml"/><Relationship Id="rId12" Type="http://schemas.openxmlformats.org/officeDocument/2006/relationships/image" Target="../media/image486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11" Type="http://schemas.openxmlformats.org/officeDocument/2006/relationships/customXml" Target="../ink/ink2644.xml"/><Relationship Id="rId5" Type="http://schemas.openxmlformats.org/officeDocument/2006/relationships/customXml" Target="../ink/ink2641.xml"/><Relationship Id="rId10" Type="http://schemas.openxmlformats.org/officeDocument/2006/relationships/image" Target="../media/image485.png"/><Relationship Id="rId4" Type="http://schemas.openxmlformats.org/officeDocument/2006/relationships/image" Target="../media/image482.png"/><Relationship Id="rId9" Type="http://schemas.openxmlformats.org/officeDocument/2006/relationships/customXml" Target="../ink/ink264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customXml" Target="../ink/ink2650.xml"/><Relationship Id="rId18" Type="http://schemas.openxmlformats.org/officeDocument/2006/relationships/image" Target="../media/image490.png"/><Relationship Id="rId26" Type="http://schemas.openxmlformats.org/officeDocument/2006/relationships/image" Target="../media/image494.png"/><Relationship Id="rId3" Type="http://schemas.openxmlformats.org/officeDocument/2006/relationships/customXml" Target="../ink/ink2645.xml"/><Relationship Id="rId21" Type="http://schemas.openxmlformats.org/officeDocument/2006/relationships/customXml" Target="../ink/ink2654.xml"/><Relationship Id="rId7" Type="http://schemas.openxmlformats.org/officeDocument/2006/relationships/customXml" Target="../ink/ink2647.xml"/><Relationship Id="rId12" Type="http://schemas.openxmlformats.org/officeDocument/2006/relationships/image" Target="../media/image487.png"/><Relationship Id="rId17" Type="http://schemas.openxmlformats.org/officeDocument/2006/relationships/customXml" Target="../ink/ink2652.xml"/><Relationship Id="rId25" Type="http://schemas.openxmlformats.org/officeDocument/2006/relationships/customXml" Target="../ink/ink2656.xml"/><Relationship Id="rId2" Type="http://schemas.openxmlformats.org/officeDocument/2006/relationships/image" Target="../media/image481.png"/><Relationship Id="rId16" Type="http://schemas.openxmlformats.org/officeDocument/2006/relationships/image" Target="../media/image489.png"/><Relationship Id="rId20" Type="http://schemas.openxmlformats.org/officeDocument/2006/relationships/image" Target="../media/image491.png"/><Relationship Id="rId29" Type="http://schemas.openxmlformats.org/officeDocument/2006/relationships/customXml" Target="../ink/ink26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1" Type="http://schemas.openxmlformats.org/officeDocument/2006/relationships/customXml" Target="../ink/ink2649.xml"/><Relationship Id="rId24" Type="http://schemas.openxmlformats.org/officeDocument/2006/relationships/image" Target="../media/image493.png"/><Relationship Id="rId5" Type="http://schemas.openxmlformats.org/officeDocument/2006/relationships/customXml" Target="../ink/ink2646.xml"/><Relationship Id="rId15" Type="http://schemas.openxmlformats.org/officeDocument/2006/relationships/customXml" Target="../ink/ink2651.xml"/><Relationship Id="rId23" Type="http://schemas.openxmlformats.org/officeDocument/2006/relationships/customXml" Target="../ink/ink2655.xml"/><Relationship Id="rId28" Type="http://schemas.openxmlformats.org/officeDocument/2006/relationships/image" Target="../media/image495.png"/><Relationship Id="rId10" Type="http://schemas.openxmlformats.org/officeDocument/2006/relationships/image" Target="../media/image486.png"/><Relationship Id="rId19" Type="http://schemas.openxmlformats.org/officeDocument/2006/relationships/customXml" Target="../ink/ink2653.xml"/><Relationship Id="rId4" Type="http://schemas.openxmlformats.org/officeDocument/2006/relationships/image" Target="../media/image483.png"/><Relationship Id="rId9" Type="http://schemas.openxmlformats.org/officeDocument/2006/relationships/customXml" Target="../ink/ink2648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2657.xml"/><Relationship Id="rId30" Type="http://schemas.openxmlformats.org/officeDocument/2006/relationships/image" Target="../media/image49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customXml" Target="../ink/ink2664.xml"/><Relationship Id="rId18" Type="http://schemas.openxmlformats.org/officeDocument/2006/relationships/image" Target="../media/image490.png"/><Relationship Id="rId26" Type="http://schemas.openxmlformats.org/officeDocument/2006/relationships/image" Target="../media/image494.png"/><Relationship Id="rId3" Type="http://schemas.openxmlformats.org/officeDocument/2006/relationships/customXml" Target="../ink/ink2659.xml"/><Relationship Id="rId21" Type="http://schemas.openxmlformats.org/officeDocument/2006/relationships/customXml" Target="../ink/ink2668.xml"/><Relationship Id="rId7" Type="http://schemas.openxmlformats.org/officeDocument/2006/relationships/customXml" Target="../ink/ink2661.xml"/><Relationship Id="rId12" Type="http://schemas.openxmlformats.org/officeDocument/2006/relationships/image" Target="../media/image487.png"/><Relationship Id="rId17" Type="http://schemas.openxmlformats.org/officeDocument/2006/relationships/customXml" Target="../ink/ink2666.xml"/><Relationship Id="rId25" Type="http://schemas.openxmlformats.org/officeDocument/2006/relationships/customXml" Target="../ink/ink2670.xml"/><Relationship Id="rId2" Type="http://schemas.openxmlformats.org/officeDocument/2006/relationships/image" Target="../media/image481.png"/><Relationship Id="rId16" Type="http://schemas.openxmlformats.org/officeDocument/2006/relationships/image" Target="../media/image489.png"/><Relationship Id="rId20" Type="http://schemas.openxmlformats.org/officeDocument/2006/relationships/image" Target="../media/image491.png"/><Relationship Id="rId29" Type="http://schemas.openxmlformats.org/officeDocument/2006/relationships/customXml" Target="../ink/ink26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1" Type="http://schemas.openxmlformats.org/officeDocument/2006/relationships/customXml" Target="../ink/ink2663.xml"/><Relationship Id="rId24" Type="http://schemas.openxmlformats.org/officeDocument/2006/relationships/image" Target="../media/image493.png"/><Relationship Id="rId32" Type="http://schemas.openxmlformats.org/officeDocument/2006/relationships/image" Target="../media/image498.png"/><Relationship Id="rId5" Type="http://schemas.openxmlformats.org/officeDocument/2006/relationships/customXml" Target="../ink/ink2660.xml"/><Relationship Id="rId15" Type="http://schemas.openxmlformats.org/officeDocument/2006/relationships/customXml" Target="../ink/ink2665.xml"/><Relationship Id="rId23" Type="http://schemas.openxmlformats.org/officeDocument/2006/relationships/customXml" Target="../ink/ink2669.xml"/><Relationship Id="rId28" Type="http://schemas.openxmlformats.org/officeDocument/2006/relationships/image" Target="../media/image495.png"/><Relationship Id="rId10" Type="http://schemas.openxmlformats.org/officeDocument/2006/relationships/image" Target="../media/image486.png"/><Relationship Id="rId19" Type="http://schemas.openxmlformats.org/officeDocument/2006/relationships/customXml" Target="../ink/ink2667.xml"/><Relationship Id="rId31" Type="http://schemas.openxmlformats.org/officeDocument/2006/relationships/customXml" Target="../ink/ink2673.xml"/><Relationship Id="rId4" Type="http://schemas.openxmlformats.org/officeDocument/2006/relationships/image" Target="../media/image483.png"/><Relationship Id="rId9" Type="http://schemas.openxmlformats.org/officeDocument/2006/relationships/customXml" Target="../ink/ink2662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2671.xml"/><Relationship Id="rId30" Type="http://schemas.openxmlformats.org/officeDocument/2006/relationships/image" Target="../media/image497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79.xml"/><Relationship Id="rId18" Type="http://schemas.openxmlformats.org/officeDocument/2006/relationships/image" Target="../media/image490.png"/><Relationship Id="rId26" Type="http://schemas.openxmlformats.org/officeDocument/2006/relationships/image" Target="../media/image494.png"/><Relationship Id="rId39" Type="http://schemas.openxmlformats.org/officeDocument/2006/relationships/customXml" Target="../ink/ink2692.xml"/><Relationship Id="rId21" Type="http://schemas.openxmlformats.org/officeDocument/2006/relationships/customXml" Target="../ink/ink2683.xml"/><Relationship Id="rId34" Type="http://schemas.openxmlformats.org/officeDocument/2006/relationships/image" Target="../media/image499.png"/><Relationship Id="rId42" Type="http://schemas.openxmlformats.org/officeDocument/2006/relationships/image" Target="../media/image503.png"/><Relationship Id="rId47" Type="http://schemas.openxmlformats.org/officeDocument/2006/relationships/customXml" Target="../ink/ink2696.xml"/><Relationship Id="rId50" Type="http://schemas.openxmlformats.org/officeDocument/2006/relationships/image" Target="../media/image507.png"/><Relationship Id="rId55" Type="http://schemas.openxmlformats.org/officeDocument/2006/relationships/customXml" Target="../ink/ink2700.xml"/><Relationship Id="rId7" Type="http://schemas.openxmlformats.org/officeDocument/2006/relationships/customXml" Target="../ink/ink2676.xml"/><Relationship Id="rId2" Type="http://schemas.openxmlformats.org/officeDocument/2006/relationships/image" Target="../media/image481.png"/><Relationship Id="rId16" Type="http://schemas.openxmlformats.org/officeDocument/2006/relationships/image" Target="../media/image489.png"/><Relationship Id="rId29" Type="http://schemas.openxmlformats.org/officeDocument/2006/relationships/customXml" Target="../ink/ink2687.xml"/><Relationship Id="rId11" Type="http://schemas.openxmlformats.org/officeDocument/2006/relationships/customXml" Target="../ink/ink2678.xml"/><Relationship Id="rId24" Type="http://schemas.openxmlformats.org/officeDocument/2006/relationships/image" Target="../media/image493.png"/><Relationship Id="rId32" Type="http://schemas.openxmlformats.org/officeDocument/2006/relationships/image" Target="../media/image498.png"/><Relationship Id="rId37" Type="http://schemas.openxmlformats.org/officeDocument/2006/relationships/customXml" Target="../ink/ink2691.xml"/><Relationship Id="rId40" Type="http://schemas.openxmlformats.org/officeDocument/2006/relationships/image" Target="../media/image502.png"/><Relationship Id="rId45" Type="http://schemas.openxmlformats.org/officeDocument/2006/relationships/customXml" Target="../ink/ink2695.xml"/><Relationship Id="rId53" Type="http://schemas.openxmlformats.org/officeDocument/2006/relationships/customXml" Target="../ink/ink2699.xml"/><Relationship Id="rId58" Type="http://schemas.openxmlformats.org/officeDocument/2006/relationships/image" Target="../media/image511.png"/><Relationship Id="rId5" Type="http://schemas.openxmlformats.org/officeDocument/2006/relationships/customXml" Target="../ink/ink2675.xml"/><Relationship Id="rId19" Type="http://schemas.openxmlformats.org/officeDocument/2006/relationships/customXml" Target="../ink/ink2682.xml"/><Relationship Id="rId4" Type="http://schemas.openxmlformats.org/officeDocument/2006/relationships/image" Target="../media/image483.png"/><Relationship Id="rId9" Type="http://schemas.openxmlformats.org/officeDocument/2006/relationships/customXml" Target="../ink/ink2677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2686.xml"/><Relationship Id="rId30" Type="http://schemas.openxmlformats.org/officeDocument/2006/relationships/image" Target="../media/image497.png"/><Relationship Id="rId35" Type="http://schemas.openxmlformats.org/officeDocument/2006/relationships/customXml" Target="../ink/ink2690.xml"/><Relationship Id="rId43" Type="http://schemas.openxmlformats.org/officeDocument/2006/relationships/customXml" Target="../ink/ink2694.xml"/><Relationship Id="rId48" Type="http://schemas.openxmlformats.org/officeDocument/2006/relationships/image" Target="../media/image506.png"/><Relationship Id="rId56" Type="http://schemas.openxmlformats.org/officeDocument/2006/relationships/image" Target="../media/image510.png"/><Relationship Id="rId8" Type="http://schemas.openxmlformats.org/officeDocument/2006/relationships/image" Target="../media/image485.png"/><Relationship Id="rId51" Type="http://schemas.openxmlformats.org/officeDocument/2006/relationships/customXml" Target="../ink/ink2698.xml"/><Relationship Id="rId3" Type="http://schemas.openxmlformats.org/officeDocument/2006/relationships/customXml" Target="../ink/ink2674.xml"/><Relationship Id="rId12" Type="http://schemas.openxmlformats.org/officeDocument/2006/relationships/image" Target="../media/image487.png"/><Relationship Id="rId17" Type="http://schemas.openxmlformats.org/officeDocument/2006/relationships/customXml" Target="../ink/ink2681.xml"/><Relationship Id="rId25" Type="http://schemas.openxmlformats.org/officeDocument/2006/relationships/customXml" Target="../ink/ink2685.xml"/><Relationship Id="rId33" Type="http://schemas.openxmlformats.org/officeDocument/2006/relationships/customXml" Target="../ink/ink2689.xml"/><Relationship Id="rId38" Type="http://schemas.openxmlformats.org/officeDocument/2006/relationships/image" Target="../media/image501.png"/><Relationship Id="rId46" Type="http://schemas.openxmlformats.org/officeDocument/2006/relationships/image" Target="../media/image505.png"/><Relationship Id="rId59" Type="http://schemas.openxmlformats.org/officeDocument/2006/relationships/customXml" Target="../ink/ink2702.xml"/><Relationship Id="rId20" Type="http://schemas.openxmlformats.org/officeDocument/2006/relationships/image" Target="../media/image491.png"/><Relationship Id="rId41" Type="http://schemas.openxmlformats.org/officeDocument/2006/relationships/customXml" Target="../ink/ink2693.xml"/><Relationship Id="rId54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5" Type="http://schemas.openxmlformats.org/officeDocument/2006/relationships/customXml" Target="../ink/ink2680.xml"/><Relationship Id="rId23" Type="http://schemas.openxmlformats.org/officeDocument/2006/relationships/customXml" Target="../ink/ink2684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2697.xml"/><Relationship Id="rId57" Type="http://schemas.openxmlformats.org/officeDocument/2006/relationships/customXml" Target="../ink/ink2701.xml"/><Relationship Id="rId10" Type="http://schemas.openxmlformats.org/officeDocument/2006/relationships/image" Target="../media/image486.png"/><Relationship Id="rId31" Type="http://schemas.openxmlformats.org/officeDocument/2006/relationships/customXml" Target="../ink/ink2688.xml"/><Relationship Id="rId44" Type="http://schemas.openxmlformats.org/officeDocument/2006/relationships/image" Target="../media/image504.png"/><Relationship Id="rId52" Type="http://schemas.openxmlformats.org/officeDocument/2006/relationships/image" Target="../media/image508.png"/><Relationship Id="rId60" Type="http://schemas.openxmlformats.org/officeDocument/2006/relationships/image" Target="../media/image512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08.xml"/><Relationship Id="rId18" Type="http://schemas.openxmlformats.org/officeDocument/2006/relationships/image" Target="../media/image490.png"/><Relationship Id="rId26" Type="http://schemas.openxmlformats.org/officeDocument/2006/relationships/image" Target="../media/image494.png"/><Relationship Id="rId39" Type="http://schemas.openxmlformats.org/officeDocument/2006/relationships/customXml" Target="../ink/ink2721.xml"/><Relationship Id="rId21" Type="http://schemas.openxmlformats.org/officeDocument/2006/relationships/customXml" Target="../ink/ink2712.xml"/><Relationship Id="rId34" Type="http://schemas.openxmlformats.org/officeDocument/2006/relationships/image" Target="../media/image499.png"/><Relationship Id="rId42" Type="http://schemas.openxmlformats.org/officeDocument/2006/relationships/image" Target="../media/image503.png"/><Relationship Id="rId47" Type="http://schemas.openxmlformats.org/officeDocument/2006/relationships/customXml" Target="../ink/ink2725.xml"/><Relationship Id="rId50" Type="http://schemas.openxmlformats.org/officeDocument/2006/relationships/image" Target="../media/image507.png"/><Relationship Id="rId55" Type="http://schemas.openxmlformats.org/officeDocument/2006/relationships/customXml" Target="../ink/ink2729.xml"/><Relationship Id="rId7" Type="http://schemas.openxmlformats.org/officeDocument/2006/relationships/customXml" Target="../ink/ink2705.xml"/><Relationship Id="rId2" Type="http://schemas.openxmlformats.org/officeDocument/2006/relationships/image" Target="../media/image481.png"/><Relationship Id="rId16" Type="http://schemas.openxmlformats.org/officeDocument/2006/relationships/image" Target="../media/image489.png"/><Relationship Id="rId29" Type="http://schemas.openxmlformats.org/officeDocument/2006/relationships/customXml" Target="../ink/ink2716.xml"/><Relationship Id="rId11" Type="http://schemas.openxmlformats.org/officeDocument/2006/relationships/customXml" Target="../ink/ink2707.xml"/><Relationship Id="rId24" Type="http://schemas.openxmlformats.org/officeDocument/2006/relationships/image" Target="../media/image493.png"/><Relationship Id="rId32" Type="http://schemas.openxmlformats.org/officeDocument/2006/relationships/image" Target="../media/image498.png"/><Relationship Id="rId37" Type="http://schemas.openxmlformats.org/officeDocument/2006/relationships/customXml" Target="../ink/ink2720.xml"/><Relationship Id="rId40" Type="http://schemas.openxmlformats.org/officeDocument/2006/relationships/image" Target="../media/image502.png"/><Relationship Id="rId45" Type="http://schemas.openxmlformats.org/officeDocument/2006/relationships/customXml" Target="../ink/ink2724.xml"/><Relationship Id="rId53" Type="http://schemas.openxmlformats.org/officeDocument/2006/relationships/customXml" Target="../ink/ink2728.xml"/><Relationship Id="rId58" Type="http://schemas.openxmlformats.org/officeDocument/2006/relationships/image" Target="../media/image511.png"/><Relationship Id="rId5" Type="http://schemas.openxmlformats.org/officeDocument/2006/relationships/customXml" Target="../ink/ink2704.xml"/><Relationship Id="rId61" Type="http://schemas.openxmlformats.org/officeDocument/2006/relationships/customXml" Target="../ink/ink2732.xml"/><Relationship Id="rId19" Type="http://schemas.openxmlformats.org/officeDocument/2006/relationships/customXml" Target="../ink/ink2711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2715.xml"/><Relationship Id="rId30" Type="http://schemas.openxmlformats.org/officeDocument/2006/relationships/image" Target="../media/image497.png"/><Relationship Id="rId35" Type="http://schemas.openxmlformats.org/officeDocument/2006/relationships/customXml" Target="../ink/ink2719.xml"/><Relationship Id="rId43" Type="http://schemas.openxmlformats.org/officeDocument/2006/relationships/customXml" Target="../ink/ink2723.xml"/><Relationship Id="rId48" Type="http://schemas.openxmlformats.org/officeDocument/2006/relationships/image" Target="../media/image506.png"/><Relationship Id="rId56" Type="http://schemas.openxmlformats.org/officeDocument/2006/relationships/image" Target="../media/image510.png"/><Relationship Id="rId8" Type="http://schemas.openxmlformats.org/officeDocument/2006/relationships/image" Target="../media/image485.png"/><Relationship Id="rId51" Type="http://schemas.openxmlformats.org/officeDocument/2006/relationships/customXml" Target="../ink/ink2727.xml"/><Relationship Id="rId3" Type="http://schemas.openxmlformats.org/officeDocument/2006/relationships/customXml" Target="../ink/ink2703.xml"/><Relationship Id="rId12" Type="http://schemas.openxmlformats.org/officeDocument/2006/relationships/image" Target="../media/image487.png"/><Relationship Id="rId17" Type="http://schemas.openxmlformats.org/officeDocument/2006/relationships/customXml" Target="../ink/ink2710.xml"/><Relationship Id="rId25" Type="http://schemas.openxmlformats.org/officeDocument/2006/relationships/customXml" Target="../ink/ink2714.xml"/><Relationship Id="rId33" Type="http://schemas.openxmlformats.org/officeDocument/2006/relationships/customXml" Target="../ink/ink2718.xml"/><Relationship Id="rId38" Type="http://schemas.openxmlformats.org/officeDocument/2006/relationships/image" Target="../media/image501.png"/><Relationship Id="rId46" Type="http://schemas.openxmlformats.org/officeDocument/2006/relationships/image" Target="../media/image505.png"/><Relationship Id="rId59" Type="http://schemas.openxmlformats.org/officeDocument/2006/relationships/customXml" Target="../ink/ink2731.xml"/><Relationship Id="rId20" Type="http://schemas.openxmlformats.org/officeDocument/2006/relationships/image" Target="../media/image491.png"/><Relationship Id="rId41" Type="http://schemas.openxmlformats.org/officeDocument/2006/relationships/customXml" Target="../ink/ink2722.xml"/><Relationship Id="rId54" Type="http://schemas.openxmlformats.org/officeDocument/2006/relationships/image" Target="../media/image509.png"/><Relationship Id="rId62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5" Type="http://schemas.openxmlformats.org/officeDocument/2006/relationships/customXml" Target="../ink/ink2709.xml"/><Relationship Id="rId23" Type="http://schemas.openxmlformats.org/officeDocument/2006/relationships/customXml" Target="../ink/ink2713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2726.xml"/><Relationship Id="rId57" Type="http://schemas.openxmlformats.org/officeDocument/2006/relationships/customXml" Target="../ink/ink2730.xml"/><Relationship Id="rId10" Type="http://schemas.openxmlformats.org/officeDocument/2006/relationships/image" Target="../media/image486.png"/><Relationship Id="rId31" Type="http://schemas.openxmlformats.org/officeDocument/2006/relationships/customXml" Target="../ink/ink2717.xml"/><Relationship Id="rId44" Type="http://schemas.openxmlformats.org/officeDocument/2006/relationships/image" Target="../media/image504.png"/><Relationship Id="rId52" Type="http://schemas.openxmlformats.org/officeDocument/2006/relationships/image" Target="../media/image508.png"/><Relationship Id="rId60" Type="http://schemas.openxmlformats.org/officeDocument/2006/relationships/image" Target="../media/image512.png"/><Relationship Id="rId4" Type="http://schemas.openxmlformats.org/officeDocument/2006/relationships/image" Target="../media/image483.png"/><Relationship Id="rId9" Type="http://schemas.openxmlformats.org/officeDocument/2006/relationships/customXml" Target="../ink/ink2706.xml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4.png"/><Relationship Id="rId21" Type="http://schemas.openxmlformats.org/officeDocument/2006/relationships/customXml" Target="../ink/ink2742.xml"/><Relationship Id="rId42" Type="http://schemas.openxmlformats.org/officeDocument/2006/relationships/image" Target="../media/image503.png"/><Relationship Id="rId47" Type="http://schemas.openxmlformats.org/officeDocument/2006/relationships/customXml" Target="../ink/ink2755.xml"/><Relationship Id="rId63" Type="http://schemas.openxmlformats.org/officeDocument/2006/relationships/customXml" Target="../ink/ink2763.xml"/><Relationship Id="rId68" Type="http://schemas.openxmlformats.org/officeDocument/2006/relationships/image" Target="../media/image516.png"/><Relationship Id="rId7" Type="http://schemas.openxmlformats.org/officeDocument/2006/relationships/customXml" Target="../ink/ink2735.xml"/><Relationship Id="rId71" Type="http://schemas.openxmlformats.org/officeDocument/2006/relationships/customXml" Target="../ink/ink2767.xml"/><Relationship Id="rId2" Type="http://schemas.openxmlformats.org/officeDocument/2006/relationships/image" Target="../media/image481.png"/><Relationship Id="rId16" Type="http://schemas.openxmlformats.org/officeDocument/2006/relationships/image" Target="../media/image489.png"/><Relationship Id="rId29" Type="http://schemas.openxmlformats.org/officeDocument/2006/relationships/customXml" Target="../ink/ink2746.xml"/><Relationship Id="rId11" Type="http://schemas.openxmlformats.org/officeDocument/2006/relationships/customXml" Target="../ink/ink2737.xml"/><Relationship Id="rId24" Type="http://schemas.openxmlformats.org/officeDocument/2006/relationships/image" Target="../media/image493.png"/><Relationship Id="rId32" Type="http://schemas.openxmlformats.org/officeDocument/2006/relationships/image" Target="../media/image498.png"/><Relationship Id="rId37" Type="http://schemas.openxmlformats.org/officeDocument/2006/relationships/customXml" Target="../ink/ink2750.xml"/><Relationship Id="rId40" Type="http://schemas.openxmlformats.org/officeDocument/2006/relationships/image" Target="../media/image502.png"/><Relationship Id="rId45" Type="http://schemas.openxmlformats.org/officeDocument/2006/relationships/customXml" Target="../ink/ink2754.xml"/><Relationship Id="rId53" Type="http://schemas.openxmlformats.org/officeDocument/2006/relationships/customXml" Target="../ink/ink2758.xml"/><Relationship Id="rId58" Type="http://schemas.openxmlformats.org/officeDocument/2006/relationships/image" Target="../media/image511.png"/><Relationship Id="rId66" Type="http://schemas.openxmlformats.org/officeDocument/2006/relationships/image" Target="../media/image515.png"/><Relationship Id="rId5" Type="http://schemas.openxmlformats.org/officeDocument/2006/relationships/customXml" Target="../ink/ink2734.xml"/><Relationship Id="rId61" Type="http://schemas.openxmlformats.org/officeDocument/2006/relationships/customXml" Target="../ink/ink2762.xml"/><Relationship Id="rId19" Type="http://schemas.openxmlformats.org/officeDocument/2006/relationships/customXml" Target="../ink/ink2741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2745.xml"/><Relationship Id="rId30" Type="http://schemas.openxmlformats.org/officeDocument/2006/relationships/image" Target="../media/image497.png"/><Relationship Id="rId35" Type="http://schemas.openxmlformats.org/officeDocument/2006/relationships/customXml" Target="../ink/ink2749.xml"/><Relationship Id="rId43" Type="http://schemas.openxmlformats.org/officeDocument/2006/relationships/customXml" Target="../ink/ink2753.xml"/><Relationship Id="rId48" Type="http://schemas.openxmlformats.org/officeDocument/2006/relationships/image" Target="../media/image506.png"/><Relationship Id="rId56" Type="http://schemas.openxmlformats.org/officeDocument/2006/relationships/image" Target="../media/image510.png"/><Relationship Id="rId64" Type="http://schemas.openxmlformats.org/officeDocument/2006/relationships/image" Target="../media/image514.png"/><Relationship Id="rId69" Type="http://schemas.openxmlformats.org/officeDocument/2006/relationships/customXml" Target="../ink/ink2766.xml"/><Relationship Id="rId8" Type="http://schemas.openxmlformats.org/officeDocument/2006/relationships/image" Target="../media/image485.png"/><Relationship Id="rId51" Type="http://schemas.openxmlformats.org/officeDocument/2006/relationships/customXml" Target="../ink/ink2757.xml"/><Relationship Id="rId72" Type="http://schemas.openxmlformats.org/officeDocument/2006/relationships/image" Target="../media/image518.png"/><Relationship Id="rId3" Type="http://schemas.openxmlformats.org/officeDocument/2006/relationships/customXml" Target="../ink/ink2733.xml"/><Relationship Id="rId12" Type="http://schemas.openxmlformats.org/officeDocument/2006/relationships/image" Target="../media/image487.png"/><Relationship Id="rId17" Type="http://schemas.openxmlformats.org/officeDocument/2006/relationships/customXml" Target="../ink/ink2740.xml"/><Relationship Id="rId25" Type="http://schemas.openxmlformats.org/officeDocument/2006/relationships/customXml" Target="../ink/ink2744.xml"/><Relationship Id="rId33" Type="http://schemas.openxmlformats.org/officeDocument/2006/relationships/customXml" Target="../ink/ink2748.xml"/><Relationship Id="rId38" Type="http://schemas.openxmlformats.org/officeDocument/2006/relationships/image" Target="../media/image501.png"/><Relationship Id="rId46" Type="http://schemas.openxmlformats.org/officeDocument/2006/relationships/image" Target="../media/image505.png"/><Relationship Id="rId59" Type="http://schemas.openxmlformats.org/officeDocument/2006/relationships/customXml" Target="../ink/ink2761.xml"/><Relationship Id="rId67" Type="http://schemas.openxmlformats.org/officeDocument/2006/relationships/customXml" Target="../ink/ink2765.xml"/><Relationship Id="rId20" Type="http://schemas.openxmlformats.org/officeDocument/2006/relationships/image" Target="../media/image491.png"/><Relationship Id="rId41" Type="http://schemas.openxmlformats.org/officeDocument/2006/relationships/customXml" Target="../ink/ink2752.xml"/><Relationship Id="rId54" Type="http://schemas.openxmlformats.org/officeDocument/2006/relationships/image" Target="../media/image509.png"/><Relationship Id="rId62" Type="http://schemas.openxmlformats.org/officeDocument/2006/relationships/image" Target="../media/image513.png"/><Relationship Id="rId70" Type="http://schemas.openxmlformats.org/officeDocument/2006/relationships/image" Target="../media/image5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5" Type="http://schemas.openxmlformats.org/officeDocument/2006/relationships/customXml" Target="../ink/ink2739.xml"/><Relationship Id="rId23" Type="http://schemas.openxmlformats.org/officeDocument/2006/relationships/customXml" Target="../ink/ink2743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2756.xml"/><Relationship Id="rId57" Type="http://schemas.openxmlformats.org/officeDocument/2006/relationships/customXml" Target="../ink/ink2760.xml"/><Relationship Id="rId10" Type="http://schemas.openxmlformats.org/officeDocument/2006/relationships/image" Target="../media/image486.png"/><Relationship Id="rId31" Type="http://schemas.openxmlformats.org/officeDocument/2006/relationships/customXml" Target="../ink/ink2747.xml"/><Relationship Id="rId44" Type="http://schemas.openxmlformats.org/officeDocument/2006/relationships/image" Target="../media/image504.png"/><Relationship Id="rId52" Type="http://schemas.openxmlformats.org/officeDocument/2006/relationships/image" Target="../media/image508.png"/><Relationship Id="rId60" Type="http://schemas.openxmlformats.org/officeDocument/2006/relationships/image" Target="../media/image512.png"/><Relationship Id="rId65" Type="http://schemas.openxmlformats.org/officeDocument/2006/relationships/customXml" Target="../ink/ink2764.xml"/><Relationship Id="rId4" Type="http://schemas.openxmlformats.org/officeDocument/2006/relationships/image" Target="../media/image483.png"/><Relationship Id="rId9" Type="http://schemas.openxmlformats.org/officeDocument/2006/relationships/customXml" Target="../ink/ink2736.xml"/><Relationship Id="rId13" Type="http://schemas.openxmlformats.org/officeDocument/2006/relationships/customXml" Target="../ink/ink2738.xml"/><Relationship Id="rId18" Type="http://schemas.openxmlformats.org/officeDocument/2006/relationships/image" Target="../media/image490.png"/><Relationship Id="rId39" Type="http://schemas.openxmlformats.org/officeDocument/2006/relationships/customXml" Target="../ink/ink2751.xml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2759.xml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4.png"/><Relationship Id="rId21" Type="http://schemas.openxmlformats.org/officeDocument/2006/relationships/customXml" Target="../ink/ink2777.xml"/><Relationship Id="rId42" Type="http://schemas.openxmlformats.org/officeDocument/2006/relationships/image" Target="../media/image503.png"/><Relationship Id="rId47" Type="http://schemas.openxmlformats.org/officeDocument/2006/relationships/customXml" Target="../ink/ink2790.xml"/><Relationship Id="rId63" Type="http://schemas.openxmlformats.org/officeDocument/2006/relationships/customXml" Target="../ink/ink2798.xml"/><Relationship Id="rId68" Type="http://schemas.openxmlformats.org/officeDocument/2006/relationships/image" Target="../media/image516.png"/><Relationship Id="rId84" Type="http://schemas.openxmlformats.org/officeDocument/2006/relationships/image" Target="../media/image524.png"/><Relationship Id="rId16" Type="http://schemas.openxmlformats.org/officeDocument/2006/relationships/image" Target="../media/image489.png"/><Relationship Id="rId11" Type="http://schemas.openxmlformats.org/officeDocument/2006/relationships/customXml" Target="../ink/ink2772.xml"/><Relationship Id="rId32" Type="http://schemas.openxmlformats.org/officeDocument/2006/relationships/image" Target="../media/image498.png"/><Relationship Id="rId37" Type="http://schemas.openxmlformats.org/officeDocument/2006/relationships/customXml" Target="../ink/ink2785.xml"/><Relationship Id="rId53" Type="http://schemas.openxmlformats.org/officeDocument/2006/relationships/customXml" Target="../ink/ink2793.xml"/><Relationship Id="rId58" Type="http://schemas.openxmlformats.org/officeDocument/2006/relationships/image" Target="../media/image511.png"/><Relationship Id="rId74" Type="http://schemas.openxmlformats.org/officeDocument/2006/relationships/image" Target="../media/image519.png"/><Relationship Id="rId79" Type="http://schemas.openxmlformats.org/officeDocument/2006/relationships/customXml" Target="../ink/ink2806.xml"/><Relationship Id="rId5" Type="http://schemas.openxmlformats.org/officeDocument/2006/relationships/customXml" Target="../ink/ink2769.xml"/><Relationship Id="rId61" Type="http://schemas.openxmlformats.org/officeDocument/2006/relationships/customXml" Target="../ink/ink2797.xml"/><Relationship Id="rId82" Type="http://schemas.openxmlformats.org/officeDocument/2006/relationships/image" Target="../media/image523.png"/><Relationship Id="rId19" Type="http://schemas.openxmlformats.org/officeDocument/2006/relationships/customXml" Target="../ink/ink2776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2780.xml"/><Relationship Id="rId30" Type="http://schemas.openxmlformats.org/officeDocument/2006/relationships/image" Target="../media/image497.png"/><Relationship Id="rId35" Type="http://schemas.openxmlformats.org/officeDocument/2006/relationships/customXml" Target="../ink/ink2784.xml"/><Relationship Id="rId43" Type="http://schemas.openxmlformats.org/officeDocument/2006/relationships/customXml" Target="../ink/ink2788.xml"/><Relationship Id="rId48" Type="http://schemas.openxmlformats.org/officeDocument/2006/relationships/image" Target="../media/image506.png"/><Relationship Id="rId56" Type="http://schemas.openxmlformats.org/officeDocument/2006/relationships/image" Target="../media/image510.png"/><Relationship Id="rId64" Type="http://schemas.openxmlformats.org/officeDocument/2006/relationships/image" Target="../media/image514.png"/><Relationship Id="rId69" Type="http://schemas.openxmlformats.org/officeDocument/2006/relationships/customXml" Target="../ink/ink2801.xml"/><Relationship Id="rId77" Type="http://schemas.openxmlformats.org/officeDocument/2006/relationships/customXml" Target="../ink/ink2805.xml"/><Relationship Id="rId8" Type="http://schemas.openxmlformats.org/officeDocument/2006/relationships/image" Target="../media/image485.png"/><Relationship Id="rId51" Type="http://schemas.openxmlformats.org/officeDocument/2006/relationships/customXml" Target="../ink/ink2792.xml"/><Relationship Id="rId72" Type="http://schemas.openxmlformats.org/officeDocument/2006/relationships/image" Target="../media/image518.png"/><Relationship Id="rId80" Type="http://schemas.openxmlformats.org/officeDocument/2006/relationships/image" Target="../media/image522.png"/><Relationship Id="rId3" Type="http://schemas.openxmlformats.org/officeDocument/2006/relationships/customXml" Target="../ink/ink2768.xml"/><Relationship Id="rId12" Type="http://schemas.openxmlformats.org/officeDocument/2006/relationships/image" Target="../media/image487.png"/><Relationship Id="rId17" Type="http://schemas.openxmlformats.org/officeDocument/2006/relationships/customXml" Target="../ink/ink2775.xml"/><Relationship Id="rId25" Type="http://schemas.openxmlformats.org/officeDocument/2006/relationships/customXml" Target="../ink/ink2779.xml"/><Relationship Id="rId33" Type="http://schemas.openxmlformats.org/officeDocument/2006/relationships/customXml" Target="../ink/ink2783.xml"/><Relationship Id="rId38" Type="http://schemas.openxmlformats.org/officeDocument/2006/relationships/image" Target="../media/image501.png"/><Relationship Id="rId46" Type="http://schemas.openxmlformats.org/officeDocument/2006/relationships/image" Target="../media/image505.png"/><Relationship Id="rId59" Type="http://schemas.openxmlformats.org/officeDocument/2006/relationships/customXml" Target="../ink/ink2796.xml"/><Relationship Id="rId67" Type="http://schemas.openxmlformats.org/officeDocument/2006/relationships/customXml" Target="../ink/ink2800.xml"/><Relationship Id="rId20" Type="http://schemas.openxmlformats.org/officeDocument/2006/relationships/image" Target="../media/image491.png"/><Relationship Id="rId41" Type="http://schemas.openxmlformats.org/officeDocument/2006/relationships/customXml" Target="../ink/ink2787.xml"/><Relationship Id="rId54" Type="http://schemas.openxmlformats.org/officeDocument/2006/relationships/image" Target="../media/image509.png"/><Relationship Id="rId62" Type="http://schemas.openxmlformats.org/officeDocument/2006/relationships/image" Target="../media/image513.png"/><Relationship Id="rId70" Type="http://schemas.openxmlformats.org/officeDocument/2006/relationships/image" Target="../media/image517.png"/><Relationship Id="rId75" Type="http://schemas.openxmlformats.org/officeDocument/2006/relationships/customXml" Target="../ink/ink2804.xml"/><Relationship Id="rId83" Type="http://schemas.openxmlformats.org/officeDocument/2006/relationships/customXml" Target="../ink/ink28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5" Type="http://schemas.openxmlformats.org/officeDocument/2006/relationships/customXml" Target="../ink/ink2774.xml"/><Relationship Id="rId23" Type="http://schemas.openxmlformats.org/officeDocument/2006/relationships/customXml" Target="../ink/ink2778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2791.xml"/><Relationship Id="rId57" Type="http://schemas.openxmlformats.org/officeDocument/2006/relationships/customXml" Target="../ink/ink2795.xml"/><Relationship Id="rId10" Type="http://schemas.openxmlformats.org/officeDocument/2006/relationships/image" Target="../media/image486.png"/><Relationship Id="rId31" Type="http://schemas.openxmlformats.org/officeDocument/2006/relationships/customXml" Target="../ink/ink2782.xml"/><Relationship Id="rId44" Type="http://schemas.openxmlformats.org/officeDocument/2006/relationships/image" Target="../media/image504.png"/><Relationship Id="rId52" Type="http://schemas.openxmlformats.org/officeDocument/2006/relationships/image" Target="../media/image508.png"/><Relationship Id="rId60" Type="http://schemas.openxmlformats.org/officeDocument/2006/relationships/image" Target="../media/image512.png"/><Relationship Id="rId65" Type="http://schemas.openxmlformats.org/officeDocument/2006/relationships/customXml" Target="../ink/ink2799.xml"/><Relationship Id="rId73" Type="http://schemas.openxmlformats.org/officeDocument/2006/relationships/customXml" Target="../ink/ink2803.xml"/><Relationship Id="rId78" Type="http://schemas.openxmlformats.org/officeDocument/2006/relationships/image" Target="../media/image521.png"/><Relationship Id="rId81" Type="http://schemas.openxmlformats.org/officeDocument/2006/relationships/customXml" Target="../ink/ink2807.xml"/><Relationship Id="rId4" Type="http://schemas.openxmlformats.org/officeDocument/2006/relationships/image" Target="../media/image483.png"/><Relationship Id="rId9" Type="http://schemas.openxmlformats.org/officeDocument/2006/relationships/customXml" Target="../ink/ink2771.xml"/><Relationship Id="rId13" Type="http://schemas.openxmlformats.org/officeDocument/2006/relationships/customXml" Target="../ink/ink2773.xml"/><Relationship Id="rId18" Type="http://schemas.openxmlformats.org/officeDocument/2006/relationships/image" Target="../media/image490.png"/><Relationship Id="rId39" Type="http://schemas.openxmlformats.org/officeDocument/2006/relationships/customXml" Target="../ink/ink2786.xml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2794.xml"/><Relationship Id="rId76" Type="http://schemas.openxmlformats.org/officeDocument/2006/relationships/image" Target="../media/image520.png"/><Relationship Id="rId7" Type="http://schemas.openxmlformats.org/officeDocument/2006/relationships/customXml" Target="../ink/ink2770.xml"/><Relationship Id="rId71" Type="http://schemas.openxmlformats.org/officeDocument/2006/relationships/customXml" Target="../ink/ink2802.xml"/><Relationship Id="rId2" Type="http://schemas.openxmlformats.org/officeDocument/2006/relationships/image" Target="../media/image481.png"/><Relationship Id="rId29" Type="http://schemas.openxmlformats.org/officeDocument/2006/relationships/customXml" Target="../ink/ink2781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2789.xml"/><Relationship Id="rId66" Type="http://schemas.openxmlformats.org/officeDocument/2006/relationships/image" Target="../media/image5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customXml" Target="../ink/ink55.xml"/><Relationship Id="rId2" Type="http://schemas.openxmlformats.org/officeDocument/2006/relationships/customXml" Target="../ink/ink5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customXml" Target="../ink/ink56.xml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4.png"/><Relationship Id="rId21" Type="http://schemas.openxmlformats.org/officeDocument/2006/relationships/customXml" Target="../ink/ink2818.xml"/><Relationship Id="rId42" Type="http://schemas.openxmlformats.org/officeDocument/2006/relationships/image" Target="../media/image503.png"/><Relationship Id="rId47" Type="http://schemas.openxmlformats.org/officeDocument/2006/relationships/customXml" Target="../ink/ink2831.xml"/><Relationship Id="rId63" Type="http://schemas.openxmlformats.org/officeDocument/2006/relationships/customXml" Target="../ink/ink2839.xml"/><Relationship Id="rId68" Type="http://schemas.openxmlformats.org/officeDocument/2006/relationships/image" Target="../media/image516.png"/><Relationship Id="rId84" Type="http://schemas.openxmlformats.org/officeDocument/2006/relationships/image" Target="../media/image524.png"/><Relationship Id="rId89" Type="http://schemas.openxmlformats.org/officeDocument/2006/relationships/image" Target="../media/image526.png"/><Relationship Id="rId16" Type="http://schemas.openxmlformats.org/officeDocument/2006/relationships/image" Target="../media/image489.png"/><Relationship Id="rId11" Type="http://schemas.openxmlformats.org/officeDocument/2006/relationships/customXml" Target="../ink/ink2813.xml"/><Relationship Id="rId32" Type="http://schemas.openxmlformats.org/officeDocument/2006/relationships/image" Target="../media/image498.png"/><Relationship Id="rId37" Type="http://schemas.openxmlformats.org/officeDocument/2006/relationships/customXml" Target="../ink/ink2826.xml"/><Relationship Id="rId53" Type="http://schemas.openxmlformats.org/officeDocument/2006/relationships/customXml" Target="../ink/ink2834.xml"/><Relationship Id="rId58" Type="http://schemas.openxmlformats.org/officeDocument/2006/relationships/image" Target="../media/image511.png"/><Relationship Id="rId74" Type="http://schemas.openxmlformats.org/officeDocument/2006/relationships/image" Target="../media/image519.png"/><Relationship Id="rId79" Type="http://schemas.openxmlformats.org/officeDocument/2006/relationships/customXml" Target="../ink/ink2847.xml"/><Relationship Id="rId5" Type="http://schemas.openxmlformats.org/officeDocument/2006/relationships/customXml" Target="../ink/ink2810.xml"/><Relationship Id="rId90" Type="http://schemas.openxmlformats.org/officeDocument/2006/relationships/customXml" Target="../ink/ink2853.xml"/><Relationship Id="rId22" Type="http://schemas.openxmlformats.org/officeDocument/2006/relationships/image" Target="../media/image492.png"/><Relationship Id="rId27" Type="http://schemas.openxmlformats.org/officeDocument/2006/relationships/customXml" Target="../ink/ink2821.xml"/><Relationship Id="rId43" Type="http://schemas.openxmlformats.org/officeDocument/2006/relationships/customXml" Target="../ink/ink2829.xml"/><Relationship Id="rId48" Type="http://schemas.openxmlformats.org/officeDocument/2006/relationships/image" Target="../media/image506.png"/><Relationship Id="rId64" Type="http://schemas.openxmlformats.org/officeDocument/2006/relationships/image" Target="../media/image514.png"/><Relationship Id="rId69" Type="http://schemas.openxmlformats.org/officeDocument/2006/relationships/customXml" Target="../ink/ink2842.xml"/><Relationship Id="rId8" Type="http://schemas.openxmlformats.org/officeDocument/2006/relationships/image" Target="../media/image485.png"/><Relationship Id="rId51" Type="http://schemas.openxmlformats.org/officeDocument/2006/relationships/customXml" Target="../ink/ink2833.xml"/><Relationship Id="rId72" Type="http://schemas.openxmlformats.org/officeDocument/2006/relationships/image" Target="../media/image518.png"/><Relationship Id="rId80" Type="http://schemas.openxmlformats.org/officeDocument/2006/relationships/image" Target="../media/image522.png"/><Relationship Id="rId85" Type="http://schemas.openxmlformats.org/officeDocument/2006/relationships/customXml" Target="../ink/ink2850.xml"/><Relationship Id="rId93" Type="http://schemas.openxmlformats.org/officeDocument/2006/relationships/image" Target="../media/image528.png"/><Relationship Id="rId3" Type="http://schemas.openxmlformats.org/officeDocument/2006/relationships/customXml" Target="../ink/ink2809.xml"/><Relationship Id="rId12" Type="http://schemas.openxmlformats.org/officeDocument/2006/relationships/image" Target="../media/image487.png"/><Relationship Id="rId17" Type="http://schemas.openxmlformats.org/officeDocument/2006/relationships/customXml" Target="../ink/ink2816.xml"/><Relationship Id="rId25" Type="http://schemas.openxmlformats.org/officeDocument/2006/relationships/customXml" Target="../ink/ink2820.xml"/><Relationship Id="rId33" Type="http://schemas.openxmlformats.org/officeDocument/2006/relationships/customXml" Target="../ink/ink2824.xml"/><Relationship Id="rId38" Type="http://schemas.openxmlformats.org/officeDocument/2006/relationships/image" Target="../media/image501.png"/><Relationship Id="rId46" Type="http://schemas.openxmlformats.org/officeDocument/2006/relationships/image" Target="../media/image505.png"/><Relationship Id="rId59" Type="http://schemas.openxmlformats.org/officeDocument/2006/relationships/customXml" Target="../ink/ink2837.xml"/><Relationship Id="rId67" Type="http://schemas.openxmlformats.org/officeDocument/2006/relationships/customXml" Target="../ink/ink2841.xml"/><Relationship Id="rId20" Type="http://schemas.openxmlformats.org/officeDocument/2006/relationships/image" Target="../media/image491.png"/><Relationship Id="rId41" Type="http://schemas.openxmlformats.org/officeDocument/2006/relationships/customXml" Target="../ink/ink2828.xml"/><Relationship Id="rId54" Type="http://schemas.openxmlformats.org/officeDocument/2006/relationships/image" Target="../media/image509.png"/><Relationship Id="rId62" Type="http://schemas.openxmlformats.org/officeDocument/2006/relationships/image" Target="../media/image513.png"/><Relationship Id="rId70" Type="http://schemas.openxmlformats.org/officeDocument/2006/relationships/image" Target="../media/image517.png"/><Relationship Id="rId75" Type="http://schemas.openxmlformats.org/officeDocument/2006/relationships/customXml" Target="../ink/ink2845.xml"/><Relationship Id="rId83" Type="http://schemas.openxmlformats.org/officeDocument/2006/relationships/customXml" Target="../ink/ink2849.xml"/><Relationship Id="rId88" Type="http://schemas.openxmlformats.org/officeDocument/2006/relationships/customXml" Target="../ink/ink2852.xml"/><Relationship Id="rId91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5" Type="http://schemas.openxmlformats.org/officeDocument/2006/relationships/customXml" Target="../ink/ink2815.xml"/><Relationship Id="rId23" Type="http://schemas.openxmlformats.org/officeDocument/2006/relationships/customXml" Target="../ink/ink2819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2832.xml"/><Relationship Id="rId57" Type="http://schemas.openxmlformats.org/officeDocument/2006/relationships/customXml" Target="../ink/ink2836.xml"/><Relationship Id="rId10" Type="http://schemas.openxmlformats.org/officeDocument/2006/relationships/image" Target="../media/image486.png"/><Relationship Id="rId31" Type="http://schemas.openxmlformats.org/officeDocument/2006/relationships/customXml" Target="../ink/ink2823.xml"/><Relationship Id="rId44" Type="http://schemas.openxmlformats.org/officeDocument/2006/relationships/image" Target="../media/image504.png"/><Relationship Id="rId52" Type="http://schemas.openxmlformats.org/officeDocument/2006/relationships/image" Target="../media/image508.png"/><Relationship Id="rId60" Type="http://schemas.openxmlformats.org/officeDocument/2006/relationships/image" Target="../media/image512.png"/><Relationship Id="rId65" Type="http://schemas.openxmlformats.org/officeDocument/2006/relationships/customXml" Target="../ink/ink2840.xml"/><Relationship Id="rId73" Type="http://schemas.openxmlformats.org/officeDocument/2006/relationships/customXml" Target="../ink/ink2844.xml"/><Relationship Id="rId78" Type="http://schemas.openxmlformats.org/officeDocument/2006/relationships/image" Target="../media/image521.png"/><Relationship Id="rId81" Type="http://schemas.openxmlformats.org/officeDocument/2006/relationships/customXml" Target="../ink/ink2848.xml"/><Relationship Id="rId86" Type="http://schemas.openxmlformats.org/officeDocument/2006/relationships/image" Target="../media/image525.png"/><Relationship Id="rId4" Type="http://schemas.openxmlformats.org/officeDocument/2006/relationships/image" Target="../media/image483.png"/><Relationship Id="rId9" Type="http://schemas.openxmlformats.org/officeDocument/2006/relationships/customXml" Target="../ink/ink2812.xml"/><Relationship Id="rId13" Type="http://schemas.openxmlformats.org/officeDocument/2006/relationships/customXml" Target="../ink/ink2814.xml"/><Relationship Id="rId18" Type="http://schemas.openxmlformats.org/officeDocument/2006/relationships/image" Target="../media/image490.png"/><Relationship Id="rId39" Type="http://schemas.openxmlformats.org/officeDocument/2006/relationships/customXml" Target="../ink/ink2827.xml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2835.xml"/><Relationship Id="rId76" Type="http://schemas.openxmlformats.org/officeDocument/2006/relationships/image" Target="../media/image520.png"/><Relationship Id="rId7" Type="http://schemas.openxmlformats.org/officeDocument/2006/relationships/customXml" Target="../ink/ink2811.xml"/><Relationship Id="rId71" Type="http://schemas.openxmlformats.org/officeDocument/2006/relationships/customXml" Target="../ink/ink2843.xml"/><Relationship Id="rId92" Type="http://schemas.openxmlformats.org/officeDocument/2006/relationships/customXml" Target="../ink/ink2854.xml"/><Relationship Id="rId2" Type="http://schemas.openxmlformats.org/officeDocument/2006/relationships/image" Target="../media/image481.png"/><Relationship Id="rId29" Type="http://schemas.openxmlformats.org/officeDocument/2006/relationships/customXml" Target="../ink/ink2822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2830.xml"/><Relationship Id="rId66" Type="http://schemas.openxmlformats.org/officeDocument/2006/relationships/image" Target="../media/image515.png"/><Relationship Id="rId87" Type="http://schemas.openxmlformats.org/officeDocument/2006/relationships/customXml" Target="../ink/ink2851.xml"/><Relationship Id="rId61" Type="http://schemas.openxmlformats.org/officeDocument/2006/relationships/customXml" Target="../ink/ink2838.xml"/><Relationship Id="rId82" Type="http://schemas.openxmlformats.org/officeDocument/2006/relationships/image" Target="../media/image523.png"/><Relationship Id="rId19" Type="http://schemas.openxmlformats.org/officeDocument/2006/relationships/customXml" Target="../ink/ink2817.xml"/><Relationship Id="rId14" Type="http://schemas.openxmlformats.org/officeDocument/2006/relationships/image" Target="../media/image488.png"/><Relationship Id="rId30" Type="http://schemas.openxmlformats.org/officeDocument/2006/relationships/image" Target="../media/image497.png"/><Relationship Id="rId35" Type="http://schemas.openxmlformats.org/officeDocument/2006/relationships/customXml" Target="../ink/ink2825.xml"/><Relationship Id="rId56" Type="http://schemas.openxmlformats.org/officeDocument/2006/relationships/image" Target="../media/image510.png"/><Relationship Id="rId77" Type="http://schemas.openxmlformats.org/officeDocument/2006/relationships/customXml" Target="../ink/ink2846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4.png"/><Relationship Id="rId21" Type="http://schemas.openxmlformats.org/officeDocument/2006/relationships/customXml" Target="../ink/ink2864.xml"/><Relationship Id="rId42" Type="http://schemas.openxmlformats.org/officeDocument/2006/relationships/image" Target="../media/image503.png"/><Relationship Id="rId47" Type="http://schemas.openxmlformats.org/officeDocument/2006/relationships/customXml" Target="../ink/ink2877.xml"/><Relationship Id="rId63" Type="http://schemas.openxmlformats.org/officeDocument/2006/relationships/customXml" Target="../ink/ink2885.xml"/><Relationship Id="rId68" Type="http://schemas.openxmlformats.org/officeDocument/2006/relationships/image" Target="../media/image516.png"/><Relationship Id="rId84" Type="http://schemas.openxmlformats.org/officeDocument/2006/relationships/image" Target="../media/image524.png"/><Relationship Id="rId89" Type="http://schemas.openxmlformats.org/officeDocument/2006/relationships/image" Target="../media/image526.png"/><Relationship Id="rId16" Type="http://schemas.openxmlformats.org/officeDocument/2006/relationships/image" Target="../media/image489.png"/><Relationship Id="rId107" Type="http://schemas.openxmlformats.org/officeDocument/2006/relationships/image" Target="../media/image535.png"/><Relationship Id="rId11" Type="http://schemas.openxmlformats.org/officeDocument/2006/relationships/customXml" Target="../ink/ink2859.xml"/><Relationship Id="rId32" Type="http://schemas.openxmlformats.org/officeDocument/2006/relationships/image" Target="../media/image498.png"/><Relationship Id="rId37" Type="http://schemas.openxmlformats.org/officeDocument/2006/relationships/customXml" Target="../ink/ink2872.xml"/><Relationship Id="rId53" Type="http://schemas.openxmlformats.org/officeDocument/2006/relationships/customXml" Target="../ink/ink2880.xml"/><Relationship Id="rId58" Type="http://schemas.openxmlformats.org/officeDocument/2006/relationships/image" Target="../media/image511.png"/><Relationship Id="rId74" Type="http://schemas.openxmlformats.org/officeDocument/2006/relationships/image" Target="../media/image519.png"/><Relationship Id="rId79" Type="http://schemas.openxmlformats.org/officeDocument/2006/relationships/customXml" Target="../ink/ink2893.xml"/><Relationship Id="rId102" Type="http://schemas.openxmlformats.org/officeDocument/2006/relationships/customXml" Target="../ink/ink2905.xml"/><Relationship Id="rId5" Type="http://schemas.openxmlformats.org/officeDocument/2006/relationships/customXml" Target="../ink/ink2856.xml"/><Relationship Id="rId90" Type="http://schemas.openxmlformats.org/officeDocument/2006/relationships/customXml" Target="../ink/ink2899.xml"/><Relationship Id="rId95" Type="http://schemas.openxmlformats.org/officeDocument/2006/relationships/image" Target="../media/image529.png"/><Relationship Id="rId22" Type="http://schemas.openxmlformats.org/officeDocument/2006/relationships/image" Target="../media/image492.png"/><Relationship Id="rId27" Type="http://schemas.openxmlformats.org/officeDocument/2006/relationships/customXml" Target="../ink/ink2867.xml"/><Relationship Id="rId43" Type="http://schemas.openxmlformats.org/officeDocument/2006/relationships/customXml" Target="../ink/ink2875.xml"/><Relationship Id="rId48" Type="http://schemas.openxmlformats.org/officeDocument/2006/relationships/image" Target="../media/image506.png"/><Relationship Id="rId64" Type="http://schemas.openxmlformats.org/officeDocument/2006/relationships/image" Target="../media/image514.png"/><Relationship Id="rId69" Type="http://schemas.openxmlformats.org/officeDocument/2006/relationships/customXml" Target="../ink/ink2888.xml"/><Relationship Id="rId80" Type="http://schemas.openxmlformats.org/officeDocument/2006/relationships/image" Target="../media/image522.png"/><Relationship Id="rId85" Type="http://schemas.openxmlformats.org/officeDocument/2006/relationships/customXml" Target="../ink/ink2896.xml"/><Relationship Id="rId12" Type="http://schemas.openxmlformats.org/officeDocument/2006/relationships/image" Target="../media/image487.png"/><Relationship Id="rId17" Type="http://schemas.openxmlformats.org/officeDocument/2006/relationships/customXml" Target="../ink/ink2862.xml"/><Relationship Id="rId33" Type="http://schemas.openxmlformats.org/officeDocument/2006/relationships/customXml" Target="../ink/ink2870.xml"/><Relationship Id="rId38" Type="http://schemas.openxmlformats.org/officeDocument/2006/relationships/image" Target="../media/image501.png"/><Relationship Id="rId59" Type="http://schemas.openxmlformats.org/officeDocument/2006/relationships/customXml" Target="../ink/ink2883.xml"/><Relationship Id="rId103" Type="http://schemas.openxmlformats.org/officeDocument/2006/relationships/image" Target="../media/image533.png"/><Relationship Id="rId20" Type="http://schemas.openxmlformats.org/officeDocument/2006/relationships/image" Target="../media/image491.png"/><Relationship Id="rId41" Type="http://schemas.openxmlformats.org/officeDocument/2006/relationships/customXml" Target="../ink/ink2874.xml"/><Relationship Id="rId54" Type="http://schemas.openxmlformats.org/officeDocument/2006/relationships/image" Target="../media/image509.png"/><Relationship Id="rId62" Type="http://schemas.openxmlformats.org/officeDocument/2006/relationships/image" Target="../media/image513.png"/><Relationship Id="rId70" Type="http://schemas.openxmlformats.org/officeDocument/2006/relationships/image" Target="../media/image517.png"/><Relationship Id="rId75" Type="http://schemas.openxmlformats.org/officeDocument/2006/relationships/customXml" Target="../ink/ink2891.xml"/><Relationship Id="rId83" Type="http://schemas.openxmlformats.org/officeDocument/2006/relationships/customXml" Target="../ink/ink2895.xml"/><Relationship Id="rId88" Type="http://schemas.openxmlformats.org/officeDocument/2006/relationships/customXml" Target="../ink/ink2898.xml"/><Relationship Id="rId91" Type="http://schemas.openxmlformats.org/officeDocument/2006/relationships/image" Target="../media/image527.png"/><Relationship Id="rId96" Type="http://schemas.openxmlformats.org/officeDocument/2006/relationships/customXml" Target="../ink/ink29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5" Type="http://schemas.openxmlformats.org/officeDocument/2006/relationships/customXml" Target="../ink/ink2861.xml"/><Relationship Id="rId23" Type="http://schemas.openxmlformats.org/officeDocument/2006/relationships/customXml" Target="../ink/ink2865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2878.xml"/><Relationship Id="rId57" Type="http://schemas.openxmlformats.org/officeDocument/2006/relationships/customXml" Target="../ink/ink2882.xml"/><Relationship Id="rId106" Type="http://schemas.openxmlformats.org/officeDocument/2006/relationships/customXml" Target="../ink/ink2907.xml"/><Relationship Id="rId10" Type="http://schemas.openxmlformats.org/officeDocument/2006/relationships/image" Target="../media/image486.png"/><Relationship Id="rId31" Type="http://schemas.openxmlformats.org/officeDocument/2006/relationships/customXml" Target="../ink/ink2869.xml"/><Relationship Id="rId44" Type="http://schemas.openxmlformats.org/officeDocument/2006/relationships/image" Target="../media/image504.png"/><Relationship Id="rId52" Type="http://schemas.openxmlformats.org/officeDocument/2006/relationships/image" Target="../media/image508.png"/><Relationship Id="rId60" Type="http://schemas.openxmlformats.org/officeDocument/2006/relationships/image" Target="../media/image512.png"/><Relationship Id="rId65" Type="http://schemas.openxmlformats.org/officeDocument/2006/relationships/customXml" Target="../ink/ink2886.xml"/><Relationship Id="rId73" Type="http://schemas.openxmlformats.org/officeDocument/2006/relationships/customXml" Target="../ink/ink2890.xml"/><Relationship Id="rId78" Type="http://schemas.openxmlformats.org/officeDocument/2006/relationships/image" Target="../media/image521.png"/><Relationship Id="rId81" Type="http://schemas.openxmlformats.org/officeDocument/2006/relationships/customXml" Target="../ink/ink2894.xml"/><Relationship Id="rId86" Type="http://schemas.openxmlformats.org/officeDocument/2006/relationships/image" Target="../media/image525.png"/><Relationship Id="rId94" Type="http://schemas.openxmlformats.org/officeDocument/2006/relationships/customXml" Target="../ink/ink2901.xml"/><Relationship Id="rId99" Type="http://schemas.openxmlformats.org/officeDocument/2006/relationships/image" Target="../media/image531.png"/><Relationship Id="rId101" Type="http://schemas.openxmlformats.org/officeDocument/2006/relationships/image" Target="../media/image532.png"/><Relationship Id="rId4" Type="http://schemas.openxmlformats.org/officeDocument/2006/relationships/image" Target="../media/image483.png"/><Relationship Id="rId9" Type="http://schemas.openxmlformats.org/officeDocument/2006/relationships/customXml" Target="../ink/ink2858.xml"/><Relationship Id="rId13" Type="http://schemas.openxmlformats.org/officeDocument/2006/relationships/customXml" Target="../ink/ink2860.xml"/><Relationship Id="rId18" Type="http://schemas.openxmlformats.org/officeDocument/2006/relationships/image" Target="../media/image490.png"/><Relationship Id="rId39" Type="http://schemas.openxmlformats.org/officeDocument/2006/relationships/customXml" Target="../ink/ink2873.xml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2881.xml"/><Relationship Id="rId76" Type="http://schemas.openxmlformats.org/officeDocument/2006/relationships/image" Target="../media/image520.png"/><Relationship Id="rId97" Type="http://schemas.openxmlformats.org/officeDocument/2006/relationships/image" Target="../media/image530.png"/><Relationship Id="rId104" Type="http://schemas.openxmlformats.org/officeDocument/2006/relationships/customXml" Target="../ink/ink2906.xml"/><Relationship Id="rId7" Type="http://schemas.openxmlformats.org/officeDocument/2006/relationships/customXml" Target="../ink/ink2857.xml"/><Relationship Id="rId71" Type="http://schemas.openxmlformats.org/officeDocument/2006/relationships/customXml" Target="../ink/ink2889.xml"/><Relationship Id="rId92" Type="http://schemas.openxmlformats.org/officeDocument/2006/relationships/customXml" Target="../ink/ink2900.xml"/><Relationship Id="rId2" Type="http://schemas.openxmlformats.org/officeDocument/2006/relationships/image" Target="../media/image481.png"/><Relationship Id="rId29" Type="http://schemas.openxmlformats.org/officeDocument/2006/relationships/customXml" Target="../ink/ink2868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2876.xml"/><Relationship Id="rId66" Type="http://schemas.openxmlformats.org/officeDocument/2006/relationships/image" Target="../media/image515.png"/><Relationship Id="rId87" Type="http://schemas.openxmlformats.org/officeDocument/2006/relationships/customXml" Target="../ink/ink2897.xml"/><Relationship Id="rId61" Type="http://schemas.openxmlformats.org/officeDocument/2006/relationships/customXml" Target="../ink/ink2884.xml"/><Relationship Id="rId82" Type="http://schemas.openxmlformats.org/officeDocument/2006/relationships/image" Target="../media/image523.png"/><Relationship Id="rId19" Type="http://schemas.openxmlformats.org/officeDocument/2006/relationships/customXml" Target="../ink/ink2863.xml"/><Relationship Id="rId14" Type="http://schemas.openxmlformats.org/officeDocument/2006/relationships/image" Target="../media/image488.png"/><Relationship Id="rId30" Type="http://schemas.openxmlformats.org/officeDocument/2006/relationships/image" Target="../media/image497.png"/><Relationship Id="rId35" Type="http://schemas.openxmlformats.org/officeDocument/2006/relationships/customXml" Target="../ink/ink2871.xml"/><Relationship Id="rId56" Type="http://schemas.openxmlformats.org/officeDocument/2006/relationships/image" Target="../media/image510.png"/><Relationship Id="rId77" Type="http://schemas.openxmlformats.org/officeDocument/2006/relationships/customXml" Target="../ink/ink2892.xml"/><Relationship Id="rId100" Type="http://schemas.openxmlformats.org/officeDocument/2006/relationships/customXml" Target="../ink/ink2904.xml"/><Relationship Id="rId105" Type="http://schemas.openxmlformats.org/officeDocument/2006/relationships/image" Target="../media/image534.png"/><Relationship Id="rId8" Type="http://schemas.openxmlformats.org/officeDocument/2006/relationships/image" Target="../media/image485.png"/><Relationship Id="rId51" Type="http://schemas.openxmlformats.org/officeDocument/2006/relationships/customXml" Target="../ink/ink2879.xml"/><Relationship Id="rId72" Type="http://schemas.openxmlformats.org/officeDocument/2006/relationships/image" Target="../media/image518.png"/><Relationship Id="rId93" Type="http://schemas.openxmlformats.org/officeDocument/2006/relationships/image" Target="../media/image528.png"/><Relationship Id="rId98" Type="http://schemas.openxmlformats.org/officeDocument/2006/relationships/customXml" Target="../ink/ink2903.xml"/><Relationship Id="rId3" Type="http://schemas.openxmlformats.org/officeDocument/2006/relationships/customXml" Target="../ink/ink2855.xml"/><Relationship Id="rId25" Type="http://schemas.openxmlformats.org/officeDocument/2006/relationships/customXml" Target="../ink/ink2866.xml"/><Relationship Id="rId46" Type="http://schemas.openxmlformats.org/officeDocument/2006/relationships/image" Target="../media/image505.png"/><Relationship Id="rId67" Type="http://schemas.openxmlformats.org/officeDocument/2006/relationships/customXml" Target="../ink/ink2887.xml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4.png"/><Relationship Id="rId117" Type="http://schemas.openxmlformats.org/officeDocument/2006/relationships/image" Target="../media/image540.png"/><Relationship Id="rId21" Type="http://schemas.openxmlformats.org/officeDocument/2006/relationships/customXml" Target="../ink/ink2917.xml"/><Relationship Id="rId42" Type="http://schemas.openxmlformats.org/officeDocument/2006/relationships/image" Target="../media/image503.png"/><Relationship Id="rId47" Type="http://schemas.openxmlformats.org/officeDocument/2006/relationships/customXml" Target="../ink/ink2930.xml"/><Relationship Id="rId63" Type="http://schemas.openxmlformats.org/officeDocument/2006/relationships/customXml" Target="../ink/ink2938.xml"/><Relationship Id="rId68" Type="http://schemas.openxmlformats.org/officeDocument/2006/relationships/image" Target="../media/image516.png"/><Relationship Id="rId84" Type="http://schemas.openxmlformats.org/officeDocument/2006/relationships/image" Target="../media/image524.png"/><Relationship Id="rId89" Type="http://schemas.openxmlformats.org/officeDocument/2006/relationships/image" Target="../media/image526.png"/><Relationship Id="rId112" Type="http://schemas.openxmlformats.org/officeDocument/2006/relationships/customXml" Target="../ink/ink2963.xml"/><Relationship Id="rId16" Type="http://schemas.openxmlformats.org/officeDocument/2006/relationships/image" Target="../media/image489.png"/><Relationship Id="rId107" Type="http://schemas.openxmlformats.org/officeDocument/2006/relationships/image" Target="../media/image535.png"/><Relationship Id="rId11" Type="http://schemas.openxmlformats.org/officeDocument/2006/relationships/customXml" Target="../ink/ink2912.xml"/><Relationship Id="rId32" Type="http://schemas.openxmlformats.org/officeDocument/2006/relationships/image" Target="../media/image498.png"/><Relationship Id="rId37" Type="http://schemas.openxmlformats.org/officeDocument/2006/relationships/customXml" Target="../ink/ink2925.xml"/><Relationship Id="rId53" Type="http://schemas.openxmlformats.org/officeDocument/2006/relationships/customXml" Target="../ink/ink2933.xml"/><Relationship Id="rId58" Type="http://schemas.openxmlformats.org/officeDocument/2006/relationships/image" Target="../media/image511.png"/><Relationship Id="rId74" Type="http://schemas.openxmlformats.org/officeDocument/2006/relationships/image" Target="../media/image519.png"/><Relationship Id="rId79" Type="http://schemas.openxmlformats.org/officeDocument/2006/relationships/customXml" Target="../ink/ink2946.xml"/><Relationship Id="rId102" Type="http://schemas.openxmlformats.org/officeDocument/2006/relationships/customXml" Target="../ink/ink2958.xml"/><Relationship Id="rId123" Type="http://schemas.openxmlformats.org/officeDocument/2006/relationships/image" Target="../media/image543.png"/><Relationship Id="rId5" Type="http://schemas.openxmlformats.org/officeDocument/2006/relationships/customXml" Target="../ink/ink2909.xml"/><Relationship Id="rId90" Type="http://schemas.openxmlformats.org/officeDocument/2006/relationships/customXml" Target="../ink/ink2952.xml"/><Relationship Id="rId95" Type="http://schemas.openxmlformats.org/officeDocument/2006/relationships/image" Target="../media/image529.png"/><Relationship Id="rId22" Type="http://schemas.openxmlformats.org/officeDocument/2006/relationships/image" Target="../media/image492.png"/><Relationship Id="rId27" Type="http://schemas.openxmlformats.org/officeDocument/2006/relationships/customXml" Target="../ink/ink2920.xml"/><Relationship Id="rId43" Type="http://schemas.openxmlformats.org/officeDocument/2006/relationships/customXml" Target="../ink/ink2928.xml"/><Relationship Id="rId48" Type="http://schemas.openxmlformats.org/officeDocument/2006/relationships/image" Target="../media/image506.png"/><Relationship Id="rId64" Type="http://schemas.openxmlformats.org/officeDocument/2006/relationships/image" Target="../media/image514.png"/><Relationship Id="rId69" Type="http://schemas.openxmlformats.org/officeDocument/2006/relationships/customXml" Target="../ink/ink2941.xml"/><Relationship Id="rId113" Type="http://schemas.openxmlformats.org/officeDocument/2006/relationships/image" Target="../media/image538.png"/><Relationship Id="rId118" Type="http://schemas.openxmlformats.org/officeDocument/2006/relationships/customXml" Target="../ink/ink2966.xml"/><Relationship Id="rId80" Type="http://schemas.openxmlformats.org/officeDocument/2006/relationships/image" Target="../media/image522.png"/><Relationship Id="rId85" Type="http://schemas.openxmlformats.org/officeDocument/2006/relationships/customXml" Target="../ink/ink2949.xml"/><Relationship Id="rId12" Type="http://schemas.openxmlformats.org/officeDocument/2006/relationships/image" Target="../media/image487.png"/><Relationship Id="rId17" Type="http://schemas.openxmlformats.org/officeDocument/2006/relationships/customXml" Target="../ink/ink2915.xml"/><Relationship Id="rId33" Type="http://schemas.openxmlformats.org/officeDocument/2006/relationships/customXml" Target="../ink/ink2923.xml"/><Relationship Id="rId38" Type="http://schemas.openxmlformats.org/officeDocument/2006/relationships/image" Target="../media/image501.png"/><Relationship Id="rId59" Type="http://schemas.openxmlformats.org/officeDocument/2006/relationships/customXml" Target="../ink/ink2936.xml"/><Relationship Id="rId103" Type="http://schemas.openxmlformats.org/officeDocument/2006/relationships/image" Target="../media/image533.png"/><Relationship Id="rId108" Type="http://schemas.openxmlformats.org/officeDocument/2006/relationships/customXml" Target="../ink/ink2961.xml"/><Relationship Id="rId124" Type="http://schemas.openxmlformats.org/officeDocument/2006/relationships/customXml" Target="../ink/ink2969.xml"/><Relationship Id="rId54" Type="http://schemas.openxmlformats.org/officeDocument/2006/relationships/image" Target="../media/image509.png"/><Relationship Id="rId70" Type="http://schemas.openxmlformats.org/officeDocument/2006/relationships/image" Target="../media/image517.png"/><Relationship Id="rId75" Type="http://schemas.openxmlformats.org/officeDocument/2006/relationships/customXml" Target="../ink/ink2944.xml"/><Relationship Id="rId91" Type="http://schemas.openxmlformats.org/officeDocument/2006/relationships/image" Target="../media/image527.png"/><Relationship Id="rId96" Type="http://schemas.openxmlformats.org/officeDocument/2006/relationships/customXml" Target="../ink/ink29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23" Type="http://schemas.openxmlformats.org/officeDocument/2006/relationships/customXml" Target="../ink/ink2918.xml"/><Relationship Id="rId28" Type="http://schemas.openxmlformats.org/officeDocument/2006/relationships/image" Target="../media/image495.png"/><Relationship Id="rId49" Type="http://schemas.openxmlformats.org/officeDocument/2006/relationships/customXml" Target="../ink/ink2931.xml"/><Relationship Id="rId114" Type="http://schemas.openxmlformats.org/officeDocument/2006/relationships/customXml" Target="../ink/ink2964.xml"/><Relationship Id="rId119" Type="http://schemas.openxmlformats.org/officeDocument/2006/relationships/image" Target="../media/image541.png"/><Relationship Id="rId44" Type="http://schemas.openxmlformats.org/officeDocument/2006/relationships/image" Target="../media/image504.png"/><Relationship Id="rId60" Type="http://schemas.openxmlformats.org/officeDocument/2006/relationships/image" Target="../media/image512.png"/><Relationship Id="rId65" Type="http://schemas.openxmlformats.org/officeDocument/2006/relationships/customXml" Target="../ink/ink2939.xml"/><Relationship Id="rId81" Type="http://schemas.openxmlformats.org/officeDocument/2006/relationships/customXml" Target="../ink/ink2947.xml"/><Relationship Id="rId86" Type="http://schemas.openxmlformats.org/officeDocument/2006/relationships/image" Target="../media/image525.png"/><Relationship Id="rId13" Type="http://schemas.openxmlformats.org/officeDocument/2006/relationships/customXml" Target="../ink/ink2913.xml"/><Relationship Id="rId18" Type="http://schemas.openxmlformats.org/officeDocument/2006/relationships/image" Target="../media/image490.png"/><Relationship Id="rId39" Type="http://schemas.openxmlformats.org/officeDocument/2006/relationships/customXml" Target="../ink/ink2926.xml"/><Relationship Id="rId109" Type="http://schemas.openxmlformats.org/officeDocument/2006/relationships/image" Target="../media/image536.png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2934.xml"/><Relationship Id="rId76" Type="http://schemas.openxmlformats.org/officeDocument/2006/relationships/image" Target="../media/image520.png"/><Relationship Id="rId97" Type="http://schemas.openxmlformats.org/officeDocument/2006/relationships/image" Target="../media/image530.png"/><Relationship Id="rId104" Type="http://schemas.openxmlformats.org/officeDocument/2006/relationships/customXml" Target="../ink/ink2959.xml"/><Relationship Id="rId120" Type="http://schemas.openxmlformats.org/officeDocument/2006/relationships/customXml" Target="../ink/ink2967.xml"/><Relationship Id="rId125" Type="http://schemas.openxmlformats.org/officeDocument/2006/relationships/image" Target="../media/image544.png"/><Relationship Id="rId7" Type="http://schemas.openxmlformats.org/officeDocument/2006/relationships/customXml" Target="../ink/ink2910.xml"/><Relationship Id="rId71" Type="http://schemas.openxmlformats.org/officeDocument/2006/relationships/customXml" Target="../ink/ink2942.xml"/><Relationship Id="rId92" Type="http://schemas.openxmlformats.org/officeDocument/2006/relationships/customXml" Target="../ink/ink2953.xml"/><Relationship Id="rId2" Type="http://schemas.openxmlformats.org/officeDocument/2006/relationships/image" Target="../media/image481.png"/><Relationship Id="rId29" Type="http://schemas.openxmlformats.org/officeDocument/2006/relationships/customXml" Target="../ink/ink2921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2929.xml"/><Relationship Id="rId66" Type="http://schemas.openxmlformats.org/officeDocument/2006/relationships/image" Target="../media/image515.png"/><Relationship Id="rId87" Type="http://schemas.openxmlformats.org/officeDocument/2006/relationships/customXml" Target="../ink/ink2950.xml"/><Relationship Id="rId110" Type="http://schemas.openxmlformats.org/officeDocument/2006/relationships/customXml" Target="../ink/ink2962.xml"/><Relationship Id="rId115" Type="http://schemas.openxmlformats.org/officeDocument/2006/relationships/image" Target="../media/image539.png"/><Relationship Id="rId61" Type="http://schemas.openxmlformats.org/officeDocument/2006/relationships/customXml" Target="../ink/ink2937.xml"/><Relationship Id="rId82" Type="http://schemas.openxmlformats.org/officeDocument/2006/relationships/image" Target="../media/image523.png"/><Relationship Id="rId19" Type="http://schemas.openxmlformats.org/officeDocument/2006/relationships/customXml" Target="../ink/ink2916.xml"/><Relationship Id="rId14" Type="http://schemas.openxmlformats.org/officeDocument/2006/relationships/image" Target="../media/image488.png"/><Relationship Id="rId30" Type="http://schemas.openxmlformats.org/officeDocument/2006/relationships/image" Target="../media/image497.png"/><Relationship Id="rId35" Type="http://schemas.openxmlformats.org/officeDocument/2006/relationships/customXml" Target="../ink/ink2924.xml"/><Relationship Id="rId56" Type="http://schemas.openxmlformats.org/officeDocument/2006/relationships/image" Target="../media/image510.png"/><Relationship Id="rId77" Type="http://schemas.openxmlformats.org/officeDocument/2006/relationships/customXml" Target="../ink/ink2945.xml"/><Relationship Id="rId100" Type="http://schemas.openxmlformats.org/officeDocument/2006/relationships/customXml" Target="../ink/ink2957.xml"/><Relationship Id="rId105" Type="http://schemas.openxmlformats.org/officeDocument/2006/relationships/image" Target="../media/image534.png"/><Relationship Id="rId8" Type="http://schemas.openxmlformats.org/officeDocument/2006/relationships/image" Target="../media/image485.png"/><Relationship Id="rId51" Type="http://schemas.openxmlformats.org/officeDocument/2006/relationships/customXml" Target="../ink/ink2932.xml"/><Relationship Id="rId72" Type="http://schemas.openxmlformats.org/officeDocument/2006/relationships/image" Target="../media/image518.png"/><Relationship Id="rId93" Type="http://schemas.openxmlformats.org/officeDocument/2006/relationships/image" Target="../media/image528.png"/><Relationship Id="rId98" Type="http://schemas.openxmlformats.org/officeDocument/2006/relationships/customXml" Target="../ink/ink2956.xml"/><Relationship Id="rId121" Type="http://schemas.openxmlformats.org/officeDocument/2006/relationships/image" Target="../media/image542.png"/><Relationship Id="rId3" Type="http://schemas.openxmlformats.org/officeDocument/2006/relationships/customXml" Target="../ink/ink2908.xml"/><Relationship Id="rId25" Type="http://schemas.openxmlformats.org/officeDocument/2006/relationships/customXml" Target="../ink/ink2919.xml"/><Relationship Id="rId46" Type="http://schemas.openxmlformats.org/officeDocument/2006/relationships/image" Target="../media/image505.png"/><Relationship Id="rId67" Type="http://schemas.openxmlformats.org/officeDocument/2006/relationships/customXml" Target="../ink/ink2940.xml"/><Relationship Id="rId116" Type="http://schemas.openxmlformats.org/officeDocument/2006/relationships/customXml" Target="../ink/ink2965.xml"/><Relationship Id="rId20" Type="http://schemas.openxmlformats.org/officeDocument/2006/relationships/image" Target="../media/image491.png"/><Relationship Id="rId41" Type="http://schemas.openxmlformats.org/officeDocument/2006/relationships/customXml" Target="../ink/ink2927.xml"/><Relationship Id="rId62" Type="http://schemas.openxmlformats.org/officeDocument/2006/relationships/image" Target="../media/image513.png"/><Relationship Id="rId83" Type="http://schemas.openxmlformats.org/officeDocument/2006/relationships/customXml" Target="../ink/ink2948.xml"/><Relationship Id="rId88" Type="http://schemas.openxmlformats.org/officeDocument/2006/relationships/customXml" Target="../ink/ink2951.xml"/><Relationship Id="rId111" Type="http://schemas.openxmlformats.org/officeDocument/2006/relationships/image" Target="../media/image537.png"/><Relationship Id="rId15" Type="http://schemas.openxmlformats.org/officeDocument/2006/relationships/customXml" Target="../ink/ink2914.xml"/><Relationship Id="rId36" Type="http://schemas.openxmlformats.org/officeDocument/2006/relationships/image" Target="../media/image500.png"/><Relationship Id="rId57" Type="http://schemas.openxmlformats.org/officeDocument/2006/relationships/customXml" Target="../ink/ink2935.xml"/><Relationship Id="rId106" Type="http://schemas.openxmlformats.org/officeDocument/2006/relationships/customXml" Target="../ink/ink2960.xml"/><Relationship Id="rId10" Type="http://schemas.openxmlformats.org/officeDocument/2006/relationships/image" Target="../media/image486.png"/><Relationship Id="rId31" Type="http://schemas.openxmlformats.org/officeDocument/2006/relationships/customXml" Target="../ink/ink2922.xml"/><Relationship Id="rId52" Type="http://schemas.openxmlformats.org/officeDocument/2006/relationships/image" Target="../media/image508.png"/><Relationship Id="rId73" Type="http://schemas.openxmlformats.org/officeDocument/2006/relationships/customXml" Target="../ink/ink2943.xml"/><Relationship Id="rId78" Type="http://schemas.openxmlformats.org/officeDocument/2006/relationships/image" Target="../media/image521.png"/><Relationship Id="rId94" Type="http://schemas.openxmlformats.org/officeDocument/2006/relationships/customXml" Target="../ink/ink2954.xml"/><Relationship Id="rId99" Type="http://schemas.openxmlformats.org/officeDocument/2006/relationships/image" Target="../media/image531.png"/><Relationship Id="rId101" Type="http://schemas.openxmlformats.org/officeDocument/2006/relationships/image" Target="../media/image532.png"/><Relationship Id="rId122" Type="http://schemas.openxmlformats.org/officeDocument/2006/relationships/customXml" Target="../ink/ink2968.xml"/><Relationship Id="rId4" Type="http://schemas.openxmlformats.org/officeDocument/2006/relationships/image" Target="../media/image483.png"/><Relationship Id="rId9" Type="http://schemas.openxmlformats.org/officeDocument/2006/relationships/customXml" Target="../ink/ink2911.xml"/></Relationships>
</file>

<file path=ppt/slides/_rels/slide8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0.png"/><Relationship Id="rId21" Type="http://schemas.openxmlformats.org/officeDocument/2006/relationships/customXml" Target="../ink/ink2979.xml"/><Relationship Id="rId42" Type="http://schemas.openxmlformats.org/officeDocument/2006/relationships/image" Target="../media/image503.png"/><Relationship Id="rId63" Type="http://schemas.openxmlformats.org/officeDocument/2006/relationships/customXml" Target="../ink/ink3000.xml"/><Relationship Id="rId84" Type="http://schemas.openxmlformats.org/officeDocument/2006/relationships/image" Target="../media/image524.png"/><Relationship Id="rId138" Type="http://schemas.openxmlformats.org/officeDocument/2006/relationships/customXml" Target="../ink/ink3038.xml"/><Relationship Id="rId107" Type="http://schemas.openxmlformats.org/officeDocument/2006/relationships/image" Target="../media/image535.png"/><Relationship Id="rId11" Type="http://schemas.openxmlformats.org/officeDocument/2006/relationships/customXml" Target="../ink/ink2974.xml"/><Relationship Id="rId32" Type="http://schemas.openxmlformats.org/officeDocument/2006/relationships/image" Target="../media/image498.png"/><Relationship Id="rId53" Type="http://schemas.openxmlformats.org/officeDocument/2006/relationships/customXml" Target="../ink/ink2995.xml"/><Relationship Id="rId74" Type="http://schemas.openxmlformats.org/officeDocument/2006/relationships/image" Target="../media/image519.png"/><Relationship Id="rId128" Type="http://schemas.openxmlformats.org/officeDocument/2006/relationships/customXml" Target="../ink/ink3033.xml"/><Relationship Id="rId149" Type="http://schemas.openxmlformats.org/officeDocument/2006/relationships/image" Target="../media/image557.png"/><Relationship Id="rId5" Type="http://schemas.openxmlformats.org/officeDocument/2006/relationships/customXml" Target="../ink/ink2971.xml"/><Relationship Id="rId95" Type="http://schemas.openxmlformats.org/officeDocument/2006/relationships/image" Target="../media/image529.png"/><Relationship Id="rId22" Type="http://schemas.openxmlformats.org/officeDocument/2006/relationships/image" Target="../media/image492.png"/><Relationship Id="rId27" Type="http://schemas.openxmlformats.org/officeDocument/2006/relationships/customXml" Target="../ink/ink2982.xml"/><Relationship Id="rId43" Type="http://schemas.openxmlformats.org/officeDocument/2006/relationships/customXml" Target="../ink/ink2990.xml"/><Relationship Id="rId48" Type="http://schemas.openxmlformats.org/officeDocument/2006/relationships/image" Target="../media/image506.png"/><Relationship Id="rId64" Type="http://schemas.openxmlformats.org/officeDocument/2006/relationships/image" Target="../media/image514.png"/><Relationship Id="rId69" Type="http://schemas.openxmlformats.org/officeDocument/2006/relationships/customXml" Target="../ink/ink3003.xml"/><Relationship Id="rId113" Type="http://schemas.openxmlformats.org/officeDocument/2006/relationships/image" Target="../media/image538.png"/><Relationship Id="rId118" Type="http://schemas.openxmlformats.org/officeDocument/2006/relationships/customXml" Target="../ink/ink3028.xml"/><Relationship Id="rId134" Type="http://schemas.openxmlformats.org/officeDocument/2006/relationships/customXml" Target="../ink/ink3036.xml"/><Relationship Id="rId139" Type="http://schemas.openxmlformats.org/officeDocument/2006/relationships/image" Target="../media/image552.png"/><Relationship Id="rId80" Type="http://schemas.openxmlformats.org/officeDocument/2006/relationships/image" Target="../media/image522.png"/><Relationship Id="rId85" Type="http://schemas.openxmlformats.org/officeDocument/2006/relationships/customXml" Target="../ink/ink3011.xml"/><Relationship Id="rId150" Type="http://schemas.openxmlformats.org/officeDocument/2006/relationships/customXml" Target="../ink/ink3044.xml"/><Relationship Id="rId12" Type="http://schemas.openxmlformats.org/officeDocument/2006/relationships/image" Target="../media/image487.png"/><Relationship Id="rId17" Type="http://schemas.openxmlformats.org/officeDocument/2006/relationships/customXml" Target="../ink/ink2977.xml"/><Relationship Id="rId33" Type="http://schemas.openxmlformats.org/officeDocument/2006/relationships/customXml" Target="../ink/ink2985.xml"/><Relationship Id="rId38" Type="http://schemas.openxmlformats.org/officeDocument/2006/relationships/image" Target="../media/image501.png"/><Relationship Id="rId59" Type="http://schemas.openxmlformats.org/officeDocument/2006/relationships/customXml" Target="../ink/ink2998.xml"/><Relationship Id="rId103" Type="http://schemas.openxmlformats.org/officeDocument/2006/relationships/image" Target="../media/image533.png"/><Relationship Id="rId108" Type="http://schemas.openxmlformats.org/officeDocument/2006/relationships/customXml" Target="../ink/ink3023.xml"/><Relationship Id="rId124" Type="http://schemas.openxmlformats.org/officeDocument/2006/relationships/customXml" Target="../ink/ink3031.xml"/><Relationship Id="rId129" Type="http://schemas.openxmlformats.org/officeDocument/2006/relationships/image" Target="../media/image547.png"/><Relationship Id="rId54" Type="http://schemas.openxmlformats.org/officeDocument/2006/relationships/image" Target="../media/image509.png"/><Relationship Id="rId70" Type="http://schemas.openxmlformats.org/officeDocument/2006/relationships/image" Target="../media/image517.png"/><Relationship Id="rId75" Type="http://schemas.openxmlformats.org/officeDocument/2006/relationships/customXml" Target="../ink/ink3006.xml"/><Relationship Id="rId91" Type="http://schemas.openxmlformats.org/officeDocument/2006/relationships/image" Target="../media/image527.png"/><Relationship Id="rId96" Type="http://schemas.openxmlformats.org/officeDocument/2006/relationships/customXml" Target="../ink/ink3017.xml"/><Relationship Id="rId140" Type="http://schemas.openxmlformats.org/officeDocument/2006/relationships/customXml" Target="../ink/ink3039.xml"/><Relationship Id="rId145" Type="http://schemas.openxmlformats.org/officeDocument/2006/relationships/image" Target="../media/image5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23" Type="http://schemas.openxmlformats.org/officeDocument/2006/relationships/customXml" Target="../ink/ink2980.xml"/><Relationship Id="rId28" Type="http://schemas.openxmlformats.org/officeDocument/2006/relationships/image" Target="../media/image495.png"/><Relationship Id="rId49" Type="http://schemas.openxmlformats.org/officeDocument/2006/relationships/customXml" Target="../ink/ink2993.xml"/><Relationship Id="rId114" Type="http://schemas.openxmlformats.org/officeDocument/2006/relationships/customXml" Target="../ink/ink3026.xml"/><Relationship Id="rId119" Type="http://schemas.openxmlformats.org/officeDocument/2006/relationships/image" Target="../media/image541.png"/><Relationship Id="rId44" Type="http://schemas.openxmlformats.org/officeDocument/2006/relationships/image" Target="../media/image504.png"/><Relationship Id="rId60" Type="http://schemas.openxmlformats.org/officeDocument/2006/relationships/image" Target="../media/image512.png"/><Relationship Id="rId65" Type="http://schemas.openxmlformats.org/officeDocument/2006/relationships/customXml" Target="../ink/ink3001.xml"/><Relationship Id="rId81" Type="http://schemas.openxmlformats.org/officeDocument/2006/relationships/customXml" Target="../ink/ink3009.xml"/><Relationship Id="rId86" Type="http://schemas.openxmlformats.org/officeDocument/2006/relationships/image" Target="../media/image525.png"/><Relationship Id="rId130" Type="http://schemas.openxmlformats.org/officeDocument/2006/relationships/customXml" Target="../ink/ink3034.xml"/><Relationship Id="rId135" Type="http://schemas.openxmlformats.org/officeDocument/2006/relationships/image" Target="../media/image550.png"/><Relationship Id="rId151" Type="http://schemas.openxmlformats.org/officeDocument/2006/relationships/image" Target="../media/image558.png"/><Relationship Id="rId13" Type="http://schemas.openxmlformats.org/officeDocument/2006/relationships/customXml" Target="../ink/ink2975.xml"/><Relationship Id="rId18" Type="http://schemas.openxmlformats.org/officeDocument/2006/relationships/image" Target="../media/image490.png"/><Relationship Id="rId39" Type="http://schemas.openxmlformats.org/officeDocument/2006/relationships/customXml" Target="../ink/ink2988.xml"/><Relationship Id="rId109" Type="http://schemas.openxmlformats.org/officeDocument/2006/relationships/image" Target="../media/image536.png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2996.xml"/><Relationship Id="rId76" Type="http://schemas.openxmlformats.org/officeDocument/2006/relationships/image" Target="../media/image520.png"/><Relationship Id="rId97" Type="http://schemas.openxmlformats.org/officeDocument/2006/relationships/image" Target="../media/image530.png"/><Relationship Id="rId104" Type="http://schemas.openxmlformats.org/officeDocument/2006/relationships/customXml" Target="../ink/ink3021.xml"/><Relationship Id="rId120" Type="http://schemas.openxmlformats.org/officeDocument/2006/relationships/customXml" Target="../ink/ink3029.xml"/><Relationship Id="rId125" Type="http://schemas.openxmlformats.org/officeDocument/2006/relationships/image" Target="../media/image545.png"/><Relationship Id="rId141" Type="http://schemas.openxmlformats.org/officeDocument/2006/relationships/image" Target="../media/image553.png"/><Relationship Id="rId146" Type="http://schemas.openxmlformats.org/officeDocument/2006/relationships/customXml" Target="../ink/ink3042.xml"/><Relationship Id="rId7" Type="http://schemas.openxmlformats.org/officeDocument/2006/relationships/customXml" Target="../ink/ink2972.xml"/><Relationship Id="rId71" Type="http://schemas.openxmlformats.org/officeDocument/2006/relationships/customXml" Target="../ink/ink3004.xml"/><Relationship Id="rId92" Type="http://schemas.openxmlformats.org/officeDocument/2006/relationships/customXml" Target="../ink/ink3015.xml"/><Relationship Id="rId2" Type="http://schemas.openxmlformats.org/officeDocument/2006/relationships/image" Target="../media/image481.png"/><Relationship Id="rId29" Type="http://schemas.openxmlformats.org/officeDocument/2006/relationships/customXml" Target="../ink/ink2983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2991.xml"/><Relationship Id="rId66" Type="http://schemas.openxmlformats.org/officeDocument/2006/relationships/image" Target="../media/image515.png"/><Relationship Id="rId87" Type="http://schemas.openxmlformats.org/officeDocument/2006/relationships/customXml" Target="../ink/ink3012.xml"/><Relationship Id="rId110" Type="http://schemas.openxmlformats.org/officeDocument/2006/relationships/customXml" Target="../ink/ink3024.xml"/><Relationship Id="rId115" Type="http://schemas.openxmlformats.org/officeDocument/2006/relationships/image" Target="../media/image539.png"/><Relationship Id="rId131" Type="http://schemas.openxmlformats.org/officeDocument/2006/relationships/image" Target="../media/image548.png"/><Relationship Id="rId136" Type="http://schemas.openxmlformats.org/officeDocument/2006/relationships/customXml" Target="../ink/ink3037.xml"/><Relationship Id="rId61" Type="http://schemas.openxmlformats.org/officeDocument/2006/relationships/customXml" Target="../ink/ink2999.xml"/><Relationship Id="rId82" Type="http://schemas.openxmlformats.org/officeDocument/2006/relationships/image" Target="../media/image523.png"/><Relationship Id="rId152" Type="http://schemas.openxmlformats.org/officeDocument/2006/relationships/customXml" Target="../ink/ink3045.xml"/><Relationship Id="rId19" Type="http://schemas.openxmlformats.org/officeDocument/2006/relationships/customXml" Target="../ink/ink2978.xml"/><Relationship Id="rId14" Type="http://schemas.openxmlformats.org/officeDocument/2006/relationships/image" Target="../media/image488.png"/><Relationship Id="rId30" Type="http://schemas.openxmlformats.org/officeDocument/2006/relationships/image" Target="../media/image497.png"/><Relationship Id="rId35" Type="http://schemas.openxmlformats.org/officeDocument/2006/relationships/customXml" Target="../ink/ink2986.xml"/><Relationship Id="rId56" Type="http://schemas.openxmlformats.org/officeDocument/2006/relationships/image" Target="../media/image510.png"/><Relationship Id="rId77" Type="http://schemas.openxmlformats.org/officeDocument/2006/relationships/customXml" Target="../ink/ink3007.xml"/><Relationship Id="rId100" Type="http://schemas.openxmlformats.org/officeDocument/2006/relationships/customXml" Target="../ink/ink3019.xml"/><Relationship Id="rId105" Type="http://schemas.openxmlformats.org/officeDocument/2006/relationships/image" Target="../media/image534.png"/><Relationship Id="rId126" Type="http://schemas.openxmlformats.org/officeDocument/2006/relationships/customXml" Target="../ink/ink3032.xml"/><Relationship Id="rId147" Type="http://schemas.openxmlformats.org/officeDocument/2006/relationships/image" Target="../media/image556.png"/><Relationship Id="rId8" Type="http://schemas.openxmlformats.org/officeDocument/2006/relationships/image" Target="../media/image485.png"/><Relationship Id="rId51" Type="http://schemas.openxmlformats.org/officeDocument/2006/relationships/customXml" Target="../ink/ink2994.xml"/><Relationship Id="rId72" Type="http://schemas.openxmlformats.org/officeDocument/2006/relationships/image" Target="../media/image518.png"/><Relationship Id="rId93" Type="http://schemas.openxmlformats.org/officeDocument/2006/relationships/image" Target="../media/image528.png"/><Relationship Id="rId98" Type="http://schemas.openxmlformats.org/officeDocument/2006/relationships/customXml" Target="../ink/ink3018.xml"/><Relationship Id="rId121" Type="http://schemas.openxmlformats.org/officeDocument/2006/relationships/image" Target="../media/image542.png"/><Relationship Id="rId142" Type="http://schemas.openxmlformats.org/officeDocument/2006/relationships/customXml" Target="../ink/ink3040.xml"/><Relationship Id="rId3" Type="http://schemas.openxmlformats.org/officeDocument/2006/relationships/customXml" Target="../ink/ink2970.xml"/><Relationship Id="rId25" Type="http://schemas.openxmlformats.org/officeDocument/2006/relationships/customXml" Target="../ink/ink2981.xml"/><Relationship Id="rId46" Type="http://schemas.openxmlformats.org/officeDocument/2006/relationships/image" Target="../media/image505.png"/><Relationship Id="rId67" Type="http://schemas.openxmlformats.org/officeDocument/2006/relationships/customXml" Target="../ink/ink3002.xml"/><Relationship Id="rId116" Type="http://schemas.openxmlformats.org/officeDocument/2006/relationships/customXml" Target="../ink/ink3027.xml"/><Relationship Id="rId137" Type="http://schemas.openxmlformats.org/officeDocument/2006/relationships/image" Target="../media/image551.png"/><Relationship Id="rId20" Type="http://schemas.openxmlformats.org/officeDocument/2006/relationships/image" Target="../media/image491.png"/><Relationship Id="rId41" Type="http://schemas.openxmlformats.org/officeDocument/2006/relationships/customXml" Target="../ink/ink2989.xml"/><Relationship Id="rId62" Type="http://schemas.openxmlformats.org/officeDocument/2006/relationships/image" Target="../media/image513.png"/><Relationship Id="rId83" Type="http://schemas.openxmlformats.org/officeDocument/2006/relationships/customXml" Target="../ink/ink3010.xml"/><Relationship Id="rId88" Type="http://schemas.openxmlformats.org/officeDocument/2006/relationships/customXml" Target="../ink/ink3013.xml"/><Relationship Id="rId111" Type="http://schemas.openxmlformats.org/officeDocument/2006/relationships/image" Target="../media/image537.png"/><Relationship Id="rId132" Type="http://schemas.openxmlformats.org/officeDocument/2006/relationships/customXml" Target="../ink/ink3035.xml"/><Relationship Id="rId153" Type="http://schemas.openxmlformats.org/officeDocument/2006/relationships/image" Target="../media/image559.png"/><Relationship Id="rId15" Type="http://schemas.openxmlformats.org/officeDocument/2006/relationships/customXml" Target="../ink/ink2976.xml"/><Relationship Id="rId36" Type="http://schemas.openxmlformats.org/officeDocument/2006/relationships/image" Target="../media/image500.png"/><Relationship Id="rId57" Type="http://schemas.openxmlformats.org/officeDocument/2006/relationships/customXml" Target="../ink/ink2997.xml"/><Relationship Id="rId106" Type="http://schemas.openxmlformats.org/officeDocument/2006/relationships/customXml" Target="../ink/ink3022.xml"/><Relationship Id="rId127" Type="http://schemas.openxmlformats.org/officeDocument/2006/relationships/image" Target="../media/image546.png"/><Relationship Id="rId10" Type="http://schemas.openxmlformats.org/officeDocument/2006/relationships/image" Target="../media/image486.png"/><Relationship Id="rId31" Type="http://schemas.openxmlformats.org/officeDocument/2006/relationships/customXml" Target="../ink/ink2984.xml"/><Relationship Id="rId52" Type="http://schemas.openxmlformats.org/officeDocument/2006/relationships/image" Target="../media/image508.png"/><Relationship Id="rId73" Type="http://schemas.openxmlformats.org/officeDocument/2006/relationships/customXml" Target="../ink/ink3005.xml"/><Relationship Id="rId78" Type="http://schemas.openxmlformats.org/officeDocument/2006/relationships/image" Target="../media/image521.png"/><Relationship Id="rId94" Type="http://schemas.openxmlformats.org/officeDocument/2006/relationships/customXml" Target="../ink/ink3016.xml"/><Relationship Id="rId99" Type="http://schemas.openxmlformats.org/officeDocument/2006/relationships/image" Target="../media/image531.png"/><Relationship Id="rId101" Type="http://schemas.openxmlformats.org/officeDocument/2006/relationships/image" Target="../media/image532.png"/><Relationship Id="rId122" Type="http://schemas.openxmlformats.org/officeDocument/2006/relationships/customXml" Target="../ink/ink3030.xml"/><Relationship Id="rId143" Type="http://schemas.openxmlformats.org/officeDocument/2006/relationships/image" Target="../media/image554.png"/><Relationship Id="rId148" Type="http://schemas.openxmlformats.org/officeDocument/2006/relationships/customXml" Target="../ink/ink3043.xml"/><Relationship Id="rId4" Type="http://schemas.openxmlformats.org/officeDocument/2006/relationships/image" Target="../media/image483.png"/><Relationship Id="rId9" Type="http://schemas.openxmlformats.org/officeDocument/2006/relationships/customXml" Target="../ink/ink2973.xml"/><Relationship Id="rId26" Type="http://schemas.openxmlformats.org/officeDocument/2006/relationships/image" Target="../media/image494.png"/><Relationship Id="rId47" Type="http://schemas.openxmlformats.org/officeDocument/2006/relationships/customXml" Target="../ink/ink2992.xml"/><Relationship Id="rId68" Type="http://schemas.openxmlformats.org/officeDocument/2006/relationships/image" Target="../media/image516.png"/><Relationship Id="rId89" Type="http://schemas.openxmlformats.org/officeDocument/2006/relationships/image" Target="../media/image526.png"/><Relationship Id="rId112" Type="http://schemas.openxmlformats.org/officeDocument/2006/relationships/customXml" Target="../ink/ink3025.xml"/><Relationship Id="rId133" Type="http://schemas.openxmlformats.org/officeDocument/2006/relationships/image" Target="../media/image549.png"/><Relationship Id="rId16" Type="http://schemas.openxmlformats.org/officeDocument/2006/relationships/image" Target="../media/image489.png"/><Relationship Id="rId37" Type="http://schemas.openxmlformats.org/officeDocument/2006/relationships/customXml" Target="../ink/ink2987.xml"/><Relationship Id="rId58" Type="http://schemas.openxmlformats.org/officeDocument/2006/relationships/image" Target="../media/image511.png"/><Relationship Id="rId79" Type="http://schemas.openxmlformats.org/officeDocument/2006/relationships/customXml" Target="../ink/ink3008.xml"/><Relationship Id="rId102" Type="http://schemas.openxmlformats.org/officeDocument/2006/relationships/customXml" Target="../ink/ink3020.xml"/><Relationship Id="rId123" Type="http://schemas.openxmlformats.org/officeDocument/2006/relationships/image" Target="../media/image543.png"/><Relationship Id="rId144" Type="http://schemas.openxmlformats.org/officeDocument/2006/relationships/customXml" Target="../ink/ink3041.xml"/><Relationship Id="rId90" Type="http://schemas.openxmlformats.org/officeDocument/2006/relationships/customXml" Target="../ink/ink3014.xml"/></Relationships>
</file>

<file path=ppt/slides/_rels/slide8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0.png"/><Relationship Id="rId21" Type="http://schemas.openxmlformats.org/officeDocument/2006/relationships/customXml" Target="../ink/ink3055.xml"/><Relationship Id="rId42" Type="http://schemas.openxmlformats.org/officeDocument/2006/relationships/image" Target="../media/image503.png"/><Relationship Id="rId63" Type="http://schemas.openxmlformats.org/officeDocument/2006/relationships/customXml" Target="../ink/ink3076.xml"/><Relationship Id="rId84" Type="http://schemas.openxmlformats.org/officeDocument/2006/relationships/image" Target="../media/image524.png"/><Relationship Id="rId138" Type="http://schemas.openxmlformats.org/officeDocument/2006/relationships/customXml" Target="../ink/ink3114.xml"/><Relationship Id="rId159" Type="http://schemas.openxmlformats.org/officeDocument/2006/relationships/image" Target="../media/image562.png"/><Relationship Id="rId107" Type="http://schemas.openxmlformats.org/officeDocument/2006/relationships/image" Target="../media/image535.png"/><Relationship Id="rId11" Type="http://schemas.openxmlformats.org/officeDocument/2006/relationships/customXml" Target="../ink/ink3050.xml"/><Relationship Id="rId32" Type="http://schemas.openxmlformats.org/officeDocument/2006/relationships/image" Target="../media/image498.png"/><Relationship Id="rId53" Type="http://schemas.openxmlformats.org/officeDocument/2006/relationships/customXml" Target="../ink/ink3071.xml"/><Relationship Id="rId74" Type="http://schemas.openxmlformats.org/officeDocument/2006/relationships/image" Target="../media/image519.png"/><Relationship Id="rId128" Type="http://schemas.openxmlformats.org/officeDocument/2006/relationships/customXml" Target="../ink/ink3109.xml"/><Relationship Id="rId149" Type="http://schemas.openxmlformats.org/officeDocument/2006/relationships/image" Target="../media/image557.png"/><Relationship Id="rId5" Type="http://schemas.openxmlformats.org/officeDocument/2006/relationships/customXml" Target="../ink/ink3047.xml"/><Relationship Id="rId95" Type="http://schemas.openxmlformats.org/officeDocument/2006/relationships/image" Target="../media/image529.png"/><Relationship Id="rId22" Type="http://schemas.openxmlformats.org/officeDocument/2006/relationships/image" Target="../media/image492.png"/><Relationship Id="rId43" Type="http://schemas.openxmlformats.org/officeDocument/2006/relationships/customXml" Target="../ink/ink3066.xml"/><Relationship Id="rId64" Type="http://schemas.openxmlformats.org/officeDocument/2006/relationships/image" Target="../media/image514.png"/><Relationship Id="rId118" Type="http://schemas.openxmlformats.org/officeDocument/2006/relationships/customXml" Target="../ink/ink3104.xml"/><Relationship Id="rId139" Type="http://schemas.openxmlformats.org/officeDocument/2006/relationships/image" Target="../media/image552.png"/><Relationship Id="rId80" Type="http://schemas.openxmlformats.org/officeDocument/2006/relationships/image" Target="../media/image522.png"/><Relationship Id="rId85" Type="http://schemas.openxmlformats.org/officeDocument/2006/relationships/customXml" Target="../ink/ink3087.xml"/><Relationship Id="rId150" Type="http://schemas.openxmlformats.org/officeDocument/2006/relationships/customXml" Target="../ink/ink3120.xml"/><Relationship Id="rId155" Type="http://schemas.openxmlformats.org/officeDocument/2006/relationships/image" Target="../media/image560.png"/><Relationship Id="rId12" Type="http://schemas.openxmlformats.org/officeDocument/2006/relationships/image" Target="../media/image487.png"/><Relationship Id="rId17" Type="http://schemas.openxmlformats.org/officeDocument/2006/relationships/customXml" Target="../ink/ink3053.xml"/><Relationship Id="rId33" Type="http://schemas.openxmlformats.org/officeDocument/2006/relationships/customXml" Target="../ink/ink3061.xml"/><Relationship Id="rId38" Type="http://schemas.openxmlformats.org/officeDocument/2006/relationships/image" Target="../media/image501.png"/><Relationship Id="rId59" Type="http://schemas.openxmlformats.org/officeDocument/2006/relationships/customXml" Target="../ink/ink3074.xml"/><Relationship Id="rId103" Type="http://schemas.openxmlformats.org/officeDocument/2006/relationships/image" Target="../media/image533.png"/><Relationship Id="rId108" Type="http://schemas.openxmlformats.org/officeDocument/2006/relationships/customXml" Target="../ink/ink3099.xml"/><Relationship Id="rId124" Type="http://schemas.openxmlformats.org/officeDocument/2006/relationships/customXml" Target="../ink/ink3107.xml"/><Relationship Id="rId129" Type="http://schemas.openxmlformats.org/officeDocument/2006/relationships/image" Target="../media/image547.png"/><Relationship Id="rId54" Type="http://schemas.openxmlformats.org/officeDocument/2006/relationships/image" Target="../media/image509.png"/><Relationship Id="rId70" Type="http://schemas.openxmlformats.org/officeDocument/2006/relationships/image" Target="../media/image517.png"/><Relationship Id="rId75" Type="http://schemas.openxmlformats.org/officeDocument/2006/relationships/customXml" Target="../ink/ink3082.xml"/><Relationship Id="rId91" Type="http://schemas.openxmlformats.org/officeDocument/2006/relationships/image" Target="../media/image527.png"/><Relationship Id="rId96" Type="http://schemas.openxmlformats.org/officeDocument/2006/relationships/customXml" Target="../ink/ink3093.xml"/><Relationship Id="rId140" Type="http://schemas.openxmlformats.org/officeDocument/2006/relationships/customXml" Target="../ink/ink3115.xml"/><Relationship Id="rId145" Type="http://schemas.openxmlformats.org/officeDocument/2006/relationships/image" Target="../media/image5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23" Type="http://schemas.openxmlformats.org/officeDocument/2006/relationships/customXml" Target="../ink/ink3056.xml"/><Relationship Id="rId28" Type="http://schemas.openxmlformats.org/officeDocument/2006/relationships/image" Target="../media/image495.png"/><Relationship Id="rId49" Type="http://schemas.openxmlformats.org/officeDocument/2006/relationships/customXml" Target="../ink/ink3069.xml"/><Relationship Id="rId114" Type="http://schemas.openxmlformats.org/officeDocument/2006/relationships/customXml" Target="../ink/ink3102.xml"/><Relationship Id="rId119" Type="http://schemas.openxmlformats.org/officeDocument/2006/relationships/image" Target="../media/image541.png"/><Relationship Id="rId44" Type="http://schemas.openxmlformats.org/officeDocument/2006/relationships/image" Target="../media/image504.png"/><Relationship Id="rId60" Type="http://schemas.openxmlformats.org/officeDocument/2006/relationships/image" Target="../media/image512.png"/><Relationship Id="rId65" Type="http://schemas.openxmlformats.org/officeDocument/2006/relationships/customXml" Target="../ink/ink3077.xml"/><Relationship Id="rId81" Type="http://schemas.openxmlformats.org/officeDocument/2006/relationships/customXml" Target="../ink/ink3085.xml"/><Relationship Id="rId86" Type="http://schemas.openxmlformats.org/officeDocument/2006/relationships/image" Target="../media/image525.png"/><Relationship Id="rId130" Type="http://schemas.openxmlformats.org/officeDocument/2006/relationships/customXml" Target="../ink/ink3110.xml"/><Relationship Id="rId135" Type="http://schemas.openxmlformats.org/officeDocument/2006/relationships/image" Target="../media/image550.png"/><Relationship Id="rId151" Type="http://schemas.openxmlformats.org/officeDocument/2006/relationships/image" Target="../media/image558.png"/><Relationship Id="rId156" Type="http://schemas.openxmlformats.org/officeDocument/2006/relationships/customXml" Target="../ink/ink3123.xml"/><Relationship Id="rId13" Type="http://schemas.openxmlformats.org/officeDocument/2006/relationships/customXml" Target="../ink/ink3051.xml"/><Relationship Id="rId18" Type="http://schemas.openxmlformats.org/officeDocument/2006/relationships/image" Target="../media/image490.png"/><Relationship Id="rId39" Type="http://schemas.openxmlformats.org/officeDocument/2006/relationships/customXml" Target="../ink/ink3064.xml"/><Relationship Id="rId109" Type="http://schemas.openxmlformats.org/officeDocument/2006/relationships/image" Target="../media/image536.png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3072.xml"/><Relationship Id="rId76" Type="http://schemas.openxmlformats.org/officeDocument/2006/relationships/image" Target="../media/image520.png"/><Relationship Id="rId97" Type="http://schemas.openxmlformats.org/officeDocument/2006/relationships/image" Target="../media/image530.png"/><Relationship Id="rId104" Type="http://schemas.openxmlformats.org/officeDocument/2006/relationships/customXml" Target="../ink/ink3097.xml"/><Relationship Id="rId120" Type="http://schemas.openxmlformats.org/officeDocument/2006/relationships/customXml" Target="../ink/ink3105.xml"/><Relationship Id="rId125" Type="http://schemas.openxmlformats.org/officeDocument/2006/relationships/image" Target="../media/image545.png"/><Relationship Id="rId141" Type="http://schemas.openxmlformats.org/officeDocument/2006/relationships/image" Target="../media/image553.png"/><Relationship Id="rId146" Type="http://schemas.openxmlformats.org/officeDocument/2006/relationships/customXml" Target="../ink/ink3118.xml"/><Relationship Id="rId7" Type="http://schemas.openxmlformats.org/officeDocument/2006/relationships/customXml" Target="../ink/ink3048.xml"/><Relationship Id="rId71" Type="http://schemas.openxmlformats.org/officeDocument/2006/relationships/customXml" Target="../ink/ink3080.xml"/><Relationship Id="rId92" Type="http://schemas.openxmlformats.org/officeDocument/2006/relationships/customXml" Target="../ink/ink3091.xml"/><Relationship Id="rId2" Type="http://schemas.openxmlformats.org/officeDocument/2006/relationships/image" Target="../media/image481.png"/><Relationship Id="rId29" Type="http://schemas.openxmlformats.org/officeDocument/2006/relationships/customXml" Target="../ink/ink3059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3067.xml"/><Relationship Id="rId66" Type="http://schemas.openxmlformats.org/officeDocument/2006/relationships/image" Target="../media/image515.png"/><Relationship Id="rId87" Type="http://schemas.openxmlformats.org/officeDocument/2006/relationships/customXml" Target="../ink/ink3088.xml"/><Relationship Id="rId110" Type="http://schemas.openxmlformats.org/officeDocument/2006/relationships/customXml" Target="../ink/ink3100.xml"/><Relationship Id="rId115" Type="http://schemas.openxmlformats.org/officeDocument/2006/relationships/image" Target="../media/image539.png"/><Relationship Id="rId131" Type="http://schemas.openxmlformats.org/officeDocument/2006/relationships/image" Target="../media/image548.png"/><Relationship Id="rId136" Type="http://schemas.openxmlformats.org/officeDocument/2006/relationships/customXml" Target="../ink/ink3113.xml"/><Relationship Id="rId157" Type="http://schemas.openxmlformats.org/officeDocument/2006/relationships/image" Target="../media/image561.png"/><Relationship Id="rId61" Type="http://schemas.openxmlformats.org/officeDocument/2006/relationships/customXml" Target="../ink/ink3075.xml"/><Relationship Id="rId82" Type="http://schemas.openxmlformats.org/officeDocument/2006/relationships/image" Target="../media/image523.png"/><Relationship Id="rId152" Type="http://schemas.openxmlformats.org/officeDocument/2006/relationships/customXml" Target="../ink/ink3121.xml"/><Relationship Id="rId19" Type="http://schemas.openxmlformats.org/officeDocument/2006/relationships/customXml" Target="../ink/ink3054.xml"/><Relationship Id="rId14" Type="http://schemas.openxmlformats.org/officeDocument/2006/relationships/image" Target="../media/image488.png"/><Relationship Id="rId30" Type="http://schemas.openxmlformats.org/officeDocument/2006/relationships/image" Target="../media/image497.png"/><Relationship Id="rId35" Type="http://schemas.openxmlformats.org/officeDocument/2006/relationships/customXml" Target="../ink/ink3062.xml"/><Relationship Id="rId56" Type="http://schemas.openxmlformats.org/officeDocument/2006/relationships/image" Target="../media/image510.png"/><Relationship Id="rId77" Type="http://schemas.openxmlformats.org/officeDocument/2006/relationships/customXml" Target="../ink/ink3083.xml"/><Relationship Id="rId100" Type="http://schemas.openxmlformats.org/officeDocument/2006/relationships/customXml" Target="../ink/ink3095.xml"/><Relationship Id="rId105" Type="http://schemas.openxmlformats.org/officeDocument/2006/relationships/image" Target="../media/image534.png"/><Relationship Id="rId126" Type="http://schemas.openxmlformats.org/officeDocument/2006/relationships/customXml" Target="../ink/ink3108.xml"/><Relationship Id="rId147" Type="http://schemas.openxmlformats.org/officeDocument/2006/relationships/image" Target="../media/image556.png"/><Relationship Id="rId8" Type="http://schemas.openxmlformats.org/officeDocument/2006/relationships/image" Target="../media/image485.png"/><Relationship Id="rId51" Type="http://schemas.openxmlformats.org/officeDocument/2006/relationships/customXml" Target="../ink/ink3070.xml"/><Relationship Id="rId72" Type="http://schemas.openxmlformats.org/officeDocument/2006/relationships/image" Target="../media/image518.png"/><Relationship Id="rId93" Type="http://schemas.openxmlformats.org/officeDocument/2006/relationships/image" Target="../media/image528.png"/><Relationship Id="rId98" Type="http://schemas.openxmlformats.org/officeDocument/2006/relationships/customXml" Target="../ink/ink3094.xml"/><Relationship Id="rId121" Type="http://schemas.openxmlformats.org/officeDocument/2006/relationships/image" Target="../media/image542.png"/><Relationship Id="rId142" Type="http://schemas.openxmlformats.org/officeDocument/2006/relationships/customXml" Target="../ink/ink3116.xml"/><Relationship Id="rId3" Type="http://schemas.openxmlformats.org/officeDocument/2006/relationships/customXml" Target="../ink/ink3046.xml"/><Relationship Id="rId25" Type="http://schemas.openxmlformats.org/officeDocument/2006/relationships/customXml" Target="../ink/ink3057.xml"/><Relationship Id="rId46" Type="http://schemas.openxmlformats.org/officeDocument/2006/relationships/image" Target="../media/image505.png"/><Relationship Id="rId67" Type="http://schemas.openxmlformats.org/officeDocument/2006/relationships/customXml" Target="../ink/ink3078.xml"/><Relationship Id="rId116" Type="http://schemas.openxmlformats.org/officeDocument/2006/relationships/customXml" Target="../ink/ink3103.xml"/><Relationship Id="rId137" Type="http://schemas.openxmlformats.org/officeDocument/2006/relationships/image" Target="../media/image551.png"/><Relationship Id="rId158" Type="http://schemas.openxmlformats.org/officeDocument/2006/relationships/customXml" Target="../ink/ink3124.xml"/><Relationship Id="rId20" Type="http://schemas.openxmlformats.org/officeDocument/2006/relationships/image" Target="../media/image491.png"/><Relationship Id="rId41" Type="http://schemas.openxmlformats.org/officeDocument/2006/relationships/customXml" Target="../ink/ink3065.xml"/><Relationship Id="rId62" Type="http://schemas.openxmlformats.org/officeDocument/2006/relationships/image" Target="../media/image513.png"/><Relationship Id="rId83" Type="http://schemas.openxmlformats.org/officeDocument/2006/relationships/customXml" Target="../ink/ink3086.xml"/><Relationship Id="rId88" Type="http://schemas.openxmlformats.org/officeDocument/2006/relationships/customXml" Target="../ink/ink3089.xml"/><Relationship Id="rId111" Type="http://schemas.openxmlformats.org/officeDocument/2006/relationships/image" Target="../media/image537.png"/><Relationship Id="rId132" Type="http://schemas.openxmlformats.org/officeDocument/2006/relationships/customXml" Target="../ink/ink3111.xml"/><Relationship Id="rId153" Type="http://schemas.openxmlformats.org/officeDocument/2006/relationships/image" Target="../media/image559.png"/><Relationship Id="rId15" Type="http://schemas.openxmlformats.org/officeDocument/2006/relationships/customXml" Target="../ink/ink3052.xml"/><Relationship Id="rId36" Type="http://schemas.openxmlformats.org/officeDocument/2006/relationships/image" Target="../media/image500.png"/><Relationship Id="rId57" Type="http://schemas.openxmlformats.org/officeDocument/2006/relationships/customXml" Target="../ink/ink3073.xml"/><Relationship Id="rId106" Type="http://schemas.openxmlformats.org/officeDocument/2006/relationships/customXml" Target="../ink/ink3098.xml"/><Relationship Id="rId127" Type="http://schemas.openxmlformats.org/officeDocument/2006/relationships/image" Target="../media/image546.png"/><Relationship Id="rId10" Type="http://schemas.openxmlformats.org/officeDocument/2006/relationships/image" Target="../media/image486.png"/><Relationship Id="rId31" Type="http://schemas.openxmlformats.org/officeDocument/2006/relationships/customXml" Target="../ink/ink3060.xml"/><Relationship Id="rId52" Type="http://schemas.openxmlformats.org/officeDocument/2006/relationships/image" Target="../media/image508.png"/><Relationship Id="rId73" Type="http://schemas.openxmlformats.org/officeDocument/2006/relationships/customXml" Target="../ink/ink3081.xml"/><Relationship Id="rId78" Type="http://schemas.openxmlformats.org/officeDocument/2006/relationships/image" Target="../media/image521.png"/><Relationship Id="rId94" Type="http://schemas.openxmlformats.org/officeDocument/2006/relationships/customXml" Target="../ink/ink3092.xml"/><Relationship Id="rId99" Type="http://schemas.openxmlformats.org/officeDocument/2006/relationships/image" Target="../media/image531.png"/><Relationship Id="rId101" Type="http://schemas.openxmlformats.org/officeDocument/2006/relationships/image" Target="../media/image532.png"/><Relationship Id="rId122" Type="http://schemas.openxmlformats.org/officeDocument/2006/relationships/customXml" Target="../ink/ink3106.xml"/><Relationship Id="rId143" Type="http://schemas.openxmlformats.org/officeDocument/2006/relationships/image" Target="../media/image554.png"/><Relationship Id="rId148" Type="http://schemas.openxmlformats.org/officeDocument/2006/relationships/customXml" Target="../ink/ink3119.xml"/><Relationship Id="rId4" Type="http://schemas.openxmlformats.org/officeDocument/2006/relationships/image" Target="../media/image483.png"/><Relationship Id="rId9" Type="http://schemas.openxmlformats.org/officeDocument/2006/relationships/customXml" Target="../ink/ink3049.xml"/><Relationship Id="rId26" Type="http://schemas.openxmlformats.org/officeDocument/2006/relationships/image" Target="../media/image494.png"/><Relationship Id="rId47" Type="http://schemas.openxmlformats.org/officeDocument/2006/relationships/customXml" Target="../ink/ink3068.xml"/><Relationship Id="rId68" Type="http://schemas.openxmlformats.org/officeDocument/2006/relationships/image" Target="../media/image516.png"/><Relationship Id="rId89" Type="http://schemas.openxmlformats.org/officeDocument/2006/relationships/image" Target="../media/image526.png"/><Relationship Id="rId112" Type="http://schemas.openxmlformats.org/officeDocument/2006/relationships/customXml" Target="../ink/ink3101.xml"/><Relationship Id="rId133" Type="http://schemas.openxmlformats.org/officeDocument/2006/relationships/image" Target="../media/image549.png"/><Relationship Id="rId154" Type="http://schemas.openxmlformats.org/officeDocument/2006/relationships/customXml" Target="../ink/ink3122.xml"/><Relationship Id="rId16" Type="http://schemas.openxmlformats.org/officeDocument/2006/relationships/image" Target="../media/image489.png"/><Relationship Id="rId37" Type="http://schemas.openxmlformats.org/officeDocument/2006/relationships/customXml" Target="../ink/ink3063.xml"/><Relationship Id="rId58" Type="http://schemas.openxmlformats.org/officeDocument/2006/relationships/image" Target="../media/image511.png"/><Relationship Id="rId79" Type="http://schemas.openxmlformats.org/officeDocument/2006/relationships/customXml" Target="../ink/ink3084.xml"/><Relationship Id="rId102" Type="http://schemas.openxmlformats.org/officeDocument/2006/relationships/customXml" Target="../ink/ink3096.xml"/><Relationship Id="rId123" Type="http://schemas.openxmlformats.org/officeDocument/2006/relationships/image" Target="../media/image543.png"/><Relationship Id="rId144" Type="http://schemas.openxmlformats.org/officeDocument/2006/relationships/customXml" Target="../ink/ink3117.xml"/><Relationship Id="rId90" Type="http://schemas.openxmlformats.org/officeDocument/2006/relationships/customXml" Target="../ink/ink3090.xml"/><Relationship Id="rId27" Type="http://schemas.openxmlformats.org/officeDocument/2006/relationships/customXml" Target="../ink/ink3058.xml"/><Relationship Id="rId48" Type="http://schemas.openxmlformats.org/officeDocument/2006/relationships/image" Target="../media/image506.png"/><Relationship Id="rId69" Type="http://schemas.openxmlformats.org/officeDocument/2006/relationships/customXml" Target="../ink/ink3079.xml"/><Relationship Id="rId113" Type="http://schemas.openxmlformats.org/officeDocument/2006/relationships/image" Target="../media/image538.png"/><Relationship Id="rId134" Type="http://schemas.openxmlformats.org/officeDocument/2006/relationships/customXml" Target="../ink/ink3112.xml"/></Relationships>
</file>

<file path=ppt/slides/_rels/slide8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0.png"/><Relationship Id="rId21" Type="http://schemas.openxmlformats.org/officeDocument/2006/relationships/customXml" Target="../ink/ink3134.xml"/><Relationship Id="rId42" Type="http://schemas.openxmlformats.org/officeDocument/2006/relationships/image" Target="../media/image503.png"/><Relationship Id="rId63" Type="http://schemas.openxmlformats.org/officeDocument/2006/relationships/customXml" Target="../ink/ink3155.xml"/><Relationship Id="rId84" Type="http://schemas.openxmlformats.org/officeDocument/2006/relationships/image" Target="../media/image524.png"/><Relationship Id="rId138" Type="http://schemas.openxmlformats.org/officeDocument/2006/relationships/customXml" Target="../ink/ink3193.xml"/><Relationship Id="rId159" Type="http://schemas.openxmlformats.org/officeDocument/2006/relationships/image" Target="../media/image562.png"/><Relationship Id="rId107" Type="http://schemas.openxmlformats.org/officeDocument/2006/relationships/image" Target="../media/image535.png"/><Relationship Id="rId11" Type="http://schemas.openxmlformats.org/officeDocument/2006/relationships/customXml" Target="../ink/ink3129.xml"/><Relationship Id="rId32" Type="http://schemas.openxmlformats.org/officeDocument/2006/relationships/image" Target="../media/image498.png"/><Relationship Id="rId53" Type="http://schemas.openxmlformats.org/officeDocument/2006/relationships/customXml" Target="../ink/ink3150.xml"/><Relationship Id="rId74" Type="http://schemas.openxmlformats.org/officeDocument/2006/relationships/image" Target="../media/image519.png"/><Relationship Id="rId128" Type="http://schemas.openxmlformats.org/officeDocument/2006/relationships/customXml" Target="../ink/ink3188.xml"/><Relationship Id="rId149" Type="http://schemas.openxmlformats.org/officeDocument/2006/relationships/image" Target="../media/image557.png"/><Relationship Id="rId5" Type="http://schemas.openxmlformats.org/officeDocument/2006/relationships/customXml" Target="../ink/ink3126.xml"/><Relationship Id="rId95" Type="http://schemas.openxmlformats.org/officeDocument/2006/relationships/image" Target="../media/image529.png"/><Relationship Id="rId160" Type="http://schemas.openxmlformats.org/officeDocument/2006/relationships/customXml" Target="../ink/ink3204.xml"/><Relationship Id="rId22" Type="http://schemas.openxmlformats.org/officeDocument/2006/relationships/image" Target="../media/image492.png"/><Relationship Id="rId43" Type="http://schemas.openxmlformats.org/officeDocument/2006/relationships/customXml" Target="../ink/ink3145.xml"/><Relationship Id="rId64" Type="http://schemas.openxmlformats.org/officeDocument/2006/relationships/image" Target="../media/image514.png"/><Relationship Id="rId118" Type="http://schemas.openxmlformats.org/officeDocument/2006/relationships/customXml" Target="../ink/ink3183.xml"/><Relationship Id="rId139" Type="http://schemas.openxmlformats.org/officeDocument/2006/relationships/image" Target="../media/image552.png"/><Relationship Id="rId85" Type="http://schemas.openxmlformats.org/officeDocument/2006/relationships/customXml" Target="../ink/ink3166.xml"/><Relationship Id="rId150" Type="http://schemas.openxmlformats.org/officeDocument/2006/relationships/customXml" Target="../ink/ink3199.xml"/><Relationship Id="rId12" Type="http://schemas.openxmlformats.org/officeDocument/2006/relationships/image" Target="../media/image487.png"/><Relationship Id="rId33" Type="http://schemas.openxmlformats.org/officeDocument/2006/relationships/customXml" Target="../ink/ink3140.xml"/><Relationship Id="rId108" Type="http://schemas.openxmlformats.org/officeDocument/2006/relationships/customXml" Target="../ink/ink3178.xml"/><Relationship Id="rId129" Type="http://schemas.openxmlformats.org/officeDocument/2006/relationships/image" Target="../media/image547.png"/><Relationship Id="rId54" Type="http://schemas.openxmlformats.org/officeDocument/2006/relationships/image" Target="../media/image509.png"/><Relationship Id="rId70" Type="http://schemas.openxmlformats.org/officeDocument/2006/relationships/image" Target="../media/image517.png"/><Relationship Id="rId75" Type="http://schemas.openxmlformats.org/officeDocument/2006/relationships/customXml" Target="../ink/ink3161.xml"/><Relationship Id="rId91" Type="http://schemas.openxmlformats.org/officeDocument/2006/relationships/image" Target="../media/image527.png"/><Relationship Id="rId96" Type="http://schemas.openxmlformats.org/officeDocument/2006/relationships/customXml" Target="../ink/ink3172.xml"/><Relationship Id="rId140" Type="http://schemas.openxmlformats.org/officeDocument/2006/relationships/customXml" Target="../ink/ink3194.xml"/><Relationship Id="rId145" Type="http://schemas.openxmlformats.org/officeDocument/2006/relationships/image" Target="../media/image555.png"/><Relationship Id="rId161" Type="http://schemas.openxmlformats.org/officeDocument/2006/relationships/image" Target="../media/image563.png"/><Relationship Id="rId166" Type="http://schemas.openxmlformats.org/officeDocument/2006/relationships/customXml" Target="../ink/ink32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23" Type="http://schemas.openxmlformats.org/officeDocument/2006/relationships/customXml" Target="../ink/ink3135.xml"/><Relationship Id="rId28" Type="http://schemas.openxmlformats.org/officeDocument/2006/relationships/image" Target="../media/image495.png"/><Relationship Id="rId49" Type="http://schemas.openxmlformats.org/officeDocument/2006/relationships/customXml" Target="../ink/ink3148.xml"/><Relationship Id="rId114" Type="http://schemas.openxmlformats.org/officeDocument/2006/relationships/customXml" Target="../ink/ink3181.xml"/><Relationship Id="rId119" Type="http://schemas.openxmlformats.org/officeDocument/2006/relationships/image" Target="../media/image541.png"/><Relationship Id="rId44" Type="http://schemas.openxmlformats.org/officeDocument/2006/relationships/image" Target="../media/image504.png"/><Relationship Id="rId60" Type="http://schemas.openxmlformats.org/officeDocument/2006/relationships/image" Target="../media/image512.png"/><Relationship Id="rId65" Type="http://schemas.openxmlformats.org/officeDocument/2006/relationships/customXml" Target="../ink/ink3156.xml"/><Relationship Id="rId81" Type="http://schemas.openxmlformats.org/officeDocument/2006/relationships/customXml" Target="../ink/ink3164.xml"/><Relationship Id="rId86" Type="http://schemas.openxmlformats.org/officeDocument/2006/relationships/image" Target="../media/image525.png"/><Relationship Id="rId130" Type="http://schemas.openxmlformats.org/officeDocument/2006/relationships/customXml" Target="../ink/ink3189.xml"/><Relationship Id="rId135" Type="http://schemas.openxmlformats.org/officeDocument/2006/relationships/image" Target="../media/image550.png"/><Relationship Id="rId151" Type="http://schemas.openxmlformats.org/officeDocument/2006/relationships/image" Target="../media/image558.png"/><Relationship Id="rId156" Type="http://schemas.openxmlformats.org/officeDocument/2006/relationships/customXml" Target="../ink/ink3202.xml"/><Relationship Id="rId13" Type="http://schemas.openxmlformats.org/officeDocument/2006/relationships/customXml" Target="../ink/ink3130.xml"/><Relationship Id="rId18" Type="http://schemas.openxmlformats.org/officeDocument/2006/relationships/image" Target="../media/image490.png"/><Relationship Id="rId39" Type="http://schemas.openxmlformats.org/officeDocument/2006/relationships/customXml" Target="../ink/ink3143.xml"/><Relationship Id="rId109" Type="http://schemas.openxmlformats.org/officeDocument/2006/relationships/image" Target="../media/image536.png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3151.xml"/><Relationship Id="rId76" Type="http://schemas.openxmlformats.org/officeDocument/2006/relationships/image" Target="../media/image520.png"/><Relationship Id="rId97" Type="http://schemas.openxmlformats.org/officeDocument/2006/relationships/image" Target="../media/image530.png"/><Relationship Id="rId104" Type="http://schemas.openxmlformats.org/officeDocument/2006/relationships/customXml" Target="../ink/ink3176.xml"/><Relationship Id="rId120" Type="http://schemas.openxmlformats.org/officeDocument/2006/relationships/customXml" Target="../ink/ink3184.xml"/><Relationship Id="rId125" Type="http://schemas.openxmlformats.org/officeDocument/2006/relationships/image" Target="../media/image545.png"/><Relationship Id="rId141" Type="http://schemas.openxmlformats.org/officeDocument/2006/relationships/image" Target="../media/image553.png"/><Relationship Id="rId146" Type="http://schemas.openxmlformats.org/officeDocument/2006/relationships/customXml" Target="../ink/ink3197.xml"/><Relationship Id="rId167" Type="http://schemas.openxmlformats.org/officeDocument/2006/relationships/image" Target="../media/image565.png"/><Relationship Id="rId7" Type="http://schemas.openxmlformats.org/officeDocument/2006/relationships/customXml" Target="../ink/ink3127.xml"/><Relationship Id="rId71" Type="http://schemas.openxmlformats.org/officeDocument/2006/relationships/customXml" Target="../ink/ink3159.xml"/><Relationship Id="rId92" Type="http://schemas.openxmlformats.org/officeDocument/2006/relationships/customXml" Target="../ink/ink3170.xml"/><Relationship Id="rId162" Type="http://schemas.openxmlformats.org/officeDocument/2006/relationships/customXml" Target="../ink/ink3205.xml"/><Relationship Id="rId2" Type="http://schemas.openxmlformats.org/officeDocument/2006/relationships/image" Target="../media/image481.png"/><Relationship Id="rId29" Type="http://schemas.openxmlformats.org/officeDocument/2006/relationships/customXml" Target="../ink/ink3138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3146.xml"/><Relationship Id="rId66" Type="http://schemas.openxmlformats.org/officeDocument/2006/relationships/image" Target="../media/image515.png"/><Relationship Id="rId87" Type="http://schemas.openxmlformats.org/officeDocument/2006/relationships/customXml" Target="../ink/ink3167.xml"/><Relationship Id="rId110" Type="http://schemas.openxmlformats.org/officeDocument/2006/relationships/customXml" Target="../ink/ink3179.xml"/><Relationship Id="rId115" Type="http://schemas.openxmlformats.org/officeDocument/2006/relationships/image" Target="../media/image539.png"/><Relationship Id="rId131" Type="http://schemas.openxmlformats.org/officeDocument/2006/relationships/image" Target="../media/image548.png"/><Relationship Id="rId136" Type="http://schemas.openxmlformats.org/officeDocument/2006/relationships/customXml" Target="../ink/ink3192.xml"/><Relationship Id="rId157" Type="http://schemas.openxmlformats.org/officeDocument/2006/relationships/image" Target="../media/image561.png"/><Relationship Id="rId61" Type="http://schemas.openxmlformats.org/officeDocument/2006/relationships/customXml" Target="../ink/ink3154.xml"/><Relationship Id="rId82" Type="http://schemas.openxmlformats.org/officeDocument/2006/relationships/image" Target="../media/image523.png"/><Relationship Id="rId152" Type="http://schemas.openxmlformats.org/officeDocument/2006/relationships/customXml" Target="../ink/ink3200.xml"/><Relationship Id="rId19" Type="http://schemas.openxmlformats.org/officeDocument/2006/relationships/customXml" Target="../ink/ink3133.xml"/><Relationship Id="rId14" Type="http://schemas.openxmlformats.org/officeDocument/2006/relationships/image" Target="../media/image488.png"/><Relationship Id="rId30" Type="http://schemas.openxmlformats.org/officeDocument/2006/relationships/image" Target="../media/image497.png"/><Relationship Id="rId35" Type="http://schemas.openxmlformats.org/officeDocument/2006/relationships/customXml" Target="../ink/ink3141.xml"/><Relationship Id="rId56" Type="http://schemas.openxmlformats.org/officeDocument/2006/relationships/image" Target="../media/image510.png"/><Relationship Id="rId77" Type="http://schemas.openxmlformats.org/officeDocument/2006/relationships/customXml" Target="../ink/ink3162.xml"/><Relationship Id="rId100" Type="http://schemas.openxmlformats.org/officeDocument/2006/relationships/customXml" Target="../ink/ink3174.xml"/><Relationship Id="rId105" Type="http://schemas.openxmlformats.org/officeDocument/2006/relationships/image" Target="../media/image534.png"/><Relationship Id="rId126" Type="http://schemas.openxmlformats.org/officeDocument/2006/relationships/customXml" Target="../ink/ink3187.xml"/><Relationship Id="rId147" Type="http://schemas.openxmlformats.org/officeDocument/2006/relationships/image" Target="../media/image556.png"/><Relationship Id="rId168" Type="http://schemas.openxmlformats.org/officeDocument/2006/relationships/customXml" Target="../ink/ink3209.xml"/><Relationship Id="rId8" Type="http://schemas.openxmlformats.org/officeDocument/2006/relationships/image" Target="../media/image485.png"/><Relationship Id="rId51" Type="http://schemas.openxmlformats.org/officeDocument/2006/relationships/customXml" Target="../ink/ink3149.xml"/><Relationship Id="rId72" Type="http://schemas.openxmlformats.org/officeDocument/2006/relationships/image" Target="../media/image518.png"/><Relationship Id="rId93" Type="http://schemas.openxmlformats.org/officeDocument/2006/relationships/image" Target="../media/image528.png"/><Relationship Id="rId98" Type="http://schemas.openxmlformats.org/officeDocument/2006/relationships/customXml" Target="../ink/ink3173.xml"/><Relationship Id="rId121" Type="http://schemas.openxmlformats.org/officeDocument/2006/relationships/image" Target="../media/image542.png"/><Relationship Id="rId142" Type="http://schemas.openxmlformats.org/officeDocument/2006/relationships/customXml" Target="../ink/ink3195.xml"/><Relationship Id="rId163" Type="http://schemas.openxmlformats.org/officeDocument/2006/relationships/customXml" Target="../ink/ink3206.xml"/><Relationship Id="rId3" Type="http://schemas.openxmlformats.org/officeDocument/2006/relationships/customXml" Target="../ink/ink3125.xml"/><Relationship Id="rId25" Type="http://schemas.openxmlformats.org/officeDocument/2006/relationships/customXml" Target="../ink/ink3136.xml"/><Relationship Id="rId46" Type="http://schemas.openxmlformats.org/officeDocument/2006/relationships/image" Target="../media/image505.png"/><Relationship Id="rId67" Type="http://schemas.openxmlformats.org/officeDocument/2006/relationships/customXml" Target="../ink/ink3157.xml"/><Relationship Id="rId116" Type="http://schemas.openxmlformats.org/officeDocument/2006/relationships/customXml" Target="../ink/ink3182.xml"/><Relationship Id="rId137" Type="http://schemas.openxmlformats.org/officeDocument/2006/relationships/image" Target="../media/image551.png"/><Relationship Id="rId158" Type="http://schemas.openxmlformats.org/officeDocument/2006/relationships/customXml" Target="../ink/ink3203.xml"/><Relationship Id="rId20" Type="http://schemas.openxmlformats.org/officeDocument/2006/relationships/image" Target="../media/image491.png"/><Relationship Id="rId41" Type="http://schemas.openxmlformats.org/officeDocument/2006/relationships/customXml" Target="../ink/ink3144.xml"/><Relationship Id="rId62" Type="http://schemas.openxmlformats.org/officeDocument/2006/relationships/image" Target="../media/image513.png"/><Relationship Id="rId83" Type="http://schemas.openxmlformats.org/officeDocument/2006/relationships/customXml" Target="../ink/ink3165.xml"/><Relationship Id="rId88" Type="http://schemas.openxmlformats.org/officeDocument/2006/relationships/customXml" Target="../ink/ink3168.xml"/><Relationship Id="rId111" Type="http://schemas.openxmlformats.org/officeDocument/2006/relationships/image" Target="../media/image537.png"/><Relationship Id="rId132" Type="http://schemas.openxmlformats.org/officeDocument/2006/relationships/customXml" Target="../ink/ink3190.xml"/><Relationship Id="rId153" Type="http://schemas.openxmlformats.org/officeDocument/2006/relationships/image" Target="../media/image559.png"/><Relationship Id="rId15" Type="http://schemas.openxmlformats.org/officeDocument/2006/relationships/customXml" Target="../ink/ink3131.xml"/><Relationship Id="rId36" Type="http://schemas.openxmlformats.org/officeDocument/2006/relationships/image" Target="../media/image500.png"/><Relationship Id="rId57" Type="http://schemas.openxmlformats.org/officeDocument/2006/relationships/customXml" Target="../ink/ink3152.xml"/><Relationship Id="rId106" Type="http://schemas.openxmlformats.org/officeDocument/2006/relationships/customXml" Target="../ink/ink3177.xml"/><Relationship Id="rId127" Type="http://schemas.openxmlformats.org/officeDocument/2006/relationships/image" Target="../media/image546.png"/><Relationship Id="rId10" Type="http://schemas.openxmlformats.org/officeDocument/2006/relationships/image" Target="../media/image486.png"/><Relationship Id="rId31" Type="http://schemas.openxmlformats.org/officeDocument/2006/relationships/customXml" Target="../ink/ink3139.xml"/><Relationship Id="rId52" Type="http://schemas.openxmlformats.org/officeDocument/2006/relationships/image" Target="../media/image508.png"/><Relationship Id="rId73" Type="http://schemas.openxmlformats.org/officeDocument/2006/relationships/customXml" Target="../ink/ink3160.xml"/><Relationship Id="rId78" Type="http://schemas.openxmlformats.org/officeDocument/2006/relationships/image" Target="../media/image521.png"/><Relationship Id="rId94" Type="http://schemas.openxmlformats.org/officeDocument/2006/relationships/customXml" Target="../ink/ink3171.xml"/><Relationship Id="rId99" Type="http://schemas.openxmlformats.org/officeDocument/2006/relationships/image" Target="../media/image531.png"/><Relationship Id="rId101" Type="http://schemas.openxmlformats.org/officeDocument/2006/relationships/image" Target="../media/image532.png"/><Relationship Id="rId122" Type="http://schemas.openxmlformats.org/officeDocument/2006/relationships/customXml" Target="../ink/ink3185.xml"/><Relationship Id="rId143" Type="http://schemas.openxmlformats.org/officeDocument/2006/relationships/image" Target="../media/image554.png"/><Relationship Id="rId148" Type="http://schemas.openxmlformats.org/officeDocument/2006/relationships/customXml" Target="../ink/ink3198.xml"/><Relationship Id="rId164" Type="http://schemas.openxmlformats.org/officeDocument/2006/relationships/image" Target="../media/image564.png"/><Relationship Id="rId169" Type="http://schemas.openxmlformats.org/officeDocument/2006/relationships/image" Target="../media/image566.png"/><Relationship Id="rId4" Type="http://schemas.openxmlformats.org/officeDocument/2006/relationships/image" Target="../media/image483.png"/><Relationship Id="rId9" Type="http://schemas.openxmlformats.org/officeDocument/2006/relationships/customXml" Target="../ink/ink3128.xml"/><Relationship Id="rId26" Type="http://schemas.openxmlformats.org/officeDocument/2006/relationships/image" Target="../media/image494.png"/><Relationship Id="rId47" Type="http://schemas.openxmlformats.org/officeDocument/2006/relationships/customXml" Target="../ink/ink3147.xml"/><Relationship Id="rId68" Type="http://schemas.openxmlformats.org/officeDocument/2006/relationships/image" Target="../media/image516.png"/><Relationship Id="rId89" Type="http://schemas.openxmlformats.org/officeDocument/2006/relationships/image" Target="../media/image526.png"/><Relationship Id="rId112" Type="http://schemas.openxmlformats.org/officeDocument/2006/relationships/customXml" Target="../ink/ink3180.xml"/><Relationship Id="rId133" Type="http://schemas.openxmlformats.org/officeDocument/2006/relationships/image" Target="../media/image549.png"/><Relationship Id="rId154" Type="http://schemas.openxmlformats.org/officeDocument/2006/relationships/customXml" Target="../ink/ink3201.xml"/><Relationship Id="rId16" Type="http://schemas.openxmlformats.org/officeDocument/2006/relationships/image" Target="../media/image489.png"/><Relationship Id="rId37" Type="http://schemas.openxmlformats.org/officeDocument/2006/relationships/customXml" Target="../ink/ink3142.xml"/><Relationship Id="rId58" Type="http://schemas.openxmlformats.org/officeDocument/2006/relationships/image" Target="../media/image511.png"/><Relationship Id="rId79" Type="http://schemas.openxmlformats.org/officeDocument/2006/relationships/customXml" Target="../ink/ink3163.xml"/><Relationship Id="rId102" Type="http://schemas.openxmlformats.org/officeDocument/2006/relationships/customXml" Target="../ink/ink3175.xml"/><Relationship Id="rId123" Type="http://schemas.openxmlformats.org/officeDocument/2006/relationships/image" Target="../media/image543.png"/><Relationship Id="rId144" Type="http://schemas.openxmlformats.org/officeDocument/2006/relationships/customXml" Target="../ink/ink3196.xml"/><Relationship Id="rId90" Type="http://schemas.openxmlformats.org/officeDocument/2006/relationships/customXml" Target="../ink/ink3169.xml"/><Relationship Id="rId165" Type="http://schemas.openxmlformats.org/officeDocument/2006/relationships/customXml" Target="../ink/ink3207.xml"/><Relationship Id="rId27" Type="http://schemas.openxmlformats.org/officeDocument/2006/relationships/customXml" Target="../ink/ink3137.xml"/><Relationship Id="rId48" Type="http://schemas.openxmlformats.org/officeDocument/2006/relationships/image" Target="../media/image506.png"/><Relationship Id="rId69" Type="http://schemas.openxmlformats.org/officeDocument/2006/relationships/customXml" Target="../ink/ink3158.xml"/><Relationship Id="rId113" Type="http://schemas.openxmlformats.org/officeDocument/2006/relationships/image" Target="../media/image538.png"/><Relationship Id="rId134" Type="http://schemas.openxmlformats.org/officeDocument/2006/relationships/customXml" Target="../ink/ink3191.xml"/><Relationship Id="rId80" Type="http://schemas.openxmlformats.org/officeDocument/2006/relationships/image" Target="../media/image522.png"/><Relationship Id="rId155" Type="http://schemas.openxmlformats.org/officeDocument/2006/relationships/image" Target="../media/image560.png"/><Relationship Id="rId17" Type="http://schemas.openxmlformats.org/officeDocument/2006/relationships/customXml" Target="../ink/ink3132.xml"/><Relationship Id="rId38" Type="http://schemas.openxmlformats.org/officeDocument/2006/relationships/image" Target="../media/image501.png"/><Relationship Id="rId59" Type="http://schemas.openxmlformats.org/officeDocument/2006/relationships/customXml" Target="../ink/ink3153.xml"/><Relationship Id="rId103" Type="http://schemas.openxmlformats.org/officeDocument/2006/relationships/image" Target="../media/image533.png"/><Relationship Id="rId124" Type="http://schemas.openxmlformats.org/officeDocument/2006/relationships/customXml" Target="../ink/ink3186.xml"/></Relationships>
</file>

<file path=ppt/slides/_rels/slide8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0.png"/><Relationship Id="rId21" Type="http://schemas.openxmlformats.org/officeDocument/2006/relationships/customXml" Target="../ink/ink3219.xml"/><Relationship Id="rId42" Type="http://schemas.openxmlformats.org/officeDocument/2006/relationships/image" Target="../media/image503.png"/><Relationship Id="rId63" Type="http://schemas.openxmlformats.org/officeDocument/2006/relationships/customXml" Target="../ink/ink3240.xml"/><Relationship Id="rId84" Type="http://schemas.openxmlformats.org/officeDocument/2006/relationships/image" Target="../media/image524.png"/><Relationship Id="rId138" Type="http://schemas.openxmlformats.org/officeDocument/2006/relationships/customXml" Target="../ink/ink3278.xml"/><Relationship Id="rId159" Type="http://schemas.openxmlformats.org/officeDocument/2006/relationships/image" Target="../media/image562.png"/><Relationship Id="rId170" Type="http://schemas.openxmlformats.org/officeDocument/2006/relationships/customXml" Target="../ink/ink3295.xml"/><Relationship Id="rId107" Type="http://schemas.openxmlformats.org/officeDocument/2006/relationships/image" Target="../media/image535.png"/><Relationship Id="rId11" Type="http://schemas.openxmlformats.org/officeDocument/2006/relationships/customXml" Target="../ink/ink3214.xml"/><Relationship Id="rId32" Type="http://schemas.openxmlformats.org/officeDocument/2006/relationships/image" Target="../media/image498.png"/><Relationship Id="rId53" Type="http://schemas.openxmlformats.org/officeDocument/2006/relationships/customXml" Target="../ink/ink3235.xml"/><Relationship Id="rId74" Type="http://schemas.openxmlformats.org/officeDocument/2006/relationships/image" Target="../media/image519.png"/><Relationship Id="rId128" Type="http://schemas.openxmlformats.org/officeDocument/2006/relationships/customXml" Target="../ink/ink3273.xml"/><Relationship Id="rId149" Type="http://schemas.openxmlformats.org/officeDocument/2006/relationships/image" Target="../media/image557.png"/><Relationship Id="rId5" Type="http://schemas.openxmlformats.org/officeDocument/2006/relationships/customXml" Target="../ink/ink3211.xml"/><Relationship Id="rId95" Type="http://schemas.openxmlformats.org/officeDocument/2006/relationships/image" Target="../media/image529.png"/><Relationship Id="rId160" Type="http://schemas.openxmlformats.org/officeDocument/2006/relationships/customXml" Target="../ink/ink3289.xml"/><Relationship Id="rId181" Type="http://schemas.openxmlformats.org/officeDocument/2006/relationships/image" Target="../media/image572.png"/><Relationship Id="rId22" Type="http://schemas.openxmlformats.org/officeDocument/2006/relationships/image" Target="../media/image492.png"/><Relationship Id="rId43" Type="http://schemas.openxmlformats.org/officeDocument/2006/relationships/customXml" Target="../ink/ink3230.xml"/><Relationship Id="rId64" Type="http://schemas.openxmlformats.org/officeDocument/2006/relationships/image" Target="../media/image514.png"/><Relationship Id="rId118" Type="http://schemas.openxmlformats.org/officeDocument/2006/relationships/customXml" Target="../ink/ink3268.xml"/><Relationship Id="rId139" Type="http://schemas.openxmlformats.org/officeDocument/2006/relationships/image" Target="../media/image552.png"/><Relationship Id="rId85" Type="http://schemas.openxmlformats.org/officeDocument/2006/relationships/customXml" Target="../ink/ink3251.xml"/><Relationship Id="rId150" Type="http://schemas.openxmlformats.org/officeDocument/2006/relationships/customXml" Target="../ink/ink3284.xml"/><Relationship Id="rId171" Type="http://schemas.openxmlformats.org/officeDocument/2006/relationships/image" Target="../media/image567.png"/><Relationship Id="rId12" Type="http://schemas.openxmlformats.org/officeDocument/2006/relationships/image" Target="../media/image487.png"/><Relationship Id="rId33" Type="http://schemas.openxmlformats.org/officeDocument/2006/relationships/customXml" Target="../ink/ink3225.xml"/><Relationship Id="rId108" Type="http://schemas.openxmlformats.org/officeDocument/2006/relationships/customXml" Target="../ink/ink3263.xml"/><Relationship Id="rId129" Type="http://schemas.openxmlformats.org/officeDocument/2006/relationships/image" Target="../media/image547.png"/><Relationship Id="rId54" Type="http://schemas.openxmlformats.org/officeDocument/2006/relationships/image" Target="../media/image509.png"/><Relationship Id="rId75" Type="http://schemas.openxmlformats.org/officeDocument/2006/relationships/customXml" Target="../ink/ink3246.xml"/><Relationship Id="rId96" Type="http://schemas.openxmlformats.org/officeDocument/2006/relationships/customXml" Target="../ink/ink3257.xml"/><Relationship Id="rId140" Type="http://schemas.openxmlformats.org/officeDocument/2006/relationships/customXml" Target="../ink/ink3279.xml"/><Relationship Id="rId161" Type="http://schemas.openxmlformats.org/officeDocument/2006/relationships/image" Target="../media/image563.png"/><Relationship Id="rId6" Type="http://schemas.openxmlformats.org/officeDocument/2006/relationships/image" Target="../media/image484.png"/><Relationship Id="rId23" Type="http://schemas.openxmlformats.org/officeDocument/2006/relationships/customXml" Target="../ink/ink3220.xml"/><Relationship Id="rId119" Type="http://schemas.openxmlformats.org/officeDocument/2006/relationships/image" Target="../media/image541.png"/><Relationship Id="rId44" Type="http://schemas.openxmlformats.org/officeDocument/2006/relationships/image" Target="../media/image504.png"/><Relationship Id="rId60" Type="http://schemas.openxmlformats.org/officeDocument/2006/relationships/image" Target="../media/image512.png"/><Relationship Id="rId65" Type="http://schemas.openxmlformats.org/officeDocument/2006/relationships/customXml" Target="../ink/ink3241.xml"/><Relationship Id="rId81" Type="http://schemas.openxmlformats.org/officeDocument/2006/relationships/customXml" Target="../ink/ink3249.xml"/><Relationship Id="rId86" Type="http://schemas.openxmlformats.org/officeDocument/2006/relationships/image" Target="../media/image525.png"/><Relationship Id="rId130" Type="http://schemas.openxmlformats.org/officeDocument/2006/relationships/customXml" Target="../ink/ink3274.xml"/><Relationship Id="rId135" Type="http://schemas.openxmlformats.org/officeDocument/2006/relationships/image" Target="../media/image550.png"/><Relationship Id="rId151" Type="http://schemas.openxmlformats.org/officeDocument/2006/relationships/image" Target="../media/image558.png"/><Relationship Id="rId156" Type="http://schemas.openxmlformats.org/officeDocument/2006/relationships/customXml" Target="../ink/ink3287.xml"/><Relationship Id="rId177" Type="http://schemas.openxmlformats.org/officeDocument/2006/relationships/image" Target="../media/image570.png"/><Relationship Id="rId172" Type="http://schemas.openxmlformats.org/officeDocument/2006/relationships/customXml" Target="../ink/ink3296.xml"/><Relationship Id="rId13" Type="http://schemas.openxmlformats.org/officeDocument/2006/relationships/customXml" Target="../ink/ink3215.xml"/><Relationship Id="rId18" Type="http://schemas.openxmlformats.org/officeDocument/2006/relationships/image" Target="../media/image490.png"/><Relationship Id="rId39" Type="http://schemas.openxmlformats.org/officeDocument/2006/relationships/customXml" Target="../ink/ink3228.xml"/><Relationship Id="rId109" Type="http://schemas.openxmlformats.org/officeDocument/2006/relationships/image" Target="../media/image536.png"/><Relationship Id="rId34" Type="http://schemas.openxmlformats.org/officeDocument/2006/relationships/image" Target="../media/image499.png"/><Relationship Id="rId50" Type="http://schemas.openxmlformats.org/officeDocument/2006/relationships/image" Target="../media/image507.png"/><Relationship Id="rId55" Type="http://schemas.openxmlformats.org/officeDocument/2006/relationships/customXml" Target="../ink/ink3236.xml"/><Relationship Id="rId76" Type="http://schemas.openxmlformats.org/officeDocument/2006/relationships/image" Target="../media/image520.png"/><Relationship Id="rId97" Type="http://schemas.openxmlformats.org/officeDocument/2006/relationships/image" Target="../media/image530.png"/><Relationship Id="rId104" Type="http://schemas.openxmlformats.org/officeDocument/2006/relationships/customXml" Target="../ink/ink3261.xml"/><Relationship Id="rId120" Type="http://schemas.openxmlformats.org/officeDocument/2006/relationships/customXml" Target="../ink/ink3269.xml"/><Relationship Id="rId125" Type="http://schemas.openxmlformats.org/officeDocument/2006/relationships/image" Target="../media/image545.png"/><Relationship Id="rId141" Type="http://schemas.openxmlformats.org/officeDocument/2006/relationships/image" Target="../media/image553.png"/><Relationship Id="rId146" Type="http://schemas.openxmlformats.org/officeDocument/2006/relationships/customXml" Target="../ink/ink3282.xml"/><Relationship Id="rId167" Type="http://schemas.openxmlformats.org/officeDocument/2006/relationships/image" Target="../media/image565.png"/><Relationship Id="rId7" Type="http://schemas.openxmlformats.org/officeDocument/2006/relationships/customXml" Target="../ink/ink3212.xml"/><Relationship Id="rId71" Type="http://schemas.openxmlformats.org/officeDocument/2006/relationships/customXml" Target="../ink/ink3244.xml"/><Relationship Id="rId92" Type="http://schemas.openxmlformats.org/officeDocument/2006/relationships/customXml" Target="../ink/ink3255.xml"/><Relationship Id="rId162" Type="http://schemas.openxmlformats.org/officeDocument/2006/relationships/customXml" Target="../ink/ink3290.xml"/><Relationship Id="rId2" Type="http://schemas.openxmlformats.org/officeDocument/2006/relationships/image" Target="../media/image481.png"/><Relationship Id="rId29" Type="http://schemas.openxmlformats.org/officeDocument/2006/relationships/customXml" Target="../ink/ink3223.xml"/><Relationship Id="rId24" Type="http://schemas.openxmlformats.org/officeDocument/2006/relationships/image" Target="../media/image493.png"/><Relationship Id="rId40" Type="http://schemas.openxmlformats.org/officeDocument/2006/relationships/image" Target="../media/image502.png"/><Relationship Id="rId45" Type="http://schemas.openxmlformats.org/officeDocument/2006/relationships/customXml" Target="../ink/ink3231.xml"/><Relationship Id="rId66" Type="http://schemas.openxmlformats.org/officeDocument/2006/relationships/image" Target="../media/image515.png"/><Relationship Id="rId87" Type="http://schemas.openxmlformats.org/officeDocument/2006/relationships/customXml" Target="../ink/ink3252.xml"/><Relationship Id="rId110" Type="http://schemas.openxmlformats.org/officeDocument/2006/relationships/customXml" Target="../ink/ink3264.xml"/><Relationship Id="rId115" Type="http://schemas.openxmlformats.org/officeDocument/2006/relationships/image" Target="../media/image539.png"/><Relationship Id="rId131" Type="http://schemas.openxmlformats.org/officeDocument/2006/relationships/image" Target="../media/image548.png"/><Relationship Id="rId136" Type="http://schemas.openxmlformats.org/officeDocument/2006/relationships/customXml" Target="../ink/ink3277.xml"/><Relationship Id="rId157" Type="http://schemas.openxmlformats.org/officeDocument/2006/relationships/image" Target="../media/image561.png"/><Relationship Id="rId178" Type="http://schemas.openxmlformats.org/officeDocument/2006/relationships/customXml" Target="../ink/ink3299.xml"/><Relationship Id="rId61" Type="http://schemas.openxmlformats.org/officeDocument/2006/relationships/customXml" Target="../ink/ink3239.xml"/><Relationship Id="rId82" Type="http://schemas.openxmlformats.org/officeDocument/2006/relationships/image" Target="../media/image523.png"/><Relationship Id="rId152" Type="http://schemas.openxmlformats.org/officeDocument/2006/relationships/customXml" Target="../ink/ink3285.xml"/><Relationship Id="rId173" Type="http://schemas.openxmlformats.org/officeDocument/2006/relationships/image" Target="../media/image568.png"/><Relationship Id="rId19" Type="http://schemas.openxmlformats.org/officeDocument/2006/relationships/customXml" Target="../ink/ink3218.xml"/><Relationship Id="rId14" Type="http://schemas.openxmlformats.org/officeDocument/2006/relationships/image" Target="../media/image488.png"/><Relationship Id="rId30" Type="http://schemas.openxmlformats.org/officeDocument/2006/relationships/image" Target="../media/image497.png"/><Relationship Id="rId35" Type="http://schemas.openxmlformats.org/officeDocument/2006/relationships/customXml" Target="../ink/ink3226.xml"/><Relationship Id="rId56" Type="http://schemas.openxmlformats.org/officeDocument/2006/relationships/image" Target="../media/image510.png"/><Relationship Id="rId77" Type="http://schemas.openxmlformats.org/officeDocument/2006/relationships/customXml" Target="../ink/ink3247.xml"/><Relationship Id="rId100" Type="http://schemas.openxmlformats.org/officeDocument/2006/relationships/customXml" Target="../ink/ink3259.xml"/><Relationship Id="rId105" Type="http://schemas.openxmlformats.org/officeDocument/2006/relationships/image" Target="../media/image534.png"/><Relationship Id="rId126" Type="http://schemas.openxmlformats.org/officeDocument/2006/relationships/customXml" Target="../ink/ink3272.xml"/><Relationship Id="rId147" Type="http://schemas.openxmlformats.org/officeDocument/2006/relationships/image" Target="../media/image556.png"/><Relationship Id="rId168" Type="http://schemas.openxmlformats.org/officeDocument/2006/relationships/customXml" Target="../ink/ink3294.xml"/><Relationship Id="rId8" Type="http://schemas.openxmlformats.org/officeDocument/2006/relationships/image" Target="../media/image485.png"/><Relationship Id="rId51" Type="http://schemas.openxmlformats.org/officeDocument/2006/relationships/customXml" Target="../ink/ink3234.xml"/><Relationship Id="rId72" Type="http://schemas.openxmlformats.org/officeDocument/2006/relationships/image" Target="../media/image518.png"/><Relationship Id="rId93" Type="http://schemas.openxmlformats.org/officeDocument/2006/relationships/image" Target="../media/image528.png"/><Relationship Id="rId98" Type="http://schemas.openxmlformats.org/officeDocument/2006/relationships/customXml" Target="../ink/ink3258.xml"/><Relationship Id="rId121" Type="http://schemas.openxmlformats.org/officeDocument/2006/relationships/image" Target="../media/image542.png"/><Relationship Id="rId142" Type="http://schemas.openxmlformats.org/officeDocument/2006/relationships/customXml" Target="../ink/ink3280.xml"/><Relationship Id="rId163" Type="http://schemas.openxmlformats.org/officeDocument/2006/relationships/customXml" Target="../ink/ink3291.xml"/><Relationship Id="rId3" Type="http://schemas.openxmlformats.org/officeDocument/2006/relationships/customXml" Target="../ink/ink3210.xml"/><Relationship Id="rId25" Type="http://schemas.openxmlformats.org/officeDocument/2006/relationships/customXml" Target="../ink/ink3221.xml"/><Relationship Id="rId46" Type="http://schemas.openxmlformats.org/officeDocument/2006/relationships/image" Target="../media/image505.png"/><Relationship Id="rId67" Type="http://schemas.openxmlformats.org/officeDocument/2006/relationships/customXml" Target="../ink/ink3242.xml"/><Relationship Id="rId116" Type="http://schemas.openxmlformats.org/officeDocument/2006/relationships/customXml" Target="../ink/ink3267.xml"/><Relationship Id="rId137" Type="http://schemas.openxmlformats.org/officeDocument/2006/relationships/image" Target="../media/image551.png"/><Relationship Id="rId158" Type="http://schemas.openxmlformats.org/officeDocument/2006/relationships/customXml" Target="../ink/ink3288.xml"/><Relationship Id="rId20" Type="http://schemas.openxmlformats.org/officeDocument/2006/relationships/image" Target="../media/image491.png"/><Relationship Id="rId41" Type="http://schemas.openxmlformats.org/officeDocument/2006/relationships/customXml" Target="../ink/ink3229.xml"/><Relationship Id="rId62" Type="http://schemas.openxmlformats.org/officeDocument/2006/relationships/image" Target="../media/image513.png"/><Relationship Id="rId83" Type="http://schemas.openxmlformats.org/officeDocument/2006/relationships/customXml" Target="../ink/ink3250.xml"/><Relationship Id="rId88" Type="http://schemas.openxmlformats.org/officeDocument/2006/relationships/customXml" Target="../ink/ink3253.xml"/><Relationship Id="rId111" Type="http://schemas.openxmlformats.org/officeDocument/2006/relationships/image" Target="../media/image537.png"/><Relationship Id="rId132" Type="http://schemas.openxmlformats.org/officeDocument/2006/relationships/customXml" Target="../ink/ink3275.xml"/><Relationship Id="rId153" Type="http://schemas.openxmlformats.org/officeDocument/2006/relationships/image" Target="../media/image559.png"/><Relationship Id="rId174" Type="http://schemas.openxmlformats.org/officeDocument/2006/relationships/customXml" Target="../ink/ink3297.xml"/><Relationship Id="rId179" Type="http://schemas.openxmlformats.org/officeDocument/2006/relationships/image" Target="../media/image571.png"/><Relationship Id="rId15" Type="http://schemas.openxmlformats.org/officeDocument/2006/relationships/customXml" Target="../ink/ink3216.xml"/><Relationship Id="rId36" Type="http://schemas.openxmlformats.org/officeDocument/2006/relationships/image" Target="../media/image500.png"/><Relationship Id="rId57" Type="http://schemas.openxmlformats.org/officeDocument/2006/relationships/customXml" Target="../ink/ink3237.xml"/><Relationship Id="rId106" Type="http://schemas.openxmlformats.org/officeDocument/2006/relationships/customXml" Target="../ink/ink3262.xml"/><Relationship Id="rId127" Type="http://schemas.openxmlformats.org/officeDocument/2006/relationships/image" Target="../media/image546.png"/><Relationship Id="rId10" Type="http://schemas.openxmlformats.org/officeDocument/2006/relationships/image" Target="../media/image486.png"/><Relationship Id="rId31" Type="http://schemas.openxmlformats.org/officeDocument/2006/relationships/customXml" Target="../ink/ink3224.xml"/><Relationship Id="rId52" Type="http://schemas.openxmlformats.org/officeDocument/2006/relationships/image" Target="../media/image508.png"/><Relationship Id="rId73" Type="http://schemas.openxmlformats.org/officeDocument/2006/relationships/customXml" Target="../ink/ink3245.xml"/><Relationship Id="rId78" Type="http://schemas.openxmlformats.org/officeDocument/2006/relationships/image" Target="../media/image521.png"/><Relationship Id="rId94" Type="http://schemas.openxmlformats.org/officeDocument/2006/relationships/customXml" Target="../ink/ink3256.xml"/><Relationship Id="rId99" Type="http://schemas.openxmlformats.org/officeDocument/2006/relationships/image" Target="../media/image531.png"/><Relationship Id="rId101" Type="http://schemas.openxmlformats.org/officeDocument/2006/relationships/image" Target="../media/image532.png"/><Relationship Id="rId122" Type="http://schemas.openxmlformats.org/officeDocument/2006/relationships/customXml" Target="../ink/ink3270.xml"/><Relationship Id="rId143" Type="http://schemas.openxmlformats.org/officeDocument/2006/relationships/image" Target="../media/image554.png"/><Relationship Id="rId148" Type="http://schemas.openxmlformats.org/officeDocument/2006/relationships/customXml" Target="../ink/ink3283.xml"/><Relationship Id="rId164" Type="http://schemas.openxmlformats.org/officeDocument/2006/relationships/image" Target="../media/image564.png"/><Relationship Id="rId169" Type="http://schemas.openxmlformats.org/officeDocument/2006/relationships/image" Target="../media/image566.png"/><Relationship Id="rId4" Type="http://schemas.openxmlformats.org/officeDocument/2006/relationships/image" Target="../media/image483.png"/><Relationship Id="rId9" Type="http://schemas.openxmlformats.org/officeDocument/2006/relationships/customXml" Target="../ink/ink3213.xml"/><Relationship Id="rId180" Type="http://schemas.openxmlformats.org/officeDocument/2006/relationships/customXml" Target="../ink/ink3300.xml"/><Relationship Id="rId26" Type="http://schemas.openxmlformats.org/officeDocument/2006/relationships/image" Target="../media/image494.png"/><Relationship Id="rId47" Type="http://schemas.openxmlformats.org/officeDocument/2006/relationships/customXml" Target="../ink/ink3232.xml"/><Relationship Id="rId68" Type="http://schemas.openxmlformats.org/officeDocument/2006/relationships/image" Target="../media/image516.png"/><Relationship Id="rId89" Type="http://schemas.openxmlformats.org/officeDocument/2006/relationships/image" Target="../media/image526.png"/><Relationship Id="rId112" Type="http://schemas.openxmlformats.org/officeDocument/2006/relationships/customXml" Target="../ink/ink3265.xml"/><Relationship Id="rId133" Type="http://schemas.openxmlformats.org/officeDocument/2006/relationships/image" Target="../media/image549.png"/><Relationship Id="rId154" Type="http://schemas.openxmlformats.org/officeDocument/2006/relationships/customXml" Target="../ink/ink3286.xml"/><Relationship Id="rId175" Type="http://schemas.openxmlformats.org/officeDocument/2006/relationships/image" Target="../media/image569.png"/><Relationship Id="rId16" Type="http://schemas.openxmlformats.org/officeDocument/2006/relationships/image" Target="../media/image489.png"/><Relationship Id="rId37" Type="http://schemas.openxmlformats.org/officeDocument/2006/relationships/customXml" Target="../ink/ink3227.xml"/><Relationship Id="rId58" Type="http://schemas.openxmlformats.org/officeDocument/2006/relationships/image" Target="../media/image511.png"/><Relationship Id="rId79" Type="http://schemas.openxmlformats.org/officeDocument/2006/relationships/customXml" Target="../ink/ink3248.xml"/><Relationship Id="rId102" Type="http://schemas.openxmlformats.org/officeDocument/2006/relationships/customXml" Target="../ink/ink3260.xml"/><Relationship Id="rId123" Type="http://schemas.openxmlformats.org/officeDocument/2006/relationships/image" Target="../media/image543.png"/><Relationship Id="rId144" Type="http://schemas.openxmlformats.org/officeDocument/2006/relationships/customXml" Target="../ink/ink3281.xml"/><Relationship Id="rId90" Type="http://schemas.openxmlformats.org/officeDocument/2006/relationships/customXml" Target="../ink/ink3254.xml"/><Relationship Id="rId165" Type="http://schemas.openxmlformats.org/officeDocument/2006/relationships/customXml" Target="../ink/ink3292.xml"/><Relationship Id="rId27" Type="http://schemas.openxmlformats.org/officeDocument/2006/relationships/customXml" Target="../ink/ink3222.xml"/><Relationship Id="rId48" Type="http://schemas.openxmlformats.org/officeDocument/2006/relationships/image" Target="../media/image506.png"/><Relationship Id="rId69" Type="http://schemas.openxmlformats.org/officeDocument/2006/relationships/customXml" Target="../ink/ink3243.xml"/><Relationship Id="rId113" Type="http://schemas.openxmlformats.org/officeDocument/2006/relationships/image" Target="../media/image538.png"/><Relationship Id="rId134" Type="http://schemas.openxmlformats.org/officeDocument/2006/relationships/customXml" Target="../ink/ink3276.xml"/><Relationship Id="rId80" Type="http://schemas.openxmlformats.org/officeDocument/2006/relationships/image" Target="../media/image522.png"/><Relationship Id="rId155" Type="http://schemas.openxmlformats.org/officeDocument/2006/relationships/image" Target="../media/image560.png"/><Relationship Id="rId176" Type="http://schemas.openxmlformats.org/officeDocument/2006/relationships/customXml" Target="../ink/ink3298.xml"/><Relationship Id="rId17" Type="http://schemas.openxmlformats.org/officeDocument/2006/relationships/customXml" Target="../ink/ink3217.xml"/><Relationship Id="rId38" Type="http://schemas.openxmlformats.org/officeDocument/2006/relationships/image" Target="../media/image501.png"/><Relationship Id="rId59" Type="http://schemas.openxmlformats.org/officeDocument/2006/relationships/customXml" Target="../ink/ink3238.xml"/><Relationship Id="rId103" Type="http://schemas.openxmlformats.org/officeDocument/2006/relationships/image" Target="../media/image533.png"/><Relationship Id="rId124" Type="http://schemas.openxmlformats.org/officeDocument/2006/relationships/customXml" Target="../ink/ink3271.xml"/><Relationship Id="rId70" Type="http://schemas.openxmlformats.org/officeDocument/2006/relationships/image" Target="../media/image517.png"/><Relationship Id="rId91" Type="http://schemas.openxmlformats.org/officeDocument/2006/relationships/image" Target="../media/image527.png"/><Relationship Id="rId145" Type="http://schemas.openxmlformats.org/officeDocument/2006/relationships/image" Target="../media/image555.png"/><Relationship Id="rId166" Type="http://schemas.openxmlformats.org/officeDocument/2006/relationships/customXml" Target="../ink/ink3293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95.png"/><Relationship Id="rId49" Type="http://schemas.openxmlformats.org/officeDocument/2006/relationships/customXml" Target="../ink/ink3233.xml"/><Relationship Id="rId114" Type="http://schemas.openxmlformats.org/officeDocument/2006/relationships/customXml" Target="../ink/ink326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png"/><Relationship Id="rId13" Type="http://schemas.openxmlformats.org/officeDocument/2006/relationships/customXml" Target="../ink/ink3306.xml"/><Relationship Id="rId18" Type="http://schemas.openxmlformats.org/officeDocument/2006/relationships/image" Target="../media/image580.png"/><Relationship Id="rId3" Type="http://schemas.openxmlformats.org/officeDocument/2006/relationships/customXml" Target="../ink/ink3301.xml"/><Relationship Id="rId7" Type="http://schemas.openxmlformats.org/officeDocument/2006/relationships/customXml" Target="../ink/ink3303.xml"/><Relationship Id="rId12" Type="http://schemas.openxmlformats.org/officeDocument/2006/relationships/image" Target="../media/image516.png"/><Relationship Id="rId17" Type="http://schemas.openxmlformats.org/officeDocument/2006/relationships/customXml" Target="../ink/ink3308.xml"/><Relationship Id="rId2" Type="http://schemas.openxmlformats.org/officeDocument/2006/relationships/image" Target="../media/image573.png"/><Relationship Id="rId16" Type="http://schemas.openxmlformats.org/officeDocument/2006/relationships/image" Target="../media/image5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11" Type="http://schemas.openxmlformats.org/officeDocument/2006/relationships/customXml" Target="../ink/ink3305.xml"/><Relationship Id="rId5" Type="http://schemas.openxmlformats.org/officeDocument/2006/relationships/customXml" Target="../ink/ink3302.xml"/><Relationship Id="rId15" Type="http://schemas.openxmlformats.org/officeDocument/2006/relationships/customXml" Target="../ink/ink3307.xml"/><Relationship Id="rId10" Type="http://schemas.openxmlformats.org/officeDocument/2006/relationships/image" Target="../media/image577.png"/><Relationship Id="rId4" Type="http://schemas.openxmlformats.org/officeDocument/2006/relationships/image" Target="../media/image574.png"/><Relationship Id="rId9" Type="http://schemas.openxmlformats.org/officeDocument/2006/relationships/customXml" Target="../ink/ink3304.xml"/><Relationship Id="rId14" Type="http://schemas.openxmlformats.org/officeDocument/2006/relationships/image" Target="../media/image57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png"/><Relationship Id="rId13" Type="http://schemas.openxmlformats.org/officeDocument/2006/relationships/customXml" Target="../ink/ink3314.xml"/><Relationship Id="rId18" Type="http://schemas.openxmlformats.org/officeDocument/2006/relationships/image" Target="../media/image580.png"/><Relationship Id="rId3" Type="http://schemas.openxmlformats.org/officeDocument/2006/relationships/customXml" Target="../ink/ink3309.xml"/><Relationship Id="rId7" Type="http://schemas.openxmlformats.org/officeDocument/2006/relationships/customXml" Target="../ink/ink3311.xml"/><Relationship Id="rId12" Type="http://schemas.openxmlformats.org/officeDocument/2006/relationships/image" Target="../media/image516.png"/><Relationship Id="rId17" Type="http://schemas.openxmlformats.org/officeDocument/2006/relationships/customXml" Target="../ink/ink3316.xml"/><Relationship Id="rId2" Type="http://schemas.openxmlformats.org/officeDocument/2006/relationships/image" Target="../media/image573.png"/><Relationship Id="rId16" Type="http://schemas.openxmlformats.org/officeDocument/2006/relationships/image" Target="../media/image579.png"/><Relationship Id="rId20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11" Type="http://schemas.openxmlformats.org/officeDocument/2006/relationships/customXml" Target="../ink/ink3313.xml"/><Relationship Id="rId5" Type="http://schemas.openxmlformats.org/officeDocument/2006/relationships/customXml" Target="../ink/ink3310.xml"/><Relationship Id="rId15" Type="http://schemas.openxmlformats.org/officeDocument/2006/relationships/customXml" Target="../ink/ink3315.xml"/><Relationship Id="rId10" Type="http://schemas.openxmlformats.org/officeDocument/2006/relationships/image" Target="../media/image577.png"/><Relationship Id="rId19" Type="http://schemas.openxmlformats.org/officeDocument/2006/relationships/customXml" Target="../ink/ink3317.xml"/><Relationship Id="rId4" Type="http://schemas.openxmlformats.org/officeDocument/2006/relationships/image" Target="../media/image574.png"/><Relationship Id="rId9" Type="http://schemas.openxmlformats.org/officeDocument/2006/relationships/customXml" Target="../ink/ink3312.xml"/><Relationship Id="rId14" Type="http://schemas.openxmlformats.org/officeDocument/2006/relationships/image" Target="../media/image57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png"/><Relationship Id="rId13" Type="http://schemas.openxmlformats.org/officeDocument/2006/relationships/customXml" Target="../ink/ink3323.xml"/><Relationship Id="rId18" Type="http://schemas.openxmlformats.org/officeDocument/2006/relationships/image" Target="../media/image580.png"/><Relationship Id="rId26" Type="http://schemas.openxmlformats.org/officeDocument/2006/relationships/image" Target="../media/image584.png"/><Relationship Id="rId3" Type="http://schemas.openxmlformats.org/officeDocument/2006/relationships/customXml" Target="../ink/ink3318.xml"/><Relationship Id="rId21" Type="http://schemas.openxmlformats.org/officeDocument/2006/relationships/customXml" Target="../ink/ink3327.xml"/><Relationship Id="rId7" Type="http://schemas.openxmlformats.org/officeDocument/2006/relationships/customXml" Target="../ink/ink3320.xml"/><Relationship Id="rId12" Type="http://schemas.openxmlformats.org/officeDocument/2006/relationships/image" Target="../media/image516.png"/><Relationship Id="rId17" Type="http://schemas.openxmlformats.org/officeDocument/2006/relationships/customXml" Target="../ink/ink3325.xml"/><Relationship Id="rId25" Type="http://schemas.openxmlformats.org/officeDocument/2006/relationships/customXml" Target="../ink/ink3329.xml"/><Relationship Id="rId2" Type="http://schemas.openxmlformats.org/officeDocument/2006/relationships/image" Target="../media/image573.png"/><Relationship Id="rId16" Type="http://schemas.openxmlformats.org/officeDocument/2006/relationships/image" Target="../media/image579.png"/><Relationship Id="rId20" Type="http://schemas.openxmlformats.org/officeDocument/2006/relationships/image" Target="../media/image581.png"/><Relationship Id="rId29" Type="http://schemas.openxmlformats.org/officeDocument/2006/relationships/customXml" Target="../ink/ink33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11" Type="http://schemas.openxmlformats.org/officeDocument/2006/relationships/customXml" Target="../ink/ink3322.xml"/><Relationship Id="rId24" Type="http://schemas.openxmlformats.org/officeDocument/2006/relationships/image" Target="../media/image583.png"/><Relationship Id="rId5" Type="http://schemas.openxmlformats.org/officeDocument/2006/relationships/customXml" Target="../ink/ink3319.xml"/><Relationship Id="rId15" Type="http://schemas.openxmlformats.org/officeDocument/2006/relationships/customXml" Target="../ink/ink3324.xml"/><Relationship Id="rId23" Type="http://schemas.openxmlformats.org/officeDocument/2006/relationships/customXml" Target="../ink/ink3328.xml"/><Relationship Id="rId28" Type="http://schemas.openxmlformats.org/officeDocument/2006/relationships/image" Target="../media/image585.png"/><Relationship Id="rId10" Type="http://schemas.openxmlformats.org/officeDocument/2006/relationships/image" Target="../media/image577.png"/><Relationship Id="rId19" Type="http://schemas.openxmlformats.org/officeDocument/2006/relationships/customXml" Target="../ink/ink3326.xml"/><Relationship Id="rId4" Type="http://schemas.openxmlformats.org/officeDocument/2006/relationships/image" Target="../media/image574.png"/><Relationship Id="rId9" Type="http://schemas.openxmlformats.org/officeDocument/2006/relationships/customXml" Target="../ink/ink3321.xml"/><Relationship Id="rId14" Type="http://schemas.openxmlformats.org/officeDocument/2006/relationships/image" Target="../media/image578.png"/><Relationship Id="rId22" Type="http://schemas.openxmlformats.org/officeDocument/2006/relationships/image" Target="../media/image582.png"/><Relationship Id="rId27" Type="http://schemas.openxmlformats.org/officeDocument/2006/relationships/customXml" Target="../ink/ink3330.xml"/><Relationship Id="rId30" Type="http://schemas.openxmlformats.org/officeDocument/2006/relationships/image" Target="../media/image586.png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37.xml"/><Relationship Id="rId18" Type="http://schemas.openxmlformats.org/officeDocument/2006/relationships/image" Target="../media/image580.png"/><Relationship Id="rId26" Type="http://schemas.openxmlformats.org/officeDocument/2006/relationships/image" Target="../media/image584.png"/><Relationship Id="rId39" Type="http://schemas.openxmlformats.org/officeDocument/2006/relationships/customXml" Target="../ink/ink3350.xml"/><Relationship Id="rId21" Type="http://schemas.openxmlformats.org/officeDocument/2006/relationships/customXml" Target="../ink/ink3341.xml"/><Relationship Id="rId34" Type="http://schemas.openxmlformats.org/officeDocument/2006/relationships/image" Target="../media/image588.png"/><Relationship Id="rId42" Type="http://schemas.openxmlformats.org/officeDocument/2006/relationships/image" Target="../media/image592.png"/><Relationship Id="rId47" Type="http://schemas.openxmlformats.org/officeDocument/2006/relationships/customXml" Target="../ink/ink3354.xml"/><Relationship Id="rId50" Type="http://schemas.openxmlformats.org/officeDocument/2006/relationships/image" Target="../media/image596.png"/><Relationship Id="rId7" Type="http://schemas.openxmlformats.org/officeDocument/2006/relationships/customXml" Target="../ink/ink3334.xml"/><Relationship Id="rId2" Type="http://schemas.openxmlformats.org/officeDocument/2006/relationships/image" Target="../media/image573.png"/><Relationship Id="rId16" Type="http://schemas.openxmlformats.org/officeDocument/2006/relationships/image" Target="../media/image579.png"/><Relationship Id="rId29" Type="http://schemas.openxmlformats.org/officeDocument/2006/relationships/customXml" Target="../ink/ink3345.xml"/><Relationship Id="rId11" Type="http://schemas.openxmlformats.org/officeDocument/2006/relationships/customXml" Target="../ink/ink3336.xml"/><Relationship Id="rId24" Type="http://schemas.openxmlformats.org/officeDocument/2006/relationships/image" Target="../media/image583.png"/><Relationship Id="rId32" Type="http://schemas.openxmlformats.org/officeDocument/2006/relationships/image" Target="../media/image587.png"/><Relationship Id="rId37" Type="http://schemas.openxmlformats.org/officeDocument/2006/relationships/customXml" Target="../ink/ink3349.xml"/><Relationship Id="rId40" Type="http://schemas.openxmlformats.org/officeDocument/2006/relationships/image" Target="../media/image591.png"/><Relationship Id="rId45" Type="http://schemas.openxmlformats.org/officeDocument/2006/relationships/customXml" Target="../ink/ink3353.xml"/><Relationship Id="rId5" Type="http://schemas.openxmlformats.org/officeDocument/2006/relationships/customXml" Target="../ink/ink3333.xml"/><Relationship Id="rId15" Type="http://schemas.openxmlformats.org/officeDocument/2006/relationships/customXml" Target="../ink/ink3338.xml"/><Relationship Id="rId23" Type="http://schemas.openxmlformats.org/officeDocument/2006/relationships/customXml" Target="../ink/ink3342.xml"/><Relationship Id="rId28" Type="http://schemas.openxmlformats.org/officeDocument/2006/relationships/image" Target="../media/image585.png"/><Relationship Id="rId36" Type="http://schemas.openxmlformats.org/officeDocument/2006/relationships/image" Target="../media/image589.png"/><Relationship Id="rId49" Type="http://schemas.openxmlformats.org/officeDocument/2006/relationships/customXml" Target="../ink/ink3355.xml"/><Relationship Id="rId10" Type="http://schemas.openxmlformats.org/officeDocument/2006/relationships/image" Target="../media/image577.png"/><Relationship Id="rId19" Type="http://schemas.openxmlformats.org/officeDocument/2006/relationships/customXml" Target="../ink/ink3340.xml"/><Relationship Id="rId31" Type="http://schemas.openxmlformats.org/officeDocument/2006/relationships/customXml" Target="../ink/ink3346.xml"/><Relationship Id="rId44" Type="http://schemas.openxmlformats.org/officeDocument/2006/relationships/image" Target="../media/image593.png"/><Relationship Id="rId4" Type="http://schemas.openxmlformats.org/officeDocument/2006/relationships/image" Target="../media/image574.png"/><Relationship Id="rId9" Type="http://schemas.openxmlformats.org/officeDocument/2006/relationships/customXml" Target="../ink/ink3335.xml"/><Relationship Id="rId14" Type="http://schemas.openxmlformats.org/officeDocument/2006/relationships/image" Target="../media/image578.png"/><Relationship Id="rId22" Type="http://schemas.openxmlformats.org/officeDocument/2006/relationships/image" Target="../media/image582.png"/><Relationship Id="rId27" Type="http://schemas.openxmlformats.org/officeDocument/2006/relationships/customXml" Target="../ink/ink3344.xml"/><Relationship Id="rId30" Type="http://schemas.openxmlformats.org/officeDocument/2006/relationships/image" Target="../media/image586.png"/><Relationship Id="rId35" Type="http://schemas.openxmlformats.org/officeDocument/2006/relationships/customXml" Target="../ink/ink3348.xml"/><Relationship Id="rId43" Type="http://schemas.openxmlformats.org/officeDocument/2006/relationships/customXml" Target="../ink/ink3352.xml"/><Relationship Id="rId48" Type="http://schemas.openxmlformats.org/officeDocument/2006/relationships/image" Target="../media/image595.png"/><Relationship Id="rId8" Type="http://schemas.openxmlformats.org/officeDocument/2006/relationships/image" Target="../media/image576.png"/><Relationship Id="rId3" Type="http://schemas.openxmlformats.org/officeDocument/2006/relationships/customXml" Target="../ink/ink3332.xml"/><Relationship Id="rId12" Type="http://schemas.openxmlformats.org/officeDocument/2006/relationships/image" Target="../media/image516.png"/><Relationship Id="rId17" Type="http://schemas.openxmlformats.org/officeDocument/2006/relationships/customXml" Target="../ink/ink3339.xml"/><Relationship Id="rId25" Type="http://schemas.openxmlformats.org/officeDocument/2006/relationships/customXml" Target="../ink/ink3343.xml"/><Relationship Id="rId33" Type="http://schemas.openxmlformats.org/officeDocument/2006/relationships/customXml" Target="../ink/ink3347.xml"/><Relationship Id="rId38" Type="http://schemas.openxmlformats.org/officeDocument/2006/relationships/image" Target="../media/image590.png"/><Relationship Id="rId46" Type="http://schemas.openxmlformats.org/officeDocument/2006/relationships/image" Target="../media/image594.png"/><Relationship Id="rId20" Type="http://schemas.openxmlformats.org/officeDocument/2006/relationships/image" Target="../media/image581.png"/><Relationship Id="rId41" Type="http://schemas.openxmlformats.org/officeDocument/2006/relationships/customXml" Target="../ink/ink33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/Relationships>
</file>

<file path=ppt/slides/_rels/slide9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4.png"/><Relationship Id="rId21" Type="http://schemas.openxmlformats.org/officeDocument/2006/relationships/customXml" Target="../ink/ink3365.xml"/><Relationship Id="rId42" Type="http://schemas.openxmlformats.org/officeDocument/2006/relationships/image" Target="../media/image592.png"/><Relationship Id="rId47" Type="http://schemas.openxmlformats.org/officeDocument/2006/relationships/customXml" Target="../ink/ink3378.xml"/><Relationship Id="rId63" Type="http://schemas.openxmlformats.org/officeDocument/2006/relationships/customXml" Target="../ink/ink3386.xml"/><Relationship Id="rId68" Type="http://schemas.openxmlformats.org/officeDocument/2006/relationships/image" Target="../media/image605.png"/><Relationship Id="rId7" Type="http://schemas.openxmlformats.org/officeDocument/2006/relationships/customXml" Target="../ink/ink3358.xml"/><Relationship Id="rId2" Type="http://schemas.openxmlformats.org/officeDocument/2006/relationships/image" Target="../media/image573.png"/><Relationship Id="rId16" Type="http://schemas.openxmlformats.org/officeDocument/2006/relationships/image" Target="../media/image579.png"/><Relationship Id="rId29" Type="http://schemas.openxmlformats.org/officeDocument/2006/relationships/customXml" Target="../ink/ink3369.xml"/><Relationship Id="rId11" Type="http://schemas.openxmlformats.org/officeDocument/2006/relationships/customXml" Target="../ink/ink3360.xml"/><Relationship Id="rId24" Type="http://schemas.openxmlformats.org/officeDocument/2006/relationships/image" Target="../media/image583.png"/><Relationship Id="rId32" Type="http://schemas.openxmlformats.org/officeDocument/2006/relationships/image" Target="../media/image587.png"/><Relationship Id="rId37" Type="http://schemas.openxmlformats.org/officeDocument/2006/relationships/customXml" Target="../ink/ink3373.xml"/><Relationship Id="rId40" Type="http://schemas.openxmlformats.org/officeDocument/2006/relationships/image" Target="../media/image591.png"/><Relationship Id="rId45" Type="http://schemas.openxmlformats.org/officeDocument/2006/relationships/customXml" Target="../ink/ink3377.xml"/><Relationship Id="rId53" Type="http://schemas.openxmlformats.org/officeDocument/2006/relationships/customXml" Target="../ink/ink3381.xml"/><Relationship Id="rId58" Type="http://schemas.openxmlformats.org/officeDocument/2006/relationships/image" Target="../media/image600.png"/><Relationship Id="rId66" Type="http://schemas.openxmlformats.org/officeDocument/2006/relationships/image" Target="../media/image604.png"/><Relationship Id="rId5" Type="http://schemas.openxmlformats.org/officeDocument/2006/relationships/customXml" Target="../ink/ink3357.xml"/><Relationship Id="rId61" Type="http://schemas.openxmlformats.org/officeDocument/2006/relationships/customXml" Target="../ink/ink3385.xml"/><Relationship Id="rId19" Type="http://schemas.openxmlformats.org/officeDocument/2006/relationships/customXml" Target="../ink/ink3364.xml"/><Relationship Id="rId14" Type="http://schemas.openxmlformats.org/officeDocument/2006/relationships/image" Target="../media/image578.png"/><Relationship Id="rId22" Type="http://schemas.openxmlformats.org/officeDocument/2006/relationships/image" Target="../media/image582.png"/><Relationship Id="rId27" Type="http://schemas.openxmlformats.org/officeDocument/2006/relationships/customXml" Target="../ink/ink3368.xml"/><Relationship Id="rId30" Type="http://schemas.openxmlformats.org/officeDocument/2006/relationships/image" Target="../media/image586.png"/><Relationship Id="rId35" Type="http://schemas.openxmlformats.org/officeDocument/2006/relationships/customXml" Target="../ink/ink3372.xml"/><Relationship Id="rId43" Type="http://schemas.openxmlformats.org/officeDocument/2006/relationships/customXml" Target="../ink/ink3376.xml"/><Relationship Id="rId48" Type="http://schemas.openxmlformats.org/officeDocument/2006/relationships/image" Target="../media/image595.png"/><Relationship Id="rId56" Type="http://schemas.openxmlformats.org/officeDocument/2006/relationships/image" Target="../media/image599.png"/><Relationship Id="rId64" Type="http://schemas.openxmlformats.org/officeDocument/2006/relationships/image" Target="../media/image603.png"/><Relationship Id="rId69" Type="http://schemas.openxmlformats.org/officeDocument/2006/relationships/customXml" Target="../ink/ink3389.xml"/><Relationship Id="rId8" Type="http://schemas.openxmlformats.org/officeDocument/2006/relationships/image" Target="../media/image576.png"/><Relationship Id="rId51" Type="http://schemas.openxmlformats.org/officeDocument/2006/relationships/customXml" Target="../ink/ink3380.xml"/><Relationship Id="rId3" Type="http://schemas.openxmlformats.org/officeDocument/2006/relationships/customXml" Target="../ink/ink3356.xml"/><Relationship Id="rId12" Type="http://schemas.openxmlformats.org/officeDocument/2006/relationships/image" Target="../media/image516.png"/><Relationship Id="rId17" Type="http://schemas.openxmlformats.org/officeDocument/2006/relationships/customXml" Target="../ink/ink3363.xml"/><Relationship Id="rId25" Type="http://schemas.openxmlformats.org/officeDocument/2006/relationships/customXml" Target="../ink/ink3367.xml"/><Relationship Id="rId33" Type="http://schemas.openxmlformats.org/officeDocument/2006/relationships/customXml" Target="../ink/ink3371.xml"/><Relationship Id="rId38" Type="http://schemas.openxmlformats.org/officeDocument/2006/relationships/image" Target="../media/image590.png"/><Relationship Id="rId46" Type="http://schemas.openxmlformats.org/officeDocument/2006/relationships/image" Target="../media/image594.png"/><Relationship Id="rId59" Type="http://schemas.openxmlformats.org/officeDocument/2006/relationships/customXml" Target="../ink/ink3384.xml"/><Relationship Id="rId67" Type="http://schemas.openxmlformats.org/officeDocument/2006/relationships/customXml" Target="../ink/ink3388.xml"/><Relationship Id="rId20" Type="http://schemas.openxmlformats.org/officeDocument/2006/relationships/image" Target="../media/image581.png"/><Relationship Id="rId41" Type="http://schemas.openxmlformats.org/officeDocument/2006/relationships/customXml" Target="../ink/ink3375.xml"/><Relationship Id="rId54" Type="http://schemas.openxmlformats.org/officeDocument/2006/relationships/image" Target="../media/image598.png"/><Relationship Id="rId62" Type="http://schemas.openxmlformats.org/officeDocument/2006/relationships/image" Target="../media/image602.png"/><Relationship Id="rId70" Type="http://schemas.openxmlformats.org/officeDocument/2006/relationships/image" Target="../media/image6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15" Type="http://schemas.openxmlformats.org/officeDocument/2006/relationships/customXml" Target="../ink/ink3362.xml"/><Relationship Id="rId23" Type="http://schemas.openxmlformats.org/officeDocument/2006/relationships/customXml" Target="../ink/ink3366.xml"/><Relationship Id="rId28" Type="http://schemas.openxmlformats.org/officeDocument/2006/relationships/image" Target="../media/image585.png"/><Relationship Id="rId36" Type="http://schemas.openxmlformats.org/officeDocument/2006/relationships/image" Target="../media/image589.png"/><Relationship Id="rId49" Type="http://schemas.openxmlformats.org/officeDocument/2006/relationships/customXml" Target="../ink/ink3379.xml"/><Relationship Id="rId57" Type="http://schemas.openxmlformats.org/officeDocument/2006/relationships/customXml" Target="../ink/ink3383.xml"/><Relationship Id="rId10" Type="http://schemas.openxmlformats.org/officeDocument/2006/relationships/image" Target="../media/image577.png"/><Relationship Id="rId31" Type="http://schemas.openxmlformats.org/officeDocument/2006/relationships/customXml" Target="../ink/ink3370.xml"/><Relationship Id="rId44" Type="http://schemas.openxmlformats.org/officeDocument/2006/relationships/image" Target="../media/image593.png"/><Relationship Id="rId52" Type="http://schemas.openxmlformats.org/officeDocument/2006/relationships/image" Target="../media/image597.png"/><Relationship Id="rId60" Type="http://schemas.openxmlformats.org/officeDocument/2006/relationships/image" Target="../media/image601.png"/><Relationship Id="rId65" Type="http://schemas.openxmlformats.org/officeDocument/2006/relationships/customXml" Target="../ink/ink3387.xml"/><Relationship Id="rId4" Type="http://schemas.openxmlformats.org/officeDocument/2006/relationships/image" Target="../media/image574.png"/><Relationship Id="rId9" Type="http://schemas.openxmlformats.org/officeDocument/2006/relationships/customXml" Target="../ink/ink3359.xml"/><Relationship Id="rId13" Type="http://schemas.openxmlformats.org/officeDocument/2006/relationships/customXml" Target="../ink/ink3361.xml"/><Relationship Id="rId18" Type="http://schemas.openxmlformats.org/officeDocument/2006/relationships/image" Target="../media/image580.png"/><Relationship Id="rId39" Type="http://schemas.openxmlformats.org/officeDocument/2006/relationships/customXml" Target="../ink/ink3374.xml"/><Relationship Id="rId34" Type="http://schemas.openxmlformats.org/officeDocument/2006/relationships/image" Target="../media/image588.png"/><Relationship Id="rId50" Type="http://schemas.openxmlformats.org/officeDocument/2006/relationships/image" Target="../media/image596.png"/><Relationship Id="rId55" Type="http://schemas.openxmlformats.org/officeDocument/2006/relationships/customXml" Target="../ink/ink3382.xml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4.png"/><Relationship Id="rId21" Type="http://schemas.openxmlformats.org/officeDocument/2006/relationships/customXml" Target="../ink/ink3399.xml"/><Relationship Id="rId42" Type="http://schemas.openxmlformats.org/officeDocument/2006/relationships/image" Target="../media/image592.png"/><Relationship Id="rId47" Type="http://schemas.openxmlformats.org/officeDocument/2006/relationships/customXml" Target="../ink/ink3412.xml"/><Relationship Id="rId63" Type="http://schemas.openxmlformats.org/officeDocument/2006/relationships/customXml" Target="../ink/ink3420.xml"/><Relationship Id="rId68" Type="http://schemas.openxmlformats.org/officeDocument/2006/relationships/image" Target="../media/image605.png"/><Relationship Id="rId16" Type="http://schemas.openxmlformats.org/officeDocument/2006/relationships/image" Target="../media/image579.png"/><Relationship Id="rId11" Type="http://schemas.openxmlformats.org/officeDocument/2006/relationships/customXml" Target="../ink/ink3394.xml"/><Relationship Id="rId24" Type="http://schemas.openxmlformats.org/officeDocument/2006/relationships/image" Target="../media/image583.png"/><Relationship Id="rId32" Type="http://schemas.openxmlformats.org/officeDocument/2006/relationships/image" Target="../media/image587.png"/><Relationship Id="rId37" Type="http://schemas.openxmlformats.org/officeDocument/2006/relationships/customXml" Target="../ink/ink3407.xml"/><Relationship Id="rId40" Type="http://schemas.openxmlformats.org/officeDocument/2006/relationships/image" Target="../media/image591.png"/><Relationship Id="rId45" Type="http://schemas.openxmlformats.org/officeDocument/2006/relationships/customXml" Target="../ink/ink3411.xml"/><Relationship Id="rId53" Type="http://schemas.openxmlformats.org/officeDocument/2006/relationships/customXml" Target="../ink/ink3415.xml"/><Relationship Id="rId58" Type="http://schemas.openxmlformats.org/officeDocument/2006/relationships/image" Target="../media/image600.png"/><Relationship Id="rId66" Type="http://schemas.openxmlformats.org/officeDocument/2006/relationships/image" Target="../media/image604.png"/><Relationship Id="rId74" Type="http://schemas.openxmlformats.org/officeDocument/2006/relationships/image" Target="../media/image608.png"/><Relationship Id="rId79" Type="http://schemas.openxmlformats.org/officeDocument/2006/relationships/customXml" Target="../ink/ink3428.xml"/><Relationship Id="rId5" Type="http://schemas.openxmlformats.org/officeDocument/2006/relationships/customXml" Target="../ink/ink3391.xml"/><Relationship Id="rId61" Type="http://schemas.openxmlformats.org/officeDocument/2006/relationships/customXml" Target="../ink/ink3419.xml"/><Relationship Id="rId19" Type="http://schemas.openxmlformats.org/officeDocument/2006/relationships/customXml" Target="../ink/ink3398.xml"/><Relationship Id="rId14" Type="http://schemas.openxmlformats.org/officeDocument/2006/relationships/image" Target="../media/image578.png"/><Relationship Id="rId22" Type="http://schemas.openxmlformats.org/officeDocument/2006/relationships/image" Target="../media/image582.png"/><Relationship Id="rId27" Type="http://schemas.openxmlformats.org/officeDocument/2006/relationships/customXml" Target="../ink/ink3402.xml"/><Relationship Id="rId30" Type="http://schemas.openxmlformats.org/officeDocument/2006/relationships/image" Target="../media/image586.png"/><Relationship Id="rId35" Type="http://schemas.openxmlformats.org/officeDocument/2006/relationships/customXml" Target="../ink/ink3406.xml"/><Relationship Id="rId43" Type="http://schemas.openxmlformats.org/officeDocument/2006/relationships/customXml" Target="../ink/ink3410.xml"/><Relationship Id="rId48" Type="http://schemas.openxmlformats.org/officeDocument/2006/relationships/image" Target="../media/image595.png"/><Relationship Id="rId56" Type="http://schemas.openxmlformats.org/officeDocument/2006/relationships/image" Target="../media/image599.png"/><Relationship Id="rId64" Type="http://schemas.openxmlformats.org/officeDocument/2006/relationships/image" Target="../media/image603.png"/><Relationship Id="rId69" Type="http://schemas.openxmlformats.org/officeDocument/2006/relationships/customXml" Target="../ink/ink3423.xml"/><Relationship Id="rId77" Type="http://schemas.openxmlformats.org/officeDocument/2006/relationships/customXml" Target="../ink/ink3427.xml"/><Relationship Id="rId8" Type="http://schemas.openxmlformats.org/officeDocument/2006/relationships/image" Target="../media/image576.png"/><Relationship Id="rId51" Type="http://schemas.openxmlformats.org/officeDocument/2006/relationships/customXml" Target="../ink/ink3414.xml"/><Relationship Id="rId72" Type="http://schemas.openxmlformats.org/officeDocument/2006/relationships/image" Target="../media/image607.png"/><Relationship Id="rId80" Type="http://schemas.openxmlformats.org/officeDocument/2006/relationships/image" Target="../media/image611.png"/><Relationship Id="rId3" Type="http://schemas.openxmlformats.org/officeDocument/2006/relationships/customXml" Target="../ink/ink3390.xml"/><Relationship Id="rId12" Type="http://schemas.openxmlformats.org/officeDocument/2006/relationships/image" Target="../media/image516.png"/><Relationship Id="rId17" Type="http://schemas.openxmlformats.org/officeDocument/2006/relationships/customXml" Target="../ink/ink3397.xml"/><Relationship Id="rId25" Type="http://schemas.openxmlformats.org/officeDocument/2006/relationships/customXml" Target="../ink/ink3401.xml"/><Relationship Id="rId33" Type="http://schemas.openxmlformats.org/officeDocument/2006/relationships/customXml" Target="../ink/ink3405.xml"/><Relationship Id="rId38" Type="http://schemas.openxmlformats.org/officeDocument/2006/relationships/image" Target="../media/image590.png"/><Relationship Id="rId46" Type="http://schemas.openxmlformats.org/officeDocument/2006/relationships/image" Target="../media/image594.png"/><Relationship Id="rId59" Type="http://schemas.openxmlformats.org/officeDocument/2006/relationships/customXml" Target="../ink/ink3418.xml"/><Relationship Id="rId67" Type="http://schemas.openxmlformats.org/officeDocument/2006/relationships/customXml" Target="../ink/ink3422.xml"/><Relationship Id="rId20" Type="http://schemas.openxmlformats.org/officeDocument/2006/relationships/image" Target="../media/image581.png"/><Relationship Id="rId41" Type="http://schemas.openxmlformats.org/officeDocument/2006/relationships/customXml" Target="../ink/ink3409.xml"/><Relationship Id="rId54" Type="http://schemas.openxmlformats.org/officeDocument/2006/relationships/image" Target="../media/image598.png"/><Relationship Id="rId62" Type="http://schemas.openxmlformats.org/officeDocument/2006/relationships/image" Target="../media/image602.png"/><Relationship Id="rId70" Type="http://schemas.openxmlformats.org/officeDocument/2006/relationships/image" Target="../media/image606.png"/><Relationship Id="rId75" Type="http://schemas.openxmlformats.org/officeDocument/2006/relationships/customXml" Target="../ink/ink34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15" Type="http://schemas.openxmlformats.org/officeDocument/2006/relationships/customXml" Target="../ink/ink3396.xml"/><Relationship Id="rId23" Type="http://schemas.openxmlformats.org/officeDocument/2006/relationships/customXml" Target="../ink/ink3400.xml"/><Relationship Id="rId28" Type="http://schemas.openxmlformats.org/officeDocument/2006/relationships/image" Target="../media/image585.png"/><Relationship Id="rId36" Type="http://schemas.openxmlformats.org/officeDocument/2006/relationships/image" Target="../media/image589.png"/><Relationship Id="rId49" Type="http://schemas.openxmlformats.org/officeDocument/2006/relationships/customXml" Target="../ink/ink3413.xml"/><Relationship Id="rId57" Type="http://schemas.openxmlformats.org/officeDocument/2006/relationships/customXml" Target="../ink/ink3417.xml"/><Relationship Id="rId10" Type="http://schemas.openxmlformats.org/officeDocument/2006/relationships/image" Target="../media/image577.png"/><Relationship Id="rId31" Type="http://schemas.openxmlformats.org/officeDocument/2006/relationships/customXml" Target="../ink/ink3404.xml"/><Relationship Id="rId44" Type="http://schemas.openxmlformats.org/officeDocument/2006/relationships/image" Target="../media/image593.png"/><Relationship Id="rId52" Type="http://schemas.openxmlformats.org/officeDocument/2006/relationships/image" Target="../media/image597.png"/><Relationship Id="rId60" Type="http://schemas.openxmlformats.org/officeDocument/2006/relationships/image" Target="../media/image601.png"/><Relationship Id="rId65" Type="http://schemas.openxmlformats.org/officeDocument/2006/relationships/customXml" Target="../ink/ink3421.xml"/><Relationship Id="rId73" Type="http://schemas.openxmlformats.org/officeDocument/2006/relationships/customXml" Target="../ink/ink3425.xml"/><Relationship Id="rId78" Type="http://schemas.openxmlformats.org/officeDocument/2006/relationships/image" Target="../media/image610.png"/><Relationship Id="rId4" Type="http://schemas.openxmlformats.org/officeDocument/2006/relationships/image" Target="../media/image574.png"/><Relationship Id="rId9" Type="http://schemas.openxmlformats.org/officeDocument/2006/relationships/customXml" Target="../ink/ink3393.xml"/><Relationship Id="rId13" Type="http://schemas.openxmlformats.org/officeDocument/2006/relationships/customXml" Target="../ink/ink3395.xml"/><Relationship Id="rId18" Type="http://schemas.openxmlformats.org/officeDocument/2006/relationships/image" Target="../media/image580.png"/><Relationship Id="rId39" Type="http://schemas.openxmlformats.org/officeDocument/2006/relationships/customXml" Target="../ink/ink3408.xml"/><Relationship Id="rId34" Type="http://schemas.openxmlformats.org/officeDocument/2006/relationships/image" Target="../media/image588.png"/><Relationship Id="rId50" Type="http://schemas.openxmlformats.org/officeDocument/2006/relationships/image" Target="../media/image596.png"/><Relationship Id="rId55" Type="http://schemas.openxmlformats.org/officeDocument/2006/relationships/customXml" Target="../ink/ink3416.xml"/><Relationship Id="rId76" Type="http://schemas.openxmlformats.org/officeDocument/2006/relationships/image" Target="../media/image609.png"/><Relationship Id="rId7" Type="http://schemas.openxmlformats.org/officeDocument/2006/relationships/customXml" Target="../ink/ink3392.xml"/><Relationship Id="rId71" Type="http://schemas.openxmlformats.org/officeDocument/2006/relationships/customXml" Target="../ink/ink3424.xml"/><Relationship Id="rId2" Type="http://schemas.openxmlformats.org/officeDocument/2006/relationships/image" Target="../media/image573.png"/><Relationship Id="rId29" Type="http://schemas.openxmlformats.org/officeDocument/2006/relationships/customXml" Target="../ink/ink340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14:cNvPr>
              <p14:cNvContentPartPr/>
              <p14:nvPr/>
            </p14:nvContentPartPr>
            <p14:xfrm>
              <a:off x="7798440" y="152080"/>
              <a:ext cx="940680" cy="44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800" y="134440"/>
                <a:ext cx="976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14:cNvPr>
              <p14:cNvContentPartPr/>
              <p14:nvPr/>
            </p14:nvContentPartPr>
            <p14:xfrm>
              <a:off x="2224640" y="215800"/>
              <a:ext cx="270720" cy="323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640" y="197800"/>
                <a:ext cx="306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14:cNvPr>
              <p14:cNvContentPartPr/>
              <p14:nvPr/>
            </p14:nvContentPartPr>
            <p14:xfrm>
              <a:off x="1736840" y="235960"/>
              <a:ext cx="346320" cy="38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9182" y="217960"/>
                <a:ext cx="38199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14:cNvPr>
              <p14:cNvContentPartPr/>
              <p14:nvPr/>
            </p14:nvContentPartPr>
            <p14:xfrm>
              <a:off x="314480" y="215440"/>
              <a:ext cx="1169640" cy="638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840" y="197430"/>
                <a:ext cx="1205280" cy="674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14:cNvPr>
              <p14:cNvContentPartPr/>
              <p14:nvPr/>
            </p14:nvContentPartPr>
            <p14:xfrm>
              <a:off x="456680" y="81160"/>
              <a:ext cx="8356680" cy="29030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040" y="63520"/>
                <a:ext cx="8392320" cy="29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11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14:cNvPr>
              <p14:cNvContentPartPr/>
              <p14:nvPr/>
            </p14:nvContentPartPr>
            <p14:xfrm>
              <a:off x="456680" y="81160"/>
              <a:ext cx="8356680" cy="4959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040" y="63520"/>
                <a:ext cx="8392320" cy="49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74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14:cNvPr>
              <p14:cNvContentPartPr/>
              <p14:nvPr/>
            </p14:nvContentPartPr>
            <p14:xfrm>
              <a:off x="456680" y="81160"/>
              <a:ext cx="8356680" cy="50342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040" y="63520"/>
                <a:ext cx="8392320" cy="50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68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4519A-65A9-4959-A3BD-94A077ED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7777" r="37500" b="71697"/>
          <a:stretch/>
        </p:blipFill>
        <p:spPr>
          <a:xfrm>
            <a:off x="304800" y="1219198"/>
            <a:ext cx="4343400" cy="2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4519A-65A9-4959-A3BD-94A077ED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7777" r="37500" b="58889"/>
          <a:stretch/>
        </p:blipFill>
        <p:spPr>
          <a:xfrm>
            <a:off x="304800" y="1219198"/>
            <a:ext cx="4343400" cy="45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4519A-65A9-4959-A3BD-94A077ED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7777" r="37500" b="58889"/>
          <a:stretch/>
        </p:blipFill>
        <p:spPr>
          <a:xfrm>
            <a:off x="304800" y="1219198"/>
            <a:ext cx="4343400" cy="456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6CABD-B93D-4C84-9027-8B0CFE8F6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38" t="20000" r="38750" b="68179"/>
          <a:stretch/>
        </p:blipFill>
        <p:spPr>
          <a:xfrm>
            <a:off x="4607560" y="1118540"/>
            <a:ext cx="4119628" cy="23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4519A-65A9-4959-A3BD-94A077ED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7777" r="37500" b="58889"/>
          <a:stretch/>
        </p:blipFill>
        <p:spPr>
          <a:xfrm>
            <a:off x="304800" y="1219198"/>
            <a:ext cx="4343400" cy="456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6CABD-B93D-4C84-9027-8B0CFE8F6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38" t="20000" r="38750" b="56151"/>
          <a:stretch/>
        </p:blipFill>
        <p:spPr>
          <a:xfrm>
            <a:off x="4607560" y="1118540"/>
            <a:ext cx="4119628" cy="46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96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14:cNvPr>
              <p14:cNvContentPartPr/>
              <p14:nvPr/>
            </p14:nvContentPartPr>
            <p14:xfrm>
              <a:off x="1940240" y="2343760"/>
              <a:ext cx="821520" cy="43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22240" y="2326105"/>
                <a:ext cx="857160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14:cNvPr>
              <p14:cNvContentPartPr/>
              <p14:nvPr/>
            </p14:nvContentPartPr>
            <p14:xfrm>
              <a:off x="3137600" y="2541400"/>
              <a:ext cx="34956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9600" y="2523760"/>
                <a:ext cx="385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14:cNvPr>
              <p14:cNvContentPartPr/>
              <p14:nvPr/>
            </p14:nvContentPartPr>
            <p14:xfrm>
              <a:off x="3940400" y="2356720"/>
              <a:ext cx="164880" cy="352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22760" y="2338720"/>
                <a:ext cx="200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14:cNvPr>
              <p14:cNvContentPartPr/>
              <p14:nvPr/>
            </p14:nvContentPartPr>
            <p14:xfrm>
              <a:off x="3601640" y="2543920"/>
              <a:ext cx="235080" cy="15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83668" y="2525920"/>
                <a:ext cx="270666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14:cNvPr>
              <p14:cNvContentPartPr/>
              <p14:nvPr/>
            </p14:nvContentPartPr>
            <p14:xfrm>
              <a:off x="6075200" y="2367160"/>
              <a:ext cx="629280" cy="50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57560" y="2349160"/>
                <a:ext cx="6649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14:cNvPr>
              <p14:cNvContentPartPr/>
              <p14:nvPr/>
            </p14:nvContentPartPr>
            <p14:xfrm>
              <a:off x="4549520" y="2354920"/>
              <a:ext cx="1099080" cy="396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31874" y="2337280"/>
                <a:ext cx="1134732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14:cNvPr>
              <p14:cNvContentPartPr/>
              <p14:nvPr/>
            </p14:nvContentPartPr>
            <p14:xfrm>
              <a:off x="7098320" y="2583160"/>
              <a:ext cx="296640" cy="14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0680" y="2565160"/>
                <a:ext cx="3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14:cNvPr>
              <p14:cNvContentPartPr/>
              <p14:nvPr/>
            </p14:nvContentPartPr>
            <p14:xfrm>
              <a:off x="7596200" y="2426560"/>
              <a:ext cx="129276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8555" y="2408560"/>
                <a:ext cx="13284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14:cNvPr>
              <p14:cNvContentPartPr/>
              <p14:nvPr/>
            </p14:nvContentPartPr>
            <p14:xfrm>
              <a:off x="3011960" y="3103360"/>
              <a:ext cx="380520" cy="147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93960" y="3085720"/>
                <a:ext cx="41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14:cNvPr>
              <p14:cNvContentPartPr/>
              <p14:nvPr/>
            </p14:nvContentPartPr>
            <p14:xfrm>
              <a:off x="3840320" y="3017320"/>
              <a:ext cx="851400" cy="41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2680" y="2999336"/>
                <a:ext cx="887040" cy="44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14:cNvPr>
              <p14:cNvContentPartPr/>
              <p14:nvPr/>
            </p14:nvContentPartPr>
            <p14:xfrm>
              <a:off x="1828280" y="2894920"/>
              <a:ext cx="859680" cy="334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40" y="2877280"/>
                <a:ext cx="89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14:cNvPr>
              <p14:cNvContentPartPr/>
              <p14:nvPr/>
            </p14:nvContentPartPr>
            <p14:xfrm>
              <a:off x="507800" y="2837680"/>
              <a:ext cx="1044360" cy="667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9800" y="2820040"/>
                <a:ext cx="10800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14:cNvPr>
              <p14:cNvContentPartPr/>
              <p14:nvPr/>
            </p14:nvContentPartPr>
            <p14:xfrm>
              <a:off x="5008160" y="2896360"/>
              <a:ext cx="27072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90520" y="2878360"/>
                <a:ext cx="3063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14:cNvPr>
              <p14:cNvContentPartPr/>
              <p14:nvPr/>
            </p14:nvContentPartPr>
            <p14:xfrm>
              <a:off x="5363840" y="2925880"/>
              <a:ext cx="61920" cy="37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45840" y="2907880"/>
                <a:ext cx="97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14:cNvPr>
              <p14:cNvContentPartPr/>
              <p14:nvPr/>
            </p14:nvContentPartPr>
            <p14:xfrm>
              <a:off x="5512160" y="3179680"/>
              <a:ext cx="252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494160" y="3161680"/>
                <a:ext cx="6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14:cNvPr>
              <p14:cNvContentPartPr/>
              <p14:nvPr/>
            </p14:nvContentPartPr>
            <p14:xfrm>
              <a:off x="5534840" y="2986720"/>
              <a:ext cx="288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6840" y="29690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14:cNvPr>
              <p14:cNvContentPartPr/>
              <p14:nvPr/>
            </p14:nvContentPartPr>
            <p14:xfrm>
              <a:off x="5680640" y="3118840"/>
              <a:ext cx="26244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63000" y="3101200"/>
                <a:ext cx="29808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53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14:cNvPr>
              <p14:cNvContentPartPr/>
              <p14:nvPr/>
            </p14:nvContentPartPr>
            <p14:xfrm>
              <a:off x="7798440" y="152080"/>
              <a:ext cx="940680" cy="44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800" y="134440"/>
                <a:ext cx="976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14:cNvPr>
              <p14:cNvContentPartPr/>
              <p14:nvPr/>
            </p14:nvContentPartPr>
            <p14:xfrm>
              <a:off x="2224640" y="215800"/>
              <a:ext cx="270720" cy="323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640" y="197800"/>
                <a:ext cx="306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14:cNvPr>
              <p14:cNvContentPartPr/>
              <p14:nvPr/>
            </p14:nvContentPartPr>
            <p14:xfrm>
              <a:off x="1736840" y="235960"/>
              <a:ext cx="346320" cy="38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9182" y="217960"/>
                <a:ext cx="38199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14:cNvPr>
              <p14:cNvContentPartPr/>
              <p14:nvPr/>
            </p14:nvContentPartPr>
            <p14:xfrm>
              <a:off x="314480" y="215440"/>
              <a:ext cx="1169640" cy="638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840" y="197430"/>
                <a:ext cx="1205280" cy="67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5841C1-C654-48BD-BE74-209C86AC88A7}"/>
                  </a:ext>
                </a:extLst>
              </p14:cNvPr>
              <p14:cNvContentPartPr/>
              <p14:nvPr/>
            </p14:nvContentPartPr>
            <p14:xfrm>
              <a:off x="1686080" y="573640"/>
              <a:ext cx="964800" cy="21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5841C1-C654-48BD-BE74-209C86AC88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8440" y="556000"/>
                <a:ext cx="1000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719B168-3921-4743-B2DD-B5CFA5088570}"/>
                  </a:ext>
                </a:extLst>
              </p14:cNvPr>
              <p14:cNvContentPartPr/>
              <p14:nvPr/>
            </p14:nvContentPartPr>
            <p14:xfrm>
              <a:off x="1273520" y="1144240"/>
              <a:ext cx="3075480" cy="1510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719B168-3921-4743-B2DD-B5CFA50885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5522" y="1126240"/>
                <a:ext cx="3111116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92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14:cNvPr>
              <p14:cNvContentPartPr/>
              <p14:nvPr/>
            </p14:nvContentPartPr>
            <p14:xfrm>
              <a:off x="1940240" y="2343760"/>
              <a:ext cx="821520" cy="43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22240" y="2326105"/>
                <a:ext cx="857160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14:cNvPr>
              <p14:cNvContentPartPr/>
              <p14:nvPr/>
            </p14:nvContentPartPr>
            <p14:xfrm>
              <a:off x="3137600" y="2541400"/>
              <a:ext cx="34956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9600" y="2523760"/>
                <a:ext cx="385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14:cNvPr>
              <p14:cNvContentPartPr/>
              <p14:nvPr/>
            </p14:nvContentPartPr>
            <p14:xfrm>
              <a:off x="3940400" y="2356720"/>
              <a:ext cx="164880" cy="352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22760" y="2338720"/>
                <a:ext cx="200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14:cNvPr>
              <p14:cNvContentPartPr/>
              <p14:nvPr/>
            </p14:nvContentPartPr>
            <p14:xfrm>
              <a:off x="3601640" y="2543920"/>
              <a:ext cx="235080" cy="15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83668" y="2525920"/>
                <a:ext cx="270666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14:cNvPr>
              <p14:cNvContentPartPr/>
              <p14:nvPr/>
            </p14:nvContentPartPr>
            <p14:xfrm>
              <a:off x="6075200" y="2367160"/>
              <a:ext cx="629280" cy="50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57560" y="2349160"/>
                <a:ext cx="6649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14:cNvPr>
              <p14:cNvContentPartPr/>
              <p14:nvPr/>
            </p14:nvContentPartPr>
            <p14:xfrm>
              <a:off x="4549520" y="2354920"/>
              <a:ext cx="1099080" cy="396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31874" y="2337280"/>
                <a:ext cx="1134732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14:cNvPr>
              <p14:cNvContentPartPr/>
              <p14:nvPr/>
            </p14:nvContentPartPr>
            <p14:xfrm>
              <a:off x="7098320" y="2583160"/>
              <a:ext cx="296640" cy="14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0680" y="2565160"/>
                <a:ext cx="3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14:cNvPr>
              <p14:cNvContentPartPr/>
              <p14:nvPr/>
            </p14:nvContentPartPr>
            <p14:xfrm>
              <a:off x="7596200" y="2426560"/>
              <a:ext cx="129276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8555" y="2408560"/>
                <a:ext cx="13284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14:cNvPr>
              <p14:cNvContentPartPr/>
              <p14:nvPr/>
            </p14:nvContentPartPr>
            <p14:xfrm>
              <a:off x="3011960" y="3103360"/>
              <a:ext cx="380520" cy="147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93960" y="3085720"/>
                <a:ext cx="41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14:cNvPr>
              <p14:cNvContentPartPr/>
              <p14:nvPr/>
            </p14:nvContentPartPr>
            <p14:xfrm>
              <a:off x="3840320" y="3017320"/>
              <a:ext cx="851400" cy="41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2680" y="2999336"/>
                <a:ext cx="887040" cy="44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14:cNvPr>
              <p14:cNvContentPartPr/>
              <p14:nvPr/>
            </p14:nvContentPartPr>
            <p14:xfrm>
              <a:off x="1828280" y="2894920"/>
              <a:ext cx="859680" cy="334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40" y="2877280"/>
                <a:ext cx="89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14:cNvPr>
              <p14:cNvContentPartPr/>
              <p14:nvPr/>
            </p14:nvContentPartPr>
            <p14:xfrm>
              <a:off x="507800" y="2837680"/>
              <a:ext cx="1044360" cy="667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9800" y="2820040"/>
                <a:ext cx="10800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14:cNvPr>
              <p14:cNvContentPartPr/>
              <p14:nvPr/>
            </p14:nvContentPartPr>
            <p14:xfrm>
              <a:off x="5008160" y="2896360"/>
              <a:ext cx="27072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90520" y="2878360"/>
                <a:ext cx="3063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14:cNvPr>
              <p14:cNvContentPartPr/>
              <p14:nvPr/>
            </p14:nvContentPartPr>
            <p14:xfrm>
              <a:off x="5363840" y="2925880"/>
              <a:ext cx="61920" cy="37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45840" y="2907880"/>
                <a:ext cx="97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14:cNvPr>
              <p14:cNvContentPartPr/>
              <p14:nvPr/>
            </p14:nvContentPartPr>
            <p14:xfrm>
              <a:off x="5512160" y="3179680"/>
              <a:ext cx="252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494160" y="3161680"/>
                <a:ext cx="6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14:cNvPr>
              <p14:cNvContentPartPr/>
              <p14:nvPr/>
            </p14:nvContentPartPr>
            <p14:xfrm>
              <a:off x="5534840" y="2986720"/>
              <a:ext cx="288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6840" y="29690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14:cNvPr>
              <p14:cNvContentPartPr/>
              <p14:nvPr/>
            </p14:nvContentPartPr>
            <p14:xfrm>
              <a:off x="5680640" y="3118840"/>
              <a:ext cx="26244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63000" y="3101200"/>
                <a:ext cx="298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14:cNvPr>
              <p14:cNvContentPartPr/>
              <p14:nvPr/>
            </p14:nvContentPartPr>
            <p14:xfrm>
              <a:off x="6199400" y="2965120"/>
              <a:ext cx="181800" cy="56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81400" y="2947120"/>
                <a:ext cx="217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14:cNvPr>
              <p14:cNvContentPartPr/>
              <p14:nvPr/>
            </p14:nvContentPartPr>
            <p14:xfrm>
              <a:off x="6452840" y="3179680"/>
              <a:ext cx="110880" cy="16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4840" y="3161680"/>
                <a:ext cx="1465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14:cNvPr>
              <p14:cNvContentPartPr/>
              <p14:nvPr/>
            </p14:nvContentPartPr>
            <p14:xfrm>
              <a:off x="6674960" y="30986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6960" y="3080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14:cNvPr>
              <p14:cNvContentPartPr/>
              <p14:nvPr/>
            </p14:nvContentPartPr>
            <p14:xfrm>
              <a:off x="7172480" y="3196240"/>
              <a:ext cx="114840" cy="148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4480" y="3178240"/>
                <a:ext cx="150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14:cNvPr>
              <p14:cNvContentPartPr/>
              <p14:nvPr/>
            </p14:nvContentPartPr>
            <p14:xfrm>
              <a:off x="8009120" y="2986720"/>
              <a:ext cx="840240" cy="28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91480" y="2969058"/>
                <a:ext cx="87588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14:cNvPr>
              <p14:cNvContentPartPr/>
              <p14:nvPr/>
            </p14:nvContentPartPr>
            <p14:xfrm>
              <a:off x="7560920" y="3060520"/>
              <a:ext cx="370440" cy="262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42920" y="3042856"/>
                <a:ext cx="406080" cy="29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14:cNvPr>
              <p14:cNvContentPartPr/>
              <p14:nvPr/>
            </p14:nvContentPartPr>
            <p14:xfrm>
              <a:off x="6651920" y="3220360"/>
              <a:ext cx="428760" cy="123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33920" y="3202308"/>
                <a:ext cx="464400" cy="159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14:cNvPr>
              <p14:cNvContentPartPr/>
              <p14:nvPr/>
            </p14:nvContentPartPr>
            <p14:xfrm>
              <a:off x="284240" y="3572440"/>
              <a:ext cx="1535760" cy="410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6600" y="3554785"/>
                <a:ext cx="1571400" cy="446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14:cNvPr>
              <p14:cNvContentPartPr/>
              <p14:nvPr/>
            </p14:nvContentPartPr>
            <p14:xfrm>
              <a:off x="2110880" y="3639760"/>
              <a:ext cx="190440" cy="51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92880" y="3622120"/>
                <a:ext cx="2260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14:cNvPr>
              <p14:cNvContentPartPr/>
              <p14:nvPr/>
            </p14:nvContentPartPr>
            <p14:xfrm>
              <a:off x="2412920" y="3646960"/>
              <a:ext cx="46080" cy="349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394920" y="3628960"/>
                <a:ext cx="81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14:cNvPr>
              <p14:cNvContentPartPr/>
              <p14:nvPr/>
            </p14:nvContentPartPr>
            <p14:xfrm>
              <a:off x="2515880" y="3880960"/>
              <a:ext cx="24120" cy="7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97880" y="3862960"/>
                <a:ext cx="59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14:cNvPr>
              <p14:cNvContentPartPr/>
              <p14:nvPr/>
            </p14:nvContentPartPr>
            <p14:xfrm>
              <a:off x="2549720" y="369808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208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14:cNvPr>
              <p14:cNvContentPartPr/>
              <p14:nvPr/>
            </p14:nvContentPartPr>
            <p14:xfrm>
              <a:off x="2641880" y="3780880"/>
              <a:ext cx="161280" cy="226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24240" y="3762880"/>
                <a:ext cx="196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14:cNvPr>
              <p14:cNvContentPartPr/>
              <p14:nvPr/>
            </p14:nvContentPartPr>
            <p14:xfrm>
              <a:off x="2869760" y="3748840"/>
              <a:ext cx="96840" cy="170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52120" y="3730840"/>
                <a:ext cx="132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14:cNvPr>
              <p14:cNvContentPartPr/>
              <p14:nvPr/>
            </p14:nvContentPartPr>
            <p14:xfrm>
              <a:off x="3321560" y="3636880"/>
              <a:ext cx="61560" cy="314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03920" y="3619240"/>
                <a:ext cx="97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14:cNvPr>
              <p14:cNvContentPartPr/>
              <p14:nvPr/>
            </p14:nvContentPartPr>
            <p14:xfrm>
              <a:off x="3250640" y="3780520"/>
              <a:ext cx="234000" cy="2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33000" y="3762880"/>
                <a:ext cx="269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14:cNvPr>
              <p14:cNvContentPartPr/>
              <p14:nvPr/>
            </p14:nvContentPartPr>
            <p14:xfrm>
              <a:off x="3493280" y="3616720"/>
              <a:ext cx="191520" cy="324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5640" y="3598720"/>
                <a:ext cx="227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14:cNvPr>
              <p14:cNvContentPartPr/>
              <p14:nvPr/>
            </p14:nvContentPartPr>
            <p14:xfrm>
              <a:off x="3776240" y="3799240"/>
              <a:ext cx="103320" cy="174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8600" y="3781240"/>
                <a:ext cx="138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14:cNvPr>
              <p14:cNvContentPartPr/>
              <p14:nvPr/>
            </p14:nvContentPartPr>
            <p14:xfrm>
              <a:off x="4130840" y="3669280"/>
              <a:ext cx="228240" cy="322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13200" y="3651280"/>
                <a:ext cx="2638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14:cNvPr>
              <p14:cNvContentPartPr/>
              <p14:nvPr/>
            </p14:nvContentPartPr>
            <p14:xfrm>
              <a:off x="4456640" y="3850360"/>
              <a:ext cx="24120" cy="5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8640" y="3832720"/>
                <a:ext cx="59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14:cNvPr>
              <p14:cNvContentPartPr/>
              <p14:nvPr/>
            </p14:nvContentPartPr>
            <p14:xfrm>
              <a:off x="4449800" y="3687640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2160" y="3670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14:cNvPr>
              <p14:cNvContentPartPr/>
              <p14:nvPr/>
            </p14:nvContentPartPr>
            <p14:xfrm>
              <a:off x="4549160" y="3799960"/>
              <a:ext cx="78120" cy="162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1160" y="3781960"/>
                <a:ext cx="113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14:cNvPr>
              <p14:cNvContentPartPr/>
              <p14:nvPr/>
            </p14:nvContentPartPr>
            <p14:xfrm>
              <a:off x="4661840" y="3811480"/>
              <a:ext cx="122760" cy="143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43840" y="3793480"/>
                <a:ext cx="158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14:cNvPr>
              <p14:cNvContentPartPr/>
              <p14:nvPr/>
            </p14:nvContentPartPr>
            <p14:xfrm>
              <a:off x="4896560" y="3779080"/>
              <a:ext cx="135720" cy="164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78560" y="3761080"/>
                <a:ext cx="171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14:cNvPr>
              <p14:cNvContentPartPr/>
              <p14:nvPr/>
            </p14:nvContentPartPr>
            <p14:xfrm>
              <a:off x="5101400" y="3667120"/>
              <a:ext cx="25200" cy="249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3400" y="3649480"/>
                <a:ext cx="60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14:cNvPr>
              <p14:cNvContentPartPr/>
              <p14:nvPr/>
            </p14:nvContentPartPr>
            <p14:xfrm>
              <a:off x="5018600" y="3799240"/>
              <a:ext cx="127080" cy="6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00960" y="3781600"/>
                <a:ext cx="162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14:cNvPr>
              <p14:cNvContentPartPr/>
              <p14:nvPr/>
            </p14:nvContentPartPr>
            <p14:xfrm>
              <a:off x="5232080" y="3839920"/>
              <a:ext cx="12240" cy="75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4440" y="3822280"/>
                <a:ext cx="4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14:cNvPr>
              <p14:cNvContentPartPr/>
              <p14:nvPr/>
            </p14:nvContentPartPr>
            <p14:xfrm>
              <a:off x="5242160" y="375856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4160" y="374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14:cNvPr>
              <p14:cNvContentPartPr/>
              <p14:nvPr/>
            </p14:nvContentPartPr>
            <p14:xfrm>
              <a:off x="5352680" y="3798520"/>
              <a:ext cx="123480" cy="11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35040" y="3780880"/>
                <a:ext cx="159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14:cNvPr>
              <p14:cNvContentPartPr/>
              <p14:nvPr/>
            </p14:nvContentPartPr>
            <p14:xfrm>
              <a:off x="5605760" y="3789520"/>
              <a:ext cx="195480" cy="12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88120" y="3771520"/>
                <a:ext cx="23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14:cNvPr>
              <p14:cNvContentPartPr/>
              <p14:nvPr/>
            </p14:nvContentPartPr>
            <p14:xfrm>
              <a:off x="6093560" y="3650560"/>
              <a:ext cx="244800" cy="545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075920" y="3632920"/>
                <a:ext cx="2804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14:cNvPr>
              <p14:cNvContentPartPr/>
              <p14:nvPr/>
            </p14:nvContentPartPr>
            <p14:xfrm>
              <a:off x="7518080" y="3572440"/>
              <a:ext cx="411480" cy="551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00080" y="3554800"/>
                <a:ext cx="44712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14:cNvPr>
              <p14:cNvContentPartPr/>
              <p14:nvPr/>
            </p14:nvContentPartPr>
            <p14:xfrm>
              <a:off x="6583520" y="3657400"/>
              <a:ext cx="641160" cy="280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65530" y="3639400"/>
                <a:ext cx="6767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14:cNvPr>
              <p14:cNvContentPartPr/>
              <p14:nvPr/>
            </p14:nvContentPartPr>
            <p14:xfrm>
              <a:off x="8015600" y="3545080"/>
              <a:ext cx="778680" cy="538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97960" y="3527440"/>
                <a:ext cx="81432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69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14:cNvPr>
              <p14:cNvContentPartPr/>
              <p14:nvPr/>
            </p14:nvContentPartPr>
            <p14:xfrm>
              <a:off x="1940240" y="2343760"/>
              <a:ext cx="821520" cy="43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22240" y="2326105"/>
                <a:ext cx="857160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14:cNvPr>
              <p14:cNvContentPartPr/>
              <p14:nvPr/>
            </p14:nvContentPartPr>
            <p14:xfrm>
              <a:off x="3137600" y="2541400"/>
              <a:ext cx="34956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9600" y="2523760"/>
                <a:ext cx="385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14:cNvPr>
              <p14:cNvContentPartPr/>
              <p14:nvPr/>
            </p14:nvContentPartPr>
            <p14:xfrm>
              <a:off x="3940400" y="2356720"/>
              <a:ext cx="164880" cy="352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22760" y="2338720"/>
                <a:ext cx="200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14:cNvPr>
              <p14:cNvContentPartPr/>
              <p14:nvPr/>
            </p14:nvContentPartPr>
            <p14:xfrm>
              <a:off x="3601640" y="2543920"/>
              <a:ext cx="235080" cy="15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83668" y="2525920"/>
                <a:ext cx="270666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14:cNvPr>
              <p14:cNvContentPartPr/>
              <p14:nvPr/>
            </p14:nvContentPartPr>
            <p14:xfrm>
              <a:off x="6075200" y="2367160"/>
              <a:ext cx="629280" cy="50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57560" y="2349160"/>
                <a:ext cx="6649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14:cNvPr>
              <p14:cNvContentPartPr/>
              <p14:nvPr/>
            </p14:nvContentPartPr>
            <p14:xfrm>
              <a:off x="4549520" y="2354920"/>
              <a:ext cx="1099080" cy="396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31874" y="2337280"/>
                <a:ext cx="1134732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14:cNvPr>
              <p14:cNvContentPartPr/>
              <p14:nvPr/>
            </p14:nvContentPartPr>
            <p14:xfrm>
              <a:off x="7098320" y="2583160"/>
              <a:ext cx="296640" cy="14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0680" y="2565160"/>
                <a:ext cx="3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14:cNvPr>
              <p14:cNvContentPartPr/>
              <p14:nvPr/>
            </p14:nvContentPartPr>
            <p14:xfrm>
              <a:off x="7596200" y="2426560"/>
              <a:ext cx="129276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8555" y="2408560"/>
                <a:ext cx="13284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14:cNvPr>
              <p14:cNvContentPartPr/>
              <p14:nvPr/>
            </p14:nvContentPartPr>
            <p14:xfrm>
              <a:off x="3011960" y="3103360"/>
              <a:ext cx="380520" cy="147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93960" y="3085720"/>
                <a:ext cx="41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14:cNvPr>
              <p14:cNvContentPartPr/>
              <p14:nvPr/>
            </p14:nvContentPartPr>
            <p14:xfrm>
              <a:off x="3840320" y="3017320"/>
              <a:ext cx="851400" cy="41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2680" y="2999336"/>
                <a:ext cx="887040" cy="44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14:cNvPr>
              <p14:cNvContentPartPr/>
              <p14:nvPr/>
            </p14:nvContentPartPr>
            <p14:xfrm>
              <a:off x="1828280" y="2894920"/>
              <a:ext cx="859680" cy="334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40" y="2877280"/>
                <a:ext cx="89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14:cNvPr>
              <p14:cNvContentPartPr/>
              <p14:nvPr/>
            </p14:nvContentPartPr>
            <p14:xfrm>
              <a:off x="507800" y="2837680"/>
              <a:ext cx="1044360" cy="667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9800" y="2820040"/>
                <a:ext cx="10800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14:cNvPr>
              <p14:cNvContentPartPr/>
              <p14:nvPr/>
            </p14:nvContentPartPr>
            <p14:xfrm>
              <a:off x="5008160" y="2896360"/>
              <a:ext cx="27072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90520" y="2878360"/>
                <a:ext cx="3063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14:cNvPr>
              <p14:cNvContentPartPr/>
              <p14:nvPr/>
            </p14:nvContentPartPr>
            <p14:xfrm>
              <a:off x="5363840" y="2925880"/>
              <a:ext cx="61920" cy="37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45840" y="2907880"/>
                <a:ext cx="97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14:cNvPr>
              <p14:cNvContentPartPr/>
              <p14:nvPr/>
            </p14:nvContentPartPr>
            <p14:xfrm>
              <a:off x="5512160" y="3179680"/>
              <a:ext cx="252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494160" y="3161680"/>
                <a:ext cx="6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14:cNvPr>
              <p14:cNvContentPartPr/>
              <p14:nvPr/>
            </p14:nvContentPartPr>
            <p14:xfrm>
              <a:off x="5534840" y="2986720"/>
              <a:ext cx="288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6840" y="29690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14:cNvPr>
              <p14:cNvContentPartPr/>
              <p14:nvPr/>
            </p14:nvContentPartPr>
            <p14:xfrm>
              <a:off x="5680640" y="3118840"/>
              <a:ext cx="26244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63000" y="3101200"/>
                <a:ext cx="298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14:cNvPr>
              <p14:cNvContentPartPr/>
              <p14:nvPr/>
            </p14:nvContentPartPr>
            <p14:xfrm>
              <a:off x="6199400" y="2965120"/>
              <a:ext cx="181800" cy="56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81400" y="2947120"/>
                <a:ext cx="217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14:cNvPr>
              <p14:cNvContentPartPr/>
              <p14:nvPr/>
            </p14:nvContentPartPr>
            <p14:xfrm>
              <a:off x="6452840" y="3179680"/>
              <a:ext cx="110880" cy="16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4840" y="3161680"/>
                <a:ext cx="1465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14:cNvPr>
              <p14:cNvContentPartPr/>
              <p14:nvPr/>
            </p14:nvContentPartPr>
            <p14:xfrm>
              <a:off x="6674960" y="30986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6960" y="3080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14:cNvPr>
              <p14:cNvContentPartPr/>
              <p14:nvPr/>
            </p14:nvContentPartPr>
            <p14:xfrm>
              <a:off x="7172480" y="3196240"/>
              <a:ext cx="114840" cy="148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4480" y="3178240"/>
                <a:ext cx="150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14:cNvPr>
              <p14:cNvContentPartPr/>
              <p14:nvPr/>
            </p14:nvContentPartPr>
            <p14:xfrm>
              <a:off x="8009120" y="2986720"/>
              <a:ext cx="840240" cy="28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91480" y="2969058"/>
                <a:ext cx="87588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14:cNvPr>
              <p14:cNvContentPartPr/>
              <p14:nvPr/>
            </p14:nvContentPartPr>
            <p14:xfrm>
              <a:off x="7560920" y="3060520"/>
              <a:ext cx="370440" cy="262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42920" y="3042856"/>
                <a:ext cx="406080" cy="29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14:cNvPr>
              <p14:cNvContentPartPr/>
              <p14:nvPr/>
            </p14:nvContentPartPr>
            <p14:xfrm>
              <a:off x="6651920" y="3220360"/>
              <a:ext cx="428760" cy="123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33920" y="3202308"/>
                <a:ext cx="464400" cy="159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14:cNvPr>
              <p14:cNvContentPartPr/>
              <p14:nvPr/>
            </p14:nvContentPartPr>
            <p14:xfrm>
              <a:off x="284240" y="3572440"/>
              <a:ext cx="1535760" cy="410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6600" y="3554785"/>
                <a:ext cx="1571400" cy="446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14:cNvPr>
              <p14:cNvContentPartPr/>
              <p14:nvPr/>
            </p14:nvContentPartPr>
            <p14:xfrm>
              <a:off x="2110880" y="3639760"/>
              <a:ext cx="190440" cy="51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92880" y="3622120"/>
                <a:ext cx="2260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14:cNvPr>
              <p14:cNvContentPartPr/>
              <p14:nvPr/>
            </p14:nvContentPartPr>
            <p14:xfrm>
              <a:off x="2412920" y="3646960"/>
              <a:ext cx="46080" cy="349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394920" y="3628960"/>
                <a:ext cx="81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14:cNvPr>
              <p14:cNvContentPartPr/>
              <p14:nvPr/>
            </p14:nvContentPartPr>
            <p14:xfrm>
              <a:off x="2515880" y="3880960"/>
              <a:ext cx="24120" cy="7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97880" y="3862960"/>
                <a:ext cx="59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14:cNvPr>
              <p14:cNvContentPartPr/>
              <p14:nvPr/>
            </p14:nvContentPartPr>
            <p14:xfrm>
              <a:off x="2549720" y="369808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208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14:cNvPr>
              <p14:cNvContentPartPr/>
              <p14:nvPr/>
            </p14:nvContentPartPr>
            <p14:xfrm>
              <a:off x="2641880" y="3780880"/>
              <a:ext cx="161280" cy="226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24240" y="3762880"/>
                <a:ext cx="196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14:cNvPr>
              <p14:cNvContentPartPr/>
              <p14:nvPr/>
            </p14:nvContentPartPr>
            <p14:xfrm>
              <a:off x="2869760" y="3748840"/>
              <a:ext cx="96840" cy="170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52120" y="3730840"/>
                <a:ext cx="132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14:cNvPr>
              <p14:cNvContentPartPr/>
              <p14:nvPr/>
            </p14:nvContentPartPr>
            <p14:xfrm>
              <a:off x="3321560" y="3636880"/>
              <a:ext cx="61560" cy="314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03920" y="3619240"/>
                <a:ext cx="97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14:cNvPr>
              <p14:cNvContentPartPr/>
              <p14:nvPr/>
            </p14:nvContentPartPr>
            <p14:xfrm>
              <a:off x="3250640" y="3780520"/>
              <a:ext cx="234000" cy="2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33000" y="3762880"/>
                <a:ext cx="269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14:cNvPr>
              <p14:cNvContentPartPr/>
              <p14:nvPr/>
            </p14:nvContentPartPr>
            <p14:xfrm>
              <a:off x="3493280" y="3616720"/>
              <a:ext cx="191520" cy="324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5640" y="3598720"/>
                <a:ext cx="227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14:cNvPr>
              <p14:cNvContentPartPr/>
              <p14:nvPr/>
            </p14:nvContentPartPr>
            <p14:xfrm>
              <a:off x="3776240" y="3799240"/>
              <a:ext cx="103320" cy="174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8600" y="3781240"/>
                <a:ext cx="138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14:cNvPr>
              <p14:cNvContentPartPr/>
              <p14:nvPr/>
            </p14:nvContentPartPr>
            <p14:xfrm>
              <a:off x="4130840" y="3669280"/>
              <a:ext cx="228240" cy="322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13200" y="3651280"/>
                <a:ext cx="2638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14:cNvPr>
              <p14:cNvContentPartPr/>
              <p14:nvPr/>
            </p14:nvContentPartPr>
            <p14:xfrm>
              <a:off x="4456640" y="3850360"/>
              <a:ext cx="24120" cy="5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8640" y="3832720"/>
                <a:ext cx="59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14:cNvPr>
              <p14:cNvContentPartPr/>
              <p14:nvPr/>
            </p14:nvContentPartPr>
            <p14:xfrm>
              <a:off x="4449800" y="3687640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2160" y="3670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14:cNvPr>
              <p14:cNvContentPartPr/>
              <p14:nvPr/>
            </p14:nvContentPartPr>
            <p14:xfrm>
              <a:off x="4549160" y="3799960"/>
              <a:ext cx="78120" cy="162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1160" y="3781960"/>
                <a:ext cx="113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14:cNvPr>
              <p14:cNvContentPartPr/>
              <p14:nvPr/>
            </p14:nvContentPartPr>
            <p14:xfrm>
              <a:off x="4661840" y="3811480"/>
              <a:ext cx="122760" cy="143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43840" y="3793480"/>
                <a:ext cx="158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14:cNvPr>
              <p14:cNvContentPartPr/>
              <p14:nvPr/>
            </p14:nvContentPartPr>
            <p14:xfrm>
              <a:off x="4896560" y="3779080"/>
              <a:ext cx="135720" cy="164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78560" y="3761080"/>
                <a:ext cx="171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14:cNvPr>
              <p14:cNvContentPartPr/>
              <p14:nvPr/>
            </p14:nvContentPartPr>
            <p14:xfrm>
              <a:off x="5101400" y="3667120"/>
              <a:ext cx="25200" cy="249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3400" y="3649480"/>
                <a:ext cx="60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14:cNvPr>
              <p14:cNvContentPartPr/>
              <p14:nvPr/>
            </p14:nvContentPartPr>
            <p14:xfrm>
              <a:off x="5018600" y="3799240"/>
              <a:ext cx="127080" cy="6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00960" y="3781600"/>
                <a:ext cx="162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14:cNvPr>
              <p14:cNvContentPartPr/>
              <p14:nvPr/>
            </p14:nvContentPartPr>
            <p14:xfrm>
              <a:off x="5232080" y="3839920"/>
              <a:ext cx="12240" cy="75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4440" y="3822280"/>
                <a:ext cx="4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14:cNvPr>
              <p14:cNvContentPartPr/>
              <p14:nvPr/>
            </p14:nvContentPartPr>
            <p14:xfrm>
              <a:off x="5242160" y="375856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4160" y="374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14:cNvPr>
              <p14:cNvContentPartPr/>
              <p14:nvPr/>
            </p14:nvContentPartPr>
            <p14:xfrm>
              <a:off x="5352680" y="3798520"/>
              <a:ext cx="123480" cy="11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35040" y="3780880"/>
                <a:ext cx="159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14:cNvPr>
              <p14:cNvContentPartPr/>
              <p14:nvPr/>
            </p14:nvContentPartPr>
            <p14:xfrm>
              <a:off x="5605760" y="3789520"/>
              <a:ext cx="195480" cy="12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88120" y="3771520"/>
                <a:ext cx="23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14:cNvPr>
              <p14:cNvContentPartPr/>
              <p14:nvPr/>
            </p14:nvContentPartPr>
            <p14:xfrm>
              <a:off x="6093560" y="3650560"/>
              <a:ext cx="244800" cy="545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075920" y="3632920"/>
                <a:ext cx="2804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14:cNvPr>
              <p14:cNvContentPartPr/>
              <p14:nvPr/>
            </p14:nvContentPartPr>
            <p14:xfrm>
              <a:off x="7518080" y="3572440"/>
              <a:ext cx="411480" cy="551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00080" y="3554800"/>
                <a:ext cx="44712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14:cNvPr>
              <p14:cNvContentPartPr/>
              <p14:nvPr/>
            </p14:nvContentPartPr>
            <p14:xfrm>
              <a:off x="6583520" y="3657400"/>
              <a:ext cx="641160" cy="280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65530" y="3639400"/>
                <a:ext cx="6767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14:cNvPr>
              <p14:cNvContentPartPr/>
              <p14:nvPr/>
            </p14:nvContentPartPr>
            <p14:xfrm>
              <a:off x="8015600" y="3545080"/>
              <a:ext cx="778680" cy="538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97960" y="3527440"/>
                <a:ext cx="814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14:cNvPr>
              <p14:cNvContentPartPr/>
              <p14:nvPr/>
            </p14:nvContentPartPr>
            <p14:xfrm>
              <a:off x="2082440" y="4464520"/>
              <a:ext cx="459000" cy="32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064440" y="4446520"/>
                <a:ext cx="494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14:cNvPr>
              <p14:cNvContentPartPr/>
              <p14:nvPr/>
            </p14:nvContentPartPr>
            <p14:xfrm>
              <a:off x="2702360" y="4591600"/>
              <a:ext cx="18396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84360" y="4573600"/>
                <a:ext cx="21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14:cNvPr>
              <p14:cNvContentPartPr/>
              <p14:nvPr/>
            </p14:nvContentPartPr>
            <p14:xfrm>
              <a:off x="2722520" y="4672960"/>
              <a:ext cx="14220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704880" y="4655320"/>
                <a:ext cx="177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14:cNvPr>
              <p14:cNvContentPartPr/>
              <p14:nvPr/>
            </p14:nvContentPartPr>
            <p14:xfrm>
              <a:off x="3047600" y="4622200"/>
              <a:ext cx="12132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029600" y="46045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14:cNvPr>
              <p14:cNvContentPartPr/>
              <p14:nvPr/>
            </p14:nvContentPartPr>
            <p14:xfrm>
              <a:off x="3321920" y="4398640"/>
              <a:ext cx="18360" cy="17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304280" y="4381000"/>
                <a:ext cx="54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14:cNvPr>
              <p14:cNvContentPartPr/>
              <p14:nvPr/>
            </p14:nvContentPartPr>
            <p14:xfrm>
              <a:off x="3261080" y="4583680"/>
              <a:ext cx="164160" cy="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243080" y="4565680"/>
                <a:ext cx="19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14:cNvPr>
              <p14:cNvContentPartPr/>
              <p14:nvPr/>
            </p14:nvContentPartPr>
            <p14:xfrm>
              <a:off x="3271160" y="4674760"/>
              <a:ext cx="120960" cy="139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253160" y="4657120"/>
                <a:ext cx="156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14:cNvPr>
              <p14:cNvContentPartPr/>
              <p14:nvPr/>
            </p14:nvContentPartPr>
            <p14:xfrm>
              <a:off x="3551600" y="4388920"/>
              <a:ext cx="16200" cy="36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33600" y="4370920"/>
                <a:ext cx="51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14:cNvPr>
              <p14:cNvContentPartPr/>
              <p14:nvPr/>
            </p14:nvContentPartPr>
            <p14:xfrm>
              <a:off x="3558080" y="4490080"/>
              <a:ext cx="182520" cy="230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40080" y="4472440"/>
                <a:ext cx="2181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14:cNvPr>
              <p14:cNvContentPartPr/>
              <p14:nvPr/>
            </p14:nvContentPartPr>
            <p14:xfrm>
              <a:off x="3820520" y="4398640"/>
              <a:ext cx="126360" cy="37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02880" y="4381000"/>
                <a:ext cx="162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14:cNvPr>
              <p14:cNvContentPartPr/>
              <p14:nvPr/>
            </p14:nvContentPartPr>
            <p14:xfrm>
              <a:off x="4033280" y="4327720"/>
              <a:ext cx="1128960" cy="429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15280" y="4310080"/>
                <a:ext cx="11646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14:cNvPr>
              <p14:cNvContentPartPr/>
              <p14:nvPr/>
            </p14:nvContentPartPr>
            <p14:xfrm>
              <a:off x="5479760" y="4650640"/>
              <a:ext cx="57600" cy="107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461760" y="4633000"/>
                <a:ext cx="932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14:cNvPr>
              <p14:cNvContentPartPr/>
              <p14:nvPr/>
            </p14:nvContentPartPr>
            <p14:xfrm>
              <a:off x="5789720" y="4518520"/>
              <a:ext cx="295920" cy="150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772080" y="4500520"/>
                <a:ext cx="331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14:cNvPr>
              <p14:cNvContentPartPr/>
              <p14:nvPr/>
            </p14:nvContentPartPr>
            <p14:xfrm>
              <a:off x="8351480" y="4378480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480" y="4360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14:cNvPr>
              <p14:cNvContentPartPr/>
              <p14:nvPr/>
            </p14:nvContentPartPr>
            <p14:xfrm>
              <a:off x="6959360" y="4368400"/>
              <a:ext cx="507240" cy="435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41360" y="4350760"/>
                <a:ext cx="542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14:cNvPr>
              <p14:cNvContentPartPr/>
              <p14:nvPr/>
            </p14:nvContentPartPr>
            <p14:xfrm>
              <a:off x="6512240" y="4409080"/>
              <a:ext cx="295920" cy="4377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494600" y="4391425"/>
                <a:ext cx="331560" cy="47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14:cNvPr>
              <p14:cNvContentPartPr/>
              <p14:nvPr/>
            </p14:nvContentPartPr>
            <p14:xfrm>
              <a:off x="6168800" y="4534000"/>
              <a:ext cx="210960" cy="128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51160" y="4516360"/>
                <a:ext cx="246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14:cNvPr>
              <p14:cNvContentPartPr/>
              <p14:nvPr/>
            </p14:nvContentPartPr>
            <p14:xfrm>
              <a:off x="7722560" y="4469560"/>
              <a:ext cx="1177920" cy="427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04565" y="4451920"/>
                <a:ext cx="1213549" cy="4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54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14:cNvPr>
              <p14:cNvContentPartPr/>
              <p14:nvPr/>
            </p14:nvContentPartPr>
            <p14:xfrm>
              <a:off x="1940240" y="2343760"/>
              <a:ext cx="821520" cy="43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22240" y="2326105"/>
                <a:ext cx="857160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14:cNvPr>
              <p14:cNvContentPartPr/>
              <p14:nvPr/>
            </p14:nvContentPartPr>
            <p14:xfrm>
              <a:off x="3137600" y="2541400"/>
              <a:ext cx="34956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9600" y="2523760"/>
                <a:ext cx="385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14:cNvPr>
              <p14:cNvContentPartPr/>
              <p14:nvPr/>
            </p14:nvContentPartPr>
            <p14:xfrm>
              <a:off x="3940400" y="2356720"/>
              <a:ext cx="164880" cy="352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22760" y="2338720"/>
                <a:ext cx="200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14:cNvPr>
              <p14:cNvContentPartPr/>
              <p14:nvPr/>
            </p14:nvContentPartPr>
            <p14:xfrm>
              <a:off x="3601640" y="2543920"/>
              <a:ext cx="235080" cy="15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83668" y="2525920"/>
                <a:ext cx="270666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14:cNvPr>
              <p14:cNvContentPartPr/>
              <p14:nvPr/>
            </p14:nvContentPartPr>
            <p14:xfrm>
              <a:off x="6075200" y="2367160"/>
              <a:ext cx="629280" cy="50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57560" y="2349160"/>
                <a:ext cx="6649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14:cNvPr>
              <p14:cNvContentPartPr/>
              <p14:nvPr/>
            </p14:nvContentPartPr>
            <p14:xfrm>
              <a:off x="4549520" y="2354920"/>
              <a:ext cx="1099080" cy="396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31874" y="2337280"/>
                <a:ext cx="1134732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14:cNvPr>
              <p14:cNvContentPartPr/>
              <p14:nvPr/>
            </p14:nvContentPartPr>
            <p14:xfrm>
              <a:off x="7098320" y="2583160"/>
              <a:ext cx="296640" cy="14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0680" y="2565160"/>
                <a:ext cx="3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14:cNvPr>
              <p14:cNvContentPartPr/>
              <p14:nvPr/>
            </p14:nvContentPartPr>
            <p14:xfrm>
              <a:off x="7596200" y="2426560"/>
              <a:ext cx="129276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8555" y="2408560"/>
                <a:ext cx="13284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14:cNvPr>
              <p14:cNvContentPartPr/>
              <p14:nvPr/>
            </p14:nvContentPartPr>
            <p14:xfrm>
              <a:off x="3011960" y="3103360"/>
              <a:ext cx="380520" cy="147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93960" y="3085720"/>
                <a:ext cx="41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14:cNvPr>
              <p14:cNvContentPartPr/>
              <p14:nvPr/>
            </p14:nvContentPartPr>
            <p14:xfrm>
              <a:off x="3840320" y="3017320"/>
              <a:ext cx="851400" cy="41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2680" y="2999336"/>
                <a:ext cx="887040" cy="44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14:cNvPr>
              <p14:cNvContentPartPr/>
              <p14:nvPr/>
            </p14:nvContentPartPr>
            <p14:xfrm>
              <a:off x="1828280" y="2894920"/>
              <a:ext cx="859680" cy="334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40" y="2877280"/>
                <a:ext cx="89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14:cNvPr>
              <p14:cNvContentPartPr/>
              <p14:nvPr/>
            </p14:nvContentPartPr>
            <p14:xfrm>
              <a:off x="507800" y="2837680"/>
              <a:ext cx="1044360" cy="667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9800" y="2820040"/>
                <a:ext cx="10800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14:cNvPr>
              <p14:cNvContentPartPr/>
              <p14:nvPr/>
            </p14:nvContentPartPr>
            <p14:xfrm>
              <a:off x="5008160" y="2896360"/>
              <a:ext cx="27072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90520" y="2878360"/>
                <a:ext cx="3063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14:cNvPr>
              <p14:cNvContentPartPr/>
              <p14:nvPr/>
            </p14:nvContentPartPr>
            <p14:xfrm>
              <a:off x="5363840" y="2925880"/>
              <a:ext cx="61920" cy="37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45840" y="2907880"/>
                <a:ext cx="97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14:cNvPr>
              <p14:cNvContentPartPr/>
              <p14:nvPr/>
            </p14:nvContentPartPr>
            <p14:xfrm>
              <a:off x="5512160" y="3179680"/>
              <a:ext cx="252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494160" y="3161680"/>
                <a:ext cx="6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14:cNvPr>
              <p14:cNvContentPartPr/>
              <p14:nvPr/>
            </p14:nvContentPartPr>
            <p14:xfrm>
              <a:off x="5534840" y="2986720"/>
              <a:ext cx="288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6840" y="29690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14:cNvPr>
              <p14:cNvContentPartPr/>
              <p14:nvPr/>
            </p14:nvContentPartPr>
            <p14:xfrm>
              <a:off x="5680640" y="3118840"/>
              <a:ext cx="26244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63000" y="3101200"/>
                <a:ext cx="298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14:cNvPr>
              <p14:cNvContentPartPr/>
              <p14:nvPr/>
            </p14:nvContentPartPr>
            <p14:xfrm>
              <a:off x="6199400" y="2965120"/>
              <a:ext cx="181800" cy="56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81400" y="2947120"/>
                <a:ext cx="217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14:cNvPr>
              <p14:cNvContentPartPr/>
              <p14:nvPr/>
            </p14:nvContentPartPr>
            <p14:xfrm>
              <a:off x="6452840" y="3179680"/>
              <a:ext cx="110880" cy="16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4840" y="3161680"/>
                <a:ext cx="1465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14:cNvPr>
              <p14:cNvContentPartPr/>
              <p14:nvPr/>
            </p14:nvContentPartPr>
            <p14:xfrm>
              <a:off x="6674960" y="30986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6960" y="3080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14:cNvPr>
              <p14:cNvContentPartPr/>
              <p14:nvPr/>
            </p14:nvContentPartPr>
            <p14:xfrm>
              <a:off x="7172480" y="3196240"/>
              <a:ext cx="114840" cy="148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4480" y="3178240"/>
                <a:ext cx="150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14:cNvPr>
              <p14:cNvContentPartPr/>
              <p14:nvPr/>
            </p14:nvContentPartPr>
            <p14:xfrm>
              <a:off x="8009120" y="2986720"/>
              <a:ext cx="840240" cy="28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91480" y="2969058"/>
                <a:ext cx="87588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14:cNvPr>
              <p14:cNvContentPartPr/>
              <p14:nvPr/>
            </p14:nvContentPartPr>
            <p14:xfrm>
              <a:off x="7560920" y="3060520"/>
              <a:ext cx="370440" cy="262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42920" y="3042856"/>
                <a:ext cx="406080" cy="29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14:cNvPr>
              <p14:cNvContentPartPr/>
              <p14:nvPr/>
            </p14:nvContentPartPr>
            <p14:xfrm>
              <a:off x="6651920" y="3220360"/>
              <a:ext cx="428760" cy="123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33920" y="3202308"/>
                <a:ext cx="464400" cy="159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14:cNvPr>
              <p14:cNvContentPartPr/>
              <p14:nvPr/>
            </p14:nvContentPartPr>
            <p14:xfrm>
              <a:off x="284240" y="3572440"/>
              <a:ext cx="1535760" cy="410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6600" y="3554785"/>
                <a:ext cx="1571400" cy="446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14:cNvPr>
              <p14:cNvContentPartPr/>
              <p14:nvPr/>
            </p14:nvContentPartPr>
            <p14:xfrm>
              <a:off x="2110880" y="3639760"/>
              <a:ext cx="190440" cy="51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92880" y="3622120"/>
                <a:ext cx="2260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14:cNvPr>
              <p14:cNvContentPartPr/>
              <p14:nvPr/>
            </p14:nvContentPartPr>
            <p14:xfrm>
              <a:off x="2412920" y="3646960"/>
              <a:ext cx="46080" cy="349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394920" y="3628960"/>
                <a:ext cx="81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14:cNvPr>
              <p14:cNvContentPartPr/>
              <p14:nvPr/>
            </p14:nvContentPartPr>
            <p14:xfrm>
              <a:off x="2515880" y="3880960"/>
              <a:ext cx="24120" cy="7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97880" y="3862960"/>
                <a:ext cx="59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14:cNvPr>
              <p14:cNvContentPartPr/>
              <p14:nvPr/>
            </p14:nvContentPartPr>
            <p14:xfrm>
              <a:off x="2549720" y="369808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208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14:cNvPr>
              <p14:cNvContentPartPr/>
              <p14:nvPr/>
            </p14:nvContentPartPr>
            <p14:xfrm>
              <a:off x="2641880" y="3780880"/>
              <a:ext cx="161280" cy="226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24240" y="3762880"/>
                <a:ext cx="196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14:cNvPr>
              <p14:cNvContentPartPr/>
              <p14:nvPr/>
            </p14:nvContentPartPr>
            <p14:xfrm>
              <a:off x="2869760" y="3748840"/>
              <a:ext cx="96840" cy="170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52120" y="3730840"/>
                <a:ext cx="132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14:cNvPr>
              <p14:cNvContentPartPr/>
              <p14:nvPr/>
            </p14:nvContentPartPr>
            <p14:xfrm>
              <a:off x="3321560" y="3636880"/>
              <a:ext cx="61560" cy="314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03920" y="3619240"/>
                <a:ext cx="97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14:cNvPr>
              <p14:cNvContentPartPr/>
              <p14:nvPr/>
            </p14:nvContentPartPr>
            <p14:xfrm>
              <a:off x="3250640" y="3780520"/>
              <a:ext cx="234000" cy="2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33000" y="3762880"/>
                <a:ext cx="269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14:cNvPr>
              <p14:cNvContentPartPr/>
              <p14:nvPr/>
            </p14:nvContentPartPr>
            <p14:xfrm>
              <a:off x="3493280" y="3616720"/>
              <a:ext cx="191520" cy="324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5640" y="3598720"/>
                <a:ext cx="227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14:cNvPr>
              <p14:cNvContentPartPr/>
              <p14:nvPr/>
            </p14:nvContentPartPr>
            <p14:xfrm>
              <a:off x="3776240" y="3799240"/>
              <a:ext cx="103320" cy="174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8600" y="3781240"/>
                <a:ext cx="138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14:cNvPr>
              <p14:cNvContentPartPr/>
              <p14:nvPr/>
            </p14:nvContentPartPr>
            <p14:xfrm>
              <a:off x="4130840" y="3669280"/>
              <a:ext cx="228240" cy="322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13200" y="3651280"/>
                <a:ext cx="2638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14:cNvPr>
              <p14:cNvContentPartPr/>
              <p14:nvPr/>
            </p14:nvContentPartPr>
            <p14:xfrm>
              <a:off x="4456640" y="3850360"/>
              <a:ext cx="24120" cy="5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8640" y="3832720"/>
                <a:ext cx="59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14:cNvPr>
              <p14:cNvContentPartPr/>
              <p14:nvPr/>
            </p14:nvContentPartPr>
            <p14:xfrm>
              <a:off x="4449800" y="3687640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2160" y="3670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14:cNvPr>
              <p14:cNvContentPartPr/>
              <p14:nvPr/>
            </p14:nvContentPartPr>
            <p14:xfrm>
              <a:off x="4549160" y="3799960"/>
              <a:ext cx="78120" cy="162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1160" y="3781960"/>
                <a:ext cx="113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14:cNvPr>
              <p14:cNvContentPartPr/>
              <p14:nvPr/>
            </p14:nvContentPartPr>
            <p14:xfrm>
              <a:off x="4661840" y="3811480"/>
              <a:ext cx="122760" cy="143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43840" y="3793480"/>
                <a:ext cx="158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14:cNvPr>
              <p14:cNvContentPartPr/>
              <p14:nvPr/>
            </p14:nvContentPartPr>
            <p14:xfrm>
              <a:off x="4896560" y="3779080"/>
              <a:ext cx="135720" cy="164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78560" y="3761080"/>
                <a:ext cx="171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14:cNvPr>
              <p14:cNvContentPartPr/>
              <p14:nvPr/>
            </p14:nvContentPartPr>
            <p14:xfrm>
              <a:off x="5101400" y="3667120"/>
              <a:ext cx="25200" cy="249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3400" y="3649480"/>
                <a:ext cx="60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14:cNvPr>
              <p14:cNvContentPartPr/>
              <p14:nvPr/>
            </p14:nvContentPartPr>
            <p14:xfrm>
              <a:off x="5018600" y="3799240"/>
              <a:ext cx="127080" cy="6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00960" y="3781600"/>
                <a:ext cx="162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14:cNvPr>
              <p14:cNvContentPartPr/>
              <p14:nvPr/>
            </p14:nvContentPartPr>
            <p14:xfrm>
              <a:off x="5232080" y="3839920"/>
              <a:ext cx="12240" cy="75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4440" y="3822280"/>
                <a:ext cx="4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14:cNvPr>
              <p14:cNvContentPartPr/>
              <p14:nvPr/>
            </p14:nvContentPartPr>
            <p14:xfrm>
              <a:off x="5242160" y="375856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4160" y="374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14:cNvPr>
              <p14:cNvContentPartPr/>
              <p14:nvPr/>
            </p14:nvContentPartPr>
            <p14:xfrm>
              <a:off x="5352680" y="3798520"/>
              <a:ext cx="123480" cy="11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35040" y="3780880"/>
                <a:ext cx="159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14:cNvPr>
              <p14:cNvContentPartPr/>
              <p14:nvPr/>
            </p14:nvContentPartPr>
            <p14:xfrm>
              <a:off x="5605760" y="3789520"/>
              <a:ext cx="195480" cy="12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88120" y="3771520"/>
                <a:ext cx="23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14:cNvPr>
              <p14:cNvContentPartPr/>
              <p14:nvPr/>
            </p14:nvContentPartPr>
            <p14:xfrm>
              <a:off x="6093560" y="3650560"/>
              <a:ext cx="244800" cy="545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075920" y="3632920"/>
                <a:ext cx="2804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14:cNvPr>
              <p14:cNvContentPartPr/>
              <p14:nvPr/>
            </p14:nvContentPartPr>
            <p14:xfrm>
              <a:off x="7518080" y="3572440"/>
              <a:ext cx="411480" cy="551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00080" y="3554800"/>
                <a:ext cx="44712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14:cNvPr>
              <p14:cNvContentPartPr/>
              <p14:nvPr/>
            </p14:nvContentPartPr>
            <p14:xfrm>
              <a:off x="6583520" y="3657400"/>
              <a:ext cx="641160" cy="280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65530" y="3639400"/>
                <a:ext cx="6767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14:cNvPr>
              <p14:cNvContentPartPr/>
              <p14:nvPr/>
            </p14:nvContentPartPr>
            <p14:xfrm>
              <a:off x="8015600" y="3545080"/>
              <a:ext cx="778680" cy="538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97960" y="3527440"/>
                <a:ext cx="814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14:cNvPr>
              <p14:cNvContentPartPr/>
              <p14:nvPr/>
            </p14:nvContentPartPr>
            <p14:xfrm>
              <a:off x="2082440" y="4464520"/>
              <a:ext cx="459000" cy="32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064440" y="4446520"/>
                <a:ext cx="494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14:cNvPr>
              <p14:cNvContentPartPr/>
              <p14:nvPr/>
            </p14:nvContentPartPr>
            <p14:xfrm>
              <a:off x="2702360" y="4591600"/>
              <a:ext cx="18396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84360" y="4573600"/>
                <a:ext cx="21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14:cNvPr>
              <p14:cNvContentPartPr/>
              <p14:nvPr/>
            </p14:nvContentPartPr>
            <p14:xfrm>
              <a:off x="2722520" y="4672960"/>
              <a:ext cx="14220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704880" y="4655320"/>
                <a:ext cx="177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14:cNvPr>
              <p14:cNvContentPartPr/>
              <p14:nvPr/>
            </p14:nvContentPartPr>
            <p14:xfrm>
              <a:off x="3047600" y="4622200"/>
              <a:ext cx="12132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029600" y="46045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14:cNvPr>
              <p14:cNvContentPartPr/>
              <p14:nvPr/>
            </p14:nvContentPartPr>
            <p14:xfrm>
              <a:off x="3321920" y="4398640"/>
              <a:ext cx="18360" cy="17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304280" y="4381000"/>
                <a:ext cx="54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14:cNvPr>
              <p14:cNvContentPartPr/>
              <p14:nvPr/>
            </p14:nvContentPartPr>
            <p14:xfrm>
              <a:off x="3261080" y="4583680"/>
              <a:ext cx="164160" cy="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243080" y="4565680"/>
                <a:ext cx="19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14:cNvPr>
              <p14:cNvContentPartPr/>
              <p14:nvPr/>
            </p14:nvContentPartPr>
            <p14:xfrm>
              <a:off x="3271160" y="4674760"/>
              <a:ext cx="120960" cy="139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253160" y="4657120"/>
                <a:ext cx="156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14:cNvPr>
              <p14:cNvContentPartPr/>
              <p14:nvPr/>
            </p14:nvContentPartPr>
            <p14:xfrm>
              <a:off x="3551600" y="4388920"/>
              <a:ext cx="16200" cy="36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33600" y="4370920"/>
                <a:ext cx="51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14:cNvPr>
              <p14:cNvContentPartPr/>
              <p14:nvPr/>
            </p14:nvContentPartPr>
            <p14:xfrm>
              <a:off x="3558080" y="4490080"/>
              <a:ext cx="182520" cy="230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40080" y="4472440"/>
                <a:ext cx="2181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14:cNvPr>
              <p14:cNvContentPartPr/>
              <p14:nvPr/>
            </p14:nvContentPartPr>
            <p14:xfrm>
              <a:off x="3820520" y="4398640"/>
              <a:ext cx="126360" cy="37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02880" y="4381000"/>
                <a:ext cx="162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14:cNvPr>
              <p14:cNvContentPartPr/>
              <p14:nvPr/>
            </p14:nvContentPartPr>
            <p14:xfrm>
              <a:off x="4033280" y="4327720"/>
              <a:ext cx="1128960" cy="429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15280" y="4310080"/>
                <a:ext cx="11646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14:cNvPr>
              <p14:cNvContentPartPr/>
              <p14:nvPr/>
            </p14:nvContentPartPr>
            <p14:xfrm>
              <a:off x="5479760" y="4650640"/>
              <a:ext cx="57600" cy="107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461760" y="4633000"/>
                <a:ext cx="932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14:cNvPr>
              <p14:cNvContentPartPr/>
              <p14:nvPr/>
            </p14:nvContentPartPr>
            <p14:xfrm>
              <a:off x="5789720" y="4518520"/>
              <a:ext cx="295920" cy="150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772080" y="4500520"/>
                <a:ext cx="331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14:cNvPr>
              <p14:cNvContentPartPr/>
              <p14:nvPr/>
            </p14:nvContentPartPr>
            <p14:xfrm>
              <a:off x="8351480" y="4378480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480" y="4360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14:cNvPr>
              <p14:cNvContentPartPr/>
              <p14:nvPr/>
            </p14:nvContentPartPr>
            <p14:xfrm>
              <a:off x="6959360" y="4368400"/>
              <a:ext cx="507240" cy="435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41360" y="4350760"/>
                <a:ext cx="542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14:cNvPr>
              <p14:cNvContentPartPr/>
              <p14:nvPr/>
            </p14:nvContentPartPr>
            <p14:xfrm>
              <a:off x="6512240" y="4409080"/>
              <a:ext cx="295920" cy="4377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494600" y="4391425"/>
                <a:ext cx="331560" cy="47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14:cNvPr>
              <p14:cNvContentPartPr/>
              <p14:nvPr/>
            </p14:nvContentPartPr>
            <p14:xfrm>
              <a:off x="6168800" y="4534000"/>
              <a:ext cx="210960" cy="128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51160" y="4516360"/>
                <a:ext cx="246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14:cNvPr>
              <p14:cNvContentPartPr/>
              <p14:nvPr/>
            </p14:nvContentPartPr>
            <p14:xfrm>
              <a:off x="7722560" y="4469560"/>
              <a:ext cx="1177920" cy="427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04565" y="4451920"/>
                <a:ext cx="1213549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14:cNvPr>
              <p14:cNvContentPartPr/>
              <p14:nvPr/>
            </p14:nvContentPartPr>
            <p14:xfrm>
              <a:off x="1442360" y="5221600"/>
              <a:ext cx="255600" cy="606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424695" y="5203960"/>
                <a:ext cx="29129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14:cNvPr>
              <p14:cNvContentPartPr/>
              <p14:nvPr/>
            </p14:nvContentPartPr>
            <p14:xfrm>
              <a:off x="628400" y="5255440"/>
              <a:ext cx="495000" cy="292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10747" y="5237440"/>
                <a:ext cx="530666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14:cNvPr>
              <p14:cNvContentPartPr/>
              <p14:nvPr/>
            </p14:nvContentPartPr>
            <p14:xfrm>
              <a:off x="2773280" y="5414560"/>
              <a:ext cx="19296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755640" y="539656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14:cNvPr>
              <p14:cNvContentPartPr/>
              <p14:nvPr/>
            </p14:nvContentPartPr>
            <p14:xfrm>
              <a:off x="2793800" y="5485480"/>
              <a:ext cx="233280" cy="31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75800" y="5467840"/>
                <a:ext cx="268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14:cNvPr>
              <p14:cNvContentPartPr/>
              <p14:nvPr/>
            </p14:nvContentPartPr>
            <p14:xfrm>
              <a:off x="3158480" y="5362360"/>
              <a:ext cx="264960" cy="187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40480" y="5344360"/>
                <a:ext cx="300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14:cNvPr>
              <p14:cNvContentPartPr/>
              <p14:nvPr/>
            </p14:nvContentPartPr>
            <p14:xfrm>
              <a:off x="2371880" y="5287840"/>
              <a:ext cx="198720" cy="316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54240" y="5269860"/>
                <a:ext cx="234360" cy="3516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04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14:cNvPr>
              <p14:cNvContentPartPr/>
              <p14:nvPr/>
            </p14:nvContentPartPr>
            <p14:xfrm>
              <a:off x="1940240" y="2343760"/>
              <a:ext cx="821520" cy="43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22240" y="2326105"/>
                <a:ext cx="857160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14:cNvPr>
              <p14:cNvContentPartPr/>
              <p14:nvPr/>
            </p14:nvContentPartPr>
            <p14:xfrm>
              <a:off x="3137600" y="2541400"/>
              <a:ext cx="34956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9600" y="2523760"/>
                <a:ext cx="385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14:cNvPr>
              <p14:cNvContentPartPr/>
              <p14:nvPr/>
            </p14:nvContentPartPr>
            <p14:xfrm>
              <a:off x="3940400" y="2356720"/>
              <a:ext cx="164880" cy="352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22760" y="2338720"/>
                <a:ext cx="200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14:cNvPr>
              <p14:cNvContentPartPr/>
              <p14:nvPr/>
            </p14:nvContentPartPr>
            <p14:xfrm>
              <a:off x="3601640" y="2543920"/>
              <a:ext cx="235080" cy="15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83668" y="2525920"/>
                <a:ext cx="270666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14:cNvPr>
              <p14:cNvContentPartPr/>
              <p14:nvPr/>
            </p14:nvContentPartPr>
            <p14:xfrm>
              <a:off x="6075200" y="2367160"/>
              <a:ext cx="629280" cy="50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57560" y="2349160"/>
                <a:ext cx="6649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14:cNvPr>
              <p14:cNvContentPartPr/>
              <p14:nvPr/>
            </p14:nvContentPartPr>
            <p14:xfrm>
              <a:off x="4549520" y="2354920"/>
              <a:ext cx="1099080" cy="396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31874" y="2337280"/>
                <a:ext cx="1134732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14:cNvPr>
              <p14:cNvContentPartPr/>
              <p14:nvPr/>
            </p14:nvContentPartPr>
            <p14:xfrm>
              <a:off x="7098320" y="2583160"/>
              <a:ext cx="296640" cy="14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0680" y="2565160"/>
                <a:ext cx="3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14:cNvPr>
              <p14:cNvContentPartPr/>
              <p14:nvPr/>
            </p14:nvContentPartPr>
            <p14:xfrm>
              <a:off x="7596200" y="2426560"/>
              <a:ext cx="129276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8555" y="2408560"/>
                <a:ext cx="13284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14:cNvPr>
              <p14:cNvContentPartPr/>
              <p14:nvPr/>
            </p14:nvContentPartPr>
            <p14:xfrm>
              <a:off x="3011960" y="3103360"/>
              <a:ext cx="380520" cy="147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93960" y="3085720"/>
                <a:ext cx="41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14:cNvPr>
              <p14:cNvContentPartPr/>
              <p14:nvPr/>
            </p14:nvContentPartPr>
            <p14:xfrm>
              <a:off x="3840320" y="3017320"/>
              <a:ext cx="851400" cy="41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2680" y="2999336"/>
                <a:ext cx="887040" cy="44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14:cNvPr>
              <p14:cNvContentPartPr/>
              <p14:nvPr/>
            </p14:nvContentPartPr>
            <p14:xfrm>
              <a:off x="1828280" y="2894920"/>
              <a:ext cx="859680" cy="334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40" y="2877280"/>
                <a:ext cx="89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14:cNvPr>
              <p14:cNvContentPartPr/>
              <p14:nvPr/>
            </p14:nvContentPartPr>
            <p14:xfrm>
              <a:off x="507800" y="2837680"/>
              <a:ext cx="1044360" cy="667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9800" y="2820040"/>
                <a:ext cx="10800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14:cNvPr>
              <p14:cNvContentPartPr/>
              <p14:nvPr/>
            </p14:nvContentPartPr>
            <p14:xfrm>
              <a:off x="5008160" y="2896360"/>
              <a:ext cx="27072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90520" y="2878360"/>
                <a:ext cx="3063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14:cNvPr>
              <p14:cNvContentPartPr/>
              <p14:nvPr/>
            </p14:nvContentPartPr>
            <p14:xfrm>
              <a:off x="5363840" y="2925880"/>
              <a:ext cx="61920" cy="37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45840" y="2907880"/>
                <a:ext cx="97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14:cNvPr>
              <p14:cNvContentPartPr/>
              <p14:nvPr/>
            </p14:nvContentPartPr>
            <p14:xfrm>
              <a:off x="5512160" y="3179680"/>
              <a:ext cx="252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494160" y="3161680"/>
                <a:ext cx="6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14:cNvPr>
              <p14:cNvContentPartPr/>
              <p14:nvPr/>
            </p14:nvContentPartPr>
            <p14:xfrm>
              <a:off x="5534840" y="2986720"/>
              <a:ext cx="288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6840" y="29690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14:cNvPr>
              <p14:cNvContentPartPr/>
              <p14:nvPr/>
            </p14:nvContentPartPr>
            <p14:xfrm>
              <a:off x="5680640" y="3118840"/>
              <a:ext cx="26244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63000" y="3101200"/>
                <a:ext cx="298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14:cNvPr>
              <p14:cNvContentPartPr/>
              <p14:nvPr/>
            </p14:nvContentPartPr>
            <p14:xfrm>
              <a:off x="6199400" y="2965120"/>
              <a:ext cx="181800" cy="56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81400" y="2947120"/>
                <a:ext cx="217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14:cNvPr>
              <p14:cNvContentPartPr/>
              <p14:nvPr/>
            </p14:nvContentPartPr>
            <p14:xfrm>
              <a:off x="6452840" y="3179680"/>
              <a:ext cx="110880" cy="16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4840" y="3161680"/>
                <a:ext cx="1465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14:cNvPr>
              <p14:cNvContentPartPr/>
              <p14:nvPr/>
            </p14:nvContentPartPr>
            <p14:xfrm>
              <a:off x="6674960" y="30986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6960" y="3080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14:cNvPr>
              <p14:cNvContentPartPr/>
              <p14:nvPr/>
            </p14:nvContentPartPr>
            <p14:xfrm>
              <a:off x="7172480" y="3196240"/>
              <a:ext cx="114840" cy="148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4480" y="3178240"/>
                <a:ext cx="150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14:cNvPr>
              <p14:cNvContentPartPr/>
              <p14:nvPr/>
            </p14:nvContentPartPr>
            <p14:xfrm>
              <a:off x="8009120" y="2986720"/>
              <a:ext cx="840240" cy="28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91480" y="2969058"/>
                <a:ext cx="87588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14:cNvPr>
              <p14:cNvContentPartPr/>
              <p14:nvPr/>
            </p14:nvContentPartPr>
            <p14:xfrm>
              <a:off x="7560920" y="3060520"/>
              <a:ext cx="370440" cy="262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42920" y="3042856"/>
                <a:ext cx="406080" cy="29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14:cNvPr>
              <p14:cNvContentPartPr/>
              <p14:nvPr/>
            </p14:nvContentPartPr>
            <p14:xfrm>
              <a:off x="6651920" y="3220360"/>
              <a:ext cx="428760" cy="123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33920" y="3202308"/>
                <a:ext cx="464400" cy="159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14:cNvPr>
              <p14:cNvContentPartPr/>
              <p14:nvPr/>
            </p14:nvContentPartPr>
            <p14:xfrm>
              <a:off x="284240" y="3572440"/>
              <a:ext cx="1535760" cy="410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6600" y="3554785"/>
                <a:ext cx="1571400" cy="446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14:cNvPr>
              <p14:cNvContentPartPr/>
              <p14:nvPr/>
            </p14:nvContentPartPr>
            <p14:xfrm>
              <a:off x="2110880" y="3639760"/>
              <a:ext cx="190440" cy="51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92880" y="3622120"/>
                <a:ext cx="2260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14:cNvPr>
              <p14:cNvContentPartPr/>
              <p14:nvPr/>
            </p14:nvContentPartPr>
            <p14:xfrm>
              <a:off x="2412920" y="3646960"/>
              <a:ext cx="46080" cy="349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394920" y="3628960"/>
                <a:ext cx="81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14:cNvPr>
              <p14:cNvContentPartPr/>
              <p14:nvPr/>
            </p14:nvContentPartPr>
            <p14:xfrm>
              <a:off x="2515880" y="3880960"/>
              <a:ext cx="24120" cy="7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97880" y="3862960"/>
                <a:ext cx="59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14:cNvPr>
              <p14:cNvContentPartPr/>
              <p14:nvPr/>
            </p14:nvContentPartPr>
            <p14:xfrm>
              <a:off x="2549720" y="369808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208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14:cNvPr>
              <p14:cNvContentPartPr/>
              <p14:nvPr/>
            </p14:nvContentPartPr>
            <p14:xfrm>
              <a:off x="2641880" y="3780880"/>
              <a:ext cx="161280" cy="226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24240" y="3762880"/>
                <a:ext cx="196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14:cNvPr>
              <p14:cNvContentPartPr/>
              <p14:nvPr/>
            </p14:nvContentPartPr>
            <p14:xfrm>
              <a:off x="2869760" y="3748840"/>
              <a:ext cx="96840" cy="170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52120" y="3730840"/>
                <a:ext cx="132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14:cNvPr>
              <p14:cNvContentPartPr/>
              <p14:nvPr/>
            </p14:nvContentPartPr>
            <p14:xfrm>
              <a:off x="3321560" y="3636880"/>
              <a:ext cx="61560" cy="314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03920" y="3619240"/>
                <a:ext cx="97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14:cNvPr>
              <p14:cNvContentPartPr/>
              <p14:nvPr/>
            </p14:nvContentPartPr>
            <p14:xfrm>
              <a:off x="3250640" y="3780520"/>
              <a:ext cx="234000" cy="2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33000" y="3762880"/>
                <a:ext cx="269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14:cNvPr>
              <p14:cNvContentPartPr/>
              <p14:nvPr/>
            </p14:nvContentPartPr>
            <p14:xfrm>
              <a:off x="3493280" y="3616720"/>
              <a:ext cx="191520" cy="324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5640" y="3598720"/>
                <a:ext cx="227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14:cNvPr>
              <p14:cNvContentPartPr/>
              <p14:nvPr/>
            </p14:nvContentPartPr>
            <p14:xfrm>
              <a:off x="3776240" y="3799240"/>
              <a:ext cx="103320" cy="174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8600" y="3781240"/>
                <a:ext cx="138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14:cNvPr>
              <p14:cNvContentPartPr/>
              <p14:nvPr/>
            </p14:nvContentPartPr>
            <p14:xfrm>
              <a:off x="4130840" y="3669280"/>
              <a:ext cx="228240" cy="322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13200" y="3651280"/>
                <a:ext cx="2638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14:cNvPr>
              <p14:cNvContentPartPr/>
              <p14:nvPr/>
            </p14:nvContentPartPr>
            <p14:xfrm>
              <a:off x="4456640" y="3850360"/>
              <a:ext cx="24120" cy="5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8640" y="3832720"/>
                <a:ext cx="59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14:cNvPr>
              <p14:cNvContentPartPr/>
              <p14:nvPr/>
            </p14:nvContentPartPr>
            <p14:xfrm>
              <a:off x="4449800" y="3687640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2160" y="3670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14:cNvPr>
              <p14:cNvContentPartPr/>
              <p14:nvPr/>
            </p14:nvContentPartPr>
            <p14:xfrm>
              <a:off x="4549160" y="3799960"/>
              <a:ext cx="78120" cy="162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1160" y="3781960"/>
                <a:ext cx="113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14:cNvPr>
              <p14:cNvContentPartPr/>
              <p14:nvPr/>
            </p14:nvContentPartPr>
            <p14:xfrm>
              <a:off x="4661840" y="3811480"/>
              <a:ext cx="122760" cy="143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43840" y="3793480"/>
                <a:ext cx="158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14:cNvPr>
              <p14:cNvContentPartPr/>
              <p14:nvPr/>
            </p14:nvContentPartPr>
            <p14:xfrm>
              <a:off x="4896560" y="3779080"/>
              <a:ext cx="135720" cy="164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78560" y="3761080"/>
                <a:ext cx="171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14:cNvPr>
              <p14:cNvContentPartPr/>
              <p14:nvPr/>
            </p14:nvContentPartPr>
            <p14:xfrm>
              <a:off x="5101400" y="3667120"/>
              <a:ext cx="25200" cy="249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3400" y="3649480"/>
                <a:ext cx="60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14:cNvPr>
              <p14:cNvContentPartPr/>
              <p14:nvPr/>
            </p14:nvContentPartPr>
            <p14:xfrm>
              <a:off x="5018600" y="3799240"/>
              <a:ext cx="127080" cy="6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00960" y="3781600"/>
                <a:ext cx="162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14:cNvPr>
              <p14:cNvContentPartPr/>
              <p14:nvPr/>
            </p14:nvContentPartPr>
            <p14:xfrm>
              <a:off x="5232080" y="3839920"/>
              <a:ext cx="12240" cy="75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4440" y="3822280"/>
                <a:ext cx="4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14:cNvPr>
              <p14:cNvContentPartPr/>
              <p14:nvPr/>
            </p14:nvContentPartPr>
            <p14:xfrm>
              <a:off x="5242160" y="375856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4160" y="374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14:cNvPr>
              <p14:cNvContentPartPr/>
              <p14:nvPr/>
            </p14:nvContentPartPr>
            <p14:xfrm>
              <a:off x="5352680" y="3798520"/>
              <a:ext cx="123480" cy="11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35040" y="3780880"/>
                <a:ext cx="159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14:cNvPr>
              <p14:cNvContentPartPr/>
              <p14:nvPr/>
            </p14:nvContentPartPr>
            <p14:xfrm>
              <a:off x="5605760" y="3789520"/>
              <a:ext cx="195480" cy="12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88120" y="3771520"/>
                <a:ext cx="23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14:cNvPr>
              <p14:cNvContentPartPr/>
              <p14:nvPr/>
            </p14:nvContentPartPr>
            <p14:xfrm>
              <a:off x="6093560" y="3650560"/>
              <a:ext cx="244800" cy="545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075920" y="3632920"/>
                <a:ext cx="2804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14:cNvPr>
              <p14:cNvContentPartPr/>
              <p14:nvPr/>
            </p14:nvContentPartPr>
            <p14:xfrm>
              <a:off x="7518080" y="3572440"/>
              <a:ext cx="411480" cy="551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00080" y="3554800"/>
                <a:ext cx="44712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14:cNvPr>
              <p14:cNvContentPartPr/>
              <p14:nvPr/>
            </p14:nvContentPartPr>
            <p14:xfrm>
              <a:off x="6583520" y="3657400"/>
              <a:ext cx="641160" cy="280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65530" y="3639400"/>
                <a:ext cx="6767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14:cNvPr>
              <p14:cNvContentPartPr/>
              <p14:nvPr/>
            </p14:nvContentPartPr>
            <p14:xfrm>
              <a:off x="8015600" y="3545080"/>
              <a:ext cx="778680" cy="538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97960" y="3527440"/>
                <a:ext cx="814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14:cNvPr>
              <p14:cNvContentPartPr/>
              <p14:nvPr/>
            </p14:nvContentPartPr>
            <p14:xfrm>
              <a:off x="2082440" y="4464520"/>
              <a:ext cx="459000" cy="32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064440" y="4446520"/>
                <a:ext cx="494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14:cNvPr>
              <p14:cNvContentPartPr/>
              <p14:nvPr/>
            </p14:nvContentPartPr>
            <p14:xfrm>
              <a:off x="2702360" y="4591600"/>
              <a:ext cx="18396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84360" y="4573600"/>
                <a:ext cx="21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14:cNvPr>
              <p14:cNvContentPartPr/>
              <p14:nvPr/>
            </p14:nvContentPartPr>
            <p14:xfrm>
              <a:off x="2722520" y="4672960"/>
              <a:ext cx="14220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704880" y="4655320"/>
                <a:ext cx="177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14:cNvPr>
              <p14:cNvContentPartPr/>
              <p14:nvPr/>
            </p14:nvContentPartPr>
            <p14:xfrm>
              <a:off x="3047600" y="4622200"/>
              <a:ext cx="12132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029600" y="46045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14:cNvPr>
              <p14:cNvContentPartPr/>
              <p14:nvPr/>
            </p14:nvContentPartPr>
            <p14:xfrm>
              <a:off x="3321920" y="4398640"/>
              <a:ext cx="18360" cy="17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304280" y="4381000"/>
                <a:ext cx="54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14:cNvPr>
              <p14:cNvContentPartPr/>
              <p14:nvPr/>
            </p14:nvContentPartPr>
            <p14:xfrm>
              <a:off x="3261080" y="4583680"/>
              <a:ext cx="164160" cy="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243080" y="4565680"/>
                <a:ext cx="19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14:cNvPr>
              <p14:cNvContentPartPr/>
              <p14:nvPr/>
            </p14:nvContentPartPr>
            <p14:xfrm>
              <a:off x="3271160" y="4674760"/>
              <a:ext cx="120960" cy="139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253160" y="4657120"/>
                <a:ext cx="156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14:cNvPr>
              <p14:cNvContentPartPr/>
              <p14:nvPr/>
            </p14:nvContentPartPr>
            <p14:xfrm>
              <a:off x="3551600" y="4388920"/>
              <a:ext cx="16200" cy="36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33600" y="4370920"/>
                <a:ext cx="51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14:cNvPr>
              <p14:cNvContentPartPr/>
              <p14:nvPr/>
            </p14:nvContentPartPr>
            <p14:xfrm>
              <a:off x="3558080" y="4490080"/>
              <a:ext cx="182520" cy="230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40080" y="4472440"/>
                <a:ext cx="2181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14:cNvPr>
              <p14:cNvContentPartPr/>
              <p14:nvPr/>
            </p14:nvContentPartPr>
            <p14:xfrm>
              <a:off x="3820520" y="4398640"/>
              <a:ext cx="126360" cy="37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02880" y="4381000"/>
                <a:ext cx="162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14:cNvPr>
              <p14:cNvContentPartPr/>
              <p14:nvPr/>
            </p14:nvContentPartPr>
            <p14:xfrm>
              <a:off x="4033280" y="4327720"/>
              <a:ext cx="1128960" cy="429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15280" y="4310080"/>
                <a:ext cx="11646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14:cNvPr>
              <p14:cNvContentPartPr/>
              <p14:nvPr/>
            </p14:nvContentPartPr>
            <p14:xfrm>
              <a:off x="5479760" y="4650640"/>
              <a:ext cx="57600" cy="107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461760" y="4633000"/>
                <a:ext cx="932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14:cNvPr>
              <p14:cNvContentPartPr/>
              <p14:nvPr/>
            </p14:nvContentPartPr>
            <p14:xfrm>
              <a:off x="5789720" y="4518520"/>
              <a:ext cx="295920" cy="150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772080" y="4500520"/>
                <a:ext cx="331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14:cNvPr>
              <p14:cNvContentPartPr/>
              <p14:nvPr/>
            </p14:nvContentPartPr>
            <p14:xfrm>
              <a:off x="8351480" y="4378480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480" y="4360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14:cNvPr>
              <p14:cNvContentPartPr/>
              <p14:nvPr/>
            </p14:nvContentPartPr>
            <p14:xfrm>
              <a:off x="6959360" y="4368400"/>
              <a:ext cx="507240" cy="435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41360" y="4350760"/>
                <a:ext cx="542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14:cNvPr>
              <p14:cNvContentPartPr/>
              <p14:nvPr/>
            </p14:nvContentPartPr>
            <p14:xfrm>
              <a:off x="6512240" y="4409080"/>
              <a:ext cx="295920" cy="4377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494600" y="4391425"/>
                <a:ext cx="331560" cy="47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14:cNvPr>
              <p14:cNvContentPartPr/>
              <p14:nvPr/>
            </p14:nvContentPartPr>
            <p14:xfrm>
              <a:off x="6168800" y="4534000"/>
              <a:ext cx="210960" cy="128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51160" y="4516360"/>
                <a:ext cx="246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14:cNvPr>
              <p14:cNvContentPartPr/>
              <p14:nvPr/>
            </p14:nvContentPartPr>
            <p14:xfrm>
              <a:off x="7722560" y="4469560"/>
              <a:ext cx="1177920" cy="427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04565" y="4451920"/>
                <a:ext cx="1213549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14:cNvPr>
              <p14:cNvContentPartPr/>
              <p14:nvPr/>
            </p14:nvContentPartPr>
            <p14:xfrm>
              <a:off x="1442360" y="5221600"/>
              <a:ext cx="255600" cy="606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424695" y="5203960"/>
                <a:ext cx="29129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14:cNvPr>
              <p14:cNvContentPartPr/>
              <p14:nvPr/>
            </p14:nvContentPartPr>
            <p14:xfrm>
              <a:off x="628400" y="5255440"/>
              <a:ext cx="495000" cy="292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10747" y="5237440"/>
                <a:ext cx="530666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14:cNvPr>
              <p14:cNvContentPartPr/>
              <p14:nvPr/>
            </p14:nvContentPartPr>
            <p14:xfrm>
              <a:off x="2773280" y="5414560"/>
              <a:ext cx="19296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755640" y="539656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14:cNvPr>
              <p14:cNvContentPartPr/>
              <p14:nvPr/>
            </p14:nvContentPartPr>
            <p14:xfrm>
              <a:off x="2793800" y="5485480"/>
              <a:ext cx="233280" cy="31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75800" y="5467840"/>
                <a:ext cx="268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14:cNvPr>
              <p14:cNvContentPartPr/>
              <p14:nvPr/>
            </p14:nvContentPartPr>
            <p14:xfrm>
              <a:off x="3158480" y="5362360"/>
              <a:ext cx="264960" cy="187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40480" y="5344360"/>
                <a:ext cx="300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14:cNvPr>
              <p14:cNvContentPartPr/>
              <p14:nvPr/>
            </p14:nvContentPartPr>
            <p14:xfrm>
              <a:off x="2371880" y="5287840"/>
              <a:ext cx="198720" cy="316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54240" y="5269860"/>
                <a:ext cx="23436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20CAB0-F03D-4F74-997E-817572F91F65}"/>
                  </a:ext>
                </a:extLst>
              </p14:cNvPr>
              <p14:cNvContentPartPr/>
              <p14:nvPr/>
            </p14:nvContentPartPr>
            <p14:xfrm>
              <a:off x="3769040" y="5211880"/>
              <a:ext cx="1001160" cy="334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20CAB0-F03D-4F74-997E-817572F91F6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751400" y="5193880"/>
                <a:ext cx="10368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F64CFB-DC4D-4423-ACBD-6AE89CE78F98}"/>
                  </a:ext>
                </a:extLst>
              </p14:cNvPr>
              <p14:cNvContentPartPr/>
              <p14:nvPr/>
            </p14:nvContentPartPr>
            <p14:xfrm>
              <a:off x="4986920" y="5293240"/>
              <a:ext cx="38916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F64CFB-DC4D-4423-ACBD-6AE89CE78F9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968920" y="5275240"/>
                <a:ext cx="424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72CBD15-48C0-408D-8D01-E0C68D2DD8F3}"/>
                  </a:ext>
                </a:extLst>
              </p14:cNvPr>
              <p14:cNvContentPartPr/>
              <p14:nvPr/>
            </p14:nvContentPartPr>
            <p14:xfrm>
              <a:off x="5526560" y="5355520"/>
              <a:ext cx="149040" cy="190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72CBD15-48C0-408D-8D01-E0C68D2DD8F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508920" y="5337880"/>
                <a:ext cx="18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4DC755A-0E1F-4837-9E75-DB959427691F}"/>
                  </a:ext>
                </a:extLst>
              </p14:cNvPr>
              <p14:cNvContentPartPr/>
              <p14:nvPr/>
            </p14:nvContentPartPr>
            <p14:xfrm>
              <a:off x="5526560" y="5449120"/>
              <a:ext cx="131760" cy="6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4DC755A-0E1F-4837-9E75-DB959427691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508920" y="543148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0DA1932-3350-495B-86B5-92C20F09B68D}"/>
                  </a:ext>
                </a:extLst>
              </p14:cNvPr>
              <p14:cNvContentPartPr/>
              <p14:nvPr/>
            </p14:nvContentPartPr>
            <p14:xfrm>
              <a:off x="6539960" y="5222320"/>
              <a:ext cx="357480" cy="291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0DA1932-3350-495B-86B5-92C20F09B68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521978" y="5204658"/>
                <a:ext cx="393084" cy="327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F061CA4-BF9C-4558-9C54-668C93464D5F}"/>
                  </a:ext>
                </a:extLst>
              </p14:cNvPr>
              <p14:cNvContentPartPr/>
              <p14:nvPr/>
            </p14:nvContentPartPr>
            <p14:xfrm>
              <a:off x="6286880" y="5201440"/>
              <a:ext cx="129960" cy="2638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F061CA4-BF9C-4558-9C54-668C93464D5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268880" y="5183440"/>
                <a:ext cx="1656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FFD8280-EC17-4B3F-8A4C-55F1D0DC4A71}"/>
                  </a:ext>
                </a:extLst>
              </p14:cNvPr>
              <p14:cNvContentPartPr/>
              <p14:nvPr/>
            </p14:nvContentPartPr>
            <p14:xfrm>
              <a:off x="5841560" y="5161120"/>
              <a:ext cx="336240" cy="3848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FFD8280-EC17-4B3F-8A4C-55F1D0DC4A7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823541" y="5143120"/>
                <a:ext cx="371918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93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14:cNvPr>
              <p14:cNvContentPartPr/>
              <p14:nvPr/>
            </p14:nvContentPartPr>
            <p14:xfrm>
              <a:off x="1940240" y="2343760"/>
              <a:ext cx="821520" cy="43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22240" y="2326105"/>
                <a:ext cx="857160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14:cNvPr>
              <p14:cNvContentPartPr/>
              <p14:nvPr/>
            </p14:nvContentPartPr>
            <p14:xfrm>
              <a:off x="3137600" y="2541400"/>
              <a:ext cx="34956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9600" y="2523760"/>
                <a:ext cx="385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14:cNvPr>
              <p14:cNvContentPartPr/>
              <p14:nvPr/>
            </p14:nvContentPartPr>
            <p14:xfrm>
              <a:off x="3940400" y="2356720"/>
              <a:ext cx="164880" cy="352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22760" y="2338720"/>
                <a:ext cx="200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14:cNvPr>
              <p14:cNvContentPartPr/>
              <p14:nvPr/>
            </p14:nvContentPartPr>
            <p14:xfrm>
              <a:off x="3601640" y="2543920"/>
              <a:ext cx="235080" cy="15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83668" y="2525920"/>
                <a:ext cx="270666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14:cNvPr>
              <p14:cNvContentPartPr/>
              <p14:nvPr/>
            </p14:nvContentPartPr>
            <p14:xfrm>
              <a:off x="6075200" y="2367160"/>
              <a:ext cx="629280" cy="50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57560" y="2349160"/>
                <a:ext cx="6649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14:cNvPr>
              <p14:cNvContentPartPr/>
              <p14:nvPr/>
            </p14:nvContentPartPr>
            <p14:xfrm>
              <a:off x="4549520" y="2354920"/>
              <a:ext cx="1099080" cy="396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31874" y="2337280"/>
                <a:ext cx="1134732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14:cNvPr>
              <p14:cNvContentPartPr/>
              <p14:nvPr/>
            </p14:nvContentPartPr>
            <p14:xfrm>
              <a:off x="7098320" y="2583160"/>
              <a:ext cx="296640" cy="14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0680" y="2565160"/>
                <a:ext cx="3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14:cNvPr>
              <p14:cNvContentPartPr/>
              <p14:nvPr/>
            </p14:nvContentPartPr>
            <p14:xfrm>
              <a:off x="7596200" y="2426560"/>
              <a:ext cx="129276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8555" y="2408560"/>
                <a:ext cx="13284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14:cNvPr>
              <p14:cNvContentPartPr/>
              <p14:nvPr/>
            </p14:nvContentPartPr>
            <p14:xfrm>
              <a:off x="3011960" y="3103360"/>
              <a:ext cx="380520" cy="147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93960" y="3085720"/>
                <a:ext cx="41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14:cNvPr>
              <p14:cNvContentPartPr/>
              <p14:nvPr/>
            </p14:nvContentPartPr>
            <p14:xfrm>
              <a:off x="3840320" y="3017320"/>
              <a:ext cx="851400" cy="41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2680" y="2999336"/>
                <a:ext cx="887040" cy="44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14:cNvPr>
              <p14:cNvContentPartPr/>
              <p14:nvPr/>
            </p14:nvContentPartPr>
            <p14:xfrm>
              <a:off x="1828280" y="2894920"/>
              <a:ext cx="859680" cy="334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40" y="2877280"/>
                <a:ext cx="89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14:cNvPr>
              <p14:cNvContentPartPr/>
              <p14:nvPr/>
            </p14:nvContentPartPr>
            <p14:xfrm>
              <a:off x="507800" y="2837680"/>
              <a:ext cx="1044360" cy="667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9800" y="2820040"/>
                <a:ext cx="10800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14:cNvPr>
              <p14:cNvContentPartPr/>
              <p14:nvPr/>
            </p14:nvContentPartPr>
            <p14:xfrm>
              <a:off x="5008160" y="2896360"/>
              <a:ext cx="27072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90520" y="2878360"/>
                <a:ext cx="3063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14:cNvPr>
              <p14:cNvContentPartPr/>
              <p14:nvPr/>
            </p14:nvContentPartPr>
            <p14:xfrm>
              <a:off x="5363840" y="2925880"/>
              <a:ext cx="61920" cy="37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45840" y="2907880"/>
                <a:ext cx="97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14:cNvPr>
              <p14:cNvContentPartPr/>
              <p14:nvPr/>
            </p14:nvContentPartPr>
            <p14:xfrm>
              <a:off x="5512160" y="3179680"/>
              <a:ext cx="252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494160" y="3161680"/>
                <a:ext cx="6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14:cNvPr>
              <p14:cNvContentPartPr/>
              <p14:nvPr/>
            </p14:nvContentPartPr>
            <p14:xfrm>
              <a:off x="5534840" y="2986720"/>
              <a:ext cx="288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6840" y="29690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14:cNvPr>
              <p14:cNvContentPartPr/>
              <p14:nvPr/>
            </p14:nvContentPartPr>
            <p14:xfrm>
              <a:off x="5680640" y="3118840"/>
              <a:ext cx="26244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63000" y="3101200"/>
                <a:ext cx="298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14:cNvPr>
              <p14:cNvContentPartPr/>
              <p14:nvPr/>
            </p14:nvContentPartPr>
            <p14:xfrm>
              <a:off x="6199400" y="2965120"/>
              <a:ext cx="181800" cy="56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81400" y="2947120"/>
                <a:ext cx="217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14:cNvPr>
              <p14:cNvContentPartPr/>
              <p14:nvPr/>
            </p14:nvContentPartPr>
            <p14:xfrm>
              <a:off x="6452840" y="3179680"/>
              <a:ext cx="110880" cy="16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4840" y="3161680"/>
                <a:ext cx="1465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14:cNvPr>
              <p14:cNvContentPartPr/>
              <p14:nvPr/>
            </p14:nvContentPartPr>
            <p14:xfrm>
              <a:off x="6674960" y="30986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6960" y="3080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14:cNvPr>
              <p14:cNvContentPartPr/>
              <p14:nvPr/>
            </p14:nvContentPartPr>
            <p14:xfrm>
              <a:off x="7172480" y="3196240"/>
              <a:ext cx="114840" cy="148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4480" y="3178240"/>
                <a:ext cx="150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14:cNvPr>
              <p14:cNvContentPartPr/>
              <p14:nvPr/>
            </p14:nvContentPartPr>
            <p14:xfrm>
              <a:off x="8009120" y="2986720"/>
              <a:ext cx="840240" cy="28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91480" y="2969058"/>
                <a:ext cx="87588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14:cNvPr>
              <p14:cNvContentPartPr/>
              <p14:nvPr/>
            </p14:nvContentPartPr>
            <p14:xfrm>
              <a:off x="7560920" y="3060520"/>
              <a:ext cx="370440" cy="262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42920" y="3042856"/>
                <a:ext cx="406080" cy="29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14:cNvPr>
              <p14:cNvContentPartPr/>
              <p14:nvPr/>
            </p14:nvContentPartPr>
            <p14:xfrm>
              <a:off x="6651920" y="3220360"/>
              <a:ext cx="428760" cy="123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33920" y="3202308"/>
                <a:ext cx="464400" cy="159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14:cNvPr>
              <p14:cNvContentPartPr/>
              <p14:nvPr/>
            </p14:nvContentPartPr>
            <p14:xfrm>
              <a:off x="284240" y="3572440"/>
              <a:ext cx="1535760" cy="410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6600" y="3554785"/>
                <a:ext cx="1571400" cy="446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14:cNvPr>
              <p14:cNvContentPartPr/>
              <p14:nvPr/>
            </p14:nvContentPartPr>
            <p14:xfrm>
              <a:off x="2110880" y="3639760"/>
              <a:ext cx="190440" cy="51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92880" y="3622120"/>
                <a:ext cx="2260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14:cNvPr>
              <p14:cNvContentPartPr/>
              <p14:nvPr/>
            </p14:nvContentPartPr>
            <p14:xfrm>
              <a:off x="2412920" y="3646960"/>
              <a:ext cx="46080" cy="349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394920" y="3628960"/>
                <a:ext cx="81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14:cNvPr>
              <p14:cNvContentPartPr/>
              <p14:nvPr/>
            </p14:nvContentPartPr>
            <p14:xfrm>
              <a:off x="2515880" y="3880960"/>
              <a:ext cx="24120" cy="7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97880" y="3862960"/>
                <a:ext cx="59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14:cNvPr>
              <p14:cNvContentPartPr/>
              <p14:nvPr/>
            </p14:nvContentPartPr>
            <p14:xfrm>
              <a:off x="2549720" y="369808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208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14:cNvPr>
              <p14:cNvContentPartPr/>
              <p14:nvPr/>
            </p14:nvContentPartPr>
            <p14:xfrm>
              <a:off x="2641880" y="3780880"/>
              <a:ext cx="161280" cy="226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24240" y="3762880"/>
                <a:ext cx="196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14:cNvPr>
              <p14:cNvContentPartPr/>
              <p14:nvPr/>
            </p14:nvContentPartPr>
            <p14:xfrm>
              <a:off x="2869760" y="3748840"/>
              <a:ext cx="96840" cy="170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52120" y="3730840"/>
                <a:ext cx="132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14:cNvPr>
              <p14:cNvContentPartPr/>
              <p14:nvPr/>
            </p14:nvContentPartPr>
            <p14:xfrm>
              <a:off x="3321560" y="3636880"/>
              <a:ext cx="61560" cy="314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03920" y="3619240"/>
                <a:ext cx="97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14:cNvPr>
              <p14:cNvContentPartPr/>
              <p14:nvPr/>
            </p14:nvContentPartPr>
            <p14:xfrm>
              <a:off x="3250640" y="3780520"/>
              <a:ext cx="234000" cy="2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33000" y="3762880"/>
                <a:ext cx="269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14:cNvPr>
              <p14:cNvContentPartPr/>
              <p14:nvPr/>
            </p14:nvContentPartPr>
            <p14:xfrm>
              <a:off x="3493280" y="3616720"/>
              <a:ext cx="191520" cy="324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5640" y="3598720"/>
                <a:ext cx="227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14:cNvPr>
              <p14:cNvContentPartPr/>
              <p14:nvPr/>
            </p14:nvContentPartPr>
            <p14:xfrm>
              <a:off x="3776240" y="3799240"/>
              <a:ext cx="103320" cy="174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8600" y="3781240"/>
                <a:ext cx="138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14:cNvPr>
              <p14:cNvContentPartPr/>
              <p14:nvPr/>
            </p14:nvContentPartPr>
            <p14:xfrm>
              <a:off x="4130840" y="3669280"/>
              <a:ext cx="228240" cy="322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13200" y="3651280"/>
                <a:ext cx="2638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14:cNvPr>
              <p14:cNvContentPartPr/>
              <p14:nvPr/>
            </p14:nvContentPartPr>
            <p14:xfrm>
              <a:off x="4456640" y="3850360"/>
              <a:ext cx="24120" cy="5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8640" y="3832720"/>
                <a:ext cx="59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14:cNvPr>
              <p14:cNvContentPartPr/>
              <p14:nvPr/>
            </p14:nvContentPartPr>
            <p14:xfrm>
              <a:off x="4449800" y="3687640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2160" y="3670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14:cNvPr>
              <p14:cNvContentPartPr/>
              <p14:nvPr/>
            </p14:nvContentPartPr>
            <p14:xfrm>
              <a:off x="4549160" y="3799960"/>
              <a:ext cx="78120" cy="162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1160" y="3781960"/>
                <a:ext cx="113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14:cNvPr>
              <p14:cNvContentPartPr/>
              <p14:nvPr/>
            </p14:nvContentPartPr>
            <p14:xfrm>
              <a:off x="4661840" y="3811480"/>
              <a:ext cx="122760" cy="143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43840" y="3793480"/>
                <a:ext cx="158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14:cNvPr>
              <p14:cNvContentPartPr/>
              <p14:nvPr/>
            </p14:nvContentPartPr>
            <p14:xfrm>
              <a:off x="4896560" y="3779080"/>
              <a:ext cx="135720" cy="164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78560" y="3761080"/>
                <a:ext cx="171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14:cNvPr>
              <p14:cNvContentPartPr/>
              <p14:nvPr/>
            </p14:nvContentPartPr>
            <p14:xfrm>
              <a:off x="5101400" y="3667120"/>
              <a:ext cx="25200" cy="249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3400" y="3649480"/>
                <a:ext cx="60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14:cNvPr>
              <p14:cNvContentPartPr/>
              <p14:nvPr/>
            </p14:nvContentPartPr>
            <p14:xfrm>
              <a:off x="5018600" y="3799240"/>
              <a:ext cx="127080" cy="6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00960" y="3781600"/>
                <a:ext cx="162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14:cNvPr>
              <p14:cNvContentPartPr/>
              <p14:nvPr/>
            </p14:nvContentPartPr>
            <p14:xfrm>
              <a:off x="5232080" y="3839920"/>
              <a:ext cx="12240" cy="75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4440" y="3822280"/>
                <a:ext cx="4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14:cNvPr>
              <p14:cNvContentPartPr/>
              <p14:nvPr/>
            </p14:nvContentPartPr>
            <p14:xfrm>
              <a:off x="5242160" y="375856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4160" y="374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14:cNvPr>
              <p14:cNvContentPartPr/>
              <p14:nvPr/>
            </p14:nvContentPartPr>
            <p14:xfrm>
              <a:off x="5352680" y="3798520"/>
              <a:ext cx="123480" cy="11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35040" y="3780880"/>
                <a:ext cx="159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14:cNvPr>
              <p14:cNvContentPartPr/>
              <p14:nvPr/>
            </p14:nvContentPartPr>
            <p14:xfrm>
              <a:off x="5605760" y="3789520"/>
              <a:ext cx="195480" cy="12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88120" y="3771520"/>
                <a:ext cx="23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14:cNvPr>
              <p14:cNvContentPartPr/>
              <p14:nvPr/>
            </p14:nvContentPartPr>
            <p14:xfrm>
              <a:off x="6093560" y="3650560"/>
              <a:ext cx="244800" cy="545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075920" y="3632920"/>
                <a:ext cx="2804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14:cNvPr>
              <p14:cNvContentPartPr/>
              <p14:nvPr/>
            </p14:nvContentPartPr>
            <p14:xfrm>
              <a:off x="7518080" y="3572440"/>
              <a:ext cx="411480" cy="551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00080" y="3554800"/>
                <a:ext cx="44712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14:cNvPr>
              <p14:cNvContentPartPr/>
              <p14:nvPr/>
            </p14:nvContentPartPr>
            <p14:xfrm>
              <a:off x="6583520" y="3657400"/>
              <a:ext cx="641160" cy="280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65530" y="3639400"/>
                <a:ext cx="6767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14:cNvPr>
              <p14:cNvContentPartPr/>
              <p14:nvPr/>
            </p14:nvContentPartPr>
            <p14:xfrm>
              <a:off x="8015600" y="3545080"/>
              <a:ext cx="778680" cy="538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97960" y="3527440"/>
                <a:ext cx="814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14:cNvPr>
              <p14:cNvContentPartPr/>
              <p14:nvPr/>
            </p14:nvContentPartPr>
            <p14:xfrm>
              <a:off x="2082440" y="4464520"/>
              <a:ext cx="459000" cy="32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064440" y="4446520"/>
                <a:ext cx="494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14:cNvPr>
              <p14:cNvContentPartPr/>
              <p14:nvPr/>
            </p14:nvContentPartPr>
            <p14:xfrm>
              <a:off x="2702360" y="4591600"/>
              <a:ext cx="18396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84360" y="4573600"/>
                <a:ext cx="21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14:cNvPr>
              <p14:cNvContentPartPr/>
              <p14:nvPr/>
            </p14:nvContentPartPr>
            <p14:xfrm>
              <a:off x="2722520" y="4672960"/>
              <a:ext cx="14220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704880" y="4655320"/>
                <a:ext cx="177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14:cNvPr>
              <p14:cNvContentPartPr/>
              <p14:nvPr/>
            </p14:nvContentPartPr>
            <p14:xfrm>
              <a:off x="3047600" y="4622200"/>
              <a:ext cx="12132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029600" y="46045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14:cNvPr>
              <p14:cNvContentPartPr/>
              <p14:nvPr/>
            </p14:nvContentPartPr>
            <p14:xfrm>
              <a:off x="3321920" y="4398640"/>
              <a:ext cx="18360" cy="17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304280" y="4381000"/>
                <a:ext cx="54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14:cNvPr>
              <p14:cNvContentPartPr/>
              <p14:nvPr/>
            </p14:nvContentPartPr>
            <p14:xfrm>
              <a:off x="3261080" y="4583680"/>
              <a:ext cx="164160" cy="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243080" y="4565680"/>
                <a:ext cx="19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14:cNvPr>
              <p14:cNvContentPartPr/>
              <p14:nvPr/>
            </p14:nvContentPartPr>
            <p14:xfrm>
              <a:off x="3271160" y="4674760"/>
              <a:ext cx="120960" cy="139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253160" y="4657120"/>
                <a:ext cx="156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14:cNvPr>
              <p14:cNvContentPartPr/>
              <p14:nvPr/>
            </p14:nvContentPartPr>
            <p14:xfrm>
              <a:off x="3551600" y="4388920"/>
              <a:ext cx="16200" cy="36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33600" y="4370920"/>
                <a:ext cx="51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14:cNvPr>
              <p14:cNvContentPartPr/>
              <p14:nvPr/>
            </p14:nvContentPartPr>
            <p14:xfrm>
              <a:off x="3558080" y="4490080"/>
              <a:ext cx="182520" cy="230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40080" y="4472440"/>
                <a:ext cx="2181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14:cNvPr>
              <p14:cNvContentPartPr/>
              <p14:nvPr/>
            </p14:nvContentPartPr>
            <p14:xfrm>
              <a:off x="3820520" y="4398640"/>
              <a:ext cx="126360" cy="37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02880" y="4381000"/>
                <a:ext cx="162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14:cNvPr>
              <p14:cNvContentPartPr/>
              <p14:nvPr/>
            </p14:nvContentPartPr>
            <p14:xfrm>
              <a:off x="4033280" y="4327720"/>
              <a:ext cx="1128960" cy="429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15280" y="4310080"/>
                <a:ext cx="11646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14:cNvPr>
              <p14:cNvContentPartPr/>
              <p14:nvPr/>
            </p14:nvContentPartPr>
            <p14:xfrm>
              <a:off x="5479760" y="4650640"/>
              <a:ext cx="57600" cy="107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461760" y="4633000"/>
                <a:ext cx="932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14:cNvPr>
              <p14:cNvContentPartPr/>
              <p14:nvPr/>
            </p14:nvContentPartPr>
            <p14:xfrm>
              <a:off x="5789720" y="4518520"/>
              <a:ext cx="295920" cy="150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772080" y="4500520"/>
                <a:ext cx="331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14:cNvPr>
              <p14:cNvContentPartPr/>
              <p14:nvPr/>
            </p14:nvContentPartPr>
            <p14:xfrm>
              <a:off x="8351480" y="4378480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480" y="4360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14:cNvPr>
              <p14:cNvContentPartPr/>
              <p14:nvPr/>
            </p14:nvContentPartPr>
            <p14:xfrm>
              <a:off x="6959360" y="4368400"/>
              <a:ext cx="507240" cy="435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41360" y="4350760"/>
                <a:ext cx="542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14:cNvPr>
              <p14:cNvContentPartPr/>
              <p14:nvPr/>
            </p14:nvContentPartPr>
            <p14:xfrm>
              <a:off x="6512240" y="4409080"/>
              <a:ext cx="295920" cy="4377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494600" y="4391425"/>
                <a:ext cx="331560" cy="47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14:cNvPr>
              <p14:cNvContentPartPr/>
              <p14:nvPr/>
            </p14:nvContentPartPr>
            <p14:xfrm>
              <a:off x="6168800" y="4534000"/>
              <a:ext cx="210960" cy="128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51160" y="4516360"/>
                <a:ext cx="246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14:cNvPr>
              <p14:cNvContentPartPr/>
              <p14:nvPr/>
            </p14:nvContentPartPr>
            <p14:xfrm>
              <a:off x="7722560" y="4469560"/>
              <a:ext cx="1177920" cy="427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04565" y="4451920"/>
                <a:ext cx="1213549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14:cNvPr>
              <p14:cNvContentPartPr/>
              <p14:nvPr/>
            </p14:nvContentPartPr>
            <p14:xfrm>
              <a:off x="1442360" y="5221600"/>
              <a:ext cx="255600" cy="606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424695" y="5203960"/>
                <a:ext cx="29129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14:cNvPr>
              <p14:cNvContentPartPr/>
              <p14:nvPr/>
            </p14:nvContentPartPr>
            <p14:xfrm>
              <a:off x="628400" y="5255440"/>
              <a:ext cx="495000" cy="292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10747" y="5237440"/>
                <a:ext cx="530666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14:cNvPr>
              <p14:cNvContentPartPr/>
              <p14:nvPr/>
            </p14:nvContentPartPr>
            <p14:xfrm>
              <a:off x="2773280" y="5414560"/>
              <a:ext cx="19296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755640" y="539656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14:cNvPr>
              <p14:cNvContentPartPr/>
              <p14:nvPr/>
            </p14:nvContentPartPr>
            <p14:xfrm>
              <a:off x="2793800" y="5485480"/>
              <a:ext cx="233280" cy="31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75800" y="5467840"/>
                <a:ext cx="268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14:cNvPr>
              <p14:cNvContentPartPr/>
              <p14:nvPr/>
            </p14:nvContentPartPr>
            <p14:xfrm>
              <a:off x="3158480" y="5362360"/>
              <a:ext cx="264960" cy="187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40480" y="5344360"/>
                <a:ext cx="300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14:cNvPr>
              <p14:cNvContentPartPr/>
              <p14:nvPr/>
            </p14:nvContentPartPr>
            <p14:xfrm>
              <a:off x="2371880" y="5287840"/>
              <a:ext cx="198720" cy="316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54240" y="5269860"/>
                <a:ext cx="23436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20CAB0-F03D-4F74-997E-817572F91F65}"/>
                  </a:ext>
                </a:extLst>
              </p14:cNvPr>
              <p14:cNvContentPartPr/>
              <p14:nvPr/>
            </p14:nvContentPartPr>
            <p14:xfrm>
              <a:off x="3769040" y="5211880"/>
              <a:ext cx="1001160" cy="334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20CAB0-F03D-4F74-997E-817572F91F6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751400" y="5193880"/>
                <a:ext cx="10368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F64CFB-DC4D-4423-ACBD-6AE89CE78F98}"/>
                  </a:ext>
                </a:extLst>
              </p14:cNvPr>
              <p14:cNvContentPartPr/>
              <p14:nvPr/>
            </p14:nvContentPartPr>
            <p14:xfrm>
              <a:off x="4986920" y="5293240"/>
              <a:ext cx="38916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F64CFB-DC4D-4423-ACBD-6AE89CE78F9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968920" y="5275240"/>
                <a:ext cx="424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72CBD15-48C0-408D-8D01-E0C68D2DD8F3}"/>
                  </a:ext>
                </a:extLst>
              </p14:cNvPr>
              <p14:cNvContentPartPr/>
              <p14:nvPr/>
            </p14:nvContentPartPr>
            <p14:xfrm>
              <a:off x="5526560" y="5355520"/>
              <a:ext cx="149040" cy="190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72CBD15-48C0-408D-8D01-E0C68D2DD8F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508920" y="5337880"/>
                <a:ext cx="18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4DC755A-0E1F-4837-9E75-DB959427691F}"/>
                  </a:ext>
                </a:extLst>
              </p14:cNvPr>
              <p14:cNvContentPartPr/>
              <p14:nvPr/>
            </p14:nvContentPartPr>
            <p14:xfrm>
              <a:off x="5526560" y="5449120"/>
              <a:ext cx="131760" cy="6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4DC755A-0E1F-4837-9E75-DB959427691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508920" y="543148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0DA1932-3350-495B-86B5-92C20F09B68D}"/>
                  </a:ext>
                </a:extLst>
              </p14:cNvPr>
              <p14:cNvContentPartPr/>
              <p14:nvPr/>
            </p14:nvContentPartPr>
            <p14:xfrm>
              <a:off x="6539960" y="5222320"/>
              <a:ext cx="357480" cy="291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0DA1932-3350-495B-86B5-92C20F09B68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521978" y="5204658"/>
                <a:ext cx="393084" cy="327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F061CA4-BF9C-4558-9C54-668C93464D5F}"/>
                  </a:ext>
                </a:extLst>
              </p14:cNvPr>
              <p14:cNvContentPartPr/>
              <p14:nvPr/>
            </p14:nvContentPartPr>
            <p14:xfrm>
              <a:off x="6286880" y="5201440"/>
              <a:ext cx="129960" cy="2638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F061CA4-BF9C-4558-9C54-668C93464D5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268880" y="5183440"/>
                <a:ext cx="1656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FFD8280-EC17-4B3F-8A4C-55F1D0DC4A71}"/>
                  </a:ext>
                </a:extLst>
              </p14:cNvPr>
              <p14:cNvContentPartPr/>
              <p14:nvPr/>
            </p14:nvContentPartPr>
            <p14:xfrm>
              <a:off x="5841560" y="5161120"/>
              <a:ext cx="336240" cy="3848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FFD8280-EC17-4B3F-8A4C-55F1D0DC4A7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823541" y="5143120"/>
                <a:ext cx="371918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4DC1334-7430-4FBB-A1B4-E9AD7A604AF6}"/>
                  </a:ext>
                </a:extLst>
              </p14:cNvPr>
              <p14:cNvContentPartPr/>
              <p14:nvPr/>
            </p14:nvContentPartPr>
            <p14:xfrm>
              <a:off x="7725800" y="5333560"/>
              <a:ext cx="158400" cy="197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4DC1334-7430-4FBB-A1B4-E9AD7A604AF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707800" y="5315560"/>
                <a:ext cx="1940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7DB7C55-6EB8-4E2F-9039-60F346FF4DD5}"/>
                  </a:ext>
                </a:extLst>
              </p14:cNvPr>
              <p14:cNvContentPartPr/>
              <p14:nvPr/>
            </p14:nvContentPartPr>
            <p14:xfrm>
              <a:off x="7985360" y="518128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7DB7C55-6EB8-4E2F-9039-60F346FF4D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7720" y="516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4DA9AAD-C181-4762-8227-42BDD15C01E3}"/>
                  </a:ext>
                </a:extLst>
              </p14:cNvPr>
              <p14:cNvContentPartPr/>
              <p14:nvPr/>
            </p14:nvContentPartPr>
            <p14:xfrm>
              <a:off x="7972760" y="5378920"/>
              <a:ext cx="741960" cy="189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4DA9AAD-C181-4762-8227-42BDD15C01E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954760" y="5361280"/>
                <a:ext cx="777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8174D8C-98A5-4233-A399-D3615C850ACA}"/>
                  </a:ext>
                </a:extLst>
              </p14:cNvPr>
              <p14:cNvContentPartPr/>
              <p14:nvPr/>
            </p14:nvContentPartPr>
            <p14:xfrm>
              <a:off x="7355000" y="5120440"/>
              <a:ext cx="193680" cy="585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8174D8C-98A5-4233-A399-D3615C850AC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337360" y="5102440"/>
                <a:ext cx="2293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C5BA960-E39E-4717-974F-ACCB8D3BEC7A}"/>
                  </a:ext>
                </a:extLst>
              </p14:cNvPr>
              <p14:cNvContentPartPr/>
              <p14:nvPr/>
            </p14:nvContentPartPr>
            <p14:xfrm>
              <a:off x="1521920" y="6024760"/>
              <a:ext cx="287280" cy="3956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C5BA960-E39E-4717-974F-ACCB8D3BEC7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503920" y="6006760"/>
                <a:ext cx="3229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75F60AD-F95B-4FDD-8909-8CD2E2670AE7}"/>
                  </a:ext>
                </a:extLst>
              </p14:cNvPr>
              <p14:cNvContentPartPr/>
              <p14:nvPr/>
            </p14:nvContentPartPr>
            <p14:xfrm>
              <a:off x="1940240" y="6180640"/>
              <a:ext cx="263520" cy="16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75F60AD-F95B-4FDD-8909-8CD2E2670AE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922240" y="6162640"/>
                <a:ext cx="299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72F9EB6-3740-4818-B30F-FEBD265C1166}"/>
                  </a:ext>
                </a:extLst>
              </p14:cNvPr>
              <p14:cNvContentPartPr/>
              <p14:nvPr/>
            </p14:nvContentPartPr>
            <p14:xfrm>
              <a:off x="1970840" y="6268840"/>
              <a:ext cx="232560" cy="24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72F9EB6-3740-4818-B30F-FEBD265C116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952840" y="6251200"/>
                <a:ext cx="268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8FA50FF-62A6-439C-AC55-29822E5FB17B}"/>
                  </a:ext>
                </a:extLst>
              </p14:cNvPr>
              <p14:cNvContentPartPr/>
              <p14:nvPr/>
            </p14:nvContentPartPr>
            <p14:xfrm>
              <a:off x="2417600" y="6055360"/>
              <a:ext cx="590400" cy="3171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8FA50FF-62A6-439C-AC55-29822E5FB17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399960" y="6037720"/>
                <a:ext cx="62604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579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14:cNvPr>
              <p14:cNvContentPartPr/>
              <p14:nvPr/>
            </p14:nvContentPartPr>
            <p14:xfrm>
              <a:off x="2249120" y="233080"/>
              <a:ext cx="26640" cy="41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BB2CEB-89D0-45F4-8EDF-367435EF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120" y="215440"/>
                <a:ext cx="62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14:cNvPr>
              <p14:cNvContentPartPr/>
              <p14:nvPr/>
            </p14:nvContentPartPr>
            <p14:xfrm>
              <a:off x="2183960" y="151720"/>
              <a:ext cx="184320" cy="2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0F681-C591-42ED-B1FF-03B28CA65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34080"/>
                <a:ext cx="21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14:cNvPr>
              <p14:cNvContentPartPr/>
              <p14:nvPr/>
            </p14:nvContentPartPr>
            <p14:xfrm>
              <a:off x="2367200" y="363760"/>
              <a:ext cx="204840" cy="24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79F2C-A82E-41C6-BB74-205218CEE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9200" y="346120"/>
                <a:ext cx="240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14:cNvPr>
              <p14:cNvContentPartPr/>
              <p14:nvPr/>
            </p14:nvContentPartPr>
            <p14:xfrm>
              <a:off x="2659880" y="411640"/>
              <a:ext cx="1393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43B3E-42C8-4083-A688-FC91AB5C8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1880" y="394000"/>
                <a:ext cx="174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14:cNvPr>
              <p14:cNvContentPartPr/>
              <p14:nvPr/>
            </p14:nvContentPartPr>
            <p14:xfrm>
              <a:off x="2874800" y="435040"/>
              <a:ext cx="121320" cy="17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6E0B51-2D25-4133-AC74-29F4550930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800" y="417400"/>
                <a:ext cx="156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14:cNvPr>
              <p14:cNvContentPartPr/>
              <p14:nvPr/>
            </p14:nvContentPartPr>
            <p14:xfrm>
              <a:off x="3060200" y="477160"/>
              <a:ext cx="13320" cy="10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5F531E-D1AB-4D7B-804C-CEC3F5E663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2200" y="459160"/>
                <a:ext cx="48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14:cNvPr>
              <p14:cNvContentPartPr/>
              <p14:nvPr/>
            </p14:nvContentPartPr>
            <p14:xfrm>
              <a:off x="3067760" y="314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3BC365-D3A7-4274-B3FE-6C5BDDE6F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296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14:cNvPr>
              <p14:cNvContentPartPr/>
              <p14:nvPr/>
            </p14:nvContentPartPr>
            <p14:xfrm>
              <a:off x="3171800" y="405160"/>
              <a:ext cx="120960" cy="16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7CCD-FBF6-4EE3-B038-AA371FFD49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3800" y="387520"/>
                <a:ext cx="1566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14:cNvPr>
              <p14:cNvContentPartPr/>
              <p14:nvPr/>
            </p14:nvContentPartPr>
            <p14:xfrm>
              <a:off x="3357920" y="380680"/>
              <a:ext cx="13824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F7E6E3-0E13-4954-BBC7-103E02395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0280" y="363040"/>
                <a:ext cx="17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14:cNvPr>
              <p14:cNvContentPartPr/>
              <p14:nvPr/>
            </p14:nvContentPartPr>
            <p14:xfrm>
              <a:off x="3506240" y="365200"/>
              <a:ext cx="1108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D2753-9185-49A7-BD73-663394E9A8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8240" y="347560"/>
                <a:ext cx="146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14:cNvPr>
              <p14:cNvContentPartPr/>
              <p14:nvPr/>
            </p14:nvContentPartPr>
            <p14:xfrm>
              <a:off x="3697400" y="223360"/>
              <a:ext cx="21600" cy="29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8F0DEE-4268-448D-AE9E-095D5C70DF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9400" y="205360"/>
                <a:ext cx="57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14:cNvPr>
              <p14:cNvContentPartPr/>
              <p14:nvPr/>
            </p14:nvContentPartPr>
            <p14:xfrm>
              <a:off x="3764360" y="405880"/>
              <a:ext cx="18972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1035CD-6229-455D-92FA-D966023D8D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6360" y="388240"/>
                <a:ext cx="225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14:cNvPr>
              <p14:cNvContentPartPr/>
              <p14:nvPr/>
            </p14:nvContentPartPr>
            <p14:xfrm>
              <a:off x="4207880" y="349720"/>
              <a:ext cx="303480" cy="16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A702DD-A0DE-49E9-BA60-A892F42C79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40" y="332080"/>
                <a:ext cx="339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14:cNvPr>
              <p14:cNvContentPartPr/>
              <p14:nvPr/>
            </p14:nvContentPartPr>
            <p14:xfrm>
              <a:off x="4581560" y="314080"/>
              <a:ext cx="12060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30CDD-9D65-4978-84AF-6F3CBA968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3920" y="296440"/>
                <a:ext cx="156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14:cNvPr>
              <p14:cNvContentPartPr/>
              <p14:nvPr/>
            </p14:nvContentPartPr>
            <p14:xfrm>
              <a:off x="5008520" y="185560"/>
              <a:ext cx="183960" cy="568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2A0ED8-271D-4011-91CB-22DD7A9AB8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0880" y="167920"/>
                <a:ext cx="219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14:cNvPr>
              <p14:cNvContentPartPr/>
              <p14:nvPr/>
            </p14:nvContentPartPr>
            <p14:xfrm>
              <a:off x="5240720" y="405880"/>
              <a:ext cx="104040" cy="143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3053ED-B728-409B-8EC4-4E37CE3B0C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3080" y="388240"/>
                <a:ext cx="139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14:cNvPr>
              <p14:cNvContentPartPr/>
              <p14:nvPr/>
            </p14:nvContentPartPr>
            <p14:xfrm>
              <a:off x="5414960" y="405160"/>
              <a:ext cx="11556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64EC5F-22CB-41AD-AFB8-3FFDDE1C7E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6960" y="387160"/>
                <a:ext cx="151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14:cNvPr>
              <p14:cNvContentPartPr/>
              <p14:nvPr/>
            </p14:nvContentPartPr>
            <p14:xfrm>
              <a:off x="5587760" y="421720"/>
              <a:ext cx="156240" cy="7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ADA00C-4640-4C8A-8844-FF26D1F1F9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9760" y="404080"/>
                <a:ext cx="191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14:cNvPr>
              <p14:cNvContentPartPr/>
              <p14:nvPr/>
            </p14:nvContentPartPr>
            <p14:xfrm>
              <a:off x="5812400" y="181960"/>
              <a:ext cx="309240" cy="347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F90231-7570-4E50-B28C-91EAE36391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4760" y="164320"/>
                <a:ext cx="34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14:cNvPr>
              <p14:cNvContentPartPr/>
              <p14:nvPr/>
            </p14:nvContentPartPr>
            <p14:xfrm>
              <a:off x="7792400" y="223360"/>
              <a:ext cx="569520" cy="32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6BED6C-6A59-4AA0-9220-30AF553BE8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4411" y="205360"/>
                <a:ext cx="605137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14:cNvPr>
              <p14:cNvContentPartPr/>
              <p14:nvPr/>
            </p14:nvContentPartPr>
            <p14:xfrm>
              <a:off x="6461120" y="192760"/>
              <a:ext cx="1001880" cy="34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F063272-AC84-4570-90DE-C42B0A8345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3480" y="175120"/>
                <a:ext cx="1037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14:cNvPr>
              <p14:cNvContentPartPr/>
              <p14:nvPr/>
            </p14:nvContentPartPr>
            <p14:xfrm>
              <a:off x="413480" y="1045960"/>
              <a:ext cx="319320" cy="181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E73C5E-2993-43AF-8CD6-0D32FB63A2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840" y="1028320"/>
                <a:ext cx="354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14:cNvPr>
              <p14:cNvContentPartPr/>
              <p14:nvPr/>
            </p14:nvContentPartPr>
            <p14:xfrm>
              <a:off x="872480" y="1097800"/>
              <a:ext cx="640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6E4D60-EB53-44F0-A3FF-5251F9DD742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480" y="1080160"/>
                <a:ext cx="99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14:cNvPr>
              <p14:cNvContentPartPr/>
              <p14:nvPr/>
            </p14:nvContentPartPr>
            <p14:xfrm>
              <a:off x="1015760" y="1065760"/>
              <a:ext cx="4932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A7A61F-0B8B-48FA-A7AB-B9A11DFAD9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120" y="1048120"/>
                <a:ext cx="84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14:cNvPr>
              <p14:cNvContentPartPr/>
              <p14:nvPr/>
            </p14:nvContentPartPr>
            <p14:xfrm>
              <a:off x="1198280" y="893680"/>
              <a:ext cx="136080" cy="29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2E507B-C2C1-43A5-B3D2-BB2B1D523D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0327" y="875680"/>
                <a:ext cx="171626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14:cNvPr>
              <p14:cNvContentPartPr/>
              <p14:nvPr/>
            </p14:nvContentPartPr>
            <p14:xfrm>
              <a:off x="1726040" y="851560"/>
              <a:ext cx="992520" cy="384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F2288A-963A-4CBF-8D53-80609D038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08040" y="833560"/>
                <a:ext cx="1028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14:cNvPr>
              <p14:cNvContentPartPr/>
              <p14:nvPr/>
            </p14:nvContentPartPr>
            <p14:xfrm>
              <a:off x="4174040" y="1066120"/>
              <a:ext cx="345960" cy="16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508AF6-E6A2-477C-B876-0F5493B048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56040" y="1048120"/>
                <a:ext cx="381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14:cNvPr>
              <p14:cNvContentPartPr/>
              <p14:nvPr/>
            </p14:nvContentPartPr>
            <p14:xfrm>
              <a:off x="5618720" y="826360"/>
              <a:ext cx="20160" cy="1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D44815B-06FD-4BBD-85DA-5883CAD364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00759" y="808720"/>
                <a:ext cx="56448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14:cNvPr>
              <p14:cNvContentPartPr/>
              <p14:nvPr/>
            </p14:nvContentPartPr>
            <p14:xfrm>
              <a:off x="5750120" y="1034080"/>
              <a:ext cx="459360" cy="455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3EE2B2-386A-44D8-9655-DD85C52D338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2466" y="1016080"/>
                <a:ext cx="495028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14:cNvPr>
              <p14:cNvContentPartPr/>
              <p14:nvPr/>
            </p14:nvContentPartPr>
            <p14:xfrm>
              <a:off x="4880360" y="964960"/>
              <a:ext cx="74844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22AF15B-D175-448A-AA46-3BEDBE7A8C2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2360" y="947320"/>
                <a:ext cx="7840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14:cNvPr>
              <p14:cNvContentPartPr/>
              <p14:nvPr/>
            </p14:nvContentPartPr>
            <p14:xfrm>
              <a:off x="3027080" y="1003840"/>
              <a:ext cx="757080" cy="368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6140721-8BA4-403E-B5DF-205E0173B0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9440" y="986183"/>
                <a:ext cx="7927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14:cNvPr>
              <p14:cNvContentPartPr/>
              <p14:nvPr/>
            </p14:nvContentPartPr>
            <p14:xfrm>
              <a:off x="6816080" y="985120"/>
              <a:ext cx="21600" cy="132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30170E-3255-49F6-8A24-156608C6E0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98080" y="967120"/>
                <a:ext cx="572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14:cNvPr>
              <p14:cNvContentPartPr/>
              <p14:nvPr/>
            </p14:nvContentPartPr>
            <p14:xfrm>
              <a:off x="6816800" y="85300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7D789B-C40D-4693-B84A-3DC717EC99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9160" y="835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14:cNvPr>
              <p14:cNvContentPartPr/>
              <p14:nvPr/>
            </p14:nvContentPartPr>
            <p14:xfrm>
              <a:off x="7054760" y="924280"/>
              <a:ext cx="138240" cy="231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743D1E-D660-4CC0-B5D0-412A0361F56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7120" y="906640"/>
                <a:ext cx="17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14:cNvPr>
              <p14:cNvContentPartPr/>
              <p14:nvPr/>
            </p14:nvContentPartPr>
            <p14:xfrm>
              <a:off x="1746560" y="1681360"/>
              <a:ext cx="438480" cy="38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ACC46-8737-4DAC-9775-4657B196F0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28560" y="1663720"/>
                <a:ext cx="4741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14:cNvPr>
              <p14:cNvContentPartPr/>
              <p14:nvPr/>
            </p14:nvContentPartPr>
            <p14:xfrm>
              <a:off x="2427680" y="1594960"/>
              <a:ext cx="833400" cy="47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0C7876-23BF-4C53-BF61-34958E7AE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048" y="1576960"/>
                <a:ext cx="869025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14:cNvPr>
              <p14:cNvContentPartPr/>
              <p14:nvPr/>
            </p14:nvContentPartPr>
            <p14:xfrm>
              <a:off x="3430640" y="1564000"/>
              <a:ext cx="1438560" cy="51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63F0136-C50D-45A1-9201-A2C4374D9E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2996" y="1546360"/>
                <a:ext cx="1474209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14:cNvPr>
              <p14:cNvContentPartPr/>
              <p14:nvPr/>
            </p14:nvContentPartPr>
            <p14:xfrm>
              <a:off x="5789720" y="1817080"/>
              <a:ext cx="326520" cy="145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DCA8990-F1FC-4468-935A-17EAAED546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72080" y="1799440"/>
                <a:ext cx="362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14:cNvPr>
              <p14:cNvContentPartPr/>
              <p14:nvPr/>
            </p14:nvContentPartPr>
            <p14:xfrm>
              <a:off x="5348360" y="1990960"/>
              <a:ext cx="117360" cy="118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41D9D5-7B37-47C3-9017-716DA24101F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0720" y="1973320"/>
                <a:ext cx="153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14:cNvPr>
              <p14:cNvContentPartPr/>
              <p14:nvPr/>
            </p14:nvContentPartPr>
            <p14:xfrm>
              <a:off x="6228560" y="1858840"/>
              <a:ext cx="11016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41DA60-2DA5-4C4A-831F-7EA812D490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10560" y="1840840"/>
                <a:ext cx="145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14:cNvPr>
              <p14:cNvContentPartPr/>
              <p14:nvPr/>
            </p14:nvContentPartPr>
            <p14:xfrm>
              <a:off x="6380120" y="1846960"/>
              <a:ext cx="81000" cy="113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16E311-B39F-45F8-896E-9A642EE49A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62480" y="1828960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14:cNvPr>
              <p14:cNvContentPartPr/>
              <p14:nvPr/>
            </p14:nvContentPartPr>
            <p14:xfrm>
              <a:off x="6957200" y="1772440"/>
              <a:ext cx="326520" cy="20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D399EA-FD9E-463E-A44B-924BCE7C7CB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9200" y="1754440"/>
                <a:ext cx="36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14:cNvPr>
              <p14:cNvContentPartPr/>
              <p14:nvPr/>
            </p14:nvContentPartPr>
            <p14:xfrm>
              <a:off x="6557600" y="1665880"/>
              <a:ext cx="146880" cy="28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F9BC146-7D25-4378-A070-FDD7D908E14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39960" y="1648240"/>
                <a:ext cx="182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14:cNvPr>
              <p14:cNvContentPartPr/>
              <p14:nvPr/>
            </p14:nvContentPartPr>
            <p14:xfrm>
              <a:off x="7594760" y="1686400"/>
              <a:ext cx="1193400" cy="424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811477-E2E5-4DF4-A57D-D2C1280218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77120" y="1668400"/>
                <a:ext cx="1229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14:cNvPr>
              <p14:cNvContentPartPr/>
              <p14:nvPr/>
            </p14:nvContentPartPr>
            <p14:xfrm>
              <a:off x="1940240" y="2343760"/>
              <a:ext cx="821520" cy="43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3BF435-F476-4564-8638-AF933D652D7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22240" y="2326105"/>
                <a:ext cx="857160" cy="466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14:cNvPr>
              <p14:cNvContentPartPr/>
              <p14:nvPr/>
            </p14:nvContentPartPr>
            <p14:xfrm>
              <a:off x="3137600" y="2541400"/>
              <a:ext cx="34956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086CF1-F968-45C6-8EBB-A2AF3D4674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19600" y="2523760"/>
                <a:ext cx="385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14:cNvPr>
              <p14:cNvContentPartPr/>
              <p14:nvPr/>
            </p14:nvContentPartPr>
            <p14:xfrm>
              <a:off x="3940400" y="2356720"/>
              <a:ext cx="164880" cy="352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99E51F-C34B-4C05-9E95-10E9E0AED3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22760" y="2338720"/>
                <a:ext cx="200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14:cNvPr>
              <p14:cNvContentPartPr/>
              <p14:nvPr/>
            </p14:nvContentPartPr>
            <p14:xfrm>
              <a:off x="3601640" y="2543920"/>
              <a:ext cx="235080" cy="15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CE9D-95DD-434B-89D9-1FE5E1F9D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83668" y="2525920"/>
                <a:ext cx="270666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14:cNvPr>
              <p14:cNvContentPartPr/>
              <p14:nvPr/>
            </p14:nvContentPartPr>
            <p14:xfrm>
              <a:off x="6075200" y="2367160"/>
              <a:ext cx="629280" cy="50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1ADEE4-1AA4-4F7A-BB9A-4FC3F1AC43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57560" y="2349160"/>
                <a:ext cx="6649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14:cNvPr>
              <p14:cNvContentPartPr/>
              <p14:nvPr/>
            </p14:nvContentPartPr>
            <p14:xfrm>
              <a:off x="4549520" y="2354920"/>
              <a:ext cx="1099080" cy="396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A2C405B-4025-445A-87D8-0D3FE4FC3C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31874" y="2337280"/>
                <a:ext cx="1134732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14:cNvPr>
              <p14:cNvContentPartPr/>
              <p14:nvPr/>
            </p14:nvContentPartPr>
            <p14:xfrm>
              <a:off x="7098320" y="2583160"/>
              <a:ext cx="296640" cy="14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C1EDF4-52AC-4F94-BA2D-DC71A6D549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80680" y="2565160"/>
                <a:ext cx="3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14:cNvPr>
              <p14:cNvContentPartPr/>
              <p14:nvPr/>
            </p14:nvContentPartPr>
            <p14:xfrm>
              <a:off x="7596200" y="2426560"/>
              <a:ext cx="129276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AB4272-936C-4107-8177-AF404101F9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78555" y="2408560"/>
                <a:ext cx="13284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14:cNvPr>
              <p14:cNvContentPartPr/>
              <p14:nvPr/>
            </p14:nvContentPartPr>
            <p14:xfrm>
              <a:off x="3011960" y="3103360"/>
              <a:ext cx="380520" cy="147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3DA0BC-AB89-4BA9-9FCE-57A54D055B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93960" y="3085720"/>
                <a:ext cx="41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14:cNvPr>
              <p14:cNvContentPartPr/>
              <p14:nvPr/>
            </p14:nvContentPartPr>
            <p14:xfrm>
              <a:off x="3840320" y="3017320"/>
              <a:ext cx="851400" cy="41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1A19E7-E0F2-4C49-AF0E-C9027EF4183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22680" y="2999336"/>
                <a:ext cx="887040" cy="44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14:cNvPr>
              <p14:cNvContentPartPr/>
              <p14:nvPr/>
            </p14:nvContentPartPr>
            <p14:xfrm>
              <a:off x="1828280" y="2894920"/>
              <a:ext cx="859680" cy="334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38C65-13BB-48CD-9B76-EA8492191E1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40" y="2877280"/>
                <a:ext cx="89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14:cNvPr>
              <p14:cNvContentPartPr/>
              <p14:nvPr/>
            </p14:nvContentPartPr>
            <p14:xfrm>
              <a:off x="507800" y="2837680"/>
              <a:ext cx="1044360" cy="667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227B86-6D94-4B9C-9753-DF7FF3FA00C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9800" y="2820040"/>
                <a:ext cx="10800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14:cNvPr>
              <p14:cNvContentPartPr/>
              <p14:nvPr/>
            </p14:nvContentPartPr>
            <p14:xfrm>
              <a:off x="5008160" y="2896360"/>
              <a:ext cx="27072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C490CDD-6939-4DDA-80DC-B4A8115AD2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90520" y="2878360"/>
                <a:ext cx="3063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14:cNvPr>
              <p14:cNvContentPartPr/>
              <p14:nvPr/>
            </p14:nvContentPartPr>
            <p14:xfrm>
              <a:off x="5363840" y="2925880"/>
              <a:ext cx="61920" cy="37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9BF946-5CC0-433E-9B38-AF3AD08FD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345840" y="2907880"/>
                <a:ext cx="97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14:cNvPr>
              <p14:cNvContentPartPr/>
              <p14:nvPr/>
            </p14:nvContentPartPr>
            <p14:xfrm>
              <a:off x="5512160" y="3179680"/>
              <a:ext cx="252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E5B5817-780A-431A-BB7E-E4653ECE45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494160" y="3161680"/>
                <a:ext cx="6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14:cNvPr>
              <p14:cNvContentPartPr/>
              <p14:nvPr/>
            </p14:nvContentPartPr>
            <p14:xfrm>
              <a:off x="5534840" y="2986720"/>
              <a:ext cx="288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057CF-50DC-4FD1-ACEA-9CDD9E3D278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6840" y="29690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14:cNvPr>
              <p14:cNvContentPartPr/>
              <p14:nvPr/>
            </p14:nvContentPartPr>
            <p14:xfrm>
              <a:off x="5680640" y="3118840"/>
              <a:ext cx="262440" cy="354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66D5F43-1EE6-4E5D-BBC5-AB198E3404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63000" y="3101200"/>
                <a:ext cx="298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14:cNvPr>
              <p14:cNvContentPartPr/>
              <p14:nvPr/>
            </p14:nvContentPartPr>
            <p14:xfrm>
              <a:off x="6199400" y="2965120"/>
              <a:ext cx="181800" cy="56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503C0C-FB58-4742-859E-9414B0534CB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81400" y="2947120"/>
                <a:ext cx="2174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14:cNvPr>
              <p14:cNvContentPartPr/>
              <p14:nvPr/>
            </p14:nvContentPartPr>
            <p14:xfrm>
              <a:off x="6452840" y="3179680"/>
              <a:ext cx="110880" cy="162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767335-237A-4B3D-8C45-B890A57A257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4840" y="3161680"/>
                <a:ext cx="1465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14:cNvPr>
              <p14:cNvContentPartPr/>
              <p14:nvPr/>
            </p14:nvContentPartPr>
            <p14:xfrm>
              <a:off x="6674960" y="30986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61919C-A1F4-42C8-8008-F257CD2F6E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6960" y="3080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14:cNvPr>
              <p14:cNvContentPartPr/>
              <p14:nvPr/>
            </p14:nvContentPartPr>
            <p14:xfrm>
              <a:off x="7172480" y="3196240"/>
              <a:ext cx="114840" cy="148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9AA0D4-9588-462E-B5C6-4166AF711FF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4480" y="3178240"/>
                <a:ext cx="150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14:cNvPr>
              <p14:cNvContentPartPr/>
              <p14:nvPr/>
            </p14:nvContentPartPr>
            <p14:xfrm>
              <a:off x="8009120" y="2986720"/>
              <a:ext cx="840240" cy="28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D6E39D-2061-4EDD-955D-3F1681F78FC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91480" y="2969058"/>
                <a:ext cx="875880" cy="32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14:cNvPr>
              <p14:cNvContentPartPr/>
              <p14:nvPr/>
            </p14:nvContentPartPr>
            <p14:xfrm>
              <a:off x="7560920" y="3060520"/>
              <a:ext cx="370440" cy="262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267D10-C003-43D4-826A-39E96EF0A7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42920" y="3042856"/>
                <a:ext cx="406080" cy="29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14:cNvPr>
              <p14:cNvContentPartPr/>
              <p14:nvPr/>
            </p14:nvContentPartPr>
            <p14:xfrm>
              <a:off x="6651920" y="3220360"/>
              <a:ext cx="428760" cy="123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23943-ED46-42E5-92EB-A2C53D5328D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33920" y="3202308"/>
                <a:ext cx="464400" cy="159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14:cNvPr>
              <p14:cNvContentPartPr/>
              <p14:nvPr/>
            </p14:nvContentPartPr>
            <p14:xfrm>
              <a:off x="284240" y="3572440"/>
              <a:ext cx="1535760" cy="410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113D1C-4C5D-45F3-ADAF-5E8C0ADACF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6600" y="3554785"/>
                <a:ext cx="1571400" cy="446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14:cNvPr>
              <p14:cNvContentPartPr/>
              <p14:nvPr/>
            </p14:nvContentPartPr>
            <p14:xfrm>
              <a:off x="2110880" y="3639760"/>
              <a:ext cx="190440" cy="51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EF2F589-8931-449E-9CB4-0F35EA006D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92880" y="3622120"/>
                <a:ext cx="2260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14:cNvPr>
              <p14:cNvContentPartPr/>
              <p14:nvPr/>
            </p14:nvContentPartPr>
            <p14:xfrm>
              <a:off x="2412920" y="3646960"/>
              <a:ext cx="46080" cy="349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5EEE16F-7CA8-4E4F-9E78-136C364A22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394920" y="3628960"/>
                <a:ext cx="81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14:cNvPr>
              <p14:cNvContentPartPr/>
              <p14:nvPr/>
            </p14:nvContentPartPr>
            <p14:xfrm>
              <a:off x="2515880" y="3880960"/>
              <a:ext cx="24120" cy="7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71A99D-75C8-4337-886B-AC73EB2C55D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97880" y="3862960"/>
                <a:ext cx="59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14:cNvPr>
              <p14:cNvContentPartPr/>
              <p14:nvPr/>
            </p14:nvContentPartPr>
            <p14:xfrm>
              <a:off x="2549720" y="369808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EE9B516-8B23-45F0-A89C-F778541903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2080" y="3680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14:cNvPr>
              <p14:cNvContentPartPr/>
              <p14:nvPr/>
            </p14:nvContentPartPr>
            <p14:xfrm>
              <a:off x="2641880" y="3780880"/>
              <a:ext cx="161280" cy="226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3E25EA4-9D2A-4694-8A6E-6620B9AC994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24240" y="3762880"/>
                <a:ext cx="196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14:cNvPr>
              <p14:cNvContentPartPr/>
              <p14:nvPr/>
            </p14:nvContentPartPr>
            <p14:xfrm>
              <a:off x="2869760" y="3748840"/>
              <a:ext cx="96840" cy="170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78854C-E815-4A97-9A31-9B61FC333F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52120" y="3730840"/>
                <a:ext cx="132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14:cNvPr>
              <p14:cNvContentPartPr/>
              <p14:nvPr/>
            </p14:nvContentPartPr>
            <p14:xfrm>
              <a:off x="3321560" y="3636880"/>
              <a:ext cx="61560" cy="314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C74070-AADC-4B9D-B99F-F7E3CAF4210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03920" y="3619240"/>
                <a:ext cx="97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14:cNvPr>
              <p14:cNvContentPartPr/>
              <p14:nvPr/>
            </p14:nvContentPartPr>
            <p14:xfrm>
              <a:off x="3250640" y="3780520"/>
              <a:ext cx="234000" cy="2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B9F5B6-2BF4-4E5A-9B8D-5FA81A9F56A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33000" y="3762880"/>
                <a:ext cx="269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14:cNvPr>
              <p14:cNvContentPartPr/>
              <p14:nvPr/>
            </p14:nvContentPartPr>
            <p14:xfrm>
              <a:off x="3493280" y="3616720"/>
              <a:ext cx="191520" cy="324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9A46760-6E04-4996-9721-7713503A6E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5640" y="3598720"/>
                <a:ext cx="2271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14:cNvPr>
              <p14:cNvContentPartPr/>
              <p14:nvPr/>
            </p14:nvContentPartPr>
            <p14:xfrm>
              <a:off x="3776240" y="3799240"/>
              <a:ext cx="103320" cy="174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2A86FB-D87B-494C-A2A2-147BA16D2A8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8600" y="3781240"/>
                <a:ext cx="138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14:cNvPr>
              <p14:cNvContentPartPr/>
              <p14:nvPr/>
            </p14:nvContentPartPr>
            <p14:xfrm>
              <a:off x="4130840" y="3669280"/>
              <a:ext cx="228240" cy="322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CA1F64-9D74-4B80-BA6A-230D748C3E2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13200" y="3651280"/>
                <a:ext cx="2638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14:cNvPr>
              <p14:cNvContentPartPr/>
              <p14:nvPr/>
            </p14:nvContentPartPr>
            <p14:xfrm>
              <a:off x="4456640" y="3850360"/>
              <a:ext cx="24120" cy="5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983133-DCDA-4BE3-9CD9-5AE0F70915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8640" y="3832720"/>
                <a:ext cx="59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14:cNvPr>
              <p14:cNvContentPartPr/>
              <p14:nvPr/>
            </p14:nvContentPartPr>
            <p14:xfrm>
              <a:off x="4449800" y="3687640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6759F8D-D638-40F8-B75E-8ED262CDF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2160" y="3670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14:cNvPr>
              <p14:cNvContentPartPr/>
              <p14:nvPr/>
            </p14:nvContentPartPr>
            <p14:xfrm>
              <a:off x="4549160" y="3799960"/>
              <a:ext cx="78120" cy="162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C03AE0B-49FB-46F8-92BD-879C30ECB5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1160" y="3781960"/>
                <a:ext cx="113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14:cNvPr>
              <p14:cNvContentPartPr/>
              <p14:nvPr/>
            </p14:nvContentPartPr>
            <p14:xfrm>
              <a:off x="4661840" y="3811480"/>
              <a:ext cx="122760" cy="143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35AC7-E10E-4AF0-BC1E-5E7727FEC39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43840" y="3793480"/>
                <a:ext cx="158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14:cNvPr>
              <p14:cNvContentPartPr/>
              <p14:nvPr/>
            </p14:nvContentPartPr>
            <p14:xfrm>
              <a:off x="4896560" y="3779080"/>
              <a:ext cx="135720" cy="164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7140ED0-6DD4-49DF-B798-513EE1BA5E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78560" y="3761080"/>
                <a:ext cx="171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14:cNvPr>
              <p14:cNvContentPartPr/>
              <p14:nvPr/>
            </p14:nvContentPartPr>
            <p14:xfrm>
              <a:off x="5101400" y="3667120"/>
              <a:ext cx="25200" cy="249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F6090CA-0E98-4826-9DA2-24124E6A6B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3400" y="3649480"/>
                <a:ext cx="60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14:cNvPr>
              <p14:cNvContentPartPr/>
              <p14:nvPr/>
            </p14:nvContentPartPr>
            <p14:xfrm>
              <a:off x="5018600" y="3799240"/>
              <a:ext cx="127080" cy="6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82DD63-3C03-4C6F-945B-6D824BB4875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00960" y="3781600"/>
                <a:ext cx="162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14:cNvPr>
              <p14:cNvContentPartPr/>
              <p14:nvPr/>
            </p14:nvContentPartPr>
            <p14:xfrm>
              <a:off x="5232080" y="3839920"/>
              <a:ext cx="12240" cy="75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25811E5-2E23-41A3-9380-89F0F4A60CF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4440" y="3822280"/>
                <a:ext cx="4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14:cNvPr>
              <p14:cNvContentPartPr/>
              <p14:nvPr/>
            </p14:nvContentPartPr>
            <p14:xfrm>
              <a:off x="5242160" y="375856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3E156F6-1DE5-428C-814A-18D67CBC23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4160" y="374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14:cNvPr>
              <p14:cNvContentPartPr/>
              <p14:nvPr/>
            </p14:nvContentPartPr>
            <p14:xfrm>
              <a:off x="5352680" y="3798520"/>
              <a:ext cx="123480" cy="11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600280F-E6B4-413A-AEB1-197DCF1556A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35040" y="3780880"/>
                <a:ext cx="159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14:cNvPr>
              <p14:cNvContentPartPr/>
              <p14:nvPr/>
            </p14:nvContentPartPr>
            <p14:xfrm>
              <a:off x="5605760" y="3789520"/>
              <a:ext cx="195480" cy="12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AFA9B8-3C0A-4F42-919C-87EC88BDDFA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88120" y="3771520"/>
                <a:ext cx="23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14:cNvPr>
              <p14:cNvContentPartPr/>
              <p14:nvPr/>
            </p14:nvContentPartPr>
            <p14:xfrm>
              <a:off x="6093560" y="3650560"/>
              <a:ext cx="244800" cy="545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FE5239-24B6-4DD0-B1BA-A50CDE2081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075920" y="3632920"/>
                <a:ext cx="2804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14:cNvPr>
              <p14:cNvContentPartPr/>
              <p14:nvPr/>
            </p14:nvContentPartPr>
            <p14:xfrm>
              <a:off x="7518080" y="3572440"/>
              <a:ext cx="411480" cy="551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9DA2B9-689C-451A-8B56-CDCCE380D8A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00080" y="3554800"/>
                <a:ext cx="44712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14:cNvPr>
              <p14:cNvContentPartPr/>
              <p14:nvPr/>
            </p14:nvContentPartPr>
            <p14:xfrm>
              <a:off x="6583520" y="3657400"/>
              <a:ext cx="641160" cy="280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B669677-0B47-41D8-84F7-165E93E57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65530" y="3639400"/>
                <a:ext cx="6767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14:cNvPr>
              <p14:cNvContentPartPr/>
              <p14:nvPr/>
            </p14:nvContentPartPr>
            <p14:xfrm>
              <a:off x="8015600" y="3545080"/>
              <a:ext cx="778680" cy="538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6DD0C2-C02B-40C9-835E-1AA761226EB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97960" y="3527440"/>
                <a:ext cx="814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14:cNvPr>
              <p14:cNvContentPartPr/>
              <p14:nvPr/>
            </p14:nvContentPartPr>
            <p14:xfrm>
              <a:off x="2082440" y="4464520"/>
              <a:ext cx="459000" cy="32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0788B7-5CA2-4251-8CF1-AE07FABD2C1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064440" y="4446520"/>
                <a:ext cx="4946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14:cNvPr>
              <p14:cNvContentPartPr/>
              <p14:nvPr/>
            </p14:nvContentPartPr>
            <p14:xfrm>
              <a:off x="2702360" y="4591600"/>
              <a:ext cx="18396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D09BDB7-8AB6-4550-A1E0-B98D4F6A693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84360" y="4573600"/>
                <a:ext cx="21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14:cNvPr>
              <p14:cNvContentPartPr/>
              <p14:nvPr/>
            </p14:nvContentPartPr>
            <p14:xfrm>
              <a:off x="2722520" y="4672960"/>
              <a:ext cx="14220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07DEEE-31C2-4259-B386-E3F7F0C4299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704880" y="4655320"/>
                <a:ext cx="177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14:cNvPr>
              <p14:cNvContentPartPr/>
              <p14:nvPr/>
            </p14:nvContentPartPr>
            <p14:xfrm>
              <a:off x="3047600" y="4622200"/>
              <a:ext cx="12132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054BD5-AA30-4DD7-945C-E067C550611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029600" y="4604560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14:cNvPr>
              <p14:cNvContentPartPr/>
              <p14:nvPr/>
            </p14:nvContentPartPr>
            <p14:xfrm>
              <a:off x="3321920" y="4398640"/>
              <a:ext cx="18360" cy="17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3AECE3-781E-486A-8AEB-0F2E0B2BF3A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304280" y="4381000"/>
                <a:ext cx="54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14:cNvPr>
              <p14:cNvContentPartPr/>
              <p14:nvPr/>
            </p14:nvContentPartPr>
            <p14:xfrm>
              <a:off x="3261080" y="4583680"/>
              <a:ext cx="164160" cy="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AE12AD-2C00-4DBF-9924-1A2F97E4AC0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243080" y="4565680"/>
                <a:ext cx="19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14:cNvPr>
              <p14:cNvContentPartPr/>
              <p14:nvPr/>
            </p14:nvContentPartPr>
            <p14:xfrm>
              <a:off x="3271160" y="4674760"/>
              <a:ext cx="120960" cy="139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A0CB386-87FB-40D5-91D5-BD722853380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253160" y="4657120"/>
                <a:ext cx="156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14:cNvPr>
              <p14:cNvContentPartPr/>
              <p14:nvPr/>
            </p14:nvContentPartPr>
            <p14:xfrm>
              <a:off x="3551600" y="4388920"/>
              <a:ext cx="16200" cy="36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5FD6D9-8CF5-46CA-8369-C9D0A9A23A2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33600" y="4370920"/>
                <a:ext cx="51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14:cNvPr>
              <p14:cNvContentPartPr/>
              <p14:nvPr/>
            </p14:nvContentPartPr>
            <p14:xfrm>
              <a:off x="3558080" y="4490080"/>
              <a:ext cx="182520" cy="230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59EC04C-58FC-4C11-B1AF-ADC3C0063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40080" y="4472440"/>
                <a:ext cx="2181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14:cNvPr>
              <p14:cNvContentPartPr/>
              <p14:nvPr/>
            </p14:nvContentPartPr>
            <p14:xfrm>
              <a:off x="3820520" y="4398640"/>
              <a:ext cx="126360" cy="37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6656CE8-7BE2-4299-ACCE-09222A89FE8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02880" y="4381000"/>
                <a:ext cx="162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14:cNvPr>
              <p14:cNvContentPartPr/>
              <p14:nvPr/>
            </p14:nvContentPartPr>
            <p14:xfrm>
              <a:off x="4033280" y="4327720"/>
              <a:ext cx="1128960" cy="429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B1ABAB6-9807-4BCC-98A9-BEC12A8EC1A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15280" y="4310080"/>
                <a:ext cx="11646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14:cNvPr>
              <p14:cNvContentPartPr/>
              <p14:nvPr/>
            </p14:nvContentPartPr>
            <p14:xfrm>
              <a:off x="5479760" y="4650640"/>
              <a:ext cx="57600" cy="107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F256B58-BA8B-4BFF-9762-3CBF55707DE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461760" y="4633000"/>
                <a:ext cx="932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14:cNvPr>
              <p14:cNvContentPartPr/>
              <p14:nvPr/>
            </p14:nvContentPartPr>
            <p14:xfrm>
              <a:off x="5789720" y="4518520"/>
              <a:ext cx="295920" cy="150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A54F0B-261D-4608-911D-F0FB852FA7A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772080" y="4500520"/>
                <a:ext cx="331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14:cNvPr>
              <p14:cNvContentPartPr/>
              <p14:nvPr/>
            </p14:nvContentPartPr>
            <p14:xfrm>
              <a:off x="8351480" y="4378480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3A4F94F-34A1-4F72-ACCD-177C8A5D3C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480" y="4360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14:cNvPr>
              <p14:cNvContentPartPr/>
              <p14:nvPr/>
            </p14:nvContentPartPr>
            <p14:xfrm>
              <a:off x="6959360" y="4368400"/>
              <a:ext cx="507240" cy="435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28A1177-22E2-418B-B5F7-1FC8F2ACDDD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41360" y="4350760"/>
                <a:ext cx="542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14:cNvPr>
              <p14:cNvContentPartPr/>
              <p14:nvPr/>
            </p14:nvContentPartPr>
            <p14:xfrm>
              <a:off x="6512240" y="4409080"/>
              <a:ext cx="295920" cy="4377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19B9763-2FBE-47AD-B888-8DB57742623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494600" y="4391425"/>
                <a:ext cx="331560" cy="47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14:cNvPr>
              <p14:cNvContentPartPr/>
              <p14:nvPr/>
            </p14:nvContentPartPr>
            <p14:xfrm>
              <a:off x="6168800" y="4534000"/>
              <a:ext cx="210960" cy="128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7B9C2C0-EBF4-4631-BF0F-6BC61D5E01B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51160" y="4516360"/>
                <a:ext cx="246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14:cNvPr>
              <p14:cNvContentPartPr/>
              <p14:nvPr/>
            </p14:nvContentPartPr>
            <p14:xfrm>
              <a:off x="7722560" y="4469560"/>
              <a:ext cx="1177920" cy="427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B216ABE-3DBE-4F20-A9B4-2DE29B05172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04565" y="4451920"/>
                <a:ext cx="1213549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14:cNvPr>
              <p14:cNvContentPartPr/>
              <p14:nvPr/>
            </p14:nvContentPartPr>
            <p14:xfrm>
              <a:off x="1442360" y="5221600"/>
              <a:ext cx="255600" cy="606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837288E-2BC1-4885-9024-F923157AF4A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424695" y="5203960"/>
                <a:ext cx="29129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14:cNvPr>
              <p14:cNvContentPartPr/>
              <p14:nvPr/>
            </p14:nvContentPartPr>
            <p14:xfrm>
              <a:off x="628400" y="5255440"/>
              <a:ext cx="495000" cy="292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62575D6-3C3C-42DA-A84D-6F70370E539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10747" y="5237440"/>
                <a:ext cx="530666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14:cNvPr>
              <p14:cNvContentPartPr/>
              <p14:nvPr/>
            </p14:nvContentPartPr>
            <p14:xfrm>
              <a:off x="2773280" y="5414560"/>
              <a:ext cx="19296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563A27-44F6-488E-A5EB-8F487B51B9B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755640" y="539656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14:cNvPr>
              <p14:cNvContentPartPr/>
              <p14:nvPr/>
            </p14:nvContentPartPr>
            <p14:xfrm>
              <a:off x="2793800" y="5485480"/>
              <a:ext cx="233280" cy="31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A23B2E7-96A5-4758-9523-C59430E825A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75800" y="5467840"/>
                <a:ext cx="268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14:cNvPr>
              <p14:cNvContentPartPr/>
              <p14:nvPr/>
            </p14:nvContentPartPr>
            <p14:xfrm>
              <a:off x="3158480" y="5362360"/>
              <a:ext cx="264960" cy="187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6CC9DF6-2FAC-4C71-AA3E-9D05F084C1E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40480" y="5344360"/>
                <a:ext cx="300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14:cNvPr>
              <p14:cNvContentPartPr/>
              <p14:nvPr/>
            </p14:nvContentPartPr>
            <p14:xfrm>
              <a:off x="2371880" y="5287840"/>
              <a:ext cx="198720" cy="316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BC7E10D-6578-4323-8E78-CAC9844ACA7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54240" y="5269860"/>
                <a:ext cx="23436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20CAB0-F03D-4F74-997E-817572F91F65}"/>
                  </a:ext>
                </a:extLst>
              </p14:cNvPr>
              <p14:cNvContentPartPr/>
              <p14:nvPr/>
            </p14:nvContentPartPr>
            <p14:xfrm>
              <a:off x="3769040" y="5211880"/>
              <a:ext cx="1001160" cy="334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20CAB0-F03D-4F74-997E-817572F91F6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751400" y="5193880"/>
                <a:ext cx="10368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F64CFB-DC4D-4423-ACBD-6AE89CE78F98}"/>
                  </a:ext>
                </a:extLst>
              </p14:cNvPr>
              <p14:cNvContentPartPr/>
              <p14:nvPr/>
            </p14:nvContentPartPr>
            <p14:xfrm>
              <a:off x="4986920" y="5293240"/>
              <a:ext cx="38916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F64CFB-DC4D-4423-ACBD-6AE89CE78F9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968920" y="5275240"/>
                <a:ext cx="424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72CBD15-48C0-408D-8D01-E0C68D2DD8F3}"/>
                  </a:ext>
                </a:extLst>
              </p14:cNvPr>
              <p14:cNvContentPartPr/>
              <p14:nvPr/>
            </p14:nvContentPartPr>
            <p14:xfrm>
              <a:off x="5526560" y="5355520"/>
              <a:ext cx="149040" cy="190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72CBD15-48C0-408D-8D01-E0C68D2DD8F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508920" y="5337880"/>
                <a:ext cx="18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4DC755A-0E1F-4837-9E75-DB959427691F}"/>
                  </a:ext>
                </a:extLst>
              </p14:cNvPr>
              <p14:cNvContentPartPr/>
              <p14:nvPr/>
            </p14:nvContentPartPr>
            <p14:xfrm>
              <a:off x="5526560" y="5449120"/>
              <a:ext cx="131760" cy="6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4DC755A-0E1F-4837-9E75-DB959427691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508920" y="543148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0DA1932-3350-495B-86B5-92C20F09B68D}"/>
                  </a:ext>
                </a:extLst>
              </p14:cNvPr>
              <p14:cNvContentPartPr/>
              <p14:nvPr/>
            </p14:nvContentPartPr>
            <p14:xfrm>
              <a:off x="6539960" y="5222320"/>
              <a:ext cx="357480" cy="291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0DA1932-3350-495B-86B5-92C20F09B68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521978" y="5204658"/>
                <a:ext cx="393084" cy="327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F061CA4-BF9C-4558-9C54-668C93464D5F}"/>
                  </a:ext>
                </a:extLst>
              </p14:cNvPr>
              <p14:cNvContentPartPr/>
              <p14:nvPr/>
            </p14:nvContentPartPr>
            <p14:xfrm>
              <a:off x="6286880" y="5201440"/>
              <a:ext cx="129960" cy="2638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F061CA4-BF9C-4558-9C54-668C93464D5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268880" y="5183440"/>
                <a:ext cx="1656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FFD8280-EC17-4B3F-8A4C-55F1D0DC4A71}"/>
                  </a:ext>
                </a:extLst>
              </p14:cNvPr>
              <p14:cNvContentPartPr/>
              <p14:nvPr/>
            </p14:nvContentPartPr>
            <p14:xfrm>
              <a:off x="5841560" y="5161120"/>
              <a:ext cx="336240" cy="3848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FFD8280-EC17-4B3F-8A4C-55F1D0DC4A7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823541" y="5143120"/>
                <a:ext cx="371918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4DC1334-7430-4FBB-A1B4-E9AD7A604AF6}"/>
                  </a:ext>
                </a:extLst>
              </p14:cNvPr>
              <p14:cNvContentPartPr/>
              <p14:nvPr/>
            </p14:nvContentPartPr>
            <p14:xfrm>
              <a:off x="7725800" y="5333560"/>
              <a:ext cx="158400" cy="197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4DC1334-7430-4FBB-A1B4-E9AD7A604AF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707800" y="5315560"/>
                <a:ext cx="1940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7DB7C55-6EB8-4E2F-9039-60F346FF4DD5}"/>
                  </a:ext>
                </a:extLst>
              </p14:cNvPr>
              <p14:cNvContentPartPr/>
              <p14:nvPr/>
            </p14:nvContentPartPr>
            <p14:xfrm>
              <a:off x="7985360" y="518128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7DB7C55-6EB8-4E2F-9039-60F346FF4D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7720" y="5163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4DA9AAD-C181-4762-8227-42BDD15C01E3}"/>
                  </a:ext>
                </a:extLst>
              </p14:cNvPr>
              <p14:cNvContentPartPr/>
              <p14:nvPr/>
            </p14:nvContentPartPr>
            <p14:xfrm>
              <a:off x="7972760" y="5378920"/>
              <a:ext cx="741960" cy="189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4DA9AAD-C181-4762-8227-42BDD15C01E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954760" y="5361280"/>
                <a:ext cx="777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8174D8C-98A5-4233-A399-D3615C850ACA}"/>
                  </a:ext>
                </a:extLst>
              </p14:cNvPr>
              <p14:cNvContentPartPr/>
              <p14:nvPr/>
            </p14:nvContentPartPr>
            <p14:xfrm>
              <a:off x="7355000" y="5120440"/>
              <a:ext cx="193680" cy="585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8174D8C-98A5-4233-A399-D3615C850AC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337360" y="5102440"/>
                <a:ext cx="2293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C5BA960-E39E-4717-974F-ACCB8D3BEC7A}"/>
                  </a:ext>
                </a:extLst>
              </p14:cNvPr>
              <p14:cNvContentPartPr/>
              <p14:nvPr/>
            </p14:nvContentPartPr>
            <p14:xfrm>
              <a:off x="1521920" y="6024760"/>
              <a:ext cx="287280" cy="3956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C5BA960-E39E-4717-974F-ACCB8D3BEC7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503920" y="6006760"/>
                <a:ext cx="3229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75F60AD-F95B-4FDD-8909-8CD2E2670AE7}"/>
                  </a:ext>
                </a:extLst>
              </p14:cNvPr>
              <p14:cNvContentPartPr/>
              <p14:nvPr/>
            </p14:nvContentPartPr>
            <p14:xfrm>
              <a:off x="1940240" y="6180640"/>
              <a:ext cx="263520" cy="16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75F60AD-F95B-4FDD-8909-8CD2E2670AE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922240" y="6162640"/>
                <a:ext cx="299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72F9EB6-3740-4818-B30F-FEBD265C1166}"/>
                  </a:ext>
                </a:extLst>
              </p14:cNvPr>
              <p14:cNvContentPartPr/>
              <p14:nvPr/>
            </p14:nvContentPartPr>
            <p14:xfrm>
              <a:off x="1970840" y="6268840"/>
              <a:ext cx="232560" cy="24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72F9EB6-3740-4818-B30F-FEBD265C116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952840" y="6251200"/>
                <a:ext cx="268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8FA50FF-62A6-439C-AC55-29822E5FB17B}"/>
                  </a:ext>
                </a:extLst>
              </p14:cNvPr>
              <p14:cNvContentPartPr/>
              <p14:nvPr/>
            </p14:nvContentPartPr>
            <p14:xfrm>
              <a:off x="2417600" y="6055360"/>
              <a:ext cx="590400" cy="3171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8FA50FF-62A6-439C-AC55-29822E5FB17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399960" y="6037720"/>
                <a:ext cx="6260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0B7C02A-3C33-488D-B336-27C4C6DA09B2}"/>
                  </a:ext>
                </a:extLst>
              </p14:cNvPr>
              <p14:cNvContentPartPr/>
              <p14:nvPr/>
            </p14:nvContentPartPr>
            <p14:xfrm>
              <a:off x="3454040" y="6034480"/>
              <a:ext cx="943920" cy="397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0B7C02A-3C33-488D-B336-27C4C6DA09B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436393" y="6016824"/>
                <a:ext cx="979574" cy="43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87FB272-2259-4A8C-869E-A5193C8FD09B}"/>
                  </a:ext>
                </a:extLst>
              </p14:cNvPr>
              <p14:cNvContentPartPr/>
              <p14:nvPr/>
            </p14:nvContentPartPr>
            <p14:xfrm>
              <a:off x="4905200" y="6121600"/>
              <a:ext cx="610200" cy="4204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87FB272-2259-4A8C-869E-A5193C8FD09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887560" y="6103600"/>
                <a:ext cx="64584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FDF8AA7-B8E3-4165-A81D-368ECCD72DA5}"/>
                  </a:ext>
                </a:extLst>
              </p14:cNvPr>
              <p14:cNvContentPartPr/>
              <p14:nvPr/>
            </p14:nvContentPartPr>
            <p14:xfrm>
              <a:off x="5760560" y="6207280"/>
              <a:ext cx="171360" cy="14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FDF8AA7-B8E3-4165-A81D-368ECCD72DA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742560" y="6189640"/>
                <a:ext cx="207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81C0173-ED4C-4E8C-B5CF-65C7F3F43A20}"/>
                  </a:ext>
                </a:extLst>
              </p14:cNvPr>
              <p14:cNvContentPartPr/>
              <p14:nvPr/>
            </p14:nvContentPartPr>
            <p14:xfrm>
              <a:off x="5699360" y="6349480"/>
              <a:ext cx="19224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81C0173-ED4C-4E8C-B5CF-65C7F3F43A2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681720" y="6331840"/>
                <a:ext cx="22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7834B5B-EC0B-4997-8EAB-5C527DEAC802}"/>
                  </a:ext>
                </a:extLst>
              </p14:cNvPr>
              <p14:cNvContentPartPr/>
              <p14:nvPr/>
            </p14:nvContentPartPr>
            <p14:xfrm>
              <a:off x="6258080" y="6288640"/>
              <a:ext cx="164520" cy="2260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7834B5B-EC0B-4997-8EAB-5C527DEAC802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240440" y="6270640"/>
                <a:ext cx="2001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805ACB7-1139-4F64-8A13-09DD00936D0B}"/>
                  </a:ext>
                </a:extLst>
              </p14:cNvPr>
              <p14:cNvContentPartPr/>
              <p14:nvPr/>
            </p14:nvContentPartPr>
            <p14:xfrm>
              <a:off x="6888440" y="6064000"/>
              <a:ext cx="488880" cy="4521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805ACB7-1139-4F64-8A13-09DD00936D0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870440" y="6046346"/>
                <a:ext cx="524520" cy="487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D1FB112-0531-4FAF-912D-DF1309BE0C83}"/>
                  </a:ext>
                </a:extLst>
              </p14:cNvPr>
              <p14:cNvContentPartPr/>
              <p14:nvPr/>
            </p14:nvContentPartPr>
            <p14:xfrm>
              <a:off x="6584600" y="6085240"/>
              <a:ext cx="185760" cy="3636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D1FB112-0531-4FAF-912D-DF1309BE0C8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566600" y="6067600"/>
                <a:ext cx="2214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9C950FB-4682-457A-80EF-4812635D63F5}"/>
                  </a:ext>
                </a:extLst>
              </p14:cNvPr>
              <p14:cNvContentPartPr/>
              <p14:nvPr/>
            </p14:nvContentPartPr>
            <p14:xfrm>
              <a:off x="6217400" y="5973640"/>
              <a:ext cx="260640" cy="218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9C950FB-4682-457A-80EF-4812635D63F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199760" y="5955610"/>
                <a:ext cx="296280" cy="2542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34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14:cNvPr>
              <p14:cNvContentPartPr/>
              <p14:nvPr/>
            </p14:nvContentPartPr>
            <p14:xfrm>
              <a:off x="1086680" y="149920"/>
              <a:ext cx="6285240" cy="622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40" y="132280"/>
                <a:ext cx="63208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14:cNvPr>
              <p14:cNvContentPartPr/>
              <p14:nvPr/>
            </p14:nvContentPartPr>
            <p14:xfrm>
              <a:off x="3494360" y="1915720"/>
              <a:ext cx="663840" cy="421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6720" y="1898080"/>
                <a:ext cx="6994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14:cNvPr>
              <p14:cNvContentPartPr/>
              <p14:nvPr/>
            </p14:nvContentPartPr>
            <p14:xfrm>
              <a:off x="4449800" y="1980880"/>
              <a:ext cx="194040" cy="1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2160" y="1962880"/>
                <a:ext cx="229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14:cNvPr>
              <p14:cNvContentPartPr/>
              <p14:nvPr/>
            </p14:nvContentPartPr>
            <p14:xfrm>
              <a:off x="4449800" y="2082400"/>
              <a:ext cx="18216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2160" y="206476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14:cNvPr>
              <p14:cNvContentPartPr/>
              <p14:nvPr/>
            </p14:nvContentPartPr>
            <p14:xfrm>
              <a:off x="5623040" y="1754080"/>
              <a:ext cx="441360" cy="437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5400" y="1736440"/>
                <a:ext cx="4770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14:cNvPr>
              <p14:cNvContentPartPr/>
              <p14:nvPr/>
            </p14:nvContentPartPr>
            <p14:xfrm>
              <a:off x="5337920" y="1796560"/>
              <a:ext cx="184320" cy="398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0245" y="1778560"/>
                <a:ext cx="22003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14:cNvPr>
              <p14:cNvContentPartPr/>
              <p14:nvPr/>
            </p14:nvContentPartPr>
            <p14:xfrm>
              <a:off x="4896920" y="1757320"/>
              <a:ext cx="318240" cy="56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8920" y="1739320"/>
                <a:ext cx="35388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753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14:cNvPr>
              <p14:cNvContentPartPr/>
              <p14:nvPr/>
            </p14:nvContentPartPr>
            <p14:xfrm>
              <a:off x="1086680" y="149920"/>
              <a:ext cx="6285240" cy="622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40" y="132280"/>
                <a:ext cx="63208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14:cNvPr>
              <p14:cNvContentPartPr/>
              <p14:nvPr/>
            </p14:nvContentPartPr>
            <p14:xfrm>
              <a:off x="3494360" y="1915720"/>
              <a:ext cx="663840" cy="421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6720" y="1898080"/>
                <a:ext cx="6994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14:cNvPr>
              <p14:cNvContentPartPr/>
              <p14:nvPr/>
            </p14:nvContentPartPr>
            <p14:xfrm>
              <a:off x="4449800" y="1980880"/>
              <a:ext cx="194040" cy="1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2160" y="1962880"/>
                <a:ext cx="229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14:cNvPr>
              <p14:cNvContentPartPr/>
              <p14:nvPr/>
            </p14:nvContentPartPr>
            <p14:xfrm>
              <a:off x="4449800" y="2082400"/>
              <a:ext cx="18216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2160" y="206476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14:cNvPr>
              <p14:cNvContentPartPr/>
              <p14:nvPr/>
            </p14:nvContentPartPr>
            <p14:xfrm>
              <a:off x="5623040" y="1754080"/>
              <a:ext cx="441360" cy="437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5400" y="1736440"/>
                <a:ext cx="4770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14:cNvPr>
              <p14:cNvContentPartPr/>
              <p14:nvPr/>
            </p14:nvContentPartPr>
            <p14:xfrm>
              <a:off x="5337920" y="1796560"/>
              <a:ext cx="184320" cy="398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0245" y="1778560"/>
                <a:ext cx="22003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14:cNvPr>
              <p14:cNvContentPartPr/>
              <p14:nvPr/>
            </p14:nvContentPartPr>
            <p14:xfrm>
              <a:off x="4896920" y="1757320"/>
              <a:ext cx="318240" cy="56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8920" y="1739320"/>
                <a:ext cx="3538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14:cNvPr>
              <p14:cNvContentPartPr/>
              <p14:nvPr/>
            </p14:nvContentPartPr>
            <p14:xfrm>
              <a:off x="2570600" y="2172040"/>
              <a:ext cx="630000" cy="67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2950" y="2154400"/>
                <a:ext cx="66566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14:cNvPr>
              <p14:cNvContentPartPr/>
              <p14:nvPr/>
            </p14:nvContentPartPr>
            <p14:xfrm>
              <a:off x="2841680" y="3179680"/>
              <a:ext cx="12420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3680" y="3161680"/>
                <a:ext cx="159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14:cNvPr>
              <p14:cNvContentPartPr/>
              <p14:nvPr/>
            </p14:nvContentPartPr>
            <p14:xfrm>
              <a:off x="1698680" y="3072040"/>
              <a:ext cx="101412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0680" y="3054400"/>
                <a:ext cx="10497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14:cNvPr>
              <p14:cNvContentPartPr/>
              <p14:nvPr/>
            </p14:nvContentPartPr>
            <p14:xfrm>
              <a:off x="3270080" y="2915440"/>
              <a:ext cx="1605960" cy="536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2440" y="2897428"/>
                <a:ext cx="1641600" cy="571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14:cNvPr>
              <p14:cNvContentPartPr/>
              <p14:nvPr/>
            </p14:nvContentPartPr>
            <p14:xfrm>
              <a:off x="5099600" y="3011920"/>
              <a:ext cx="1006560" cy="358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1606" y="2993938"/>
                <a:ext cx="1042187" cy="394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14:cNvPr>
              <p14:cNvContentPartPr/>
              <p14:nvPr/>
            </p14:nvContentPartPr>
            <p14:xfrm>
              <a:off x="6236480" y="2999320"/>
              <a:ext cx="174960" cy="36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18480" y="2981680"/>
                <a:ext cx="2106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14:cNvPr>
              <p14:cNvContentPartPr/>
              <p14:nvPr/>
            </p14:nvContentPartPr>
            <p14:xfrm>
              <a:off x="3707840" y="3728320"/>
              <a:ext cx="4320" cy="87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200" y="3710680"/>
                <a:ext cx="39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14:cNvPr>
              <p14:cNvContentPartPr/>
              <p14:nvPr/>
            </p14:nvContentPartPr>
            <p14:xfrm>
              <a:off x="3728360" y="354544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1072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14:cNvPr>
              <p14:cNvContentPartPr/>
              <p14:nvPr/>
            </p14:nvContentPartPr>
            <p14:xfrm>
              <a:off x="3829880" y="3699160"/>
              <a:ext cx="204480" cy="12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11880" y="3681160"/>
                <a:ext cx="240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14:cNvPr>
              <p14:cNvContentPartPr/>
              <p14:nvPr/>
            </p14:nvContentPartPr>
            <p14:xfrm>
              <a:off x="5043800" y="3493600"/>
              <a:ext cx="633240" cy="622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25790" y="3475600"/>
                <a:ext cx="66890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14:cNvPr>
              <p14:cNvContentPartPr/>
              <p14:nvPr/>
            </p14:nvContentPartPr>
            <p14:xfrm>
              <a:off x="4268000" y="3607720"/>
              <a:ext cx="657360" cy="318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0000" y="3589720"/>
                <a:ext cx="6930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14:cNvPr>
              <p14:cNvContentPartPr/>
              <p14:nvPr/>
            </p14:nvContentPartPr>
            <p14:xfrm>
              <a:off x="2224640" y="3545440"/>
              <a:ext cx="1304640" cy="343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6635" y="3527782"/>
                <a:ext cx="1340290" cy="3794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92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14:cNvPr>
              <p14:cNvContentPartPr/>
              <p14:nvPr/>
            </p14:nvContentPartPr>
            <p14:xfrm>
              <a:off x="1086680" y="149920"/>
              <a:ext cx="6285240" cy="622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40" y="132280"/>
                <a:ext cx="63208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14:cNvPr>
              <p14:cNvContentPartPr/>
              <p14:nvPr/>
            </p14:nvContentPartPr>
            <p14:xfrm>
              <a:off x="3494360" y="1915720"/>
              <a:ext cx="663840" cy="421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6720" y="1898080"/>
                <a:ext cx="6994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14:cNvPr>
              <p14:cNvContentPartPr/>
              <p14:nvPr/>
            </p14:nvContentPartPr>
            <p14:xfrm>
              <a:off x="4449800" y="1980880"/>
              <a:ext cx="194040" cy="1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2160" y="1962880"/>
                <a:ext cx="229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14:cNvPr>
              <p14:cNvContentPartPr/>
              <p14:nvPr/>
            </p14:nvContentPartPr>
            <p14:xfrm>
              <a:off x="4449800" y="2082400"/>
              <a:ext cx="18216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2160" y="206476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14:cNvPr>
              <p14:cNvContentPartPr/>
              <p14:nvPr/>
            </p14:nvContentPartPr>
            <p14:xfrm>
              <a:off x="5623040" y="1754080"/>
              <a:ext cx="441360" cy="437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5400" y="1736440"/>
                <a:ext cx="4770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14:cNvPr>
              <p14:cNvContentPartPr/>
              <p14:nvPr/>
            </p14:nvContentPartPr>
            <p14:xfrm>
              <a:off x="5337920" y="1796560"/>
              <a:ext cx="184320" cy="398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0245" y="1778560"/>
                <a:ext cx="22003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14:cNvPr>
              <p14:cNvContentPartPr/>
              <p14:nvPr/>
            </p14:nvContentPartPr>
            <p14:xfrm>
              <a:off x="4896920" y="1757320"/>
              <a:ext cx="318240" cy="56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8920" y="1739320"/>
                <a:ext cx="3538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14:cNvPr>
              <p14:cNvContentPartPr/>
              <p14:nvPr/>
            </p14:nvContentPartPr>
            <p14:xfrm>
              <a:off x="2570600" y="2172040"/>
              <a:ext cx="630000" cy="67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2950" y="2154400"/>
                <a:ext cx="66566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14:cNvPr>
              <p14:cNvContentPartPr/>
              <p14:nvPr/>
            </p14:nvContentPartPr>
            <p14:xfrm>
              <a:off x="2841680" y="3179680"/>
              <a:ext cx="12420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3680" y="3161680"/>
                <a:ext cx="159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14:cNvPr>
              <p14:cNvContentPartPr/>
              <p14:nvPr/>
            </p14:nvContentPartPr>
            <p14:xfrm>
              <a:off x="1698680" y="3072040"/>
              <a:ext cx="101412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0680" y="3054400"/>
                <a:ext cx="10497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14:cNvPr>
              <p14:cNvContentPartPr/>
              <p14:nvPr/>
            </p14:nvContentPartPr>
            <p14:xfrm>
              <a:off x="3270080" y="2915440"/>
              <a:ext cx="1605960" cy="536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2440" y="2897428"/>
                <a:ext cx="1641600" cy="571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14:cNvPr>
              <p14:cNvContentPartPr/>
              <p14:nvPr/>
            </p14:nvContentPartPr>
            <p14:xfrm>
              <a:off x="5099600" y="3011920"/>
              <a:ext cx="1006560" cy="358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1606" y="2993938"/>
                <a:ext cx="1042187" cy="394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14:cNvPr>
              <p14:cNvContentPartPr/>
              <p14:nvPr/>
            </p14:nvContentPartPr>
            <p14:xfrm>
              <a:off x="6236480" y="2999320"/>
              <a:ext cx="174960" cy="36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18480" y="2981680"/>
                <a:ext cx="2106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14:cNvPr>
              <p14:cNvContentPartPr/>
              <p14:nvPr/>
            </p14:nvContentPartPr>
            <p14:xfrm>
              <a:off x="3707840" y="3728320"/>
              <a:ext cx="4320" cy="87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200" y="3710680"/>
                <a:ext cx="39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14:cNvPr>
              <p14:cNvContentPartPr/>
              <p14:nvPr/>
            </p14:nvContentPartPr>
            <p14:xfrm>
              <a:off x="3728360" y="354544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1072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14:cNvPr>
              <p14:cNvContentPartPr/>
              <p14:nvPr/>
            </p14:nvContentPartPr>
            <p14:xfrm>
              <a:off x="3829880" y="3699160"/>
              <a:ext cx="204480" cy="12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11880" y="3681160"/>
                <a:ext cx="240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14:cNvPr>
              <p14:cNvContentPartPr/>
              <p14:nvPr/>
            </p14:nvContentPartPr>
            <p14:xfrm>
              <a:off x="5043800" y="3493600"/>
              <a:ext cx="633240" cy="622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25790" y="3475600"/>
                <a:ext cx="66890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14:cNvPr>
              <p14:cNvContentPartPr/>
              <p14:nvPr/>
            </p14:nvContentPartPr>
            <p14:xfrm>
              <a:off x="4268000" y="3607720"/>
              <a:ext cx="657360" cy="318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0000" y="3589720"/>
                <a:ext cx="6930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14:cNvPr>
              <p14:cNvContentPartPr/>
              <p14:nvPr/>
            </p14:nvContentPartPr>
            <p14:xfrm>
              <a:off x="2224640" y="3545440"/>
              <a:ext cx="1304640" cy="343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6635" y="3527782"/>
                <a:ext cx="1340290" cy="37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DF046A-433B-44A8-99F1-65B228B5ADB9}"/>
                  </a:ext>
                </a:extLst>
              </p14:cNvPr>
              <p14:cNvContentPartPr/>
              <p14:nvPr/>
            </p14:nvContentPartPr>
            <p14:xfrm>
              <a:off x="5904200" y="978640"/>
              <a:ext cx="103320" cy="19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DF046A-433B-44A8-99F1-65B228B5A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86200" y="960640"/>
                <a:ext cx="1389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D4694A-579C-4088-A822-0FE7A4AA87AD}"/>
                  </a:ext>
                </a:extLst>
              </p14:cNvPr>
              <p14:cNvContentPartPr/>
              <p14:nvPr/>
            </p14:nvContentPartPr>
            <p14:xfrm>
              <a:off x="5347640" y="1178080"/>
              <a:ext cx="422640" cy="47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D4694A-579C-4088-A822-0FE7A4AA87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29640" y="1160080"/>
                <a:ext cx="4582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B8334C-035B-44AD-BC3F-A05ADCBF3300}"/>
                  </a:ext>
                </a:extLst>
              </p14:cNvPr>
              <p14:cNvContentPartPr/>
              <p14:nvPr/>
            </p14:nvContentPartPr>
            <p14:xfrm>
              <a:off x="6115520" y="558160"/>
              <a:ext cx="2048040" cy="915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B8334C-035B-44AD-BC3F-A05ADCBF33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7880" y="540160"/>
                <a:ext cx="2083680" cy="9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798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14:cNvPr>
              <p14:cNvContentPartPr/>
              <p14:nvPr/>
            </p14:nvContentPartPr>
            <p14:xfrm>
              <a:off x="1086680" y="149920"/>
              <a:ext cx="6285240" cy="622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40" y="132280"/>
                <a:ext cx="63208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14:cNvPr>
              <p14:cNvContentPartPr/>
              <p14:nvPr/>
            </p14:nvContentPartPr>
            <p14:xfrm>
              <a:off x="3494360" y="1915720"/>
              <a:ext cx="663840" cy="421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6720" y="1898080"/>
                <a:ext cx="6994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14:cNvPr>
              <p14:cNvContentPartPr/>
              <p14:nvPr/>
            </p14:nvContentPartPr>
            <p14:xfrm>
              <a:off x="4449800" y="1980880"/>
              <a:ext cx="194040" cy="1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2160" y="1962880"/>
                <a:ext cx="229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14:cNvPr>
              <p14:cNvContentPartPr/>
              <p14:nvPr/>
            </p14:nvContentPartPr>
            <p14:xfrm>
              <a:off x="4449800" y="2082400"/>
              <a:ext cx="18216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2160" y="206476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14:cNvPr>
              <p14:cNvContentPartPr/>
              <p14:nvPr/>
            </p14:nvContentPartPr>
            <p14:xfrm>
              <a:off x="5623040" y="1754080"/>
              <a:ext cx="441360" cy="437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5400" y="1736440"/>
                <a:ext cx="4770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14:cNvPr>
              <p14:cNvContentPartPr/>
              <p14:nvPr/>
            </p14:nvContentPartPr>
            <p14:xfrm>
              <a:off x="5337920" y="1796560"/>
              <a:ext cx="184320" cy="398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0245" y="1778560"/>
                <a:ext cx="22003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14:cNvPr>
              <p14:cNvContentPartPr/>
              <p14:nvPr/>
            </p14:nvContentPartPr>
            <p14:xfrm>
              <a:off x="4896920" y="1757320"/>
              <a:ext cx="318240" cy="56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8920" y="1739320"/>
                <a:ext cx="3538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14:cNvPr>
              <p14:cNvContentPartPr/>
              <p14:nvPr/>
            </p14:nvContentPartPr>
            <p14:xfrm>
              <a:off x="2570600" y="2172040"/>
              <a:ext cx="630000" cy="67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2950" y="2154400"/>
                <a:ext cx="66566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14:cNvPr>
              <p14:cNvContentPartPr/>
              <p14:nvPr/>
            </p14:nvContentPartPr>
            <p14:xfrm>
              <a:off x="2841680" y="3179680"/>
              <a:ext cx="12420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3680" y="3161680"/>
                <a:ext cx="159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14:cNvPr>
              <p14:cNvContentPartPr/>
              <p14:nvPr/>
            </p14:nvContentPartPr>
            <p14:xfrm>
              <a:off x="1698680" y="3072040"/>
              <a:ext cx="101412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0680" y="3054400"/>
                <a:ext cx="10497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14:cNvPr>
              <p14:cNvContentPartPr/>
              <p14:nvPr/>
            </p14:nvContentPartPr>
            <p14:xfrm>
              <a:off x="3270080" y="2915440"/>
              <a:ext cx="1605960" cy="536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2440" y="2897428"/>
                <a:ext cx="1641600" cy="571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14:cNvPr>
              <p14:cNvContentPartPr/>
              <p14:nvPr/>
            </p14:nvContentPartPr>
            <p14:xfrm>
              <a:off x="5099600" y="3011920"/>
              <a:ext cx="1006560" cy="358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1606" y="2993938"/>
                <a:ext cx="1042187" cy="394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14:cNvPr>
              <p14:cNvContentPartPr/>
              <p14:nvPr/>
            </p14:nvContentPartPr>
            <p14:xfrm>
              <a:off x="6236480" y="2999320"/>
              <a:ext cx="174960" cy="36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18480" y="2981680"/>
                <a:ext cx="2106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14:cNvPr>
              <p14:cNvContentPartPr/>
              <p14:nvPr/>
            </p14:nvContentPartPr>
            <p14:xfrm>
              <a:off x="3707840" y="3728320"/>
              <a:ext cx="4320" cy="87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200" y="3710680"/>
                <a:ext cx="39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14:cNvPr>
              <p14:cNvContentPartPr/>
              <p14:nvPr/>
            </p14:nvContentPartPr>
            <p14:xfrm>
              <a:off x="3728360" y="354544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1072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14:cNvPr>
              <p14:cNvContentPartPr/>
              <p14:nvPr/>
            </p14:nvContentPartPr>
            <p14:xfrm>
              <a:off x="3829880" y="3699160"/>
              <a:ext cx="204480" cy="12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11880" y="3681160"/>
                <a:ext cx="240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14:cNvPr>
              <p14:cNvContentPartPr/>
              <p14:nvPr/>
            </p14:nvContentPartPr>
            <p14:xfrm>
              <a:off x="5043800" y="3493600"/>
              <a:ext cx="633240" cy="622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25790" y="3475600"/>
                <a:ext cx="66890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14:cNvPr>
              <p14:cNvContentPartPr/>
              <p14:nvPr/>
            </p14:nvContentPartPr>
            <p14:xfrm>
              <a:off x="4268000" y="3607720"/>
              <a:ext cx="657360" cy="318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0000" y="3589720"/>
                <a:ext cx="6930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14:cNvPr>
              <p14:cNvContentPartPr/>
              <p14:nvPr/>
            </p14:nvContentPartPr>
            <p14:xfrm>
              <a:off x="2224640" y="3545440"/>
              <a:ext cx="1304640" cy="343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6635" y="3527782"/>
                <a:ext cx="1340290" cy="37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DF046A-433B-44A8-99F1-65B228B5ADB9}"/>
                  </a:ext>
                </a:extLst>
              </p14:cNvPr>
              <p14:cNvContentPartPr/>
              <p14:nvPr/>
            </p14:nvContentPartPr>
            <p14:xfrm>
              <a:off x="5904200" y="978640"/>
              <a:ext cx="103320" cy="19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DF046A-433B-44A8-99F1-65B228B5A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86200" y="960640"/>
                <a:ext cx="1389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D4694A-579C-4088-A822-0FE7A4AA87AD}"/>
                  </a:ext>
                </a:extLst>
              </p14:cNvPr>
              <p14:cNvContentPartPr/>
              <p14:nvPr/>
            </p14:nvContentPartPr>
            <p14:xfrm>
              <a:off x="5347640" y="1178080"/>
              <a:ext cx="422640" cy="47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D4694A-579C-4088-A822-0FE7A4AA87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29640" y="1160080"/>
                <a:ext cx="4582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B8334C-035B-44AD-BC3F-A05ADCBF3300}"/>
                  </a:ext>
                </a:extLst>
              </p14:cNvPr>
              <p14:cNvContentPartPr/>
              <p14:nvPr/>
            </p14:nvContentPartPr>
            <p14:xfrm>
              <a:off x="6115520" y="558160"/>
              <a:ext cx="2048040" cy="915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B8334C-035B-44AD-BC3F-A05ADCBF33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7880" y="540160"/>
                <a:ext cx="208368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15689F-C614-4F37-8D4E-A0E45B6F503A}"/>
                  </a:ext>
                </a:extLst>
              </p14:cNvPr>
              <p14:cNvContentPartPr/>
              <p14:nvPr/>
            </p14:nvContentPartPr>
            <p14:xfrm>
              <a:off x="6075200" y="1988080"/>
              <a:ext cx="342360" cy="16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15689F-C614-4F37-8D4E-A0E45B6F503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57560" y="1970440"/>
                <a:ext cx="378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A356E65-42F6-4142-BB3E-F20675799EE1}"/>
                  </a:ext>
                </a:extLst>
              </p14:cNvPr>
              <p14:cNvContentPartPr/>
              <p14:nvPr/>
            </p14:nvContentPartPr>
            <p14:xfrm>
              <a:off x="6696560" y="1609000"/>
              <a:ext cx="1877400" cy="971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A356E65-42F6-4142-BB3E-F20675799E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78560" y="1591000"/>
                <a:ext cx="1913040" cy="10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80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14:cNvPr>
              <p14:cNvContentPartPr/>
              <p14:nvPr/>
            </p14:nvContentPartPr>
            <p14:xfrm>
              <a:off x="7798440" y="152080"/>
              <a:ext cx="940680" cy="44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800" y="134440"/>
                <a:ext cx="976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14:cNvPr>
              <p14:cNvContentPartPr/>
              <p14:nvPr/>
            </p14:nvContentPartPr>
            <p14:xfrm>
              <a:off x="2224640" y="215800"/>
              <a:ext cx="270720" cy="323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640" y="197800"/>
                <a:ext cx="306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14:cNvPr>
              <p14:cNvContentPartPr/>
              <p14:nvPr/>
            </p14:nvContentPartPr>
            <p14:xfrm>
              <a:off x="1736840" y="235960"/>
              <a:ext cx="346320" cy="38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9182" y="217960"/>
                <a:ext cx="38199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14:cNvPr>
              <p14:cNvContentPartPr/>
              <p14:nvPr/>
            </p14:nvContentPartPr>
            <p14:xfrm>
              <a:off x="314480" y="215440"/>
              <a:ext cx="1169640" cy="638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840" y="197430"/>
                <a:ext cx="1205280" cy="67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08FB26-A138-4ECB-A20F-876E690F42F6}"/>
                  </a:ext>
                </a:extLst>
              </p14:cNvPr>
              <p14:cNvContentPartPr/>
              <p14:nvPr/>
            </p14:nvContentPartPr>
            <p14:xfrm>
              <a:off x="2641160" y="808360"/>
              <a:ext cx="174600" cy="32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08FB26-A138-4ECB-A20F-876E690F42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3520" y="790720"/>
                <a:ext cx="21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3E1A6A-C8A5-402A-9DF6-8901CE087C3F}"/>
                  </a:ext>
                </a:extLst>
              </p14:cNvPr>
              <p14:cNvContentPartPr/>
              <p14:nvPr/>
            </p14:nvContentPartPr>
            <p14:xfrm>
              <a:off x="3963800" y="792160"/>
              <a:ext cx="201960" cy="40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3E1A6A-C8A5-402A-9DF6-8901CE087C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6160" y="774520"/>
                <a:ext cx="23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FFB8055-0D6B-476A-AC41-9C5AD701BB65}"/>
                  </a:ext>
                </a:extLst>
              </p14:cNvPr>
              <p14:cNvContentPartPr/>
              <p14:nvPr/>
            </p14:nvContentPartPr>
            <p14:xfrm>
              <a:off x="3484640" y="782440"/>
              <a:ext cx="315000" cy="397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FFB8055-0D6B-476A-AC41-9C5AD701B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66661" y="764800"/>
                <a:ext cx="350599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FA3D5B-3BEA-4142-B471-9F3A7D2325F3}"/>
                  </a:ext>
                </a:extLst>
              </p14:cNvPr>
              <p14:cNvContentPartPr/>
              <p14:nvPr/>
            </p14:nvContentPartPr>
            <p14:xfrm>
              <a:off x="3092600" y="731320"/>
              <a:ext cx="239760" cy="48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FA3D5B-3BEA-4142-B471-9F3A7D2325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4600" y="713320"/>
                <a:ext cx="2754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EBD96C8-C627-4F74-ACBE-A873A12F79C3}"/>
                  </a:ext>
                </a:extLst>
              </p14:cNvPr>
              <p14:cNvContentPartPr/>
              <p14:nvPr/>
            </p14:nvContentPartPr>
            <p14:xfrm>
              <a:off x="2062280" y="814480"/>
              <a:ext cx="416880" cy="395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EBD96C8-C627-4F74-ACBE-A873A12F79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4280" y="796840"/>
                <a:ext cx="452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23EDC7-3930-4AAA-9FC3-4D95C943C9AF}"/>
                  </a:ext>
                </a:extLst>
              </p14:cNvPr>
              <p14:cNvContentPartPr/>
              <p14:nvPr/>
            </p14:nvContentPartPr>
            <p14:xfrm>
              <a:off x="233120" y="826720"/>
              <a:ext cx="1594440" cy="631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23EDC7-3930-4AAA-9FC3-4D95C943C9A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480" y="809070"/>
                <a:ext cx="1630080" cy="6674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659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14:cNvPr>
              <p14:cNvContentPartPr/>
              <p14:nvPr/>
            </p14:nvContentPartPr>
            <p14:xfrm>
              <a:off x="1086680" y="149920"/>
              <a:ext cx="6285240" cy="622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F1D477-8710-4DF2-A2AD-B94B88F32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40" y="132280"/>
                <a:ext cx="63208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14:cNvPr>
              <p14:cNvContentPartPr/>
              <p14:nvPr/>
            </p14:nvContentPartPr>
            <p14:xfrm>
              <a:off x="3494360" y="1915720"/>
              <a:ext cx="663840" cy="421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A8DB88-982D-4478-B4B6-09825E038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6720" y="1898080"/>
                <a:ext cx="6994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14:cNvPr>
              <p14:cNvContentPartPr/>
              <p14:nvPr/>
            </p14:nvContentPartPr>
            <p14:xfrm>
              <a:off x="4449800" y="1980880"/>
              <a:ext cx="194040" cy="1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52AD85D-6D57-4A62-9E66-FB778C5DD5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2160" y="1962880"/>
                <a:ext cx="229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14:cNvPr>
              <p14:cNvContentPartPr/>
              <p14:nvPr/>
            </p14:nvContentPartPr>
            <p14:xfrm>
              <a:off x="4449800" y="2082400"/>
              <a:ext cx="182160" cy="2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A71575-7AAF-4449-8C32-736113B1F5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2160" y="206476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14:cNvPr>
              <p14:cNvContentPartPr/>
              <p14:nvPr/>
            </p14:nvContentPartPr>
            <p14:xfrm>
              <a:off x="5623040" y="1754080"/>
              <a:ext cx="441360" cy="437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5399D9F-5680-4876-9D89-420DADE317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5400" y="1736440"/>
                <a:ext cx="4770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14:cNvPr>
              <p14:cNvContentPartPr/>
              <p14:nvPr/>
            </p14:nvContentPartPr>
            <p14:xfrm>
              <a:off x="5337920" y="1796560"/>
              <a:ext cx="184320" cy="398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2E44B2-B07C-45CF-A67D-C3F3D1DBB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0245" y="1778560"/>
                <a:ext cx="22003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14:cNvPr>
              <p14:cNvContentPartPr/>
              <p14:nvPr/>
            </p14:nvContentPartPr>
            <p14:xfrm>
              <a:off x="4896920" y="1757320"/>
              <a:ext cx="318240" cy="56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0A2CB0C-917E-4EEE-BE18-9D4397C63C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8920" y="1739320"/>
                <a:ext cx="3538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14:cNvPr>
              <p14:cNvContentPartPr/>
              <p14:nvPr/>
            </p14:nvContentPartPr>
            <p14:xfrm>
              <a:off x="2570600" y="2172040"/>
              <a:ext cx="630000" cy="67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BEC748-A9EF-410E-B798-2368E5777B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2950" y="2154400"/>
                <a:ext cx="66566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14:cNvPr>
              <p14:cNvContentPartPr/>
              <p14:nvPr/>
            </p14:nvContentPartPr>
            <p14:xfrm>
              <a:off x="2841680" y="3179680"/>
              <a:ext cx="12420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F87A97-0EDC-4A5A-A4E3-994D899879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3680" y="3161680"/>
                <a:ext cx="159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14:cNvPr>
              <p14:cNvContentPartPr/>
              <p14:nvPr/>
            </p14:nvContentPartPr>
            <p14:xfrm>
              <a:off x="1698680" y="3072040"/>
              <a:ext cx="101412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F3694C-C83A-4ECE-9C05-A5542E55D0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0680" y="3054400"/>
                <a:ext cx="10497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14:cNvPr>
              <p14:cNvContentPartPr/>
              <p14:nvPr/>
            </p14:nvContentPartPr>
            <p14:xfrm>
              <a:off x="3270080" y="2915440"/>
              <a:ext cx="1605960" cy="536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EB5C-ABC2-4828-91CD-211EEF4C30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2440" y="2897428"/>
                <a:ext cx="1641600" cy="571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14:cNvPr>
              <p14:cNvContentPartPr/>
              <p14:nvPr/>
            </p14:nvContentPartPr>
            <p14:xfrm>
              <a:off x="5099600" y="3011920"/>
              <a:ext cx="1006560" cy="358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4C639D-189A-46BE-92D9-C82BDE8AF8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1606" y="2993938"/>
                <a:ext cx="1042187" cy="394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14:cNvPr>
              <p14:cNvContentPartPr/>
              <p14:nvPr/>
            </p14:nvContentPartPr>
            <p14:xfrm>
              <a:off x="6236480" y="2999320"/>
              <a:ext cx="174960" cy="36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4A67ED-CDA4-4250-8FAA-07415E971E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18480" y="2981680"/>
                <a:ext cx="2106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14:cNvPr>
              <p14:cNvContentPartPr/>
              <p14:nvPr/>
            </p14:nvContentPartPr>
            <p14:xfrm>
              <a:off x="3707840" y="3728320"/>
              <a:ext cx="4320" cy="87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DDD0E3-D751-46EB-9894-DB76563C270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200" y="3710680"/>
                <a:ext cx="39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14:cNvPr>
              <p14:cNvContentPartPr/>
              <p14:nvPr/>
            </p14:nvContentPartPr>
            <p14:xfrm>
              <a:off x="3728360" y="354544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B26F9AC-94BA-433D-951E-613893FAD87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10720" y="352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14:cNvPr>
              <p14:cNvContentPartPr/>
              <p14:nvPr/>
            </p14:nvContentPartPr>
            <p14:xfrm>
              <a:off x="3829880" y="3699160"/>
              <a:ext cx="204480" cy="12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6FDC9B5-FF5B-47EC-B6BA-EC61CEAE946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11880" y="3681160"/>
                <a:ext cx="240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14:cNvPr>
              <p14:cNvContentPartPr/>
              <p14:nvPr/>
            </p14:nvContentPartPr>
            <p14:xfrm>
              <a:off x="5043800" y="3493600"/>
              <a:ext cx="633240" cy="622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39B8AC8-3610-4FBF-A5A4-2539B565D9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25790" y="3475600"/>
                <a:ext cx="66890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14:cNvPr>
              <p14:cNvContentPartPr/>
              <p14:nvPr/>
            </p14:nvContentPartPr>
            <p14:xfrm>
              <a:off x="4268000" y="3607720"/>
              <a:ext cx="657360" cy="318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B062831-DDAE-4BD7-A18B-02EE1890C1B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0000" y="3589720"/>
                <a:ext cx="6930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14:cNvPr>
              <p14:cNvContentPartPr/>
              <p14:nvPr/>
            </p14:nvContentPartPr>
            <p14:xfrm>
              <a:off x="2224640" y="3545440"/>
              <a:ext cx="1304640" cy="343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7716468-292A-4451-963B-67E2C64DC79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6635" y="3527782"/>
                <a:ext cx="1340290" cy="37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DF046A-433B-44A8-99F1-65B228B5ADB9}"/>
                  </a:ext>
                </a:extLst>
              </p14:cNvPr>
              <p14:cNvContentPartPr/>
              <p14:nvPr/>
            </p14:nvContentPartPr>
            <p14:xfrm>
              <a:off x="5904200" y="978640"/>
              <a:ext cx="103320" cy="19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DF046A-433B-44A8-99F1-65B228B5A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86200" y="960640"/>
                <a:ext cx="1389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D4694A-579C-4088-A822-0FE7A4AA87AD}"/>
                  </a:ext>
                </a:extLst>
              </p14:cNvPr>
              <p14:cNvContentPartPr/>
              <p14:nvPr/>
            </p14:nvContentPartPr>
            <p14:xfrm>
              <a:off x="5347640" y="1178080"/>
              <a:ext cx="422640" cy="47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D4694A-579C-4088-A822-0FE7A4AA87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29640" y="1160080"/>
                <a:ext cx="4582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B8334C-035B-44AD-BC3F-A05ADCBF3300}"/>
                  </a:ext>
                </a:extLst>
              </p14:cNvPr>
              <p14:cNvContentPartPr/>
              <p14:nvPr/>
            </p14:nvContentPartPr>
            <p14:xfrm>
              <a:off x="6115520" y="558160"/>
              <a:ext cx="2048040" cy="915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B8334C-035B-44AD-BC3F-A05ADCBF33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7880" y="540160"/>
                <a:ext cx="208368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15689F-C614-4F37-8D4E-A0E45B6F503A}"/>
                  </a:ext>
                </a:extLst>
              </p14:cNvPr>
              <p14:cNvContentPartPr/>
              <p14:nvPr/>
            </p14:nvContentPartPr>
            <p14:xfrm>
              <a:off x="6075200" y="1988080"/>
              <a:ext cx="342360" cy="16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15689F-C614-4F37-8D4E-A0E45B6F503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57560" y="1970440"/>
                <a:ext cx="378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A356E65-42F6-4142-BB3E-F20675799EE1}"/>
                  </a:ext>
                </a:extLst>
              </p14:cNvPr>
              <p14:cNvContentPartPr/>
              <p14:nvPr/>
            </p14:nvContentPartPr>
            <p14:xfrm>
              <a:off x="6696560" y="1609000"/>
              <a:ext cx="1877400" cy="971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A356E65-42F6-4142-BB3E-F20675799E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78560" y="1591000"/>
                <a:ext cx="191304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93F1A4-7690-4BE9-8429-208D6601B246}"/>
                  </a:ext>
                </a:extLst>
              </p14:cNvPr>
              <p14:cNvContentPartPr/>
              <p14:nvPr/>
            </p14:nvContentPartPr>
            <p14:xfrm>
              <a:off x="6997520" y="2502520"/>
              <a:ext cx="1830960" cy="2058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93F1A4-7690-4BE9-8429-208D6601B24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79880" y="2484520"/>
                <a:ext cx="1866600" cy="20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2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372C7-D0EE-445F-B59B-0D719F97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1" t="25556" r="24649" b="65803"/>
          <a:stretch/>
        </p:blipFill>
        <p:spPr>
          <a:xfrm>
            <a:off x="228599" y="136524"/>
            <a:ext cx="8560869" cy="2606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6E6257-CD89-42CA-ABAE-2BA6CD083FB8}"/>
                  </a:ext>
                </a:extLst>
              </p14:cNvPr>
              <p14:cNvContentPartPr/>
              <p14:nvPr/>
            </p14:nvContentPartPr>
            <p14:xfrm>
              <a:off x="892640" y="324520"/>
              <a:ext cx="7865640" cy="96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6E6257-CD89-42CA-ABAE-2BA6CD083F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640" y="261880"/>
                <a:ext cx="799128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A9AB85-FB61-4BFC-A657-F25840521D37}"/>
                  </a:ext>
                </a:extLst>
              </p14:cNvPr>
              <p14:cNvContentPartPr/>
              <p14:nvPr/>
            </p14:nvContentPartPr>
            <p14:xfrm>
              <a:off x="255440" y="1609000"/>
              <a:ext cx="7647120" cy="94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A9AB85-FB61-4BFC-A657-F25840521D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800" y="1546024"/>
                <a:ext cx="7772760" cy="10666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290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372C7-D0EE-445F-B59B-0D719F97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1" t="25556" r="24649" b="65803"/>
          <a:stretch/>
        </p:blipFill>
        <p:spPr>
          <a:xfrm>
            <a:off x="228599" y="136524"/>
            <a:ext cx="8560869" cy="2606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FD2C1-294E-45E7-93B8-2E33C77F176F}"/>
                  </a:ext>
                </a:extLst>
              </p14:cNvPr>
              <p14:cNvContentPartPr/>
              <p14:nvPr/>
            </p14:nvContentPartPr>
            <p14:xfrm>
              <a:off x="4871720" y="423880"/>
              <a:ext cx="3818520" cy="87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FD2C1-294E-45E7-93B8-2E33C77F17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9080" y="360880"/>
                <a:ext cx="394416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0129EA-087B-428F-96E1-BF4FF9B78E4C}"/>
                  </a:ext>
                </a:extLst>
              </p14:cNvPr>
              <p14:cNvContentPartPr/>
              <p14:nvPr/>
            </p14:nvContentPartPr>
            <p14:xfrm>
              <a:off x="272720" y="1605040"/>
              <a:ext cx="7479720" cy="72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0129EA-087B-428F-96E1-BF4FF9B78E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720" y="1542040"/>
                <a:ext cx="7605360" cy="8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267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372C7-D0EE-445F-B59B-0D719F97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1" t="25556" r="24649" b="65803"/>
          <a:stretch/>
        </p:blipFill>
        <p:spPr>
          <a:xfrm>
            <a:off x="228599" y="136524"/>
            <a:ext cx="8560869" cy="2606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DAE350-FDAF-4463-98C0-F7B11CF0CA53}"/>
                  </a:ext>
                </a:extLst>
              </p14:cNvPr>
              <p14:cNvContentPartPr/>
              <p14:nvPr/>
            </p14:nvContentPartPr>
            <p14:xfrm>
              <a:off x="3325160" y="1664080"/>
              <a:ext cx="4035240" cy="64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DAE350-FDAF-4463-98C0-F7B11CF0C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160" y="1601080"/>
                <a:ext cx="416088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48D5A3-D73E-4D45-B4BE-E161477C0BD4}"/>
                  </a:ext>
                </a:extLst>
              </p14:cNvPr>
              <p14:cNvContentPartPr/>
              <p14:nvPr/>
            </p14:nvContentPartPr>
            <p14:xfrm>
              <a:off x="4885760" y="457000"/>
              <a:ext cx="3794760" cy="865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48D5A3-D73E-4D45-B4BE-E161477C0B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2760" y="394360"/>
                <a:ext cx="3920400" cy="9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240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372C7-D0EE-445F-B59B-0D719F97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1" t="25556" r="24649" b="65803"/>
          <a:stretch/>
        </p:blipFill>
        <p:spPr>
          <a:xfrm>
            <a:off x="228599" y="136524"/>
            <a:ext cx="8560869" cy="2606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E5B15F-637C-4F8E-850C-1E42F9E30B19}"/>
                  </a:ext>
                </a:extLst>
              </p14:cNvPr>
              <p14:cNvContentPartPr/>
              <p14:nvPr/>
            </p14:nvContentPartPr>
            <p14:xfrm>
              <a:off x="4843640" y="426040"/>
              <a:ext cx="3845520" cy="88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E5B15F-637C-4F8E-850C-1E42F9E30B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1000" y="363400"/>
                <a:ext cx="3971160" cy="10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062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372C7-D0EE-445F-B59B-0D719F97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1" t="25556" r="24649" b="65803"/>
          <a:stretch/>
        </p:blipFill>
        <p:spPr>
          <a:xfrm>
            <a:off x="228599" y="136524"/>
            <a:ext cx="8560869" cy="2606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29A88-B4F4-4500-AED2-FC20F599F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9" t="14444" r="27501" b="54896"/>
          <a:stretch/>
        </p:blipFill>
        <p:spPr>
          <a:xfrm>
            <a:off x="2093237" y="2507269"/>
            <a:ext cx="5298163" cy="41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4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4C659-B92D-4B2D-B7E0-4C8644D62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9" t="14444" r="27501" b="54896"/>
          <a:stretch/>
        </p:blipFill>
        <p:spPr>
          <a:xfrm>
            <a:off x="1600200" y="723900"/>
            <a:ext cx="686252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14:cNvPr>
              <p14:cNvContentPartPr/>
              <p14:nvPr/>
            </p14:nvContentPartPr>
            <p14:xfrm>
              <a:off x="1615160" y="355120"/>
              <a:ext cx="1372320" cy="48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520" y="337480"/>
                <a:ext cx="14079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14:cNvPr>
              <p14:cNvContentPartPr/>
              <p14:nvPr/>
            </p14:nvContentPartPr>
            <p14:xfrm>
              <a:off x="3837800" y="356920"/>
              <a:ext cx="592560" cy="67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0149" y="338920"/>
                <a:ext cx="628222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14:cNvPr>
              <p14:cNvContentPartPr/>
              <p14:nvPr/>
            </p14:nvContentPartPr>
            <p14:xfrm>
              <a:off x="5770640" y="731320"/>
              <a:ext cx="162360" cy="17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2640" y="713680"/>
                <a:ext cx="198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14:cNvPr>
              <p14:cNvContentPartPr/>
              <p14:nvPr/>
            </p14:nvContentPartPr>
            <p14:xfrm>
              <a:off x="4967480" y="524680"/>
              <a:ext cx="631800" cy="633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480" y="506680"/>
                <a:ext cx="6674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14:cNvPr>
              <p14:cNvContentPartPr/>
              <p14:nvPr/>
            </p14:nvContentPartPr>
            <p14:xfrm>
              <a:off x="5750120" y="416320"/>
              <a:ext cx="189720" cy="24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2480" y="398680"/>
                <a:ext cx="225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14:cNvPr>
              <p14:cNvContentPartPr/>
              <p14:nvPr/>
            </p14:nvContentPartPr>
            <p14:xfrm>
              <a:off x="6715640" y="468880"/>
              <a:ext cx="172080" cy="15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640" y="450880"/>
                <a:ext cx="207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14:cNvPr>
              <p14:cNvContentPartPr/>
              <p14:nvPr/>
            </p14:nvContentPartPr>
            <p14:xfrm>
              <a:off x="6448880" y="609280"/>
              <a:ext cx="165240" cy="25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0880" y="591306"/>
                <a:ext cx="200880" cy="286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14:cNvPr>
              <p14:cNvContentPartPr/>
              <p14:nvPr/>
            </p14:nvContentPartPr>
            <p14:xfrm>
              <a:off x="6126320" y="467080"/>
              <a:ext cx="203040" cy="359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352" y="449080"/>
                <a:ext cx="238617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14:cNvPr>
              <p14:cNvContentPartPr/>
              <p14:nvPr/>
            </p14:nvContentPartPr>
            <p14:xfrm>
              <a:off x="1482320" y="1602160"/>
              <a:ext cx="367560" cy="204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4680" y="158416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14:cNvPr>
              <p14:cNvContentPartPr/>
              <p14:nvPr/>
            </p14:nvContentPartPr>
            <p14:xfrm>
              <a:off x="1931240" y="1585960"/>
              <a:ext cx="158040" cy="234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3240" y="1568320"/>
                <a:ext cx="193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14:cNvPr>
              <p14:cNvContentPartPr/>
              <p14:nvPr/>
            </p14:nvContentPartPr>
            <p14:xfrm>
              <a:off x="2529200" y="1614040"/>
              <a:ext cx="25884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1560" y="1596400"/>
                <a:ext cx="294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14:cNvPr>
              <p14:cNvContentPartPr/>
              <p14:nvPr/>
            </p14:nvContentPartPr>
            <p14:xfrm>
              <a:off x="2792720" y="1625200"/>
              <a:ext cx="267480" cy="17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4720" y="1607200"/>
                <a:ext cx="303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14:cNvPr>
              <p14:cNvContentPartPr/>
              <p14:nvPr/>
            </p14:nvContentPartPr>
            <p14:xfrm>
              <a:off x="3128960" y="1612600"/>
              <a:ext cx="240480" cy="13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0960" y="1594960"/>
                <a:ext cx="276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14:cNvPr>
              <p14:cNvContentPartPr/>
              <p14:nvPr/>
            </p14:nvContentPartPr>
            <p14:xfrm>
              <a:off x="3545480" y="1422160"/>
              <a:ext cx="1050840" cy="56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7834" y="1404160"/>
                <a:ext cx="1086492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14:cNvPr>
              <p14:cNvContentPartPr/>
              <p14:nvPr/>
            </p14:nvContentPartPr>
            <p14:xfrm>
              <a:off x="5129480" y="1647520"/>
              <a:ext cx="185040" cy="233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11480" y="1629880"/>
                <a:ext cx="220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14:cNvPr>
              <p14:cNvContentPartPr/>
              <p14:nvPr/>
            </p14:nvContentPartPr>
            <p14:xfrm>
              <a:off x="6807800" y="1360960"/>
              <a:ext cx="1176480" cy="481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90160" y="1343320"/>
                <a:ext cx="12121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14:cNvPr>
              <p14:cNvContentPartPr/>
              <p14:nvPr/>
            </p14:nvContentPartPr>
            <p14:xfrm>
              <a:off x="5475440" y="1483000"/>
              <a:ext cx="1085400" cy="343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57446" y="1465360"/>
                <a:ext cx="1121028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14:cNvPr>
              <p14:cNvContentPartPr/>
              <p14:nvPr/>
            </p14:nvContentPartPr>
            <p14:xfrm>
              <a:off x="2438120" y="2316040"/>
              <a:ext cx="20880" cy="11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0120" y="2298040"/>
                <a:ext cx="56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14:cNvPr>
              <p14:cNvContentPartPr/>
              <p14:nvPr/>
            </p14:nvContentPartPr>
            <p14:xfrm>
              <a:off x="2448200" y="213316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0200" y="2115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14:cNvPr>
              <p14:cNvContentPartPr/>
              <p14:nvPr/>
            </p14:nvContentPartPr>
            <p14:xfrm>
              <a:off x="2612360" y="2235040"/>
              <a:ext cx="109800" cy="215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4360" y="2217040"/>
                <a:ext cx="1454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14:cNvPr>
              <p14:cNvContentPartPr/>
              <p14:nvPr/>
            </p14:nvContentPartPr>
            <p14:xfrm>
              <a:off x="924680" y="2143600"/>
              <a:ext cx="1056960" cy="390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6686" y="2125600"/>
                <a:ext cx="1092588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14:cNvPr>
              <p14:cNvContentPartPr/>
              <p14:nvPr/>
            </p14:nvContentPartPr>
            <p14:xfrm>
              <a:off x="2939600" y="2414680"/>
              <a:ext cx="12240" cy="21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1960" y="2396680"/>
                <a:ext cx="4788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14:cNvPr>
              <p14:cNvContentPartPr/>
              <p14:nvPr/>
            </p14:nvContentPartPr>
            <p14:xfrm>
              <a:off x="1615160" y="355120"/>
              <a:ext cx="1372320" cy="48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520" y="337480"/>
                <a:ext cx="14079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14:cNvPr>
              <p14:cNvContentPartPr/>
              <p14:nvPr/>
            </p14:nvContentPartPr>
            <p14:xfrm>
              <a:off x="3837800" y="356920"/>
              <a:ext cx="592560" cy="67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0149" y="338920"/>
                <a:ext cx="628222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14:cNvPr>
              <p14:cNvContentPartPr/>
              <p14:nvPr/>
            </p14:nvContentPartPr>
            <p14:xfrm>
              <a:off x="5770640" y="731320"/>
              <a:ext cx="162360" cy="17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2640" y="713680"/>
                <a:ext cx="198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14:cNvPr>
              <p14:cNvContentPartPr/>
              <p14:nvPr/>
            </p14:nvContentPartPr>
            <p14:xfrm>
              <a:off x="4967480" y="524680"/>
              <a:ext cx="631800" cy="633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480" y="506680"/>
                <a:ext cx="6674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14:cNvPr>
              <p14:cNvContentPartPr/>
              <p14:nvPr/>
            </p14:nvContentPartPr>
            <p14:xfrm>
              <a:off x="5750120" y="416320"/>
              <a:ext cx="189720" cy="24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2480" y="398680"/>
                <a:ext cx="225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14:cNvPr>
              <p14:cNvContentPartPr/>
              <p14:nvPr/>
            </p14:nvContentPartPr>
            <p14:xfrm>
              <a:off x="6715640" y="468880"/>
              <a:ext cx="172080" cy="15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640" y="450880"/>
                <a:ext cx="207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14:cNvPr>
              <p14:cNvContentPartPr/>
              <p14:nvPr/>
            </p14:nvContentPartPr>
            <p14:xfrm>
              <a:off x="6448880" y="609280"/>
              <a:ext cx="165240" cy="25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0880" y="591306"/>
                <a:ext cx="200880" cy="286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14:cNvPr>
              <p14:cNvContentPartPr/>
              <p14:nvPr/>
            </p14:nvContentPartPr>
            <p14:xfrm>
              <a:off x="6126320" y="467080"/>
              <a:ext cx="203040" cy="359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352" y="449080"/>
                <a:ext cx="238617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14:cNvPr>
              <p14:cNvContentPartPr/>
              <p14:nvPr/>
            </p14:nvContentPartPr>
            <p14:xfrm>
              <a:off x="1482320" y="1602160"/>
              <a:ext cx="367560" cy="204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4680" y="158416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14:cNvPr>
              <p14:cNvContentPartPr/>
              <p14:nvPr/>
            </p14:nvContentPartPr>
            <p14:xfrm>
              <a:off x="1931240" y="1585960"/>
              <a:ext cx="158040" cy="234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3240" y="1568320"/>
                <a:ext cx="193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14:cNvPr>
              <p14:cNvContentPartPr/>
              <p14:nvPr/>
            </p14:nvContentPartPr>
            <p14:xfrm>
              <a:off x="2529200" y="1614040"/>
              <a:ext cx="25884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1560" y="1596400"/>
                <a:ext cx="294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14:cNvPr>
              <p14:cNvContentPartPr/>
              <p14:nvPr/>
            </p14:nvContentPartPr>
            <p14:xfrm>
              <a:off x="2792720" y="1625200"/>
              <a:ext cx="267480" cy="17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4720" y="1607200"/>
                <a:ext cx="303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14:cNvPr>
              <p14:cNvContentPartPr/>
              <p14:nvPr/>
            </p14:nvContentPartPr>
            <p14:xfrm>
              <a:off x="3128960" y="1612600"/>
              <a:ext cx="240480" cy="13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0960" y="1594960"/>
                <a:ext cx="276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14:cNvPr>
              <p14:cNvContentPartPr/>
              <p14:nvPr/>
            </p14:nvContentPartPr>
            <p14:xfrm>
              <a:off x="3545480" y="1422160"/>
              <a:ext cx="1050840" cy="56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7834" y="1404160"/>
                <a:ext cx="1086492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14:cNvPr>
              <p14:cNvContentPartPr/>
              <p14:nvPr/>
            </p14:nvContentPartPr>
            <p14:xfrm>
              <a:off x="5129480" y="1647520"/>
              <a:ext cx="185040" cy="233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11480" y="1629880"/>
                <a:ext cx="220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14:cNvPr>
              <p14:cNvContentPartPr/>
              <p14:nvPr/>
            </p14:nvContentPartPr>
            <p14:xfrm>
              <a:off x="6807800" y="1360960"/>
              <a:ext cx="1176480" cy="481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90160" y="1343320"/>
                <a:ext cx="12121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14:cNvPr>
              <p14:cNvContentPartPr/>
              <p14:nvPr/>
            </p14:nvContentPartPr>
            <p14:xfrm>
              <a:off x="5475440" y="1483000"/>
              <a:ext cx="1085400" cy="343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57446" y="1465360"/>
                <a:ext cx="1121028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14:cNvPr>
              <p14:cNvContentPartPr/>
              <p14:nvPr/>
            </p14:nvContentPartPr>
            <p14:xfrm>
              <a:off x="2438120" y="2316040"/>
              <a:ext cx="20880" cy="11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0120" y="2298040"/>
                <a:ext cx="56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14:cNvPr>
              <p14:cNvContentPartPr/>
              <p14:nvPr/>
            </p14:nvContentPartPr>
            <p14:xfrm>
              <a:off x="2448200" y="213316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0200" y="2115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14:cNvPr>
              <p14:cNvContentPartPr/>
              <p14:nvPr/>
            </p14:nvContentPartPr>
            <p14:xfrm>
              <a:off x="2612360" y="2235040"/>
              <a:ext cx="109800" cy="215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4360" y="2217040"/>
                <a:ext cx="1454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14:cNvPr>
              <p14:cNvContentPartPr/>
              <p14:nvPr/>
            </p14:nvContentPartPr>
            <p14:xfrm>
              <a:off x="924680" y="2143600"/>
              <a:ext cx="1056960" cy="390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6686" y="2125600"/>
                <a:ext cx="1092588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14:cNvPr>
              <p14:cNvContentPartPr/>
              <p14:nvPr/>
            </p14:nvContentPartPr>
            <p14:xfrm>
              <a:off x="2939600" y="2414680"/>
              <a:ext cx="12240" cy="21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1960" y="2396680"/>
                <a:ext cx="478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14:cNvPr>
              <p14:cNvContentPartPr/>
              <p14:nvPr/>
            </p14:nvContentPartPr>
            <p14:xfrm>
              <a:off x="4489040" y="2731480"/>
              <a:ext cx="293760" cy="390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1400" y="2713480"/>
                <a:ext cx="329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14:cNvPr>
              <p14:cNvContentPartPr/>
              <p14:nvPr/>
            </p14:nvContentPartPr>
            <p14:xfrm>
              <a:off x="3704960" y="2762800"/>
              <a:ext cx="677880" cy="447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86960" y="2745160"/>
                <a:ext cx="713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14:cNvPr>
              <p14:cNvContentPartPr/>
              <p14:nvPr/>
            </p14:nvContentPartPr>
            <p14:xfrm>
              <a:off x="2802440" y="2808160"/>
              <a:ext cx="628920" cy="63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4440" y="2790160"/>
                <a:ext cx="6645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14:cNvPr>
              <p14:cNvContentPartPr/>
              <p14:nvPr/>
            </p14:nvContentPartPr>
            <p14:xfrm>
              <a:off x="6355640" y="2955760"/>
              <a:ext cx="276480" cy="130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38000" y="2938120"/>
                <a:ext cx="31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14:cNvPr>
              <p14:cNvContentPartPr/>
              <p14:nvPr/>
            </p14:nvContentPartPr>
            <p14:xfrm>
              <a:off x="6965480" y="2681800"/>
              <a:ext cx="1708560" cy="417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47480" y="2664160"/>
                <a:ext cx="17442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14:cNvPr>
              <p14:cNvContentPartPr/>
              <p14:nvPr/>
            </p14:nvContentPartPr>
            <p14:xfrm>
              <a:off x="5072600" y="2767480"/>
              <a:ext cx="889200" cy="33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54607" y="2749821"/>
                <a:ext cx="924826" cy="36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14:cNvPr>
              <p14:cNvContentPartPr/>
              <p14:nvPr/>
            </p14:nvContentPartPr>
            <p14:xfrm>
              <a:off x="2093600" y="3592240"/>
              <a:ext cx="547920" cy="484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5960" y="3574253"/>
                <a:ext cx="58356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14:cNvPr>
              <p14:cNvContentPartPr/>
              <p14:nvPr/>
            </p14:nvContentPartPr>
            <p14:xfrm>
              <a:off x="1076600" y="3423400"/>
              <a:ext cx="458640" cy="467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8614" y="3405760"/>
                <a:ext cx="494252" cy="5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511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14:cNvPr>
              <p14:cNvContentPartPr/>
              <p14:nvPr/>
            </p14:nvContentPartPr>
            <p14:xfrm>
              <a:off x="1615160" y="355120"/>
              <a:ext cx="1372320" cy="48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520" y="337480"/>
                <a:ext cx="14079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14:cNvPr>
              <p14:cNvContentPartPr/>
              <p14:nvPr/>
            </p14:nvContentPartPr>
            <p14:xfrm>
              <a:off x="3837800" y="356920"/>
              <a:ext cx="592560" cy="67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0149" y="338920"/>
                <a:ext cx="628222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14:cNvPr>
              <p14:cNvContentPartPr/>
              <p14:nvPr/>
            </p14:nvContentPartPr>
            <p14:xfrm>
              <a:off x="5770640" y="731320"/>
              <a:ext cx="162360" cy="17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2640" y="713680"/>
                <a:ext cx="198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14:cNvPr>
              <p14:cNvContentPartPr/>
              <p14:nvPr/>
            </p14:nvContentPartPr>
            <p14:xfrm>
              <a:off x="4967480" y="524680"/>
              <a:ext cx="631800" cy="633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480" y="506680"/>
                <a:ext cx="6674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14:cNvPr>
              <p14:cNvContentPartPr/>
              <p14:nvPr/>
            </p14:nvContentPartPr>
            <p14:xfrm>
              <a:off x="5750120" y="416320"/>
              <a:ext cx="189720" cy="24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2480" y="398680"/>
                <a:ext cx="225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14:cNvPr>
              <p14:cNvContentPartPr/>
              <p14:nvPr/>
            </p14:nvContentPartPr>
            <p14:xfrm>
              <a:off x="6715640" y="468880"/>
              <a:ext cx="172080" cy="15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640" y="450880"/>
                <a:ext cx="207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14:cNvPr>
              <p14:cNvContentPartPr/>
              <p14:nvPr/>
            </p14:nvContentPartPr>
            <p14:xfrm>
              <a:off x="6448880" y="609280"/>
              <a:ext cx="165240" cy="25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0880" y="591306"/>
                <a:ext cx="200880" cy="286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14:cNvPr>
              <p14:cNvContentPartPr/>
              <p14:nvPr/>
            </p14:nvContentPartPr>
            <p14:xfrm>
              <a:off x="6126320" y="467080"/>
              <a:ext cx="203040" cy="359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352" y="449080"/>
                <a:ext cx="238617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14:cNvPr>
              <p14:cNvContentPartPr/>
              <p14:nvPr/>
            </p14:nvContentPartPr>
            <p14:xfrm>
              <a:off x="1482320" y="1602160"/>
              <a:ext cx="367560" cy="204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4680" y="158416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14:cNvPr>
              <p14:cNvContentPartPr/>
              <p14:nvPr/>
            </p14:nvContentPartPr>
            <p14:xfrm>
              <a:off x="1931240" y="1585960"/>
              <a:ext cx="158040" cy="234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3240" y="1568320"/>
                <a:ext cx="193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14:cNvPr>
              <p14:cNvContentPartPr/>
              <p14:nvPr/>
            </p14:nvContentPartPr>
            <p14:xfrm>
              <a:off x="2529200" y="1614040"/>
              <a:ext cx="25884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1560" y="1596400"/>
                <a:ext cx="294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14:cNvPr>
              <p14:cNvContentPartPr/>
              <p14:nvPr/>
            </p14:nvContentPartPr>
            <p14:xfrm>
              <a:off x="2792720" y="1625200"/>
              <a:ext cx="267480" cy="17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4720" y="1607200"/>
                <a:ext cx="303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14:cNvPr>
              <p14:cNvContentPartPr/>
              <p14:nvPr/>
            </p14:nvContentPartPr>
            <p14:xfrm>
              <a:off x="3128960" y="1612600"/>
              <a:ext cx="240480" cy="13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0960" y="1594960"/>
                <a:ext cx="276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14:cNvPr>
              <p14:cNvContentPartPr/>
              <p14:nvPr/>
            </p14:nvContentPartPr>
            <p14:xfrm>
              <a:off x="3545480" y="1422160"/>
              <a:ext cx="1050840" cy="56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7834" y="1404160"/>
                <a:ext cx="1086492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14:cNvPr>
              <p14:cNvContentPartPr/>
              <p14:nvPr/>
            </p14:nvContentPartPr>
            <p14:xfrm>
              <a:off x="5129480" y="1647520"/>
              <a:ext cx="185040" cy="233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11480" y="1629880"/>
                <a:ext cx="220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14:cNvPr>
              <p14:cNvContentPartPr/>
              <p14:nvPr/>
            </p14:nvContentPartPr>
            <p14:xfrm>
              <a:off x="6807800" y="1360960"/>
              <a:ext cx="1176480" cy="481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90160" y="1343320"/>
                <a:ext cx="12121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14:cNvPr>
              <p14:cNvContentPartPr/>
              <p14:nvPr/>
            </p14:nvContentPartPr>
            <p14:xfrm>
              <a:off x="5475440" y="1483000"/>
              <a:ext cx="1085400" cy="343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57446" y="1465360"/>
                <a:ext cx="1121028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14:cNvPr>
              <p14:cNvContentPartPr/>
              <p14:nvPr/>
            </p14:nvContentPartPr>
            <p14:xfrm>
              <a:off x="2438120" y="2316040"/>
              <a:ext cx="20880" cy="11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0120" y="2298040"/>
                <a:ext cx="56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14:cNvPr>
              <p14:cNvContentPartPr/>
              <p14:nvPr/>
            </p14:nvContentPartPr>
            <p14:xfrm>
              <a:off x="2448200" y="213316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0200" y="2115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14:cNvPr>
              <p14:cNvContentPartPr/>
              <p14:nvPr/>
            </p14:nvContentPartPr>
            <p14:xfrm>
              <a:off x="2612360" y="2235040"/>
              <a:ext cx="109800" cy="215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4360" y="2217040"/>
                <a:ext cx="1454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14:cNvPr>
              <p14:cNvContentPartPr/>
              <p14:nvPr/>
            </p14:nvContentPartPr>
            <p14:xfrm>
              <a:off x="924680" y="2143600"/>
              <a:ext cx="1056960" cy="390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6686" y="2125600"/>
                <a:ext cx="1092588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14:cNvPr>
              <p14:cNvContentPartPr/>
              <p14:nvPr/>
            </p14:nvContentPartPr>
            <p14:xfrm>
              <a:off x="2939600" y="2414680"/>
              <a:ext cx="12240" cy="21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1960" y="2396680"/>
                <a:ext cx="478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14:cNvPr>
              <p14:cNvContentPartPr/>
              <p14:nvPr/>
            </p14:nvContentPartPr>
            <p14:xfrm>
              <a:off x="4489040" y="2731480"/>
              <a:ext cx="293760" cy="390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1400" y="2713480"/>
                <a:ext cx="329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14:cNvPr>
              <p14:cNvContentPartPr/>
              <p14:nvPr/>
            </p14:nvContentPartPr>
            <p14:xfrm>
              <a:off x="3704960" y="2762800"/>
              <a:ext cx="677880" cy="447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86960" y="2745160"/>
                <a:ext cx="713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14:cNvPr>
              <p14:cNvContentPartPr/>
              <p14:nvPr/>
            </p14:nvContentPartPr>
            <p14:xfrm>
              <a:off x="2802440" y="2808160"/>
              <a:ext cx="628920" cy="63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4440" y="2790160"/>
                <a:ext cx="6645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14:cNvPr>
              <p14:cNvContentPartPr/>
              <p14:nvPr/>
            </p14:nvContentPartPr>
            <p14:xfrm>
              <a:off x="6355640" y="2955760"/>
              <a:ext cx="276480" cy="130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38000" y="2938120"/>
                <a:ext cx="31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14:cNvPr>
              <p14:cNvContentPartPr/>
              <p14:nvPr/>
            </p14:nvContentPartPr>
            <p14:xfrm>
              <a:off x="6965480" y="2681800"/>
              <a:ext cx="1708560" cy="417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47480" y="2664160"/>
                <a:ext cx="17442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14:cNvPr>
              <p14:cNvContentPartPr/>
              <p14:nvPr/>
            </p14:nvContentPartPr>
            <p14:xfrm>
              <a:off x="5072600" y="2767480"/>
              <a:ext cx="889200" cy="33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54607" y="2749821"/>
                <a:ext cx="924826" cy="36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14:cNvPr>
              <p14:cNvContentPartPr/>
              <p14:nvPr/>
            </p14:nvContentPartPr>
            <p14:xfrm>
              <a:off x="2093600" y="3592240"/>
              <a:ext cx="547920" cy="484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5960" y="3574253"/>
                <a:ext cx="58356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14:cNvPr>
              <p14:cNvContentPartPr/>
              <p14:nvPr/>
            </p14:nvContentPartPr>
            <p14:xfrm>
              <a:off x="1076600" y="3423400"/>
              <a:ext cx="458640" cy="467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8614" y="3405760"/>
                <a:ext cx="494252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D70946-9620-4A68-9D02-370AD4FCAF4F}"/>
                  </a:ext>
                </a:extLst>
              </p14:cNvPr>
              <p14:cNvContentPartPr/>
              <p14:nvPr/>
            </p14:nvContentPartPr>
            <p14:xfrm>
              <a:off x="3281240" y="3547240"/>
              <a:ext cx="213480" cy="63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D70946-9620-4A68-9D02-370AD4FCAF4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3600" y="3529600"/>
                <a:ext cx="24912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6362B7-9CB0-4846-B76A-D54BA2038F55}"/>
                  </a:ext>
                </a:extLst>
              </p14:cNvPr>
              <p14:cNvContentPartPr/>
              <p14:nvPr/>
            </p14:nvContentPartPr>
            <p14:xfrm>
              <a:off x="4337840" y="3851080"/>
              <a:ext cx="19404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6362B7-9CB0-4846-B76A-D54BA2038F5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19840" y="3833080"/>
                <a:ext cx="229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5E0317-C79C-4F0B-8FD0-6E59358812CF}"/>
                  </a:ext>
                </a:extLst>
              </p14:cNvPr>
              <p14:cNvContentPartPr/>
              <p14:nvPr/>
            </p14:nvContentPartPr>
            <p14:xfrm>
              <a:off x="4378520" y="3943960"/>
              <a:ext cx="17100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5E0317-C79C-4F0B-8FD0-6E59358812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60520" y="3925960"/>
                <a:ext cx="206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976703-542B-4FAE-8667-962D06FE2AF5}"/>
                  </a:ext>
                </a:extLst>
              </p14:cNvPr>
              <p14:cNvContentPartPr/>
              <p14:nvPr/>
            </p14:nvContentPartPr>
            <p14:xfrm>
              <a:off x="3614960" y="3720760"/>
              <a:ext cx="549000" cy="423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976703-542B-4FAE-8667-962D06FE2AF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97320" y="3702760"/>
                <a:ext cx="5846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4FF3BCD-4971-4E6A-9013-D0A33BA33BC0}"/>
                  </a:ext>
                </a:extLst>
              </p14:cNvPr>
              <p14:cNvContentPartPr/>
              <p14:nvPr/>
            </p14:nvContentPartPr>
            <p14:xfrm>
              <a:off x="7163120" y="3718240"/>
              <a:ext cx="427680" cy="275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4FF3BCD-4971-4E6A-9013-D0A33BA33BC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45480" y="3700600"/>
                <a:ext cx="4633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98C145A-0CD4-4EBD-89E9-ABC9E5CB4950}"/>
                  </a:ext>
                </a:extLst>
              </p14:cNvPr>
              <p14:cNvContentPartPr/>
              <p14:nvPr/>
            </p14:nvContentPartPr>
            <p14:xfrm>
              <a:off x="6429440" y="3830200"/>
              <a:ext cx="622800" cy="194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98C145A-0CD4-4EBD-89E9-ABC9E5CB49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11430" y="3812200"/>
                <a:ext cx="658461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496E6-7654-42BC-B66D-016FC44C8062}"/>
                  </a:ext>
                </a:extLst>
              </p14:cNvPr>
              <p14:cNvContentPartPr/>
              <p14:nvPr/>
            </p14:nvContentPartPr>
            <p14:xfrm>
              <a:off x="5740040" y="3683320"/>
              <a:ext cx="472680" cy="37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496E6-7654-42BC-B66D-016FC44C80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22400" y="3665320"/>
                <a:ext cx="5083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4644AC5-2438-479E-8C2E-DFFA05B43838}"/>
                  </a:ext>
                </a:extLst>
              </p14:cNvPr>
              <p14:cNvContentPartPr/>
              <p14:nvPr/>
            </p14:nvContentPartPr>
            <p14:xfrm>
              <a:off x="5479760" y="3839920"/>
              <a:ext cx="146880" cy="257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4644AC5-2438-479E-8C2E-DFFA05B4383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61760" y="3822280"/>
                <a:ext cx="1825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C7650EE-2C9F-4DD5-BB85-9D4FB889565F}"/>
                  </a:ext>
                </a:extLst>
              </p14:cNvPr>
              <p14:cNvContentPartPr/>
              <p14:nvPr/>
            </p14:nvContentPartPr>
            <p14:xfrm>
              <a:off x="5195360" y="3677560"/>
              <a:ext cx="189720" cy="365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C7650EE-2C9F-4DD5-BB85-9D4FB88956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77686" y="3659920"/>
                <a:ext cx="225428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68C8F5E-7B34-4212-8CDB-B46C7CDBB2A0}"/>
                  </a:ext>
                </a:extLst>
              </p14:cNvPr>
              <p14:cNvContentPartPr/>
              <p14:nvPr/>
            </p14:nvContentPartPr>
            <p14:xfrm>
              <a:off x="4774880" y="3655960"/>
              <a:ext cx="255240" cy="429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68C8F5E-7B34-4212-8CDB-B46C7CDBB2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56880" y="3637975"/>
                <a:ext cx="290880" cy="46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A59D06-87EE-4326-84FA-AA1057E7F703}"/>
                  </a:ext>
                </a:extLst>
              </p14:cNvPr>
              <p14:cNvContentPartPr/>
              <p14:nvPr/>
            </p14:nvContentPartPr>
            <p14:xfrm>
              <a:off x="7680440" y="3483520"/>
              <a:ext cx="513360" cy="500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A59D06-87EE-4326-84FA-AA1057E7F7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2800" y="3465880"/>
                <a:ext cx="54900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01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14:cNvPr>
              <p14:cNvContentPartPr/>
              <p14:nvPr/>
            </p14:nvContentPartPr>
            <p14:xfrm>
              <a:off x="7798440" y="152080"/>
              <a:ext cx="940680" cy="44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800" y="134440"/>
                <a:ext cx="976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14:cNvPr>
              <p14:cNvContentPartPr/>
              <p14:nvPr/>
            </p14:nvContentPartPr>
            <p14:xfrm>
              <a:off x="2224640" y="215800"/>
              <a:ext cx="270720" cy="323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640" y="197800"/>
                <a:ext cx="306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14:cNvPr>
              <p14:cNvContentPartPr/>
              <p14:nvPr/>
            </p14:nvContentPartPr>
            <p14:xfrm>
              <a:off x="1736840" y="235960"/>
              <a:ext cx="346320" cy="38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9182" y="217960"/>
                <a:ext cx="38199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14:cNvPr>
              <p14:cNvContentPartPr/>
              <p14:nvPr/>
            </p14:nvContentPartPr>
            <p14:xfrm>
              <a:off x="314480" y="215440"/>
              <a:ext cx="1169640" cy="638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840" y="197430"/>
                <a:ext cx="1205280" cy="67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08FB26-A138-4ECB-A20F-876E690F42F6}"/>
                  </a:ext>
                </a:extLst>
              </p14:cNvPr>
              <p14:cNvContentPartPr/>
              <p14:nvPr/>
            </p14:nvContentPartPr>
            <p14:xfrm>
              <a:off x="2641160" y="808360"/>
              <a:ext cx="174600" cy="32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08FB26-A138-4ECB-A20F-876E690F42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3520" y="790720"/>
                <a:ext cx="21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3E1A6A-C8A5-402A-9DF6-8901CE087C3F}"/>
                  </a:ext>
                </a:extLst>
              </p14:cNvPr>
              <p14:cNvContentPartPr/>
              <p14:nvPr/>
            </p14:nvContentPartPr>
            <p14:xfrm>
              <a:off x="3963800" y="792160"/>
              <a:ext cx="201960" cy="40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3E1A6A-C8A5-402A-9DF6-8901CE087C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6160" y="774520"/>
                <a:ext cx="23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FFB8055-0D6B-476A-AC41-9C5AD701BB65}"/>
                  </a:ext>
                </a:extLst>
              </p14:cNvPr>
              <p14:cNvContentPartPr/>
              <p14:nvPr/>
            </p14:nvContentPartPr>
            <p14:xfrm>
              <a:off x="3484640" y="782440"/>
              <a:ext cx="315000" cy="397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FFB8055-0D6B-476A-AC41-9C5AD701B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66661" y="764800"/>
                <a:ext cx="350599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FA3D5B-3BEA-4142-B471-9F3A7D2325F3}"/>
                  </a:ext>
                </a:extLst>
              </p14:cNvPr>
              <p14:cNvContentPartPr/>
              <p14:nvPr/>
            </p14:nvContentPartPr>
            <p14:xfrm>
              <a:off x="3092600" y="731320"/>
              <a:ext cx="239760" cy="48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FA3D5B-3BEA-4142-B471-9F3A7D2325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4600" y="713320"/>
                <a:ext cx="2754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EBD96C8-C627-4F74-ACBE-A873A12F79C3}"/>
                  </a:ext>
                </a:extLst>
              </p14:cNvPr>
              <p14:cNvContentPartPr/>
              <p14:nvPr/>
            </p14:nvContentPartPr>
            <p14:xfrm>
              <a:off x="2062280" y="814480"/>
              <a:ext cx="416880" cy="395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EBD96C8-C627-4F74-ACBE-A873A12F79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4280" y="796840"/>
                <a:ext cx="452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23EDC7-3930-4AAA-9FC3-4D95C943C9AF}"/>
                  </a:ext>
                </a:extLst>
              </p14:cNvPr>
              <p14:cNvContentPartPr/>
              <p14:nvPr/>
            </p14:nvContentPartPr>
            <p14:xfrm>
              <a:off x="233120" y="826720"/>
              <a:ext cx="1594440" cy="631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23EDC7-3930-4AAA-9FC3-4D95C943C9A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480" y="809070"/>
                <a:ext cx="1630080" cy="667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3E8030D-D740-4035-962A-E28F8E17AAA8}"/>
                  </a:ext>
                </a:extLst>
              </p14:cNvPr>
              <p14:cNvContentPartPr/>
              <p14:nvPr/>
            </p14:nvContentPartPr>
            <p14:xfrm>
              <a:off x="1411040" y="887560"/>
              <a:ext cx="4449240" cy="3239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3E8030D-D740-4035-962A-E28F8E17AAA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93040" y="869560"/>
                <a:ext cx="4484880" cy="32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660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14:cNvPr>
              <p14:cNvContentPartPr/>
              <p14:nvPr/>
            </p14:nvContentPartPr>
            <p14:xfrm>
              <a:off x="1615160" y="355120"/>
              <a:ext cx="1372320" cy="48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520" y="337480"/>
                <a:ext cx="14079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14:cNvPr>
              <p14:cNvContentPartPr/>
              <p14:nvPr/>
            </p14:nvContentPartPr>
            <p14:xfrm>
              <a:off x="3837800" y="356920"/>
              <a:ext cx="592560" cy="67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0149" y="338920"/>
                <a:ext cx="628222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14:cNvPr>
              <p14:cNvContentPartPr/>
              <p14:nvPr/>
            </p14:nvContentPartPr>
            <p14:xfrm>
              <a:off x="5770640" y="731320"/>
              <a:ext cx="162360" cy="17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2640" y="713680"/>
                <a:ext cx="198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14:cNvPr>
              <p14:cNvContentPartPr/>
              <p14:nvPr/>
            </p14:nvContentPartPr>
            <p14:xfrm>
              <a:off x="4967480" y="524680"/>
              <a:ext cx="631800" cy="633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480" y="506680"/>
                <a:ext cx="6674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14:cNvPr>
              <p14:cNvContentPartPr/>
              <p14:nvPr/>
            </p14:nvContentPartPr>
            <p14:xfrm>
              <a:off x="5750120" y="416320"/>
              <a:ext cx="189720" cy="24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2480" y="398680"/>
                <a:ext cx="225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14:cNvPr>
              <p14:cNvContentPartPr/>
              <p14:nvPr/>
            </p14:nvContentPartPr>
            <p14:xfrm>
              <a:off x="6715640" y="468880"/>
              <a:ext cx="172080" cy="15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640" y="450880"/>
                <a:ext cx="207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14:cNvPr>
              <p14:cNvContentPartPr/>
              <p14:nvPr/>
            </p14:nvContentPartPr>
            <p14:xfrm>
              <a:off x="6448880" y="609280"/>
              <a:ext cx="165240" cy="25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0880" y="591306"/>
                <a:ext cx="200880" cy="286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14:cNvPr>
              <p14:cNvContentPartPr/>
              <p14:nvPr/>
            </p14:nvContentPartPr>
            <p14:xfrm>
              <a:off x="6126320" y="467080"/>
              <a:ext cx="203040" cy="359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352" y="449080"/>
                <a:ext cx="238617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14:cNvPr>
              <p14:cNvContentPartPr/>
              <p14:nvPr/>
            </p14:nvContentPartPr>
            <p14:xfrm>
              <a:off x="1482320" y="1602160"/>
              <a:ext cx="367560" cy="204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4680" y="158416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14:cNvPr>
              <p14:cNvContentPartPr/>
              <p14:nvPr/>
            </p14:nvContentPartPr>
            <p14:xfrm>
              <a:off x="1931240" y="1585960"/>
              <a:ext cx="158040" cy="234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3240" y="1568320"/>
                <a:ext cx="193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14:cNvPr>
              <p14:cNvContentPartPr/>
              <p14:nvPr/>
            </p14:nvContentPartPr>
            <p14:xfrm>
              <a:off x="2529200" y="1614040"/>
              <a:ext cx="25884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1560" y="1596400"/>
                <a:ext cx="294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14:cNvPr>
              <p14:cNvContentPartPr/>
              <p14:nvPr/>
            </p14:nvContentPartPr>
            <p14:xfrm>
              <a:off x="2792720" y="1625200"/>
              <a:ext cx="267480" cy="17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4720" y="1607200"/>
                <a:ext cx="303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14:cNvPr>
              <p14:cNvContentPartPr/>
              <p14:nvPr/>
            </p14:nvContentPartPr>
            <p14:xfrm>
              <a:off x="3128960" y="1612600"/>
              <a:ext cx="240480" cy="13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0960" y="1594960"/>
                <a:ext cx="276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14:cNvPr>
              <p14:cNvContentPartPr/>
              <p14:nvPr/>
            </p14:nvContentPartPr>
            <p14:xfrm>
              <a:off x="3545480" y="1422160"/>
              <a:ext cx="1050840" cy="56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7834" y="1404160"/>
                <a:ext cx="1086492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14:cNvPr>
              <p14:cNvContentPartPr/>
              <p14:nvPr/>
            </p14:nvContentPartPr>
            <p14:xfrm>
              <a:off x="5129480" y="1647520"/>
              <a:ext cx="185040" cy="233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11480" y="1629880"/>
                <a:ext cx="220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14:cNvPr>
              <p14:cNvContentPartPr/>
              <p14:nvPr/>
            </p14:nvContentPartPr>
            <p14:xfrm>
              <a:off x="6807800" y="1360960"/>
              <a:ext cx="1176480" cy="481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90160" y="1343320"/>
                <a:ext cx="12121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14:cNvPr>
              <p14:cNvContentPartPr/>
              <p14:nvPr/>
            </p14:nvContentPartPr>
            <p14:xfrm>
              <a:off x="5475440" y="1483000"/>
              <a:ext cx="1085400" cy="343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57446" y="1465360"/>
                <a:ext cx="1121028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14:cNvPr>
              <p14:cNvContentPartPr/>
              <p14:nvPr/>
            </p14:nvContentPartPr>
            <p14:xfrm>
              <a:off x="2438120" y="2316040"/>
              <a:ext cx="20880" cy="11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0120" y="2298040"/>
                <a:ext cx="56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14:cNvPr>
              <p14:cNvContentPartPr/>
              <p14:nvPr/>
            </p14:nvContentPartPr>
            <p14:xfrm>
              <a:off x="2448200" y="213316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0200" y="2115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14:cNvPr>
              <p14:cNvContentPartPr/>
              <p14:nvPr/>
            </p14:nvContentPartPr>
            <p14:xfrm>
              <a:off x="2612360" y="2235040"/>
              <a:ext cx="109800" cy="215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4360" y="2217040"/>
                <a:ext cx="1454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14:cNvPr>
              <p14:cNvContentPartPr/>
              <p14:nvPr/>
            </p14:nvContentPartPr>
            <p14:xfrm>
              <a:off x="924680" y="2143600"/>
              <a:ext cx="1056960" cy="390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6686" y="2125600"/>
                <a:ext cx="1092588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14:cNvPr>
              <p14:cNvContentPartPr/>
              <p14:nvPr/>
            </p14:nvContentPartPr>
            <p14:xfrm>
              <a:off x="2939600" y="2414680"/>
              <a:ext cx="12240" cy="21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1960" y="2396680"/>
                <a:ext cx="478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14:cNvPr>
              <p14:cNvContentPartPr/>
              <p14:nvPr/>
            </p14:nvContentPartPr>
            <p14:xfrm>
              <a:off x="4489040" y="2731480"/>
              <a:ext cx="293760" cy="390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1400" y="2713480"/>
                <a:ext cx="329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14:cNvPr>
              <p14:cNvContentPartPr/>
              <p14:nvPr/>
            </p14:nvContentPartPr>
            <p14:xfrm>
              <a:off x="3704960" y="2762800"/>
              <a:ext cx="677880" cy="447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86960" y="2745160"/>
                <a:ext cx="713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14:cNvPr>
              <p14:cNvContentPartPr/>
              <p14:nvPr/>
            </p14:nvContentPartPr>
            <p14:xfrm>
              <a:off x="2802440" y="2808160"/>
              <a:ext cx="628920" cy="63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4440" y="2790160"/>
                <a:ext cx="6645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14:cNvPr>
              <p14:cNvContentPartPr/>
              <p14:nvPr/>
            </p14:nvContentPartPr>
            <p14:xfrm>
              <a:off x="6355640" y="2955760"/>
              <a:ext cx="276480" cy="130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38000" y="2938120"/>
                <a:ext cx="31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14:cNvPr>
              <p14:cNvContentPartPr/>
              <p14:nvPr/>
            </p14:nvContentPartPr>
            <p14:xfrm>
              <a:off x="6965480" y="2681800"/>
              <a:ext cx="1708560" cy="417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47480" y="2664160"/>
                <a:ext cx="17442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14:cNvPr>
              <p14:cNvContentPartPr/>
              <p14:nvPr/>
            </p14:nvContentPartPr>
            <p14:xfrm>
              <a:off x="5072600" y="2767480"/>
              <a:ext cx="889200" cy="33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54607" y="2749821"/>
                <a:ext cx="924826" cy="36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14:cNvPr>
              <p14:cNvContentPartPr/>
              <p14:nvPr/>
            </p14:nvContentPartPr>
            <p14:xfrm>
              <a:off x="2093600" y="3592240"/>
              <a:ext cx="547920" cy="484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5960" y="3574253"/>
                <a:ext cx="58356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14:cNvPr>
              <p14:cNvContentPartPr/>
              <p14:nvPr/>
            </p14:nvContentPartPr>
            <p14:xfrm>
              <a:off x="1076600" y="3423400"/>
              <a:ext cx="458640" cy="467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8614" y="3405760"/>
                <a:ext cx="494252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D70946-9620-4A68-9D02-370AD4FCAF4F}"/>
                  </a:ext>
                </a:extLst>
              </p14:cNvPr>
              <p14:cNvContentPartPr/>
              <p14:nvPr/>
            </p14:nvContentPartPr>
            <p14:xfrm>
              <a:off x="3281240" y="3547240"/>
              <a:ext cx="213480" cy="63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D70946-9620-4A68-9D02-370AD4FCAF4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3600" y="3529600"/>
                <a:ext cx="24912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6362B7-9CB0-4846-B76A-D54BA2038F55}"/>
                  </a:ext>
                </a:extLst>
              </p14:cNvPr>
              <p14:cNvContentPartPr/>
              <p14:nvPr/>
            </p14:nvContentPartPr>
            <p14:xfrm>
              <a:off x="4337840" y="3851080"/>
              <a:ext cx="19404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6362B7-9CB0-4846-B76A-D54BA2038F5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19840" y="3833080"/>
                <a:ext cx="229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5E0317-C79C-4F0B-8FD0-6E59358812CF}"/>
                  </a:ext>
                </a:extLst>
              </p14:cNvPr>
              <p14:cNvContentPartPr/>
              <p14:nvPr/>
            </p14:nvContentPartPr>
            <p14:xfrm>
              <a:off x="4378520" y="3943960"/>
              <a:ext cx="17100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5E0317-C79C-4F0B-8FD0-6E59358812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60520" y="3925960"/>
                <a:ext cx="206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976703-542B-4FAE-8667-962D06FE2AF5}"/>
                  </a:ext>
                </a:extLst>
              </p14:cNvPr>
              <p14:cNvContentPartPr/>
              <p14:nvPr/>
            </p14:nvContentPartPr>
            <p14:xfrm>
              <a:off x="3614960" y="3720760"/>
              <a:ext cx="549000" cy="423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976703-542B-4FAE-8667-962D06FE2AF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97320" y="3702760"/>
                <a:ext cx="5846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4FF3BCD-4971-4E6A-9013-D0A33BA33BC0}"/>
                  </a:ext>
                </a:extLst>
              </p14:cNvPr>
              <p14:cNvContentPartPr/>
              <p14:nvPr/>
            </p14:nvContentPartPr>
            <p14:xfrm>
              <a:off x="7163120" y="3718240"/>
              <a:ext cx="427680" cy="275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4FF3BCD-4971-4E6A-9013-D0A33BA33BC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45480" y="3700600"/>
                <a:ext cx="4633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98C145A-0CD4-4EBD-89E9-ABC9E5CB4950}"/>
                  </a:ext>
                </a:extLst>
              </p14:cNvPr>
              <p14:cNvContentPartPr/>
              <p14:nvPr/>
            </p14:nvContentPartPr>
            <p14:xfrm>
              <a:off x="6429440" y="3830200"/>
              <a:ext cx="622800" cy="194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98C145A-0CD4-4EBD-89E9-ABC9E5CB49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11430" y="3812200"/>
                <a:ext cx="658461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496E6-7654-42BC-B66D-016FC44C8062}"/>
                  </a:ext>
                </a:extLst>
              </p14:cNvPr>
              <p14:cNvContentPartPr/>
              <p14:nvPr/>
            </p14:nvContentPartPr>
            <p14:xfrm>
              <a:off x="5740040" y="3683320"/>
              <a:ext cx="472680" cy="37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496E6-7654-42BC-B66D-016FC44C80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22400" y="3665320"/>
                <a:ext cx="5083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4644AC5-2438-479E-8C2E-DFFA05B43838}"/>
                  </a:ext>
                </a:extLst>
              </p14:cNvPr>
              <p14:cNvContentPartPr/>
              <p14:nvPr/>
            </p14:nvContentPartPr>
            <p14:xfrm>
              <a:off x="5479760" y="3839920"/>
              <a:ext cx="146880" cy="257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4644AC5-2438-479E-8C2E-DFFA05B4383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61760" y="3822280"/>
                <a:ext cx="1825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C7650EE-2C9F-4DD5-BB85-9D4FB889565F}"/>
                  </a:ext>
                </a:extLst>
              </p14:cNvPr>
              <p14:cNvContentPartPr/>
              <p14:nvPr/>
            </p14:nvContentPartPr>
            <p14:xfrm>
              <a:off x="5195360" y="3677560"/>
              <a:ext cx="189720" cy="365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C7650EE-2C9F-4DD5-BB85-9D4FB88956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77686" y="3659920"/>
                <a:ext cx="225428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68C8F5E-7B34-4212-8CDB-B46C7CDBB2A0}"/>
                  </a:ext>
                </a:extLst>
              </p14:cNvPr>
              <p14:cNvContentPartPr/>
              <p14:nvPr/>
            </p14:nvContentPartPr>
            <p14:xfrm>
              <a:off x="4774880" y="3655960"/>
              <a:ext cx="255240" cy="429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68C8F5E-7B34-4212-8CDB-B46C7CDBB2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56880" y="3637975"/>
                <a:ext cx="290880" cy="46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A59D06-87EE-4326-84FA-AA1057E7F703}"/>
                  </a:ext>
                </a:extLst>
              </p14:cNvPr>
              <p14:cNvContentPartPr/>
              <p14:nvPr/>
            </p14:nvContentPartPr>
            <p14:xfrm>
              <a:off x="7680440" y="3483520"/>
              <a:ext cx="513360" cy="500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A59D06-87EE-4326-84FA-AA1057E7F7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2800" y="3465880"/>
                <a:ext cx="54900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A1E05B-571D-4810-B459-22FD5C9F135F}"/>
                  </a:ext>
                </a:extLst>
              </p14:cNvPr>
              <p14:cNvContentPartPr/>
              <p14:nvPr/>
            </p14:nvContentPartPr>
            <p14:xfrm>
              <a:off x="923600" y="4608160"/>
              <a:ext cx="285120" cy="23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A1E05B-571D-4810-B459-22FD5C9F135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5960" y="4590160"/>
                <a:ext cx="320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FDEF18-2FC9-4CF4-9653-EC379CC600EC}"/>
                  </a:ext>
                </a:extLst>
              </p14:cNvPr>
              <p14:cNvContentPartPr/>
              <p14:nvPr/>
            </p14:nvContentPartPr>
            <p14:xfrm>
              <a:off x="1269560" y="4651720"/>
              <a:ext cx="267840" cy="16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FDEF18-2FC9-4CF4-9653-EC379CC600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51920" y="4633720"/>
                <a:ext cx="303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816636-60B2-45AC-B8A1-BA1DAD634EC5}"/>
                  </a:ext>
                </a:extLst>
              </p14:cNvPr>
              <p14:cNvContentPartPr/>
              <p14:nvPr/>
            </p14:nvContentPartPr>
            <p14:xfrm>
              <a:off x="1597880" y="4498720"/>
              <a:ext cx="266400" cy="308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816636-60B2-45AC-B8A1-BA1DAD634E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80240" y="4481080"/>
                <a:ext cx="3020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05BFBC-D50E-44C6-B707-986B5845394E}"/>
                  </a:ext>
                </a:extLst>
              </p14:cNvPr>
              <p14:cNvContentPartPr/>
              <p14:nvPr/>
            </p14:nvContentPartPr>
            <p14:xfrm>
              <a:off x="2183960" y="4637320"/>
              <a:ext cx="351000" cy="19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05BFBC-D50E-44C6-B707-986B584539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65960" y="4619680"/>
                <a:ext cx="386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7D4BCC-757E-426F-9802-5CDC94D3F56D}"/>
                  </a:ext>
                </a:extLst>
              </p14:cNvPr>
              <p14:cNvContentPartPr/>
              <p14:nvPr/>
            </p14:nvContentPartPr>
            <p14:xfrm>
              <a:off x="2602280" y="4591960"/>
              <a:ext cx="121320" cy="24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7D4BCC-757E-426F-9802-5CDC94D3F5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84640" y="4574320"/>
                <a:ext cx="1569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F3DD03-A3BB-4CE5-B588-9E3F4CBFA014}"/>
                  </a:ext>
                </a:extLst>
              </p14:cNvPr>
              <p14:cNvContentPartPr/>
              <p14:nvPr/>
            </p14:nvContentPartPr>
            <p14:xfrm>
              <a:off x="6402800" y="4636960"/>
              <a:ext cx="1019880" cy="221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F3DD03-A3BB-4CE5-B588-9E3F4CBFA01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85154" y="4618960"/>
                <a:ext cx="1055533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DDBF1C5-67C0-4023-9D5A-E47E605907F9}"/>
                  </a:ext>
                </a:extLst>
              </p14:cNvPr>
              <p14:cNvContentPartPr/>
              <p14:nvPr/>
            </p14:nvContentPartPr>
            <p14:xfrm>
              <a:off x="5388680" y="4637680"/>
              <a:ext cx="685800" cy="439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DDBF1C5-67C0-4023-9D5A-E47E605907F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71040" y="4619680"/>
                <a:ext cx="7214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6F68780-CCB6-4CA2-96B9-12977D65C73A}"/>
                  </a:ext>
                </a:extLst>
              </p14:cNvPr>
              <p14:cNvContentPartPr/>
              <p14:nvPr/>
            </p14:nvContentPartPr>
            <p14:xfrm>
              <a:off x="4455920" y="4653160"/>
              <a:ext cx="522360" cy="20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6F68780-CCB6-4CA2-96B9-12977D65C73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37920" y="4635160"/>
                <a:ext cx="558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1C1FBB9-B0F4-4076-BCEC-1572218E7E3D}"/>
                  </a:ext>
                </a:extLst>
              </p14:cNvPr>
              <p14:cNvContentPartPr/>
              <p14:nvPr/>
            </p14:nvContentPartPr>
            <p14:xfrm>
              <a:off x="3098720" y="4435360"/>
              <a:ext cx="894960" cy="695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1C1FBB9-B0F4-4076-BCEC-1572218E7E3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80727" y="4417360"/>
                <a:ext cx="930586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88ABAD7-2DDE-4300-9B35-EE254BB3B948}"/>
                  </a:ext>
                </a:extLst>
              </p14:cNvPr>
              <p14:cNvContentPartPr/>
              <p14:nvPr/>
            </p14:nvContentPartPr>
            <p14:xfrm>
              <a:off x="943040" y="5070400"/>
              <a:ext cx="235440" cy="251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88ABAD7-2DDE-4300-9B35-EE254BB3B94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25400" y="5052760"/>
                <a:ext cx="27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26CC08-C939-496C-BCC2-8A6916C10376}"/>
                  </a:ext>
                </a:extLst>
              </p14:cNvPr>
              <p14:cNvContentPartPr/>
              <p14:nvPr/>
            </p14:nvContentPartPr>
            <p14:xfrm>
              <a:off x="1239680" y="5135560"/>
              <a:ext cx="182160" cy="209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26CC08-C939-496C-BCC2-8A6916C103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21680" y="5117560"/>
                <a:ext cx="2178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D352BA8-B8C1-48C1-A77A-CFD4949EEEAC}"/>
                  </a:ext>
                </a:extLst>
              </p14:cNvPr>
              <p14:cNvContentPartPr/>
              <p14:nvPr/>
            </p14:nvContentPartPr>
            <p14:xfrm>
              <a:off x="1452440" y="5141680"/>
              <a:ext cx="255600" cy="18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D352BA8-B8C1-48C1-A77A-CFD4949EEEA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434440" y="5123680"/>
                <a:ext cx="291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312EA4B-2FDA-429F-B007-A117A0FF87FA}"/>
                  </a:ext>
                </a:extLst>
              </p14:cNvPr>
              <p14:cNvContentPartPr/>
              <p14:nvPr/>
            </p14:nvContentPartPr>
            <p14:xfrm>
              <a:off x="1782920" y="5120080"/>
              <a:ext cx="127080" cy="227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312EA4B-2FDA-429F-B007-A117A0FF87F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65280" y="5102440"/>
                <a:ext cx="1627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865388F-F5C6-4FDC-9490-FEBBF755102B}"/>
                  </a:ext>
                </a:extLst>
              </p14:cNvPr>
              <p14:cNvContentPartPr/>
              <p14:nvPr/>
            </p14:nvContentPartPr>
            <p14:xfrm>
              <a:off x="2045360" y="5219440"/>
              <a:ext cx="27360" cy="10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865388F-F5C6-4FDC-9490-FEBBF755102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27360" y="5201800"/>
                <a:ext cx="63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35AF2EB-F51C-40FC-A215-F9EF00379332}"/>
                  </a:ext>
                </a:extLst>
              </p14:cNvPr>
              <p14:cNvContentPartPr/>
              <p14:nvPr/>
            </p14:nvContentPartPr>
            <p14:xfrm>
              <a:off x="2039960" y="5117920"/>
              <a:ext cx="12240" cy="2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35AF2EB-F51C-40FC-A215-F9EF0037933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21960" y="5100280"/>
                <a:ext cx="4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32BCCA-49F6-4B15-AC75-50BC5FD6BE14}"/>
                  </a:ext>
                </a:extLst>
              </p14:cNvPr>
              <p14:cNvContentPartPr/>
              <p14:nvPr/>
            </p14:nvContentPartPr>
            <p14:xfrm>
              <a:off x="2148320" y="5140600"/>
              <a:ext cx="105120" cy="160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32BCCA-49F6-4B15-AC75-50BC5FD6BE1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30680" y="5122960"/>
                <a:ext cx="1407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F71A7D2-C7D1-4721-B6D0-64526C009605}"/>
                  </a:ext>
                </a:extLst>
              </p14:cNvPr>
              <p14:cNvContentPartPr/>
              <p14:nvPr/>
            </p14:nvContentPartPr>
            <p14:xfrm>
              <a:off x="2407160" y="5036560"/>
              <a:ext cx="46800" cy="304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F71A7D2-C7D1-4721-B6D0-64526C00960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89160" y="5018560"/>
                <a:ext cx="8244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D0B267C-D1AC-45D4-BFB3-ED970790D4FB}"/>
                  </a:ext>
                </a:extLst>
              </p14:cNvPr>
              <p14:cNvContentPartPr/>
              <p14:nvPr/>
            </p14:nvContentPartPr>
            <p14:xfrm>
              <a:off x="2316080" y="5181280"/>
              <a:ext cx="159480" cy="3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D0B267C-D1AC-45D4-BFB3-ED970790D4F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98080" y="5163640"/>
                <a:ext cx="195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EDFDE7D-0510-4F98-9D39-93B48329CAB6}"/>
                  </a:ext>
                </a:extLst>
              </p14:cNvPr>
              <p14:cNvContentPartPr/>
              <p14:nvPr/>
            </p14:nvContentPartPr>
            <p14:xfrm>
              <a:off x="2549360" y="5193160"/>
              <a:ext cx="158760" cy="171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EDFDE7D-0510-4F98-9D39-93B48329CAB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531360" y="5175160"/>
                <a:ext cx="194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8CDECEC-EE91-4B97-9FAF-7E0C45DB9AC8}"/>
                  </a:ext>
                </a:extLst>
              </p14:cNvPr>
              <p14:cNvContentPartPr/>
              <p14:nvPr/>
            </p14:nvContentPartPr>
            <p14:xfrm>
              <a:off x="2743040" y="5223400"/>
              <a:ext cx="277560" cy="100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8CDECEC-EE91-4B97-9FAF-7E0C45DB9AC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725040" y="5205400"/>
                <a:ext cx="313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90FB35D-2AA0-43A6-891E-D4DE142395D3}"/>
                  </a:ext>
                </a:extLst>
              </p14:cNvPr>
              <p14:cNvContentPartPr/>
              <p14:nvPr/>
            </p14:nvContentPartPr>
            <p14:xfrm>
              <a:off x="3128960" y="5018560"/>
              <a:ext cx="10080" cy="274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90FB35D-2AA0-43A6-891E-D4DE142395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11320" y="5000920"/>
                <a:ext cx="45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A805DD9-DF90-483F-8BC9-F602EDC9D5E0}"/>
                  </a:ext>
                </a:extLst>
              </p14:cNvPr>
              <p14:cNvContentPartPr/>
              <p14:nvPr/>
            </p14:nvContentPartPr>
            <p14:xfrm>
              <a:off x="3017360" y="5151760"/>
              <a:ext cx="192240" cy="9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A805DD9-DF90-483F-8BC9-F602EDC9D5E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99360" y="5133760"/>
                <a:ext cx="227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9FEF4D6-AEF5-43F3-B43D-31A5806FA990}"/>
                  </a:ext>
                </a:extLst>
              </p14:cNvPr>
              <p14:cNvContentPartPr/>
              <p14:nvPr/>
            </p14:nvContentPartPr>
            <p14:xfrm>
              <a:off x="1889120" y="4734160"/>
              <a:ext cx="142560" cy="174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9FEF4D6-AEF5-43F3-B43D-31A5806FA99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71120" y="4716160"/>
                <a:ext cx="178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18C557F-1F23-450B-8791-EC4CF7C02B82}"/>
                  </a:ext>
                </a:extLst>
              </p14:cNvPr>
              <p14:cNvContentPartPr/>
              <p14:nvPr/>
            </p14:nvContentPartPr>
            <p14:xfrm>
              <a:off x="3264680" y="5302960"/>
              <a:ext cx="128880" cy="115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18C557F-1F23-450B-8791-EC4CF7C02B8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47040" y="5285320"/>
                <a:ext cx="16452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68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14:cNvPr>
              <p14:cNvContentPartPr/>
              <p14:nvPr/>
            </p14:nvContentPartPr>
            <p14:xfrm>
              <a:off x="1615160" y="355120"/>
              <a:ext cx="1372320" cy="48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321BE4-59FD-4903-B4B8-E47223C1F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520" y="337480"/>
                <a:ext cx="14079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14:cNvPr>
              <p14:cNvContentPartPr/>
              <p14:nvPr/>
            </p14:nvContentPartPr>
            <p14:xfrm>
              <a:off x="3837800" y="356920"/>
              <a:ext cx="592560" cy="67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4299E2-0DDD-4E05-9C36-573AFE848F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0149" y="338920"/>
                <a:ext cx="628222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14:cNvPr>
              <p14:cNvContentPartPr/>
              <p14:nvPr/>
            </p14:nvContentPartPr>
            <p14:xfrm>
              <a:off x="5770640" y="731320"/>
              <a:ext cx="162360" cy="17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767E1-3D00-4245-AD61-F3734E51C4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2640" y="713680"/>
                <a:ext cx="198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14:cNvPr>
              <p14:cNvContentPartPr/>
              <p14:nvPr/>
            </p14:nvContentPartPr>
            <p14:xfrm>
              <a:off x="4967480" y="524680"/>
              <a:ext cx="631800" cy="633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2EA5B9-A78E-4657-A31D-5189869BE7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480" y="506680"/>
                <a:ext cx="6674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14:cNvPr>
              <p14:cNvContentPartPr/>
              <p14:nvPr/>
            </p14:nvContentPartPr>
            <p14:xfrm>
              <a:off x="5750120" y="416320"/>
              <a:ext cx="189720" cy="24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C54F2A-686F-4100-B2F7-76CA6E2E68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2480" y="398680"/>
                <a:ext cx="225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14:cNvPr>
              <p14:cNvContentPartPr/>
              <p14:nvPr/>
            </p14:nvContentPartPr>
            <p14:xfrm>
              <a:off x="6715640" y="468880"/>
              <a:ext cx="172080" cy="15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F3B93C2-7BEC-4167-9A43-37C7D8863D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7640" y="450880"/>
                <a:ext cx="207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14:cNvPr>
              <p14:cNvContentPartPr/>
              <p14:nvPr/>
            </p14:nvContentPartPr>
            <p14:xfrm>
              <a:off x="6448880" y="609280"/>
              <a:ext cx="165240" cy="25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7630C0-46E4-473C-B551-E2A00B4DCD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0880" y="591306"/>
                <a:ext cx="200880" cy="286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14:cNvPr>
              <p14:cNvContentPartPr/>
              <p14:nvPr/>
            </p14:nvContentPartPr>
            <p14:xfrm>
              <a:off x="6126320" y="467080"/>
              <a:ext cx="203040" cy="359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5DD77E-B41C-4332-A57C-CF80D4BB6D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352" y="449080"/>
                <a:ext cx="238617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14:cNvPr>
              <p14:cNvContentPartPr/>
              <p14:nvPr/>
            </p14:nvContentPartPr>
            <p14:xfrm>
              <a:off x="1482320" y="1602160"/>
              <a:ext cx="367560" cy="204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4E96350-C942-4917-B7BD-0AD4DA712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4680" y="1584160"/>
                <a:ext cx="40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14:cNvPr>
              <p14:cNvContentPartPr/>
              <p14:nvPr/>
            </p14:nvContentPartPr>
            <p14:xfrm>
              <a:off x="1931240" y="1585960"/>
              <a:ext cx="158040" cy="234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31A5F3-F04F-48C5-83FE-B5AAAD36B9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3240" y="1568320"/>
                <a:ext cx="193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14:cNvPr>
              <p14:cNvContentPartPr/>
              <p14:nvPr/>
            </p14:nvContentPartPr>
            <p14:xfrm>
              <a:off x="2529200" y="1614040"/>
              <a:ext cx="258840" cy="21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D7FE46-8F22-45B6-AE85-AC1F119B09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1560" y="1596400"/>
                <a:ext cx="294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14:cNvPr>
              <p14:cNvContentPartPr/>
              <p14:nvPr/>
            </p14:nvContentPartPr>
            <p14:xfrm>
              <a:off x="2792720" y="1625200"/>
              <a:ext cx="267480" cy="17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0F483A-C82C-4E3D-AA93-DD6B48EA26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4720" y="1607200"/>
                <a:ext cx="303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14:cNvPr>
              <p14:cNvContentPartPr/>
              <p14:nvPr/>
            </p14:nvContentPartPr>
            <p14:xfrm>
              <a:off x="3128960" y="1612600"/>
              <a:ext cx="240480" cy="13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B5E98D-F295-4D1A-9683-AD756DA818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0960" y="1594960"/>
                <a:ext cx="276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14:cNvPr>
              <p14:cNvContentPartPr/>
              <p14:nvPr/>
            </p14:nvContentPartPr>
            <p14:xfrm>
              <a:off x="3545480" y="1422160"/>
              <a:ext cx="1050840" cy="56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AB145B-3C1F-4E0B-9F05-6C1A753D58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7834" y="1404160"/>
                <a:ext cx="1086492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14:cNvPr>
              <p14:cNvContentPartPr/>
              <p14:nvPr/>
            </p14:nvContentPartPr>
            <p14:xfrm>
              <a:off x="5129480" y="1647520"/>
              <a:ext cx="185040" cy="233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EADC8C-AE93-4D4F-924F-311578A9F4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11480" y="1629880"/>
                <a:ext cx="220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14:cNvPr>
              <p14:cNvContentPartPr/>
              <p14:nvPr/>
            </p14:nvContentPartPr>
            <p14:xfrm>
              <a:off x="6807800" y="1360960"/>
              <a:ext cx="1176480" cy="481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A78C4C-1F03-4A12-9B2B-BE74359FE6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90160" y="1343320"/>
                <a:ext cx="12121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14:cNvPr>
              <p14:cNvContentPartPr/>
              <p14:nvPr/>
            </p14:nvContentPartPr>
            <p14:xfrm>
              <a:off x="5475440" y="1483000"/>
              <a:ext cx="1085400" cy="343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8364A9-6A73-41B5-89C6-E8BDDE91F1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57446" y="1465360"/>
                <a:ext cx="1121028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14:cNvPr>
              <p14:cNvContentPartPr/>
              <p14:nvPr/>
            </p14:nvContentPartPr>
            <p14:xfrm>
              <a:off x="2438120" y="2316040"/>
              <a:ext cx="20880" cy="11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82257E7-0D4E-48BC-B731-7457F7D5C5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0120" y="2298040"/>
                <a:ext cx="56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14:cNvPr>
              <p14:cNvContentPartPr/>
              <p14:nvPr/>
            </p14:nvContentPartPr>
            <p14:xfrm>
              <a:off x="2448200" y="213316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A2F0395-1550-4BC3-9C5F-7EB885793F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0200" y="2115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14:cNvPr>
              <p14:cNvContentPartPr/>
              <p14:nvPr/>
            </p14:nvContentPartPr>
            <p14:xfrm>
              <a:off x="2612360" y="2235040"/>
              <a:ext cx="109800" cy="215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FDB461B-28F6-43E3-B10C-5B0A646218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4360" y="2217040"/>
                <a:ext cx="1454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14:cNvPr>
              <p14:cNvContentPartPr/>
              <p14:nvPr/>
            </p14:nvContentPartPr>
            <p14:xfrm>
              <a:off x="924680" y="2143600"/>
              <a:ext cx="1056960" cy="390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772A8C6-6B93-4E7C-8C5D-D53433F092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6686" y="2125600"/>
                <a:ext cx="1092588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14:cNvPr>
              <p14:cNvContentPartPr/>
              <p14:nvPr/>
            </p14:nvContentPartPr>
            <p14:xfrm>
              <a:off x="2939600" y="2414680"/>
              <a:ext cx="12240" cy="21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B1A7436-63E7-4D00-B513-90844031C7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1960" y="2396680"/>
                <a:ext cx="478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14:cNvPr>
              <p14:cNvContentPartPr/>
              <p14:nvPr/>
            </p14:nvContentPartPr>
            <p14:xfrm>
              <a:off x="4489040" y="2731480"/>
              <a:ext cx="293760" cy="390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0B1BAB-79D7-4B23-8AF5-686A4B67F5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1400" y="2713480"/>
                <a:ext cx="329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14:cNvPr>
              <p14:cNvContentPartPr/>
              <p14:nvPr/>
            </p14:nvContentPartPr>
            <p14:xfrm>
              <a:off x="3704960" y="2762800"/>
              <a:ext cx="677880" cy="447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2BFFCE-0EC8-41CC-86B5-0BF7FEAFE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86960" y="2745160"/>
                <a:ext cx="713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14:cNvPr>
              <p14:cNvContentPartPr/>
              <p14:nvPr/>
            </p14:nvContentPartPr>
            <p14:xfrm>
              <a:off x="2802440" y="2808160"/>
              <a:ext cx="628920" cy="63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F95295-267F-4E98-9ACA-4CAD9D93D6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4440" y="2790160"/>
                <a:ext cx="6645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14:cNvPr>
              <p14:cNvContentPartPr/>
              <p14:nvPr/>
            </p14:nvContentPartPr>
            <p14:xfrm>
              <a:off x="6355640" y="2955760"/>
              <a:ext cx="276480" cy="130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136400-9A42-4391-9756-C3F1AC35F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38000" y="2938120"/>
                <a:ext cx="31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14:cNvPr>
              <p14:cNvContentPartPr/>
              <p14:nvPr/>
            </p14:nvContentPartPr>
            <p14:xfrm>
              <a:off x="6965480" y="2681800"/>
              <a:ext cx="1708560" cy="417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44635CA-B210-4F1F-A21F-184D194E50F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47480" y="2664160"/>
                <a:ext cx="17442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14:cNvPr>
              <p14:cNvContentPartPr/>
              <p14:nvPr/>
            </p14:nvContentPartPr>
            <p14:xfrm>
              <a:off x="5072600" y="2767480"/>
              <a:ext cx="889200" cy="33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F78BFE-5C0F-48C6-A68E-46136041F1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54607" y="2749821"/>
                <a:ext cx="924826" cy="36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14:cNvPr>
              <p14:cNvContentPartPr/>
              <p14:nvPr/>
            </p14:nvContentPartPr>
            <p14:xfrm>
              <a:off x="2093600" y="3592240"/>
              <a:ext cx="547920" cy="484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6398E9-C6B4-4676-9FCA-0BF07786BAF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5960" y="3574253"/>
                <a:ext cx="583560" cy="51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14:cNvPr>
              <p14:cNvContentPartPr/>
              <p14:nvPr/>
            </p14:nvContentPartPr>
            <p14:xfrm>
              <a:off x="1076600" y="3423400"/>
              <a:ext cx="458640" cy="467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A51331-CB80-4F96-AD50-4AAB6CEBA2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8614" y="3405760"/>
                <a:ext cx="494252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D70946-9620-4A68-9D02-370AD4FCAF4F}"/>
                  </a:ext>
                </a:extLst>
              </p14:cNvPr>
              <p14:cNvContentPartPr/>
              <p14:nvPr/>
            </p14:nvContentPartPr>
            <p14:xfrm>
              <a:off x="3281240" y="3547240"/>
              <a:ext cx="213480" cy="63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D70946-9620-4A68-9D02-370AD4FCAF4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3600" y="3529600"/>
                <a:ext cx="24912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6362B7-9CB0-4846-B76A-D54BA2038F55}"/>
                  </a:ext>
                </a:extLst>
              </p14:cNvPr>
              <p14:cNvContentPartPr/>
              <p14:nvPr/>
            </p14:nvContentPartPr>
            <p14:xfrm>
              <a:off x="4337840" y="3851080"/>
              <a:ext cx="19404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6362B7-9CB0-4846-B76A-D54BA2038F5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19840" y="3833080"/>
                <a:ext cx="229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5E0317-C79C-4F0B-8FD0-6E59358812CF}"/>
                  </a:ext>
                </a:extLst>
              </p14:cNvPr>
              <p14:cNvContentPartPr/>
              <p14:nvPr/>
            </p14:nvContentPartPr>
            <p14:xfrm>
              <a:off x="4378520" y="3943960"/>
              <a:ext cx="17100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5E0317-C79C-4F0B-8FD0-6E59358812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60520" y="3925960"/>
                <a:ext cx="206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976703-542B-4FAE-8667-962D06FE2AF5}"/>
                  </a:ext>
                </a:extLst>
              </p14:cNvPr>
              <p14:cNvContentPartPr/>
              <p14:nvPr/>
            </p14:nvContentPartPr>
            <p14:xfrm>
              <a:off x="3614960" y="3720760"/>
              <a:ext cx="549000" cy="423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976703-542B-4FAE-8667-962D06FE2AF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97320" y="3702760"/>
                <a:ext cx="5846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4FF3BCD-4971-4E6A-9013-D0A33BA33BC0}"/>
                  </a:ext>
                </a:extLst>
              </p14:cNvPr>
              <p14:cNvContentPartPr/>
              <p14:nvPr/>
            </p14:nvContentPartPr>
            <p14:xfrm>
              <a:off x="7163120" y="3718240"/>
              <a:ext cx="427680" cy="275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4FF3BCD-4971-4E6A-9013-D0A33BA33BC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45480" y="3700600"/>
                <a:ext cx="4633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98C145A-0CD4-4EBD-89E9-ABC9E5CB4950}"/>
                  </a:ext>
                </a:extLst>
              </p14:cNvPr>
              <p14:cNvContentPartPr/>
              <p14:nvPr/>
            </p14:nvContentPartPr>
            <p14:xfrm>
              <a:off x="6429440" y="3830200"/>
              <a:ext cx="622800" cy="194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98C145A-0CD4-4EBD-89E9-ABC9E5CB49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11430" y="3812200"/>
                <a:ext cx="658461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496E6-7654-42BC-B66D-016FC44C8062}"/>
                  </a:ext>
                </a:extLst>
              </p14:cNvPr>
              <p14:cNvContentPartPr/>
              <p14:nvPr/>
            </p14:nvContentPartPr>
            <p14:xfrm>
              <a:off x="5740040" y="3683320"/>
              <a:ext cx="472680" cy="370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496E6-7654-42BC-B66D-016FC44C80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22400" y="3665320"/>
                <a:ext cx="5083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4644AC5-2438-479E-8C2E-DFFA05B43838}"/>
                  </a:ext>
                </a:extLst>
              </p14:cNvPr>
              <p14:cNvContentPartPr/>
              <p14:nvPr/>
            </p14:nvContentPartPr>
            <p14:xfrm>
              <a:off x="5479760" y="3839920"/>
              <a:ext cx="146880" cy="257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4644AC5-2438-479E-8C2E-DFFA05B4383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61760" y="3822280"/>
                <a:ext cx="1825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C7650EE-2C9F-4DD5-BB85-9D4FB889565F}"/>
                  </a:ext>
                </a:extLst>
              </p14:cNvPr>
              <p14:cNvContentPartPr/>
              <p14:nvPr/>
            </p14:nvContentPartPr>
            <p14:xfrm>
              <a:off x="5195360" y="3677560"/>
              <a:ext cx="189720" cy="365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C7650EE-2C9F-4DD5-BB85-9D4FB88956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77686" y="3659920"/>
                <a:ext cx="225428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68C8F5E-7B34-4212-8CDB-B46C7CDBB2A0}"/>
                  </a:ext>
                </a:extLst>
              </p14:cNvPr>
              <p14:cNvContentPartPr/>
              <p14:nvPr/>
            </p14:nvContentPartPr>
            <p14:xfrm>
              <a:off x="4774880" y="3655960"/>
              <a:ext cx="255240" cy="429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68C8F5E-7B34-4212-8CDB-B46C7CDBB2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56880" y="3637975"/>
                <a:ext cx="290880" cy="46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A59D06-87EE-4326-84FA-AA1057E7F703}"/>
                  </a:ext>
                </a:extLst>
              </p14:cNvPr>
              <p14:cNvContentPartPr/>
              <p14:nvPr/>
            </p14:nvContentPartPr>
            <p14:xfrm>
              <a:off x="7680440" y="3483520"/>
              <a:ext cx="513360" cy="500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A59D06-87EE-4326-84FA-AA1057E7F7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62800" y="3465880"/>
                <a:ext cx="54900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A1E05B-571D-4810-B459-22FD5C9F135F}"/>
                  </a:ext>
                </a:extLst>
              </p14:cNvPr>
              <p14:cNvContentPartPr/>
              <p14:nvPr/>
            </p14:nvContentPartPr>
            <p14:xfrm>
              <a:off x="923600" y="4608160"/>
              <a:ext cx="285120" cy="23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A1E05B-571D-4810-B459-22FD5C9F135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5960" y="4590160"/>
                <a:ext cx="320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FDEF18-2FC9-4CF4-9653-EC379CC600EC}"/>
                  </a:ext>
                </a:extLst>
              </p14:cNvPr>
              <p14:cNvContentPartPr/>
              <p14:nvPr/>
            </p14:nvContentPartPr>
            <p14:xfrm>
              <a:off x="1269560" y="4651720"/>
              <a:ext cx="267840" cy="16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FDEF18-2FC9-4CF4-9653-EC379CC600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51920" y="4633720"/>
                <a:ext cx="303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816636-60B2-45AC-B8A1-BA1DAD634EC5}"/>
                  </a:ext>
                </a:extLst>
              </p14:cNvPr>
              <p14:cNvContentPartPr/>
              <p14:nvPr/>
            </p14:nvContentPartPr>
            <p14:xfrm>
              <a:off x="1597880" y="4498720"/>
              <a:ext cx="266400" cy="308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816636-60B2-45AC-B8A1-BA1DAD634E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80240" y="4481080"/>
                <a:ext cx="3020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05BFBC-D50E-44C6-B707-986B5845394E}"/>
                  </a:ext>
                </a:extLst>
              </p14:cNvPr>
              <p14:cNvContentPartPr/>
              <p14:nvPr/>
            </p14:nvContentPartPr>
            <p14:xfrm>
              <a:off x="2183960" y="4637320"/>
              <a:ext cx="351000" cy="19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05BFBC-D50E-44C6-B707-986B5845394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65960" y="4619680"/>
                <a:ext cx="386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7D4BCC-757E-426F-9802-5CDC94D3F56D}"/>
                  </a:ext>
                </a:extLst>
              </p14:cNvPr>
              <p14:cNvContentPartPr/>
              <p14:nvPr/>
            </p14:nvContentPartPr>
            <p14:xfrm>
              <a:off x="2602280" y="4591960"/>
              <a:ext cx="121320" cy="24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7D4BCC-757E-426F-9802-5CDC94D3F56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84640" y="4574320"/>
                <a:ext cx="1569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F3DD03-A3BB-4CE5-B588-9E3F4CBFA014}"/>
                  </a:ext>
                </a:extLst>
              </p14:cNvPr>
              <p14:cNvContentPartPr/>
              <p14:nvPr/>
            </p14:nvContentPartPr>
            <p14:xfrm>
              <a:off x="6402800" y="4636960"/>
              <a:ext cx="1019880" cy="221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F3DD03-A3BB-4CE5-B588-9E3F4CBFA01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85154" y="4618960"/>
                <a:ext cx="1055533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DDBF1C5-67C0-4023-9D5A-E47E605907F9}"/>
                  </a:ext>
                </a:extLst>
              </p14:cNvPr>
              <p14:cNvContentPartPr/>
              <p14:nvPr/>
            </p14:nvContentPartPr>
            <p14:xfrm>
              <a:off x="5388680" y="4637680"/>
              <a:ext cx="685800" cy="439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DDBF1C5-67C0-4023-9D5A-E47E605907F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71040" y="4619680"/>
                <a:ext cx="7214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6F68780-CCB6-4CA2-96B9-12977D65C73A}"/>
                  </a:ext>
                </a:extLst>
              </p14:cNvPr>
              <p14:cNvContentPartPr/>
              <p14:nvPr/>
            </p14:nvContentPartPr>
            <p14:xfrm>
              <a:off x="4455920" y="4653160"/>
              <a:ext cx="522360" cy="20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6F68780-CCB6-4CA2-96B9-12977D65C73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37920" y="4635160"/>
                <a:ext cx="558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1C1FBB9-B0F4-4076-BCEC-1572218E7E3D}"/>
                  </a:ext>
                </a:extLst>
              </p14:cNvPr>
              <p14:cNvContentPartPr/>
              <p14:nvPr/>
            </p14:nvContentPartPr>
            <p14:xfrm>
              <a:off x="3098720" y="4435360"/>
              <a:ext cx="894960" cy="695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1C1FBB9-B0F4-4076-BCEC-1572218E7E3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80727" y="4417360"/>
                <a:ext cx="930586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88ABAD7-2DDE-4300-9B35-EE254BB3B948}"/>
                  </a:ext>
                </a:extLst>
              </p14:cNvPr>
              <p14:cNvContentPartPr/>
              <p14:nvPr/>
            </p14:nvContentPartPr>
            <p14:xfrm>
              <a:off x="943040" y="5070400"/>
              <a:ext cx="235440" cy="251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88ABAD7-2DDE-4300-9B35-EE254BB3B94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25400" y="5052760"/>
                <a:ext cx="27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926CC08-C939-496C-BCC2-8A6916C10376}"/>
                  </a:ext>
                </a:extLst>
              </p14:cNvPr>
              <p14:cNvContentPartPr/>
              <p14:nvPr/>
            </p14:nvContentPartPr>
            <p14:xfrm>
              <a:off x="1239680" y="5135560"/>
              <a:ext cx="182160" cy="209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926CC08-C939-496C-BCC2-8A6916C103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21680" y="5117560"/>
                <a:ext cx="2178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D352BA8-B8C1-48C1-A77A-CFD4949EEEAC}"/>
                  </a:ext>
                </a:extLst>
              </p14:cNvPr>
              <p14:cNvContentPartPr/>
              <p14:nvPr/>
            </p14:nvContentPartPr>
            <p14:xfrm>
              <a:off x="1452440" y="5141680"/>
              <a:ext cx="255600" cy="18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D352BA8-B8C1-48C1-A77A-CFD4949EEEA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434440" y="5123680"/>
                <a:ext cx="291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312EA4B-2FDA-429F-B007-A117A0FF87FA}"/>
                  </a:ext>
                </a:extLst>
              </p14:cNvPr>
              <p14:cNvContentPartPr/>
              <p14:nvPr/>
            </p14:nvContentPartPr>
            <p14:xfrm>
              <a:off x="1782920" y="5120080"/>
              <a:ext cx="127080" cy="227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312EA4B-2FDA-429F-B007-A117A0FF87F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65280" y="5102440"/>
                <a:ext cx="1627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865388F-F5C6-4FDC-9490-FEBBF755102B}"/>
                  </a:ext>
                </a:extLst>
              </p14:cNvPr>
              <p14:cNvContentPartPr/>
              <p14:nvPr/>
            </p14:nvContentPartPr>
            <p14:xfrm>
              <a:off x="2045360" y="5219440"/>
              <a:ext cx="27360" cy="10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865388F-F5C6-4FDC-9490-FEBBF755102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27360" y="5201800"/>
                <a:ext cx="63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35AF2EB-F51C-40FC-A215-F9EF00379332}"/>
                  </a:ext>
                </a:extLst>
              </p14:cNvPr>
              <p14:cNvContentPartPr/>
              <p14:nvPr/>
            </p14:nvContentPartPr>
            <p14:xfrm>
              <a:off x="2039960" y="5117920"/>
              <a:ext cx="12240" cy="2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35AF2EB-F51C-40FC-A215-F9EF0037933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21960" y="5100280"/>
                <a:ext cx="4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32BCCA-49F6-4B15-AC75-50BC5FD6BE14}"/>
                  </a:ext>
                </a:extLst>
              </p14:cNvPr>
              <p14:cNvContentPartPr/>
              <p14:nvPr/>
            </p14:nvContentPartPr>
            <p14:xfrm>
              <a:off x="2148320" y="5140600"/>
              <a:ext cx="105120" cy="160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32BCCA-49F6-4B15-AC75-50BC5FD6BE1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30680" y="5122960"/>
                <a:ext cx="1407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F71A7D2-C7D1-4721-B6D0-64526C009605}"/>
                  </a:ext>
                </a:extLst>
              </p14:cNvPr>
              <p14:cNvContentPartPr/>
              <p14:nvPr/>
            </p14:nvContentPartPr>
            <p14:xfrm>
              <a:off x="2407160" y="5036560"/>
              <a:ext cx="46800" cy="304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F71A7D2-C7D1-4721-B6D0-64526C00960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89160" y="5018560"/>
                <a:ext cx="8244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D0B267C-D1AC-45D4-BFB3-ED970790D4FB}"/>
                  </a:ext>
                </a:extLst>
              </p14:cNvPr>
              <p14:cNvContentPartPr/>
              <p14:nvPr/>
            </p14:nvContentPartPr>
            <p14:xfrm>
              <a:off x="2316080" y="5181280"/>
              <a:ext cx="159480" cy="3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D0B267C-D1AC-45D4-BFB3-ED970790D4F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98080" y="5163640"/>
                <a:ext cx="195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EDFDE7D-0510-4F98-9D39-93B48329CAB6}"/>
                  </a:ext>
                </a:extLst>
              </p14:cNvPr>
              <p14:cNvContentPartPr/>
              <p14:nvPr/>
            </p14:nvContentPartPr>
            <p14:xfrm>
              <a:off x="2549360" y="5193160"/>
              <a:ext cx="158760" cy="171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EDFDE7D-0510-4F98-9D39-93B48329CAB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531360" y="5175160"/>
                <a:ext cx="194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8CDECEC-EE91-4B97-9FAF-7E0C45DB9AC8}"/>
                  </a:ext>
                </a:extLst>
              </p14:cNvPr>
              <p14:cNvContentPartPr/>
              <p14:nvPr/>
            </p14:nvContentPartPr>
            <p14:xfrm>
              <a:off x="2743040" y="5223400"/>
              <a:ext cx="277560" cy="100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8CDECEC-EE91-4B97-9FAF-7E0C45DB9AC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725040" y="5205400"/>
                <a:ext cx="313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90FB35D-2AA0-43A6-891E-D4DE142395D3}"/>
                  </a:ext>
                </a:extLst>
              </p14:cNvPr>
              <p14:cNvContentPartPr/>
              <p14:nvPr/>
            </p14:nvContentPartPr>
            <p14:xfrm>
              <a:off x="3128960" y="5018560"/>
              <a:ext cx="10080" cy="274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90FB35D-2AA0-43A6-891E-D4DE142395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11320" y="5000920"/>
                <a:ext cx="45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A805DD9-DF90-483F-8BC9-F602EDC9D5E0}"/>
                  </a:ext>
                </a:extLst>
              </p14:cNvPr>
              <p14:cNvContentPartPr/>
              <p14:nvPr/>
            </p14:nvContentPartPr>
            <p14:xfrm>
              <a:off x="3017360" y="5151760"/>
              <a:ext cx="192240" cy="9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A805DD9-DF90-483F-8BC9-F602EDC9D5E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99360" y="5133760"/>
                <a:ext cx="227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9FEF4D6-AEF5-43F3-B43D-31A5806FA990}"/>
                  </a:ext>
                </a:extLst>
              </p14:cNvPr>
              <p14:cNvContentPartPr/>
              <p14:nvPr/>
            </p14:nvContentPartPr>
            <p14:xfrm>
              <a:off x="1889120" y="4734160"/>
              <a:ext cx="142560" cy="174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9FEF4D6-AEF5-43F3-B43D-31A5806FA99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71120" y="4716160"/>
                <a:ext cx="178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18C557F-1F23-450B-8791-EC4CF7C02B82}"/>
                  </a:ext>
                </a:extLst>
              </p14:cNvPr>
              <p14:cNvContentPartPr/>
              <p14:nvPr/>
            </p14:nvContentPartPr>
            <p14:xfrm>
              <a:off x="3264680" y="5302960"/>
              <a:ext cx="128880" cy="115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18C557F-1F23-450B-8791-EC4CF7C02B8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47040" y="5285320"/>
                <a:ext cx="1645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2EB81D2-6889-41EC-9060-C25CA3FF9AA3}"/>
                  </a:ext>
                </a:extLst>
              </p14:cNvPr>
              <p14:cNvContentPartPr/>
              <p14:nvPr/>
            </p14:nvContentPartPr>
            <p14:xfrm>
              <a:off x="7059080" y="5149240"/>
              <a:ext cx="747360" cy="391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2EB81D2-6889-41EC-9060-C25CA3FF9AA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41080" y="5131584"/>
                <a:ext cx="783000" cy="42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C896963-E623-4BC7-ADE8-59267EC469EE}"/>
                  </a:ext>
                </a:extLst>
              </p14:cNvPr>
              <p14:cNvContentPartPr/>
              <p14:nvPr/>
            </p14:nvContentPartPr>
            <p14:xfrm>
              <a:off x="6116240" y="5041960"/>
              <a:ext cx="694800" cy="60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C896963-E623-4BC7-ADE8-59267EC469E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98600" y="5024320"/>
                <a:ext cx="73044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0882F3-C67A-4A03-9890-0950B21A637C}"/>
                  </a:ext>
                </a:extLst>
              </p14:cNvPr>
              <p14:cNvContentPartPr/>
              <p14:nvPr/>
            </p14:nvContentPartPr>
            <p14:xfrm>
              <a:off x="4774880" y="5084800"/>
              <a:ext cx="1118160" cy="361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0882F3-C67A-4A03-9890-0950B21A63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56880" y="5067160"/>
                <a:ext cx="1153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4E3EC0A-47DB-4F48-9983-6F95067C4E8B}"/>
                  </a:ext>
                </a:extLst>
              </p14:cNvPr>
              <p14:cNvContentPartPr/>
              <p14:nvPr/>
            </p14:nvContentPartPr>
            <p14:xfrm>
              <a:off x="3169640" y="5184160"/>
              <a:ext cx="1264680" cy="8312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4E3EC0A-47DB-4F48-9983-6F95067C4E8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52000" y="5166160"/>
                <a:ext cx="130032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F2ACC63-8E2C-488E-AC7D-DE5482A9CFB8}"/>
                  </a:ext>
                </a:extLst>
              </p14:cNvPr>
              <p14:cNvContentPartPr/>
              <p14:nvPr/>
            </p14:nvContentPartPr>
            <p14:xfrm>
              <a:off x="2437400" y="5587720"/>
              <a:ext cx="438480" cy="366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F2ACC63-8E2C-488E-AC7D-DE5482A9CFB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19400" y="5569738"/>
                <a:ext cx="474120" cy="402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F5DBA23-A493-414B-8BE3-E0EDC7EFBA63}"/>
                  </a:ext>
                </a:extLst>
              </p14:cNvPr>
              <p14:cNvContentPartPr/>
              <p14:nvPr/>
            </p14:nvContentPartPr>
            <p14:xfrm>
              <a:off x="776000" y="5581240"/>
              <a:ext cx="1275840" cy="402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F5DBA23-A493-414B-8BE3-E0EDC7EFBA6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8005" y="5563600"/>
                <a:ext cx="131147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962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14:cNvPr>
              <p14:cNvContentPartPr/>
              <p14:nvPr/>
            </p14:nvContentPartPr>
            <p14:xfrm>
              <a:off x="1950320" y="236320"/>
              <a:ext cx="5273640" cy="605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2680" y="218670"/>
                <a:ext cx="5309280" cy="6411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901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14:cNvPr>
              <p14:cNvContentPartPr/>
              <p14:nvPr/>
            </p14:nvContentPartPr>
            <p14:xfrm>
              <a:off x="1950320" y="236320"/>
              <a:ext cx="5273640" cy="605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2680" y="218670"/>
                <a:ext cx="5309280" cy="64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013A11-886B-45F9-AAEF-BB6EEFE153B5}"/>
                  </a:ext>
                </a:extLst>
              </p14:cNvPr>
              <p14:cNvContentPartPr/>
              <p14:nvPr/>
            </p14:nvContentPartPr>
            <p14:xfrm>
              <a:off x="1918280" y="1299760"/>
              <a:ext cx="789120" cy="609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013A11-886B-45F9-AAEF-BB6EEFE153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0640" y="1282120"/>
                <a:ext cx="8247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357B33-72F3-4100-A691-55C9ABB185E8}"/>
                  </a:ext>
                </a:extLst>
              </p14:cNvPr>
              <p14:cNvContentPartPr/>
              <p14:nvPr/>
            </p14:nvContentPartPr>
            <p14:xfrm>
              <a:off x="792200" y="1347280"/>
              <a:ext cx="767160" cy="488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357B33-72F3-4100-A691-55C9ABB185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560" y="1329640"/>
                <a:ext cx="8028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5CB9A9-714B-47CD-9F09-3323602E6BD7}"/>
                  </a:ext>
                </a:extLst>
              </p14:cNvPr>
              <p14:cNvContentPartPr/>
              <p14:nvPr/>
            </p14:nvContentPartPr>
            <p14:xfrm>
              <a:off x="3118520" y="1450240"/>
              <a:ext cx="254160" cy="19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5CB9A9-714B-47CD-9F09-3323602E6B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0880" y="1432240"/>
                <a:ext cx="289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F13CE-D26E-4E83-89B2-9EEBED56257F}"/>
                  </a:ext>
                </a:extLst>
              </p14:cNvPr>
              <p14:cNvContentPartPr/>
              <p14:nvPr/>
            </p14:nvContentPartPr>
            <p14:xfrm>
              <a:off x="3372680" y="1300480"/>
              <a:ext cx="244080" cy="335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F13CE-D26E-4E83-89B2-9EEBED5625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5040" y="1282840"/>
                <a:ext cx="2797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1478FAA-02EC-4B3B-81F2-8582662A9020}"/>
                  </a:ext>
                </a:extLst>
              </p14:cNvPr>
              <p14:cNvContentPartPr/>
              <p14:nvPr/>
            </p14:nvContentPartPr>
            <p14:xfrm>
              <a:off x="3603440" y="1256920"/>
              <a:ext cx="623880" cy="36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1478FAA-02EC-4B3B-81F2-8582662A90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5440" y="1238920"/>
                <a:ext cx="6595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7C70D84-E56F-435B-A85C-56BF8BE19C95}"/>
                  </a:ext>
                </a:extLst>
              </p14:cNvPr>
              <p14:cNvContentPartPr/>
              <p14:nvPr/>
            </p14:nvContentPartPr>
            <p14:xfrm>
              <a:off x="4073960" y="1412080"/>
              <a:ext cx="185400" cy="21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7C70D84-E56F-435B-A85C-56BF8BE19C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56320" y="1394080"/>
                <a:ext cx="221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293902-B60F-4709-BD6D-E147765A79EC}"/>
                  </a:ext>
                </a:extLst>
              </p14:cNvPr>
              <p14:cNvContentPartPr/>
              <p14:nvPr/>
            </p14:nvContentPartPr>
            <p14:xfrm>
              <a:off x="4307600" y="1523680"/>
              <a:ext cx="10800" cy="6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293902-B60F-4709-BD6D-E147765A79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00" y="1506040"/>
                <a:ext cx="46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EDA03B4-E6A7-4DFC-9956-39E1C1186007}"/>
                  </a:ext>
                </a:extLst>
              </p14:cNvPr>
              <p14:cNvContentPartPr/>
              <p14:nvPr/>
            </p14:nvContentPartPr>
            <p14:xfrm>
              <a:off x="4348280" y="13915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EDA03B4-E6A7-4DFC-9956-39E1C11860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028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1A049C3-5EF6-4CDA-90ED-CE21723F2996}"/>
                  </a:ext>
                </a:extLst>
              </p14:cNvPr>
              <p14:cNvContentPartPr/>
              <p14:nvPr/>
            </p14:nvContentPartPr>
            <p14:xfrm>
              <a:off x="4388600" y="1452400"/>
              <a:ext cx="168480" cy="144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1A049C3-5EF6-4CDA-90ED-CE21723F29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0600" y="1434400"/>
                <a:ext cx="2041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2779B4-3A86-42A9-BAA0-3E489ED3D634}"/>
                  </a:ext>
                </a:extLst>
              </p14:cNvPr>
              <p14:cNvContentPartPr/>
              <p14:nvPr/>
            </p14:nvContentPartPr>
            <p14:xfrm>
              <a:off x="4772360" y="1197880"/>
              <a:ext cx="21384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2779B4-3A86-42A9-BAA0-3E489ED3D6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54360" y="1180240"/>
                <a:ext cx="24948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DD73155-9771-44CE-960C-90263BDB1F91}"/>
                  </a:ext>
                </a:extLst>
              </p14:cNvPr>
              <p14:cNvContentPartPr/>
              <p14:nvPr/>
            </p14:nvContentPartPr>
            <p14:xfrm>
              <a:off x="5006360" y="1431880"/>
              <a:ext cx="136080" cy="18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DD73155-9771-44CE-960C-90263BDB1F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88720" y="1414240"/>
                <a:ext cx="171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8933DB5-2A72-461D-B913-23669FC61DBB}"/>
                  </a:ext>
                </a:extLst>
              </p14:cNvPr>
              <p14:cNvContentPartPr/>
              <p14:nvPr/>
            </p14:nvContentPartPr>
            <p14:xfrm>
              <a:off x="5191400" y="1405960"/>
              <a:ext cx="57240" cy="199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8933DB5-2A72-461D-B913-23669FC61D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73760" y="1387960"/>
                <a:ext cx="92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BAB62D-4FB4-4410-9083-5F9840F151DA}"/>
                  </a:ext>
                </a:extLst>
              </p14:cNvPr>
              <p14:cNvContentPartPr/>
              <p14:nvPr/>
            </p14:nvContentPartPr>
            <p14:xfrm>
              <a:off x="5281400" y="1414600"/>
              <a:ext cx="13752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BAB62D-4FB4-4410-9083-5F9840F151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63760" y="1396600"/>
                <a:ext cx="173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01F41A-410A-46FF-8CA7-B68E2B4974A4}"/>
                  </a:ext>
                </a:extLst>
              </p14:cNvPr>
              <p14:cNvContentPartPr/>
              <p14:nvPr/>
            </p14:nvContentPartPr>
            <p14:xfrm>
              <a:off x="5483360" y="1424320"/>
              <a:ext cx="195120" cy="150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01F41A-410A-46FF-8CA7-B68E2B4974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65360" y="1406320"/>
                <a:ext cx="230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5ACA72-E40A-41D6-AA51-E1C99089628E}"/>
                  </a:ext>
                </a:extLst>
              </p14:cNvPr>
              <p14:cNvContentPartPr/>
              <p14:nvPr/>
            </p14:nvContentPartPr>
            <p14:xfrm>
              <a:off x="5751200" y="1391560"/>
              <a:ext cx="100800" cy="175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5ACA72-E40A-41D6-AA51-E1C9908962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33560" y="1373920"/>
                <a:ext cx="136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FBC2C85-890C-48F6-BB0F-8F7837E826DC}"/>
                  </a:ext>
                </a:extLst>
              </p14:cNvPr>
              <p14:cNvContentPartPr/>
              <p14:nvPr/>
            </p14:nvContentPartPr>
            <p14:xfrm>
              <a:off x="6340160" y="1156480"/>
              <a:ext cx="2196360" cy="653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FBC2C85-890C-48F6-BB0F-8F7837E826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22520" y="1138840"/>
                <a:ext cx="223200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350F5E6-6A22-4AB7-A331-25A3719C8BE3}"/>
                  </a:ext>
                </a:extLst>
              </p14:cNvPr>
              <p14:cNvContentPartPr/>
              <p14:nvPr/>
            </p14:nvContentPartPr>
            <p14:xfrm>
              <a:off x="441200" y="1940200"/>
              <a:ext cx="992520" cy="407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50F5E6-6A22-4AB7-A331-25A3719C8BE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3560" y="1922200"/>
                <a:ext cx="1028160" cy="4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513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14:cNvPr>
              <p14:cNvContentPartPr/>
              <p14:nvPr/>
            </p14:nvContentPartPr>
            <p14:xfrm>
              <a:off x="1950320" y="236320"/>
              <a:ext cx="5273640" cy="605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2680" y="218670"/>
                <a:ext cx="5309280" cy="64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013A11-886B-45F9-AAEF-BB6EEFE153B5}"/>
                  </a:ext>
                </a:extLst>
              </p14:cNvPr>
              <p14:cNvContentPartPr/>
              <p14:nvPr/>
            </p14:nvContentPartPr>
            <p14:xfrm>
              <a:off x="1918280" y="1299760"/>
              <a:ext cx="789120" cy="609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013A11-886B-45F9-AAEF-BB6EEFE153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0640" y="1282120"/>
                <a:ext cx="8247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357B33-72F3-4100-A691-55C9ABB185E8}"/>
                  </a:ext>
                </a:extLst>
              </p14:cNvPr>
              <p14:cNvContentPartPr/>
              <p14:nvPr/>
            </p14:nvContentPartPr>
            <p14:xfrm>
              <a:off x="792200" y="1347280"/>
              <a:ext cx="767160" cy="488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357B33-72F3-4100-A691-55C9ABB185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560" y="1329640"/>
                <a:ext cx="8028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5CB9A9-714B-47CD-9F09-3323602E6BD7}"/>
                  </a:ext>
                </a:extLst>
              </p14:cNvPr>
              <p14:cNvContentPartPr/>
              <p14:nvPr/>
            </p14:nvContentPartPr>
            <p14:xfrm>
              <a:off x="3118520" y="1450240"/>
              <a:ext cx="254160" cy="19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5CB9A9-714B-47CD-9F09-3323602E6B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0880" y="1432240"/>
                <a:ext cx="289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F13CE-D26E-4E83-89B2-9EEBED56257F}"/>
                  </a:ext>
                </a:extLst>
              </p14:cNvPr>
              <p14:cNvContentPartPr/>
              <p14:nvPr/>
            </p14:nvContentPartPr>
            <p14:xfrm>
              <a:off x="3372680" y="1300480"/>
              <a:ext cx="244080" cy="335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F13CE-D26E-4E83-89B2-9EEBED5625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5040" y="1282840"/>
                <a:ext cx="2797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1478FAA-02EC-4B3B-81F2-8582662A9020}"/>
                  </a:ext>
                </a:extLst>
              </p14:cNvPr>
              <p14:cNvContentPartPr/>
              <p14:nvPr/>
            </p14:nvContentPartPr>
            <p14:xfrm>
              <a:off x="3603440" y="1256920"/>
              <a:ext cx="623880" cy="36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1478FAA-02EC-4B3B-81F2-8582662A90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5440" y="1238920"/>
                <a:ext cx="6595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7C70D84-E56F-435B-A85C-56BF8BE19C95}"/>
                  </a:ext>
                </a:extLst>
              </p14:cNvPr>
              <p14:cNvContentPartPr/>
              <p14:nvPr/>
            </p14:nvContentPartPr>
            <p14:xfrm>
              <a:off x="4073960" y="1412080"/>
              <a:ext cx="185400" cy="21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7C70D84-E56F-435B-A85C-56BF8BE19C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56320" y="1394080"/>
                <a:ext cx="221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293902-B60F-4709-BD6D-E147765A79EC}"/>
                  </a:ext>
                </a:extLst>
              </p14:cNvPr>
              <p14:cNvContentPartPr/>
              <p14:nvPr/>
            </p14:nvContentPartPr>
            <p14:xfrm>
              <a:off x="4307600" y="1523680"/>
              <a:ext cx="10800" cy="6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293902-B60F-4709-BD6D-E147765A79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00" y="1506040"/>
                <a:ext cx="46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EDA03B4-E6A7-4DFC-9956-39E1C1186007}"/>
                  </a:ext>
                </a:extLst>
              </p14:cNvPr>
              <p14:cNvContentPartPr/>
              <p14:nvPr/>
            </p14:nvContentPartPr>
            <p14:xfrm>
              <a:off x="4348280" y="13915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EDA03B4-E6A7-4DFC-9956-39E1C11860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028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1A049C3-5EF6-4CDA-90ED-CE21723F2996}"/>
                  </a:ext>
                </a:extLst>
              </p14:cNvPr>
              <p14:cNvContentPartPr/>
              <p14:nvPr/>
            </p14:nvContentPartPr>
            <p14:xfrm>
              <a:off x="4388600" y="1452400"/>
              <a:ext cx="168480" cy="144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1A049C3-5EF6-4CDA-90ED-CE21723F29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0600" y="1434400"/>
                <a:ext cx="2041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2779B4-3A86-42A9-BAA0-3E489ED3D634}"/>
                  </a:ext>
                </a:extLst>
              </p14:cNvPr>
              <p14:cNvContentPartPr/>
              <p14:nvPr/>
            </p14:nvContentPartPr>
            <p14:xfrm>
              <a:off x="4772360" y="1197880"/>
              <a:ext cx="21384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2779B4-3A86-42A9-BAA0-3E489ED3D6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54360" y="1180240"/>
                <a:ext cx="24948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DD73155-9771-44CE-960C-90263BDB1F91}"/>
                  </a:ext>
                </a:extLst>
              </p14:cNvPr>
              <p14:cNvContentPartPr/>
              <p14:nvPr/>
            </p14:nvContentPartPr>
            <p14:xfrm>
              <a:off x="5006360" y="1431880"/>
              <a:ext cx="136080" cy="18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DD73155-9771-44CE-960C-90263BDB1F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88720" y="1414240"/>
                <a:ext cx="171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8933DB5-2A72-461D-B913-23669FC61DBB}"/>
                  </a:ext>
                </a:extLst>
              </p14:cNvPr>
              <p14:cNvContentPartPr/>
              <p14:nvPr/>
            </p14:nvContentPartPr>
            <p14:xfrm>
              <a:off x="5191400" y="1405960"/>
              <a:ext cx="57240" cy="199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8933DB5-2A72-461D-B913-23669FC61D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73760" y="1387960"/>
                <a:ext cx="92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BAB62D-4FB4-4410-9083-5F9840F151DA}"/>
                  </a:ext>
                </a:extLst>
              </p14:cNvPr>
              <p14:cNvContentPartPr/>
              <p14:nvPr/>
            </p14:nvContentPartPr>
            <p14:xfrm>
              <a:off x="5281400" y="1414600"/>
              <a:ext cx="13752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BAB62D-4FB4-4410-9083-5F9840F151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63760" y="1396600"/>
                <a:ext cx="173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01F41A-410A-46FF-8CA7-B68E2B4974A4}"/>
                  </a:ext>
                </a:extLst>
              </p14:cNvPr>
              <p14:cNvContentPartPr/>
              <p14:nvPr/>
            </p14:nvContentPartPr>
            <p14:xfrm>
              <a:off x="5483360" y="1424320"/>
              <a:ext cx="195120" cy="150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01F41A-410A-46FF-8CA7-B68E2B4974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65360" y="1406320"/>
                <a:ext cx="230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5ACA72-E40A-41D6-AA51-E1C99089628E}"/>
                  </a:ext>
                </a:extLst>
              </p14:cNvPr>
              <p14:cNvContentPartPr/>
              <p14:nvPr/>
            </p14:nvContentPartPr>
            <p14:xfrm>
              <a:off x="5751200" y="1391560"/>
              <a:ext cx="100800" cy="175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5ACA72-E40A-41D6-AA51-E1C9908962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33560" y="1373920"/>
                <a:ext cx="136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FBC2C85-890C-48F6-BB0F-8F7837E826DC}"/>
                  </a:ext>
                </a:extLst>
              </p14:cNvPr>
              <p14:cNvContentPartPr/>
              <p14:nvPr/>
            </p14:nvContentPartPr>
            <p14:xfrm>
              <a:off x="6340160" y="1156480"/>
              <a:ext cx="2196360" cy="653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FBC2C85-890C-48F6-BB0F-8F7837E826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22520" y="1138840"/>
                <a:ext cx="223200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350F5E6-6A22-4AB7-A331-25A3719C8BE3}"/>
                  </a:ext>
                </a:extLst>
              </p14:cNvPr>
              <p14:cNvContentPartPr/>
              <p14:nvPr/>
            </p14:nvContentPartPr>
            <p14:xfrm>
              <a:off x="441200" y="1940200"/>
              <a:ext cx="992520" cy="407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50F5E6-6A22-4AB7-A331-25A3719C8BE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3560" y="1922200"/>
                <a:ext cx="10281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C34720-E05F-4D37-A586-9F6BF7461129}"/>
                  </a:ext>
                </a:extLst>
              </p14:cNvPr>
              <p14:cNvContentPartPr/>
              <p14:nvPr/>
            </p14:nvContentPartPr>
            <p14:xfrm>
              <a:off x="3088280" y="2875120"/>
              <a:ext cx="202320" cy="24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C34720-E05F-4D37-A586-9F6BF7461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70280" y="2857120"/>
                <a:ext cx="237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5EFD2D-9379-43AE-BF00-A4CE8BC88E3A}"/>
                  </a:ext>
                </a:extLst>
              </p14:cNvPr>
              <p14:cNvContentPartPr/>
              <p14:nvPr/>
            </p14:nvContentPartPr>
            <p14:xfrm>
              <a:off x="2458640" y="2732560"/>
              <a:ext cx="294840" cy="51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5EFD2D-9379-43AE-BF00-A4CE8BC88E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40978" y="2714920"/>
                <a:ext cx="33052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9E430A-369D-4AA8-898F-14EFBEF07175}"/>
                  </a:ext>
                </a:extLst>
              </p14:cNvPr>
              <p14:cNvContentPartPr/>
              <p14:nvPr/>
            </p14:nvContentPartPr>
            <p14:xfrm>
              <a:off x="4129760" y="3037480"/>
              <a:ext cx="46080" cy="21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9E430A-369D-4AA8-898F-14EFBEF071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11760" y="3019840"/>
                <a:ext cx="817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9346FC8-0A5A-4D27-9BCE-33E02D7AF692}"/>
                  </a:ext>
                </a:extLst>
              </p14:cNvPr>
              <p14:cNvContentPartPr/>
              <p14:nvPr/>
            </p14:nvContentPartPr>
            <p14:xfrm>
              <a:off x="3441080" y="2778280"/>
              <a:ext cx="602640" cy="492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9346FC8-0A5A-4D27-9BCE-33E02D7AF6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3440" y="2760627"/>
                <a:ext cx="638280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95C8DB-655C-472A-BEC0-39F6F9EBE7AF}"/>
                  </a:ext>
                </a:extLst>
              </p14:cNvPr>
              <p14:cNvContentPartPr/>
              <p14:nvPr/>
            </p14:nvContentPartPr>
            <p14:xfrm>
              <a:off x="4530800" y="2884840"/>
              <a:ext cx="222840" cy="30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95C8DB-655C-472A-BEC0-39F6F9EBE7A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13160" y="2866840"/>
                <a:ext cx="2584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2DEAF1-E164-4262-9159-71F5FD258628}"/>
                  </a:ext>
                </a:extLst>
              </p14:cNvPr>
              <p14:cNvContentPartPr/>
              <p14:nvPr/>
            </p14:nvContentPartPr>
            <p14:xfrm>
              <a:off x="4541240" y="2996440"/>
              <a:ext cx="224280" cy="10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2DEAF1-E164-4262-9159-71F5FD2586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23600" y="2978440"/>
                <a:ext cx="259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96CBED2-A2AE-4956-A1F9-5044227B3C8D}"/>
                  </a:ext>
                </a:extLst>
              </p14:cNvPr>
              <p14:cNvContentPartPr/>
              <p14:nvPr/>
            </p14:nvContentPartPr>
            <p14:xfrm>
              <a:off x="5587760" y="2894920"/>
              <a:ext cx="20988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96CBED2-A2AE-4956-A1F9-5044227B3C8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69760" y="2877280"/>
                <a:ext cx="245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DC6D569-799E-4C95-90EB-276FE028B16C}"/>
                  </a:ext>
                </a:extLst>
              </p14:cNvPr>
              <p14:cNvContentPartPr/>
              <p14:nvPr/>
            </p14:nvContentPartPr>
            <p14:xfrm>
              <a:off x="5041280" y="2732560"/>
              <a:ext cx="388800" cy="442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DC6D569-799E-4C95-90EB-276FE028B16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23280" y="2714920"/>
                <a:ext cx="4244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858C7DB-CA24-460C-915B-0614C9BDFC91}"/>
                  </a:ext>
                </a:extLst>
              </p14:cNvPr>
              <p14:cNvContentPartPr/>
              <p14:nvPr/>
            </p14:nvContentPartPr>
            <p14:xfrm>
              <a:off x="5971520" y="2813200"/>
              <a:ext cx="794160" cy="399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858C7DB-CA24-460C-915B-0614C9BDFC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53872" y="2795560"/>
                <a:ext cx="829816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211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14:cNvPr>
              <p14:cNvContentPartPr/>
              <p14:nvPr/>
            </p14:nvContentPartPr>
            <p14:xfrm>
              <a:off x="1950320" y="236320"/>
              <a:ext cx="5273640" cy="605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B4DDAE-9B6A-4298-B4F8-BACF503541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2680" y="218670"/>
                <a:ext cx="5309280" cy="64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013A11-886B-45F9-AAEF-BB6EEFE153B5}"/>
                  </a:ext>
                </a:extLst>
              </p14:cNvPr>
              <p14:cNvContentPartPr/>
              <p14:nvPr/>
            </p14:nvContentPartPr>
            <p14:xfrm>
              <a:off x="1918280" y="1299760"/>
              <a:ext cx="789120" cy="609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013A11-886B-45F9-AAEF-BB6EEFE153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0640" y="1282120"/>
                <a:ext cx="8247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357B33-72F3-4100-A691-55C9ABB185E8}"/>
                  </a:ext>
                </a:extLst>
              </p14:cNvPr>
              <p14:cNvContentPartPr/>
              <p14:nvPr/>
            </p14:nvContentPartPr>
            <p14:xfrm>
              <a:off x="792200" y="1347280"/>
              <a:ext cx="767160" cy="488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357B33-72F3-4100-A691-55C9ABB185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560" y="1329640"/>
                <a:ext cx="8028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5CB9A9-714B-47CD-9F09-3323602E6BD7}"/>
                  </a:ext>
                </a:extLst>
              </p14:cNvPr>
              <p14:cNvContentPartPr/>
              <p14:nvPr/>
            </p14:nvContentPartPr>
            <p14:xfrm>
              <a:off x="3118520" y="1450240"/>
              <a:ext cx="254160" cy="19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5CB9A9-714B-47CD-9F09-3323602E6B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0880" y="1432240"/>
                <a:ext cx="289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F13CE-D26E-4E83-89B2-9EEBED56257F}"/>
                  </a:ext>
                </a:extLst>
              </p14:cNvPr>
              <p14:cNvContentPartPr/>
              <p14:nvPr/>
            </p14:nvContentPartPr>
            <p14:xfrm>
              <a:off x="3372680" y="1300480"/>
              <a:ext cx="244080" cy="335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F13CE-D26E-4E83-89B2-9EEBED5625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5040" y="1282840"/>
                <a:ext cx="2797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1478FAA-02EC-4B3B-81F2-8582662A9020}"/>
                  </a:ext>
                </a:extLst>
              </p14:cNvPr>
              <p14:cNvContentPartPr/>
              <p14:nvPr/>
            </p14:nvContentPartPr>
            <p14:xfrm>
              <a:off x="3603440" y="1256920"/>
              <a:ext cx="623880" cy="36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1478FAA-02EC-4B3B-81F2-8582662A90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5440" y="1238920"/>
                <a:ext cx="6595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7C70D84-E56F-435B-A85C-56BF8BE19C95}"/>
                  </a:ext>
                </a:extLst>
              </p14:cNvPr>
              <p14:cNvContentPartPr/>
              <p14:nvPr/>
            </p14:nvContentPartPr>
            <p14:xfrm>
              <a:off x="4073960" y="1412080"/>
              <a:ext cx="185400" cy="21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7C70D84-E56F-435B-A85C-56BF8BE19C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56320" y="1394080"/>
                <a:ext cx="221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293902-B60F-4709-BD6D-E147765A79EC}"/>
                  </a:ext>
                </a:extLst>
              </p14:cNvPr>
              <p14:cNvContentPartPr/>
              <p14:nvPr/>
            </p14:nvContentPartPr>
            <p14:xfrm>
              <a:off x="4307600" y="1523680"/>
              <a:ext cx="10800" cy="6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293902-B60F-4709-BD6D-E147765A79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00" y="1506040"/>
                <a:ext cx="46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EDA03B4-E6A7-4DFC-9956-39E1C1186007}"/>
                  </a:ext>
                </a:extLst>
              </p14:cNvPr>
              <p14:cNvContentPartPr/>
              <p14:nvPr/>
            </p14:nvContentPartPr>
            <p14:xfrm>
              <a:off x="4348280" y="13915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EDA03B4-E6A7-4DFC-9956-39E1C11860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028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1A049C3-5EF6-4CDA-90ED-CE21723F2996}"/>
                  </a:ext>
                </a:extLst>
              </p14:cNvPr>
              <p14:cNvContentPartPr/>
              <p14:nvPr/>
            </p14:nvContentPartPr>
            <p14:xfrm>
              <a:off x="4388600" y="1452400"/>
              <a:ext cx="168480" cy="144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1A049C3-5EF6-4CDA-90ED-CE21723F29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0600" y="1434400"/>
                <a:ext cx="2041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2779B4-3A86-42A9-BAA0-3E489ED3D634}"/>
                  </a:ext>
                </a:extLst>
              </p14:cNvPr>
              <p14:cNvContentPartPr/>
              <p14:nvPr/>
            </p14:nvContentPartPr>
            <p14:xfrm>
              <a:off x="4772360" y="1197880"/>
              <a:ext cx="21384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2779B4-3A86-42A9-BAA0-3E489ED3D6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54360" y="1180240"/>
                <a:ext cx="24948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DD73155-9771-44CE-960C-90263BDB1F91}"/>
                  </a:ext>
                </a:extLst>
              </p14:cNvPr>
              <p14:cNvContentPartPr/>
              <p14:nvPr/>
            </p14:nvContentPartPr>
            <p14:xfrm>
              <a:off x="5006360" y="1431880"/>
              <a:ext cx="136080" cy="184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DD73155-9771-44CE-960C-90263BDB1F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88720" y="1414240"/>
                <a:ext cx="171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8933DB5-2A72-461D-B913-23669FC61DBB}"/>
                  </a:ext>
                </a:extLst>
              </p14:cNvPr>
              <p14:cNvContentPartPr/>
              <p14:nvPr/>
            </p14:nvContentPartPr>
            <p14:xfrm>
              <a:off x="5191400" y="1405960"/>
              <a:ext cx="57240" cy="199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8933DB5-2A72-461D-B913-23669FC61D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73760" y="1387960"/>
                <a:ext cx="92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BAB62D-4FB4-4410-9083-5F9840F151DA}"/>
                  </a:ext>
                </a:extLst>
              </p14:cNvPr>
              <p14:cNvContentPartPr/>
              <p14:nvPr/>
            </p14:nvContentPartPr>
            <p14:xfrm>
              <a:off x="5281400" y="1414600"/>
              <a:ext cx="13752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BAB62D-4FB4-4410-9083-5F9840F151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63760" y="1396600"/>
                <a:ext cx="173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01F41A-410A-46FF-8CA7-B68E2B4974A4}"/>
                  </a:ext>
                </a:extLst>
              </p14:cNvPr>
              <p14:cNvContentPartPr/>
              <p14:nvPr/>
            </p14:nvContentPartPr>
            <p14:xfrm>
              <a:off x="5483360" y="1424320"/>
              <a:ext cx="195120" cy="150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01F41A-410A-46FF-8CA7-B68E2B4974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65360" y="1406320"/>
                <a:ext cx="230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5ACA72-E40A-41D6-AA51-E1C99089628E}"/>
                  </a:ext>
                </a:extLst>
              </p14:cNvPr>
              <p14:cNvContentPartPr/>
              <p14:nvPr/>
            </p14:nvContentPartPr>
            <p14:xfrm>
              <a:off x="5751200" y="1391560"/>
              <a:ext cx="100800" cy="175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5ACA72-E40A-41D6-AA51-E1C9908962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33560" y="1373920"/>
                <a:ext cx="136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FBC2C85-890C-48F6-BB0F-8F7837E826DC}"/>
                  </a:ext>
                </a:extLst>
              </p14:cNvPr>
              <p14:cNvContentPartPr/>
              <p14:nvPr/>
            </p14:nvContentPartPr>
            <p14:xfrm>
              <a:off x="6340160" y="1156480"/>
              <a:ext cx="2196360" cy="653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FBC2C85-890C-48F6-BB0F-8F7837E826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22520" y="1138840"/>
                <a:ext cx="223200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350F5E6-6A22-4AB7-A331-25A3719C8BE3}"/>
                  </a:ext>
                </a:extLst>
              </p14:cNvPr>
              <p14:cNvContentPartPr/>
              <p14:nvPr/>
            </p14:nvContentPartPr>
            <p14:xfrm>
              <a:off x="441200" y="1940200"/>
              <a:ext cx="992520" cy="407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50F5E6-6A22-4AB7-A331-25A3719C8BE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3560" y="1922200"/>
                <a:ext cx="10281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C34720-E05F-4D37-A586-9F6BF7461129}"/>
                  </a:ext>
                </a:extLst>
              </p14:cNvPr>
              <p14:cNvContentPartPr/>
              <p14:nvPr/>
            </p14:nvContentPartPr>
            <p14:xfrm>
              <a:off x="3088280" y="2875120"/>
              <a:ext cx="202320" cy="24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C34720-E05F-4D37-A586-9F6BF74611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70280" y="2857120"/>
                <a:ext cx="237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5EFD2D-9379-43AE-BF00-A4CE8BC88E3A}"/>
                  </a:ext>
                </a:extLst>
              </p14:cNvPr>
              <p14:cNvContentPartPr/>
              <p14:nvPr/>
            </p14:nvContentPartPr>
            <p14:xfrm>
              <a:off x="2458640" y="2732560"/>
              <a:ext cx="294840" cy="51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5EFD2D-9379-43AE-BF00-A4CE8BC88E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40978" y="2714920"/>
                <a:ext cx="33052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9E430A-369D-4AA8-898F-14EFBEF07175}"/>
                  </a:ext>
                </a:extLst>
              </p14:cNvPr>
              <p14:cNvContentPartPr/>
              <p14:nvPr/>
            </p14:nvContentPartPr>
            <p14:xfrm>
              <a:off x="4129760" y="3037480"/>
              <a:ext cx="46080" cy="21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9E430A-369D-4AA8-898F-14EFBEF071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11760" y="3019840"/>
                <a:ext cx="817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9346FC8-0A5A-4D27-9BCE-33E02D7AF692}"/>
                  </a:ext>
                </a:extLst>
              </p14:cNvPr>
              <p14:cNvContentPartPr/>
              <p14:nvPr/>
            </p14:nvContentPartPr>
            <p14:xfrm>
              <a:off x="3441080" y="2778280"/>
              <a:ext cx="602640" cy="492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9346FC8-0A5A-4D27-9BCE-33E02D7AF6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3440" y="2760627"/>
                <a:ext cx="638280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95C8DB-655C-472A-BEC0-39F6F9EBE7AF}"/>
                  </a:ext>
                </a:extLst>
              </p14:cNvPr>
              <p14:cNvContentPartPr/>
              <p14:nvPr/>
            </p14:nvContentPartPr>
            <p14:xfrm>
              <a:off x="4530800" y="2884840"/>
              <a:ext cx="222840" cy="30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95C8DB-655C-472A-BEC0-39F6F9EBE7A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13160" y="2866840"/>
                <a:ext cx="2584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2DEAF1-E164-4262-9159-71F5FD258628}"/>
                  </a:ext>
                </a:extLst>
              </p14:cNvPr>
              <p14:cNvContentPartPr/>
              <p14:nvPr/>
            </p14:nvContentPartPr>
            <p14:xfrm>
              <a:off x="4541240" y="2996440"/>
              <a:ext cx="224280" cy="10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2DEAF1-E164-4262-9159-71F5FD2586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23600" y="2978440"/>
                <a:ext cx="259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96CBED2-A2AE-4956-A1F9-5044227B3C8D}"/>
                  </a:ext>
                </a:extLst>
              </p14:cNvPr>
              <p14:cNvContentPartPr/>
              <p14:nvPr/>
            </p14:nvContentPartPr>
            <p14:xfrm>
              <a:off x="5587760" y="2894920"/>
              <a:ext cx="20988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96CBED2-A2AE-4956-A1F9-5044227B3C8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69760" y="2877280"/>
                <a:ext cx="245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DC6D569-799E-4C95-90EB-276FE028B16C}"/>
                  </a:ext>
                </a:extLst>
              </p14:cNvPr>
              <p14:cNvContentPartPr/>
              <p14:nvPr/>
            </p14:nvContentPartPr>
            <p14:xfrm>
              <a:off x="5041280" y="2732560"/>
              <a:ext cx="388800" cy="442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DC6D569-799E-4C95-90EB-276FE028B16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23280" y="2714920"/>
                <a:ext cx="4244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858C7DB-CA24-460C-915B-0614C9BDFC91}"/>
                  </a:ext>
                </a:extLst>
              </p14:cNvPr>
              <p14:cNvContentPartPr/>
              <p14:nvPr/>
            </p14:nvContentPartPr>
            <p14:xfrm>
              <a:off x="5971520" y="2813200"/>
              <a:ext cx="794160" cy="399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858C7DB-CA24-460C-915B-0614C9BDFC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53872" y="2795560"/>
                <a:ext cx="829816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2EC6D1-EAE6-43C5-A4DE-34D44C4CEDE5}"/>
                  </a:ext>
                </a:extLst>
              </p14:cNvPr>
              <p14:cNvContentPartPr/>
              <p14:nvPr/>
            </p14:nvContentPartPr>
            <p14:xfrm>
              <a:off x="2591120" y="3811840"/>
              <a:ext cx="304200" cy="34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2EC6D1-EAE6-43C5-A4DE-34D44C4CED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73480" y="3793840"/>
                <a:ext cx="339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8ABE60-AAE4-41B7-998F-859C14F8060B}"/>
                  </a:ext>
                </a:extLst>
              </p14:cNvPr>
              <p14:cNvContentPartPr/>
              <p14:nvPr/>
            </p14:nvContentPartPr>
            <p14:xfrm>
              <a:off x="2667800" y="3677560"/>
              <a:ext cx="95400" cy="70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8ABE60-AAE4-41B7-998F-859C14F8060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50160" y="3659920"/>
                <a:ext cx="13104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85B45B1-7C13-4912-A850-E85194393ED6}"/>
                  </a:ext>
                </a:extLst>
              </p14:cNvPr>
              <p14:cNvContentPartPr/>
              <p14:nvPr/>
            </p14:nvContentPartPr>
            <p14:xfrm>
              <a:off x="1976600" y="4907680"/>
              <a:ext cx="248400" cy="428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85B45B1-7C13-4912-A850-E85194393E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58600" y="4889680"/>
                <a:ext cx="284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65D17EB-A4C3-4B64-89A5-B32072B8569B}"/>
                  </a:ext>
                </a:extLst>
              </p14:cNvPr>
              <p14:cNvContentPartPr/>
              <p14:nvPr/>
            </p14:nvContentPartPr>
            <p14:xfrm>
              <a:off x="2274680" y="5201440"/>
              <a:ext cx="41760" cy="173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65D17EB-A4C3-4B64-89A5-B32072B8569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57040" y="5183440"/>
                <a:ext cx="77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81F4ECD-3E44-461A-A1ED-EC2DA1A0E66D}"/>
                  </a:ext>
                </a:extLst>
              </p14:cNvPr>
              <p14:cNvContentPartPr/>
              <p14:nvPr/>
            </p14:nvContentPartPr>
            <p14:xfrm>
              <a:off x="2235080" y="5202520"/>
              <a:ext cx="125280" cy="70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81F4ECD-3E44-461A-A1ED-EC2DA1A0E66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17080" y="5184520"/>
                <a:ext cx="1609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F064852-37CB-4856-8E10-71D1DE88603E}"/>
                  </a:ext>
                </a:extLst>
              </p14:cNvPr>
              <p14:cNvContentPartPr/>
              <p14:nvPr/>
            </p14:nvContentPartPr>
            <p14:xfrm>
              <a:off x="2359280" y="5282800"/>
              <a:ext cx="107640" cy="111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F064852-37CB-4856-8E10-71D1DE8860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41280" y="5264800"/>
                <a:ext cx="143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2374D64-94E9-49C3-9CB7-B5F0370F247B}"/>
                  </a:ext>
                </a:extLst>
              </p14:cNvPr>
              <p14:cNvContentPartPr/>
              <p14:nvPr/>
            </p14:nvContentPartPr>
            <p14:xfrm>
              <a:off x="2541800" y="5191360"/>
              <a:ext cx="69480" cy="196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2374D64-94E9-49C3-9CB7-B5F0370F247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23800" y="5173720"/>
                <a:ext cx="1051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5CB45D-4E2F-45AA-8EB7-6C3134BD4894}"/>
                  </a:ext>
                </a:extLst>
              </p14:cNvPr>
              <p14:cNvContentPartPr/>
              <p14:nvPr/>
            </p14:nvContentPartPr>
            <p14:xfrm>
              <a:off x="2499320" y="5272720"/>
              <a:ext cx="120600" cy="6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5CB45D-4E2F-45AA-8EB7-6C3134BD489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81320" y="5255080"/>
                <a:ext cx="156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954535-8C2D-40CF-8116-29E08A730CC1}"/>
                  </a:ext>
                </a:extLst>
              </p14:cNvPr>
              <p14:cNvContentPartPr/>
              <p14:nvPr/>
            </p14:nvContentPartPr>
            <p14:xfrm>
              <a:off x="2966600" y="5053120"/>
              <a:ext cx="21852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954535-8C2D-40CF-8116-29E08A730CC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48600" y="5035480"/>
                <a:ext cx="254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94AAFF5-34A1-40D6-BA28-5C50E2F0966B}"/>
                  </a:ext>
                </a:extLst>
              </p14:cNvPr>
              <p14:cNvContentPartPr/>
              <p14:nvPr/>
            </p14:nvContentPartPr>
            <p14:xfrm>
              <a:off x="2976320" y="5150320"/>
              <a:ext cx="235440" cy="6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94AAFF5-34A1-40D6-BA28-5C50E2F0966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958680" y="5132680"/>
                <a:ext cx="271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48B92C5-BCDD-44EE-BCCF-6166D8F973CB}"/>
                  </a:ext>
                </a:extLst>
              </p14:cNvPr>
              <p14:cNvContentPartPr/>
              <p14:nvPr/>
            </p14:nvContentPartPr>
            <p14:xfrm>
              <a:off x="4085480" y="4960240"/>
              <a:ext cx="566280" cy="425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48B92C5-BCDD-44EE-BCCF-6166D8F973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67480" y="4942240"/>
                <a:ext cx="60192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0219897-F817-43A3-89FF-5C834D1C15C4}"/>
                  </a:ext>
                </a:extLst>
              </p14:cNvPr>
              <p14:cNvContentPartPr/>
              <p14:nvPr/>
            </p14:nvContentPartPr>
            <p14:xfrm>
              <a:off x="3748880" y="5029000"/>
              <a:ext cx="199440" cy="235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0219897-F817-43A3-89FF-5C834D1C15C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30880" y="5011000"/>
                <a:ext cx="2350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6D79805-0EC3-4DDE-9033-946E5034444B}"/>
                  </a:ext>
                </a:extLst>
              </p14:cNvPr>
              <p14:cNvContentPartPr/>
              <p14:nvPr/>
            </p14:nvContentPartPr>
            <p14:xfrm>
              <a:off x="3433160" y="4896880"/>
              <a:ext cx="194040" cy="414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6D79805-0EC3-4DDE-9033-946E503444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415487" y="4878880"/>
                <a:ext cx="229746" cy="4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139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14:cNvPr>
              <p14:cNvContentPartPr/>
              <p14:nvPr/>
            </p14:nvContentPartPr>
            <p14:xfrm>
              <a:off x="1625240" y="192760"/>
              <a:ext cx="5159880" cy="79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240" y="175120"/>
                <a:ext cx="5195520" cy="8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932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14:cNvPr>
              <p14:cNvContentPartPr/>
              <p14:nvPr/>
            </p14:nvContentPartPr>
            <p14:xfrm>
              <a:off x="1625240" y="192760"/>
              <a:ext cx="5159880" cy="79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240" y="175120"/>
                <a:ext cx="51955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14:cNvPr>
              <p14:cNvContentPartPr/>
              <p14:nvPr/>
            </p14:nvContentPartPr>
            <p14:xfrm>
              <a:off x="1017920" y="1439440"/>
              <a:ext cx="927000" cy="52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920" y="1421788"/>
                <a:ext cx="96264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14:cNvPr>
              <p14:cNvContentPartPr/>
              <p14:nvPr/>
            </p14:nvContentPartPr>
            <p14:xfrm>
              <a:off x="3311840" y="1360960"/>
              <a:ext cx="228960" cy="18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3840" y="1343320"/>
                <a:ext cx="264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14:cNvPr>
              <p14:cNvContentPartPr/>
              <p14:nvPr/>
            </p14:nvContentPartPr>
            <p14:xfrm>
              <a:off x="2518760" y="1320280"/>
              <a:ext cx="608400" cy="33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1130" y="1302621"/>
                <a:ext cx="644019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14:cNvPr>
              <p14:cNvContentPartPr/>
              <p14:nvPr/>
            </p14:nvContentPartPr>
            <p14:xfrm>
              <a:off x="2204120" y="1422160"/>
              <a:ext cx="182160" cy="200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6480" y="1404160"/>
                <a:ext cx="217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14:cNvPr>
              <p14:cNvContentPartPr/>
              <p14:nvPr/>
            </p14:nvContentPartPr>
            <p14:xfrm>
              <a:off x="3677600" y="1312000"/>
              <a:ext cx="1087560" cy="35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960" y="1294018"/>
                <a:ext cx="1123200" cy="38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14:cNvPr>
              <p14:cNvContentPartPr/>
              <p14:nvPr/>
            </p14:nvContentPartPr>
            <p14:xfrm>
              <a:off x="5039120" y="1399120"/>
              <a:ext cx="210600" cy="2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1120" y="1381120"/>
                <a:ext cx="246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14:cNvPr>
              <p14:cNvContentPartPr/>
              <p14:nvPr/>
            </p14:nvContentPartPr>
            <p14:xfrm>
              <a:off x="5079800" y="1513240"/>
              <a:ext cx="205560" cy="2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1800" y="1495600"/>
                <a:ext cx="241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14:cNvPr>
              <p14:cNvContentPartPr/>
              <p14:nvPr/>
            </p14:nvContentPartPr>
            <p14:xfrm>
              <a:off x="6197240" y="1188160"/>
              <a:ext cx="284760" cy="34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9240" y="1170520"/>
                <a:ext cx="3204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14:cNvPr>
              <p14:cNvContentPartPr/>
              <p14:nvPr/>
            </p14:nvContentPartPr>
            <p14:xfrm>
              <a:off x="5511440" y="1198600"/>
              <a:ext cx="575280" cy="379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93440" y="1180600"/>
                <a:ext cx="61092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240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14:cNvPr>
              <p14:cNvContentPartPr/>
              <p14:nvPr/>
            </p14:nvContentPartPr>
            <p14:xfrm>
              <a:off x="1625240" y="192760"/>
              <a:ext cx="5159880" cy="79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240" y="175120"/>
                <a:ext cx="51955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14:cNvPr>
              <p14:cNvContentPartPr/>
              <p14:nvPr/>
            </p14:nvContentPartPr>
            <p14:xfrm>
              <a:off x="1017920" y="1439440"/>
              <a:ext cx="927000" cy="52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920" y="1421788"/>
                <a:ext cx="96264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14:cNvPr>
              <p14:cNvContentPartPr/>
              <p14:nvPr/>
            </p14:nvContentPartPr>
            <p14:xfrm>
              <a:off x="3311840" y="1360960"/>
              <a:ext cx="228960" cy="18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3840" y="1343320"/>
                <a:ext cx="264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14:cNvPr>
              <p14:cNvContentPartPr/>
              <p14:nvPr/>
            </p14:nvContentPartPr>
            <p14:xfrm>
              <a:off x="2518760" y="1320280"/>
              <a:ext cx="608400" cy="33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1130" y="1302621"/>
                <a:ext cx="644019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14:cNvPr>
              <p14:cNvContentPartPr/>
              <p14:nvPr/>
            </p14:nvContentPartPr>
            <p14:xfrm>
              <a:off x="2204120" y="1422160"/>
              <a:ext cx="182160" cy="200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6480" y="1404160"/>
                <a:ext cx="217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14:cNvPr>
              <p14:cNvContentPartPr/>
              <p14:nvPr/>
            </p14:nvContentPartPr>
            <p14:xfrm>
              <a:off x="3677600" y="1312000"/>
              <a:ext cx="1087560" cy="35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960" y="1294018"/>
                <a:ext cx="1123200" cy="38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14:cNvPr>
              <p14:cNvContentPartPr/>
              <p14:nvPr/>
            </p14:nvContentPartPr>
            <p14:xfrm>
              <a:off x="5039120" y="1399120"/>
              <a:ext cx="210600" cy="2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1120" y="1381120"/>
                <a:ext cx="246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14:cNvPr>
              <p14:cNvContentPartPr/>
              <p14:nvPr/>
            </p14:nvContentPartPr>
            <p14:xfrm>
              <a:off x="5079800" y="1513240"/>
              <a:ext cx="205560" cy="2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1800" y="1495600"/>
                <a:ext cx="241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14:cNvPr>
              <p14:cNvContentPartPr/>
              <p14:nvPr/>
            </p14:nvContentPartPr>
            <p14:xfrm>
              <a:off x="6197240" y="1188160"/>
              <a:ext cx="284760" cy="34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9240" y="1170520"/>
                <a:ext cx="3204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14:cNvPr>
              <p14:cNvContentPartPr/>
              <p14:nvPr/>
            </p14:nvContentPartPr>
            <p14:xfrm>
              <a:off x="5511440" y="1198600"/>
              <a:ext cx="575280" cy="379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93440" y="1180600"/>
                <a:ext cx="6109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D2767-7B8A-4265-BE1D-3CD26D13962F}"/>
                  </a:ext>
                </a:extLst>
              </p14:cNvPr>
              <p14:cNvContentPartPr/>
              <p14:nvPr/>
            </p14:nvContentPartPr>
            <p14:xfrm>
              <a:off x="3830240" y="2102920"/>
              <a:ext cx="604080" cy="41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D2767-7B8A-4265-BE1D-3CD26D1396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12251" y="2084920"/>
                <a:ext cx="639699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609D954-30A9-41C9-B24B-7DE88C41BA45}"/>
                  </a:ext>
                </a:extLst>
              </p14:cNvPr>
              <p14:cNvContentPartPr/>
              <p14:nvPr/>
            </p14:nvContentPartPr>
            <p14:xfrm>
              <a:off x="1684280" y="3043960"/>
              <a:ext cx="663120" cy="614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609D954-30A9-41C9-B24B-7DE88C41BA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6630" y="3026310"/>
                <a:ext cx="698779" cy="649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50C7E6-33E1-4F0E-8EFF-668A308BE50D}"/>
                  </a:ext>
                </a:extLst>
              </p14:cNvPr>
              <p14:cNvContentPartPr/>
              <p14:nvPr/>
            </p14:nvContentPartPr>
            <p14:xfrm>
              <a:off x="1340480" y="3199840"/>
              <a:ext cx="173160" cy="19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50C7E6-33E1-4F0E-8EFF-668A308BE5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22840" y="3182200"/>
                <a:ext cx="20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629A9C3-C0EB-4DEE-BB7C-32FDA6A6A32A}"/>
                  </a:ext>
                </a:extLst>
              </p14:cNvPr>
              <p14:cNvContentPartPr/>
              <p14:nvPr/>
            </p14:nvContentPartPr>
            <p14:xfrm>
              <a:off x="904160" y="3027040"/>
              <a:ext cx="28440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629A9C3-C0EB-4DEE-BB7C-32FDA6A6A3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6160" y="3009400"/>
                <a:ext cx="3200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872C7A-B2DE-4095-A1A6-383F6FC2F571}"/>
                  </a:ext>
                </a:extLst>
              </p14:cNvPr>
              <p14:cNvContentPartPr/>
              <p14:nvPr/>
            </p14:nvContentPartPr>
            <p14:xfrm>
              <a:off x="3578960" y="3271120"/>
              <a:ext cx="27360" cy="149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872C7A-B2DE-4095-A1A6-383F6FC2F5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1320" y="3253120"/>
                <a:ext cx="63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6B3A80C-63EC-4060-ACB9-B3C231429CAB}"/>
                  </a:ext>
                </a:extLst>
              </p14:cNvPr>
              <p14:cNvContentPartPr/>
              <p14:nvPr/>
            </p14:nvContentPartPr>
            <p14:xfrm>
              <a:off x="2966600" y="3019120"/>
              <a:ext cx="518400" cy="458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6B3A80C-63EC-4060-ACB9-B3C231429C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48600" y="3001120"/>
                <a:ext cx="5540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D127B8-BAA5-43A0-AEAA-3CE012B3F624}"/>
                  </a:ext>
                </a:extLst>
              </p14:cNvPr>
              <p14:cNvContentPartPr/>
              <p14:nvPr/>
            </p14:nvContentPartPr>
            <p14:xfrm>
              <a:off x="2621000" y="3169600"/>
              <a:ext cx="190080" cy="231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D127B8-BAA5-43A0-AEAA-3CE012B3F6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03000" y="3151960"/>
                <a:ext cx="2257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241378-226E-4B56-97C2-6628878CD587}"/>
                  </a:ext>
                </a:extLst>
              </p14:cNvPr>
              <p14:cNvContentPartPr/>
              <p14:nvPr/>
            </p14:nvContentPartPr>
            <p14:xfrm>
              <a:off x="3830240" y="3108400"/>
              <a:ext cx="260280" cy="224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241378-226E-4B56-97C2-6628878CD5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12240" y="3090760"/>
                <a:ext cx="29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23242F-C5B6-455A-8C64-296065FAC4F8}"/>
                  </a:ext>
                </a:extLst>
              </p14:cNvPr>
              <p14:cNvContentPartPr/>
              <p14:nvPr/>
            </p14:nvContentPartPr>
            <p14:xfrm>
              <a:off x="4279160" y="3015160"/>
              <a:ext cx="1026720" cy="434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23242F-C5B6-455A-8C64-296065FAC4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61520" y="2997160"/>
                <a:ext cx="10623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C15CDE-620C-4F87-A234-0E01068E18E2}"/>
                  </a:ext>
                </a:extLst>
              </p14:cNvPr>
              <p14:cNvContentPartPr/>
              <p14:nvPr/>
            </p14:nvContentPartPr>
            <p14:xfrm>
              <a:off x="5475800" y="3092200"/>
              <a:ext cx="236880" cy="37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C15CDE-620C-4F87-A234-0E01068E18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58160" y="3074200"/>
                <a:ext cx="272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B102ACB-D2CF-485C-BC6B-C6596E144844}"/>
                  </a:ext>
                </a:extLst>
              </p14:cNvPr>
              <p14:cNvContentPartPr/>
              <p14:nvPr/>
            </p14:nvContentPartPr>
            <p14:xfrm>
              <a:off x="5537000" y="3189400"/>
              <a:ext cx="20592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B102ACB-D2CF-485C-BC6B-C6596E1448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19360" y="317176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7EB4E95-2AF0-4DEA-9001-1E6A307DB4A7}"/>
                  </a:ext>
                </a:extLst>
              </p14:cNvPr>
              <p14:cNvContentPartPr/>
              <p14:nvPr/>
            </p14:nvContentPartPr>
            <p14:xfrm>
              <a:off x="6512240" y="3006880"/>
              <a:ext cx="198360" cy="213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7EB4E95-2AF0-4DEA-9001-1E6A307DB4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94600" y="2988880"/>
                <a:ext cx="2340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6D31CF-59DF-4316-B4E8-40C30985C715}"/>
                  </a:ext>
                </a:extLst>
              </p14:cNvPr>
              <p14:cNvContentPartPr/>
              <p14:nvPr/>
            </p14:nvContentPartPr>
            <p14:xfrm>
              <a:off x="5973680" y="2885200"/>
              <a:ext cx="381240" cy="428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6D31CF-59DF-4316-B4E8-40C30985C71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55697" y="2867200"/>
                <a:ext cx="416846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E07B62C-E2F8-4791-969E-5B7FFBF0589F}"/>
                  </a:ext>
                </a:extLst>
              </p14:cNvPr>
              <p14:cNvContentPartPr/>
              <p14:nvPr/>
            </p14:nvContentPartPr>
            <p14:xfrm>
              <a:off x="6880520" y="2907160"/>
              <a:ext cx="701640" cy="487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E07B62C-E2F8-4791-969E-5B7FFBF0589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2520" y="2889520"/>
                <a:ext cx="7372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F3739C6-F602-4CBE-8659-4063084EE618}"/>
                  </a:ext>
                </a:extLst>
              </p14:cNvPr>
              <p14:cNvContentPartPr/>
              <p14:nvPr/>
            </p14:nvContentPartPr>
            <p14:xfrm>
              <a:off x="7761800" y="2946040"/>
              <a:ext cx="204840" cy="290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F3739C6-F602-4CBE-8659-4063084EE6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44160" y="2928400"/>
                <a:ext cx="2404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1D39B9C-6854-45C6-A755-577DB7EFF94D}"/>
                  </a:ext>
                </a:extLst>
              </p14:cNvPr>
              <p14:cNvContentPartPr/>
              <p14:nvPr/>
            </p14:nvContentPartPr>
            <p14:xfrm>
              <a:off x="8076440" y="2851000"/>
              <a:ext cx="635400" cy="39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1D39B9C-6854-45C6-A755-577DB7EFF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58450" y="2833360"/>
                <a:ext cx="67102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966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14:cNvPr>
              <p14:cNvContentPartPr/>
              <p14:nvPr/>
            </p14:nvContentPartPr>
            <p14:xfrm>
              <a:off x="1625240" y="192760"/>
              <a:ext cx="5159880" cy="79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240" y="175120"/>
                <a:ext cx="51955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14:cNvPr>
              <p14:cNvContentPartPr/>
              <p14:nvPr/>
            </p14:nvContentPartPr>
            <p14:xfrm>
              <a:off x="1017920" y="1439440"/>
              <a:ext cx="927000" cy="52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920" y="1421788"/>
                <a:ext cx="96264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14:cNvPr>
              <p14:cNvContentPartPr/>
              <p14:nvPr/>
            </p14:nvContentPartPr>
            <p14:xfrm>
              <a:off x="3311840" y="1360960"/>
              <a:ext cx="228960" cy="18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3840" y="1343320"/>
                <a:ext cx="264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14:cNvPr>
              <p14:cNvContentPartPr/>
              <p14:nvPr/>
            </p14:nvContentPartPr>
            <p14:xfrm>
              <a:off x="2518760" y="1320280"/>
              <a:ext cx="608400" cy="33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1130" y="1302621"/>
                <a:ext cx="644019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14:cNvPr>
              <p14:cNvContentPartPr/>
              <p14:nvPr/>
            </p14:nvContentPartPr>
            <p14:xfrm>
              <a:off x="2204120" y="1422160"/>
              <a:ext cx="182160" cy="200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6480" y="1404160"/>
                <a:ext cx="217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14:cNvPr>
              <p14:cNvContentPartPr/>
              <p14:nvPr/>
            </p14:nvContentPartPr>
            <p14:xfrm>
              <a:off x="3677600" y="1312000"/>
              <a:ext cx="1087560" cy="35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960" y="1294018"/>
                <a:ext cx="1123200" cy="38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14:cNvPr>
              <p14:cNvContentPartPr/>
              <p14:nvPr/>
            </p14:nvContentPartPr>
            <p14:xfrm>
              <a:off x="5039120" y="1399120"/>
              <a:ext cx="210600" cy="2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1120" y="1381120"/>
                <a:ext cx="246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14:cNvPr>
              <p14:cNvContentPartPr/>
              <p14:nvPr/>
            </p14:nvContentPartPr>
            <p14:xfrm>
              <a:off x="5079800" y="1513240"/>
              <a:ext cx="205560" cy="2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1800" y="1495600"/>
                <a:ext cx="241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14:cNvPr>
              <p14:cNvContentPartPr/>
              <p14:nvPr/>
            </p14:nvContentPartPr>
            <p14:xfrm>
              <a:off x="6197240" y="1188160"/>
              <a:ext cx="284760" cy="34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9240" y="1170520"/>
                <a:ext cx="3204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14:cNvPr>
              <p14:cNvContentPartPr/>
              <p14:nvPr/>
            </p14:nvContentPartPr>
            <p14:xfrm>
              <a:off x="5511440" y="1198600"/>
              <a:ext cx="575280" cy="379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93440" y="1180600"/>
                <a:ext cx="6109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D2767-7B8A-4265-BE1D-3CD26D13962F}"/>
                  </a:ext>
                </a:extLst>
              </p14:cNvPr>
              <p14:cNvContentPartPr/>
              <p14:nvPr/>
            </p14:nvContentPartPr>
            <p14:xfrm>
              <a:off x="3830240" y="2102920"/>
              <a:ext cx="604080" cy="41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D2767-7B8A-4265-BE1D-3CD26D1396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12251" y="2084920"/>
                <a:ext cx="639699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609D954-30A9-41C9-B24B-7DE88C41BA45}"/>
                  </a:ext>
                </a:extLst>
              </p14:cNvPr>
              <p14:cNvContentPartPr/>
              <p14:nvPr/>
            </p14:nvContentPartPr>
            <p14:xfrm>
              <a:off x="1684280" y="3043960"/>
              <a:ext cx="663120" cy="614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609D954-30A9-41C9-B24B-7DE88C41BA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6630" y="3026310"/>
                <a:ext cx="698779" cy="649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50C7E6-33E1-4F0E-8EFF-668A308BE50D}"/>
                  </a:ext>
                </a:extLst>
              </p14:cNvPr>
              <p14:cNvContentPartPr/>
              <p14:nvPr/>
            </p14:nvContentPartPr>
            <p14:xfrm>
              <a:off x="1340480" y="3199840"/>
              <a:ext cx="173160" cy="19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50C7E6-33E1-4F0E-8EFF-668A308BE5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22840" y="3182200"/>
                <a:ext cx="20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629A9C3-C0EB-4DEE-BB7C-32FDA6A6A32A}"/>
                  </a:ext>
                </a:extLst>
              </p14:cNvPr>
              <p14:cNvContentPartPr/>
              <p14:nvPr/>
            </p14:nvContentPartPr>
            <p14:xfrm>
              <a:off x="904160" y="3027040"/>
              <a:ext cx="28440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629A9C3-C0EB-4DEE-BB7C-32FDA6A6A3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6160" y="3009400"/>
                <a:ext cx="3200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872C7A-B2DE-4095-A1A6-383F6FC2F571}"/>
                  </a:ext>
                </a:extLst>
              </p14:cNvPr>
              <p14:cNvContentPartPr/>
              <p14:nvPr/>
            </p14:nvContentPartPr>
            <p14:xfrm>
              <a:off x="3578960" y="3271120"/>
              <a:ext cx="27360" cy="149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872C7A-B2DE-4095-A1A6-383F6FC2F5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1320" y="3253120"/>
                <a:ext cx="63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6B3A80C-63EC-4060-ACB9-B3C231429CAB}"/>
                  </a:ext>
                </a:extLst>
              </p14:cNvPr>
              <p14:cNvContentPartPr/>
              <p14:nvPr/>
            </p14:nvContentPartPr>
            <p14:xfrm>
              <a:off x="2966600" y="3019120"/>
              <a:ext cx="518400" cy="458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6B3A80C-63EC-4060-ACB9-B3C231429C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48600" y="3001120"/>
                <a:ext cx="5540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D127B8-BAA5-43A0-AEAA-3CE012B3F624}"/>
                  </a:ext>
                </a:extLst>
              </p14:cNvPr>
              <p14:cNvContentPartPr/>
              <p14:nvPr/>
            </p14:nvContentPartPr>
            <p14:xfrm>
              <a:off x="2621000" y="3169600"/>
              <a:ext cx="190080" cy="231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D127B8-BAA5-43A0-AEAA-3CE012B3F6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03000" y="3151960"/>
                <a:ext cx="2257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241378-226E-4B56-97C2-6628878CD587}"/>
                  </a:ext>
                </a:extLst>
              </p14:cNvPr>
              <p14:cNvContentPartPr/>
              <p14:nvPr/>
            </p14:nvContentPartPr>
            <p14:xfrm>
              <a:off x="3830240" y="3108400"/>
              <a:ext cx="260280" cy="224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241378-226E-4B56-97C2-6628878CD5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12240" y="3090760"/>
                <a:ext cx="29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23242F-C5B6-455A-8C64-296065FAC4F8}"/>
                  </a:ext>
                </a:extLst>
              </p14:cNvPr>
              <p14:cNvContentPartPr/>
              <p14:nvPr/>
            </p14:nvContentPartPr>
            <p14:xfrm>
              <a:off x="4279160" y="3015160"/>
              <a:ext cx="1026720" cy="434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23242F-C5B6-455A-8C64-296065FAC4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61520" y="2997160"/>
                <a:ext cx="10623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C15CDE-620C-4F87-A234-0E01068E18E2}"/>
                  </a:ext>
                </a:extLst>
              </p14:cNvPr>
              <p14:cNvContentPartPr/>
              <p14:nvPr/>
            </p14:nvContentPartPr>
            <p14:xfrm>
              <a:off x="5475800" y="3092200"/>
              <a:ext cx="236880" cy="37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C15CDE-620C-4F87-A234-0E01068E18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58160" y="3074200"/>
                <a:ext cx="272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B102ACB-D2CF-485C-BC6B-C6596E144844}"/>
                  </a:ext>
                </a:extLst>
              </p14:cNvPr>
              <p14:cNvContentPartPr/>
              <p14:nvPr/>
            </p14:nvContentPartPr>
            <p14:xfrm>
              <a:off x="5537000" y="3189400"/>
              <a:ext cx="20592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B102ACB-D2CF-485C-BC6B-C6596E1448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19360" y="317176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7EB4E95-2AF0-4DEA-9001-1E6A307DB4A7}"/>
                  </a:ext>
                </a:extLst>
              </p14:cNvPr>
              <p14:cNvContentPartPr/>
              <p14:nvPr/>
            </p14:nvContentPartPr>
            <p14:xfrm>
              <a:off x="6512240" y="3006880"/>
              <a:ext cx="198360" cy="213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7EB4E95-2AF0-4DEA-9001-1E6A307DB4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94600" y="2988880"/>
                <a:ext cx="2340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6D31CF-59DF-4316-B4E8-40C30985C715}"/>
                  </a:ext>
                </a:extLst>
              </p14:cNvPr>
              <p14:cNvContentPartPr/>
              <p14:nvPr/>
            </p14:nvContentPartPr>
            <p14:xfrm>
              <a:off x="5973680" y="2885200"/>
              <a:ext cx="381240" cy="428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6D31CF-59DF-4316-B4E8-40C30985C71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55697" y="2867200"/>
                <a:ext cx="416846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E07B62C-E2F8-4791-969E-5B7FFBF0589F}"/>
                  </a:ext>
                </a:extLst>
              </p14:cNvPr>
              <p14:cNvContentPartPr/>
              <p14:nvPr/>
            </p14:nvContentPartPr>
            <p14:xfrm>
              <a:off x="6880520" y="2907160"/>
              <a:ext cx="701640" cy="487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E07B62C-E2F8-4791-969E-5B7FFBF0589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2520" y="2889520"/>
                <a:ext cx="7372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F3739C6-F602-4CBE-8659-4063084EE618}"/>
                  </a:ext>
                </a:extLst>
              </p14:cNvPr>
              <p14:cNvContentPartPr/>
              <p14:nvPr/>
            </p14:nvContentPartPr>
            <p14:xfrm>
              <a:off x="7761800" y="2946040"/>
              <a:ext cx="204840" cy="290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F3739C6-F602-4CBE-8659-4063084EE6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44160" y="2928400"/>
                <a:ext cx="2404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1D39B9C-6854-45C6-A755-577DB7EFF94D}"/>
                  </a:ext>
                </a:extLst>
              </p14:cNvPr>
              <p14:cNvContentPartPr/>
              <p14:nvPr/>
            </p14:nvContentPartPr>
            <p14:xfrm>
              <a:off x="8076440" y="2851000"/>
              <a:ext cx="635400" cy="39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1D39B9C-6854-45C6-A755-577DB7EFF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58450" y="2833360"/>
                <a:ext cx="6710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DD01622-FEAA-4953-A7E1-A6B68CAB4912}"/>
                  </a:ext>
                </a:extLst>
              </p14:cNvPr>
              <p14:cNvContentPartPr/>
              <p14:nvPr/>
            </p14:nvContentPartPr>
            <p14:xfrm>
              <a:off x="3067760" y="3921640"/>
              <a:ext cx="3994920" cy="803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DD01622-FEAA-4953-A7E1-A6B68CAB491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50120" y="3903640"/>
                <a:ext cx="4030560" cy="8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06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14:cNvPr>
              <p14:cNvContentPartPr/>
              <p14:nvPr/>
            </p14:nvContentPartPr>
            <p14:xfrm>
              <a:off x="7798440" y="152080"/>
              <a:ext cx="940680" cy="44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A33852-4B3C-4FB4-A602-2F598E40A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800" y="134440"/>
                <a:ext cx="9763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14:cNvPr>
              <p14:cNvContentPartPr/>
              <p14:nvPr/>
            </p14:nvContentPartPr>
            <p14:xfrm>
              <a:off x="2224640" y="215800"/>
              <a:ext cx="270720" cy="323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D9D13E-923F-4774-8042-95D57B0CD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6640" y="197800"/>
                <a:ext cx="306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14:cNvPr>
              <p14:cNvContentPartPr/>
              <p14:nvPr/>
            </p14:nvContentPartPr>
            <p14:xfrm>
              <a:off x="1736840" y="235960"/>
              <a:ext cx="346320" cy="38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773B81-BD01-4A83-9EC5-B2C4663BF6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9182" y="217960"/>
                <a:ext cx="38199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14:cNvPr>
              <p14:cNvContentPartPr/>
              <p14:nvPr/>
            </p14:nvContentPartPr>
            <p14:xfrm>
              <a:off x="314480" y="215440"/>
              <a:ext cx="1169640" cy="638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D67DEF-B98E-4A09-BCD0-C75C785C6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840" y="197430"/>
                <a:ext cx="1205280" cy="67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08FB26-A138-4ECB-A20F-876E690F42F6}"/>
                  </a:ext>
                </a:extLst>
              </p14:cNvPr>
              <p14:cNvContentPartPr/>
              <p14:nvPr/>
            </p14:nvContentPartPr>
            <p14:xfrm>
              <a:off x="2641160" y="808360"/>
              <a:ext cx="174600" cy="32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08FB26-A138-4ECB-A20F-876E690F42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3520" y="790720"/>
                <a:ext cx="210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3E1A6A-C8A5-402A-9DF6-8901CE087C3F}"/>
                  </a:ext>
                </a:extLst>
              </p14:cNvPr>
              <p14:cNvContentPartPr/>
              <p14:nvPr/>
            </p14:nvContentPartPr>
            <p14:xfrm>
              <a:off x="3963800" y="792160"/>
              <a:ext cx="201960" cy="402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3E1A6A-C8A5-402A-9DF6-8901CE087C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6160" y="774520"/>
                <a:ext cx="23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FFB8055-0D6B-476A-AC41-9C5AD701BB65}"/>
                  </a:ext>
                </a:extLst>
              </p14:cNvPr>
              <p14:cNvContentPartPr/>
              <p14:nvPr/>
            </p14:nvContentPartPr>
            <p14:xfrm>
              <a:off x="3484640" y="782440"/>
              <a:ext cx="315000" cy="397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FFB8055-0D6B-476A-AC41-9C5AD701B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66661" y="764800"/>
                <a:ext cx="350599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FA3D5B-3BEA-4142-B471-9F3A7D2325F3}"/>
                  </a:ext>
                </a:extLst>
              </p14:cNvPr>
              <p14:cNvContentPartPr/>
              <p14:nvPr/>
            </p14:nvContentPartPr>
            <p14:xfrm>
              <a:off x="3092600" y="731320"/>
              <a:ext cx="239760" cy="48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FA3D5B-3BEA-4142-B471-9F3A7D2325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4600" y="713320"/>
                <a:ext cx="2754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EBD96C8-C627-4F74-ACBE-A873A12F79C3}"/>
                  </a:ext>
                </a:extLst>
              </p14:cNvPr>
              <p14:cNvContentPartPr/>
              <p14:nvPr/>
            </p14:nvContentPartPr>
            <p14:xfrm>
              <a:off x="2062280" y="814480"/>
              <a:ext cx="416880" cy="395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EBD96C8-C627-4F74-ACBE-A873A12F79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4280" y="796840"/>
                <a:ext cx="452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23EDC7-3930-4AAA-9FC3-4D95C943C9AF}"/>
                  </a:ext>
                </a:extLst>
              </p14:cNvPr>
              <p14:cNvContentPartPr/>
              <p14:nvPr/>
            </p14:nvContentPartPr>
            <p14:xfrm>
              <a:off x="233120" y="826720"/>
              <a:ext cx="1594440" cy="631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23EDC7-3930-4AAA-9FC3-4D95C943C9A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480" y="809070"/>
                <a:ext cx="1630080" cy="667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AB05838-F960-4787-BA8A-B4E7DEF14F09}"/>
                  </a:ext>
                </a:extLst>
              </p14:cNvPr>
              <p14:cNvContentPartPr/>
              <p14:nvPr/>
            </p14:nvContentPartPr>
            <p14:xfrm>
              <a:off x="2721800" y="1296160"/>
              <a:ext cx="3367080" cy="2739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AB05838-F960-4787-BA8A-B4E7DEF14F0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04160" y="1278162"/>
                <a:ext cx="3402720" cy="2774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62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14:cNvPr>
              <p14:cNvContentPartPr/>
              <p14:nvPr/>
            </p14:nvContentPartPr>
            <p14:xfrm>
              <a:off x="1625240" y="192760"/>
              <a:ext cx="5159880" cy="79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F514C2F-9559-4FF2-A3F2-B96AE782D0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240" y="175120"/>
                <a:ext cx="51955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14:cNvPr>
              <p14:cNvContentPartPr/>
              <p14:nvPr/>
            </p14:nvContentPartPr>
            <p14:xfrm>
              <a:off x="1017920" y="1439440"/>
              <a:ext cx="927000" cy="52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A03DE-8115-46F6-9B1F-9B9DA0A311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920" y="1421788"/>
                <a:ext cx="96264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14:cNvPr>
              <p14:cNvContentPartPr/>
              <p14:nvPr/>
            </p14:nvContentPartPr>
            <p14:xfrm>
              <a:off x="3311840" y="1360960"/>
              <a:ext cx="228960" cy="18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C97414-25AE-46BF-9438-3EE1B8146F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3840" y="1343320"/>
                <a:ext cx="264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14:cNvPr>
              <p14:cNvContentPartPr/>
              <p14:nvPr/>
            </p14:nvContentPartPr>
            <p14:xfrm>
              <a:off x="2518760" y="1320280"/>
              <a:ext cx="608400" cy="33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5A1777C-2BD0-4C10-AC66-8E9B66D02B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1130" y="1302621"/>
                <a:ext cx="644019" cy="37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14:cNvPr>
              <p14:cNvContentPartPr/>
              <p14:nvPr/>
            </p14:nvContentPartPr>
            <p14:xfrm>
              <a:off x="2204120" y="1422160"/>
              <a:ext cx="182160" cy="200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BF8E07-4D58-4884-8CB8-EDB195A8CB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6480" y="1404160"/>
                <a:ext cx="217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14:cNvPr>
              <p14:cNvContentPartPr/>
              <p14:nvPr/>
            </p14:nvContentPartPr>
            <p14:xfrm>
              <a:off x="3677600" y="1312000"/>
              <a:ext cx="1087560" cy="35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A6A420-3EA4-4454-A5B7-AABAF5D160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960" y="1294018"/>
                <a:ext cx="1123200" cy="38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14:cNvPr>
              <p14:cNvContentPartPr/>
              <p14:nvPr/>
            </p14:nvContentPartPr>
            <p14:xfrm>
              <a:off x="5039120" y="1399120"/>
              <a:ext cx="210600" cy="2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0D7A49-6F29-44F1-9D98-6448831613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1120" y="1381120"/>
                <a:ext cx="246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14:cNvPr>
              <p14:cNvContentPartPr/>
              <p14:nvPr/>
            </p14:nvContentPartPr>
            <p14:xfrm>
              <a:off x="5079800" y="1513240"/>
              <a:ext cx="205560" cy="2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E946EA-F610-4469-B5CE-C8CFF3B115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1800" y="1495600"/>
                <a:ext cx="241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14:cNvPr>
              <p14:cNvContentPartPr/>
              <p14:nvPr/>
            </p14:nvContentPartPr>
            <p14:xfrm>
              <a:off x="6197240" y="1188160"/>
              <a:ext cx="284760" cy="34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5B55B5-AFEB-4A3F-941D-0B933B206B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9240" y="1170520"/>
                <a:ext cx="3204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14:cNvPr>
              <p14:cNvContentPartPr/>
              <p14:nvPr/>
            </p14:nvContentPartPr>
            <p14:xfrm>
              <a:off x="5511440" y="1198600"/>
              <a:ext cx="575280" cy="379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D38CC0-7531-48ED-90FB-47964EAD21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93440" y="1180600"/>
                <a:ext cx="6109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D2767-7B8A-4265-BE1D-3CD26D13962F}"/>
                  </a:ext>
                </a:extLst>
              </p14:cNvPr>
              <p14:cNvContentPartPr/>
              <p14:nvPr/>
            </p14:nvContentPartPr>
            <p14:xfrm>
              <a:off x="3830240" y="2102920"/>
              <a:ext cx="604080" cy="41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D2767-7B8A-4265-BE1D-3CD26D1396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12251" y="2084920"/>
                <a:ext cx="639699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609D954-30A9-41C9-B24B-7DE88C41BA45}"/>
                  </a:ext>
                </a:extLst>
              </p14:cNvPr>
              <p14:cNvContentPartPr/>
              <p14:nvPr/>
            </p14:nvContentPartPr>
            <p14:xfrm>
              <a:off x="1684280" y="3043960"/>
              <a:ext cx="663120" cy="614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609D954-30A9-41C9-B24B-7DE88C41BA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6630" y="3026310"/>
                <a:ext cx="698779" cy="649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50C7E6-33E1-4F0E-8EFF-668A308BE50D}"/>
                  </a:ext>
                </a:extLst>
              </p14:cNvPr>
              <p14:cNvContentPartPr/>
              <p14:nvPr/>
            </p14:nvContentPartPr>
            <p14:xfrm>
              <a:off x="1340480" y="3199840"/>
              <a:ext cx="173160" cy="19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50C7E6-33E1-4F0E-8EFF-668A308BE5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22840" y="3182200"/>
                <a:ext cx="20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629A9C3-C0EB-4DEE-BB7C-32FDA6A6A32A}"/>
                  </a:ext>
                </a:extLst>
              </p14:cNvPr>
              <p14:cNvContentPartPr/>
              <p14:nvPr/>
            </p14:nvContentPartPr>
            <p14:xfrm>
              <a:off x="904160" y="3027040"/>
              <a:ext cx="28440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629A9C3-C0EB-4DEE-BB7C-32FDA6A6A3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6160" y="3009400"/>
                <a:ext cx="3200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872C7A-B2DE-4095-A1A6-383F6FC2F571}"/>
                  </a:ext>
                </a:extLst>
              </p14:cNvPr>
              <p14:cNvContentPartPr/>
              <p14:nvPr/>
            </p14:nvContentPartPr>
            <p14:xfrm>
              <a:off x="3578960" y="3271120"/>
              <a:ext cx="27360" cy="149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872C7A-B2DE-4095-A1A6-383F6FC2F5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1320" y="3253120"/>
                <a:ext cx="63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6B3A80C-63EC-4060-ACB9-B3C231429CAB}"/>
                  </a:ext>
                </a:extLst>
              </p14:cNvPr>
              <p14:cNvContentPartPr/>
              <p14:nvPr/>
            </p14:nvContentPartPr>
            <p14:xfrm>
              <a:off x="2966600" y="3019120"/>
              <a:ext cx="518400" cy="458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6B3A80C-63EC-4060-ACB9-B3C231429C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48600" y="3001120"/>
                <a:ext cx="5540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D127B8-BAA5-43A0-AEAA-3CE012B3F624}"/>
                  </a:ext>
                </a:extLst>
              </p14:cNvPr>
              <p14:cNvContentPartPr/>
              <p14:nvPr/>
            </p14:nvContentPartPr>
            <p14:xfrm>
              <a:off x="2621000" y="3169600"/>
              <a:ext cx="190080" cy="231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D127B8-BAA5-43A0-AEAA-3CE012B3F6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03000" y="3151960"/>
                <a:ext cx="2257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241378-226E-4B56-97C2-6628878CD587}"/>
                  </a:ext>
                </a:extLst>
              </p14:cNvPr>
              <p14:cNvContentPartPr/>
              <p14:nvPr/>
            </p14:nvContentPartPr>
            <p14:xfrm>
              <a:off x="3830240" y="3108400"/>
              <a:ext cx="260280" cy="224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241378-226E-4B56-97C2-6628878CD5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12240" y="3090760"/>
                <a:ext cx="29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623242F-C5B6-455A-8C64-296065FAC4F8}"/>
                  </a:ext>
                </a:extLst>
              </p14:cNvPr>
              <p14:cNvContentPartPr/>
              <p14:nvPr/>
            </p14:nvContentPartPr>
            <p14:xfrm>
              <a:off x="4279160" y="3015160"/>
              <a:ext cx="1026720" cy="434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623242F-C5B6-455A-8C64-296065FAC4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61520" y="2997160"/>
                <a:ext cx="10623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C15CDE-620C-4F87-A234-0E01068E18E2}"/>
                  </a:ext>
                </a:extLst>
              </p14:cNvPr>
              <p14:cNvContentPartPr/>
              <p14:nvPr/>
            </p14:nvContentPartPr>
            <p14:xfrm>
              <a:off x="5475800" y="3092200"/>
              <a:ext cx="236880" cy="37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C15CDE-620C-4F87-A234-0E01068E18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58160" y="3074200"/>
                <a:ext cx="272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B102ACB-D2CF-485C-BC6B-C6596E144844}"/>
                  </a:ext>
                </a:extLst>
              </p14:cNvPr>
              <p14:cNvContentPartPr/>
              <p14:nvPr/>
            </p14:nvContentPartPr>
            <p14:xfrm>
              <a:off x="5537000" y="3189400"/>
              <a:ext cx="20592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B102ACB-D2CF-485C-BC6B-C6596E1448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19360" y="317176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7EB4E95-2AF0-4DEA-9001-1E6A307DB4A7}"/>
                  </a:ext>
                </a:extLst>
              </p14:cNvPr>
              <p14:cNvContentPartPr/>
              <p14:nvPr/>
            </p14:nvContentPartPr>
            <p14:xfrm>
              <a:off x="6512240" y="3006880"/>
              <a:ext cx="198360" cy="213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7EB4E95-2AF0-4DEA-9001-1E6A307DB4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94600" y="2988880"/>
                <a:ext cx="2340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6D31CF-59DF-4316-B4E8-40C30985C715}"/>
                  </a:ext>
                </a:extLst>
              </p14:cNvPr>
              <p14:cNvContentPartPr/>
              <p14:nvPr/>
            </p14:nvContentPartPr>
            <p14:xfrm>
              <a:off x="5973680" y="2885200"/>
              <a:ext cx="381240" cy="428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6D31CF-59DF-4316-B4E8-40C30985C71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55697" y="2867200"/>
                <a:ext cx="416846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E07B62C-E2F8-4791-969E-5B7FFBF0589F}"/>
                  </a:ext>
                </a:extLst>
              </p14:cNvPr>
              <p14:cNvContentPartPr/>
              <p14:nvPr/>
            </p14:nvContentPartPr>
            <p14:xfrm>
              <a:off x="6880520" y="2907160"/>
              <a:ext cx="701640" cy="487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E07B62C-E2F8-4791-969E-5B7FFBF0589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2520" y="2889520"/>
                <a:ext cx="7372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F3739C6-F602-4CBE-8659-4063084EE618}"/>
                  </a:ext>
                </a:extLst>
              </p14:cNvPr>
              <p14:cNvContentPartPr/>
              <p14:nvPr/>
            </p14:nvContentPartPr>
            <p14:xfrm>
              <a:off x="7761800" y="2946040"/>
              <a:ext cx="204840" cy="290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F3739C6-F602-4CBE-8659-4063084EE6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44160" y="2928400"/>
                <a:ext cx="2404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1D39B9C-6854-45C6-A755-577DB7EFF94D}"/>
                  </a:ext>
                </a:extLst>
              </p14:cNvPr>
              <p14:cNvContentPartPr/>
              <p14:nvPr/>
            </p14:nvContentPartPr>
            <p14:xfrm>
              <a:off x="8076440" y="2851000"/>
              <a:ext cx="635400" cy="39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1D39B9C-6854-45C6-A755-577DB7EFF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58450" y="2833360"/>
                <a:ext cx="6710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DD01622-FEAA-4953-A7E1-A6B68CAB4912}"/>
                  </a:ext>
                </a:extLst>
              </p14:cNvPr>
              <p14:cNvContentPartPr/>
              <p14:nvPr/>
            </p14:nvContentPartPr>
            <p14:xfrm>
              <a:off x="3067760" y="3921640"/>
              <a:ext cx="3994920" cy="803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DD01622-FEAA-4953-A7E1-A6B68CAB491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50120" y="3903640"/>
                <a:ext cx="40305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66E5BA-ED4D-415C-9D0C-5121FD6B0853}"/>
                  </a:ext>
                </a:extLst>
              </p14:cNvPr>
              <p14:cNvContentPartPr/>
              <p14:nvPr/>
            </p14:nvContentPartPr>
            <p14:xfrm>
              <a:off x="2549360" y="5435080"/>
              <a:ext cx="10800" cy="16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66E5BA-ED4D-415C-9D0C-5121FD6B08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31720" y="5417440"/>
                <a:ext cx="46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D0FA63-1BAD-4B62-A42C-651D27A0115B}"/>
                  </a:ext>
                </a:extLst>
              </p14:cNvPr>
              <p14:cNvContentPartPr/>
              <p14:nvPr/>
            </p14:nvContentPartPr>
            <p14:xfrm>
              <a:off x="3111320" y="5202520"/>
              <a:ext cx="285120" cy="362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D0FA63-1BAD-4B62-A42C-651D27A011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93680" y="5184520"/>
                <a:ext cx="3207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BD94F2-AD06-4088-BF01-763291EDDD31}"/>
                  </a:ext>
                </a:extLst>
              </p14:cNvPr>
              <p14:cNvContentPartPr/>
              <p14:nvPr/>
            </p14:nvContentPartPr>
            <p14:xfrm>
              <a:off x="3497600" y="5475760"/>
              <a:ext cx="37800" cy="14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BD94F2-AD06-4088-BF01-763291EDDD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79960" y="5458120"/>
                <a:ext cx="73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AFB8EB-E7CE-438D-B1F7-7FE2E1E2FE50}"/>
                  </a:ext>
                </a:extLst>
              </p14:cNvPr>
              <p14:cNvContentPartPr/>
              <p14:nvPr/>
            </p14:nvContentPartPr>
            <p14:xfrm>
              <a:off x="2732600" y="5282800"/>
              <a:ext cx="190080" cy="246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AFB8EB-E7CE-438D-B1F7-7FE2E1E2FE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14960" y="5264800"/>
                <a:ext cx="225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5E935A-B131-4E5A-9A03-F352DA8D2F21}"/>
                  </a:ext>
                </a:extLst>
              </p14:cNvPr>
              <p14:cNvContentPartPr/>
              <p14:nvPr/>
            </p14:nvContentPartPr>
            <p14:xfrm>
              <a:off x="2196560" y="5099920"/>
              <a:ext cx="231480" cy="52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5E935A-B131-4E5A-9A03-F352DA8D2F2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78920" y="5081920"/>
                <a:ext cx="26712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4791EBD-108F-4F2E-8322-AC8FF082F3C7}"/>
                  </a:ext>
                </a:extLst>
              </p14:cNvPr>
              <p14:cNvContentPartPr/>
              <p14:nvPr/>
            </p14:nvContentPartPr>
            <p14:xfrm>
              <a:off x="4144520" y="5258320"/>
              <a:ext cx="1107000" cy="409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4791EBD-108F-4F2E-8322-AC8FF082F3C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6874" y="5240320"/>
                <a:ext cx="1142652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65AB0A2-6EF1-4BD1-9339-DDB921611203}"/>
                  </a:ext>
                </a:extLst>
              </p14:cNvPr>
              <p14:cNvContentPartPr/>
              <p14:nvPr/>
            </p14:nvContentPartPr>
            <p14:xfrm>
              <a:off x="3769040" y="5293240"/>
              <a:ext cx="256320" cy="277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65AB0A2-6EF1-4BD1-9339-DDB9216112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51400" y="5275240"/>
                <a:ext cx="2919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843185-A505-4A3C-91F9-52D29A1E3FD3}"/>
                  </a:ext>
                </a:extLst>
              </p14:cNvPr>
              <p14:cNvContentPartPr/>
              <p14:nvPr/>
            </p14:nvContentPartPr>
            <p14:xfrm>
              <a:off x="5475800" y="5353360"/>
              <a:ext cx="184320" cy="2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843185-A505-4A3C-91F9-52D29A1E3F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58160" y="5335360"/>
                <a:ext cx="219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D96355-1395-46A5-AC2D-2716B5BA5755}"/>
                  </a:ext>
                </a:extLst>
              </p14:cNvPr>
              <p14:cNvContentPartPr/>
              <p14:nvPr/>
            </p14:nvContentPartPr>
            <p14:xfrm>
              <a:off x="5455640" y="5435800"/>
              <a:ext cx="234360" cy="22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D96355-1395-46A5-AC2D-2716B5BA575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37640" y="5417800"/>
                <a:ext cx="270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652B0FA-8D6F-4A40-9E65-1EDB1258D10C}"/>
                  </a:ext>
                </a:extLst>
              </p14:cNvPr>
              <p14:cNvContentPartPr/>
              <p14:nvPr/>
            </p14:nvContentPartPr>
            <p14:xfrm>
              <a:off x="5865320" y="5161120"/>
              <a:ext cx="381960" cy="490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652B0FA-8D6F-4A40-9E65-1EDB1258D1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47320" y="5143120"/>
                <a:ext cx="4176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1689B71-4589-489B-93EF-CFCE0FD3E0FA}"/>
                  </a:ext>
                </a:extLst>
              </p14:cNvPr>
              <p14:cNvContentPartPr/>
              <p14:nvPr/>
            </p14:nvContentPartPr>
            <p14:xfrm>
              <a:off x="6390200" y="5390800"/>
              <a:ext cx="198360" cy="34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1689B71-4589-489B-93EF-CFCE0FD3E0F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72560" y="5373160"/>
                <a:ext cx="234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C680DBB-B728-4F76-B114-A16717522402}"/>
                  </a:ext>
                </a:extLst>
              </p14:cNvPr>
              <p14:cNvContentPartPr/>
              <p14:nvPr/>
            </p14:nvContentPartPr>
            <p14:xfrm>
              <a:off x="6479480" y="5344000"/>
              <a:ext cx="2880" cy="202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C680DBB-B728-4F76-B114-A1671752240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61480" y="5326000"/>
                <a:ext cx="385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52BA4E4-3C5F-4C53-A625-821023C2E354}"/>
                  </a:ext>
                </a:extLst>
              </p14:cNvPr>
              <p14:cNvContentPartPr/>
              <p14:nvPr/>
            </p14:nvContentPartPr>
            <p14:xfrm>
              <a:off x="6843800" y="5245360"/>
              <a:ext cx="270000" cy="367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52BA4E4-3C5F-4C53-A625-821023C2E35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26160" y="5227720"/>
                <a:ext cx="3056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B470E1C-5BB7-4C14-A204-D25C347FD722}"/>
                  </a:ext>
                </a:extLst>
              </p14:cNvPr>
              <p14:cNvContentPartPr/>
              <p14:nvPr/>
            </p14:nvContentPartPr>
            <p14:xfrm>
              <a:off x="7213160" y="5529400"/>
              <a:ext cx="120960" cy="130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B470E1C-5BB7-4C14-A204-D25C347FD72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95520" y="5511400"/>
                <a:ext cx="15660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920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29A3B-0019-475C-BA9C-81F5B83EA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 t="11111" r="23750" b="54444"/>
          <a:stretch/>
        </p:blipFill>
        <p:spPr>
          <a:xfrm>
            <a:off x="2590801" y="136525"/>
            <a:ext cx="467319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2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14:cNvPr>
              <p14:cNvContentPartPr/>
              <p14:nvPr/>
            </p14:nvContentPartPr>
            <p14:xfrm>
              <a:off x="1908920" y="588760"/>
              <a:ext cx="13399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920" y="553120"/>
                <a:ext cx="1375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659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14:cNvPr>
              <p14:cNvContentPartPr/>
              <p14:nvPr/>
            </p14:nvContentPartPr>
            <p14:xfrm>
              <a:off x="1908920" y="588760"/>
              <a:ext cx="13399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920" y="553120"/>
                <a:ext cx="1375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14:cNvPr>
              <p14:cNvContentPartPr/>
              <p14:nvPr/>
            </p14:nvContentPartPr>
            <p14:xfrm>
              <a:off x="2671760" y="944800"/>
              <a:ext cx="1337400" cy="4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3760" y="908800"/>
                <a:ext cx="137304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001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14:cNvPr>
              <p14:cNvContentPartPr/>
              <p14:nvPr/>
            </p14:nvContentPartPr>
            <p14:xfrm>
              <a:off x="1908920" y="588760"/>
              <a:ext cx="13399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920" y="553120"/>
                <a:ext cx="1375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14:cNvPr>
              <p14:cNvContentPartPr/>
              <p14:nvPr/>
            </p14:nvContentPartPr>
            <p14:xfrm>
              <a:off x="2671760" y="944800"/>
              <a:ext cx="1337400" cy="4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3760" y="908800"/>
                <a:ext cx="1373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14:cNvPr>
              <p14:cNvContentPartPr/>
              <p14:nvPr/>
            </p14:nvContentPartPr>
            <p14:xfrm>
              <a:off x="6237920" y="962800"/>
              <a:ext cx="2362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19920" y="926800"/>
                <a:ext cx="2398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14:cNvPr>
              <p14:cNvContentPartPr/>
              <p14:nvPr/>
            </p14:nvContentPartPr>
            <p14:xfrm>
              <a:off x="273800" y="1351600"/>
              <a:ext cx="228600" cy="2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6160" y="1315600"/>
                <a:ext cx="26424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909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14:cNvPr>
              <p14:cNvContentPartPr/>
              <p14:nvPr/>
            </p14:nvContentPartPr>
            <p14:xfrm>
              <a:off x="1908920" y="588760"/>
              <a:ext cx="13399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920" y="553120"/>
                <a:ext cx="1375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14:cNvPr>
              <p14:cNvContentPartPr/>
              <p14:nvPr/>
            </p14:nvContentPartPr>
            <p14:xfrm>
              <a:off x="2671760" y="944800"/>
              <a:ext cx="1337400" cy="4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3760" y="908800"/>
                <a:ext cx="1373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14:cNvPr>
              <p14:cNvContentPartPr/>
              <p14:nvPr/>
            </p14:nvContentPartPr>
            <p14:xfrm>
              <a:off x="6237920" y="962800"/>
              <a:ext cx="2362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19920" y="926800"/>
                <a:ext cx="2398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14:cNvPr>
              <p14:cNvContentPartPr/>
              <p14:nvPr/>
            </p14:nvContentPartPr>
            <p14:xfrm>
              <a:off x="273800" y="1351600"/>
              <a:ext cx="228600" cy="2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6160" y="1315600"/>
                <a:ext cx="2642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233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14:cNvPr>
              <p14:cNvContentPartPr/>
              <p14:nvPr/>
            </p14:nvContentPartPr>
            <p14:xfrm>
              <a:off x="1908920" y="588760"/>
              <a:ext cx="13399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920" y="553120"/>
                <a:ext cx="1375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14:cNvPr>
              <p14:cNvContentPartPr/>
              <p14:nvPr/>
            </p14:nvContentPartPr>
            <p14:xfrm>
              <a:off x="2671760" y="944800"/>
              <a:ext cx="1337400" cy="4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3760" y="908800"/>
                <a:ext cx="1373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14:cNvPr>
              <p14:cNvContentPartPr/>
              <p14:nvPr/>
            </p14:nvContentPartPr>
            <p14:xfrm>
              <a:off x="6237920" y="962800"/>
              <a:ext cx="2362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19920" y="926800"/>
                <a:ext cx="2398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14:cNvPr>
              <p14:cNvContentPartPr/>
              <p14:nvPr/>
            </p14:nvContentPartPr>
            <p14:xfrm>
              <a:off x="273800" y="1351600"/>
              <a:ext cx="228600" cy="2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6160" y="1315600"/>
                <a:ext cx="2642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33407C-9549-4AEB-9284-DED742E8ACC2}"/>
                  </a:ext>
                </a:extLst>
              </p14:cNvPr>
              <p14:cNvContentPartPr/>
              <p14:nvPr/>
            </p14:nvContentPartPr>
            <p14:xfrm>
              <a:off x="893720" y="1350880"/>
              <a:ext cx="1781280" cy="52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33407C-9549-4AEB-9284-DED742E8AC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5720" y="1314880"/>
                <a:ext cx="181692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989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14:cNvPr>
              <p14:cNvContentPartPr/>
              <p14:nvPr/>
            </p14:nvContentPartPr>
            <p14:xfrm>
              <a:off x="1908920" y="588760"/>
              <a:ext cx="13399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04EDF-617B-4338-8A51-54B50A371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920" y="553120"/>
                <a:ext cx="1375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14:cNvPr>
              <p14:cNvContentPartPr/>
              <p14:nvPr/>
            </p14:nvContentPartPr>
            <p14:xfrm>
              <a:off x="2671760" y="944800"/>
              <a:ext cx="1337400" cy="4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4A099-C0B4-473E-B35C-A32FEC6BDB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3760" y="908800"/>
                <a:ext cx="1373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14:cNvPr>
              <p14:cNvContentPartPr/>
              <p14:nvPr/>
            </p14:nvContentPartPr>
            <p14:xfrm>
              <a:off x="6237920" y="962800"/>
              <a:ext cx="236268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BCEF0DE-4A1F-4A09-AA9D-DBED14BC9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19920" y="926800"/>
                <a:ext cx="2398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14:cNvPr>
              <p14:cNvContentPartPr/>
              <p14:nvPr/>
            </p14:nvContentPartPr>
            <p14:xfrm>
              <a:off x="273800" y="1351600"/>
              <a:ext cx="228600" cy="2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1D5B7A-BACF-4E73-934F-09DCBE6BA3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6160" y="1315600"/>
                <a:ext cx="2642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33407C-9549-4AEB-9284-DED742E8ACC2}"/>
                  </a:ext>
                </a:extLst>
              </p14:cNvPr>
              <p14:cNvContentPartPr/>
              <p14:nvPr/>
            </p14:nvContentPartPr>
            <p14:xfrm>
              <a:off x="893720" y="1350880"/>
              <a:ext cx="1781280" cy="52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33407C-9549-4AEB-9284-DED742E8AC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5720" y="1314880"/>
                <a:ext cx="1816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629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09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0EDF6D-1676-4743-B1B7-C93CCD9EA1A4}"/>
                  </a:ext>
                </a:extLst>
              </p14:cNvPr>
              <p14:cNvContentPartPr/>
              <p14:nvPr/>
            </p14:nvContentPartPr>
            <p14:xfrm>
              <a:off x="1117280" y="133000"/>
              <a:ext cx="7457040" cy="710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0EDF6D-1676-4743-B1B7-C93CCD9EA1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280" y="115000"/>
                <a:ext cx="7492680" cy="7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653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957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50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961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5621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14:cNvPr>
              <p14:cNvContentPartPr/>
              <p14:nvPr/>
            </p14:nvContentPartPr>
            <p14:xfrm>
              <a:off x="5211920" y="3565960"/>
              <a:ext cx="16272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94280" y="3547960"/>
                <a:ext cx="198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14:cNvPr>
              <p14:cNvContentPartPr/>
              <p14:nvPr/>
            </p14:nvContentPartPr>
            <p14:xfrm>
              <a:off x="6136400" y="3759640"/>
              <a:ext cx="143280" cy="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18760" y="3741640"/>
                <a:ext cx="178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14:cNvPr>
              <p14:cNvContentPartPr/>
              <p14:nvPr/>
            </p14:nvContentPartPr>
            <p14:xfrm>
              <a:off x="6156920" y="3821920"/>
              <a:ext cx="14112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138920" y="3803920"/>
                <a:ext cx="176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14:cNvPr>
              <p14:cNvContentPartPr/>
              <p14:nvPr/>
            </p14:nvContentPartPr>
            <p14:xfrm>
              <a:off x="6502160" y="3818320"/>
              <a:ext cx="12276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84160" y="3800320"/>
                <a:ext cx="15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14:cNvPr>
              <p14:cNvContentPartPr/>
              <p14:nvPr/>
            </p14:nvContentPartPr>
            <p14:xfrm>
              <a:off x="6763880" y="3576040"/>
              <a:ext cx="1062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45880" y="3558040"/>
                <a:ext cx="141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14:cNvPr>
              <p14:cNvContentPartPr/>
              <p14:nvPr/>
            </p14:nvContentPartPr>
            <p14:xfrm>
              <a:off x="6481640" y="3576040"/>
              <a:ext cx="1540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64000" y="3558040"/>
                <a:ext cx="189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14:cNvPr>
              <p14:cNvContentPartPr/>
              <p14:nvPr/>
            </p14:nvContentPartPr>
            <p14:xfrm>
              <a:off x="5623760" y="3647680"/>
              <a:ext cx="403920" cy="30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5776" y="3630040"/>
                <a:ext cx="439528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14:cNvPr>
              <p14:cNvContentPartPr/>
              <p14:nvPr/>
            </p14:nvContentPartPr>
            <p14:xfrm>
              <a:off x="6948920" y="3553720"/>
              <a:ext cx="315000" cy="33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31280" y="3536061"/>
                <a:ext cx="350640" cy="3747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413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14:cNvPr>
              <p14:cNvContentPartPr/>
              <p14:nvPr/>
            </p14:nvContentPartPr>
            <p14:xfrm>
              <a:off x="5211920" y="3565960"/>
              <a:ext cx="16272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94280" y="3547960"/>
                <a:ext cx="198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14:cNvPr>
              <p14:cNvContentPartPr/>
              <p14:nvPr/>
            </p14:nvContentPartPr>
            <p14:xfrm>
              <a:off x="6136400" y="3759640"/>
              <a:ext cx="143280" cy="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18760" y="3741640"/>
                <a:ext cx="178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14:cNvPr>
              <p14:cNvContentPartPr/>
              <p14:nvPr/>
            </p14:nvContentPartPr>
            <p14:xfrm>
              <a:off x="6156920" y="3821920"/>
              <a:ext cx="14112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138920" y="3803920"/>
                <a:ext cx="176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14:cNvPr>
              <p14:cNvContentPartPr/>
              <p14:nvPr/>
            </p14:nvContentPartPr>
            <p14:xfrm>
              <a:off x="6502160" y="3818320"/>
              <a:ext cx="12276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84160" y="3800320"/>
                <a:ext cx="15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14:cNvPr>
              <p14:cNvContentPartPr/>
              <p14:nvPr/>
            </p14:nvContentPartPr>
            <p14:xfrm>
              <a:off x="6763880" y="3576040"/>
              <a:ext cx="1062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45880" y="3558040"/>
                <a:ext cx="141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14:cNvPr>
              <p14:cNvContentPartPr/>
              <p14:nvPr/>
            </p14:nvContentPartPr>
            <p14:xfrm>
              <a:off x="6481640" y="3576040"/>
              <a:ext cx="1540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64000" y="3558040"/>
                <a:ext cx="189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14:cNvPr>
              <p14:cNvContentPartPr/>
              <p14:nvPr/>
            </p14:nvContentPartPr>
            <p14:xfrm>
              <a:off x="5623760" y="3647680"/>
              <a:ext cx="403920" cy="30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5776" y="3630040"/>
                <a:ext cx="439528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14:cNvPr>
              <p14:cNvContentPartPr/>
              <p14:nvPr/>
            </p14:nvContentPartPr>
            <p14:xfrm>
              <a:off x="6948920" y="3553720"/>
              <a:ext cx="315000" cy="33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31280" y="3536061"/>
                <a:ext cx="35064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14:cNvPr>
              <p14:cNvContentPartPr/>
              <p14:nvPr/>
            </p14:nvContentPartPr>
            <p14:xfrm>
              <a:off x="568280" y="4317640"/>
              <a:ext cx="258120" cy="25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0640" y="4300000"/>
                <a:ext cx="293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14:cNvPr>
              <p14:cNvContentPartPr/>
              <p14:nvPr/>
            </p14:nvContentPartPr>
            <p14:xfrm>
              <a:off x="1249400" y="4316560"/>
              <a:ext cx="1182600" cy="396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1405" y="4298560"/>
                <a:ext cx="1218229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14:cNvPr>
              <p14:cNvContentPartPr/>
              <p14:nvPr/>
            </p14:nvContentPartPr>
            <p14:xfrm>
              <a:off x="2716040" y="4570360"/>
              <a:ext cx="105120" cy="15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8400" y="4552360"/>
                <a:ext cx="140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14:cNvPr>
              <p14:cNvContentPartPr/>
              <p14:nvPr/>
            </p14:nvContentPartPr>
            <p14:xfrm>
              <a:off x="3870560" y="4563880"/>
              <a:ext cx="162000" cy="129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52560" y="4546240"/>
                <a:ext cx="19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14:cNvPr>
              <p14:cNvContentPartPr/>
              <p14:nvPr/>
            </p14:nvContentPartPr>
            <p14:xfrm>
              <a:off x="4478240" y="4311520"/>
              <a:ext cx="387360" cy="342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60223" y="4293880"/>
                <a:ext cx="423033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14:cNvPr>
              <p14:cNvContentPartPr/>
              <p14:nvPr/>
            </p14:nvContentPartPr>
            <p14:xfrm>
              <a:off x="4240280" y="4317640"/>
              <a:ext cx="139680" cy="296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22640" y="4300000"/>
                <a:ext cx="175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14:cNvPr>
              <p14:cNvContentPartPr/>
              <p14:nvPr/>
            </p14:nvContentPartPr>
            <p14:xfrm>
              <a:off x="3860480" y="4327720"/>
              <a:ext cx="233640" cy="186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42480" y="4310080"/>
                <a:ext cx="269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14:cNvPr>
              <p14:cNvContentPartPr/>
              <p14:nvPr/>
            </p14:nvContentPartPr>
            <p14:xfrm>
              <a:off x="2942480" y="4398640"/>
              <a:ext cx="757080" cy="29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24489" y="4381000"/>
                <a:ext cx="792703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14:cNvPr>
              <p14:cNvContentPartPr/>
              <p14:nvPr/>
            </p14:nvContentPartPr>
            <p14:xfrm>
              <a:off x="2671760" y="4327720"/>
              <a:ext cx="164880" cy="183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3760" y="4310080"/>
                <a:ext cx="20052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129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14:cNvPr>
              <p14:cNvContentPartPr/>
              <p14:nvPr/>
            </p14:nvContentPartPr>
            <p14:xfrm>
              <a:off x="5211920" y="3565960"/>
              <a:ext cx="16272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94280" y="3547960"/>
                <a:ext cx="198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14:cNvPr>
              <p14:cNvContentPartPr/>
              <p14:nvPr/>
            </p14:nvContentPartPr>
            <p14:xfrm>
              <a:off x="6136400" y="3759640"/>
              <a:ext cx="143280" cy="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18760" y="3741640"/>
                <a:ext cx="178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14:cNvPr>
              <p14:cNvContentPartPr/>
              <p14:nvPr/>
            </p14:nvContentPartPr>
            <p14:xfrm>
              <a:off x="6156920" y="3821920"/>
              <a:ext cx="14112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138920" y="3803920"/>
                <a:ext cx="176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14:cNvPr>
              <p14:cNvContentPartPr/>
              <p14:nvPr/>
            </p14:nvContentPartPr>
            <p14:xfrm>
              <a:off x="6502160" y="3818320"/>
              <a:ext cx="12276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84160" y="3800320"/>
                <a:ext cx="15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14:cNvPr>
              <p14:cNvContentPartPr/>
              <p14:nvPr/>
            </p14:nvContentPartPr>
            <p14:xfrm>
              <a:off x="6763880" y="3576040"/>
              <a:ext cx="1062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45880" y="3558040"/>
                <a:ext cx="141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14:cNvPr>
              <p14:cNvContentPartPr/>
              <p14:nvPr/>
            </p14:nvContentPartPr>
            <p14:xfrm>
              <a:off x="6481640" y="3576040"/>
              <a:ext cx="1540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64000" y="3558040"/>
                <a:ext cx="189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14:cNvPr>
              <p14:cNvContentPartPr/>
              <p14:nvPr/>
            </p14:nvContentPartPr>
            <p14:xfrm>
              <a:off x="5623760" y="3647680"/>
              <a:ext cx="403920" cy="30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5776" y="3630040"/>
                <a:ext cx="439528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14:cNvPr>
              <p14:cNvContentPartPr/>
              <p14:nvPr/>
            </p14:nvContentPartPr>
            <p14:xfrm>
              <a:off x="6948920" y="3553720"/>
              <a:ext cx="315000" cy="33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31280" y="3536061"/>
                <a:ext cx="35064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14:cNvPr>
              <p14:cNvContentPartPr/>
              <p14:nvPr/>
            </p14:nvContentPartPr>
            <p14:xfrm>
              <a:off x="568280" y="4317640"/>
              <a:ext cx="258120" cy="25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0640" y="4300000"/>
                <a:ext cx="293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14:cNvPr>
              <p14:cNvContentPartPr/>
              <p14:nvPr/>
            </p14:nvContentPartPr>
            <p14:xfrm>
              <a:off x="1249400" y="4316560"/>
              <a:ext cx="1182600" cy="396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1405" y="4298560"/>
                <a:ext cx="1218229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14:cNvPr>
              <p14:cNvContentPartPr/>
              <p14:nvPr/>
            </p14:nvContentPartPr>
            <p14:xfrm>
              <a:off x="2716040" y="4570360"/>
              <a:ext cx="105120" cy="15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8400" y="4552360"/>
                <a:ext cx="140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14:cNvPr>
              <p14:cNvContentPartPr/>
              <p14:nvPr/>
            </p14:nvContentPartPr>
            <p14:xfrm>
              <a:off x="3870560" y="4563880"/>
              <a:ext cx="162000" cy="129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52560" y="4546240"/>
                <a:ext cx="19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14:cNvPr>
              <p14:cNvContentPartPr/>
              <p14:nvPr/>
            </p14:nvContentPartPr>
            <p14:xfrm>
              <a:off x="4478240" y="4311520"/>
              <a:ext cx="387360" cy="342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60223" y="4293880"/>
                <a:ext cx="423033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14:cNvPr>
              <p14:cNvContentPartPr/>
              <p14:nvPr/>
            </p14:nvContentPartPr>
            <p14:xfrm>
              <a:off x="4240280" y="4317640"/>
              <a:ext cx="139680" cy="296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22640" y="4300000"/>
                <a:ext cx="175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14:cNvPr>
              <p14:cNvContentPartPr/>
              <p14:nvPr/>
            </p14:nvContentPartPr>
            <p14:xfrm>
              <a:off x="3860480" y="4327720"/>
              <a:ext cx="233640" cy="186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42480" y="4310080"/>
                <a:ext cx="269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14:cNvPr>
              <p14:cNvContentPartPr/>
              <p14:nvPr/>
            </p14:nvContentPartPr>
            <p14:xfrm>
              <a:off x="2942480" y="4398640"/>
              <a:ext cx="757080" cy="29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24489" y="4381000"/>
                <a:ext cx="792703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14:cNvPr>
              <p14:cNvContentPartPr/>
              <p14:nvPr/>
            </p14:nvContentPartPr>
            <p14:xfrm>
              <a:off x="2671760" y="4327720"/>
              <a:ext cx="164880" cy="183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3760" y="4310080"/>
                <a:ext cx="200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14:cNvPr>
              <p14:cNvContentPartPr/>
              <p14:nvPr/>
            </p14:nvContentPartPr>
            <p14:xfrm>
              <a:off x="5120480" y="4409080"/>
              <a:ext cx="183600" cy="196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02480" y="4391440"/>
                <a:ext cx="219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14:cNvPr>
              <p14:cNvContentPartPr/>
              <p14:nvPr/>
            </p14:nvContentPartPr>
            <p14:xfrm>
              <a:off x="5607920" y="4285960"/>
              <a:ext cx="649800" cy="369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90280" y="4268303"/>
                <a:ext cx="685440" cy="40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14:cNvPr>
              <p14:cNvContentPartPr/>
              <p14:nvPr/>
            </p14:nvContentPartPr>
            <p14:xfrm>
              <a:off x="7007960" y="4276960"/>
              <a:ext cx="317160" cy="3769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90320" y="4259320"/>
                <a:ext cx="3528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14:cNvPr>
              <p14:cNvContentPartPr/>
              <p14:nvPr/>
            </p14:nvContentPartPr>
            <p14:xfrm>
              <a:off x="6397040" y="4216120"/>
              <a:ext cx="503640" cy="509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79400" y="4198120"/>
                <a:ext cx="5392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14:cNvPr>
              <p14:cNvContentPartPr/>
              <p14:nvPr/>
            </p14:nvContentPartPr>
            <p14:xfrm>
              <a:off x="7406480" y="4206040"/>
              <a:ext cx="1027800" cy="436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388480" y="4188400"/>
                <a:ext cx="106344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8553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14:cNvPr>
              <p14:cNvContentPartPr/>
              <p14:nvPr/>
            </p14:nvContentPartPr>
            <p14:xfrm>
              <a:off x="5211920" y="3565960"/>
              <a:ext cx="16272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94280" y="3547960"/>
                <a:ext cx="198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14:cNvPr>
              <p14:cNvContentPartPr/>
              <p14:nvPr/>
            </p14:nvContentPartPr>
            <p14:xfrm>
              <a:off x="6136400" y="3759640"/>
              <a:ext cx="143280" cy="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18760" y="3741640"/>
                <a:ext cx="178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14:cNvPr>
              <p14:cNvContentPartPr/>
              <p14:nvPr/>
            </p14:nvContentPartPr>
            <p14:xfrm>
              <a:off x="6156920" y="3821920"/>
              <a:ext cx="14112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138920" y="3803920"/>
                <a:ext cx="176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14:cNvPr>
              <p14:cNvContentPartPr/>
              <p14:nvPr/>
            </p14:nvContentPartPr>
            <p14:xfrm>
              <a:off x="6502160" y="3818320"/>
              <a:ext cx="12276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84160" y="3800320"/>
                <a:ext cx="15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14:cNvPr>
              <p14:cNvContentPartPr/>
              <p14:nvPr/>
            </p14:nvContentPartPr>
            <p14:xfrm>
              <a:off x="6763880" y="3576040"/>
              <a:ext cx="1062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45880" y="3558040"/>
                <a:ext cx="141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14:cNvPr>
              <p14:cNvContentPartPr/>
              <p14:nvPr/>
            </p14:nvContentPartPr>
            <p14:xfrm>
              <a:off x="6481640" y="3576040"/>
              <a:ext cx="1540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64000" y="3558040"/>
                <a:ext cx="189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14:cNvPr>
              <p14:cNvContentPartPr/>
              <p14:nvPr/>
            </p14:nvContentPartPr>
            <p14:xfrm>
              <a:off x="5623760" y="3647680"/>
              <a:ext cx="403920" cy="30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5776" y="3630040"/>
                <a:ext cx="439528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14:cNvPr>
              <p14:cNvContentPartPr/>
              <p14:nvPr/>
            </p14:nvContentPartPr>
            <p14:xfrm>
              <a:off x="6948920" y="3553720"/>
              <a:ext cx="315000" cy="33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31280" y="3536061"/>
                <a:ext cx="35064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14:cNvPr>
              <p14:cNvContentPartPr/>
              <p14:nvPr/>
            </p14:nvContentPartPr>
            <p14:xfrm>
              <a:off x="568280" y="4317640"/>
              <a:ext cx="258120" cy="25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0640" y="4300000"/>
                <a:ext cx="293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14:cNvPr>
              <p14:cNvContentPartPr/>
              <p14:nvPr/>
            </p14:nvContentPartPr>
            <p14:xfrm>
              <a:off x="1249400" y="4316560"/>
              <a:ext cx="1182600" cy="396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1405" y="4298560"/>
                <a:ext cx="1218229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14:cNvPr>
              <p14:cNvContentPartPr/>
              <p14:nvPr/>
            </p14:nvContentPartPr>
            <p14:xfrm>
              <a:off x="2716040" y="4570360"/>
              <a:ext cx="105120" cy="15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8400" y="4552360"/>
                <a:ext cx="140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14:cNvPr>
              <p14:cNvContentPartPr/>
              <p14:nvPr/>
            </p14:nvContentPartPr>
            <p14:xfrm>
              <a:off x="3870560" y="4563880"/>
              <a:ext cx="162000" cy="129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52560" y="4546240"/>
                <a:ext cx="19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14:cNvPr>
              <p14:cNvContentPartPr/>
              <p14:nvPr/>
            </p14:nvContentPartPr>
            <p14:xfrm>
              <a:off x="4478240" y="4311520"/>
              <a:ext cx="387360" cy="342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60223" y="4293880"/>
                <a:ext cx="423033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14:cNvPr>
              <p14:cNvContentPartPr/>
              <p14:nvPr/>
            </p14:nvContentPartPr>
            <p14:xfrm>
              <a:off x="4240280" y="4317640"/>
              <a:ext cx="139680" cy="296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22640" y="4300000"/>
                <a:ext cx="175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14:cNvPr>
              <p14:cNvContentPartPr/>
              <p14:nvPr/>
            </p14:nvContentPartPr>
            <p14:xfrm>
              <a:off x="3860480" y="4327720"/>
              <a:ext cx="233640" cy="186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42480" y="4310080"/>
                <a:ext cx="269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14:cNvPr>
              <p14:cNvContentPartPr/>
              <p14:nvPr/>
            </p14:nvContentPartPr>
            <p14:xfrm>
              <a:off x="2942480" y="4398640"/>
              <a:ext cx="757080" cy="29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24489" y="4381000"/>
                <a:ext cx="792703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14:cNvPr>
              <p14:cNvContentPartPr/>
              <p14:nvPr/>
            </p14:nvContentPartPr>
            <p14:xfrm>
              <a:off x="2671760" y="4327720"/>
              <a:ext cx="164880" cy="183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3760" y="4310080"/>
                <a:ext cx="200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14:cNvPr>
              <p14:cNvContentPartPr/>
              <p14:nvPr/>
            </p14:nvContentPartPr>
            <p14:xfrm>
              <a:off x="5120480" y="4409080"/>
              <a:ext cx="183600" cy="196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02480" y="4391440"/>
                <a:ext cx="219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14:cNvPr>
              <p14:cNvContentPartPr/>
              <p14:nvPr/>
            </p14:nvContentPartPr>
            <p14:xfrm>
              <a:off x="5607920" y="4285960"/>
              <a:ext cx="649800" cy="369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90280" y="4268303"/>
                <a:ext cx="685440" cy="40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14:cNvPr>
              <p14:cNvContentPartPr/>
              <p14:nvPr/>
            </p14:nvContentPartPr>
            <p14:xfrm>
              <a:off x="7007960" y="4276960"/>
              <a:ext cx="317160" cy="3769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90320" y="4259320"/>
                <a:ext cx="3528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14:cNvPr>
              <p14:cNvContentPartPr/>
              <p14:nvPr/>
            </p14:nvContentPartPr>
            <p14:xfrm>
              <a:off x="6397040" y="4216120"/>
              <a:ext cx="503640" cy="509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79400" y="4198120"/>
                <a:ext cx="5392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14:cNvPr>
              <p14:cNvContentPartPr/>
              <p14:nvPr/>
            </p14:nvContentPartPr>
            <p14:xfrm>
              <a:off x="7406480" y="4206040"/>
              <a:ext cx="1027800" cy="436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388480" y="4188400"/>
                <a:ext cx="106344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14:cNvPr>
              <p14:cNvContentPartPr/>
              <p14:nvPr/>
            </p14:nvContentPartPr>
            <p14:xfrm>
              <a:off x="1625240" y="5424640"/>
              <a:ext cx="171720" cy="10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07240" y="5407000"/>
                <a:ext cx="207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14:cNvPr>
              <p14:cNvContentPartPr/>
              <p14:nvPr/>
            </p14:nvContentPartPr>
            <p14:xfrm>
              <a:off x="1625240" y="5523640"/>
              <a:ext cx="154080" cy="158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07240" y="5506000"/>
                <a:ext cx="189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14:cNvPr>
              <p14:cNvContentPartPr/>
              <p14:nvPr/>
            </p14:nvContentPartPr>
            <p14:xfrm>
              <a:off x="1147880" y="5304760"/>
              <a:ext cx="307800" cy="323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30240" y="5287120"/>
                <a:ext cx="343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14:cNvPr>
              <p14:cNvContentPartPr/>
              <p14:nvPr/>
            </p14:nvContentPartPr>
            <p14:xfrm>
              <a:off x="578720" y="5323480"/>
              <a:ext cx="273600" cy="247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61080" y="5305840"/>
                <a:ext cx="3092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14:cNvPr>
              <p14:cNvContentPartPr/>
              <p14:nvPr/>
            </p14:nvContentPartPr>
            <p14:xfrm>
              <a:off x="1989560" y="5140240"/>
              <a:ext cx="136800" cy="523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971920" y="5122600"/>
                <a:ext cx="1724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14:cNvPr>
              <p14:cNvContentPartPr/>
              <p14:nvPr/>
            </p14:nvContentPartPr>
            <p14:xfrm>
              <a:off x="2255240" y="4876360"/>
              <a:ext cx="2142720" cy="731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237597" y="4858720"/>
                <a:ext cx="2178366" cy="7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7932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14:cNvPr>
              <p14:cNvContentPartPr/>
              <p14:nvPr/>
            </p14:nvContentPartPr>
            <p14:xfrm>
              <a:off x="5211920" y="3565960"/>
              <a:ext cx="16272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94280" y="3547960"/>
                <a:ext cx="198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14:cNvPr>
              <p14:cNvContentPartPr/>
              <p14:nvPr/>
            </p14:nvContentPartPr>
            <p14:xfrm>
              <a:off x="6136400" y="3759640"/>
              <a:ext cx="143280" cy="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18760" y="3741640"/>
                <a:ext cx="178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14:cNvPr>
              <p14:cNvContentPartPr/>
              <p14:nvPr/>
            </p14:nvContentPartPr>
            <p14:xfrm>
              <a:off x="6156920" y="3821920"/>
              <a:ext cx="14112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138920" y="3803920"/>
                <a:ext cx="176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14:cNvPr>
              <p14:cNvContentPartPr/>
              <p14:nvPr/>
            </p14:nvContentPartPr>
            <p14:xfrm>
              <a:off x="6502160" y="3818320"/>
              <a:ext cx="12276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84160" y="3800320"/>
                <a:ext cx="15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14:cNvPr>
              <p14:cNvContentPartPr/>
              <p14:nvPr/>
            </p14:nvContentPartPr>
            <p14:xfrm>
              <a:off x="6763880" y="3576040"/>
              <a:ext cx="1062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45880" y="3558040"/>
                <a:ext cx="141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14:cNvPr>
              <p14:cNvContentPartPr/>
              <p14:nvPr/>
            </p14:nvContentPartPr>
            <p14:xfrm>
              <a:off x="6481640" y="3576040"/>
              <a:ext cx="1540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64000" y="3558040"/>
                <a:ext cx="189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14:cNvPr>
              <p14:cNvContentPartPr/>
              <p14:nvPr/>
            </p14:nvContentPartPr>
            <p14:xfrm>
              <a:off x="5623760" y="3647680"/>
              <a:ext cx="403920" cy="30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5776" y="3630040"/>
                <a:ext cx="439528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14:cNvPr>
              <p14:cNvContentPartPr/>
              <p14:nvPr/>
            </p14:nvContentPartPr>
            <p14:xfrm>
              <a:off x="6948920" y="3553720"/>
              <a:ext cx="315000" cy="33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31280" y="3536061"/>
                <a:ext cx="35064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14:cNvPr>
              <p14:cNvContentPartPr/>
              <p14:nvPr/>
            </p14:nvContentPartPr>
            <p14:xfrm>
              <a:off x="568280" y="4317640"/>
              <a:ext cx="258120" cy="25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0640" y="4300000"/>
                <a:ext cx="293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14:cNvPr>
              <p14:cNvContentPartPr/>
              <p14:nvPr/>
            </p14:nvContentPartPr>
            <p14:xfrm>
              <a:off x="1249400" y="4316560"/>
              <a:ext cx="1182600" cy="396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1405" y="4298560"/>
                <a:ext cx="1218229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14:cNvPr>
              <p14:cNvContentPartPr/>
              <p14:nvPr/>
            </p14:nvContentPartPr>
            <p14:xfrm>
              <a:off x="2716040" y="4570360"/>
              <a:ext cx="105120" cy="15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8400" y="4552360"/>
                <a:ext cx="140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14:cNvPr>
              <p14:cNvContentPartPr/>
              <p14:nvPr/>
            </p14:nvContentPartPr>
            <p14:xfrm>
              <a:off x="3870560" y="4563880"/>
              <a:ext cx="162000" cy="129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52560" y="4546240"/>
                <a:ext cx="19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14:cNvPr>
              <p14:cNvContentPartPr/>
              <p14:nvPr/>
            </p14:nvContentPartPr>
            <p14:xfrm>
              <a:off x="4478240" y="4311520"/>
              <a:ext cx="387360" cy="342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60223" y="4293880"/>
                <a:ext cx="423033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14:cNvPr>
              <p14:cNvContentPartPr/>
              <p14:nvPr/>
            </p14:nvContentPartPr>
            <p14:xfrm>
              <a:off x="4240280" y="4317640"/>
              <a:ext cx="139680" cy="296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22640" y="4300000"/>
                <a:ext cx="175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14:cNvPr>
              <p14:cNvContentPartPr/>
              <p14:nvPr/>
            </p14:nvContentPartPr>
            <p14:xfrm>
              <a:off x="3860480" y="4327720"/>
              <a:ext cx="233640" cy="186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42480" y="4310080"/>
                <a:ext cx="269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14:cNvPr>
              <p14:cNvContentPartPr/>
              <p14:nvPr/>
            </p14:nvContentPartPr>
            <p14:xfrm>
              <a:off x="2942480" y="4398640"/>
              <a:ext cx="757080" cy="29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24489" y="4381000"/>
                <a:ext cx="792703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14:cNvPr>
              <p14:cNvContentPartPr/>
              <p14:nvPr/>
            </p14:nvContentPartPr>
            <p14:xfrm>
              <a:off x="2671760" y="4327720"/>
              <a:ext cx="164880" cy="183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3760" y="4310080"/>
                <a:ext cx="200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14:cNvPr>
              <p14:cNvContentPartPr/>
              <p14:nvPr/>
            </p14:nvContentPartPr>
            <p14:xfrm>
              <a:off x="5120480" y="4409080"/>
              <a:ext cx="183600" cy="196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02480" y="4391440"/>
                <a:ext cx="219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14:cNvPr>
              <p14:cNvContentPartPr/>
              <p14:nvPr/>
            </p14:nvContentPartPr>
            <p14:xfrm>
              <a:off x="5607920" y="4285960"/>
              <a:ext cx="649800" cy="369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90280" y="4268303"/>
                <a:ext cx="685440" cy="40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14:cNvPr>
              <p14:cNvContentPartPr/>
              <p14:nvPr/>
            </p14:nvContentPartPr>
            <p14:xfrm>
              <a:off x="7007960" y="4276960"/>
              <a:ext cx="317160" cy="3769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90320" y="4259320"/>
                <a:ext cx="3528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14:cNvPr>
              <p14:cNvContentPartPr/>
              <p14:nvPr/>
            </p14:nvContentPartPr>
            <p14:xfrm>
              <a:off x="6397040" y="4216120"/>
              <a:ext cx="503640" cy="509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79400" y="4198120"/>
                <a:ext cx="5392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14:cNvPr>
              <p14:cNvContentPartPr/>
              <p14:nvPr/>
            </p14:nvContentPartPr>
            <p14:xfrm>
              <a:off x="7406480" y="4206040"/>
              <a:ext cx="1027800" cy="436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388480" y="4188400"/>
                <a:ext cx="106344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14:cNvPr>
              <p14:cNvContentPartPr/>
              <p14:nvPr/>
            </p14:nvContentPartPr>
            <p14:xfrm>
              <a:off x="1625240" y="5424640"/>
              <a:ext cx="171720" cy="10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07240" y="5407000"/>
                <a:ext cx="207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14:cNvPr>
              <p14:cNvContentPartPr/>
              <p14:nvPr/>
            </p14:nvContentPartPr>
            <p14:xfrm>
              <a:off x="1625240" y="5523640"/>
              <a:ext cx="154080" cy="158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07240" y="5506000"/>
                <a:ext cx="189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14:cNvPr>
              <p14:cNvContentPartPr/>
              <p14:nvPr/>
            </p14:nvContentPartPr>
            <p14:xfrm>
              <a:off x="1147880" y="5304760"/>
              <a:ext cx="307800" cy="323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30240" y="5287120"/>
                <a:ext cx="343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14:cNvPr>
              <p14:cNvContentPartPr/>
              <p14:nvPr/>
            </p14:nvContentPartPr>
            <p14:xfrm>
              <a:off x="578720" y="5323480"/>
              <a:ext cx="273600" cy="247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61080" y="5305840"/>
                <a:ext cx="3092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14:cNvPr>
              <p14:cNvContentPartPr/>
              <p14:nvPr/>
            </p14:nvContentPartPr>
            <p14:xfrm>
              <a:off x="1989560" y="5140240"/>
              <a:ext cx="136800" cy="523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971920" y="5122600"/>
                <a:ext cx="1724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14:cNvPr>
              <p14:cNvContentPartPr/>
              <p14:nvPr/>
            </p14:nvContentPartPr>
            <p14:xfrm>
              <a:off x="2255240" y="4876360"/>
              <a:ext cx="2142720" cy="731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237597" y="4858720"/>
                <a:ext cx="2178366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BF78716-BF4F-44CA-A06A-5589B5DA5630}"/>
                  </a:ext>
                </a:extLst>
              </p14:cNvPr>
              <p14:cNvContentPartPr/>
              <p14:nvPr/>
            </p14:nvContentPartPr>
            <p14:xfrm>
              <a:off x="4571480" y="5075800"/>
              <a:ext cx="949320" cy="706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BF78716-BF4F-44CA-A06A-5589B5DA563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53833" y="5057800"/>
                <a:ext cx="984974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0F5661E-56C9-4885-A21B-8D6A5A9ACCBE}"/>
                  </a:ext>
                </a:extLst>
              </p14:cNvPr>
              <p14:cNvContentPartPr/>
              <p14:nvPr/>
            </p14:nvContentPartPr>
            <p14:xfrm>
              <a:off x="5657240" y="5181280"/>
              <a:ext cx="103680" cy="433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0F5661E-56C9-4885-A21B-8D6A5A9ACCB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39240" y="5163640"/>
                <a:ext cx="1393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BA577E7-BD37-4F0D-AEF4-7C733D5C81FF}"/>
                  </a:ext>
                </a:extLst>
              </p14:cNvPr>
              <p14:cNvContentPartPr/>
              <p14:nvPr/>
            </p14:nvContentPartPr>
            <p14:xfrm>
              <a:off x="5944160" y="5445160"/>
              <a:ext cx="373320" cy="168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BA577E7-BD37-4F0D-AEF4-7C733D5C81F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26520" y="5427520"/>
                <a:ext cx="408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058DD20-1125-494E-A931-758381DB4976}"/>
                  </a:ext>
                </a:extLst>
              </p14:cNvPr>
              <p14:cNvContentPartPr/>
              <p14:nvPr/>
            </p14:nvContentPartPr>
            <p14:xfrm>
              <a:off x="5933000" y="5209360"/>
              <a:ext cx="257760" cy="155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058DD20-1125-494E-A931-758381DB497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915000" y="5191720"/>
                <a:ext cx="293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11FF8F6-AD40-4232-A8B1-10C866C3C9B0}"/>
                  </a:ext>
                </a:extLst>
              </p14:cNvPr>
              <p14:cNvContentPartPr/>
              <p14:nvPr/>
            </p14:nvContentPartPr>
            <p14:xfrm>
              <a:off x="6390200" y="5367760"/>
              <a:ext cx="147600" cy="172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11FF8F6-AD40-4232-A8B1-10C866C3C9B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72560" y="5349760"/>
                <a:ext cx="183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4EF9D63-7081-4DC5-B9EE-C0702DD2C959}"/>
                  </a:ext>
                </a:extLst>
              </p14:cNvPr>
              <p14:cNvContentPartPr/>
              <p14:nvPr/>
            </p14:nvContentPartPr>
            <p14:xfrm>
              <a:off x="6662360" y="4945120"/>
              <a:ext cx="1466640" cy="756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4EF9D63-7081-4DC5-B9EE-C0702DD2C95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644716" y="4927480"/>
                <a:ext cx="1502289" cy="7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305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0EDF6D-1676-4743-B1B7-C93CCD9EA1A4}"/>
                  </a:ext>
                </a:extLst>
              </p14:cNvPr>
              <p14:cNvContentPartPr/>
              <p14:nvPr/>
            </p14:nvContentPartPr>
            <p14:xfrm>
              <a:off x="1117280" y="133000"/>
              <a:ext cx="7457040" cy="710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0EDF6D-1676-4743-B1B7-C93CCD9EA1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280" y="115000"/>
                <a:ext cx="749268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9516A7-0A8D-4C84-B6E9-DC04D07DDCEF}"/>
                  </a:ext>
                </a:extLst>
              </p14:cNvPr>
              <p14:cNvContentPartPr/>
              <p14:nvPr/>
            </p14:nvContentPartPr>
            <p14:xfrm>
              <a:off x="4961360" y="1493080"/>
              <a:ext cx="7200" cy="50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9516A7-0A8D-4C84-B6E9-DC04D07DDC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3360" y="1475440"/>
                <a:ext cx="42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4857B3-77A5-4877-BE81-8FEF5E0221E6}"/>
                  </a:ext>
                </a:extLst>
              </p14:cNvPr>
              <p14:cNvContentPartPr/>
              <p14:nvPr/>
            </p14:nvContentPartPr>
            <p14:xfrm>
              <a:off x="4963520" y="1638520"/>
              <a:ext cx="393840" cy="16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4857B3-77A5-4877-BE81-8FEF5E022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5520" y="1620880"/>
                <a:ext cx="4294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222136C-5545-45D5-BC97-759DE0225063}"/>
                  </a:ext>
                </a:extLst>
              </p14:cNvPr>
              <p14:cNvContentPartPr/>
              <p14:nvPr/>
            </p14:nvContentPartPr>
            <p14:xfrm>
              <a:off x="5071520" y="2273200"/>
              <a:ext cx="322200" cy="156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222136C-5545-45D5-BC97-759DE02250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3520" y="2255200"/>
                <a:ext cx="357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01E57B1-9BC4-432E-A4FC-837C457F5840}"/>
                  </a:ext>
                </a:extLst>
              </p14:cNvPr>
              <p14:cNvContentPartPr/>
              <p14:nvPr/>
            </p14:nvContentPartPr>
            <p14:xfrm>
              <a:off x="5648960" y="1340800"/>
              <a:ext cx="2620800" cy="1401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01E57B1-9BC4-432E-A4FC-837C457F58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1320" y="1322800"/>
                <a:ext cx="2656440" cy="14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DDF9E60-6868-449C-9226-D82F98966963}"/>
                  </a:ext>
                </a:extLst>
              </p14:cNvPr>
              <p14:cNvContentPartPr/>
              <p14:nvPr/>
            </p14:nvContentPartPr>
            <p14:xfrm>
              <a:off x="578720" y="1410640"/>
              <a:ext cx="4073760" cy="1812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DDF9E60-6868-449C-9226-D82F989669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078" y="1392640"/>
                <a:ext cx="4109403" cy="18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1646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14:cNvPr>
              <p14:cNvContentPartPr/>
              <p14:nvPr/>
            </p14:nvContentPartPr>
            <p14:xfrm>
              <a:off x="5211920" y="3565960"/>
              <a:ext cx="16272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94280" y="3547960"/>
                <a:ext cx="198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14:cNvPr>
              <p14:cNvContentPartPr/>
              <p14:nvPr/>
            </p14:nvContentPartPr>
            <p14:xfrm>
              <a:off x="6136400" y="3759640"/>
              <a:ext cx="143280" cy="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18760" y="3741640"/>
                <a:ext cx="178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14:cNvPr>
              <p14:cNvContentPartPr/>
              <p14:nvPr/>
            </p14:nvContentPartPr>
            <p14:xfrm>
              <a:off x="6156920" y="3821920"/>
              <a:ext cx="14112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138920" y="3803920"/>
                <a:ext cx="176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14:cNvPr>
              <p14:cNvContentPartPr/>
              <p14:nvPr/>
            </p14:nvContentPartPr>
            <p14:xfrm>
              <a:off x="6502160" y="3818320"/>
              <a:ext cx="12276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84160" y="3800320"/>
                <a:ext cx="15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14:cNvPr>
              <p14:cNvContentPartPr/>
              <p14:nvPr/>
            </p14:nvContentPartPr>
            <p14:xfrm>
              <a:off x="6763880" y="3576040"/>
              <a:ext cx="1062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45880" y="3558040"/>
                <a:ext cx="141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14:cNvPr>
              <p14:cNvContentPartPr/>
              <p14:nvPr/>
            </p14:nvContentPartPr>
            <p14:xfrm>
              <a:off x="6481640" y="3576040"/>
              <a:ext cx="1540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64000" y="3558040"/>
                <a:ext cx="189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14:cNvPr>
              <p14:cNvContentPartPr/>
              <p14:nvPr/>
            </p14:nvContentPartPr>
            <p14:xfrm>
              <a:off x="5623760" y="3647680"/>
              <a:ext cx="403920" cy="30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5776" y="3630040"/>
                <a:ext cx="439528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14:cNvPr>
              <p14:cNvContentPartPr/>
              <p14:nvPr/>
            </p14:nvContentPartPr>
            <p14:xfrm>
              <a:off x="6948920" y="3553720"/>
              <a:ext cx="315000" cy="33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31280" y="3536061"/>
                <a:ext cx="35064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14:cNvPr>
              <p14:cNvContentPartPr/>
              <p14:nvPr/>
            </p14:nvContentPartPr>
            <p14:xfrm>
              <a:off x="568280" y="4317640"/>
              <a:ext cx="258120" cy="25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0640" y="4300000"/>
                <a:ext cx="293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14:cNvPr>
              <p14:cNvContentPartPr/>
              <p14:nvPr/>
            </p14:nvContentPartPr>
            <p14:xfrm>
              <a:off x="1249400" y="4316560"/>
              <a:ext cx="1182600" cy="396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1405" y="4298560"/>
                <a:ext cx="1218229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14:cNvPr>
              <p14:cNvContentPartPr/>
              <p14:nvPr/>
            </p14:nvContentPartPr>
            <p14:xfrm>
              <a:off x="2716040" y="4570360"/>
              <a:ext cx="105120" cy="15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8400" y="4552360"/>
                <a:ext cx="140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14:cNvPr>
              <p14:cNvContentPartPr/>
              <p14:nvPr/>
            </p14:nvContentPartPr>
            <p14:xfrm>
              <a:off x="3870560" y="4563880"/>
              <a:ext cx="162000" cy="129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52560" y="4546240"/>
                <a:ext cx="19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14:cNvPr>
              <p14:cNvContentPartPr/>
              <p14:nvPr/>
            </p14:nvContentPartPr>
            <p14:xfrm>
              <a:off x="4478240" y="4311520"/>
              <a:ext cx="387360" cy="342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60223" y="4293880"/>
                <a:ext cx="423033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14:cNvPr>
              <p14:cNvContentPartPr/>
              <p14:nvPr/>
            </p14:nvContentPartPr>
            <p14:xfrm>
              <a:off x="4240280" y="4317640"/>
              <a:ext cx="139680" cy="296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22640" y="4300000"/>
                <a:ext cx="175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14:cNvPr>
              <p14:cNvContentPartPr/>
              <p14:nvPr/>
            </p14:nvContentPartPr>
            <p14:xfrm>
              <a:off x="3860480" y="4327720"/>
              <a:ext cx="233640" cy="186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42480" y="4310080"/>
                <a:ext cx="269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14:cNvPr>
              <p14:cNvContentPartPr/>
              <p14:nvPr/>
            </p14:nvContentPartPr>
            <p14:xfrm>
              <a:off x="2942480" y="4398640"/>
              <a:ext cx="757080" cy="29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24489" y="4381000"/>
                <a:ext cx="792703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14:cNvPr>
              <p14:cNvContentPartPr/>
              <p14:nvPr/>
            </p14:nvContentPartPr>
            <p14:xfrm>
              <a:off x="2671760" y="4327720"/>
              <a:ext cx="164880" cy="183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3760" y="4310080"/>
                <a:ext cx="200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14:cNvPr>
              <p14:cNvContentPartPr/>
              <p14:nvPr/>
            </p14:nvContentPartPr>
            <p14:xfrm>
              <a:off x="5120480" y="4409080"/>
              <a:ext cx="183600" cy="196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02480" y="4391440"/>
                <a:ext cx="219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14:cNvPr>
              <p14:cNvContentPartPr/>
              <p14:nvPr/>
            </p14:nvContentPartPr>
            <p14:xfrm>
              <a:off x="5607920" y="4285960"/>
              <a:ext cx="649800" cy="369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90280" y="4268303"/>
                <a:ext cx="685440" cy="40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14:cNvPr>
              <p14:cNvContentPartPr/>
              <p14:nvPr/>
            </p14:nvContentPartPr>
            <p14:xfrm>
              <a:off x="7007960" y="4276960"/>
              <a:ext cx="317160" cy="3769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90320" y="4259320"/>
                <a:ext cx="3528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14:cNvPr>
              <p14:cNvContentPartPr/>
              <p14:nvPr/>
            </p14:nvContentPartPr>
            <p14:xfrm>
              <a:off x="6397040" y="4216120"/>
              <a:ext cx="503640" cy="509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79400" y="4198120"/>
                <a:ext cx="5392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14:cNvPr>
              <p14:cNvContentPartPr/>
              <p14:nvPr/>
            </p14:nvContentPartPr>
            <p14:xfrm>
              <a:off x="7406480" y="4206040"/>
              <a:ext cx="1027800" cy="436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388480" y="4188400"/>
                <a:ext cx="106344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14:cNvPr>
              <p14:cNvContentPartPr/>
              <p14:nvPr/>
            </p14:nvContentPartPr>
            <p14:xfrm>
              <a:off x="1625240" y="5424640"/>
              <a:ext cx="171720" cy="10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07240" y="5407000"/>
                <a:ext cx="207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14:cNvPr>
              <p14:cNvContentPartPr/>
              <p14:nvPr/>
            </p14:nvContentPartPr>
            <p14:xfrm>
              <a:off x="1625240" y="5523640"/>
              <a:ext cx="154080" cy="158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07240" y="5506000"/>
                <a:ext cx="189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14:cNvPr>
              <p14:cNvContentPartPr/>
              <p14:nvPr/>
            </p14:nvContentPartPr>
            <p14:xfrm>
              <a:off x="1147880" y="5304760"/>
              <a:ext cx="307800" cy="323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30240" y="5287120"/>
                <a:ext cx="343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14:cNvPr>
              <p14:cNvContentPartPr/>
              <p14:nvPr/>
            </p14:nvContentPartPr>
            <p14:xfrm>
              <a:off x="578720" y="5323480"/>
              <a:ext cx="273600" cy="247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61080" y="5305840"/>
                <a:ext cx="3092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14:cNvPr>
              <p14:cNvContentPartPr/>
              <p14:nvPr/>
            </p14:nvContentPartPr>
            <p14:xfrm>
              <a:off x="1989560" y="5140240"/>
              <a:ext cx="136800" cy="523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971920" y="5122600"/>
                <a:ext cx="1724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14:cNvPr>
              <p14:cNvContentPartPr/>
              <p14:nvPr/>
            </p14:nvContentPartPr>
            <p14:xfrm>
              <a:off x="2255240" y="4876360"/>
              <a:ext cx="2142720" cy="731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237597" y="4858720"/>
                <a:ext cx="2178366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BF78716-BF4F-44CA-A06A-5589B5DA5630}"/>
                  </a:ext>
                </a:extLst>
              </p14:cNvPr>
              <p14:cNvContentPartPr/>
              <p14:nvPr/>
            </p14:nvContentPartPr>
            <p14:xfrm>
              <a:off x="4571480" y="5075800"/>
              <a:ext cx="949320" cy="706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BF78716-BF4F-44CA-A06A-5589B5DA563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53833" y="5057800"/>
                <a:ext cx="984974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0F5661E-56C9-4885-A21B-8D6A5A9ACCBE}"/>
                  </a:ext>
                </a:extLst>
              </p14:cNvPr>
              <p14:cNvContentPartPr/>
              <p14:nvPr/>
            </p14:nvContentPartPr>
            <p14:xfrm>
              <a:off x="5657240" y="5181280"/>
              <a:ext cx="103680" cy="433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0F5661E-56C9-4885-A21B-8D6A5A9ACCB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39240" y="5163640"/>
                <a:ext cx="1393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BA577E7-BD37-4F0D-AEF4-7C733D5C81FF}"/>
                  </a:ext>
                </a:extLst>
              </p14:cNvPr>
              <p14:cNvContentPartPr/>
              <p14:nvPr/>
            </p14:nvContentPartPr>
            <p14:xfrm>
              <a:off x="5944160" y="5445160"/>
              <a:ext cx="373320" cy="168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BA577E7-BD37-4F0D-AEF4-7C733D5C81F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26520" y="5427520"/>
                <a:ext cx="408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058DD20-1125-494E-A931-758381DB4976}"/>
                  </a:ext>
                </a:extLst>
              </p14:cNvPr>
              <p14:cNvContentPartPr/>
              <p14:nvPr/>
            </p14:nvContentPartPr>
            <p14:xfrm>
              <a:off x="5933000" y="5209360"/>
              <a:ext cx="257760" cy="155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058DD20-1125-494E-A931-758381DB497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915000" y="5191720"/>
                <a:ext cx="293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11FF8F6-AD40-4232-A8B1-10C866C3C9B0}"/>
                  </a:ext>
                </a:extLst>
              </p14:cNvPr>
              <p14:cNvContentPartPr/>
              <p14:nvPr/>
            </p14:nvContentPartPr>
            <p14:xfrm>
              <a:off x="6390200" y="5367760"/>
              <a:ext cx="147600" cy="172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11FF8F6-AD40-4232-A8B1-10C866C3C9B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72560" y="5349760"/>
                <a:ext cx="183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4EF9D63-7081-4DC5-B9EE-C0702DD2C959}"/>
                  </a:ext>
                </a:extLst>
              </p14:cNvPr>
              <p14:cNvContentPartPr/>
              <p14:nvPr/>
            </p14:nvContentPartPr>
            <p14:xfrm>
              <a:off x="6662360" y="4945120"/>
              <a:ext cx="1466640" cy="756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4EF9D63-7081-4DC5-B9EE-C0702DD2C95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644716" y="4927480"/>
                <a:ext cx="1502289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9F6A204-409E-4375-A3FD-18EAD6278E6A}"/>
                  </a:ext>
                </a:extLst>
              </p14:cNvPr>
              <p14:cNvContentPartPr/>
              <p14:nvPr/>
            </p14:nvContentPartPr>
            <p14:xfrm>
              <a:off x="3098720" y="6258040"/>
              <a:ext cx="202320" cy="11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9F6A204-409E-4375-A3FD-18EAD6278E6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080720" y="624040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43AB291-110C-4383-80A2-FCD012D35156}"/>
                  </a:ext>
                </a:extLst>
              </p14:cNvPr>
              <p14:cNvContentPartPr/>
              <p14:nvPr/>
            </p14:nvContentPartPr>
            <p14:xfrm>
              <a:off x="3128960" y="6360280"/>
              <a:ext cx="236880" cy="20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43AB291-110C-4383-80A2-FCD012D3515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110960" y="6342640"/>
                <a:ext cx="272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F98B5A3-AE91-48E2-9EC9-13AD606F84AB}"/>
                  </a:ext>
                </a:extLst>
              </p14:cNvPr>
              <p14:cNvContentPartPr/>
              <p14:nvPr/>
            </p14:nvContentPartPr>
            <p14:xfrm>
              <a:off x="2600480" y="6151120"/>
              <a:ext cx="328680" cy="331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F98B5A3-AE91-48E2-9EC9-13AD606F84A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582859" y="6133140"/>
                <a:ext cx="364281" cy="367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1D9384-595D-4F53-8FEF-553B7B7248FB}"/>
                  </a:ext>
                </a:extLst>
              </p14:cNvPr>
              <p14:cNvContentPartPr/>
              <p14:nvPr/>
            </p14:nvContentPartPr>
            <p14:xfrm>
              <a:off x="1676000" y="6044920"/>
              <a:ext cx="296640" cy="285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1D9384-595D-4F53-8FEF-553B7B7248F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658000" y="6027280"/>
                <a:ext cx="332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533DD12-1F3A-4775-9BFB-93CE84E0E104}"/>
                  </a:ext>
                </a:extLst>
              </p14:cNvPr>
              <p14:cNvContentPartPr/>
              <p14:nvPr/>
            </p14:nvContentPartPr>
            <p14:xfrm>
              <a:off x="3553400" y="6147520"/>
              <a:ext cx="1140840" cy="426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533DD12-1F3A-4775-9BFB-93CE84E0E10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535400" y="6129880"/>
                <a:ext cx="1176480" cy="4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83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85C8B-8D3E-4F4B-80EE-8EA9761F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t="19155" r="30000" b="74445"/>
          <a:stretch/>
        </p:blipFill>
        <p:spPr>
          <a:xfrm>
            <a:off x="304800" y="228600"/>
            <a:ext cx="8610600" cy="157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14:cNvPr>
              <p14:cNvContentPartPr/>
              <p14:nvPr/>
            </p14:nvContentPartPr>
            <p14:xfrm>
              <a:off x="4302200" y="1488400"/>
              <a:ext cx="299880" cy="19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DCBF30-0B0E-44DF-B1B3-FD52FBE5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560" y="1470400"/>
                <a:ext cx="335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14:cNvPr>
              <p14:cNvContentPartPr/>
              <p14:nvPr/>
            </p14:nvContentPartPr>
            <p14:xfrm>
              <a:off x="4754360" y="1529800"/>
              <a:ext cx="158040" cy="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FF87D7-27FF-4E9E-8E48-B07F7A10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720" y="151216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14:cNvPr>
              <p14:cNvContentPartPr/>
              <p14:nvPr/>
            </p14:nvContentPartPr>
            <p14:xfrm>
              <a:off x="4784960" y="1584520"/>
              <a:ext cx="13140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11781-C8B8-4010-8A1D-D39AF8890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7320" y="156652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14:cNvPr>
              <p14:cNvContentPartPr/>
              <p14:nvPr/>
            </p14:nvContentPartPr>
            <p14:xfrm>
              <a:off x="5107160" y="1483000"/>
              <a:ext cx="16596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8794-EB58-4B7E-B92F-A99E9BB64F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9520" y="1465360"/>
                <a:ext cx="201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14:cNvPr>
              <p14:cNvContentPartPr/>
              <p14:nvPr/>
            </p14:nvContentPartPr>
            <p14:xfrm>
              <a:off x="5709440" y="1401640"/>
              <a:ext cx="363600" cy="41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C439-AF3F-4D56-9D8B-DDBB72B6A6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440" y="1384000"/>
                <a:ext cx="399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14:cNvPr>
              <p14:cNvContentPartPr/>
              <p14:nvPr/>
            </p14:nvContentPartPr>
            <p14:xfrm>
              <a:off x="5365280" y="1414600"/>
              <a:ext cx="211320" cy="20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67F144-B9EA-49A1-896A-5D5B6014D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7280" y="1396600"/>
                <a:ext cx="246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14:cNvPr>
              <p14:cNvContentPartPr/>
              <p14:nvPr/>
            </p14:nvContentPartPr>
            <p14:xfrm>
              <a:off x="6114080" y="1594960"/>
              <a:ext cx="71280" cy="1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15354C-62C3-4CA5-A3AB-DB794C8F8F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6440" y="1576960"/>
                <a:ext cx="10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14:cNvPr>
              <p14:cNvContentPartPr/>
              <p14:nvPr/>
            </p14:nvContentPartPr>
            <p14:xfrm>
              <a:off x="6603680" y="1503160"/>
              <a:ext cx="13356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14506D-3E58-45BB-8E11-2373BC5832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040" y="1485160"/>
                <a:ext cx="169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14:cNvPr>
              <p14:cNvContentPartPr/>
              <p14:nvPr/>
            </p14:nvContentPartPr>
            <p14:xfrm>
              <a:off x="6633920" y="1564000"/>
              <a:ext cx="1112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9EB225-81BB-43CA-9E38-FA927C43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6280" y="154636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14:cNvPr>
              <p14:cNvContentPartPr/>
              <p14:nvPr/>
            </p14:nvContentPartPr>
            <p14:xfrm>
              <a:off x="6359240" y="1422160"/>
              <a:ext cx="117360" cy="23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C8E548-42D5-42A4-BB00-654AA58EC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1600" y="1404160"/>
                <a:ext cx="1530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14:cNvPr>
              <p14:cNvContentPartPr/>
              <p14:nvPr/>
            </p14:nvContentPartPr>
            <p14:xfrm>
              <a:off x="6866840" y="1422160"/>
              <a:ext cx="95040" cy="213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8BD3B9-CD8C-4860-8672-2205BD4B7D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9200" y="1404160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14:cNvPr>
              <p14:cNvContentPartPr/>
              <p14:nvPr/>
            </p14:nvContentPartPr>
            <p14:xfrm>
              <a:off x="7055120" y="1381480"/>
              <a:ext cx="525240" cy="27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833C03-8E8D-470C-BBDA-451E5F1E01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7120" y="1363504"/>
                <a:ext cx="560880" cy="31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14:cNvPr>
              <p14:cNvContentPartPr/>
              <p14:nvPr/>
            </p14:nvContentPartPr>
            <p14:xfrm>
              <a:off x="7652000" y="1554280"/>
              <a:ext cx="11016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5D5376-C1D9-4066-B662-E813576A34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4000" y="1536280"/>
                <a:ext cx="145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14:cNvPr>
              <p14:cNvContentPartPr/>
              <p14:nvPr/>
            </p14:nvContentPartPr>
            <p14:xfrm>
              <a:off x="7949000" y="1483000"/>
              <a:ext cx="14832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6DDBD0-24A5-460E-A029-BB5560523B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31360" y="1465360"/>
                <a:ext cx="18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14:cNvPr>
              <p14:cNvContentPartPr/>
              <p14:nvPr/>
            </p14:nvContentPartPr>
            <p14:xfrm>
              <a:off x="8139440" y="1655800"/>
              <a:ext cx="1908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8DBE0E-95D0-400A-A3D0-4BEF17A33F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1800" y="1638160"/>
                <a:ext cx="5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14:cNvPr>
              <p14:cNvContentPartPr/>
              <p14:nvPr/>
            </p14:nvContentPartPr>
            <p14:xfrm>
              <a:off x="8229080" y="1584520"/>
              <a:ext cx="1112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16AA16-48AF-46E2-ADAC-B084A3E3FD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1440" y="1566520"/>
                <a:ext cx="146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14:cNvPr>
              <p14:cNvContentPartPr/>
              <p14:nvPr/>
            </p14:nvContentPartPr>
            <p14:xfrm>
              <a:off x="8249600" y="1651840"/>
              <a:ext cx="7416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CBB407-AF3C-4A4E-A074-89EB496C667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31600" y="1633840"/>
                <a:ext cx="109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14:cNvPr>
              <p14:cNvContentPartPr/>
              <p14:nvPr/>
            </p14:nvContentPartPr>
            <p14:xfrm>
              <a:off x="8414840" y="1501360"/>
              <a:ext cx="214560" cy="165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C88F0D-5F13-46AB-B986-0DC7155A3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7230" y="1483720"/>
                <a:ext cx="2501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14:cNvPr>
              <p14:cNvContentPartPr/>
              <p14:nvPr/>
            </p14:nvContentPartPr>
            <p14:xfrm>
              <a:off x="8702480" y="1431880"/>
              <a:ext cx="228960" cy="30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E03708-8AD8-4D19-BA40-BCDC8407E5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84812" y="1414240"/>
                <a:ext cx="26465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14:cNvPr>
              <p14:cNvContentPartPr/>
              <p14:nvPr/>
            </p14:nvContentPartPr>
            <p14:xfrm>
              <a:off x="427520" y="1817800"/>
              <a:ext cx="15264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6712EC-6FB3-4C9F-814C-6B101F0AE4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520" y="1800160"/>
                <a:ext cx="188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14:cNvPr>
              <p14:cNvContentPartPr/>
              <p14:nvPr/>
            </p14:nvContentPartPr>
            <p14:xfrm>
              <a:off x="615080" y="2011480"/>
              <a:ext cx="14760" cy="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28EAF1-73EA-44DD-9F42-6C66347D47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7080" y="1993840"/>
                <a:ext cx="50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14:cNvPr>
              <p14:cNvContentPartPr/>
              <p14:nvPr/>
            </p14:nvContentPartPr>
            <p14:xfrm>
              <a:off x="710840" y="1929760"/>
              <a:ext cx="18468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82EAD2-3408-4A5A-9257-C02A085A6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00" y="1911760"/>
                <a:ext cx="22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14:cNvPr>
              <p14:cNvContentPartPr/>
              <p14:nvPr/>
            </p14:nvContentPartPr>
            <p14:xfrm>
              <a:off x="731360" y="2031280"/>
              <a:ext cx="172440" cy="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6B345A-E619-48A6-A847-9122DCA93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360" y="2013280"/>
                <a:ext cx="20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14:cNvPr>
              <p14:cNvContentPartPr/>
              <p14:nvPr/>
            </p14:nvContentPartPr>
            <p14:xfrm>
              <a:off x="1036280" y="1848400"/>
              <a:ext cx="550440" cy="24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56A830D-4518-4A79-BC5D-1AF6AAA986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8280" y="1830400"/>
                <a:ext cx="586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14:cNvPr>
              <p14:cNvContentPartPr/>
              <p14:nvPr/>
            </p14:nvContentPartPr>
            <p14:xfrm>
              <a:off x="1977320" y="1773520"/>
              <a:ext cx="1121400" cy="43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37B0A-A4B9-49D1-AB83-7E63E534E3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9674" y="1755520"/>
                <a:ext cx="1157051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14:cNvPr>
              <p14:cNvContentPartPr/>
              <p14:nvPr/>
            </p14:nvContentPartPr>
            <p14:xfrm>
              <a:off x="3478880" y="1939120"/>
              <a:ext cx="27936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2F86EE-4DAD-4926-ADF7-9CE9FDEF0E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1217" y="1921144"/>
                <a:ext cx="315046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14:cNvPr>
              <p14:cNvContentPartPr/>
              <p14:nvPr/>
            </p14:nvContentPartPr>
            <p14:xfrm>
              <a:off x="4058120" y="1881520"/>
              <a:ext cx="42408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CCCCB9-2221-415D-8734-9FBE3443F01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0120" y="1863520"/>
                <a:ext cx="45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14:cNvPr>
              <p14:cNvContentPartPr/>
              <p14:nvPr/>
            </p14:nvContentPartPr>
            <p14:xfrm>
              <a:off x="4297520" y="1950280"/>
              <a:ext cx="274680" cy="42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392584-CE30-451F-8353-5F5C0D0904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79520" y="1932640"/>
                <a:ext cx="310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14:cNvPr>
              <p14:cNvContentPartPr/>
              <p14:nvPr/>
            </p14:nvContentPartPr>
            <p14:xfrm>
              <a:off x="4794680" y="1990960"/>
              <a:ext cx="102600" cy="22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CCBFE3-7267-4F3D-8C3B-9897483258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77040" y="1973320"/>
                <a:ext cx="138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14:cNvPr>
              <p14:cNvContentPartPr/>
              <p14:nvPr/>
            </p14:nvContentPartPr>
            <p14:xfrm>
              <a:off x="4764800" y="1980880"/>
              <a:ext cx="120600" cy="16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042F327-7507-4CD3-8CF6-FDB49ACD47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6800" y="1962880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14:cNvPr>
              <p14:cNvContentPartPr/>
              <p14:nvPr/>
            </p14:nvContentPartPr>
            <p14:xfrm>
              <a:off x="4988360" y="2109760"/>
              <a:ext cx="90000" cy="102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E34AA9-ED68-4D43-9436-B2738667BB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0360" y="2092120"/>
                <a:ext cx="125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14:cNvPr>
              <p14:cNvContentPartPr/>
              <p14:nvPr/>
            </p14:nvContentPartPr>
            <p14:xfrm>
              <a:off x="5252600" y="2041720"/>
              <a:ext cx="17820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C5CE4A-F015-4DEF-984F-3A69018925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4600" y="2024080"/>
                <a:ext cx="213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14:cNvPr>
              <p14:cNvContentPartPr/>
              <p14:nvPr/>
            </p14:nvContentPartPr>
            <p14:xfrm>
              <a:off x="5272760" y="2133160"/>
              <a:ext cx="142920" cy="12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7ED3B4-B53A-4ACE-B7C4-EF21228C94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55120" y="2115520"/>
                <a:ext cx="178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14:cNvPr>
              <p14:cNvContentPartPr/>
              <p14:nvPr/>
            </p14:nvContentPartPr>
            <p14:xfrm>
              <a:off x="5615840" y="1949200"/>
              <a:ext cx="194040" cy="21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C22566-3AE0-4E2F-8A75-4C2393F1CFA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7840" y="1931560"/>
                <a:ext cx="229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14:cNvPr>
              <p14:cNvContentPartPr/>
              <p14:nvPr/>
            </p14:nvContentPartPr>
            <p14:xfrm>
              <a:off x="5911400" y="2072320"/>
              <a:ext cx="21960" cy="2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A1416-B294-4A46-A611-0AC05DD2FF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3760" y="2054320"/>
                <a:ext cx="57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14:cNvPr>
              <p14:cNvContentPartPr/>
              <p14:nvPr/>
            </p14:nvContentPartPr>
            <p14:xfrm>
              <a:off x="6046760" y="1913560"/>
              <a:ext cx="728640" cy="27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71D256-34BC-4E33-86F7-2FC5C4522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29120" y="1895897"/>
                <a:ext cx="764280" cy="31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14:cNvPr>
              <p14:cNvContentPartPr/>
              <p14:nvPr/>
            </p14:nvContentPartPr>
            <p14:xfrm>
              <a:off x="284240" y="1695760"/>
              <a:ext cx="3666600" cy="7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2AD364-D0BA-4088-B0CC-A5D7F15F29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6600" y="1659760"/>
                <a:ext cx="37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14:cNvPr>
              <p14:cNvContentPartPr/>
              <p14:nvPr/>
            </p14:nvContentPartPr>
            <p14:xfrm>
              <a:off x="1960400" y="2305600"/>
              <a:ext cx="4794840" cy="4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1DAD8E-C88C-4770-B4F9-8DEFF2F7F3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2760" y="2287960"/>
                <a:ext cx="4830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14:cNvPr>
              <p14:cNvContentPartPr/>
              <p14:nvPr/>
            </p14:nvContentPartPr>
            <p14:xfrm>
              <a:off x="6998600" y="1987360"/>
              <a:ext cx="1188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1487AA-708A-440C-85FE-359222B80F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80960" y="1969720"/>
                <a:ext cx="4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14:cNvPr>
              <p14:cNvContentPartPr/>
              <p14:nvPr/>
            </p14:nvContentPartPr>
            <p14:xfrm>
              <a:off x="6993560" y="2123080"/>
              <a:ext cx="936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98CAB8-B535-486D-B536-40084B22E6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5920" y="2105440"/>
                <a:ext cx="45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14:cNvPr>
              <p14:cNvContentPartPr/>
              <p14:nvPr/>
            </p14:nvContentPartPr>
            <p14:xfrm>
              <a:off x="2478800" y="3051520"/>
              <a:ext cx="22896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7AE60-1473-4B00-9815-B3B4951AF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61160" y="3033880"/>
                <a:ext cx="26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14:cNvPr>
              <p14:cNvContentPartPr/>
              <p14:nvPr/>
            </p14:nvContentPartPr>
            <p14:xfrm>
              <a:off x="2509040" y="3149440"/>
              <a:ext cx="19512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C4C5DE-DC06-4BD7-8F61-7AB619AE84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400" y="313144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14:cNvPr>
              <p14:cNvContentPartPr/>
              <p14:nvPr/>
            </p14:nvContentPartPr>
            <p14:xfrm>
              <a:off x="3788840" y="2874040"/>
              <a:ext cx="266760" cy="34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BF977C-9F42-4E9D-9ED9-E0EC85CA022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0840" y="2856400"/>
                <a:ext cx="302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14:cNvPr>
              <p14:cNvContentPartPr/>
              <p14:nvPr/>
            </p14:nvContentPartPr>
            <p14:xfrm>
              <a:off x="4134800" y="3107680"/>
              <a:ext cx="172800" cy="16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DEA9A-E5C9-4891-BDC7-41230E335D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16800" y="3089680"/>
                <a:ext cx="208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14:cNvPr>
              <p14:cNvContentPartPr/>
              <p14:nvPr/>
            </p14:nvContentPartPr>
            <p14:xfrm>
              <a:off x="3443960" y="2996800"/>
              <a:ext cx="174960" cy="24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72D46E4-9B89-4142-8755-CC55B2C1E3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5960" y="2979160"/>
                <a:ext cx="210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14:cNvPr>
              <p14:cNvContentPartPr/>
              <p14:nvPr/>
            </p14:nvContentPartPr>
            <p14:xfrm>
              <a:off x="2905040" y="2864680"/>
              <a:ext cx="379080" cy="42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9686B8-BC36-4301-B744-2107EDD191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87400" y="2847040"/>
                <a:ext cx="4147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14:cNvPr>
              <p14:cNvContentPartPr/>
              <p14:nvPr/>
            </p14:nvContentPartPr>
            <p14:xfrm>
              <a:off x="1615160" y="2927680"/>
              <a:ext cx="579600" cy="424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D5C2893-E593-44DA-9093-7D9A48C7A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97520" y="2909680"/>
                <a:ext cx="615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14:cNvPr>
              <p14:cNvContentPartPr/>
              <p14:nvPr/>
            </p14:nvContentPartPr>
            <p14:xfrm>
              <a:off x="1168040" y="2824000"/>
              <a:ext cx="264240" cy="5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BC191-063B-4B62-9518-1C24D67D0C5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064" y="2806360"/>
                <a:ext cx="299832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14:cNvPr>
              <p14:cNvContentPartPr/>
              <p14:nvPr/>
            </p14:nvContentPartPr>
            <p14:xfrm>
              <a:off x="893720" y="2567680"/>
              <a:ext cx="1321560" cy="886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AE9014-4D02-4147-A787-0E1B241BE7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715" y="2549687"/>
                <a:ext cx="1357210" cy="9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14:cNvPr>
              <p14:cNvContentPartPr/>
              <p14:nvPr/>
            </p14:nvContentPartPr>
            <p14:xfrm>
              <a:off x="405920" y="2254840"/>
              <a:ext cx="1057320" cy="5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EE8E9-D643-42EF-AF75-F76EDF0797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280" y="2237200"/>
                <a:ext cx="109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14:cNvPr>
              <p14:cNvContentPartPr/>
              <p14:nvPr/>
            </p14:nvContentPartPr>
            <p14:xfrm>
              <a:off x="4693880" y="2946040"/>
              <a:ext cx="283320" cy="26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6D0E5E-C705-42F1-AA4D-EE9E9311202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75903" y="2928040"/>
                <a:ext cx="31891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14:cNvPr>
              <p14:cNvContentPartPr/>
              <p14:nvPr/>
            </p14:nvContentPartPr>
            <p14:xfrm>
              <a:off x="5349800" y="2854600"/>
              <a:ext cx="349560" cy="36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C9434E-9397-40FC-8C26-22BE44B45B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32142" y="2836960"/>
                <a:ext cx="385237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14:cNvPr>
              <p14:cNvContentPartPr/>
              <p14:nvPr/>
            </p14:nvContentPartPr>
            <p14:xfrm>
              <a:off x="5922920" y="2982400"/>
              <a:ext cx="1573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93D553-0163-40C0-8E13-BEECAC8FC4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5280" y="2964760"/>
                <a:ext cx="192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14:cNvPr>
              <p14:cNvContentPartPr/>
              <p14:nvPr/>
            </p14:nvContentPartPr>
            <p14:xfrm>
              <a:off x="5963600" y="3047560"/>
              <a:ext cx="163800" cy="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7458A38-289E-457B-B9FC-FDAE999C8F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45960" y="3029560"/>
                <a:ext cx="199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14:cNvPr>
              <p14:cNvContentPartPr/>
              <p14:nvPr/>
            </p14:nvContentPartPr>
            <p14:xfrm>
              <a:off x="6284360" y="2825800"/>
              <a:ext cx="1054080" cy="33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8F69A7B-685A-4B69-87DD-9DFF265280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6720" y="2807800"/>
                <a:ext cx="1089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14:cNvPr>
              <p14:cNvContentPartPr/>
              <p14:nvPr/>
            </p14:nvContentPartPr>
            <p14:xfrm>
              <a:off x="913520" y="3667120"/>
              <a:ext cx="1080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96F8F-5196-47D3-9183-902A3B550C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5880" y="3649480"/>
                <a:ext cx="46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14:cNvPr>
              <p14:cNvContentPartPr/>
              <p14:nvPr/>
            </p14:nvContentPartPr>
            <p14:xfrm>
              <a:off x="899120" y="3738400"/>
              <a:ext cx="187920" cy="248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5CBD90-C819-4D17-8C4D-1BB1F69260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120" y="3720400"/>
                <a:ext cx="223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14:cNvPr>
              <p14:cNvContentPartPr/>
              <p14:nvPr/>
            </p14:nvContentPartPr>
            <p14:xfrm>
              <a:off x="1137440" y="3915160"/>
              <a:ext cx="97920" cy="120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E0252F-9A04-48C4-91D5-EA21355753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800" y="3897160"/>
                <a:ext cx="133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14:cNvPr>
              <p14:cNvContentPartPr/>
              <p14:nvPr/>
            </p14:nvContentPartPr>
            <p14:xfrm>
              <a:off x="1381520" y="3839920"/>
              <a:ext cx="133200" cy="11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888127-ECD9-43A8-A46E-C3FC6D6D79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3520" y="3822280"/>
                <a:ext cx="168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14:cNvPr>
              <p14:cNvContentPartPr/>
              <p14:nvPr/>
            </p14:nvContentPartPr>
            <p14:xfrm>
              <a:off x="1401680" y="3931360"/>
              <a:ext cx="1414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124251-8975-47FA-8CAF-63B4AFA526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84040" y="39137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14:cNvPr>
              <p14:cNvContentPartPr/>
              <p14:nvPr/>
            </p14:nvContentPartPr>
            <p14:xfrm>
              <a:off x="1767800" y="3646960"/>
              <a:ext cx="208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4F793E6-D5E6-4461-8622-DA9EAF00A6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49800" y="3628960"/>
                <a:ext cx="56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14:cNvPr>
              <p14:cNvContentPartPr/>
              <p14:nvPr/>
            </p14:nvContentPartPr>
            <p14:xfrm>
              <a:off x="1686080" y="3829840"/>
              <a:ext cx="175320" cy="1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85DB11-BFB1-4A19-BA69-C2BFFAED488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8440" y="381184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14:cNvPr>
              <p14:cNvContentPartPr/>
              <p14:nvPr/>
            </p14:nvContentPartPr>
            <p14:xfrm>
              <a:off x="1736840" y="3901840"/>
              <a:ext cx="133560" cy="92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956EF1-613F-4100-B19C-0745AF22B3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19200" y="3884200"/>
                <a:ext cx="1692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14:cNvPr>
              <p14:cNvContentPartPr/>
              <p14:nvPr/>
            </p14:nvContentPartPr>
            <p14:xfrm>
              <a:off x="7450760" y="3118840"/>
              <a:ext cx="118440" cy="137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D12468-B274-4158-8A29-C3D3F3E63D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32760" y="3101200"/>
                <a:ext cx="15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14:cNvPr>
              <p14:cNvContentPartPr/>
              <p14:nvPr/>
            </p14:nvContentPartPr>
            <p14:xfrm>
              <a:off x="7689440" y="2854600"/>
              <a:ext cx="1023120" cy="338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B8306F-9937-4A32-97B9-6608E0B7D3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71794" y="2836960"/>
                <a:ext cx="105877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14:cNvPr>
              <p14:cNvContentPartPr/>
              <p14:nvPr/>
            </p14:nvContentPartPr>
            <p14:xfrm>
              <a:off x="1980920" y="3781600"/>
              <a:ext cx="233640" cy="191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BAC41D-2CAF-49BF-9099-3451FBF597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62920" y="3763600"/>
                <a:ext cx="26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14:cNvPr>
              <p14:cNvContentPartPr/>
              <p14:nvPr/>
            </p14:nvContentPartPr>
            <p14:xfrm>
              <a:off x="2336240" y="3655240"/>
              <a:ext cx="375480" cy="33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D404A-8896-4D5A-BA39-FB3918D84D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600" y="3637259"/>
                <a:ext cx="411120" cy="370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14:cNvPr>
              <p14:cNvContentPartPr/>
              <p14:nvPr/>
            </p14:nvContentPartPr>
            <p14:xfrm>
              <a:off x="2832320" y="3921640"/>
              <a:ext cx="104040" cy="118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07D58C-D5A5-4B82-AA13-A6A753F004D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4320" y="3903640"/>
                <a:ext cx="13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14:cNvPr>
              <p14:cNvContentPartPr/>
              <p14:nvPr/>
            </p14:nvContentPartPr>
            <p14:xfrm>
              <a:off x="3677600" y="3778720"/>
              <a:ext cx="14148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82063C-FAC8-4A59-80D7-F3FDA9890F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9960" y="3760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14:cNvPr>
              <p14:cNvContentPartPr/>
              <p14:nvPr/>
            </p14:nvContentPartPr>
            <p14:xfrm>
              <a:off x="3657440" y="3880960"/>
              <a:ext cx="160920" cy="1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BAA46-6C07-4C0F-8E85-BE7D580A19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39440" y="3862960"/>
                <a:ext cx="196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14:cNvPr>
              <p14:cNvContentPartPr/>
              <p14:nvPr/>
            </p14:nvContentPartPr>
            <p14:xfrm>
              <a:off x="3188000" y="3674320"/>
              <a:ext cx="3272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E9F6B7-F017-4A9C-B973-7BF3C3F580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70360" y="3656320"/>
                <a:ext cx="362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14:cNvPr>
              <p14:cNvContentPartPr/>
              <p14:nvPr/>
            </p14:nvContentPartPr>
            <p14:xfrm>
              <a:off x="3988280" y="3815440"/>
              <a:ext cx="102240" cy="138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560C8B-3A6B-4B73-A045-FDC8F5DD9C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70280" y="3797800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14:cNvPr>
              <p14:cNvContentPartPr/>
              <p14:nvPr/>
            </p14:nvContentPartPr>
            <p14:xfrm>
              <a:off x="4646720" y="3870520"/>
              <a:ext cx="16920" cy="8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170BC7A-6E2C-41A5-A25C-AC6F73910D1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28720" y="3852520"/>
                <a:ext cx="5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14:cNvPr>
              <p14:cNvContentPartPr/>
              <p14:nvPr/>
            </p14:nvContentPartPr>
            <p14:xfrm>
              <a:off x="4724120" y="3625000"/>
              <a:ext cx="114480" cy="11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9294E4-4D47-4EC0-A9C5-70C15B4E6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06120" y="3607360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14:cNvPr>
              <p14:cNvContentPartPr/>
              <p14:nvPr/>
            </p14:nvContentPartPr>
            <p14:xfrm>
              <a:off x="4446920" y="3728320"/>
              <a:ext cx="125280" cy="200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0283AF-6A5F-4E41-9941-BF71AB7FE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8920" y="3710680"/>
                <a:ext cx="160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14:cNvPr>
              <p14:cNvContentPartPr/>
              <p14:nvPr/>
            </p14:nvContentPartPr>
            <p14:xfrm>
              <a:off x="4220480" y="3646960"/>
              <a:ext cx="148320" cy="28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5B64F5-17D5-4AB5-BC60-E46572DE9F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02524" y="3628960"/>
                <a:ext cx="183874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14:cNvPr>
              <p14:cNvContentPartPr/>
              <p14:nvPr/>
            </p14:nvContentPartPr>
            <p14:xfrm>
              <a:off x="3962360" y="3576040"/>
              <a:ext cx="181800" cy="182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27540D3-D579-49D8-B154-962C48E7F8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44360" y="3558075"/>
                <a:ext cx="217440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14:cNvPr>
              <p14:cNvContentPartPr/>
              <p14:nvPr/>
            </p14:nvContentPartPr>
            <p14:xfrm>
              <a:off x="5211920" y="3565960"/>
              <a:ext cx="16272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D66890-AD6D-4099-A445-484591E5F9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94280" y="3547960"/>
                <a:ext cx="198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14:cNvPr>
              <p14:cNvContentPartPr/>
              <p14:nvPr/>
            </p14:nvContentPartPr>
            <p14:xfrm>
              <a:off x="6136400" y="3759640"/>
              <a:ext cx="143280" cy="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A03567-844A-4151-BCD7-156EA40B77D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18760" y="3741640"/>
                <a:ext cx="178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14:cNvPr>
              <p14:cNvContentPartPr/>
              <p14:nvPr/>
            </p14:nvContentPartPr>
            <p14:xfrm>
              <a:off x="6156920" y="3821920"/>
              <a:ext cx="141120" cy="2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34D421E-6AAD-4A26-AC98-487FA26142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138920" y="3803920"/>
                <a:ext cx="176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14:cNvPr>
              <p14:cNvContentPartPr/>
              <p14:nvPr/>
            </p14:nvContentPartPr>
            <p14:xfrm>
              <a:off x="6502160" y="3818320"/>
              <a:ext cx="122760" cy="13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E2B4000-B5FB-4A5F-AEF4-9932C04A64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84160" y="3800320"/>
                <a:ext cx="15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14:cNvPr>
              <p14:cNvContentPartPr/>
              <p14:nvPr/>
            </p14:nvContentPartPr>
            <p14:xfrm>
              <a:off x="6763880" y="3576040"/>
              <a:ext cx="1062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BDEFAF9-E0D7-4580-8244-4882AA62EE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45880" y="3558040"/>
                <a:ext cx="141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14:cNvPr>
              <p14:cNvContentPartPr/>
              <p14:nvPr/>
            </p14:nvContentPartPr>
            <p14:xfrm>
              <a:off x="6481640" y="3576040"/>
              <a:ext cx="1540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6A5259-D6B6-4741-8982-D7481A70BB5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64000" y="3558040"/>
                <a:ext cx="189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14:cNvPr>
              <p14:cNvContentPartPr/>
              <p14:nvPr/>
            </p14:nvContentPartPr>
            <p14:xfrm>
              <a:off x="5623760" y="3647680"/>
              <a:ext cx="403920" cy="303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ECDA9C-DEE2-49A0-A4ED-2CA42DB8F3B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5776" y="3630040"/>
                <a:ext cx="439528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14:cNvPr>
              <p14:cNvContentPartPr/>
              <p14:nvPr/>
            </p14:nvContentPartPr>
            <p14:xfrm>
              <a:off x="6948920" y="3553720"/>
              <a:ext cx="315000" cy="33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3BB916-675F-4608-B17C-A612079E610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31280" y="3536061"/>
                <a:ext cx="35064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14:cNvPr>
              <p14:cNvContentPartPr/>
              <p14:nvPr/>
            </p14:nvContentPartPr>
            <p14:xfrm>
              <a:off x="568280" y="4317640"/>
              <a:ext cx="258120" cy="25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715B676-40BE-4C3E-9BB5-6D32A7AFAB3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0640" y="4300000"/>
                <a:ext cx="293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14:cNvPr>
              <p14:cNvContentPartPr/>
              <p14:nvPr/>
            </p14:nvContentPartPr>
            <p14:xfrm>
              <a:off x="1249400" y="4316560"/>
              <a:ext cx="1182600" cy="396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B662A5-3BDA-45D2-AE3C-49D42F4358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1405" y="4298560"/>
                <a:ext cx="1218229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14:cNvPr>
              <p14:cNvContentPartPr/>
              <p14:nvPr/>
            </p14:nvContentPartPr>
            <p14:xfrm>
              <a:off x="2716040" y="4570360"/>
              <a:ext cx="105120" cy="156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5250CCD-203B-449B-A68B-87042D1CA4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8400" y="4552360"/>
                <a:ext cx="140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14:cNvPr>
              <p14:cNvContentPartPr/>
              <p14:nvPr/>
            </p14:nvContentPartPr>
            <p14:xfrm>
              <a:off x="3870560" y="4563880"/>
              <a:ext cx="162000" cy="129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4613E26-20E0-4C29-992B-D973D9D10ED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52560" y="4546240"/>
                <a:ext cx="19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14:cNvPr>
              <p14:cNvContentPartPr/>
              <p14:nvPr/>
            </p14:nvContentPartPr>
            <p14:xfrm>
              <a:off x="4478240" y="4311520"/>
              <a:ext cx="387360" cy="342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345702B-BB47-46CB-AF2E-96349D60F32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60223" y="4293880"/>
                <a:ext cx="423033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14:cNvPr>
              <p14:cNvContentPartPr/>
              <p14:nvPr/>
            </p14:nvContentPartPr>
            <p14:xfrm>
              <a:off x="4240280" y="4317640"/>
              <a:ext cx="139680" cy="296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225251C-15EB-46AB-92AF-B07A60BDDC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22640" y="4300000"/>
                <a:ext cx="1753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14:cNvPr>
              <p14:cNvContentPartPr/>
              <p14:nvPr/>
            </p14:nvContentPartPr>
            <p14:xfrm>
              <a:off x="3860480" y="4327720"/>
              <a:ext cx="233640" cy="186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8A0F774-36E5-4BA9-9C90-7DA9D137B97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42480" y="4310080"/>
                <a:ext cx="269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14:cNvPr>
              <p14:cNvContentPartPr/>
              <p14:nvPr/>
            </p14:nvContentPartPr>
            <p14:xfrm>
              <a:off x="2942480" y="4398640"/>
              <a:ext cx="757080" cy="29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97513C3-92FD-406A-AD3C-55F745C5CA0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24489" y="4381000"/>
                <a:ext cx="792703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14:cNvPr>
              <p14:cNvContentPartPr/>
              <p14:nvPr/>
            </p14:nvContentPartPr>
            <p14:xfrm>
              <a:off x="2671760" y="4327720"/>
              <a:ext cx="164880" cy="183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C22E56-3AAC-41E5-ADC5-D798A024C3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53760" y="4310080"/>
                <a:ext cx="200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14:cNvPr>
              <p14:cNvContentPartPr/>
              <p14:nvPr/>
            </p14:nvContentPartPr>
            <p14:xfrm>
              <a:off x="5120480" y="4409080"/>
              <a:ext cx="183600" cy="196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11C9DE8-2143-43FB-9785-9E439EF0C92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02480" y="4391440"/>
                <a:ext cx="219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14:cNvPr>
              <p14:cNvContentPartPr/>
              <p14:nvPr/>
            </p14:nvContentPartPr>
            <p14:xfrm>
              <a:off x="5607920" y="4285960"/>
              <a:ext cx="649800" cy="369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6D6A27A-8CDB-4159-B4A1-72B4DA3FA7B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90280" y="4268303"/>
                <a:ext cx="685440" cy="40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14:cNvPr>
              <p14:cNvContentPartPr/>
              <p14:nvPr/>
            </p14:nvContentPartPr>
            <p14:xfrm>
              <a:off x="7007960" y="4276960"/>
              <a:ext cx="317160" cy="3769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D8994BB-2FE0-4036-A433-CFE0D49D544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90320" y="4259320"/>
                <a:ext cx="3528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14:cNvPr>
              <p14:cNvContentPartPr/>
              <p14:nvPr/>
            </p14:nvContentPartPr>
            <p14:xfrm>
              <a:off x="6397040" y="4216120"/>
              <a:ext cx="503640" cy="509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CDD8638-7010-4C38-9CD9-5401802F23B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79400" y="4198120"/>
                <a:ext cx="5392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14:cNvPr>
              <p14:cNvContentPartPr/>
              <p14:nvPr/>
            </p14:nvContentPartPr>
            <p14:xfrm>
              <a:off x="7406480" y="4206040"/>
              <a:ext cx="1027800" cy="436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506838D-3D59-4C93-A62F-F5257843DA3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388480" y="4188400"/>
                <a:ext cx="106344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14:cNvPr>
              <p14:cNvContentPartPr/>
              <p14:nvPr/>
            </p14:nvContentPartPr>
            <p14:xfrm>
              <a:off x="1625240" y="5424640"/>
              <a:ext cx="171720" cy="10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37BD7F4-44D8-4F19-B6D6-C034D85F213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07240" y="5407000"/>
                <a:ext cx="207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14:cNvPr>
              <p14:cNvContentPartPr/>
              <p14:nvPr/>
            </p14:nvContentPartPr>
            <p14:xfrm>
              <a:off x="1625240" y="5523640"/>
              <a:ext cx="154080" cy="158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6118849-7D7E-4DA1-8D12-DCFF22EFD06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07240" y="5506000"/>
                <a:ext cx="189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14:cNvPr>
              <p14:cNvContentPartPr/>
              <p14:nvPr/>
            </p14:nvContentPartPr>
            <p14:xfrm>
              <a:off x="1147880" y="5304760"/>
              <a:ext cx="307800" cy="323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8734E37-9246-480A-8B31-BEA067ED1EF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30240" y="5287120"/>
                <a:ext cx="343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14:cNvPr>
              <p14:cNvContentPartPr/>
              <p14:nvPr/>
            </p14:nvContentPartPr>
            <p14:xfrm>
              <a:off x="578720" y="5323480"/>
              <a:ext cx="273600" cy="247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83DAC5C-6DA6-4FDD-A4D8-260DE8ACF38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61080" y="5305840"/>
                <a:ext cx="3092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14:cNvPr>
              <p14:cNvContentPartPr/>
              <p14:nvPr/>
            </p14:nvContentPartPr>
            <p14:xfrm>
              <a:off x="1989560" y="5140240"/>
              <a:ext cx="136800" cy="523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7F7B44-4320-4181-930F-889E740B7D5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971920" y="5122600"/>
                <a:ext cx="1724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14:cNvPr>
              <p14:cNvContentPartPr/>
              <p14:nvPr/>
            </p14:nvContentPartPr>
            <p14:xfrm>
              <a:off x="2255240" y="4876360"/>
              <a:ext cx="2142720" cy="731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D9FD923-C1B0-4EE2-BAA0-7E5B327954C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237597" y="4858720"/>
                <a:ext cx="2178366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BF78716-BF4F-44CA-A06A-5589B5DA5630}"/>
                  </a:ext>
                </a:extLst>
              </p14:cNvPr>
              <p14:cNvContentPartPr/>
              <p14:nvPr/>
            </p14:nvContentPartPr>
            <p14:xfrm>
              <a:off x="4571480" y="5075800"/>
              <a:ext cx="949320" cy="706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BF78716-BF4F-44CA-A06A-5589B5DA563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53833" y="5057800"/>
                <a:ext cx="984974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0F5661E-56C9-4885-A21B-8D6A5A9ACCBE}"/>
                  </a:ext>
                </a:extLst>
              </p14:cNvPr>
              <p14:cNvContentPartPr/>
              <p14:nvPr/>
            </p14:nvContentPartPr>
            <p14:xfrm>
              <a:off x="5657240" y="5181280"/>
              <a:ext cx="103680" cy="433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0F5661E-56C9-4885-A21B-8D6A5A9ACCB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39240" y="5163640"/>
                <a:ext cx="1393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BA577E7-BD37-4F0D-AEF4-7C733D5C81FF}"/>
                  </a:ext>
                </a:extLst>
              </p14:cNvPr>
              <p14:cNvContentPartPr/>
              <p14:nvPr/>
            </p14:nvContentPartPr>
            <p14:xfrm>
              <a:off x="5944160" y="5445160"/>
              <a:ext cx="373320" cy="168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BA577E7-BD37-4F0D-AEF4-7C733D5C81F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26520" y="5427520"/>
                <a:ext cx="408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058DD20-1125-494E-A931-758381DB4976}"/>
                  </a:ext>
                </a:extLst>
              </p14:cNvPr>
              <p14:cNvContentPartPr/>
              <p14:nvPr/>
            </p14:nvContentPartPr>
            <p14:xfrm>
              <a:off x="5933000" y="5209360"/>
              <a:ext cx="257760" cy="155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058DD20-1125-494E-A931-758381DB497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915000" y="5191720"/>
                <a:ext cx="293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11FF8F6-AD40-4232-A8B1-10C866C3C9B0}"/>
                  </a:ext>
                </a:extLst>
              </p14:cNvPr>
              <p14:cNvContentPartPr/>
              <p14:nvPr/>
            </p14:nvContentPartPr>
            <p14:xfrm>
              <a:off x="6390200" y="5367760"/>
              <a:ext cx="147600" cy="172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11FF8F6-AD40-4232-A8B1-10C866C3C9B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72560" y="5349760"/>
                <a:ext cx="183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4EF9D63-7081-4DC5-B9EE-C0702DD2C959}"/>
                  </a:ext>
                </a:extLst>
              </p14:cNvPr>
              <p14:cNvContentPartPr/>
              <p14:nvPr/>
            </p14:nvContentPartPr>
            <p14:xfrm>
              <a:off x="6662360" y="4945120"/>
              <a:ext cx="1466640" cy="756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4EF9D63-7081-4DC5-B9EE-C0702DD2C95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644716" y="4927480"/>
                <a:ext cx="1502289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9F6A204-409E-4375-A3FD-18EAD6278E6A}"/>
                  </a:ext>
                </a:extLst>
              </p14:cNvPr>
              <p14:cNvContentPartPr/>
              <p14:nvPr/>
            </p14:nvContentPartPr>
            <p14:xfrm>
              <a:off x="3098720" y="6258040"/>
              <a:ext cx="202320" cy="11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9F6A204-409E-4375-A3FD-18EAD6278E6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080720" y="6240400"/>
                <a:ext cx="237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43AB291-110C-4383-80A2-FCD012D35156}"/>
                  </a:ext>
                </a:extLst>
              </p14:cNvPr>
              <p14:cNvContentPartPr/>
              <p14:nvPr/>
            </p14:nvContentPartPr>
            <p14:xfrm>
              <a:off x="3128960" y="6360280"/>
              <a:ext cx="236880" cy="20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43AB291-110C-4383-80A2-FCD012D3515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110960" y="6342640"/>
                <a:ext cx="272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F98B5A3-AE91-48E2-9EC9-13AD606F84AB}"/>
                  </a:ext>
                </a:extLst>
              </p14:cNvPr>
              <p14:cNvContentPartPr/>
              <p14:nvPr/>
            </p14:nvContentPartPr>
            <p14:xfrm>
              <a:off x="2600480" y="6151120"/>
              <a:ext cx="328680" cy="331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F98B5A3-AE91-48E2-9EC9-13AD606F84A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582859" y="6133140"/>
                <a:ext cx="364281" cy="367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1D9384-595D-4F53-8FEF-553B7B7248FB}"/>
                  </a:ext>
                </a:extLst>
              </p14:cNvPr>
              <p14:cNvContentPartPr/>
              <p14:nvPr/>
            </p14:nvContentPartPr>
            <p14:xfrm>
              <a:off x="1676000" y="6044920"/>
              <a:ext cx="296640" cy="285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1D9384-595D-4F53-8FEF-553B7B7248F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658000" y="6027280"/>
                <a:ext cx="332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533DD12-1F3A-4775-9BFB-93CE84E0E104}"/>
                  </a:ext>
                </a:extLst>
              </p14:cNvPr>
              <p14:cNvContentPartPr/>
              <p14:nvPr/>
            </p14:nvContentPartPr>
            <p14:xfrm>
              <a:off x="3553400" y="6147520"/>
              <a:ext cx="1140840" cy="426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533DD12-1F3A-4775-9BFB-93CE84E0E10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535400" y="6129880"/>
                <a:ext cx="117648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C8559D8-ECE5-4B13-A457-6A176381BF33}"/>
                  </a:ext>
                </a:extLst>
              </p14:cNvPr>
              <p14:cNvContentPartPr/>
              <p14:nvPr/>
            </p14:nvContentPartPr>
            <p14:xfrm>
              <a:off x="5197520" y="6055000"/>
              <a:ext cx="115920" cy="231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C8559D8-ECE5-4B13-A457-6A176381BF3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179520" y="6037360"/>
                <a:ext cx="1515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C5B3FF-92DE-4C52-822B-3C1D07D39395}"/>
                  </a:ext>
                </a:extLst>
              </p14:cNvPr>
              <p14:cNvContentPartPr/>
              <p14:nvPr/>
            </p14:nvContentPartPr>
            <p14:xfrm>
              <a:off x="6107240" y="5862040"/>
              <a:ext cx="205920" cy="338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C5B3FF-92DE-4C52-822B-3C1D07D3939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089240" y="5844040"/>
                <a:ext cx="2415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A041544-0241-4D52-AA98-7943EBFC60E6}"/>
                  </a:ext>
                </a:extLst>
              </p14:cNvPr>
              <p14:cNvContentPartPr/>
              <p14:nvPr/>
            </p14:nvContentPartPr>
            <p14:xfrm>
              <a:off x="7365440" y="6305920"/>
              <a:ext cx="338040" cy="308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A041544-0241-4D52-AA98-7943EBFC60E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347440" y="6288280"/>
                <a:ext cx="373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3BBCE1B-7D3A-40C8-9578-5D4BAEF89386}"/>
                  </a:ext>
                </a:extLst>
              </p14:cNvPr>
              <p14:cNvContentPartPr/>
              <p14:nvPr/>
            </p14:nvContentPartPr>
            <p14:xfrm>
              <a:off x="7965200" y="6409600"/>
              <a:ext cx="243360" cy="42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3BBCE1B-7D3A-40C8-9578-5D4BAEF8938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947200" y="6391600"/>
                <a:ext cx="279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9955B62-670C-462B-B07F-98A7015FA718}"/>
                  </a:ext>
                </a:extLst>
              </p14:cNvPr>
              <p14:cNvContentPartPr/>
              <p14:nvPr/>
            </p14:nvContentPartPr>
            <p14:xfrm>
              <a:off x="6766040" y="6440920"/>
              <a:ext cx="256680" cy="154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9955B62-670C-462B-B07F-98A7015FA71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748400" y="6423280"/>
                <a:ext cx="292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58B54F2-78CB-4676-AFFF-1AB2F24EBDA4}"/>
                  </a:ext>
                </a:extLst>
              </p14:cNvPr>
              <p14:cNvContentPartPr/>
              <p14:nvPr/>
            </p14:nvContentPartPr>
            <p14:xfrm>
              <a:off x="6613400" y="5922880"/>
              <a:ext cx="399240" cy="325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58B54F2-78CB-4676-AFFF-1AB2F24EBDA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595416" y="5905240"/>
                <a:ext cx="434848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28C294A-1865-4F2D-A72B-BD9B6335D44F}"/>
                  </a:ext>
                </a:extLst>
              </p14:cNvPr>
              <p14:cNvContentPartPr/>
              <p14:nvPr/>
            </p14:nvContentPartPr>
            <p14:xfrm>
              <a:off x="5458160" y="5912800"/>
              <a:ext cx="543240" cy="389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28C294A-1865-4F2D-A72B-BD9B6335D44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440508" y="5895160"/>
                <a:ext cx="578904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E54A519-68E6-4FD5-A546-B21F76D36AE0}"/>
                  </a:ext>
                </a:extLst>
              </p14:cNvPr>
              <p14:cNvContentPartPr/>
              <p14:nvPr/>
            </p14:nvContentPartPr>
            <p14:xfrm>
              <a:off x="5332160" y="3920920"/>
              <a:ext cx="3301560" cy="10119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E54A519-68E6-4FD5-A546-B21F76D36AE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314160" y="3885280"/>
                <a:ext cx="333720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CEAF058-B48F-42A4-9353-59C99FEF9065}"/>
                  </a:ext>
                </a:extLst>
              </p14:cNvPr>
              <p14:cNvContentPartPr/>
              <p14:nvPr/>
            </p14:nvContentPartPr>
            <p14:xfrm>
              <a:off x="5562560" y="4071400"/>
              <a:ext cx="745200" cy="4680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CEAF058-B48F-42A4-9353-59C99FEF906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544920" y="4035400"/>
                <a:ext cx="780840" cy="5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6662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401F34-0153-4232-9D5B-61CB6AD6341E}"/>
                  </a:ext>
                </a:extLst>
              </p14:cNvPr>
              <p14:cNvContentPartPr/>
              <p14:nvPr/>
            </p14:nvContentPartPr>
            <p14:xfrm>
              <a:off x="3911240" y="478240"/>
              <a:ext cx="2143080" cy="3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401F34-0153-4232-9D5B-61CB6AD634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3240" y="442600"/>
                <a:ext cx="2178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1487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CDF972-3F16-4654-947A-68EAD88FAB61}"/>
                  </a:ext>
                </a:extLst>
              </p14:cNvPr>
              <p14:cNvContentPartPr/>
              <p14:nvPr/>
            </p14:nvContentPartPr>
            <p14:xfrm>
              <a:off x="1239320" y="831040"/>
              <a:ext cx="6887520" cy="46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CDF972-3F16-4654-947A-68EAD88FAB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21320" y="795400"/>
                <a:ext cx="6923160" cy="1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4971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2462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1243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2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1177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494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0EDF6D-1676-4743-B1B7-C93CCD9EA1A4}"/>
                  </a:ext>
                </a:extLst>
              </p14:cNvPr>
              <p14:cNvContentPartPr/>
              <p14:nvPr/>
            </p14:nvContentPartPr>
            <p14:xfrm>
              <a:off x="1117280" y="133000"/>
              <a:ext cx="7457040" cy="710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0EDF6D-1676-4743-B1B7-C93CCD9EA1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280" y="115000"/>
                <a:ext cx="749268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9516A7-0A8D-4C84-B6E9-DC04D07DDCEF}"/>
                  </a:ext>
                </a:extLst>
              </p14:cNvPr>
              <p14:cNvContentPartPr/>
              <p14:nvPr/>
            </p14:nvContentPartPr>
            <p14:xfrm>
              <a:off x="4961360" y="1493080"/>
              <a:ext cx="7200" cy="50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9516A7-0A8D-4C84-B6E9-DC04D07DDC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3360" y="1475440"/>
                <a:ext cx="42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4857B3-77A5-4877-BE81-8FEF5E0221E6}"/>
                  </a:ext>
                </a:extLst>
              </p14:cNvPr>
              <p14:cNvContentPartPr/>
              <p14:nvPr/>
            </p14:nvContentPartPr>
            <p14:xfrm>
              <a:off x="4963520" y="1638520"/>
              <a:ext cx="393840" cy="16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4857B3-77A5-4877-BE81-8FEF5E022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5520" y="1620880"/>
                <a:ext cx="4294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222136C-5545-45D5-BC97-759DE0225063}"/>
                  </a:ext>
                </a:extLst>
              </p14:cNvPr>
              <p14:cNvContentPartPr/>
              <p14:nvPr/>
            </p14:nvContentPartPr>
            <p14:xfrm>
              <a:off x="5071520" y="2273200"/>
              <a:ext cx="322200" cy="156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222136C-5545-45D5-BC97-759DE02250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3520" y="2255200"/>
                <a:ext cx="357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01E57B1-9BC4-432E-A4FC-837C457F5840}"/>
                  </a:ext>
                </a:extLst>
              </p14:cNvPr>
              <p14:cNvContentPartPr/>
              <p14:nvPr/>
            </p14:nvContentPartPr>
            <p14:xfrm>
              <a:off x="5648960" y="1340800"/>
              <a:ext cx="2620800" cy="1401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01E57B1-9BC4-432E-A4FC-837C457F58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1320" y="1322800"/>
                <a:ext cx="2656440" cy="14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DDF9E60-6868-449C-9226-D82F98966963}"/>
                  </a:ext>
                </a:extLst>
              </p14:cNvPr>
              <p14:cNvContentPartPr/>
              <p14:nvPr/>
            </p14:nvContentPartPr>
            <p14:xfrm>
              <a:off x="578720" y="1410640"/>
              <a:ext cx="4073760" cy="1812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DDF9E60-6868-449C-9226-D82F989669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078" y="1392640"/>
                <a:ext cx="4109403" cy="1848600"/>
              </a:xfrm>
              <a:prstGeom prst="rect">
                <a:avLst/>
              </a:prstGeom>
            </p:spPr>
          </p:pic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FE84EE50-C430-4C72-9FB1-32F5BC97B4D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0000" t="12296" r="23750" b="54444"/>
          <a:stretch/>
        </p:blipFill>
        <p:spPr>
          <a:xfrm>
            <a:off x="6091400" y="2921980"/>
            <a:ext cx="2620800" cy="3735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B9D9DD0-DCD8-4E87-AE2F-73C1192272B1}"/>
                  </a:ext>
                </a:extLst>
              </p14:cNvPr>
              <p14:cNvContentPartPr/>
              <p14:nvPr/>
            </p14:nvContentPartPr>
            <p14:xfrm>
              <a:off x="3108440" y="4389280"/>
              <a:ext cx="2844000" cy="2277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B9D9DD0-DCD8-4E87-AE2F-73C119227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90800" y="4371640"/>
                <a:ext cx="2879640" cy="23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3672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14:cNvPr>
              <p14:cNvContentPartPr/>
              <p14:nvPr/>
            </p14:nvContentPartPr>
            <p14:xfrm>
              <a:off x="5994840" y="3362920"/>
              <a:ext cx="151920" cy="50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77200" y="3344920"/>
                <a:ext cx="1875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14:cNvPr>
              <p14:cNvContentPartPr/>
              <p14:nvPr/>
            </p14:nvContentPartPr>
            <p14:xfrm>
              <a:off x="6949200" y="3576040"/>
              <a:ext cx="1616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1200" y="35580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14:cNvPr>
              <p14:cNvContentPartPr/>
              <p14:nvPr/>
            </p14:nvContentPartPr>
            <p14:xfrm>
              <a:off x="6979440" y="3636880"/>
              <a:ext cx="162720" cy="2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1440" y="3618880"/>
                <a:ext cx="198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14:cNvPr>
              <p14:cNvContentPartPr/>
              <p14:nvPr/>
            </p14:nvContentPartPr>
            <p14:xfrm>
              <a:off x="7284360" y="3331960"/>
              <a:ext cx="87516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66360" y="3314305"/>
                <a:ext cx="910800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14:cNvPr>
              <p14:cNvContentPartPr/>
              <p14:nvPr/>
            </p14:nvContentPartPr>
            <p14:xfrm>
              <a:off x="6479400" y="3489280"/>
              <a:ext cx="350640" cy="27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1400" y="3471280"/>
                <a:ext cx="386280" cy="3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1838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14:cNvPr>
              <p14:cNvContentPartPr/>
              <p14:nvPr/>
            </p14:nvContentPartPr>
            <p14:xfrm>
              <a:off x="5994840" y="3362920"/>
              <a:ext cx="151920" cy="50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77200" y="3344920"/>
                <a:ext cx="1875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14:cNvPr>
              <p14:cNvContentPartPr/>
              <p14:nvPr/>
            </p14:nvContentPartPr>
            <p14:xfrm>
              <a:off x="6949200" y="3576040"/>
              <a:ext cx="1616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1200" y="35580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14:cNvPr>
              <p14:cNvContentPartPr/>
              <p14:nvPr/>
            </p14:nvContentPartPr>
            <p14:xfrm>
              <a:off x="6979440" y="3636880"/>
              <a:ext cx="162720" cy="2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1440" y="3618880"/>
                <a:ext cx="198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14:cNvPr>
              <p14:cNvContentPartPr/>
              <p14:nvPr/>
            </p14:nvContentPartPr>
            <p14:xfrm>
              <a:off x="7284360" y="3331960"/>
              <a:ext cx="87516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66360" y="3314305"/>
                <a:ext cx="910800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14:cNvPr>
              <p14:cNvContentPartPr/>
              <p14:nvPr/>
            </p14:nvContentPartPr>
            <p14:xfrm>
              <a:off x="6479400" y="3489280"/>
              <a:ext cx="350640" cy="27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1400" y="3471280"/>
                <a:ext cx="386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14:cNvPr>
              <p14:cNvContentPartPr/>
              <p14:nvPr/>
            </p14:nvContentPartPr>
            <p14:xfrm>
              <a:off x="1680240" y="4124680"/>
              <a:ext cx="337320" cy="32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62240" y="4106680"/>
                <a:ext cx="3729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14:cNvPr>
              <p14:cNvContentPartPr/>
              <p14:nvPr/>
            </p14:nvContentPartPr>
            <p14:xfrm>
              <a:off x="693480" y="4063480"/>
              <a:ext cx="466200" cy="27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5840" y="4045840"/>
                <a:ext cx="50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14:cNvPr>
              <p14:cNvContentPartPr/>
              <p14:nvPr/>
            </p14:nvContentPartPr>
            <p14:xfrm>
              <a:off x="2174160" y="4283440"/>
              <a:ext cx="18792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56160" y="4265440"/>
                <a:ext cx="223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14:cNvPr>
              <p14:cNvContentPartPr/>
              <p14:nvPr/>
            </p14:nvContentPartPr>
            <p14:xfrm>
              <a:off x="2214480" y="4370560"/>
              <a:ext cx="163800" cy="10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96480" y="435256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14:cNvPr>
              <p14:cNvContentPartPr/>
              <p14:nvPr/>
            </p14:nvContentPartPr>
            <p14:xfrm>
              <a:off x="3626760" y="4301080"/>
              <a:ext cx="173160" cy="1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08760" y="4283080"/>
                <a:ext cx="20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14:cNvPr>
              <p14:cNvContentPartPr/>
              <p14:nvPr/>
            </p14:nvContentPartPr>
            <p14:xfrm>
              <a:off x="3919440" y="4124680"/>
              <a:ext cx="458640" cy="285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1440" y="4106680"/>
                <a:ext cx="494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14:cNvPr>
              <p14:cNvContentPartPr/>
              <p14:nvPr/>
            </p14:nvContentPartPr>
            <p14:xfrm>
              <a:off x="2520480" y="4202800"/>
              <a:ext cx="947160" cy="218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02833" y="4184830"/>
                <a:ext cx="982814" cy="2541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4155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14:cNvPr>
              <p14:cNvContentPartPr/>
              <p14:nvPr/>
            </p14:nvContentPartPr>
            <p14:xfrm>
              <a:off x="5994840" y="3362920"/>
              <a:ext cx="151920" cy="50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77200" y="3344920"/>
                <a:ext cx="1875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14:cNvPr>
              <p14:cNvContentPartPr/>
              <p14:nvPr/>
            </p14:nvContentPartPr>
            <p14:xfrm>
              <a:off x="6949200" y="3576040"/>
              <a:ext cx="1616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1200" y="35580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14:cNvPr>
              <p14:cNvContentPartPr/>
              <p14:nvPr/>
            </p14:nvContentPartPr>
            <p14:xfrm>
              <a:off x="6979440" y="3636880"/>
              <a:ext cx="162720" cy="2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1440" y="3618880"/>
                <a:ext cx="198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14:cNvPr>
              <p14:cNvContentPartPr/>
              <p14:nvPr/>
            </p14:nvContentPartPr>
            <p14:xfrm>
              <a:off x="7284360" y="3331960"/>
              <a:ext cx="87516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66360" y="3314305"/>
                <a:ext cx="910800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14:cNvPr>
              <p14:cNvContentPartPr/>
              <p14:nvPr/>
            </p14:nvContentPartPr>
            <p14:xfrm>
              <a:off x="6479400" y="3489280"/>
              <a:ext cx="350640" cy="27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1400" y="3471280"/>
                <a:ext cx="386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14:cNvPr>
              <p14:cNvContentPartPr/>
              <p14:nvPr/>
            </p14:nvContentPartPr>
            <p14:xfrm>
              <a:off x="1680240" y="4124680"/>
              <a:ext cx="337320" cy="32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62240" y="4106680"/>
                <a:ext cx="3729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14:cNvPr>
              <p14:cNvContentPartPr/>
              <p14:nvPr/>
            </p14:nvContentPartPr>
            <p14:xfrm>
              <a:off x="693480" y="4063480"/>
              <a:ext cx="466200" cy="27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5840" y="4045840"/>
                <a:ext cx="50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14:cNvPr>
              <p14:cNvContentPartPr/>
              <p14:nvPr/>
            </p14:nvContentPartPr>
            <p14:xfrm>
              <a:off x="2174160" y="4283440"/>
              <a:ext cx="18792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56160" y="4265440"/>
                <a:ext cx="223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14:cNvPr>
              <p14:cNvContentPartPr/>
              <p14:nvPr/>
            </p14:nvContentPartPr>
            <p14:xfrm>
              <a:off x="2214480" y="4370560"/>
              <a:ext cx="163800" cy="10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96480" y="435256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14:cNvPr>
              <p14:cNvContentPartPr/>
              <p14:nvPr/>
            </p14:nvContentPartPr>
            <p14:xfrm>
              <a:off x="3626760" y="4301080"/>
              <a:ext cx="173160" cy="1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08760" y="4283080"/>
                <a:ext cx="20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14:cNvPr>
              <p14:cNvContentPartPr/>
              <p14:nvPr/>
            </p14:nvContentPartPr>
            <p14:xfrm>
              <a:off x="3919440" y="4124680"/>
              <a:ext cx="458640" cy="285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1440" y="4106680"/>
                <a:ext cx="494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14:cNvPr>
              <p14:cNvContentPartPr/>
              <p14:nvPr/>
            </p14:nvContentPartPr>
            <p14:xfrm>
              <a:off x="2520480" y="4202800"/>
              <a:ext cx="947160" cy="218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02833" y="4184830"/>
                <a:ext cx="982814" cy="25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14:cNvPr>
              <p14:cNvContentPartPr/>
              <p14:nvPr/>
            </p14:nvContentPartPr>
            <p14:xfrm>
              <a:off x="4632600" y="4124680"/>
              <a:ext cx="241200" cy="28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14600" y="4106680"/>
                <a:ext cx="2768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14:cNvPr>
              <p14:cNvContentPartPr/>
              <p14:nvPr/>
            </p14:nvContentPartPr>
            <p14:xfrm>
              <a:off x="6187080" y="4185520"/>
              <a:ext cx="161640" cy="1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69440" y="4167520"/>
                <a:ext cx="197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14:cNvPr>
              <p14:cNvContentPartPr/>
              <p14:nvPr/>
            </p14:nvContentPartPr>
            <p14:xfrm>
              <a:off x="6237840" y="4256080"/>
              <a:ext cx="152280" cy="21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20200" y="4238440"/>
                <a:ext cx="18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14:cNvPr>
              <p14:cNvContentPartPr/>
              <p14:nvPr/>
            </p14:nvContentPartPr>
            <p14:xfrm>
              <a:off x="5728440" y="4072480"/>
              <a:ext cx="355320" cy="307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10440" y="4054819"/>
                <a:ext cx="39096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14:cNvPr>
              <p14:cNvContentPartPr/>
              <p14:nvPr/>
            </p14:nvContentPartPr>
            <p14:xfrm>
              <a:off x="5181240" y="4114240"/>
              <a:ext cx="457560" cy="326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63240" y="4096600"/>
                <a:ext cx="493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14:cNvPr>
              <p14:cNvContentPartPr/>
              <p14:nvPr/>
            </p14:nvContentPartPr>
            <p14:xfrm>
              <a:off x="6571560" y="4073920"/>
              <a:ext cx="518760" cy="314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53560" y="4056280"/>
                <a:ext cx="5544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14:cNvPr>
              <p14:cNvContentPartPr/>
              <p14:nvPr/>
            </p14:nvContentPartPr>
            <p14:xfrm>
              <a:off x="3057600" y="3271120"/>
              <a:ext cx="743400" cy="762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39960" y="3253120"/>
                <a:ext cx="7790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14:cNvPr>
              <p14:cNvContentPartPr/>
              <p14:nvPr/>
            </p14:nvContentPartPr>
            <p14:xfrm>
              <a:off x="7216680" y="4205680"/>
              <a:ext cx="127800" cy="20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98680" y="4187680"/>
                <a:ext cx="16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F2B3771-C1BC-4841-8F4A-FDEA6CDCA132}"/>
                  </a:ext>
                </a:extLst>
              </p14:cNvPr>
              <p14:cNvContentPartPr/>
              <p14:nvPr/>
            </p14:nvContentPartPr>
            <p14:xfrm>
              <a:off x="7497840" y="3963760"/>
              <a:ext cx="755280" cy="344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F2B3771-C1BC-4841-8F4A-FDEA6CDCA13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79849" y="3946102"/>
                <a:ext cx="790903" cy="3798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3173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14:cNvPr>
              <p14:cNvContentPartPr/>
              <p14:nvPr/>
            </p14:nvContentPartPr>
            <p14:xfrm>
              <a:off x="5994840" y="3362920"/>
              <a:ext cx="151920" cy="50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77200" y="3344920"/>
                <a:ext cx="1875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14:cNvPr>
              <p14:cNvContentPartPr/>
              <p14:nvPr/>
            </p14:nvContentPartPr>
            <p14:xfrm>
              <a:off x="6949200" y="3576040"/>
              <a:ext cx="1616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1200" y="35580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14:cNvPr>
              <p14:cNvContentPartPr/>
              <p14:nvPr/>
            </p14:nvContentPartPr>
            <p14:xfrm>
              <a:off x="6979440" y="3636880"/>
              <a:ext cx="162720" cy="2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1440" y="3618880"/>
                <a:ext cx="198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14:cNvPr>
              <p14:cNvContentPartPr/>
              <p14:nvPr/>
            </p14:nvContentPartPr>
            <p14:xfrm>
              <a:off x="7284360" y="3331960"/>
              <a:ext cx="87516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66360" y="3314305"/>
                <a:ext cx="910800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14:cNvPr>
              <p14:cNvContentPartPr/>
              <p14:nvPr/>
            </p14:nvContentPartPr>
            <p14:xfrm>
              <a:off x="6479400" y="3489280"/>
              <a:ext cx="350640" cy="27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1400" y="3471280"/>
                <a:ext cx="386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14:cNvPr>
              <p14:cNvContentPartPr/>
              <p14:nvPr/>
            </p14:nvContentPartPr>
            <p14:xfrm>
              <a:off x="1680240" y="4124680"/>
              <a:ext cx="337320" cy="32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62240" y="4106680"/>
                <a:ext cx="3729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14:cNvPr>
              <p14:cNvContentPartPr/>
              <p14:nvPr/>
            </p14:nvContentPartPr>
            <p14:xfrm>
              <a:off x="693480" y="4063480"/>
              <a:ext cx="466200" cy="27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5840" y="4045840"/>
                <a:ext cx="50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14:cNvPr>
              <p14:cNvContentPartPr/>
              <p14:nvPr/>
            </p14:nvContentPartPr>
            <p14:xfrm>
              <a:off x="2174160" y="4283440"/>
              <a:ext cx="18792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56160" y="4265440"/>
                <a:ext cx="223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14:cNvPr>
              <p14:cNvContentPartPr/>
              <p14:nvPr/>
            </p14:nvContentPartPr>
            <p14:xfrm>
              <a:off x="2214480" y="4370560"/>
              <a:ext cx="163800" cy="10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96480" y="435256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14:cNvPr>
              <p14:cNvContentPartPr/>
              <p14:nvPr/>
            </p14:nvContentPartPr>
            <p14:xfrm>
              <a:off x="3626760" y="4301080"/>
              <a:ext cx="173160" cy="1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08760" y="4283080"/>
                <a:ext cx="20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14:cNvPr>
              <p14:cNvContentPartPr/>
              <p14:nvPr/>
            </p14:nvContentPartPr>
            <p14:xfrm>
              <a:off x="3919440" y="4124680"/>
              <a:ext cx="458640" cy="285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1440" y="4106680"/>
                <a:ext cx="494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14:cNvPr>
              <p14:cNvContentPartPr/>
              <p14:nvPr/>
            </p14:nvContentPartPr>
            <p14:xfrm>
              <a:off x="2520480" y="4202800"/>
              <a:ext cx="947160" cy="218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02833" y="4184830"/>
                <a:ext cx="982814" cy="25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14:cNvPr>
              <p14:cNvContentPartPr/>
              <p14:nvPr/>
            </p14:nvContentPartPr>
            <p14:xfrm>
              <a:off x="4632600" y="4124680"/>
              <a:ext cx="241200" cy="28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14600" y="4106680"/>
                <a:ext cx="2768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14:cNvPr>
              <p14:cNvContentPartPr/>
              <p14:nvPr/>
            </p14:nvContentPartPr>
            <p14:xfrm>
              <a:off x="6187080" y="4185520"/>
              <a:ext cx="161640" cy="1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69440" y="4167520"/>
                <a:ext cx="197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14:cNvPr>
              <p14:cNvContentPartPr/>
              <p14:nvPr/>
            </p14:nvContentPartPr>
            <p14:xfrm>
              <a:off x="6237840" y="4256080"/>
              <a:ext cx="152280" cy="21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20200" y="4238440"/>
                <a:ext cx="18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14:cNvPr>
              <p14:cNvContentPartPr/>
              <p14:nvPr/>
            </p14:nvContentPartPr>
            <p14:xfrm>
              <a:off x="5728440" y="4072480"/>
              <a:ext cx="355320" cy="307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10440" y="4054819"/>
                <a:ext cx="39096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14:cNvPr>
              <p14:cNvContentPartPr/>
              <p14:nvPr/>
            </p14:nvContentPartPr>
            <p14:xfrm>
              <a:off x="5181240" y="4114240"/>
              <a:ext cx="457560" cy="326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63240" y="4096600"/>
                <a:ext cx="493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14:cNvPr>
              <p14:cNvContentPartPr/>
              <p14:nvPr/>
            </p14:nvContentPartPr>
            <p14:xfrm>
              <a:off x="6571560" y="4073920"/>
              <a:ext cx="518760" cy="314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53560" y="4056280"/>
                <a:ext cx="5544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14:cNvPr>
              <p14:cNvContentPartPr/>
              <p14:nvPr/>
            </p14:nvContentPartPr>
            <p14:xfrm>
              <a:off x="3057600" y="3271120"/>
              <a:ext cx="743400" cy="762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39960" y="3253120"/>
                <a:ext cx="7790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14:cNvPr>
              <p14:cNvContentPartPr/>
              <p14:nvPr/>
            </p14:nvContentPartPr>
            <p14:xfrm>
              <a:off x="7216680" y="4205680"/>
              <a:ext cx="127800" cy="20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98680" y="4187680"/>
                <a:ext cx="16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14:cNvPr>
              <p14:cNvContentPartPr/>
              <p14:nvPr/>
            </p14:nvContentPartPr>
            <p14:xfrm>
              <a:off x="7497840" y="3981400"/>
              <a:ext cx="721800" cy="32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79849" y="3963760"/>
                <a:ext cx="757422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14:cNvPr>
              <p14:cNvContentPartPr/>
              <p14:nvPr/>
            </p14:nvContentPartPr>
            <p14:xfrm>
              <a:off x="852960" y="4683400"/>
              <a:ext cx="313920" cy="299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5320" y="4665400"/>
                <a:ext cx="3495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14:cNvPr>
              <p14:cNvContentPartPr/>
              <p14:nvPr/>
            </p14:nvContentPartPr>
            <p14:xfrm>
              <a:off x="2366760" y="4874920"/>
              <a:ext cx="183240" cy="32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49120" y="4857280"/>
                <a:ext cx="218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14:cNvPr>
              <p14:cNvContentPartPr/>
              <p14:nvPr/>
            </p14:nvContentPartPr>
            <p14:xfrm>
              <a:off x="2397720" y="4967440"/>
              <a:ext cx="181800" cy="12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79720" y="494980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14:cNvPr>
              <p14:cNvContentPartPr/>
              <p14:nvPr/>
            </p14:nvContentPartPr>
            <p14:xfrm>
              <a:off x="1828560" y="4652440"/>
              <a:ext cx="375120" cy="439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10560" y="4634786"/>
                <a:ext cx="410760" cy="474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14:cNvPr>
              <p14:cNvContentPartPr/>
              <p14:nvPr/>
            </p14:nvContentPartPr>
            <p14:xfrm>
              <a:off x="8117760" y="3974200"/>
              <a:ext cx="101520" cy="90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99760" y="3956560"/>
                <a:ext cx="137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14:cNvPr>
              <p14:cNvContentPartPr/>
              <p14:nvPr/>
            </p14:nvContentPartPr>
            <p14:xfrm>
              <a:off x="2904600" y="4704280"/>
              <a:ext cx="107640" cy="215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86960" y="4686280"/>
                <a:ext cx="143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14:cNvPr>
              <p14:cNvContentPartPr/>
              <p14:nvPr/>
            </p14:nvContentPartPr>
            <p14:xfrm>
              <a:off x="2865000" y="4977520"/>
              <a:ext cx="354960" cy="12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47000" y="4959520"/>
                <a:ext cx="39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14:cNvPr>
              <p14:cNvContentPartPr/>
              <p14:nvPr/>
            </p14:nvContentPartPr>
            <p14:xfrm>
              <a:off x="3037440" y="5035120"/>
              <a:ext cx="293040" cy="126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19440" y="5017120"/>
                <a:ext cx="328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14:cNvPr>
              <p14:cNvContentPartPr/>
              <p14:nvPr/>
            </p14:nvContentPartPr>
            <p14:xfrm>
              <a:off x="3169560" y="4683400"/>
              <a:ext cx="183960" cy="214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51560" y="4665430"/>
                <a:ext cx="21960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14:cNvPr>
              <p14:cNvContentPartPr/>
              <p14:nvPr/>
            </p14:nvContentPartPr>
            <p14:xfrm>
              <a:off x="3931680" y="4977880"/>
              <a:ext cx="141840" cy="2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13680" y="4959880"/>
                <a:ext cx="177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14:cNvPr>
              <p14:cNvContentPartPr/>
              <p14:nvPr/>
            </p14:nvContentPartPr>
            <p14:xfrm>
              <a:off x="3491760" y="4835680"/>
              <a:ext cx="293400" cy="29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73760" y="4818040"/>
                <a:ext cx="329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14:cNvPr>
              <p14:cNvContentPartPr/>
              <p14:nvPr/>
            </p14:nvContentPartPr>
            <p14:xfrm>
              <a:off x="4337760" y="5001280"/>
              <a:ext cx="235800" cy="109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20120" y="4983280"/>
                <a:ext cx="271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14:cNvPr>
              <p14:cNvContentPartPr/>
              <p14:nvPr/>
            </p14:nvContentPartPr>
            <p14:xfrm>
              <a:off x="4307520" y="4719040"/>
              <a:ext cx="234360" cy="227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89880" y="4701068"/>
                <a:ext cx="27000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14:cNvPr>
              <p14:cNvContentPartPr/>
              <p14:nvPr/>
            </p14:nvContentPartPr>
            <p14:xfrm>
              <a:off x="4695240" y="4684840"/>
              <a:ext cx="424080" cy="366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77585" y="4667183"/>
                <a:ext cx="459750" cy="4021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205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14:cNvPr>
              <p14:cNvContentPartPr/>
              <p14:nvPr/>
            </p14:nvContentPartPr>
            <p14:xfrm>
              <a:off x="5994840" y="3362920"/>
              <a:ext cx="151920" cy="50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77200" y="3344920"/>
                <a:ext cx="1875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14:cNvPr>
              <p14:cNvContentPartPr/>
              <p14:nvPr/>
            </p14:nvContentPartPr>
            <p14:xfrm>
              <a:off x="6949200" y="3576040"/>
              <a:ext cx="1616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1200" y="35580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14:cNvPr>
              <p14:cNvContentPartPr/>
              <p14:nvPr/>
            </p14:nvContentPartPr>
            <p14:xfrm>
              <a:off x="6979440" y="3636880"/>
              <a:ext cx="162720" cy="2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1440" y="3618880"/>
                <a:ext cx="198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14:cNvPr>
              <p14:cNvContentPartPr/>
              <p14:nvPr/>
            </p14:nvContentPartPr>
            <p14:xfrm>
              <a:off x="7284360" y="3331960"/>
              <a:ext cx="87516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66360" y="3314305"/>
                <a:ext cx="910800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14:cNvPr>
              <p14:cNvContentPartPr/>
              <p14:nvPr/>
            </p14:nvContentPartPr>
            <p14:xfrm>
              <a:off x="6479400" y="3489280"/>
              <a:ext cx="350640" cy="27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1400" y="3471280"/>
                <a:ext cx="386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14:cNvPr>
              <p14:cNvContentPartPr/>
              <p14:nvPr/>
            </p14:nvContentPartPr>
            <p14:xfrm>
              <a:off x="1680240" y="4124680"/>
              <a:ext cx="337320" cy="32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62240" y="4106680"/>
                <a:ext cx="3729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14:cNvPr>
              <p14:cNvContentPartPr/>
              <p14:nvPr/>
            </p14:nvContentPartPr>
            <p14:xfrm>
              <a:off x="693480" y="4063480"/>
              <a:ext cx="466200" cy="27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5840" y="4045840"/>
                <a:ext cx="50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14:cNvPr>
              <p14:cNvContentPartPr/>
              <p14:nvPr/>
            </p14:nvContentPartPr>
            <p14:xfrm>
              <a:off x="2174160" y="4283440"/>
              <a:ext cx="18792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56160" y="4265440"/>
                <a:ext cx="223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14:cNvPr>
              <p14:cNvContentPartPr/>
              <p14:nvPr/>
            </p14:nvContentPartPr>
            <p14:xfrm>
              <a:off x="2214480" y="4370560"/>
              <a:ext cx="163800" cy="10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96480" y="435256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14:cNvPr>
              <p14:cNvContentPartPr/>
              <p14:nvPr/>
            </p14:nvContentPartPr>
            <p14:xfrm>
              <a:off x="3626760" y="4301080"/>
              <a:ext cx="173160" cy="1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08760" y="4283080"/>
                <a:ext cx="20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14:cNvPr>
              <p14:cNvContentPartPr/>
              <p14:nvPr/>
            </p14:nvContentPartPr>
            <p14:xfrm>
              <a:off x="3919440" y="4124680"/>
              <a:ext cx="458640" cy="285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1440" y="4106680"/>
                <a:ext cx="494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14:cNvPr>
              <p14:cNvContentPartPr/>
              <p14:nvPr/>
            </p14:nvContentPartPr>
            <p14:xfrm>
              <a:off x="2520480" y="4202800"/>
              <a:ext cx="947160" cy="218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02833" y="4184830"/>
                <a:ext cx="982814" cy="25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14:cNvPr>
              <p14:cNvContentPartPr/>
              <p14:nvPr/>
            </p14:nvContentPartPr>
            <p14:xfrm>
              <a:off x="4632600" y="4124680"/>
              <a:ext cx="241200" cy="28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14600" y="4106680"/>
                <a:ext cx="2768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14:cNvPr>
              <p14:cNvContentPartPr/>
              <p14:nvPr/>
            </p14:nvContentPartPr>
            <p14:xfrm>
              <a:off x="6187080" y="4185520"/>
              <a:ext cx="161640" cy="1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69440" y="4167520"/>
                <a:ext cx="197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14:cNvPr>
              <p14:cNvContentPartPr/>
              <p14:nvPr/>
            </p14:nvContentPartPr>
            <p14:xfrm>
              <a:off x="6237840" y="4256080"/>
              <a:ext cx="152280" cy="21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20200" y="4238440"/>
                <a:ext cx="18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14:cNvPr>
              <p14:cNvContentPartPr/>
              <p14:nvPr/>
            </p14:nvContentPartPr>
            <p14:xfrm>
              <a:off x="5728440" y="4072480"/>
              <a:ext cx="355320" cy="307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10440" y="4054819"/>
                <a:ext cx="39096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14:cNvPr>
              <p14:cNvContentPartPr/>
              <p14:nvPr/>
            </p14:nvContentPartPr>
            <p14:xfrm>
              <a:off x="5181240" y="4114240"/>
              <a:ext cx="457560" cy="326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63240" y="4096600"/>
                <a:ext cx="493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14:cNvPr>
              <p14:cNvContentPartPr/>
              <p14:nvPr/>
            </p14:nvContentPartPr>
            <p14:xfrm>
              <a:off x="6571560" y="4073920"/>
              <a:ext cx="518760" cy="314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53560" y="4056280"/>
                <a:ext cx="5544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14:cNvPr>
              <p14:cNvContentPartPr/>
              <p14:nvPr/>
            </p14:nvContentPartPr>
            <p14:xfrm>
              <a:off x="3057600" y="3271120"/>
              <a:ext cx="743400" cy="762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39960" y="3253120"/>
                <a:ext cx="7790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14:cNvPr>
              <p14:cNvContentPartPr/>
              <p14:nvPr/>
            </p14:nvContentPartPr>
            <p14:xfrm>
              <a:off x="7216680" y="4205680"/>
              <a:ext cx="127800" cy="20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98680" y="4187680"/>
                <a:ext cx="16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14:cNvPr>
              <p14:cNvContentPartPr/>
              <p14:nvPr/>
            </p14:nvContentPartPr>
            <p14:xfrm>
              <a:off x="7497840" y="3981400"/>
              <a:ext cx="721800" cy="32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79849" y="3963760"/>
                <a:ext cx="757422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14:cNvPr>
              <p14:cNvContentPartPr/>
              <p14:nvPr/>
            </p14:nvContentPartPr>
            <p14:xfrm>
              <a:off x="852960" y="4683400"/>
              <a:ext cx="313920" cy="299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5320" y="4665400"/>
                <a:ext cx="3495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14:cNvPr>
              <p14:cNvContentPartPr/>
              <p14:nvPr/>
            </p14:nvContentPartPr>
            <p14:xfrm>
              <a:off x="2366760" y="4874920"/>
              <a:ext cx="183240" cy="32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49120" y="4857280"/>
                <a:ext cx="218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14:cNvPr>
              <p14:cNvContentPartPr/>
              <p14:nvPr/>
            </p14:nvContentPartPr>
            <p14:xfrm>
              <a:off x="2397720" y="4967440"/>
              <a:ext cx="181800" cy="12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79720" y="494980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14:cNvPr>
              <p14:cNvContentPartPr/>
              <p14:nvPr/>
            </p14:nvContentPartPr>
            <p14:xfrm>
              <a:off x="1828560" y="4797520"/>
              <a:ext cx="273240" cy="293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10560" y="4779520"/>
                <a:ext cx="308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14:cNvPr>
              <p14:cNvContentPartPr/>
              <p14:nvPr/>
            </p14:nvContentPartPr>
            <p14:xfrm>
              <a:off x="8117760" y="3974200"/>
              <a:ext cx="101520" cy="90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99760" y="3956560"/>
                <a:ext cx="137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14:cNvPr>
              <p14:cNvContentPartPr/>
              <p14:nvPr/>
            </p14:nvContentPartPr>
            <p14:xfrm>
              <a:off x="2904600" y="4704280"/>
              <a:ext cx="107640" cy="215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86960" y="4686280"/>
                <a:ext cx="143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14:cNvPr>
              <p14:cNvContentPartPr/>
              <p14:nvPr/>
            </p14:nvContentPartPr>
            <p14:xfrm>
              <a:off x="2865000" y="4977520"/>
              <a:ext cx="354960" cy="12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47000" y="4959520"/>
                <a:ext cx="39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14:cNvPr>
              <p14:cNvContentPartPr/>
              <p14:nvPr/>
            </p14:nvContentPartPr>
            <p14:xfrm>
              <a:off x="3037440" y="5035120"/>
              <a:ext cx="293040" cy="126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19440" y="5017120"/>
                <a:ext cx="328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14:cNvPr>
              <p14:cNvContentPartPr/>
              <p14:nvPr/>
            </p14:nvContentPartPr>
            <p14:xfrm>
              <a:off x="3169560" y="4683400"/>
              <a:ext cx="183960" cy="214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51560" y="4665430"/>
                <a:ext cx="21960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14:cNvPr>
              <p14:cNvContentPartPr/>
              <p14:nvPr/>
            </p14:nvContentPartPr>
            <p14:xfrm>
              <a:off x="3931680" y="4977880"/>
              <a:ext cx="141840" cy="2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13680" y="4959880"/>
                <a:ext cx="177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14:cNvPr>
              <p14:cNvContentPartPr/>
              <p14:nvPr/>
            </p14:nvContentPartPr>
            <p14:xfrm>
              <a:off x="3491760" y="4835680"/>
              <a:ext cx="293400" cy="29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73760" y="4818040"/>
                <a:ext cx="329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14:cNvPr>
              <p14:cNvContentPartPr/>
              <p14:nvPr/>
            </p14:nvContentPartPr>
            <p14:xfrm>
              <a:off x="4337760" y="5001280"/>
              <a:ext cx="235800" cy="109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20120" y="4983280"/>
                <a:ext cx="271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14:cNvPr>
              <p14:cNvContentPartPr/>
              <p14:nvPr/>
            </p14:nvContentPartPr>
            <p14:xfrm>
              <a:off x="4307520" y="4719040"/>
              <a:ext cx="234360" cy="227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89880" y="4701068"/>
                <a:ext cx="27000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14:cNvPr>
              <p14:cNvContentPartPr/>
              <p14:nvPr/>
            </p14:nvContentPartPr>
            <p14:xfrm>
              <a:off x="4695240" y="4684840"/>
              <a:ext cx="424080" cy="366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77585" y="4667183"/>
                <a:ext cx="459750" cy="40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2D634B-CFA2-40CF-A56A-A67744F7938C}"/>
                  </a:ext>
                </a:extLst>
              </p14:cNvPr>
              <p14:cNvContentPartPr/>
              <p14:nvPr/>
            </p14:nvContentPartPr>
            <p14:xfrm>
              <a:off x="2711280" y="4600960"/>
              <a:ext cx="184320" cy="53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2D634B-CFA2-40CF-A56A-A67744F7938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93280" y="4583320"/>
                <a:ext cx="2199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D27D0F-5448-423F-8111-59547C1B853E}"/>
                  </a:ext>
                </a:extLst>
              </p14:cNvPr>
              <p14:cNvContentPartPr/>
              <p14:nvPr/>
            </p14:nvContentPartPr>
            <p14:xfrm>
              <a:off x="5085480" y="4633720"/>
              <a:ext cx="130320" cy="507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D27D0F-5448-423F-8111-59547C1B85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67480" y="4615720"/>
                <a:ext cx="16596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B1435BD-857B-40CA-8810-EE880D6F1161}"/>
                  </a:ext>
                </a:extLst>
              </p14:cNvPr>
              <p14:cNvContentPartPr/>
              <p14:nvPr/>
            </p14:nvContentPartPr>
            <p14:xfrm>
              <a:off x="5306160" y="4541200"/>
              <a:ext cx="1994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B1435BD-857B-40CA-8810-EE880D6F116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88488" y="4523538"/>
                <a:ext cx="235144" cy="3222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8236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14:cNvPr>
              <p14:cNvContentPartPr/>
              <p14:nvPr/>
            </p14:nvContentPartPr>
            <p14:xfrm>
              <a:off x="5994840" y="3362920"/>
              <a:ext cx="151920" cy="50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77200" y="3344920"/>
                <a:ext cx="1875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14:cNvPr>
              <p14:cNvContentPartPr/>
              <p14:nvPr/>
            </p14:nvContentPartPr>
            <p14:xfrm>
              <a:off x="6949200" y="3576040"/>
              <a:ext cx="1616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1200" y="35580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14:cNvPr>
              <p14:cNvContentPartPr/>
              <p14:nvPr/>
            </p14:nvContentPartPr>
            <p14:xfrm>
              <a:off x="6979440" y="3636880"/>
              <a:ext cx="162720" cy="2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1440" y="3618880"/>
                <a:ext cx="198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14:cNvPr>
              <p14:cNvContentPartPr/>
              <p14:nvPr/>
            </p14:nvContentPartPr>
            <p14:xfrm>
              <a:off x="7284360" y="3331960"/>
              <a:ext cx="87516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66360" y="3314305"/>
                <a:ext cx="910800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14:cNvPr>
              <p14:cNvContentPartPr/>
              <p14:nvPr/>
            </p14:nvContentPartPr>
            <p14:xfrm>
              <a:off x="6479400" y="3489280"/>
              <a:ext cx="350640" cy="27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1400" y="3471280"/>
                <a:ext cx="386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14:cNvPr>
              <p14:cNvContentPartPr/>
              <p14:nvPr/>
            </p14:nvContentPartPr>
            <p14:xfrm>
              <a:off x="1680240" y="4124680"/>
              <a:ext cx="337320" cy="32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62240" y="4106680"/>
                <a:ext cx="3729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14:cNvPr>
              <p14:cNvContentPartPr/>
              <p14:nvPr/>
            </p14:nvContentPartPr>
            <p14:xfrm>
              <a:off x="693480" y="4063480"/>
              <a:ext cx="466200" cy="27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5840" y="4045840"/>
                <a:ext cx="50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14:cNvPr>
              <p14:cNvContentPartPr/>
              <p14:nvPr/>
            </p14:nvContentPartPr>
            <p14:xfrm>
              <a:off x="2174160" y="4283440"/>
              <a:ext cx="18792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56160" y="4265440"/>
                <a:ext cx="223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14:cNvPr>
              <p14:cNvContentPartPr/>
              <p14:nvPr/>
            </p14:nvContentPartPr>
            <p14:xfrm>
              <a:off x="2214480" y="4370560"/>
              <a:ext cx="163800" cy="10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96480" y="435256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14:cNvPr>
              <p14:cNvContentPartPr/>
              <p14:nvPr/>
            </p14:nvContentPartPr>
            <p14:xfrm>
              <a:off x="3626760" y="4301080"/>
              <a:ext cx="173160" cy="1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08760" y="4283080"/>
                <a:ext cx="20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14:cNvPr>
              <p14:cNvContentPartPr/>
              <p14:nvPr/>
            </p14:nvContentPartPr>
            <p14:xfrm>
              <a:off x="3919440" y="4124680"/>
              <a:ext cx="458640" cy="285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1440" y="4106680"/>
                <a:ext cx="494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14:cNvPr>
              <p14:cNvContentPartPr/>
              <p14:nvPr/>
            </p14:nvContentPartPr>
            <p14:xfrm>
              <a:off x="2520480" y="4202800"/>
              <a:ext cx="947160" cy="218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02833" y="4184830"/>
                <a:ext cx="982814" cy="25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14:cNvPr>
              <p14:cNvContentPartPr/>
              <p14:nvPr/>
            </p14:nvContentPartPr>
            <p14:xfrm>
              <a:off x="4632600" y="4124680"/>
              <a:ext cx="241200" cy="28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14600" y="4106680"/>
                <a:ext cx="2768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14:cNvPr>
              <p14:cNvContentPartPr/>
              <p14:nvPr/>
            </p14:nvContentPartPr>
            <p14:xfrm>
              <a:off x="6187080" y="4185520"/>
              <a:ext cx="161640" cy="1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69440" y="4167520"/>
                <a:ext cx="197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14:cNvPr>
              <p14:cNvContentPartPr/>
              <p14:nvPr/>
            </p14:nvContentPartPr>
            <p14:xfrm>
              <a:off x="6237840" y="4256080"/>
              <a:ext cx="152280" cy="21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20200" y="4238440"/>
                <a:ext cx="18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14:cNvPr>
              <p14:cNvContentPartPr/>
              <p14:nvPr/>
            </p14:nvContentPartPr>
            <p14:xfrm>
              <a:off x="5728440" y="4072480"/>
              <a:ext cx="355320" cy="307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10440" y="4054819"/>
                <a:ext cx="39096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14:cNvPr>
              <p14:cNvContentPartPr/>
              <p14:nvPr/>
            </p14:nvContentPartPr>
            <p14:xfrm>
              <a:off x="5181240" y="4114240"/>
              <a:ext cx="457560" cy="326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63240" y="4096600"/>
                <a:ext cx="493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14:cNvPr>
              <p14:cNvContentPartPr/>
              <p14:nvPr/>
            </p14:nvContentPartPr>
            <p14:xfrm>
              <a:off x="6571560" y="4073920"/>
              <a:ext cx="518760" cy="314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53560" y="4056280"/>
                <a:ext cx="5544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14:cNvPr>
              <p14:cNvContentPartPr/>
              <p14:nvPr/>
            </p14:nvContentPartPr>
            <p14:xfrm>
              <a:off x="3057600" y="3271120"/>
              <a:ext cx="743400" cy="762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39960" y="3253120"/>
                <a:ext cx="7790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14:cNvPr>
              <p14:cNvContentPartPr/>
              <p14:nvPr/>
            </p14:nvContentPartPr>
            <p14:xfrm>
              <a:off x="7216680" y="4205680"/>
              <a:ext cx="127800" cy="20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98680" y="4187680"/>
                <a:ext cx="16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14:cNvPr>
              <p14:cNvContentPartPr/>
              <p14:nvPr/>
            </p14:nvContentPartPr>
            <p14:xfrm>
              <a:off x="7497840" y="3981400"/>
              <a:ext cx="721800" cy="32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79849" y="3963760"/>
                <a:ext cx="757422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14:cNvPr>
              <p14:cNvContentPartPr/>
              <p14:nvPr/>
            </p14:nvContentPartPr>
            <p14:xfrm>
              <a:off x="852960" y="4683400"/>
              <a:ext cx="313920" cy="299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5320" y="4665400"/>
                <a:ext cx="3495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14:cNvPr>
              <p14:cNvContentPartPr/>
              <p14:nvPr/>
            </p14:nvContentPartPr>
            <p14:xfrm>
              <a:off x="2366760" y="4874920"/>
              <a:ext cx="183240" cy="32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49120" y="4857280"/>
                <a:ext cx="218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14:cNvPr>
              <p14:cNvContentPartPr/>
              <p14:nvPr/>
            </p14:nvContentPartPr>
            <p14:xfrm>
              <a:off x="2397720" y="4967440"/>
              <a:ext cx="181800" cy="12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79720" y="494980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14:cNvPr>
              <p14:cNvContentPartPr/>
              <p14:nvPr/>
            </p14:nvContentPartPr>
            <p14:xfrm>
              <a:off x="1828560" y="4797520"/>
              <a:ext cx="273240" cy="293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10560" y="4779520"/>
                <a:ext cx="308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14:cNvPr>
              <p14:cNvContentPartPr/>
              <p14:nvPr/>
            </p14:nvContentPartPr>
            <p14:xfrm>
              <a:off x="8117760" y="3974200"/>
              <a:ext cx="101520" cy="90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99760" y="3956560"/>
                <a:ext cx="137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14:cNvPr>
              <p14:cNvContentPartPr/>
              <p14:nvPr/>
            </p14:nvContentPartPr>
            <p14:xfrm>
              <a:off x="2904600" y="4704280"/>
              <a:ext cx="107640" cy="215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86960" y="4686280"/>
                <a:ext cx="143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14:cNvPr>
              <p14:cNvContentPartPr/>
              <p14:nvPr/>
            </p14:nvContentPartPr>
            <p14:xfrm>
              <a:off x="2865000" y="4977520"/>
              <a:ext cx="354960" cy="12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47000" y="4959520"/>
                <a:ext cx="39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14:cNvPr>
              <p14:cNvContentPartPr/>
              <p14:nvPr/>
            </p14:nvContentPartPr>
            <p14:xfrm>
              <a:off x="3037440" y="5035120"/>
              <a:ext cx="293040" cy="126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19440" y="5017120"/>
                <a:ext cx="328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14:cNvPr>
              <p14:cNvContentPartPr/>
              <p14:nvPr/>
            </p14:nvContentPartPr>
            <p14:xfrm>
              <a:off x="3169560" y="4683400"/>
              <a:ext cx="183960" cy="214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51560" y="4665430"/>
                <a:ext cx="21960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14:cNvPr>
              <p14:cNvContentPartPr/>
              <p14:nvPr/>
            </p14:nvContentPartPr>
            <p14:xfrm>
              <a:off x="3931680" y="4977880"/>
              <a:ext cx="141840" cy="2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13680" y="4959880"/>
                <a:ext cx="177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14:cNvPr>
              <p14:cNvContentPartPr/>
              <p14:nvPr/>
            </p14:nvContentPartPr>
            <p14:xfrm>
              <a:off x="3491760" y="4835680"/>
              <a:ext cx="293400" cy="29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73760" y="4818040"/>
                <a:ext cx="329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14:cNvPr>
              <p14:cNvContentPartPr/>
              <p14:nvPr/>
            </p14:nvContentPartPr>
            <p14:xfrm>
              <a:off x="4337760" y="5001280"/>
              <a:ext cx="235800" cy="109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20120" y="4983280"/>
                <a:ext cx="271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14:cNvPr>
              <p14:cNvContentPartPr/>
              <p14:nvPr/>
            </p14:nvContentPartPr>
            <p14:xfrm>
              <a:off x="4307520" y="4719040"/>
              <a:ext cx="234360" cy="227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89880" y="4701068"/>
                <a:ext cx="27000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14:cNvPr>
              <p14:cNvContentPartPr/>
              <p14:nvPr/>
            </p14:nvContentPartPr>
            <p14:xfrm>
              <a:off x="4695240" y="4684840"/>
              <a:ext cx="424080" cy="366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77585" y="4667183"/>
                <a:ext cx="459750" cy="40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2D634B-CFA2-40CF-A56A-A67744F7938C}"/>
                  </a:ext>
                </a:extLst>
              </p14:cNvPr>
              <p14:cNvContentPartPr/>
              <p14:nvPr/>
            </p14:nvContentPartPr>
            <p14:xfrm>
              <a:off x="2711280" y="4600960"/>
              <a:ext cx="184320" cy="53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2D634B-CFA2-40CF-A56A-A67744F7938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93280" y="4583320"/>
                <a:ext cx="2199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D27D0F-5448-423F-8111-59547C1B853E}"/>
                  </a:ext>
                </a:extLst>
              </p14:cNvPr>
              <p14:cNvContentPartPr/>
              <p14:nvPr/>
            </p14:nvContentPartPr>
            <p14:xfrm>
              <a:off x="5085480" y="4633720"/>
              <a:ext cx="130320" cy="507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D27D0F-5448-423F-8111-59547C1B85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67480" y="4615720"/>
                <a:ext cx="16596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B1435BD-857B-40CA-8810-EE880D6F1161}"/>
                  </a:ext>
                </a:extLst>
              </p14:cNvPr>
              <p14:cNvContentPartPr/>
              <p14:nvPr/>
            </p14:nvContentPartPr>
            <p14:xfrm>
              <a:off x="5306160" y="4541200"/>
              <a:ext cx="1994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B1435BD-857B-40CA-8810-EE880D6F116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88488" y="4523538"/>
                <a:ext cx="235144" cy="32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FEBC2C-67CB-4CB6-9AC9-C11D71F6BE85}"/>
                  </a:ext>
                </a:extLst>
              </p14:cNvPr>
              <p14:cNvContentPartPr/>
              <p14:nvPr/>
            </p14:nvContentPartPr>
            <p14:xfrm>
              <a:off x="5658960" y="4886080"/>
              <a:ext cx="18216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FEBC2C-67CB-4CB6-9AC9-C11D71F6BE8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640960" y="4868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06DBAE0-D57E-4C48-A69B-76729640A79D}"/>
                  </a:ext>
                </a:extLst>
              </p14:cNvPr>
              <p14:cNvContentPartPr/>
              <p14:nvPr/>
            </p14:nvContentPartPr>
            <p14:xfrm>
              <a:off x="5679120" y="4977880"/>
              <a:ext cx="16164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06DBAE0-D57E-4C48-A69B-76729640A79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61480" y="49602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91B93A9-7DB7-46BE-84C4-36FE7EBCB6B5}"/>
                  </a:ext>
                </a:extLst>
              </p14:cNvPr>
              <p14:cNvContentPartPr/>
              <p14:nvPr/>
            </p14:nvContentPartPr>
            <p14:xfrm>
              <a:off x="6725640" y="4764760"/>
              <a:ext cx="488160" cy="243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91B93A9-7DB7-46BE-84C4-36FE7EBCB6B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07640" y="4747120"/>
                <a:ext cx="52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8F0B943-736C-4D33-87AC-7F2D1E0547A5}"/>
                  </a:ext>
                </a:extLst>
              </p14:cNvPr>
              <p14:cNvContentPartPr/>
              <p14:nvPr/>
            </p14:nvContentPartPr>
            <p14:xfrm>
              <a:off x="7304520" y="4927120"/>
              <a:ext cx="15372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8F0B943-736C-4D33-87AC-7F2D1E0547A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286880" y="49094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A4F32FE-9E45-481A-8DDC-F2C705C79A03}"/>
                  </a:ext>
                </a:extLst>
              </p14:cNvPr>
              <p14:cNvContentPartPr/>
              <p14:nvPr/>
            </p14:nvContentPartPr>
            <p14:xfrm>
              <a:off x="5922120" y="4549840"/>
              <a:ext cx="710640" cy="754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A4F32FE-9E45-481A-8DDC-F2C705C79A0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904120" y="4532200"/>
                <a:ext cx="74628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1A87B08-D67D-4AC0-BB48-D6438BC0C446}"/>
                  </a:ext>
                </a:extLst>
              </p14:cNvPr>
              <p14:cNvContentPartPr/>
              <p14:nvPr/>
            </p14:nvContentPartPr>
            <p14:xfrm>
              <a:off x="7593960" y="4368400"/>
              <a:ext cx="1325160" cy="8254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1A87B08-D67D-4AC0-BB48-D6438BC0C44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76315" y="4350760"/>
                <a:ext cx="136081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492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1E5E5-74D9-48F8-BDC4-5DA04DA8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1" t="13036" r="31055" b="81761"/>
          <a:stretch/>
        </p:blipFill>
        <p:spPr>
          <a:xfrm>
            <a:off x="228599" y="136524"/>
            <a:ext cx="8687197" cy="131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14:cNvPr>
              <p14:cNvContentPartPr/>
              <p14:nvPr/>
            </p14:nvContentPartPr>
            <p14:xfrm>
              <a:off x="7396040" y="998440"/>
              <a:ext cx="601920" cy="28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F89E3-D2AD-48B1-BB9C-17F24475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051" y="980800"/>
                <a:ext cx="637539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14:cNvPr>
              <p14:cNvContentPartPr/>
              <p14:nvPr/>
            </p14:nvContentPartPr>
            <p14:xfrm>
              <a:off x="8147720" y="973240"/>
              <a:ext cx="447840" cy="26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9D93C6-BC8E-4405-8ADA-4C0804206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0080" y="955600"/>
                <a:ext cx="483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14:cNvPr>
              <p14:cNvContentPartPr/>
              <p14:nvPr/>
            </p14:nvContentPartPr>
            <p14:xfrm>
              <a:off x="494840" y="1401640"/>
              <a:ext cx="523440" cy="23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62B6AB-006F-4807-9B17-D05191AE2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200" y="1384000"/>
                <a:ext cx="559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14:cNvPr>
              <p14:cNvContentPartPr/>
              <p14:nvPr/>
            </p14:nvContentPartPr>
            <p14:xfrm>
              <a:off x="1147880" y="1359520"/>
              <a:ext cx="437040" cy="295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53A6D9-5B4A-4713-970A-D606BE2D0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240" y="1341542"/>
                <a:ext cx="4726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14:cNvPr>
              <p14:cNvContentPartPr/>
              <p14:nvPr/>
            </p14:nvContentPartPr>
            <p14:xfrm>
              <a:off x="2123120" y="1223800"/>
              <a:ext cx="16524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CF6A0-40DB-4F87-95D4-2FED5C724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480" y="1205800"/>
                <a:ext cx="20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14:cNvPr>
              <p14:cNvContentPartPr/>
              <p14:nvPr/>
            </p14:nvContentPartPr>
            <p14:xfrm>
              <a:off x="2488880" y="1401280"/>
              <a:ext cx="14544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581341-1C0A-4758-9EA0-FCFC2FA068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0880" y="1383640"/>
                <a:ext cx="181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14:cNvPr>
              <p14:cNvContentPartPr/>
              <p14:nvPr/>
            </p14:nvContentPartPr>
            <p14:xfrm>
              <a:off x="2488880" y="1492720"/>
              <a:ext cx="175320" cy="1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1D383C-1E4A-4DB6-9C71-C86767142E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0880" y="1474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14:cNvPr>
              <p14:cNvContentPartPr/>
              <p14:nvPr/>
            </p14:nvContentPartPr>
            <p14:xfrm>
              <a:off x="2802800" y="1452400"/>
              <a:ext cx="66600" cy="14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9CC559-B31E-4A7D-9752-9EB8F4DF2D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4800" y="1434400"/>
                <a:ext cx="102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14:cNvPr>
              <p14:cNvContentPartPr/>
              <p14:nvPr/>
            </p14:nvContentPartPr>
            <p14:xfrm>
              <a:off x="2762840" y="1299400"/>
              <a:ext cx="132840" cy="8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D6821D-66CF-4228-A514-E22E70A8F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5200" y="1281760"/>
                <a:ext cx="168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14:cNvPr>
              <p14:cNvContentPartPr/>
              <p14:nvPr/>
            </p14:nvContentPartPr>
            <p14:xfrm>
              <a:off x="2123120" y="1371400"/>
              <a:ext cx="224280" cy="30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9C1BD1-C0A7-4FC1-9BD0-94D096DE26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5480" y="1353421"/>
                <a:ext cx="259920" cy="33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14:cNvPr>
              <p14:cNvContentPartPr/>
              <p14:nvPr/>
            </p14:nvContentPartPr>
            <p14:xfrm>
              <a:off x="3649520" y="1331800"/>
              <a:ext cx="43632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B47C2F-E5B8-46C9-A2DF-E2E9FDE3D2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1520" y="1314160"/>
                <a:ext cx="471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14:cNvPr>
              <p14:cNvContentPartPr/>
              <p14:nvPr/>
            </p14:nvContentPartPr>
            <p14:xfrm>
              <a:off x="3321560" y="1381480"/>
              <a:ext cx="244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7DFE3-19B6-47F8-AAA5-0DCFF5BA1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3586" y="1363512"/>
                <a:ext cx="280028" cy="23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14:cNvPr>
              <p14:cNvContentPartPr/>
              <p14:nvPr/>
            </p14:nvContentPartPr>
            <p14:xfrm>
              <a:off x="2985680" y="1394440"/>
              <a:ext cx="235080" cy="208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F0A921-C81B-4DB2-AA99-7768D0F001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8040" y="1376800"/>
                <a:ext cx="270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14:cNvPr>
              <p14:cNvContentPartPr/>
              <p14:nvPr/>
            </p14:nvContentPartPr>
            <p14:xfrm>
              <a:off x="1391600" y="1176640"/>
              <a:ext cx="569880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00CE35-1A2E-460A-9DD9-C1088EF5A58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73960" y="1140640"/>
                <a:ext cx="5734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14:cNvPr>
              <p14:cNvContentPartPr/>
              <p14:nvPr/>
            </p14:nvContentPartPr>
            <p14:xfrm>
              <a:off x="3622880" y="1736800"/>
              <a:ext cx="4970880" cy="64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20E7DFE-978A-4DE3-9124-88A81E5142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04880" y="1719160"/>
                <a:ext cx="50065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14:cNvPr>
              <p14:cNvContentPartPr/>
              <p14:nvPr/>
            </p14:nvContentPartPr>
            <p14:xfrm>
              <a:off x="8696720" y="2060440"/>
              <a:ext cx="1656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18D64E-5335-4E26-9059-49CF16529A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78720" y="2042440"/>
                <a:ext cx="5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14:cNvPr>
              <p14:cNvContentPartPr/>
              <p14:nvPr/>
            </p14:nvContentPartPr>
            <p14:xfrm>
              <a:off x="8706800" y="1930120"/>
              <a:ext cx="4068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F0AE7-4BFC-4A3A-BDC6-B3F29AE47D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89160" y="1912120"/>
                <a:ext cx="76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14:cNvPr>
              <p14:cNvContentPartPr/>
              <p14:nvPr/>
            </p14:nvContentPartPr>
            <p14:xfrm>
              <a:off x="649280" y="2732560"/>
              <a:ext cx="41760" cy="45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1FA43-A05C-4AA5-8211-08F0D434CA1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280" y="2714920"/>
                <a:ext cx="774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14:cNvPr>
              <p14:cNvContentPartPr/>
              <p14:nvPr/>
            </p14:nvContentPartPr>
            <p14:xfrm>
              <a:off x="661880" y="2793760"/>
              <a:ext cx="201960" cy="34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B15649-0B81-40CB-B23A-4D896906F3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3880" y="2775760"/>
                <a:ext cx="237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14:cNvPr>
              <p14:cNvContentPartPr/>
              <p14:nvPr/>
            </p14:nvContentPartPr>
            <p14:xfrm>
              <a:off x="914960" y="2996800"/>
              <a:ext cx="9360" cy="12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5D34-9381-432E-8678-7B941F7D20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960" y="2979160"/>
                <a:ext cx="45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14:cNvPr>
              <p14:cNvContentPartPr/>
              <p14:nvPr/>
            </p14:nvContentPartPr>
            <p14:xfrm>
              <a:off x="1858800" y="2854600"/>
              <a:ext cx="197280" cy="22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01F65A-DD46-4B71-A4F7-411604B4F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0800" y="2836960"/>
                <a:ext cx="232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14:cNvPr>
              <p14:cNvContentPartPr/>
              <p14:nvPr/>
            </p14:nvContentPartPr>
            <p14:xfrm>
              <a:off x="1409520" y="2790880"/>
              <a:ext cx="2973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56A78D-E384-4B04-A009-EDACD1178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1859" y="2772880"/>
                <a:ext cx="33304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14:cNvPr>
              <p14:cNvContentPartPr/>
              <p14:nvPr/>
            </p14:nvContentPartPr>
            <p14:xfrm>
              <a:off x="1106760" y="2864680"/>
              <a:ext cx="18216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D21B1-0D24-432D-AD7A-4B82957ECB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9120" y="2847040"/>
                <a:ext cx="217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14:cNvPr>
              <p14:cNvContentPartPr/>
              <p14:nvPr/>
            </p14:nvContentPartPr>
            <p14:xfrm>
              <a:off x="2152920" y="2794120"/>
              <a:ext cx="975600" cy="44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07EE3F-F053-48F0-93E4-438A67A59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4920" y="2776120"/>
                <a:ext cx="1011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14:cNvPr>
              <p14:cNvContentPartPr/>
              <p14:nvPr/>
            </p14:nvContentPartPr>
            <p14:xfrm>
              <a:off x="3321840" y="2916520"/>
              <a:ext cx="19332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ED5D0F-FA08-4427-A05E-61FF268B6F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03840" y="2898520"/>
                <a:ext cx="228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14:cNvPr>
              <p14:cNvContentPartPr/>
              <p14:nvPr/>
            </p14:nvContentPartPr>
            <p14:xfrm>
              <a:off x="3342360" y="2986360"/>
              <a:ext cx="20448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FA9D1-66FC-486C-A403-269EB0E7FB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4360" y="29683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14:cNvPr>
              <p14:cNvContentPartPr/>
              <p14:nvPr/>
            </p14:nvContentPartPr>
            <p14:xfrm>
              <a:off x="4276920" y="2875120"/>
              <a:ext cx="143640" cy="203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473443-F793-4F97-823F-E752E7299E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58920" y="2857120"/>
                <a:ext cx="179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14:cNvPr>
              <p14:cNvContentPartPr/>
              <p14:nvPr/>
            </p14:nvContentPartPr>
            <p14:xfrm>
              <a:off x="3819720" y="2773240"/>
              <a:ext cx="336960" cy="33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109E7-FFA1-44D2-8C36-FF83A363C1A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2061" y="2755600"/>
                <a:ext cx="372638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14:cNvPr>
              <p14:cNvContentPartPr/>
              <p14:nvPr/>
            </p14:nvContentPartPr>
            <p14:xfrm>
              <a:off x="4570320" y="2740840"/>
              <a:ext cx="549360" cy="30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EB1420-29BF-4574-A9C1-DCE3D143A70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2320" y="2723200"/>
                <a:ext cx="585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14:cNvPr>
              <p14:cNvContentPartPr/>
              <p14:nvPr/>
            </p14:nvContentPartPr>
            <p14:xfrm>
              <a:off x="579000" y="2294800"/>
              <a:ext cx="1587240" cy="105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86CEE9-0CDC-403B-9656-6B7BA9CC2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1004" y="2277166"/>
                <a:ext cx="1622872" cy="109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14:cNvPr>
              <p14:cNvContentPartPr/>
              <p14:nvPr/>
            </p14:nvContentPartPr>
            <p14:xfrm>
              <a:off x="5309400" y="2641120"/>
              <a:ext cx="1576800" cy="50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A0CFAE-23E5-4990-BAA0-34632BF721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91400" y="2623480"/>
                <a:ext cx="16124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14:cNvPr>
              <p14:cNvContentPartPr/>
              <p14:nvPr/>
            </p14:nvContentPartPr>
            <p14:xfrm>
              <a:off x="1930080" y="3600880"/>
              <a:ext cx="216720" cy="26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10CA2B-1BE6-49BA-A52C-30B70B6C82C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12440" y="3582880"/>
                <a:ext cx="25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14:cNvPr>
              <p14:cNvContentPartPr/>
              <p14:nvPr/>
            </p14:nvContentPartPr>
            <p14:xfrm>
              <a:off x="1940160" y="3728320"/>
              <a:ext cx="1537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CB72CC-9AA8-4C62-B065-B8C3456DDB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22520" y="37106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14:cNvPr>
              <p14:cNvContentPartPr/>
              <p14:nvPr/>
            </p14:nvContentPartPr>
            <p14:xfrm>
              <a:off x="589080" y="3582160"/>
              <a:ext cx="1032840" cy="25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D399D1A-8FBF-48F7-A470-70184424D3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1080" y="3564495"/>
                <a:ext cx="106848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14:cNvPr>
              <p14:cNvContentPartPr/>
              <p14:nvPr/>
            </p14:nvContentPartPr>
            <p14:xfrm>
              <a:off x="2396640" y="3504760"/>
              <a:ext cx="1100160" cy="36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EF3005-61AA-4D40-B498-492C7A2460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79000" y="3487120"/>
                <a:ext cx="11358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14:cNvPr>
              <p14:cNvContentPartPr/>
              <p14:nvPr/>
            </p14:nvContentPartPr>
            <p14:xfrm>
              <a:off x="3650520" y="3809680"/>
              <a:ext cx="68040" cy="8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44F0A-3C06-4E5E-88EC-2829E38785A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2880" y="3792040"/>
                <a:ext cx="103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14:cNvPr>
              <p14:cNvContentPartPr/>
              <p14:nvPr/>
            </p14:nvContentPartPr>
            <p14:xfrm>
              <a:off x="4388520" y="3617080"/>
              <a:ext cx="155880" cy="20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2FDC813-E0EB-4DB6-96CD-5ED82247E5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70880" y="3599080"/>
                <a:ext cx="191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14:cNvPr>
              <p14:cNvContentPartPr/>
              <p14:nvPr/>
            </p14:nvContentPartPr>
            <p14:xfrm>
              <a:off x="4398960" y="3699880"/>
              <a:ext cx="152280" cy="18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71386C-8273-441D-A2E7-793C2E3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80960" y="3681880"/>
                <a:ext cx="187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14:cNvPr>
              <p14:cNvContentPartPr/>
              <p14:nvPr/>
            </p14:nvContentPartPr>
            <p14:xfrm>
              <a:off x="5243880" y="3443200"/>
              <a:ext cx="321480" cy="30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7D2DF4-A68B-4353-950B-568805635AB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26240" y="3425221"/>
                <a:ext cx="357120" cy="34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14:cNvPr>
              <p14:cNvContentPartPr/>
              <p14:nvPr/>
            </p14:nvContentPartPr>
            <p14:xfrm>
              <a:off x="4703880" y="3423400"/>
              <a:ext cx="457200" cy="38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8F7DBDB-3A13-48F9-B828-BDD4A7FCC8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3405760"/>
                <a:ext cx="4928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14:cNvPr>
              <p14:cNvContentPartPr/>
              <p14:nvPr/>
            </p14:nvContentPartPr>
            <p14:xfrm>
              <a:off x="3951840" y="3464080"/>
              <a:ext cx="296640" cy="354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74BE96-5F54-4CFB-BE8D-A332DB9321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34200" y="3446440"/>
                <a:ext cx="332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14:cNvPr>
              <p14:cNvContentPartPr/>
              <p14:nvPr/>
            </p14:nvContentPartPr>
            <p14:xfrm>
              <a:off x="5994840" y="3362920"/>
              <a:ext cx="151920" cy="50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EFD3C-A05D-43B5-A23F-7DEB14F08D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77200" y="3344920"/>
                <a:ext cx="1875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14:cNvPr>
              <p14:cNvContentPartPr/>
              <p14:nvPr/>
            </p14:nvContentPartPr>
            <p14:xfrm>
              <a:off x="6949200" y="3576040"/>
              <a:ext cx="1616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80A45-C3FF-4A77-9097-F8A54FB1DA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1200" y="35580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14:cNvPr>
              <p14:cNvContentPartPr/>
              <p14:nvPr/>
            </p14:nvContentPartPr>
            <p14:xfrm>
              <a:off x="6979440" y="3636880"/>
              <a:ext cx="162720" cy="2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5694B0-5B9C-4237-8D3F-BFCC7610BB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1440" y="3618880"/>
                <a:ext cx="198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14:cNvPr>
              <p14:cNvContentPartPr/>
              <p14:nvPr/>
            </p14:nvContentPartPr>
            <p14:xfrm>
              <a:off x="7284360" y="3331960"/>
              <a:ext cx="87516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2C74C1-0B17-469B-9899-52DEF88B23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66360" y="3314305"/>
                <a:ext cx="910800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14:cNvPr>
              <p14:cNvContentPartPr/>
              <p14:nvPr/>
            </p14:nvContentPartPr>
            <p14:xfrm>
              <a:off x="6479400" y="3489280"/>
              <a:ext cx="350640" cy="271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FA86-8297-4F84-9F1C-91989F819E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61400" y="3471280"/>
                <a:ext cx="3862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14:cNvPr>
              <p14:cNvContentPartPr/>
              <p14:nvPr/>
            </p14:nvContentPartPr>
            <p14:xfrm>
              <a:off x="1680240" y="4124680"/>
              <a:ext cx="337320" cy="32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08DD2B-A7DC-45BA-990A-7C498C9E8E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62240" y="4106680"/>
                <a:ext cx="3729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14:cNvPr>
              <p14:cNvContentPartPr/>
              <p14:nvPr/>
            </p14:nvContentPartPr>
            <p14:xfrm>
              <a:off x="693480" y="4063480"/>
              <a:ext cx="466200" cy="271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23FE4D-AC41-409A-BB83-42BFD5D7E6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5840" y="4045840"/>
                <a:ext cx="50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14:cNvPr>
              <p14:cNvContentPartPr/>
              <p14:nvPr/>
            </p14:nvContentPartPr>
            <p14:xfrm>
              <a:off x="2174160" y="4283440"/>
              <a:ext cx="18792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2AA9E5-6B7A-4204-B027-FE40F7B6F4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56160" y="4265440"/>
                <a:ext cx="223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14:cNvPr>
              <p14:cNvContentPartPr/>
              <p14:nvPr/>
            </p14:nvContentPartPr>
            <p14:xfrm>
              <a:off x="2214480" y="4370560"/>
              <a:ext cx="163800" cy="10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D7DFAB-9A61-42A4-A73D-0070EA64DC9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96480" y="435256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14:cNvPr>
              <p14:cNvContentPartPr/>
              <p14:nvPr/>
            </p14:nvContentPartPr>
            <p14:xfrm>
              <a:off x="3626760" y="4301080"/>
              <a:ext cx="173160" cy="12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36C539-7ACB-4976-8337-E730DA8693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08760" y="4283080"/>
                <a:ext cx="20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14:cNvPr>
              <p14:cNvContentPartPr/>
              <p14:nvPr/>
            </p14:nvContentPartPr>
            <p14:xfrm>
              <a:off x="3919440" y="4124680"/>
              <a:ext cx="458640" cy="285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FFAEDA-0EAD-4853-8C0B-1362282152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1440" y="4106680"/>
                <a:ext cx="494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14:cNvPr>
              <p14:cNvContentPartPr/>
              <p14:nvPr/>
            </p14:nvContentPartPr>
            <p14:xfrm>
              <a:off x="2520480" y="4202800"/>
              <a:ext cx="947160" cy="218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C3DCF5-1A77-4F7A-87BE-466CA427D9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02833" y="4184830"/>
                <a:ext cx="982814" cy="25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14:cNvPr>
              <p14:cNvContentPartPr/>
              <p14:nvPr/>
            </p14:nvContentPartPr>
            <p14:xfrm>
              <a:off x="4632600" y="4124680"/>
              <a:ext cx="241200" cy="28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E3792B-45B4-47AA-8D5F-A30957B3AB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14600" y="4106680"/>
                <a:ext cx="2768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14:cNvPr>
              <p14:cNvContentPartPr/>
              <p14:nvPr/>
            </p14:nvContentPartPr>
            <p14:xfrm>
              <a:off x="6187080" y="4185520"/>
              <a:ext cx="161640" cy="1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D24D2C-DE0C-4B8D-B91B-6BD8593191D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69440" y="4167520"/>
                <a:ext cx="197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14:cNvPr>
              <p14:cNvContentPartPr/>
              <p14:nvPr/>
            </p14:nvContentPartPr>
            <p14:xfrm>
              <a:off x="6237840" y="4256080"/>
              <a:ext cx="152280" cy="21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7950AB-CC2C-4911-84CA-6311E788AC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20200" y="4238440"/>
                <a:ext cx="187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14:cNvPr>
              <p14:cNvContentPartPr/>
              <p14:nvPr/>
            </p14:nvContentPartPr>
            <p14:xfrm>
              <a:off x="5728440" y="4072480"/>
              <a:ext cx="355320" cy="307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D772A01-9EB4-410F-8192-2BB07187AAD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10440" y="4054819"/>
                <a:ext cx="390960" cy="34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14:cNvPr>
              <p14:cNvContentPartPr/>
              <p14:nvPr/>
            </p14:nvContentPartPr>
            <p14:xfrm>
              <a:off x="5181240" y="4114240"/>
              <a:ext cx="457560" cy="326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7A65C6-B1E3-480D-A243-669CFBF55C9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63240" y="4096600"/>
                <a:ext cx="493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14:cNvPr>
              <p14:cNvContentPartPr/>
              <p14:nvPr/>
            </p14:nvContentPartPr>
            <p14:xfrm>
              <a:off x="6571560" y="4073920"/>
              <a:ext cx="518760" cy="314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18124F-10C0-428E-AC30-6974B417B7C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53560" y="4056280"/>
                <a:ext cx="5544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14:cNvPr>
              <p14:cNvContentPartPr/>
              <p14:nvPr/>
            </p14:nvContentPartPr>
            <p14:xfrm>
              <a:off x="3057600" y="3271120"/>
              <a:ext cx="743400" cy="762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5AB2EB9-4B16-4255-806A-C72CF696A4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39960" y="3253120"/>
                <a:ext cx="7790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14:cNvPr>
              <p14:cNvContentPartPr/>
              <p14:nvPr/>
            </p14:nvContentPartPr>
            <p14:xfrm>
              <a:off x="7216680" y="4205680"/>
              <a:ext cx="127800" cy="20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0ACDBC9-43F3-499E-80FC-02E76C157DF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98680" y="4187680"/>
                <a:ext cx="16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14:cNvPr>
              <p14:cNvContentPartPr/>
              <p14:nvPr/>
            </p14:nvContentPartPr>
            <p14:xfrm>
              <a:off x="7497840" y="3981400"/>
              <a:ext cx="721800" cy="32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0D2F621-1535-4A16-A1DC-35750144BF1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79849" y="3963760"/>
                <a:ext cx="757422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14:cNvPr>
              <p14:cNvContentPartPr/>
              <p14:nvPr/>
            </p14:nvContentPartPr>
            <p14:xfrm>
              <a:off x="852960" y="4683400"/>
              <a:ext cx="313920" cy="299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81391FA-95F1-40DF-9977-EE51664800D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5320" y="4665400"/>
                <a:ext cx="3495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14:cNvPr>
              <p14:cNvContentPartPr/>
              <p14:nvPr/>
            </p14:nvContentPartPr>
            <p14:xfrm>
              <a:off x="2366760" y="4874920"/>
              <a:ext cx="183240" cy="32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3B14B1-AA8F-4632-8062-62EC614C573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49120" y="4857280"/>
                <a:ext cx="218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14:cNvPr>
              <p14:cNvContentPartPr/>
              <p14:nvPr/>
            </p14:nvContentPartPr>
            <p14:xfrm>
              <a:off x="2397720" y="4967440"/>
              <a:ext cx="181800" cy="12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0B0EB61-21FE-46D8-99E9-C39461C5B24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79720" y="494980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14:cNvPr>
              <p14:cNvContentPartPr/>
              <p14:nvPr/>
            </p14:nvContentPartPr>
            <p14:xfrm>
              <a:off x="1828560" y="4797520"/>
              <a:ext cx="273240" cy="293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C7898B1-D328-402A-8B4F-877EDEE6AC7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10560" y="4779520"/>
                <a:ext cx="308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14:cNvPr>
              <p14:cNvContentPartPr/>
              <p14:nvPr/>
            </p14:nvContentPartPr>
            <p14:xfrm>
              <a:off x="8117760" y="3974200"/>
              <a:ext cx="101520" cy="90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E5BD5B9-95BF-47C0-96F8-DB78D0750D3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99760" y="3956560"/>
                <a:ext cx="137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14:cNvPr>
              <p14:cNvContentPartPr/>
              <p14:nvPr/>
            </p14:nvContentPartPr>
            <p14:xfrm>
              <a:off x="2904600" y="4704280"/>
              <a:ext cx="107640" cy="215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3676F56-118C-42E6-A871-16814F2E54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86960" y="4686280"/>
                <a:ext cx="143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14:cNvPr>
              <p14:cNvContentPartPr/>
              <p14:nvPr/>
            </p14:nvContentPartPr>
            <p14:xfrm>
              <a:off x="2865000" y="4977520"/>
              <a:ext cx="354960" cy="12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9FA5AE-2330-40DC-A5EC-071A2B109FF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47000" y="4959520"/>
                <a:ext cx="39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14:cNvPr>
              <p14:cNvContentPartPr/>
              <p14:nvPr/>
            </p14:nvContentPartPr>
            <p14:xfrm>
              <a:off x="3037440" y="5035120"/>
              <a:ext cx="293040" cy="126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0AD24B1-F4AA-4B86-8799-86437D2E99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19440" y="5017120"/>
                <a:ext cx="328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14:cNvPr>
              <p14:cNvContentPartPr/>
              <p14:nvPr/>
            </p14:nvContentPartPr>
            <p14:xfrm>
              <a:off x="3169560" y="4683400"/>
              <a:ext cx="183960" cy="214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B5F0971-F404-4B4C-9C62-5007E3D46E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51560" y="4665430"/>
                <a:ext cx="21960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14:cNvPr>
              <p14:cNvContentPartPr/>
              <p14:nvPr/>
            </p14:nvContentPartPr>
            <p14:xfrm>
              <a:off x="3931680" y="4977880"/>
              <a:ext cx="141840" cy="2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6D80EAF-CBA6-49F5-9F0D-4D84F7A5E6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13680" y="4959880"/>
                <a:ext cx="177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14:cNvPr>
              <p14:cNvContentPartPr/>
              <p14:nvPr/>
            </p14:nvContentPartPr>
            <p14:xfrm>
              <a:off x="3491760" y="4835680"/>
              <a:ext cx="293400" cy="29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E694BA3-EBD5-430A-A4D9-4C4D9E8C583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73760" y="4818040"/>
                <a:ext cx="329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14:cNvPr>
              <p14:cNvContentPartPr/>
              <p14:nvPr/>
            </p14:nvContentPartPr>
            <p14:xfrm>
              <a:off x="4337760" y="5001280"/>
              <a:ext cx="235800" cy="109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ECF9F0E-9149-466B-BD1F-D2C146D0766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20120" y="4983280"/>
                <a:ext cx="271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14:cNvPr>
              <p14:cNvContentPartPr/>
              <p14:nvPr/>
            </p14:nvContentPartPr>
            <p14:xfrm>
              <a:off x="4307520" y="4719040"/>
              <a:ext cx="234360" cy="227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2E79BB-F5F7-4172-AC8C-93EC7BB1B30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89880" y="4701068"/>
                <a:ext cx="270000" cy="2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14:cNvPr>
              <p14:cNvContentPartPr/>
              <p14:nvPr/>
            </p14:nvContentPartPr>
            <p14:xfrm>
              <a:off x="4695240" y="4684840"/>
              <a:ext cx="424080" cy="366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0D15B06-7C96-4323-801A-01AD2E924CC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77585" y="4667183"/>
                <a:ext cx="459750" cy="40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2D634B-CFA2-40CF-A56A-A67744F7938C}"/>
                  </a:ext>
                </a:extLst>
              </p14:cNvPr>
              <p14:cNvContentPartPr/>
              <p14:nvPr/>
            </p14:nvContentPartPr>
            <p14:xfrm>
              <a:off x="2711280" y="4600960"/>
              <a:ext cx="184320" cy="53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2D634B-CFA2-40CF-A56A-A67744F7938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93280" y="4583320"/>
                <a:ext cx="2199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D27D0F-5448-423F-8111-59547C1B853E}"/>
                  </a:ext>
                </a:extLst>
              </p14:cNvPr>
              <p14:cNvContentPartPr/>
              <p14:nvPr/>
            </p14:nvContentPartPr>
            <p14:xfrm>
              <a:off x="5085480" y="4633720"/>
              <a:ext cx="130320" cy="507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D27D0F-5448-423F-8111-59547C1B85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67480" y="4615720"/>
                <a:ext cx="16596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B1435BD-857B-40CA-8810-EE880D6F1161}"/>
                  </a:ext>
                </a:extLst>
              </p14:cNvPr>
              <p14:cNvContentPartPr/>
              <p14:nvPr/>
            </p14:nvContentPartPr>
            <p14:xfrm>
              <a:off x="5306160" y="4541200"/>
              <a:ext cx="19944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B1435BD-857B-40CA-8810-EE880D6F116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88488" y="4523538"/>
                <a:ext cx="235144" cy="32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FEBC2C-67CB-4CB6-9AC9-C11D71F6BE85}"/>
                  </a:ext>
                </a:extLst>
              </p14:cNvPr>
              <p14:cNvContentPartPr/>
              <p14:nvPr/>
            </p14:nvContentPartPr>
            <p14:xfrm>
              <a:off x="5658960" y="4886080"/>
              <a:ext cx="18216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FEBC2C-67CB-4CB6-9AC9-C11D71F6BE8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640960" y="4868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06DBAE0-D57E-4C48-A69B-76729640A79D}"/>
                  </a:ext>
                </a:extLst>
              </p14:cNvPr>
              <p14:cNvContentPartPr/>
              <p14:nvPr/>
            </p14:nvContentPartPr>
            <p14:xfrm>
              <a:off x="5679120" y="4977880"/>
              <a:ext cx="16164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06DBAE0-D57E-4C48-A69B-76729640A79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61480" y="4960240"/>
                <a:ext cx="19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91B93A9-7DB7-46BE-84C4-36FE7EBCB6B5}"/>
                  </a:ext>
                </a:extLst>
              </p14:cNvPr>
              <p14:cNvContentPartPr/>
              <p14:nvPr/>
            </p14:nvContentPartPr>
            <p14:xfrm>
              <a:off x="6725640" y="4764760"/>
              <a:ext cx="488160" cy="243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91B93A9-7DB7-46BE-84C4-36FE7EBCB6B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07640" y="4747120"/>
                <a:ext cx="523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8F0B943-736C-4D33-87AC-7F2D1E0547A5}"/>
                  </a:ext>
                </a:extLst>
              </p14:cNvPr>
              <p14:cNvContentPartPr/>
              <p14:nvPr/>
            </p14:nvContentPartPr>
            <p14:xfrm>
              <a:off x="7304520" y="4927120"/>
              <a:ext cx="15372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8F0B943-736C-4D33-87AC-7F2D1E0547A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286880" y="49094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A4F32FE-9E45-481A-8DDC-F2C705C79A03}"/>
                  </a:ext>
                </a:extLst>
              </p14:cNvPr>
              <p14:cNvContentPartPr/>
              <p14:nvPr/>
            </p14:nvContentPartPr>
            <p14:xfrm>
              <a:off x="5922120" y="4549840"/>
              <a:ext cx="710640" cy="754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A4F32FE-9E45-481A-8DDC-F2C705C79A0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904120" y="4532200"/>
                <a:ext cx="74628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1A87B08-D67D-4AC0-BB48-D6438BC0C446}"/>
                  </a:ext>
                </a:extLst>
              </p14:cNvPr>
              <p14:cNvContentPartPr/>
              <p14:nvPr/>
            </p14:nvContentPartPr>
            <p14:xfrm>
              <a:off x="7593960" y="4368400"/>
              <a:ext cx="1325160" cy="8254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1A87B08-D67D-4AC0-BB48-D6438BC0C44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76315" y="4350760"/>
                <a:ext cx="136081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7E5700B-183C-4603-A1A6-00DADEC626D1}"/>
                  </a:ext>
                </a:extLst>
              </p14:cNvPr>
              <p14:cNvContentPartPr/>
              <p14:nvPr/>
            </p14:nvContentPartPr>
            <p14:xfrm>
              <a:off x="3169560" y="5760520"/>
              <a:ext cx="16200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7E5700B-183C-4603-A1A6-00DADEC626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151560" y="574252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3621587-5AEF-444D-9081-22695E1EE51A}"/>
                  </a:ext>
                </a:extLst>
              </p14:cNvPr>
              <p14:cNvContentPartPr/>
              <p14:nvPr/>
            </p14:nvContentPartPr>
            <p14:xfrm>
              <a:off x="3179640" y="5882200"/>
              <a:ext cx="213480" cy="2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3621587-5AEF-444D-9081-22695E1EE51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162000" y="5864200"/>
                <a:ext cx="249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CA4CE6E-C831-44E3-A73D-59B28BFB191A}"/>
                  </a:ext>
                </a:extLst>
              </p14:cNvPr>
              <p14:cNvContentPartPr/>
              <p14:nvPr/>
            </p14:nvContentPartPr>
            <p14:xfrm>
              <a:off x="2671680" y="5637760"/>
              <a:ext cx="324000" cy="323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CA4CE6E-C831-44E3-A73D-59B28BFB191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654060" y="5619780"/>
                <a:ext cx="359600" cy="3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0C9D929-C502-4FE4-B0C1-8245E47F4492}"/>
                  </a:ext>
                </a:extLst>
              </p14:cNvPr>
              <p14:cNvContentPartPr/>
              <p14:nvPr/>
            </p14:nvContentPartPr>
            <p14:xfrm>
              <a:off x="1534080" y="5557480"/>
              <a:ext cx="363960" cy="257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0C9D929-C502-4FE4-B0C1-8245E47F449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516098" y="5539480"/>
                <a:ext cx="399565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4EFE040-A91D-422F-90F5-78C06F75FC9E}"/>
                  </a:ext>
                </a:extLst>
              </p14:cNvPr>
              <p14:cNvContentPartPr/>
              <p14:nvPr/>
            </p14:nvContentPartPr>
            <p14:xfrm>
              <a:off x="3626760" y="5638480"/>
              <a:ext cx="2093040" cy="467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4EFE040-A91D-422F-90F5-78C06F75FC9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09120" y="5620480"/>
                <a:ext cx="21286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1910E50-022C-4420-924B-9BE9515063B2}"/>
                  </a:ext>
                </a:extLst>
              </p14:cNvPr>
              <p14:cNvContentPartPr/>
              <p14:nvPr/>
            </p14:nvContentPartPr>
            <p14:xfrm>
              <a:off x="2335800" y="5353720"/>
              <a:ext cx="3800160" cy="9054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1910E50-022C-4420-924B-9BE9515063B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317800" y="5317720"/>
                <a:ext cx="3835800" cy="9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136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53708-3773-4D18-922C-D6E79562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22" r="28750" b="79675"/>
          <a:stretch/>
        </p:blipFill>
        <p:spPr>
          <a:xfrm>
            <a:off x="457200" y="228600"/>
            <a:ext cx="7930662" cy="175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B1B47-D93A-4940-A3C6-BC2EF6F2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0" t="23144" r="38293" b="60650"/>
          <a:stretch/>
        </p:blipFill>
        <p:spPr>
          <a:xfrm>
            <a:off x="3657600" y="1676400"/>
            <a:ext cx="51882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53708-3773-4D18-922C-D6E79562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22" r="28750" b="79675"/>
          <a:stretch/>
        </p:blipFill>
        <p:spPr>
          <a:xfrm>
            <a:off x="457200" y="228600"/>
            <a:ext cx="7930662" cy="175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B1B47-D93A-4940-A3C6-BC2EF6F2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0" t="23144" r="38293" b="60650"/>
          <a:stretch/>
        </p:blipFill>
        <p:spPr>
          <a:xfrm>
            <a:off x="3657600" y="1676400"/>
            <a:ext cx="5188227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14:cNvPr>
              <p14:cNvContentPartPr/>
              <p14:nvPr/>
            </p14:nvContentPartPr>
            <p14:xfrm>
              <a:off x="1165440" y="2161600"/>
              <a:ext cx="247320" cy="286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800" y="2143600"/>
                <a:ext cx="2829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14:cNvPr>
              <p14:cNvContentPartPr/>
              <p14:nvPr/>
            </p14:nvContentPartPr>
            <p14:xfrm>
              <a:off x="1487280" y="2367160"/>
              <a:ext cx="36720" cy="10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640" y="2349160"/>
                <a:ext cx="72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14:cNvPr>
              <p14:cNvContentPartPr/>
              <p14:nvPr/>
            </p14:nvContentPartPr>
            <p14:xfrm>
              <a:off x="893640" y="2235040"/>
              <a:ext cx="168120" cy="19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000" y="2217040"/>
                <a:ext cx="20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14:cNvPr>
              <p14:cNvContentPartPr/>
              <p14:nvPr/>
            </p14:nvContentPartPr>
            <p14:xfrm>
              <a:off x="517800" y="2082400"/>
              <a:ext cx="285120" cy="393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138" y="2064760"/>
                <a:ext cx="320805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14:cNvPr>
              <p14:cNvContentPartPr/>
              <p14:nvPr/>
            </p14:nvContentPartPr>
            <p14:xfrm>
              <a:off x="2854560" y="2204080"/>
              <a:ext cx="1540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560" y="218644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14:cNvPr>
              <p14:cNvContentPartPr/>
              <p14:nvPr/>
            </p14:nvContentPartPr>
            <p14:xfrm>
              <a:off x="2885160" y="2326480"/>
              <a:ext cx="153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7520" y="2308480"/>
                <a:ext cx="189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14:cNvPr>
              <p14:cNvContentPartPr/>
              <p14:nvPr/>
            </p14:nvContentPartPr>
            <p14:xfrm>
              <a:off x="3187560" y="2011480"/>
              <a:ext cx="1074600" cy="408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9560" y="1993840"/>
                <a:ext cx="11102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14:cNvPr>
              <p14:cNvContentPartPr/>
              <p14:nvPr/>
            </p14:nvContentPartPr>
            <p14:xfrm>
              <a:off x="1706520" y="2168440"/>
              <a:ext cx="1045440" cy="28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8526" y="2150440"/>
                <a:ext cx="1081068" cy="3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7752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53708-3773-4D18-922C-D6E79562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22" r="28750" b="79675"/>
          <a:stretch/>
        </p:blipFill>
        <p:spPr>
          <a:xfrm>
            <a:off x="457200" y="228600"/>
            <a:ext cx="7930662" cy="175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B1B47-D93A-4940-A3C6-BC2EF6F2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0" t="23144" r="38293" b="60650"/>
          <a:stretch/>
        </p:blipFill>
        <p:spPr>
          <a:xfrm>
            <a:off x="3657600" y="1676400"/>
            <a:ext cx="5188227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14:cNvPr>
              <p14:cNvContentPartPr/>
              <p14:nvPr/>
            </p14:nvContentPartPr>
            <p14:xfrm>
              <a:off x="1165440" y="2161600"/>
              <a:ext cx="247320" cy="286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800" y="2143600"/>
                <a:ext cx="2829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14:cNvPr>
              <p14:cNvContentPartPr/>
              <p14:nvPr/>
            </p14:nvContentPartPr>
            <p14:xfrm>
              <a:off x="1487280" y="2367160"/>
              <a:ext cx="36720" cy="10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640" y="2349160"/>
                <a:ext cx="72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14:cNvPr>
              <p14:cNvContentPartPr/>
              <p14:nvPr/>
            </p14:nvContentPartPr>
            <p14:xfrm>
              <a:off x="893640" y="2235040"/>
              <a:ext cx="168120" cy="19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000" y="2217040"/>
                <a:ext cx="20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14:cNvPr>
              <p14:cNvContentPartPr/>
              <p14:nvPr/>
            </p14:nvContentPartPr>
            <p14:xfrm>
              <a:off x="517800" y="2082400"/>
              <a:ext cx="285120" cy="393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138" y="2064760"/>
                <a:ext cx="320805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14:cNvPr>
              <p14:cNvContentPartPr/>
              <p14:nvPr/>
            </p14:nvContentPartPr>
            <p14:xfrm>
              <a:off x="2854560" y="2204080"/>
              <a:ext cx="1540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560" y="218644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14:cNvPr>
              <p14:cNvContentPartPr/>
              <p14:nvPr/>
            </p14:nvContentPartPr>
            <p14:xfrm>
              <a:off x="2885160" y="2326480"/>
              <a:ext cx="153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7520" y="2308480"/>
                <a:ext cx="189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14:cNvPr>
              <p14:cNvContentPartPr/>
              <p14:nvPr/>
            </p14:nvContentPartPr>
            <p14:xfrm>
              <a:off x="3187560" y="2011480"/>
              <a:ext cx="1074600" cy="408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9560" y="1993840"/>
                <a:ext cx="11102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14:cNvPr>
              <p14:cNvContentPartPr/>
              <p14:nvPr/>
            </p14:nvContentPartPr>
            <p14:xfrm>
              <a:off x="1706520" y="2168440"/>
              <a:ext cx="1045440" cy="28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8526" y="2150440"/>
                <a:ext cx="1081068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14:cNvPr>
              <p14:cNvContentPartPr/>
              <p14:nvPr/>
            </p14:nvContentPartPr>
            <p14:xfrm>
              <a:off x="3098280" y="1533400"/>
              <a:ext cx="1015920" cy="10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2437" y="1515400"/>
                <a:ext cx="2220126" cy="11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805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14:cNvPr>
              <p14:cNvContentPartPr/>
              <p14:nvPr/>
            </p14:nvContentPartPr>
            <p14:xfrm>
              <a:off x="456680" y="81160"/>
              <a:ext cx="8356680" cy="11160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40DB0E9-CE17-403E-91FD-3FC9E2C965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040" y="63520"/>
                <a:ext cx="8392320" cy="11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496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53708-3773-4D18-922C-D6E79562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22" r="28750" b="79675"/>
          <a:stretch/>
        </p:blipFill>
        <p:spPr>
          <a:xfrm>
            <a:off x="457200" y="228600"/>
            <a:ext cx="7930662" cy="175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B1B47-D93A-4940-A3C6-BC2EF6F2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0" t="23144" r="38293" b="60650"/>
          <a:stretch/>
        </p:blipFill>
        <p:spPr>
          <a:xfrm>
            <a:off x="3657600" y="1676400"/>
            <a:ext cx="5188227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14:cNvPr>
              <p14:cNvContentPartPr/>
              <p14:nvPr/>
            </p14:nvContentPartPr>
            <p14:xfrm>
              <a:off x="1165440" y="2161600"/>
              <a:ext cx="247320" cy="286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800" y="2143600"/>
                <a:ext cx="2829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14:cNvPr>
              <p14:cNvContentPartPr/>
              <p14:nvPr/>
            </p14:nvContentPartPr>
            <p14:xfrm>
              <a:off x="1487280" y="2367160"/>
              <a:ext cx="36720" cy="10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640" y="2349160"/>
                <a:ext cx="72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14:cNvPr>
              <p14:cNvContentPartPr/>
              <p14:nvPr/>
            </p14:nvContentPartPr>
            <p14:xfrm>
              <a:off x="893640" y="2235040"/>
              <a:ext cx="168120" cy="19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000" y="2217040"/>
                <a:ext cx="20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14:cNvPr>
              <p14:cNvContentPartPr/>
              <p14:nvPr/>
            </p14:nvContentPartPr>
            <p14:xfrm>
              <a:off x="517800" y="2082400"/>
              <a:ext cx="285120" cy="393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138" y="2064760"/>
                <a:ext cx="320805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14:cNvPr>
              <p14:cNvContentPartPr/>
              <p14:nvPr/>
            </p14:nvContentPartPr>
            <p14:xfrm>
              <a:off x="2854560" y="2204080"/>
              <a:ext cx="1540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560" y="218644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14:cNvPr>
              <p14:cNvContentPartPr/>
              <p14:nvPr/>
            </p14:nvContentPartPr>
            <p14:xfrm>
              <a:off x="2885160" y="2326480"/>
              <a:ext cx="153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7520" y="2308480"/>
                <a:ext cx="189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14:cNvPr>
              <p14:cNvContentPartPr/>
              <p14:nvPr/>
            </p14:nvContentPartPr>
            <p14:xfrm>
              <a:off x="3187560" y="2011480"/>
              <a:ext cx="1074600" cy="408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9560" y="1993840"/>
                <a:ext cx="11102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14:cNvPr>
              <p14:cNvContentPartPr/>
              <p14:nvPr/>
            </p14:nvContentPartPr>
            <p14:xfrm>
              <a:off x="1706520" y="2168440"/>
              <a:ext cx="1045440" cy="28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8526" y="2150440"/>
                <a:ext cx="1081068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14:cNvPr>
              <p14:cNvContentPartPr/>
              <p14:nvPr/>
            </p14:nvContentPartPr>
            <p14:xfrm>
              <a:off x="3098280" y="1533400"/>
              <a:ext cx="1015920" cy="10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2437" y="1515400"/>
                <a:ext cx="2220126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14:cNvPr>
              <p14:cNvContentPartPr/>
              <p14:nvPr/>
            </p14:nvContentPartPr>
            <p14:xfrm>
              <a:off x="223320" y="2707720"/>
              <a:ext cx="579600" cy="248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680" y="2690105"/>
                <a:ext cx="615240" cy="28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14:cNvPr>
              <p14:cNvContentPartPr/>
              <p14:nvPr/>
            </p14:nvContentPartPr>
            <p14:xfrm>
              <a:off x="263640" y="3106240"/>
              <a:ext cx="917280" cy="469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993" y="3088600"/>
                <a:ext cx="952934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14:cNvPr>
              <p14:cNvContentPartPr/>
              <p14:nvPr/>
            </p14:nvContentPartPr>
            <p14:xfrm>
              <a:off x="1310520" y="3088240"/>
              <a:ext cx="1510560" cy="428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92520" y="3070240"/>
                <a:ext cx="15462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14:cNvPr>
              <p14:cNvContentPartPr/>
              <p14:nvPr/>
            </p14:nvContentPartPr>
            <p14:xfrm>
              <a:off x="2966160" y="3256360"/>
              <a:ext cx="152640" cy="50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48520" y="32387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14:cNvPr>
              <p14:cNvContentPartPr/>
              <p14:nvPr/>
            </p14:nvContentPartPr>
            <p14:xfrm>
              <a:off x="3226800" y="3087880"/>
              <a:ext cx="370800" cy="397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09160" y="3069896"/>
                <a:ext cx="406440" cy="433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4910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53708-3773-4D18-922C-D6E79562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22" r="28750" b="79675"/>
          <a:stretch/>
        </p:blipFill>
        <p:spPr>
          <a:xfrm>
            <a:off x="457200" y="228600"/>
            <a:ext cx="7930662" cy="175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B1B47-D93A-4940-A3C6-BC2EF6F2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0" t="23144" r="38293" b="60650"/>
          <a:stretch/>
        </p:blipFill>
        <p:spPr>
          <a:xfrm>
            <a:off x="3657600" y="1676400"/>
            <a:ext cx="5188227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14:cNvPr>
              <p14:cNvContentPartPr/>
              <p14:nvPr/>
            </p14:nvContentPartPr>
            <p14:xfrm>
              <a:off x="1165440" y="2161600"/>
              <a:ext cx="247320" cy="286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800" y="2143600"/>
                <a:ext cx="2829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14:cNvPr>
              <p14:cNvContentPartPr/>
              <p14:nvPr/>
            </p14:nvContentPartPr>
            <p14:xfrm>
              <a:off x="1487280" y="2367160"/>
              <a:ext cx="36720" cy="10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640" y="2349160"/>
                <a:ext cx="72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14:cNvPr>
              <p14:cNvContentPartPr/>
              <p14:nvPr/>
            </p14:nvContentPartPr>
            <p14:xfrm>
              <a:off x="893640" y="2235040"/>
              <a:ext cx="168120" cy="19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000" y="2217040"/>
                <a:ext cx="20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14:cNvPr>
              <p14:cNvContentPartPr/>
              <p14:nvPr/>
            </p14:nvContentPartPr>
            <p14:xfrm>
              <a:off x="517800" y="2082400"/>
              <a:ext cx="285120" cy="393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138" y="2064760"/>
                <a:ext cx="320805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14:cNvPr>
              <p14:cNvContentPartPr/>
              <p14:nvPr/>
            </p14:nvContentPartPr>
            <p14:xfrm>
              <a:off x="2854560" y="2204080"/>
              <a:ext cx="1540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560" y="218644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14:cNvPr>
              <p14:cNvContentPartPr/>
              <p14:nvPr/>
            </p14:nvContentPartPr>
            <p14:xfrm>
              <a:off x="2885160" y="2326480"/>
              <a:ext cx="153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7520" y="2308480"/>
                <a:ext cx="189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14:cNvPr>
              <p14:cNvContentPartPr/>
              <p14:nvPr/>
            </p14:nvContentPartPr>
            <p14:xfrm>
              <a:off x="3187560" y="2011480"/>
              <a:ext cx="1074600" cy="408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9560" y="1993840"/>
                <a:ext cx="11102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14:cNvPr>
              <p14:cNvContentPartPr/>
              <p14:nvPr/>
            </p14:nvContentPartPr>
            <p14:xfrm>
              <a:off x="1706520" y="2168440"/>
              <a:ext cx="1045440" cy="28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8526" y="2150440"/>
                <a:ext cx="1081068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14:cNvPr>
              <p14:cNvContentPartPr/>
              <p14:nvPr/>
            </p14:nvContentPartPr>
            <p14:xfrm>
              <a:off x="3098280" y="1533400"/>
              <a:ext cx="1015920" cy="10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2437" y="1515400"/>
                <a:ext cx="2220126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14:cNvPr>
              <p14:cNvContentPartPr/>
              <p14:nvPr/>
            </p14:nvContentPartPr>
            <p14:xfrm>
              <a:off x="223320" y="2707720"/>
              <a:ext cx="579600" cy="248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680" y="2690105"/>
                <a:ext cx="615240" cy="28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14:cNvPr>
              <p14:cNvContentPartPr/>
              <p14:nvPr/>
            </p14:nvContentPartPr>
            <p14:xfrm>
              <a:off x="263640" y="3106240"/>
              <a:ext cx="917280" cy="469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993" y="3088600"/>
                <a:ext cx="952934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14:cNvPr>
              <p14:cNvContentPartPr/>
              <p14:nvPr/>
            </p14:nvContentPartPr>
            <p14:xfrm>
              <a:off x="1310520" y="3088240"/>
              <a:ext cx="1510560" cy="428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92520" y="3070240"/>
                <a:ext cx="15462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14:cNvPr>
              <p14:cNvContentPartPr/>
              <p14:nvPr/>
            </p14:nvContentPartPr>
            <p14:xfrm>
              <a:off x="2966160" y="3256360"/>
              <a:ext cx="152640" cy="50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48520" y="32387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14:cNvPr>
              <p14:cNvContentPartPr/>
              <p14:nvPr/>
            </p14:nvContentPartPr>
            <p14:xfrm>
              <a:off x="3226800" y="3087880"/>
              <a:ext cx="370800" cy="397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09160" y="3069896"/>
                <a:ext cx="406440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23BD88-4EC6-4B58-9DC1-D4EBB7DEE7C3}"/>
                  </a:ext>
                </a:extLst>
              </p14:cNvPr>
              <p14:cNvContentPartPr/>
              <p14:nvPr/>
            </p14:nvContentPartPr>
            <p14:xfrm>
              <a:off x="274080" y="3748840"/>
              <a:ext cx="211320" cy="230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23BD88-4EC6-4B58-9DC1-D4EBB7DEE7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6049" y="3730840"/>
                <a:ext cx="247021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BC0E0A-ABFA-4F2B-97E1-D95DCAA32E43}"/>
                  </a:ext>
                </a:extLst>
              </p14:cNvPr>
              <p14:cNvContentPartPr/>
              <p14:nvPr/>
            </p14:nvContentPartPr>
            <p14:xfrm>
              <a:off x="579000" y="4191640"/>
              <a:ext cx="168120" cy="4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BC0E0A-ABFA-4F2B-97E1-D95DCAA32E4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000" y="4174000"/>
                <a:ext cx="203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80EE4B-DC22-4F56-A998-32A5F1A2A5AD}"/>
                  </a:ext>
                </a:extLst>
              </p14:cNvPr>
              <p14:cNvContentPartPr/>
              <p14:nvPr/>
            </p14:nvContentPartPr>
            <p14:xfrm>
              <a:off x="609240" y="4266880"/>
              <a:ext cx="11772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80EE4B-DC22-4F56-A998-32A5F1A2A5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1600" y="4248880"/>
                <a:ext cx="153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5E9F5C-A57D-47EF-BBAB-376C7B332EE9}"/>
                  </a:ext>
                </a:extLst>
              </p14:cNvPr>
              <p14:cNvContentPartPr/>
              <p14:nvPr/>
            </p14:nvContentPartPr>
            <p14:xfrm>
              <a:off x="319800" y="4104160"/>
              <a:ext cx="134640" cy="257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5E9F5C-A57D-47EF-BBAB-376C7B332E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800" y="4086520"/>
                <a:ext cx="1702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5119E1-6A26-465B-A996-CBDA5E5A98FC}"/>
                  </a:ext>
                </a:extLst>
              </p14:cNvPr>
              <p14:cNvContentPartPr/>
              <p14:nvPr/>
            </p14:nvContentPartPr>
            <p14:xfrm>
              <a:off x="2072280" y="4078600"/>
              <a:ext cx="499320" cy="211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5119E1-6A26-465B-A996-CBDA5E5A98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54640" y="4060960"/>
                <a:ext cx="5349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682269F-B239-43CC-88E2-D50F0FF8999F}"/>
                  </a:ext>
                </a:extLst>
              </p14:cNvPr>
              <p14:cNvContentPartPr/>
              <p14:nvPr/>
            </p14:nvContentPartPr>
            <p14:xfrm>
              <a:off x="985080" y="4014880"/>
              <a:ext cx="988560" cy="601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682269F-B239-43CC-88E2-D50F0FF8999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34" y="3996880"/>
                <a:ext cx="1024213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B11FA88-1F47-4E8D-A982-2AB13375F42C}"/>
                  </a:ext>
                </a:extLst>
              </p14:cNvPr>
              <p14:cNvContentPartPr/>
              <p14:nvPr/>
            </p14:nvContentPartPr>
            <p14:xfrm>
              <a:off x="2266680" y="4361200"/>
              <a:ext cx="174960" cy="267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B11FA88-1F47-4E8D-A982-2AB13375F4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48680" y="4343200"/>
                <a:ext cx="2106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CD7FFFF-F31F-456B-B073-07677F0A7F09}"/>
                  </a:ext>
                </a:extLst>
              </p14:cNvPr>
              <p14:cNvContentPartPr/>
              <p14:nvPr/>
            </p14:nvContentPartPr>
            <p14:xfrm>
              <a:off x="2671680" y="4246360"/>
              <a:ext cx="13140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CD7FFFF-F31F-456B-B073-07677F0A7F0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54040" y="422872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B9CD77D-69C3-4A3A-BC43-4F74FF2FFB59}"/>
                  </a:ext>
                </a:extLst>
              </p14:cNvPr>
              <p14:cNvContentPartPr/>
              <p14:nvPr/>
            </p14:nvContentPartPr>
            <p14:xfrm>
              <a:off x="3079200" y="4287400"/>
              <a:ext cx="201960" cy="262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B9CD77D-69C3-4A3A-BC43-4F74FF2FFB5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61200" y="4269400"/>
                <a:ext cx="2376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8CDAA81-E217-4A78-9ADC-4549B71B534C}"/>
                  </a:ext>
                </a:extLst>
              </p14:cNvPr>
              <p14:cNvContentPartPr/>
              <p14:nvPr/>
            </p14:nvContentPartPr>
            <p14:xfrm>
              <a:off x="2986680" y="3941800"/>
              <a:ext cx="276480" cy="304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8CDAA81-E217-4A78-9ADC-4549B71B53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68657" y="3924160"/>
                <a:ext cx="312166" cy="3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7112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53708-3773-4D18-922C-D6E79562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22" r="28750" b="79675"/>
          <a:stretch/>
        </p:blipFill>
        <p:spPr>
          <a:xfrm>
            <a:off x="457200" y="228600"/>
            <a:ext cx="7930662" cy="175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14:cNvPr>
              <p14:cNvContentPartPr/>
              <p14:nvPr/>
            </p14:nvContentPartPr>
            <p14:xfrm>
              <a:off x="1165440" y="2161600"/>
              <a:ext cx="247320" cy="286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800" y="2143600"/>
                <a:ext cx="2829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14:cNvPr>
              <p14:cNvContentPartPr/>
              <p14:nvPr/>
            </p14:nvContentPartPr>
            <p14:xfrm>
              <a:off x="1487280" y="2367160"/>
              <a:ext cx="36720" cy="10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640" y="2349160"/>
                <a:ext cx="72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14:cNvPr>
              <p14:cNvContentPartPr/>
              <p14:nvPr/>
            </p14:nvContentPartPr>
            <p14:xfrm>
              <a:off x="893640" y="2235040"/>
              <a:ext cx="168120" cy="19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000" y="2217040"/>
                <a:ext cx="20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14:cNvPr>
              <p14:cNvContentPartPr/>
              <p14:nvPr/>
            </p14:nvContentPartPr>
            <p14:xfrm>
              <a:off x="517800" y="2082400"/>
              <a:ext cx="285120" cy="393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138" y="2064760"/>
                <a:ext cx="320805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14:cNvPr>
              <p14:cNvContentPartPr/>
              <p14:nvPr/>
            </p14:nvContentPartPr>
            <p14:xfrm>
              <a:off x="2854560" y="2204080"/>
              <a:ext cx="1540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560" y="218644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14:cNvPr>
              <p14:cNvContentPartPr/>
              <p14:nvPr/>
            </p14:nvContentPartPr>
            <p14:xfrm>
              <a:off x="2885160" y="2326480"/>
              <a:ext cx="153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7520" y="2308480"/>
                <a:ext cx="189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14:cNvPr>
              <p14:cNvContentPartPr/>
              <p14:nvPr/>
            </p14:nvContentPartPr>
            <p14:xfrm>
              <a:off x="3187560" y="2011480"/>
              <a:ext cx="1074600" cy="408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9560" y="1993840"/>
                <a:ext cx="11102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14:cNvPr>
              <p14:cNvContentPartPr/>
              <p14:nvPr/>
            </p14:nvContentPartPr>
            <p14:xfrm>
              <a:off x="1706520" y="2168440"/>
              <a:ext cx="1045440" cy="28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8526" y="2150440"/>
                <a:ext cx="1081068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14:cNvPr>
              <p14:cNvContentPartPr/>
              <p14:nvPr/>
            </p14:nvContentPartPr>
            <p14:xfrm>
              <a:off x="3098280" y="1533400"/>
              <a:ext cx="1015920" cy="10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2437" y="1515400"/>
                <a:ext cx="2220126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14:cNvPr>
              <p14:cNvContentPartPr/>
              <p14:nvPr/>
            </p14:nvContentPartPr>
            <p14:xfrm>
              <a:off x="223320" y="2707720"/>
              <a:ext cx="579600" cy="248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680" y="2690105"/>
                <a:ext cx="615240" cy="28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14:cNvPr>
              <p14:cNvContentPartPr/>
              <p14:nvPr/>
            </p14:nvContentPartPr>
            <p14:xfrm>
              <a:off x="263640" y="3106240"/>
              <a:ext cx="917280" cy="469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993" y="3088600"/>
                <a:ext cx="952934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14:cNvPr>
              <p14:cNvContentPartPr/>
              <p14:nvPr/>
            </p14:nvContentPartPr>
            <p14:xfrm>
              <a:off x="1310520" y="3088240"/>
              <a:ext cx="1510560" cy="428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92520" y="3070240"/>
                <a:ext cx="15462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14:cNvPr>
              <p14:cNvContentPartPr/>
              <p14:nvPr/>
            </p14:nvContentPartPr>
            <p14:xfrm>
              <a:off x="2966160" y="3256360"/>
              <a:ext cx="152640" cy="50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48520" y="32387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14:cNvPr>
              <p14:cNvContentPartPr/>
              <p14:nvPr/>
            </p14:nvContentPartPr>
            <p14:xfrm>
              <a:off x="3226800" y="3087880"/>
              <a:ext cx="370800" cy="397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09160" y="3069896"/>
                <a:ext cx="406440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23BD88-4EC6-4B58-9DC1-D4EBB7DEE7C3}"/>
                  </a:ext>
                </a:extLst>
              </p14:cNvPr>
              <p14:cNvContentPartPr/>
              <p14:nvPr/>
            </p14:nvContentPartPr>
            <p14:xfrm>
              <a:off x="274080" y="3748840"/>
              <a:ext cx="211320" cy="230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23BD88-4EC6-4B58-9DC1-D4EBB7DEE7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6049" y="3730840"/>
                <a:ext cx="247021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BC0E0A-ABFA-4F2B-97E1-D95DCAA32E43}"/>
                  </a:ext>
                </a:extLst>
              </p14:cNvPr>
              <p14:cNvContentPartPr/>
              <p14:nvPr/>
            </p14:nvContentPartPr>
            <p14:xfrm>
              <a:off x="579000" y="4191640"/>
              <a:ext cx="168120" cy="4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BC0E0A-ABFA-4F2B-97E1-D95DCAA32E4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000" y="4174000"/>
                <a:ext cx="203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80EE4B-DC22-4F56-A998-32A5F1A2A5AD}"/>
                  </a:ext>
                </a:extLst>
              </p14:cNvPr>
              <p14:cNvContentPartPr/>
              <p14:nvPr/>
            </p14:nvContentPartPr>
            <p14:xfrm>
              <a:off x="609240" y="4266880"/>
              <a:ext cx="11772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80EE4B-DC22-4F56-A998-32A5F1A2A5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1600" y="4248880"/>
                <a:ext cx="153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5E9F5C-A57D-47EF-BBAB-376C7B332EE9}"/>
                  </a:ext>
                </a:extLst>
              </p14:cNvPr>
              <p14:cNvContentPartPr/>
              <p14:nvPr/>
            </p14:nvContentPartPr>
            <p14:xfrm>
              <a:off x="319800" y="4104160"/>
              <a:ext cx="134640" cy="257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5E9F5C-A57D-47EF-BBAB-376C7B332E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800" y="4086520"/>
                <a:ext cx="1702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5119E1-6A26-465B-A996-CBDA5E5A98FC}"/>
                  </a:ext>
                </a:extLst>
              </p14:cNvPr>
              <p14:cNvContentPartPr/>
              <p14:nvPr/>
            </p14:nvContentPartPr>
            <p14:xfrm>
              <a:off x="2072280" y="4078600"/>
              <a:ext cx="499320" cy="211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5119E1-6A26-465B-A996-CBDA5E5A98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54640" y="4060960"/>
                <a:ext cx="5349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682269F-B239-43CC-88E2-D50F0FF8999F}"/>
                  </a:ext>
                </a:extLst>
              </p14:cNvPr>
              <p14:cNvContentPartPr/>
              <p14:nvPr/>
            </p14:nvContentPartPr>
            <p14:xfrm>
              <a:off x="985080" y="4014880"/>
              <a:ext cx="988560" cy="601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682269F-B239-43CC-88E2-D50F0FF8999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34" y="3996880"/>
                <a:ext cx="1024213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B11FA88-1F47-4E8D-A982-2AB13375F42C}"/>
                  </a:ext>
                </a:extLst>
              </p14:cNvPr>
              <p14:cNvContentPartPr/>
              <p14:nvPr/>
            </p14:nvContentPartPr>
            <p14:xfrm>
              <a:off x="2266680" y="4361200"/>
              <a:ext cx="174960" cy="267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B11FA88-1F47-4E8D-A982-2AB13375F4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48680" y="4343200"/>
                <a:ext cx="2106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CD7FFFF-F31F-456B-B073-07677F0A7F09}"/>
                  </a:ext>
                </a:extLst>
              </p14:cNvPr>
              <p14:cNvContentPartPr/>
              <p14:nvPr/>
            </p14:nvContentPartPr>
            <p14:xfrm>
              <a:off x="2671680" y="4246360"/>
              <a:ext cx="13140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CD7FFFF-F31F-456B-B073-07677F0A7F0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54040" y="422872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B9CD77D-69C3-4A3A-BC43-4F74FF2FFB59}"/>
                  </a:ext>
                </a:extLst>
              </p14:cNvPr>
              <p14:cNvContentPartPr/>
              <p14:nvPr/>
            </p14:nvContentPartPr>
            <p14:xfrm>
              <a:off x="3079200" y="4287400"/>
              <a:ext cx="201960" cy="262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B9CD77D-69C3-4A3A-BC43-4F74FF2FFB5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61200" y="4269400"/>
                <a:ext cx="2376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8CDAA81-E217-4A78-9ADC-4549B71B534C}"/>
                  </a:ext>
                </a:extLst>
              </p14:cNvPr>
              <p14:cNvContentPartPr/>
              <p14:nvPr/>
            </p14:nvContentPartPr>
            <p14:xfrm>
              <a:off x="2986680" y="3941800"/>
              <a:ext cx="276480" cy="304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8CDAA81-E217-4A78-9ADC-4549B71B53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68657" y="3924160"/>
                <a:ext cx="312166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D3BD15-0674-4965-A22B-C0999EAB2EAD}"/>
                  </a:ext>
                </a:extLst>
              </p14:cNvPr>
              <p14:cNvContentPartPr/>
              <p14:nvPr/>
            </p14:nvContentPartPr>
            <p14:xfrm>
              <a:off x="590520" y="4845760"/>
              <a:ext cx="1368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D3BD15-0674-4965-A22B-C0999EAB2EA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2880" y="4828120"/>
                <a:ext cx="172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E7457D2-1B36-4D5A-B391-50EE313EAEAE}"/>
                  </a:ext>
                </a:extLst>
              </p14:cNvPr>
              <p14:cNvContentPartPr/>
              <p14:nvPr/>
            </p14:nvContentPartPr>
            <p14:xfrm>
              <a:off x="271560" y="4724080"/>
              <a:ext cx="214920" cy="295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E7457D2-1B36-4D5A-B391-50EE313EAEA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3890" y="4706080"/>
                <a:ext cx="2506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5423984-B6B9-48A8-84C0-1CC8FAD53EA4}"/>
                  </a:ext>
                </a:extLst>
              </p14:cNvPr>
              <p14:cNvContentPartPr/>
              <p14:nvPr/>
            </p14:nvContentPartPr>
            <p14:xfrm>
              <a:off x="812280" y="4683400"/>
              <a:ext cx="1139400" cy="666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5423984-B6B9-48A8-84C0-1CC8FAD53E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94634" y="4665400"/>
                <a:ext cx="1175051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2D28C0-BA08-4E6B-9648-89BF7AD5ADFB}"/>
                  </a:ext>
                </a:extLst>
              </p14:cNvPr>
              <p14:cNvContentPartPr/>
              <p14:nvPr/>
            </p14:nvContentPartPr>
            <p14:xfrm>
              <a:off x="2112960" y="4734160"/>
              <a:ext cx="1261440" cy="4597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2D28C0-BA08-4E6B-9648-89BF7AD5AD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95315" y="4716160"/>
                <a:ext cx="129709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42A204-8BED-4CF7-917D-1331ACC7235A}"/>
                  </a:ext>
                </a:extLst>
              </p14:cNvPr>
              <p14:cNvContentPartPr/>
              <p14:nvPr/>
            </p14:nvContentPartPr>
            <p14:xfrm>
              <a:off x="3494640" y="4967440"/>
              <a:ext cx="1094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42A204-8BED-4CF7-917D-1331ACC7235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76640" y="4949800"/>
                <a:ext cx="145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28881AA-0F6D-49C6-8225-9C3DA8D6F2E5}"/>
                  </a:ext>
                </a:extLst>
              </p14:cNvPr>
              <p14:cNvContentPartPr/>
              <p14:nvPr/>
            </p14:nvContentPartPr>
            <p14:xfrm>
              <a:off x="3766440" y="4724080"/>
              <a:ext cx="590760" cy="489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28881AA-0F6D-49C6-8225-9C3DA8D6F2E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48800" y="4706080"/>
                <a:ext cx="62640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611F42-E6C8-4600-B1F7-18CB45176673}"/>
                  </a:ext>
                </a:extLst>
              </p14:cNvPr>
              <p14:cNvContentPartPr/>
              <p14:nvPr/>
            </p14:nvContentPartPr>
            <p14:xfrm>
              <a:off x="1972920" y="3886000"/>
              <a:ext cx="171000" cy="69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611F42-E6C8-4600-B1F7-18CB4517667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54920" y="3868000"/>
                <a:ext cx="20664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FF768E-848B-4A95-AEC7-417EF60BA571}"/>
                  </a:ext>
                </a:extLst>
              </p14:cNvPr>
              <p14:cNvContentPartPr/>
              <p14:nvPr/>
            </p14:nvContentPartPr>
            <p14:xfrm>
              <a:off x="3307080" y="3901120"/>
              <a:ext cx="519120" cy="527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FF768E-848B-4A95-AEC7-417EF60BA5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9440" y="3883480"/>
                <a:ext cx="554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E0DCB-0CE6-4817-A4B0-FBAED88C18AC}"/>
                  </a:ext>
                </a:extLst>
              </p14:cNvPr>
              <p14:cNvContentPartPr/>
              <p14:nvPr/>
            </p14:nvContentPartPr>
            <p14:xfrm>
              <a:off x="2280720" y="4733440"/>
              <a:ext cx="148680" cy="578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E0DCB-0CE6-4817-A4B0-FBAED88C18A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62720" y="4715440"/>
                <a:ext cx="1843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97F5E09-BFDF-4BCA-823F-86DEF283493F}"/>
                  </a:ext>
                </a:extLst>
              </p14:cNvPr>
              <p14:cNvContentPartPr/>
              <p14:nvPr/>
            </p14:nvContentPartPr>
            <p14:xfrm>
              <a:off x="4343880" y="4544440"/>
              <a:ext cx="744840" cy="710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97F5E09-BFDF-4BCA-823F-86DEF283493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26240" y="4526791"/>
                <a:ext cx="780480" cy="7459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0938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53708-3773-4D18-922C-D6E79562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22" r="28750" b="79675"/>
          <a:stretch/>
        </p:blipFill>
        <p:spPr>
          <a:xfrm>
            <a:off x="457200" y="228600"/>
            <a:ext cx="7930662" cy="175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14:cNvPr>
              <p14:cNvContentPartPr/>
              <p14:nvPr/>
            </p14:nvContentPartPr>
            <p14:xfrm>
              <a:off x="1165440" y="2161600"/>
              <a:ext cx="247320" cy="286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44DE080-84EF-4B7F-83B3-8050B4934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800" y="2143600"/>
                <a:ext cx="2829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14:cNvPr>
              <p14:cNvContentPartPr/>
              <p14:nvPr/>
            </p14:nvContentPartPr>
            <p14:xfrm>
              <a:off x="1487280" y="2367160"/>
              <a:ext cx="36720" cy="10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0C1607-C226-4202-8371-114D63824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640" y="2349160"/>
                <a:ext cx="72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14:cNvPr>
              <p14:cNvContentPartPr/>
              <p14:nvPr/>
            </p14:nvContentPartPr>
            <p14:xfrm>
              <a:off x="893640" y="2235040"/>
              <a:ext cx="168120" cy="19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5607AE-1A6E-445F-8ED9-D244D688C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000" y="2217040"/>
                <a:ext cx="20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14:cNvPr>
              <p14:cNvContentPartPr/>
              <p14:nvPr/>
            </p14:nvContentPartPr>
            <p14:xfrm>
              <a:off x="517800" y="2082400"/>
              <a:ext cx="285120" cy="393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74BC5A-3858-4F3C-9892-B3082847A7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138" y="2064760"/>
                <a:ext cx="320805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14:cNvPr>
              <p14:cNvContentPartPr/>
              <p14:nvPr/>
            </p14:nvContentPartPr>
            <p14:xfrm>
              <a:off x="2854560" y="2204080"/>
              <a:ext cx="1540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E0D1880-E56F-4092-B7F7-8DB3B8EC9D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560" y="2186440"/>
                <a:ext cx="18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14:cNvPr>
              <p14:cNvContentPartPr/>
              <p14:nvPr/>
            </p14:nvContentPartPr>
            <p14:xfrm>
              <a:off x="2885160" y="2326480"/>
              <a:ext cx="153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015D39-390E-496F-8E4E-8338051D3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7520" y="2308480"/>
                <a:ext cx="189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14:cNvPr>
              <p14:cNvContentPartPr/>
              <p14:nvPr/>
            </p14:nvContentPartPr>
            <p14:xfrm>
              <a:off x="3187560" y="2011480"/>
              <a:ext cx="1074600" cy="408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F76266-4B9E-4D17-8056-18B2B64DF0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9560" y="1993840"/>
                <a:ext cx="11102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14:cNvPr>
              <p14:cNvContentPartPr/>
              <p14:nvPr/>
            </p14:nvContentPartPr>
            <p14:xfrm>
              <a:off x="1706520" y="2168440"/>
              <a:ext cx="1045440" cy="28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8A8191-870D-4409-AA81-DF568E520C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8526" y="2150440"/>
                <a:ext cx="1081068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14:cNvPr>
              <p14:cNvContentPartPr/>
              <p14:nvPr/>
            </p14:nvContentPartPr>
            <p14:xfrm>
              <a:off x="3098280" y="1533400"/>
              <a:ext cx="1015920" cy="10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C6554-A5BD-43C8-BC84-F56A17C562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2437" y="1515400"/>
                <a:ext cx="2220126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14:cNvPr>
              <p14:cNvContentPartPr/>
              <p14:nvPr/>
            </p14:nvContentPartPr>
            <p14:xfrm>
              <a:off x="223320" y="2707720"/>
              <a:ext cx="579600" cy="248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7B12403-9DB0-451D-A07C-4C52D794A4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680" y="2690105"/>
                <a:ext cx="615240" cy="28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14:cNvPr>
              <p14:cNvContentPartPr/>
              <p14:nvPr/>
            </p14:nvContentPartPr>
            <p14:xfrm>
              <a:off x="263640" y="3106240"/>
              <a:ext cx="917280" cy="469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FC13E65-6337-468C-AD79-3FA124F221D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993" y="3088600"/>
                <a:ext cx="952934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14:cNvPr>
              <p14:cNvContentPartPr/>
              <p14:nvPr/>
            </p14:nvContentPartPr>
            <p14:xfrm>
              <a:off x="1310520" y="3088240"/>
              <a:ext cx="1510560" cy="428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6D842CE-A7E9-490A-8A8D-8D6F81C4D2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92520" y="3070240"/>
                <a:ext cx="15462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14:cNvPr>
              <p14:cNvContentPartPr/>
              <p14:nvPr/>
            </p14:nvContentPartPr>
            <p14:xfrm>
              <a:off x="2966160" y="3256360"/>
              <a:ext cx="152640" cy="50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6A475EF-C547-4D81-A697-D698612281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48520" y="3238720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14:cNvPr>
              <p14:cNvContentPartPr/>
              <p14:nvPr/>
            </p14:nvContentPartPr>
            <p14:xfrm>
              <a:off x="3226800" y="3087880"/>
              <a:ext cx="370800" cy="397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F0E0001-106A-4B48-A4D3-8077D4E373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09160" y="3069896"/>
                <a:ext cx="406440" cy="4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23BD88-4EC6-4B58-9DC1-D4EBB7DEE7C3}"/>
                  </a:ext>
                </a:extLst>
              </p14:cNvPr>
              <p14:cNvContentPartPr/>
              <p14:nvPr/>
            </p14:nvContentPartPr>
            <p14:xfrm>
              <a:off x="274080" y="3748840"/>
              <a:ext cx="211320" cy="230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23BD88-4EC6-4B58-9DC1-D4EBB7DEE7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6049" y="3730840"/>
                <a:ext cx="247021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BC0E0A-ABFA-4F2B-97E1-D95DCAA32E43}"/>
                  </a:ext>
                </a:extLst>
              </p14:cNvPr>
              <p14:cNvContentPartPr/>
              <p14:nvPr/>
            </p14:nvContentPartPr>
            <p14:xfrm>
              <a:off x="579000" y="4191640"/>
              <a:ext cx="168120" cy="4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BC0E0A-ABFA-4F2B-97E1-D95DCAA32E4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000" y="4174000"/>
                <a:ext cx="203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80EE4B-DC22-4F56-A998-32A5F1A2A5AD}"/>
                  </a:ext>
                </a:extLst>
              </p14:cNvPr>
              <p14:cNvContentPartPr/>
              <p14:nvPr/>
            </p14:nvContentPartPr>
            <p14:xfrm>
              <a:off x="609240" y="4266880"/>
              <a:ext cx="117720" cy="9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80EE4B-DC22-4F56-A998-32A5F1A2A5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1600" y="4248880"/>
                <a:ext cx="153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5E9F5C-A57D-47EF-BBAB-376C7B332EE9}"/>
                  </a:ext>
                </a:extLst>
              </p14:cNvPr>
              <p14:cNvContentPartPr/>
              <p14:nvPr/>
            </p14:nvContentPartPr>
            <p14:xfrm>
              <a:off x="319800" y="4104160"/>
              <a:ext cx="134640" cy="257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5E9F5C-A57D-47EF-BBAB-376C7B332E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800" y="4086520"/>
                <a:ext cx="1702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5119E1-6A26-465B-A996-CBDA5E5A98FC}"/>
                  </a:ext>
                </a:extLst>
              </p14:cNvPr>
              <p14:cNvContentPartPr/>
              <p14:nvPr/>
            </p14:nvContentPartPr>
            <p14:xfrm>
              <a:off x="2072280" y="4078600"/>
              <a:ext cx="499320" cy="211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5119E1-6A26-465B-A996-CBDA5E5A98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54640" y="4060960"/>
                <a:ext cx="5349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682269F-B239-43CC-88E2-D50F0FF8999F}"/>
                  </a:ext>
                </a:extLst>
              </p14:cNvPr>
              <p14:cNvContentPartPr/>
              <p14:nvPr/>
            </p14:nvContentPartPr>
            <p14:xfrm>
              <a:off x="985080" y="4014880"/>
              <a:ext cx="988560" cy="601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682269F-B239-43CC-88E2-D50F0FF8999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34" y="3996880"/>
                <a:ext cx="1024213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B11FA88-1F47-4E8D-A982-2AB13375F42C}"/>
                  </a:ext>
                </a:extLst>
              </p14:cNvPr>
              <p14:cNvContentPartPr/>
              <p14:nvPr/>
            </p14:nvContentPartPr>
            <p14:xfrm>
              <a:off x="2266680" y="4361200"/>
              <a:ext cx="174960" cy="267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B11FA88-1F47-4E8D-A982-2AB13375F4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48680" y="4343200"/>
                <a:ext cx="2106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CD7FFFF-F31F-456B-B073-07677F0A7F09}"/>
                  </a:ext>
                </a:extLst>
              </p14:cNvPr>
              <p14:cNvContentPartPr/>
              <p14:nvPr/>
            </p14:nvContentPartPr>
            <p14:xfrm>
              <a:off x="2671680" y="4246360"/>
              <a:ext cx="13140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CD7FFFF-F31F-456B-B073-07677F0A7F0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54040" y="422872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B9CD77D-69C3-4A3A-BC43-4F74FF2FFB59}"/>
                  </a:ext>
                </a:extLst>
              </p14:cNvPr>
              <p14:cNvContentPartPr/>
              <p14:nvPr/>
            </p14:nvContentPartPr>
            <p14:xfrm>
              <a:off x="3079200" y="4287400"/>
              <a:ext cx="201960" cy="262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B9CD77D-69C3-4A3A-BC43-4F74FF2FFB5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61200" y="4269400"/>
                <a:ext cx="2376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8CDAA81-E217-4A78-9ADC-4549B71B534C}"/>
                  </a:ext>
                </a:extLst>
              </p14:cNvPr>
              <p14:cNvContentPartPr/>
              <p14:nvPr/>
            </p14:nvContentPartPr>
            <p14:xfrm>
              <a:off x="2986680" y="3941800"/>
              <a:ext cx="276480" cy="304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8CDAA81-E217-4A78-9ADC-4549B71B53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68657" y="3924160"/>
                <a:ext cx="312166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D3BD15-0674-4965-A22B-C0999EAB2EAD}"/>
                  </a:ext>
                </a:extLst>
              </p14:cNvPr>
              <p14:cNvContentPartPr/>
              <p14:nvPr/>
            </p14:nvContentPartPr>
            <p14:xfrm>
              <a:off x="590520" y="4845760"/>
              <a:ext cx="136800" cy="266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D3BD15-0674-4965-A22B-C0999EAB2EA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2880" y="4828120"/>
                <a:ext cx="172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E7457D2-1B36-4D5A-B391-50EE313EAEAE}"/>
                  </a:ext>
                </a:extLst>
              </p14:cNvPr>
              <p14:cNvContentPartPr/>
              <p14:nvPr/>
            </p14:nvContentPartPr>
            <p14:xfrm>
              <a:off x="271560" y="4724080"/>
              <a:ext cx="214920" cy="295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E7457D2-1B36-4D5A-B391-50EE313EAEA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3890" y="4706080"/>
                <a:ext cx="2506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5423984-B6B9-48A8-84C0-1CC8FAD53EA4}"/>
                  </a:ext>
                </a:extLst>
              </p14:cNvPr>
              <p14:cNvContentPartPr/>
              <p14:nvPr/>
            </p14:nvContentPartPr>
            <p14:xfrm>
              <a:off x="812280" y="4683400"/>
              <a:ext cx="1139400" cy="666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5423984-B6B9-48A8-84C0-1CC8FAD53E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94634" y="4665400"/>
                <a:ext cx="1175051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2D28C0-BA08-4E6B-9648-89BF7AD5ADFB}"/>
                  </a:ext>
                </a:extLst>
              </p14:cNvPr>
              <p14:cNvContentPartPr/>
              <p14:nvPr/>
            </p14:nvContentPartPr>
            <p14:xfrm>
              <a:off x="2112960" y="4734160"/>
              <a:ext cx="1261440" cy="4597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2D28C0-BA08-4E6B-9648-89BF7AD5AD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95315" y="4716160"/>
                <a:ext cx="129709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42A204-8BED-4CF7-917D-1331ACC7235A}"/>
                  </a:ext>
                </a:extLst>
              </p14:cNvPr>
              <p14:cNvContentPartPr/>
              <p14:nvPr/>
            </p14:nvContentPartPr>
            <p14:xfrm>
              <a:off x="3494640" y="4967440"/>
              <a:ext cx="1094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42A204-8BED-4CF7-917D-1331ACC7235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76640" y="4949800"/>
                <a:ext cx="145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28881AA-0F6D-49C6-8225-9C3DA8D6F2E5}"/>
                  </a:ext>
                </a:extLst>
              </p14:cNvPr>
              <p14:cNvContentPartPr/>
              <p14:nvPr/>
            </p14:nvContentPartPr>
            <p14:xfrm>
              <a:off x="3766440" y="4724080"/>
              <a:ext cx="590760" cy="489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28881AA-0F6D-49C6-8225-9C3DA8D6F2E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48800" y="4706080"/>
                <a:ext cx="62640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611F42-E6C8-4600-B1F7-18CB45176673}"/>
                  </a:ext>
                </a:extLst>
              </p14:cNvPr>
              <p14:cNvContentPartPr/>
              <p14:nvPr/>
            </p14:nvContentPartPr>
            <p14:xfrm>
              <a:off x="1972920" y="3886000"/>
              <a:ext cx="171000" cy="694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611F42-E6C8-4600-B1F7-18CB4517667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54920" y="3868000"/>
                <a:ext cx="20664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FF768E-848B-4A95-AEC7-417EF60BA571}"/>
                  </a:ext>
                </a:extLst>
              </p14:cNvPr>
              <p14:cNvContentPartPr/>
              <p14:nvPr/>
            </p14:nvContentPartPr>
            <p14:xfrm>
              <a:off x="3307080" y="3901120"/>
              <a:ext cx="519120" cy="527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FF768E-848B-4A95-AEC7-417EF60BA5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9440" y="3883480"/>
                <a:ext cx="554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1E0DCB-0CE6-4817-A4B0-FBAED88C18AC}"/>
                  </a:ext>
                </a:extLst>
              </p14:cNvPr>
              <p14:cNvContentPartPr/>
              <p14:nvPr/>
            </p14:nvContentPartPr>
            <p14:xfrm>
              <a:off x="2280720" y="4733440"/>
              <a:ext cx="148680" cy="578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1E0DCB-0CE6-4817-A4B0-FBAED88C18A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62720" y="4715440"/>
                <a:ext cx="1843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97F5E09-BFDF-4BCA-823F-86DEF283493F}"/>
                  </a:ext>
                </a:extLst>
              </p14:cNvPr>
              <p14:cNvContentPartPr/>
              <p14:nvPr/>
            </p14:nvContentPartPr>
            <p14:xfrm>
              <a:off x="4343880" y="4544440"/>
              <a:ext cx="744840" cy="710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97F5E09-BFDF-4BCA-823F-86DEF283493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26240" y="4526791"/>
                <a:ext cx="780480" cy="745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2CBA03-E58F-40BF-8872-3035099A7B4B}"/>
                  </a:ext>
                </a:extLst>
              </p14:cNvPr>
              <p14:cNvContentPartPr/>
              <p14:nvPr/>
            </p14:nvContentPartPr>
            <p14:xfrm>
              <a:off x="5394720" y="4765120"/>
              <a:ext cx="253080" cy="4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2CBA03-E58F-40BF-8872-3035099A7B4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76720" y="4747480"/>
                <a:ext cx="288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85D68D-78FC-45EE-B9AC-1A1C004B2AAC}"/>
                  </a:ext>
                </a:extLst>
              </p14:cNvPr>
              <p14:cNvContentPartPr/>
              <p14:nvPr/>
            </p14:nvContentPartPr>
            <p14:xfrm>
              <a:off x="5465640" y="4876000"/>
              <a:ext cx="237240" cy="1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85D68D-78FC-45EE-B9AC-1A1C004B2AA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48000" y="4858360"/>
                <a:ext cx="272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50C057-D4EB-43F6-B9C9-816376A65C99}"/>
                  </a:ext>
                </a:extLst>
              </p14:cNvPr>
              <p14:cNvContentPartPr/>
              <p14:nvPr/>
            </p14:nvContentPartPr>
            <p14:xfrm>
              <a:off x="5972520" y="4703560"/>
              <a:ext cx="72720" cy="307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50C057-D4EB-43F6-B9C9-816376A65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54520" y="4685920"/>
                <a:ext cx="1083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E6041E-378B-48E8-BE45-2BCC0E63D717}"/>
                  </a:ext>
                </a:extLst>
              </p14:cNvPr>
              <p14:cNvContentPartPr/>
              <p14:nvPr/>
            </p14:nvContentPartPr>
            <p14:xfrm>
              <a:off x="6185280" y="4642720"/>
              <a:ext cx="1902240" cy="447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E6041E-378B-48E8-BE45-2BCC0E63D71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167283" y="4624734"/>
                <a:ext cx="1937873" cy="48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0DA0C5-9A53-43F0-98E3-86BDE6FDC15D}"/>
                  </a:ext>
                </a:extLst>
              </p14:cNvPr>
              <p14:cNvContentPartPr/>
              <p14:nvPr/>
            </p14:nvContentPartPr>
            <p14:xfrm>
              <a:off x="5072160" y="4053760"/>
              <a:ext cx="3303720" cy="141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0DA0C5-9A53-43F0-98E3-86BDE6FDC1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54520" y="4017760"/>
                <a:ext cx="3339360" cy="14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5859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459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46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51622</TotalTime>
  <Words>96</Words>
  <Application>Microsoft Office PowerPoint</Application>
  <PresentationFormat>On-screen Show (4:3)</PresentationFormat>
  <Paragraphs>96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356</cp:revision>
  <dcterms:created xsi:type="dcterms:W3CDTF">2010-09-30T20:09:09Z</dcterms:created>
  <dcterms:modified xsi:type="dcterms:W3CDTF">2020-10-16T16:04:27Z</dcterms:modified>
</cp:coreProperties>
</file>