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6"/>
  </p:notesMasterIdLst>
  <p:sldIdLst>
    <p:sldId id="382" r:id="rId3"/>
    <p:sldId id="383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384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385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386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387" r:id="rId50"/>
    <p:sldId id="435" r:id="rId51"/>
    <p:sldId id="436" r:id="rId52"/>
    <p:sldId id="437" r:id="rId53"/>
    <p:sldId id="438" r:id="rId54"/>
    <p:sldId id="392" r:id="rId55"/>
    <p:sldId id="439" r:id="rId56"/>
    <p:sldId id="440" r:id="rId57"/>
    <p:sldId id="388" r:id="rId58"/>
    <p:sldId id="441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449" r:id="rId67"/>
    <p:sldId id="450" r:id="rId68"/>
    <p:sldId id="451" r:id="rId69"/>
    <p:sldId id="389" r:id="rId70"/>
    <p:sldId id="452" r:id="rId71"/>
    <p:sldId id="453" r:id="rId72"/>
    <p:sldId id="454" r:id="rId73"/>
    <p:sldId id="455" r:id="rId74"/>
    <p:sldId id="456" r:id="rId75"/>
    <p:sldId id="457" r:id="rId76"/>
    <p:sldId id="458" r:id="rId77"/>
    <p:sldId id="459" r:id="rId78"/>
    <p:sldId id="460" r:id="rId79"/>
    <p:sldId id="461" r:id="rId80"/>
    <p:sldId id="462" r:id="rId81"/>
    <p:sldId id="390" r:id="rId82"/>
    <p:sldId id="463" r:id="rId83"/>
    <p:sldId id="464" r:id="rId84"/>
    <p:sldId id="465" r:id="rId85"/>
    <p:sldId id="466" r:id="rId86"/>
    <p:sldId id="467" r:id="rId87"/>
    <p:sldId id="391" r:id="rId88"/>
    <p:sldId id="473" r:id="rId89"/>
    <p:sldId id="474" r:id="rId90"/>
    <p:sldId id="475" r:id="rId91"/>
    <p:sldId id="476" r:id="rId92"/>
    <p:sldId id="477" r:id="rId93"/>
    <p:sldId id="478" r:id="rId94"/>
    <p:sldId id="479" r:id="rId95"/>
    <p:sldId id="480" r:id="rId96"/>
    <p:sldId id="481" r:id="rId97"/>
    <p:sldId id="482" r:id="rId98"/>
    <p:sldId id="483" r:id="rId99"/>
    <p:sldId id="484" r:id="rId100"/>
    <p:sldId id="485" r:id="rId101"/>
    <p:sldId id="486" r:id="rId102"/>
    <p:sldId id="487" r:id="rId103"/>
    <p:sldId id="488" r:id="rId104"/>
    <p:sldId id="489" r:id="rId105"/>
    <p:sldId id="490" r:id="rId106"/>
    <p:sldId id="491" r:id="rId107"/>
    <p:sldId id="492" r:id="rId108"/>
    <p:sldId id="493" r:id="rId109"/>
    <p:sldId id="494" r:id="rId110"/>
    <p:sldId id="495" r:id="rId111"/>
    <p:sldId id="496" r:id="rId112"/>
    <p:sldId id="468" r:id="rId113"/>
    <p:sldId id="497" r:id="rId114"/>
    <p:sldId id="498" r:id="rId115"/>
    <p:sldId id="499" r:id="rId116"/>
    <p:sldId id="500" r:id="rId117"/>
    <p:sldId id="501" r:id="rId118"/>
    <p:sldId id="502" r:id="rId119"/>
    <p:sldId id="503" r:id="rId120"/>
    <p:sldId id="504" r:id="rId121"/>
    <p:sldId id="507" r:id="rId122"/>
    <p:sldId id="469" r:id="rId123"/>
    <p:sldId id="505" r:id="rId124"/>
    <p:sldId id="470" r:id="rId125"/>
    <p:sldId id="506" r:id="rId126"/>
    <p:sldId id="471" r:id="rId127"/>
    <p:sldId id="509" r:id="rId128"/>
    <p:sldId id="510" r:id="rId129"/>
    <p:sldId id="511" r:id="rId130"/>
    <p:sldId id="512" r:id="rId131"/>
    <p:sldId id="513" r:id="rId132"/>
    <p:sldId id="514" r:id="rId133"/>
    <p:sldId id="517" r:id="rId134"/>
    <p:sldId id="518" r:id="rId135"/>
    <p:sldId id="519" r:id="rId136"/>
    <p:sldId id="520" r:id="rId137"/>
    <p:sldId id="521" r:id="rId138"/>
    <p:sldId id="508" r:id="rId139"/>
    <p:sldId id="522" r:id="rId140"/>
    <p:sldId id="523" r:id="rId141"/>
    <p:sldId id="524" r:id="rId142"/>
    <p:sldId id="525" r:id="rId143"/>
    <p:sldId id="526" r:id="rId144"/>
    <p:sldId id="472" r:id="rId1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theme" Target="theme/theme1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2:59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601 362,'5'-7,"-4"7,-4 16,-47 188,25-93,5 0,0 48,19-145,-1-8,0 0,0 0,1 0,0 1,0-1,1 0,0 1,0-1,0 0,1 1,0-1,0 0,1 0,-1 0,1 0,1 0,-1 0,1 0,0-1,0 1,1-1,-1 0,1 0,1 0,-1-1,0 1,1-1,0 0,0 0,0-1,2 1,14 1,0-2,0 0,0-2,1 0,-1-1,0-1,1-1,38-1,174 2,-223 1</inkml:trace>
  <inkml:trace contextRef="#ctx0" brushRef="#br0" timeOffset="659.071">1503 531,'16'-13,"1"1,0 1,0 0,1 1,1 1,0 0,13-3,60-9,-90 21,0 0,0-1,0 1,1 0,-1 0,0 1,0-1,0 0,0 1,0-1,0 1,0 0,0 0,0-1,0 1,0 1,0-1,0 0,-1 0,1 1,0-1,-1 1,1-1,-1 1,0 0,1-1,-1 1,0 0,0 0,0 0,0 0,-1 0,1 0,-1 0,1 0,-1 0,1 1,-1-1,0 0,0 0,0 0,-3 14,-1 1,0-2,-1 1,-1 0,0-1,-2 0,1-1,-2 0,1 0,-2 0,-2 0,-87 129,61-87,-39 76,76-127,0-1,0 1,0-1,1 1,0-1,-1 1,2 0,-1-1,0 1,1-1,0 1,0-1,0 1,1-1,0 0,0 1,0-1,0 0,0 0,1-1,0 1,-1 0,1-1,1 0,-1 1,1-1,-1 0,1-1,0 1,0-1,0 0,0 0,0 0,0 0,1-1,-1 1,1-1,-1 0,1-1,-1 1,2-1,199 2,-155-8,-32 0</inkml:trace>
  <inkml:trace contextRef="#ctx0" brushRef="#br0" timeOffset="928.023">2604 447,'-44'22,"0"2,2 2,1 2,1 1,-14 16,35-29,0 1,1 1,1 1,0 0,2 1,0 1,-5 10,15-22,0 1,1-1,0 1,0 0,1 0,1 0,0 1,0-1,0 1,2-1,-1 1,1-1,1 1,0-1,0 1,1-1,0 0,1 0,1 3,2-4,0 1,1-1,0 0,0-1,1 1,0-2,1 1,-1-1,1 0,1-1,-1 0,1 0,0-1,1-1,-1 1,1-2,0 0,0 0,0 0,0-2,0 1,0-2,1 1,-1-1,0-1,0 0,1-1,-1 0,0-1,9-3,2 0,-1 0,0-2,-1 0,0-2,0 0,-1-1,0-1,-1-1,0-1,-1 0,-1-1,0-1,-1 0,-1-1,0-1,-2 0,0-1,-1 0,0-1,3-11,-11 19,0 1,0-1,-1 0,0-1,-1 1,-1 0,0 0,-1-1,0 1,0 0,-2 0,1 0,-1 0,-1 0,0 1,-1 0,0 0,-1 0,0 0,-1 1,0 0,-1 0,0 1,0 0,-1 0,0 1,0 0,-1 1,0 0,0 0,-1 1,0 0,-6-1,0 3,0 0,0 2,0 0,-1 1,1 1,0 0,-1 2,1 0,0 0,0 2,0 0,1 1,-2 1,-11 6</inkml:trace>
  <inkml:trace contextRef="#ctx0" brushRef="#br0" timeOffset="10799.91">64 24,'0'-1,"-1"1,1 0,-1 0,1-1,0 1,-1 0,1 0,-1 0,1 0,-1-1,1 1,-1 0,1 0,-1 0,1 0,-1 0,1 0,-1 0,1 0,-1 1,1-1,-1 0,1 0,0 0,-1 0,1 1,-1-1,1 0,-1 0,1 1,0-1,-1 0,1 1,0-1,-1 0,1 1,0-1,0 1,-1-1,1 0,0 1,0-1,0 1,-1-1,1 1,0-1,0 1,0-1,0 1,0-1,0 1,0-1,0 1,0-1,0 1,0-1,0 1,-10 26,1 2,2-1,0 1,2 0,1 1,1-1,2 1,1 0,1-1,3 12,-2 46,-1 367,28-195,-30-46,-7-180,6-31,1 0,0 0,0 0,0 0,0 1,1-1,-1 0,0 0,1 1,0-1,-1 0,1 1,0-1,0 0,0 1,1-1,-1 0,0 1,1-1,0 0,-1 0,1 0,0 1,0-1,0 0,1 0,-1 0,0 0,1-1,-1 1,1 0,0-1,-1 1,1-1,1 2,20 5,0-1,0-1,1-1,0-1,0 0,0-2,0-1,1-1,-1-2,7-1,35 1,1134 2,-881-28,-246 27,0 3,-1 4,15 4,-7-1,0-4,1-3,19-5,21 1,104-15,-85 5,-139 11,1 1,-1 0,1 0,0 0,-1-1,1 1,-1-1,1 1,-1-1,1 0,-1 0,0 1,1-1,-1 0,0 0,1 0,-1 0,0-1,0 1,0 0,0 0,0-1,0 1,-1-1,1 1,0 0,-1-1,1 0,-1 1,1-1,-1 1,0-1,0 1,1-1,-1 0,0 1,-1-1,1 0,-18-70,8 43,5-3,1 0,1 0,2 0,1 0,4-31,25-107,-28 138,-2 1,-1-1,-1 1,-1 0,-4-9,1-6,3 0,1 0,3 0,3-19,-5-110,-24 6,27 163,-1 1,1 0,-1-1,0 1,0-1,-1 1,0 0,0-1,0 1,-1 0,1 0,-1 0,-1 0,1 0,0 0,-1 1,0-1,0 1,-1-1,1 1,-1 0,0 1,0-1,0 1,-1-1,1 1,-1 1,0-1,1 1,-1-1,0 1,-2 0,-136 16,48 1,-465-15,272-27,180 15,-60 0,-229 63,317-39,50-6,-1-1,1-2,0-1,-1-1,0-1,1-2,-1-1,-5-2,-10-4,-1 3,1 2,-1 2,-35 4,41-2,-157 29,74-11,124-18,-9 3,1-1,0 0,-1 0,0-1,1 0,-1 0,0-1,1-1,-1 1,0-1,1 0,-1-1,1 0,-7-3,9-1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0 509,'60'-28,"-1"-4,-1-1,-2-4,-2-1,8-11,-50 38,0 0,-1-1,0-1,-1 0,0 0,-1-1,-1 0,0-1,-1 0,0 0,-1-1,-1 1,3-16,-8 27,0 1,0-1,-1 1,1-1,-1 1,0 0,1-1,-2 1,1 0,0 0,-1 0,1 0,-1 0,0 0,0 0,0 0,0 1,-1-1,1 1,-1 0,1-1,-1 1,0 0,0 1,0-1,0 0,0 1,0 0,0 0,-1 0,1 0,0 0,-1 0,1 1,-1 0,1 0,-1 0,1 0,0 0,-1 1,1-1,-1 1,1 0,0 0,0 0,0 1,-1-1,1 1,0 0,1 0,-1 0,-1 0,-5 2,0 0,1 0,-1 1,1 0,0 1,0 0,1 0,0 0,0 1,0 0,1 1,0-1,0 1,1 0,0 1,0-1,1 1,0 0,1 0,-2 5,6-11,-1 0,0-1,1 1,-1 0,1-1,0 1,0-1,0 1,0-1,0 1,0-1,1 0,-1 1,1-1,0 0,0 0,-1 0,1 0,1-1,-1 1,0 0,0-1,0 0,1 1,-1-1,1 0,-1 0,1 0,0-1,-1 1,1 0,0-1,1 0,93-1,77-28,-172 29,0 0,0 0,0 0,1 0,-1 1,0-1,0 1,0-1,0 1,0 0,0-1,0 1,0 0,-1 1,1-1,0 0,0 0,-1 1,1-1,-1 1,1-1,-1 1,0 0,0 0,0-1,0 1,0 0,0 0,0 0,0 0,-1 0,1 0,-1 0,0 0,1 1,-1-1,0 0,0 0,0 0,-1 0,1 0,0 0,-1 0,-31 95,28-88,-6 11,-19 49,29-68,-1 1,1-1,0 1,-1 0,1-1,0 1,0-1,0 1,0 0,0-1,0 1,0-1,1 1,-1-1,1 1,-1-1,1 1,-1-1,1 1,0-1,0 0,0 1,0-1,0 0,0 0,0 1,0-1,0 0,0 0,1 0,-1-1,0 1,1 0,-1 0,1-1,-1 1,1-1,0 1,73-13,-50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5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59,'44'-5,"32"-6,9-2,0 2,-11 3,-12 2,-12 3,-5 1,-6 7,-4 1,-3 1,-8-1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80,'-28'170,"28"340,-17-398,17-112,0-1,0 1,0 0,0-1,0 1,0 0,0-1,0 1,1 0,-1-1,0 1,0 0,0 0,0-1,0 1,1 0,-1 0,0-1,0 1,1 0,-1 0,0-1,0 1,1 0,-1 0,0 0,0 0,1 0,-1-1,0 1,1 0,-1 0,0 0,1 0,-1 0,0 0,0 0,1 0,-1 0,0 0,1 0,-1 0,0 0,1 0,-1 0,0 1,1-1,-1 0,0 0,0 0,1 0,-1 1,0-1,0 0,1 0,-1 0,0 1,0-1,0 0,1 0,-1 1,0-1,1-1,8-14</inkml:trace>
  <inkml:trace contextRef="#ctx0" brushRef="#br0" timeOffset="370.29">356 277,'-234'172,"222"-163,5-6,1 1,-1 1,1-1,0 1,0 0,0 0,1 1,-1 0,1 0,1 0,-1 1,1-1,0 1,1 0,-1 0,0 4,6-7,-1 0,1-1,0 1,0-1,0 0,0 1,0-1,1 0,-1-1,1 1,0 0,0-1,0 1,0-1,1 0,-1 0,1 0,-1-1,1 1,-1-1,1 0,0 0,0 0,0 0,0-1,-1 1,1-1,0 0,0 0,0-1,0 1,0-1,9 2,4 1,6 0,-1 0,1 2,-1 0,1 2,-1 0,-1 1,0 2,0 0,1 1,58 101,-65-105</inkml:trace>
  <inkml:trace contextRef="#ctx0" brushRef="#br0" timeOffset="949.069">1004 362,'1'15,"-1"1,-1 0,-1-1,0 1,-1-1,0 1,-1-1,-1 0,-1-1,0 1,-1-1,0 0,-1-1,-1 0,-2 3,-217 262,183-232,34-39</inkml:trace>
  <inkml:trace contextRef="#ctx0" brushRef="#br0" timeOffset="1267.175">666 391,'51'119,"106"73,-7-44,-105-86,-43-53</inkml:trace>
  <inkml:trace contextRef="#ctx0" brushRef="#br0" timeOffset="2341.781">1231 51,'1'-1,"0"-1,0 0,0 1,0-1,1 0,-1 1,1 0,-1-1,1 1,-1 0,1 0,0 0,0 0,-1 0,1 0,0 1,0-1,0 0,0 1,0 0,0-1,0 1,0 0,0 0,0 0,1 0,6-1,24-9,-27 8,-1-1,1 1,0 0,0 0,0 1,0-1,0 1,0 1,1-1,-1 1,0 0,0 1,0-1,1 1,-1 1,0-1,0 1,5 2,-10-2,0 0,0 0,0 0,-1 0,1 0,0 0,-1 1,0-1,1 0,-1 0,0 0,0 1,0-1,0 0,-1 0,1 1,-1-1,1 0,-1 0,0 0,0 0,0 0,0 0,0 0,0 0,0 0,-1-1,1 1,-1 0,1-1,-2 1,0 3,-20 29,-51 100,74-133,-1 1,0 0,1 0,0-1,-1 1,1 0,0 0,0 0,0-1,0 1,0 0,1 0,-1 0,0-1,1 1,-1 0,1-1,0 1,0 0,0-1,-1 1,1-1,1 1,-1-1,0 1,0-1,0 0,1 0,-1 1,1-1,-1 0,1 0,-1-1,1 1,0 0,-1 0,1-1,0 1,-1-1,3 1,77 4,-70-6,113-25,-103 22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9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1,'0'452,"0"-428</inkml:trace>
  <inkml:trace contextRef="#ctx0" brushRef="#br0" timeOffset="343.658">0 593,'14'0,"10"0,6 0,2 0,5-5,2-1,-2 0,-2 1,-2 2,-2 0,-1 2,-2 1,-4 5,-7 1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8,'-6'-7,"6"7,3 16,12 539,-3-394,22 467,-35-56,1-569,-1-2,0 0,1 0,-1 0,1 0,-1 0,1 0,0 0,-1 0,1 0,0 0,0 0,-1 0,1 0,0 0,0 0,0 0,0 0,1 0,-1 0,0 0,0 0,1 0,-1 0,0 0,1 0,-1 0,1 0,-1 0,1 0,-1-1,1 1,0 0,0 0,-1-1,1 1,0 0,0-1,0 1,0 0,-1-1,1 0,0 1,0-1,0 1,0-1,0 0,0 0,0 0,1 0,-1 1,0-1,0 0,0-1,0 1,10-11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6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1,'-4'6,"-23"32,2 0,2 2,1 1,3 0,-4 15,16-35,-12 39,-3-2,-2 0,-22 38,36-78</inkml:trace>
  <inkml:trace contextRef="#ctx0" brushRef="#br0" timeOffset="295.96">0 1,'15'14,"9"10,5 5,3 3,1 1,-1-1,-1-1,0 0,-7-2,-1-5,-6-2,-5-4</inkml:trace>
  <inkml:trace contextRef="#ctx0" brushRef="#br0" timeOffset="637.382">451 255,'276'5,"-273"-6,0 1,-1-1,1 1,0 0,0 0,0 0,0 1,0-1,0 1,0-1,0 1,0 0,-1 0,1 0,0 1,-1-1,1 1,-1-1,1 1,-1 0,0 0,0 0,1 0,-2 0,1 1,0-1,0 1,-1-1,1 1,-1-1,0 1,0 0,0 0,0 0,0-1,-1 1,1 0,-1 0,0 0,0 0,0 0,0 0,0 0,-1 0,-65 92,65-94,0 0,0 0,0-1,1 1,-1 0,0 0,0 0,1 0,-1 0,1 0,-1 0,1 0,-1 0,1 0,-1 0,1 1,0-1,0 0,0 0,0 0,0 0,0 1,0-1,0 0,0 0,0 0,1 0,-1 0,0 1,1-1,-1 0,1 0,-1 0,1 0,-1 0,1 0,0 0,0 0,-1-1,1 1,0 0,0 0,0-1,0 1,0 0,0-1,0 1,0-1,0 1,0-1,1 0,-1 1,0-1,0 0,0 0,0 0,0 0,1 0,126-9,-96 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29,'-29'38,"-9"18,-4 4,6-4,10-6,3-6,6-7,6-5,0-2,2-3,-3 0,-3 0,0-4</inkml:trace>
  <inkml:trace contextRef="#ctx0" brushRef="#br0" timeOffset="271.556">1 1,'1'27,"1"1,1-1,2 0,1 0,1 0,1-1,1 0,2 0,0-1,2-1,0 0,2 0,1-2,0 0,8 6,93 77,-104-95</inkml:trace>
  <inkml:trace contextRef="#ctx0" brushRef="#br0" timeOffset="538.62">678 339,'-10'34,"-7"10,-2 4,3-3,4-3,9-9,5-6,7-7,2-7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1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0 379,'74'1,"185"-13,49-23,-149 18,-154 17</inkml:trace>
  <inkml:trace contextRef="#ctx0" brushRef="#br0" timeOffset="327.202">29 633,'24'0,"12"0,11 0,1 0,2-4,3-3,-3-4,-1 0,1 1,-3-1,0 0,-3 2,-5 3,-3 2,-4 2,-2 2,-2 0,-5 0</inkml:trace>
  <inkml:trace contextRef="#ctx0" brushRef="#br0" timeOffset="841.956">508 12,'-39'-12,"53"43,83 46,254 133,-347-207,0 0,0 0,-1 0,0 1,1-1,-1 1,0 0,-1 0,1 0,-1 1,1-1,-2 0,1 1,0 0,-1-1,0 1,0 0,0 0,0 0,-1-1,0 1,0 0,0 0,-1 0,0 0,1 0,-2-1,1 1,-1 0,1-1,-1 1,0-1,-1 1,1-1,-1 0,-2 3,-14 15,-2-1,0-1,-1-1,0-1,-2 0,0-2,-15 7,0 2,10-7,2 0,0 2,1 1,2 1,0 1,1 1,-8 12,8 9,17-24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14 116,'-1'1,"0"0,0 1,-1-1,1 1,0-1,0 1,1-1,-1 1,0-1,0 1,1 0,-1 0,1-1,-1 1,1 0,0 0,0 0,0-1,0 1,0 0,0 0,0 0,1-1,-1 1,1 0,-1 0,1-1,0 1,-1 0,1-1,1 2,-1 3,70 211,15 154,-84-365,-1 0,1 0,1 0,-1 0,1 0,0 0,1-1,-1 1,1-1,0 0,0 0,1 0,-1-1,1 1,0-1,0-1,4 3,-5-6,0-1,-1 0,0 0,1 0,-1 0,0-1,1 1,-1-1,0 0,0 0,0 0,-1 0,1-1,0 1,-1-1,0 0,1 0,-1 1,0-1,0-1,-1 1,2-3,2-1,162-280,-152 262,-9 14,0 2,0-1,0 0,1 1,1 0,-1 1,2 0,-1 0,1 1,0 0,5-3,-13 9,1 0,0 0,0 1,0-1,0 1,0-1,0 1,0 0,0-1,0 1,0 0,0 0,0 1,0-1,0 0,0 1,0-1,0 1,-1-1,1 1,0 0,0 0,0 0,-1 0,1 0,0 0,-1 1,1-1,-1 0,0 1,1 0,-1-1,0 1,0-1,0 1,0 1,29 73,-26-62,3 11,2-1,0 0,1 0,2 0,0-2,1 1,9 8,-20-28,0 0,0 0,0-1,1 1,-1-1,1 1,-1-1,1 0,0 0,0 0,0-1,0 1,0-1,0 1,1-1,-1 0,0 0,1-1,-1 1,1-1,-1 0,0 1,1-1,-1-1,1 1,-1 0,1-1,-1 0,0 0,1 0,-1 0,0-1,0 1,0-1,0 1,0-1,0 0,-1-1,1 1,0 0,-1-1,0 1,0-1,1 0,-2 1,1-1,0 0,0-1,122-249,-86 170,-4-2,20-80,-19 71,-32 91,-1 6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1,'8'7,"1"-1,0 0,0-1,0 0,1 0,0-1,0 0,0-1,0 0,0 0,1-1,-1-1,1 1,3-2,2 3,-14-4,0 1,0 1,0-1,1 0,-1 0,0 1,0-1,0 1,0 0,0 0,-1 0,1 0,0 0,0 0,0 0,-1 0,1 1,-1-1,1 1,-1-1,1 1,-1-1,0 1,0 0,0 0,0 0,0 0,0 0,0 0,-1 0,1 0,-1 0,1 0,-1 0,0 0,0 0,0 0,0 0,0 0,-1 0,1 0,0 0,-1 0,0 0,1 0,-1 0,0 0,0 0,0 0,0 0,-6 10,0 0,-1-1,-1 0,1 0,-2-1,1 0,-1-1,-5 3,-66 85,79-95,1 1,0-1,0 0,0 0,0 0,0 1,1-1,-1 1,1-1,0 0,-1 1,1-1,0 1,0-1,1 1,-1-1,0 0,1 1,0-1,-1 0,1 1,0-1,0 0,0 0,1 0,-1 0,0 0,1 0,-1 0,1 0,0 0,0-1,-1 1,1-1,0 1,0-1,1 0,-1 0,0 0,0 0,0 0,1 0,-1-1,1 1,7 2,0-1,-1 0,1 0,1-1,-1 0,0-1,0 0,0-1,0 0,4-1,137-59,-130 50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2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0,'0'15,"0"9,0 5,0 3,0 1,5-1,1-1,0 0,-1-2,-1 0,-2-1,4-4,1-2,-1 0,-2 1,0-3</inkml:trace>
  <inkml:trace contextRef="#ctx0" brushRef="#br0" timeOffset="262.739">0 453,'34'-5,"15"-2,5 1,-3 1,-4 1,-6 2,-5 1,-4 1,-3 0,-1 0,-5 5,-7 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58,'38'-5,"18"-1,4 0,-4 1,-6 1,-7-2,-5-2,-6 2,-2 1,-2 2,-1 1,0 1,0 1,-5 0</inkml:trace>
  <inkml:trace contextRef="#ctx0" brushRef="#br0" timeOffset="191.988">170 199,'34'5,"20"-3,6-3,3-5,-5-2,-8 1,-7-4,-6 1,-5 1,-3 3,-6 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1.2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1 537,'38'0,"32"-4,9-3,-4 1,-10 2,-12-5,-9 1,-8 0,-5 3,-3 1,-2-3,-4 0</inkml:trace>
  <inkml:trace contextRef="#ctx0" brushRef="#br0" timeOffset="285.484">848 1,'-6'202,"-15"97,-8-89,0-44,11-108,18-53,2-3</inkml:trace>
  <inkml:trace contextRef="#ctx0" brushRef="#br0" timeOffset="617.628">1271 227,'-371'273,"362"-266,-2 1,0 0,0 0,1 2,1-1,-1 1,2 0,-1 1,-3 7,11-16,0 0,0 0,0 0,0 0,1 0,-1 0,1 0,0 0,-1 0,1 0,0 0,0 0,0 0,1 0,-1 0,0 0,1 0,-1 0,1 0,0 0,0 0,-1-1,1 1,1 0,-1 0,0-1,0 1,0-1,1 1,-1-1,1 1,-1-1,1 0,0 0,66 36,-56-32,-1 0,10 2,-1 2,0 1,-1 0,0 1,0 1,-2 1,1 1,-1 0,-3 2</inkml:trace>
  <inkml:trace contextRef="#ctx0" brushRef="#br0" timeOffset="818.141">1355 622,'-9'38,"-4"32,1 9,7-9,4-11,8-16,2-16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6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2 537,'12'67,"-3"1,-2-1,-4 1,-5 67,2-64,-30 216,30-211,0-65</inkml:trace>
  <inkml:trace contextRef="#ctx0" brushRef="#br0" timeOffset="338.8">425 734,'-261'218,"161"-141,99-77,-1 1,1-1,0 1,-1 0,1-1,0 1,0 0,0 0,0 0,0 0,0 0,0 0,0 0,0 1,0-1,0 0,1 0,-1 1,1-1,-1 0,1 1,-1-1,1 1,0-1,-1 0,1 1,0-1,0 1,0-1,0 1,1-1,-1 1,0-1,0 0,1 1,-1-1,1 0,0 1,-1-1,1 0,0 1,0-1,-1 0,1 0,0 0,0 0,0 0,1 0,-1 0,0 0,0 0,0-1,1 1,-1 0,0-1,1 1,155 32,-147-27,0 1,0 0,-1 0,0 1,-1 0,0 1,0 0,-1 0,0 0,0 1,-1 0,0 1,-1-1,0 1,2 8,3 2</inkml:trace>
  <inkml:trace contextRef="#ctx0" brushRef="#br0" timeOffset="1272.748">1046 734,'-42'100,"-4"-3,-4-2,-16 17,-116 158,166-252</inkml:trace>
  <inkml:trace contextRef="#ctx0" brushRef="#br0" timeOffset="1523.196">708 848,'11'42,"3"1,1-2,3 0,1 0,1-2,3-1,14 19,125 104,-148-149,-1-2</inkml:trace>
  <inkml:trace contextRef="#ctx0" brushRef="#br0" timeOffset="1910.898">1329 1129,'158'-16,"-157"16,1 0,-1 0,0 0,0 0,1 0,-1 0,0 0,0 0,1 0,-1 0,0 1,0-1,0 1,1-1,-1 1,0-1,0 1,0-1,0 1,0 0,0 0,0 0,0 0,0-1,-1 1,1 0,0 0,-1 1,1-1,0 0,-1 0,1 0,-1 0,0 0,1 1,-1-1,0 0,0 0,1 1,-1-1,0 0,0 0,-1 1,1-1,0 0,0 0,-1 0,1 1,-1-1,-37 51,-28-4,52-39,1-1,1 1,-1 1,1 0,1 1,0 0,1 1,0 0,-1 3,10-12,0 1,1 0,-1 0,1-1,0 1,0 0,0 0,1-1,-1 1,1 0,0 0,0-1,0 1,0-1,1 1,0-1,-1 1,1-1,0 0,1 0,-1 0,1 0,-1 0,1-1,0 1,0-1,0 0,0 0,0 0,0 0,1 0,-1-1,1 1,-1-1,1 0,0 0,-1 0,1-1,0 1,0-1,-1 0,1 0,0 0,0 0,-1-1,1 0,2 0,0 0,0 0,0 0,-1-1,1 0,0 0,0 0,-1-1,0 1,1-1,-1-1,0 1,-1-1,1 0,0 0,-1 0,0 0,0-1,0-1,8-13</inkml:trace>
  <inkml:trace contextRef="#ctx0" brushRef="#br0" timeOffset="2305.941">1329 368,'10'-8,"3"-4,0 1,1 0,0 1,1 1,0 1,0 0,1 0,0 2,1 0,-1 1,1 0,0 1,0 1,12 0,-28 3,1 0,0-1,-1 1,1 0,0 0,-1 0,1 0,0 0,-1 1,1-1,-1 1,1-1,-1 1,1-1,0 1,-1 0,0-1,1 1,-1 0,0 0,1 0,-1 0,0 1,0-1,0 0,0 0,0 1,0-1,0 1,0-1,0 0,-1 1,1 0,-1-1,1 1,-1-1,0 1,1 0,-1-1,0 1,0 0,0-1,0 1,-1-1,1 1,0 0,-1-1,1 1,-1-1,1 1,-1-1,-45 76,26-55,15-18,0 0,0-1,1 2,0-1,0 0,0 1,0 0,1 0,0 0,0 0,0 1,0-1,1 1,0 0,0 0,1-1,-1 1,1 0,1 0,-1 0,1 1,0-1,1 3,3-4,0 0,0-1,1 0,0 1,0-2,0 1,0-1,0 1,1-1,0-1,-1 1,1-1,0 0,0 0,0-1,1 0,-1 0,3 0,74 2,-63-9</inkml:trace>
  <inkml:trace contextRef="#ctx0" brushRef="#br0" timeOffset="2844.869">820 198,'-140'315,"107"-244,3 2,4 1,2 1,4 1,4 0,-3 40,16-94,2 1,0 0,2-1,0 1,1-1,2 1,0-1,1 0,2-1,0 1,1-1,1 0,1-1,0 0,2-1,1 0,0-1,1 0,1-1,0-1,2 0,-1-1,2-1,0 0,1-2,1 0,-10-5,1-1,0 0,0-1,1 0,0-1,0 0,0-1,0 0,0-1,0-1,1 0,-1 0,1-1,-1-1,8-1,5-5</inkml:trace>
  <inkml:trace contextRef="#ctx0" brushRef="#br0" timeOffset="3283.523">1949 988,'15'0,"9"0,5 0,3 0,1 0,-1 0,-1 0,-1 0,0 0,-1 0,-1 0,-5 0</inkml:trace>
  <inkml:trace contextRef="#ctx0" brushRef="#br0" timeOffset="3583.66">2598 650,'-162'426,"42"-248,106-160</inkml:trace>
  <inkml:trace contextRef="#ctx0" brushRef="#br0" timeOffset="3917.087">2287 706,'64'53,"-3"3,-2 2,12 20,71 128,-104-165,-20-28</inkml:trace>
  <inkml:trace contextRef="#ctx0" brushRef="#br0" timeOffset="4198.538">2908 1045,'5'33,"2"17,4 4,0-3,-2-4,-2-6,-7-10,-3-10</inkml:trace>
  <inkml:trace contextRef="#ctx0" brushRef="#br0" timeOffset="4622.746">2852 340,'38'-6,"0"2,1 2,-1 2,1 1,3 2,14 16,-54-19,-1 1,0-1,0 1,0 0,0 0,0 0,0-1,0 1,-1 0,1 0,0 0,0 0,-1 0,1 1,-1-1,1 0,-1 0,1 0,-1 1,0-1,1 0,-1 0,0 1,0-1,0 0,0 0,0 1,0-1,0 0,-1 0,1 1,0-1,-1 0,1 0,-1 0,1 1,-1-1,0 0,1 0,-1 0,0 0,0 0,0 1,-56 54,-21 32,77-87,0 1,0 0,0-1,0 1,0 0,0 0,1 0,-1 0,1 0,0 0,-1 0,1-1,0 1,0 0,0 0,0 0,1 0,-1 0,0 0,1 0,-1 0,1 0,0 0,0-1,0 1,0 0,0 0,0-1,0 1,0-1,1 1,-1-1,0 0,1 1,0-1,-1 0,1 0,-1 0,1 0,0 0,0 0,0-1,1 1,87 11,-65-12</inkml:trace>
  <inkml:trace contextRef="#ctx0" brushRef="#br0" timeOffset="5013.691">3191 1,'26'23,"0"2,-2 0,-1 2,-1 1,-1 1,-1 0,-2 2,-1 0,-2 1,-1 0,-1 1,-2 1,-1 0,-2 0,-2 1,0 0,-3 0,-1 1,-2 31,-4 32,-5 1,-4-1,-18 63,18-108,-2-1,-3-1,-2 0,-2-2,-15 24,27-54,-1 0,-1-1,0 0,-1-1,-2-1,1 0,-2-1,0-1,-1 0,-9 5,4-8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4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85,'-8'11,"1"0,0 0,1 1,0 0,1 0,0 0,1 1,1-1,0 1,0 0,1 0,1 0,0 0,1 1,1-1,0 2,-6 61,-16 133,-7-36,27-162</inkml:trace>
  <inkml:trace contextRef="#ctx0" brushRef="#br0" timeOffset="258.319">1 142,'205'-10,"0"-8,104-27,24 2,-334 44,1-1,0 1,0-1,-1 0,1 1,0-1,0 1,-1-1,1 1,0-1,0 1,0-1,0 1,0-1,0 1,0-1,0 1,0-1,0 1,0-1,0 1,0-1,0 1,1-1,-1 1,0-1,0 1,1-1,-1 0,0 1,0-1,1 1,-1-1,0 0,1 1,-1-1,1 0,-1 1,0-1,1 0,-1 0,1 1,-1-1,1 0,-1 0,1 0,-1 0,1 1,-1-1,1 0,-1 0,1 0,-1 0,1 0,-1 0,1 0,-1-1,1 1,-1 0,1 0,-1 0,1 0,-1-1,1 1,-1 0,-12 12</inkml:trace>
  <inkml:trace contextRef="#ctx0" brushRef="#br0" timeOffset="490.969">1 989,'48'9,"45"-6,15-8,0-9,-9-6,-12 0,-11-1,-9 3,-6-1,-9 4,-4 3,-4 5,-6 3,-9 2</inkml:trace>
  <inkml:trace contextRef="#ctx0" brushRef="#br0" timeOffset="1329.333">1468 283,'7'1,"-1"0,0-1,0 0,0 0,0-1,1 1,-1-1,0-1,0 1,0-1,-1 0,1-1,0 1,5-4,2 1,1 0,-1-1,0 0,-1-1,1-1,-2 0,1 0,-1-1,0-1,-1 0,0 0,0-1,-1 0,-1-1,0 0,0 0,-1-1,-1 0,0 0,0-5,-5 16,-1 0,1 0,-1 0,0 0,0 0,0 1,0-1,0 0,-1 0,1 0,0 0,-1 0,1 0,-1 0,0 0,0 1,0-1,0 0,0 1,0-1,0 0,0 1,-1 0,1-1,-1 1,1 0,-1-1,1 1,-1 0,0 0,1 0,-1 1,0-1,0 0,0 1,0-1,0 1,1-1,-1 1,0 0,-2 0,-80 18,73-9,0 2,1-1,0 1,0 1,1 0,1 0,0 1,1 0,0 0,1 1,1 0,0 0,0 0,2 1,0-1,0 1,2 0,0 0,0 9,3 312,9-172,-5-113,-3 1,-1 0,-6 50,2-86,-1 1,0-1,-1 0,-1 0,0-1,-1 1,-1-1,0-1,-1 1,-1-1,0 0,-1-1,-1 0,-6 6,14-15,-1 0,1 0,-1 0,0 0,0-1,0 1,-1-1,1 0,-1 0,0-1,0 0,0 0,0 0,0 0,0-1,0 1,-1-1,1-1,0 1,-1-1,1 0,0 0,-1 0,1-1,0 0,-1 0,1-1,0 1,0-1,0 0,0 0,0-1,0 1,1-1,-1 0,-1-2,0-5,0-1,1 1,0-1,1 0,0 0,1 0,0-1,1 1,0-1,0 0,2 1,-1-1,2 0,-1 0,2 1,-1-1,2 1,-1-1,2 1,-1 0,2 0,-1 0,2 1,-1-1,1 1,1 0,0 1,0 0,1 0,3-3,7-8,1 1,0 0,1 2,1 0,1 1,0 1,1 1,0 2,8-3,-6 3,1 2,0 0,1 2,-1 1,2 1,-1 2,25-2,-26 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0 347,'39'-5,"31"-6,9-1,-4 1,-10 2,-12-1,-9 0,-8 2,-5 3,-8-3,-8 0</inkml:trace>
  <inkml:trace contextRef="#ctx0" brushRef="#br0" timeOffset="217.303">113 658,'44'0,"28"-5,11-6,-3-2,-6-3,-5 1,-11 3,-5-1,-6 2,-7-2,-1 0,-1-1,-4 1,-1-2,-8 2</inkml:trace>
  <inkml:trace contextRef="#ctx0" brushRef="#br0" timeOffset="519.2">1497 121,'-54'37,"2"1,2 3,-37 39,74-69,0 2,0-1,2 1,-1 1,2 0,0 1,0 0,2 0,0 1,1 0,0 1,-2 10,9-22,-1 0,1 0,0 0,1 0,-1 0,1 0,0 0,0 0,1 0,-1-1,1 1,0 0,1-1,-1 1,1-1,0 0,0 0,0 0,0 0,1 0,0-1,-1 1,1-1,0 0,1-1,-1 1,4 1,8 5,-1-2,1 0,0-1,0-1,0 0,1-1,13 1,-7-1,1-1,0-2,0 0,0-1,-1-2,1 0,0-2,-1-1,0 0,0-2,0 0,-1-2,0-1,-1 0,0-2,0 0,-1-1,-1-1,-1-1,15-14,-23 20,0-1,-1 0,0 0,-1-1,0 0,-1 0,0-1,-1 0,0 0,-1-1,0 1,-1-1,0 0,-1 0,-1-1,0 1,-1-1,0 1,-1-1,-1 1,0-1,0 1,-2-1,0 1,0 0,-1 0,-1 0,0 1,0 0,-2 0,1 0,-1 0,-1 1,-4-4,-1 4,0 1,-1 0,0 1,-1 0,1 1,-2 1,1 0,-1 1,0 1,-1 0,1 1,-1 1,1 1,-8 0,-23-1,-1 2,0 2,0 2,-21 6,16-2</inkml:trace>
  <inkml:trace contextRef="#ctx0" brushRef="#br0" timeOffset="854.176">933 404,'228'-2,"-169"-3,271-23,114-33,-376 52,1 3,0 3,21 3,-67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6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0,'-169'382,"-1"-21,26-129,108-201,18-22</inkml:trace>
  <inkml:trace contextRef="#ctx0" brushRef="#br0" timeOffset="293.44">142 142,'-2'14,"0"0,0 1,2-1,0 0,0 1,1-1,1 0,0 0,4 10,-3-8,5 16,2-1,1 0,2-1,0-1,3 0,0-1,1 0,2-1,1-2,18 19,-30-33,198 256,-194-249</inkml:trace>
  <inkml:trace contextRef="#ctx0" brushRef="#br0" timeOffset="1318.54">820 790,'0'39,"0"17,0 4,0-4,5-11,1-13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9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 1,'-36'415,"-2"1,17-296,20-95,4-23</inkml:trace>
  <inkml:trace contextRef="#ctx0" brushRef="#br0" timeOffset="334.169">605 143,'-482'400,"465"-385,10-10,1-1,0 1,0 0,0 1,1-1,0 1,0 0,0 1,1-1,0 1,0 0,1 0,0 0,0 0,0 1,5-6,-1 1,1-1,-1 1,1-1,0 0,0 0,0 0,1 0,-1 0,0 0,1-1,-1 1,1-1,-1 1,1-1,0 0,-1 0,1 0,0-1,0 1,0-1,0 1,0-1,0 0,0 0,-1 0,1-1,0 1,0-1,0 1,0-1,0 0,5 0,266 4,-254-1,-15-2,1 0,0 0,-1 0,1 0,0 1,-1 0,1 0,-1 1,1-1,-1 1,1 0,-1 1,0-1,0 1,0 0,-1 0,1 1,-1-1,0 1,0 0,0 0,0 1,-1-1,1 1,-1 0,0 0,1 3,-1 16,-1-2</inkml:trace>
  <inkml:trace contextRef="#ctx0" brushRef="#br0" timeOffset="735.945">746 707,'39'-1,"-22"0,0 0,0 1,0 0,0 2,0 0,0 0,0 2,-1 0,0 1,0 1,11 5,-25-10,-1-1,1 1,-1 0,1 0,-1 0,0 0,0 0,1 0,-1 0,0 0,0 0,0 0,0 1,0-1,0 0,-1 1,1-1,0 1,-1-1,1 1,-1-1,1 1,-1 0,0-1,0 1,0-1,0 1,0 0,0-1,0 1,0-1,-1 1,1 0,0-1,-1 1,0-1,1 1,-1-1,0 0,0 1,-49 48,38-41,-168 147,179-156,-1 1,1 0,0 0,0 0,0 0,0 0,0 0,0 0,0 0,1 0,-1 1,0-1,1 0,-1 0,1 1,-1-1,1 0,-1 1,1-1,0 1,0-1,0 0,0 1,0-1,0 1,0-1,0 0,0 1,1-1,-1 1,0-1,1 0,0 1,-1-1,1 0,0 0,-1 1,1-1,0 0,0 0,0 0,0 0,0 0,0 0,0 0,1-1,-1 1,0 0,0-1,1 1,-1 0,0-1,1 0,-1 1,0-1,1 0,-1 0,1 0,-1 0,1 0,-1 0,0 0,1 0,-1 0,1-1,17-1,0-2,0 0,-1 0,0-2,0-1,0 0,-1-1,0-1,0 0,1-3,1-2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8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58,'167'-11,"80"-24,-77 23,-158 12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0,'10'0,"7"0,6 0,4 0,3 0,0 0,0 0,0 0,-1 0,0 0,0 0,-1 0,1 0,-1 0,0 0,-5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6.7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1,'-1'0,"0"1,0 0,0-1,0 1,0 0,0 0,1-1,-1 1,0 0,0 0,1 0,-1 0,0 0,1 0,-1 0,1 0,-1 0,1 1,0-1,-1 0,1 0,0 0,0 0,0 1,0-1,0 0,0 0,0 0,0 1,0-1,1 0,-1 0,0 0,1 0,-1 1,1-1,0 0,-1 0,1 0,0 0,-1 0,1-1,0 2,1 7,3 108,-4 0,-6 0,-5 5,3-28,0 214,6-303,1 0,-1 0,1 0,0 0,0 0,1-1,-1 1,1 0,0 0,0 0,1-1,-1 1,1-1,0 1,0-1,1 0,-1 1,1-1,0-1,0 1,0 0,1-1,-1 1,1-1,0 0,0 0,0-1,0 1,0-1,1 0,-1 0,1 0,-1-1,1 1,0-1,0 0,-1-1,1 1,5-1,3-5,0-2,0 1,0-2,-1 0,0 0,-1-1,0 0,0-1,-1-1,-1 1,1-1,-2-1,1 0,-2 0,0-1,4-7,11-16,-18 32,45-68,-3-1,-3-3,14-40,-2-55,-57 323,2-132,13 201,-11-208,1 0,0-1,1 1,0-1,1 0,0 0,1 0,1-1,0 0,0 0,1 0,0-1,1 0,0-1,8 6,-11-11,0 1,1-1,0-1,0 0,0 1,0-2,0 1,0-1,1-1,-1 1,1-1,0 0,-1-1,1 0,0 0,-1 0,1-1,-1-1,1 1,-1-1,1 0,-1-1,0 0,0 0,0 0,0-1,-1 0,4-3,15-10,-1-1,-1-1,-1-1,-1-1,-1-1,14-19,-5 3,-1-1,-2-2,-2 0,-2-2,-2-1,-1 0,-3-1,-2-1,-1 0,-3-1,-1-1,1-37,-21-12,5 89,0 8</inkml:trace>
  <inkml:trace contextRef="#ctx0" brushRef="#br0" timeOffset="700.878">652 1187,'-5'24,"-6"22,-1 8,1 0,2-4,4-7,1-5,3-4,0-4,-3-2,-3 0,2-1,0 0,7-5,3-10,0-8</inkml:trace>
  <inkml:trace contextRef="#ctx0" brushRef="#br0" timeOffset="1368.52">934 1441,'273'-5,"-274"4,0 1,1-1,-1 1,0-1,0 1,0-1,1 1,-1-1,0 0,0 1,1-1,-1 0,1 0,-1 0,1 1,-1-1,1 0,-1 0,1 0,0 0,0 0,-1 0,1 0,0 0,0 0,0 0,0 0,0 0,0 0,0 0,0 0,0 0,1 0,-1 1,0-1,1 0,-1 0,1 0,-1 0,1 0,-1 1,1-1,-1 0,1 0,0 1,-1-1,1 0,0 1,0-1,0 1,-1-1,1 1,0-1,0 1,0 0,0-1,0 1,0 0,0 0,0-1,0 1,0 0,0 0,0 0,0 0,0 1,0-1,-7-5,-1 0,0 1,0 0,0 0,-1 1,1 0,-1 0,0 1,0 0,0 0,0 1,0 0,0 0,0 1,-3 0,10 1,0 1,0-1,0 1,0-1,0 0,0 1,0 0,0-1,0 1,1-1,-1 1,1 0,0 0,-1-1,1 1,0 0,0 0,0-1,0 1,0 0,0 0,1-1,-1 1,0 0,1 0,0-1,-1 1,1-1,0 2,1 6,3 16,-1-1,-1 0,-1 1,-2 0,0-1,-2 1,0-1,-6 25,1-15,34-57,110-134,-81 97,-43 43</inkml:trace>
  <inkml:trace contextRef="#ctx0" brushRef="#br0" timeOffset="1782.817">1555 1271,'10'-2,"-3"0,0 0,0 0,0 0,0 1,0 0,0 1,0-1,0 1,0 1,0-1,0 1,0 1,0-1,0 1,0 0,-1 1,1-1,-1 1,1 1,-5-1,-1 1,1-1,-1 1,0-1,0 1,0 0,0-1,-1 1,1 0,-1 0,0-1,0 1,-1 0,1 0,-1-1,1 1,-1 0,-1-1,1 1,0-1,-1 1,0-1,1 0,-1 0,-1 1,1-1,0-1,-1 1,1 0,-1 0,-3 5,-117 155,121-162,1 1,-1-1,1 0,0 1,-1 0,1-1,0 1,0 0,0 0,0-1,0 1,1 0,-1 0,1 0,-1 0,1 0,0 0,-1 0,1 0,0 0,0 0,1 0,-1 0,0 0,1 0,-1 0,1 0,0 0,-1 0,1 0,0 0,0-1,0 1,0 0,1-1,-1 1,0-1,1 1,-1-1,1 0,0 1,-1-1,1 0,0 0,-1 0,1 0,0-1,0 1,0 0,0-1,0 1,1-1,12 1,1-2,-1 1,0-2,1 0,-1-1,0-1,0 0,-1-1,1 0,-1-1,0-1,-1 0,0-1,0-1,11-9,-8 8,7-6,-4 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10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132 441,'-45'71,"-33"70,77-137,-1-1,1 1,0-1,0 1,0 0,1 0,-1-1,1 1,0 0,0 0,0 0,0 0,1-1,-1 1,1 0,0 0,1-1,-1 1,0 0,1-1,0 0,0 1,0-1,0 0,0 0,1 0,0 0,-1 0,1-1,0 1,0-1,0 0,1 0,-1 0,0 0,1-1,-1 1,1-1,0 0,-1 0,1 0,0 0,0-1,0 0,0 0,-1 0,2 0,13-5,-1-1,0 0,-1-2,0 0,0-1,0 0,-1-1,-1-1,0 0,0-1,-1-1,0 0,-2-1,1 0,-2 0,0-2,1-1,13-19,-1 0,-2-1,-2-2,-1 0,-2-1,-2 0,-1-1,-3-1,1-11,-13-55,2 104,-1 0,0 1,0-1,-1 1,1-1,-1 1,0 0,0-1,0 1,0 0,0 0,-1 1,1-1,-1 0,0 1,1-1,-1 1,-1 0,1 0,0 0,0 1,-1-1,1 1,-1 0,1 0,-1 0,-2-1,-1 2,1-1,-1 1,0 0,1 1,-1 0,1 0,-1 0,1 1,-1 0,1 0,0 0,0 1,0 0,0 0,1 1,-1-1,1 1,0 1,0-1,0 1,0 0,1 0,0 0,0 0,-2 4,-1 3,0 1,0 0,1 0,1 0,0 0,1 1,0 0,1 0,1 0,0 0,1 8,1 5,1-1,1 1,2-1,0 0,2 0,1 0,1-1,1 0,1-1,1 0,2 0,0-1,1-1,1 0,2-1,0-1,11 10,-25-25,1 0,-1 0,2 0,-1 0,0-1,1 0,0 0,0 0,0-1,0 1,1-1,-1-1,1 1,0-1,0 0,0 0,0 0,0-1,0 0,0 0,1-1,-1 0,0 0,0 0,1-1,6-7</inkml:trace>
  <inkml:trace contextRef="#ctx0" brushRef="#br0" timeOffset="285.727">1036 271,'-20'34,"-5"16,-5 3,4-1,1-5,5-6,2-6,2-2,6-4,-2-6,2-2,-2-5,1 0,-3 2,1 3,-1-3,0-3</inkml:trace>
  <inkml:trace contextRef="#ctx0" brushRef="#br0" timeOffset="587.3">696 244,'28'61,"3"-2,2-1,29 38,-49-80,1 0,1-1,1-1,0 0,0-1,1-1,1 0,17 8,31 22,-60-38,0 1,0-1,-1 2,1-1,-1 1,0-1,-1 1,1 1,-1-1,-1 1,1-1,-1 1,0 0,-1 0,1 1,-1-1,-1 0,0 1,0-1,0 1,-1 1,1 16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08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362 791,'-51'-66,"47"59,0-1,-1 1,0 0,-1 0,1 0,-1 0,0 1,-1 0,0 1,0-1,0 2,0-1,-1 0,0 1,0 1,0-1,-3 1,7 1,0 1,0 0,-1 0,1 0,-1 0,1 1,-1 0,1 0,-1 0,1 0,-1 1,1-1,-1 1,1 1,0-1,0 0,-1 1,1 0,0 0,0 0,1 1,-1-1,0 1,1 0,-1 0,1 0,0 0,0 1,1-1,-1 1,1 0,-1 0,1 0,0 0,0 0,1 0,0 0,-1 1,1-1,0 5,-1 33,2 0,2 0,1 0,3 0,1-1,2 1,1-2,3 1,1-2,3 2,-5-6,6 16,19 57,-4 2,10 70,-10 101,-36-32,3-244,-1 0,0 0,0 0,0 1,-1-1,1-1,-1 1,-1 0,1 0,-1-1,0 1,0-1,0 0,0 0,-1 0,1 0,-1-1,0 1,0-1,-1 0,1 0,0-1,-1 1,0-1,0 0,0 0,0-1,0 1,0-1,0 0,0-1,0 1,-1-1,1 0,0 0,0 0,0-1,-1 0,1 0,0-1,0 1,-3-2,0 1,1 0,0 0,0-1,0 0,0 0,1-1,-1 1,1-1,0-1,0 1,0-1,1 0,-1-1,1 1,1-1,-1 0,1 0,0-1,0 1,1-1,-1 0,2 0,-1 0,1 0,0 0,0-1,1 1,0 0,1-1,-1 1,2-5,4-7</inkml:trace>
  <inkml:trace contextRef="#ctx0" brushRef="#br0" timeOffset="512.818">785 1045,'4'7,"0"0,0 0,-1 1,0-1,0 1,-1 0,0 0,0 0,-1 0,0 0,-1 0,0 0,0 0,-1 6,2 2,-2 286,-28-40,29-263</inkml:trace>
  <inkml:trace contextRef="#ctx0" brushRef="#br0" timeOffset="910.95">1180 1214,'-249'206,"248"-205,-1 0,0 0,0 0,1 0,-1 1,0-1,1 0,-1 1,1 0,0-1,-1 1,1 0,0 0,0-1,0 1,1 0,-1 0,0 0,1 0,-1 0,1 0,-1 1,1-1,0 0,0 0,0 0,0 0,1 0,-1 0,0 0,1 0,0 0,-1 0,1 0,0 0,0 0,0 0,0 0,0 0,1-1,-1 1,0-1,1 1,-1-1,1 1,0-1,1 1,38 28,-27-21,0 0,0 1,-1 0,0 2,-1-1,0 1,-1 1,0 0,-1 1,-1 0,0 0,4 10,-13-21,1-1,0 0,0 1,0-1,0 0,0 1,0-1,1 0,-1 0,1 0,-1 0,1 0,0-1,0 1,0 0,0-1,0 1,0-1,0 0,0 0,1 0,-1 0,1 0,-1 0,0-1,1 1,-1-1,1 1,-1-1,1 0,-1 0,1 0,-1 0,1-1,-1 1,3-1,11-5</inkml:trace>
  <inkml:trace contextRef="#ctx0" brushRef="#br0" timeOffset="1195.545">1688 1355,'-5'14,"-6"10,-2 6,-3 2,2 0,-3 1,-2-2,1-1,0-5,2-3,0 0,-3 2,-3 0,3-3</inkml:trace>
  <inkml:trace contextRef="#ctx0" brushRef="#br0" timeOffset="1482.391">1434 1299,'161'176,"-45"-62,-71-48,-37-50</inkml:trace>
  <inkml:trace contextRef="#ctx0" brushRef="#br0" timeOffset="3950.112">643 2117,'-14'24,"-10"13,0 4,-2 1,4-3,2-2,3-3,0-3,3-2,4 0,-2-1,2 0,-2-1,0 1,-2 0,2-10,2-12,3-8</inkml:trace>
  <inkml:trace contextRef="#ctx0" brushRef="#br0" timeOffset="4229.172">418 2145,'-2'5,"-1"0,1 0,0 0,0 0,1 0,-1 0,1 1,1-1,-1 0,1 1,-1-1,2 1,-1-1,0 0,1 1,0-1,1 0,-1 0,1 1,0-1,0 0,0-1,1 1,0 0,0-1,0 1,0-1,1 0,-1 0,1 0,0-1,1 1,0 0,77 50,70 62,-94-43,-51-56</inkml:trace>
  <inkml:trace contextRef="#ctx0" brushRef="#br0" timeOffset="4484.714">1039 2427,'-5'34,"-1"15,-1 5,2-7</inkml:trace>
  <inkml:trace contextRef="#ctx0" brushRef="#br0" timeOffset="5800.329">982 0,'-33'71,"-76"227,64-185,39-106</inkml:trace>
  <inkml:trace contextRef="#ctx0" brushRef="#br0" timeOffset="6052.683">672 57,'14'10,"10"7,6 6,2 4,0 3,1 0,-2 0,-1-1,0 1,-2-1,-4-5</inkml:trace>
  <inkml:trace contextRef="#ctx0" brushRef="#br0" timeOffset="6507.914">1321 227,'14'-4,"-7"1,1 0,-1 1,1 0,0 1,-1-1,1 1,0 1,0 0,0 0,0 0,0 1,-1 0,1 1,0 0,2 1,-9-2,1 0,-1 1,0-1,0 1,0-1,1 1,-2-1,1 1,0 0,0 0,0-1,-1 1,1 0,-1 0,1 0,-1 0,0-1,0 1,0 0,0 0,0 0,0 0,-1 0,1 0,-1-1,1 1,-1 0,1 0,-1 0,0-1,0 1,0 0,0-1,-35 58,10-26,17-24,1 1,0 0,0 0,1 1,1 0,0 0,0 1,1 0,0 0,5-9,-1-1,1 0,0 0,-1 0,1 0,0 0,1 1,-1-1,0 0,1 0,-1 0,1 0,-1 0,1 0,0 0,0 0,0 0,0 0,0 0,1 0,-1-1,1 1,-1 0,1-1,-1 1,1-1,0 0,0 0,-1 1,1-1,0 0,0-1,0 1,0 0,0 0,1-1,-1 1,0-1,0 0,0 0,2 0,95-4,18-31,-92 27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33,'78'190,"-44"-80,5-1,4-2,17 25,8-43,-66-87,0-1,1 1,-1 0,1-1,-1 1,1-1,0 0,0 1,-1-1,1-1,0 1,0 0,0-1,0 1,0-1,0 0,0 0,0 0,0-1,0 1,-1-1,1 1,0-1,0 0,0 0,-1 0,1-1,0 1,-1-1,1 1,-1-1,1 0,-1 0,0 0,0 0,17-18,-2-1,-1-1,0 0,-2-1,0 0,-2-1,2-7,42-71,48-59,-104 161,1-1,-1 0,0 1,1-1,-1 1,1-1,-1 0,1 1,-1-1,1 1,-1-1,1 1,-1-1,1 1,0 0,-1-1,1 1,0 0,-1-1,1 1,0 0,-1 0,1 0,0-1,0 1,-1 0,1 0,0 0,-1 0,1 0,0 1,0-1,-1 0,1 0,0 0,-1 1,1-1,0 0,-1 1,1-1,0 0,-1 1,1-1,-1 1,1-1,-1 1,1-1,-1 1,1 0,-1-1,1 1,-1-1,0 1,1 0,-1-1,0 1,0 0,1 0,12 50,-11-42,11 89,-13-78,2 0,0-1,2 0,0 1,1-1,0-1,2 1,0-1,1 0,1-1,1 1,-7-14,0 0,0 0,0 0,1-1,-1 1,1-1,0 0,0 0,0 0,0 0,1-1,-1 1,1-1,-1-1,1 1,0 0,0-1,0 0,0 0,0-1,0 1,0-1,0 0,0-1,0 1,0-1,0 0,-1 0,1 0,0-1,0 0,0 0,14-15,0 0,-2-1,0 0,-1-2,-1 0,-1-1,-1 0,-1-1,-1 0,0-1,-2 0,-1-1,4-19,-11 42,17-50,-2 0,-2-1,-3-1,-2 0,0-24,10-21,-11 106,-6 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64,'20'0,"10"0,5 0,2 0,-1 0,-1 0,-3 0,-1-5,-2-1,0-1,-1 2,0 2,0-4,0-1,-5-3,-6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11,'39'5,"16"2,5-6,-3-3,-7 0,-7-1,-6 1,-4-5,-8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1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1 480,'356'-11,"-201"-5,3-1,137 4,-278 13,-6 1</inkml:trace>
  <inkml:trace contextRef="#ctx0" brushRef="#br0" timeOffset="273.789">56 706,'1'2,"0"0,0-1,0 0,1 1,-1-1,0 0,0 1,1-1,-1 0,1 0,-1 0,1 0,-1 0,1-1,0 1,-1 0,1-1,0 1,-1-1,1 0,0 1,0-1,0 0,-1 0,1 0,1-1,2 2,54 4,0-3,0-3,0-2,38-8,114-4,-185 15,-6 2,0-2,0 0,0-2,0 0,-1-1,1 0,-1-2,0-1,0 0,-1-1,1-1,5-7</inkml:trace>
  <inkml:trace contextRef="#ctx0" brushRef="#br0" timeOffset="681.69">509 0,'1'6,"1"0,0-1,1 1,-1-1,1 0,0 0,0 0,1 0,0 0,-1-1,2 0,-1 0,2 2,4 5,11 9,1-1,1-2,0 0,1-1,1-2,25 12,48 30,86 74,-179-125,0 1,0 0,-1 1,0-1,0 1,-1 0,0 0,0 0,0 0,-1 0,0 1,-1-1,0 1,0-1,0 1,-1-1,0 1,-1 0,1-1,-1 1,-1-1,0 1,0-1,0 0,-1 0,0 0,0 0,-1 0,0 0,0-1,0 0,-1 0,0 0,0-1,-1 1,1-1,-2 0,-156 110,87-75,60-33,0 1,0 0,1 1,0 1,1 0,0 1,0 1,-2 3,6-2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22,'37'-7,"-15"2,0 1,0 1,0 1,1 1,-1 1,11 2,-31-2,0 0,0 0,0 1,1-1,-1 1,0-1,0 1,0 0,0 0,0 0,0 0,0 0,-1 0,1 0,0 1,-1-1,1 1,-1-1,1 1,-1 0,1-1,-1 1,0 0,0 0,0 0,0 0,-1 0,1 0,0 0,-1 0,1 0,-1 1,0-1,0 0,0 0,0 0,0 0,0 2,-1 2,-1 0,0 0,1 0,-2 0,1 0,-1 0,0-1,0 1,0-1,-1 0,0 0,0 0,-1 0,-128 149,131-151,0-1,0 1,0-1,0 1,1 0,-1 0,1 0,0 0,0 0,0 0,0 0,0 0,1 0,-1 1,1-1,0 0,0 0,0 0,1 1,-1-1,1 0,-1 0,1 0,0 0,0 0,1 0,-1 0,1 0,-1 0,1-1,0 1,0 0,0-1,0 0,0 1,1-1,-1 0,1 0,-1 0,1-1,0 1,0-1,0 1,0-1,0 0,1 0,7 1,0 0,0-1,0-1,0 1,1-2,-1 0,0 0,0-1,0 0,0-1,-1 0,1-1,-1 0,1-1,-1 0,5-3,1-1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80,'-28'170,"28"340,-17-398,17-112,0-1,0 1,0 0,0-1,0 1,0 0,0-1,0 1,1 0,-1-1,0 1,0 0,0 0,0-1,0 1,1 0,-1 0,0-1,0 1,1 0,-1 0,0-1,0 1,1 0,-1 0,0 0,0 0,1 0,-1-1,0 1,1 0,-1 0,0 0,1 0,-1 0,0 0,0 0,1 0,-1 0,0 0,1 0,-1 0,0 0,1 0,-1 0,0 1,1-1,-1 0,0 0,0 0,1 0,-1 1,0-1,0 0,1 0,-1 0,0 1,0-1,0 0,1 0,-1 1,0-1,1-1,8-14</inkml:trace>
  <inkml:trace contextRef="#ctx0" brushRef="#br0" timeOffset="370.29">356 277,'-234'172,"222"-163,5-6,1 1,-1 1,1-1,0 1,0 0,0 0,1 1,-1 0,1 0,1 0,-1 1,1-1,0 1,1 0,-1 0,0 4,6-7,-1 0,1-1,0 1,0-1,0 0,0 1,0-1,1 0,-1-1,1 1,0 0,0-1,0 1,0-1,1 0,-1 0,1 0,-1-1,1 1,-1-1,1 0,0 0,0 0,0 0,0-1,-1 1,1-1,0 0,0 0,0-1,0 1,0-1,9 2,4 1,6 0,-1 0,1 2,-1 0,1 2,-1 0,-1 1,0 2,0 0,1 1,58 101,-65-105</inkml:trace>
  <inkml:trace contextRef="#ctx0" brushRef="#br0" timeOffset="949.069">1004 362,'1'15,"-1"1,-1 0,-1-1,0 1,-1-1,0 1,-1-1,-1 0,-1-1,0 1,-1-1,0 0,-1-1,-1 0,-2 3,-217 262,183-232,34-39</inkml:trace>
  <inkml:trace contextRef="#ctx0" brushRef="#br0" timeOffset="1267.175">666 391,'51'119,"106"73,-7-44,-105-86,-43-53</inkml:trace>
  <inkml:trace contextRef="#ctx0" brushRef="#br0" timeOffset="2341.781">1231 51,'1'-1,"0"-1,0 0,0 1,0-1,1 0,-1 1,1 0,-1-1,1 1,-1 0,1 0,0 0,0 0,-1 0,1 0,0 1,0-1,0 0,0 1,0 0,0-1,0 1,0 0,0 0,0 0,1 0,6-1,24-9,-27 8,-1-1,1 1,0 0,0 0,0 1,0-1,0 1,0 1,1-1,-1 1,0 0,0 1,0-1,1 1,-1 1,0-1,0 1,5 2,-10-2,0 0,0 0,0 0,-1 0,1 0,0 0,-1 1,0-1,1 0,-1 0,0 0,0 1,0-1,0 0,-1 0,1 1,-1-1,1 0,-1 0,0 0,0 0,0 0,0 0,0 0,0 0,0 0,-1-1,1 1,-1 0,1-1,-2 1,0 3,-20 29,-51 100,74-133,-1 1,0 0,1 0,0-1,-1 1,1 0,0 0,0 0,0-1,0 1,0 0,1 0,-1 0,0-1,1 1,-1 0,1-1,0 1,0 0,0-1,-1 1,1-1,1 1,-1-1,0 1,0-1,0 0,1 0,-1 1,1-1,-1 0,1 0,-1-1,1 1,0 0,-1 0,1-1,0 1,-1-1,3 1,77 4,-70-6,113-25,-103 22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9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1,'0'452,"0"-428</inkml:trace>
  <inkml:trace contextRef="#ctx0" brushRef="#br0" timeOffset="343.658">0 593,'14'0,"10"0,6 0,2 0,5-5,2-1,-2 0,-2 1,-2 2,-2 0,-1 2,-2 1,-4 5,-7 1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8,'-6'-7,"6"7,3 16,12 539,-3-394,22 467,-35-56,1-569,-1-2,0 0,1 0,-1 0,1 0,-1 0,1 0,0 0,-1 0,1 0,0 0,0 0,-1 0,1 0,0 0,0 0,0 0,0 0,1 0,-1 0,0 0,0 0,1 0,-1 0,0 0,1 0,-1 0,1 0,-1 0,1 0,-1-1,1 1,0 0,0 0,-1-1,1 1,0 0,0-1,0 1,0 0,-1-1,1 0,0 1,0-1,0 1,0-1,0 0,0 0,0 0,1 0,-1 1,0-1,0 0,0-1,0 1,10-11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01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59 343,'-2'-1,"1"1,0-1,0 0,0 1,-1-1,1 1,0 0,-1-1,1 1,0 0,-1 0,1 0,0 0,-1 0,1 0,0 0,-1 0,1 1,0-1,0 0,-1 1,1-1,0 1,0-1,-1 1,1 0,0 0,0-1,0 1,0 0,0 0,0 0,0 0,1 0,-1 0,0 0,0 0,1 1,-1-1,1 0,-1 0,1 1,-1-1,1 0,0 2,-10 63,10-63,1 508,-1-511,14 125,-14-122,1 0,0 0,0-1,0 1,0-1,1 1,-1-1,1 1,-1-1,1 0,0 0,0 0,0 0,0 0,0 0,0 0,1-1,-1 1,1-1,-1 0,1 0,-1 1,1-2,0 1,-1 0,1 0,0-1,0 0,0 1,-1-1,1 0,0-1,0 1,0 0,-1-1,1 1,0-1,-1 0,1 0,0 0,-1 0,2-1,8-5,0-1,0 0,0 0,-1-1,-1 0,1-1,-2-1,1 1,-1-1,2-6,14-13,123-169,-148 199,1-1,-1 0,0 1,1-1,-1 1,1-1,-1 1,0-1,1 1,-1-1,1 1,0-1,-1 1,1-1,-1 1,1 0,0-1,-1 1,1 0,-1 0,1 0,0-1,0 1,-1 0,1 0,0 0,-1 0,1 0,0 0,-1 0,1 0,0 0,-1 1,1-1,0 0,-1 0,1 1,0-1,-1 0,1 1,-1-1,1 0,0 1,-1-1,1 1,-1-1,0 1,1-1,-1 1,1 0,-1-1,0 1,1-1,-1 1,0 0,0-1,1 1,-1 0,0 0,17 50,-14-38,4 11,-4-6,0-1,2 1,0 0,1-1,1 0,0-1,2 1,0-1,0-1,2 0,-1 0,2-1,0 0,1-1,0-1,13 9,-21-18,0-1,0 0,0 0,0-1,0 1,0-1,1-1,-1 1,1-1,-1 1,0-2,1 1,-1 0,0-1,1 0,-1-1,0 1,0-1,0 0,0 0,0 0,0-1,-1 0,1 0,-1 0,0 0,2-2,98-113,-102 115,22-36,-1 0,-2-1,-1-2,-3 0,-1-1,-2 0,-2-1,-2-1,2-30,-2-97,-12 172,2 11</inkml:trace>
  <inkml:trace contextRef="#ctx0" brushRef="#br0" timeOffset="369.556">1300 738,'-4'11,"0"1,0-1,2 1,-1 0,1 0,1 1,0-1,1 0,0 0,1 0,1 1,0-1,0 0,1 0,0-1,1 1,1-1,0 0,0 0,1 0,3 4,-5-12,-1 0,1 0,0 0,0-1,0 1,1-1,-1 0,0 0,1 0,-1-1,1 1,0-1,0 0,-1-1,1 1,0-1,0 0,0 0,0-1,-1 1,1-1,0 0,0 0,-1-1,1 1,-1-1,1 0,-1 0,0-1,0 1,0-1,1 0,4-4,0 1,-1-2,1 1,-1-1,-1 0,0 0,0-1,0 0,-1-1,-1 1,1-1,-2 0,4-8,-6 13,0 0,1-1,-2 0,1 0,-1 1,1-1,-2 0,1 0,-1 0,0 0,0 0,0 0,-1 0,0 0,0 0,-1 0,1 1,-1-1,-1 0,1 1,-1-1,0 1,0 0,0 0,-1 0,0 1,0-1,0 1,0 0,-1 0,0 0,1 1,-2-1,1 1,0 1,0-1,-3 0,0 1,0 0,0 1,0 0,0 0,-1 1,1 0,0 0,0 1,0 0,0 1,0 0,0 0,1 0,-1 1,0 0,1 1,0 0,0 0,0 0,0 1,1 0,0 0,0 1,-1 2,-12 11</inkml:trace>
  <inkml:trace contextRef="#ctx0" brushRef="#br0" timeOffset="670.12">1751 964,'-1'0,"-1"0,0 0,0-1,1 1,-1 0,0-1,0 1,1-1,-1 1,1-1,-1 0,0 0,1 0,0 0,-1 0,1 0,-1 0,1 0,0-1,0 1,0 0,0-1,0 1,0-1,0 1,0-1,1 0,-1 1,0-1,1 0,0 1,-1-1,1 0,0 0,0 1,0-1,0 0,0 0,0 1,1-3,15-76,-14 72,7-19,0 0,1 0,2 1,1 1,1 0,9-12,16 15,-26 24</inkml:trace>
  <inkml:trace contextRef="#ctx0" brushRef="#br0" timeOffset="1531.979">2118 287,'-6'17,"1"0,0 1,1 0,1 0,0 0,2 0,0 0,1 15,0-6,17 198,-14-213,-1 0,0-1,-1 1,0 0,-1 0,0 0,0 0,-2 0,1 0,-2-1,1 1,-2-1,0 1,0-1,-1 0,0-1,0 1,-2-1,1 0,-1 0,-1-1,-3 4,-26 24,65-42,-5-11,-1-2</inkml:trace>
  <inkml:trace contextRef="#ctx0" brushRef="#br0" timeOffset="1919.786">2316 540,'-20'12,"0"0,1 1,1 1,0 0,1 1,0 2,1-1,-9 14,24-28,-1 0,0 0,1 0,-1 1,1-1,0 0,0 0,0 1,0-1,0 1,0-1,0 1,1-1,0 1,-1 0,1-1,0 1,0-1,0 1,1 0,-1-1,1 1,-1-1,1 1,0-1,0 1,0-1,0 0,0 1,1-1,-1 0,1 0,-1 0,1 0,0 0,0 0,0 0,0-1,0 1,0-1,0 1,1-1,-1 0,0 0,1 0,-1 0,1 0,1 0,7 1,-1 0,0 1,0 0,0 1,0 0,0 1,-1 0,0 0,0 1,0 0,-1 1,0 0,0 0,-1 1,0 0,0 0,-1 0,0 1,0 0,-1 1,0-1,-1 1,0 0,-1 0,2 6,-4-7,-1-7,-1 1,1-1,0 1,0 0,0-1,1 1,-1-1,1 1,-1-1,1 1,0-1,0 0,0 1,0-1,0 0,1 0,-1 1,1-1,-1 0,1 0,0-1,0 1,0 0,0-1,0 1,0-1,0 1,2 0,12-1</inkml:trace>
  <inkml:trace contextRef="#ctx0" brushRef="#br0" timeOffset="5201.67">6662 202,'0'0,"-1"0,0 0,0 0,1-1,-1 1,0 0,0 0,1 0,-1 0,0 1,0-1,1 0,-1 0,0 0,0 1,1-1,-1 0,0 1,1-1,-1 0,1 1,-1-1,0 1,1-1,-1 1,1-1,-1 1,1 0,-1-1,1 1,0-1,-1 1,1 0,0 0,-1-1,1 1,0 0,0-1,0 1,0 0,0 0,0-1,0 1,0 0,0 0,0-1,0 1,0 0,0 0,1-1,-1 1,0 0,0-1,1 1,-1 0,1-1,-1 1,0 0,1-1,-1 1,1-1,0 1,-1-1,1 1,0-1,-12 238,-20 90,30-327,1 1,0 0,0-1,0 1,0 0,1 0,-1-1,0 1,1 0,-1-1,1 1,-1-1,1 1,0-1,0 1,0-1,0 1,0-1,0 0,0 1,0-1,0 0,1 0,-1 0,0 0,1 0,-1 0,1 0,-1 0,1-1,0 1,-1-1,1 1,0-1,-1 0,1 1,0-1,-1 0,1 0,0 0,-1 0,1-1,0 1,-1 0,1-1,0 1,-1-1,1 1,0-1,-1 0,1 0,-1 0,0 0,1 0,-1 0,87-55,-74 44,1 1,0 1,1 0,0 1,0 1,1 0,0 2,0 0,0 0,1 2,0 0,2 1,-18 2,0 1,0 0,-1 0,1 0,0 0,0 0,-1 0,1 0,0 0,0 1,-1-1,1 1,0-1,-1 1,1 0,0 0,-1 0,1 0,-1 0,0 0,1 0,-1 0,0 0,0 1,1-1,-1 0,0 1,0-1,0 1,-1-1,1 1,0 0,-1-1,1 1,-1 0,1 0,-1-1,0 1,0 0,0 0,0-1,0 2,-29 70,16-55,-1-1,0-1,-1 0,-1-1,-1 0,0-2,0 0,-1-1,-5 2,-130 51,110-61,28-8</inkml:trace>
  <inkml:trace contextRef="#ctx0" brushRef="#br0" timeOffset="5817.607">7170 710,'-6'10,"1"1,0-1,1 1,0 0,1 0,0 0,1 1,0-1,1 1,0-1,1 1,0-1,1 1,0 0,1-1,0 0,0 1,5 8,-6-17,1-1,0 0,0 0,0 0,0 0,1 0,-1-1,0 1,1 0,-1-1,1 0,0 0,-1 0,1 0,0 0,0 0,-1-1,1 1,0-1,0 0,0 0,0 0,0 0,0 0,-1-1,1 1,0-1,0 0,0 0,-1 0,1 0,-1 0,1-1,-1 1,2-2,82-66,-67 46,-2-1,0 0,-2-2,0 0,-2 0,7-22,-5 19,-15 30,0-1,0 0,0 1,0-1,0 1,0-1,0 0,0 1,0-1,0 1,0-1,0 1,0-1,1 0,-1 1,0-1,0 0,0 1,1-1,-1 0,0 1,0-1,1 0,-1 1,0-1,1 0,-1 0,0 1,1-1,-1 0,0 0,1 0,-1 0,1 1,-1-1,0 0,1 0,-1 0,1 0,-1 0,0 0,1 0,-1 0,1 0,-1 0,0 0,1-1,-1 1,1 0,-1 0,0 0,1 0,-1-1,0 1,1 0,-1 0,0-1,1 1,-1 0,0 0,1-1,-1 1,0 0,0-1,0 1,1 0,-1-1,0 1,0-1,0 1,23 151,-9-80,0-19,-3 0,-2 1,-3 0,-2 0,-2 0,-3 1,-2-1,-9 50,8-82,-1 0,-1 0,-1-1,0 0,-2 0,-1-1,0 0,-1 0,-1-1,-1-1,0 0,-9 8,-41 4,61-29,1 0,-1 0,0 0,1 0,-1-1,1 1,0 0,-1-1,1 1,-1-1,1 1,0-1,-1 0,1 1,0-1,-1 0,1 0,0 0,0 0,0 0,0 0,0 0,0-1,0 1,0 0,1-1,-1 1,0 0,1-1,-1 1,1-1,0 1,-1 0,1-1,0 1,0-1,0 1,0-1,0 1,0-1,0 1,1-1,-1-1,3-12,0 0,1 1,1-1,0 1,1 0,1 0,0 0,0 1,2 0,1-1,1-5,162-252,-148 238</inkml:trace>
  <inkml:trace contextRef="#ctx0" brushRef="#br0" timeOffset="3149.943">3643 738,'-11'15,"2"1,0 0,0 1,2 0,0 0,1 1,1 0,0 0,2 0,0 0,1 4,1-19,1 0,0 0,0 0,0 0,0 1,1-1,-1 0,1 0,0 0,0 0,0 0,0 0,1 0,-1-1,1 1,-1 0,1-1,0 1,0-1,0 1,1-1,-1 0,0 0,1 0,-1 0,1-1,0 1,0-1,0 1,-1-1,1 0,0 0,1 0,-1-1,0 1,0-1,0 0,0 0,0 0,0 0,1 0,-1 0,0-1,0 0,0 0,1 0,11-6,1-1,-1 0,0-1,-1-1,0 0,0-1,-1-1,-1 0,0-1,0 0,-2 0,6-10,11-9,-2-1,-2-2,-1 0,-2-1,-1-1,-2-1,-1 0,-3-2,0 1,-3-1,-2-1,-1 0,-2 0,-2-4,-3 35,-1 0,-1 0,1 0,-2 0,1 0,-2 0,1 1,-1 0,-1-1,1 1,-3-1,5 7,0 0,0 0,0 0,0 1,-1-1,1 1,-1-1,0 1,0 0,0 0,0 0,0 1,0-1,0 1,0 0,-1 0,1 0,-1 0,1 0,-1 1,1-1,-1 1,1 0,-1 0,1 1,-1-1,1 1,-1-1,1 1,0 0,-1 0,1 1,-2 0,-7 6,0 1,0 0,1 1,0 0,1 0,0 1,1 1,0-1,1 2,0-1,1 1,0 0,1 0,1 1,0 0,1 0,0 0,1 2,-2-2,2 0,0 0,0 0,1 0,1 0,0 0,1 1,1-1,0 0,1 0,1 0,0 0,0 0,2 0,-1-1,2 0,0 0,1 0,0-1,0 0,2 0,-1-1,1 0,1 0,0-1,1 0,6 5,1-1,0-1,1 0,0-2,1 0,0-1,1-1,9 2,-28-10,1 0,-1 0,1 0,-1-1,1 1,-1-1,1 0,-1 0,1 0,-1 0,1 0,-1 0,1-1,-1 1,1-1,-1 0,1 0,-1 0,0 0,1 0,-1 0,2-2,6-9</inkml:trace>
  <inkml:trace contextRef="#ctx0" brushRef="#br0" timeOffset="3483.436">4348 513,'-9'18,"2"1,0 0,1 0,1 1,0 0,2 0,0 0,2 0,0 1,1-1,1 0,3 13,-4-30,1 1,0-1,0 1,1-1,-1 0,1 0,-1 1,1-1,0 0,0 0,0-1,1 1,-1 0,1-1,0 1,-1-1,1 0,0 0,0 0,0-1,1 1,-1 0,0-1,1 0,-1 0,1 0,-1 0,1-1,-1 1,1-1,-1 0,1 0,-1 0,2-1,5 0,0-1,0-1,-1 1,1-2,-1 1,1-1,-1-1,0 1,-1-1,1-1,5-5,-5 5,0-1,0 0,-1 0,0-1,-1 0,1 0,-2-1,1 0,-1 0,0-1,-1 0,0 0,-1 0,0 0,-1-1,0 1,0-1,-1 0,-1 0,0 0,0 0,-1 0,0 0,-1 0,0 0,-1 0,-2-7,2 14,0 0,-1 0,1 0,-1 1,0-1,0 1,0-1,-1 1,1 0,-1 0,0 1,1-1,-1 1,0-1,-1 1,1 1,0-1,-1 0,1 1,0 0,-1 0,0 1,1-1,-1 1,1 0,-1 0,0 0,1 1,-1-1,1 1,-1 0,1 1,-1-1,-8 3,-1 1,1 0,1 1,-1 1,1 0,0 0,0 1,1 0,0 1,-2 4,-6 6</inkml:trace>
  <inkml:trace contextRef="#ctx0" brushRef="#br0" timeOffset="3918.802">4658 907,'124'-248,"-111"227,-12 22,-1-1,1 0,0 1,0-1,-1 0,1 1,0-1,-1 1,1-1,0 1,-1-1,1 1,-1 0,1-1,-1 1,1 0,-1-1,1 1,-1 0,0 0,1-1,-1 1,0 0,0 0,1-1,-1 1,0 0,0 0,0 0,0 0,0-1,0 1,0 0,-1 0,1 0,0-1,0 1,-1 0,1 0,0 0,-1 0,1-1,-2 9,1-1,1 1,-1 0,1-1,1 1,-1 0,1-1,1 1,0-1,0 0,1 1,0-1,0 0,1 0,0-1,0 1,1-1,0 0,0 0,0 0,1-1,0 0,1 0,4 3,-3-7,0 1,0-1,0-1,0 0,1 0,-1 0,0-1,1 0,-1-1,0 0,1 0,-1-1,0 0,0 0,0-1,0 0,-1 0,1-1,-1 0,0-1,0 1,0-1,-1 0,1-1,-1 0,0 0,-1 0,0-1,0 0,0 0,-1 0,0 0,0-1,-1 1,0-1,0 0,-1 0,0 0,0-6,2-13,-2 2</inkml:trace>
  <inkml:trace contextRef="#ctx0" brushRef="#br0" timeOffset="4249.608">5364 880,'18'-19,"-1"0,-1 0,-1-2,0 0,-2 0,0-2,-2 1,0-1,-2-1,-1 0,1-4,-8 25,-1 1,1-1,-1 1,1-1,-1 1,0-1,0 0,0 1,0-1,0 1,-1-1,1 1,-1-1,0 1,0-1,0 1,0-1,0 1,0 0,-1 0,1 0,-1 0,1 0,-1 0,0 0,0 0,0 0,0 1,0-1,0 1,0 0,0-1,-1 1,1 0,-1 0,1 1,0-1,-1 0,0 1,1-1,-1 1,1 0,-1 0,1 0,-11 3,0 0,0 1,1 1,0 0,0 0,0 1,1 1,0 0,0 1,0 0,1 0,0 1,1 0,0 1,-3 5,5-8,1 1,0 0,0 0,1 0,0 1,0 0,1 0,0 0,1 0,0 1,0-1,1 1,1 0,-1-1,2 1,-1 0,1 0,1 0,-1 0,2 0,0 0,0-1,0 1,1-1,1 1,-1-1,2 0,-1-1,1 1,1-1,-1 1,1-2,1 1,2 2,6 1,1-2,0 0,0 0,1-2,0 0,0-1,0 0,1-2,0 0,0-1,0 0,1-2,1 0,104-19,-99 14</inkml:trace>
  <inkml:trace contextRef="#ctx0" brushRef="#br0" timeOffset="6611.749">8835 681,'-9'-3,"0"-1,-1 2,1-1,-1 1,1 1,-1-1,0 2,0-1,1 2,-1-1,0 1,0 1,1-1,-1 2,1-1,0 1,-1 1,1 0,1 0,-1 1,1 0,-1 0,1 1,1 0,-1 0,1 1,0 1,-4 3,2 2,0-1,0 1,1 0,1 1,0 0,1 0,0 0,-1 9,5-16,1-1,0 1,0-1,0 1,1 0,0-1,0 1,1 0,0-1,0 1,1-1,-1 0,1 1,1-1,-1 0,1 0,0 0,1 0,-1-1,1 1,0-1,0 0,3 2,1 0,0 0,0-1,1 0,0 0,0-1,0 0,1 0,0-1,-1-1,1 0,1 0,-1-1,0 0,1 0,-1-1,1-1,-1 0,1 0,-1-1,1-1,-1 0,0 0,0-1,0 0,0 0,1-2,17-9,-4 0</inkml:trace>
  <inkml:trace contextRef="#ctx0" brushRef="#br0" timeOffset="9988.805">11939 767,'0'14,"-5"15,-1 6,0 3,1 0,2-3,-4-1,0-8</inkml:trace>
  <inkml:trace contextRef="#ctx0" brushRef="#br0" timeOffset="10239.686">11939 400,'0'0</inkml:trace>
  <inkml:trace contextRef="#ctx0" brushRef="#br0" timeOffset="10540.838">12222 992,'178'-363,"-160"332,-10 47,-10 37,-1-41,1-1,1 0,0 1,0-1,1 1,1-1,0 1,0-1,1 1,1-1,0 0,0 0,1 0,1 0,-1-1,2 0,0 0,0 0,0-1,1 0,1 0,2 2,-7-9,1 0,0 0,0 0,0-1,0 1,0-1,0 0,0 0,0-1,0 1,0-1,0 0,1 0,-1 0,0 0,0-1,0 0,0 0,0 0,0 0,0-1,0 0,0 1,-1-1,1-1,-1 1,1 0,-1-1,90-81,-68 54,52-45,-61 68</inkml:trace>
  <inkml:trace contextRef="#ctx0" brushRef="#br0" timeOffset="11020.624">13125 625,'-13'-2,"-1"1,1 1,-1 1,1-1,-1 2,1 0,0 1,-1 0,1 1,1 0,-1 1,1 1,0 0,0 1,0 0,0 1,11-7,0 0,0 0,0 1,0-1,0 0,0 0,0 1,1-1,-1 0,0 1,1-1,0 0,-1 1,1-1,0 1,-1-1,1 1,0-1,0 1,0-1,1 1,-1-1,0 1,0-1,1 1,-1-1,1 1,-1-1,1 0,0 1,0-1,-1 0,1 0,0 0,0 1,0-1,0 0,0 0,1 0,-1 0,0-1,0 1,1 0,-1 0,1 0,64 24,4-15,-48-8,1 1,-1 1,1 1,-1 1,0 1,-1 1,0 0,17 11,-32-15,0 1,0 1,-1-1,1 1,-1 0,0 0,-1 0,0 1,0 0,0 0,-1 0,0 0,0 0,0 1,-1-1,-1 1,1 0,-1-1,0 3,-5 149,-6-73,-2 0,-5-2,-3 0,-4-1,-3-1,-18 32,39-101,-1-1,0 1,-1-1,0-1,-1 1,0-2,0 1,-2-1,1 0,-1-1,-1 0,9-8,1 0,0 0,-1 0,1 0,-1 0,1-1,-1 1,1-1,-1 1,1-1,-1 0,0 0,1 0,-1-1,1 1,-1-1,1 1,-1-1,1 0,-1 0,1 0,0 0,-1 0,1 0,0-1,0 1,0-1,0 0,0 0,0 1,1-1,-1 0,0 0,1-1,0 1,-1 0,1 0,0-1,0 1,0-1,1 1,-1-1,1 1,-1-1,1 1,0-1,0 0,0 1,0-1,0 1,1-1,-1 1,1-1,0-1,7-47,3 0,1 1,3 0,2 1,3 0,9-15,-13 27,2 1,1 0,2 2,1 1,21-23,-33 43,1 1,0 1,0 0,2 1,-1 0,1 1,0 0,1 1,0 0,1 1,-1 1,1 1,1 0,-1 0,14-1,-5 4</inkml:trace>
  <inkml:trace contextRef="#ctx0" brushRef="#br0" timeOffset="7105.194">9315 202,'-25'65,"3"2,3 0,3 1,3 0,3 1,3 0,2 65,5-84,2 0,3 0,1 0,8 21,-14-69,-1-1,2 0,-1 1,0-1,0 1,0-1,1 0,-1 1,1-1,-1 1,1-1,-1 0,1 0,0 1,0-1,-1 0,1 0,0 0,0 0,0 0,0 0,1 0,-1 0,0 0,0-1,0 1,1 0,-1-1,0 1,1-1,-1 1,0-1,1 0,-1 0,1 0,-1 1,1-1,-1 0,0-1,1 1,-1 0,1 0,-1-1,0 1,1 0,-1-1,0 0,1 1,-1-1,0 0,0 1,1-1,-1 0,0 0,0 0,0 0,0 0,0 0,-1-1,2 0,196-218,-183 207,-9 5,1 1,0 0,1 1,0 0,0 0,0 1,0 0,1 0,0 1,0 0,0 0,0 1,-7 3,0 0,0 0,0 0,0 0,0 0,-1 1,1-1,0 0,0 1,0 0,0-1,-1 1,1 0,0 0,-1 0,1 0,-1 0,1 0,-1 0,1 1,-1-1,0 0,1 1,-1-1,0 1,0 0,0-1,-1 1,1 0,0 0,0-1,-1 1,1 0,-1 0,0 0,0 0,1 0,3 80,-5-70,0-7,1 0,-1 0,1 0,0 0,1 1,-1-1,1 0,0 0,0 0,0 0,1 0,0 0,0 0,0-1,1 1,-1-1,1 1,0-1,0 0,1 0,2 2,10 3</inkml:trace>
  <inkml:trace contextRef="#ctx0" brushRef="#br0" timeOffset="7455.681">10219 710,'-48'24,"2"2,1 2,2 2,-35 31,28 6,49-65,0 0,1 0,-1 0,0 0,1 0,0 0,-1 0,1 0,0 0,0 0,0 0,0 0,0 0,1 0,-1 0,1 0,-1 0,1 0,0 0,-1 0,1 0,0-1,0 1,1 0,-1-1,0 1,0 0,1-1,-1 0,1 1,0-1,-1 0,1 0,0 1,-1-2,1 1,0 0,0 0,0 0,5 1,0 0,0-1,0 1,0-1,1-1,-1 1,0-1,0 0,1-1,-1 0,0 0,0-1,0 1,0-2,0 1,-1-1,1 0,-1 0,1-1,-1 1,3-4,119-100,-90 64,-31 33,0 1,0 0,1 1,0 0,1 0,0 1,0 0,0 1,1 0,0 0,2 0,-11 5,1 1,0-1,-1 1,1 0,0-1,-1 1,1 0,0 0,-1 0,1 0,0 0,-1 1,1-1,-1 0,1 1,0-1,-1 1,1 0,-1-1,1 1,-1 0,0 0,1 0,-1 0,0 0,1 0,-1 1,0-1,0 0,0 0,0 1,0-1,-1 1,1-1,0 1,0-1,-1 1,1 0,-1-1,0 1,0-1,1 1,-1 1,5 79,-6-73,0 17</inkml:trace>
  <inkml:trace contextRef="#ctx0" brushRef="#br0" timeOffset="7799.182">10557 1020,'78'-258,"-66"244,-12 44,0-29,-1 4,0 1,0-1,1 1,-1 0,2-1,-1 1,0-1,1 1,0 0,1-1,-1 0,1 1,0-1,0 0,1 0,-1 0,1 0,0 0,0-1,1 1,0-1,-1 0,1 0,1 0,-1-1,1 1,-1-1,1 0,0-1,0 1,0-1,0 0,1 0,-1 0,0-1,1 0,-1 0,1 0,0-1,-1 1,3-2,4-2,1-1,-1 0,-1-1,1 0,-1-1,0 0,0-1,0-1,-1 1,0-1,-1-1,0 0,0 0,-1-1,0 0,-1-1,0 1,-1-1,1-1,18-18,-11 20</inkml:trace>
  <inkml:trace contextRef="#ctx0" brushRef="#br0" timeOffset="8272.579">11375 625,'-11'0,"-1"2,1 0,0 0,0 1,1 0,-1 0,0 2,1-1,0 1,0 1,1 0,-1 0,1 1,0 0,1 0,0 1,0 0,1 1,0 0,0 0,1 0,0 1,1 0,0 0,-1 5,5-10,1 0,0 0,0 0,1 0,-1 0,1 0,0 0,1 0,-1 0,1-1,0 1,0 0,0-1,1 0,0 1,0-1,0 0,0 0,0-1,1 1,0-1,-1 0,3 2,103 63,-96-62,30 16,-16-10,-1 2,-1 0,0 2,-1 0,0 2,4 6,-18-12,0 0,0 1,-1 1,-1-1,0 1,-1 1,-1-1,0 1,-1 0,0 1,-2-1,1 1,-2 0,0 0,-1-1,-1 1,-1 9,-1 12,-2-1,-1 0,-2 0,-1-1,-2 1,-2-2,-3 7,3-9,-2 0,0-1,-2 0,-1-2,-2 0,-1-1,-1 0,-1-2,-1-1,-2-1,-26 21,48-42,0 1,0-2,0 1,-1 0,1-1,-1 1,0-1,1 0,-1 0,0 0,0-1,-1 0,1 1,0-1,0-1,0 1,-1-1,1 1,0-1,-1 0,1-1,0 1,-1-1,1 0,0 0,0 0,0-1,0 1,0-1,0 0,0 0,1 0,-1-1,1 1,-1-1,1 0,0 0,0 0,0-1,1 1,-1 0,1-1,-2-3,1-15,1 0,1 0,1 0,2 0,0 0,1 0,1 0,0 1,2 0,1 0,1 0,0 1,7-12,27-60,4 3,4 1,4 3,-43 68,1 1,0 0,1 1,1 0,0 1,1 1,13-10,-5 8</inkml:trace>
  <inkml:trace contextRef="#ctx0" brushRef="#br0" timeOffset="9087.647">11347 625,'29'0,"14"9,0 9,-3 5,-8 5,-9 1,-9 1,-11 0,-7 0,-7-1,-2 1,-3-2,1 1,-2-6,-3-1,2 0,0 1,2-3</inkml:trace>
  <inkml:trace contextRef="#ctx0" brushRef="#br0" timeOffset="12156.422">14677 400,'26'0,"-1"-1,1-1,-1-1,0-1,0-1,0-1,-1-2,0 0,0-1,-1-2,0 0,-1-2,0 0,-1-2,0 0,-2-1,12-12,-12 8,-3 7,-1-1,-1-1,-1 0,0-1,-1 0,0-1,-2-1,0 0,-1 0,0-3,-9-9,-20 42,5 19,0 0,3 1,0 1,2 0,2 0,-4 24,6-27,-47 256,11 23,29-214,3-15,-4-1,-3 0,-4-2,-3 0,-19 39,38-103,0-1,-1 1,0-1,-1 0,-1-1,1 1,-2-2,0 1,0-1,-1 0,0-1,0 0,-1-1,-1 0,1-1,-1 0,0-1,-1 0,0-1,0 0,0-1,0 0,0-2,-1 1,0-1,9-3,0 1,0-1,1 0,-1 0,1 0,-1 0,1-1,-1 0,1 0,0 0,0 0,0-1,0 0,0 0,0 0,1 0,0 0,-1-1,1 0,1 1,-1-1,0 0,1 0,0-1,0 1,0 0,0-1,1 1,0-1,-11-140,17 110,2 0,1 0,1 1,3 1,0 0,2 0,2 1,1 1,1 1,1 0,2 1,1 2,1 0,1 1,2 1,0 2,2 0,11-6,-13 12,0 1,2 2,-1 0,2 2,-1 1,4 1,-8 2</inkml:trace>
  <inkml:trace contextRef="#ctx0" brushRef="#br0" timeOffset="12453.483">15581 653,'-36'22,"1"2,1 1,1 2,1 1,2 1,1 1,1 2,-12 20,36-49,0 1,0 0,1 0,0 0,0 1,0-1,0 1,1 0,-1-1,1 1,1 0,-1 0,1 1,-1-1,2 0,-1 0,0 1,1-1,0 0,0 1,1-1,0 0,0 0,0 1,0-1,1 0,0 0,0 0,0-1,0 1,1 0,0-1,0 1,0-1,1 0,-1 0,1 0,0-1,0 1,4 1,4-1,0 0,0-1,0 0,0-1,1-1,-1 0,1-1,-1 0,1-1,-1 0,1-1,-1 0,0-1,0 0,0-1,0-1,-1 0,1 0,-1-1,0-1,-1 0,0 0,0-1,0 0,-1-1,0 0,-3 3,0-1,0 0,-1 0,0 0,0 0,-1-1,0 0,0 0,-1 0,0 0,0-1,-1 1,0-1,-1 0,1 1,-2-1,1 0,-1 0,-1 0,0 0,0 1,0-1,-1 0,-1 1,1-1,-1 1,-1 0,0 0,0 0,0 0,-1 1,0 0,0 0,-1 0,-5-4,-29-8,22 17</inkml:trace>
  <inkml:trace contextRef="#ctx0" brushRef="#br0" timeOffset="12701.953">15862 1048,'5'-33,"11"-26,8-8,4 3,3 8,0 13,-5 9,-2 6,0 7,1 3,0 4,1 5,-3 3</inkml:trace>
  <inkml:trace contextRef="#ctx0" brushRef="#br0" timeOffset="12972.728">16540 569,'-25'11,"2"1,0 1,0 1,1 1,1 1,0 1,2 1,0 1,0 0,2 1,1 1,-4 7,17-25,1 1,0-1,-1 0,1 1,0-1,1 1,-1-1,1 1,-1 0,1 0,0 0,1 0,-1 0,1 0,-1 0,1 0,0 0,1 0,-1 0,1 0,0 0,0 0,0-1,0 1,1 0,-1 0,1-1,0 1,0-1,0 0,1 1,-1-1,1 0,0 0,11 5,0-1,1 0,0-1,0-1,1 0,-1-1,1 0,0-2,0 0,0 0,0-2,0 0,0-1,0 0,11-3,-15 2,0 0,-1 0,1-1,-1 0,0-1,0-1,0 0,-1 0,1-1,8-7,0 0</inkml:trace>
  <inkml:trace contextRef="#ctx0" brushRef="#br0" timeOffset="13323.512">16793 880,'31'3,"0"-1,-1-1,1-2,0-1,-1-1,1-1,-1-2,-1-1,1-2,20-8,-43 13,1 0,-1 0,0-1,0 0,0 0,-1-1,0 0,0 0,0 0,-1-1,0 0,0 0,0 0,-1 0,3-8,-5 11,-1-1,1 1,-1 0,0-1,0 1,0-1,0 1,-1-1,0 0,0 1,0-1,-1 1,1-1,-1 1,0-1,0 1,-1-1,0 1,1 0,-1 0,-1 0,1 0,0 0,-1 0,0 0,0 1,0 0,0-1,-4-1,2 1,-1 0,1 1,-1 0,0 0,0 1,0-1,0 1,-1 1,1-1,0 1,-1 0,1 0,-1 1,1 0,-1 0,1 1,-1-1,1 1,0 1,-1-1,1 1,-1 1,-11 3,1 1,-1 1,1 0,1 2,0 0,0 0,0 3,2-3,1 1,1 0,0 1,1 1,0 0,0 0,2 1,0 0,0 1,1 0,1 0,1 1,0 0,1 0,1 0,0 1,1-1,1 1,0 0,2 0,0 0,0 0,2 0,1 7,5-8,1-1,0 1,1-2,1 1,0-1,1-1,0 0,1-1,1 0,0-1,0 0,1-2,0 1,1-2,0 0,0-1,1-1,0 0,0-1,1-1,-1 0,1-2,16 1,112 2,-109-5</inkml:trace>
  <inkml:trace contextRef="#ctx0" brushRef="#br0" timeOffset="15540.068">59 1669,'340'-47,"-52"8,-12 13,45-3,596 29,-412 18,-284-6,177-13,-15-26,17-2,316-28,-190 27,90 3,574 27,-667 27,809-26,-333-1,-373-27,937 26,-735 30,-104-59,2029 31,-2490-30,-82 13,-160 12,0 1,0 1,0 1,0 1,0 1,0 1,0 1,0 0,4 3,32 2,2-3,-1-2,0-3,4-3,40 1,122 3,-156 16,-49-12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6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1,'-4'6,"-23"32,2 0,2 2,1 1,3 0,-4 15,16-35,-12 39,-3-2,-2 0,-22 38,36-78</inkml:trace>
  <inkml:trace contextRef="#ctx0" brushRef="#br0" timeOffset="295.96">0 1,'15'14,"9"10,5 5,3 3,1 1,-1-1,-1-1,0 0,-7-2,-1-5,-6-2,-5-4</inkml:trace>
  <inkml:trace contextRef="#ctx0" brushRef="#br0" timeOffset="637.382">451 255,'276'5,"-273"-6,0 1,-1-1,1 1,0 0,0 0,0 0,0 1,0-1,0 1,0-1,0 1,0 0,-1 0,1 0,0 1,-1-1,1 1,-1-1,1 1,-1 0,0 0,0 0,1 0,-2 0,1 1,0-1,0 1,-1-1,1 1,-1-1,0 1,0 0,0 0,0 0,0-1,-1 1,1 0,-1 0,0 0,0 0,0 0,0 0,0 0,-1 0,-65 92,65-94,0 0,0 0,0-1,1 1,-1 0,0 0,0 0,1 0,-1 0,1 0,-1 0,1 0,-1 0,1 0,-1 0,1 1,0-1,0 0,0 0,0 0,0 0,0 1,0-1,0 0,0 0,0 0,1 0,-1 0,0 1,1-1,-1 0,1 0,-1 0,1 0,-1 0,1 0,0 0,0 0,-1-1,1 1,0 0,0 0,0-1,0 1,0 0,0-1,0 1,0-1,0 1,0-1,1 0,-1 1,0-1,0 0,0 0,0 0,0 0,1 0,126-9,-96 1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29,'-29'38,"-9"18,-4 4,6-4,10-6,3-6,6-7,6-5,0-2,2-3,-3 0,-3 0,0-4</inkml:trace>
  <inkml:trace contextRef="#ctx0" brushRef="#br0" timeOffset="271.556">1 1,'1'27,"1"1,1-1,2 0,1 0,1 0,1-1,1 0,2 0,0-1,2-1,0 0,2 0,1-2,0 0,8 6,93 77,-104-95</inkml:trace>
  <inkml:trace contextRef="#ctx0" brushRef="#br0" timeOffset="538.62">678 339,'-10'34,"-7"10,-2 4,3-3,4-3,9-9,5-6,7-7,2-7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1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0 379,'74'1,"185"-13,49-23,-149 18,-154 17</inkml:trace>
  <inkml:trace contextRef="#ctx0" brushRef="#br0" timeOffset="327.202">29 633,'24'0,"12"0,11 0,1 0,2-4,3-3,-3-4,-1 0,1 1,-3-1,0 0,-3 2,-5 3,-3 2,-4 2,-2 2,-2 0,-5 0</inkml:trace>
  <inkml:trace contextRef="#ctx0" brushRef="#br0" timeOffset="841.956">508 12,'-39'-12,"53"43,83 46,254 133,-347-207,0 0,0 0,-1 0,0 1,1-1,-1 1,0 0,-1 0,1 0,-1 1,1-1,-2 0,1 1,0 0,-1-1,0 1,0 0,0 0,0 0,-1-1,0 1,0 0,0 0,-1 0,0 0,1 0,-2-1,1 1,-1 0,1-1,-1 1,0-1,-1 1,1-1,-1 0,-2 3,-14 15,-2-1,0-1,-1-1,0-1,-2 0,0-2,-15 7,0 2,10-7,2 0,0 2,1 1,2 1,0 1,1 1,-8 12,8 9,17-24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14 116,'-1'1,"0"0,0 1,-1-1,1 1,0-1,0 1,1-1,-1 1,0-1,0 1,1 0,-1 0,1-1,-1 1,1 0,0 0,0 0,0-1,0 1,0 0,0 0,0 0,1-1,-1 1,1 0,-1 0,1-1,0 1,-1 0,1-1,1 2,-1 3,70 211,15 154,-84-365,-1 0,1 0,1 0,-1 0,1 0,0 0,1-1,-1 1,1-1,0 0,0 0,1 0,-1-1,1 1,0-1,0-1,4 3,-5-6,0-1,-1 0,0 0,1 0,-1 0,0-1,1 1,-1-1,0 0,0 0,0 0,-1 0,1-1,0 1,-1-1,0 0,1 0,-1 1,0-1,0-1,-1 1,2-3,2-1,162-280,-152 262,-9 14,0 2,0-1,0 0,1 1,1 0,-1 1,2 0,-1 0,1 1,0 0,5-3,-13 9,1 0,0 0,0 1,0-1,0 1,0-1,0 1,0 0,0-1,0 1,0 0,0 0,0 1,0-1,0 0,0 1,0-1,0 1,-1-1,1 1,0 0,0 0,0 0,-1 0,1 0,0 0,-1 1,1-1,-1 0,0 1,1 0,-1-1,0 1,0-1,0 1,0 1,29 73,-26-62,3 11,2-1,0 0,1 0,2 0,0-2,1 1,9 8,-20-28,0 0,0 0,0-1,1 1,-1-1,1 1,-1-1,1 0,0 0,0 0,0-1,0 1,0-1,0 1,1-1,-1 0,0 0,1-1,-1 1,1-1,-1 0,0 1,1-1,-1-1,1 1,-1 0,1-1,-1 0,0 0,1 0,-1 0,0-1,0 1,0-1,0 1,0-1,0 0,-1-1,1 1,0 0,-1-1,0 1,0-1,1 0,-2 1,1-1,0 0,0-1,122-249,-86 170,-4-2,20-80,-19 71,-32 91,-1 6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1,'8'7,"1"-1,0 0,0-1,0 0,1 0,0-1,0 0,0-1,0 0,0 0,1-1,-1-1,1 1,3-2,2 3,-14-4,0 1,0 1,0-1,1 0,-1 0,0 1,0-1,0 1,0 0,0 0,-1 0,1 0,0 0,0 0,0 0,-1 0,1 1,-1-1,1 1,-1-1,1 1,-1-1,0 1,0 0,0 0,0 0,0 0,0 0,0 0,-1 0,1 0,-1 0,1 0,-1 0,0 0,0 0,0 0,0 0,0 0,-1 0,1 0,0 0,-1 0,0 0,1 0,-1 0,0 0,0 0,0 0,0 0,-6 10,0 0,-1-1,-1 0,1 0,-2-1,1 0,-1-1,-5 3,-66 85,79-95,1 1,0-1,0 0,0 0,0 0,0 1,1-1,-1 1,1-1,0 0,-1 1,1-1,0 1,0-1,1 1,-1-1,0 0,1 1,0-1,-1 0,1 1,0-1,0 0,0 0,1 0,-1 0,0 0,1 0,-1 0,1 0,0 0,0-1,-1 1,1-1,0 1,0-1,1 0,-1 0,0 0,0 0,0 0,1 0,-1-1,1 1,7 2,0-1,-1 0,1 0,1-1,-1 0,0-1,0 0,0-1,0 0,4-1,137-59,-130 50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2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0,'0'15,"0"9,0 5,0 3,0 1,5-1,1-1,0 0,-1-2,-1 0,-2-1,4-4,1-2,-1 0,-2 1,0-3</inkml:trace>
  <inkml:trace contextRef="#ctx0" brushRef="#br0" timeOffset="262.739">0 453,'34'-5,"15"-2,5 1,-3 1,-4 1,-6 2,-5 1,-4 1,-3 0,-1 0,-5 5,-7 2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58,'38'-5,"18"-1,4 0,-4 1,-6 1,-7-2,-5-2,-6 2,-2 1,-2 2,-1 1,0 1,0 1,-5 0</inkml:trace>
  <inkml:trace contextRef="#ctx0" brushRef="#br0" timeOffset="191.988">170 199,'34'5,"20"-3,6-3,3-5,-5-2,-8 1,-7-4,-6 1,-5 1,-3 3,-6 2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6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2 537,'12'67,"-3"1,-2-1,-4 1,-5 67,2-64,-30 216,30-211,0-65</inkml:trace>
  <inkml:trace contextRef="#ctx0" brushRef="#br0" timeOffset="338.8">425 734,'-261'218,"161"-141,99-77,-1 1,1-1,0 1,-1 0,1-1,0 1,0 0,0 0,0 0,0 0,0 0,0 0,0 0,0 1,0-1,0 0,1 0,-1 1,1-1,-1 0,1 1,-1-1,1 1,0-1,-1 0,1 1,0-1,0 1,0-1,0 1,1-1,-1 1,0-1,0 0,1 1,-1-1,1 0,0 1,-1-1,1 0,0 1,0-1,-1 0,1 0,0 0,0 0,0 0,1 0,-1 0,0 0,0 0,0-1,1 1,-1 0,0-1,1 1,155 32,-147-27,0 1,0 0,-1 0,0 1,-1 0,0 1,0 0,-1 0,0 0,0 1,-1 0,0 1,-1-1,0 1,2 8,3 2</inkml:trace>
  <inkml:trace contextRef="#ctx0" brushRef="#br0" timeOffset="1272.748">1046 734,'-42'100,"-4"-3,-4-2,-16 17,-116 158,166-252</inkml:trace>
  <inkml:trace contextRef="#ctx0" brushRef="#br0" timeOffset="1523.196">708 848,'11'42,"3"1,1-2,3 0,1 0,1-2,3-1,14 19,125 104,-148-149,-1-2</inkml:trace>
  <inkml:trace contextRef="#ctx0" brushRef="#br0" timeOffset="1910.898">1329 1129,'158'-16,"-157"16,1 0,-1 0,0 0,0 0,1 0,-1 0,0 0,0 0,1 0,-1 0,0 1,0-1,0 1,1-1,-1 1,0-1,0 1,0-1,0 1,0 0,0 0,0 0,0 0,0-1,-1 1,1 0,0 0,-1 1,1-1,0 0,-1 0,1 0,-1 0,0 0,1 1,-1-1,0 0,0 0,1 1,-1-1,0 0,0 0,-1 1,1-1,0 0,0 0,-1 0,1 1,-1-1,-37 51,-28-4,52-39,1-1,1 1,-1 1,1 0,1 1,0 0,1 1,0 0,-1 3,10-12,0 1,1 0,-1 0,1-1,0 1,0 0,0 0,1-1,-1 1,1 0,0 0,0-1,0 1,0-1,1 1,0-1,-1 1,1-1,0 0,1 0,-1 0,1 0,-1 0,1-1,0 1,0-1,0 0,0 0,0 0,0 0,1 0,-1-1,1 1,-1-1,1 0,0 0,-1 0,1-1,0 1,0-1,-1 0,1 0,0 0,0 0,-1-1,1 0,2 0,0 0,0 0,0 0,-1-1,1 0,0 0,0 0,-1-1,0 1,1-1,-1-1,0 1,-1-1,1 0,0 0,-1 0,0 0,0-1,0-1,8-13</inkml:trace>
  <inkml:trace contextRef="#ctx0" brushRef="#br0" timeOffset="2305.941">1329 368,'10'-8,"3"-4,0 1,1 0,0 1,1 1,0 1,0 0,1 0,0 2,1 0,-1 1,1 0,0 1,0 1,12 0,-28 3,1 0,0-1,-1 1,1 0,0 0,-1 0,1 0,0 0,-1 1,1-1,-1 1,1-1,-1 1,1-1,0 1,-1 0,0-1,1 1,-1 0,0 0,1 0,-1 0,0 1,0-1,0 0,0 0,0 1,0-1,0 1,0-1,0 0,-1 1,1 0,-1-1,1 1,-1-1,0 1,1 0,-1-1,0 1,0 0,0-1,0 1,-1-1,1 1,0 0,-1-1,1 1,-1-1,1 1,-1-1,-45 76,26-55,15-18,0 0,0-1,1 2,0-1,0 0,0 1,0 0,1 0,0 0,0 0,0 1,0-1,1 1,0 0,0 0,1-1,-1 1,1 0,1 0,-1 0,1 1,0-1,1 3,3-4,0 0,0-1,1 0,0 1,0-2,0 1,0-1,0 1,1-1,0-1,-1 1,1-1,0 0,0 0,0-1,1 0,-1 0,3 0,74 2,-63-9</inkml:trace>
  <inkml:trace contextRef="#ctx0" brushRef="#br0" timeOffset="2844.869">820 198,'-140'315,"107"-244,3 2,4 1,2 1,4 1,4 0,-3 40,16-94,2 1,0 0,2-1,0 1,1-1,2 1,0-1,1 0,2-1,0 1,1-1,1 0,1-1,0 0,2-1,1 0,0-1,1 0,1-1,0-1,2 0,-1-1,2-1,0 0,1-2,1 0,-10-5,1-1,0 0,0-1,1 0,0-1,0 0,0-1,0 0,0-1,0-1,1 0,-1 0,1-1,-1-1,8-1,5-5</inkml:trace>
  <inkml:trace contextRef="#ctx0" brushRef="#br0" timeOffset="3283.523">1949 988,'15'0,"9"0,5 0,3 0,1 0,-1 0,-1 0,-1 0,0 0,-1 0,-1 0,-5 0</inkml:trace>
  <inkml:trace contextRef="#ctx0" brushRef="#br0" timeOffset="3583.66">2598 650,'-162'426,"42"-248,106-160</inkml:trace>
  <inkml:trace contextRef="#ctx0" brushRef="#br0" timeOffset="3917.087">2287 706,'64'53,"-3"3,-2 2,12 20,71 128,-104-165,-20-28</inkml:trace>
  <inkml:trace contextRef="#ctx0" brushRef="#br0" timeOffset="4198.538">2908 1045,'5'33,"2"17,4 4,0-3,-2-4,-2-6,-7-10,-3-10</inkml:trace>
  <inkml:trace contextRef="#ctx0" brushRef="#br0" timeOffset="4622.746">2852 340,'38'-6,"0"2,1 2,-1 2,1 1,3 2,14 16,-54-19,-1 1,0-1,0 1,0 0,0 0,0 0,0-1,0 1,-1 0,1 0,0 0,0 0,-1 0,1 1,-1-1,1 0,-1 0,1 0,-1 1,0-1,1 0,-1 0,0 1,0-1,0 0,0 0,0 1,0-1,0 0,-1 0,1 1,0-1,-1 0,1 0,-1 0,1 1,-1-1,0 0,1 0,-1 0,0 0,0 0,0 1,-56 54,-21 32,77-87,0 1,0 0,0-1,0 1,0 0,0 0,1 0,-1 0,1 0,0 0,-1 0,1-1,0 1,0 0,0 0,0 0,1 0,-1 0,0 0,1 0,-1 0,1 0,0 0,0-1,0 1,0 0,0 0,0-1,0 1,0-1,1 1,-1-1,0 0,1 1,0-1,-1 0,1 0,-1 0,1 0,0 0,0 0,0-1,1 1,87 11,-65-12</inkml:trace>
  <inkml:trace contextRef="#ctx0" brushRef="#br0" timeOffset="5013.691">3191 1,'26'23,"0"2,-2 0,-1 2,-1 1,-1 1,-1 0,-2 2,-1 0,-2 1,-1 0,-1 1,-2 1,-1 0,-2 0,-2 1,0 0,-3 0,-1 1,-2 31,-4 32,-5 1,-4-1,-18 63,18-108,-2-1,-3-1,-2 0,-2-2,-15 24,27-54,-1 0,-1-1,0 0,-1-1,-2-1,1 0,-2-1,0-1,-1 0,-9 5,4-8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4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85,'-8'11,"1"0,0 0,1 1,0 0,1 0,0 0,1 1,1-1,0 1,0 0,1 0,1 0,0 0,1 1,1-1,0 2,-6 61,-16 133,-7-36,27-162</inkml:trace>
  <inkml:trace contextRef="#ctx0" brushRef="#br0" timeOffset="258.319">1 142,'205'-10,"0"-8,104-27,24 2,-334 44,1-1,0 1,0-1,-1 0,1 1,0-1,0 1,-1-1,1 1,0-1,0 1,0-1,0 1,0-1,0 1,0-1,0 1,0-1,0 1,0-1,0 1,0-1,0 1,1-1,-1 1,0-1,0 1,1-1,-1 0,0 1,0-1,1 1,-1-1,0 0,1 1,-1-1,1 0,-1 1,0-1,1 0,-1 0,1 1,-1-1,1 0,-1 0,1 0,-1 0,1 1,-1-1,1 0,-1 0,1 0,-1 0,1 0,-1 0,1 0,-1-1,1 1,-1 0,1 0,-1 0,1 0,-1-1,1 1,-1 0,-12 12</inkml:trace>
  <inkml:trace contextRef="#ctx0" brushRef="#br0" timeOffset="490.969">1 989,'48'9,"45"-6,15-8,0-9,-9-6,-12 0,-11-1,-9 3,-6-1,-9 4,-4 3,-4 5,-6 3,-9 2</inkml:trace>
  <inkml:trace contextRef="#ctx0" brushRef="#br0" timeOffset="1329.333">1468 283,'7'1,"-1"0,0-1,0 0,0 0,0-1,1 1,-1-1,0-1,0 1,0-1,-1 0,1-1,0 1,5-4,2 1,1 0,-1-1,0 0,-1-1,1-1,-2 0,1 0,-1-1,0-1,-1 0,0 0,0-1,-1 0,-1-1,0 0,0 0,-1-1,-1 0,0 0,0-5,-5 16,-1 0,1 0,-1 0,0 0,0 0,0 1,0-1,0 0,-1 0,1 0,0 0,-1 0,1 0,-1 0,0 0,0 1,0-1,0 0,0 1,0-1,0 0,0 1,-1 0,1-1,-1 1,1 0,-1-1,1 1,-1 0,0 0,1 0,-1 1,0-1,0 0,0 1,0-1,0 1,1-1,-1 1,0 0,-2 0,-80 18,73-9,0 2,1-1,0 1,0 1,1 0,1 0,0 1,1 0,0 0,1 1,1 0,0 0,0 0,2 1,0-1,0 1,2 0,0 0,0 9,3 312,9-172,-5-113,-3 1,-1 0,-6 50,2-86,-1 1,0-1,-1 0,-1 0,0-1,-1 1,-1-1,0-1,-1 1,-1-1,0 0,-1-1,-1 0,-6 6,14-15,-1 0,1 0,-1 0,0 0,0-1,0 1,-1-1,1 0,-1 0,0-1,0 0,0 0,0 0,0 0,0-1,0 1,-1-1,1-1,0 1,-1-1,1 0,0 0,-1 0,1-1,0 0,-1 0,1-1,0 1,0-1,0 0,0 0,0-1,0 1,1-1,-1 0,-1-2,0-5,0-1,1 1,0-1,1 0,0 0,1 0,0-1,1 1,0-1,0 0,2 1,-1-1,2 0,-1 0,2 1,-1-1,2 1,-1-1,2 1,-1 0,2 0,-1 0,2 1,-1-1,1 1,1 0,0 1,0 0,1 0,3-3,7-8,1 1,0 0,1 2,1 0,1 1,0 1,1 1,0 2,8-3,-6 3,1 2,0 0,1 2,-1 1,2 1,-1 2,25-2,-26 6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0 347,'39'-5,"31"-6,9-1,-4 1,-10 2,-12-1,-9 0,-8 2,-5 3,-8-3,-8 0</inkml:trace>
  <inkml:trace contextRef="#ctx0" brushRef="#br0" timeOffset="217.303">113 658,'44'0,"28"-5,11-6,-3-2,-6-3,-5 1,-11 3,-5-1,-6 2,-7-2,-1 0,-1-1,-4 1,-1-2,-8 2</inkml:trace>
  <inkml:trace contextRef="#ctx0" brushRef="#br0" timeOffset="519.2">1497 121,'-54'37,"2"1,2 3,-37 39,74-69,0 2,0-1,2 1,-1 1,2 0,0 1,0 0,2 0,0 1,1 0,0 1,-2 10,9-22,-1 0,1 0,0 0,1 0,-1 0,1 0,0 0,0 0,1 0,-1-1,1 1,0 0,1-1,-1 1,1-1,0 0,0 0,0 0,0 0,1 0,0-1,-1 1,1-1,0 0,1-1,-1 1,4 1,8 5,-1-2,1 0,0-1,0-1,0 0,1-1,13 1,-7-1,1-1,0-2,0 0,0-1,-1-2,1 0,0-2,-1-1,0 0,0-2,0 0,-1-2,0-1,-1 0,0-2,0 0,-1-1,-1-1,-1-1,15-14,-23 20,0-1,-1 0,0 0,-1-1,0 0,-1 0,0-1,-1 0,0 0,-1-1,0 1,-1-1,0 0,-1 0,-1-1,0 1,-1-1,0 1,-1-1,-1 1,0-1,0 1,-2-1,0 1,0 0,-1 0,-1 0,0 1,0 0,-2 0,1 0,-1 0,-1 1,-4-4,-1 4,0 1,-1 0,0 1,-1 0,1 1,-2 1,1 0,-1 1,0 1,-1 0,1 1,-1 1,1 1,-8 0,-23-1,-1 2,0 2,0 2,-21 6,16-2</inkml:trace>
  <inkml:trace contextRef="#ctx0" brushRef="#br0" timeOffset="854.176">933 404,'228'-2,"-169"-3,271-23,114-33,-376 52,1 3,0 3,21 3,-67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 28,'-8'-27,"9"27,-1 0,0 1,0-1,0 0,0 1,0-1,0 0,0 1,0-1,0 1,0-1,0 0,0 1,0-1,0 0,0 1,0-1,-1 0,1 1,0-1,0 0,0 1,0-1,-1 0,1 0,0 1,0-1,-1 0,1 0,0 1,0-1,-1 0,1 0,0 0,-1 1,1-1,0 0,-1 0,1 0,0 0,-1 0,1 0,0 0,-1 0,1 0,-1 0,1 0,0 0,-1 0,1 0,0 0,-1 0,1 0,0 0,-1 0,1-1,0 1,-1 0,1 0,0 0,0-1,-1 1,1 0,0 0,-1-1,1 1,-12 170,-34 174,23-159,11-45,7-121,0-8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6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0,'-169'382,"-1"-21,26-129,108-201,18-22</inkml:trace>
  <inkml:trace contextRef="#ctx0" brushRef="#br0" timeOffset="293.44">142 142,'-2'14,"0"0,0 1,2-1,0 0,0 1,1-1,1 0,0 0,4 10,-3-8,5 16,2-1,1 0,2-1,0-1,3 0,0-1,1 0,2-1,1-2,18 19,-30-33,198 256,-194-249</inkml:trace>
  <inkml:trace contextRef="#ctx0" brushRef="#br0" timeOffset="1318.54">820 790,'0'39,"0"17,0 4,0-4,5-11,1-13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16.0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553 505,'-72'-1,"44"-2,-1 2,0 2,1 0,-1 2,1 1,0 1,-24 8,46-10,-1 0,1 1,0-1,0 1,1 0,-1 1,1-1,0 1,0 0,0 0,1 1,0 0,0-1,0 1,1 0,0 1,0-1,0 1,1-1,0 1,0 0,1 0,0 0,0 0,0 4,1 309,-12-33,-33 3,-11-55,49-209,-3 31,10-55,1-1,-1 0,1 1,-1-1,1 0,-1 1,1-1,0 0,0 0,-1 0,1 0,0 0,0 0,0 0,0 0,0 0,0 0,1 0,-1-1,0 1,0 0,1-1,-1 1,0-1,0 1,1-1,-1 0,1 1,-1-1,0 0,1 0,-1 0,1 0,-1 0,0-1,1 1,-1 0,0-1,1 1,140-23,58-8,-144 30,-32 2</inkml:trace>
  <inkml:trace contextRef="#ctx0" brushRef="#br0" timeOffset="4788.067">891 1098,'-14'39,"-5"26,1 8,-2-5,3-8,5-10,-2-9,3-6,3-4,-2-8,0-3,2 0,-2-3,1 0,1-2</inkml:trace>
  <inkml:trace contextRef="#ctx0" brushRef="#br0" timeOffset="5183.978">835 1042,'45'278,"-38"-257,1 0,1-1,0 0,2 0,0-1,1-1,1 0,0-1,8 7,-19-21,0-1,1 0,-1 0,0 0,1-1,-1 1,1-1,-1 1,1-1,0 0,0 0,0 0,-1 0,1 0,0-1,0 1,0-1,0 0,0 0,0 0,0 0,0 0,0-1,0 1,0-1,0 0,0 0,-1 0,1 0,0-1,0 1,-1-1,1 1,-1-1,0 0,0 0,1 0,-1 0,0-1,0 1,-1 0,1-1,-1 0,1 1,-1-1,1-1,19-37,-2 0,-2-2,-2 0,-1 0,-3-2,-1 1,0-18,3-4,-10 54,7-113,-10 124,-1 1,1-1,-1 0,0 0,1 1,-1-1,0 0,0 1,1-1,-1 1,0-1,0 1,0-1,0 1,0 0,1-1,-1 1,0 0,0 0,0-1,0 1,0 0,0 0,0 0,0 0,0 0,0 1,0-1,0 0,0 0,0 1,0-1,0 0,0 1,1-1,-1 1,0-1,0 1,0 0,1-1,-1 1,0 0,1-1,-1 1,0 0,1 0,-1 0,1 0,0-1,-1 1,1 0,0 0,-1 0,1 0,0 0,0 0,0 0,0 0,0 0,0 0,0 1,-1-1,-13 20</inkml:trace>
  <inkml:trace contextRef="#ctx0" brushRef="#br0" timeOffset="5840.983">1597 1182,'-50'110,"35"-77,8-23,1 2,0-1,1 1,0 0,1 0,0 0,1 0,1 1,0 0,0-1,1 1,1 0,0 0,1-1,0 3,0-12,0 0,0 0,0 0,0 0,0-1,1 1,-1-1,1 1,0-1,-1 1,1-1,0 0,1 0,-1 0,0 0,0 0,1 0,-1-1,1 1,0-1,-1 0,1 0,0 0,0 0,0 0,0-1,0 1,-1-1,1 1,0-1,0 0,0-1,0 1,0 0,0-1,0 0,2 0,100-49,-84 35,-1-2,-1 0,0 0,-1-2,-1 0,-1-1,-1-1,-1-1,0 0,-2 0,-1-1,0-1,-1-3,-8 23,0 1,-1-1,1 0,-1 0,0 0,0 0,-1 0,1 0,-1 0,0-1,0 1,0 0,0 0,-1 0,0 0,0 0,0 0,0 0,-1 0,1 0,-1 1,0-1,0 0,0 1,-1-1,1 1,-1 0,0 0,0 0,0 0,0 1,0-1,-1 1,1 0,-1 0,-1-1,-6 1,0 1,0 0,0 0,0 1,0 1,0 0,0 0,1 1,-1 0,0 1,1 0,-1 1,1 0,0 1,1 0,-1 0,1 1,0 1,0-1,1 1,0 1,0-1,0 1,-1 4,-29 19,13-11</inkml:trace>
  <inkml:trace contextRef="#ctx0" brushRef="#br0" timeOffset="6152.829">2359 675,'-5'38,"4"37,1 11,1-5,5-12,2-12,-1-11,-2-9,4-6,0-3,-2-1,-1-2,-3 1,-1 1,-6-5,-2-6</inkml:trace>
  <inkml:trace contextRef="#ctx0" brushRef="#br0" timeOffset="6406.559">2076 1042,'44'-10,"28"-3,11-4,2 1,-9 3,-8 4,-6 3,-9 3,-8 2,-7 1,-11 1</inkml:trace>
  <inkml:trace contextRef="#ctx0" brushRef="#br0" timeOffset="14557.891">8568 2876,'-38'23,"0"0,2 3,1 1,-9 10,9-8,17-15,-36 43,54-56,1 1,0 0,0-1,-1 1,1-1,0 1,1-1,-1 0,0 1,0-1,1 0,-1 0,0 0,1 0,-1 0,1 0,-1 0,1-1,0 1,-1 0,1-1,0 1,-1-1,1 0,0 0,0 1,-1-1,1 0,0-1,0 1,-1 0,1 0,0-1,0 1,0-1,7 1,54 19,-62-18,1-1,-1 1,0 0,0 0,0 0,0 0,0 0,-1 1,1-1,0 0,0 0,-1 1,1-1,-1 0,1 1,-1-1,0 0,1 1,-1-1,0 0,0 1,0-1,0 1,0-1,0 1,0-1,-1 0,1 1,0-1,-1 0,1 1,-1-1,0 0,1 0,-1 1,0-1,0 0,0 0,1 0,-1 0,0 0,-1 0,1 0,0 0,-11 11,-1-1,-1 0,0 0,0-2,-1 0,0 0,0-2,-1 1,-7 0,-11 7,23-9</inkml:trace>
  <inkml:trace contextRef="#ctx0" brushRef="#br0" timeOffset="14904.425">8906 2876,'-90'95,"-68"66,156-160,1 1,0-1,-1 1,1 0,0-1,0 1,0 0,0 0,0 0,1 0,-1 0,0 0,1 0,0 0,-1 0,1 0,0 0,0 0,0 0,0 0,1 0,-1 0,0 0,1 1,-1-2,1 1,0 0,0 0,0 0,0 0,0 0,0-1,0 1,1 0,-1-1,1 1,-1-1,1 0,-1 1,1-1,0 0,0 0,-1 0,1 0,1 0,136 34,-137-34,-1-1,1 1,-1-1,1 1,-1 0,1 0,-1 0,0 0,0 0,0 0,1 0,-1 0,0 0,0 0,0 1,-1-1,1 0,0 1,0-1,-1 1,1-1,-1 0,1 1,-1 0,1-1,-1 1,0-1,0 1,0-1,0 1,0 0,0-1,-1 1,1-1,0 1,-1-1,1 1,-1-1,1 1,-1-1,0 0,0 1,0-1,0 0,0 1,0-1,0 0,-61 49,-80-16,117-27</inkml:trace>
  <inkml:trace contextRef="#ctx0" brushRef="#br0" timeOffset="15870.633">9105 3214,'16'0,"1"-1,-1-1,1-1,-1 0,0-1,0-1,0-1,0 0,-1-1,0 0,-1-1,0-1,0 0,0-1,-1-1,-1 0,6-7,-14 13,0 0,-1 0,0 0,0-1,0 1,0-1,-1 0,0 1,0-1,0 0,-1-1,0 1,0 0,-1 3,0 1,0 0,0 0,0 0,0 0,-1 0,1 0,-1-1,1 1,-1 0,0 0,0 1,0-1,0 0,0 0,0 0,-1 1,1-1,0 0,-1 1,1-1,-1 1,0 0,1-1,-1 1,0 0,0 0,0 0,0 0,0 1,0-1,0 1,0-1,0 1,0-1,0 1,-1 0,-1 0,-6 1,-1 1,1 0,-1 0,1 1,0 1,0-1,0 2,0-1,1 1,-1 1,2 0,-1 0,0 1,1 0,0 0,-5 8,-2-1,0 2,2 0,0 0,1 1,0 1,2 0,0 0,1 1,0 0,2 1,1 0,0 0,1 0,1 1,-1 19,6-34,0-1,0 1,0-1,0 0,1 1,0-1,0 0,0 0,1 0,0 0,0 0,0-1,0 1,1-1,0 0,0 0,0 0,0-1,1 1,-1-1,1 0,0-1,0 1,0-1,0 0,0 0,0 0,1-1,-1 1,1-1,-1-1,1 1,-1-1,1 0,0 0,-1-1,4 0,19 0,-1-1,0-1,0-1,0-1,-1-2,0 0,0-2,-1-1,0-1,0-1,8-7,36-24,-2-3,-2-2,9-14,50-57,-106 93,-38 24,-100 82,97-64,0 2,1 1,1 0,1 2,1 0,1 2,0-1,-8 18,24-38,1 1,0-1,0 0,-1 1,1-1,1 1,-1-1,0 1,1 0,-1-1,1 1,0 0,0-1,0 1,0 0,0-1,0 1,1 0,0-1,-1 1,1-1,0 1,0-1,0 1,1-1,-1 0,0 1,1-1,0 0,-1 0,1 0,0 0,0 0,0-1,0 1,1-1,-1 1,0-1,1 0,-1 0,1 0,-1 0,1 0,-1 0,1-1,0 1,-1-1,1 0,0 0,-1 0,3 0,9 1,1 0,-1-1,0-1,0 0,1-1,-1-1,0 0,0-1,-1 0,1-1,-1 0,0-2,0 1,-1-1,0-1,0 0,9-10,0 1,-1-2,-1 0,0-2,-2 0,0-1,-2 0,0-1,-2-1,0-2,1-2,-2 0,-2-2,0 1,-2-1,1-12,-7 30,0 1,-1-1,0 1,-1-1,0 0,-1 1,0-1,-1 1,0-1,-1 1,0 0,-1 0,0 0,-1 0,-4-8,6 16,0 0,1 1,-1-1,0 0,0 1,-1 0,1 0,0 0,-1 0,1 0,-1 1,0-1,0 1,1 0,-1 0,0 0,0 1,0-1,0 1,0 0,0 0,0 1,0-1,1 1,-1 0,0 0,0 0,0 0,1 1,-1-1,1 1,-1 0,1 0,0 1,0-1,0 1,0-1,0 1,0 0,1 0,-1 0,1 0,0 1,0-1,0 0,0 2,-16 23,2 0,1 2,1 0,1 0,2 1,1 1,2 0,-3 22,8-45,1 1,0-1,1 1,0-1,0 1,1-1,0 1,1 0,0-1,0 1,1-1,0 1,1-1,0 0,1 0,-1 0,2 0,-1-1,1 0,1 0,-1 0,4 2,34 29,-24-27</inkml:trace>
  <inkml:trace contextRef="#ctx0" brushRef="#br0" timeOffset="16488.447">10148 2256,'114'-10,"-88"6,-1 1,1 2,-1 0,1 2,21 3,-42-3,0 2,0-1,0 0,0 1,0 0,-1 0,1 0,-1 1,0-1,0 1,0 0,0 0,-1 1,0-1,0 1,0-1,0 1,-1 0,0 0,0 0,0 1,0-1,-1 0,0 1,0-1,-1 0,1 1,-1-1,0 1,-1-1,1 1,-1-1,-1 2,5 37,12 144,-9 0,-8 3,3 119,9-19,-21 4,4-256,5-26,3-19,-1 3,1 0,-1 1,0-1,1 0,-1 1,-1-1,1 0,0 1,0-1,-1 0,0 1,0-1,1 1,-1-1,-1 1,1-1,0 1,-1 0,1-1,-1 1,1 0,-1 0,0 0,0 0,0 1,0-1,0 0,-1 1,1 0,0-1,-1 1,1 0,-1 0,1 0,-1 1,0-1,1 1,-1-1,0 1,1 0,-1 0,0 0,1 0,-1 0,0 1,-198 45,-28 12,205-54</inkml:trace>
  <inkml:trace contextRef="#ctx0" brushRef="#br0" timeOffset="11992.558">4588 2820,'-6'-4,"0"0,-1 1,0 0,0 0,0 0,0 1,0 0,0 1,-1 0,1 0,0 0,-1 1,1 0,-1 0,1 1,0 0,-1 0,1 1,0 0,0 0,0 1,0 0,0 0,1 0,-1 1,1 0,0 1,0-1,1 1,-4 3,-4 8,2 1,0 0,0 1,2 0,0 1,1 0,1 0,1 0,1 1,1 0,0 0,1 1,1-1,2 0,0 1,0-1,2 1,2 9,-3-26,0 0,0 0,1 0,-1 0,1 0,0 0,0 0,0-1,0 1,0-1,1 1,0-1,0 0,0 0,0 0,0 0,1-1,2 3,9 3</inkml:trace>
  <inkml:trace contextRef="#ctx0" brushRef="#br0" timeOffset="12285.473">4984 2904,'-16'21,"0"1,2 1,0 0,2 1,0 0,2 0,1 2,1-1,1 1,1 0,0 8,6-30,-1 0,1 0,0 0,1 0,-1 1,1-1,0 0,0 0,0 0,1 0,-1 0,1-1,0 1,0 0,0-1,0 1,1-1,0 0,-1 0,1 0,0 0,1 0,-1-1,0 1,1-1,-1 0,1 0,0 0,0-1,-1 1,1-1,0 0,0 0,1 0,-1-1,0 1,0-1,0 0,0 0,0-1,1 1,-1-1,0 0,3-1,15-2,-1-1,0-1,0-1,0-1,-1-1,0-1,-1 0,15-11,-28 17,-1 0,0-1,-1 1,1-1,-1 0,0 0,0 0,-1-1,1 1,-1-1,-1 0,1 0,-1 0,0 0,0-1,0 1,-1 0,0-1,-1 1,1-1,-1 1,0-1,-1 1,0-1,0 1,0 0,-1-1,0 1,0 0,0 0,-1 0,0 0,0 0,0 1,-1 0,0-1,0 1,0 1,-1-1,0 0,0 1,0 0,0-1,-1 1,1 0,-1 0,0 1,0-1,0 1,0 1,-1-1,1 1,-1 0,1 1,-1-1,0 1,0 1,0-1,1 1,-1 0,0 1,0 0,0 0,1 0,-1 1,0 0,-1 1,-11 8</inkml:trace>
  <inkml:trace contextRef="#ctx0" brushRef="#br0" timeOffset="12725.123">5322 3300,'6'-8,"49"-66,3 2,54-50,-110 120,3-4,0 0,1 1,-1 0,1 0,1 0,-1 1,0 0,1 0,0 0,0 1,0 0,0 0,1 1,-1 0,1 0,-5 4,0-1,0 1,-1-1,1 1,-1 0,1 0,-1 0,0 0,0 1,0-1,0 0,0 1,-1 0,1-1,-1 1,1 0,-1 0,0-1,0 1,-1 0,1 0,0 0,-1 1,0-1,0 0,0 0,0 0,0 0,0 0,-1 0,0 0,1 0,-2 1,2 12,0-14,0-1,-1 1,1 0,0-1,0 1,0 0,0-1,1 1,-1-1,0 1,1 0,-1-1,1 1,-1-1,1 1,0-1,-1 0,1 1,0-1,0 0,0 1,0-1,0 0,0 0,1 0,-1 0,0 0,1 0,-1 0,0 0,1-1,-1 1,1 0,0-1,-1 1,1-1,-1 0,1 1,-1-1,1 0,0 0,-1 0,1 0,0-1,-1 1,1 0,-1-1,1 1,-1-1,167-103,-166 103,0 1,0-1,1 0,-1 0,0 1,0-1,1 1,-1 0,0 0,0 0,1 0,-1 0,0 0,1 1,-1-1,0 1,0-1,0 1,1 0,-1 0,0 0,0 0,0 0,0 1,-1-1,1 0,0 1,-1 0,1-1,0 1,-1 0,0 0,1 0,-1 0,0 0,0 0,0 0,0 0,0 2,14 94,-14-80,-1-13,0-1,0 0,0 1,1-1,0 0,0 0,0 1,1-1,-1 0,1 0,0 0,0-1,0 1,0 0,1-1,0 1,0-1,0 0,2 2,10 4</inkml:trace>
  <inkml:trace contextRef="#ctx0" brushRef="#br0" timeOffset="13426.269">6282 3187,'77'62,"-67"-48,-1 0,-1 0,0 1,-1 0,-1 0,0 1,-1 0,0 0,-2 0,0 1,0-1,-2 1,0-1,-1 1,-1 0,0-1,-1 1,-3 8,5-17,0 1,-1-1,0 0,-1 0,0 0,0-1,0 1,-1 0,0-1,-1 1,0-1,0 0,0 0,-1-1,0 1,0-1,-1 0,1-1,-1 1,-1-1,1 0,-6 3,10-8,0 1,0-1,0 1,0-1,0 0,0 0,0 0,0 0,0 0,0 0,0 0,-1-1,1 1,0-1,0 0,0 1,1-1,-1 0,0 0,0 0,0-1,1 1,-1 0,0-1,1 1,-1-1,1 1,0-1,0 1,-1-1,1 0,0 0,0 0,1 0,-2-1,-8-76,19 46,1-1,1 1,2 0,1 1,2 1,1 0,2 2,13-17,-28 39,36-53,3 2,2 2,3 2,1 3,4 1,18-12,-70 60,1 0,-1 1,0-1,0 0,1 0,-1 1,1-1,-1 1,1-1,0 1,-1 0,1 0,0 0,0 0,0 0,0 0,0 0,0 1,0-1,0 1,0-1,0 1,1 0,-1 0,0 0,0 0,0 0,0 0,0 1,1-1,-1 1,0-1,0 1,0 0,0 0,0 0,-1 0,1 0,0 0,0 0,-1 1,1-1,-1 1,1-1,-1 1,1 0,-1 0,0 10,0-1,-1 1,0 0,-1 0,0 0,-1-1,0 1,-1-1,0 1,-1-1,0 0,-1 0,0-1,-1 1,-18 33,-1-1,-2-1,-2-2,-2 0,-5 1,-58 32,79-65</inkml:trace>
  <inkml:trace contextRef="#ctx0" brushRef="#br0" timeOffset="13889.809">6790 3356,'29'-9,"-1"-2,-1-1,1-1,-2-1,0-1,-1-2,0 0,-1-2,-2-1,0 0,-1-2,0 0,-2-1,-1-2,-1 1,-1-2,-2 0,11-26,18-100,-43 151,1-1,-1 1,0-1,0 0,0 0,0 1,0-1,0 0,0 1,0-1,-1 0,1 1,-1-1,1 0,-1 1,0-1,0 1,1-1,-1 1,0 0,0-1,-1 1,1 0,0 0,0-1,0 1,-1 0,1 0,-1 0,1 1,-1-1,1 0,-1 1,1-1,-1 0,0 1,1 0,-1-1,0 1,-1 0,-64 24,56-14,0 0,1 0,0 1,1 0,0 0,1 1,1 1,0-1,0 1,1 0,1 1,0-1,1 1,0 0,1 1,3-12,-1 0,1 0,0 0,0 0,0 0,0 0,0 0,1 0,-1 0,1 0,0 0,0 0,0 0,1 0,-1 0,1-1,-1 1,1 0,0-1,0 0,0 1,0-1,0 0,1 0,-1 0,1 0,-1 0,1-1,0 1,-1-1,1 0,0 0,0 0,0 0,3 0,115 5,-106-7,6 0,58 2,-77 0,0-1,0 1,0-1,0 1,0-1,0 1,0 0,-1 0,1 0,0 0,-1 0,1 1,0-1,-1 0,0 1,1-1,-1 1,0 0,0-1,0 1,0 0,0-1,0 1,0 0,-1 0,1 0,-1 0,1 0,-1 0,0 0,1 0,-1 0,0 0,-1 0,1 0,-25 68,14-50</inkml:trace>
  <inkml:trace contextRef="#ctx0" brushRef="#br0" timeOffset="14169.786">7467 3243,'33'0,"-4"2,1-1,0-2,-1-1,1-1,-1-2,0-1,0-1,-1-1,16-8,-38 13,1-1,-1-1,-1 1,1-1,-1 1,1-2,-1 1,-1 0,1-1,-1 0,0 0,0-1,-1 1,0-1,0 1,-1-1,1 0,-1-1,-1 4,0 0,0 0,-1 0,1 0,-1 0,0 0,0-1,0 1,-1 0,0 0,1 0,-1 0,-1 0,1 1,0-1,-1 0,0 0,0 1,0-1,0 1,-1 0,1-1,-1 1,0 1,0-1,0 0,0 0,-1 1,1 0,-1 0,1 0,-2 0,1 0,0 1,0-1,0 1,0 1,-1-1,1 0,0 1,0 0,-1 0,1 1,0-1,0 1,-1-1,1 1,0 1,0-1,0 1,0-1,0 1,1 0,-1 0,0 1,1-1,0 1,-2 1,-70 81,65-69,0 0,1 0,0 1,1 1,1-1,1 1,1 0,0 1,-1 18,5-33,2 1,-1 0,0 0,1-1,0 1,0 0,0-1,1 1,-1-1,1 1,0-1,1 0,-1 0,1 0,-1 0,1 0,1 0,13 14</inkml:trace>
  <inkml:trace contextRef="#ctx0" brushRef="#br0" timeOffset="10854.759">2754 2114,'-23'20,"2"2,0 1,2 0,0 1,2 1,0 1,2 1,1 0,1 0,-7 25,17-45,0 0,0 0,1 0,0 0,1 1,-1-1,1 1,1-1,-1 0,1 1,0-1,1 1,0-1,0 1,1-1,0 0,0 0,1 0,-1 0,2 0,-1 0,1-1,0 0,0 1,1-2,-1 1,1 0,1-1,-1 0,1 0,0-1,0 1,0-1,1 0,-1-1,1 0,0 0,0 0,7 1,-1-3,-1 1,1-2,0 0,0-1,-1 0,1 0,-1-2,1 1,-1-2,0 0,0 0,0-1,0 0,-1-1,0 0,0-1,-1-1,0 1,0-2,-1 1,0-1,0-1,-1 1,0-2,-1 1,0-1,-1 0,0 0,0-1,-2 1,1-1,-1-1,-1 1,0-1,1-2,-1 1,0-1,-1 0,0 0,-1 0,-1 0,0 0,-1 0,-1 0,0 1,-1-1,-1 0,0 1,-1 0,-1 0,0 0,0 1,-2 0,1 0,-2 0,0 1,0 1,-1 0,0 0,-1 0,-1 2,1-1,-2 1,-11-6,17 12,1 1,0 0,-1 1,0-1,1 2,-1-1,0 0,1 1,-1 0,0 1,1 0,-1 0,0 0,1 1,-1 0,1 0,0 0,0 1,0 0,0 0,0 1,1-1,-1 1,1 1,0-1,0 1,0 0,1 0,0 0,0 0,-1 2,-13 17</inkml:trace>
  <inkml:trace contextRef="#ctx0" brushRef="#br0" timeOffset="11118.913">3319 2481,'-2'-2,"-1"1,1 0,0-1,0 1,0-1,0 0,0 1,1-1,-1 0,1 0,-1 0,1-1,-1 1,1 0,0 0,0-1,0 1,0-1,1 1,-1-1,1 1,-1-1,1-1,-1-1,-3-15,0 0,2 0,0-1,2 1,0-1,1 0,1 1,1 0,1-1,0 1,2 1,0-1,2 1,0 0,0 0,2 1,1 0,0 1,8-9,90-92,-56 107,-38 15</inkml:trace>
  <inkml:trace contextRef="#ctx0" brushRef="#br0" timeOffset="11355.976">2697 3102,'43'-9,"49"-18,22-10,1-2,-4 0,-11 2,-9 7,-10 4,-9 2,-12 4,-6 7,-13-1,-14 4</inkml:trace>
  <inkml:trace contextRef="#ctx0" brushRef="#br0" timeOffset="9685.432">7438 844,'28'-4,"-1"-1,-1-2,1 0,-1-2,-1-1,1-1,-2-1,0-1,0-2,-1 0,12-11,18-51,-52 75,0-1,0 1,0-1,-1 1,1-1,-1 1,1-1,-1 0,0 1,0-1,0 1,-1-1,1 1,-1-1,1 0,-1 1,0 0,0-1,0 1,0-1,0 1,0 0,-1 0,1 0,-1 0,0 0,0 0,1 0,-1 0,0 1,0-1,-1 1,-1-2,0 1,0 1,-1-1,1 1,-1 0,1 0,-1 0,0 0,1 1,-1 0,0 0,1 0,-1 1,1-1,-1 1,0 0,1 0,-1 1,1-1,0 1,0 0,-1 1,1-1,1 0,-2 2,-85 75,76-63,-1 0,2 0,0 2,1-1,1 1,1 1,0 0,2 1,0 0,1 0,1 0,1 1,0 0,2 0,1 0,0 7,3-22,-1-1,1 1,1-1,-1 0,1 1,0-1,0 0,1 0,-1 0,1 0,0-1,0 1,1-1,0 0,-1 0,1 0,1 0,-1 0,0-1,1 0,0 0,0 0,0-1,0 1,0-1,0-1,0 1,1-1,-1 0,3 1,8 1,1-1,-1 0,1-1,0-1,-1 0,1-1,-1-1,1-1,10-3,-2-1</inkml:trace>
  <inkml:trace contextRef="#ctx0" brushRef="#br0" timeOffset="10124.788">8314 590,'-69'52,"39"-32,2 1,0 1,2 2,0 0,-18 25,42-47,-1 0,1 0,0 0,0 0,0 0,0 1,0-1,0 1,1-1,-1 1,1 0,0-1,0 1,0 0,0 0,0 0,1 0,-1 0,1 0,0 0,0 0,0 0,0 0,0 0,1 0,-1 0,1 0,0 0,0 0,0-1,0 1,0 0,1 0,-1-1,1 1,0-1,0 0,0 1,0-1,0 0,0 0,1 0,-1 0,1-1,-1 1,1-1,0 1,0-1,14 2,0-1,0 0,0-2,1 0,-1-1,0 0,0-2,0 0,-1 0,1-2,-1 0,0-1,0-1,0 0,-1-1,0-1,-1 0,0-1,0-1,-1 0,9-10,32-28,-3-3,-1-3,-3-1,-1-5,-28 35,-1 0,-1-1,-1-1,-2-1,-1 0,-1 0,-1-1,-2 0,-1-1,2-21,-8 40,0 0,-1 0,0 0,-1 0,0 0,-1 0,0 0,-1 0,-1 1,0-2,2 9,0 0,0 0,0 0,0 0,-1 0,0 0,1 1,-1 0,-1-1,1 1,0 0,-1 0,0 1,1-1,-1 1,0 0,-1 0,1 0,0 1,0-1,-1 1,1 0,-1 0,1 1,-1-1,1 1,-4 0,-12 2,0 1,0 1,1 1,0 1,0 0,0 1,1 1,0 1,0 1,1 0,0 2,1 0,1 0,-1 1,2 1,0 1,-2 3,3-4,0 1,1 1,1 0,0 0,1 1,1 0,0 1,2 0,0 0,1 1,0 0,2 0,0 0,2 1,0-1,1 1,1 0,0-1,2 1,0-1,1 1,1-1,1 0,1 0,1-1,0 0,1 0,2 1,6 5,2 0,1-1,1-1,1-1,1-1,0-1,2-1,0-1,1 0,0-3,1 0,3 0,60 25,2-5,92 23,-128-41</inkml:trace>
  <inkml:trace contextRef="#ctx0" brushRef="#br0" timeOffset="8874.243">6395 759,'-14'10,"0"0,1 1,0 0,0 1,1 1,1 0,0 1,1 0,0 0,2 1,-1 0,2 1,0-1,-5 18,11-28,-1 1,1 0,0-1,1 1,-1 0,1 0,1 0,-1-1,1 1,0 0,0-1,0 1,1 0,0-1,0 0,0 1,1-1,0 0,0 0,0 0,0-1,1 1,0-1,0 0,0 0,1 0,-1 0,1-1,0 0,0 0,0 0,0-1,0 1,1-1,-1-1,1 1,-1-1,3 1,1-3,0 1,1-1,-1-1,1 0,-1 0,0-1,0 0,0 0,-1-1,1 0,-1-1,0 0,0 0,0-1,-1 0,0 0,0-1,-1 0,1 0,-2 0,2-3,4-4</inkml:trace>
  <inkml:trace contextRef="#ctx0" brushRef="#br0" timeOffset="9308.282">6733 167,'1'413,"26"-200,-11-126,-15-85,-1 0,1-1,0 1,0-1,0 1,0-1,0 1,0-1,0 1,0-1,1 0,-1 0,1 0,-1 0,0 0,1 0,0 0,-1 0,1 0,0-1,-1 1,1-1,0 1,0-1,-1 0,1 1,0-1,0 0,0 0,-1 0,1-1,0 1,0 0,-1-1,1 1,0-1,0 0,-1 1,1-1,-1 0,1 0,-1 0,1 0,-1 0,1-1,140-109,-127 99,-12 9,0-1,1 1,0 0,0 0,0 1,0-1,0 1,0 0,1 0,-1 0,1 1,-1-1,1 1,-1 0,1 1,1-1,-3 4,-1 0,0 0,0 0,-1 0,1 1,0-1,-1 0,0 1,0-1,0 1,0-1,-1 1,1 0,-1-1,0 1,0 0,0-1,-1 1,1-1,-1 1,0 0,0-1,0 1,-1-1,1 0,-2 3,2-3,-10 29,9-29,0 0,0 0,1 0,-1 0,1 0,0 0,-1 0,1 0,1 1,-1-1,0 0,1 1,0-1,-1 0,2 1,-1-1,0 1,0-1,1 0,0 1,0-1,0 0,0 0,0 1,1-1,-1 0,1 0,0-1,0 1,0 0,0 0,1-1,1 2,11 4</inkml:trace>
  <inkml:trace contextRef="#ctx0" brushRef="#br0" timeOffset="6967.786">3714 844,'-43'21,"2"2,1 2,1 1,-17 16,2 25,53-65,0-1,0 1,0 0,0 0,0 0,1 0,-1 0,1 0,-1 0,1 0,0 0,0 0,0 0,0 0,0 0,0 0,0 0,1 0,-1 0,1 0,-1 0,1-1,0 1,0 0,0 0,0 0,0-1,0 1,1 0,-1-1,0 1,1-1,-1 0,1 1,-1-1,1 0,0 0,0 0,0 0,0 0,103 14,-26-9,-76-6,0 0,0 1,0-1,-1 1,1 0,0-1,-1 1,1 0,0 1,-1-1,1 0,-1 1,0 0,0-1,1 1,-1 0,0 0,0 0,-1 0,1 0,0 1,-1-1,1 1,-1-1,0 1,0-1,0 1,0 0,0-1,-1 1,1 0,-1 0,0 0,1-1,-1 1,-1 0,1 0,0 0,-1-1,1 1,-1 0,0 0,0-1,0 1,0-1,-1 2,-9 13,-1-2,-1 1,0-2,-1 1,0-2,-2 0,1-1,-1 0,-1-1,0-1,0-1,-1 0,-1-2,-10 4,4-2</inkml:trace>
  <inkml:trace contextRef="#ctx0" brushRef="#br0" timeOffset="7223.868">4194 704,'-5'43,"-6"33,-2 9,2 0,3-11,2-12,3-13,1-9,2-6,0-6,5-6,2-7</inkml:trace>
  <inkml:trace contextRef="#ctx0" brushRef="#br0" timeOffset="7466.026">3940 1014,'38'-19,"27"-7,8 2,0 4,-6 6,-11 5,-10 5,-8 2,-5 2,-4 5,-2 3,-5 4,-7 0</inkml:trace>
  <inkml:trace contextRef="#ctx0" brushRef="#br0" timeOffset="7640.889">4561 1296,'14'-34,"10"-25,5-7,-2 2,-1 7,-4 10,-2 11,-4 8,0 8,2 8,3 6,-3 4</inkml:trace>
  <inkml:trace contextRef="#ctx0" brushRef="#br0" timeOffset="7984.385">4984 1126,'19'-4,"0"-1,0-1,-1 0,0-2,0 0,-1-1,0-1,0 0,-1-1,0-1,3-5,-17 16,0 0,0 0,0 0,-1 0,1 0,-1-1,1 1,-1-1,0 1,1-1,-1 0,0 0,0 1,0-1,0 0,0 0,-1 0,1 0,0 0,-1 0,0 0,1 0,-1 0,0 0,0 0,0 0,0 0,-1-1,1 1,0 0,-1 0,0 0,1 0,-1 1,0-1,0 0,0 0,0 0,0 1,-1-1,1 0,0 1,-1-1,1 1,-1 0,0-1,1 1,-1 0,0 0,0 0,0 0,1 0,-1 1,0-1,-1 0,-6 2,0 1,0-1,1 1,-1 1,1 0,-1 0,1 0,0 1,0 0,0 1,1 0,0 0,0 1,0-1,0 2,1-1,0 1,1 0,-1 0,1 0,-2 5,0-4,1 1,0-1,1 1,0 0,0 0,1 1,0 0,0-1,1 1,1 0,-1 1,2-1,0 0,0 1,0-1,2 0,-1 1,1-1,2 10,0-15,0-1,0 0,0 0,0 0,0 0,1 0,0-1,0 0,0 0,0 0,0 0,1 0,-1-1,1 0,-1 0,1 0,0-1,0 1,0-1,0 0,0-1,0 1,0-1,4 0,5 0,0-1,0 0,0-1,0 0,-1-1,1-1,-1 0,7-4,60-27,-62 24</inkml:trace>
  <inkml:trace contextRef="#ctx0" brushRef="#br0" timeOffset="8386.838">5689 477,'-10'39,"3"36,1 10,7-4,3-11,1-13,5-12,0-7,-1-7,-2-3,2-2,-1 0,0 0,-3 0,-2 1,-1-4</inkml:trace>
  <inkml:trace contextRef="#ctx0" brushRef="#br0" timeOffset="8554.453">5492 929,'48'-15,"20"-4,4 1,-6 3,-9 5,-9 3,-13 4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5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0 316,'19'-11,"0"2,1 0,0 1,0 2,1 0,16-3,-3 1,649-169,-364 104,-319 74,-1 0,1-1,-1 1,1 0,-1-1,1 1,-1 0,1 0,-1 0,1-1,0 1,0 0,-1 0,1 0,0 0,0-1,0 1,0 0,0 0,0 0,0 0,0 0,0 0,1-1,-1 1,0 0,0 0,1 0,-1-1,1 1,-1 0,0 0,1-1,0 1,-1 0,1-1,-1 1,1 0,0-1,-1 1,1-1,0 1,0-1,-1 0,1 1,0-1,0 0,0 1,0-1,-1 0,1 0,0 0,0 0,0 0,0 0,0 0,-1 0,1 0,0 0,0 0,0-1,-46 51,21-25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8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58,'167'-11,"80"-24,-77 23,-158 12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0,'10'0,"7"0,6 0,4 0,3 0,0 0,0 0,0 0,-1 0,0 0,0 0,-1 0,1 0,-1 0,0 0,-5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10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132 441,'-45'71,"-33"70,77-137,-1-1,1 1,0-1,0 1,0 0,1 0,-1-1,1 1,0 0,0 0,0 0,0 0,1-1,-1 1,1 0,0 0,1-1,-1 1,0 0,1-1,0 0,0 1,0-1,0 0,0 0,1 0,0 0,-1 0,1-1,0 1,0-1,0 0,1 0,-1 0,0 0,1-1,-1 1,1-1,0 0,-1 0,1 0,0 0,0-1,0 0,0 0,-1 0,2 0,13-5,-1-1,0 0,-1-2,0 0,0-1,0 0,-1-1,-1-1,0 0,0-1,-1-1,0 0,-2-1,1 0,-2 0,0-2,1-1,13-19,-1 0,-2-1,-2-2,-1 0,-2-1,-2 0,-1-1,-3-1,1-11,-13-55,2 104,-1 0,0 1,0-1,-1 1,1-1,-1 1,0 0,0-1,0 1,0 0,0 0,-1 1,1-1,-1 0,0 1,1-1,-1 1,-1 0,1 0,0 0,0 1,-1-1,1 1,-1 0,1 0,-1 0,-2-1,-1 2,1-1,-1 1,0 0,1 1,-1 0,1 0,-1 0,1 1,-1 0,1 0,0 0,0 1,0 0,0 0,1 1,-1-1,1 1,0 1,0-1,0 1,0 0,1 0,0 0,0 0,-2 4,-1 3,0 1,0 0,1 0,1 0,0 0,1 1,0 0,1 0,1 0,0 0,1 8,1 5,1-1,1 1,2-1,0 0,2 0,1 0,1-1,1 0,1-1,1 0,2 0,0-1,1-1,1 0,2-1,0-1,11 10,-25-25,1 0,-1 0,2 0,-1 0,0-1,1 0,0 0,0 0,0-1,0 1,1-1,-1-1,1 1,0-1,0 0,0 0,0 0,0-1,0 0,0 0,1-1,-1 0,0 0,0 0,1-1,6-7</inkml:trace>
  <inkml:trace contextRef="#ctx0" brushRef="#br0" timeOffset="285.727">1036 271,'-20'34,"-5"16,-5 3,4-1,1-5,5-6,2-6,2-2,6-4,-2-6,2-2,-2-5,1 0,-3 2,1 3,-1-3,0-3</inkml:trace>
  <inkml:trace contextRef="#ctx0" brushRef="#br0" timeOffset="587.3">696 244,'28'61,"3"-2,2-1,29 38,-49-80,1 0,1-1,1-1,0 0,0-1,1-1,1 0,17 8,31 22,-60-38,0 1,0-1,-1 2,1-1,-1 1,0-1,-1 1,1 1,-1-1,-1 1,1-1,-1 1,0 0,-1 0,1 1,-1-1,-1 0,0 1,0-1,0 1,-1 1,1 16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08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362 791,'-51'-66,"47"59,0-1,-1 1,0 0,-1 0,1 0,-1 0,0 1,-1 0,0 1,0-1,0 2,0-1,-1 0,0 1,0 1,0-1,-3 1,7 1,0 1,0 0,-1 0,1 0,-1 0,1 1,-1 0,1 0,-1 0,1 0,-1 1,1-1,-1 1,1 1,0-1,0 0,-1 1,1 0,0 0,0 0,1 1,-1-1,0 1,1 0,-1 0,1 0,0 0,0 1,1-1,-1 1,1 0,-1 0,1 0,0 0,0 0,1 0,0 0,-1 1,1-1,0 5,-1 33,2 0,2 0,1 0,3 0,1-1,2 1,1-2,3 1,1-2,3 2,-5-6,6 16,19 57,-4 2,10 70,-10 101,-36-32,3-244,-1 0,0 0,0 0,0 1,-1-1,1-1,-1 1,-1 0,1 0,-1-1,0 1,0-1,0 0,0 0,-1 0,1 0,-1-1,0 1,0-1,-1 0,1 0,0-1,-1 1,0-1,0 0,0 0,0-1,0 1,0-1,0 0,0-1,0 1,-1-1,1 0,0 0,0 0,0-1,-1 0,1 0,0-1,0 1,-3-2,0 1,1 0,0 0,0-1,0 0,0 0,1-1,-1 1,1-1,0-1,0 1,0-1,1 0,-1-1,1 1,1-1,-1 0,1 0,0-1,0 1,1-1,-1 0,2 0,-1 0,1 0,0 0,0-1,1 1,0 0,1-1,-1 1,2-5,4-7</inkml:trace>
  <inkml:trace contextRef="#ctx0" brushRef="#br0" timeOffset="512.818">785 1045,'4'7,"0"0,0 0,-1 1,0-1,0 1,-1 0,0 0,0 0,-1 0,0 0,-1 0,0 0,0 0,-1 6,2 2,-2 286,-28-40,29-263</inkml:trace>
  <inkml:trace contextRef="#ctx0" brushRef="#br0" timeOffset="910.95">1180 1214,'-249'206,"248"-205,-1 0,0 0,0 0,1 0,-1 1,0-1,1 0,-1 1,1 0,0-1,-1 1,1 0,0 0,0-1,0 1,1 0,-1 0,0 0,1 0,-1 0,1 0,-1 1,1-1,0 0,0 0,0 0,0 0,1 0,-1 0,0 0,1 0,0 0,-1 0,1 0,0 0,0 0,0 0,0 0,0 0,1-1,-1 1,0-1,1 1,-1-1,1 1,0-1,1 1,38 28,-27-21,0 0,0 1,-1 0,0 2,-1-1,0 1,-1 1,0 0,-1 1,-1 0,0 0,4 10,-13-21,1-1,0 0,0 1,0-1,0 0,0 1,0-1,1 0,-1 0,1 0,-1 0,1 0,0-1,0 1,0 0,0-1,0 1,0-1,0 0,0 0,1 0,-1 0,1 0,-1 0,0-1,1 1,-1-1,1 1,-1-1,1 0,-1 0,1 0,-1 0,1-1,-1 1,3-1,11-5</inkml:trace>
  <inkml:trace contextRef="#ctx0" brushRef="#br0" timeOffset="1195.545">1688 1355,'-5'14,"-6"10,-2 6,-3 2,2 0,-3 1,-2-2,1-1,0-5,2-3,0 0,-3 2,-3 0,3-3</inkml:trace>
  <inkml:trace contextRef="#ctx0" brushRef="#br0" timeOffset="1482.391">1434 1299,'161'176,"-45"-62,-71-48,-37-50</inkml:trace>
  <inkml:trace contextRef="#ctx0" brushRef="#br0" timeOffset="3950.112">643 2117,'-14'24,"-10"13,0 4,-2 1,4-3,2-2,3-3,0-3,3-2,4 0,-2-1,2 0,-2-1,0 1,-2 0,2-10,2-12,3-8</inkml:trace>
  <inkml:trace contextRef="#ctx0" brushRef="#br0" timeOffset="4229.172">418 2145,'-2'5,"-1"0,1 0,0 0,0 0,1 0,-1 0,1 1,1-1,-1 0,1 1,-1-1,2 1,-1-1,0 0,1 1,0-1,1 0,-1 0,1 1,0-1,0 0,0-1,1 1,0 0,0-1,0 1,0-1,1 0,-1 0,1 0,0-1,1 1,0 0,77 50,70 62,-94-43,-51-56</inkml:trace>
  <inkml:trace contextRef="#ctx0" brushRef="#br0" timeOffset="4484.714">1039 2427,'-5'34,"-1"15,-1 5,2-7</inkml:trace>
  <inkml:trace contextRef="#ctx0" brushRef="#br0" timeOffset="5800.329">982 0,'-33'71,"-76"227,64-185,39-106</inkml:trace>
  <inkml:trace contextRef="#ctx0" brushRef="#br0" timeOffset="6052.683">672 57,'14'10,"10"7,6 6,2 4,0 3,1 0,-2 0,-1-1,0 1,-2-1,-4-5</inkml:trace>
  <inkml:trace contextRef="#ctx0" brushRef="#br0" timeOffset="6507.914">1321 227,'14'-4,"-7"1,1 0,-1 1,1 0,0 1,-1-1,1 1,0 1,0 0,0 0,0 0,0 1,-1 0,1 1,0 0,2 1,-9-2,1 0,-1 1,0-1,0 1,0-1,1 1,-2-1,1 1,0 0,0 0,0-1,-1 1,1 0,-1 0,1 0,-1 0,0-1,0 1,0 0,0 0,0 0,0 0,-1 0,1 0,-1-1,1 1,-1 0,1 0,-1 0,0-1,0 1,0 0,0-1,-35 58,10-26,17-24,1 1,0 0,0 0,1 1,1 0,0 0,0 1,1 0,0 0,5-9,-1-1,1 0,0 0,-1 0,1 0,0 0,1 1,-1-1,0 0,1 0,-1 0,1 0,-1 0,1 0,0 0,0 0,0 0,0 0,0 0,1 0,-1-1,1 1,-1 0,1-1,-1 1,1-1,0 0,0 0,-1 1,1-1,0 0,0-1,0 1,0 0,0 0,1-1,-1 1,0-1,0 0,0 0,2 0,95-4,18-31,-92 27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7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1 286,'48'-9,"49"-18,23-9,0-3,-10 4,-14 5,-15 1,-10 7,-14 1,-11 5,-8 5,-7 5,-3 2,-2 3,-5 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33,'78'190,"-44"-80,5-1,4-2,17 25,8-43,-66-87,0-1,1 1,-1 0,1-1,-1 1,1-1,0 0,0 1,-1-1,1-1,0 1,0 0,0-1,0 1,0-1,0 0,0 0,0 0,0-1,0 1,-1-1,1 1,0-1,0 0,0 0,-1 0,1-1,0 1,-1-1,1 1,-1-1,1 0,-1 0,0 0,0 0,17-18,-2-1,-1-1,0 0,-2-1,0 0,-2-1,2-7,42-71,48-59,-104 161,1-1,-1 0,0 1,1-1,-1 1,1-1,-1 0,1 1,-1-1,1 1,-1-1,1 1,-1-1,1 1,0 0,-1-1,1 1,0 0,-1-1,1 1,0 0,-1 0,1 0,0-1,0 1,-1 0,1 0,0 0,-1 0,1 0,0 1,0-1,-1 0,1 0,0 0,-1 1,1-1,0 0,-1 1,1-1,0 0,-1 1,1-1,-1 1,1-1,-1 1,1-1,-1 1,1 0,-1-1,1 1,-1-1,0 1,1 0,-1-1,0 1,0 0,1 0,12 50,-11-42,11 89,-13-78,2 0,0-1,2 0,0 1,1-1,0-1,2 1,0-1,1 0,1-1,1 1,-7-14,0 0,0 0,0 0,1-1,-1 1,1-1,0 0,0 0,0 0,0 0,1-1,-1 1,1-1,-1-1,1 1,0 0,0-1,0 0,0 0,0-1,0 1,0-1,0 0,0-1,0 1,0-1,0 0,-1 0,1 0,0-1,0 0,0 0,14-15,0 0,-2-1,0 0,-1-2,-1 0,-1-1,-1 0,-1-1,-1 0,0-1,-2 0,-1-1,4-19,-11 42,17-50,-2 0,-2-1,-3-1,-2 0,0-24,10-21,-11 106,-6 5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64,'20'0,"10"0,5 0,2 0,-1 0,-1 0,-3 0,-1-5,-2-1,0-1,-1 2,0 2,0-4,0-1,-5-3,-6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11,'39'5,"16"2,5-6,-3-3,-7 0,-7-1,-6 1,-4-5,-8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1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1 480,'356'-11,"-201"-5,3-1,137 4,-278 13,-6 1</inkml:trace>
  <inkml:trace contextRef="#ctx0" brushRef="#br0" timeOffset="273.789">56 706,'1'2,"0"0,0-1,0 0,1 1,-1-1,0 0,0 1,1-1,-1 0,1 0,-1 0,1 0,-1 0,1-1,0 1,-1 0,1-1,0 1,-1-1,1 0,0 1,0-1,0 0,-1 0,1 0,1-1,2 2,54 4,0-3,0-3,0-2,38-8,114-4,-185 15,-6 2,0-2,0 0,0-2,0 0,-1-1,1 0,-1-2,0-1,0 0,-1-1,1-1,5-7</inkml:trace>
  <inkml:trace contextRef="#ctx0" brushRef="#br0" timeOffset="681.69">509 0,'1'6,"1"0,0-1,1 1,-1-1,1 0,0 0,0 0,1 0,0 0,-1-1,2 0,-1 0,2 2,4 5,11 9,1-1,1-2,0 0,1-1,1-2,25 12,48 30,86 74,-179-125,0 1,0 0,-1 1,0-1,0 1,-1 0,0 0,0 0,0 0,-1 0,0 1,-1-1,0 1,0-1,0 1,-1-1,0 1,-1 0,1-1,-1 1,-1-1,0 1,0-1,0 0,-1 0,0 0,0 0,-1 0,0 0,0-1,0 0,-1 0,0 0,0-1,-1 1,1-1,-2 0,-156 110,87-75,60-33,0 1,0 0,1 1,0 1,1 0,0 1,0 1,-2 3,6-2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22,'37'-7,"-15"2,0 1,0 1,0 1,1 1,-1 1,11 2,-31-2,0 0,0 0,0 1,1-1,-1 1,0-1,0 1,0 0,0 0,0 0,0 0,0 0,-1 0,1 0,0 1,-1-1,1 1,-1-1,1 1,-1 0,1-1,-1 1,0 0,0 0,0 0,0 0,-1 0,1 0,0 0,-1 0,1 0,-1 1,0-1,0 0,0 0,0 0,0 0,0 2,-1 2,-1 0,0 0,1 0,-2 0,1 0,-1 0,0-1,0 1,0-1,-1 0,0 0,0 0,-1 0,-128 149,131-151,0-1,0 1,0-1,0 1,1 0,-1 0,1 0,0 0,0 0,0 0,0 0,0 0,1 0,-1 1,1-1,0 0,0 0,0 0,1 1,-1-1,1 0,-1 0,1 0,0 0,0 0,1 0,-1 0,1 0,-1 0,1-1,0 1,0 0,0-1,0 0,0 1,1-1,-1 0,1 0,-1 0,1-1,0 1,0-1,0 1,0-1,0 0,1 0,7 1,0 0,0-1,0-1,0 1,1-2,-1 0,0 0,0-1,0 0,0-1,-1 0,1-1,-1 0,1-1,-1 0,5-3,1-1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80,'-28'170,"28"340,-17-398,17-112,0-1,0 1,0 0,0-1,0 1,0 0,0-1,0 1,1 0,-1-1,0 1,0 0,0 0,0-1,0 1,1 0,-1 0,0-1,0 1,1 0,-1 0,0-1,0 1,1 0,-1 0,0 0,0 0,1 0,-1-1,0 1,1 0,-1 0,0 0,1 0,-1 0,0 0,0 0,1 0,-1 0,0 0,1 0,-1 0,0 0,1 0,-1 0,0 1,1-1,-1 0,0 0,0 0,1 0,-1 1,0-1,0 0,1 0,-1 0,0 1,0-1,0 0,1 0,-1 1,0-1,1-1,8-14</inkml:trace>
  <inkml:trace contextRef="#ctx0" brushRef="#br0" timeOffset="370.29">356 277,'-234'172,"222"-163,5-6,1 1,-1 1,1-1,0 1,0 0,0 0,1 1,-1 0,1 0,1 0,-1 1,1-1,0 1,1 0,-1 0,0 4,6-7,-1 0,1-1,0 1,0-1,0 0,0 1,0-1,1 0,-1-1,1 1,0 0,0-1,0 1,0-1,1 0,-1 0,1 0,-1-1,1 1,-1-1,1 0,0 0,0 0,0 0,0-1,-1 1,1-1,0 0,0 0,0-1,0 1,0-1,9 2,4 1,6 0,-1 0,1 2,-1 0,1 2,-1 0,-1 1,0 2,0 0,1 1,58 101,-65-105</inkml:trace>
  <inkml:trace contextRef="#ctx0" brushRef="#br0" timeOffset="949.069">1004 362,'1'15,"-1"1,-1 0,-1-1,0 1,-1-1,0 1,-1-1,-1 0,-1-1,0 1,-1-1,0 0,-1-1,-1 0,-2 3,-217 262,183-232,34-39</inkml:trace>
  <inkml:trace contextRef="#ctx0" brushRef="#br0" timeOffset="1267.175">666 391,'51'119,"106"73,-7-44,-105-86,-43-53</inkml:trace>
  <inkml:trace contextRef="#ctx0" brushRef="#br0" timeOffset="2341.781">1231 51,'1'-1,"0"-1,0 0,0 1,0-1,1 0,-1 1,1 0,-1-1,1 1,-1 0,1 0,0 0,0 0,-1 0,1 0,0 1,0-1,0 0,0 1,0 0,0-1,0 1,0 0,0 0,0 0,1 0,6-1,24-9,-27 8,-1-1,1 1,0 0,0 0,0 1,0-1,0 1,0 1,1-1,-1 1,0 0,0 1,0-1,1 1,-1 1,0-1,0 1,5 2,-10-2,0 0,0 0,0 0,-1 0,1 0,0 0,-1 1,0-1,1 0,-1 0,0 0,0 1,0-1,0 0,-1 0,1 1,-1-1,1 0,-1 0,0 0,0 0,0 0,0 0,0 0,0 0,0 0,-1-1,1 1,-1 0,1-1,-2 1,0 3,-20 29,-51 100,74-133,-1 1,0 0,1 0,0-1,-1 1,1 0,0 0,0 0,0-1,0 1,0 0,1 0,-1 0,0-1,1 1,-1 0,1-1,0 1,0 0,0-1,-1 1,1-1,1 1,-1-1,0 1,0-1,0 0,1 0,-1 1,1-1,-1 0,1 0,-1-1,1 1,0 0,-1 0,1-1,0 1,-1-1,3 1,77 4,-70-6,113-25,-103 22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9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1,'0'452,"0"-428</inkml:trace>
  <inkml:trace contextRef="#ctx0" brushRef="#br0" timeOffset="343.658">0 593,'14'0,"10"0,6 0,2 0,5-5,2-1,-2 0,-2 1,-2 2,-2 0,-1 2,-2 1,-4 5,-7 1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8,'-6'-7,"6"7,3 16,12 539,-3-394,22 467,-35-56,1-569,-1-2,0 0,1 0,-1 0,1 0,-1 0,1 0,0 0,-1 0,1 0,0 0,0 0,-1 0,1 0,0 0,0 0,0 0,0 0,1 0,-1 0,0 0,0 0,1 0,-1 0,0 0,1 0,-1 0,1 0,-1 0,1 0,-1-1,1 1,0 0,0 0,-1-1,1 1,0 0,0-1,0 1,0 0,-1-1,1 0,0 1,0-1,0 1,0-1,0 0,0 0,0 0,1 0,-1 1,0-1,0 0,0-1,0 1,10-11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6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1,'-4'6,"-23"32,2 0,2 2,1 1,3 0,-4 15,16-35,-12 39,-3-2,-2 0,-22 38,36-78</inkml:trace>
  <inkml:trace contextRef="#ctx0" brushRef="#br0" timeOffset="295.96">0 1,'15'14,"9"10,5 5,3 3,1 1,-1-1,-1-1,0 0,-7-2,-1-5,-6-2,-5-4</inkml:trace>
  <inkml:trace contextRef="#ctx0" brushRef="#br0" timeOffset="637.382">451 255,'276'5,"-273"-6,0 1,-1-1,1 1,0 0,0 0,0 0,0 1,0-1,0 1,0-1,0 1,0 0,-1 0,1 0,0 1,-1-1,1 1,-1-1,1 1,-1 0,0 0,0 0,1 0,-2 0,1 1,0-1,0 1,-1-1,1 1,-1-1,0 1,0 0,0 0,0 0,0-1,-1 1,1 0,-1 0,0 0,0 0,0 0,0 0,0 0,-1 0,-65 92,65-94,0 0,0 0,0-1,1 1,-1 0,0 0,0 0,1 0,-1 0,1 0,-1 0,1 0,-1 0,1 0,-1 0,1 1,0-1,0 0,0 0,0 0,0 0,0 1,0-1,0 0,0 0,0 0,1 0,-1 0,0 1,1-1,-1 0,1 0,-1 0,1 0,-1 0,1 0,0 0,0 0,-1-1,1 1,0 0,0 0,0-1,0 1,0 0,0-1,0 1,0-1,0 1,0-1,1 0,-1 1,0-1,0 0,0 0,0 0,0 0,1 0,126-9,-96 1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29,'-29'38,"-9"18,-4 4,6-4,10-6,3-6,6-7,6-5,0-2,2-3,-3 0,-3 0,0-4</inkml:trace>
  <inkml:trace contextRef="#ctx0" brushRef="#br0" timeOffset="271.556">1 1,'1'27,"1"1,1-1,2 0,1 0,1 0,1-1,1 0,2 0,0-1,2-1,0 0,2 0,1-2,0 0,8 6,93 77,-104-95</inkml:trace>
  <inkml:trace contextRef="#ctx0" brushRef="#br0" timeOffset="538.62">678 339,'-10'34,"-7"10,-2 4,3-3,4-3,9-9,5-6,7-7,2-7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3.2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1 420,'34'-48,"2"2,3 1,1 2,35-28,-73 69,-1 0,1 1,0-1,-1 1,1-1,0 1,0-1,0 1,0 0,0 0,0 0,0 0,0 1,0-1,1 0,-1 1,0 0,0-1,1 1,-1 0,0 0,1 0,-1 1,0-1,0 0,1 1,-1 0,0-1,0 1,0 0,0 0,0 0,0 0,0 1,0-1,0 0,-1 1,1-1,0 1,-1 0,1 0,-1-1,0 1,0 0,1 0,-1 2,10 12,-8-10,-1-1,1 1,1-1,-1 0,1 0,0 0,0 0,0-1,1 0,0 0,-1 0,1 0,1-1,-1 0,0 0,1 0,0 0,0-1,0 0,-1-1,2 1,-1-1,0 0,0 0,0-1,7-2,-1-1,1 0,-1-1,0 0,-1-1,1 0,-1-1,0-1,0 1,-1-2,8-6,7-3,-5 2,0-1,-1-1,-1-1,-1 0,0-1,-2-1,0-1,4-8,-4 6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1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0 379,'74'1,"185"-13,49-23,-149 18,-154 17</inkml:trace>
  <inkml:trace contextRef="#ctx0" brushRef="#br0" timeOffset="327.202">29 633,'24'0,"12"0,11 0,1 0,2-4,3-3,-3-4,-1 0,1 1,-3-1,0 0,-3 2,-5 3,-3 2,-4 2,-2 2,-2 0,-5 0</inkml:trace>
  <inkml:trace contextRef="#ctx0" brushRef="#br0" timeOffset="841.956">508 12,'-39'-12,"53"43,83 46,254 133,-347-207,0 0,0 0,-1 0,0 1,1-1,-1 1,0 0,-1 0,1 0,-1 1,1-1,-2 0,1 1,0 0,-1-1,0 1,0 0,0 0,0 0,-1-1,0 1,0 0,0 0,-1 0,0 0,1 0,-2-1,1 1,-1 0,1-1,-1 1,0-1,-1 1,1-1,-1 0,-2 3,-14 15,-2-1,0-1,-1-1,0-1,-2 0,0-2,-15 7,0 2,10-7,2 0,0 2,1 1,2 1,0 1,1 1,-8 12,8 9,17-24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14 116,'-1'1,"0"0,0 1,-1-1,1 1,0-1,0 1,1-1,-1 1,0-1,0 1,1 0,-1 0,1-1,-1 1,1 0,0 0,0 0,0-1,0 1,0 0,0 0,0 0,1-1,-1 1,1 0,-1 0,1-1,0 1,-1 0,1-1,1 2,-1 3,70 211,15 154,-84-365,-1 0,1 0,1 0,-1 0,1 0,0 0,1-1,-1 1,1-1,0 0,0 0,1 0,-1-1,1 1,0-1,0-1,4 3,-5-6,0-1,-1 0,0 0,1 0,-1 0,0-1,1 1,-1-1,0 0,0 0,0 0,-1 0,1-1,0 1,-1-1,0 0,1 0,-1 1,0-1,0-1,-1 1,2-3,2-1,162-280,-152 262,-9 14,0 2,0-1,0 0,1 1,1 0,-1 1,2 0,-1 0,1 1,0 0,5-3,-13 9,1 0,0 0,0 1,0-1,0 1,0-1,0 1,0 0,0-1,0 1,0 0,0 0,0 1,0-1,0 0,0 1,0-1,0 1,-1-1,1 1,0 0,0 0,0 0,-1 0,1 0,0 0,-1 1,1-1,-1 0,0 1,1 0,-1-1,0 1,0-1,0 1,0 1,29 73,-26-62,3 11,2-1,0 0,1 0,2 0,0-2,1 1,9 8,-20-28,0 0,0 0,0-1,1 1,-1-1,1 1,-1-1,1 0,0 0,0 0,0-1,0 1,0-1,0 1,1-1,-1 0,0 0,1-1,-1 1,1-1,-1 0,0 1,1-1,-1-1,1 1,-1 0,1-1,-1 0,0 0,1 0,-1 0,0-1,0 1,0-1,0 1,0-1,0 0,-1-1,1 1,0 0,-1-1,0 1,0-1,1 0,-2 1,1-1,0 0,0-1,122-249,-86 170,-4-2,20-80,-19 71,-32 91,-1 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1,'8'7,"1"-1,0 0,0-1,0 0,1 0,0-1,0 0,0-1,0 0,0 0,1-1,-1-1,1 1,3-2,2 3,-14-4,0 1,0 1,0-1,1 0,-1 0,0 1,0-1,0 1,0 0,0 0,-1 0,1 0,0 0,0 0,0 0,-1 0,1 1,-1-1,1 1,-1-1,1 1,-1-1,0 1,0 0,0 0,0 0,0 0,0 0,0 0,-1 0,1 0,-1 0,1 0,-1 0,0 0,0 0,0 0,0 0,0 0,-1 0,1 0,0 0,-1 0,0 0,1 0,-1 0,0 0,0 0,0 0,0 0,-6 10,0 0,-1-1,-1 0,1 0,-2-1,1 0,-1-1,-5 3,-66 85,79-95,1 1,0-1,0 0,0 0,0 0,0 1,1-1,-1 1,1-1,0 0,-1 1,1-1,0 1,0-1,1 1,-1-1,0 0,1 1,0-1,-1 0,1 1,0-1,0 0,0 0,1 0,-1 0,0 0,1 0,-1 0,1 0,0 0,0-1,-1 1,1-1,0 1,0-1,1 0,-1 0,0 0,0 0,0 0,1 0,-1-1,1 1,7 2,0-1,-1 0,1 0,1-1,-1 0,0-1,0 0,0-1,0 0,4-1,137-59,-130 50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2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0,'0'15,"0"9,0 5,0 3,0 1,5-1,1-1,0 0,-1-2,-1 0,-2-1,4-4,1-2,-1 0,-2 1,0-3</inkml:trace>
  <inkml:trace contextRef="#ctx0" brushRef="#br0" timeOffset="262.739">0 453,'34'-5,"15"-2,5 1,-3 1,-4 1,-6 2,-5 1,-4 1,-3 0,-1 0,-5 5,-7 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58,'38'-5,"18"-1,4 0,-4 1,-6 1,-7-2,-5-2,-6 2,-2 1,-2 2,-1 1,0 1,0 1,-5 0</inkml:trace>
  <inkml:trace contextRef="#ctx0" brushRef="#br0" timeOffset="191.988">170 199,'34'5,"20"-3,6-3,3-5,-5-2,-8 1,-7-4,-6 1,-5 1,-3 3,-6 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6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2 537,'12'67,"-3"1,-2-1,-4 1,-5 67,2-64,-30 216,30-211,0-65</inkml:trace>
  <inkml:trace contextRef="#ctx0" brushRef="#br0" timeOffset="338.8">425 734,'-261'218,"161"-141,99-77,-1 1,1-1,0 1,-1 0,1-1,0 1,0 0,0 0,0 0,0 0,0 0,0 0,0 0,0 1,0-1,0 0,1 0,-1 1,1-1,-1 0,1 1,-1-1,1 1,0-1,-1 0,1 1,0-1,0 1,0-1,0 1,1-1,-1 1,0-1,0 0,1 1,-1-1,1 0,0 1,-1-1,1 0,0 1,0-1,-1 0,1 0,0 0,0 0,0 0,1 0,-1 0,0 0,0 0,0-1,1 1,-1 0,0-1,1 1,155 32,-147-27,0 1,0 0,-1 0,0 1,-1 0,0 1,0 0,-1 0,0 0,0 1,-1 0,0 1,-1-1,0 1,2 8,3 2</inkml:trace>
  <inkml:trace contextRef="#ctx0" brushRef="#br0" timeOffset="1272.748">1046 734,'-42'100,"-4"-3,-4-2,-16 17,-116 158,166-252</inkml:trace>
  <inkml:trace contextRef="#ctx0" brushRef="#br0" timeOffset="1523.196">708 848,'11'42,"3"1,1-2,3 0,1 0,1-2,3-1,14 19,125 104,-148-149,-1-2</inkml:trace>
  <inkml:trace contextRef="#ctx0" brushRef="#br0" timeOffset="1910.898">1329 1129,'158'-16,"-157"16,1 0,-1 0,0 0,0 0,1 0,-1 0,0 0,0 0,1 0,-1 0,0 1,0-1,0 1,1-1,-1 1,0-1,0 1,0-1,0 1,0 0,0 0,0 0,0 0,0-1,-1 1,1 0,0 0,-1 1,1-1,0 0,-1 0,1 0,-1 0,0 0,1 1,-1-1,0 0,0 0,1 1,-1-1,0 0,0 0,-1 1,1-1,0 0,0 0,-1 0,1 1,-1-1,-37 51,-28-4,52-39,1-1,1 1,-1 1,1 0,1 1,0 0,1 1,0 0,-1 3,10-12,0 1,1 0,-1 0,1-1,0 1,0 0,0 0,1-1,-1 1,1 0,0 0,0-1,0 1,0-1,1 1,0-1,-1 1,1-1,0 0,1 0,-1 0,1 0,-1 0,1-1,0 1,0-1,0 0,0 0,0 0,0 0,1 0,-1-1,1 1,-1-1,1 0,0 0,-1 0,1-1,0 1,0-1,-1 0,1 0,0 0,0 0,-1-1,1 0,2 0,0 0,0 0,0 0,-1-1,1 0,0 0,0 0,-1-1,0 1,1-1,-1-1,0 1,-1-1,1 0,0 0,-1 0,0 0,0-1,0-1,8-13</inkml:trace>
  <inkml:trace contextRef="#ctx0" brushRef="#br0" timeOffset="2305.941">1329 368,'10'-8,"3"-4,0 1,1 0,0 1,1 1,0 1,0 0,1 0,0 2,1 0,-1 1,1 0,0 1,0 1,12 0,-28 3,1 0,0-1,-1 1,1 0,0 0,-1 0,1 0,0 0,-1 1,1-1,-1 1,1-1,-1 1,1-1,0 1,-1 0,0-1,1 1,-1 0,0 0,1 0,-1 0,0 1,0-1,0 0,0 0,0 1,0-1,0 1,0-1,0 0,-1 1,1 0,-1-1,1 1,-1-1,0 1,1 0,-1-1,0 1,0 0,0-1,0 1,-1-1,1 1,0 0,-1-1,1 1,-1-1,1 1,-1-1,-45 76,26-55,15-18,0 0,0-1,1 2,0-1,0 0,0 1,0 0,1 0,0 0,0 0,0 1,0-1,1 1,0 0,0 0,1-1,-1 1,1 0,1 0,-1 0,1 1,0-1,1 3,3-4,0 0,0-1,1 0,0 1,0-2,0 1,0-1,0 1,1-1,0-1,-1 1,1-1,0 0,0 0,0-1,1 0,-1 0,3 0,74 2,-63-9</inkml:trace>
  <inkml:trace contextRef="#ctx0" brushRef="#br0" timeOffset="2844.869">820 198,'-140'315,"107"-244,3 2,4 1,2 1,4 1,4 0,-3 40,16-94,2 1,0 0,2-1,0 1,1-1,2 1,0-1,1 0,2-1,0 1,1-1,1 0,1-1,0 0,2-1,1 0,0-1,1 0,1-1,0-1,2 0,-1-1,2-1,0 0,1-2,1 0,-10-5,1-1,0 0,0-1,1 0,0-1,0 0,0-1,0 0,0-1,0-1,1 0,-1 0,1-1,-1-1,8-1,5-5</inkml:trace>
  <inkml:trace contextRef="#ctx0" brushRef="#br0" timeOffset="3283.523">1949 988,'15'0,"9"0,5 0,3 0,1 0,-1 0,-1 0,-1 0,0 0,-1 0,-1 0,-5 0</inkml:trace>
  <inkml:trace contextRef="#ctx0" brushRef="#br0" timeOffset="3583.66">2598 650,'-162'426,"42"-248,106-160</inkml:trace>
  <inkml:trace contextRef="#ctx0" brushRef="#br0" timeOffset="3917.087">2287 706,'64'53,"-3"3,-2 2,12 20,71 128,-104-165,-20-28</inkml:trace>
  <inkml:trace contextRef="#ctx0" brushRef="#br0" timeOffset="4198.538">2908 1045,'5'33,"2"17,4 4,0-3,-2-4,-2-6,-7-10,-3-10</inkml:trace>
  <inkml:trace contextRef="#ctx0" brushRef="#br0" timeOffset="4622.746">2852 340,'38'-6,"0"2,1 2,-1 2,1 1,3 2,14 16,-54-19,-1 1,0-1,0 1,0 0,0 0,0 0,0-1,0 1,-1 0,1 0,0 0,0 0,-1 0,1 1,-1-1,1 0,-1 0,1 0,-1 1,0-1,1 0,-1 0,0 1,0-1,0 0,0 0,0 1,0-1,0 0,-1 0,1 1,0-1,-1 0,1 0,-1 0,1 1,-1-1,0 0,1 0,-1 0,0 0,0 0,0 1,-56 54,-21 32,77-87,0 1,0 0,0-1,0 1,0 0,0 0,1 0,-1 0,1 0,0 0,-1 0,1-1,0 1,0 0,0 0,0 0,1 0,-1 0,0 0,1 0,-1 0,1 0,0 0,0-1,0 1,0 0,0 0,0-1,0 1,0-1,1 1,-1-1,0 0,1 1,0-1,-1 0,1 0,-1 0,1 0,0 0,0 0,0-1,1 1,87 11,-65-12</inkml:trace>
  <inkml:trace contextRef="#ctx0" brushRef="#br0" timeOffset="5013.691">3191 1,'26'23,"0"2,-2 0,-1 2,-1 1,-1 1,-1 0,-2 2,-1 0,-2 1,-1 0,-1 1,-2 1,-1 0,-2 0,-2 1,0 0,-3 0,-1 1,-2 31,-4 32,-5 1,-4-1,-18 63,18-108,-2-1,-3-1,-2 0,-2-2,-15 24,27-54,-1 0,-1-1,0 0,-1-1,-2-1,1 0,-2-1,0-1,-1 0,-9 5,4-8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4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85,'-8'11,"1"0,0 0,1 1,0 0,1 0,0 0,1 1,1-1,0 1,0 0,1 0,1 0,0 0,1 1,1-1,0 2,-6 61,-16 133,-7-36,27-162</inkml:trace>
  <inkml:trace contextRef="#ctx0" brushRef="#br0" timeOffset="258.319">1 142,'205'-10,"0"-8,104-27,24 2,-334 44,1-1,0 1,0-1,-1 0,1 1,0-1,0 1,-1-1,1 1,0-1,0 1,0-1,0 1,0-1,0 1,0-1,0 1,0-1,0 1,0-1,0 1,0-1,0 1,1-1,-1 1,0-1,0 1,1-1,-1 0,0 1,0-1,1 1,-1-1,0 0,1 1,-1-1,1 0,-1 1,0-1,1 0,-1 0,1 1,-1-1,1 0,-1 0,1 0,-1 0,1 1,-1-1,1 0,-1 0,1 0,-1 0,1 0,-1 0,1 0,-1-1,1 1,-1 0,1 0,-1 0,1 0,-1-1,1 1,-1 0,-12 12</inkml:trace>
  <inkml:trace contextRef="#ctx0" brushRef="#br0" timeOffset="490.969">1 989,'48'9,"45"-6,15-8,0-9,-9-6,-12 0,-11-1,-9 3,-6-1,-9 4,-4 3,-4 5,-6 3,-9 2</inkml:trace>
  <inkml:trace contextRef="#ctx0" brushRef="#br0" timeOffset="1329.333">1468 283,'7'1,"-1"0,0-1,0 0,0 0,0-1,1 1,-1-1,0-1,0 1,0-1,-1 0,1-1,0 1,5-4,2 1,1 0,-1-1,0 0,-1-1,1-1,-2 0,1 0,-1-1,0-1,-1 0,0 0,0-1,-1 0,-1-1,0 0,0 0,-1-1,-1 0,0 0,0-5,-5 16,-1 0,1 0,-1 0,0 0,0 0,0 1,0-1,0 0,-1 0,1 0,0 0,-1 0,1 0,-1 0,0 0,0 1,0-1,0 0,0 1,0-1,0 0,0 1,-1 0,1-1,-1 1,1 0,-1-1,1 1,-1 0,0 0,1 0,-1 1,0-1,0 0,0 1,0-1,0 1,1-1,-1 1,0 0,-2 0,-80 18,73-9,0 2,1-1,0 1,0 1,1 0,1 0,0 1,1 0,0 0,1 1,1 0,0 0,0 0,2 1,0-1,0 1,2 0,0 0,0 9,3 312,9-172,-5-113,-3 1,-1 0,-6 50,2-86,-1 1,0-1,-1 0,-1 0,0-1,-1 1,-1-1,0-1,-1 1,-1-1,0 0,-1-1,-1 0,-6 6,14-15,-1 0,1 0,-1 0,0 0,0-1,0 1,-1-1,1 0,-1 0,0-1,0 0,0 0,0 0,0 0,0-1,0 1,-1-1,1-1,0 1,-1-1,1 0,0 0,-1 0,1-1,0 0,-1 0,1-1,0 1,0-1,0 0,0 0,0-1,0 1,1-1,-1 0,-1-2,0-5,0-1,1 1,0-1,1 0,0 0,1 0,0-1,1 1,0-1,0 0,2 1,-1-1,2 0,-1 0,2 1,-1-1,2 1,-1-1,2 1,-1 0,2 0,-1 0,2 1,-1-1,1 1,1 0,0 1,0 0,1 0,3-3,7-8,1 1,0 0,1 2,1 0,1 1,0 1,1 1,0 2,8-3,-6 3,1 2,0 0,1 2,-1 1,2 1,-1 2,25-2,-26 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0 347,'39'-5,"31"-6,9-1,-4 1,-10 2,-12-1,-9 0,-8 2,-5 3,-8-3,-8 0</inkml:trace>
  <inkml:trace contextRef="#ctx0" brushRef="#br0" timeOffset="217.303">113 658,'44'0,"28"-5,11-6,-3-2,-6-3,-5 1,-11 3,-5-1,-6 2,-7-2,-1 0,-1-1,-4 1,-1-2,-8 2</inkml:trace>
  <inkml:trace contextRef="#ctx0" brushRef="#br0" timeOffset="519.2">1497 121,'-54'37,"2"1,2 3,-37 39,74-69,0 2,0-1,2 1,-1 1,2 0,0 1,0 0,2 0,0 1,1 0,0 1,-2 10,9-22,-1 0,1 0,0 0,1 0,-1 0,1 0,0 0,0 0,1 0,-1-1,1 1,0 0,1-1,-1 1,1-1,0 0,0 0,0 0,0 0,1 0,0-1,-1 1,1-1,0 0,1-1,-1 1,4 1,8 5,-1-2,1 0,0-1,0-1,0 0,1-1,13 1,-7-1,1-1,0-2,0 0,0-1,-1-2,1 0,0-2,-1-1,0 0,0-2,0 0,-1-2,0-1,-1 0,0-2,0 0,-1-1,-1-1,-1-1,15-14,-23 20,0-1,-1 0,0 0,-1-1,0 0,-1 0,0-1,-1 0,0 0,-1-1,0 1,-1-1,0 0,-1 0,-1-1,0 1,-1-1,0 1,-1-1,-1 1,0-1,0 1,-2-1,0 1,0 0,-1 0,-1 0,0 1,0 0,-2 0,1 0,-1 0,-1 1,-4-4,-1 4,0 1,-1 0,0 1,-1 0,1 1,-2 1,1 0,-1 1,0 1,-1 0,1 1,-1 1,1 1,-8 0,-23-1,-1 2,0 2,0 2,-21 6,16-2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06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0,'-169'382,"-1"-21,26-129,108-201,18-22</inkml:trace>
  <inkml:trace contextRef="#ctx0" brushRef="#br0" timeOffset="293.44">142 142,'-2'14,"0"0,0 1,2-1,0 0,0 1,1-1,1 0,0 0,4 10,-3-8,5 16,2-1,1 0,2-1,0-1,3 0,0-1,1 0,2-1,1-2,18 19,-30-33,198 256,-194-249</inkml:trace>
  <inkml:trace contextRef="#ctx0" brushRef="#br0" timeOffset="1318.54">820 790,'0'39,"0"17,0 4,0-4,5-11,1-13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5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40,'4'83,"3"0,4-1,4 0,3-1,18 44,-29-100,1-1,0-1,2 0,1 0,1-1,0 0,2-1,0 0,2-2,3 4,-17-21,0 0,1 0,-1 0,1-1,-1 1,1 0,0-1,0 0,0 0,-1 0,1 0,0 0,0 0,0-1,0 1,1-1,-1 0,0 0,0 0,0 0,0-1,0 1,0-1,0 0,0 0,0 0,0 0,-1 0,1-1,0 1,-1-1,1 0,-1 0,1 0,-1 0,0 0,0 0,1-2,69-99,42-203,-82 229,-32 77,0 0,1-1,-1 1,0 0,0-1,1 1,-1 0,0 0,0-1,1 1,-1 0,0 0,1 0,-1 0,0-1,1 1,-1 0,1 0,-1 0,0 0,1 0,-1 0,0 0,1 0,-1 0,1 0,-1 0,0 0,1 0,-1 0,0 1,1-1,-1 0,0 0,1 0,-1 0,0 1,1-1,-1 0,0 0,1 1,-1-1,0 0,0 0,0 1,1-1,-1 0,0 1,0-1,0 0,1 1,-1-1,0 1,0-1,0 0,0 1,0-1,0 0,0 1,0-1,0 0,0 1,0-1,0 1,0-1,0 0,-1 1,1-1,0 1,3 30,-3-30,0 17,0 1,0 0,2 0,1 0,0-1,1 1,1-1,1 0,0 0,2-1,0 0,0 0,2-1,0 0,1 0,0-1,5 3,-10-12,0 0,0 0,1-1,0 0,0 0,0-1,1 0,0 0,-1-1,1 1,0-2,1 1,-1-1,0-1,1 1,-1-1,1-1,-1 0,1 0,-1-1,1 1,-1-2,1 1,2-2,0-2,-1 0,1 0,-1-1,0 0,-1-1,1 0,-1 0,-1-1,1 0,-1-1,-1 0,0 0,0 0,-1-1,3-6,67-164,-72 168,13-46,-3 1,-2-2,3-58,1 2,-10 97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4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313 1,'-26'9,"0"0,1 2,1 1,-1 2,2 0,0 1,1 1,0 1,2 1,0 1,-13 16,31-33,0 0,0 0,0 1,0-1,0 0,1 1,-1-1,1 1,-1 0,1-1,0 1,0 0,1 0,-1 0,0 0,1 0,0 0,-1 0,1-1,1 1,-1 0,0 0,1 0,-1 0,1 0,0 0,0 0,0-1,0 1,1 0,-1-1,1 1,-1-1,1 1,0-1,0 0,0 0,0 0,0 0,1 0,-1 0,1-1,-1 1,1-1,-1 1,1-1,0 0,0 0,0-1,-1 1,1 0,0-1,0 0,0 1,0-1,0 0,0-1,1 1,24-7,1-2,-2-1,1-1,-1-1,-1-1,0-1,-1-2,-1-1,12-10,-18 15,4-4,-18 11,1 0,1 0,-1 0,1 1,0 0,0 0,0 0,0 1,1 0,-1 0,1 1,0-1,0 1,0 1,0 0,0 0,0 0,0 0,0 1,0 1,0-1,1 1,-1 0,0 1,0 0,-1 0,1 0,0 1,0 0,63 75,-59-60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6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58,'34'5,"20"-4,6-1,-2-1,-2-5,-5-2,-7-4,-6 0,-4 2,-4 3,-2 2,-5 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6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96,'43'0,"24"-5,11-1,0-5,-2-1,-10 3,-6-3,-9 1,-4 2,-4-2,-10 1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30,'352'-27,"-349"26,-1 1,0-1,0 1,0-1,1 1,-1 0,0 0,0 0,1 0,-1 0,0 1,0-1,0 1,1-1,-1 1,0 0,0 0,0 0,0 0,0 0,0 0,-1 1,1-1,0 1,0-1,-1 1,1 0,-1-1,0 1,1 0,-1 0,0 0,0 0,0 0,-1 0,1 0,0 0,-1 1,1-1,-1 0,0 0,1 0,-1 1,0-1,-1 1,-3 8,-1 0,-1 0,0 0,-1 0,0-1,0 0,-1 0,0-1,-1 0,0-1,0 0,-1 0,-10 6,-16 15,-102 106,136-134,1 1,0 0,0-1,0 1,0-1,0 1,0 0,0 0,0 0,1-1,-1 1,1 0,-1 0,1 0,0 0,0 0,0 0,0 0,0 0,0 0,0 0,1 0,-1 0,1 0,0 0,-1-1,1 1,0 0,0 0,0-1,0 1,0 0,0-1,1 1,-1-1,1 0,-1 1,1-1,-1 0,1 0,77 23,-23-23,1-4,-1-1,-1-3,10-4,-63 10,22-2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8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515 598,'-245'397,"129"-211,105-169,-1-1,-1-1,0 0,-2-1,1-1,-2 0,1-1,-13 7,12-10</inkml:trace>
  <inkml:trace contextRef="#ctx0" brushRef="#br0" timeOffset="264.207">7 768,'18'5,"-1"2,-1 0,1 1,-1 0,-1 2,1 0,-2 0,1 1,-2 1,1 1,1 2,14 11,92 95,49 38,-25-66,-121-81</inkml:trace>
  <inkml:trace contextRef="#ctx0" brushRef="#br0" timeOffset="701.04">882 147,'20'-16,"0"0,1 2,1 0,0 1,1 2,0 0,1 1,0 2,0 0,1 2,0 0,16 0,74-1,-112 7,1 0,0 0,-1 1,1 0,-1-1,1 1,-1 0,1 1,-1-1,0 1,1-1,-1 1,0 0,0 0,0 0,-1 1,1-1,0 1,-1 0,0-1,0 1,1 0,-2 0,1 0,0 1,-1-1,1 0,-1 1,1 2,-1 2,0 1,-1-1,0 0,-1 1,1-1,-1 1,-1-1,0 0,0 1,-1-1,0 0,0 0,0-1,-1 1,-1-1,1 0,-1 0,0 0,-1 0,-119 114,104-104,12-12,0 2,1-1,-1 1,1 0,0 1,1 0,0 0,0 1,1-1,0 2,1-1,0 0,0 1,-2 7,7-14,0 0,0 0,0 0,0 0,0 0,1 0,-1 0,1 0,0 0,0 0,0 0,0-1,0 1,1 0,-1-1,1 1,0-1,0 0,0 1,0-1,0 0,0 0,1 0,-1 0,1-1,-1 1,1-1,0 1,-1-1,1 0,0 0,0 0,0-1,0 1,0-1,109 11,-111-11,42-3,0-2,-1-2,0-2,0-1,-1-2,30-14,-47 17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8.0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 1,'-7'248,"9"-172,20 397,-10-204,-2-275,-4-7</inkml:trace>
  <inkml:trace contextRef="#ctx0" brushRef="#br0" timeOffset="328.694">636 255,'-565'420,"496"-355,68-63,1 0,0 0,-1 0,1 0,0 0,1 0,-1 0,0 0,0 0,1 0,-1 0,1 0,0 0,-1 0,1 0,0-1,0 1,0 0,1-1,-1 1,0-1,0 1,1-1,-1 1,1-1,0 0,-1 0,1 0,0 0,-1 0,1 0,0 0,0-1,0 1,0-1,0 1,0-1,0 0,0 1,0-1,0 0,0 0,0-1,0 1,0 0,0-1,0 1,0-1,465-1,-458 1,0 1,0 0,0 0,0 1,0 0,-1 1,1 0,0 0,-1 1,1 0,-1 0,0 1,0 0,0 0,0 1,-1 0,0 1,0 0,0 0,-1 0,0 1,0-1,3 6,0 7,-1-2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6:46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1,'22'184,"-16"199,-5-362,0-1,1 1,2-1,0 1,1-1,1 0,1 1,13 17,-8-25</inkml:trace>
  <inkml:trace contextRef="#ctx0" brushRef="#br0" timeOffset="249.437">1 791,'47'0,"31"0,12 0,-5-5,-8-1,-6 0,-7 1,-3 1,-9 2,-2 1,-6 0,-5 1,-5 1,-3-1,-7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8.9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471 222,'-36'66,"3"2,3 1,3 2,2 1,-4 35,-21 61,-68 154,111-305,-6 15,-1 0,-1-1,-2-1,-1 0,-8 7,14-29,19-34,-5 20,91-250,12 5,105-181,-44 97,-128 262,-37 73,0 0,-1-1,1 1,0 0,-1-1,1 1,0 0,-1 0,1 0,0-1,0 1,-1 0,1 0,0 0,0 0,-1 0,1 0,0 1,0-1,-1 0,1 0,0 1,0-1,-1 0,1 0,0 1,-1-1,1 1,-1-1,1 1,-1-1,1 1,0-1,-1 1,0 0,1-1,-1 1,1-1,-1 1,0 0,1 0,-1-1,0 1,0 0,0-1,1 1,-1 0,0 0,0-1,0 1,0 0,0 0,-1-1,1 1,0 0,0 0,0-1,-1 1,1 0,0-1,-1 1,1 0,0-1,-1 1,1 0,-1-1,1 1,-1 0,1-1,-12 319,-1-116,14-132,2 1,4-1,3 0,3 0,11 32,7 15,-31-118,-1-1,1 1,0 0,-1 0,1-1,-1 1,1 0,-1 0,1 0,-1 0,1 0,-1 0,1-1,-1 1,1 0,-1 0,1 1,-1-1,1 0,-1 0,1 0,-1 0,1 0,-1 0,1 1,-1-1,1 0,0 0,-1 1,1-1,-1 0,1 1,0-1,-1 0,1 1,0-1,-1 1,1-1,0 0,0 1,-1-1,1 1,0-1,0 1,0-1,0 1,0-1,0 1,-1-1,1 1,0-1,0 1,1-1,-1 1,0-1,0 1,0-1,0 1,0-1,0 1,1-1,-1 1,-40-35,33 28,-326-337,265 267,65 64,7 6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9.3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61 249,'-20'91,"3"1,5 0,2 25,10-117,-1-60,1 0,4 1,2 0,2 0,3 0,3 1,2 1,5-5,33-46,-32 110,-13 9</inkml:trace>
  <inkml:trace contextRef="#ctx0" brushRef="#br0" timeOffset="364.741">428 277,'14'-14,"11"-9,-2-1,-1 0,0-2,-2 0,-1-2,9-18,-28 20,-28 41,6 6,2 2,0 1,2 1,0 0,2 1,1 1,1 0,1 1,2 1,-5 17,13-41,1-1,0 1,0 0,0 0,0 0,1 0,0 0,0 0,0 0,1 0,0 0,-1 0,2 0,-1 0,1 1,0-1,0 0,0 0,0 0,1 0,0-1,0 1,1 0,-1-1,1 0,0 1,0-1,0 0,1 0,-1-1,1 1,0-1,0 0,0 0,1 0,12 2,0-1,1 0,-1-1,1-1,0-1,0-1,0 0,0-1,-1-1,3-1,-3-1,-1 0,-1-1,1 0,-1-2,0 1,0-2,-1 0,1-1,2-2</inkml:trace>
  <inkml:trace contextRef="#ctx0" brushRef="#br0" timeOffset="680.228">1020 220,'7'-13,"-2"0,0 0,0-1,-1 0,0 0,-2 0,1 0,-2 0,0-11,-1 24,0 0,0 0,0 0,0 0,0 0,0 0,0 0,0 1,-1-1,1 0,0 0,-1 0,1 0,0 1,-1-1,1 0,-1 0,1 1,-1-1,0 0,1 1,-1-1,0 1,1-1,-1 1,0-1,0 1,0-1,1 1,-1 0,0-1,0 1,0 0,0 0,0 0,0-1,1 1,-1 0,0 0,0 0,0 1,0-1,0 0,0 0,0 0,1 1,-1-1,0 0,0 1,0-1,1 1,-1-1,0 1,0-1,1 1,-1 0,0-1,1 1,-1 0,-48 38,47-37,-25 24,1 2,2 1,1 1,-18 28,12 25,29-81,-1 0,1 0,0 0,0 0,0 1,0-1,1 0,-1 0,0 0,1 0,-1 0,1 0,0 0,0 0,0 0,0-1,0 1,0 0,0 0,1-1,-1 1,1-1,-1 1,1-1,-1 0,1 0,0 1,0-1,0 0,-1 0,1-1,0 1,0 0,0-1,0 1,0-1,1 0,-1 1,2-1,11-1,1-1,0-1,-1 0,0-1,1-1,-1 0,-1-1,1 0,-1-1,-1-1,1-1,7-5,237-159,-258 172,1 0,0 0,0 0,0 0,0 0,-1 1,1-1,0 0,1 0,-1 1,0-1,0 1,0-1,0 1,0-1,1 1,-1 0,0 0,0 0,1-1,-1 1,0 0,0 0,0 1,1-1,-1 0,0 0,0 1,1-1,-1 0,0 1,0-1,0 1,0 0,0-1,0 1,0 0,0 0,0 0,0-1,0 1,0 0,-1 0,1 0,0 0,-1 0,1 1,-1-1,1 0,-1 0,1 0,-1 0,0 1,0-1,0 0,1 0,-1 1,0-1,0 0,-1 0,1 1,0-1,0 0,-1 0,1 0,-1 2,-9 62,6-48,1 0,0 0,2 0,0 0,1 1,0-1,2 0,1 9,-1-20,1 1,0 0,0-1,0 0,1 0,0 0,1 0,-1 0,1-1,0 0,0 0,1 0,-1-1,1 0,0 0,0 0,0-1,1 0,-1 0,1 0,0-1,0 0,0 0,0-1,0 0,0 0,0-1,1 0,19 2</inkml:trace>
  <inkml:trace contextRef="#ctx0" brushRef="#br0" timeOffset="1799.785">569 136,'2'-2,"-1"1,1 0,0 0,0 0,0 0,0 0,0 0,0 0,0 1,0-1,0 1,0-1,0 1,0 0,0 0,1 0,-1 0,0 0,0 1,0-1,0 0,0 1,0 0,0-1,0 1,0 0,0 0,0 0,0 0,-1 1,1-1,0 0,-1 1,1-1,-1 1,1 0,-1-1,0 1,0 0,0 0,0 0,0 0,0 0,0 0,-1 0,1 2,2 7,0 0,-1 1,0-1,-1 0,-1 1,0-1,0 1,-1-1,-1 1,0-1,0 0,-1 1,0-1,-1-1,-1 1,1-1,-2 1,1-1,-1-1,-1 1,0-1,0 0,-1-1,0 1,-1-2,1 1,-1-1,-1 0,0-1,1 0,-2-1,1 0,-1-1,1 0,-1 0,-3 0,-10-3,5-4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1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134 833,'-22'32,"2"2,1 0,2 1,1 0,2 2,-1 9,13-40,0 0,0 1,0-1,1 0,0 1,1 0,-1-1,1 1,0-1,1 1,-1 0,2-1,-1 1,1-1,-1 0,2 1,-1-1,1 0,0 0,0-1,0 1,1-1,4 6,-4-11,-1 1,1 0,-1-1,1 0,-1 0,1 0,-1 0,1-1,-1 1,1-1,-1 0,1 0,-1 0,0-1,0 1,1-1,-1 1,0-1,0 0,-1 0,1-1,0 1,-1-1,1 1,-1-1,0 0,0 0,0 0,1-2,1 1,15-18,-1 0,0-2,-2 0,-1-1,-1 0,-1-1,-1-1,-2 0,0-1,-2 0,-1 0,-1-1,-2 1,-1-1,-1 0,-1-23,-1 29,1 16,0 1,-1-1,0 1,0-1,0 1,-1-1,0 1,0-1,0 1,-1 0,0 0,-1 0,1 0,-1 0,-3-5,4 10,1 0,-1 0,1 1,-1-1,0 0,1 1,-1 0,1-1,-1 1,0 0,1 0,-1 0,0 0,1 0,-1 0,0 0,1 1,-1-1,0 1,1-1,-1 1,1 0,-1-1,1 1,-1 0,1 0,0 0,-1 0,1 0,0 0,0 1,0-1,0 0,0 1,0-1,-1 1,-25 55,27-56,0 0,0 0,0-1,0 1,0 0,0 0,1-1,-1 1,0 0,0 0,1-1,-1 1,1 0,-1-1,1 1,-1 0,1-1,-1 1,1-1,-1 1,1-1,0 1,-1-1,1 1,0-1,-1 1,1-1,0 0,0 0,-1 1,1-1,0 0,0 0,0 0,-1 0,1 0,0 0,0 0,0 0,-1 0,1 0,0-1,0 1,0 0,-1 0,1-1,0 1,-1 0,1-1,0 1,0-1,38-21,85-108,-96 95,1 1,-2 0,-1-2,-1-1,-3 0,0-2,-3-1,-2 0,-1-1,-2-1,-2-1,1-8,-9 33,-4 47,0-14,8 265,12-1,12-1,13 3,-16-93,2 137,-28-263,-3 0,-3-1,-3 1,-2-1,-3 0,-3-1,-8 20,17-62,-1 0,0-1,-2 0,0-1,0 1,-2-1,0-1,-1 0,0 0,-1-1,-10 8,20-20,0-1,0 0,0 1,0-1,-1 0,1 0,0 0,-1-1,1 1,0 0,-1-1,1 0,-1 1,1-1,-1 0,1 0,-1-1,1 1,-1 0,1-1,-1 1,1-1,0 0,-1 0,1 0,0 0,0 0,0-1,0 1,0-1,0 1,0-1,0 0,1 1,-1-1,0 0,1 0,0 0,-2-2,-41-92,36 62,2 1,1-1,1 0,2 0,1 0,2 0,1 0,2 0,7-29,10-25,4 2,4 1,7-9,-16 44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311 170,'0'105,"0"147,17 69,12-118,-11-110,-18-82</inkml:trace>
  <inkml:trace contextRef="#ctx0" brushRef="#br0" timeOffset="245.365">0 762,'44'-10,"37"-8,10-5,0 1,-6 4,-14 0,-13 4,-12 4,-9 3,-6-1,-3 0,-7 6,-7 5</inkml:trace>
  <inkml:trace contextRef="#ctx0" brushRef="#br0" timeOffset="500.328">706 1044,'11'87,"-19"-113,5-13,2 1,1 0,2-1,1 1,3 0,1 0,1 1,2 0,2 0,1 1,2 1,2 0,1 1,14-19,-31 50,1 0,1-1,-1 1,0 0,1 0,-1 0,1 0,0 1,0-1,0 1,1 0,-1-1,0 2,1-1,-1 0,1 1,3-2,8 3</inkml:trace>
  <inkml:trace contextRef="#ctx0" brushRef="#br0" timeOffset="712.066">1299 847,'-5'33,"-1"22,4 0,9-9,6-11,2-18,3-16,-1-8</inkml:trace>
  <inkml:trace contextRef="#ctx0" brushRef="#br0" timeOffset="861.592">1186 395,'0'0</inkml:trace>
  <inkml:trace contextRef="#ctx0" brushRef="#br0" timeOffset="1534.315">1863 648,'-21'2,"0"0,1 1,-1 1,1 1,0 1,0 1,1 1,0 0,0 1,1 1,0 1,0 1,2 0,-1 1,-12 14,25-20,0-1,0 1,0 1,1-1,0 0,0 1,1 0,0-1,1 1,-1 0,1 0,1 0,0 0,0 0,0 0,1 0,0 0,1 0,0-1,0 1,1 0,1-4,0 0,1 0,-1-1,1 1,0-1,0-1,0 1,0 0,1-1,-1 0,1-1,-1 1,1-1,0 0,-1 0,1-1,0 0,0 0,-1 0,1 0,0-1,0 0,-1-1,1 1,-1-1,1 0,-1 0,0-1,0 1,3-3,11-5,-1-1,0-1,-1 0,-1-2,0 0,0 0,-2-2,0 0,0 0,8-16,56-85,-77 116,-1 0,0 0,0 0,1 1,-1-1,0 0,1 0,-1 1,1-1,-1 0,1 1,0-1,-1 1,1-1,-1 0,1 1,0 0,0-1,-1 1,1-1,0 1,0 0,-1-1,1 1,0 0,0 0,0 0,0 0,-1 0,1 0,0 0,0 0,0 0,0 0,-1 0,1 0,0 0,0 1,0-1,-1 0,1 1,0-1,0 1,-1-1,1 1,0-1,-1 1,1-1,-1 1,1 0,-1-1,1 1,-1 0,1-1,-1 1,1 0,-1 0,0-1,1 1,-1 0,0 0,0 0,0-1,0 1,0 0,0 0,0 1,11 59,-10-43,1 0,0-1,1 0,1 1,1-1,0-1,1 1,5 8,-10-23,0 0,0 0,1 0,-1 0,0 0,1 0,0 0,-1-1,1 1,0 0,0-1,0 0,0 1,0-1,0 0,0 0,0 0,1 0,-1-1,0 1,0-1,1 1,-1-1,1 0,-1 0,0 0,1 0,-1 0,0 0,1-1,-1 1,0-1,1 0,-1 0,0 1,0-2,0 1,0 0,2-1,73-62,-31 11,-35 38,0 1,1 0,1 1,0 0,1 1,0 1,1 0,0 1,1 0,2 1,-17 8,1 0,-1 0,0 1,1-1,-1 1,1-1,-1 1,1-1,-1 1,1 0,-1 0,1 0,-1 0,1 0,-1 0,1 0,0 1,-1-1,1 0,-1 1,0-1,1 1,-1 0,1-1,-1 1,0 0,1 0,-1 0,0 0,0 0,0 0,0 0,0 0,0 1,0-1,0 0,-1 1,1-1,0 1,11 66,-9-37,-3-28,0 0,0-1,1 1,-1 0,1 0,0-1,0 1,0 0,0-1,0 1,1-1,-1 1,1-1,-1 0,1 0,0 1,0-1,0-1,0 1,0 0,1 0,-1-1,0 1,1-1,-1 0,1 0,0 0,-1 0,1 0,0 0,-1-1,1 1,0-1,0 0,0 0,0 0,-1 0,1 0,0-1,0 1,-1-1,1 0,2-1,16-7,-1-1,0-2,-1 0,0 0,-1-2,8-8,108-66,-132 87,-1 0,0 0,0 0,1 0,-1 0,0 1,1-1,-1 0,1 1,-1-1,1 1,-1 0,1-1,-1 1,1 0,-1 0,1 0,-1 0,1 0,0 0,-1 1,1-1,-1 0,1 1,-1-1,1 1,-1-1,0 1,1 0,-1 0,0 0,1 0,-1 0,0 0,0 0,0 0,0 0,0 0,0 1,0-1,0 0,0 1,-1-1,1 1,-1-1,1 0,-1 1,1 0,-16 80,13-75,-1 0,1 0,0 0,1 0,-1 0,1 0,1 0,0 1,0-1,0 0,1 0,0 0,0 0,1 2,7 10</inkml:trace>
  <inkml:trace contextRef="#ctx0" brushRef="#br0" timeOffset="2563.169">3303 677,'-5'-2,"1"1,-1-1,0 1,0 0,0 0,0 0,1 1,-1 0,0 0,0 0,0 0,0 1,0 0,0 0,0 0,0 1,1-1,-1 1,1 0,-1 1,1-1,0 1,0-1,0 2,0-1,0 0,1 1,-3 2,-3 3,0 1,1 0,0 0,1 1,0 0,0 0,2 0,-1 1,1 0,1 0,0 0,0 4,3-14,1 0,-1 1,1-1,0 0,-1 1,1-1,0 1,0-1,1 0,-1 1,0-1,1 0,0 1,-1-1,1 0,0 0,0 0,0 0,0 0,1 0,-1 0,1 0,-1 0,1 0,-1-1,1 1,0 0,0-1,0 0,0 1,0-1,0 0,0 0,0 0,1-1,-1 1,0 0,0-1,2 1,2 0,1-1,-1 1,0-1,1 0,-1 0,0-1,1 0,-1 0,0-1,0 0,0 0,0 0,0 0,3-3,101-96,6-27,-115 127,0 0,0 0,0-1,0 1,0 0,0 0,0 0,1 1,-1-1,0 0,1 0,-1 1,1-1,-1 1,1-1,-1 1,1-1,-1 1,1 0,-1 0,1 0,-1 0,1 0,-1 0,1 0,-1 1,1-1,-1 0,1 1,-1-1,1 1,-1 0,0-1,1 1,-1 0,0 0,1 0,-1 0,0 0,0 0,0 0,0 0,0 1,0-1,0 0,-1 1,1-1,0 0,-1 1,1-1,-1 1,1-1,-1 1,0-1,0 1,0 1,14 45,-2 2,-3-1,-1 1,-1 32,1-1,-7-37,-2-1,-1 0,-3 0,-1 0,-2-1,-3 0,0 0,-3-1,-10 19,21-49,-1 1,0-1,-1 0,0-1,-1 1,0-1,0 0,-1 0,0-1,-1 0,0 0,-1-1,1 0,-2 0,1-1,-1-1,0 1,0-1,-1-1,-5 2,13-7,-1-1,0 1,1-1,-1 0,1 0,-1 0,1 0,-1 0,1-1,0 0,-1 0,1 0,0 0,0 0,1 0,-1-1,0 0,1 1,0-1,-1 0,1 0,0 0,1 0,-1-1,0 1,1 0,0-1,0 1,0-1,0 0,0 1,1-1,0 1,-1-1,1 0,1 0,-1 1,1-1,0-3,7-28,3-1,0 1,2 1,2 0,1 1,2 1,0 0,3 1,3-3,-8 11,155-221,23-8,109-150,-288 383,-1 0,-1-1,0-1,-2 0,0-1,-2 0,0 0,-1-1,-2 0,0-1,0-8,-6 30,0 0,0-1,0 1,0 0,0 0,0-1,0 1,-1 0,1 0,-1 0,0 0,0 0,1-1,-1 2,-1-1,1 0,0 0,0 0,-1 0,1 1,-1-1,1 0,-1 1,0 0,0-1,0 1,1 0,-1 0,0 0,-1 0,1 0,0 1,0-1,0 0,0 1,0 0,-1-1,1 1,0 0,0 0,-1 1,1-1,0 0,0 1,0-1,-1 1,-1 0,-16 6,0 0,1 1,-1 1,1 1,1 0,0 2,1 0,0 1,0 0,2 2,0 0,0 0,1 2,1 0,1 0,1 1,0 0,0 3,5-12,0 1,0 1,1-1,0 1,1 0,0 0,0 0,1 0,1 1,0-1,1 1,0-1,1 1,0 0,0-1,2 1,-1 0,1-1,1 1,0-1,1 0,1 3,7 5,0-1,1 0,1-1,1 0,1-1,0-1,0-1,2 0,0-1,0-1,1 0,1-2,0 0,0-1,1-1,0-1,0-1,1-1,0 0,0-2,0-1,0-1,0 0,0-2,16-2,-26 2,-1 0,1 0,-1-1,0-1,1 0,-1 0,0-1,-1-1,1 0,-1 0,0-1,0 0,0-1,-1 0,0-1,-1 0,0 0,0 0,0-1,-1-1,-1 1,1-1,-2 0,1 0,-1-1,-1 0,0 0,-1 0,0 0,0 0,-1-2,-2 11,1 0,-1 0,0 0,0 0,0 0,0 0,0 0,0 0,-1 0,1 0,-1 0,1 0,-1 0,0 0,0 1,1-1,-1 0,-1 0,1 1,0-1,0 1,-1-1,1 1,0-1,-1 1,0 0,1 0,-1 0,0 0,0 0,1 0,-1 0,0 0,0 1,0-1,0 1,0 0,0-1,0 1,0 0,0 0,-2 0,-2 1,-1-1,1 1,-1 0,1 1,-1 0,1 0,0 0,0 1,0-1,0 2,0-1,-4 4,-3 4,0 2,0-1,1 2,1 0,0 0,1 1,1 0,0 1,1 0,1 0,0 1,1-1,1 2,1-1,0 0,1 1,1 0,1 0,1-1,0 4,1-12,0 0,0 0,1 0,0 0,1 0,0 0,0-1,1 1,0-1,1 0,-1 0,2-1,-1 1,1-1,0 0,0-1,1 0,0 0,0 0,1-1,-1 0,1 0,0 0,0-1,7 1,10 5,1-1,1-2,-1 0,1-2,0-1,0-1,1-2,1 0,60-2,-54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0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0 311,'16'2,"1"-1,-1 0,1-1,-1-1,1 0,-1-1,0-1,0-1,0 0,0-1,-1 0,0-2,0 0,7-4,-13 6,-1 0,1-1,-1 0,0-1,-1 0,0 0,0 0,0-1,-1 0,0 0,-1-1,1 1,-2-1,1 0,-1-1,-1 1,0-1,0 0,-1 1,0-1,0 0,-1-1,-1 1,0 0,0 8,0 0,1-1,-2 1,1 0,0 0,0 0,-1 0,1 0,-1-1,0 1,1 0,-1 0,0 0,0 0,0 1,-1-1,1 0,0 0,-1 1,1-1,-1 1,0-1,1 1,-1 0,0-1,0 1,0 0,0 0,0 0,0 1,0-1,0 0,0 1,0-1,0 1,-1 0,1 0,0 0,-2 0,-81 28,72-19,-1 1,1 0,1 1,0 0,0 1,1 0,1 1,0 0,1 0,0 1,1 1,1-1,0 1,1 0,0 1,1 0,-2 13,8-22,0 0,0-1,1 1,-1-1,1 1,1-1,-1 0,1 0,0 0,1 0,-1-1,1 1,0-1,1 0,-1 0,1 0,0 0,0-1,0 0,1 0,-1-1,1 1,0-1,0 0,1-1,-1 0,0 0,1 0,-1 0,1-1,0 0,-1-1,1 0,0 0,-1 0,1-1,0 1,-1-2,5 0,47-8,-33 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56 109,'0'11,"22"156,-16 187,-8-314,-2 0,-1 0,-3 0,-1-1,-1 0,-7 11,17-51,-1 1,1-1,-1 0,1 1,0-1,-1 1,1 0,-1-1,0 1,1-1,-1 1,1 0,-1-1,1 1,-1 0,0 0,1-1,-1 1,0 0,1 0,-1 0,0 0,1 0,-1 0,0 0,1 0,-1 0,0 0,1 0,-1 0,0 1,1-1,-1 0,0 0,1 1,-1-1,1 0,-1 1,1-1,-1 1,1-1,-1 1,1-1,-1 1,1-1,-1 1,1-1,0 1,-1 0,1-1,0 1,-1-37,2 0,2 1,1-1,1 1,3 0,0 0,2 1,2 0,1 0,6-7,2-14,3 1,1 2,3 0,3 2,1 2,2 0,3 3,1 0,3 2,-38 40,-1-1,1 1,0-1,0 1,0 0,0 0,0 0,1 1,-1-1,1 1,0 0,0 0,0 0,0 0,0 1,0-1,0 1,0 0,1 1,-1-1,0 1,1-1,-1 1,0 1,1-1,-1 1,0-1,1 1,-1 0,0 1,0-1,0 1,0 0,0 0,0 0,-1 0,1 1,1 1,0 8,-1 1,0 0,-1 0,0 1,-1-1,-1 1,0-1,0 1,-2 0,0-1,0 1,-1-1,-1 1,0-1,-1 0,0 0,-1 0,-1-1,0 1,1 3,-1 0,-1 0,0 0,-1-1,-1 0,0 0,-1-1,0 0,-1-1,-1 0,0-1,-1 0,-4 2,5-4,-1-2,0 0,0 0,0-1,-1-1,0 0,0-1,-1-1,0 0,1-1,-7 0,-3-1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1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0 124,'43'-5,"48"-6,18-7,-4 1,-12-2,-15 2,-18 4,-12 4,-12 4,-5-2,-9 5,-13 2,-8 2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0,'29'20,"24"5,7-1,4-4,-5-11,-2-6,-7-5,-2-1,-4-5,-4-1,-6 0,-2 3,-8 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9.5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1,'406'1,"-336"9,-69-10,1 0,0 1,0-1,-1 1,1 0,-1-1,1 1,0 0,-1 0,1 0,-1 0,0 0,1 0,-1 1,0-1,0 0,0 1,0-1,0 1,0-1,0 1,0-1,-1 1,1 0,0-1,-1 1,0 0,1 0,-1-1,0 1,0 0,0 0,0-1,0 1,0 2,-5 6,0 0,-1 0,0 0,0 0,-1-1,0 0,0-1,-1 1,-1-1,1-1,-1 0,0 0,-8 4,-5 6,-46 37,-159 142,178-125,48-70,0 1,0-1,0 1,0 0,0 0,1-1,-1 1,1 0,-1 0,1 0,0 0,-1-1,1 1,0 0,0 0,1 0,-1 0,0 0,1 0,-1-1,1 1,-1 0,1 0,0-1,0 1,0 0,0-1,0 1,0-1,0 1,0-1,1 1,-1-1,1 0,-1 0,1 0,-1 0,1 0,0 0,-1 0,1 0,1 0,15 2,1 0,0 0,0-2,0 0,1-2,-1 0,0-1,0-1,-1 0,11-5,93-29,-93 23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9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340 1,'29'397,"-30"-88,-24-139,23-146</inkml:trace>
  <inkml:trace contextRef="#ctx0" brushRef="#br0" timeOffset="245.297">1 875,'48'-5,"45"-1,16 0,-2 1,-8 2,-17 1,-17 1,-15 0,-11 1,-8 0,-4 5,-6 2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4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457 170,'-38'42,"3"3,1 0,3 2,1 2,3 1,-1 6,-9 15,2 2,4 1,3 1,3 1,4 2,3 0,3 1,4 1,3 0,4 0,3 0,4 0,5 13,-7-78,0-1,1 0,1 1,0-1,1 0,1 0,0-1,1 1,0-1,1-1,0 1,1-1,1 0,0-1,0 0,1 0,1-1,0 0,0-1,0 0,1-1,1-1,1 1,-3-2,-1-1,1 0,0-1,1 0,-1-1,0-1,1 1,0-2,0 1,-1-2,1 0,0 0,0-1,0 0,-1-1,1-1,0 0,-1 0,7-4,0-5</inkml:trace>
  <inkml:trace contextRef="#ctx0" brushRef="#br0" timeOffset="551.036">682 537,'0'795,"26"-569,-26-224,0 0,0 1,0-1,0 0,0 0,0 0,1 0,-1 0,1 1,-1-1,1 0,0 0,0 0,0 0,0-1,0 1,0 0,0 0,1-1,-1 1,1 0,-1-1,1 1,0-1,-1 0,1 0,0 0,0 0,0 0,0 0,0 0,0 0,0-1,0 1,0-1,1 0,-1 1,0-1,0 0,0 0,0-1,0 1,1 0,-1-1,0 1,0-1,0 0,0 1,0-1,0 0,0 0,0 0,0-1,84-103,-45 45,-23 36,-12 14,1 1,0-1,0 1,1 0,0 1,1 0,-1 0,1 1,1 0,0 0,0 1,0 1,10-4,-19 8,0 1,1 0,-1 0,1 0,-1 0,1 0,-1 0,1 0,-1 0,1 1,-1-1,1 0,-1 1,1 0,-1-1,0 1,0 0,1-1,-1 1,0 0,0 0,0 0,0 0,0 0,0 0,0 1,0-1,0 0,0 0,-1 1,1-1,0 0,-1 1,1-1,-1 1,0-1,1 1,-1 0,6 63,-6-60,-3 200,3-202,0 1,0 0,0-1,1 1,0-1,0 1,0-1,0 1,0-1,1 0,-1 1,1-1,0 0,0 0,0 0,0 0,0-1,1 1,0-1,-1 1,1-1,7 0</inkml:trace>
  <inkml:trace contextRef="#ctx0" brushRef="#br0" timeOffset="901.1">1359 1552,'44'-12,"0"-3,-1-1,0-2,-2-2,36-23,-72 41,0 0,0-1,0 0,0 0,0 0,-1 0,1-1,-1 0,0 0,0 0,0 0,-1-1,0 0,1 1,-2-1,1 0,0-1,-1 1,0 0,0-1,-1 1,0-1,0 1,0-1,0 0,-1 1,0-1,0 0,-1 0,1 1,-1-1,-1-1,1 5,-1 0,1 0,-1 0,0 0,1 1,-1-1,0 1,0-1,0 1,0 0,0 0,0 0,-1 0,1 0,0 0,0 0,-1 1,1-1,0 1,-1 0,1 0,-1 0,1 0,0 0,-1 0,1 1,-1-1,1 1,0-1,0 1,-1 0,-72 32,59-24,1 2,0 0,1 1,0 0,1 1,0 1,1 0,-8 12,15-19,0 1,0-1,0 1,1 0,1 0,-1 1,1-1,1 1,-1-1,2 1,-1 0,1 0,0 0,1 0,0 0,1 0,-1 0,3 9,2-10,-1 0,1-1,1 1,-1-1,1 0,0 0,1-1,0 1,0-2,0 1,1-1,0 0,0 0,0-1,0 0,1-1,-1 0,1 0,0-1,0 0,0 0,0-1,0 0,1-1,-1 0,0-1,0 1,0-2,0 1,0-1,4-2,12-2</inkml:trace>
  <inkml:trace contextRef="#ctx0" brushRef="#br0" timeOffset="1149.37">1923 1636,'-4'24,"2"4,7-9,3-12,-1-11,0-6</inkml:trace>
  <inkml:trace contextRef="#ctx0" brushRef="#br0" timeOffset="1397.015">2065 1185,'0'0</inkml:trace>
  <inkml:trace contextRef="#ctx0" brushRef="#br0" timeOffset="2448.721">2375 1326,'-31'13,"-1"1,1 1,1 2,1 1,1 2,0 0,-15 17,37-30,0 0,1 1,0 0,0 0,1 0,0 1,1-1,-1 1,2 0,-1 0,1 2,1-8,0-1,1 1,-1-1,1 1,-1-1,1 1,0 0,0-1,0 1,0 0,1-1,-1 1,1-1,-1 1,1-1,0 1,0-1,0 1,1-1,-1 0,0 0,1 1,-1-1,1 0,0 0,0-1,0 1,0 0,0-1,0 1,0-1,0 1,1-1,-1 0,1 0,-1 0,1 0,-1-1,1 1,0-1,10 0,0-2,0 0,-1 0,1-1,0 0,-1-1,0-1,0 0,-1-1,1 0,-1 0,0-2,-1 1,0-1,9-9,186-190,-134 161,-70 45,1 0,-1 0,1 1,0-1,-1 0,1 1,0 0,-1-1,1 1,0 0,0 0,-1 0,1 0,0 0,0 0,-1 1,1-1,0 1,-1-1,1 1,0-1,-1 1,1 0,-1 0,1 0,-1 0,0 0,1 0,-1 0,0 0,1 1,-1-1,0 1,0-1,0 0,-1 1,1 0,0-1,0 1,-1-1,1 1,-1 0,1-1,-1 2,6 144,-8-97,-4 5,-2 0,-2 0,-3-1,-2 0,-3-1,-2-1,-2-1,-9 14,16-36,-1 0,-2-1,0-1,-2 0,-11 9,31-35,0 0,0 0,-1 0,1 0,0 0,0 0,-1 0,1 0,0-1,-1 1,1 0,-1 0,1 0,-1-1,0 1,1 0,-1-1,0 1,1 0,-1-1,0 1,0-1,0 1,1-1,-1 1,0-1,0 0,0 0,0 1,0-1,0 0,0 0,0 0,0 0,1 0,-1 0,0 0,0 0,0 0,0 0,0-1,0 1,0 0,0-1,0 1,1-1,-1 1,0-1,0 1,0-1,1 1,-1-1,0 0,1 1,-1-1,1 0,-1 0,1 1,-1-1,1 0,-1 0,1 0,0 0,71-146,17-42,27-95,83-264,-67 240,-130 293,-22 49,15-24,-21 40,3 1,1 1,3 1,2 0,3 2,0 9,7-31,1 1,2 0,2 0,1 0,1 1,1-22,0-1,1 0,1 0,0 0,0 0,2 0,-1-1,1 1,1-1,0 0,0 0,1-1,1 1,0-1,7 7,-11-14,0 0,1 0,-1 0,1 0,0-1,0 1,0-1,0 0,0-1,0 1,1-1,-1 1,1-1,-1-1,1 1,-1-1,1 1,-1-1,1 0,-1-1,1 1,-1-1,1 0,-1 0,1-1,-1 1,0-1,0 0,2-1,115-80,-108 72,51-34,-63 46,1 0,-1 0,0 0,0 0,0 0,0 1,0-1,0 0,0 0,0 1,0-1,0 1,-1-1,1 1,-1-1,1 1,-1-1,1 1,-1-1,0 1,0-1,0 1,0 0,0-1,0 1,0-1,0 1,-1-1,1 1,-1-1,1 1,-1-1,0 1,1-1,-1 1,-1 0,-2 10,-16 79,20-89,0 1,0 0,0 0,1 0,-1 0,1-1,-1 1,1 0,0-1,0 1,0 0,1-1,-1 1,1-1,-1 0,1 1,0-1,0 0,0 0,0 0,0 0,0-1,0 1,1 0,-1-1,1 0,-1 0,1 1,0-1,2 0,3-1,0 0,0 0,1-1,-1 0,0 0,0-1,0 0,0-1,0 0,-1 0,1-1,-1 0,0 0,0 0,0-1,0 0,-1 0,0-1,0 0,-1 0,1-1,-1 1,-1-1,1 0,0-1,17-18,8-12,-2-1,-1-2,-2 0,-3-2,-1 0,-2-2,6-21,111-362,-79 200,-56 226,0 0,-1 0,1 0,-1 1,1-1,-1 0,0 0,0 0,0 0,0 0,0 0,0 0,0 0,-1 1,1-1,-1 0,1 0,-1 0,0 1,1-1,-1 0,0 1,0-1,-1 0,1 1,0 0,0-1,-1 1,1 0,-1-1,1 1,-1 0,1 0,-1 0,0 0,1 1,-1-1,0 0,0 1,0-1,0 1,1 0,-1-1,0 1,0 0,0 0,0 0,0 1,0-1,0 0,-11 6,0 0,1 0,-1 2,1-1,1 1,0 1,0 0,1 1,0 0,0 0,1 1,0 0,1 1,1 0,-3 5,-2 5,1-1,1 1,1 1,2 0,0 0,1 1,1-1,1 1,1 1,1-1,2 0,0 0,2 1,0-1,2 0,0-1,2 1,0-1,6 11,90 267,-82-162,-20-139,-1 0,1 0,0 1,-1-1,1 0,0 1,-1-1,1 1,0-1,0 0,-1 1,1-1,0 1,0-1,0 1,0-1,0 0,0 1,-1-1,1 1,0-1,0 1,0-1,1 1,-1-1,0 1,0-1,0 1,0-1,0 0,0 1,1-1,-1 1,0-1,0 0,1 1,-1-1,0 0,1 1,-1-1,0 0,1 1,-1-1,0 0,1 1,-1-1,1 0,-1 0,1 0,-1 0,0 1,1-1,-1 0,1 0,-1 0,1 0,-1 0,1 0,-1 0,1 0,-1 0,0 0,1 0,-1-1,1 1,-1 0,6-11</inkml:trace>
  <inkml:trace contextRef="#ctx0" brushRef="#br0" timeOffset="2704.114">3307 1016,'48'-5,"39"-6,16-2,-1 2,-8 3,-16 2,-10 3,-13 1,-11 2,-8 0,-5 0,-3 1,-7-6,-7 0</inkml:trace>
  <inkml:trace contextRef="#ctx0" brushRef="#br0" timeOffset="2935.092">4012 0,'59'73,"-3"2,-3 3,-4 1,-4 3,-2 2,4 24,-33-62,-3 1,-2-1,-2 2,-2-1,-2 1,-2 0,-2-1,-3 1,-1-1,-2 1,-3-2,-1 1,-3-2,-1 1,-3-2,-1 0,-2-2,-3 0,0-1,-3-1,-22 24,12-25,-2-2,-1-1,-2-2,-1-2,-1-2,-2-2,-1-2,-1-2,-2-2,-37 11,45-16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1.1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370 143,'-16'9,"-1"2,1 0,1 1,0 0,0 1,1 1,1 0,1 1,0 1,1 0,0 0,-7 16,-5 15,2 1,2 0,2 2,0 11,-8 33,4 1,5 1,4 1,4 0,4 66,3-136,1 0,2 1,0-1,2 0,2 0,0 0,1 0,2-1,1-1,0 1,2-2,1 1,1-2,1 0,2-1,0 0,9 8,-19-23,-6-5,0 0,0 0,1 1,-1-1,1 0,-1-1,1 1,0 0,0 0,-1-1,1 1,0-1,0 1,1-1,-1 0,0 0,0 0,1 0,-1 0,0-1,1 1,-1-1,1 1,-1-1,1 0,-1 0,1 0,-1 0,1 0,-1-1,0 1,1-1,-1 0,1 0,-1 0,0 0,0 0,1 0,-1 0,0-1,1 0,19-44,-12 22</inkml:trace>
  <inkml:trace contextRef="#ctx0" brushRef="#br0" timeOffset="570.859">569 481,'-57'583,"57"-315,17-187,5-107,-12-3,1 1,1 0,1 0,2 2,1 0,1 0,1 2,12-13,-24 30,11-12,1 1,0 0,1 1,1 1,1 1,0 0,1 2,1 1,9-4,-30 15,0 0,0 0,0 0,1 0,-1 0,0 1,1-1,-1 1,0-1,1 1,-1 0,1 0,-1 0,1 0,-1 1,0-1,1 1,-1-1,0 1,1 0,-1 0,0 0,0 0,0 0,0 1,0-1,0 1,0-1,0 1,0 0,-1-1,1 1,-1 0,1 0,-1 0,0 0,0 1,0-1,0 0,0 0,0 1,-1-1,1 0,-1 1,1 1,0 17,0 0,-1 0,-2-1,0 1,-1 0,0-1,-2 0,-1 0,0 0,-2 0,0-1,-1 0,-1-1,0 0,-2-1,0 0,-1 0,0-2,-10 9,17-17,-1 1,0-1,0-1,0 0,-1 0,0 0,-1-1,1 0,-1 0,0-1,0 0,0-1,0 0,-1-1,1 0,-1 0,0-1,1 0,-1 0,-6-2,-15-23,23 8</inkml:trace>
  <inkml:trace contextRef="#ctx0" brushRef="#br0" timeOffset="983.074">1415 1017,'-29'14,"1"2,1 1,1 1,0 1,1 1,1 1,1 1,1 1,-14 21,34-41,0 0,0 0,0 1,0-1,1 1,-1-1,1 1,0 0,1-1,-1 1,0 0,1 0,0-1,0 1,0 0,0 0,1-1,-1 1,1 0,0 0,0-1,1 1,-1-1,1 1,-1-1,1 0,0 1,0-1,1 0,-1 0,1 0,-1-1,1 1,0-1,0 1,0-1,0 0,1 0,-1 0,1-1,-1 1,1-1,-1 0,1 0,0 0,-1 0,1-1,3 1,3-1,1 0,0 0,-1-1,1 0,-1-1,1 0,-1-1,0 0,0-1,0 0,0 0,-1-1,1 0,-1-1,-1 0,1 0,4-6,137-135,-149 146,-1 0,1 1,-1-1,1 0,0 1,-1-1,1 1,-1-1,1 1,0-1,0 1,-1 0,1-1,0 1,0 0,0-1,-1 1,1 0,0 0,0 0,0 0,0 0,-1 0,1 0,0 0,0 0,0 0,-1 0,1 1,0-1,0 0,0 0,-1 1,1-1,0 1,0-1,-1 1,1-1,0 1,-1-1,1 1,-1-1,1 1,-1 0,1 0,-1-1,1 1,-1 0,0-1,1 1,-1 0,0 0,0 0,1 0,-1-1,0 1,0 0,0 0,0 0,4 59,-4-55,-1 3,1 0,0 0,1-1,0 1,0 0,1-1,-1 1,2-1,-1 0,1 1,3 5,5 1</inkml:trace>
  <inkml:trace contextRef="#ctx0" brushRef="#br0" timeOffset="1552.337">2149 961,'-32'11,"1"2,0 1,1 2,1 1,0 1,1 1,-15 15,42-34,0 1,0-1,0 1,-1 0,1-1,0 1,0 0,0 0,0-1,0 1,0 0,0 0,0 0,1 0,-1 0,0 0,1 1,-1-1,0 0,1 0,0 0,-1 1,1-1,0 0,-1 1,1-1,0 0,0 1,0-1,0 0,0 0,1 1,-1-1,0 0,0 1,1-1,-1 0,1 0,-1 0,1 1,0-1,-1 0,1 0,0 0,0 0,0 0,0 0,0 0,0 0,0-1,0 1,0 0,0-1,0 1,1 0,-1-1,0 0,0 1,1-1,-1 0,0 1,0-1,1 0,-1 0,0 0,2 0,16 2,79 21,-95-22,-1 0,1 0,-1 0,0 0,0 1,0-1,1 1,-1 0,-1-1,1 1,0 0,0 0,-1 0,1 0,-1 0,1 1,-1-1,0 0,0 1,0-1,0 1,-1-1,1 1,-1-1,1 1,-1 0,0-1,0 1,0-1,0 1,-1 0,1-1,0 1,-1-1,0 2,-4 6,0 0,-1 0,0-1,0 0,-1 0,-1 0,1-1,-1 0,0-1,-1 0,0 0,0 0,-1-1,1-1,-1 0,0 0,-1-1,1 0,-11 2,0-2</inkml:trace>
  <inkml:trace contextRef="#ctx0" brushRef="#br0" timeOffset="1904.871">2177 1328,'28'-6,"0"-1,-1-1,0-2,-1 0,0-2,-1 0,0-2,-1-1,0-1,-2-1,0-1,3-4,4-45,-28 65,-1 1,0-1,0 0,0 1,0-1,-1 0,1 1,0-1,-1 1,1-1,-1 0,1 1,-1-1,0 1,0 0,0-1,1 1,-1 0,-1-1,1 1,0 0,0 0,0 0,-1 0,1 0,0 0,-1 0,1 0,-1 1,1-1,-1 0,1 1,-1 0,0-1,1 1,-1 0,0 0,1 0,-1 0,1 0,-1 0,-1 0,-4 1,0 0,0 0,0 0,0 1,1 0,-1 1,1-1,-1 1,1 0,0 1,0 0,0 0,1 0,-1 0,1 1,0 0,0 0,1 1,-2 1,-70 117,70-112,1 1,0 0,1 0,0 1,1-1,0 1,1-1,1 1,0 0,1 0,1 11,0-20,-1 0,1 1,0-1,1 0,-1 0,1 0,0 0,0 0,0 0,1-1,0 1,0-1,0 0,0 0,1 0,0 0,-1 0,1-1,1 1,-1-1,0 0,1-1,0 1,-1-1,1 0,0 0,0 0,0-1,1 0,-1 0,2 0,2 0,1-1,-1 0,0 0,0-1,1 0,-1-1,0 0,0 0,-1-1,1 0,0-1,-1 0,17-9</inkml:trace>
  <inkml:trace contextRef="#ctx0" brushRef="#br0" timeOffset="2338.675">2769 1,'98'168,"-7"5,12 51,-87-191,-1 0,-2 1,-2 1,0 0,-3 0,-1 1,-1 0,-2 0,-2 0,-1 1,-2-1,-1 1,-2-1,-7 24,-5-10,-3-1,-2-1,-2-1,-2-1,-10 12,14-26,0-1,-3-1,0-2,-1 0,-2-2,-1 0,-1-2,-1-1,-1-2,-24 13,30-21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8.9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471 222,'-36'66,"3"2,3 1,3 2,2 1,-4 35,-21 61,-68 154,111-305,-6 15,-1 0,-1-1,-2-1,-1 0,-8 7,14-29,19-34,-5 20,91-250,12 5,105-181,-44 97,-128 262,-37 73,0 0,-1-1,1 1,0 0,-1-1,1 1,0 0,-1 0,1 0,0-1,0 1,-1 0,1 0,0 0,0 0,-1 0,1 0,0 1,0-1,-1 0,1 0,0 1,0-1,-1 0,1 0,0 1,-1-1,1 1,-1-1,1 1,-1-1,1 1,0-1,-1 1,0 0,1-1,-1 1,1-1,-1 1,0 0,1 0,-1-1,0 1,0 0,0-1,1 1,-1 0,0 0,0-1,0 1,0 0,0 0,-1-1,1 1,0 0,0 0,0-1,-1 1,1 0,0-1,-1 1,1 0,0-1,-1 1,1 0,-1-1,1 1,-1 0,1-1,-12 319,-1-116,14-132,2 1,4-1,3 0,3 0,11 32,7 15,-31-118,-1-1,1 1,0 0,-1 0,1-1,-1 1,1 0,-1 0,1 0,-1 0,1 0,-1 0,1-1,-1 1,1 0,-1 0,1 1,-1-1,1 0,-1 0,1 0,-1 0,1 0,-1 0,1 1,-1-1,1 0,0 0,-1 1,1-1,-1 0,1 1,0-1,-1 0,1 1,0-1,-1 1,1-1,0 0,0 1,-1-1,1 1,0-1,0 1,0-1,0 1,0-1,0 1,-1-1,1 1,0-1,0 1,1-1,-1 1,0-1,0 1,0-1,0 1,0-1,0 1,1-1,-1 1,-40-35,33 28,-326-337,265 267,65 64,7 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9.3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61 249,'-20'91,"3"1,5 0,2 25,10-117,-1-60,1 0,4 1,2 0,2 0,3 0,3 1,2 1,5-5,33-46,-32 110,-13 9</inkml:trace>
  <inkml:trace contextRef="#ctx0" brushRef="#br0" timeOffset="364.741">428 277,'14'-14,"11"-9,-2-1,-1 0,0-2,-2 0,-1-2,9-18,-28 20,-28 41,6 6,2 2,0 1,2 1,0 0,2 1,1 1,1 0,1 1,2 1,-5 17,13-41,1-1,0 1,0 0,0 0,0 0,1 0,0 0,0 0,0 0,1 0,0 0,-1 0,2 0,-1 0,1 1,0-1,0 0,0 0,0 0,1 0,0-1,0 1,1 0,-1-1,1 0,0 1,0-1,0 0,1 0,-1-1,1 1,0-1,0 0,0 0,1 0,12 2,0-1,1 0,-1-1,1-1,0-1,0-1,0 0,0-1,-1-1,3-1,-3-1,-1 0,-1-1,1 0,-1-2,0 1,0-2,-1 0,1-1,2-2</inkml:trace>
  <inkml:trace contextRef="#ctx0" brushRef="#br0" timeOffset="680.228">1020 220,'7'-13,"-2"0,0 0,0-1,-1 0,0 0,-2 0,1 0,-2 0,0-11,-1 24,0 0,0 0,0 0,0 0,0 0,0 0,0 0,0 1,-1-1,1 0,0 0,-1 0,1 0,0 1,-1-1,1 0,-1 0,1 1,-1-1,0 0,1 1,-1-1,0 1,1-1,-1 1,0-1,0 1,0-1,1 1,-1 0,0-1,0 1,0 0,0 0,0 0,0-1,1 1,-1 0,0 0,0 0,0 1,0-1,0 0,0 0,0 0,1 1,-1-1,0 0,0 1,0-1,1 1,-1-1,0 1,0-1,1 1,-1 0,0-1,1 1,-1 0,-48 38,47-37,-25 24,1 2,2 1,1 1,-18 28,12 25,29-81,-1 0,1 0,0 0,0 0,0 1,0-1,1 0,-1 0,0 0,1 0,-1 0,1 0,0 0,0 0,0 0,0-1,0 1,0 0,0 0,1-1,-1 1,1-1,-1 1,1-1,-1 0,1 0,0 1,0-1,0 0,-1 0,1-1,0 1,0 0,0-1,0 1,0-1,1 0,-1 1,2-1,11-1,1-1,0-1,-1 0,0-1,1-1,-1 0,-1-1,1 0,-1-1,-1-1,1-1,7-5,237-159,-258 172,1 0,0 0,0 0,0 0,0 0,-1 1,1-1,0 0,1 0,-1 1,0-1,0 1,0-1,0 1,0-1,1 1,-1 0,0 0,0 0,1-1,-1 1,0 0,0 0,0 1,1-1,-1 0,0 0,0 1,1-1,-1 0,0 1,0-1,0 1,0 0,0-1,0 1,0 0,0 0,0 0,0-1,0 1,0 0,-1 0,1 0,0 0,-1 0,1 1,-1-1,1 0,-1 0,1 0,-1 0,0 1,0-1,0 0,1 0,-1 1,0-1,0 0,-1 0,1 1,0-1,0 0,-1 0,1 0,-1 2,-9 62,6-48,1 0,0 0,2 0,0 0,1 1,0-1,2 0,1 9,-1-20,1 1,0 0,0-1,0 0,1 0,0 0,1 0,-1 0,1-1,0 0,0 0,1 0,-1-1,1 0,0 0,0 0,0-1,1 0,-1 0,1 0,0-1,0 0,0 0,0-1,0 0,0 0,0-1,1 0,19 2</inkml:trace>
  <inkml:trace contextRef="#ctx0" brushRef="#br0" timeOffset="1799.785">569 136,'2'-2,"-1"1,1 0,0 0,0 0,0 0,0 0,0 0,0 0,0 1,0-1,0 1,0-1,0 1,0 0,0 0,1 0,-1 0,0 0,0 1,0-1,0 0,0 1,0 0,0-1,0 1,0 0,0 0,0 0,0 0,-1 1,1-1,0 0,-1 1,1-1,-1 1,1 0,-1-1,0 1,0 0,0 0,0 0,0 0,0 0,0 0,-1 0,1 2,2 7,0 0,-1 1,0-1,-1 0,-1 1,0-1,0 1,-1-1,-1 1,0-1,0 0,-1 1,0-1,-1-1,-1 1,1-1,-2 1,1-1,-1-1,-1 1,0-1,0 0,-1-1,0 1,-1-2,1 1,-1-1,-1 0,0-1,1 0,-2-1,1 0,-1-1,1 0,-1 0,-3 0,-10-3,5-4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1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134 833,'-22'32,"2"2,1 0,2 1,1 0,2 2,-1 9,13-40,0 0,0 1,0-1,1 0,0 1,1 0,-1-1,1 1,0-1,1 1,-1 0,2-1,-1 1,1-1,-1 0,2 1,-1-1,1 0,0 0,0-1,0 1,1-1,4 6,-4-11,-1 1,1 0,-1-1,1 0,-1 0,1 0,-1 0,1-1,-1 1,1-1,-1 0,1 0,-1 0,0-1,0 1,1-1,-1 1,0-1,0 0,-1 0,1-1,0 1,-1-1,1 1,-1-1,0 0,0 0,0 0,1-2,1 1,15-18,-1 0,0-2,-2 0,-1-1,-1 0,-1-1,-1-1,-2 0,0-1,-2 0,-1 0,-1-1,-2 1,-1-1,-1 0,-1-23,-1 29,1 16,0 1,-1-1,0 1,0-1,0 1,-1-1,0 1,0-1,0 1,-1 0,0 0,-1 0,1 0,-1 0,-3-5,4 10,1 0,-1 0,1 1,-1-1,0 0,1 1,-1 0,1-1,-1 1,0 0,1 0,-1 0,0 0,1 0,-1 0,0 0,1 1,-1-1,0 1,1-1,-1 1,1 0,-1-1,1 1,-1 0,1 0,0 0,-1 0,1 0,0 0,0 1,0-1,0 0,0 1,0-1,-1 1,-25 55,27-56,0 0,0 0,0-1,0 1,0 0,0 0,1-1,-1 1,0 0,0 0,1-1,-1 1,1 0,-1-1,1 1,-1 0,1-1,-1 1,1-1,-1 1,1-1,0 1,-1-1,1 1,0-1,-1 1,1-1,0 0,0 0,-1 1,1-1,0 0,0 0,0 0,-1 0,1 0,0 0,0 0,0 0,-1 0,1 0,0-1,0 1,0 0,-1 0,1-1,0 1,-1 0,1-1,0 1,0-1,38-21,85-108,-96 95,1 1,-2 0,-1-2,-1-1,-3 0,0-2,-3-1,-2 0,-1-1,-2-1,-2-1,1-8,-9 33,-4 47,0-14,8 265,12-1,12-1,13 3,-16-93,2 137,-28-263,-3 0,-3-1,-3 1,-2-1,-3 0,-3-1,-8 20,17-62,-1 0,0-1,-2 0,0-1,0 1,-2-1,0-1,-1 0,0 0,-1-1,-10 8,20-20,0-1,0 0,0 1,0-1,-1 0,1 0,0 0,-1-1,1 1,0 0,-1-1,1 0,-1 1,1-1,-1 0,1 0,-1-1,1 1,-1 0,1-1,-1 1,1-1,0 0,-1 0,1 0,0 0,0 0,0-1,0 1,0-1,0 1,0-1,0 0,1 1,-1-1,0 0,1 0,0 0,-2-2,-41-92,36 62,2 1,1-1,1 0,2 0,1 0,2 0,1 0,2 0,7-29,10-25,4 2,4 1,7-9,-16 44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311 170,'0'105,"0"147,17 69,12-118,-11-110,-18-82</inkml:trace>
  <inkml:trace contextRef="#ctx0" brushRef="#br0" timeOffset="245.365">0 762,'44'-10,"37"-8,10-5,0 1,-6 4,-14 0,-13 4,-12 4,-9 3,-6-1,-3 0,-7 6,-7 5</inkml:trace>
  <inkml:trace contextRef="#ctx0" brushRef="#br0" timeOffset="500.328">706 1044,'11'87,"-19"-113,5-13,2 1,1 0,2-1,1 1,3 0,1 0,1 1,2 0,2 0,1 1,2 1,2 0,1 1,14-19,-31 50,1 0,1-1,-1 1,0 0,1 0,-1 0,1 0,0 1,0-1,0 1,1 0,-1-1,0 2,1-1,-1 0,1 1,3-2,8 3</inkml:trace>
  <inkml:trace contextRef="#ctx0" brushRef="#br0" timeOffset="712.066">1299 847,'-5'33,"-1"22,4 0,9-9,6-11,2-18,3-16,-1-8</inkml:trace>
  <inkml:trace contextRef="#ctx0" brushRef="#br0" timeOffset="861.592">1186 395,'0'0</inkml:trace>
  <inkml:trace contextRef="#ctx0" brushRef="#br0" timeOffset="1534.315">1863 648,'-21'2,"0"0,1 1,-1 1,1 1,0 1,0 1,1 1,0 0,0 1,1 1,0 1,0 1,2 0,-1 1,-12 14,25-20,0-1,0 1,0 1,1-1,0 0,0 1,1 0,0-1,1 1,-1 0,1 0,1 0,0 0,0 0,0 0,1 0,0 0,1 0,0-1,0 1,1 0,1-4,0 0,1 0,-1-1,1 1,0-1,0-1,0 1,0 0,1-1,-1 0,1-1,-1 1,1-1,0 0,-1 0,1-1,0 0,0 0,-1 0,1 0,0-1,0 0,-1-1,1 1,-1-1,1 0,-1 0,0-1,0 1,3-3,11-5,-1-1,0-1,-1 0,-1-2,0 0,0 0,-2-2,0 0,0 0,8-16,56-85,-77 116,-1 0,0 0,0 0,1 1,-1-1,0 0,1 0,-1 1,1-1,-1 0,1 1,0-1,-1 1,1-1,-1 0,1 1,0 0,0-1,-1 1,1-1,0 1,0 0,-1-1,1 1,0 0,0 0,0 0,0 0,-1 0,1 0,0 0,0 0,0 0,0 0,-1 0,1 0,0 0,0 1,0-1,-1 0,1 1,0-1,0 1,-1-1,1 1,0-1,-1 1,1-1,-1 1,1 0,-1-1,1 1,-1 0,1-1,-1 1,1 0,-1 0,0-1,1 1,-1 0,0 0,0 0,0-1,0 1,0 0,0 0,0 1,11 59,-10-43,1 0,0-1,1 0,1 1,1-1,0-1,1 1,5 8,-10-23,0 0,0 0,1 0,-1 0,0 0,1 0,0 0,-1-1,1 1,0 0,0-1,0 0,0 1,0-1,0 0,0 0,0 0,1 0,-1-1,0 1,0-1,1 1,-1-1,1 0,-1 0,0 0,1 0,-1 0,0 0,1-1,-1 1,0-1,1 0,-1 0,0 1,0-2,0 1,0 0,2-1,73-62,-31 11,-35 38,0 1,1 0,1 1,0 0,1 1,0 1,1 0,0 1,1 0,2 1,-17 8,1 0,-1 0,0 1,1-1,-1 1,1-1,-1 1,1-1,-1 1,1 0,-1 0,1 0,-1 0,1 0,-1 0,1 0,0 1,-1-1,1 0,-1 1,0-1,1 1,-1 0,1-1,-1 1,0 0,1 0,-1 0,0 0,0 0,0 0,0 0,0 0,0 1,0-1,0 0,-1 1,1-1,0 1,11 66,-9-37,-3-28,0 0,0-1,1 1,-1 0,1 0,0-1,0 1,0 0,0-1,0 1,1-1,-1 1,1-1,-1 0,1 0,0 1,0-1,0-1,0 1,0 0,1 0,-1-1,0 1,1-1,-1 0,1 0,0 0,-1 0,1 0,0 0,-1-1,1 1,0-1,0 0,0 0,0 0,-1 0,1 0,0-1,0 1,-1-1,1 0,2-1,16-7,-1-1,0-2,-1 0,0 0,-1-2,8-8,108-66,-132 87,-1 0,0 0,0 0,1 0,-1 0,0 1,1-1,-1 0,1 1,-1-1,1 1,-1 0,1-1,-1 1,1 0,-1 0,1 0,-1 0,1 0,0 0,-1 1,1-1,-1 0,1 1,-1-1,1 1,-1-1,0 1,1 0,-1 0,0 0,1 0,-1 0,0 0,0 0,0 0,0 0,0 0,0 1,0-1,0 0,0 1,-1-1,1 1,-1-1,1 0,-1 1,1 0,-16 80,13-75,-1 0,1 0,0 0,1 0,-1 0,1 0,1 0,0 1,0-1,0 0,1 0,0 0,0 0,1 2,7 10</inkml:trace>
  <inkml:trace contextRef="#ctx0" brushRef="#br0" timeOffset="2563.169">3303 677,'-5'-2,"1"1,-1-1,0 1,0 0,0 0,0 0,1 1,-1 0,0 0,0 0,0 0,0 1,0 0,0 0,0 0,0 1,1-1,-1 1,1 0,-1 1,1-1,0 1,0-1,0 2,0-1,0 0,1 1,-3 2,-3 3,0 1,1 0,0 0,1 1,0 0,0 0,2 0,-1 1,1 0,1 0,0 0,0 4,3-14,1 0,-1 1,1-1,0 0,-1 1,1-1,0 1,0-1,1 0,-1 1,0-1,1 0,0 1,-1-1,1 0,0 0,0 0,0 0,0 0,1 0,-1 0,1 0,-1 0,1 0,-1-1,1 1,0 0,0-1,0 0,0 1,0-1,0 0,0 0,0 0,1-1,-1 1,0 0,0-1,2 1,2 0,1-1,-1 1,0-1,1 0,-1 0,0-1,1 0,-1 0,0-1,0 0,0 0,0 0,0 0,3-3,101-96,6-27,-115 127,0 0,0 0,0-1,0 1,0 0,0 0,0 0,1 1,-1-1,0 0,1 0,-1 1,1-1,-1 1,1-1,-1 1,1-1,-1 1,1 0,-1 0,1 0,-1 0,1 0,-1 0,1 0,-1 1,1-1,-1 0,1 1,-1-1,1 1,-1 0,0-1,1 1,-1 0,0 0,1 0,-1 0,0 0,0 0,0 0,0 0,0 1,0-1,0 0,-1 1,1-1,0 0,-1 1,1-1,-1 1,1-1,-1 1,0-1,0 1,0 1,14 45,-2 2,-3-1,-1 1,-1 32,1-1,-7-37,-2-1,-1 0,-3 0,-1 0,-2-1,-3 0,0 0,-3-1,-10 19,21-49,-1 1,0-1,-1 0,0-1,-1 1,0-1,0 0,-1 0,0-1,-1 0,0 0,-1-1,1 0,-2 0,1-1,-1-1,0 1,0-1,-1-1,-5 2,13-7,-1-1,0 1,1-1,-1 0,1 0,-1 0,1 0,-1 0,1-1,0 0,-1 0,1 0,0 0,0 0,1 0,-1-1,0 0,1 1,0-1,-1 0,1 0,0 0,1 0,-1-1,0 1,1 0,0-1,0 1,0-1,0 0,0 1,1-1,0 1,-1-1,1 0,1 0,-1 1,1-1,0-3,7-28,3-1,0 1,2 1,2 0,1 1,2 1,0 0,3 1,3-3,-8 11,155-221,23-8,109-150,-288 383,-1 0,-1-1,0-1,-2 0,0-1,-2 0,0 0,-1-1,-2 0,0-1,0-8,-6 30,0 0,0-1,0 1,0 0,0 0,0-1,0 1,-1 0,1 0,-1 0,0 0,0 0,1-1,-1 2,-1-1,1 0,0 0,0 0,-1 0,1 1,-1-1,1 0,-1 1,0 0,0-1,0 1,1 0,-1 0,0 0,-1 0,1 0,0 1,0-1,0 0,0 1,0 0,-1-1,1 1,0 0,0 0,-1 1,1-1,0 0,0 1,0-1,-1 1,-1 0,-16 6,0 0,1 1,-1 1,1 1,1 0,0 2,1 0,0 1,0 0,2 2,0 0,0 0,1 2,1 0,1 0,1 1,0 0,0 3,5-12,0 1,0 1,1-1,0 1,1 0,0 0,0 0,1 0,1 1,0-1,1 1,0-1,1 1,0 0,0-1,2 1,-1 0,1-1,1 1,0-1,1 0,1 3,7 5,0-1,1 0,1-1,1 0,1-1,0-1,0-1,2 0,0-1,0-1,1 0,1-2,0 0,0-1,1-1,0-1,0-1,1-1,0 0,0-2,0-1,0-1,0 0,0-2,16-2,-26 2,-1 0,1 0,-1-1,0-1,1 0,-1 0,0-1,-1-1,1 0,-1 0,0-1,0 0,0-1,-1 0,0-1,-1 0,0 0,0 0,0-1,-1-1,-1 1,1-1,-2 0,1 0,-1-1,-1 0,0 0,-1 0,0 0,0 0,-1-2,-2 11,1 0,-1 0,0 0,0 0,0 0,0 0,0 0,0 0,-1 0,1 0,-1 0,1 0,-1 0,0 0,0 1,1-1,-1 0,-1 0,1 1,0-1,0 1,-1-1,1 1,0-1,-1 1,0 0,1 0,-1 0,0 0,0 0,1 0,-1 0,0 0,0 1,0-1,0 1,0 0,0-1,0 1,0 0,0 0,-2 0,-2 1,-1-1,1 1,-1 0,1 1,-1 0,1 0,0 0,0 1,0-1,0 2,0-1,-4 4,-3 4,0 2,0-1,1 2,1 0,0 0,1 1,1 0,0 1,1 0,1 0,0 1,1-1,1 2,1-1,0 0,1 1,1 0,1 0,1-1,0 4,1-12,0 0,0 0,1 0,0 0,1 0,0 0,0-1,1 1,0-1,1 0,-1 0,2-1,-1 1,1-1,0 0,0-1,1 0,0 0,0 0,1-1,-1 0,1 0,0 0,0-1,7 1,10 5,1-1,1-2,-1 0,1-2,0-1,0-1,1-2,1 0,60-2,-54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0 509,'60'-28,"-1"-4,-1-1,-2-4,-2-1,8-11,-50 38,0 0,-1-1,0-1,-1 0,0 0,-1-1,-1 0,0-1,-1 0,0 0,-1-1,-1 1,3-16,-8 27,0 1,0-1,-1 1,1-1,-1 1,0 0,1-1,-2 1,1 0,0 0,-1 0,1 0,-1 0,0 0,0 0,0 0,0 1,-1-1,1 1,-1 0,1-1,-1 1,0 0,0 1,0-1,0 0,0 1,0 0,0 0,-1 0,1 0,0 0,-1 0,1 1,-1 0,1 0,-1 0,1 0,0 0,-1 1,1-1,-1 1,1 0,0 0,0 0,0 1,-1-1,1 1,0 0,1 0,-1 0,-1 0,-5 2,0 0,1 0,-1 1,1 0,0 1,0 0,1 0,0 0,0 1,0 0,1 1,0-1,0 1,1 0,0 1,0-1,1 1,0 0,1 0,-2 5,6-11,-1 0,0-1,1 1,-1 0,1-1,0 1,0-1,0 1,0-1,0 1,0-1,1 0,-1 1,1-1,0 0,0 0,-1 0,1 0,1-1,-1 1,0 0,0-1,0 0,1 1,-1-1,1 0,-1 0,1 0,0-1,-1 1,1 0,0-1,1 0,93-1,77-28,-172 29,0 0,0 0,0 0,1 0,-1 1,0-1,0 1,0-1,0 1,0 0,0-1,0 1,0 0,-1 1,1-1,0 0,0 0,-1 1,1-1,-1 1,1-1,-1 1,0 0,0 0,0-1,0 1,0 0,0 0,0 0,0 0,-1 0,1 0,-1 0,0 0,1 1,-1-1,0 0,0 0,0 0,-1 0,1 0,0 0,-1 0,-31 95,28-88,-6 11,-19 49,29-68,-1 1,1-1,0 1,-1 0,1-1,0 1,0-1,0 1,0 0,0-1,0 1,0-1,1 1,-1-1,1 1,-1-1,1 1,-1-1,1 1,0-1,0 0,0 1,0-1,0 0,0 0,0 1,0-1,0 0,0 0,1 0,-1-1,0 1,1 0,-1 0,1-1,-1 1,1-1,0 1,73-13,-50 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1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0 124,'43'-5,"48"-6,18-7,-4 1,-12-2,-15 2,-18 4,-12 4,-12 4,-5-2,-9 5,-13 2,-8 2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0,'29'20,"24"5,7-1,4-4,-5-11,-2-6,-7-5,-2-1,-4-5,-4-1,-6 0,-2 3,-8 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9.5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1,'406'1,"-336"9,-69-10,1 0,0 1,0-1,-1 1,1 0,-1-1,1 1,0 0,-1 0,1 0,-1 0,0 0,1 0,-1 1,0-1,0 0,0 1,0-1,0 1,0-1,0 1,0-1,-1 1,1 0,0-1,-1 1,0 0,1 0,-1-1,0 1,0 0,0 0,0-1,0 1,0 2,-5 6,0 0,-1 0,0 0,0 0,-1-1,0 0,0-1,-1 1,-1-1,1-1,-1 0,0 0,-8 4,-5 6,-46 37,-159 142,178-125,48-70,0 1,0-1,0 1,0 0,0 0,1-1,-1 1,1 0,-1 0,1 0,0 0,-1-1,1 1,0 0,0 0,1 0,-1 0,0 0,1 0,-1-1,1 1,-1 0,1 0,0-1,0 1,0 0,0-1,0 1,0-1,0 1,0-1,1 1,-1-1,1 0,-1 0,1 0,-1 0,1 0,0 0,-1 0,1 0,1 0,15 2,1 0,0 0,0-2,0 0,1-2,-1 0,0-1,0-1,-1 0,11-5,93-29,-93 23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9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340 1,'29'397,"-30"-88,-24-139,23-146</inkml:trace>
  <inkml:trace contextRef="#ctx0" brushRef="#br0" timeOffset="245.297">1 875,'48'-5,"45"-1,16 0,-2 1,-8 2,-17 1,-17 1,-15 0,-11 1,-8 0,-4 5,-6 2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4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457 170,'-38'42,"3"3,1 0,3 2,1 2,3 1,-1 6,-9 15,2 2,4 1,3 1,3 1,4 2,3 0,3 1,4 1,3 0,4 0,3 0,4 0,5 13,-7-78,0-1,1 0,1 1,0-1,1 0,1 0,0-1,1 1,0-1,1-1,0 1,1-1,1 0,0-1,0 0,1 0,1-1,0 0,0-1,0 0,1-1,1-1,1 1,-3-2,-1-1,1 0,0-1,1 0,-1-1,0-1,1 1,0-2,0 1,-1-2,1 0,0 0,0-1,0 0,-1-1,1-1,0 0,-1 0,7-4,0-5</inkml:trace>
  <inkml:trace contextRef="#ctx0" brushRef="#br0" timeOffset="551.036">682 537,'0'795,"26"-569,-26-224,0 0,0 1,0-1,0 0,0 0,0 0,1 0,-1 0,1 1,-1-1,1 0,0 0,0 0,0 0,0-1,0 1,0 0,0 0,1-1,-1 1,1 0,-1-1,1 1,0-1,-1 0,1 0,0 0,0 0,0 0,0 0,0 0,0 0,0-1,0 1,0-1,1 0,-1 1,0-1,0 0,0 0,0-1,0 1,1 0,-1-1,0 1,0-1,0 0,0 1,0-1,0 0,0 0,0 0,0-1,84-103,-45 45,-23 36,-12 14,1 1,0-1,0 1,1 0,0 1,1 0,-1 0,1 1,1 0,0 0,0 1,0 1,10-4,-19 8,0 1,1 0,-1 0,1 0,-1 0,1 0,-1 0,1 0,-1 0,1 1,-1-1,1 0,-1 1,1 0,-1-1,0 1,0 0,1-1,-1 1,0 0,0 0,0 0,0 0,0 0,0 0,0 1,0-1,0 0,0 0,-1 1,1-1,0 0,-1 1,1-1,-1 1,0-1,1 1,-1 0,6 63,-6-60,-3 200,3-202,0 1,0 0,0-1,1 1,0-1,0 1,0-1,0 1,0-1,1 0,-1 1,1-1,0 0,0 0,0 0,0 0,0-1,1 1,0-1,-1 1,1-1,7 0</inkml:trace>
  <inkml:trace contextRef="#ctx0" brushRef="#br0" timeOffset="901.1">1359 1552,'44'-12,"0"-3,-1-1,0-2,-2-2,36-23,-72 41,0 0,0-1,0 0,0 0,0 0,-1 0,1-1,-1 0,0 0,0 0,0 0,-1-1,0 0,1 1,-2-1,1 0,0-1,-1 1,0 0,0-1,-1 1,0-1,0 1,0-1,0 0,-1 1,0-1,0 0,-1 0,1 1,-1-1,-1-1,1 5,-1 0,1 0,-1 0,0 0,1 1,-1-1,0 1,0-1,0 1,0 0,0 0,0 0,-1 0,1 0,0 0,0 0,-1 1,1-1,0 1,-1 0,1 0,-1 0,1 0,0 0,-1 0,1 1,-1-1,1 1,0-1,0 1,-1 0,-72 32,59-24,1 2,0 0,1 1,0 0,1 1,0 1,1 0,-8 12,15-19,0 1,0-1,0 1,1 0,1 0,-1 1,1-1,1 1,-1-1,2 1,-1 0,1 0,0 0,1 0,0 0,1 0,-1 0,3 9,2-10,-1 0,1-1,1 1,-1-1,1 0,0 0,1-1,0 1,0-2,0 1,1-1,0 0,0 0,0-1,0 0,1-1,-1 0,1 0,0-1,0 0,0 0,0-1,0 0,1-1,-1 0,0-1,0 1,0-2,0 1,0-1,4-2,12-2</inkml:trace>
  <inkml:trace contextRef="#ctx0" brushRef="#br0" timeOffset="1149.37">1923 1636,'-4'24,"2"4,7-9,3-12,-1-11,0-6</inkml:trace>
  <inkml:trace contextRef="#ctx0" brushRef="#br0" timeOffset="1397.015">2065 1185,'0'0</inkml:trace>
  <inkml:trace contextRef="#ctx0" brushRef="#br0" timeOffset="2448.721">2375 1326,'-31'13,"-1"1,1 1,1 2,1 1,1 2,0 0,-15 17,37-30,0 0,1 1,0 0,0 0,1 0,0 1,1-1,-1 1,2 0,-1 0,1 2,1-8,0-1,1 1,-1-1,1 1,-1-1,1 1,0 0,0-1,0 1,0 0,1-1,-1 1,1-1,-1 1,1-1,0 1,0-1,0 1,1-1,-1 0,0 0,1 1,-1-1,1 0,0 0,0-1,0 1,0 0,0-1,0 1,0-1,0 1,1-1,-1 0,1 0,-1 0,1 0,-1-1,1 1,0-1,10 0,0-2,0 0,-1 0,1-1,0 0,-1-1,0-1,0 0,-1-1,1 0,-1 0,0-2,-1 1,0-1,9-9,186-190,-134 161,-70 45,1 0,-1 0,1 1,0-1,-1 0,1 1,0 0,-1-1,1 1,0 0,0 0,-1 0,1 0,0 0,0 0,-1 1,1-1,0 1,-1-1,1 1,0-1,-1 1,1 0,-1 0,1 0,-1 0,0 0,1 0,-1 0,0 0,1 1,-1-1,0 1,0-1,0 0,-1 1,1 0,0-1,0 1,-1-1,1 1,-1 0,1-1,-1 2,6 144,-8-97,-4 5,-2 0,-2 0,-3-1,-2 0,-3-1,-2-1,-2-1,-9 14,16-36,-1 0,-2-1,0-1,-2 0,-11 9,31-35,0 0,0 0,-1 0,1 0,0 0,0 0,-1 0,1 0,0-1,-1 1,1 0,-1 0,1 0,-1-1,0 1,1 0,-1-1,0 1,1 0,-1-1,0 1,0-1,0 1,1-1,-1 1,0-1,0 0,0 0,0 1,0-1,0 0,0 0,0 0,0 0,1 0,-1 0,0 0,0 0,0 0,0 0,0-1,0 1,0 0,0-1,0 1,1-1,-1 1,0-1,0 1,0-1,1 1,-1-1,0 0,1 1,-1-1,1 0,-1 0,1 1,-1-1,1 0,-1 0,1 0,0 0,71-146,17-42,27-95,83-264,-67 240,-130 293,-22 49,15-24,-21 40,3 1,1 1,3 1,2 0,3 2,0 9,7-31,1 1,2 0,2 0,1 0,1 1,1-22,0-1,1 0,1 0,0 0,0 0,2 0,-1-1,1 1,1-1,0 0,0 0,1-1,1 1,0-1,7 7,-11-14,0 0,1 0,-1 0,1 0,0-1,0 1,0-1,0 0,0-1,0 1,1-1,-1 1,1-1,-1-1,1 1,-1-1,1 1,-1-1,1 0,-1-1,1 1,-1-1,1 0,-1 0,1-1,-1 1,0-1,0 0,2-1,115-80,-108 72,51-34,-63 46,1 0,-1 0,0 0,0 0,0 0,0 1,0-1,0 0,0 0,0 1,0-1,0 1,-1-1,1 1,-1-1,1 1,-1-1,1 1,-1-1,0 1,0-1,0 1,0 0,0-1,0 1,0-1,0 1,-1-1,1 1,-1-1,1 1,-1-1,0 1,1-1,-1 1,-1 0,-2 10,-16 79,20-89,0 1,0 0,0 0,1 0,-1 0,1-1,-1 1,1 0,0-1,0 1,0 0,1-1,-1 1,1-1,-1 0,1 1,0-1,0 0,0 0,0 0,0 0,0-1,0 1,1 0,-1-1,1 0,-1 0,1 1,0-1,2 0,3-1,0 0,0 0,1-1,-1 0,0 0,0-1,0 0,0-1,0 0,-1 0,1-1,-1 0,0 0,0 0,0-1,0 0,-1 0,0-1,0 0,-1 0,1-1,-1 1,-1-1,1 0,0-1,17-18,8-12,-2-1,-1-2,-2 0,-3-2,-1 0,-2-2,6-21,111-362,-79 200,-56 226,0 0,-1 0,1 0,-1 1,1-1,-1 0,0 0,0 0,0 0,0 0,0 0,0 0,0 0,-1 1,1-1,-1 0,1 0,-1 0,0 1,1-1,-1 0,0 1,0-1,-1 0,1 1,0 0,0-1,-1 1,1 0,-1-1,1 1,-1 0,1 0,-1 0,0 0,1 1,-1-1,0 0,0 1,0-1,0 1,1 0,-1-1,0 1,0 0,0 0,0 0,0 1,0-1,0 0,-11 6,0 0,1 0,-1 2,1-1,1 1,0 1,0 0,1 1,0 0,0 0,1 1,0 0,1 1,1 0,-3 5,-2 5,1-1,1 1,1 1,2 0,0 0,1 1,1-1,1 1,1 1,1-1,2 0,0 0,2 1,0-1,2 0,0-1,2 1,0-1,6 11,90 267,-82-162,-20-139,-1 0,1 0,0 1,-1-1,1 0,0 1,-1-1,1 1,0-1,0 0,-1 1,1-1,0 1,0-1,0 1,0-1,0 0,0 1,-1-1,1 1,0-1,0 1,0-1,1 1,-1-1,0 1,0-1,0 1,0-1,0 0,0 1,1-1,-1 1,0-1,0 0,1 1,-1-1,0 0,1 1,-1-1,0 0,1 1,-1-1,0 0,1 1,-1-1,1 0,-1 0,1 0,-1 0,0 1,1-1,-1 0,1 0,-1 0,1 0,-1 0,1 0,-1 0,1 0,-1 0,0 0,1 0,-1-1,1 1,-1 0,6-11</inkml:trace>
  <inkml:trace contextRef="#ctx0" brushRef="#br0" timeOffset="2704.114">3307 1016,'48'-5,"39"-6,16-2,-1 2,-8 3,-16 2,-10 3,-13 1,-11 2,-8 0,-5 0,-3 1,-7-6,-7 0</inkml:trace>
  <inkml:trace contextRef="#ctx0" brushRef="#br0" timeOffset="2935.092">4012 0,'59'73,"-3"2,-3 3,-4 1,-4 3,-2 2,4 24,-33-62,-3 1,-2-1,-2 2,-2-1,-2 1,-2 0,-2-1,-3 1,-1-1,-2 1,-3-2,-1 1,-3-2,-1 1,-3-2,-1 0,-2-2,-3 0,0-1,-3-1,-22 24,12-25,-2-2,-1-1,-2-2,-1-2,-1-2,-2-2,-1-2,-1-2,-2-2,-37 11,45-16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1.1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370 143,'-16'9,"-1"2,1 0,1 1,0 0,0 1,1 1,1 0,1 1,0 1,1 0,0 0,-7 16,-5 15,2 1,2 0,2 2,0 11,-8 33,4 1,5 1,4 1,4 0,4 66,3-136,1 0,2 1,0-1,2 0,2 0,0 0,1 0,2-1,1-1,0 1,2-2,1 1,1-2,1 0,2-1,0 0,9 8,-19-23,-6-5,0 0,0 0,1 1,-1-1,1 0,-1-1,1 1,0 0,0 0,-1-1,1 1,0-1,0 1,1-1,-1 0,0 0,0 0,1 0,-1 0,0-1,1 1,-1-1,1 1,-1-1,1 0,-1 0,1 0,-1 0,1 0,-1-1,0 1,1-1,-1 0,1 0,-1 0,0 0,0 0,1 0,-1 0,0-1,1 0,19-44,-12 22</inkml:trace>
  <inkml:trace contextRef="#ctx0" brushRef="#br0" timeOffset="570.859">569 481,'-57'583,"57"-315,17-187,5-107,-12-3,1 1,1 0,1 0,2 2,1 0,1 0,1 2,12-13,-24 30,11-12,1 1,0 0,1 1,1 1,1 1,0 0,1 2,1 1,9-4,-30 15,0 0,0 0,0 0,1 0,-1 0,0 1,1-1,-1 1,0-1,1 1,-1 0,1 0,-1 0,1 0,-1 1,0-1,1 1,-1-1,0 1,1 0,-1 0,0 0,0 0,0 0,0 1,0-1,0 1,0-1,0 1,0 0,-1-1,1 1,-1 0,1 0,-1 0,0 0,0 1,0-1,0 0,0 0,0 1,-1-1,1 0,-1 1,1 1,0 17,0 0,-1 0,-2-1,0 1,-1 0,0-1,-2 0,-1 0,0 0,-2 0,0-1,-1 0,-1-1,0 0,-2-1,0 0,-1 0,0-2,-10 9,17-17,-1 1,0-1,0-1,0 0,-1 0,0 0,-1-1,1 0,-1 0,0-1,0 0,0-1,0 0,-1-1,1 0,-1 0,0-1,1 0,-1 0,-6-2,-15-23,23 8</inkml:trace>
  <inkml:trace contextRef="#ctx0" brushRef="#br0" timeOffset="983.074">1415 1017,'-29'14,"1"2,1 1,1 1,0 1,1 1,1 1,1 1,1 1,-14 21,34-41,0 0,0 0,0 1,0-1,1 1,-1-1,1 1,0 0,1-1,-1 1,0 0,1 0,0-1,0 1,0 0,0 0,1-1,-1 1,1 0,0 0,0-1,1 1,-1-1,1 1,-1-1,1 0,0 1,0-1,1 0,-1 0,1 0,-1-1,1 1,0-1,0 1,0-1,0 0,1 0,-1 0,1-1,-1 1,1-1,-1 0,1 0,0 0,-1 0,1-1,3 1,3-1,1 0,0 0,-1-1,1 0,-1-1,1 0,-1-1,0 0,0-1,0 0,0 0,-1-1,1 0,-1-1,-1 0,1 0,4-6,137-135,-149 146,-1 0,1 1,-1-1,1 0,0 1,-1-1,1 1,-1-1,1 1,0-1,0 1,-1 0,1-1,0 1,0 0,0-1,-1 1,1 0,0 0,0 0,0 0,0 0,-1 0,1 0,0 0,0 0,0 0,-1 0,1 1,0-1,0 0,0 0,-1 1,1-1,0 1,0-1,-1 1,1-1,0 1,-1-1,1 1,-1-1,1 1,-1 0,1 0,-1-1,1 1,-1 0,0-1,1 1,-1 0,0 0,0 0,1 0,-1-1,0 1,0 0,0 0,0 0,4 59,-4-55,-1 3,1 0,0 0,1-1,0 1,0 0,1-1,-1 1,2-1,-1 0,1 1,3 5,5 1</inkml:trace>
  <inkml:trace contextRef="#ctx0" brushRef="#br0" timeOffset="1552.337">2149 961,'-32'11,"1"2,0 1,1 2,1 1,0 1,1 1,-15 15,42-34,0 1,0-1,0 1,-1 0,1-1,0 1,0 0,0 0,0-1,0 1,0 0,0 0,0 0,1 0,-1 0,0 0,1 1,-1-1,0 0,1 0,0 0,-1 1,1-1,0 0,-1 1,1-1,0 0,0 1,0-1,0 0,0 0,1 1,-1-1,0 0,0 1,1-1,-1 0,1 0,-1 0,1 1,0-1,-1 0,1 0,0 0,0 0,0 0,0 0,0 0,0 0,0-1,0 1,0 0,0-1,0 1,1 0,-1-1,0 0,0 1,1-1,-1 0,0 1,0-1,1 0,-1 0,0 0,2 0,16 2,79 21,-95-22,-1 0,1 0,-1 0,0 0,0 1,0-1,1 1,-1 0,-1-1,1 1,0 0,0 0,-1 0,1 0,-1 0,1 1,-1-1,0 0,0 1,0-1,0 1,-1-1,1 1,-1-1,1 1,-1 0,0-1,0 1,0-1,0 1,-1 0,1-1,0 1,-1-1,0 2,-4 6,0 0,-1 0,0-1,0 0,-1 0,-1 0,1-1,-1 0,0-1,-1 0,0 0,0 0,-1-1,1-1,-1 0,0 0,-1-1,1 0,-11 2,0-2</inkml:trace>
  <inkml:trace contextRef="#ctx0" brushRef="#br0" timeOffset="1904.871">2177 1328,'28'-6,"0"-1,-1-1,0-2,-1 0,0-2,-1 0,0-2,-1-1,0-1,-2-1,0-1,3-4,4-45,-28 65,-1 1,0-1,0 0,0 1,0-1,-1 0,1 1,0-1,-1 1,1-1,-1 0,1 1,-1-1,0 1,0 0,0-1,1 1,-1 0,-1-1,1 1,0 0,0 0,0 0,-1 0,1 0,0 0,-1 0,1 0,-1 1,1-1,-1 0,1 1,-1 0,0-1,1 1,-1 0,0 0,1 0,-1 0,1 0,-1 0,-1 0,-4 1,0 0,0 0,0 0,0 1,1 0,-1 1,1-1,-1 1,1 0,0 1,0 0,0 0,1 0,-1 0,1 1,0 0,0 0,1 1,-2 1,-70 117,70-112,1 1,0 0,1 0,0 1,1-1,0 1,1-1,1 1,0 0,1 0,1 11,0-20,-1 0,1 1,0-1,1 0,-1 0,1 0,0 0,0 0,0 0,1-1,0 1,0-1,0 0,0 0,1 0,0 0,-1 0,1-1,1 1,-1-1,0 0,1-1,0 1,-1-1,1 0,0 0,0 0,0-1,1 0,-1 0,2 0,2 0,1-1,-1 0,0 0,0-1,1 0,-1-1,0 0,0 0,-1-1,1 0,0-1,-1 0,17-9</inkml:trace>
  <inkml:trace contextRef="#ctx0" brushRef="#br0" timeOffset="2338.675">2769 1,'98'168,"-7"5,12 51,-87-191,-1 0,-2 1,-2 1,0 0,-3 0,-1 1,-1 0,-2 0,-2 0,-1 1,-2-1,-1 1,-2-1,-7 24,-5-10,-3-1,-2-1,-2-1,-2-1,-10 12,14-26,0-1,-3-1,0-2,-1 0,-2-2,-1 0,-1-2,-1-1,-1-2,-24 13,30-21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5.2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31,'56'0,"144"-11,-145 2,0 3,1 3,-1 2,5 2,-29-1,31 12,-56-6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5.4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1,'34'0,"30"0,9 0,-3 0,-9 0,-10 0,-8 0,-8 0,-4 0,-2 0,-8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0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72,'184'-55,"-117"41,-6 11,-60 3,0 0,0 1,0-1,0 0,0 1,0-1,0 1,0-1,0 1,0-1,0 1,-1 0,1-1,0 1,0 0,-1 0,1 0,0-1,-1 1,1 0,-1 0,1 0,-1 0,1 0,-1 0,0 0,0 0,1 0,-1 0,0 0,0 0,0 0,0 1,0-1,0 0,-1 0,1 0,0 0,0 0,-1 0,1 0,0 0,-1 0,1 0,-1 0,0-1,1 1,-1 0,0 0,1 0,-1-1,0 1,0 0,0-1,-84 111,-45 33,123-131,4-11,0 1,1 0,-1 0,1 0,0 0,0 1,0-1,0 1,1-1,-1 1,1-1,0 1,0 0,0 0,1-1,-1 1,1 0,0 0,0 0,0 0,1 0,0 0,-1-1,1 1,0 0,1-1,-1 1,0 0,1-1,0 0,0 1,0-1,1 0,0 1,7 2,1-1,1 0,-1 0,1-2,0 1,0-1,0-1,0 0,0-1,0 0,1-1,-1 0,0-1,10-2,72-20,-74 19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7.5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227 1,'17'56,"-10"-12,-2 1,-2-1,-2 1,-4 32,1 9,2-2,0-60</inkml:trace>
  <inkml:trace contextRef="#ctx0" brushRef="#br0" timeOffset="1602.29">1 650,'34'-4,"25"-8,7 0,3 1,-7-2,-3 0,-7 4,-3 2,-6 3,-4 2,-4 2,-4 0,-11 0,-15 6,-7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0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0 311,'16'2,"1"-1,-1 0,1-1,-1-1,1 0,-1-1,0-1,0-1,0 0,0-1,-1 0,0-2,0 0,7-4,-13 6,-1 0,1-1,-1 0,0-1,-1 0,0 0,0 0,0-1,-1 0,0 0,-1-1,1 1,-2-1,1 0,-1-1,-1 1,0-1,0 0,-1 1,0-1,0 0,-1-1,-1 1,0 0,0 8,0 0,1-1,-2 1,1 0,0 0,0 0,-1 0,1 0,-1-1,0 1,1 0,-1 0,0 0,0 0,0 1,-1-1,1 0,0 0,-1 1,1-1,-1 1,0-1,1 1,-1 0,0-1,0 1,0 0,0 0,0 0,0 1,0-1,0 0,0 1,0-1,0 1,-1 0,1 0,0 0,-2 0,-81 28,72-19,-1 1,1 0,1 1,0 0,0 1,1 0,1 1,0 0,1 0,0 1,1 1,1-1,0 1,1 0,0 1,1 0,-2 13,8-22,0 0,0-1,1 1,-1-1,1 1,1-1,-1 0,1 0,0 0,1 0,-1-1,1 1,0-1,1 0,-1 0,1 0,0 0,0-1,0 0,1 0,-1-1,1 1,0-1,0 0,1-1,-1 0,0 0,1 0,-1 0,1-1,0 0,-1-1,1 0,0 0,-1 0,1-1,0 1,-1-2,5 0,47-8,-33 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4.1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64 1,'12'9,"0"1,-1 1,0 0,0 0,-1 1,0 0,-1 1,-1 0,0 0,-1 1,0 0,-1 1,-1-1,0 1,-1 0,-1 0,0 1,-1-1,0 0,-2 1,1 0,-2 4,1 15,-1 1,-2 0,-1-1,-2 0,-1 0,-2 0,-1-1,-2 0,-1-1,-2 0,-6 8,-71 93,76-116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5.4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207 1,'-25'33,"1"1,2 1,1 1,2 1,2 1,1 0,2 1,2 1,1 0,2 1,1 11,4-23,1 1,2-1,1 0,1 0,1 1,2-1,1-1,1 1,2-1,1 0,1 0,1-1,1-1,11 18,-12-28,0-1,0 0,2 0,0-1,0-1,2 0,3 2,-3-8,-3-5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1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682 169,'-29'73,"-152"262,12-45,60-143,98-134</inkml:trace>
  <inkml:trace contextRef="#ctx0" brushRef="#br0" timeOffset="529.508">173 311,'113'116,"18"21,-75-75,74 103,-30-13,-91-133,-4-5</inkml:trace>
  <inkml:trace contextRef="#ctx0" brushRef="#br0" timeOffset="3612.411">89 0,'-25'88,"5"1,4 0,3 1,4 0,4 43,9 257,28-231,-29-152,0 0,0 0,0 0,1 0,0 0,1-1,-1 0,1 0,1 0,-1-1,1 1,0-1,0 0,0-1,0 0,1 0,0 0,0-1,3 1,13 3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7.2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1 227,'21'114,"-2"161,-8-162,-5 1,-6 47,-1-129,1-20</inkml:trace>
  <inkml:trace contextRef="#ctx0" brushRef="#br0" timeOffset="552.063">395 396,'-231'247,"203"-225,26-21,0-1,0 1,0 0,0 0,0 0,0 0,0 0,0 0,0 1,1-1,-1 1,0-1,1 1,-1-1,1 1,0 0,-1 0,1 0,0 0,0 0,0 0,1 0,-1 0,0 0,1 0,-1 1,1-1,0 0,0 0,0 0,0 1,0-1,0 0,1 0,-1 0,1 1,-1-1,1 0,0 0,0 0,0 0,0 0,7 7,0 0,1-1,0 0,1-1,-1 0,2 0,-1-1,0-1,12 5,24 15,-28-14,-1-2,-1 1,1 1,-2 0,1 1,-2 1,0 1,8 9,4 34,-18-41</inkml:trace>
  <inkml:trace contextRef="#ctx0" brushRef="#br0" timeOffset="935.535">1073 284,'-179'343,"152"-294,-2-1,-2-1,-2-2,-7 5,-55 35,76-77</inkml:trace>
  <inkml:trace contextRef="#ctx0" brushRef="#br0" timeOffset="1298.014">649 311,'3'22,"0"-1,1 0,1 0,1 0,1-1,1 0,0 0,2-1,0 0,3 2,7 9,1 0,2-2,1 0,21 18,17 20,-36-38,-2 1,-1 1,-1 1,-1 1,-2 1,-2 1,7 19,-19-41</inkml:trace>
  <inkml:trace contextRef="#ctx0" brushRef="#br0" timeOffset="1703.58">1469 1,'107'277,"23"94,-126-353,0 0,-1 1,0-1,-2 1,0 0,-1 0,-1 0,-1-1,-1 1,0-1,-1 1,-1-1,-1 0,-1-1,0 0,-1 0,-1 0,0-1,-1 0,-1-1,-1 0,0-1,-1 0,0-1,-4 2,2-5,0-1,-1-1,-1-1,1 0,-1 0,-1-2,1 0,-3-1,-33 11,31-9,2-1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8.9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471 222,'-36'66,"3"2,3 1,3 2,2 1,-4 35,-21 61,-68 154,111-305,-6 15,-1 0,-1-1,-2-1,-1 0,-8 7,14-29,19-34,-5 20,91-250,12 5,105-181,-44 97,-128 262,-37 73,0 0,-1-1,1 1,0 0,-1-1,1 1,0 0,-1 0,1 0,0-1,0 1,-1 0,1 0,0 0,0 0,-1 0,1 0,0 1,0-1,-1 0,1 0,0 1,0-1,-1 0,1 0,0 1,-1-1,1 1,-1-1,1 1,-1-1,1 1,0-1,-1 1,0 0,1-1,-1 1,1-1,-1 1,0 0,1 0,-1-1,0 1,0 0,0-1,1 1,-1 0,0 0,0-1,0 1,0 0,0 0,-1-1,1 1,0 0,0 0,0-1,-1 1,1 0,0-1,-1 1,1 0,0-1,-1 1,1 0,-1-1,1 1,-1 0,1-1,-12 319,-1-116,14-132,2 1,4-1,3 0,3 0,11 32,7 15,-31-118,-1-1,1 1,0 0,-1 0,1-1,-1 1,1 0,-1 0,1 0,-1 0,1 0,-1 0,1-1,-1 1,1 0,-1 0,1 1,-1-1,1 0,-1 0,1 0,-1 0,1 0,-1 0,1 1,-1-1,1 0,0 0,-1 1,1-1,-1 0,1 1,0-1,-1 0,1 1,0-1,-1 1,1-1,0 0,0 1,-1-1,1 1,0-1,0 1,0-1,0 1,0-1,0 1,-1-1,1 1,0-1,0 1,1-1,-1 1,0-1,0 1,0-1,0 1,0-1,0 1,1-1,-1 1,-40-35,33 28,-326-337,265 267,65 64,7 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9.3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61 249,'-20'91,"3"1,5 0,2 25,10-117,-1-60,1 0,4 1,2 0,2 0,3 0,3 1,2 1,5-5,33-46,-32 110,-13 9</inkml:trace>
  <inkml:trace contextRef="#ctx0" brushRef="#br0" timeOffset="364.741">428 277,'14'-14,"11"-9,-2-1,-1 0,0-2,-2 0,-1-2,9-18,-28 20,-28 41,6 6,2 2,0 1,2 1,0 0,2 1,1 1,1 0,1 1,2 1,-5 17,13-41,1-1,0 1,0 0,0 0,0 0,1 0,0 0,0 0,0 0,1 0,0 0,-1 0,2 0,-1 0,1 1,0-1,0 0,0 0,0 0,1 0,0-1,0 1,1 0,-1-1,1 0,0 1,0-1,0 0,1 0,-1-1,1 1,0-1,0 0,0 0,1 0,12 2,0-1,1 0,-1-1,1-1,0-1,0-1,0 0,0-1,-1-1,3-1,-3-1,-1 0,-1-1,1 0,-1-2,0 1,0-2,-1 0,1-1,2-2</inkml:trace>
  <inkml:trace contextRef="#ctx0" brushRef="#br0" timeOffset="680.228">1020 220,'7'-13,"-2"0,0 0,0-1,-1 0,0 0,-2 0,1 0,-2 0,0-11,-1 24,0 0,0 0,0 0,0 0,0 0,0 0,0 0,0 1,-1-1,1 0,0 0,-1 0,1 0,0 1,-1-1,1 0,-1 0,1 1,-1-1,0 0,1 1,-1-1,0 1,1-1,-1 1,0-1,0 1,0-1,1 1,-1 0,0-1,0 1,0 0,0 0,0 0,0-1,1 1,-1 0,0 0,0 0,0 1,0-1,0 0,0 0,0 0,1 1,-1-1,0 0,0 1,0-1,1 1,-1-1,0 1,0-1,1 1,-1 0,0-1,1 1,-1 0,-48 38,47-37,-25 24,1 2,2 1,1 1,-18 28,12 25,29-81,-1 0,1 0,0 0,0 0,0 1,0-1,1 0,-1 0,0 0,1 0,-1 0,1 0,0 0,0 0,0 0,0-1,0 1,0 0,0 0,1-1,-1 1,1-1,-1 1,1-1,-1 0,1 0,0 1,0-1,0 0,-1 0,1-1,0 1,0 0,0-1,0 1,0-1,1 0,-1 1,2-1,11-1,1-1,0-1,-1 0,0-1,1-1,-1 0,-1-1,1 0,-1-1,-1-1,1-1,7-5,237-159,-258 172,1 0,0 0,0 0,0 0,0 0,-1 1,1-1,0 0,1 0,-1 1,0-1,0 1,0-1,0 1,0-1,1 1,-1 0,0 0,0 0,1-1,-1 1,0 0,0 0,0 1,1-1,-1 0,0 0,0 1,1-1,-1 0,0 1,0-1,0 1,0 0,0-1,0 1,0 0,0 0,0 0,0-1,0 1,0 0,-1 0,1 0,0 0,-1 0,1 1,-1-1,1 0,-1 0,1 0,-1 0,0 1,0-1,0 0,1 0,-1 1,0-1,0 0,-1 0,1 1,0-1,0 0,-1 0,1 0,-1 2,-9 62,6-48,1 0,0 0,2 0,0 0,1 1,0-1,2 0,1 9,-1-20,1 1,0 0,0-1,0 0,1 0,0 0,1 0,-1 0,1-1,0 0,0 0,1 0,-1-1,1 0,0 0,0 0,0-1,1 0,-1 0,1 0,0-1,0 0,0 0,0-1,0 0,0 0,0-1,1 0,19 2</inkml:trace>
  <inkml:trace contextRef="#ctx0" brushRef="#br0" timeOffset="1799.785">569 136,'2'-2,"-1"1,1 0,0 0,0 0,0 0,0 0,0 0,0 0,0 1,0-1,0 1,0-1,0 1,0 0,0 0,1 0,-1 0,0 0,0 1,0-1,0 0,0 1,0 0,0-1,0 1,0 0,0 0,0 0,0 0,-1 1,1-1,0 0,-1 1,1-1,-1 1,1 0,-1-1,0 1,0 0,0 0,0 0,0 0,0 0,0 0,-1 0,1 2,2 7,0 0,-1 1,0-1,-1 0,-1 1,0-1,0 1,-1-1,-1 1,0-1,0 0,-1 1,0-1,-1-1,-1 1,1-1,-2 1,1-1,-1-1,-1 1,0-1,0 0,-1-1,0 1,-1-2,1 1,-1-1,-1 0,0-1,1 0,-2-1,1 0,-1-1,1 0,-1 0,-3 0,-10-3,5-4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1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134 833,'-22'32,"2"2,1 0,2 1,1 0,2 2,-1 9,13-40,0 0,0 1,0-1,1 0,0 1,1 0,-1-1,1 1,0-1,1 1,-1 0,2-1,-1 1,1-1,-1 0,2 1,-1-1,1 0,0 0,0-1,0 1,1-1,4 6,-4-11,-1 1,1 0,-1-1,1 0,-1 0,1 0,-1 0,1-1,-1 1,1-1,-1 0,1 0,-1 0,0-1,0 1,1-1,-1 1,0-1,0 0,-1 0,1-1,0 1,-1-1,1 1,-1-1,0 0,0 0,0 0,1-2,1 1,15-18,-1 0,0-2,-2 0,-1-1,-1 0,-1-1,-1-1,-2 0,0-1,-2 0,-1 0,-1-1,-2 1,-1-1,-1 0,-1-23,-1 29,1 16,0 1,-1-1,0 1,0-1,0 1,-1-1,0 1,0-1,0 1,-1 0,0 0,-1 0,1 0,-1 0,-3-5,4 10,1 0,-1 0,1 1,-1-1,0 0,1 1,-1 0,1-1,-1 1,0 0,1 0,-1 0,0 0,1 0,-1 0,0 0,1 1,-1-1,0 1,1-1,-1 1,1 0,-1-1,1 1,-1 0,1 0,0 0,-1 0,1 0,0 0,0 1,0-1,0 0,0 1,0-1,-1 1,-25 55,27-56,0 0,0 0,0-1,0 1,0 0,0 0,1-1,-1 1,0 0,0 0,1-1,-1 1,1 0,-1-1,1 1,-1 0,1-1,-1 1,1-1,-1 1,1-1,0 1,-1-1,1 1,0-1,-1 1,1-1,0 0,0 0,-1 1,1-1,0 0,0 0,0 0,-1 0,1 0,0 0,0 0,0 0,-1 0,1 0,0-1,0 1,0 0,-1 0,1-1,0 1,-1 0,1-1,0 1,0-1,38-21,85-108,-96 95,1 1,-2 0,-1-2,-1-1,-3 0,0-2,-3-1,-2 0,-1-1,-2-1,-2-1,1-8,-9 33,-4 47,0-14,8 265,12-1,12-1,13 3,-16-93,2 137,-28-263,-3 0,-3-1,-3 1,-2-1,-3 0,-3-1,-8 20,17-62,-1 0,0-1,-2 0,0-1,0 1,-2-1,0-1,-1 0,0 0,-1-1,-10 8,20-20,0-1,0 0,0 1,0-1,-1 0,1 0,0 0,-1-1,1 1,0 0,-1-1,1 0,-1 1,1-1,-1 0,1 0,-1-1,1 1,-1 0,1-1,-1 1,1-1,0 0,-1 0,1 0,0 0,0 0,0-1,0 1,0-1,0 1,0-1,0 0,1 1,-1-1,0 0,1 0,0 0,-2-2,-41-92,36 62,2 1,1-1,1 0,2 0,1 0,2 0,1 0,2 0,7-29,10-25,4 2,4 1,7-9,-16 44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311 170,'0'105,"0"147,17 69,12-118,-11-110,-18-82</inkml:trace>
  <inkml:trace contextRef="#ctx0" brushRef="#br0" timeOffset="245.365">0 762,'44'-10,"37"-8,10-5,0 1,-6 4,-14 0,-13 4,-12 4,-9 3,-6-1,-3 0,-7 6,-7 5</inkml:trace>
  <inkml:trace contextRef="#ctx0" brushRef="#br0" timeOffset="500.328">706 1044,'11'87,"-19"-113,5-13,2 1,1 0,2-1,1 1,3 0,1 0,1 1,2 0,2 0,1 1,2 1,2 0,1 1,14-19,-31 50,1 0,1-1,-1 1,0 0,1 0,-1 0,1 0,0 1,0-1,0 1,1 0,-1-1,0 2,1-1,-1 0,1 1,3-2,8 3</inkml:trace>
  <inkml:trace contextRef="#ctx0" brushRef="#br0" timeOffset="712.066">1299 847,'-5'33,"-1"22,4 0,9-9,6-11,2-18,3-16,-1-8</inkml:trace>
  <inkml:trace contextRef="#ctx0" brushRef="#br0" timeOffset="861.592">1186 395,'0'0</inkml:trace>
  <inkml:trace contextRef="#ctx0" brushRef="#br0" timeOffset="1534.315">1863 648,'-21'2,"0"0,1 1,-1 1,1 1,0 1,0 1,1 1,0 0,0 1,1 1,0 1,0 1,2 0,-1 1,-12 14,25-20,0-1,0 1,0 1,1-1,0 0,0 1,1 0,0-1,1 1,-1 0,1 0,1 0,0 0,0 0,0 0,1 0,0 0,1 0,0-1,0 1,1 0,1-4,0 0,1 0,-1-1,1 1,0-1,0-1,0 1,0 0,1-1,-1 0,1-1,-1 1,1-1,0 0,-1 0,1-1,0 0,0 0,-1 0,1 0,0-1,0 0,-1-1,1 1,-1-1,1 0,-1 0,0-1,0 1,3-3,11-5,-1-1,0-1,-1 0,-1-2,0 0,0 0,-2-2,0 0,0 0,8-16,56-85,-77 116,-1 0,0 0,0 0,1 1,-1-1,0 0,1 0,-1 1,1-1,-1 0,1 1,0-1,-1 1,1-1,-1 0,1 1,0 0,0-1,-1 1,1-1,0 1,0 0,-1-1,1 1,0 0,0 0,0 0,0 0,-1 0,1 0,0 0,0 0,0 0,0 0,-1 0,1 0,0 0,0 1,0-1,-1 0,1 1,0-1,0 1,-1-1,1 1,0-1,-1 1,1-1,-1 1,1 0,-1-1,1 1,-1 0,1-1,-1 1,1 0,-1 0,0-1,1 1,-1 0,0 0,0 0,0-1,0 1,0 0,0 0,0 1,11 59,-10-43,1 0,0-1,1 0,1 1,1-1,0-1,1 1,5 8,-10-23,0 0,0 0,1 0,-1 0,0 0,1 0,0 0,-1-1,1 1,0 0,0-1,0 0,0 1,0-1,0 0,0 0,0 0,1 0,-1-1,0 1,0-1,1 1,-1-1,1 0,-1 0,0 0,1 0,-1 0,0 0,1-1,-1 1,0-1,1 0,-1 0,0 1,0-2,0 1,0 0,2-1,73-62,-31 11,-35 38,0 1,1 0,1 1,0 0,1 1,0 1,1 0,0 1,1 0,2 1,-17 8,1 0,-1 0,0 1,1-1,-1 1,1-1,-1 1,1-1,-1 1,1 0,-1 0,1 0,-1 0,1 0,-1 0,1 0,0 1,-1-1,1 0,-1 1,0-1,1 1,-1 0,1-1,-1 1,0 0,1 0,-1 0,0 0,0 0,0 0,0 0,0 0,0 1,0-1,0 0,-1 1,1-1,0 1,11 66,-9-37,-3-28,0 0,0-1,1 1,-1 0,1 0,0-1,0 1,0 0,0-1,0 1,1-1,-1 1,1-1,-1 0,1 0,0 1,0-1,0-1,0 1,0 0,1 0,-1-1,0 1,1-1,-1 0,1 0,0 0,-1 0,1 0,0 0,-1-1,1 1,0-1,0 0,0 0,0 0,-1 0,1 0,0-1,0 1,-1-1,1 0,2-1,16-7,-1-1,0-2,-1 0,0 0,-1-2,8-8,108-66,-132 87,-1 0,0 0,0 0,1 0,-1 0,0 1,1-1,-1 0,1 1,-1-1,1 1,-1 0,1-1,-1 1,1 0,-1 0,1 0,-1 0,1 0,0 0,-1 1,1-1,-1 0,1 1,-1-1,1 1,-1-1,0 1,1 0,-1 0,0 0,1 0,-1 0,0 0,0 0,0 0,0 0,0 0,0 1,0-1,0 0,0 1,-1-1,1 1,-1-1,1 0,-1 1,1 0,-16 80,13-75,-1 0,1 0,0 0,1 0,-1 0,1 0,1 0,0 1,0-1,0 0,1 0,0 0,0 0,1 2,7 10</inkml:trace>
  <inkml:trace contextRef="#ctx0" brushRef="#br0" timeOffset="2563.169">3303 677,'-5'-2,"1"1,-1-1,0 1,0 0,0 0,0 0,1 1,-1 0,0 0,0 0,0 0,0 1,0 0,0 0,0 0,0 1,1-1,-1 1,1 0,-1 1,1-1,0 1,0-1,0 2,0-1,0 0,1 1,-3 2,-3 3,0 1,1 0,0 0,1 1,0 0,0 0,2 0,-1 1,1 0,1 0,0 0,0 4,3-14,1 0,-1 1,1-1,0 0,-1 1,1-1,0 1,0-1,1 0,-1 1,0-1,1 0,0 1,-1-1,1 0,0 0,0 0,0 0,0 0,1 0,-1 0,1 0,-1 0,1 0,-1-1,1 1,0 0,0-1,0 0,0 1,0-1,0 0,0 0,0 0,1-1,-1 1,0 0,0-1,2 1,2 0,1-1,-1 1,0-1,1 0,-1 0,0-1,1 0,-1 0,0-1,0 0,0 0,0 0,0 0,3-3,101-96,6-27,-115 127,0 0,0 0,0-1,0 1,0 0,0 0,0 0,1 1,-1-1,0 0,1 0,-1 1,1-1,-1 1,1-1,-1 1,1-1,-1 1,1 0,-1 0,1 0,-1 0,1 0,-1 0,1 0,-1 1,1-1,-1 0,1 1,-1-1,1 1,-1 0,0-1,1 1,-1 0,0 0,1 0,-1 0,0 0,0 0,0 0,0 0,0 1,0-1,0 0,-1 1,1-1,0 0,-1 1,1-1,-1 1,1-1,-1 1,0-1,0 1,0 1,14 45,-2 2,-3-1,-1 1,-1 32,1-1,-7-37,-2-1,-1 0,-3 0,-1 0,-2-1,-3 0,0 0,-3-1,-10 19,21-49,-1 1,0-1,-1 0,0-1,-1 1,0-1,0 0,-1 0,0-1,-1 0,0 0,-1-1,1 0,-2 0,1-1,-1-1,0 1,0-1,-1-1,-5 2,13-7,-1-1,0 1,1-1,-1 0,1 0,-1 0,1 0,-1 0,1-1,0 0,-1 0,1 0,0 0,0 0,1 0,-1-1,0 0,1 1,0-1,-1 0,1 0,0 0,1 0,-1-1,0 1,1 0,0-1,0 1,0-1,0 0,0 1,1-1,0 1,-1-1,1 0,1 0,-1 1,1-1,0-3,7-28,3-1,0 1,2 1,2 0,1 1,2 1,0 0,3 1,3-3,-8 11,155-221,23-8,109-150,-288 383,-1 0,-1-1,0-1,-2 0,0-1,-2 0,0 0,-1-1,-2 0,0-1,0-8,-6 30,0 0,0-1,0 1,0 0,0 0,0-1,0 1,-1 0,1 0,-1 0,0 0,0 0,1-1,-1 2,-1-1,1 0,0 0,0 0,-1 0,1 1,-1-1,1 0,-1 1,0 0,0-1,0 1,1 0,-1 0,0 0,-1 0,1 0,0 1,0-1,0 0,0 1,0 0,-1-1,1 1,0 0,0 0,-1 1,1-1,0 0,0 1,0-1,-1 1,-1 0,-16 6,0 0,1 1,-1 1,1 1,1 0,0 2,1 0,0 1,0 0,2 2,0 0,0 0,1 2,1 0,1 0,1 1,0 0,0 3,5-12,0 1,0 1,1-1,0 1,1 0,0 0,0 0,1 0,1 1,0-1,1 1,0-1,1 1,0 0,0-1,2 1,-1 0,1-1,1 1,0-1,1 0,1 3,7 5,0-1,1 0,1-1,1 0,1-1,0-1,0-1,2 0,0-1,0-1,1 0,1-2,0 0,0-1,1-1,0-1,0-1,1-1,0 0,0-2,0-1,0-1,0 0,0-2,16-2,-26 2,-1 0,1 0,-1-1,0-1,1 0,-1 0,0-1,-1-1,1 0,-1 0,0-1,0 0,0-1,-1 0,0-1,-1 0,0 0,0 0,0-1,-1-1,-1 1,1-1,-2 0,1 0,-1-1,-1 0,0 0,-1 0,0 0,0 0,-1-2,-2 11,1 0,-1 0,0 0,0 0,0 0,0 0,0 0,0 0,-1 0,1 0,-1 0,1 0,-1 0,0 0,0 1,1-1,-1 0,-1 0,1 1,0-1,0 1,-1-1,1 1,0-1,-1 1,0 0,1 0,-1 0,0 0,0 0,1 0,-1 0,0 0,0 1,0-1,0 1,0 0,0-1,0 1,0 0,0 0,-2 0,-2 1,-1-1,1 1,-1 0,1 1,-1 0,1 0,0 0,0 1,0-1,0 2,0-1,-4 4,-3 4,0 2,0-1,1 2,1 0,0 0,1 1,1 0,0 1,1 0,1 0,0 1,1-1,1 2,1-1,0 0,1 1,1 0,1 0,1-1,0 4,1-12,0 0,0 0,1 0,0 0,1 0,0 0,0-1,1 1,0-1,1 0,-1 0,2-1,-1 1,1-1,0 0,0-1,1 0,0 0,0 0,1-1,-1 0,1 0,0 0,0-1,7 1,10 5,1-1,1-2,-1 0,1-2,0-1,0-1,1-2,1 0,60-2,-54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1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0 124,'43'-5,"48"-6,18-7,-4 1,-12-2,-15 2,-18 4,-12 4,-12 4,-5-2,-9 5,-13 2,-8 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0,'29'20,"24"5,7-1,4-4,-5-11,-2-6,-7-5,-2-1,-4-5,-4-1,-6 0,-2 3,-8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4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116 0,'-17'28,"2"0,0 1,2 0,1 1,2 1,0 0,2 0,2 1,1 0,1 5,3-29,1-1,1 1,-1 0,1-1,0 1,1 0,0-1,0 0,1 1,0-1,0 0,2 4,-4-9,1-1,-1 1,0 0,1 0,-1 0,1-1,-1 1,1-1,0 1,-1-1,1 1,0-1,0 0,0 0,0 0,0 0,1-1,-1 1,0 0,0-1,0 1,1-1,-1 0,0 0,0 0,1 0,-1 0,0-1,0 1,1-1,-1 1,0-1,0 0,0 0,0 0,0 0,0 0,0 0,0 0,0-1,-1 1,1-1,0 0,82-104,-65 75,103-165,-73 115,-41 65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9.5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1,'406'1,"-336"9,-69-10,1 0,0 1,0-1,-1 1,1 0,-1-1,1 1,0 0,-1 0,1 0,-1 0,0 0,1 0,-1 1,0-1,0 0,0 1,0-1,0 1,0-1,0 1,0-1,-1 1,1 0,0-1,-1 1,0 0,1 0,-1-1,0 1,0 0,0 0,0-1,0 1,0 2,-5 6,0 0,-1 0,0 0,0 0,-1-1,0 0,0-1,-1 1,-1-1,1-1,-1 0,0 0,-8 4,-5 6,-46 37,-159 142,178-125,48-70,0 1,0-1,0 1,0 0,0 0,1-1,-1 1,1 0,-1 0,1 0,0 0,-1-1,1 1,0 0,0 0,1 0,-1 0,0 0,1 0,-1-1,1 1,-1 0,1 0,0-1,0 1,0 0,0-1,0 1,0-1,0 1,0-1,1 1,-1-1,1 0,-1 0,1 0,-1 0,1 0,0 0,-1 0,1 0,1 0,15 2,1 0,0 0,0-2,0 0,1-2,-1 0,0-1,0-1,-1 0,11-5,93-29,-93 23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9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340 1,'29'397,"-30"-88,-24-139,23-146</inkml:trace>
  <inkml:trace contextRef="#ctx0" brushRef="#br0" timeOffset="245.297">1 875,'48'-5,"45"-1,16 0,-2 1,-8 2,-17 1,-17 1,-15 0,-11 1,-8 0,-4 5,-6 2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4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457 170,'-38'42,"3"3,1 0,3 2,1 2,3 1,-1 6,-9 15,2 2,4 1,3 1,3 1,4 2,3 0,3 1,4 1,3 0,4 0,3 0,4 0,5 13,-7-78,0-1,1 0,1 1,0-1,1 0,1 0,0-1,1 1,0-1,1-1,0 1,1-1,1 0,0-1,0 0,1 0,1-1,0 0,0-1,0 0,1-1,1-1,1 1,-3-2,-1-1,1 0,0-1,1 0,-1-1,0-1,1 1,0-2,0 1,-1-2,1 0,0 0,0-1,0 0,-1-1,1-1,0 0,-1 0,7-4,0-5</inkml:trace>
  <inkml:trace contextRef="#ctx0" brushRef="#br0" timeOffset="551.036">682 537,'0'795,"26"-569,-26-224,0 0,0 1,0-1,0 0,0 0,0 0,1 0,-1 0,1 1,-1-1,1 0,0 0,0 0,0 0,0-1,0 1,0 0,0 0,1-1,-1 1,1 0,-1-1,1 1,0-1,-1 0,1 0,0 0,0 0,0 0,0 0,0 0,0 0,0-1,0 1,0-1,1 0,-1 1,0-1,0 0,0 0,0-1,0 1,1 0,-1-1,0 1,0-1,0 0,0 1,0-1,0 0,0 0,0 0,0-1,84-103,-45 45,-23 36,-12 14,1 1,0-1,0 1,1 0,0 1,1 0,-1 0,1 1,1 0,0 0,0 1,0 1,10-4,-19 8,0 1,1 0,-1 0,1 0,-1 0,1 0,-1 0,1 0,-1 0,1 1,-1-1,1 0,-1 1,1 0,-1-1,0 1,0 0,1-1,-1 1,0 0,0 0,0 0,0 0,0 0,0 0,0 1,0-1,0 0,0 0,-1 1,1-1,0 0,-1 1,1-1,-1 1,0-1,1 1,-1 0,6 63,-6-60,-3 200,3-202,0 1,0 0,0-1,1 1,0-1,0 1,0-1,0 1,0-1,1 0,-1 1,1-1,0 0,0 0,0 0,0 0,0-1,1 1,0-1,-1 1,1-1,7 0</inkml:trace>
  <inkml:trace contextRef="#ctx0" brushRef="#br0" timeOffset="901.1">1359 1552,'44'-12,"0"-3,-1-1,0-2,-2-2,36-23,-72 41,0 0,0-1,0 0,0 0,0 0,-1 0,1-1,-1 0,0 0,0 0,0 0,-1-1,0 0,1 1,-2-1,1 0,0-1,-1 1,0 0,0-1,-1 1,0-1,0 1,0-1,0 0,-1 1,0-1,0 0,-1 0,1 1,-1-1,-1-1,1 5,-1 0,1 0,-1 0,0 0,1 1,-1-1,0 1,0-1,0 1,0 0,0 0,0 0,-1 0,1 0,0 0,0 0,-1 1,1-1,0 1,-1 0,1 0,-1 0,1 0,0 0,-1 0,1 1,-1-1,1 1,0-1,0 1,-1 0,-72 32,59-24,1 2,0 0,1 1,0 0,1 1,0 1,1 0,-8 12,15-19,0 1,0-1,0 1,1 0,1 0,-1 1,1-1,1 1,-1-1,2 1,-1 0,1 0,0 0,1 0,0 0,1 0,-1 0,3 9,2-10,-1 0,1-1,1 1,-1-1,1 0,0 0,1-1,0 1,0-2,0 1,1-1,0 0,0 0,0-1,0 0,1-1,-1 0,1 0,0-1,0 0,0 0,0-1,0 0,1-1,-1 0,0-1,0 1,0-2,0 1,0-1,4-2,12-2</inkml:trace>
  <inkml:trace contextRef="#ctx0" brushRef="#br0" timeOffset="1149.37">1923 1636,'-4'24,"2"4,7-9,3-12,-1-11,0-6</inkml:trace>
  <inkml:trace contextRef="#ctx0" brushRef="#br0" timeOffset="1397.015">2065 1185,'0'0</inkml:trace>
  <inkml:trace contextRef="#ctx0" brushRef="#br0" timeOffset="2448.721">2375 1326,'-31'13,"-1"1,1 1,1 2,1 1,1 2,0 0,-15 17,37-30,0 0,1 1,0 0,0 0,1 0,0 1,1-1,-1 1,2 0,-1 0,1 2,1-8,0-1,1 1,-1-1,1 1,-1-1,1 1,0 0,0-1,0 1,0 0,1-1,-1 1,1-1,-1 1,1-1,0 1,0-1,0 1,1-1,-1 0,0 0,1 1,-1-1,1 0,0 0,0-1,0 1,0 0,0-1,0 1,0-1,0 1,1-1,-1 0,1 0,-1 0,1 0,-1-1,1 1,0-1,10 0,0-2,0 0,-1 0,1-1,0 0,-1-1,0-1,0 0,-1-1,1 0,-1 0,0-2,-1 1,0-1,9-9,186-190,-134 161,-70 45,1 0,-1 0,1 1,0-1,-1 0,1 1,0 0,-1-1,1 1,0 0,0 0,-1 0,1 0,0 0,0 0,-1 1,1-1,0 1,-1-1,1 1,0-1,-1 1,1 0,-1 0,1 0,-1 0,0 0,1 0,-1 0,0 0,1 1,-1-1,0 1,0-1,0 0,-1 1,1 0,0-1,0 1,-1-1,1 1,-1 0,1-1,-1 2,6 144,-8-97,-4 5,-2 0,-2 0,-3-1,-2 0,-3-1,-2-1,-2-1,-9 14,16-36,-1 0,-2-1,0-1,-2 0,-11 9,31-35,0 0,0 0,-1 0,1 0,0 0,0 0,-1 0,1 0,0-1,-1 1,1 0,-1 0,1 0,-1-1,0 1,1 0,-1-1,0 1,1 0,-1-1,0 1,0-1,0 1,1-1,-1 1,0-1,0 0,0 0,0 1,0-1,0 0,0 0,0 0,0 0,1 0,-1 0,0 0,0 0,0 0,0 0,0-1,0 1,0 0,0-1,0 1,1-1,-1 1,0-1,0 1,0-1,1 1,-1-1,0 0,1 1,-1-1,1 0,-1 0,1 1,-1-1,1 0,-1 0,1 0,0 0,71-146,17-42,27-95,83-264,-67 240,-130 293,-22 49,15-24,-21 40,3 1,1 1,3 1,2 0,3 2,0 9,7-31,1 1,2 0,2 0,1 0,1 1,1-22,0-1,1 0,1 0,0 0,0 0,2 0,-1-1,1 1,1-1,0 0,0 0,1-1,1 1,0-1,7 7,-11-14,0 0,1 0,-1 0,1 0,0-1,0 1,0-1,0 0,0-1,0 1,1-1,-1 1,1-1,-1-1,1 1,-1-1,1 1,-1-1,1 0,-1-1,1 1,-1-1,1 0,-1 0,1-1,-1 1,0-1,0 0,2-1,115-80,-108 72,51-34,-63 46,1 0,-1 0,0 0,0 0,0 0,0 1,0-1,0 0,0 0,0 1,0-1,0 1,-1-1,1 1,-1-1,1 1,-1-1,1 1,-1-1,0 1,0-1,0 1,0 0,0-1,0 1,0-1,0 1,-1-1,1 1,-1-1,1 1,-1-1,0 1,1-1,-1 1,-1 0,-2 10,-16 79,20-89,0 1,0 0,0 0,1 0,-1 0,1-1,-1 1,1 0,0-1,0 1,0 0,1-1,-1 1,1-1,-1 0,1 1,0-1,0 0,0 0,0 0,0 0,0-1,0 1,1 0,-1-1,1 0,-1 0,1 1,0-1,2 0,3-1,0 0,0 0,1-1,-1 0,0 0,0-1,0 0,0-1,0 0,-1 0,1-1,-1 0,0 0,0 0,0-1,0 0,-1 0,0-1,0 0,-1 0,1-1,-1 1,-1-1,1 0,0-1,17-18,8-12,-2-1,-1-2,-2 0,-3-2,-1 0,-2-2,6-21,111-362,-79 200,-56 226,0 0,-1 0,1 0,-1 1,1-1,-1 0,0 0,0 0,0 0,0 0,0 0,0 0,0 0,-1 1,1-1,-1 0,1 0,-1 0,0 1,1-1,-1 0,0 1,0-1,-1 0,1 1,0 0,0-1,-1 1,1 0,-1-1,1 1,-1 0,1 0,-1 0,0 0,1 1,-1-1,0 0,0 1,0-1,0 1,1 0,-1-1,0 1,0 0,0 0,0 0,0 1,0-1,0 0,-11 6,0 0,1 0,-1 2,1-1,1 1,0 1,0 0,1 1,0 0,0 0,1 1,0 0,1 1,1 0,-3 5,-2 5,1-1,1 1,1 1,2 0,0 0,1 1,1-1,1 1,1 1,1-1,2 0,0 0,2 1,0-1,2 0,0-1,2 1,0-1,6 11,90 267,-82-162,-20-139,-1 0,1 0,0 1,-1-1,1 0,0 1,-1-1,1 1,0-1,0 0,-1 1,1-1,0 1,0-1,0 1,0-1,0 0,0 1,-1-1,1 1,0-1,0 1,0-1,1 1,-1-1,0 1,0-1,0 1,0-1,0 0,0 1,1-1,-1 1,0-1,0 0,1 1,-1-1,0 0,1 1,-1-1,0 0,1 1,-1-1,0 0,1 1,-1-1,1 0,-1 0,1 0,-1 0,0 1,1-1,-1 0,1 0,-1 0,1 0,-1 0,1 0,-1 0,1 0,-1 0,0 0,1 0,-1-1,1 1,-1 0,6-11</inkml:trace>
  <inkml:trace contextRef="#ctx0" brushRef="#br0" timeOffset="2704.114">3307 1016,'48'-5,"39"-6,16-2,-1 2,-8 3,-16 2,-10 3,-13 1,-11 2,-8 0,-5 0,-3 1,-7-6,-7 0</inkml:trace>
  <inkml:trace contextRef="#ctx0" brushRef="#br0" timeOffset="2935.092">4012 0,'59'73,"-3"2,-3 3,-4 1,-4 3,-2 2,4 24,-33-62,-3 1,-2-1,-2 2,-2-1,-2 1,-2 0,-2-1,-3 1,-1-1,-2 1,-3-2,-1 1,-3-2,-1 1,-3-2,-1 0,-2-2,-3 0,0-1,-3-1,-22 24,12-25,-2-2,-1-1,-2-2,-1-2,-1-2,-2-2,-1-2,-1-2,-2-2,-37 11,45-16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1.1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370 143,'-16'9,"-1"2,1 0,1 1,0 0,0 1,1 1,1 0,1 1,0 1,1 0,0 0,-7 16,-5 15,2 1,2 0,2 2,0 11,-8 33,4 1,5 1,4 1,4 0,4 66,3-136,1 0,2 1,0-1,2 0,2 0,0 0,1 0,2-1,1-1,0 1,2-2,1 1,1-2,1 0,2-1,0 0,9 8,-19-23,-6-5,0 0,0 0,1 1,-1-1,1 0,-1-1,1 1,0 0,0 0,-1-1,1 1,0-1,0 1,1-1,-1 0,0 0,0 0,1 0,-1 0,0-1,1 1,-1-1,1 1,-1-1,1 0,-1 0,1 0,-1 0,1 0,-1-1,0 1,1-1,-1 0,1 0,-1 0,0 0,0 0,1 0,-1 0,0-1,1 0,19-44,-12 22</inkml:trace>
  <inkml:trace contextRef="#ctx0" brushRef="#br0" timeOffset="570.859">569 481,'-57'583,"57"-315,17-187,5-107,-12-3,1 1,1 0,1 0,2 2,1 0,1 0,1 2,12-13,-24 30,11-12,1 1,0 0,1 1,1 1,1 1,0 0,1 2,1 1,9-4,-30 15,0 0,0 0,0 0,1 0,-1 0,0 1,1-1,-1 1,0-1,1 1,-1 0,1 0,-1 0,1 0,-1 1,0-1,1 1,-1-1,0 1,1 0,-1 0,0 0,0 0,0 0,0 1,0-1,0 1,0-1,0 1,0 0,-1-1,1 1,-1 0,1 0,-1 0,0 0,0 1,0-1,0 0,0 0,0 1,-1-1,1 0,-1 1,1 1,0 17,0 0,-1 0,-2-1,0 1,-1 0,0-1,-2 0,-1 0,0 0,-2 0,0-1,-1 0,-1-1,0 0,-2-1,0 0,-1 0,0-2,-10 9,17-17,-1 1,0-1,0-1,0 0,-1 0,0 0,-1-1,1 0,-1 0,0-1,0 0,0-1,0 0,-1-1,1 0,-1 0,0-1,1 0,-1 0,-6-2,-15-23,23 8</inkml:trace>
  <inkml:trace contextRef="#ctx0" brushRef="#br0" timeOffset="983.074">1415 1017,'-29'14,"1"2,1 1,1 1,0 1,1 1,1 1,1 1,1 1,-14 21,34-41,0 0,0 0,0 1,0-1,1 1,-1-1,1 1,0 0,1-1,-1 1,0 0,1 0,0-1,0 1,0 0,0 0,1-1,-1 1,1 0,0 0,0-1,1 1,-1-1,1 1,-1-1,1 0,0 1,0-1,1 0,-1 0,1 0,-1-1,1 1,0-1,0 1,0-1,0 0,1 0,-1 0,1-1,-1 1,1-1,-1 0,1 0,0 0,-1 0,1-1,3 1,3-1,1 0,0 0,-1-1,1 0,-1-1,1 0,-1-1,0 0,0-1,0 0,0 0,-1-1,1 0,-1-1,-1 0,1 0,4-6,137-135,-149 146,-1 0,1 1,-1-1,1 0,0 1,-1-1,1 1,-1-1,1 1,0-1,0 1,-1 0,1-1,0 1,0 0,0-1,-1 1,1 0,0 0,0 0,0 0,0 0,-1 0,1 0,0 0,0 0,0 0,-1 0,1 1,0-1,0 0,0 0,-1 1,1-1,0 1,0-1,-1 1,1-1,0 1,-1-1,1 1,-1-1,1 1,-1 0,1 0,-1-1,1 1,-1 0,0-1,1 1,-1 0,0 0,0 0,1 0,-1-1,0 1,0 0,0 0,0 0,4 59,-4-55,-1 3,1 0,0 0,1-1,0 1,0 0,1-1,-1 1,2-1,-1 0,1 1,3 5,5 1</inkml:trace>
  <inkml:trace contextRef="#ctx0" brushRef="#br0" timeOffset="1552.337">2149 961,'-32'11,"1"2,0 1,1 2,1 1,0 1,1 1,-15 15,42-34,0 1,0-1,0 1,-1 0,1-1,0 1,0 0,0 0,0-1,0 1,0 0,0 0,0 0,1 0,-1 0,0 0,1 1,-1-1,0 0,1 0,0 0,-1 1,1-1,0 0,-1 1,1-1,0 0,0 1,0-1,0 0,0 0,1 1,-1-1,0 0,0 1,1-1,-1 0,1 0,-1 0,1 1,0-1,-1 0,1 0,0 0,0 0,0 0,0 0,0 0,0 0,0-1,0 1,0 0,0-1,0 1,1 0,-1-1,0 0,0 1,1-1,-1 0,0 1,0-1,1 0,-1 0,0 0,2 0,16 2,79 21,-95-22,-1 0,1 0,-1 0,0 0,0 1,0-1,1 1,-1 0,-1-1,1 1,0 0,0 0,-1 0,1 0,-1 0,1 1,-1-1,0 0,0 1,0-1,0 1,-1-1,1 1,-1-1,1 1,-1 0,0-1,0 1,0-1,0 1,-1 0,1-1,0 1,-1-1,0 2,-4 6,0 0,-1 0,0-1,0 0,-1 0,-1 0,1-1,-1 0,0-1,-1 0,0 0,0 0,-1-1,1-1,-1 0,0 0,-1-1,1 0,-11 2,0-2</inkml:trace>
  <inkml:trace contextRef="#ctx0" brushRef="#br0" timeOffset="1904.871">2177 1328,'28'-6,"0"-1,-1-1,0-2,-1 0,0-2,-1 0,0-2,-1-1,0-1,-2-1,0-1,3-4,4-45,-28 65,-1 1,0-1,0 0,0 1,0-1,-1 0,1 1,0-1,-1 1,1-1,-1 0,1 1,-1-1,0 1,0 0,0-1,1 1,-1 0,-1-1,1 1,0 0,0 0,0 0,-1 0,1 0,0 0,-1 0,1 0,-1 1,1-1,-1 0,1 1,-1 0,0-1,1 1,-1 0,0 0,1 0,-1 0,1 0,-1 0,-1 0,-4 1,0 0,0 0,0 0,0 1,1 0,-1 1,1-1,-1 1,1 0,0 1,0 0,0 0,1 0,-1 0,1 1,0 0,0 0,1 1,-2 1,-70 117,70-112,1 1,0 0,1 0,0 1,1-1,0 1,1-1,1 1,0 0,1 0,1 11,0-20,-1 0,1 1,0-1,1 0,-1 0,1 0,0 0,0 0,0 0,1-1,0 1,0-1,0 0,0 0,1 0,0 0,-1 0,1-1,1 1,-1-1,0 0,1-1,0 1,-1-1,1 0,0 0,0 0,0-1,1 0,-1 0,2 0,2 0,1-1,-1 0,0 0,0-1,1 0,-1-1,0 0,0 0,-1-1,1 0,0-1,-1 0,17-9</inkml:trace>
  <inkml:trace contextRef="#ctx0" brushRef="#br0" timeOffset="2338.675">2769 1,'98'168,"-7"5,12 51,-87-191,-1 0,-2 1,-2 1,0 0,-3 0,-1 1,-1 0,-2 0,-2 0,-1 1,-2-1,-1 1,-2-1,-7 24,-5-10,-3-1,-2-1,-2-1,-2-1,-10 12,14-26,0-1,-3-1,0-2,-1 0,-2-2,-1 0,-1-2,-1-1,-1-2,-24 13,30-21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5.2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31,'56'0,"144"-11,-145 2,0 3,1 3,-1 2,5 2,-29-1,31 12,-56-6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5.4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1,'34'0,"30"0,9 0,-3 0,-9 0,-10 0,-8 0,-8 0,-4 0,-2 0,-8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0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72,'184'-55,"-117"41,-6 11,-60 3,0 0,0 1,0-1,0 0,0 1,0-1,0 1,0-1,0 1,0-1,0 1,-1 0,1-1,0 1,0 0,-1 0,1 0,0-1,-1 1,1 0,-1 0,1 0,-1 0,1 0,-1 0,0 0,0 0,1 0,-1 0,0 0,0 0,0 0,0 1,0-1,0 0,-1 0,1 0,0 0,0 0,-1 0,1 0,0 0,-1 0,1 0,-1 0,0-1,1 1,-1 0,0 0,1 0,-1-1,0 1,0 0,0-1,-84 111,-45 33,123-131,4-11,0 1,1 0,-1 0,1 0,0 0,0 1,0-1,0 1,1-1,-1 1,1-1,0 1,0 0,0 0,1-1,-1 1,1 0,0 0,0 0,0 0,1 0,0 0,-1-1,1 1,0 0,1-1,-1 1,0 0,1-1,0 0,0 1,0-1,1 0,0 1,7 2,1-1,1 0,-1 0,1-2,0 1,0-1,0-1,0 0,0-1,0 0,1-1,-1 0,0-1,10-2,72-20,-74 19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7.5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227 1,'17'56,"-10"-12,-2 1,-2-1,-2 1,-4 32,1 9,2-2,0-60</inkml:trace>
  <inkml:trace contextRef="#ctx0" brushRef="#br0" timeOffset="1602.29">1 650,'34'-4,"25"-8,7 0,3 1,-7-2,-3 0,-7 4,-3 2,-6 3,-4 2,-4 2,-4 0,-11 0,-15 6,-7 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4.1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64 1,'12'9,"0"1,-1 1,0 0,0 0,-1 1,0 0,-1 1,-1 0,0 0,-1 1,0 0,-1 1,-1-1,0 1,-1 0,-1 0,0 1,-1-1,0 0,-2 1,1 0,-2 4,1 15,-1 1,-2 0,-1-1,-2 0,-1 0,-2 0,-1-1,-2 0,-1-1,-2 0,-6 8,-71 93,76-116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5.4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207 1,'-25'33,"1"1,2 1,1 1,2 1,2 1,1 0,2 1,2 1,1 0,2 1,1 11,4-23,1 1,2-1,1 0,1 0,1 1,2-1,1-1,1 1,2-1,1 0,1 0,1-1,1-1,11 18,-12-28,0-1,0 0,2 0,0-1,0-1,2 0,3 2,-3-8,-3-5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6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0,'-10'39,"2"21,2 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1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682 169,'-29'73,"-152"262,12-45,60-143,98-134</inkml:trace>
  <inkml:trace contextRef="#ctx0" brushRef="#br0" timeOffset="529.508">173 311,'113'116,"18"21,-75-75,74 103,-30-13,-91-133,-4-5</inkml:trace>
  <inkml:trace contextRef="#ctx0" brushRef="#br0" timeOffset="3612.411">89 0,'-25'88,"5"1,4 0,3 1,4 0,4 43,9 257,28-231,-29-152,0 0,0 0,0 0,1 0,0 0,1-1,-1 0,1 0,1 0,-1-1,1 1,0-1,0 0,0-1,0 0,1 0,0 0,0-1,3 1,13 3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7.2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1 227,'21'114,"-2"161,-8-162,-5 1,-6 47,-1-129,1-20</inkml:trace>
  <inkml:trace contextRef="#ctx0" brushRef="#br0" timeOffset="552.063">395 396,'-231'247,"203"-225,26-21,0-1,0 1,0 0,0 0,0 0,0 0,0 0,0 0,0 1,1-1,-1 1,0-1,1 1,-1-1,1 1,0 0,-1 0,1 0,0 0,0 0,0 0,1 0,-1 0,0 0,1 0,-1 1,1-1,0 0,0 0,0 0,0 1,0-1,0 0,1 0,-1 0,1 1,-1-1,1 0,0 0,0 0,0 0,0 0,7 7,0 0,1-1,0 0,1-1,-1 0,2 0,-1-1,0-1,12 5,24 15,-28-14,-1-2,-1 1,1 1,-2 0,1 1,-2 1,0 1,8 9,4 34,-18-41</inkml:trace>
  <inkml:trace contextRef="#ctx0" brushRef="#br0" timeOffset="935.535">1073 284,'-179'343,"152"-294,-2-1,-2-1,-2-2,-7 5,-55 35,76-77</inkml:trace>
  <inkml:trace contextRef="#ctx0" brushRef="#br0" timeOffset="1298.014">649 311,'3'22,"0"-1,1 0,1 0,1 0,1-1,1 0,0 0,2-1,0 0,3 2,7 9,1 0,2-2,1 0,21 18,17 20,-36-38,-2 1,-1 1,-1 1,-1 1,-2 1,-2 1,7 19,-19-41</inkml:trace>
  <inkml:trace contextRef="#ctx0" brushRef="#br0" timeOffset="1703.58">1469 1,'107'277,"23"94,-126-353,0 0,-1 1,0-1,-2 1,0 0,-1 0,-1 0,-1-1,-1 1,0-1,-1 1,-1-1,-1 0,-1-1,0 0,-1 0,-1 0,0-1,-1 0,-1-1,-1 0,0-1,-1 0,0-1,-4 2,2-5,0-1,-1-1,-1-1,1 0,-1 0,-1-2,1 0,-3-1,-33 11,31-9,2-1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4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85,'39'-17,"194"-6,-11-11,-104 24,-119 10,1 0,0 0,-1 0,1 1,0-1,0 0,-1 0,1 1,0-1,0 0,-1 1,1-1,0 0,0 1,0-1,-1 0,1 1,0-1,0 0,0 1,0-1,0 0,0 1,0-1,0 0,0 1,0-1,0 1,0-1,0 0,0 1,0-1,0 0,1 1,-1-1,0 0,0 1,0-1,0 0,1 0,-1 1,0-1,0 0,1 1,-1-1,0 0,1 0,-1 0,0 1,1-1,-1 0,0 0,1 0,-1 0,0 0,1 1,-1-1,1 0,-14 5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4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1,'34'0,"30"0,9 0,-4 0,-7 0,-11 0,-9 0,-6 0,-10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5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49,'36'-8,"7"-3,1 2,0 2,0 1,0 3,2 2,-44 0,0 0,0 1,0 0,0-1,0 1,0 0,0 0,0 0,1 0,-1 0,0 1,0-1,0 0,0 1,0 0,0-1,0 1,0 0,0 0,-1 0,1 1,0-1,-1 0,1 0,0 1,-1-1,0 1,1 0,-1-1,0 1,0 0,0 0,0 0,0 0,0 0,0 0,-1 0,1 0,-1 0,0 0,1 0,-1 0,0 0,0 0,0 0,-1 1,1-1,0 0,-1 0,1 0,-1 0,0 0,0 0,0 0,0-1,0 1,0 0,-126 89,107-76,2 0,0 1,0 1,2 1,0 0,-2 6,16-22,0 0,1 0,0 0,-1 0,1 0,0 0,0 0,0 1,0-1,1 0,-1 1,1-1,-1 1,1-1,0 0,0 1,0-1,0 1,0-1,1 1,-1-1,1 0,-1 1,1-1,0 0,0 1,0-1,0 0,0 0,1 0,-1 0,1 0,-1 0,1-1,0 1,0 0,-1-1,1 1,0-1,1 0,-1 1,0-1,0 0,0 0,1-1,-1 1,0 0,1-1,0 1,21 2,-1 0,0-2,1 0,-1-1,1-2,5-1,58-25,-72 18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7.8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23,'25'-7,"-1"2,1 1,0 0,0 2,1 1,-1 2,0 0,17 3,-40-4,0 0,0 0,0 0,0 0,0 1,0-1,0 0,0 1,-1-1,1 1,0 0,0-1,-1 1,1 0,0 0,-1 0,1 1,-1-1,1 0,-1 0,0 1,1-1,-1 1,0-1,0 1,0 0,0-1,0 1,0 0,-1 0,1-1,-1 1,1 0,-1 0,0 0,1 0,-1 0,0 0,0 0,-1-1,1 1,0 0,0 0,-1 0,1 0,-1 0,0-1,0 1,0 0,1 0,-1-1,-1 2,-54 66,49-63,0 0,0 0,1 1,-1 0,2 0,-1 0,1 1,0 0,1 0,-1 0,2 0,-1 1,1 0,0 0,1 0,0 0,1 0,0 0,0 0,1 0,0 1,0 0,4-4,1 0,-1 0,1 0,0 0,1-1,-1 0,1 0,0 0,0-1,0 0,1 0,0-1,-1 1,1-1,0-1,1 1,-1-1,0-1,1 1,-1-1,1-1,-1 1,8-2,15 3,0-2,0-2,0 0,-1-2,1-2,-1 0,0-2,28-11,-35 9,-4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7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481 0,'-55'94,"5"1,4 3,-30 94,-43 36,115-220,-1-1,0 0,0 1,0-2,-1 1,0-1,0 0,-1 0,1-1,-1 1,-1-1,1-1,-1 0,1 0,-1 0,-7 1,-4-4</inkml:trace>
  <inkml:trace contextRef="#ctx0" brushRef="#br0" timeOffset="314.127">143 85,'9'24,"13"22,3 8,2 0,1-4,0-7,-4-5,-1-4,0-4,-4-1,-1-2,2-4,-2-3,0 1,2 2,2 1,-2-7,-5-8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6.3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1,'18'262,"-13"-222,-1 1,-2-1,-2 1,-1-1,-2 1,-4 8,-8 26,-17 163,32-226</inkml:trace>
  <inkml:trace contextRef="#ctx0" brushRef="#br0" timeOffset="421.162">567 142,'-391'271,"386"-267,2-3,0 0,0 0,1 0,-1 0,0 1,1-1,-1 1,1 0,0-1,-1 1,1 0,0 0,0 1,0-1,1 0,-1 1,0-1,1 1,0-1,-1 1,1 0,0-1,0 1,1 0,-1 0,0 0,1 0,0 0,0 0,0 0,0 0,0 0,1-1,-1 1,1 0,0 0,0 0,0 0,0-1,0 1,1 1,190 179,-44-85,-130-88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5.1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1,'0'4,"0"17,0 9,0 4,0 2,0-1,0-2,0-2,0 0,0-2,0 0,0-1,0 0,0 0,0-5</inkml:trace>
  <inkml:trace contextRef="#ctx0" brushRef="#br0" timeOffset="280.243">1 536,'38'0,"28"0,6 0,-3 0,-9 0,-10 0,-9 0,-6 0,-4 0,-8-5,-3-1,0 0,-3 1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8.9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471 222,'-36'66,"3"2,3 1,3 2,2 1,-4 35,-21 61,-68 154,111-305,-6 15,-1 0,-1-1,-2-1,-1 0,-8 7,14-29,19-34,-5 20,91-250,12 5,105-181,-44 97,-128 262,-37 73,0 0,-1-1,1 1,0 0,-1-1,1 1,0 0,-1 0,1 0,0-1,0 1,-1 0,1 0,0 0,0 0,-1 0,1 0,0 1,0-1,-1 0,1 0,0 1,0-1,-1 0,1 0,0 1,-1-1,1 1,-1-1,1 1,-1-1,1 1,0-1,-1 1,0 0,1-1,-1 1,1-1,-1 1,0 0,1 0,-1-1,0 1,0 0,0-1,1 1,-1 0,0 0,0-1,0 1,0 0,0 0,-1-1,1 1,0 0,0 0,0-1,-1 1,1 0,0-1,-1 1,1 0,0-1,-1 1,1 0,-1-1,1 1,-1 0,1-1,-12 319,-1-116,14-132,2 1,4-1,3 0,3 0,11 32,7 15,-31-118,-1-1,1 1,0 0,-1 0,1-1,-1 1,1 0,-1 0,1 0,-1 0,1 0,-1 0,1-1,-1 1,1 0,-1 0,1 1,-1-1,1 0,-1 0,1 0,-1 0,1 0,-1 0,1 1,-1-1,1 0,0 0,-1 1,1-1,-1 0,1 1,0-1,-1 0,1 1,0-1,-1 1,1-1,0 0,0 1,-1-1,1 1,0-1,0 1,0-1,0 1,0-1,0 1,-1-1,1 1,0-1,0 1,1-1,-1 1,0-1,0 1,0-1,0 1,0-1,0 1,1-1,-1 1,-40-35,33 28,-326-337,265 267,65 64,7 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8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49.3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61 249,'-20'91,"3"1,5 0,2 25,10-117,-1-60,1 0,4 1,2 0,2 0,3 0,3 1,2 1,5-5,33-46,-32 110,-13 9</inkml:trace>
  <inkml:trace contextRef="#ctx0" brushRef="#br0" timeOffset="364.741">428 277,'14'-14,"11"-9,-2-1,-1 0,0-2,-2 0,-1-2,9-18,-28 20,-28 41,6 6,2 2,0 1,2 1,0 0,2 1,1 1,1 0,1 1,2 1,-5 17,13-41,1-1,0 1,0 0,0 0,0 0,1 0,0 0,0 0,0 0,1 0,0 0,-1 0,2 0,-1 0,1 1,0-1,0 0,0 0,0 0,1 0,0-1,0 1,1 0,-1-1,1 0,0 1,0-1,0 0,1 0,-1-1,1 1,0-1,0 0,0 0,1 0,12 2,0-1,1 0,-1-1,1-1,0-1,0-1,0 0,0-1,-1-1,3-1,-3-1,-1 0,-1-1,1 0,-1-2,0 1,0-2,-1 0,1-1,2-2</inkml:trace>
  <inkml:trace contextRef="#ctx0" brushRef="#br0" timeOffset="680.228">1020 220,'7'-13,"-2"0,0 0,0-1,-1 0,0 0,-2 0,1 0,-2 0,0-11,-1 24,0 0,0 0,0 0,0 0,0 0,0 0,0 0,0 1,-1-1,1 0,0 0,-1 0,1 0,0 1,-1-1,1 0,-1 0,1 1,-1-1,0 0,1 1,-1-1,0 1,1-1,-1 1,0-1,0 1,0-1,1 1,-1 0,0-1,0 1,0 0,0 0,0 0,0-1,1 1,-1 0,0 0,0 0,0 1,0-1,0 0,0 0,0 0,1 1,-1-1,0 0,0 1,0-1,1 1,-1-1,0 1,0-1,1 1,-1 0,0-1,1 1,-1 0,-48 38,47-37,-25 24,1 2,2 1,1 1,-18 28,12 25,29-81,-1 0,1 0,0 0,0 0,0 1,0-1,1 0,-1 0,0 0,1 0,-1 0,1 0,0 0,0 0,0 0,0-1,0 1,0 0,0 0,1-1,-1 1,1-1,-1 1,1-1,-1 0,1 0,0 1,0-1,0 0,-1 0,1-1,0 1,0 0,0-1,0 1,0-1,1 0,-1 1,2-1,11-1,1-1,0-1,-1 0,0-1,1-1,-1 0,-1-1,1 0,-1-1,-1-1,1-1,7-5,237-159,-258 172,1 0,0 0,0 0,0 0,0 0,-1 1,1-1,0 0,1 0,-1 1,0-1,0 1,0-1,0 1,0-1,1 1,-1 0,0 0,0 0,1-1,-1 1,0 0,0 0,0 1,1-1,-1 0,0 0,0 1,1-1,-1 0,0 1,0-1,0 1,0 0,0-1,0 1,0 0,0 0,0 0,0-1,0 1,0 0,-1 0,1 0,0 0,-1 0,1 1,-1-1,1 0,-1 0,1 0,-1 0,0 1,0-1,0 0,1 0,-1 1,0-1,0 0,-1 0,1 1,0-1,0 0,-1 0,1 0,-1 2,-9 62,6-48,1 0,0 0,2 0,0 0,1 1,0-1,2 0,1 9,-1-20,1 1,0 0,0-1,0 0,1 0,0 0,1 0,-1 0,1-1,0 0,0 0,1 0,-1-1,1 0,0 0,0 0,0-1,1 0,-1 0,1 0,0-1,0 0,0 0,0-1,0 0,0 0,0-1,1 0,19 2</inkml:trace>
  <inkml:trace contextRef="#ctx0" brushRef="#br0" timeOffset="1799.785">569 136,'2'-2,"-1"1,1 0,0 0,0 0,0 0,0 0,0 0,0 0,0 1,0-1,0 1,0-1,0 1,0 0,0 0,1 0,-1 0,0 0,0 1,0-1,0 0,0 1,0 0,0-1,0 1,0 0,0 0,0 0,0 0,-1 1,1-1,0 0,-1 1,1-1,-1 1,1 0,-1-1,0 1,0 0,0 0,0 0,0 0,0 0,0 0,-1 0,1 2,2 7,0 0,-1 1,0-1,-1 0,-1 1,0-1,0 1,-1-1,-1 1,0-1,0 0,-1 1,0-1,-1-1,-1 1,1-1,-2 1,1-1,-1-1,-1 1,0-1,0 0,-1-1,0 1,-1-2,1 1,-1-1,-1 0,0-1,1 0,-2-1,1 0,-1-1,1 0,-1 0,-3 0,-10-3,5-4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1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134 833,'-22'32,"2"2,1 0,2 1,1 0,2 2,-1 9,13-40,0 0,0 1,0-1,1 0,0 1,1 0,-1-1,1 1,0-1,1 1,-1 0,2-1,-1 1,1-1,-1 0,2 1,-1-1,1 0,0 0,0-1,0 1,1-1,4 6,-4-11,-1 1,1 0,-1-1,1 0,-1 0,1 0,-1 0,1-1,-1 1,1-1,-1 0,1 0,-1 0,0-1,0 1,1-1,-1 1,0-1,0 0,-1 0,1-1,0 1,-1-1,1 1,-1-1,0 0,0 0,0 0,1-2,1 1,15-18,-1 0,0-2,-2 0,-1-1,-1 0,-1-1,-1-1,-2 0,0-1,-2 0,-1 0,-1-1,-2 1,-1-1,-1 0,-1-23,-1 29,1 16,0 1,-1-1,0 1,0-1,0 1,-1-1,0 1,0-1,0 1,-1 0,0 0,-1 0,1 0,-1 0,-3-5,4 10,1 0,-1 0,1 1,-1-1,0 0,1 1,-1 0,1-1,-1 1,0 0,1 0,-1 0,0 0,1 0,-1 0,0 0,1 1,-1-1,0 1,1-1,-1 1,1 0,-1-1,1 1,-1 0,1 0,0 0,-1 0,1 0,0 0,0 1,0-1,0 0,0 1,0-1,-1 1,-25 55,27-56,0 0,0 0,0-1,0 1,0 0,0 0,1-1,-1 1,0 0,0 0,1-1,-1 1,1 0,-1-1,1 1,-1 0,1-1,-1 1,1-1,-1 1,1-1,0 1,-1-1,1 1,0-1,-1 1,1-1,0 0,0 0,-1 1,1-1,0 0,0 0,0 0,-1 0,1 0,0 0,0 0,0 0,-1 0,1 0,0-1,0 1,0 0,-1 0,1-1,0 1,-1 0,1-1,0 1,0-1,38-21,85-108,-96 95,1 1,-2 0,-1-2,-1-1,-3 0,0-2,-3-1,-2 0,-1-1,-2-1,-2-1,1-8,-9 33,-4 47,0-14,8 265,12-1,12-1,13 3,-16-93,2 137,-28-263,-3 0,-3-1,-3 1,-2-1,-3 0,-3-1,-8 20,17-62,-1 0,0-1,-2 0,0-1,0 1,-2-1,0-1,-1 0,0 0,-1-1,-10 8,20-20,0-1,0 0,0 1,0-1,-1 0,1 0,0 0,-1-1,1 1,0 0,-1-1,1 0,-1 1,1-1,-1 0,1 0,-1-1,1 1,-1 0,1-1,-1 1,1-1,0 0,-1 0,1 0,0 0,0 0,0-1,0 1,0-1,0 1,0-1,0 0,1 1,-1-1,0 0,1 0,0 0,-2-2,-41-92,36 62,2 1,1-1,1 0,2 0,1 0,2 0,1 0,2 0,7-29,10-25,4 2,4 1,7-9,-16 44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3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311 170,'0'105,"0"147,17 69,12-118,-11-110,-18-82</inkml:trace>
  <inkml:trace contextRef="#ctx0" brushRef="#br0" timeOffset="245.365">0 762,'44'-10,"37"-8,10-5,0 1,-6 4,-14 0,-13 4,-12 4,-9 3,-6-1,-3 0,-7 6,-7 5</inkml:trace>
  <inkml:trace contextRef="#ctx0" brushRef="#br0" timeOffset="500.328">706 1044,'11'87,"-19"-113,5-13,2 1,1 0,2-1,1 1,3 0,1 0,1 1,2 0,2 0,1 1,2 1,2 0,1 1,14-19,-31 50,1 0,1-1,-1 1,0 0,1 0,-1 0,1 0,0 1,0-1,0 1,1 0,-1-1,0 2,1-1,-1 0,1 1,3-2,8 3</inkml:trace>
  <inkml:trace contextRef="#ctx0" brushRef="#br0" timeOffset="712.066">1299 847,'-5'33,"-1"22,4 0,9-9,6-11,2-18,3-16,-1-8</inkml:trace>
  <inkml:trace contextRef="#ctx0" brushRef="#br0" timeOffset="861.592">1186 395,'0'0</inkml:trace>
  <inkml:trace contextRef="#ctx0" brushRef="#br0" timeOffset="1534.315">1863 648,'-21'2,"0"0,1 1,-1 1,1 1,0 1,0 1,1 1,0 0,0 1,1 1,0 1,0 1,2 0,-1 1,-12 14,25-20,0-1,0 1,0 1,1-1,0 0,0 1,1 0,0-1,1 1,-1 0,1 0,1 0,0 0,0 0,0 0,1 0,0 0,1 0,0-1,0 1,1 0,1-4,0 0,1 0,-1-1,1 1,0-1,0-1,0 1,0 0,1-1,-1 0,1-1,-1 1,1-1,0 0,-1 0,1-1,0 0,0 0,-1 0,1 0,0-1,0 0,-1-1,1 1,-1-1,1 0,-1 0,0-1,0 1,3-3,11-5,-1-1,0-1,-1 0,-1-2,0 0,0 0,-2-2,0 0,0 0,8-16,56-85,-77 116,-1 0,0 0,0 0,1 1,-1-1,0 0,1 0,-1 1,1-1,-1 0,1 1,0-1,-1 1,1-1,-1 0,1 1,0 0,0-1,-1 1,1-1,0 1,0 0,-1-1,1 1,0 0,0 0,0 0,0 0,-1 0,1 0,0 0,0 0,0 0,0 0,-1 0,1 0,0 0,0 1,0-1,-1 0,1 1,0-1,0 1,-1-1,1 1,0-1,-1 1,1-1,-1 1,1 0,-1-1,1 1,-1 0,1-1,-1 1,1 0,-1 0,0-1,1 1,-1 0,0 0,0 0,0-1,0 1,0 0,0 0,0 1,11 59,-10-43,1 0,0-1,1 0,1 1,1-1,0-1,1 1,5 8,-10-23,0 0,0 0,1 0,-1 0,0 0,1 0,0 0,-1-1,1 1,0 0,0-1,0 0,0 1,0-1,0 0,0 0,0 0,1 0,-1-1,0 1,0-1,1 1,-1-1,1 0,-1 0,0 0,1 0,-1 0,0 0,1-1,-1 1,0-1,1 0,-1 0,0 1,0-2,0 1,0 0,2-1,73-62,-31 11,-35 38,0 1,1 0,1 1,0 0,1 1,0 1,1 0,0 1,1 0,2 1,-17 8,1 0,-1 0,0 1,1-1,-1 1,1-1,-1 1,1-1,-1 1,1 0,-1 0,1 0,-1 0,1 0,-1 0,1 0,0 1,-1-1,1 0,-1 1,0-1,1 1,-1 0,1-1,-1 1,0 0,1 0,-1 0,0 0,0 0,0 0,0 0,0 0,0 1,0-1,0 0,-1 1,1-1,0 1,11 66,-9-37,-3-28,0 0,0-1,1 1,-1 0,1 0,0-1,0 1,0 0,0-1,0 1,1-1,-1 1,1-1,-1 0,1 0,0 1,0-1,0-1,0 1,0 0,1 0,-1-1,0 1,1-1,-1 0,1 0,0 0,-1 0,1 0,0 0,-1-1,1 1,0-1,0 0,0 0,0 0,-1 0,1 0,0-1,0 1,-1-1,1 0,2-1,16-7,-1-1,0-2,-1 0,0 0,-1-2,8-8,108-66,-132 87,-1 0,0 0,0 0,1 0,-1 0,0 1,1-1,-1 0,1 1,-1-1,1 1,-1 0,1-1,-1 1,1 0,-1 0,1 0,-1 0,1 0,0 0,-1 1,1-1,-1 0,1 1,-1-1,1 1,-1-1,0 1,1 0,-1 0,0 0,1 0,-1 0,0 0,0 0,0 0,0 0,0 0,0 1,0-1,0 0,0 1,-1-1,1 1,-1-1,1 0,-1 1,1 0,-16 80,13-75,-1 0,1 0,0 0,1 0,-1 0,1 0,1 0,0 1,0-1,0 0,1 0,0 0,0 0,1 2,7 10</inkml:trace>
  <inkml:trace contextRef="#ctx0" brushRef="#br0" timeOffset="2563.169">3303 677,'-5'-2,"1"1,-1-1,0 1,0 0,0 0,0 0,1 1,-1 0,0 0,0 0,0 0,0 1,0 0,0 0,0 0,0 1,1-1,-1 1,1 0,-1 1,1-1,0 1,0-1,0 2,0-1,0 0,1 1,-3 2,-3 3,0 1,1 0,0 0,1 1,0 0,0 0,2 0,-1 1,1 0,1 0,0 0,0 4,3-14,1 0,-1 1,1-1,0 0,-1 1,1-1,0 1,0-1,1 0,-1 1,0-1,1 0,0 1,-1-1,1 0,0 0,0 0,0 0,0 0,1 0,-1 0,1 0,-1 0,1 0,-1-1,1 1,0 0,0-1,0 0,0 1,0-1,0 0,0 0,0 0,1-1,-1 1,0 0,0-1,2 1,2 0,1-1,-1 1,0-1,1 0,-1 0,0-1,1 0,-1 0,0-1,0 0,0 0,0 0,0 0,3-3,101-96,6-27,-115 127,0 0,0 0,0-1,0 1,0 0,0 0,0 0,1 1,-1-1,0 0,1 0,-1 1,1-1,-1 1,1-1,-1 1,1-1,-1 1,1 0,-1 0,1 0,-1 0,1 0,-1 0,1 0,-1 1,1-1,-1 0,1 1,-1-1,1 1,-1 0,0-1,1 1,-1 0,0 0,1 0,-1 0,0 0,0 0,0 0,0 0,0 1,0-1,0 0,-1 1,1-1,0 0,-1 1,1-1,-1 1,1-1,-1 1,0-1,0 1,0 1,14 45,-2 2,-3-1,-1 1,-1 32,1-1,-7-37,-2-1,-1 0,-3 0,-1 0,-2-1,-3 0,0 0,-3-1,-10 19,21-49,-1 1,0-1,-1 0,0-1,-1 1,0-1,0 0,-1 0,0-1,-1 0,0 0,-1-1,1 0,-2 0,1-1,-1-1,0 1,0-1,-1-1,-5 2,13-7,-1-1,0 1,1-1,-1 0,1 0,-1 0,1 0,-1 0,1-1,0 0,-1 0,1 0,0 0,0 0,1 0,-1-1,0 0,1 1,0-1,-1 0,1 0,0 0,1 0,-1-1,0 1,1 0,0-1,0 1,0-1,0 0,0 1,1-1,0 1,-1-1,1 0,1 0,-1 1,1-1,0-3,7-28,3-1,0 1,2 1,2 0,1 1,2 1,0 0,3 1,3-3,-8 11,155-221,23-8,109-150,-288 383,-1 0,-1-1,0-1,-2 0,0-1,-2 0,0 0,-1-1,-2 0,0-1,0-8,-6 30,0 0,0-1,0 1,0 0,0 0,0-1,0 1,-1 0,1 0,-1 0,0 0,0 0,1-1,-1 2,-1-1,1 0,0 0,0 0,-1 0,1 1,-1-1,1 0,-1 1,0 0,0-1,0 1,1 0,-1 0,0 0,-1 0,1 0,0 1,0-1,0 0,0 1,0 0,-1-1,1 1,0 0,0 0,-1 1,1-1,0 0,0 1,0-1,-1 1,-1 0,-16 6,0 0,1 1,-1 1,1 1,1 0,0 2,1 0,0 1,0 0,2 2,0 0,0 0,1 2,1 0,1 0,1 1,0 0,0 3,5-12,0 1,0 1,1-1,0 1,1 0,0 0,0 0,1 0,1 1,0-1,1 1,0-1,1 1,0 0,0-1,2 1,-1 0,1-1,1 1,0-1,1 0,1 3,7 5,0-1,1 0,1-1,1 0,1-1,0-1,0-1,2 0,0-1,0-1,1 0,1-2,0 0,0-1,1-1,0-1,0-1,1-1,0 0,0-2,0-1,0-1,0 0,0-2,16-2,-26 2,-1 0,1 0,-1-1,0-1,1 0,-1 0,0-1,-1-1,1 0,-1 0,0-1,0 0,0-1,-1 0,0-1,-1 0,0 0,0 0,0-1,-1-1,-1 1,1-1,-2 0,1 0,-1-1,-1 0,0 0,-1 0,0 0,0 0,-1-2,-2 11,1 0,-1 0,0 0,0 0,0 0,0 0,0 0,0 0,-1 0,1 0,-1 0,1 0,-1 0,0 0,0 1,1-1,-1 0,-1 0,1 1,0-1,0 1,-1-1,1 1,0-1,-1 1,0 0,1 0,-1 0,0 0,0 0,1 0,-1 0,0 0,0 1,0-1,0 1,0 0,0-1,0 1,0 0,0 0,-2 0,-2 1,-1-1,1 1,-1 0,1 1,-1 0,1 0,0 0,0 1,0-1,0 2,0-1,-4 4,-3 4,0 2,0-1,1 2,1 0,0 0,1 1,1 0,0 1,1 0,1 0,0 1,1-1,1 2,1-1,0 0,1 1,1 0,1 0,1-1,0 4,1-12,0 0,0 0,1 0,0 0,1 0,0 0,0-1,1 1,0-1,1 0,-1 0,2-1,-1 1,1-1,0 0,0-1,1 0,0 0,0 0,1-1,-1 0,1 0,0 0,0-1,7 1,10 5,1-1,1-2,-1 0,1-2,0-1,0-1,1-2,1 0,60-2,-54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1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0 124,'43'-5,"48"-6,18-7,-4 1,-12-2,-15 2,-18 4,-12 4,-12 4,-5-2,-9 5,-13 2,-8 2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0,'29'20,"24"5,7-1,4-4,-5-11,-2-6,-7-5,-2-1,-4-5,-4-1,-6 0,-2 3,-8 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9.5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1,'406'1,"-336"9,-69-10,1 0,0 1,0-1,-1 1,1 0,-1-1,1 1,0 0,-1 0,1 0,-1 0,0 0,1 0,-1 1,0-1,0 0,0 1,0-1,0 1,0-1,0 1,0-1,-1 1,1 0,0-1,-1 1,0 0,1 0,-1-1,0 1,0 0,0 0,0-1,0 1,0 2,-5 6,0 0,-1 0,0 0,0 0,-1-1,0 0,0-1,-1 1,-1-1,1-1,-1 0,0 0,-8 4,-5 6,-46 37,-159 142,178-125,48-70,0 1,0-1,0 1,0 0,0 0,1-1,-1 1,1 0,-1 0,1 0,0 0,-1-1,1 1,0 0,0 0,1 0,-1 0,0 0,1 0,-1-1,1 1,-1 0,1 0,0-1,0 1,0 0,0-1,0 1,0-1,0 1,0-1,1 1,-1-1,1 0,-1 0,1 0,-1 0,1 0,0 0,-1 0,1 0,1 0,15 2,1 0,0 0,0-2,0 0,1-2,-1 0,0-1,0-1,-1 0,11-5,93-29,-93 23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8:58.9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340 1,'29'397,"-30"-88,-24-139,23-146</inkml:trace>
  <inkml:trace contextRef="#ctx0" brushRef="#br0" timeOffset="245.297">1 875,'48'-5,"45"-1,16 0,-2 1,-8 2,-17 1,-17 1,-15 0,-11 1,-8 0,-4 5,-6 2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4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457 170,'-38'42,"3"3,1 0,3 2,1 2,3 1,-1 6,-9 15,2 2,4 1,3 1,3 1,4 2,3 0,3 1,4 1,3 0,4 0,3 0,4 0,5 13,-7-78,0-1,1 0,1 1,0-1,1 0,1 0,0-1,1 1,0-1,1-1,0 1,1-1,1 0,0-1,0 0,1 0,1-1,0 0,0-1,0 0,1-1,1-1,1 1,-3-2,-1-1,1 0,0-1,1 0,-1-1,0-1,1 1,0-2,0 1,-1-2,1 0,0 0,0-1,0 0,-1-1,1-1,0 0,-1 0,7-4,0-5</inkml:trace>
  <inkml:trace contextRef="#ctx0" brushRef="#br0" timeOffset="551.036">682 537,'0'795,"26"-569,-26-224,0 0,0 1,0-1,0 0,0 0,0 0,1 0,-1 0,1 1,-1-1,1 0,0 0,0 0,0 0,0-1,0 1,0 0,0 0,1-1,-1 1,1 0,-1-1,1 1,0-1,-1 0,1 0,0 0,0 0,0 0,0 0,0 0,0 0,0-1,0 1,0-1,1 0,-1 1,0-1,0 0,0 0,0-1,0 1,1 0,-1-1,0 1,0-1,0 0,0 1,0-1,0 0,0 0,0 0,0-1,84-103,-45 45,-23 36,-12 14,1 1,0-1,0 1,1 0,0 1,1 0,-1 0,1 1,1 0,0 0,0 1,0 1,10-4,-19 8,0 1,1 0,-1 0,1 0,-1 0,1 0,-1 0,1 0,-1 0,1 1,-1-1,1 0,-1 1,1 0,-1-1,0 1,0 0,1-1,-1 1,0 0,0 0,0 0,0 0,0 0,0 0,0 1,0-1,0 0,0 0,-1 1,1-1,0 0,-1 1,1-1,-1 1,0-1,1 1,-1 0,6 63,-6-60,-3 200,3-202,0 1,0 0,0-1,1 1,0-1,0 1,0-1,0 1,0-1,1 0,-1 1,1-1,0 0,0 0,0 0,0 0,0-1,1 1,0-1,-1 1,1-1,7 0</inkml:trace>
  <inkml:trace contextRef="#ctx0" brushRef="#br0" timeOffset="901.1">1359 1552,'44'-12,"0"-3,-1-1,0-2,-2-2,36-23,-72 41,0 0,0-1,0 0,0 0,0 0,-1 0,1-1,-1 0,0 0,0 0,0 0,-1-1,0 0,1 1,-2-1,1 0,0-1,-1 1,0 0,0-1,-1 1,0-1,0 1,0-1,0 0,-1 1,0-1,0 0,-1 0,1 1,-1-1,-1-1,1 5,-1 0,1 0,-1 0,0 0,1 1,-1-1,0 1,0-1,0 1,0 0,0 0,0 0,-1 0,1 0,0 0,0 0,-1 1,1-1,0 1,-1 0,1 0,-1 0,1 0,0 0,-1 0,1 1,-1-1,1 1,0-1,0 1,-1 0,-72 32,59-24,1 2,0 0,1 1,0 0,1 1,0 1,1 0,-8 12,15-19,0 1,0-1,0 1,1 0,1 0,-1 1,1-1,1 1,-1-1,2 1,-1 0,1 0,0 0,1 0,0 0,1 0,-1 0,3 9,2-10,-1 0,1-1,1 1,-1-1,1 0,0 0,1-1,0 1,0-2,0 1,1-1,0 0,0 0,0-1,0 0,1-1,-1 0,1 0,0-1,0 0,0 0,0-1,0 0,1-1,-1 0,0-1,0 1,0-2,0 1,0-1,4-2,12-2</inkml:trace>
  <inkml:trace contextRef="#ctx0" brushRef="#br0" timeOffset="1149.37">1923 1636,'-4'24,"2"4,7-9,3-12,-1-11,0-6</inkml:trace>
  <inkml:trace contextRef="#ctx0" brushRef="#br0" timeOffset="1397.015">2065 1185,'0'0</inkml:trace>
  <inkml:trace contextRef="#ctx0" brushRef="#br0" timeOffset="2448.721">2375 1326,'-31'13,"-1"1,1 1,1 2,1 1,1 2,0 0,-15 17,37-30,0 0,1 1,0 0,0 0,1 0,0 1,1-1,-1 1,2 0,-1 0,1 2,1-8,0-1,1 1,-1-1,1 1,-1-1,1 1,0 0,0-1,0 1,0 0,1-1,-1 1,1-1,-1 1,1-1,0 1,0-1,0 1,1-1,-1 0,0 0,1 1,-1-1,1 0,0 0,0-1,0 1,0 0,0-1,0 1,0-1,0 1,1-1,-1 0,1 0,-1 0,1 0,-1-1,1 1,0-1,10 0,0-2,0 0,-1 0,1-1,0 0,-1-1,0-1,0 0,-1-1,1 0,-1 0,0-2,-1 1,0-1,9-9,186-190,-134 161,-70 45,1 0,-1 0,1 1,0-1,-1 0,1 1,0 0,-1-1,1 1,0 0,0 0,-1 0,1 0,0 0,0 0,-1 1,1-1,0 1,-1-1,1 1,0-1,-1 1,1 0,-1 0,1 0,-1 0,0 0,1 0,-1 0,0 0,1 1,-1-1,0 1,0-1,0 0,-1 1,1 0,0-1,0 1,-1-1,1 1,-1 0,1-1,-1 2,6 144,-8-97,-4 5,-2 0,-2 0,-3-1,-2 0,-3-1,-2-1,-2-1,-9 14,16-36,-1 0,-2-1,0-1,-2 0,-11 9,31-35,0 0,0 0,-1 0,1 0,0 0,0 0,-1 0,1 0,0-1,-1 1,1 0,-1 0,1 0,-1-1,0 1,1 0,-1-1,0 1,1 0,-1-1,0 1,0-1,0 1,1-1,-1 1,0-1,0 0,0 0,0 1,0-1,0 0,0 0,0 0,0 0,1 0,-1 0,0 0,0 0,0 0,0 0,0-1,0 1,0 0,0-1,0 1,1-1,-1 1,0-1,0 1,0-1,1 1,-1-1,0 0,1 1,-1-1,1 0,-1 0,1 1,-1-1,1 0,-1 0,1 0,0 0,71-146,17-42,27-95,83-264,-67 240,-130 293,-22 49,15-24,-21 40,3 1,1 1,3 1,2 0,3 2,0 9,7-31,1 1,2 0,2 0,1 0,1 1,1-22,0-1,1 0,1 0,0 0,0 0,2 0,-1-1,1 1,1-1,0 0,0 0,1-1,1 1,0-1,7 7,-11-14,0 0,1 0,-1 0,1 0,0-1,0 1,0-1,0 0,0-1,0 1,1-1,-1 1,1-1,-1-1,1 1,-1-1,1 1,-1-1,1 0,-1-1,1 1,-1-1,1 0,-1 0,1-1,-1 1,0-1,0 0,2-1,115-80,-108 72,51-34,-63 46,1 0,-1 0,0 0,0 0,0 0,0 1,0-1,0 0,0 0,0 1,0-1,0 1,-1-1,1 1,-1-1,1 1,-1-1,1 1,-1-1,0 1,0-1,0 1,0 0,0-1,0 1,0-1,0 1,-1-1,1 1,-1-1,1 1,-1-1,0 1,1-1,-1 1,-1 0,-2 10,-16 79,20-89,0 1,0 0,0 0,1 0,-1 0,1-1,-1 1,1 0,0-1,0 1,0 0,1-1,-1 1,1-1,-1 0,1 1,0-1,0 0,0 0,0 0,0 0,0-1,0 1,1 0,-1-1,1 0,-1 0,1 1,0-1,2 0,3-1,0 0,0 0,1-1,-1 0,0 0,0-1,0 0,0-1,0 0,-1 0,1-1,-1 0,0 0,0 0,0-1,0 0,-1 0,0-1,0 0,-1 0,1-1,-1 1,-1-1,1 0,0-1,17-18,8-12,-2-1,-1-2,-2 0,-3-2,-1 0,-2-2,6-21,111-362,-79 200,-56 226,0 0,-1 0,1 0,-1 1,1-1,-1 0,0 0,0 0,0 0,0 0,0 0,0 0,0 0,-1 1,1-1,-1 0,1 0,-1 0,0 1,1-1,-1 0,0 1,0-1,-1 0,1 1,0 0,0-1,-1 1,1 0,-1-1,1 1,-1 0,1 0,-1 0,0 0,1 1,-1-1,0 0,0 1,0-1,0 1,1 0,-1-1,0 1,0 0,0 0,0 0,0 1,0-1,0 0,-11 6,0 0,1 0,-1 2,1-1,1 1,0 1,0 0,1 1,0 0,0 0,1 1,0 0,1 1,1 0,-3 5,-2 5,1-1,1 1,1 1,2 0,0 0,1 1,1-1,1 1,1 1,1-1,2 0,0 0,2 1,0-1,2 0,0-1,2 1,0-1,6 11,90 267,-82-162,-20-139,-1 0,1 0,0 1,-1-1,1 0,0 1,-1-1,1 1,0-1,0 0,-1 1,1-1,0 1,0-1,0 1,0-1,0 0,0 1,-1-1,1 1,0-1,0 1,0-1,1 1,-1-1,0 1,0-1,0 1,0-1,0 0,0 1,1-1,-1 1,0-1,0 0,1 1,-1-1,0 0,1 1,-1-1,0 0,1 1,-1-1,0 0,1 1,-1-1,1 0,-1 0,1 0,-1 0,0 1,1-1,-1 0,1 0,-1 0,1 0,-1 0,1 0,-1 0,1 0,-1 0,0 0,1 0,-1-1,1 1,-1 0,6-11</inkml:trace>
  <inkml:trace contextRef="#ctx0" brushRef="#br0" timeOffset="2704.114">3307 1016,'48'-5,"39"-6,16-2,-1 2,-8 3,-16 2,-10 3,-13 1,-11 2,-8 0,-5 0,-3 1,-7-6,-7 0</inkml:trace>
  <inkml:trace contextRef="#ctx0" brushRef="#br0" timeOffset="2935.092">4012 0,'59'73,"-3"2,-3 3,-4 1,-4 3,-2 2,4 24,-33-62,-3 1,-2-1,-2 2,-2-1,-2 1,-2 0,-2-1,-3 1,-1-1,-2 1,-3-2,-1 1,-3-2,-1 1,-3-2,-1 0,-2-2,-3 0,0-1,-3-1,-22 24,12-25,-2-2,-1-1,-2-2,-1-2,-1-2,-2-2,-1-2,-1-2,-2-2,-37 11,45-16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01.1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370 143,'-16'9,"-1"2,1 0,1 1,0 0,0 1,1 1,1 0,1 1,0 1,1 0,0 0,-7 16,-5 15,2 1,2 0,2 2,0 11,-8 33,4 1,5 1,4 1,4 0,4 66,3-136,1 0,2 1,0-1,2 0,2 0,0 0,1 0,2-1,1-1,0 1,2-2,1 1,1-2,1 0,2-1,0 0,9 8,-19-23,-6-5,0 0,0 0,1 1,-1-1,1 0,-1-1,1 1,0 0,0 0,-1-1,1 1,0-1,0 1,1-1,-1 0,0 0,0 0,1 0,-1 0,0-1,1 1,-1-1,1 1,-1-1,1 0,-1 0,1 0,-1 0,1 0,-1-1,0 1,1-1,-1 0,1 0,-1 0,0 0,0 0,1 0,-1 0,0-1,1 0,19-44,-12 22</inkml:trace>
  <inkml:trace contextRef="#ctx0" brushRef="#br0" timeOffset="570.859">569 481,'-57'583,"57"-315,17-187,5-107,-12-3,1 1,1 0,1 0,2 2,1 0,1 0,1 2,12-13,-24 30,11-12,1 1,0 0,1 1,1 1,1 1,0 0,1 2,1 1,9-4,-30 15,0 0,0 0,0 0,1 0,-1 0,0 1,1-1,-1 1,0-1,1 1,-1 0,1 0,-1 0,1 0,-1 1,0-1,1 1,-1-1,0 1,1 0,-1 0,0 0,0 0,0 0,0 1,0-1,0 1,0-1,0 1,0 0,-1-1,1 1,-1 0,1 0,-1 0,0 0,0 1,0-1,0 0,0 0,0 1,-1-1,1 0,-1 1,1 1,0 17,0 0,-1 0,-2-1,0 1,-1 0,0-1,-2 0,-1 0,0 0,-2 0,0-1,-1 0,-1-1,0 0,-2-1,0 0,-1 0,0-2,-10 9,17-17,-1 1,0-1,0-1,0 0,-1 0,0 0,-1-1,1 0,-1 0,0-1,0 0,0-1,0 0,-1-1,1 0,-1 0,0-1,1 0,-1 0,-6-2,-15-23,23 8</inkml:trace>
  <inkml:trace contextRef="#ctx0" brushRef="#br0" timeOffset="983.074">1415 1017,'-29'14,"1"2,1 1,1 1,0 1,1 1,1 1,1 1,1 1,-14 21,34-41,0 0,0 0,0 1,0-1,1 1,-1-1,1 1,0 0,1-1,-1 1,0 0,1 0,0-1,0 1,0 0,0 0,1-1,-1 1,1 0,0 0,0-1,1 1,-1-1,1 1,-1-1,1 0,0 1,0-1,1 0,-1 0,1 0,-1-1,1 1,0-1,0 1,0-1,0 0,1 0,-1 0,1-1,-1 1,1-1,-1 0,1 0,0 0,-1 0,1-1,3 1,3-1,1 0,0 0,-1-1,1 0,-1-1,1 0,-1-1,0 0,0-1,0 0,0 0,-1-1,1 0,-1-1,-1 0,1 0,4-6,137-135,-149 146,-1 0,1 1,-1-1,1 0,0 1,-1-1,1 1,-1-1,1 1,0-1,0 1,-1 0,1-1,0 1,0 0,0-1,-1 1,1 0,0 0,0 0,0 0,0 0,-1 0,1 0,0 0,0 0,0 0,-1 0,1 1,0-1,0 0,0 0,-1 1,1-1,0 1,0-1,-1 1,1-1,0 1,-1-1,1 1,-1-1,1 1,-1 0,1 0,-1-1,1 1,-1 0,0-1,1 1,-1 0,0 0,0 0,1 0,-1-1,0 1,0 0,0 0,0 0,4 59,-4-55,-1 3,1 0,0 0,1-1,0 1,0 0,1-1,-1 1,2-1,-1 0,1 1,3 5,5 1</inkml:trace>
  <inkml:trace contextRef="#ctx0" brushRef="#br0" timeOffset="1552.337">2149 961,'-32'11,"1"2,0 1,1 2,1 1,0 1,1 1,-15 15,42-34,0 1,0-1,0 1,-1 0,1-1,0 1,0 0,0 0,0-1,0 1,0 0,0 0,0 0,1 0,-1 0,0 0,1 1,-1-1,0 0,1 0,0 0,-1 1,1-1,0 0,-1 1,1-1,0 0,0 1,0-1,0 0,0 0,1 1,-1-1,0 0,0 1,1-1,-1 0,1 0,-1 0,1 1,0-1,-1 0,1 0,0 0,0 0,0 0,0 0,0 0,0 0,0-1,0 1,0 0,0-1,0 1,1 0,-1-1,0 0,0 1,1-1,-1 0,0 1,0-1,1 0,-1 0,0 0,2 0,16 2,79 21,-95-22,-1 0,1 0,-1 0,0 0,0 1,0-1,1 1,-1 0,-1-1,1 1,0 0,0 0,-1 0,1 0,-1 0,1 1,-1-1,0 0,0 1,0-1,0 1,-1-1,1 1,-1-1,1 1,-1 0,0-1,0 1,0-1,0 1,-1 0,1-1,0 1,-1-1,0 2,-4 6,0 0,-1 0,0-1,0 0,-1 0,-1 0,1-1,-1 0,0-1,-1 0,0 0,0 0,-1-1,1-1,-1 0,0 0,-1-1,1 0,-11 2,0-2</inkml:trace>
  <inkml:trace contextRef="#ctx0" brushRef="#br0" timeOffset="1904.871">2177 1328,'28'-6,"0"-1,-1-1,0-2,-1 0,0-2,-1 0,0-2,-1-1,0-1,-2-1,0-1,3-4,4-45,-28 65,-1 1,0-1,0 0,0 1,0-1,-1 0,1 1,0-1,-1 1,1-1,-1 0,1 1,-1-1,0 1,0 0,0-1,1 1,-1 0,-1-1,1 1,0 0,0 0,0 0,-1 0,1 0,0 0,-1 0,1 0,-1 1,1-1,-1 0,1 1,-1 0,0-1,1 1,-1 0,0 0,1 0,-1 0,1 0,-1 0,-1 0,-4 1,0 0,0 0,0 0,0 1,1 0,-1 1,1-1,-1 1,1 0,0 1,0 0,0 0,1 0,-1 0,1 1,0 0,0 0,1 1,-2 1,-70 117,70-112,1 1,0 0,1 0,0 1,1-1,0 1,1-1,1 1,0 0,1 0,1 11,0-20,-1 0,1 1,0-1,1 0,-1 0,1 0,0 0,0 0,0 0,1-1,0 1,0-1,0 0,0 0,1 0,0 0,-1 0,1-1,1 1,-1-1,0 0,1-1,0 1,-1-1,1 0,0 0,0 0,0-1,1 0,-1 0,2 0,2 0,1-1,-1 0,0 0,0-1,1 0,-1-1,0 0,0 0,-1-1,1 0,0-1,-1 0,17-9</inkml:trace>
  <inkml:trace contextRef="#ctx0" brushRef="#br0" timeOffset="2338.675">2769 1,'98'168,"-7"5,12 51,-87-191,-1 0,-2 1,-2 1,0 0,-3 0,-1 1,-1 0,-2 0,-2 0,-1 1,-2-1,-1 1,-2-1,-7 24,-5-10,-3-1,-2-1,-2-1,-2-1,-10 12,14-26,0-1,-3-1,0-2,-1 0,-2-2,-1 0,-1-2,-1-1,-1-2,-24 13,30-21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5.2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31,'56'0,"144"-11,-145 2,0 3,1 3,-1 2,5 2,-29-1,31 12,-56-6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61,'-51'140,"49"-133,0 0,1 1,0-1,0 1,1-1,0 1,1-1,0 1,0-1,0 1,1-1,0 0,0 0,1 0,0 0,0 0,1 0,1 2,-2-6,-1-1,0 1,1-1,0 1,-1-1,1 0,0 0,0 0,0 0,0-1,1 0,-1 1,0-1,1 0,-1 0,1-1,-1 1,1-1,-1 0,1 1,-1-2,1 1,-1 0,1-1,-1 1,1-1,-1 0,1 0,-1-1,0 1,0-1,0 0,0 1,0-1,1-1,6-3,-1-1,-1 1,1-1,-1-1,0 1,-1-2,0 1,0-1,0 0,-2 0,1-1,-1 2,0 1,-1-1,0-1,0 1,-1 0,0-1,-1 0,0 0,0 1,-1-1,0 0,-1 0,1 0,-2-1,1 1,-2 0,1 1,-1-1,0 0,-1 0,0 1,0-1,-1 1,0 0,0 0,-3-3,2 8,1 0,-1 0,0 0,0 1,0 0,0 0,0 0,0 0,-1 1,1 0,0 0,-1 1,1-1,-1 1,1 0,-1 1,1-1,-1 1,1 0,-4 1,-10 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5.4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1,'34'0,"30"0,9 0,-3 0,-9 0,-10 0,-8 0,-8 0,-4 0,-2 0,-8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0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72,'184'-55,"-117"41,-6 11,-60 3,0 0,0 1,0-1,0 0,0 1,0-1,0 1,0-1,0 1,0-1,0 1,-1 0,1-1,0 1,0 0,-1 0,1 0,0-1,-1 1,1 0,-1 0,1 0,-1 0,1 0,-1 0,0 0,0 0,1 0,-1 0,0 0,0 0,0 0,0 1,0-1,0 0,-1 0,1 0,0 0,0 0,-1 0,1 0,0 0,-1 0,1 0,-1 0,0-1,1 1,-1 0,0 0,1 0,-1-1,0 1,0 0,0-1,-84 111,-45 33,123-131,4-11,0 1,1 0,-1 0,1 0,0 0,0 1,0-1,0 1,1-1,-1 1,1-1,0 1,0 0,0 0,1-1,-1 1,1 0,0 0,0 0,0 0,1 0,0 0,-1-1,1 1,0 0,1-1,-1 1,0 0,1-1,0 0,0 1,0-1,1 0,0 1,7 2,1-1,1 0,-1 0,1-2,0 1,0-1,0-1,0 0,0-1,0 0,1-1,-1 0,0-1,10-2,72-20,-74 19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17.5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227 1,'17'56,"-10"-12,-2 1,-2-1,-2 1,-4 32,1 9,2-2,0-60</inkml:trace>
  <inkml:trace contextRef="#ctx0" brushRef="#br0" timeOffset="1602.29">1 650,'34'-4,"25"-8,7 0,3 1,-7-2,-3 0,-7 4,-3 2,-6 3,-4 2,-4 2,-4 0,-11 0,-15 6,-7 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4.1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64 1,'12'9,"0"1,-1 1,0 0,0 0,-1 1,0 0,-1 1,-1 0,0 0,-1 1,0 0,-1 1,-1-1,0 1,-1 0,-1 0,0 1,-1-1,0 0,-2 1,1 0,-2 4,1 15,-1 1,-2 0,-1-1,-2 0,-1 0,-2 0,-1-1,-2 0,-1-1,-2 0,-6 8,-71 93,76-116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5.4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207 1,'-25'33,"1"1,2 1,1 1,2 1,2 1,1 0,2 1,2 1,1 0,2 1,1 11,4-23,1 1,2-1,1 0,1 0,1 1,2-1,1-1,1 1,2-1,1 0,1 0,1-1,1-1,11 18,-12-28,0-1,0 0,2 0,0-1,0-1,2 0,3 2,-3-8,-3-5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1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682 169,'-29'73,"-152"262,12-45,60-143,98-134</inkml:trace>
  <inkml:trace contextRef="#ctx0" brushRef="#br0" timeOffset="529.508">173 311,'113'116,"18"21,-75-75,74 103,-30-13,-91-133,-4-5</inkml:trace>
  <inkml:trace contextRef="#ctx0" brushRef="#br0" timeOffset="3612.411">89 0,'-25'88,"5"1,4 0,3 1,4 0,4 43,9 257,28-231,-29-152,0 0,0 0,0 0,1 0,0 0,1-1,-1 0,1 0,1 0,-1-1,1 1,0-1,0 0,0-1,0 0,1 0,0 0,0-1,3 1,13 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27.2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1 227,'21'114,"-2"161,-8-162,-5 1,-6 47,-1-129,1-20</inkml:trace>
  <inkml:trace contextRef="#ctx0" brushRef="#br0" timeOffset="552.063">395 396,'-231'247,"203"-225,26-21,0-1,0 1,0 0,0 0,0 0,0 0,0 0,0 0,0 1,1-1,-1 1,0-1,1 1,-1-1,1 1,0 0,-1 0,1 0,0 0,0 0,0 0,1 0,-1 0,0 0,1 0,-1 1,1-1,0 0,0 0,0 0,0 1,0-1,0 0,1 0,-1 0,1 1,-1-1,1 0,0 0,0 0,0 0,0 0,7 7,0 0,1-1,0 0,1-1,-1 0,2 0,-1-1,0-1,12 5,24 15,-28-14,-1-2,-1 1,1 1,-2 0,1 1,-2 1,0 1,8 9,4 34,-18-41</inkml:trace>
  <inkml:trace contextRef="#ctx0" brushRef="#br0" timeOffset="935.535">1073 284,'-179'343,"152"-294,-2-1,-2-1,-2-2,-7 5,-55 35,76-77</inkml:trace>
  <inkml:trace contextRef="#ctx0" brushRef="#br0" timeOffset="1298.014">649 311,'3'22,"0"-1,1 0,1 0,1 0,1-1,1 0,0 0,2-1,0 0,3 2,7 9,1 0,2-2,1 0,21 18,17 20,-36-38,-2 1,-1 1,-1 1,-1 1,-2 1,-2 1,7 19,-19-41</inkml:trace>
  <inkml:trace contextRef="#ctx0" brushRef="#br0" timeOffset="1703.58">1469 1,'107'277,"23"94,-126-353,0 0,-1 1,0-1,-2 1,0 0,-1 0,-1 0,-1-1,-1 1,0-1,-1 1,-1-1,-1 0,-1-1,0 0,-1 0,-1 0,0-1,-1 0,-1-1,-1 0,0-1,-1 0,0-1,-4 2,2-5,0-1,-1-1,-1-1,1 0,-1 0,-1-2,1 0,-3-1,-33 11,31-9,2-1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4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85,'39'-17,"194"-6,-11-11,-104 24,-119 10,1 0,0 0,-1 0,1 1,0-1,0 0,-1 0,1 1,0-1,0 0,-1 1,1-1,0 0,0 1,0-1,-1 0,1 1,0-1,0 0,0 1,0-1,0 0,0 1,0-1,0 0,0 1,0-1,0 1,0-1,0 0,0 1,0-1,0 0,1 1,-1-1,0 0,0 1,0-1,0 0,1 0,-1 1,0-1,0 0,1 1,-1-1,0 0,1 0,-1 0,0 1,1-1,-1 0,0 0,1 0,-1 0,0 0,1 1,-1-1,1 0,-14 5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4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1,'34'0,"30"0,9 0,-4 0,-7 0,-11 0,-9 0,-6 0,-10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5.9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49,'36'-8,"7"-3,1 2,0 2,0 1,0 3,2 2,-44 0,0 0,0 1,0 0,0-1,0 1,0 0,0 0,0 0,1 0,-1 0,0 1,0-1,0 0,0 1,0 0,0-1,0 1,0 0,0 0,-1 0,1 1,0-1,-1 0,1 0,0 1,-1-1,0 1,1 0,-1-1,0 1,0 0,0 0,0 0,0 0,0 0,0 0,-1 0,1 0,-1 0,0 0,1 0,-1 0,0 0,0 0,0 0,-1 1,1-1,0 0,-1 0,1 0,-1 0,0 0,0 0,0 0,0-1,0 1,0 0,-126 89,107-76,2 0,0 1,0 1,2 1,0 0,-2 6,16-22,0 0,1 0,0 0,-1 0,1 0,0 0,0 0,0 1,0-1,1 0,-1 1,1-1,-1 1,1-1,0 0,0 1,0-1,0 1,0-1,1 1,-1-1,1 0,-1 1,1-1,0 0,0 1,0-1,0 0,0 0,1 0,-1 0,1 0,-1 0,1-1,0 1,0 0,-1-1,1 1,0-1,1 0,-1 1,0-1,0 0,0 0,1-1,-1 1,0 0,1-1,0 1,21 2,-1 0,0-2,1 0,-1-1,1-2,5-1,58-25,-72 18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80,'14'24,"10"8,6-2,2-5,0-8,-4-11,-3-6,-6-9,-1-2,-3-4,0-5,-2-3,-4-3,2-2,-1 0,-3-1,-2 5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7.8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23,'25'-7,"-1"2,1 1,0 0,0 2,1 1,-1 2,0 0,17 3,-40-4,0 0,0 0,0 0,0 0,0 1,0-1,0 0,0 1,-1-1,1 1,0 0,0-1,-1 1,1 0,0 0,-1 0,1 1,-1-1,1 0,-1 0,0 1,1-1,-1 1,0-1,0 1,0 0,0-1,0 1,0 0,-1 0,1-1,-1 1,1 0,-1 0,0 0,1 0,-1 0,0 0,0 0,-1-1,1 1,0 0,0 0,-1 0,1 0,-1 0,0-1,0 1,0 0,1 0,-1-1,-1 2,-54 66,49-63,0 0,0 0,1 1,-1 0,2 0,-1 0,1 1,0 0,1 0,-1 0,2 0,-1 1,1 0,0 0,1 0,0 0,1 0,0 0,0 0,1 0,0 1,0 0,4-4,1 0,-1 0,1 0,0 0,1-1,-1 0,1 0,0 0,0-1,0 0,1 0,0-1,-1 1,1-1,0-1,1 1,-1-1,0-1,1 1,-1-1,1-1,-1 1,8-2,15 3,0-2,0-2,0 0,-1-2,1-2,-1 0,0-2,28-11,-35 9,-4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7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481 0,'-55'94,"5"1,4 3,-30 94,-43 36,115-220,-1-1,0 0,0 1,0-2,-1 1,0-1,0 0,-1 0,1-1,-1 1,-1-1,1-1,-1 0,1 0,-1 0,-7 1,-4-4</inkml:trace>
  <inkml:trace contextRef="#ctx0" brushRef="#br0" timeOffset="314.127">143 85,'9'24,"13"22,3 8,2 0,1-4,0-7,-4-5,-1-4,0-4,-4-1,-1-2,2-4,-2-3,0 1,2 2,2 1,-2-7,-5-8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6.3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1,'18'262,"-13"-222,-1 1,-2-1,-2 1,-1-1,-2 1,-4 8,-8 26,-17 163,32-226</inkml:trace>
  <inkml:trace contextRef="#ctx0" brushRef="#br0" timeOffset="421.162">567 142,'-391'271,"386"-267,2-3,0 0,0 0,1 0,-1 0,0 1,1-1,-1 1,1 0,0-1,-1 1,1 0,0 0,0 1,0-1,1 0,-1 1,0-1,1 1,0-1,-1 1,1 0,0-1,0 1,1 0,-1 0,0 0,1 0,0 0,0 0,0 0,0 0,0 0,1-1,-1 1,1 0,0 0,0 0,0 0,0-1,0 1,1 1,190 179,-44-85,-130-88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35.1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1,'0'4,"0"17,0 9,0 4,0 2,0-1,0-2,0-2,0 0,0-2,0 0,0-1,0 0,0 0,0-5</inkml:trace>
  <inkml:trace contextRef="#ctx0" brushRef="#br0" timeOffset="280.243">1 536,'38'0,"28"0,6 0,-3 0,-9 0,-10 0,-9 0,-6 0,-4 0,-8-5,-3-1,0 0,-3 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9:59.8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9793 2653,'18'57,"84"350,-33-115,-67-281,1 1,0-1,1 0,0 0,1 0,0 0,1-1,0 0,0 0,1 0,2 0,-9-10,1 1,0-1,0 1,0-1,0 1,0-1,0 0,0 0,0 1,0-1,-1 0,1 0,0 0,0 0,0 0,0 0,0-1,0 1,0 0,0 0,0-1,0 1,0 0,0-1,0 1,-1-1,1 1,0-1,0 0,0 1,-1-1,1 0,0 1,-1-1,1 0,-1 0,1 0,-1 1,1-1,-1 0,0 0,1 0,-1 0,0 0,17-43,-3-10,1 0,3 1,2 2,3 0,4-4,-27 54,0 0,0 0,1 0,-1-1,1 1,-1 0,1 0,-1 0,1 0,-1 0,1 1,0-1,0 0,0 0,-1 0,1 1,0-1,0 0,0 1,0-1,0 0,0 1,0 0,0-1,0 1,1 0,-1-1,0 1,0 0,0 0,0 0,0 0,1 0,-1 0,0 0,0 0,0 1,0-1,0 0,0 1,1-1,-1 1,0-1,0 1,0-1,-1 1,1 0,0 0,0-1,0 1,0 0,-1 0,1 0,0 0,-1 0,1 0,-1 0,1 0,-1 0,1 0,-1 1,20 119,-19-102,1 0,1 0,1 0,1 0,0-1,2 0,0 0,1 0,0-1,1 0,2 0,-1-2,2 1,0-1,1-1,0 0,12 9,-19-20,2 1,-1-1,0 0,1-1,-1 0,1 0,0 0,-1-1,1 0,0-1,0 0,0 0,0-1,-1 0,1 0,0-1,-1 1,1-2,-1 1,1-1,-1 0,0-1,0 0,0 0,-1 0,0-1,0 0,0 0,0-1,-1 0,0 1,2-4,12-27,-1 0,-2-1,-2-1,-1 0,-2-1,-2 0,-2-1,-1 0,-2-1,1 12,6-75,-5-1,-6-84,0 133,0 33</inkml:trace>
  <inkml:trace contextRef="#ctx0" brushRef="#br0" timeOffset="2711.201">28 0,'-2'2,"0"-1,0 1,0-1,0 1,1 0,-1-1,1 1,-1 0,1 0,0 0,0 0,0 1,0-1,0 0,0 0,0 0,1 1,-1-1,1 1,0-1,0 0,0 1,0-1,0 3,0-2,-3 195,8-179,0 0,0 0,2-1,1 0,0 0,1 0,1-1,0-1,2 0,9 11,14 24,89 105,51-13,-124-107,1-2,2-2,1-3,1-2,36 11,-10-3,-34-18,1-1,0-3,1-2,1-2,0-2,-12-1,40 2,1-3,-1-4,11-4,24 1,441 1,-189-26,21 16,38-24,-141 13,193-6,-244 13,117 13,-206 2,-107 3,0 1,0 2,0 2,-1 1,0 1,-1 2,0 2,21 12,-8 1,-2 2,-1 1,-1 3,-2 2,37 38,-72-66,2 1,0 0,0 0,-1 2,0-1,-1 1,0 0,0 0,-1 1,4 8,-10-18,0 0,0 0,0 0,0 0,0 0,0 0,0 0,0 0,0-1,0 1,1 0,-1 0,0 0,1 0,-1 0,1-1,-1 1,1 0,-1 0,1-1,0 1,-1 0,1-1,0 1,0 0,-1-1,1 1,0-1,0 1,0-1,0 0,-1 1,1-1,0 0,0 0,0 0,0 1,0-1,0 0,0 0,0 0,0 0,0-1,0 1,0 0,-1 0,1-1,0 1,0 0,0-1,0 1,0-1,-1 1,1-1,0 1,0-1,-1 0,1 1,0-1,-1 0,1 1,-1-1,1 0,-1 0,1 0,-1 1,0-1,1 0,-1-1,96-133,-90 129,19-19,2 2,0 0,1 2,0 1,2 1,31-13,168-45,-91 50,5-1,79-1,29 0,444 29,-371 28,46-16,-250-1,0-5,0-4,114-15,218-36,-113-24,-317 66,0-1,0-1,-1-1,-1 0,1-2,10-8,-10 2,0-2,-2 0,0-1,-1-1,-1-1,-1-1,-1 0,9-22,-11 20,-2 3</inkml:trace>
  <inkml:trace contextRef="#ctx0" brushRef="#br0" timeOffset="8680.474">5588 1468,'4'103,"4"0,4-1,5 0,19 54,-3-4,-6 1,1 86,-26-207,-1-1,-2 0,-1 1,-1-1,-2 0,-1 0,-2-1,-4 13,-12 38,25-80,0 1,0-1,1 1,-1-1,1 1,-1-1,1 0,0 0,0 0,-1 0,1 0,0 0,0 0,0-1,0 1,0-1,0 1,0-1,0 0,0 1,0-1,0 0,0-1,0 1,0 0,0-1,0 1,1-1,2 1,474-21,-268 11,1 10,90 15,113 15,91-20,-367 15,-138-25,-1 0,1 0,0 1,-1-1,1 0,-1 0,1 0,0 0,-1 0,1 0,-1 0,1 0,0 0,-1 0,1 0,0 0,-1-1,1 1,-1 0,1 0,-1-1,1 1,-1 0,1-1,-1 1,1 0,-1-1,1 1,-1-1,1 1,-1-1,0 1,1-1,-1 1,0-1,1 1,-1-1,0 1,0-1,0 0,0 1,1-1,-1 1,0-1,0 0,0 1,0-1,0 1,0-1,0 0,-1 1,1-1,0 1,0-1,0 0,-1 1,1-1,0 1,-1-1,1 1,0-1,-1 1,1-1,-1 1,1-1,0 1,-1 0,-35-40,29 32,-117-120,69 73,53 54,1 0,-1 0,0 0,0 0,1 0,-1 0,0 1,0-1,0 1,0-1,0 1,0 0,0 0,0 0,0 0,0 0,0 0,0 0,0 1,1-1,-1 0,0 1,0 0,0 0,0-1,1 1,-1 0,0 0,1 1,-1-1,1 0,-1 0,1 1,-1-1,1 1,0-1,-1 2,-5 10,0 1,0-1,2 1,-1 0,2 1,0 0,1-1,-1 9,-8 32,-76 229,87-278,-9 40,10-45,0-1,-1 1,1 0,0 0,0-1,0 1,0 0,0 0,0-1,0 1,0 0,1 0,-1-1,0 1,0 0,1 0,-1-1,0 1,1 0,-1-1,0 1,1 0,-1-1,1 1,-1-1,1 1,-1-1,1 1,0-1,-1 1,1-1,0 0,-1 1,1-1,0 0,-1 0,1 1,0-1,0 0,-1 0,1 0,0 0,0 0,0 0,-1 0,1 0,0 0,0 0,-1 0,1-1,0 1,-1 0,1-1,20-7,-1-2,0-1,-1-1,0 0,-1-1,-1-1,8-8,-5 6,99-77,-94 75,-2 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5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0 101,'0'-29,"0"30,0 12,1 513,-1-524,-1 13,1 0,1 0,0 0,1 0,0 0,1-1,1 1,1-1,0 0,0 0,1 0,1-1,1 0,5 8,-11-19,-1 0,1-1,0 1,0 0,1-1,-1 1,0-1,0 0,1 0,-1 0,1 0,-1 0,1-1,-1 1,1-1,-1 1,1-1,0 0,-1 0,1 0,-1 0,1-1,0 1,-1-1,1 0,-1 1,1-1,-1 0,0 0,1-1,-1 1,0 0,0-1,0 1,0-1,0 0,0 0,1-1,60-85,79-201,-142 288,0 0,0 0,0 0,0 0,0 0,0 0,0 0,0 0,1 1,-1-1,0 0,0 0,1 0,-1 0,1 0,-1 1,1-1,-1 0,1 0,-1 1,1-1,-1 0,1 1,0-1,0 1,-1-1,1 1,0-1,0 1,-1-1,1 1,0 0,0-1,0 1,0 0,0 0,0 0,0 0,-1 0,1 0,0 0,0 0,0 0,0 0,0 0,0 0,0 1,-1-1,1 0,0 1,0-1,0 1,0-1,-1 1,1-1,0 1,-1-1,1 1,0 0,-1-1,1 1,-1 0,1 0,-1 0,62 164,-59-159,53 97,-54-101,0 1,-1-1,1 1,0-1,1 0,-1 0,0 0,0 0,1-1,-1 1,1 0,0-1,-1 0,1 0,0 0,0 0,0 0,0 0,-1-1,1 1,0-1,0 0,0 0,0 0,0 0,0-1,0 1,0-1,0 0,0 0,0 0,0 0,-1 0,1 0,0-1,-1 0,10-9,-1 0,-1-1,0 0,0-1,-1 0,-1-1,0 0,-1 0,-1-1,0 1,-1-2,0 1,0-7,-3 16,16-58,-2-1,-4 0,4-51,9-70,-33 152,2 29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0,'39'0,"21"0,7 0,-5 0,-7 0,-8 0,-8 0,-5 0,-9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6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1,'34'5,"35"1,10 0,-3-6,-10-3,-11-1,-15 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9.1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48,'18'-7,"-4"0,0 1,0 0,1 1,-1 1,1 0,0 1,0 1,0 0,0 1,0 1,1 0,-1 1,0 0,2 2,-16-3,1 1,0 0,-1 0,1 0,-1 0,1 0,-1 0,0 0,1 0,-1 0,0 1,0-1,0 0,0 1,0-1,0 1,0 0,0-1,0 1,-1-1,1 1,-1 0,1 0,-1-1,0 1,0 0,0 0,0 0,0-1,0 1,0 0,-1 0,1-1,0 1,-1 0,0-1,1 1,-2 1,-34 61,-160 124,195-188,-62 74,61-71,0-1,0 1,0-1,1 1,-1 0,1 0,0 0,0 0,0 0,0 0,0 0,1 0,-1 0,1 0,0 0,0 0,0 1,1-1,-1 0,1 0,-1 0,1 0,0 0,0 0,1 0,-1 0,0-1,2 3,3-1,0 0,1 0,-1-1,0 0,1-1,0 1,-1-1,1 0,0-1,0 0,0 0,1 0,-1-1,0 0,0-1,0 1,0-1,0-1,12 2,-3-2,0 0,0 0,0-2,-1 0,1 0,-1-2,0 0,0 0,-1-2,0 1,0-2,-1 0,10-9,-5 4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9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0,'-26'191,"18"-82,-16 256,-1-179,14-159,11-27,0 0,0 0,0-1,0 1,0 0,0-1,0 1,0 0,0-1,-1 1,1 0,0-1,0 1,0 0,0 0,0-1,-1 1,1 0,0 0,0-1,-1 1,1 0,0 0,0 0,-1-1,1 1,0 0,0 0,-1 0,1 0,0 0,-1-1,1 1,0 0,-1 0,1 0,0 0,0 0,-1 0,1 0,0 0,-1 0,1 0,0 1,-1-1,1 0,0 0,-1 0,1 0,0 0,0 0,-1 1,1-1,0 0,0 0,-1 0,1 1,0-1,5-33,0 15</inkml:trace>
  <inkml:trace contextRef="#ctx0" brushRef="#br0" timeOffset="425.87">503 86,'-69'47,"2"2,2 4,3 3,-12 16,18 7,54-76,1-1,0 0,0 1,0-1,0 1,1 0,-1-1,1 1,-1 0,1-1,0 1,0 0,0-1,1 1,-1-1,0 1,1 0,0-1,0 1,0-1,0 1,0-1,0 1,0-1,1 0,-1 0,1 0,0 0,0 0,-1 0,1 0,1 0,-1 0,143 81,-134-72,1 0,-2 0,0 1,0 0,-1 1,-1-1,0 2,0 0,-2-1,1 2,-2-1,0 1,-1 0,0 0,-1 1,9 48,-11-59,-3-4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6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280 0,'-6'4,"1"0,0-1,0 2,0-1,1 1,-1-1,1 1,0 0,1 1,-1-1,1 1,0-1,0 1,1 0,0 0,0 0,0 1,1-1,0 0,0 1,0-1,1 0,0 1,1-1,-1 1,1-1,0 0,1 1,-1-1,1 0,0 0,1 0,0 0,0 0,2 2,0-3,0-2,-1 0,0 0,1 0,-1 1,0-1,-1 1,1 0,-1 0,1 0,-1 0,0 1,-1-1,1 1,-1 0,0 0,0 0,-1 0,1 0,-1 0,0 0,0 1,-1-1,0 0,0 0,0 1,0-1,-1 0,0 0,0 1,0-1,-1 0,0 0,0 0,-1 1,-8 5,-1-1,-1 0,0-1,0-1,-1 0,0 0,0-1,-1-1,-14 4,-86 12,90-21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8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0,'-11'197,"3"-151,2 0,3 0,1 1,3 13,-1-48</inkml:trace>
  <inkml:trace contextRef="#ctx0" brushRef="#br0" timeOffset="247.076">0 537,'34'0,"25"-5,12-2,-1 1,-7 1,-10 1,-10 2,-6 1,-15 5,-11 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4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286 117,'-15'8,"0"1,1 1,-1 0,2 0,0 1,0 1,1 1,0-1,1 2,1 0,0 0,1 0,0 1,1 1,1 0,1 0,0 0,-4 17,-10 37,3 1,2 1,4 0,3 1,3 0,4 0,2 4,0-51,0-1,1 0,2 0,0-1,2 1,1-1,1 0,0-1,2 0,1 0,1-1,1 0,0-1,2-1,0 0,5 3,53 15,-58-42,-14-4</inkml:trace>
  <inkml:trace contextRef="#ctx0" brushRef="#br0" timeOffset="789.054">822 428,'-2'10,"0"0,0-1,-1 1,0 0,0-1,-1 0,-1 0,1 0,-2 0,-1 2,-7 14,-156 283,4-14,164-290,1-2,1 0,-1 0,0 0,0 0,0 0,0-1,0 1,0 0,0-1,0 1,-1 0,1-1,0 0,-1 1,1-1,-1 0,0 0,1 0,-1 0,0 0,0 0,0 0,0-1,0 1,0-1,0 1,0-1,0 0,0 0,0 0,0 0,-5-8</inkml:trace>
  <inkml:trace contextRef="#ctx0" brushRef="#br0" timeOffset="1099.216">484 484,'-2'7,"1"0,0 1,0-1,1 0,0 1,0-1,1 0,-1 0,2 1,-1-1,1 0,0 0,1 0,-1-1,5 7,-4-4,128 202,-122-190,0 1,-1-1,-1 2,-2-1,0 0,-1 1,-1 0,-1 0,-1 0,-2 0,-1 14,6 14,1-33</inkml:trace>
  <inkml:trace contextRef="#ctx0" brushRef="#br0" timeOffset="1704.101">964 908,'39'-2,"-29"1,0 0,0 0,0 1,0 0,0 1,0 0,0 1,0 0,0 0,0 1,-1 0,7 4,-15-6,0 0,0 1,1-1,-1 0,0 1,0-1,0 1,-1 0,1-1,0 1,-1 0,1-1,-1 1,1 0,-1 0,0-1,0 1,1 0,-2 0,1 0,0-1,0 1,0 0,-1 0,1 0,-1-1,1 1,-1 0,0-1,0 1,0-1,0 1,0 0,-37 52,37-53,-9 10,-51 74,60-82,-1 0,1 0,-1 0,1 0,0 0,0 1,0-1,1 0,-1 0,1 1,0-1,0 1,0-1,0 0,0 1,1-1,-1 0,1 0,0 1,0-1,1 0,-1 0,0 0,1 0,0 0,0 0,0-1,0 2,0-3,0 1,-1 0,1-1,0 1,0-1,0 1,0-1,0 0,0 0,0 0,0 0,1 0,-1-1,0 1,0-1,1 1,-1-1,0 0,1 0,-1 0,1 0,-1 0,0-1,1 1,-1-1,0 1,0-1,1 0,-1 0,0 0,0 0,1-1,9-10</inkml:trace>
  <inkml:trace contextRef="#ctx0" brushRef="#br0" timeOffset="2571.09">1245 88,'0'0,"-1"-1,0 0,1 0,-1 0,1 0,-1 0,1 0,-1 0,1 0,0 0,-1 0,1 0,0 0,0-1,0 1,0 0,0 0,0 0,0 0,0 0,0 0,1 0,-1 0,0 0,1 0,-1 0,1 0,-1 0,1 0,0 0,-1 0,1 0,0 0,-1 0,1 1,0-1,0 0,0 1,0-1,0 0,0 1,0-1,0 1,44-25,-28 20,-1 0,0 1,1 1,0 1,0 0,0 1,0 1,0 0,3 2,-18-2,0 0,0 0,0 1,0-1,0 0,0 1,0 0,0-1,0 1,0 0,0 0,-1 0,1 0,0 1,-1-1,1 0,-1 1,1-1,-1 1,1-1,-1 1,0 0,0 0,0-1,0 1,0 0,-1 0,1 0,0 0,-1 0,1 0,-1 0,0 0,0 0,0 0,0 0,0 0,0 0,0 1,-1-1,1 0,-1 0,1 0,-1-1,0 1,0 0,0 0,0 0,0 0,0-1,-1 1,1-1,-1 1,-84 102,85-103,0 0,0 0,0 0,0 0,0 1,0-1,0 0,1 0,-1 1,1-1,-1 1,1-1,-1 0,1 1,0-1,-1 1,1-1,0 1,0-1,0 1,0-1,1 1,-1-1,0 1,1-1,-1 1,1-1,-1 0,1 1,0-1,-1 0,1 1,0-1,0 0,0 0,0 0,0 0,0 0,0 0,0 0,1 0,-1 0,0 0,0-1,1 1,73 18,-55-16,34 14,-34-7</inkml:trace>
  <inkml:trace contextRef="#ctx0" brushRef="#br0" timeOffset="2832.774">1698 654,'28'4,"20"3,6-1,-1-1,-5-2,-6-1,-5-1,-5 0,-2-1,-1 0,-7-5,-6-2</inkml:trace>
  <inkml:trace contextRef="#ctx0" brushRef="#br0" timeOffset="3099.7">2629 342,'-238'461,"157"-322,33-90,35-37</inkml:trace>
  <inkml:trace contextRef="#ctx0" brushRef="#br0" timeOffset="3402.093">2233 371,'145'269,"-27"-84,-48-51,-57-116</inkml:trace>
  <inkml:trace contextRef="#ctx0" brushRef="#br0" timeOffset="3689.42">2826 795,'0'38,"0"27,0 8,0-5,0-17,0-19</inkml:trace>
  <inkml:trace contextRef="#ctx0" brushRef="#br0" timeOffset="4200.942">2967 88,'0'-2,"0"0,1 0,-1 0,1-1,-1 1,1 0,0 0,0 0,0 0,0 0,0 0,0 0,0 0,1 1,-1-1,1 0,-1 1,1-1,0 1,0-1,-1 1,1 0,0 0,0 0,0 0,0 0,1 0,-1 1,0-1,0 1,0-1,0 1,1 0,1 0,75 14,-75-11,-1 0,0 1,0 0,0-1,-1 1,1 0,-1 0,0 0,0 1,0-1,-1 0,0 1,0-1,0 1,0-1,0 1,-1 0,0-1,0 1,0 0,-1-1,1 1,-1 0,0-1,-1 1,1-1,-1 0,0 1,0-1,0 0,0 0,-1 0,0-1,0 1,0 0,0-1,0 0,-1 0,1 0,-1 0,0 0,-48 80,51-81,0 0,0 0,1 0,-1 0,1 0,0 0,0 0,-1 0,1 0,0 0,1 0,-1 0,0 0,1 0,-1 0,1 0,-1 0,1 0,0 0,0 0,0 0,0-1,0 1,0 0,1-1,-1 1,0-1,1 1,0-1,-1 0,1 1,0-1,-1 0,1 0,0 0,0 0,0-1,0 1,0-1,0 1,0-1,0 1,0-1,0 0,0 0,141 2,-117-3</inkml:trace>
  <inkml:trace contextRef="#ctx0" brushRef="#br0" timeOffset="5338.863">3390 32,'-4'-23,"17"36,11 40,-2 1,-2 2,-3 0,-2 0,-3 2,-2-1,-3 9,-4-37,-1 0,-2 0,0 0,-3 0,0 0,-2 0,0-1,-3 1,0-2,-2 1,0-1,-2-1,-7 11,-4 2,-2-1,-2-1,-2-1,0-1,-3-1,-1-2,-31 23,-11-1,58-40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5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0 101,'0'-29,"0"30,0 12,1 513,-1-524,-1 13,1 0,1 0,0 0,1 0,0 0,1-1,1 1,1-1,0 0,0 0,1 0,1-1,1 0,5 8,-11-19,-1 0,1-1,0 1,0 0,1-1,-1 1,0-1,0 0,1 0,-1 0,1 0,-1 0,1-1,-1 1,1-1,-1 1,1-1,0 0,-1 0,1 0,-1 0,1-1,0 1,-1-1,1 0,-1 1,1-1,-1 0,0 0,1-1,-1 1,0 0,0-1,0 1,0-1,0 0,0 0,1-1,60-85,79-201,-142 288,0 0,0 0,0 0,0 0,0 0,0 0,0 0,0 0,1 1,-1-1,0 0,0 0,1 0,-1 0,1 0,-1 1,1-1,-1 0,1 0,-1 1,1-1,-1 0,1 1,0-1,0 1,-1-1,1 1,0-1,0 1,-1-1,1 1,0 0,0-1,0 1,0 0,0 0,0 0,0 0,-1 0,1 0,0 0,0 0,0 0,0 0,0 0,0 0,0 1,-1-1,1 0,0 1,0-1,0 1,0-1,-1 1,1-1,0 1,-1-1,1 1,0 0,-1-1,1 1,-1 0,1 0,-1 0,62 164,-59-159,53 97,-54-101,0 1,-1-1,1 1,0-1,1 0,-1 0,0 0,0 0,1-1,-1 1,1 0,0-1,-1 0,1 0,0 0,0 0,0 0,0 0,-1-1,1 1,0-1,0 0,0 0,0 0,0 0,0-1,0 1,0-1,0 0,0 0,0 0,0 0,-1 0,1 0,0-1,-1 0,10-9,-1 0,-1-1,0 0,0-1,-1 0,-1-1,0 0,-1 0,-1-1,0 1,-1-2,0 1,0-7,-3 16,16-58,-2-1,-4 0,4-51,9-70,-33 152,2 29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0,'39'0,"21"0,7 0,-5 0,-7 0,-8 0,-8 0,-5 0,-9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6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1,'34'5,"35"1,10 0,-3-6,-10-3,-11-1,-15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9.1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48,'18'-7,"-4"0,0 1,0 0,1 1,-1 1,1 0,0 1,0 1,0 0,0 1,0 1,1 0,-1 1,0 0,2 2,-16-3,1 1,0 0,-1 0,1 0,-1 0,1 0,-1 0,0 0,1 0,-1 0,0 1,0-1,0 0,0 1,0-1,0 1,0 0,0-1,0 1,-1-1,1 1,-1 0,1 0,-1-1,0 1,0 0,0 0,0 0,0-1,0 1,0 0,-1 0,1-1,0 1,-1 0,0-1,1 1,-2 1,-34 61,-160 124,195-188,-62 74,61-71,0-1,0 1,0-1,1 1,-1 0,1 0,0 0,0 0,0 0,0 0,0 0,1 0,-1 0,1 0,0 0,0 0,0 1,1-1,-1 0,1 0,-1 0,1 0,0 0,0 0,1 0,-1 0,0-1,2 3,3-1,0 0,1 0,-1-1,0 0,1-1,0 1,-1-1,1 0,0-1,0 0,0 0,1 0,-1-1,0 0,0-1,0 1,0-1,0-1,12 2,-3-2,0 0,0 0,0-2,-1 0,1 0,-1-2,0 0,0 0,-1-2,0 1,0-2,-1 0,10-9,-5 4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9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0,'-26'191,"18"-82,-16 256,-1-179,14-159,11-27,0 0,0 0,0-1,0 1,0 0,0-1,0 1,0 0,0-1,-1 1,1 0,0-1,0 1,0 0,0 0,0-1,-1 1,1 0,0 0,0-1,-1 1,1 0,0 0,0 0,-1-1,1 1,0 0,0 0,-1 0,1 0,0 0,-1-1,1 1,0 0,-1 0,1 0,0 0,0 0,-1 0,1 0,0 0,-1 0,1 0,0 1,-1-1,1 0,0 0,-1 0,1 0,0 0,0 0,-1 1,1-1,0 0,0 0,-1 0,1 1,0-1,5-33,0 15</inkml:trace>
  <inkml:trace contextRef="#ctx0" brushRef="#br0" timeOffset="425.87">503 86,'-69'47,"2"2,2 4,3 3,-12 16,18 7,54-76,1-1,0 0,0 1,0-1,0 1,1 0,-1-1,1 1,-1 0,1-1,0 1,0 0,0-1,1 1,-1-1,0 1,1 0,0-1,0 1,0-1,0 1,0-1,0 1,0-1,1 0,-1 0,1 0,0 0,0 0,-1 0,1 0,1 0,-1 0,143 81,-134-72,1 0,-2 0,0 1,0 0,-1 1,-1-1,0 2,0 0,-2-1,1 2,-2-1,0 1,-1 0,0 0,-1 1,9 48,-11-59,-3-4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38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0,'-11'197,"3"-151,2 0,3 0,1 1,3 13,-1-48</inkml:trace>
  <inkml:trace contextRef="#ctx0" brushRef="#br0" timeOffset="247.076">0 537,'34'0,"25"-5,12-2,-1 1,-7 1,-10 1,-10 2,-6 1,-15 5,-11 3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2:4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286 117,'-15'8,"0"1,1 1,-1 0,2 0,0 1,0 1,1 1,0-1,1 2,1 0,0 0,1 0,0 1,1 1,1 0,1 0,0 0,-4 17,-10 37,3 1,2 1,4 0,3 1,3 0,4 0,2 4,0-51,0-1,1 0,2 0,0-1,2 1,1-1,1 0,0-1,2 0,1 0,1-1,1 0,0-1,2-1,0 0,5 3,53 15,-58-42,-14-4</inkml:trace>
  <inkml:trace contextRef="#ctx0" brushRef="#br0" timeOffset="789.054">822 428,'-2'10,"0"0,0-1,-1 1,0 0,0-1,-1 0,-1 0,1 0,-2 0,-1 2,-7 14,-156 283,4-14,164-290,1-2,1 0,-1 0,0 0,0 0,0 0,0-1,0 1,0 0,0-1,0 1,-1 0,1-1,0 0,-1 1,1-1,-1 0,0 0,1 0,-1 0,0 0,0 0,0 0,0-1,0 1,0-1,0 1,0-1,0 0,0 0,0 0,0 0,-5-8</inkml:trace>
  <inkml:trace contextRef="#ctx0" brushRef="#br0" timeOffset="1099.216">484 484,'-2'7,"1"0,0 1,0-1,1 0,0 1,0-1,1 0,-1 0,2 1,-1-1,1 0,0 0,1 0,-1-1,5 7,-4-4,128 202,-122-190,0 1,-1-1,-1 2,-2-1,0 0,-1 1,-1 0,-1 0,-1 0,-2 0,-1 14,6 14,1-33</inkml:trace>
  <inkml:trace contextRef="#ctx0" brushRef="#br0" timeOffset="1704.101">964 908,'39'-2,"-29"1,0 0,0 0,0 1,0 0,0 1,0 0,0 1,0 0,0 0,0 1,-1 0,7 4,-15-6,0 0,0 1,1-1,-1 0,0 1,0-1,0 1,-1 0,1-1,0 1,-1 0,1-1,-1 1,1 0,-1 0,0-1,0 1,1 0,-2 0,1 0,0-1,0 1,0 0,-1 0,1 0,-1-1,1 1,-1 0,0-1,0 1,0-1,0 1,0 0,-37 52,37-53,-9 10,-51 74,60-82,-1 0,1 0,-1 0,1 0,0 0,0 1,0-1,1 0,-1 0,1 1,0-1,0 1,0-1,0 0,0 1,1-1,-1 0,1 0,0 1,0-1,1 0,-1 0,0 0,1 0,0 0,0 0,0-1,0 2,0-3,0 1,-1 0,1-1,0 1,0-1,0 1,0-1,0 0,0 0,0 0,0 0,1 0,-1-1,0 1,0-1,1 1,-1-1,0 0,1 0,-1 0,1 0,-1 0,0-1,1 1,-1-1,0 1,0-1,1 0,-1 0,0 0,0 0,1-1,9-10</inkml:trace>
  <inkml:trace contextRef="#ctx0" brushRef="#br0" timeOffset="2571.09">1245 88,'0'0,"-1"-1,0 0,1 0,-1 0,1 0,-1 0,1 0,-1 0,1 0,0 0,-1 0,1 0,0 0,0-1,0 1,0 0,0 0,0 0,0 0,0 0,0 0,1 0,-1 0,0 0,1 0,-1 0,1 0,-1 0,1 0,0 0,-1 0,1 0,0 0,-1 0,1 1,0-1,0 0,0 1,0-1,0 0,0 1,0-1,0 1,44-25,-28 20,-1 0,0 1,1 1,0 1,0 0,0 1,0 1,0 0,3 2,-18-2,0 0,0 0,0 1,0-1,0 0,0 1,0 0,0-1,0 1,0 0,0 0,-1 0,1 0,0 1,-1-1,1 0,-1 1,1-1,-1 1,1-1,-1 1,0 0,0 0,0-1,0 1,0 0,-1 0,1 0,0 0,-1 0,1 0,-1 0,0 0,0 0,0 0,0 0,0 0,0 0,0 1,-1-1,1 0,-1 0,1 0,-1-1,0 1,0 0,0 0,0 0,0 0,0-1,-1 1,1-1,-1 1,-84 102,85-103,0 0,0 0,0 0,0 0,0 1,0-1,0 0,1 0,-1 1,1-1,-1 1,1-1,-1 0,1 1,0-1,-1 1,1-1,0 1,0-1,0 1,0-1,1 1,-1-1,0 1,1-1,-1 1,1-1,-1 0,1 1,0-1,-1 0,1 1,0-1,0 0,0 0,0 0,0 0,0 0,0 0,0 0,1 0,-1 0,0 0,0-1,1 1,73 18,-55-16,34 14,-34-7</inkml:trace>
  <inkml:trace contextRef="#ctx0" brushRef="#br0" timeOffset="2832.774">1698 654,'28'4,"20"3,6-1,-1-1,-5-2,-6-1,-5-1,-5 0,-2-1,-1 0,-7-5,-6-2</inkml:trace>
  <inkml:trace contextRef="#ctx0" brushRef="#br0" timeOffset="3099.7">2629 342,'-238'461,"157"-322,33-90,35-37</inkml:trace>
  <inkml:trace contextRef="#ctx0" brushRef="#br0" timeOffset="3402.093">2233 371,'145'269,"-27"-84,-48-51,-57-116</inkml:trace>
  <inkml:trace contextRef="#ctx0" brushRef="#br0" timeOffset="3689.42">2826 795,'0'38,"0"27,0 8,0-5,0-17,0-19</inkml:trace>
  <inkml:trace contextRef="#ctx0" brushRef="#br0" timeOffset="4200.942">2967 88,'0'-2,"0"0,1 0,-1 0,1-1,-1 1,1 0,0 0,0 0,0 0,0 0,0 0,0 0,0 0,1 1,-1-1,1 0,-1 1,1-1,0 1,0-1,-1 1,1 0,0 0,0 0,0 0,0 0,1 0,-1 1,0-1,0 1,0-1,0 1,1 0,1 0,75 14,-75-11,-1 0,0 1,0 0,0-1,-1 1,1 0,-1 0,0 0,0 1,0-1,-1 0,0 1,0-1,0 1,0-1,0 1,-1 0,0-1,0 1,0 0,-1-1,1 1,-1 0,0-1,-1 1,1-1,-1 0,0 1,0-1,0 0,0 0,-1 0,0-1,0 1,0 0,0-1,0 0,-1 0,1 0,-1 0,0 0,-48 80,51-81,0 0,0 0,1 0,-1 0,1 0,0 0,0 0,-1 0,1 0,0 0,1 0,-1 0,0 0,1 0,-1 0,1 0,-1 0,1 0,0 0,0 0,0 0,0-1,0 1,0 0,1-1,-1 1,0-1,1 1,0-1,-1 0,1 1,0-1,-1 0,1 0,0 0,0 0,0-1,0 1,0-1,0 1,0-1,0 1,0-1,0 0,0 0,141 2,-117-3</inkml:trace>
  <inkml:trace contextRef="#ctx0" brushRef="#br0" timeOffset="5338.863">3390 32,'-4'-23,"17"36,11 40,-2 1,-2 2,-3 0,-2 0,-3 2,-2-1,-3 9,-4-37,-1 0,-2 0,0 0,-3 0,0 0,-2 0,0-1,-3 1,0-2,-2 1,0-1,-2-1,-7 11,-4 2,-2-1,-2-1,-2-1,0-1,-3-1,-1-2,-31 23,-11-1,58-40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3:41.0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595 1984,'-20'2,"1"2,-1 0,1 1,0 1,1 1,0 0,0 1,0 1,1 1,0 1,1 0,0 1,-11 12,1-1,1 1,2 1,0 1,1 1,2 1,1 1,1 1,2 0,1 1,1 1,2 0,-1 8,-10 39,4 2,4 1,3 0,0 44,8-76,3 0,1 0,3 1,3 9,-3-43,0 1,1 0,1-1,0 0,1 0,1 0,1-1,0 0,1 0,1-1,0 0,1-1,5 4,-6-10,0-1,0 0,1-1,0-1,0 1,0-2,1 1,0-2,-1 1,2-2,-1 0,0 0,0-1,0 0,1-1,-1-1,0 0,1 0,-1-1,0-1,0 0,0-1,-1 0,1-1,-1 0,0-1,-1 0,1 0,-1-1,0-1,-1 0,0 0,0-1,3-5,-1 3,0-1,-1 0,0 0,-1-1,-1-1,0 0,-1 0,0 0,-1-1,-1 0,0 0,-1 0,-1-1,-1 1,0-1,0 0,-2 1,0-1,-1 0,0 0,-1 0,-1 1,-1-1,0 1,-1 0,0 0,-1 1,-1-1,-3-2,5 8,-1 0,-1 1,1-1,-1 1,-1 1,0-1,0 1,0 1,-1 0,0 0,0 0,-1 1,1 1,-1-1,0 1,0 1,0 0,-1 1,-1 0,11 1,-1 0,1 1,0 0,0-1,-1 1,1 0,0 0,-1 0,1 0,0 0,-1 0,1 0,0 0,-1 0,1 1,0-1,0 0,-1 1,1-1,0 1,0 0,0-1,0 1,0 0,0 0,0-1,0 1,0 0,0 0,0 0,0 0,1 0,-1 0,0 1,1-1,-1 0,1 0,-1 0,1 1,-1-1,1 0,0 1,0-1,0 0,0 1,0-1,0 0,0 0,0 1,0-1,1 0,-1 1,0-1,1 0,-1 0,1 0,0 1,-1-1,1 0,0 0,0 0,-1 0,1 0,0 0,0 0,0-1,0 1,0 0,1 0,4 3,0-1,1 1,0-1,0-1,0 1,0-1,0 0,0-1,1 1,-1-2,0 1,1-1,-1 0,1 0,-1-1,0 0,1 0,-1-1,0 0,2-1,138-61,-79 28,-1-3,-3-3,24-22,-72 49,-4 1</inkml:trace>
  <inkml:trace contextRef="#ctx0" brushRef="#br0" timeOffset="298.741">1243 2972,'-16'102,"15"-102,1-1,0 1,-1 0,1 0,0-1,-1 1,1 0,0 0,-1 0,1-1,0 1,-1 0,1 0,-1 0,1 0,0 0,-1 0,1 0,-1 0,1 0,-1 0,1 0,0 0,-1 0,1 0,-1 0,1 0,0 1,-1-1,1 0,0 0,-1 0,1 1,0-1,-1 0,1 0,0 1,-1-1,1 0,0 1,0-1,-1 0,1 1,0-1,0 0,0 1,0-1,-1 1,1-1,0 0,0 1,0-1,0 1,0-1,0 0,0 1,0-1,0 1,0-1,0 1,-12-36,6-8,1 1,3-1,1 1,3-18,-1 3,-1 41,0 0,1 0,1 0,1 0,0 1,1-1,1 1,0 0,1 0,3-5,15-4,-13 23</inkml:trace>
  <inkml:trace contextRef="#ctx0" brushRef="#br0" timeOffset="1282.851">1836 2351,'-38'25,"1"1,1 2,2 2,1 1,1 1,-16 23,-9 47,55-99,1 1,0 0,0 0,0 0,0 0,1 0,-1 0,1 0,0 0,0 0,1 0,-1 0,1 0,0 0,0 0,0 0,0-1,1 1,-1 0,1-1,0 1,0-1,1 0,-1 1,1-1,-1 0,2 0,-1-1,0 0,-1 0,1-1,0 1,0-1,0 0,0 0,1 0,-1 0,0-1,0 1,1-1,-1 0,0 0,1 0,-1 0,0 0,0-1,1 1,-1-1,0 0,0 0,0-1,0 1,0 0,0-1,0 0,0 0,70-62,-51 35,-2 0,-1-2,-2 0,-1-1,5-17,-21 50,1-1,-1 1,0 0,1-1,-1 1,1-1,-1 1,1-1,-1 1,1-1,-1 1,1-1,-1 0,1 1,-1-1,1 0,0 1,-1-1,1 0,0 0,-1 1,1-1,0 0,-1 0,1 0,0 0,-1 0,1 0,0 0,-1 0,1 0,0-1,-1 1,1 0,0 0,-1-1,1 1,0 0,-1-1,1 1,-1 0,1-1,-1 1,1-1,-1 1,1-1,-1 1,1-1,-1 1,0-1,1 0,-1 1,0-1,0 1,1-1,-1 0,0 0,13 54,-13-46,1 0,0 1,1-1,0 0,0 0,1 0,-1 0,1-1,1 1,-1-1,1 0,0 0,1 0,0 1,-3-6,-1-1,0 1,0 0,1-1,-1 1,1 0,-1-1,0 0,1 1,-1-1,1 0,-1 0,1 1,-1-1,1 0,-1-1,1 1,-1 0,1 0,-1-1,1 1,-1-1,0 1,1-1,-1 1,0-1,1 0,-1 0,0 0,0 0,0 0,0 0,0 0,0 0,0 0,0 0,0-1,0 1,0 0,-1 0,1-1,31-58,-32 60,30-133,-3-7,-27 141,1-1,-1 1,0 0,1-1,-1 1,0-1,1 1,-1 0,1-1,-1 1,1-1,-1 1,1-1,0 1,-1-1,1 1,-1-1,1 0,0 1,-1-1,1 0,0 0,0 0,-1 1,1-1,0 0,0 0,-1 0,1 0,0 0,0 0,-1 0,1 0,0-1,-1 1,1 0,0 0,0-1,-1 1,1 0,0-1,-1 1,1-1,-1 1,1 0,-1-1,1 0,-1 1,1-1,-1 1,1-1,-1 1,1-1,-1 0,0 1,0-1,1 0,-1 0,0 1,0-1,0 0,103 332,-88-273,-3 0,-2 0,-3 1,-2 0,-3 24,-8-34,5-49,0 0,0 0,0 0,0 0,-1 0,1-1,0 1,0-1,0 1,0-1,0 1,0-1,0 1,0-1,0 0,1 1,-1-1,0 0,0 0,1 0,-1 0,0 0,1 0,-1 0,1 0,-1 0,1 0,-1 0,1 0,0 0,0 0,-1 0,1 0,0-1,0 1,0 0,0 0,0 0,1 0,-1 0,0-2,-1-1,-7-37,2 0,2-1,1 1,3-1,1 0,2 0,2 1,1 0,3 0,1 0,9-22,-8 18,2 1,2 0,2 1,1 0,3 2,1 0,2 2,1 0,3 2,1 1,28-27,0 23,-55 39,-1 0,0 0,1 1,-1-1,1 1,-1-1,1 1,-1-1,1 1,-1 0,1 0,-1 0,1 0,-1 0,1 0,0 0,-1 0,1 1,-1-1,1 0,-1 1,1 0,-1-1,0 1,1 0,-1-1,0 1,1 0,-1 0,0 0,0 0,0 1,0-1,0 0,0 0,0 1,0-1,-1 0,1 1,0-1,-1 1,3 10,-2 1,1 0,-2-1,0 1,0 0,-1-1,0 1,-1-1,-1 1,0-1,-1 0,0 0,-1 0,0-1,-7 11,-3 9,-1-2,-1 0,-1-1,-2-1,-1-1,-1-1,-1-1,-21 18,-20-11,63-31,-1 1,1-1,-1 0,1 0,0 0,-1 0,1 0,0 0,-1 0,1-1,-1 1,1 0,0-1,0 1,-1-1,1 0,0 1,0-1,-1 0,1 0,0 1,0-1,0 0,0 0,0 0,0 0,1-1,-1 1,0 0,1 0,-1 0,0-1,1 1,-1 0,1 0,0-1,-1 1,1-1,0 1,0 0,0-1,0 1,0 0,0-1,0 1,1-1,-1 1,1-1,23-81,-13 56</inkml:trace>
  <inkml:trace contextRef="#ctx0" brushRef="#br0" timeOffset="2104.509">2711 1080,'35'147,"-7"0,-1 49,-2-17,-10-56,-10-72,2 1,2-2,2 1,15 38,-26-88,0 1,0-1,0 0,0 0,1 0,-1 1,0-1,1 0,-1 0,1 0,-1 0,1 0,-1 1,1-1,0 0,0-1,-1 1,1 0,0 0,0 0,0 0,0-1,0 1,0 0,0-1,0 1,0-1,1 1,-1-1,0 1,0-1,0 0,0 0,1 0,-1 1,0-1,0 0,1-1,-1 1,0 0,0 0,1 0,-1-1,0 1,0-1,0 1,0-1,0 1,0-1,0 0,0 1,0-1,0 0,0 0,0 0,0 0,0 1,-1-1,1 0,0-1,-1 1,1 0,0-1,57-162,-54 141,2 1,0 0,1 1,2 0,0 0,1 1,12-19,-21 38,1-1,-1 1,1-1,-1 1,1 0,-1-1,1 1,0 0,-1 0,1 0,0 1,0-1,0 0,0 1,0-1,0 1,0 0,0-1,0 1,0 0,0 0,0 0,0 1,0-1,0 0,0 1,0-1,0 1,0 0,-1 0,1 0,0-1,0 2,-1-1,1 0,0 0,-1 0,0 1,1-1,-1 1,0-1,1 1,-1 0,0-1,0 1,0 0,0 1,5 6,-1 0,0 0,-1 0,0 1,0 0,-1 0,-1 0,1 0,-1 0,-1 1,16 54,27 37,-38-84</inkml:trace>
  <inkml:trace contextRef="#ctx0" brushRef="#br0" timeOffset="2380.265">3501 1786,'5'29,"2"14,-1 0</inkml:trace>
  <inkml:trace contextRef="#ctx0" brushRef="#br0" timeOffset="2635.457">3388 1363,'0'0</inkml:trace>
  <inkml:trace contextRef="#ctx0" brushRef="#br0" timeOffset="2883.115">3841 1420,'-29'33,"-9"21,6 7,8-4,14-10,13-14,11-12,8-10,5-7,2-8,2-4,-5-1</inkml:trace>
  <inkml:trace contextRef="#ctx0" brushRef="#br0" timeOffset="3382.725">4348 1137,'-45'40,"16"-18,2 1,1 2,1 0,1 2,1 0,2 2,0 0,-12 27,31-54,0 0,1 0,-1 0,1 1,0-1,0 0,0 1,0-1,0 1,0-1,1 1,-1 0,1-1,0 1,-1-1,1 1,1 0,-1-1,0 1,1 0,-1-1,1 1,0-1,-1 1,1-1,1 1,-1-1,0 0,0 1,1-1,0 0,-1 0,1 0,0 0,0-1,0 1,0 0,0-1,0 1,1-1,6-1,1-1,0 0,-1 0,1-1,-1 0,0-1,0 0,0 0,0-1,0-1,-1 1,1-1,-1 0,-1-1,1 0,-1 0,0-1,0 0,3-5,133-157,-69 62,-73 107,0 0,0 1,0-1,0 0,0 1,0-1,0 1,0-1,-1 1,1-1,0 1,0 0,-1-1,1 1,0 0,-1-1,1 1,-1 0,1 0,-1 0,1 0,-1 0,1-1,-1 1,0 0,0 0,1 0,-1 0,0 0,0 0,0 0,0 0,0 0,0 0,0 0,0 0,-1 0,1 0,0 0,-1 0,1 0,0 0,-1-1,1 1,-1 0,0 0,1 0,0 1,-1 4,0-1,0 1,1-1,0 0,0 1,1-1,0 1,-1-1,2 0,-1 1,1-1,-1 0,2 0,-1 0,0 0,1 0,0-1,0 1,0-1,1 0,0 0,-1 0,1 0,1-1,-1 1,0-1,1 0,0-1,0 1,-1-1,1 0,1 0,-1 0,0-1,0 0,1 0,-1 0,1 0,-1-1,0 0,4-1,8-5,0-2,0 0,-1-1,0 0,-1-1,0-1,0 0,-2-2,1 1,-1-1,-1-1,-1-1,0 1,0-2,18-19,-5 5,-1 0,-1-1,-2-2,-1 0,-2-1,-1 0,-2-2,-2 1,-1-2,-1 0,1-20,-1 1,-4 0,-1 0,-3 0,-3-1,-2 1,-2 0,-3 0,-3 0,-7-20,-36-34,52 107,-1 0,1 0,-1 0,0 0,0 0,-1 1,1-1,0 1,-1 0,0 0,1 0,-1 1,0-1,0 1,0 0,0 0,0 0,0 0,0 1,0 0,0 0,0 0,0 0,-1 0,1 1,0 0,0 0,0 0,-7 5,1 0,0 1,0 0,1 0,0 1,0 0,0 1,1 0,1 0,-1 1,2 0,-1 0,1 0,1 1,0 0,0 0,1 1,-8 15,2 0,0 0,2 1,1 1,1-1,2 1,1 0,1 0,1 0,1 0,2 0,1 0,2 0,0-1,2 1,1-2,1 1,2-1,7 14,-1-15,2 0,0-1,1-1,2-1,0-1,2-1,0-1,1-1,1-1,1-2,0 0,1-2,1-1,0-1,1-2,0 0,1-2,-1-2,1-1,1-1,-1-1,30-3,-28 2,-7-1,0 0,0-2,0 0,-1-2,23-5,31-42,-63 28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1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1049,'63'-17,"-1"-3,-1-2,0-3,-2-3,-1-2,48-34,-74 44,0-2,-1-1,-2-1,0-2,-2-1,-1-1,-1-1,-1-1,-2-1,1-5,-8 13,-1-2,-2 1,0-2,-1 0,-2 0,-1 0,0-1,-3-1,0 1,-1-1,-2 0,-1 0,-1 1,-1-1,-2 0,-3-14,5 38,1 0,-1 0,0 1,-1-1,1 0,0 1,-1-1,0 1,0-1,0 1,0 0,-1 0,1 0,-1 0,0 0,1 1,-1-1,-1 1,1 0,0-1,0 2,-1-1,0 0,1 1,-1-1,0 1,1 0,-1 0,0 1,0-1,0 1,0 0,1 0,-1 0,0 0,0 1,0 0,0 0,0 0,1 0,-1 0,1 1,-1-1,-2 3,-14 10,2 0,0 1,0 1,2 1,0 1,1 0,1 1,0 0,2 1,0 1,0 2,-10 16,2 0,1 2,3 1,1 0,2 1,-2 16,11-37,0 1,1 0,2 0,0 0,2 0,0 0,1 0,2-1,0 1,2-1,0 0,1 0,4 7,-6-20,-1 1,1-1,1 0,0 0,0 0,1-1,0 0,0 0,1-1,0 0,0 0,1-1,-1 0,1 0,1-1,-1 0,1-1,0 0,0 0,0-1,-1 1,1-2,0 1,0-2,0 1,1-1,-1-1,0 0,0 0,1-1,-1 0,0-1,0 0,0-1,0 0,-1 0,1-1,-1-1,0 1,0-1,2-2,2-6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3:39.6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2410 1,'-56'16,"2"3,0 2,2 2,0 3,1 2,-30 23,-274 219,317-239,-752 621,155-151,475-385,129-96</inkml:trace>
  <inkml:trace contextRef="#ctx0" brushRef="#br0" timeOffset="581.187">152 1779,'118'-185,"69"-146,-138 238,-4-3,-4-2,-4-1,-5-2,-3-4,-22 77,-3 15,0 0,-1 1,-1-1,0 0,0 0,-2 0,1 0,-2 0,0-2,1 15,0 1,0-1,0 0,0 1,0-1,0 0,0 0,0 1,0-1,0 0,-1 1,1-1,0 0,0 0,0 1,0-1,-1 0,1 0,0 0,0 1,0-1,-1 0,1 0,0 0,0 1,-1-1,1 0,0 0,0 0,-1 0,1 0,0 0,-1 0,1 0,0 0,0 0,-1 0,1 0,0 0,-1 0,1 0,0 0,0 0,-1 0,1 0,0 0,-1 0,1 0,0-1,0 1,-1 0,1 0,-6 36,2 0,2 1,1-1,1 1,3 12,-2-37,1 62,3-1,3 1,4-2,3 0,2 0,4-2,3 0,3-1,3-2,3-1,3-2,34 47,40 12,-124-120,-24-18,34 13,-154-62,84 37,0-4,3-3,0-3,-58-42,96 55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4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116 0,'-17'28,"2"0,0 1,2 0,1 1,2 1,0 0,2 0,2 1,1 0,1 5,3-29,1-1,1 1,-1 0,1-1,0 1,1 0,0-1,0 0,1 1,0-1,0 0,2 4,-4-9,1-1,-1 1,0 0,1 0,-1 0,1-1,-1 1,1-1,0 1,-1-1,1 1,0-1,0 0,0 0,0 0,0 0,1-1,-1 1,0 0,0-1,0 1,1-1,-1 0,0 0,0 0,1 0,-1 0,0-1,0 1,1-1,-1 1,0-1,0 0,0 0,0 0,0 0,0 0,0 0,0 0,0-1,-1 1,1-1,0 0,82-104,-65 75,103-165,-73 115,-41 65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0 242,'30'-12,"0"-2,-1 0,0-2,-2-1,0-2,-1 0,13-13,-36 30,-1 1,0 0,1-1,-1 0,0 1,0-1,0 0,0 0,0 0,-1 0,1 0,-1-1,1 1,-1-1,0 1,0-1,0 1,0-1,0 1,0-1,-1 0,1 1,-1-1,0 0,0 0,0 1,0-1,-1 0,1 0,-1 1,1-1,-1 1,0-1,0 0,0 1,0-1,-1 1,1 0,-1-1,0 0,-4 2,0 1,0 0,0 0,0 0,0 1,0-1,1 1,-1 1,0-1,0 1,1 0,-1 0,1 1,0 0,0 0,0 0,0 0,0 1,0 0,1 0,0 0,0 0,0 1,1 0,-3 2,1-2,-1 0,1 1,0-1,1 1,-1 0,1 0,0 0,1 1,-1-1,1 1,1 0,-1 0,1 0,0 0,1 0,-1 1,2-1,-1 0,1 1,0-1,0 1,1-1,0 0,1 1,-1-1,1 0,1 0,-1 0,1 0,0-1,1 1,0-1,1 2,5-2,-1-1,1 0,1 0,-1-1,1 0,0-1,0-1,0 1,0-2,0 1,0-2,0 1,1-1,-1-1,0 0,0-1,0 0,0-1,0 0,0-1,-1 0,0 0,18-6,-4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246 1,'-38'24,"2"3,0 1,2 2,-8 10,37-37,1-1,0 1,0 0,0 0,1 1,-1-1,1 1,-1 0,1 0,1 0,-1 0,0 0,1 1,0-1,0 1,0-1,1 1,-1 0,1 0,1-1,-1 1,0 0,1 0,0 0,0 0,1 0,-1 0,1 0,0 0,1 0,-1-1,1 1,0 0,0-1,0 0,0 1,4 3,6 0,1-1,-1 0,2-1,-1 0,1-1,0-1,0 0,0-1,0 0,1-1,-1-1,1 0,-1-1,1 0,-1-2,1 1,-1-2,0 0,1-1,-2 0,5-2,5-4,-5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0,'-5'66,"-2"-1,-3 0,-3-1,-3-1,-5 10,-12 47,21-75,6-30,1 1,1 1,1-1,0 0,0 1,2 0,0-1,1 1,1 0,1-1,0 3,4-2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2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28,'38'-5,"28"-1,6 0,-3 1,-9 2,-10 1,-9 5,-6 3,-9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27,'-4'28,"2"0,1 0,1 0,1 1,1-1,2 0,5 19,-9-45,0 1,0-1,0 1,0-1,1 1,-1-1,1 1,0-1,0 0,0 1,0-1,0 0,0 0,1 0,-1 0,1 0,-1 0,1 0,0 0,0 0,-1-1,1 1,1-1,-1 0,0 1,0-1,0 0,1 0,-1 0,0-1,1 1,-1 0,1-1,-1 0,1 1,-1-1,1 0,-1-1,1 1,-1 0,1-1,-1 1,1-1,-1 0,0 1,1-1,1-2,11-8,0-1,-1-1,-1 0,0-1,-1 0,0-1,-1 0,-1-1,0-1,46-62,14-5,-58 63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8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1 359,'5'-14,"6"-19,6-9,5-2,-1 1,-5 4,1 8,-4 5,-3 2,2 4,-3 2,4 4,-2 3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0.2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89 193,'20'-6,"-1"-1,0-1,-1 0,0-1,0-1,-1-1,0-1,1-1,-16 12,0-1,0 1,1 0,-1-1,0 1,-1-1,1 0,0 0,0 1,-1-1,1 0,-1 0,0-1,1 1,-1 0,0 0,0-1,-1 1,1 0,0-1,-1 1,0-1,1 1,-1-1,0 1,0-1,0 1,-1-1,1 1,0-1,-1 1,0-1,0 1,1 0,-1-1,-1 1,1 0,0 0,0 0,-1 0,1 0,-1 0,0 0,0 0,0 1,0-1,0 1,0-1,0 1,0 0,0 0,-1 0,1 0,0 0,-2 0,-6 1,0 1,0 0,0 1,0 0,0 1,0 0,0 0,1 1,0 0,0 0,0 1,0 1,1 0,-1 0,2 0,-1 1,1 0,-6 7,7-7,-1 1,1 1,0-1,0 1,1 0,0 0,1 1,0-1,1 1,0 0,0 0,1 0,0 0,1 1,0-1,1 5,-1-10,2 1,-1 0,1 0,-1 0,2 0,-1-1,1 1,-1-1,2 1,-1-1,1 1,-1-1,1 0,1 0,-1-1,1 1,0-1,0 1,0-1,0 0,1-1,0 1,-1-1,1 0,1 0,-1 0,0-1,1 0,3 1,39 5,-26-7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2.1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355 283,'-63'18,"0"2,2 3,-43 23,103-45,-48 28,49-28,-1-1,0 1,0-1,0 1,0-1,1 1,-1 0,0 0,0-1,1 1,-1 0,1 0,-1 0,1 0,-1 0,1 0,-1 0,1 0,0 0,-1 0,1 0,0 0,0 0,0 0,0 0,0 0,0 0,0 0,0 0,1 0,-1 0,0 0,0 0,1 0,-1 0,1 0,-1 0,1-1,-1 1,1 0,0 0,-1 0,1 0,0-1,0 1,-1 0,2 0,10 6,1-1,0 0,0-1,0 0,1-1,0-1,-1 0,1 0,0-2,1 0,0 0,17 2,-20-2,0 0,1 0,-1 1,0 1,0 0,0 1,0 0,-1 0,0 1,0 1,0 0,0 1,-1 0,0 0,2 3,-10-8,-1 0,0 0,0 0,1 0,-1 1,-1-1,1 0,0 0,0 1,-1-1,1 0,-1 1,0-1,0 1,0-1,0 0,0 1,-1-1,1 0,0 1,-1-1,0 0,0 1,0-1,0 0,0 0,0 0,0 0,-1 0,1 0,-2 1,-55 51,-132 42,150-88,25-10</inkml:trace>
  <inkml:trace contextRef="#ctx0" brushRef="#br0" timeOffset="465.319">722 1,'3'2,"-1"0,0 0,0 0,0 0,0 1,0-1,-1 0,1 1,-1 0,1-1,-1 1,0 0,0 0,0 0,-1 0,1 0,-1 0,1 0,-1-1,0 1,0 0,-1 0,1 0,-1 1,-26 180,13-121,-44 212,56-271,0 1,1-1,-1 0,1 1,0-1,1 1,-1-1,1 1,0-1,0 1,0-1,0 1,1-1,0 1,0-1,0 1,1-1,-1 0,1 0,0 0,0 0,0 0,1 0,-1 0,1-1,0 1,0-1,1 0,-1 0,0 0,1 0,0 0,0-1,0 0,0 0,0 0,0 0,0-1,1 1,1-1,8-2,0-2,0 1,-1-2,0 0,0 0,0-1,0-1,0 0,-1-1,0 0,-1-1,0 0,0-1,-1 0,1-2,49-34,-58 44,-1-1,0 1,0-1,1 1,-1-1,1 1,0 0,-1 0,1 0,0 0,-1 0,1 0,0 0,0 1,0-1,0 1,0-1,0 1,0 0,0 0,0-1,0 1,0 1,0-1,0 0,0 0,0 1,0-1,0 1,-1 0,1 0,0-1,0 1,0 0,-1 1,1-1,-1 0,1 0,-1 1,1-1,0 2,-4 71,4-48</inkml:trace>
  <inkml:trace contextRef="#ctx0" brushRef="#br0" timeOffset="780.886">1343 453,'-4'14,"0"0,0 0,1 1,1-1,1 1,0-1,1 1,0-1,1 1,1-1,0 1,1-1,1 0,0 0,5 10,-8-21,1 1,0-1,0 0,1 1,-1-1,1 0,0 0,0-1,0 1,0 0,0-1,0 0,1 0,-1 0,1 0,-1-1,1 1,0-1,0 0,0 0,-1 0,1 0,0-1,0 0,0 1,0-2,0 1,0 0,0-1,0 0,0 0,0 0,0 0,-1 0,4-3,5-1,-1 0,0-2,-1 1,1-1,-1-1,-1 0,1 0,-2-1,1 0,-1-1,0 0,-3 2,1-1,-2 1,0-1,0 0,0-1,-1 1,0-1,-1 1,0-1,-1 0,0-9,0 15,-1 0,0 0,0 1,0-1,0 0,-1 0,0 1,1-1,-1 0,-1 1,1-1,0 1,-1-1,0 1,0 0,0-1,0 1,0 0,-1 1,1-1,-1 0,0 1,0-1,0 1,0 0,0 0,0 0,-1 0,1 1,-1-1,-3 0,-1 0,-1 0,0 1,0 0,0 0,1 1,-1 1,0-1,0 1,0 1,1 0,-1 0,1 0,-1 1,1 0,0 1,-3 2,-9 6</inkml:trace>
  <inkml:trace contextRef="#ctx0" brushRef="#br0" timeOffset="1347.351">1767 537,'-21'48,"20"-45,-2 11,1-1,0 1,1-1,0 1,1 0,1-1,0 1,1-1,2 5,-3-15,0-1,0 1,0-1,1 1,-1-1,1 0,0 0,0 0,0 0,0 0,0 0,0 0,0-1,1 1,-1-1,1 1,-1-1,1 0,-1 0,1 0,0-1,-1 1,1 0,0-1,0 0,0 0,-1 0,1 0,0 0,0 0,0-1,0 1,84-35,4-67,-46 44,-45 57,0 0,1 0,-1 1,0-1,1 0,-1 1,0-1,1 0,-1 1,1-1,-1 1,1-1,0 1,-1-1,1 1,-1-1,1 1,0 0,0-1,-1 1,1 0,0-1,-1 1,1 0,0 0,0 0,-1 0,1 0,0 0,0 0,0 0,-1 0,1 0,0 0,0 0,-1 1,1-1,0 0,-1 1,1-1,0 0,-1 1,1-1,0 1,-1-1,1 1,-1-1,1 1,-1-1,1 1,-1-1,1 1,-1 0,1 0,12 48,-8-28,-4-17,0-1,0 1,0-1,1 1,-1-1,1 0,0 0,0 0,1 0,-1 0,0 0,1 0,0-1,-1 0,1 1,0-1,0 0,0 0,1 0,-1-1,0 1,1-1,-1 0,1 0,-1 0,1 0,0-1,-1 0,1 1,0-1,-1 0,1-1,0 1,-1-1,1 0,0 1,-1-1,1-1,-1 1,0-1,2 0,8-6,-1-1,0 0,-1 0,0-1,0-1,-1 0,-1 0,0-1,0 0,-1-1,-1 0,0 0,0 0,-2-1,1 3,5-9</inkml:trace>
  <inkml:trace contextRef="#ctx0" brushRef="#br0" timeOffset="1797.126">2529 707,'59'-80,"68"-74,-126 153,-1 0,1 0,0 1,-1-1,1 0,0 0,0 0,0 1,0-1,0 0,0 1,0-1,0 1,0-1,0 1,0 0,0-1,0 1,0 0,0 0,0 0,0 0,1 0,-1 0,0 0,0 0,0 0,0 0,0 1,0-1,0 0,0 1,0-1,0 1,0-1,0 1,0-1,0 1,0 0,0 0,0-1,0 1,-1 0,1 0,0 0,-1 0,1 0,-1 0,1 0,-1 0,1 0,-1 0,0 0,1 0,-1 0,0 0,0 1,0-1,0 0,0 0,0 0,0 0,0 0,-1 0,1 1,0-1,-1 0,1 0,1 45,-3-40,1 0,0 0,0 0,1 0,0 0,0 0,0 0,1-1,0 1,0 0,0 0,1 0,0-1,0 1,1-1,-1 1,1-1,0 0,1 0,-1 0,1 0,0-1,0 0,0 1,1-1,-1-1,1 1,0-1,0 0,0 0,1 0,7-1,-1 0,1-1,0 0,0-1,0 0,0-1,0 0,-1-1,1-1,-1 0,1-1,-1 0,0-1,0 0,-1-1,1 0,-2-1,1 0,-1-1,2-1,20-11,-14 9,-2-2,1 0,-2 0,0-2,-1 1,0-2,-1 0,-1-1,0 0,-1-1,7-18,-7 15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0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109 118,'0'0,"0"-1,0 0,-1 0,1 0,0 0,-1 0,1 0,0 1,-1-1,1 0,-1 0,0 1,1-1,-1 0,0 1,1-1,-1 0,0 1,0-1,1 1,-1-1,0 1,0 0,0-1,0 1,0 0,1-1,-1 1,0 0,0 0,0 0,0 0,0 0,0 0,0 0,0 0,0 1,0-1,0 0,1 0,-1 1,0-1,0 1,0-1,0 0,1 1,-1 0,0-1,0 1,1-1,-1 1,1 0,-1 0,0-1,1 1,-1 0,1 0,0 0,-1-1,1 1,-27 55,19-36,1-1,1 1,0 0,2 1,0-1,1 1,1 0,1 0,1 0,1 0,1-1,0 1,2 0,0-1,5 12,-8-29,1 0,0 0,-1 1,1-1,0 0,0 0,1 0,-1-1,0 1,1-1,0 1,0-1,0 0,0 0,0 0,0 0,0 0,0-1,1 0,-1 1,1-1,-1-1,1 1,-1 0,1-1,0 0,-1 0,1 0,0 0,-1 0,1-1,-1 0,1 1,-1-1,1-1,3 0,6-5,1 1,-1-2,-1 0,1 0,-1-1,-1-1,1 0,3-6,218-217,-211 226,-16 37,-4-14,-1-9,40 132,-39-135,0 0,0 0,0 0,1-1,-1 1,1-1,0 1,0-1,1 0,-1 0,1-1,-1 1,1-1,0 1,0-1,0 0,0-1,0 1,0-1,1 0,-1 0,0 0,1 0,-1-1,1 0,-1 0,1 0,-1 0,0-1,4 0,8-4,-1-1,1 0,-1-1,-1-1,0 0,0-1,0-1,-1 0,-1-1,0 0,0-1,-1 0,-1-1,0 0,0 0,-1-1,-1-1,-1 1,1-4,21-68,-22 69</inkml:trace>
  <inkml:trace contextRef="#ctx0" brushRef="#br0" timeOffset="676.992">1125 400,'24'0,"1"-1,-1-1,0-1,0-1,0-1,0-2,-1 0,0-1,0-2,-1 0,0-1,6-6,-23 14,-1 1,1-2,-1 1,0 0,0-1,-1 0,1 0,-1 0,1 0,-1-1,-1 1,1-1,-1 1,1-1,-1 0,-1 0,1 0,-1-1,0 1,0 0,0 0,-1-1,0 1,0 0,0-1,-1 1,1 0,-1 0,0-1,-1 1,0 0,1 0,-2 0,1 0,0 1,-1-1,0 1,0-1,0 1,-1 0,0 0,1 1,-1-1,-1 1,1-1,-2 0,1 2,-1-1,1 1,-1 1,1-1,-1 1,0 0,0 0,0 0,0 1,1 0,-1 0,0 1,0-1,0 1,0 0,1 1,-1 0,1 0,-1 0,1 0,-1 1,1 0,0 0,0 0,1 1,-1 0,-1 1,-4 4,1-1,0 2,0-1,1 1,1 1,-1-1,2 1,-1 0,1 1,1 0,0-1,0 5,2-8,1 0,0 0,0 0,1 0,0 1,0-1,1 0,0 1,1-1,0 0,0 0,0 1,1-1,1 0,-1-1,1 1,0 0,1-1,0 1,0-1,1 0,0 0,0-1,0 0,1 0,0 0,0 0,1-1,4 3,-2-2,1 0,0 0,0-1,1 0,-1-1,1 0,0-1,0 0,1-1,-1 0,0-1,1 0,-1-1,1 0,-1-1,0 0,1-1,-1 0,0-1,0 0,0 0,0-2,-1 1,0-1,5-3,22-14,-1-2,-1-2,-1 0,-2-3,0 0,-2-2,-2-2,0 0,15-28,28-73,-71 132,0 0,0-1,-1 1,1 0,0 0,-1-1,1 1,-1 0,0 0,1 0,-1 0,0 0,0-1,-1 2,1-1,0 0,-1 0,1 0,-1 1,1-1,-1 1,0-1,0 1,0-1,0 1,0 0,0 0,0 0,0 0,0 1,0-1,-1 1,1-1,0 1,0 0,-1-1,1 1,0 0,-1 1,1-1,0 0,0 1,-1-1,1 1,0 0,0-1,0 1,0 0,0 0,0 1,0-1,0 0,0 1,1-1,-2 2,-6 0,0 1,1 0,0 0,0 1,0 0,0 0,1 0,0 1,0 1,0-1,1 1,0 0,1 0,-1 1,1 0,1-1,-1 2,1-1,1 1,0-1,0 1,-1 7,4-14,0 1,1-1,-1 1,1-1,-1 1,1-1,0 1,0-1,0 0,1 1,-1-1,0 0,1 0,0 0,-1 0,1 0,0 0,0-1,0 1,0-1,0 1,0-1,1 0,-1 1,0-1,1 0,-1-1,1 1,-1 0,1-1,-1 1,1-1,-1 0,3 0,90-11,-92 11,2-1,93-11,-95 13,0-1,0 0,0 0,0 1,0 0,0 0,0 0,-1 0,1 0,0 0,0 1,-1-1,1 1,-1 0,0 0,1 0,-1 0,0 0,0 0,0 0,0 1,-1-1,1 1,0 0,-1-1,0 1,0 0,0 0,0 0,0 0,2 193,-3-194,0 0,0 0,0 1,0-1,1 0,-1 0,1 0,-1 0,1 0,0 0,0 0,0 0,0 0,0 0,0 0,1 0,-1-1,1 1,-1 0,1-1,0 0,-1 1,1-1,0 0,0 0,0 0,0 0,0 0,0 0,0 0,0-1,0 1,0-1,1 0,-1 0,0 1,2-2,17-1</inkml:trace>
  <inkml:trace contextRef="#ctx0" brushRef="#br0" timeOffset="1030.068">2310 372,'20'-8,"1"-2,-2 0,0-1,0-2,-1 1,0-2,-1 0,-1-2,0 1,-1-2,-1 0,10-16,-3-45,-21 76,0 0,0 1,0-1,-1 0,1 1,0-1,-1 0,1 1,-1-1,1 0,-1 1,0-1,0 1,0-1,0 1,0-1,0 1,0 0,0 0,-1-1,1 1,0 0,-1 0,1 0,-1 0,1 1,-1-1,1 0,-1 1,0-1,1 1,-1-1,0 1,1 0,-1 0,0 0,0 0,1 0,-1 0,0 0,0 0,1 1,-1-1,0 1,-10 3,0 0,0 1,0 1,1 0,0 0,1 1,-1 1,1 0,1 0,-1 1,2 0,-1 0,1 1,0 0,1 1,0 0,1 0,0 0,1 1,1-1,-1 1,2 1,-1-1,2 0,0 1,0 1,1-6,1 0,0-1,0 1,0 0,1-1,0 1,1-1,0 1,0-1,1 0,-1 0,1 0,1 0,0 0,0 0,0-1,0 0,1 0,0 0,1-1,-1 1,1-1,0-1,0 1,1-1,-1 0,1 0,0-1,0 0,0 0,0-1,1 0,4 1,159 1,-147-5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7.8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59 135,'-27'178,"25"-171,-7 34,1-1,2 1,2 0,2 1,2 21,0-61,0 0,0 0,0 0,1 0,-1 0,0 0,1 0,0 0,-1-1,1 1,0 0,0 0,0-1,0 1,0 0,0-1,1 1,-1-1,0 0,1 1,-1-1,1 0,-1 0,1 0,0 0,0 0,-1 0,1 0,0-1,0 1,0-1,0 1,0-1,0 0,0 0,0 0,-1 0,1 0,0 0,0 0,0-1,0 1,0-1,0 1,0-1,-1 0,1 0,0 0,0 0,-1 0,1 0,-1 0,1 0,-1-1,1 1,-1-1,0 1,0-1,1 0,25-24,-1-1,-1-1,-1-1,-1-1,9-19,-27 42,222-336,-180 269,-46 74,0 0,-1 0,1 0,-1 0,1 0,0 0,-1 0,1 0,-1 0,1 0,0 0,-1 1,1-1,-1 0,1 0,-1 1,1-1,-1 0,1 1,-1-1,1 1,-1-1,1 1,-1-1,0 1,1-1,-1 1,0-1,1 1,-1-1,0 1,0-1,1 1,-1 0,0-1,0 1,0-1,0 1,0 0,0-1,0 1,0-1,0 1,0 0,0-1,-1 1,1-1,0 1,0 0,-1-1,1 1,0-1,-1 1,1-1,0 1,-1-1,1 1,-1-1,1 0,0 1,-1-1,1 1,-1-1,0 4,-70 497,67-442,-3-1,-2 0,-2 0,-4-1,-1-1,-3 0,-3-1,-2-1,-28 46,51-98,1 1,-1-1,0 0,0 1,0-1,0 0,-1 0,1 0,-1 0,1 0,-1 0,0 0,1 0,-1-1,0 1,0-1,0 1,-1-1,1 0,0 0,0 0,-1 0,1 0,0 0,-1-1,1 1,-1-1,1 0,-1 1,1-1,-1 0,1-1,-1 1,1 0,-1-1,1 1,-1-1,1 0,0 0,0 0,-1 0,1 0,0 0,-2-2,0-7,0-1,0 1,1-1,1 0,-1 0,2 0,0 0,0 0,1-1,0 1,1 0,0 0,1 0,0 0,1 0,3-16,1 1,2 0,0 1,2 0,1 0,9-12,-7 12</inkml:trace>
  <inkml:trace contextRef="#ctx0" brushRef="#br0" timeOffset="354.077">934 78,'-24'27,"1"0,1 2,1 0,1 2,2 0,1 1,2 1,0 3,12-33,1 1,0-1,-1 1,1 0,1 0,-1 0,0 0,1 0,0 0,0 1,0-1,1 0,-1 0,1 1,0-1,0 0,1 1,-1-1,1 0,0 1,0-1,0 0,1 0,0 0,-1 0,1 0,1-1,-1 1,0 0,1-1,0 0,0 1,0-1,0 0,0-1,1 1,-1-1,1 1,4-1,-1 0,1 0,0-1,0 0,0 0,0-1,0 0,0-1,0 0,0 0,0 0,0-1,0 0,-1-1,1 0,-1 0,1 0,-1-1,0 0,-1-1,1 0,-1 0,2-1,11-11,-1-1,0 0,-2-1,0-1,-1-1,9-17,-18 30,-1 1,0-1,-1 0,0-1,0 1,-1-1,0 1,0-1,-1 0,0 0,-1 0,0-1,0 1,-1 0,0 0,-1 0,0-1,0 1,-1 0,0 0,0 0,-1 1,-1-1,1 1,-1-1,-1 1,0 0,0 1,0-1,-2 0,4 6,0 0,0 1,0-1,-1 1,1-1,-1 1,1 0,-1 0,0 1,1-1,-1 1,0-1,1 1,-1 0,0 1,1-1,-1 1,-1 0,-18 3</inkml:trace>
  <inkml:trace contextRef="#ctx0" brushRef="#br0" timeOffset="1421.97">1442 50,'-72'190,"66"-176,1 0,1 0,1 0,0 0,0 0,1 1,1-1,1 1,0-1,1 7,0-18,0 0,-1-1,1 1,0-1,1 1,-1-1,0 0,1 0,-1 1,1-1,0 0,0 0,0 0,0-1,0 1,0 0,0-1,0 1,1-1,-1 0,1 0,-1 0,1 0,-1 0,1-1,0 1,-1-1,1 1,0-1,-1 0,3 0,82-19,-65 5,-1-1,0-1,-1-1,-1-1,0 0,-2-1,0-1,-1-1,-1 0,-1-1,3-8,-10 17,-1 1,0-2,-1 1,-1-1,0 1,-1-1,0 0,-1 0,0-1,-1 1,-1-8,-1 10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6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0,'-10'39,"2"21,2 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2.2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311 261,'0'85,"11"220,-6-266,-2 0,-1 1,-2-1,-2 0,-5 22,-32 158,37-206</inkml:trace>
  <inkml:trace contextRef="#ctx0" brushRef="#br0" timeOffset="268.907">1 796,'57'-9,"25"-4,7 1,-7 2,-12 3,-13-2,-12 0,-9 2,-5-2,-3-1,-7 3</inkml:trace>
  <inkml:trace contextRef="#ctx0" brushRef="#br0" timeOffset="721.136">762 232,'19'195,"-9"1,-10 67,-1-205,11 7,-10-64,1 1,-1-1,1 1,-1-1,1 1,0-1,0 0,0 1,0-1,0 0,0 0,0 0,0 0,0 0,1 0,-1 0,0 0,1 0,-1 0,1-1,-1 1,1-1,-1 1,1-1,-1 0,1 1,-1-1,1 0,0 0,-1 0,1 0,-1 0,1-1,-1 1,1 0,-1-1,1 1,-1-1,2 0,15-7,-1-1,0-1,0 0,-1-1,0-1,-1-1,-1 0,1-1,99-74,-112 86,1 0,-1 1,0-1,1 1,-1-1,1 1,0 0,-1 0,1 0,0 0,0 0,0 1,0-1,-1 1,1 0,0 0,0 0,0 0,0 0,0 1,0-1,-1 1,1 0,0 0,0 0,-1 0,1 1,-1-1,1 0,-1 1,1 0,-1 0,0 0,0 0,0 0,0 0,1 2,15 36,-17-35,0 0,0-1,1 1,-1 0,1-1,0 1,1-1,-1 0,1 0,-1 0,1 0,0 0,1 0,-1-1,1 1,0-1,-1 0,1 0,1-1,-1 1,0-1,1 0,-1 0,1 0,-1-1,1 0,0 1,4-1,14-3</inkml:trace>
  <inkml:trace contextRef="#ctx0" brushRef="#br0" timeOffset="1368.19">1779 768,'-12'10,"-4"3,0 0,1 1,1 0,0 1,1 1,1 0,0 1,-1 4,12-21,0 1,1 0,-1-1,0 1,1-1,-1 1,1 0,-1 0,0-1,1 1,0 0,-1 0,1 0,0-1,-1 1,1 0,0 0,0 0,-1 0,1 0,0 0,0-1,0 1,0 0,0 0,1 0,-1 0,0 0,0 0,1 0,-1-1,0 1,1 0,-1 0,1 0,-1-1,1 1,-1 0,1-1,-1 1,1 0,0-1,-1 1,1-1,0 1,0-1,-1 1,1-1,0 1,0-1,0 0,0 1,0-1,-1 0,1 0,0 0,0 0,0 0,0 0,0 0,55-15,182-115,-234 129,-1 0,0-1,1 1,0 0,-1 1,1-1,-1 1,1-1,0 1,-1 0,1 0,0 1,-1-1,1 1,-1 0,1 0,-1 0,1 0,-1 1,1-1,-1 1,0 0,0 0,0 0,0 0,0 1,-1-1,1 1,-1 0,1-1,-1 1,0 0,0 1,1 1,13 23,-15-22,1 0,0-1,0 1,1 0,0-1,0 0,0 1,1-1,-1 0,1-1,0 1,1-1,-1 0,1 0,0 0,0 0,0-1,0 0,1 0,-1 0,1-1,0 0,-1 0,1 0,0-1,0 0,1 0,-1-1,0 1,0-1,6-1,1-5,1 0,-1-1,0 0,-1-1,0 0,0-1,0-1,-1 0,-1 0,0-1,0 0,-1-1,-1 0,5-8,18-20,2 0,-2-2,-2 0,-2-2,-1-1,-3-2,-2 0,-1-1,-3-1,-2 0,-2-1,-3-1,-1 0,0-36,-8 83,0 1,0 0,-1-1,1 1,-1-1,0 1,0-1,0 1,0 0,0-1,-1 1,0-1,0 1,0 0,0-1,0 1,0 0,-1 0,0 0,0 0,0 0,0 0,0 1,0-1,-1 0,1 1,-1 0,1 0,-1 0,0 0,0 0,0 0,0 1,-1 0,1-1,0 1,0 0,-1 0,-1 2,0-1,0 1,0 0,1 0,-1 0,0 1,0-1,1 1,-1 1,1-1,0 0,0 1,0 0,0 0,0 0,0 0,1 1,0 0,0-1,0 1,0 0,-1 3,-45 102,39-69,2 1,1 0,3 0,1 0,2 1,2-1,2 1,2 7,1-13,1 1,1-2,2 1,2-1,1-1,2 0,1-1,2-1,1 0,1-2,7 7,-16-26,-14-18,-7-7</inkml:trace>
  <inkml:trace contextRef="#ctx0" brushRef="#br0" timeOffset="1537.756">2258 486,'43'-10,"38"-7,11-7,-1 2,-7-1,-7 4,-13 0,-7 4,-4-1,-6 3,-11 3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6.5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29,'1'-2,"1"0,-1 0,1 0,-1 1,1-1,0 0,-1 1,1-1,0 1,0 0,0-1,0 1,1 0,-1 1,0-1,0 0,1 0,-1 1,0-1,1 1,-1 0,0 0,1 0,-1 0,1 0,0 0,349-3,-165 3,-163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1,'0'1,"-1"-1,0 1,1 0,-1-1,0 1,1 0,-1 0,1 0,-1-1,1 1,0 0,-1 0,1 0,0 0,0 0,-1 0,1 0,0 0,0 0,0-1,0 1,0 0,0 0,1 0,-1 0,0 0,0 0,1 0,-1 0,0 0,1-1,-1 1,1 0,-1 0,1 0,0-1,-1 1,1 0,0-1,-1 1,1 0,0-1,0 1,-1-1,1 1,0-1,0 0,0 1,0-1,46 16,256-14,-180-2,-98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0,4 0,2 0,1 0,0 0,0 0,1 0,-1 0,-1 0,1-5,-1-1,0 0,1 1,-6 7,-6 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0,'10'5,"17"1,9-5,3-2,0-2,-2 1,-2 0,-3 0,-6 5,-4 3,-4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0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310 0,'-2'57,"-12"112,-10-26,23-139,-1 3,-1 1,1-1,1 0,-1 1,1-1,0 1,1-1,0 1,0-1,1 1,0-1,0 1,0-1,1 1,0-1,1 0,0 0,1 2,7 4</inkml:trace>
  <inkml:trace contextRef="#ctx0" brushRef="#br0" timeOffset="302.436">0 650,'43'-5,"39"-6,9-2,-5 2,-8 3,-13 2,-12 3,-10 1,-13 7,-16 1,-10 0</inkml:trace>
  <inkml:trace contextRef="#ctx0" brushRef="#br0" timeOffset="769.584">57 847,'40'-6,"-6"0,0 2,1 1,0 1,-1 2,4 2,-36-2,0 0,0 0,0 0,0 0,0 0,0 0,0 1,0-1,0 1,0-1,0 1,0 0,0 0,-1 0,1 0,0 0,0 0,-1 0,1 1,-1-1,1 1,-1-1,0 1,0-1,1 1,-1 0,0 0,0 0,-1-1,1 1,0 0,-1 0,1 0,-1 0,1 0,-1 0,0 0,0 0,0 0,0 1,0-1,-1 0,1 0,-1 0,1 0,-1-1,0 3,-71 87,39-56,-85 121,115-153,1 1,0-1,0 1,0-1,1 1,-1 0,1-1,0 1,0 0,0 0,0 0,1 0,-1 0,1 0,0 0,1 0,-1 0,1 0,-1 0,1 0,0 0,1-1,-1 1,1 0,-1-1,1 1,0-1,1 1,-1-1,0 0,1 0,0 0,0 0,0-1,0 1,0-1,0 1,1-1,-1 0,1-1,-1 1,4 1,3-1,-1 0,1 0,0-1,0 0,0-1,0 0,0-1,-1 0,1 0,0-1,0 0,-1-1,9-3,2 0</inkml:trace>
  <inkml:trace contextRef="#ctx0" brushRef="#br0" timeOffset="1837.629">706 1017,'30'-80,"3"2,4 1,3 2,48-67,-72 119,-13 17,0 0,1 0,0 0,0 1,0 0,1-1,0 2,0-1,0 0,1 1,-1 0,1 0,3 0,-6 4,0 1,0 0,0 0,-1 0,1 1,0-1,0 1,-1-1,1 1,-1 0,1 0,-1 0,0 0,0 0,0 1,0-1,0 1,0 0,-1-1,1 1,-1 0,0 0,0 0,0 0,0 0,0 0,-1 0,1 0,-1 0,0 0,0 0,0 0,0 0,-1 0,1 1,10 176,-5-147,-5-27,0 1,1 0,0-1,0 1,1-1,-1 0,1 1,1-1,-1 0,1 0,0 0,1 0,1 2,-3-7,-1 0,1 0,-1 0,1-1,-1 1,1 0,-1-1,1 1,-1-1,1 0,-1 0,1 1,0-1,-1 0,1 0,0 0,-1-1,1 1,-1 0,1-1,0 1,-1-1,1 1,-1-1,1 0,-1 0,0 1,1-1,-1 0,0 0,0 0,1-1,-1 1,0 0,1-2,38-48,-37 47,164-244,-74 132,-93 115,0 1,0-1,0 1,1-1,-1 1,0 0,0-1,0 1,1-1,-1 1,0-1,1 1,-1 0,0-1,1 1,-1 0,0-1,1 1,-1 0,1-1,-1 1,0 0,1 0,-1 0,1-1,-1 1,1 0,-1 0,1 0,-1 0,1 0,-1 0,1 0,-1 0,1 0,-1 0,1 0,-1 0,1 0,-1 1,1-1,-1 0,1 0,-1 0,0 1,1-1,-1 0,1 0,-1 1,0-1,1 0,-1 1,0-1,1 1,-1-1,0 0,1 1,-1-1,0 1,0-1,0 1,0-1,1 1,-1 0,2 36,-2-31,8 141,11 25,-17-152,0-1,2 1,0-1,1 1,0-1,2-1,2 4,39 15,-28-33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98 198,'-12'15,"1"0,1 1,0 0,2 1,0 0,0 0,2 1,0 0,1 0,1 1,0-1,2 1,0 0,1 0,1 17,1-32,-1-1,1 1,-1-1,1 1,0-1,0 0,0 1,1-1,-1 0,1 0,0 0,0 0,0 0,0 0,1 0,-1-1,1 1,-1-1,1 0,0 0,0 0,0 0,0 0,0 0,0-1,1 0,-1 0,0 0,1 0,-1 0,1 0,-1-1,1 0,-1 0,1 0,0 0,0 0,11-4,1 0,-1-1,0-1,-1 0,1-1,-2-1,1 0,-1-1,0 0,0-1,-1 0,-1-1,0-1,0 1,-1-2,-1 1,0-2,0 1,-2-1,0 0,0-1,1-5,-5 15,0 1,-1-1,1-1,-1 1,0 0,0 0,-1-1,0 1,0-1,0 0,-1 1,1-1,-1 0,0 1,-1-1,0 1,0-1,0 0,0 1,-1 0,0-1,0 1,0 0,-1 0,0 0,0 0,0 0,-1 1,1 0,-1-1,0 1,0 1,0-1,-1 1,0-1,1 1,-1 0,0 1,-5-3,-72 1,63 10</inkml:trace>
  <inkml:trace contextRef="#ctx0" brushRef="#br0" timeOffset="247.918">634 339,'-33'33,"-12"17,7-1,10-9</inkml:trace>
  <inkml:trace contextRef="#ctx0" brushRef="#br0" timeOffset="513.296">974 141,'-8'10,"-23"29,2 1,2 1,2 2,1 1,-7 21,29-62,0 0,1 0,-1 0,1 0,-1 1,1-1,0 0,0 1,1-1,-1 1,1 0,0-1,0 1,0-1,0 1,0-1,1 1,0-1,-1 1,1-1,1 1,-1-1,0 0,1 0,0 1,0-1,0 0,0-1,0 1,0 0,1-1,-1 1,1-1,0 1,0-1,0 0,8 0,-1 1,1-2,0 1,0-2,0 1,-1-1,1-1,0 0,0-1,0 0,-1 0,1-1,-1 0,0-1,0-1,0 1,0-2,8-5,-7 5,1 0,-1-1,0 0,0-1,-1 0,0-1,0 0,-1-1,0 0,-1 0,0-1,-1 0,0 0,0-1,-1 0,-1 0,0 0,-1-1,0 1,1-14,-3 21,-1 0,0 1,0-1,0 0,-1 0,0 0,0 0,0 0,-1 0,1 0,-1 0,0 0,-1 0,1 1,-1-1,0 1,0-1,0 1,-1-1,0 1,0 0,0 0,0 0,0 1,-1-1,1 1,-1 0,0 0,0 0,-1 0,1 1,-3-2,-17 0,1 3</inkml:trace>
  <inkml:trace contextRef="#ctx0" brushRef="#br0" timeOffset="765.151">1396 0,'-10'29,"-7"24,-2 7,4 4,3-5,4-7,4-8,2-7,1-4,1-4,1-1,0-6</inkml:trace>
  <inkml:trace contextRef="#ctx0" brushRef="#br0" timeOffset="1264.567">1481 536,'197'-236,"-197"235,1-1,0 1,0-1,0 1,0 0,0-1,1 1,-1 0,0 0,0 0,1 0,-1 0,1 0,-1 0,1 0,-1 0,1 1,0-1,-1 1,1-1,0 1,-1 0,1 0,0-1,0 1,-1 0,1 1,0-1,0 0,-1 0,1 1,0-1,-1 1,1-1,0 1,-1 18,-2-17,1 0,-1 0,1 0,0-1,0 1,0 0,0 0,0 0,0 0,0-1,0 1,1 0,-1 0,1 0,-1-1,1 1,0 0,0-1,0 1,0-1,0 1,0-1,0 1,0-1,1 0,-1 1,0-1,1 0,-1 0,1 0,-1 0,1 0,0 0,0-1,-1 1,1 0,0-1,0 0,-1 1,1-1,157-60,-156 62,0-1,0 0,0 1,-1 0,1 0,-1 0,1 0,-1 0,0 0,0 0,0 1,0-1,0 1,0 0,-1-1,1 1,-1 0,0 0,0 0,0 0,0 0,0 0,-1 0,1 0,-1 0,0 1,0-1,0 0,-1 0,1 0,-1 0,0 3,3 23,28 27,-15-47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4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1,'-24'13,"1"2,0 0,1 2,0 0,2 2,0 0,1 1,1 1,1 1,0 0,2 1,0 2,3-5,0-1,2 2,0-1,1 1,1 1,1-1,-3 21,8-34,1 0,0 0,1 0,-1 0,2 0,-1 0,1 0,0 0,1 0,0 0,0-1,0 1,1-1,1 1,-1-1,1 0,0 0,0 0,1-1,0 0,1 0,-1 0,5 3,-5-3,0-1,0-1,0 1,1-1,0 0,0 0,0-1,0 1,1-1,-1-1,1 1,-1-1,1 0,0-1,0 0,0 0,0 0,0-1,0 0,0 0,0-1,0 0,0 0,0-1,0 1,0-2,-1 1,1-1,-1 0,1 0,-1-1,0 1,-1-2,1 1,-1 0,3-3,-3 1,1 1,-1-1,0 0,-1-1,1 1,-1-1,-1 0,1 0,-1 0,0 0,-1 0,0-1,0 1,-1-1,1 0,-2 1,1-1,-1 0,0 0,-1 1,0-1,0 0,0 1,-1-1,0 1,-1-1,0 1,0 0,0 0,-2-1,3 4,0 0,0 1,-1-1,0 1,1-1,-1 1,0 0,-1 0,1 0,0 0,-1 1,0 0,1-1,-1 1,0 1,0-1,0 0,-1 1,1 0,0 0,0 0,-1 1,1-1,0 1,-1 0,1 0,0 1,-1-1,1 1,0 0,0 0,-1 0,-1 2,-12 9</inkml:trace>
  <inkml:trace contextRef="#ctx0" brushRef="#br0" timeOffset="347.594">875 170,'-11'16,"0"0,1 1,0 0,2 1,0 0,1 0,0 0,2 1,0 0,1 0,1 0,1 1,0 16,3-32,-1-1,1 1,0 0,0-1,0 1,0-1,1 1,-1-1,1 0,0 1,0-1,0 0,0 0,1 0,-1-1,1 1,0-1,-1 1,1-1,0 0,1 0,-1 0,0 0,0-1,1 1,-1-1,1 0,0 0,-1 0,1 0,0-1,-1 0,1 0,0 0,-1 0,4 0,7-2,1 0,-1 0,0-1,0-1,-1 0,1-1,-1-1,13-7,-19 10,0-1,0 1,0-2,-1 1,1-1,-1 0,0 0,-1-1,1 0,-1 0,0 0,0 0,-1-1,0 0,0 0,-1 0,0 0,0-1,0 1,-1-1,0 0,-1 0,0 1,0-1,0 0,-1 0,-1 0,1 0,-1 0,0 0,-1 0,0 1,0-1,-1 0,0 1,0 0,-1 0,0 0,0 0,0 0,-1 1,0 0,0 0,-3-2,0 3,0 0,0 1,-1-1,1 2,-1-1,0 1,0 1,0-1,-1 1,1 1,-1 0,1 0,0 1,-1 0,1 1,-1 0,-4 1,-11 5</inkml:trace>
  <inkml:trace contextRef="#ctx0" brushRef="#br0" timeOffset="713.106">1440 114,'-14'18,"1"1,0 1,1 0,2 0,0 1,1 1,1-1,0 1,2 1,1-1,1 1,1 0,-1 22,4-41,1 0,-1 0,0 0,1 0,0 0,0-1,0 1,1 0,-1-1,1 1,-1-1,1 1,1-1,-1 0,0 0,1 0,-1 0,1 0,0 0,0-1,0 1,0-1,1 0,-1 0,0 0,1-1,0 1,-1-1,1 0,0 0,0 0,-1 0,1-1,0 1,0-1,0 0,0 0,0-1,0 1,3-2,5 1,-1-2,1 0,-1 0,1-1,-1 0,0-1,-1 0,1-1,-1 0,0-1,-1 0,0-1,0 0,0 0,-1 0,0-1,-1-1,0 1,0-1,-1 0,0-1,-1 0,0 0,-1 0,0 0,-1 0,0-1,-1 0,0 1,-1-1,0-8,-2 13,-1 0,1 0,-1 1,0-1,-1 1,0-1,0 1,0 0,-1 0,0 0,0 1,0-1,-1 1,0 0,0 0,0 1,0-1,-1 1,0 1,1-1,-2 1,1 0,0 0,-1 0,1 1,-1 0,0 1,1-1,-1 1,0 0,0 1,0 0,-4 0,-14 5</inkml:trace>
  <inkml:trace contextRef="#ctx0" brushRef="#br0" timeOffset="1299.855">1919 30,'-27'38,"1"2,2 1,2 2,1-1,3 2,-5 19,19-36,19-33,63-144,17 1,-95 149,1-1,-1 0,0 1,0-1,1 0,-1 1,0-1,1 0,-1 1,1-1,-1 1,1-1,-1 1,1-1,-1 1,1-1,0 1,-1 0,1-1,-1 1,1 0,0 0,-1-1,1 1,0 0,0 0,-1 0,1 0,0 0,-1 0,1 0,0 0,0 0,-1 0,1 0,0 0,-1 0,1 1,0-1,-1 0,1 1,0-1,-1 0,1 1,-1-1,1 1,-1-1,1 1,-1-1,1 1,-1-1,1 1,-1-1,1 1,-1 0,0-1,1 1,-1 0,0-1,0 1,0 0,0-1,1 1,-1 0,0 0,0-1,0 1,0 0,0-1,-1 2,6 57,-5-55,0 19,9 88,-8-107,1 0,-1 0,1 0,0-1,-1 1,2 0,-1-1,0 1,1-1,0 0,-1 0,1 0,0 0,1-1,-1 1,0-1,1 0,-1 0,1 0,0 0,0-1,0 1,0-1,0 0,2 0,1 0,1 0,0-1,0 1,0-2,0 1,0-1,-1-1,1 1,0-1,-1-1,1 1,-1-1,0-1,0 1,0-1,0 0,-1-1,1 0,-1 0,0 0,-1-1,5-4,5-8,0-1,-1 0,-1 0,-1-2,0 1,-2-2,0 0,20-66,-33 74</inkml:trace>
  <inkml:trace contextRef="#ctx0" brushRef="#br0" timeOffset="1664.26">0 848,'555'-92,"-299"48,1 11,221 1,-144 35,-303-2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5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456 848,'-7'-20,"-1"0,-1 1,-1 0,0 0,-1 1,-1 1,-11-13,20 26,0 0,-1 0,1 1,0-1,-1 1,0 0,0 0,0 0,0 1,-1-1,1 1,0 0,-1 0,0 1,1-1,-1 1,0 0,0 0,0 1,0-1,0 1,0 0,1 1,-1-1,0 1,0 0,0 0,0 0,1 1,-1-1,1 1,-1 1,1-1,0 0,-2 2,-1 3,0 1,1-1,0 1,0 0,1 1,0-1,1 1,0 0,0 0,1 1,0-1,0 1,1-1,0 1,1 0,0 0,1 0,0-1,1 1,0 0,0 0,1 0,0-1,0 1,2-1,-1 1,1-1,0 0,1-1,0 1,2 2,108 226,-9 77,-90-256,-3 1,-2 0,-2 0,-4 1,-1 59,-7 160,3-265,0-1,-1 1,0-1,-1 0,0 1,-1-1,-1 0,0 0,-1-1,0 1,-1-1,-1 0,0-1,0 1,-1-2,0 1,-1-1,0 0,-1 0,0-2,-1 1,1-1,-10 5,12-10,0 0,1-1,-2 0,1 0,0-1,0 0,-1-1,1 1,0-2,0 1,-1-1,1 0,0-1,0 0,0 0,0-1,0 0,0 0,1-1,0 0,0 0,0-1,0 0,0 0,1 0,-2-3,-1-1,-1-1,2 0,0-1,0 0,1 0,0-1,1 1,0-2,1 1,0 0,1-1,0 0,1 0,1 0,0 0,1-2,0-10</inkml:trace>
  <inkml:trace contextRef="#ctx0" brushRef="#br0" timeOffset="1177.476">1020 1187,'-17'194,"5"139,-13-179,22-140,0 0,0 0,-2-1,1 1,-2-1,0 0,0 0,-9 11,-8-11,15-19</inkml:trace>
  <inkml:trace contextRef="#ctx0" brushRef="#br0" timeOffset="1550.82">1105 1158,'15'0,"13"0,8 0,2 0,0 0,-3 0,-1 0,-3 0,-1 0,-1 0,-5 5,-12 6,-8 2</inkml:trace>
  <inkml:trace contextRef="#ctx0" brushRef="#br0" timeOffset="1811.219">1049 1497,'34'0,"20"0,6 0,-3 0,-5 0,-8 0,-6 0,-9 0</inkml:trace>
  <inkml:trace contextRef="#ctx0" brushRef="#br0" timeOffset="6547.097">1980 1751,'-7'-2,"-1"0,0 0,0 0,0 1,0 1,0-1,0 1,0 0,0 1,1 0,-1 0,0 1,0 0,1 0,-1 1,1 0,-1 0,1 1,0 0,-10 5,1 2,0 0,1 0,0 1,1 1,0 1,1 0,1 0,0 1,1 1,0 0,2 1,0 0,0 2,-8 53,17-71,0 1,0-1,0 1,0-1,1 1,-1-1,0 1,1-1,0 1,-1-1,1 0,0 1,0-1,-1 0,1 1,0-1,0 0,0 0,1 0,-1 0,0 0,0 0,1 0,-1-1,0 1,1 0,-1-1,1 1,-1-1,1 1,-1-1,1 0,-1 0,1 1,-1-1,1 0,-1 0,1-1,-1 1,1 0,-1 0,1-1,-1 1,1-1,0 0,14-4,-1-1,1 0,-1-1,0-1,0-1,-1 0,-1-1,1 0,-1-1,2-3,2 0,29-25,-3-2,0-2,-3-2,-2-1,-2-2,27-49,-40 64,-2-1,-2-1,-1-1,-1-1,-3 0,-1-1,-1-1,-2 0,-2 0,-2-1,-2 0,0-12,-4 48,0 0,0-1,0 1,0-1,-1 1,1 0,-1-1,0 1,-1 0,1 0,-1 0,0 0,0 0,0 0,0 0,-1 1,1-1,-1 1,0-1,0 1,0 0,-1 0,1 1,-1-1,1 1,-1 0,0-1,0 2,0-1,0 0,0 1,-1 0,1 0,0 0,-1 0,1 1,0 0,-1 0,1 0,-1 0,1 1,0-1,-1 1,1 0,-4 2,-3 5,0 0,1 0,0 1,0 0,1 1,0 0,0 0,1 1,1 0,0 1,1 0,0 0,0 0,1 0,1 1,-2 8,0 6,0 0,1 0,2 1,1 0,1 0,1 0,2-1,1 1,2 7,3-10,1 0,1-1,1 0,1-1,1 0,1 0,1-2,1 0,1-1,1 0,0-1,1-2,2 0,7 5,76 76,-54-88,-34-14</inkml:trace>
  <inkml:trace contextRef="#ctx0" brushRef="#br0" timeOffset="6815.717">2996 1469,'-34'38,"-15"23,0 5,4-3,4-8,10-9,5-6,2-7,6-3,0-2,3-1,0-1,-2-4,1-1,-1-5,3-9,2-6</inkml:trace>
  <inkml:trace contextRef="#ctx0" brushRef="#br0" timeOffset="7116.75">2544 1497,'147'189,"83"11,-154-108,-27-30,-36-51</inkml:trace>
  <inkml:trace contextRef="#ctx0" brushRef="#br0" timeOffset="17434.689">795 2485,'-10'19,"-7"16,-7 2,2 0,-1-2,-1-2,4-2,0-6,3-3,1 0,-3 1,-2 2,-3-4,3-1,5-3</inkml:trace>
  <inkml:trace contextRef="#ctx0" brushRef="#br0" timeOffset="17738.621">512 2513,'0'19,"5"11,7 6,5 1,5-1,-1-2,0-6,-3-4,0 0,2 0,-2 0,0-3,2 0,2 0,3-3,-4-4</inkml:trace>
  <inkml:trace contextRef="#ctx0" brushRef="#br0" timeOffset="17985.646">1020 2767,'-5'38,"-1"18,5-1,2-5,2-11</inkml:trace>
  <inkml:trace contextRef="#ctx0" brushRef="#br0" timeOffset="18873.038">964 1,'-56'134,"43"-98,0-1,-3-1,-1 0,-1-1,-2-1,-2 0,-161 203,167-216</inkml:trace>
  <inkml:trace contextRef="#ctx0" brushRef="#br0" timeOffset="19156.172">625 114,'10'14,"12"15,8 3,3-1,1 1,0-7,-6-1,-4-6,0 0,0-4,-4 1,0-3,-4 2,0-1,2 1,-1-1</inkml:trace>
  <inkml:trace contextRef="#ctx0" brushRef="#br0" timeOffset="19503.678">1246 227,'3'-1,"0"1,0-1,0 1,-1 0,1-1,0 1,0 1,0-1,0 0,0 1,-1-1,1 1,0 0,0 0,-1 0,1 0,-1 1,1-1,-1 1,1-1,-1 1,0 0,0 0,0 0,0 0,0 0,0 1,-1-1,1 0,-1 1,1 0,-1-1,0 1,0 0,0-1,0 1,-1 0,1 0,-1 0,0-1,0 1,0 0,0 0,0 0,0 0,-1 0,0 1,-94 152,95-155,-1 1,1-1,-1 0,1 0,-1 1,1-1,0 0,0 1,0-1,0 0,0 1,0-1,0 0,0 1,0-1,1 0,-1 1,0-1,1 0,-1 0,1 1,0-1,-1 0,1 0,0 0,0 0,-1 0,1 0,0 0,0 0,0 0,0 0,1 0,-1-1,0 1,0 0,0-1,0 1,1-1,-1 0,0 1,1-1,-1 0,0 0,1 1,63 2,100-49,-86 14,-58 25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0.9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0,'24'5,"22"1,9 0,-1-1,-5-1,-5-2,-6-1,-5-1,-2 0,-3 0,0 0,-1 0,-5-1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1.4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254 142,'-5'19,"-1"16,0 7,1 1,2-2,1-3,0-3,2-3,0-2,0-2,0 0,1 0,-1-1,5 1,6-5,1-1,-1-5</inkml:trace>
  <inkml:trace contextRef="#ctx0" brushRef="#br0" timeOffset="215.501">0 678,'43'-9,"29"-9,7 0,-1-3,-8 3,-7 4,-9 4,-9 5,-8 2,-5 2,-3 1,-1 1,-2 0,-4 5,-7 1</inkml:trace>
  <inkml:trace contextRef="#ctx0" brushRef="#br0" timeOffset="609.829">141 961,'41'-14,"-9"1,1 2,1 2,0 0,0 3,1 1,1 1,-34 3,0 1,-1 0,1-1,0 1,0 0,0 0,-1 0,1 0,0 0,0 0,0 1,-1-1,1 0,0 1,-1 0,1-1,0 1,-1 0,1 0,-1 0,1 0,-1 0,1 0,-1 0,0 1,0-1,1 0,-1 1,0-1,0 1,0-1,-1 1,1 0,0-1,-1 1,1 0,-1-1,1 1,-1 0,0 0,1 0,-1-1,0 1,-1 0,1 0,0-1,0 1,-1 0,1 0,-1-1,1 1,-1 0,0 1,-82 100,54-75,-161 194,189-220,-1 0,0 0,1 0,-1 0,1 0,-1 0,1 0,0 1,0-1,0 0,0 1,1-1,-1 1,1-1,-1 1,1-1,0 1,0-1,0 1,0-1,0 1,1-1,-1 1,1-1,0 1,0-1,0 1,0-1,0 0,0 0,0 1,1-1,-1 0,1 0,0 0,-1 0,1-1,0 1,0-1,0 1,0-1,1 1,-1-1,0 0,1 0,-1 0,0 0,1 0,10 1,0 0,0-1,-1-1,1 0,0 0,0-1,-1-1,1 0,0-1,-1 0,0-1,9-4,36-14,-32 10</inkml:trace>
  <inkml:trace contextRef="#ctx0" brushRef="#br0" timeOffset="1329.946">818 989,'82'-71,"-3"-4,-4-3,52-70,-50 63,-75 86,-1 1,1-1,-1 0,0 0,0 1,1-1,-1 1,0-1,0 1,0-1,0 1,-1 0,1 0,0-1,-1 1,1 0,-1 0,0 0,1-1,-1 1,0 0,0 0,0 0,-1 0,1 0,0-1,-1 1,1 0,-1 1,1 0,-3 49,1-41,0 1,1-1,1 0,-1 1,2-1,-1 1,2-1,0 0,0 1,1-1,0 0,1 0,0-1,1 1,0-1,0 0,3 2,-6-10,0 1,1-1,-1 0,1 0,0 0,-1 0,1 0,0 0,0-1,0 1,1-1,-1 0,0 0,0 0,1-1,-1 1,1-1,-1 0,0 0,1 0,-1 0,0 0,1-1,-1 0,0 1,1-1,-1 0,0-1,0 1,0-1,0 1,0-1,0 0,6-4,-1 0,-1 0,1-1,-1 0,0 0,0-1,-1 0,0 0,-1 0,4-7,117-215,-93 175,50-58,-83 139,-41 146,39-153,1-1,1 0,0 0,2 0,0 0,1 0,1 0,0 0,1-1,1 0,1 0,1 0,0-1,8 11,28 37,-30-49</inkml:trace>
  <inkml:trace contextRef="#ctx0" brushRef="#br0" timeOffset="1779.738">2032 198,'1'1,"31"52,-3 0,-2 2,9 29,-4 98,-18 71,-15-247,1 0,0 0,0 0,1-1,-1 1,2 0,-1 0,0 0,1-1,0 1,1-1,-1 1,1-1,2 3,-2-7,0-1,0 0,0 1,0-1,0 0,-1 0,1-1,0 1,0-1,0 1,0-1,0 0,0 0,0 0,-1 0,1-1,0 1,-1-1,1 0,-1 1,0-1,0 0,0 0,0-1,0 1,0 0,0-1,0 1,-1-1,1-1,40-57,-4-2,-2-1,-2-1,-4-3,-1-3,-18 43,81-202,-84 205</inkml:trace>
  <inkml:trace contextRef="#ctx0" brushRef="#br0" timeOffset="2195.267">2709 876,'27'-9,"-15"5,0 0,0 1,0 0,0 1,1 0,-1 1,0 0,1 1,4 1,-16 0,0-1,0 1,0 0,0 0,0 0,-1 0,1 0,0 0,-1 0,1 0,-1 0,1 0,-1 1,1-1,-1 0,0 0,1 0,-1 1,0-1,0 0,0 0,0 1,0-1,0 0,0 0,-1 0,1 1,0-1,-1 0,1 0,-1 0,1 0,-1 1,0-1,1 0,-1 0,0 0,0 0,0-1,1 1,-1 0,0 0,0 0,0-1,0 1,-1-1,1 1,0-1,0 1,0-1,0 1,-1-1,-132 107,131-106,1 1,0-1,0 1,-1 0,1 0,1 0,-1 0,0 0,0 0,1 1,-1-1,1 1,0-1,0 1,0-1,0 1,0-1,0 1,1 0,-1 0,1-1,0 1,0 0,0 0,0-1,0 1,1 0,-1 0,1-1,0 1,0 0,0-1,0 1,0-1,0 1,1-1,-1 0,1 1,0-1,0 0,0 0,0 0,0 0,0-1,1 2,14 3,1-1,-1-1,1 0,0-1,-1-1,1-1,1-1,-1 0,0-1,0-1,0-1,-6 2,0-1,0-1,-1 0,1-1,-1 0,0 0,0-1,0-1,-1 0,0 0,0-1,-1 0,1-1,6-7,1-1</inkml:trace>
  <inkml:trace contextRef="#ctx0" brushRef="#br0" timeOffset="2598.933">3048 1,'213'1,"-209"-2,0 1,0 0,0 0,0 1,0-1,0 1,0 0,-1 0,1 0,0 0,0 1,-1 0,1 0,-1 0,1 0,-1 0,0 0,0 1,0 0,0 0,0-1,-1 2,1-1,-1 0,0 0,0 1,0-1,-1 1,1 0,-1-1,1 1,-1 0,-1 0,1 0,0 0,-1 0,0 0,0 0,0 0,0 0,-2 3,-22 63,20-64,0 1,1 0,0 0,1-1,-1 2,1-1,1 0,-1 0,1 1,1-1,-1 1,1-1,0 1,1-1,1 7,2-9,1 0,-1 0,1 0,0-1,0 0,1 0,-1 0,1-1,0 0,0 0,0 0,0-1,0 0,0 0,1 0,-1-1,1 0,-1 0,1-1,0 0,0 0,3 1,6 1,0-2,0 0,0 0,0-2,0 0,0 0,-1-2,1 0,-1-1,0 0,0-1,0-1,-1-1,6-3,-2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0,4 0,2 0,1 0,0 0,0 0,1 0,-1 0,-1 0,1-5,-1-1,0 0,1 1,-6 7,-6 2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0,'10'5,"17"1,9-5,3-2,0-2,-2 1,-2 0,-3 0,-6 5,-4 3,-4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98 198,'-12'15,"1"0,1 1,0 0,2 1,0 0,0 0,2 1,0 0,1 0,1 1,0-1,2 1,0 0,1 0,1 17,1-32,-1-1,1 1,-1-1,1 1,0-1,0 0,0 1,1-1,-1 0,1 0,0 0,0 0,0 0,0 0,1 0,-1-1,1 1,-1-1,1 0,0 0,0 0,0 0,0 0,0 0,0-1,1 0,-1 0,0 0,1 0,-1 0,1 0,-1-1,1 0,-1 0,1 0,0 0,0 0,11-4,1 0,-1-1,0-1,-1 0,1-1,-2-1,1 0,-1-1,0 0,0-1,-1 0,-1-1,0-1,0 1,-1-2,-1 1,0-2,0 1,-2-1,0 0,0-1,1-5,-5 15,0 1,-1-1,1-1,-1 1,0 0,0 0,-1-1,0 1,0-1,0 0,-1 1,1-1,-1 0,0 1,-1-1,0 1,0-1,0 0,0 1,-1 0,0-1,0 1,0 0,-1 0,0 0,0 0,0 0,-1 1,1 0,-1-1,0 1,0 1,0-1,-1 1,0-1,1 1,-1 0,0 1,-5-3,-72 1,63 10</inkml:trace>
  <inkml:trace contextRef="#ctx0" brushRef="#br0" timeOffset="247.918">634 339,'-33'33,"-12"17,7-1,10-9</inkml:trace>
  <inkml:trace contextRef="#ctx0" brushRef="#br0" timeOffset="513.296">974 141,'-8'10,"-23"29,2 1,2 1,2 2,1 1,-7 21,29-62,0 0,1 0,-1 0,1 0,-1 1,1-1,0 0,0 1,1-1,-1 1,1 0,0-1,0 1,0-1,0 1,0-1,1 1,0-1,-1 1,1-1,1 1,-1-1,0 0,1 0,0 1,0-1,0 0,0-1,0 1,0 0,1-1,-1 1,1-1,0 1,0-1,0 0,8 0,-1 1,1-2,0 1,0-2,0 1,-1-1,1-1,0 0,0-1,0 0,-1 0,1-1,-1 0,0-1,0-1,0 1,0-2,8-5,-7 5,1 0,-1-1,0 0,0-1,-1 0,0-1,0 0,-1-1,0 0,-1 0,0-1,-1 0,0 0,0-1,-1 0,-1 0,0 0,-1-1,0 1,1-14,-3 21,-1 0,0 1,0-1,0 0,-1 0,0 0,0 0,0 0,-1 0,1 0,-1 0,0 0,-1 0,1 1,-1-1,0 1,0-1,0 1,-1-1,0 1,0 0,0 0,0 0,0 1,-1-1,1 1,-1 0,0 0,0 0,-1 0,1 1,-3-2,-17 0,1 3</inkml:trace>
  <inkml:trace contextRef="#ctx0" brushRef="#br0" timeOffset="765.151">1396 0,'-10'29,"-7"24,-2 7,4 4,3-5,4-7,4-8,2-7,1-4,1-4,1-1,0-6</inkml:trace>
  <inkml:trace contextRef="#ctx0" brushRef="#br0" timeOffset="1264.567">1481 536,'197'-236,"-197"235,1-1,0 1,0-1,0 1,0 0,0-1,1 1,-1 0,0 0,0 0,1 0,-1 0,1 0,-1 0,1 0,-1 0,1 1,0-1,-1 1,1-1,0 1,-1 0,1 0,0-1,0 1,-1 0,1 1,0-1,0 0,-1 0,1 1,0-1,-1 1,1-1,0 1,-1 18,-2-17,1 0,-1 0,1 0,0-1,0 1,0 0,0 0,0 0,0 0,0-1,0 1,1 0,-1 0,1 0,-1-1,1 1,0 0,0-1,0 1,0-1,0 1,0-1,0 1,0-1,1 0,-1 1,0-1,1 0,-1 0,1 0,-1 0,1 0,0 0,0-1,-1 1,1 0,0-1,0 0,-1 1,1-1,157-60,-156 62,0-1,0 0,0 1,-1 0,1 0,-1 0,1 0,-1 0,0 0,0 0,0 1,0-1,0 1,0 0,-1-1,1 1,-1 0,0 0,0 0,0 0,0 0,0 0,-1 0,1 0,-1 0,0 1,0-1,0 0,-1 0,1 0,-1 0,0 3,3 23,28 27,-15-47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4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1,'-24'13,"1"2,0 0,1 2,0 0,2 2,0 0,1 1,1 1,1 1,0 0,2 1,0 2,3-5,0-1,2 2,0-1,1 1,1 1,1-1,-3 21,8-34,1 0,0 0,1 0,-1 0,2 0,-1 0,1 0,0 0,1 0,0 0,0-1,0 1,1-1,1 1,-1-1,1 0,0 0,0 0,1-1,0 0,1 0,-1 0,5 3,-5-3,0-1,0-1,0 1,1-1,0 0,0 0,0-1,0 1,1-1,-1-1,1 1,-1-1,1 0,0-1,0 0,0 0,0 0,0-1,0 0,0 0,0-1,0 0,0 0,0-1,0 1,0-2,-1 1,1-1,-1 0,1 0,-1-1,0 1,-1-2,1 1,-1 0,3-3,-3 1,1 1,-1-1,0 0,-1-1,1 1,-1-1,-1 0,1 0,-1 0,0 0,-1 0,0-1,0 1,-1-1,1 0,-2 1,1-1,-1 0,0 0,-1 1,0-1,0 0,0 1,-1-1,0 1,-1-1,0 1,0 0,0 0,-2-1,3 4,0 0,0 1,-1-1,0 1,1-1,-1 1,0 0,-1 0,1 0,0 0,-1 1,0 0,1-1,-1 1,0 1,0-1,0 0,-1 1,1 0,0 0,0 0,-1 1,1-1,0 1,-1 0,1 0,0 1,-1-1,1 1,0 0,0 0,-1 0,-1 2,-12 9</inkml:trace>
  <inkml:trace contextRef="#ctx0" brushRef="#br0" timeOffset="347.594">875 170,'-11'16,"0"0,1 1,0 0,2 1,0 0,1 0,0 0,2 1,0 0,1 0,1 0,1 1,0 16,3-32,-1-1,1 1,0 0,0-1,0 1,0-1,1 1,-1-1,1 0,0 1,0-1,0 0,0 0,1 0,-1-1,1 1,0-1,-1 1,1-1,0 0,1 0,-1 0,0 0,0-1,1 1,-1-1,1 0,0 0,-1 0,1 0,0-1,-1 0,1 0,0 0,-1 0,4 0,7-2,1 0,-1 0,0-1,0-1,-1 0,1-1,-1-1,13-7,-19 10,0-1,0 1,0-2,-1 1,1-1,-1 0,0 0,-1-1,1 0,-1 0,0 0,0 0,-1-1,0 0,0 0,-1 0,0 0,0-1,0 1,-1-1,0 0,-1 0,0 1,0-1,0 0,-1 0,-1 0,1 0,-1 0,0 0,-1 0,0 1,0-1,-1 0,0 1,0 0,-1 0,0 0,0 0,0 0,-1 1,0 0,0 0,-3-2,0 3,0 0,0 1,-1-1,1 2,-1-1,0 1,0 1,0-1,-1 1,1 1,-1 0,1 0,0 1,-1 0,1 1,-1 0,-4 1,-11 5</inkml:trace>
  <inkml:trace contextRef="#ctx0" brushRef="#br0" timeOffset="713.106">1440 114,'-14'18,"1"1,0 1,1 0,2 0,0 1,1 1,1-1,0 1,2 1,1-1,1 1,1 0,-1 22,4-41,1 0,-1 0,0 0,1 0,0 0,0-1,0 1,1 0,-1-1,1 1,-1-1,1 1,1-1,-1 0,0 0,1 0,-1 0,1 0,0 0,0-1,0 1,0-1,1 0,-1 0,0 0,1-1,0 1,-1-1,1 0,0 0,0 0,-1 0,1-1,0 1,0-1,0 0,0 0,0-1,0 1,3-2,5 1,-1-2,1 0,-1 0,1-1,-1 0,0-1,-1 0,1-1,-1 0,0-1,-1 0,0-1,0 0,0 0,-1 0,0-1,-1-1,0 1,0-1,-1 0,0-1,-1 0,0 0,-1 0,0 0,-1 0,0-1,-1 0,0 1,-1-1,0-8,-2 13,-1 0,1 0,-1 1,0-1,-1 1,0-1,0 1,0 0,-1 0,0 0,0 1,0-1,-1 1,0 0,0 0,0 1,0-1,-1 1,0 1,1-1,-2 1,1 0,0 0,-1 0,1 1,-1 0,0 1,1-1,-1 1,0 0,0 1,0 0,-4 0,-14 5</inkml:trace>
  <inkml:trace contextRef="#ctx0" brushRef="#br0" timeOffset="1299.855">1919 30,'-27'38,"1"2,2 1,2 2,1-1,3 2,-5 19,19-36,19-33,63-144,17 1,-95 149,1-1,-1 0,0 1,0-1,1 0,-1 1,0-1,1 0,-1 1,1-1,-1 1,1-1,-1 1,1-1,-1 1,1-1,0 1,-1 0,1-1,-1 1,1 0,0 0,-1-1,1 1,0 0,0 0,-1 0,1 0,0 0,-1 0,1 0,0 0,0 0,-1 0,1 0,0 0,-1 0,1 1,0-1,-1 0,1 1,0-1,-1 0,1 1,-1-1,1 1,-1-1,1 1,-1-1,1 1,-1-1,1 1,-1-1,1 1,-1 0,0-1,1 1,-1 0,0-1,0 1,0 0,0-1,1 1,-1 0,0 0,0-1,0 1,0 0,0-1,-1 2,6 57,-5-55,0 19,9 88,-8-107,1 0,-1 0,1 0,0-1,-1 1,2 0,-1-1,0 1,1-1,0 0,-1 0,1 0,0 0,1-1,-1 1,0-1,1 0,-1 0,1 0,0 0,0-1,0 1,0-1,0 0,2 0,1 0,1 0,0-1,0 1,0-2,0 1,0-1,-1-1,1 1,0-1,-1-1,1 1,-1-1,0-1,0 1,0-1,0 0,-1-1,1 0,-1 0,0 0,-1-1,5-4,5-8,0-1,-1 0,-1 0,-1-2,0 1,-2-2,0 0,20-66,-33 74</inkml:trace>
  <inkml:trace contextRef="#ctx0" brushRef="#br0" timeOffset="1664.26">0 848,'555'-92,"-299"48,1 11,221 1,-144 35,-303-2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57,'77'1,"175"-13,-43-32,-185 42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6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53,'24'0,"27"-5,10-2,-1 1,-6 1,-7 2,-7-4,-5-1,-4 2,-7 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5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55,'-32'22,"1"1,2 1,0 2,1 1,2 1,1 1,1 1,2 1,-5 11,20-29,1 1,1 0,0 0,1 0,0 1,2-1,-1 1,2 0,0 0,1 0,0 0,1 0,1 0,0-1,1 1,3 9,-3-14,0-1,1 1,0-1,1 0,0 0,0-1,0 1,1-1,1 0,0-1,0 0,0 0,0 0,1-1,1 0,-1 0,1-1,0 0,0-1,0 0,0 0,1-1,0 0,8 1,125-2,-138-4,-1 0,1 0,-1 0,0-1,0 0,0 1,0-2,0 1,-1 0,1-1,-1 0,0 0,0 0,0 0,0 0,-1 0,0-1,0 1,0-1,0 0,-1 0,0 1,0-1,0 0,-1 0,1 0,-1 0,-1-2,13-42,-10 45,-1 1,1 0,-1 0,0-1,0 1,-1-1,1 1,-1-1,0 1,1-1,-2 1,1-1,0 1,-1-1,1 1,-1 0,0-1,0 1,0 0,-1-1,1 1,-1 0,0 0,0 0,0 0,0 0,0 1,-1-1,1 1,-1 0,0-1,1 1,-1 0,0 0,0 1,-2-2,-1-1,-1 0,1 0,-1 0,0 1,0 0,0 1,-1-1,1 1,0 1,-1-1,1 1,-1 0,0 1,1 0,-1 0,1 1,-1 0,1 0,-1 1,1 0,-1 0,1 1,0-1,0 2,1-1,-1 1,0 0,0 1,-89 100,82-82</inkml:trace>
  <inkml:trace contextRef="#ctx0" brushRef="#br0" timeOffset="566.025">989 140,'-41'33,"1"1,2 3,1 1,-28 38,54-63,0 1,0 1,1 0,1 0,1 1,0 0,1 1,1 0,0 0,2 0,-3 15,7-28,0 0,0 0,0 0,1 1,-1-1,1 0,0 0,0-1,1 1,-1 0,1 0,0 0,0-1,0 1,0-1,1 0,-1 0,1 0,0 0,0 0,0 0,0-1,1 1,-1-1,1 0,-1 0,1 0,0-1,0 1,0-1,2 1,5 1,0 0,1-1,-1 0,1 0,-1-2,1 1,0-1,-1-1,1 0,6-2,5-4,0 0,0-2,-1 0,0-2,-1 0,0-1,-1-1,0-2,-1 1,-1-2,0-1,-2 0,1-1,-2-1,-1 0,4-8,-13 22,-2 0,1-1,0 0,-1 1,0-1,-1-1,1 1,-1 0,0 0,0-1,-1 0,0 1,0-1,-1 1,0-1,0 0,0 1,-1-1,0 0,0 1,-1-1,0 1,0 0,0-1,-1 1,0 0,0 0,-1 1,0-1,-2-3,-1 3,1 0,-1 0,0 0,-1 1,0 0,0 0,0 1,0 0,0 0,-1 1,0 0,0 0,1 1,-2 1,1-1,0 2,0-1,0 1,0 0,0 1,-1 0,1 1,0-1,1 2,-1-1,0 2,1-1,-1 1,1 0,-4 3,-18 11</inkml:trace>
  <inkml:trace contextRef="#ctx0" brushRef="#br0" timeOffset="979.006">1638 55,'-9'39,"1"0,2 1,2 0,2-1,2 41,0-51,1 28,-12 106,7-147,4-12,0 1,-1-1,1 1,-1-1,0 1,0-1,0 0,-1 0,1 1,-1-1,0 0,-1 0,1-1,-1 1,1 0,-1-1,0 1,0-1,-1 0,1 0,-1 0,1-1,-1 1,0-1,0 0,0 0,-3 1,-7-5</inkml:trace>
  <inkml:trace contextRef="#ctx0" brushRef="#br0" timeOffset="1261.75">1948 169,'-38'28,"-23"15,0 5,10-1,18-4,20-10,16-9,9-5,6-5,5-5,4 0,2-1,-4 4,-2-2,-5 3,0 0,-3 2,-5-2</inkml:trace>
  <inkml:trace contextRef="#ctx0" brushRef="#br0" timeOffset="1832.61">2061 704,'21'-42,"12"-18,-3-3,-3 0,-3-1,9-42,-12 34,-11 111,-10-16,-2-12,1 1,0 0,0 0,1-1,1 1,0 0,0 0,1-1,1 1,0-1,1 1,0-1,0 0,1-1,1 1,0-1,0 0,1 0,0-1,1 0,0 0,0-1,1 0,0 0,4 2,-7-7,1 0,-1-1,1 1,0-1,0 0,0-1,0 0,0 0,0 0,0-1,0 0,0-1,0 1,0-1,0-1,0 1,0-1,0 0,0-1,-1 0,1 0,-1 0,0-1,0 0,0 0,-1 0,1-1,2-3,9-9,0 0,-1-2,-1 0,0-1,-2 0,0-1,8-20,-16 31,11-18,-2-1,0-1,-2 0,-1 0,-2-1,-1-1,-1 1,-2-1,1-25,-6 32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4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57,'77'13,"1"-3,0-3,0-4,1-3,3-4,59 2,235 19,-231-6,0-7,5-6,-8 0,210-27,-128 58,35 1,159-31,-221-27,-73 9,-83 13,0 2,0 1,0 2,28 3,3 0,519-2,-351-27,13 15,-156 0,0 5,0 4,45 6,0-1,2963-2,-2935-27,55 27,-29 26,455-25,147-1,-440 33,-206-14,149 13,96-2,1-6,-273-16,-78-1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6.8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0 454,'18'29,"70"306,-6-18,-55-263,-26-53,-1 0,1-1,0 1,0 0,0 0,-1 0,1-1,0 1,0 0,0-1,0 1,0-1,0 1,0-1,0 0,0 1,1-1,-1 0,0 0,0 0,0 0,0 0,0 0,0 0,1 0,-1 0,0 0,0-1,0 1,0 0,0-1,0 1,0-1,0 1,0-1,0 1,0-1,0 0,0 0,-1 1,1-1,0 0,0 0,-1 0,1 0,0 0,-1 0,1 0,22-34,-2-1,-1-1,-1 0,-3-2,-1 0,-1-1,-3 0,2-14,-8 36,81-419,-83 426</inkml:trace>
  <inkml:trace contextRef="#ctx0" brushRef="#br0" timeOffset="3047.61">565 1074,'241'-52,"-239"51,-1 1,1-1,-1 0,1 1,-1-1,1 1,-1 0,1-1,-1 1,1 0,-1 0,1 0,-1 0,1 0,-1 0,1 0,0 1,-1-1,1 1,-1-1,0 1,1-1,-1 1,1 0,-1 0,0 0,1-1,-1 1,0 0,0 1,0-1,0 0,0 0,0 0,0 1,0-1,-1 0,1 1,0-1,-1 1,1-1,-1 1,0-1,1 1,-1-1,0 1,0 0,0-1,0 1,0-1,0 1,0-1,-1 1,1-1,-1 1,1-1,-1 1,1-1,-1 1,0-1,-91 100,44-56,44-41,-49 62,52-64,0-1,0 1,0-1,0 1,1-1,-1 1,0 0,1-1,0 1,-1 0,1 0,0-1,0 1,0 0,0 0,0-1,0 1,0 0,0-1,1 1,-1 0,1-1,0 1,-1 0,1-1,0 1,0-1,0 1,0-1,0 1,0-1,0 0,0 0,1 1,-1-1,0 0,1 0,-1 0,1-1,-1 1,1 0,0 0,1 0,8 2,1-1,0 0,-1 0,1-2,0 1,0-1,-1-1,1 0,0 0,-1-2,1 1,-1-1,0-1,0 0,0-1,0 0,-1 0,1-1,9-3,-2 3</inkml:trace>
  <inkml:trace contextRef="#ctx0" brushRef="#br0" timeOffset="3617.549">818 59,'7'-6,"1"0,-1 0,1 1,0 0,0 0,1 1,-1 0,1 0,0 1,0 1,0-1,0 1,0 1,1 0,-1 0,1 1,-1 0,3 0,-10 0,-1 0,1 0,0 0,0 0,-1 0,1 0,0 0,0 1,-1-1,1 0,0 1,-1-1,1 1,0 0,-1 0,1 0,-1 0,1 0,-1 0,0 0,1 0,-1 0,0 0,0 1,0-1,0 1,0-1,0 1,0-1,-1 1,1-1,0 1,-1 0,1-1,-1 1,0 0,1 0,-1-1,0 1,0 0,0 0,0-1,-1 1,1 0,0 0,-1-1,1 1,-2 1,-16 32,-14 39,32-72,-1 0,1 0,0 0,0 0,0 0,0 0,0 1,0-1,1 0,-1 0,1 0,-1 0,1 0,0 0,0 0,0 0,0-1,0 1,0 0,1 0,-1-1,1 1,-1-1,1 1,-1-1,1 0,0 1,0-1,-1 0,1 0,0 0,0-1,0 1,0 0,13 3,0-1,0 0,0-1,0-1,0 0,0-1,0-1,0 0,3-2,30 0,-20 2,-3 1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4.0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170 395,'558'-17,"-145"-17,-83 1,-273 37,-33 2</inkml:trace>
  <inkml:trace contextRef="#ctx0" brushRef="#br0" timeOffset="269.02">0 819,'1072'-105,"-649"96,-394 9</inkml:trace>
  <inkml:trace contextRef="#ctx0" brushRef="#br0" timeOffset="736.773">678 1,'64'19,"0"3,-2 3,21 13,7 3,12 8,-2 4,37 29,55 70,-188-149,1 0,-1 1,0 0,0 0,0 0,-1 0,1 1,-1-1,0 1,0 0,-1 0,0 0,1 0,-2 1,1-1,0 1,-1-1,0 1,-1-1,1 1,-1-1,0 1,0 0,-1-1,0 1,0-1,0 1,0-1,-1 1,0-1,0 0,-1 0,1 0,-1 0,0 0,-2 2,-27 22,-1-1,-1-1,-2-2,0-2,-2-1,0-2,-1-1,-1-2,-38 10,5 2,-436 157,485-175,7-1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2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80,'370'-29,"-201"18,-34-11,-123 9,-17 8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0,4 0,2 0,1 0,0 0,0 0,1 0,-1 0,-1 0,1-5,-1-1,0 0,1 1,-6 7,-6 2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0,'10'5,"17"1,9-5,3-2,0-2,-2 1,-2 0,-3 0,-6 5,-4 3,-4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8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5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59,'44'-5,"32"-6,9-2,0 2,-11 3,-12 2,-12 3,-5 1,-6 7,-4 1,-3 1,-8-1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98 198,'-12'15,"1"0,1 1,0 0,2 1,0 0,0 0,2 1,0 0,1 0,1 1,0-1,2 1,0 0,1 0,1 17,1-32,-1-1,1 1,-1-1,1 1,0-1,0 0,0 1,1-1,-1 0,1 0,0 0,0 0,0 0,0 0,1 0,-1-1,1 1,-1-1,1 0,0 0,0 0,0 0,0 0,0 0,0-1,1 0,-1 0,0 0,1 0,-1 0,1 0,-1-1,1 0,-1 0,1 0,0 0,0 0,11-4,1 0,-1-1,0-1,-1 0,1-1,-2-1,1 0,-1-1,0 0,0-1,-1 0,-1-1,0-1,0 1,-1-2,-1 1,0-2,0 1,-2-1,0 0,0-1,1-5,-5 15,0 1,-1-1,1-1,-1 1,0 0,0 0,-1-1,0 1,0-1,0 0,-1 1,1-1,-1 0,0 1,-1-1,0 1,0-1,0 0,0 1,-1 0,0-1,0 1,0 0,-1 0,0 0,0 0,0 0,-1 1,1 0,-1-1,0 1,0 1,0-1,-1 1,0-1,1 1,-1 0,0 1,-5-3,-72 1,63 10</inkml:trace>
  <inkml:trace contextRef="#ctx0" brushRef="#br0" timeOffset="247.918">634 339,'-33'33,"-12"17,7-1,10-9</inkml:trace>
  <inkml:trace contextRef="#ctx0" brushRef="#br0" timeOffset="513.296">974 141,'-8'10,"-23"29,2 1,2 1,2 2,1 1,-7 21,29-62,0 0,1 0,-1 0,1 0,-1 1,1-1,0 0,0 1,1-1,-1 1,1 0,0-1,0 1,0-1,0 1,0-1,1 1,0-1,-1 1,1-1,1 1,-1-1,0 0,1 0,0 1,0-1,0 0,0-1,0 1,0 0,1-1,-1 1,1-1,0 1,0-1,0 0,8 0,-1 1,1-2,0 1,0-2,0 1,-1-1,1-1,0 0,0-1,0 0,-1 0,1-1,-1 0,0-1,0-1,0 1,0-2,8-5,-7 5,1 0,-1-1,0 0,0-1,-1 0,0-1,0 0,-1-1,0 0,-1 0,0-1,-1 0,0 0,0-1,-1 0,-1 0,0 0,-1-1,0 1,1-14,-3 21,-1 0,0 1,0-1,0 0,-1 0,0 0,0 0,0 0,-1 0,1 0,-1 0,0 0,-1 0,1 1,-1-1,0 1,0-1,0 1,-1-1,0 1,0 0,0 0,0 0,0 1,-1-1,1 1,-1 0,0 0,0 0,-1 0,1 1,-3-2,-17 0,1 3</inkml:trace>
  <inkml:trace contextRef="#ctx0" brushRef="#br0" timeOffset="765.151">1396 0,'-10'29,"-7"24,-2 7,4 4,3-5,4-7,4-8,2-7,1-4,1-4,1-1,0-6</inkml:trace>
  <inkml:trace contextRef="#ctx0" brushRef="#br0" timeOffset="1264.567">1481 536,'197'-236,"-197"235,1-1,0 1,0-1,0 1,0 0,0-1,1 1,-1 0,0 0,0 0,1 0,-1 0,1 0,-1 0,1 0,-1 0,1 1,0-1,-1 1,1-1,0 1,-1 0,1 0,0-1,0 1,-1 0,1 1,0-1,0 0,-1 0,1 1,0-1,-1 1,1-1,0 1,-1 18,-2-17,1 0,-1 0,1 0,0-1,0 1,0 0,0 0,0 0,0 0,0-1,0 1,1 0,-1 0,1 0,-1-1,1 1,0 0,0-1,0 1,0-1,0 1,0-1,0 1,0-1,1 0,-1 1,0-1,1 0,-1 0,1 0,-1 0,1 0,0 0,0-1,-1 1,1 0,0-1,0 0,-1 1,1-1,157-60,-156 62,0-1,0 0,0 1,-1 0,1 0,-1 0,1 0,-1 0,0 0,0 0,0 1,0-1,0 1,0 0,-1-1,1 1,-1 0,0 0,0 0,0 0,0 0,0 0,-1 0,1 0,-1 0,0 1,0-1,0 0,-1 0,1 0,-1 0,0 3,3 23,28 27,-15-47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4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1,'-24'13,"1"2,0 0,1 2,0 0,2 2,0 0,1 1,1 1,1 1,0 0,2 1,0 2,3-5,0-1,2 2,0-1,1 1,1 1,1-1,-3 21,8-34,1 0,0 0,1 0,-1 0,2 0,-1 0,1 0,0 0,1 0,0 0,0-1,0 1,1-1,1 1,-1-1,1 0,0 0,0 0,1-1,0 0,1 0,-1 0,5 3,-5-3,0-1,0-1,0 1,1-1,0 0,0 0,0-1,0 1,1-1,-1-1,1 1,-1-1,1 0,0-1,0 0,0 0,0 0,0-1,0 0,0 0,0-1,0 0,0 0,0-1,0 1,0-2,-1 1,1-1,-1 0,1 0,-1-1,0 1,-1-2,1 1,-1 0,3-3,-3 1,1 1,-1-1,0 0,-1-1,1 1,-1-1,-1 0,1 0,-1 0,0 0,-1 0,0-1,0 1,-1-1,1 0,-2 1,1-1,-1 0,0 0,-1 1,0-1,0 0,0 1,-1-1,0 1,-1-1,0 1,0 0,0 0,-2-1,3 4,0 0,0 1,-1-1,0 1,1-1,-1 1,0 0,-1 0,1 0,0 0,-1 1,0 0,1-1,-1 1,0 1,0-1,0 0,-1 1,1 0,0 0,0 0,-1 1,1-1,0 1,-1 0,1 0,0 1,-1-1,1 1,0 0,0 0,-1 0,-1 2,-12 9</inkml:trace>
  <inkml:trace contextRef="#ctx0" brushRef="#br0" timeOffset="347.594">875 170,'-11'16,"0"0,1 1,0 0,2 1,0 0,1 0,0 0,2 1,0 0,1 0,1 0,1 1,0 16,3-32,-1-1,1 1,0 0,0-1,0 1,0-1,1 1,-1-1,1 0,0 1,0-1,0 0,0 0,1 0,-1-1,1 1,0-1,-1 1,1-1,0 0,1 0,-1 0,0 0,0-1,1 1,-1-1,1 0,0 0,-1 0,1 0,0-1,-1 0,1 0,0 0,-1 0,4 0,7-2,1 0,-1 0,0-1,0-1,-1 0,1-1,-1-1,13-7,-19 10,0-1,0 1,0-2,-1 1,1-1,-1 0,0 0,-1-1,1 0,-1 0,0 0,0 0,-1-1,0 0,0 0,-1 0,0 0,0-1,0 1,-1-1,0 0,-1 0,0 1,0-1,0 0,-1 0,-1 0,1 0,-1 0,0 0,-1 0,0 1,0-1,-1 0,0 1,0 0,-1 0,0 0,0 0,0 0,-1 1,0 0,0 0,-3-2,0 3,0 0,0 1,-1-1,1 2,-1-1,0 1,0 1,0-1,-1 1,1 1,-1 0,1 0,0 1,-1 0,1 1,-1 0,-4 1,-11 5</inkml:trace>
  <inkml:trace contextRef="#ctx0" brushRef="#br0" timeOffset="713.106">1440 114,'-14'18,"1"1,0 1,1 0,2 0,0 1,1 1,1-1,0 1,2 1,1-1,1 1,1 0,-1 22,4-41,1 0,-1 0,0 0,1 0,0 0,0-1,0 1,1 0,-1-1,1 1,-1-1,1 1,1-1,-1 0,0 0,1 0,-1 0,1 0,0 0,0-1,0 1,0-1,1 0,-1 0,0 0,1-1,0 1,-1-1,1 0,0 0,0 0,-1 0,1-1,0 1,0-1,0 0,0 0,0-1,0 1,3-2,5 1,-1-2,1 0,-1 0,1-1,-1 0,0-1,-1 0,1-1,-1 0,0-1,-1 0,0-1,0 0,0 0,-1 0,0-1,-1-1,0 1,0-1,-1 0,0-1,-1 0,0 0,-1 0,0 0,-1 0,0-1,-1 0,0 1,-1-1,0-8,-2 13,-1 0,1 0,-1 1,0-1,-1 1,0-1,0 1,0 0,-1 0,0 0,0 1,0-1,-1 1,0 0,0 0,0 1,0-1,-1 1,0 1,1-1,-2 1,1 0,0 0,-1 0,1 1,-1 0,0 1,1-1,-1 1,0 0,0 1,0 0,-4 0,-14 5</inkml:trace>
  <inkml:trace contextRef="#ctx0" brushRef="#br0" timeOffset="1299.855">1919 30,'-27'38,"1"2,2 1,2 2,1-1,3 2,-5 19,19-36,19-33,63-144,17 1,-95 149,1-1,-1 0,0 1,0-1,1 0,-1 1,0-1,1 0,-1 1,1-1,-1 1,1-1,-1 1,1-1,-1 1,1-1,0 1,-1 0,1-1,-1 1,1 0,0 0,-1-1,1 1,0 0,0 0,-1 0,1 0,0 0,-1 0,1 0,0 0,0 0,-1 0,1 0,0 0,-1 0,1 1,0-1,-1 0,1 1,0-1,-1 0,1 1,-1-1,1 1,-1-1,1 1,-1-1,1 1,-1-1,1 1,-1-1,1 1,-1 0,0-1,1 1,-1 0,0-1,0 1,0 0,0-1,1 1,-1 0,0 0,0-1,0 1,0 0,0-1,-1 2,6 57,-5-55,0 19,9 88,-8-107,1 0,-1 0,1 0,0-1,-1 1,2 0,-1-1,0 1,1-1,0 0,-1 0,1 0,0 0,1-1,-1 1,0-1,1 0,-1 0,1 0,0 0,0-1,0 1,0-1,0 0,2 0,1 0,1 0,0-1,0 1,0-2,0 1,0-1,-1-1,1 1,0-1,-1-1,1 1,-1-1,0-1,0 1,0-1,0 0,-1-1,1 0,-1 0,0 0,-1-1,5-4,5-8,0-1,-1 0,-1 0,-1-2,0 1,-2-2,0 0,20-66,-33 74</inkml:trace>
  <inkml:trace contextRef="#ctx0" brushRef="#br0" timeOffset="1664.26">0 848,'555'-92,"-299"48,1 11,221 1,-144 35,-303-2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57,'77'1,"175"-13,-43-32,-185 42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6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53,'24'0,"27"-5,10-2,-1 1,-6 1,-7 2,-7-4,-5-1,-4 2,-7 1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5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55,'-32'22,"1"1,2 1,0 2,1 1,2 1,1 1,1 1,2 1,-5 11,20-29,1 1,1 0,0 0,1 0,0 1,2-1,-1 1,2 0,0 0,1 0,0 0,1 0,1 0,0-1,1 1,3 9,-3-14,0-1,1 1,0-1,1 0,0 0,0-1,0 1,1-1,1 0,0-1,0 0,0 0,0 0,1-1,1 0,-1 0,1-1,0 0,0-1,0 0,0 0,1-1,0 0,8 1,125-2,-138-4,-1 0,1 0,-1 0,0-1,0 0,0 1,0-2,0 1,-1 0,1-1,-1 0,0 0,0 0,0 0,0 0,-1 0,0-1,0 1,0-1,0 0,-1 0,0 1,0-1,0 0,-1 0,1 0,-1 0,-1-2,13-42,-10 45,-1 1,1 0,-1 0,0-1,0 1,-1-1,1 1,-1-1,0 1,1-1,-2 1,1-1,0 1,-1-1,1 1,-1 0,0-1,0 1,0 0,-1-1,1 1,-1 0,0 0,0 0,0 0,0 0,0 1,-1-1,1 1,-1 0,0-1,1 1,-1 0,0 0,0 1,-2-2,-1-1,-1 0,1 0,-1 0,0 1,0 0,0 1,-1-1,1 1,0 1,-1-1,1 1,-1 0,0 1,1 0,-1 0,1 1,-1 0,1 0,-1 1,1 0,-1 0,1 1,0-1,0 2,1-1,-1 1,0 0,0 1,-89 100,82-82</inkml:trace>
  <inkml:trace contextRef="#ctx0" brushRef="#br0" timeOffset="566.025">989 140,'-41'33,"1"1,2 3,1 1,-28 38,54-63,0 1,0 1,1 0,1 0,1 1,0 0,1 1,1 0,0 0,2 0,-3 15,7-28,0 0,0 0,0 0,1 1,-1-1,1 0,0 0,0-1,1 1,-1 0,1 0,0 0,0-1,0 1,0-1,1 0,-1 0,1 0,0 0,0 0,0 0,0-1,1 1,-1-1,1 0,-1 0,1 0,0-1,0 1,0-1,2 1,5 1,0 0,1-1,-1 0,1 0,-1-2,1 1,0-1,-1-1,1 0,6-2,5-4,0 0,0-2,-1 0,0-2,-1 0,0-1,-1-1,0-2,-1 1,-1-2,0-1,-2 0,1-1,-2-1,-1 0,4-8,-13 22,-2 0,1-1,0 0,-1 1,0-1,-1-1,1 1,-1 0,0 0,0-1,-1 0,0 1,0-1,-1 1,0-1,0 0,0 1,-1-1,0 0,0 1,-1-1,0 1,0 0,0-1,-1 1,0 0,0 0,-1 1,0-1,-2-3,-1 3,1 0,-1 0,0 0,-1 1,0 0,0 0,0 1,0 0,0 0,-1 1,0 0,0 0,1 1,-2 1,1-1,0 2,0-1,0 1,0 0,0 1,-1 0,1 1,0-1,1 2,-1-1,0 2,1-1,-1 1,1 0,-4 3,-18 11</inkml:trace>
  <inkml:trace contextRef="#ctx0" brushRef="#br0" timeOffset="979.006">1638 55,'-9'39,"1"0,2 1,2 0,2-1,2 41,0-51,1 28,-12 106,7-147,4-12,0 1,-1-1,1 1,-1-1,0 1,0-1,0 0,-1 0,1 1,-1-1,0 0,-1 0,1-1,-1 1,1 0,-1-1,0 1,0-1,-1 0,1 0,-1 0,1-1,-1 1,0-1,0 0,0 0,-3 1,-7-5</inkml:trace>
  <inkml:trace contextRef="#ctx0" brushRef="#br0" timeOffset="1261.75">1948 169,'-38'28,"-23"15,0 5,10-1,18-4,20-10,16-9,9-5,6-5,5-5,4 0,2-1,-4 4,-2-2,-5 3,0 0,-3 2,-5-2</inkml:trace>
  <inkml:trace contextRef="#ctx0" brushRef="#br0" timeOffset="1832.61">2061 704,'21'-42,"12"-18,-3-3,-3 0,-3-1,9-42,-12 34,-11 111,-10-16,-2-12,1 1,0 0,0 0,1-1,1 1,0 0,0 0,1-1,1 1,0-1,1 1,0-1,0 0,1-1,1 1,0-1,0 0,1 0,0-1,1 0,0 0,0-1,1 0,0 0,4 2,-7-7,1 0,-1-1,1 1,0-1,0 0,0-1,0 0,0 0,0 0,0-1,0 0,0-1,0 1,0-1,0-1,0 1,0-1,0 0,0-1,-1 0,1 0,-1 0,0-1,0 0,0 0,-1 0,1-1,2-3,9-9,0 0,-1-2,-1 0,0-1,-2 0,0-1,8-20,-16 31,11-18,-2-1,0-1,-2 0,-1 0,-2-1,-1-1,-1 1,-2-1,1-25,-6 32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4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57,'77'13,"1"-3,0-3,0-4,1-3,3-4,59 2,235 19,-231-6,0-7,5-6,-8 0,210-27,-128 58,35 1,159-31,-221-27,-73 9,-83 13,0 2,0 1,0 2,28 3,3 0,519-2,-351-27,13 15,-156 0,0 5,0 4,45 6,0-1,2963-2,-2935-27,55 27,-29 26,455-25,147-1,-440 33,-206-14,149 13,96-2,1-6,-273-16,-78-1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9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306 270,'135'-20,"0"-5,-2-6,0-6,-130 36,47-9,-49 10,0 0,0 0,0 1,0-1,0 1,0-1,0 1,0-1,0 1,0 0,0-1,0 1,0 0,-1 0,1-1,0 1,0 0,-1 0,1 0,-1 0,1 0,-1 0,1 0,-1 0,0 0,1 0,-1 1,0-1,0 0,0 0,0 0,0 0,0 0,0 0,0 1,0-1,-1 0,1 0,0 0,-1 0,1 0,-1 0,1 0,-39 177,33-97,3 0,8 81,6-108,-3 38,-10-89,0-1,0 0,0 0,-1-1,1 1,0 0,-1-1,1 1,-1-1,0 0,0 0,1 0,-1 0,0-1,0 1,0-1,0 1,0-1,0 0,1 0,-1 0,0-1,0 1,0-1,0 1,0-1,1 0,-1 0,0-1,1 1,-1 0,0-1,1 1,0-1,-1 0,-5-1,-9-3,0 1,0 1,-1 0,1 1,-1 1,0 1,0 1,0 0,1 1,-1 1,0 0,1 2,-6 1,-46 14,0 3,1 3,-50 27,73-31,23-12,1 1,-1 1,1 1,1 1,1 1,-9 7,16-8</inkml:trace>
  <inkml:trace contextRef="#ctx0" brushRef="#br0" timeOffset="427.727">531 580,'536'-74,"-437"58,-96 16,1 1,-1-1,1 1,-1-1,1 1,-1 0,1 1,-1-1,0 1,0-1,0 1,0 0,0 0,0 0,0 1,0-1,-1 0,1 1,-1 0,0 0,0 0,0 0,0 0,-1 0,1 0,-1 0,0 1,1-1,-2 1,1-1,0 1,-1-1,1 1,-1-1,0 1,0 0,-1-1,1 1,-1 0,7 30,7 38,-11-49</inkml:trace>
  <inkml:trace contextRef="#ctx0" brushRef="#br0" timeOffset="677.388">1688 750,'-10'33,"-2"17,-1-1</inkml:trace>
  <inkml:trace contextRef="#ctx0" brushRef="#br0" timeOffset="914.405">1744 299,'0'0</inkml:trace>
  <inkml:trace contextRef="#ctx0" brushRef="#br0" timeOffset="1162.42">1914 891,'43'-61,"2"2,3 2,20-16,-22 39,-45 34,-1-1,1 1,0-1,0 1,0-1,0 1,0 0,0 0,0-1,0 1,0 0,0 0,0 0,0 0,0 0,0 0,0 0,0 0,0 1,0-1,0 0,0 1,0-1,0 1,0-1,0 1,0-1,0 1,0-1,-1 1,1 0,0 0,0-1,-1 1,1 0,-1 0,1 0,0 0,-1 0,0-1,1 1,-1 0,0 0,1 0,-1 0,0 0,0 0,0 1,4 55,6 25,-10-79,1-1,1 0,-1 1,0-1,1 0,-1 0,1 0,-1 0,1 0,0-1,0 1,0 0,0-1,0 1,0-1,1 0,-1 0,0 0,1 0,-1 0,0 0,1-1,-1 1,1-1,-1 1,1-1,0 0,-1 0,1 0,0-1,9-2,1 0,-1-1,0 0,0-1,-1-1,1 0,-1 0,0-1,-1 0,1-1,-2-1,1 1,-1-1,0-1,-1 0,0 0,2-4,32-52,-31 51</inkml:trace>
  <inkml:trace contextRef="#ctx0" brushRef="#br0" timeOffset="1579.822">2703 609,'0'19,"1"0,0 0,1-1,1 1,1 0,0-1,1 0,2 0,0-1,5 10,-10-23,0-1,1 1,0 0,0-1,0 0,0 0,1 0,-1 0,1 0,0-1,0 1,0-1,0 0,0 0,0-1,1 1,-1-1,0 0,1 0,-1 0,1-1,-1 0,1 0,-1 0,1 0,-1 0,1-1,2-1,3 0,-1 0,1-1,-1-1,1 0,-1 0,0 0,-1-1,1-1,-1 1,0-1,-1-1,5-4,10-13,-2 0,-1-1,-1-1,-1-1,-1-1,-2 0,-1-1,-1 0,4-19,-11 34,-1 0,-1 0,0-1,-1 1,-1-1,0 1,-1-1,0 0,-1 1,-1-1,-1 0,0 1,0 0,-2 0,1 0,-2 0,0 1,-5-8,5 15,0 1,0 0,-1 0,1 1,-1 0,0 0,0 1,-1-1,1 2,0-1,-1 1,0 0,0 1,1-1,-1 2,0-1,0 1,0 0,0 1,0 0,0 0,1 0,-1 1,0 1,1-1,-1 1,1 0,0 1,0 0,0 0,1 0,-1 1,1 0,0 0,1 1,-1-1,1 1,0 1,0-1,1 1,0-1,0 1,1 1,-1-1,2 0,-1 1,1 1,0 5,0 1,2-1,0 1,1-1,0 1,1-1,0 0,1 0,1 0,1 0,0 0,0-1,1 0,1 0,0 0,1-1,1 0,-1-1,2 0,0 0,0-1,9 7,-2 3,0-1,1-1,0-2,2 1,0-2,0-1,2 0,-1-2,2 0,-1-2,2 0,7 1,34 15,-40-16</inkml:trace>
  <inkml:trace contextRef="#ctx0" brushRef="#br0" timeOffset="2383.091">3946 213,'54'94,"-20"-32,2-3,3-1,26 29,-62-83,0 1,0-1,1 0,0-1,-1 1,2 0,-1-1,0 0,1 0,-1-1,1 1,0-1,0 0,0 0,0 0,0-1,0 0,0 0,0 0,1 0,-1-1,0 0,1 0,-1-1,0 1,1-1,-1 0,0-1,1 0,7-8,0 0,-1-2,0 0,-1 0,0-1,-1 0,0-1,-1 0,-1 0,0-1,-1 0,-1-1,0 1,0-2,30-64,-36 81,0-1,0 1,0-1,0 1,0 0,-1-1,1 1,0 0,0-1,1 1,-1-1,0 1,0 0,0-1,0 1,0-1,0 1,0 0,1-1,-1 1,0 0,0-1,0 1,1 0,-1 0,0-1,1 1,-1 0,0-1,0 1,1 0,-1 0,0 0,1 0,-1-1,1 1,-1 0,0 0,1 0,-1 0,0 0,1 0,-1 0,1 0,-1 0,0 0,1 0,-1 0,1 0,-1 0,0 0,1 0,-1 1,0-1,1 0,-1 0,0 0,1 1,-1-1,0 0,1 0,-1 1,0-1,0 0,1 0,-1 1,0-1,7 32,-6-19,0-4,1-1,-1 1,1-1,1 0,-1 0,2 0,-1 0,1-1,0 1,0-1,1 0,0 0,0 0,1-1,0 0,0 0,0 0,1-1,0 0,0 0,0-1,1 0,-1 0,1 0,0-1,0-1,0 1,1-1,-1-1,0 1,1-1,-1-1,1 0,-1 0,8-1,2-7,0 0,0-1,-1-1,0 0,-1-2,0 0,-1 0,0-2,-1 0,0 0,-2-1,1-1,-2 0,0-1,-1 0,6-16,-3 14,-2-1,0 0,-1-1,-1 0,-1-1,-1 0,-1 0,-1 0,-1-1,-1 1,0-18,-7 17,-2 5</inkml:trace>
  <inkml:trace contextRef="#ctx0" brushRef="#br0" timeOffset="3132.534">164 1343,'103'-27,"2"5,0 4,2 5,-1 5,1 4,43 7,42-2,894-20,837-112,-1789 124,922-69,-815 56,-238 20,0 0,-1 1,1-1,-1 0,1 0,-1 0,1 0,-1 0,1 0,-1-1,0 1,1-1,-1 1,1-1,-1 0,0 0,0 0,1-1,-1 1,0 0,0-1,0 1,0-1,-1 0,1 0,0 0,-1 0,1 0,-1 0,0 0,1 0,-1-1,-7-6</inkml:trace>
  <inkml:trace contextRef="#ctx0" brushRef="#br0" timeOffset="5482.768">5865 157,'0'5,"-5"1,-1 5,-1-4,7-4,-2-2,0 3,-1 2</inkml:trace>
  <inkml:trace contextRef="#ctx0" brushRef="#br0" timeOffset="5831.394">5893 496,'-5'10,"3"2,8 0,6-7,7-4,4-3,-6-1,-10 1,-12 4,-10 8,-7 2,-4-2,1 3,6-6,11-4,6-2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1.2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1 537,'38'0,"32"-4,9-3,-4 1,-10 2,-12-5,-9 1,-8 0,-5 3,-3 1,-2-3,-4 0</inkml:trace>
  <inkml:trace contextRef="#ctx0" brushRef="#br0" timeOffset="285.484">848 1,'-6'202,"-15"97,-8-89,0-44,11-108,18-53,2-3</inkml:trace>
  <inkml:trace contextRef="#ctx0" brushRef="#br0" timeOffset="617.628">1271 227,'-371'273,"362"-266,-2 1,0 0,0 0,1 2,1-1,-1 1,2 0,-1 1,-3 7,11-16,0 0,0 0,0 0,0 0,1 0,-1 0,1 0,0 0,-1 0,1 0,0 0,0 0,0 0,1 0,-1 0,0 0,1 0,-1 0,1 0,0 0,0 0,-1-1,1 1,1 0,-1 0,0-1,0 1,0-1,1 1,-1-1,1 1,-1-1,1 0,0 0,66 36,-56-32,-1 0,10 2,-1 2,0 1,-1 0,0 1,0 1,-2 1,1 1,-1 0,-3 2</inkml:trace>
  <inkml:trace contextRef="#ctx0" brushRef="#br0" timeOffset="818.141">1355 622,'-9'38,"-4"32,1 9,7-9,4-11,8-16,2-16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9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 1,'-36'415,"-2"1,17-296,20-95,4-23</inkml:trace>
  <inkml:trace contextRef="#ctx0" brushRef="#br0" timeOffset="334.169">605 143,'-482'400,"465"-385,10-10,1-1,0 1,0 0,0 1,1-1,0 1,0 0,0 1,1-1,0 1,0 0,1 0,0 0,0 0,0 1,5-6,-1 1,1-1,-1 1,1-1,0 0,0 0,0 0,1 0,-1 0,0 0,1-1,-1 1,1-1,-1 1,1-1,0 0,-1 0,1 0,0-1,0 1,0-1,0 1,0-1,0 0,0 0,-1 0,1-1,0 1,0-1,0 1,0-1,0 0,5 0,266 4,-254-1,-15-2,1 0,0 0,-1 0,1 0,0 1,-1 0,1 0,-1 1,1-1,-1 1,1 0,-1 1,0-1,0 1,0 0,-1 0,1 1,-1-1,0 1,0 0,0 0,0 1,-1-1,1 1,-1 0,0 0,1 3,-1 16,-1-2</inkml:trace>
  <inkml:trace contextRef="#ctx0" brushRef="#br0" timeOffset="735.945">746 707,'39'-1,"-22"0,0 0,0 1,0 0,0 2,0 0,0 0,0 2,-1 0,0 1,0 1,11 5,-25-10,-1-1,1 1,-1 0,1 0,-1 0,0 0,0 0,1 0,-1 0,0 0,0 0,0 0,0 1,0-1,0 0,-1 1,1-1,0 1,-1-1,1 1,-1-1,1 1,-1 0,0-1,0 1,0-1,0 1,0 0,0-1,0 1,0-1,-1 1,1 0,0-1,-1 1,0-1,1 1,-1-1,0 0,0 1,-49 48,38-41,-168 147,179-156,-1 1,1 0,0 0,0 0,0 0,0 0,0 0,0 0,0 0,1 0,-1 1,0-1,1 0,-1 0,1 1,-1-1,1 0,-1 1,1-1,0 1,0-1,0 0,0 1,0-1,0 1,0-1,0 0,0 1,1-1,-1 1,0-1,1 0,0 1,-1-1,1 0,0 0,-1 1,1-1,0 0,0 0,0 0,0 0,0 0,0 0,0 0,1-1,-1 1,0 0,0-1,1 1,-1 0,0-1,1 0,-1 1,0-1,1 0,-1 0,1 0,-1 0,1 0,-1 0,0 0,1 0,-1 0,1-1,17-1,0-2,0 0,-1 0,0-2,0-1,0 0,-1-1,0-1,0 0,1-3,1-2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6.7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1,'-1'0,"0"1,0 0,0-1,0 1,0 0,0 0,1-1,-1 1,0 0,0 0,1 0,-1 0,0 0,1 0,-1 0,1 0,-1 0,1 1,0-1,-1 0,1 0,0 0,0 0,0 1,0-1,0 0,0 0,0 0,0 1,0-1,1 0,-1 0,0 0,1 0,-1 1,1-1,0 0,-1 0,1 0,0 0,-1 0,1-1,0 2,1 7,3 108,-4 0,-6 0,-5 5,3-28,0 214,6-303,1 0,-1 0,1 0,0 0,0 0,1-1,-1 1,1 0,0 0,0 0,1-1,-1 1,1-1,0 1,0-1,1 0,-1 1,1-1,0-1,0 1,0 0,1-1,-1 1,1-1,0 0,0 0,0-1,0 1,0-1,1 0,-1 0,1 0,-1-1,1 1,0-1,0 0,-1-1,1 1,5-1,3-5,0-2,0 1,0-2,-1 0,0 0,-1-1,0 0,0-1,-1-1,-1 1,1-1,-2-1,1 0,-2 0,0-1,4-7,11-16,-18 32,45-68,-3-1,-3-3,14-40,-2-55,-57 323,2-132,13 201,-11-208,1 0,0-1,1 1,0-1,1 0,0 0,1 0,1-1,0 0,0 0,1 0,0-1,1 0,0-1,8 6,-11-11,0 1,1-1,0-1,0 0,0 1,0-2,0 1,0-1,1-1,-1 1,1-1,0 0,-1-1,1 0,0 0,-1 0,1-1,-1-1,1 1,-1-1,1 0,-1-1,0 0,0 0,0 0,0-1,-1 0,4-3,15-10,-1-1,-1-1,-1-1,-1-1,-1-1,14-19,-5 3,-1-1,-2-2,-2 0,-2-2,-2-1,-1 0,-3-1,-2-1,-1 0,-3-1,-1-1,1-37,-21-12,5 89,0 8</inkml:trace>
  <inkml:trace contextRef="#ctx0" brushRef="#br0" timeOffset="700.878">652 1187,'-5'24,"-6"22,-1 8,1 0,2-4,4-7,1-5,3-4,0-4,-3-2,-3 0,2-1,0 0,7-5,3-10,0-8</inkml:trace>
  <inkml:trace contextRef="#ctx0" brushRef="#br0" timeOffset="1368.52">934 1441,'273'-5,"-274"4,0 1,1-1,-1 1,0-1,0 1,0-1,1 1,-1-1,0 0,0 1,1-1,-1 0,1 0,-1 0,1 1,-1-1,1 0,-1 0,1 0,0 0,0 0,-1 0,1 0,0 0,0 0,0 0,0 0,0 0,0 0,0 0,0 0,0 0,1 0,-1 1,0-1,1 0,-1 0,1 0,-1 0,1 0,-1 1,1-1,-1 0,1 0,0 1,-1-1,1 0,0 1,0-1,0 1,-1-1,1 1,0-1,0 1,0 0,0-1,0 1,0 0,0 0,0-1,0 1,0 0,0 0,0 0,0 0,0 1,0-1,-7-5,-1 0,0 1,0 0,0 0,-1 1,1 0,-1 0,0 1,0 0,0 0,0 1,0 0,0 0,0 1,-3 0,10 1,0 1,0-1,0 1,0-1,0 0,0 1,0 0,0-1,0 1,1-1,-1 1,1 0,0 0,-1-1,1 1,0 0,0 0,0-1,0 1,0 0,0 0,1-1,-1 1,0 0,1 0,0-1,-1 1,1-1,0 2,1 6,3 16,-1-1,-1 0,-1 1,-2 0,0-1,-2 1,0-1,-6 25,1-15,34-57,110-134,-81 97,-43 43</inkml:trace>
  <inkml:trace contextRef="#ctx0" brushRef="#br0" timeOffset="1782.817">1555 1271,'10'-2,"-3"0,0 0,0 0,0 0,0 1,0 0,0 1,0-1,0 1,0 1,0-1,0 1,0 1,0-1,0 1,0 0,-1 1,1-1,-1 1,1 1,-5-1,-1 1,1-1,-1 1,0-1,0 1,0 0,0-1,-1 1,1 0,-1 0,0-1,0 1,-1 0,1 0,-1-1,1 1,-1 0,-1-1,1 1,0-1,-1 1,0-1,1 0,-1 0,-1 1,1-1,0-1,-1 1,1 0,-1 0,-3 5,-117 155,121-162,1 1,-1-1,1 0,0 1,-1 0,1-1,0 1,0 0,0 0,0-1,0 1,1 0,-1 0,1 0,-1 0,1 0,0 0,-1 0,1 0,0 0,0 0,1 0,-1 0,0 0,1 0,-1 0,1 0,0 0,-1 0,1 0,0 0,0-1,0 1,0 0,1-1,-1 1,0-1,1 1,-1-1,1 0,0 1,-1-1,1 0,0 0,-1 0,1 0,0-1,0 1,0 0,0-1,0 1,1-1,12 1,1-2,-1 1,0-2,1 0,-1-1,0-1,0 0,-1-1,1 0,-1-1,0-1,-1 0,0-1,0-1,11-9,-8 8,7-6,-4 2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0,4 0,2 0,1 0,0 0,0 0,1 0,-1 0,-1 0,1-5,-1-1,0 0,1 1,-6 7,-6 2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0,'10'5,"17"1,9-5,3-2,0-2,-2 1,-2 0,-3 0,-6 5,-4 3,-4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98 198,'-12'15,"1"0,1 1,0 0,2 1,0 0,0 0,2 1,0 0,1 0,1 1,0-1,2 1,0 0,1 0,1 17,1-32,-1-1,1 1,-1-1,1 1,0-1,0 0,0 1,1-1,-1 0,1 0,0 0,0 0,0 0,0 0,1 0,-1-1,1 1,-1-1,1 0,0 0,0 0,0 0,0 0,0 0,0-1,1 0,-1 0,0 0,1 0,-1 0,1 0,-1-1,1 0,-1 0,1 0,0 0,0 0,11-4,1 0,-1-1,0-1,-1 0,1-1,-2-1,1 0,-1-1,0 0,0-1,-1 0,-1-1,0-1,0 1,-1-2,-1 1,0-2,0 1,-2-1,0 0,0-1,1-5,-5 15,0 1,-1-1,1-1,-1 1,0 0,0 0,-1-1,0 1,0-1,0 0,-1 1,1-1,-1 0,0 1,-1-1,0 1,0-1,0 0,0 1,-1 0,0-1,0 1,0 0,-1 0,0 0,0 0,0 0,-1 1,1 0,-1-1,0 1,0 1,0-1,-1 1,0-1,1 1,-1 0,0 1,-5-3,-72 1,63 10</inkml:trace>
  <inkml:trace contextRef="#ctx0" brushRef="#br0" timeOffset="247.918">634 339,'-33'33,"-12"17,7-1,10-9</inkml:trace>
  <inkml:trace contextRef="#ctx0" brushRef="#br0" timeOffset="513.296">974 141,'-8'10,"-23"29,2 1,2 1,2 2,1 1,-7 21,29-62,0 0,1 0,-1 0,1 0,-1 1,1-1,0 0,0 1,1-1,-1 1,1 0,0-1,0 1,0-1,0 1,0-1,1 1,0-1,-1 1,1-1,1 1,-1-1,0 0,1 0,0 1,0-1,0 0,0-1,0 1,0 0,1-1,-1 1,1-1,0 1,0-1,0 0,8 0,-1 1,1-2,0 1,0-2,0 1,-1-1,1-1,0 0,0-1,0 0,-1 0,1-1,-1 0,0-1,0-1,0 1,0-2,8-5,-7 5,1 0,-1-1,0 0,0-1,-1 0,0-1,0 0,-1-1,0 0,-1 0,0-1,-1 0,0 0,0-1,-1 0,-1 0,0 0,-1-1,0 1,1-14,-3 21,-1 0,0 1,0-1,0 0,-1 0,0 0,0 0,0 0,-1 0,1 0,-1 0,0 0,-1 0,1 1,-1-1,0 1,0-1,0 1,-1-1,0 1,0 0,0 0,0 0,0 1,-1-1,1 1,-1 0,0 0,0 0,-1 0,1 1,-3-2,-17 0,1 3</inkml:trace>
  <inkml:trace contextRef="#ctx0" brushRef="#br0" timeOffset="765.151">1396 0,'-10'29,"-7"24,-2 7,4 4,3-5,4-7,4-8,2-7,1-4,1-4,1-1,0-6</inkml:trace>
  <inkml:trace contextRef="#ctx0" brushRef="#br0" timeOffset="1264.567">1481 536,'197'-236,"-197"235,1-1,0 1,0-1,0 1,0 0,0-1,1 1,-1 0,0 0,0 0,1 0,-1 0,1 0,-1 0,1 0,-1 0,1 1,0-1,-1 1,1-1,0 1,-1 0,1 0,0-1,0 1,-1 0,1 1,0-1,0 0,-1 0,1 1,0-1,-1 1,1-1,0 1,-1 18,-2-17,1 0,-1 0,1 0,0-1,0 1,0 0,0 0,0 0,0 0,0-1,0 1,1 0,-1 0,1 0,-1-1,1 1,0 0,0-1,0 1,0-1,0 1,0-1,0 1,0-1,1 0,-1 1,0-1,1 0,-1 0,1 0,-1 0,1 0,0 0,0-1,-1 1,1 0,0-1,0 0,-1 1,1-1,157-60,-156 62,0-1,0 0,0 1,-1 0,1 0,-1 0,1 0,-1 0,0 0,0 0,0 1,0-1,0 1,0 0,-1-1,1 1,-1 0,0 0,0 0,0 0,0 0,0 0,-1 0,1 0,-1 0,0 1,0-1,0 0,-1 0,1 0,-1 0,0 3,3 23,28 27,-15-47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4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1,'-24'13,"1"2,0 0,1 2,0 0,2 2,0 0,1 1,1 1,1 1,0 0,2 1,0 2,3-5,0-1,2 2,0-1,1 1,1 1,1-1,-3 21,8-34,1 0,0 0,1 0,-1 0,2 0,-1 0,1 0,0 0,1 0,0 0,0-1,0 1,1-1,1 1,-1-1,1 0,0 0,0 0,1-1,0 0,1 0,-1 0,5 3,-5-3,0-1,0-1,0 1,1-1,0 0,0 0,0-1,0 1,1-1,-1-1,1 1,-1-1,1 0,0-1,0 0,0 0,0 0,0-1,0 0,0 0,0-1,0 0,0 0,0-1,0 1,0-2,-1 1,1-1,-1 0,1 0,-1-1,0 1,-1-2,1 1,-1 0,3-3,-3 1,1 1,-1-1,0 0,-1-1,1 1,-1-1,-1 0,1 0,-1 0,0 0,-1 0,0-1,0 1,-1-1,1 0,-2 1,1-1,-1 0,0 0,-1 1,0-1,0 0,0 1,-1-1,0 1,-1-1,0 1,0 0,0 0,-2-1,3 4,0 0,0 1,-1-1,0 1,1-1,-1 1,0 0,-1 0,1 0,0 0,-1 1,0 0,1-1,-1 1,0 1,0-1,0 0,-1 1,1 0,0 0,0 0,-1 1,1-1,0 1,-1 0,1 0,0 1,-1-1,1 1,0 0,0 0,-1 0,-1 2,-12 9</inkml:trace>
  <inkml:trace contextRef="#ctx0" brushRef="#br0" timeOffset="347.594">875 170,'-11'16,"0"0,1 1,0 0,2 1,0 0,1 0,0 0,2 1,0 0,1 0,1 0,1 1,0 16,3-32,-1-1,1 1,0 0,0-1,0 1,0-1,1 1,-1-1,1 0,0 1,0-1,0 0,0 0,1 0,-1-1,1 1,0-1,-1 1,1-1,0 0,1 0,-1 0,0 0,0-1,1 1,-1-1,1 0,0 0,-1 0,1 0,0-1,-1 0,1 0,0 0,-1 0,4 0,7-2,1 0,-1 0,0-1,0-1,-1 0,1-1,-1-1,13-7,-19 10,0-1,0 1,0-2,-1 1,1-1,-1 0,0 0,-1-1,1 0,-1 0,0 0,0 0,-1-1,0 0,0 0,-1 0,0 0,0-1,0 1,-1-1,0 0,-1 0,0 1,0-1,0 0,-1 0,-1 0,1 0,-1 0,0 0,-1 0,0 1,0-1,-1 0,0 1,0 0,-1 0,0 0,0 0,0 0,-1 1,0 0,0 0,-3-2,0 3,0 0,0 1,-1-1,1 2,-1-1,0 1,0 1,0-1,-1 1,1 1,-1 0,1 0,0 1,-1 0,1 1,-1 0,-4 1,-11 5</inkml:trace>
  <inkml:trace contextRef="#ctx0" brushRef="#br0" timeOffset="713.106">1440 114,'-14'18,"1"1,0 1,1 0,2 0,0 1,1 1,1-1,0 1,2 1,1-1,1 1,1 0,-1 22,4-41,1 0,-1 0,0 0,1 0,0 0,0-1,0 1,1 0,-1-1,1 1,-1-1,1 1,1-1,-1 0,0 0,1 0,-1 0,1 0,0 0,0-1,0 1,0-1,1 0,-1 0,0 0,1-1,0 1,-1-1,1 0,0 0,0 0,-1 0,1-1,0 1,0-1,0 0,0 0,0-1,0 1,3-2,5 1,-1-2,1 0,-1 0,1-1,-1 0,0-1,-1 0,1-1,-1 0,0-1,-1 0,0-1,0 0,0 0,-1 0,0-1,-1-1,0 1,0-1,-1 0,0-1,-1 0,0 0,-1 0,0 0,-1 0,0-1,-1 0,0 1,-1-1,0-8,-2 13,-1 0,1 0,-1 1,0-1,-1 1,0-1,0 1,0 0,-1 0,0 0,0 1,0-1,-1 1,0 0,0 0,0 1,0-1,-1 1,0 1,1-1,-2 1,1 0,0 0,-1 0,1 1,-1 0,0 1,1-1,-1 1,0 0,0 1,0 0,-4 0,-14 5</inkml:trace>
  <inkml:trace contextRef="#ctx0" brushRef="#br0" timeOffset="1299.855">1919 30,'-27'38,"1"2,2 1,2 2,1-1,3 2,-5 19,19-36,19-33,63-144,17 1,-95 149,1-1,-1 0,0 1,0-1,1 0,-1 1,0-1,1 0,-1 1,1-1,-1 1,1-1,-1 1,1-1,-1 1,1-1,0 1,-1 0,1-1,-1 1,1 0,0 0,-1-1,1 1,0 0,0 0,-1 0,1 0,0 0,-1 0,1 0,0 0,0 0,-1 0,1 0,0 0,-1 0,1 1,0-1,-1 0,1 1,0-1,-1 0,1 1,-1-1,1 1,-1-1,1 1,-1-1,1 1,-1-1,1 1,-1-1,1 1,-1 0,0-1,1 1,-1 0,0-1,0 1,0 0,0-1,1 1,-1 0,0 0,0-1,0 1,0 0,0-1,-1 2,6 57,-5-55,0 19,9 88,-8-107,1 0,-1 0,1 0,0-1,-1 1,2 0,-1-1,0 1,1-1,0 0,-1 0,1 0,0 0,1-1,-1 1,0-1,1 0,-1 0,1 0,0 0,0-1,0 1,0-1,0 0,2 0,1 0,1 0,0-1,0 1,0-2,0 1,0-1,-1-1,1 1,0-1,-1-1,1 1,-1-1,0-1,0 1,0-1,0 0,-1-1,1 0,-1 0,0 0,-1-1,5-4,5-8,0-1,-1 0,-1 0,-1-2,0 1,-2-2,0 0,20-66,-33 74</inkml:trace>
  <inkml:trace contextRef="#ctx0" brushRef="#br0" timeOffset="1664.26">0 848,'555'-92,"-299"48,1 11,221 1,-144 35,-303-2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8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339 1,'-9'14,"-4"10,-4 6,-4 2,-3 0,-3 1,-1-2,-1-1,0 0,0-6,5-2,2-5,-1 0,0 1,3-2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57,'77'1,"175"-13,-43-32,-185 42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6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53,'24'0,"27"-5,10-2,-1 1,-6 1,-7 2,-7-4,-5-1,-4 2,-7 1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5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55,'-32'22,"1"1,2 1,0 2,1 1,2 1,1 1,1 1,2 1,-5 11,20-29,1 1,1 0,0 0,1 0,0 1,2-1,-1 1,2 0,0 0,1 0,0 0,1 0,1 0,0-1,1 1,3 9,-3-14,0-1,1 1,0-1,1 0,0 0,0-1,0 1,1-1,1 0,0-1,0 0,0 0,0 0,1-1,1 0,-1 0,1-1,0 0,0-1,0 0,0 0,1-1,0 0,8 1,125-2,-138-4,-1 0,1 0,-1 0,0-1,0 0,0 1,0-2,0 1,-1 0,1-1,-1 0,0 0,0 0,0 0,0 0,-1 0,0-1,0 1,0-1,0 0,-1 0,0 1,0-1,0 0,-1 0,1 0,-1 0,-1-2,13-42,-10 45,-1 1,1 0,-1 0,0-1,0 1,-1-1,1 1,-1-1,0 1,1-1,-2 1,1-1,0 1,-1-1,1 1,-1 0,0-1,0 1,0 0,-1-1,1 1,-1 0,0 0,0 0,0 0,0 0,0 1,-1-1,1 1,-1 0,0-1,1 1,-1 0,0 0,0 1,-2-2,-1-1,-1 0,1 0,-1 0,0 1,0 0,0 1,-1-1,1 1,0 1,-1-1,1 1,-1 0,0 1,1 0,-1 0,1 1,-1 0,1 0,-1 1,1 0,-1 0,1 1,0-1,0 2,1-1,-1 1,0 0,0 1,-89 100,82-82</inkml:trace>
  <inkml:trace contextRef="#ctx0" brushRef="#br0" timeOffset="566.025">989 140,'-41'33,"1"1,2 3,1 1,-28 38,54-63,0 1,0 1,1 0,1 0,1 1,0 0,1 1,1 0,0 0,2 0,-3 15,7-28,0 0,0 0,0 0,1 1,-1-1,1 0,0 0,0-1,1 1,-1 0,1 0,0 0,0-1,0 1,0-1,1 0,-1 0,1 0,0 0,0 0,0 0,0-1,1 1,-1-1,1 0,-1 0,1 0,0-1,0 1,0-1,2 1,5 1,0 0,1-1,-1 0,1 0,-1-2,1 1,0-1,-1-1,1 0,6-2,5-4,0 0,0-2,-1 0,0-2,-1 0,0-1,-1-1,0-2,-1 1,-1-2,0-1,-2 0,1-1,-2-1,-1 0,4-8,-13 22,-2 0,1-1,0 0,-1 1,0-1,-1-1,1 1,-1 0,0 0,0-1,-1 0,0 1,0-1,-1 1,0-1,0 0,0 1,-1-1,0 0,0 1,-1-1,0 1,0 0,0-1,-1 1,0 0,0 0,-1 1,0-1,-2-3,-1 3,1 0,-1 0,0 0,-1 1,0 0,0 0,0 1,0 0,0 0,-1 1,0 0,0 0,1 1,-2 1,1-1,0 2,0-1,0 1,0 0,0 1,-1 0,1 1,0-1,1 2,-1-1,0 2,1-1,-1 1,1 0,-4 3,-18 11</inkml:trace>
  <inkml:trace contextRef="#ctx0" brushRef="#br0" timeOffset="979.006">1638 55,'-9'39,"1"0,2 1,2 0,2-1,2 41,0-51,1 28,-12 106,7-147,4-12,0 1,-1-1,1 1,-1-1,0 1,0-1,0 0,-1 0,1 1,-1-1,0 0,-1 0,1-1,-1 1,1 0,-1-1,0 1,0-1,-1 0,1 0,-1 0,1-1,-1 1,0-1,0 0,0 0,-3 1,-7-5</inkml:trace>
  <inkml:trace contextRef="#ctx0" brushRef="#br0" timeOffset="1261.75">1948 169,'-38'28,"-23"15,0 5,10-1,18-4,20-10,16-9,9-5,6-5,5-5,4 0,2-1,-4 4,-2-2,-5 3,0 0,-3 2,-5-2</inkml:trace>
  <inkml:trace contextRef="#ctx0" brushRef="#br0" timeOffset="1832.61">2061 704,'21'-42,"12"-18,-3-3,-3 0,-3-1,9-42,-12 34,-11 111,-10-16,-2-12,1 1,0 0,0 0,1-1,1 1,0 0,0 0,1-1,1 1,0-1,1 1,0-1,0 0,1-1,1 1,0-1,0 0,1 0,0-1,1 0,0 0,0-1,1 0,0 0,4 2,-7-7,1 0,-1-1,1 1,0-1,0 0,0-1,0 0,0 0,0 0,0-1,0 0,0-1,0 1,0-1,0-1,0 1,0-1,0 0,0-1,-1 0,1 0,-1 0,0-1,0 0,0 0,-1 0,1-1,2-3,9-9,0 0,-1-2,-1 0,0-1,-2 0,0-1,8-20,-16 31,11-18,-2-1,0-1,-2 0,-1 0,-2-1,-1-1,-1 1,-2-1,1-25,-6 32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4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57,'77'13,"1"-3,0-3,0-4,1-3,3-4,59 2,235 19,-231-6,0-7,5-6,-8 0,210-27,-128 58,35 1,159-31,-221-27,-73 9,-83 13,0 2,0 1,0 2,28 3,3 0,519-2,-351-27,13 15,-156 0,0 5,0 4,45 6,0-1,2963-2,-2935-27,55 27,-29 26,455-25,147-1,-440 33,-206-14,149 13,96-2,1-6,-273-16,-78-1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9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306 270,'135'-20,"0"-5,-2-6,0-6,-130 36,47-9,-49 10,0 0,0 0,0 1,0-1,0 1,0-1,0 1,0-1,0 1,0 0,0-1,0 1,0 0,-1 0,1-1,0 1,0 0,-1 0,1 0,-1 0,1 0,-1 0,1 0,-1 0,0 0,1 0,-1 1,0-1,0 0,0 0,0 0,0 0,0 0,0 0,0 1,0-1,-1 0,1 0,0 0,-1 0,1 0,-1 0,1 0,-39 177,33-97,3 0,8 81,6-108,-3 38,-10-89,0-1,0 0,0 0,-1-1,1 1,0 0,-1-1,1 1,-1-1,0 0,0 0,1 0,-1 0,0-1,0 1,0-1,0 1,0-1,0 0,1 0,-1 0,0-1,0 1,0-1,0 1,0-1,1 0,-1 0,0-1,1 1,-1 0,0-1,1 1,0-1,-1 0,-5-1,-9-3,0 1,0 1,-1 0,1 1,-1 1,0 1,0 1,0 0,1 1,-1 1,0 0,1 2,-6 1,-46 14,0 3,1 3,-50 27,73-31,23-12,1 1,-1 1,1 1,1 1,1 1,-9 7,16-8</inkml:trace>
  <inkml:trace contextRef="#ctx0" brushRef="#br0" timeOffset="427.727">531 580,'536'-74,"-437"58,-96 16,1 1,-1-1,1 1,-1-1,1 1,-1 0,1 1,-1-1,0 1,0-1,0 1,0 0,0 0,0 0,0 1,0-1,-1 0,1 1,-1 0,0 0,0 0,0 0,0 0,-1 0,1 0,-1 0,0 1,1-1,-2 1,1-1,0 1,-1-1,1 1,-1-1,0 1,0 0,-1-1,1 1,-1 0,7 30,7 38,-11-49</inkml:trace>
  <inkml:trace contextRef="#ctx0" brushRef="#br0" timeOffset="677.388">1688 750,'-10'33,"-2"17,-1-1</inkml:trace>
  <inkml:trace contextRef="#ctx0" brushRef="#br0" timeOffset="914.405">1744 299,'0'0</inkml:trace>
  <inkml:trace contextRef="#ctx0" brushRef="#br0" timeOffset="1162.42">1914 891,'43'-61,"2"2,3 2,20-16,-22 39,-45 34,-1-1,1 1,0-1,0 1,0-1,0 1,0 0,0 0,0-1,0 1,0 0,0 0,0 0,0 0,0 0,0 0,0 0,0 0,0 1,0-1,0 0,0 1,0-1,0 1,0-1,0 1,0-1,0 1,0-1,-1 1,1 0,0 0,0-1,-1 1,1 0,-1 0,1 0,0 0,-1 0,0-1,1 1,-1 0,0 0,1 0,-1 0,0 0,0 0,0 1,4 55,6 25,-10-79,1-1,1 0,-1 1,0-1,1 0,-1 0,1 0,-1 0,1 0,0-1,0 1,0 0,0-1,0 1,0-1,1 0,-1 0,0 0,1 0,-1 0,0 0,1-1,-1 1,1-1,-1 1,1-1,0 0,-1 0,1 0,0-1,9-2,1 0,-1-1,0 0,0-1,-1-1,1 0,-1 0,0-1,-1 0,1-1,-2-1,1 1,-1-1,0-1,-1 0,0 0,2-4,32-52,-31 51</inkml:trace>
  <inkml:trace contextRef="#ctx0" brushRef="#br0" timeOffset="1579.822">2703 609,'0'19,"1"0,0 0,1-1,1 1,1 0,0-1,1 0,2 0,0-1,5 10,-10-23,0-1,1 1,0 0,0-1,0 0,0 0,1 0,-1 0,1 0,0-1,0 1,0-1,0 0,0 0,0-1,1 1,-1-1,0 0,1 0,-1 0,1-1,-1 0,1 0,-1 0,1 0,-1 0,1-1,2-1,3 0,-1 0,1-1,-1-1,1 0,-1 0,0 0,-1-1,1-1,-1 1,0-1,-1-1,5-4,10-13,-2 0,-1-1,-1-1,-1-1,-1-1,-2 0,-1-1,-1 0,4-19,-11 34,-1 0,-1 0,0-1,-1 1,-1-1,0 1,-1-1,0 0,-1 1,-1-1,-1 0,0 1,0 0,-2 0,1 0,-2 0,0 1,-5-8,5 15,0 1,0 0,-1 0,1 1,-1 0,0 0,0 1,-1-1,1 2,0-1,-1 1,0 0,0 1,1-1,-1 2,0-1,0 1,0 0,0 1,0 0,0 0,1 0,-1 1,0 1,1-1,-1 1,1 0,0 1,0 0,0 0,1 0,-1 1,1 0,0 0,1 1,-1-1,1 1,0 1,0-1,1 1,0-1,0 1,1 1,-1-1,2 0,-1 1,1 1,0 5,0 1,2-1,0 1,1-1,0 1,1-1,0 0,1 0,1 0,1 0,0 0,0-1,1 0,1 0,0 0,1-1,1 0,-1-1,2 0,0 0,0-1,9 7,-2 3,0-1,1-1,0-2,2 1,0-2,0-1,2 0,-1-2,2 0,-1-2,2 0,7 1,34 15,-40-16</inkml:trace>
  <inkml:trace contextRef="#ctx0" brushRef="#br0" timeOffset="2383.091">3946 213,'54'94,"-20"-32,2-3,3-1,26 29,-62-83,0 1,0-1,1 0,0-1,-1 1,2 0,-1-1,0 0,1 0,-1-1,1 1,0-1,0 0,0 0,0 0,0-1,0 0,0 0,0 0,1 0,-1-1,0 0,1 0,-1-1,0 1,1-1,-1 0,0-1,1 0,7-8,0 0,-1-2,0 0,-1 0,0-1,-1 0,0-1,-1 0,-1 0,0-1,-1 0,-1-1,0 1,0-2,30-64,-36 81,0-1,0 1,0-1,0 1,0 0,-1-1,1 1,0 0,0-1,1 1,-1-1,0 1,0 0,0-1,0 1,0-1,0 1,0 0,1-1,-1 1,0 0,0-1,0 1,1 0,-1 0,0-1,1 1,-1 0,0-1,0 1,1 0,-1 0,0 0,1 0,-1-1,1 1,-1 0,0 0,1 0,-1 0,0 0,1 0,-1 0,1 0,-1 0,0 0,1 0,-1 0,1 0,-1 0,0 0,1 0,-1 1,0-1,1 0,-1 0,0 0,1 1,-1-1,0 0,1 0,-1 1,0-1,0 0,1 0,-1 1,0-1,7 32,-6-19,0-4,1-1,-1 1,1-1,1 0,-1 0,2 0,-1 0,1-1,0 1,0-1,1 0,0 0,0 0,1-1,0 0,0 0,0 0,1-1,0 0,0 0,0-1,1 0,-1 0,1 0,0-1,0-1,0 1,1-1,-1-1,0 1,1-1,-1-1,1 0,-1 0,8-1,2-7,0 0,0-1,-1-1,0 0,-1-2,0 0,-1 0,0-2,-1 0,0 0,-2-1,1-1,-2 0,0-1,-1 0,6-16,-3 14,-2-1,0 0,-1-1,-1 0,-1-1,-1 0,-1 0,-1 0,-1-1,-1 1,0-18,-7 17,-2 5</inkml:trace>
  <inkml:trace contextRef="#ctx0" brushRef="#br0" timeOffset="3132.534">164 1343,'103'-27,"2"5,0 4,2 5,-1 5,1 4,43 7,42-2,894-20,837-112,-1789 124,922-69,-815 56,-238 20,0 0,-1 1,1-1,-1 0,1 0,-1 0,1 0,-1 0,1 0,-1-1,0 1,1-1,-1 1,1-1,-1 0,0 0,0 0,1-1,-1 1,0 0,0-1,0 1,0-1,-1 0,1 0,0 0,-1 0,1 0,-1 0,0 0,1 0,-1-1,-7-6</inkml:trace>
  <inkml:trace contextRef="#ctx0" brushRef="#br0" timeOffset="5482.768">5865 157,'0'5,"-5"1,-1 5,-1-4,7-4,-2-2,0 3,-1 2</inkml:trace>
  <inkml:trace contextRef="#ctx0" brushRef="#br0" timeOffset="5831.394">5893 496,'-5'10,"3"2,8 0,6-7,7-4,4-3,-6-1,-10 1,-12 4,-10 8,-7 2,-4-2,1 3,6-6,11-4,6-2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22,'679'0,"-592"-17,-80 12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0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31,'48'0,"40"0,14-5,-5-2,-9 1,-15 1,-16 2,-11 0,-11 2,-4 1,-5 0,0 0,-6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1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0,'9'17,"0"0,1 0,1-1,1-1,0 0,1 0,0-2,1 1,1-2,0 0,1 0,0-2,1 0,0-1,0 0,1-2,0 0,13 3,5 0,-22-8,0 1,0 0,0 1,0 0,0 1,-1 1,0 0,0 1,-1 0,0 1,0 1,-1 0,0 0,0 1,-1 0,0 1,-1 0,2 3,-10-5,-1-1,1 0,-1 0,-1 0,0 0,0 1,0-1,-1 0,0 0,-1-1,1 1,-2 0,1-1,-1 0,0 0,-1 0,1 0,-1 0,-1-1,1 0,-1 0,0-1,-5 4,-153 109,-29 49,167-128,18-22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1 132,'1'0,"0"0,1 0,-1 0,1 0,-1 1,1-1,-1 1,0-1,1 1,-1-1,0 1,1 0,-1 0,0 0,0-1,0 1,0 0,0 1,0-1,0 0,0 0,0 0,0 0,-1 1,1-1,0 0,-1 1,1-1,-1 0,0 1,1-1,-1 1,102 344,-82-288,3-1,2-1,32 51,-56-104,0 1,0-1,0 0,1 1,-1-1,1 0,0 0,0 0,0 0,0-1,1 1,-1 0,1-1,0 0,-1 1,1-1,0 0,0-1,0 1,1 0,-1-1,0 0,1 0,-1 0,1 0,-1 0,1-1,-1 1,1-1,-1 0,1 0,-1 0,1-1,-1 1,1-1,-1 0,1 0,-1 0,0-1,1 1,-1-1,0 1,0-1,3-2,19-26,-1-1,-1-1,-1-1,-2-1,-2 0,11-28,-7 15,15-24,-37 72,1-1,-1 1,0-1,0 1,0-1,1 1,-1-1,0 1,1-1,-1 0,0 1,1-1,-1 1,1-1,-1 0,0 1,1-1,-1 0,1 0,-1 1,1-1,-1 0,1 0,-1 0,1 0,-1 0,1 0,-1 0,1 0,-1 0,1 0,-1 0,1 0,0 0,-1 0,1 0,-1 0,1 0,-1-1,0 1,1 0,-1 0,1-1,-1 1,1 0,-1-1,0 1,1 0,-1-1,1 1,-1-1,0 1,0-1,1 1,-1 0,0-1,0 1,0-1,1 1,-1-1,0 1,0-1,0 0,0 1,0-1,0 1,0-1,0 1,0-1,12 41,-6-8,2-1,1 0,2-1,0 0,2 0,2-1,-11-21,0-1,1 0,0 0,0 0,0-1,1 0,0 0,0 0,1-1,-1 1,1-2,0 1,1-1,-1 0,1-1,0 1,0-1,0-1,0 0,0 0,0-1,1 0,-1 0,1-1,5 0,-2-4,0 0,0-2,0 1,0-1,-1-1,0 0,-1-1,1 0,-1 0,-1-1,0 0,0-1,-1 0,0-1,0 1,-1-1,-1-1,0 1,0-2,4-3,22-38,-2-1,-3-2,-2-1,-2 0,-3-2,10-55,-1-34,-32 135,-1 8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88,'39'-14,"36"-5,10 1,-4 3,-11 5,-13 3,-11 4,-9 1,-6 2,-3 1,-6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 25,'-17'39,"14"-28,-1 1,1-1,1 1,0-1,1 1,0 0,1 0,0-1,1 1,0 0,1 0,0-1,1 1,0-1,1 0,0 0,1 0,0 0,0-1,2 0,1 3,-5-11,0 0,1 0,-1 0,1 0,-1 0,1-1,0 1,0-1,0 0,0 0,0-1,0 1,0-1,0 0,0 0,0 0,0 0,0-1,0 0,-1 0,1 0,0 0,0 0,0-1,2-1,89-60,-86 56,177-135,-179 134,-7 7,1 0,-1 0,0 0,1 0,-1 0,1 0,-1 0,1 0,-1 0,1 0,0 1,-1-1,1 0,0 0,0 1,0-1,-1 0,1 1,0-1,0 1,0-1,0 1,0-1,0 1,0 0,0 0,0-1,0 1,0 0,1 0,-1 0,0 0,0 0,0 0,0 0,0 1,0-1,0 0,0 1,0-1,0 0,0 1,0-1,0 1,0 0,0-1,0 1,10 30,-9-23,0-1,0 0,0 0,1 0,0 0,1-1,-1 1,1-1,1 0,-1 0,1 0,0 0,0-1,0 0,1 0,0-1,0 1,0-1,1 0,4 1,-1-3,0-1,1 0,-1-1,0 0,1 0,-1-1,0-1,0 0,0 0,0-1,0 0,0-1,-1 0,0 0,0-1,0 0,0-1,-1 0,0 0,0-1,0 0,-1-1,0 1,-1-1,0-1,0 1,0-1,-1 0,-1 0,0 0,1-2,15-59,-18 47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79,'38'0,"37"-9,11-4,-1-4,-9 0,-13 4,-17 4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1,'-5'33,"-6"36,-2 10,2-3,3-10,2-11,3-11,6-7,3-6,5-3,6-6,4-7,4-6,-2-5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3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88,'44'-10,"32"-2,9-5,0 1,-5 3,-7 4,-11 3,-7 3,-7 2,-7 1,-6 0,-4 1,-8-1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55,'221'-52,"-219"51,0 1,0-1,0 1,0 0,0 0,0 0,1 0,-1 0,0 0,0 1,0-1,0 1,0-1,-1 1,1 0,0 0,0-1,0 1,0 1,-1-1,1 0,-1 0,1 1,-1-1,1 1,-1-1,0 1,1-1,-1 1,0 0,0 0,0 0,-1 0,1-1,0 1,-1 0,1 0,-1 0,0 0,0 0,1 0,-1 1,0-1,-1 0,1 0,0 0,-1 0,1 0,-1 0,1 0,-2 0,-132 212,133-213,0 0,0 0,0 0,0 1,1-1,-1 0,0 1,1-1,-1 0,1 1,-1-1,1 1,0-1,-1 1,1-1,0 1,0-1,0 1,0-1,1 1,-1-1,0 0,0 1,1-1,-1 1,1-1,0 1,-1-1,1 0,0 0,0 1,0-1,-1 0,1 0,1 0,-1 0,0 0,0 0,0 0,0 0,1 0,-1-1,0 1,1 0,-1-1,1 1,-1-1,0 0,1 1,-1-1,2 0,20 2,0 0,1-2,-1 0,0-2,0-1,0 0,18-7,14 0,-30 6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6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1,'27'207,"-19"-165,-2 0,-1 0,-3 1,-2-1,-2 13,0-8,-3 1,-1-1,-3 0,-2-1,-2 0,-1-1,-3 0,-10 17,-15-3,33-53</inkml:trace>
  <inkml:trace contextRef="#ctx0" brushRef="#br0" timeOffset="334.132">448 199,'-266'261,"264"-259,-3 1,1 0,0 0,0 0,0 0,0 1,0 0,1-1,-1 1,1 0,0 1,0-1,1 1,-1-1,1 1,0 0,0 0,1 0,0 0,-1 0,2 0,-1 0,0 0,1 0,0 0,1 1,-1-1,1 0,0 0,0 0,0 0,1 0,-1 0,1 0,1-1,-1 1,109 91,-87-71,-2 2,0 0,-2 1,-1 1,-2 1,0 1,14 20,-20-39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7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536 314,'-24'43,"-17"38,-7 16,0-5,-1-8,7-14,7-13,4-8,2-6,2-7,0-8,0-6,5 0,1-5,0 0,-2-3,3-4</inkml:trace>
  <inkml:trace contextRef="#ctx0" brushRef="#br0" timeOffset="234.31">142 427,'9'38,"14"32,6 9,0-4,-2-10,-4-12,-2-9,0-8,-3-5,0-3,-3-2,1-4,-3-7</inkml:trace>
  <inkml:trace contextRef="#ctx0" brushRef="#br0" timeOffset="598.666">734 60,'38'-14,"0"2,2 1,-1 2,1 2,20 0,27 18,-85-10,1 0,-1 0,0 0,0 0,0 1,0-1,0 1,-1-1,1 1,0 0,-1-1,1 1,-1 0,1 0,-1 0,0 0,0 0,0 0,0 1,0-1,0 0,-1 1,1-1,-1 0,0 1,0-1,1 0,-1 1,-1-1,1 1,0-1,-1 0,1 1,-1 1,-4 8,-1 0,1 0,-2-1,0 1,0-1,-1-1,0 0,-1 0,0 0,-6 4,-33 40,45-52,1 0,-1 0,1 0,-1 0,1 1,0-1,0 1,0 0,0-1,0 1,1 0,-1 0,1 0,0 0,0 1,0-1,0 0,1 0,-1 1,1-1,0 0,0 1,0-1,0 0,1 1,-1-1,1 0,0 0,0 0,0 1,0-1,1 0,-1 0,1 0,0-1,0 1,0 0,0-1,0 1,0-1,1 0,-1 0,1 1,0-2,-1 1,3 1,10 1,0-1,0 0,0-1,1 0,-1-2,0 1,1-2,-1 0,1-1,-1-1,0 0,12-5,52-6,-55 11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0.5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1 161,'-1'49,"13"135,-12-184,1 0,-1-1,0 1,1 0,-1 0,0 0,1 0,-1 0,0 0,1-1,-1 1,0 0,1 0,-1 0,0 0,1 0,-1 1,1-1,-1 0,0 0,1 0,-1 0,0 0,1 0,-1 0,0 1,0-1,1 0,-1 0,0 1,1-1,-1 0,0 0,0 1,0-1,1 0,-1 0,0 1,0-1,0 0,0 1,1-1,-1 0,0 1,0-1,0 1,8-45,-6 33,-1 7,0-10,0 0,2-1,0 1,0 0,1 1,1-1,0 1,1 0,0 0,1 0,0 1,1 0,1 1,0 0,0 0,1 1,1 0,0 0,5-3,-14 13,0-1,-1 1,1 0,0 0,-1-1,1 1,0 0,-1 1,1-1,0 0,0 0,-1 1,1-1,-1 1,1-1,0 1,-1 0,1 0,-1-1,1 1,-1 0,0 0,1 1,-1-1,0 0,0 0,0 1,0-1,0 0,0 1,0-1,0 1,-1-1,1 1,-1 0,1-1,-1 1,1 0,-1-1,0 1,0 0,0-1,0 1,0 0,0-1,0 1,-1 0,1-1,0 1,-1 0,0-1,1 1,-1-1,0 1,0-1,0 1,0 0,-3 22</inkml:trace>
  <inkml:trace contextRef="#ctx0" brushRef="#br0" timeOffset="316.611">481 246,'29'-11,"1"-1,-2-2,0 0,0-2,-2-2,0 0,-1-1,0-2,12-15,-35 36,-1-1,0 0,0 0,0 0,0 0,0 0,0 0,0 0,0 0,0 0,0 0,0-1,-1 1,1 0,-1-1,1 1,-1 0,1-1,-1 1,0-1,0 1,0 0,1-1,-1 1,-1-1,1 1,0-1,0 1,0 0,-1-1,1 1,-1-1,1 1,-1 0,0-1,1 1,-1 0,0 0,0 0,0 0,0 0,0 0,0 0,0 0,0 0,0 0,0 0,-1 0,1 1,-72-8,58 14,1 0,0 2,0 0,1 0,0 1,1 1,0 0,0 0,1 2,1-1,0 1,0 1,1 0,1 0,0 0,1 1,0 1,-3 10,6-18,0-1,1 1,0-1,0 1,1 0,0 0,0 0,0 0,1 1,0-1,1 0,0 0,0 1,0-1,1 0,0 1,0-1,1 0,0 0,0 0,1 0,-1 0,2-1,-1 1,1-1,0 0,0 0,1 0,-1-1,1 1,2 0,0-1,1 0,0 0,1-1,-1 0,1-1,0 0,0 0,0-1,0 0,0-1,1 1,-1-2,0 0,1 0,-1 0,0-1,0-1,1 1,3-3,18-2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9.5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57 1,'-7'166,"-8"0,-9 16,24-179,-5 20,2 0,1 1,1-1,1 1,1-1,1 1,1-1,1 0,1 0,1 0,1-1,3 4,-9-23,0 0,1 0,-1 0,1 0,0 0,0 0,0-1,1 1,-1-1,0 1,1-1,0 0,0 0,-1 0,1 0,0-1,0 1,1-1,-1 0,0 0,0 0,1 0,-1 0,0-1,1 0,-1 1,0-1,1 0,-1-1,1 1,-1-1,3 0,104-45,-96 38,117-78,-131 85,1 1,0-1,0 1,0-1,-1 0,1 1,0 0,0-1,0 1,0-1,0 1,0 0,0 0,0 0,0 0,0 0,0-1,0 2,0-1,0 0,0 0,0 0,0 0,0 1,0-1,0 0,0 1,0-1,0 1,-1-1,1 1,0-1,0 1,0 0,-1-1,1 1,0 0,-1 0,1 0,-1-1,1 1,-1 0,1 0,-1 0,1 0,-1 0,0 0,0 0,1 0,-1 0,0 0,4 58,-4-51,-1 2,9 82,-7-90,-1 1,1-1,0 0,0 1,0-1,0 0,0 0,0 0,0 0,1 0,-1 0,1 0,0-1,-1 1,1-1,0 1,0-1,0 1,0-1,0 0,0 0,1 0,-1 0,0 0,0-1,1 1,-1-1,1 1,-1-1,0 0,1 0,-1 0,1 0,-1-1,2 1,33-16,-23 4</inkml:trace>
  <inkml:trace contextRef="#ctx0" brushRef="#br0" timeOffset="444.8">735 903,'30'-4,"1"-2,-1-1,-1-1,1-1,-1-2,-1-1,0-1,3-3,-28 15,0-1,-1 1,1 0,-1-1,1 0,-1 1,1-1,-1 0,0 0,0-1,0 1,0 0,0-1,0 1,-1-1,1 1,-1-1,0 0,0 0,0 1,0-1,0 0,-1 0,1 0,-1 0,0 0,0 0,0 0,0 0,0 0,-1 0,1 0,-1 0,0 0,0 0,0 0,0 1,0-1,-1 0,1 1,-1-1,0 1,0-1,0 1,0 0,0 0,0 0,0 0,-1 0,1 1,-1-1,0 1,1-1,-1 1,0 0,0 0,0 0,-6 1,0 0,1 1,-1 0,0 0,1 1,0 0,-1 1,1 0,0 0,0 0,0 1,1 1,-1-1,1 1,0 0,0 1,1 0,0 0,0 0,0 1,1-1,0 1,0 1,-2 3,0 0,1 0,-1 1,2 0,0 0,0 0,1 1,0-1,2 1,-2 5,4-14,-1 1,1-1,0 1,0-1,0 1,1-1,0 1,0-1,0 0,0 1,0-1,1 0,0 0,0 0,0 0,1 0,-1 0,1 0,0-1,0 0,0 1,0-1,0 0,1 0,0-1,-1 1,1-1,3 1,2 1,1-1,0 0,0-1,0 0,0 0,0-1,0 0,0-1,0 0,1-1,-1 0,0-1,0 0,0 0,5-3,16-1,-7 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5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2,'34'5,"25"1,7 0,-2-6,-8-3,-8-1,-8 1,-6-1,-3 2,-3 1,-1 0,-5 1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0,4 0,2 0,1 0,0 0,0 0,1 0,-1 0,-1 0,1-5,-1-1,0 0,1 1,-6 7,-6 2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0,'10'5,"17"1,9-5,3-2,0-2,-2 1,-2 0,-3 0,-6 5,-4 3,-4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98 198,'-12'15,"1"0,1 1,0 0,2 1,0 0,0 0,2 1,0 0,1 0,1 1,0-1,2 1,0 0,1 0,1 17,1-32,-1-1,1 1,-1-1,1 1,0-1,0 0,0 1,1-1,-1 0,1 0,0 0,0 0,0 0,0 0,1 0,-1-1,1 1,-1-1,1 0,0 0,0 0,0 0,0 0,0 0,0-1,1 0,-1 0,0 0,1 0,-1 0,1 0,-1-1,1 0,-1 0,1 0,0 0,0 0,11-4,1 0,-1-1,0-1,-1 0,1-1,-2-1,1 0,-1-1,0 0,0-1,-1 0,-1-1,0-1,0 1,-1-2,-1 1,0-2,0 1,-2-1,0 0,0-1,1-5,-5 15,0 1,-1-1,1-1,-1 1,0 0,0 0,-1-1,0 1,0-1,0 0,-1 1,1-1,-1 0,0 1,-1-1,0 1,0-1,0 0,0 1,-1 0,0-1,0 1,0 0,-1 0,0 0,0 0,0 0,-1 1,1 0,-1-1,0 1,0 1,0-1,-1 1,0-1,1 1,-1 0,0 1,-5-3,-72 1,63 10</inkml:trace>
  <inkml:trace contextRef="#ctx0" brushRef="#br0" timeOffset="247.918">634 339,'-33'33,"-12"17,7-1,10-9</inkml:trace>
  <inkml:trace contextRef="#ctx0" brushRef="#br0" timeOffset="513.296">974 141,'-8'10,"-23"29,2 1,2 1,2 2,1 1,-7 21,29-62,0 0,1 0,-1 0,1 0,-1 1,1-1,0 0,0 1,1-1,-1 1,1 0,0-1,0 1,0-1,0 1,0-1,1 1,0-1,-1 1,1-1,1 1,-1-1,0 0,1 0,0 1,0-1,0 0,0-1,0 1,0 0,1-1,-1 1,1-1,0 1,0-1,0 0,8 0,-1 1,1-2,0 1,0-2,0 1,-1-1,1-1,0 0,0-1,0 0,-1 0,1-1,-1 0,0-1,0-1,0 1,0-2,8-5,-7 5,1 0,-1-1,0 0,0-1,-1 0,0-1,0 0,-1-1,0 0,-1 0,0-1,-1 0,0 0,0-1,-1 0,-1 0,0 0,-1-1,0 1,1-14,-3 21,-1 0,0 1,0-1,0 0,-1 0,0 0,0 0,0 0,-1 0,1 0,-1 0,0 0,-1 0,1 1,-1-1,0 1,0-1,0 1,-1-1,0 1,0 0,0 0,0 0,0 1,-1-1,1 1,-1 0,0 0,0 0,-1 0,1 1,-3-2,-17 0,1 3</inkml:trace>
  <inkml:trace contextRef="#ctx0" brushRef="#br0" timeOffset="765.151">1396 0,'-10'29,"-7"24,-2 7,4 4,3-5,4-7,4-8,2-7,1-4,1-4,1-1,0-6</inkml:trace>
  <inkml:trace contextRef="#ctx0" brushRef="#br0" timeOffset="1264.567">1481 536,'197'-236,"-197"235,1-1,0 1,0-1,0 1,0 0,0-1,1 1,-1 0,0 0,0 0,1 0,-1 0,1 0,-1 0,1 0,-1 0,1 1,0-1,-1 1,1-1,0 1,-1 0,1 0,0-1,0 1,-1 0,1 1,0-1,0 0,-1 0,1 1,0-1,-1 1,1-1,0 1,-1 18,-2-17,1 0,-1 0,1 0,0-1,0 1,0 0,0 0,0 0,0 0,0-1,0 1,1 0,-1 0,1 0,-1-1,1 1,0 0,0-1,0 1,0-1,0 1,0-1,0 1,0-1,1 0,-1 1,0-1,1 0,-1 0,1 0,-1 0,1 0,0 0,0-1,-1 1,1 0,0-1,0 0,-1 1,1-1,157-60,-156 62,0-1,0 0,0 1,-1 0,1 0,-1 0,1 0,-1 0,0 0,0 0,0 1,0-1,0 1,0 0,-1-1,1 1,-1 0,0 0,0 0,0 0,0 0,0 0,-1 0,1 0,-1 0,0 1,0-1,0 0,-1 0,1 0,-1 0,0 3,3 23,28 27,-15-47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4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1,'-24'13,"1"2,0 0,1 2,0 0,2 2,0 0,1 1,1 1,1 1,0 0,2 1,0 2,3-5,0-1,2 2,0-1,1 1,1 1,1-1,-3 21,8-34,1 0,0 0,1 0,-1 0,2 0,-1 0,1 0,0 0,1 0,0 0,0-1,0 1,1-1,1 1,-1-1,1 0,0 0,0 0,1-1,0 0,1 0,-1 0,5 3,-5-3,0-1,0-1,0 1,1-1,0 0,0 0,0-1,0 1,1-1,-1-1,1 1,-1-1,1 0,0-1,0 0,0 0,0 0,0-1,0 0,0 0,0-1,0 0,0 0,0-1,0 1,0-2,-1 1,1-1,-1 0,1 0,-1-1,0 1,-1-2,1 1,-1 0,3-3,-3 1,1 1,-1-1,0 0,-1-1,1 1,-1-1,-1 0,1 0,-1 0,0 0,-1 0,0-1,0 1,-1-1,1 0,-2 1,1-1,-1 0,0 0,-1 1,0-1,0 0,0 1,-1-1,0 1,-1-1,0 1,0 0,0 0,-2-1,3 4,0 0,0 1,-1-1,0 1,1-1,-1 1,0 0,-1 0,1 0,0 0,-1 1,0 0,1-1,-1 1,0 1,0-1,0 0,-1 1,1 0,0 0,0 0,-1 1,1-1,0 1,-1 0,1 0,0 1,-1-1,1 1,0 0,0 0,-1 0,-1 2,-12 9</inkml:trace>
  <inkml:trace contextRef="#ctx0" brushRef="#br0" timeOffset="347.594">875 170,'-11'16,"0"0,1 1,0 0,2 1,0 0,1 0,0 0,2 1,0 0,1 0,1 0,1 1,0 16,3-32,-1-1,1 1,0 0,0-1,0 1,0-1,1 1,-1-1,1 0,0 1,0-1,0 0,0 0,1 0,-1-1,1 1,0-1,-1 1,1-1,0 0,1 0,-1 0,0 0,0-1,1 1,-1-1,1 0,0 0,-1 0,1 0,0-1,-1 0,1 0,0 0,-1 0,4 0,7-2,1 0,-1 0,0-1,0-1,-1 0,1-1,-1-1,13-7,-19 10,0-1,0 1,0-2,-1 1,1-1,-1 0,0 0,-1-1,1 0,-1 0,0 0,0 0,-1-1,0 0,0 0,-1 0,0 0,0-1,0 1,-1-1,0 0,-1 0,0 1,0-1,0 0,-1 0,-1 0,1 0,-1 0,0 0,-1 0,0 1,0-1,-1 0,0 1,0 0,-1 0,0 0,0 0,0 0,-1 1,0 0,0 0,-3-2,0 3,0 0,0 1,-1-1,1 2,-1-1,0 1,0 1,0-1,-1 1,1 1,-1 0,1 0,0 1,-1 0,1 1,-1 0,-4 1,-11 5</inkml:trace>
  <inkml:trace contextRef="#ctx0" brushRef="#br0" timeOffset="713.106">1440 114,'-14'18,"1"1,0 1,1 0,2 0,0 1,1 1,1-1,0 1,2 1,1-1,1 1,1 0,-1 22,4-41,1 0,-1 0,0 0,1 0,0 0,0-1,0 1,1 0,-1-1,1 1,-1-1,1 1,1-1,-1 0,0 0,1 0,-1 0,1 0,0 0,0-1,0 1,0-1,1 0,-1 0,0 0,1-1,0 1,-1-1,1 0,0 0,0 0,-1 0,1-1,0 1,0-1,0 0,0 0,0-1,0 1,3-2,5 1,-1-2,1 0,-1 0,1-1,-1 0,0-1,-1 0,1-1,-1 0,0-1,-1 0,0-1,0 0,0 0,-1 0,0-1,-1-1,0 1,0-1,-1 0,0-1,-1 0,0 0,-1 0,0 0,-1 0,0-1,-1 0,0 1,-1-1,0-8,-2 13,-1 0,1 0,-1 1,0-1,-1 1,0-1,0 1,0 0,-1 0,0 0,0 1,0-1,-1 1,0 0,0 0,0 1,0-1,-1 1,0 1,1-1,-2 1,1 0,0 0,-1 0,1 1,-1 0,0 1,1-1,-1 1,0 0,0 1,0 0,-4 0,-14 5</inkml:trace>
  <inkml:trace contextRef="#ctx0" brushRef="#br0" timeOffset="1299.855">1919 30,'-27'38,"1"2,2 1,2 2,1-1,3 2,-5 19,19-36,19-33,63-144,17 1,-95 149,1-1,-1 0,0 1,0-1,1 0,-1 1,0-1,1 0,-1 1,1-1,-1 1,1-1,-1 1,1-1,-1 1,1-1,0 1,-1 0,1-1,-1 1,1 0,0 0,-1-1,1 1,0 0,0 0,-1 0,1 0,0 0,-1 0,1 0,0 0,0 0,-1 0,1 0,0 0,-1 0,1 1,0-1,-1 0,1 1,0-1,-1 0,1 1,-1-1,1 1,-1-1,1 1,-1-1,1 1,-1-1,1 1,-1-1,1 1,-1 0,0-1,1 1,-1 0,0-1,0 1,0 0,0-1,1 1,-1 0,0 0,0-1,0 1,0 0,0-1,-1 2,6 57,-5-55,0 19,9 88,-8-107,1 0,-1 0,1 0,0-1,-1 1,2 0,-1-1,0 1,1-1,0 0,-1 0,1 0,0 0,1-1,-1 1,0-1,1 0,-1 0,1 0,0 0,0-1,0 1,0-1,0 0,2 0,1 0,1 0,0-1,0 1,0-2,0 1,0-1,-1-1,1 1,0-1,-1-1,1 1,-1-1,0-1,0 1,0-1,0 0,-1-1,1 0,-1 0,0 0,-1-1,5-4,5-8,0-1,-1 0,-1 0,-1-2,0 1,-2-2,0 0,20-66,-33 74</inkml:trace>
  <inkml:trace contextRef="#ctx0" brushRef="#br0" timeOffset="1664.26">0 848,'555'-92,"-299"48,1 11,221 1,-144 35,-303-2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57,'77'1,"175"-13,-43-32,-185 42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5.5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88,'39'-5,"26"-6,13-6,-3 0,-9 2,-11 5,-10 3,-8 3,-11 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6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53,'24'0,"27"-5,10-2,-1 1,-6 1,-7 2,-7-4,-5-1,-4 2,-7 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5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55,'-32'22,"1"1,2 1,0 2,1 1,2 1,1 1,1 1,2 1,-5 11,20-29,1 1,1 0,0 0,1 0,0 1,2-1,-1 1,2 0,0 0,1 0,0 0,1 0,1 0,0-1,1 1,3 9,-3-14,0-1,1 1,0-1,1 0,0 0,0-1,0 1,1-1,1 0,0-1,0 0,0 0,0 0,1-1,1 0,-1 0,1-1,0 0,0-1,0 0,0 0,1-1,0 0,8 1,125-2,-138-4,-1 0,1 0,-1 0,0-1,0 0,0 1,0-2,0 1,-1 0,1-1,-1 0,0 0,0 0,0 0,0 0,-1 0,0-1,0 1,0-1,0 0,-1 0,0 1,0-1,0 0,-1 0,1 0,-1 0,-1-2,13-42,-10 45,-1 1,1 0,-1 0,0-1,0 1,-1-1,1 1,-1-1,0 1,1-1,-2 1,1-1,0 1,-1-1,1 1,-1 0,0-1,0 1,0 0,-1-1,1 1,-1 0,0 0,0 0,0 0,0 0,0 1,-1-1,1 1,-1 0,0-1,1 1,-1 0,0 0,0 1,-2-2,-1-1,-1 0,1 0,-1 0,0 1,0 0,0 1,-1-1,1 1,0 1,-1-1,1 1,-1 0,0 1,1 0,-1 0,1 1,-1 0,1 0,-1 1,1 0,-1 0,1 1,0-1,0 2,1-1,-1 1,0 0,0 1,-89 100,82-82</inkml:trace>
  <inkml:trace contextRef="#ctx0" brushRef="#br0" timeOffset="566.025">989 140,'-41'33,"1"1,2 3,1 1,-28 38,54-63,0 1,0 1,1 0,1 0,1 1,0 0,1 1,1 0,0 0,2 0,-3 15,7-28,0 0,0 0,0 0,1 1,-1-1,1 0,0 0,0-1,1 1,-1 0,1 0,0 0,0-1,0 1,0-1,1 0,-1 0,1 0,0 0,0 0,0 0,0-1,1 1,-1-1,1 0,-1 0,1 0,0-1,0 1,0-1,2 1,5 1,0 0,1-1,-1 0,1 0,-1-2,1 1,0-1,-1-1,1 0,6-2,5-4,0 0,0-2,-1 0,0-2,-1 0,0-1,-1-1,0-2,-1 1,-1-2,0-1,-2 0,1-1,-2-1,-1 0,4-8,-13 22,-2 0,1-1,0 0,-1 1,0-1,-1-1,1 1,-1 0,0 0,0-1,-1 0,0 1,0-1,-1 1,0-1,0 0,0 1,-1-1,0 0,0 1,-1-1,0 1,0 0,0-1,-1 1,0 0,0 0,-1 1,0-1,-2-3,-1 3,1 0,-1 0,0 0,-1 1,0 0,0 0,0 1,0 0,0 0,-1 1,0 0,0 0,1 1,-2 1,1-1,0 2,0-1,0 1,0 0,0 1,-1 0,1 1,0-1,1 2,-1-1,0 2,1-1,-1 1,1 0,-4 3,-18 11</inkml:trace>
  <inkml:trace contextRef="#ctx0" brushRef="#br0" timeOffset="979.006">1638 55,'-9'39,"1"0,2 1,2 0,2-1,2 41,0-51,1 28,-12 106,7-147,4-12,0 1,-1-1,1 1,-1-1,0 1,0-1,0 0,-1 0,1 1,-1-1,0 0,-1 0,1-1,-1 1,1 0,-1-1,0 1,0-1,-1 0,1 0,-1 0,1-1,-1 1,0-1,0 0,0 0,-3 1,-7-5</inkml:trace>
  <inkml:trace contextRef="#ctx0" brushRef="#br0" timeOffset="1261.75">1948 169,'-38'28,"-23"15,0 5,10-1,18-4,20-10,16-9,9-5,6-5,5-5,4 0,2-1,-4 4,-2-2,-5 3,0 0,-3 2,-5-2</inkml:trace>
  <inkml:trace contextRef="#ctx0" brushRef="#br0" timeOffset="1832.61">2061 704,'21'-42,"12"-18,-3-3,-3 0,-3-1,9-42,-12 34,-11 111,-10-16,-2-12,1 1,0 0,0 0,1-1,1 1,0 0,0 0,1-1,1 1,0-1,1 1,0-1,0 0,1-1,1 1,0-1,0 0,1 0,0-1,1 0,0 0,0-1,1 0,0 0,4 2,-7-7,1 0,-1-1,1 1,0-1,0 0,0-1,0 0,0 0,0 0,0-1,0 0,0-1,0 1,0-1,0-1,0 1,0-1,0 0,0-1,-1 0,1 0,-1 0,0-1,0 0,0 0,-1 0,1-1,2-3,9-9,0 0,-1-2,-1 0,0-1,-2 0,0-1,8-20,-16 31,11-18,-2-1,0-1,-2 0,-1 0,-2-1,-1-1,-1 1,-2-1,1-25,-6 32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4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57,'77'13,"1"-3,0-3,0-4,1-3,3-4,59 2,235 19,-231-6,0-7,5-6,-8 0,210-27,-128 58,35 1,159-31,-221-27,-73 9,-83 13,0 2,0 1,0 2,28 3,3 0,519-2,-351-27,13 15,-156 0,0 5,0 4,45 6,0-1,2963-2,-2935-27,55 27,-29 26,455-25,147-1,-440 33,-206-14,149 13,96-2,1-6,-273-16,-78-1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9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306 270,'135'-20,"0"-5,-2-6,0-6,-130 36,47-9,-49 10,0 0,0 0,0 1,0-1,0 1,0-1,0 1,0-1,0 1,0 0,0-1,0 1,0 0,-1 0,1-1,0 1,0 0,-1 0,1 0,-1 0,1 0,-1 0,1 0,-1 0,0 0,1 0,-1 1,0-1,0 0,0 0,0 0,0 0,0 0,0 0,0 1,0-1,-1 0,1 0,0 0,-1 0,1 0,-1 0,1 0,-39 177,33-97,3 0,8 81,6-108,-3 38,-10-89,0-1,0 0,0 0,-1-1,1 1,0 0,-1-1,1 1,-1-1,0 0,0 0,1 0,-1 0,0-1,0 1,0-1,0 1,0-1,0 0,1 0,-1 0,0-1,0 1,0-1,0 1,0-1,1 0,-1 0,0-1,1 1,-1 0,0-1,1 1,0-1,-1 0,-5-1,-9-3,0 1,0 1,-1 0,1 1,-1 1,0 1,0 1,0 0,1 1,-1 1,0 0,1 2,-6 1,-46 14,0 3,1 3,-50 27,73-31,23-12,1 1,-1 1,1 1,1 1,1 1,-9 7,16-8</inkml:trace>
  <inkml:trace contextRef="#ctx0" brushRef="#br0" timeOffset="427.727">531 580,'536'-74,"-437"58,-96 16,1 1,-1-1,1 1,-1-1,1 1,-1 0,1 1,-1-1,0 1,0-1,0 1,0 0,0 0,0 0,0 1,0-1,-1 0,1 1,-1 0,0 0,0 0,0 0,0 0,-1 0,1 0,-1 0,0 1,1-1,-2 1,1-1,0 1,-1-1,1 1,-1-1,0 1,0 0,-1-1,1 1,-1 0,7 30,7 38,-11-49</inkml:trace>
  <inkml:trace contextRef="#ctx0" brushRef="#br0" timeOffset="677.388">1688 750,'-10'33,"-2"17,-1-1</inkml:trace>
  <inkml:trace contextRef="#ctx0" brushRef="#br0" timeOffset="914.405">1744 299,'0'0</inkml:trace>
  <inkml:trace contextRef="#ctx0" brushRef="#br0" timeOffset="1162.42">1914 891,'43'-61,"2"2,3 2,20-16,-22 39,-45 34,-1-1,1 1,0-1,0 1,0-1,0 1,0 0,0 0,0-1,0 1,0 0,0 0,0 0,0 0,0 0,0 0,0 0,0 0,0 1,0-1,0 0,0 1,0-1,0 1,0-1,0 1,0-1,0 1,0-1,-1 1,1 0,0 0,0-1,-1 1,1 0,-1 0,1 0,0 0,-1 0,0-1,1 1,-1 0,0 0,1 0,-1 0,0 0,0 0,0 1,4 55,6 25,-10-79,1-1,1 0,-1 1,0-1,1 0,-1 0,1 0,-1 0,1 0,0-1,0 1,0 0,0-1,0 1,0-1,1 0,-1 0,0 0,1 0,-1 0,0 0,1-1,-1 1,1-1,-1 1,1-1,0 0,-1 0,1 0,0-1,9-2,1 0,-1-1,0 0,0-1,-1-1,1 0,-1 0,0-1,-1 0,1-1,-2-1,1 1,-1-1,0-1,-1 0,0 0,2-4,32-52,-31 51</inkml:trace>
  <inkml:trace contextRef="#ctx0" brushRef="#br0" timeOffset="1579.822">2703 609,'0'19,"1"0,0 0,1-1,1 1,1 0,0-1,1 0,2 0,0-1,5 10,-10-23,0-1,1 1,0 0,0-1,0 0,0 0,1 0,-1 0,1 0,0-1,0 1,0-1,0 0,0 0,0-1,1 1,-1-1,0 0,1 0,-1 0,1-1,-1 0,1 0,-1 0,1 0,-1 0,1-1,2-1,3 0,-1 0,1-1,-1-1,1 0,-1 0,0 0,-1-1,1-1,-1 1,0-1,-1-1,5-4,10-13,-2 0,-1-1,-1-1,-1-1,-1-1,-2 0,-1-1,-1 0,4-19,-11 34,-1 0,-1 0,0-1,-1 1,-1-1,0 1,-1-1,0 0,-1 1,-1-1,-1 0,0 1,0 0,-2 0,1 0,-2 0,0 1,-5-8,5 15,0 1,0 0,-1 0,1 1,-1 0,0 0,0 1,-1-1,1 2,0-1,-1 1,0 0,0 1,1-1,-1 2,0-1,0 1,0 0,0 1,0 0,0 0,1 0,-1 1,0 1,1-1,-1 1,1 0,0 1,0 0,0 0,1 0,-1 1,1 0,0 0,1 1,-1-1,1 1,0 1,0-1,1 1,0-1,0 1,1 1,-1-1,2 0,-1 1,1 1,0 5,0 1,2-1,0 1,1-1,0 1,1-1,0 0,1 0,1 0,1 0,0 0,0-1,1 0,1 0,0 0,1-1,1 0,-1-1,2 0,0 0,0-1,9 7,-2 3,0-1,1-1,0-2,2 1,0-2,0-1,2 0,-1-2,2 0,-1-2,2 0,7 1,34 15,-40-16</inkml:trace>
  <inkml:trace contextRef="#ctx0" brushRef="#br0" timeOffset="2383.091">3946 213,'54'94,"-20"-32,2-3,3-1,26 29,-62-83,0 1,0-1,1 0,0-1,-1 1,2 0,-1-1,0 0,1 0,-1-1,1 1,0-1,0 0,0 0,0 0,0-1,0 0,0 0,0 0,1 0,-1-1,0 0,1 0,-1-1,0 1,1-1,-1 0,0-1,1 0,7-8,0 0,-1-2,0 0,-1 0,0-1,-1 0,0-1,-1 0,-1 0,0-1,-1 0,-1-1,0 1,0-2,30-64,-36 81,0-1,0 1,0-1,0 1,0 0,-1-1,1 1,0 0,0-1,1 1,-1-1,0 1,0 0,0-1,0 1,0-1,0 1,0 0,1-1,-1 1,0 0,0-1,0 1,1 0,-1 0,0-1,1 1,-1 0,0-1,0 1,1 0,-1 0,0 0,1 0,-1-1,1 1,-1 0,0 0,1 0,-1 0,0 0,1 0,-1 0,1 0,-1 0,0 0,1 0,-1 0,1 0,-1 0,0 0,1 0,-1 1,0-1,1 0,-1 0,0 0,1 1,-1-1,0 0,1 0,-1 1,0-1,0 0,1 0,-1 1,0-1,7 32,-6-19,0-4,1-1,-1 1,1-1,1 0,-1 0,2 0,-1 0,1-1,0 1,0-1,1 0,0 0,0 0,1-1,0 0,0 0,0 0,1-1,0 0,0 0,0-1,1 0,-1 0,1 0,0-1,0-1,0 1,1-1,-1-1,0 1,1-1,-1-1,1 0,-1 0,8-1,2-7,0 0,0-1,-1-1,0 0,-1-2,0 0,-1 0,0-2,-1 0,0 0,-2-1,1-1,-2 0,0-1,-1 0,6-16,-3 14,-2-1,0 0,-1-1,-1 0,-1-1,-1 0,-1 0,-1 0,-1-1,-1 1,0-18,-7 17,-2 5</inkml:trace>
  <inkml:trace contextRef="#ctx0" brushRef="#br0" timeOffset="3132.534">164 1343,'103'-27,"2"5,0 4,2 5,-1 5,1 4,43 7,42-2,894-20,837-112,-1789 124,922-69,-815 56,-238 20,0 0,-1 1,1-1,-1 0,1 0,-1 0,1 0,-1 0,1 0,-1-1,0 1,1-1,-1 1,1-1,-1 0,0 0,0 0,1-1,-1 1,0 0,0-1,0 1,0-1,-1 0,1 0,0 0,-1 0,1 0,-1 0,0 0,1 0,-1-1,-7-6</inkml:trace>
  <inkml:trace contextRef="#ctx0" brushRef="#br0" timeOffset="5482.768">5865 157,'0'5,"-5"1,-1 5,-1-4,7-4,-2-2,0 3,-1 2</inkml:trace>
  <inkml:trace contextRef="#ctx0" brushRef="#br0" timeOffset="5831.394">5893 496,'-5'10,"3"2,8 0,6-7,7-4,4-3,-6-1,-10 1,-12 4,-10 8,-7 2,-4-2,1 3,6-6,11-4,6-2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22,'679'0,"-592"-17,-80 12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0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31,'48'0,"40"0,14-5,-5-2,-9 1,-15 1,-16 2,-11 0,-11 2,-4 1,-5 0,0 0,-6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1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0,'9'17,"0"0,1 0,1-1,1-1,0 0,1 0,0-2,1 1,1-2,0 0,1 0,0-2,1 0,0-1,0 0,1-2,0 0,13 3,5 0,-22-8,0 1,0 0,0 1,0 0,0 1,-1 1,0 0,0 1,-1 0,0 1,0 1,-1 0,0 0,0 1,-1 0,0 1,-1 0,2 3,-10-5,-1-1,1 0,-1 0,-1 0,0 0,0 1,0-1,-1 0,0 0,-1-1,1 1,-2 0,1-1,-1 0,0 0,-1 0,1 0,-1 0,-1-1,1 0,-1 0,0-1,-5 4,-153 109,-29 49,167-128,18-22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1 132,'1'0,"0"0,1 0,-1 0,1 0,-1 1,1-1,-1 1,0-1,1 1,-1-1,0 1,1 0,-1 0,0 0,0-1,0 1,0 0,0 1,0-1,0 0,0 0,0 0,0 0,-1 1,1-1,0 0,-1 1,1-1,-1 0,0 1,1-1,-1 1,102 344,-82-288,3-1,2-1,32 51,-56-104,0 1,0-1,0 0,1 1,-1-1,1 0,0 0,0 0,0 0,0-1,1 1,-1 0,1-1,0 0,-1 1,1-1,0 0,0-1,0 1,1 0,-1-1,0 0,1 0,-1 0,1 0,-1 0,1-1,-1 1,1-1,-1 0,1 0,-1 0,1-1,-1 1,1-1,-1 0,1 0,-1 0,0-1,1 1,-1-1,0 1,0-1,3-2,19-26,-1-1,-1-1,-1-1,-2-1,-2 0,11-28,-7 15,15-24,-37 72,1-1,-1 1,0-1,0 1,0-1,1 1,-1-1,0 1,1-1,-1 0,0 1,1-1,-1 1,1-1,-1 0,0 1,1-1,-1 0,1 0,-1 1,1-1,-1 0,1 0,-1 0,1 0,-1 0,1 0,-1 0,1 0,-1 0,1 0,-1 0,1 0,0 0,-1 0,1 0,-1 0,1 0,-1-1,0 1,1 0,-1 0,1-1,-1 1,1 0,-1-1,0 1,1 0,-1-1,1 1,-1-1,0 1,0-1,1 1,-1 0,0-1,0 1,0-1,1 1,-1-1,0 1,0-1,0 0,0 1,0-1,0 1,0-1,0 1,0-1,12 41,-6-8,2-1,1 0,2-1,0 0,2 0,2-1,-11-21,0-1,1 0,0 0,0 0,0-1,1 0,0 0,0 0,1-1,-1 1,1-2,0 1,1-1,-1 0,1-1,0 1,0-1,0-1,0 0,0 0,0-1,1 0,-1 0,1-1,5 0,-2-4,0 0,0-2,0 1,0-1,-1-1,0 0,-1-1,1 0,-1 0,-1-1,0 0,0-1,-1 0,0-1,0 1,-1-1,-1-1,0 1,0-2,4-3,22-38,-2-1,-3-2,-2-1,-2 0,-3-2,10-55,-1-34,-32 135,-1 8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88,'39'-14,"36"-5,10 1,-4 3,-11 5,-13 3,-11 4,-9 1,-6 2,-3 1,-6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79,'38'0,"37"-9,11-4,-1-4,-9 0,-13 4,-17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61,'-51'140,"49"-133,0 0,1 1,0-1,0 1,1-1,0 1,1-1,0 1,0-1,0 1,1-1,0 0,0 0,1 0,0 0,0 0,1 0,1 2,-2-6,-1-1,0 1,1-1,0 1,-1-1,1 0,0 0,0 0,0 0,0-1,1 0,-1 1,0-1,1 0,-1 0,1-1,-1 1,1-1,-1 0,1 1,-1-2,1 1,-1 0,1-1,-1 1,1-1,-1 0,1 0,-1-1,0 1,0-1,0 0,0 1,0-1,1-1,6-3,-1-1,-1 1,1-1,-1-1,0 1,-1-2,0 1,0-1,0 0,-2 0,1-1,-1 2,0 1,-1-1,0-1,0 1,-1 0,0-1,-1 0,0 0,0 1,-1-1,0 0,-1 0,1 0,-2-1,1 1,-2 0,1 1,-1-1,0 0,-1 0,0 1,0-1,-1 1,0 0,0 0,-3-3,2 8,1 0,-1 0,0 0,0 1,0 0,0 0,0 0,0 0,-1 1,1 0,0 0,-1 1,1-1,-1 1,1 0,-1 1,1-1,-1 1,1 0,-4 1,-10 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3.4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85,'0'-22,"0"12,0 23,11 343,0-231,24 141,-36-265,1 1,-1 0,1 0,0 0,0 0,0 0,0 0,1 0,-1 0,0 0,1-1,-1 1,1 0,0 0,-1 0,1-1,0 1,0 0,0-1,1 1,-1-1,0 1,0-1,1 1,-1-1,1 0,-1 0,1 0,0 0,-1 0,1 0,0 0,0-1,0 1,-1-1,1 1,0-1,0 1,0-1,0 0,0 0,0 0,0 0,0-1,0 1,-1 0,1-1,0 1,0-1,1 0,12-14,0-1,-1-1,0 0,-2-1,0 0,-1-1,0 0,6-19,-2 8,163-366,-149 341,-29 55,0 0,1-1,-1 1,1 0,-1 0,1-1,-1 1,1 0,-1 0,1 0,-1-1,1 1,-1 0,1 0,-1 0,1 0,-1 0,1 0,-1 0,1 0,-1 0,1 0,-1 0,1 1,-1-1,1 0,-1 0,1 0,-1 1,1-1,-1 0,1 1,-1-1,0 0,1 1,-1-1,0 0,1 1,-1-1,0 1,1-1,-1 1,0-1,0 1,0-1,1 1,-1-1,0 1,0-1,0 1,0-1,0 1,0-1,0 1,0-1,0 1,0-1,0 1,0-1,0 1,-1-1,1 1,0-1,0 1,-1-1,1 1,0-1,4 45,-4-45,0 28,-2 8,2 0,1 0,2 0,2-1,1 1,1-1,2 0,2-1,1 0,1-1,15 26,-25-54,0 0,0 1,1-1,0-1,0 1,0 0,0-1,1 0,-1 0,1 0,0-1,0 0,1 0,-1 0,1 0,-1-1,1 0,0 0,0 0,0-1,0 0,0 0,0-1,0 1,0-2,0 1,0 0,1-1,-1 0,0-1,-1 1,1-1,0 0,0-1,-1 1,1-1,-1 0,0 0,0-1,3-2,66-114,-52 78,27-66,-4-2,-4-2,15-82,-35 104,-19 82,-1 9</inkml:trace>
  <inkml:trace contextRef="#ctx0" brushRef="#br0" timeOffset="333.707">1215 650,'5'29,"1"24,0 7,-1-1,-1-6,-2-8,-1-10</inkml:trace>
  <inkml:trace contextRef="#ctx0" brushRef="#br0" timeOffset="948.001">1441 762,'22'0,"248"-16,-249 13,44-18,-65 19,0 0,0 1,0-1,0 0,0 0,-1 0,1 0,-1 1,1-1,-1 0,1 0,-1 1,0-1,0 0,0 1,0-1,0 1,0-1,-1 1,1-1,0 1,-1 0,1 0,-1 0,1 0,-1 0,0 0,1 0,-1 0,0 1,-1-1,-2-2,-80-48,84 51,1-1,-1 1,0-1,0 1,1-1,-1 1,0 0,0-1,0 1,0 0,1 0,-1-1,0 1,0 0,0 0,0 0,0 0,0 0,0 1,1-1,-1 0,0 0,0 1,0-1,0 0,1 1,-1-1,0 1,0-1,0 1,1-1,-1 1,0-1,1 1,-1 0,1-1,-1 1,1 0,-1 0,1-1,-1 1,1 0,0 0,-1 0,1 0,0-1,0 1,0 0,-1 1,-1 51,3-43,-2 196,-1-197,2 66,28-96,35-78,35-37,-81 121</inkml:trace>
  <inkml:trace contextRef="#ctx0" brushRef="#br0" timeOffset="1366.463">2146 678,'10'-4,"-5"1,1 0,0 0,0 0,0 0,0 1,0 0,1 1,-1-1,0 1,1 1,-1-1,1 1,0 0,-1 0,1 1,-1 0,0 0,1 1,-1 0,0 0,2 0,-7 2,1 1,0-1,-1 0,0 0,0 1,0-1,-1 1,0-1,0 0,0 1,0-1,0 1,-1-1,0 0,0 1,0-1,0 0,-1 0,0 1,0-1,0-1,0 1,-1 0,1 0,-1-1,0 0,-2 3,0 2,-116 167,119-173,0-1,1 1,0-1,-1 1,1-1,0 1,0 0,0 0,0 0,0 0,0 0,0 0,1 0,-1 0,1 0,-1 0,1 0,0 0,0 0,0 0,0 0,0 0,0 0,1 0,-1 0,1 0,0 0,-1 0,1 0,0 0,0 0,0 0,0 0,0-1,1 1,-1 0,0-1,1 1,-1-1,1 0,0 1,-1-1,1 0,0 0,0 0,0 0,0 0,0-1,0 1,0-1,0 1,0-1,14 0,0 0,0-1,0-1,0-1,-1 0,1-1,-1 0,0-2,0 0,0 0,-1-1,0-1,7-6,-3 4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1,'-5'33,"-6"36,-2 10,2-3,3-10,2-11,3-11,6-7,3-6,5-3,6-6,4-7,4-6,-2-5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3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88,'44'-10,"32"-2,9-5,0 1,-5 3,-7 4,-11 3,-7 3,-7 2,-7 1,-6 0,-4 1,-8-1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55,'221'-52,"-219"51,0 1,0-1,0 1,0 0,0 0,0 0,1 0,-1 0,0 0,0 1,0-1,0 1,0-1,-1 1,1 0,0 0,0-1,0 1,0 1,-1-1,1 0,-1 0,1 1,-1-1,1 1,-1-1,0 1,1-1,-1 1,0 0,0 0,0 0,-1 0,1-1,0 1,-1 0,1 0,-1 0,0 0,0 0,1 0,-1 1,0-1,-1 0,1 0,0 0,-1 0,1 0,-1 0,1 0,-2 0,-132 212,133-213,0 0,0 0,0 0,0 1,1-1,-1 0,0 1,1-1,-1 0,1 1,-1-1,1 1,0-1,-1 1,1-1,0 1,0-1,0 1,0-1,1 1,-1-1,0 0,0 1,1-1,-1 1,1-1,0 1,-1-1,1 0,0 0,0 1,0-1,-1 0,1 0,1 0,-1 0,0 0,0 0,0 0,0 0,1 0,-1-1,0 1,1 0,-1-1,1 1,-1-1,0 0,1 1,-1-1,2 0,20 2,0 0,1-2,-1 0,0-2,0-1,0 0,18-7,14 0,-30 6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6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1,'27'207,"-19"-165,-2 0,-1 0,-3 1,-2-1,-2 13,0-8,-3 1,-1-1,-3 0,-2-1,-2 0,-1-1,-3 0,-10 17,-15-3,33-53</inkml:trace>
  <inkml:trace contextRef="#ctx0" brushRef="#br0" timeOffset="334.132">448 199,'-266'261,"264"-259,-3 1,1 0,0 0,0 0,0 0,0 1,0 0,1-1,-1 1,1 0,0 1,0-1,1 1,-1-1,1 1,0 0,0 0,1 0,0 0,-1 0,2 0,-1 0,0 0,1 0,0 0,1 1,-1-1,1 0,0 0,0 0,0 0,1 0,-1 0,1 0,1-1,-1 1,109 91,-87-71,-2 2,0 0,-2 1,-1 1,-2 1,0 1,14 20,-20-39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7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536 314,'-24'43,"-17"38,-7 16,0-5,-1-8,7-14,7-13,4-8,2-6,2-7,0-8,0-6,5 0,1-5,0 0,-2-3,3-4</inkml:trace>
  <inkml:trace contextRef="#ctx0" brushRef="#br0" timeOffset="234.31">142 427,'9'38,"14"32,6 9,0-4,-2-10,-4-12,-2-9,0-8,-3-5,0-3,-3-2,1-4,-3-7</inkml:trace>
  <inkml:trace contextRef="#ctx0" brushRef="#br0" timeOffset="598.666">734 60,'38'-14,"0"2,2 1,-1 2,1 2,20 0,27 18,-85-10,1 0,-1 0,0 0,0 0,0 1,0-1,0 1,-1-1,1 1,0 0,-1-1,1 1,-1 0,1 0,-1 0,0 0,0 0,0 0,0 1,0-1,0 0,-1 1,1-1,-1 0,0 1,0-1,1 0,-1 1,-1-1,1 1,0-1,-1 0,1 1,-1 1,-4 8,-1 0,1 0,-2-1,0 1,0-1,-1-1,0 0,-1 0,0 0,-6 4,-33 40,45-52,1 0,-1 0,1 0,-1 0,1 1,0-1,0 1,0 0,0-1,0 1,1 0,-1 0,1 0,0 0,0 1,0-1,0 0,1 0,-1 1,1-1,0 0,0 1,0-1,0 0,1 1,-1-1,1 0,0 0,0 0,0 1,0-1,1 0,-1 0,1 0,0-1,0 1,0 0,0-1,0 1,0-1,1 0,-1 0,1 1,0-2,-1 1,3 1,10 1,0-1,0 0,0-1,1 0,-1-2,0 1,1-2,-1 0,1-1,-1-1,0 0,12-5,52-6,-55 11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0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47,'255'-18,"-1"6,-198 2,-32 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04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23,'43'0,"29"0,11 0,-3 0,-10 0,-13 0,-11-5,-9-1,-5-1,-9 2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05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823 537,'4'-21,"-3"20,0 0,0 0,0 0,0 0,0 0,-1 0,1 0,0 0,-1 0,1 0,-1 0,1 0,-1 0,0-1,1 1,-1 0,0 0,0-1,0 1,0 0,0 0,0 0,0-1,0 1,0 0,-1 0,1-1,-1 1,1 0,0 0,-1 0,0 0,1 0,-1 0,0 0,1 0,-1 0,0 0,0 0,0 0,0 1,0-1,0 0,0 1,0-1,0 0,0 1,-1 0,1-1,0 1,0 0,0-1,-1 1,1 0,0 0,0 0,0 0,-1 0,1 0,-10 5,2 0,-1 0,1 1,0 0,0 1,0 0,1 1,0-1,1 1,0 1,0 0,-1 2,-3 2,-24 33,3 2,1 1,3 1,2 2,-1 7,-33 126,58-178,0 1,1-1,0 1,1 0,0-1,0 1,1 0,-1-1,2 1,-1 0,1-1,0 1,1-1,0 0,0 0,0 0,1 0,0-1,1 1,-1-1,1 0,0 0,1-1,-1 1,1-1,0-1,0 1,1-1,-1 0,1 0,6 2,-1-4,0 0,0 0,0-1,0-1,0 0,1-1,-1 0,0 0,0-2,-1 1,1-2,0 1,-1-2,0 1,0-1,0-1,-1 0,0-1,0 0,0 0,-1-1,0-1,0 1,-1-1,-1-1,1 1,-1-1,-1-1,0 1,2-6,-7 12,1 0,-1 0,1 0,-1 0,-1-1,1 1,0 0,-1-1,0 1,0 0,-1-1,1 1,-1 0,0-1,0 1,0 0,0 0,-1 0,0 0,0 0,0 0,0 0,0 1,-1-1,0 1,0 0,0-1,0 1,-2-1,-2-3,-2 1,1-1,-1 1,0 1,-1 0,1 0,-1 1,0 0,0 0,0 1,-7-1,-45-1,36 4</inkml:trace>
  <inkml:trace contextRef="#ctx0" brushRef="#br0" timeOffset="437.58">1331 593,'-35'41,"1"1,2 1,3 2,1 0,2 2,-15 41,38-84,1 1,-1 0,1 0,0 1,0-1,0 0,1 1,0-1,0 1,1 0,-1-1,1 1,0-1,0 1,1 0,0-1,0 1,0-1,1 0,0 1,0-1,0 0,0 0,1 0,0 0,0 0,1-1,-1 0,1 1,0-1,0 0,0-1,0 1,1-1,4 3,7-2,0-1,1-1,0 0,-1-1,1-1,0-1,-1 0,1-1,-1-1,1 0,-1-1,0-1,0-1,-1 0,1-1,-2 0,1-1,-1-1,0-1,10-8,-10 6,-1-1,0 0,-1-1,0 0,-1 0,-1-2,-1 1,0-1,0-1,-2 1,0-1,0-3,-5 15,-1 0,1-1,-1 1,0-1,-1 1,1 0,-1-1,0 1,0-1,-1 1,0-1,0 1,0-1,0 1,-1 0,0 0,0 0,0 0,-1 0,0 0,0 1,0-1,0 1,-1 0,0 0,1 0,-2 0,1 0,0 1,-1 0,1 0,-1 0,0 1,0 0,0 0,0 0,0 0,-3 0,-1 0,0 0,-1 1,1 0,-1 0,1 1,-1 1,1-1,-1 2,1-1,0 1,-6 2,-10 3</inkml:trace>
  <inkml:trace contextRef="#ctx0" brushRef="#br0" timeOffset="2165.288">2065 452,'0'428,"0"-404,-1 0,-1 0,-1 0,-1 0,-1 0,-1-1,-1 0,-1 0,-7 12,-24 19,28-40</inkml:trace>
  <inkml:trace contextRef="#ctx0" brushRef="#br0" timeOffset="2487.583">2459 508,'-224'205,"158"-119,65-84,0 1,-1-1,1 1,0-1,0 1,0-1,1 1,-1 0,1-1,-1 1,1 0,0 0,0 0,0-1,1 1,-1 0,1-1,-1 1,1 0,0-1,0 1,0 0,0-1,0 1,1-1,-1 0,1 0,0 1,-1-1,1 0,0 0,0 0,0-1,1 1,-1-1,1 1,67 25,-64-27,0 1,0 0,-1 1,1-1,0 1,-1 0,1 1,-1-1,1 1,-1 0,0 0,-1 1,1 0,0-1,-1 2,0-1,0 0,0 1,0 0,-1 0,0 0,0 0,0 1,2 17,-4-1</inkml:trace>
  <inkml:trace contextRef="#ctx0" brushRef="#br0" timeOffset="3281.665">2601 1129,'95'-197,"13"-58,-93 235,-5 37,56 203,-58-193,-8-24,1 1,-1 0,0 0,1 0,0 0,0 0,0-1,1 1,-1 0,1-1,0 1,0-1,0 0,0 0,0 0,1 0,-1 0,1 0,0 0,0-1,0 1,0-1,1 0,-1 0,1 0,-1-1,1 1,0-1,-1 0,1 0,0 0,0 0,0-1,-1 1,1-1,1 0,3-3,-1 1,0-1,1 0,-1-1,-1 1,1-1,0-1,-1 1,0-1,0 0,-1-1,1 1,-1-1,0 0,-1-1,1 1,-1-1,0-1,55-134,1-67,-52 181,-2 0,-2 0,0-1,-2 0,-1 0,-1 0,-2-4,-3 10,-1 5</inkml:trace>
  <inkml:trace contextRef="#ctx0" brushRef="#br0" timeOffset="3967.185">287 1637,'146'-22,"0"6,72 5,-195 10,96-5,599-45,622-164,-1308 210,-3 0,-1 1,1 1,0 1,0 2,1 0,25 5,-31 2</inkml:trace>
  <inkml:trace contextRef="#ctx0" brushRef="#br0" timeOffset="4534.995">1557 1806,'421'-52,"-413"51,1 0,0 1,0 0,0 0,0 1,0 0,0 1,0 0,-1 0,1 1,-1 0,1 0,4 4,-12-4,0 0,-1 0,1 0,-1 0,0 0,0 0,0 0,0 0,0 0,-1 0,1 0,-1 0,0 0,0 0,0 0,0 0,-1 0,1 0,-1-1,1 1,-1-1,0 1,0-1,0 0,-1 0,1 0,0 0,-1 0,0 0,0 2,-220 169,221-171,0-1,-1 1,1-1,0 1,1-1,-1 1,0 0,0 0,1 0,-1 0,1 0,0 1,-1-1,1 0,0 1,0-1,1 1,-1-1,0 1,1-1,0 1,-1-1,1 1,0-1,0 1,1-1,-1 1,0 0,1-1,0 1,-1-1,1 0,0 1,0-1,1 0,-1 1,0-1,1 0,-1 0,1 0,0 0,-1 0,1-1,0 1,2 1,11 4,1 0,0-2,0 0,0 0,0-2,1 0,0-1,-1 0,1-2,0 0,0 0,-1-2,1 0,0-1,-1-1,0 0,0-1,0-1,4-2,69-15,-66 17,-5-1</inkml:trace>
  <inkml:trace contextRef="#ctx0" brushRef="#br0" timeOffset="5890.124">230 367,'-96'327,"56"-161,6 1,8 2,8 0,3 118,16-213,4 0,3 0,3 0,10 32,-12-76,1 0,1 0,1-1,2-1,1 0,1-1,1-1,2 0,0-1,2-1,1-1,0-1,2-1,0-1,2-2,0 0,0-1,4-1,6 3</inkml:trace>
  <inkml:trace contextRef="#ctx0" brushRef="#br0" timeOffset="6388.158">3899 282,'8'2,"-1"1,0 0,-1 1,1-1,0 1,-1 1,0-1,0 1,0 0,-1 0,0 1,1 0,-2-1,1 2,-1-1,0 1,0 1,-1-5,17 33,-1 1,-2 0,-1 1,-3 1,-1 0,-1 0,-3 2,-1-1,-2 1,-1 0,-3 15,0 29,-4 0,-4-1,-4 0,-3 0,-4-1,-4-1,-3-1,-9 14,9-22,-3-2,-3-1,-4-1,-2-1,-3-3,-3-1,-3-2,-39 41,-93 50,146-131</inkml:trace>
  <inkml:trace contextRef="#ctx0" brushRef="#br0" timeOffset="7301.236">5084 1129,'-38'43,"-37"29,-10 2,-1-7,10-14,8-12,11-13,10-11,13-8</inkml:trace>
  <inkml:trace contextRef="#ctx0" brushRef="#br0" timeOffset="7569.532">4464 1158,'81'47,"-2"3,-3 4,-2 3,48 49,-45-44,-75-62,-1-1,1 1,-1-1,0 0,1 0,-1 0,0 0,0 0,0 0,0 0,0 0,0 0,0 0,0-1,0 1,0 0,-1-1,1 1,0 0,-1-1,0 1,1-1,-1 1,0-1,1 1,-1-1,0 0,0 1,0-1,-1 1,1-1,0 1,0-1,-1 1,1-1,-1 1,0 0,1-1,-1 1,0 0,0-1,1 1,-1 0,-1-1,2 2,-47-119,35 93</inkml:trace>
  <inkml:trace contextRef="#ctx0" brushRef="#br0" timeOffset="7756.951">4802 875,'-5'43,"-11"43,-3 17,-2 5,1-6,5-11,0-16,2-12,4-11,-2-5,2-5,1-6,3-4,-3-2,0-2,2-5</inkml:trace>
  <inkml:trace contextRef="#ctx0" brushRef="#br0" timeOffset="13952.954">6129 537,'0'0,"0"19,0 11,0 6,0 0,0 0,4-1,3-3,-1 4,-2 0,0-1,3-7,1-3,-2-1,-1 0,-1 1,-2-4</inkml:trace>
  <inkml:trace contextRef="#ctx0" brushRef="#br0" timeOffset="15789.728">6523 1072,'31'-74,"-22"40,0 9,1 1,1 0,1 1,1 1,1 0,1 0,1 1,1 1,18-17,-34 35,0 0,0 0,0 1,0-1,1 0,-1 1,0-1,1 1,-1-1,1 1,-1 0,1 0,0-1,-1 1,1 0,0 0,0 1,0-1,0 0,0 1,0-1,0 1,0 0,0-1,0 1,0 0,0 0,0 0,0 1,0-1,0 0,0 1,0-1,0 1,0 0,0 0,-1 0,1 0,0 0,0 0,-1 0,1 0,-1 1,1-1,-1 1,2 1,2 5,0 1,0 0,-1 1,0-1,0 1,-1 0,-1 0,1 0,-2 0,1 0,-1 4,0-2,-1-10,0 0,1 0,-1 1,0-1,1 0,-1 0,1-1,0 1,0 0,-1 0,1 0,1 0,-1-1,0 1,0 0,1-1,-1 1,0-1,1 0,0 1,-1-1,1 0,0 0,0 0,-1 0,1 0,0 0,0-1,0 1,0-1,0 1,0-1,0 0,0 0,0 0,0 0,0 0,1 0,-1 0,0-1,0 1,0-1,0 1,-1-1,1 0,0 0,0 0,0 0,-1 0,1 0,0-1,0 0,21-11,-2 0,1-2,-2 0,0-1,15-17,54-41,-81 68,-7 4,0 1,0-1,0 1,0-1,0 1,1 0,-1-1,0 1,1 0,-1 0,1 0,-1 0,1 0,0 0,-1 1,1-1,0 0,0 1,-1 0,1-1,0 1,0 0,0 0,0 0,-1 0,1 0,0 0,0 0,0 1,0-1,-1 1,1 0,0-1,-1 1,1 0,0 0,-1 0,1 0,-1 0,1 0,-1 0,0 1,1 0,22 180,-12-163</inkml:trace>
  <inkml:trace contextRef="#ctx0" brushRef="#br0" timeOffset="16168.509">5818 1525,'533'-82,"591"-110,-852 154,-248 37</inkml:trace>
  <inkml:trace contextRef="#ctx0" brushRef="#br0" timeOffset="16673.708">6072 1779,'-5'28,"-6"39,-1 13,1-3,-2-9,1-12,2-11,4-7,2-7,-3-7,0-4,1 0,1-4</inkml:trace>
  <inkml:trace contextRef="#ctx0" brushRef="#br0" timeOffset="16971.928">6580 1835,'-29'33,"2"2,2 0,0 2,3 0,1 2,2 0,-8 26,25-62,1 0,-1-1,0 1,1 0,-1 0,1 1,0-1,0 0,0 0,1 1,-1-1,1 0,0 1,0-1,0 1,0-1,0 0,1 1,0-1,0 0,-1 0,2 1,-1-1,0 0,1 0,-1 0,1 0,0-1,0 1,0 0,0-1,1 1,-1-1,1 0,-1 0,3 1,8-2,0-1,0 0,-1-1,1-1,0 0,0 0,-1-2,1 1,-1-2,0 0,0 0,-1-1,1 0,-1-1,0 0,-1-1,0 0,0-1,-1 0,0 0,-1-1,1-2,1 1,0 0,-1-1,0-1,-1 0,-1 0,0 0,0-1,-2 0,3-8,-7 18,1-1,-1 1,0-1,0 0,-1 1,1-1,-1 0,0 1,0-1,-1 0,1 1,-1-1,0 1,-1-1,1 1,-1-1,1 1,-1 0,-1-1,1 1,-1 1,1-1,-1 0,0 0,0 1,-1 0,1 0,-1 0,0 0,1 0,-1 1,-1-1,-1 0,-1 0,0 0,0 1,0 0,0 0,0 0,0 1,0 0,-1 1,1 0,0 0,0 0,-1 1,-6 1,-12 5</inkml:trace>
  <inkml:trace contextRef="#ctx0" brushRef="#br0" timeOffset="17292.529">7427 1779,'-51'29,"2"3,0 2,3 2,1 2,-16 19,52-48,1 0,0 1,0 0,1 0,0 1,1 0,0 0,-3 10,8-18,0 0,0-1,0 1,1 0,-1-1,1 1,0 0,0 0,0 0,0-1,0 1,0 0,1 0,0-1,-1 1,1 0,0-1,0 1,0-1,1 1,-1-1,1 0,-1 1,1-1,0 0,0 0,0 0,0 0,0 0,0-1,0 1,1-1,-1 1,0-1,1 0,0 0,-1 0,1 0,0 0,-1-1,3 1,13 3,0-1,1-1,-1-1,1 0,0-2,-1 0,1-1,-1-1,1 0,-1-2,0 0,-1-1,1 0,-1-2,-1 0,1-1,-1 0,1-3,-11 8,0 0,0-1,0 0,0 0,-1 0,0-1,0 1,-1-1,1 0,-1-1,-1 1,1-1,-1 0,0 0,0 0,-1 0,0 0,-1-1,1 1,-1-1,-1 1,1-1,-1 1,-1-1,1 1,-1-1,-1 1,1 0,-1-1,-1 1,1 0,-1 0,0 0,-1 1,-1-3,-62-64,48 55</inkml:trace>
  <inkml:trace contextRef="#ctx0" brushRef="#br0" timeOffset="17674.158">7737 367,'25'4,"-1"1,0 1,-1 1,1 2,-1 0,-1 1,0 1,0 1,-1 1,-1 1,0 1,13 12,-20-13,-1 0,0 0,-2 1,1 1,-2 0,0 0,-1 0,0 1,-2 1,0-1,-1 1,0 0,-2 0,1 7,2 41,-2-1,-3 1,-4 23,3-83,-2 90,-5 0,-3 0,-5-1,-4 0,-4-2,-4 0,-4-2,-4-1,-6 2,9-39,-1-2,-4-2,-1-1,-2-2,-2-2,-2-1,-35 25,43-37</inkml:trace>
  <inkml:trace contextRef="#ctx0" brushRef="#br0" timeOffset="18142.106">5762 537,'-64'127,"6"3,6 2,-1 24,21-64,5 1,3 1,5 1,4 1,4 0,4 1,5 1,4-53,2-1,1 1,3-1,2 0,1-1,3 0,1-1,12 20,-18-41,1-2,1 1,1-2,1 1,0-2,1 0,1 0,1-1,0-1,1-1,1 0,0-1,1-1,0-1,1-1,0 0,19 5,9-2</inkml:trace>
  <inkml:trace contextRef="#ctx0" brushRef="#br0" timeOffset="18622.861">8301 0,'273'65,"-270"-65,0 1,-1-1,1 1,0 0,0-1,0 1,-1 0,1 1,0-1,-1 0,1 1,-1-1,1 1,-1 0,0 0,0 0,0 0,0 0,0 1,0-1,-1 0,1 1,-1-1,0 1,1 0,-1-1,0 1,-1 0,1 0,0 0,-1 0,0 0,1-1,-1 1,0 0,-1 0,1 0,0 0,-1 0,0 0,0 0,0 2,-110 102,110-106,0 0,0 0,0 1,1-1,-1 1,0-1,1 0,-1 1,1-1,-1 1,1 0,0-1,-1 1,1-1,0 1,0-1,0 1,1 0,-1-1,0 1,0-1,1 1,-1-1,1 1,-1-1,1 1,0-1,0 0,-1 1,1-1,0 0,0 0,0 1,1-1,-1 0,0 0,0 0,1 0,-1-1,0 1,1 0,-1 0,1-1,-1 1,1-1,-1 1,1-1,-1 0,1 0,79 16,189-16,-246 4,-5 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27.6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1 339,'396'-69,"-146"35,244-27,-54 54,-257 10,-88-3,257-12,-3-3,-151 11,113-23,15 28,-105 21,61-45,-238 24,136-12,74-24,-112 12,55 5,1-9,167 28,-363-1,0-1,0 1,0 0,0 1,0-1,0 0,0 0,0 1,0-1,0 1,0 0,0-1,0 1,0 0,0 0,-1 0,1 1,0-1,-1 0,1 1,-1-1,1 1,-1-1,0 1,1 1,4 8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32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1 103,'533'17,"36"24,16-13,-180-55,45-5,-338 32,0 5,-1 4,25 9,134 26,-47-22,-161-14,-1-3,1-3,0-2,0-3,0-3,0-3,1-2,181-17,-19 2,64-2,218 27,-230-27,31 0,-86-1,29 1,-117 11,-116 20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1.4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 76,'2'1,"0"0,0 1,0-1,-1 1,1 0,0-1,-1 1,1 0,-1 0,0 0,0 0,0 0,0 0,0 0,0 0,0 1,0-1,-1 0,0 0,1 1,-1-1,0 0,0 1,0-1,0 2,0-1,3 342,-4-278,-3-1,-4 1,-12 55,-28 116,48-212,11-31,-5-9</inkml:trace>
  <inkml:trace contextRef="#ctx0" brushRef="#br0" timeOffset="266.705">53 217,'29'-5,"28"-1,15 0,0-4,-4 0,-7 2,-6 2,-6-3,-3 0,-4 2,-4 2,-4 2,-12 1,-11 6,-6 3</inkml:trace>
  <inkml:trace contextRef="#ctx0" brushRef="#br0" timeOffset="485.008">53 669,'43'0,"34"-5,13-1,1-5,-11-1,-13 3,-14 2,-11 2,-7 3,-11 0</inkml:trace>
  <inkml:trace contextRef="#ctx0" brushRef="#br0" timeOffset="1236.892">1437 584,'-33'10,"0"2,1 2,1 1,0 1,1 1,1 2,1 1,0 1,2 2,0 0,2 2,1 1,1 1,1 0,-11 20,29-43,-1 0,1 0,0 0,0 1,1-1,-1 1,1-1,0 1,1 0,-1 0,1 0,0 0,0 0,0 0,1 0,-1 1,1-1,1 0,-1 0,1 0,0 0,0 0,0 0,1 0,0 0,0 0,0 0,0-1,1 1,-1-1,1 0,1 0,-1 0,0 0,1 0,0-1,0 1,0-1,3 2,1-3,1 1,-1-1,0 0,1-1,0 0,-1 0,1-1,-1 0,1-1,0 0,-1 0,1 0,-1-1,0-1,0 0,0 0,5-2,130-81,-127 76,38-29,-1-1,-3-3,-1-3,-2-1,-2-2,-3-2,36-57,-63 88,-2-1,0-1,-2 0,0-1,-1 0,-2 0,0-1,-2 0,0-1,-2 1,-1-1,0 0,-2 0,-1 0,-1 0,-1 0,-2 0,-4-20,6 39,0 0,0 0,-1 0,0 0,0 0,0 1,-1-1,0 1,0 0,0 0,-1 0,1 1,-1-1,0 1,-1 0,1 1,0-1,-1 1,0 0,0 1,0-1,0 1,0 0,-1 1,1 0,-1 0,1 0,0 0,-1 1,0 0,1 1,0-1,-1 1,-1 1,-8 8,1 2,0-1,1 2,0 0,1 0,1 1,0 1,1 0,1 1,0 0,1 0,0 1,2 0,0 1,1 0,-3 12,2-10,0 1,1-1,2 1,0 0,1 1,1-1,1 1,0-1,2 1,1-1,0 0,2 1,0-1,2-1,0 1,1-1,1 0,1 0,1-1,10 15,-6-14,2 1,0-2,1 0,1-1,1-1,0-1,1 0,1-1,1-2,0 0,1-1,26 17,75 28,-102-52</inkml:trace>
  <inkml:trace contextRef="#ctx0" brushRef="#br0" timeOffset="1487.412">2536 471,'-28'48,"-25"39,-7 11,1-2,6-13,12-16,8-9,10-10,9-8,6-7,5-8</inkml:trace>
  <inkml:trace contextRef="#ctx0" brushRef="#br0" timeOffset="1664.535">2142 527,'28'43,"30"34,9 8,-2-5,-8-12,-7-12,-9-11,-6-13,-4-8,-3-7,-6-2,-1-4,-1-4,2-2,2-3,-3-1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7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65,'-29'17,"1"0,1 2,1 1,0 1,2 1,0 1,2 2,1 0,0 1,-1 5,11-17,1 1,0-1,0 1,2 1,0 0,1 0,0 1,2-1,0 1,0 1,2-1,0 0,1 1,1 0,1 0,0-1,1 1,1 0,1-1,0 0,1 1,1-1,4 8,-7-19,0 0,0 0,0 0,1-1,-1 1,1-1,1 0,-1 0,1 0,0 0,0-1,0 1,0-1,1 0,0 0,0-1,0 1,0-1,1 0,-1-1,1 1,0-1,-1 0,1-1,0 1,0-1,0 0,0-1,1 1,-1-1,0 0,0-1,6-1,-8 0,1-1,-1-1,1 1,-1-1,0 1,-1-1,1 0,0 0,-1-1,0 1,0-1,-1 0,1 0,-1 0,0 0,0 0,0 0,-1 0,0-1,0 1,0 0,-1-1,0 1,0-1,0 1,-1-1,0 1,0 0,0-1,0 1,-1 0,0 0,0 0,0 0,-1 0,0 0,0 1,0-1,-3-2,2 0,0 1,-1-1,0 1,0 0,-1 1,0-1,0 1,0 0,0 0,-1 1,0 0,0 0,0 0,0 1,-1 0,1 1,-1 0,0 0,1 0,-1 1,0 0,0 1,0 0,0 0,0 0,0 1,0 1,0-1,1 1,-1 0,-4 2,-39 26,33-14</inkml:trace>
  <inkml:trace contextRef="#ctx0" brushRef="#br0" timeOffset="350.205">918 290,'-34'13,"1"2,0 1,2 1,0 2,1 1,0 2,2 0,-9 11,33-30,0 0,0 0,0 0,1 0,-1 1,1-1,0 1,0 0,0 0,1 0,-1 0,1 1,0-1,0 1,1-1,-1 1,1 0,0-1,0 1,1 0,-1 0,1 0,0 0,0 0,1-1,-1 1,1 0,0 0,1 0,-1-1,1 1,0-1,0 1,0-1,1 0,2 4,7 0,0 0,0-1,1 0,0-1,0-1,1 0,-1 0,1-2,0 1,0-2,1 0,-1-1,0 0,0-1,1-1,-1 0,0-1,0 0,0-1,0-1,0 0,-1-1,1-1,-1 0,-1 0,7-5,-10 5,0 0,0-1,-1 0,1 0,-1-1,-1 0,0-1,0 1,-1-1,1-1,-2 1,0-1,0 0,-1 0,0-1,0 1,-1-1,-1 0,0 1,0-1,-1 0,-1-1,0 1,0 0,-1 0,-2-9,2 15,1-1,-2 1,1 0,-1-1,1 1,-1 0,-1 0,1 0,-1 1,0-1,0 1,0-1,-1 1,1 0,-1 0,0 1,0-1,-1 1,1-1,-1 2,1-1,-1 0,0 1,0 0,0 0,0 0,0 1,-1 0,-2-1,-4 0,0 0,-1 1,1 0,0 1,-1 1,1 0,-1 0,1 1,0 1,0 0,0 1,-4 2,-11 6,5-2</inkml:trace>
  <inkml:trace contextRef="#ctx0" brushRef="#br0" timeOffset="678.597">1369 290,'-16'16,"0"0,1 1,0 1,2 0,0 1,1 1,1-1,1 2,1 0,1 0,0 0,-1 13,8-30,1-1,-1 1,1-1,0 1,0 0,0-1,0 1,1-1,0 1,-1 0,1-1,1 0,-1 1,0-1,1 0,0 1,-1-1,1 0,1 0,-1 0,0-1,1 1,-1 0,1-1,0 0,0 0,0 1,0-2,0 1,0 0,1-1,-1 1,0-1,1 0,-1 0,1 0,1-1,6 2,0 0,0-2,0 1,1-1,-1-1,0 0,0 0,0-1,0-1,-1 0,9-3,-9 3,0 0,-1-1,1 0,-1 0,0-1,0 0,-1-1,1 0,-1 0,-1-1,1 1,-1-2,0 1,-1-1,0 0,0-1,0 1,-1-1,-1 0,0-1,3-6,-5 9,0-1,-1 1,0-1,0 1,-1-1,0 1,0-1,-1 1,1-1,-2 1,1-1,-1 1,0 0,-1 0,0 0,0 0,0 0,-1 1,0-1,0 1,-1 0,1 0,-1 1,-1-1,1 1,-1 0,0 0,0 1,0 0,-1 0,0 1,1-1,-1 1,0 1,-1-1,1 1,0 1,-1-1,1 1,-1 0,0 1,-17 3</inkml:trace>
  <inkml:trace contextRef="#ctx0" brushRef="#br0" timeOffset="1250.475">1877 122,'-51'71,"3"2,3 2,-11 31,26-10,30-97,0 1,0 0,1-1,-1 1,0 0,0-1,0 1,0 0,1-1,-1 1,0 0,1 0,-1-1,0 1,0 0,1 0,-1 0,0-1,1 1,-1 0,0 0,1 0,-1 0,0 0,1 0,-1 0,1 0,-1-1,0 1,1 1,-1-1,0 0,1 0,-1 0,1 0,-1 0,0 0,1 0,-1 0,0 1,1-1,-1 0,0 0,0 0,1 1,-1-1,0 0,1 0,-1 1,0-1,0 0,0 1,1-1,-1 0,0 1,0-1,0 0,0 1,0-1,1 0,-1 1,0-1,0 0,0 1,0-1,0 1,0-1,23-25,-23 25,140-232,-88 125,-52 107,0 1,0-1,0 1,1-1,-1 1,0-1,0 1,0-1,1 1,-1-1,0 1,0-1,1 0,-1 1,0-1,1 0,-1 1,1-1,-1 0,0 1,1-1,-1 0,1 0,-1 1,1-1,-1 0,1 0,-1 0,1 0,-1 0,1 1,-1-1,1 0,-1 0,1 0,-1 0,1-1,-1 1,1 0,-1 0,1 0,-1 0,1 0,-1-1,1 1,-1 0,0 0,1-1,-1 1,1 0,-1-1,0 1,1 0,-1-1,0 1,1-1,-1 1,0-1,0 1,1-1,-1 1,0 0,0-1,0 0,5 44,-5-27,0 0,1 0,1-1,0 1,1 0,1-1,0 1,1-1,1 0,0-1,1 1,1-1,0 0,1-1,0 0,1-1,6 7,-11-16,0-1,0 1,0-1,0 0,0-1,0 1,0-1,1 0,-1 0,1-1,-1 1,0-1,1 0,-1-1,1 1,-1-1,0 0,1-1,-1 1,0-1,0 0,0 0,0-1,0 1,-1-1,1 0,-1 0,0-1,0 0,0 1,0-1,0 0,-1-1,0 1,0-1,0 1,-1-1,1 0,0-3,14-22,-1-2,-2 1,-1-2,-2 1,1-9,-5 17,27-167,-28 171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6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29,'48'-5,"20"-1,4 0,-6 1,-9 2,-9 1,-9 0,-10 2</inkml:trace>
  <inkml:trace contextRef="#ctx0" brushRef="#br0" timeOffset="247.195">57 255,'38'-10,"33"-2,8-5,-5 0,-9 4,-11 4,-16 3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6:5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0 564,'1'-25,"2"-1,0 0,1 0,2 1,0 0,2 0,1 1,1 0,0 0,2 1,13-18,-13 23,0 0,1 1,2 0,-1 2,2-1,0 2,1 0,3-1,-17 13,-1 1,1-1,0 1,-1 0,1 0,0 0,0 0,0 1,0-1,-1 1,1 0,0-1,0 1,0 1,0-1,0 0,0 1,0-1,0 1,0 0,-1 0,1 0,0 1,-1-1,1 1,-1-1,1 1,-1 0,0 0,1 0,-1 0,0 0,0 0,-1 1,1-1,0 0,-1 1,0 0,1-1,-1 1,0 0,0 0,-1 0,1-1,-1 1,1 0,-1 0,0 2,4 200,-4-204,0 0,-1 0,1 0,0 0,0 0,0 0,0 0,0 0,0 0,0 0,0 0,0 0,0 1,1-1,-1 0,0 0,1 0,-1 0,1 0,-1 0,1-1,-1 1,1 0,0 0,0 0,-1 0,1-1,0 1,0 0,0-1,0 1,-1-1,1 1,0-1,0 1,0-1,0 0,1 1,-1-1,0 0,0 0,0 0,0 0,0 0,0 0,0 0,0 0,0 0,0 0,0-1,0 1,0 0,0-1,0 1,0-1,0 1,0-1,0 1,0-1,0 0,0 1,-1-1,1 0,0 0,151-152,-43 65,-107 87,-1 1,1-1,0 0,0 0,0 1,-1-1,1 1,0 0,0 0,0-1,0 1,0 0,0 0,0 1,-1-1,1 0,0 1,0-1,0 1,0 0,-1-1,1 1,0 0,-1 0,1 0,-1 0,1 0,-1 1,1-1,-1 0,0 1,0-1,1 1,-1-1,0 1,0 0,-1-1,1 1,0 0,0 0,-1-1,1 1,-1 0,0 0,0 0,1 0,-1 0,0-1,-1 1,1 0,0 0,0 0,-1 0,1 0,-1-1,0 1,1 0,-1 0,0-1,-1 2,-16 118,22-103</inkml:trace>
  <inkml:trace contextRef="#ctx0" brushRef="#br0" timeOffset="538.348">1101 0,'-26'35,"-18"22,2 1,4 3,-3 8,18 3,23-70,0-1,0 1,0 0,0 0,0-1,0 1,0 0,0 0,1-1,-1 1,1 0,-1-1,1 1,0-1,-1 1,1-1,0 1,0-1,0 1,0-1,1 0,-1 0,0 1,0-1,1 0,-1 0,1 0,-1 0,1-1,-1 1,1 0,-1-1,1 1,0-1,-1 1,1-1,0 0,0 1,0-1,8-2,0-1,0 0,0 0,-1-1,1 0,-1-1,0 0,0 0,0-1,-1 0,0-1,0 0,0 0,-1 0,0-1,-1 0,0-1,0 1,2-6,-8 14,87-137,-87 136,0 0,0 0,1-1,-1 1,0 0,1 0,-1 0,1-1,-1 1,1 0,-1 0,1 0,0 0,-1 0,1 0,0 0,0 0,0 0,0 0,0 1,0-1,0 0,0 0,0 1,0-1,1 1,-1-1,0 1,0 0,1-1,-1 1,0 0,0 0,1 0,-1 0,0 0,0 0,1 0,-1 0,0 1,0-1,1 0,-1 1,0-1,0 1,0-1,0 1,1 0,-1-1,0 1,0 0,-1 0,1 0,0 0,0 0,0 0,0 0,-1 0,1 0,0 0,-1 0,1 0,-1 1,0-1,1 0,-1 0,0 1,7 161,-9-107,-3 33,-5 0,-3 0,-4-1,-12 25,26-99,0 0,-1 0,-1 0,-1 0,0-1,0 0,-1-1,-1 1,0-1,-1-1,0 1,-6 4,12-14,1-1,-1 1,0-1,0 1,0-1,0 0,0 0,0 0,0-1,0 1,-1-1,1 1,0-1,0 0,0 0,0-1,-1 1,1-1,0 1,0-1,0 0,0 0,0-1,0 1,0 0,1-1,-1 0,0 0,1 0,-1 0,1 0,0 0,0 0,0-1,0 1,0-1,0 0,0 1,1-1,0 0,-1 0,1 0,0 0,1 0,-1 0,0-1,1 1,0 0,0-3,-1-18,1 0,2 0,0 0,2 1,0-1,1 1,2 0,1 0,0 1,1 0,2 0,0 1,2 1,0 0,1 0,7-7,-9 9,18-26,-19 26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1,'-121'147,"53"-62,-2-3,-5-3,-46 36,102-93,39-12,295-14,-265 14,35-1,-82-11,1-1,-1 0,0 0,0 0,-1-1,1 1,-1-1,1 0,-1 1,0-1,-1 0,1 0,-1 0,1 0,-1-1,0 1,-1 0,1 0,-1-1,0 1,0 0,0-1,-1 1,1 0,-1 0,0-1,0 1,-1 0,1 0,-1 0,0 0,0 0,-3-22,-1 0,-1 0,-1 1,-1 0,-2 0,0 1,-1 0,-2 1,0 1,-14-15,-75-74,92 97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0,3-1,1-2,-1-1,0-1,-2 0,-1-1,-1 0,-1-1,1 1,-2 0,1 0,-5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6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1,'39'0,"21"0,7 0,-5 0,-7 0,-8 0,-12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57,'-29'39,"-14"21,-5 6,1-3,4-8,9-9,6-6,2-6,6-5,2-6,3-2,1-5,1-6</inkml:trace>
  <inkml:trace contextRef="#ctx0" brushRef="#br0" timeOffset="316.705">12 1,'5'24,"15"27,5 9,3 1,1-7,1-7,-4-7,-3-5,0-9,-4-4,0-1,1-4,-3 0,1-3,-3 1,1-2,-2 1,-4-1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8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1,'-11'260,"-25"17,30-227,1 1,3 0,3 0,1 3,-2-51,0 0,0 0,0 1,1-1,-1 0,1 0,0 1,0-1,0 0,0 0,1 0,-1 0,1 0,0 0,0-1,0 1,0-1,0 1,0-1,1 0,-1 0,3 2,5-7,-3-5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5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29,'39'0,"26"-5,8-1,-5 0,-8 1,-10 2,-8 1,-7 1,-10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0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18,'43'0,"29"-5,7-1,-10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8.4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512 453,'-23'-32,"-2"1,0 2,-2 0,-1 2,-2 1,0 1,-2 2,-18-10,45 29,-1 0,0 1,0 0,-1 0,1 0,-1 1,1 0,-1 0,0 1,1 0,-1 0,0 1,0-1,0 1,0 1,0 0,1 0,-1 0,0 1,0-1,1 2,0-1,-1 1,1 0,0 0,0 1,0-1,-2 4,2 1,0 0,0 0,1 1,0 0,1 0,0 1,1-1,0 1,0-1,1 1,0 0,0 0,1 0,1 0,0 1,0-1,1 0,0 0,3 9,67 188,-60-180,75 160,-41-94,-4 1,-4 2,15 68,-36-93,-3 0,-3 1,-3 0,-2 51,-4-108,-1 0,0 0,-1 0,-1-1,0 1,-1 0,0-1,-1 0,-1 0,-1 0,1 0,-2-1,0 0,-1 0,0-1,-1 0,0 0,-1-1,0 0,-1-1,-5 4,5-8,0-1,0 0,0 0,-1-1,0-1,0 0,0-1,0 0,0-1,0 0,0-1,-1 0,1-1,0 0,0-1,-11-3,20 5,0-1,0 0,1 0,-1 0,0 0,1 0,-1-1,1 1,0-1,-1 1,1-1,0 0,0 0,0 0,0 0,0 0,0-1,1 1,-1 0,1-1,0 1,0-1,-1 0,2 1,-1-1,0 0,0 0,1 1,0-1,-1 0,1 0,0 0,1 0,-1 0,0 1,1-1,0 0,-1 0,1 1,0-1,0 0,1 1,-1-1,0 1,1-1,9-15</inkml:trace>
  <inkml:trace contextRef="#ctx0" brushRef="#br0" timeOffset="585.958">793 1695,'-14'28,"-10"20,0 6,3-1,1-10,4-7,4-5,0-8,1-3,4 0,-3-3,0-5</inkml:trace>
  <inkml:trace contextRef="#ctx0" brushRef="#br0" timeOffset="832.088">568 1722,'14'15,"10"19,1 8,1-3,-5-3,-5-3,0-2,-4-2,-4-1,3 0,-2 0,3-5,-1-2,3-4,-1-5</inkml:trace>
  <inkml:trace contextRef="#ctx0" brushRef="#br0" timeOffset="1066.764">1076 1920,'-5'34,"-2"20,1 1</inkml:trace>
  <inkml:trace contextRef="#ctx0" brushRef="#br0" timeOffset="1537.901">1019 57,'-4'15,"-12"18,-3 9,2 3,-1-3,2-3,5-3,3-3,3-3,-1-6,-1-2,1-1,-3-3,0 0,1-4</inkml:trace>
  <inkml:trace contextRef="#ctx0" brushRef="#br0" timeOffset="1781.999">793 1,'0'19,"10"11,8 6,5-4,4-2,2-7,1-2,1-4,-6-1,-2-3,0-4,0-3,-3-2</inkml:trace>
  <inkml:trace contextRef="#ctx0" brushRef="#br0" timeOffset="2132.051">1217 284,'21'-7,"-8"2,1 1,0 0,0 1,0 1,1 0,-1 1,0 0,1 1,7 1,-21 0,1-1,-1 0,1 0,0 1,-1-1,1 1,-1-1,1 1,-1 0,0 0,1-1,-1 1,0 0,1 0,-1 0,0 1,0-1,0 0,0 0,0 1,0-1,0 0,-1 1,1-1,0 1,-1-1,1 1,-1-1,0 1,1-1,-1 1,0 0,0-1,0 1,0-1,0 1,0 0,-1-1,1 1,0-1,-1 1,1-1,-1 2,-34 69,28-61,-34 98,40-105,1-1,-1 0,1 0,0 1,1-1,-1 0,0 0,1 1,0-1,0 0,0 0,0 0,0 0,1 0,-1 0,1 0,0-1,0 1,0 0,0-1,0 0,1 1,-1-1,1 0,-1 0,1 0,0-1,0 1,-1-1,1 1,1-1,-1 0,0 0,0 0,46 7,-26-7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2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160 143,'-29'45,"2"3,2 0,2 1,2 1,-1 13,20-60,0 1,0 0,1 0,0 0,-1 0,2 1,-1-1,0 0,1 0,0 1,0-1,0 0,0 0,1 1,-1-1,1 0,1 0,-1 0,0 0,1 0,0 0,0 0,0 0,0-1,1 1,-1-1,1 0,0 1,0-1,0 0,0-1,1 1,-1-1,1 1,-1-1,1 0,0 0,4 1,3-3,0-1,1 0,-1 0,0-1,0 0,0-1,-1 0,1-1,-1 0,1-1,-1 0,-1 0,1-1,-1-1,0 0,0 0,-1 0,0-1,0 0,-1-1,0 0,-1 0,5-8,-2 2,0-1,-1 1,-1-2,0 1,-1-1,-1 0,-1 0,-1-1,0 1,-1-1,0 1,-2-1,0 0,-2-6,2 21,0 0,0 0,0 1,-1-1,1 0,-1 0,1 1,-1-1,0 0,0 1,-1-1,1 1,0 0,-1-1,1 1,-1 0,0 0,0 0,0 0,0 0,0 0,0 0,-1 1,1-1,0 1,-1 0,1-1,-1 1,0 0,1 1,-1-1,0 0,-2 0,-16 1</inkml:trace>
  <inkml:trace contextRef="#ctx0" brushRef="#br0" timeOffset="348.099">669 1,'-2'1,"0"0,0 1,1-1,-1 1,0 0,1-1,-1 1,1 0,-1 0,1 0,0 0,0 0,0 0,0 1,0-1,0 0,1 0,-1 1,1-1,-1 0,1 1,0-1,0 0,0 1,1 0,-2 0,-12 310,-22-190,29-104</inkml:trace>
  <inkml:trace contextRef="#ctx0" brushRef="#br0" timeOffset="1118.178">923 537,'208'-302,"-171"259,-25 75,-14 24,7 54,-4-109,-1 1,1 0,0-1,0 1,0-1,0 1,0-1,0 1,1-1,-1 1,0-1,1 0,-1 0,1 0,-1 0,1 0,-1 0,1 0,0-1,0 1,-1 0,1-1,0 0,0 1,-1-1,1 0,0 0,0 0,0 0,0 0,-1 0,1-1,0 1,0-1,0 1,-1-1,1 1,0-1,-1 0,2-1,67-39,-10-5,1 3,3 3,66-31,-129 69,1 1,0-1,0 1,-1 0,1 0,0 0,0 0,0 0,0 0,0 0,0 0,0 1,0-1,1 1,-1 0,0 0,0-1,0 1,0 1,1-1,-1 0,0 0,0 1,0-1,0 1,0 0,0 0,0 0,0 0,0 0,0 0,0 0,0 0,-1 1,1-1,-1 1,1-1,-1 1,1 0,-1 0,0 0,0-1,0 1,0 0,0 0,0 0,-1 1,1-1,-1 0,1 8,-1 1,0-1,-1 0,0 0,-1 0,0 0,0 0,-1 0,0 0,-1-1,0 0,-2 3,-24 90,30-97,1 0,-1 0,1 0,0 0,0 0,1 0,-1-1,1 1,0 0,0-1,1 1,-1-1,1 0,0 0,0 0,1 0,-1-1,1 1,2 1,8 6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1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60,'-17'28,"0"1,3 1,0 1,2 0,1 0,1 2,2-1,2 1,1 0,1 0,2 1,1-29,0-1,1 1,0-1,0 1,0-1,1 1,0-1,0 1,0-1,0 0,0 1,1-1,0 0,0 0,0 0,1 0,-1 0,1-1,0 1,0-1,0 1,0-1,0 0,1 0,0-1,-1 1,1-1,0 0,0 0,1 0,-1 0,0-1,1 0,-1 1,0-2,1 1,-1 0,1-1,-1 0,1 0,3-1,9-4,0-1,-1-1,0 0,0-1,0-1,-1-1,0 0,-1-1,0 0,-1-1,-1-1,8-8,-7 6,-1-1,0 0,-1-1,-1-1,-1 0,0 0,-1 0,-1-1,-1 0,0-1,-2 1,0-1,-1 0,-1 0,-1 0,-1-1,-1 16,0-1,0 1,0-1,-1 1,0 0,0 0,0 0,-1 0,0 0,1 0,-2 1,1-1,-1 1,1 0,-1 0,0 0,0 0,-1 1,1 0,-1 0,0 0,0 0,0 1,0 0,0 0,0 0,-1 1,1-1,0 1,-1 1,1-1,-1 1,0 0,1 0,-1 0,1 1,-1 0,1 0,0 1,-1-1,1 1,0 0,0 0,0 1,-4 2,-21 11,3 1</inkml:trace>
  <inkml:trace contextRef="#ctx0" brushRef="#br0" timeOffset="283.402">686 370,'0'19,"0"11,0 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0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 5,'-17'-2,"-1"1,1 0,0 1,-1 0,1 2,0 0,0 1,0 1,0 0,0 2,1-1,0 2,0 0,1 1,0 1,0 0,-9 8,19-11,0 0,0 1,1-1,0 1,0 0,0 0,1 0,0 1,0-1,1 1,0-1,1 1,-1 0,1 0,1 0,0 0,0-1,0 1,1 0,0 0,1 0,-1 0,2-1,-1 1,1-1,0 0,1 0,-1 0,1 0,1 0,-1-1,1 0,0 0,1 0,-1 0,1-1,1 0,-1 0,0-1,1 0,0 0,137 4,-119-9</inkml:trace>
  <inkml:trace contextRef="#ctx0" brushRef="#br0" timeOffset="511.89">496 429,'83'-76,"-4"-3,23-34,-56 62,-2 12,-44 39,1-1,0 0,0 1,0-1,0 1,0-1,0 1,0-1,0 1,0 0,0 0,0-1,0 1,0 0,0 0,0 0,0 0,0 0,0 0,0 1,0-1,0 0,0 0,0 1,0-1,0 0,0 1,0-1,-1 1,1 0,0-1,0 1,0 0,-1-1,1 1,0 0,-1 0,1-1,0 1,-1 0,1 0,-1 0,1 0,-1 0,0 0,1 0,-1 0,0 0,0 0,0 1,6 34,-6-33,0 0,0 0,0 1,0-1,1 0,-1 0,1 0,0 0,0 0,0 0,0 0,1 0,-1 0,1 0,-1-1,1 1,0-1,0 1,0-1,1 0,-1 1,0-1,1 0,-1-1,1 1,0 0,0-1,0 0,-1 1,1-1,1 0,4-1,-1 0,1 0,-1-1,1 1,-1-2,1 1,-1-1,0-1,1 1,-1-1,-1 0,1-1,0 1,-1-1,0-1,0 1,0-1,2-2,28-17,104-50,-139 73,0 0,1 1,-1-1,1 0,-1 1,1-1,-1 1,1 0,-1-1,1 1,-1 0,1 0,0 0,-1 0,1 0,-1 0,1 1,-1-1,1 0,-1 1,1 0,-1-1,1 1,-1 0,1-1,-1 1,0 0,0 0,1 0,-1 0,0 0,0 0,0 1,0-1,0 0,0 1,-1-1,1 0,0 1,-1-1,9 71,-6-23,7-30,1-6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19.8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60,'80'-19,"2"4,-1 3,2 4,-1 3,1 4,-1 4,33 7,1206 103,-691-76,256-26,-562-13,1040 2,-935-29,-303 8,-56 35,-62-10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7:28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536 272,'65'-4,"-1"-2,0-3,-1-3,52-17,-72 18,-1-1,0-3,-1-1,-1-2,0-2,-1-2,-2-1,0-2,27-24,-85 91,-30 43,4 3,3 1,5 2,3 2,5 1,3 1,5 2,1 19,6 13,6 0,5 72,5-129,-1-71,1 0,-1-1,0 1,1-1,-1 1,0-1,0 0,1 1,-1-1,0 0,0 1,0-1,1 0,-1 0,0 0,0 0,0 0,0 0,0 0,1 0,-1 0,0 0,0 0,0 0,0-1,1 1,-1 0,0-1,0 1,1-1,-1 1,0-1,0 1,1-1,-1 1,1-1,-1 1,0-1,1 0,-1 1,1-1,0 0,-1 0,1 0,-1 1,1-1,0 0,0 0,-1 0,1 1,0-1,0 0,0 0,0 0,-4-4,-73-90,58 66,-3 1,0 1,-2 1,0 1,-2 1,-1 1,0 2,-2 1,-21-11,41 25,0 2,-1-1,0 2,1-1,-1 1,0 1,-1 0,1 0,0 1,-1 0,1 1,0 0,-1 0,1 1,0 1,-1 0,1 0,0 1,0 0,1 1,-1 0,1 0,0 1,-8 6,8-7,1 1,0 0,1 1,-1-1,1 2,0-1,1 1,-1 0,1 0,1 0,-1 1,1 0,1 0,-1 1,1-1,1 1,0 0,-1 5,4-11,0 0,1 0,0 0,0 0,0-1,0 1,0 0,0-1,1 1,-1-1,1 1,0-1,0 0,0 1,0-1,0 0,0-1,0 1,1 0,-1 0,1-1,-1 0,1 1,0-1,-1 0,1 0,0 0,0-1,0 1,0-1,0 0,2 1,19 2</inkml:trace>
  <inkml:trace contextRef="#ctx0" brushRef="#br0" timeOffset="530.072">565 808,'48'-14,"45"-10,15-1,0 4,-9 1,-12 4,-16 4,-10 5,-11 3,-9 2,-12-3,-6-1,-11 6,-8 2</inkml:trace>
  <inkml:trace contextRef="#ctx0" brushRef="#br0" timeOffset="744.926">1468 837,'-15'38,"-4"23,-4 5,2-4,5-7,5-8,4-8,8-10,4-10</inkml:trace>
  <inkml:trace contextRef="#ctx0" brushRef="#br0" timeOffset="927.93">1609 357,'0'0</inkml:trace>
  <inkml:trace contextRef="#ctx0" brushRef="#br0" timeOffset="1328.677">1723 1204,'221'-325,"-157"249,-64 76,1-1,-1 1,1-1,0 0,-1 1,1-1,-1 1,1 0,0-1,-1 1,1-1,0 1,-1 0,1 0,0-1,0 1,-1 0,1 0,0 0,0 0,-1 0,1 0,0 0,0 0,-1 0,1 0,0 0,0 0,-1 1,1-1,0 0,0 1,-1-1,1 0,0 1,-1-1,1 1,-1-1,1 1,-1-1,1 1,-1-1,1 1,-1 0,1-1,-1 1,0 0,1-1,-1 1,0 0,1 0,-1-1,0 1,0 0,0 0,0-1,0 1,0 0,0 0,0-1,0 1,1 56,-1-51,-1-3,7 92,-6-92,1 0,-1-1,1 1,0-1,0 1,0-1,0 0,1 1,-1-1,0 0,1 0,0 0,-1 0,1 0,0 0,0 0,0-1,0 1,1-1,-1 1,0-1,1 0,-1 0,0 0,1 0,-1 0,1-1,0 1,-1-1,1 0,0 0,-1 0,1 0,2 0,6-3,0-1,0 0,0 0,-1-1,1 0,-1-1,-1 0,1-1,-1 0,0-1,0 1,-1-2,1-1,56-102,-56 92</inkml:trace>
  <inkml:trace contextRef="#ctx0" brushRef="#br0" timeOffset="1728.599">2625 724,'-22'17,"2"1,0 0,1 2,1 1,0 0,2 1,0 0,2 2,1 0,0 0,-6 22,18-43,-1 1,2 0,-1 0,0 0,1 0,0-1,-1 1,2 0,-1 0,0 0,1 0,0 0,-1 0,2-1,-1 1,0 0,1-1,0 1,-1-1,1 0,1 1,-1-1,0 0,1 0,0 0,-1-1,1 1,0-1,1 1,-1-1,0 0,1 0,-1 0,1-1,-1 1,1-1,0 0,0 0,-1 0,1-1,0 1,0-1,0 0,0 0,0 0,0-1,0 1,-1-1,1 0,0 0,0-1,21-6,0-1,-1-1,0-1,0-2,-1 0,-1-1,-1-2,0 0,-1-1,0-1,-2-1,0 0,-1-2,-1 0,-1 0,-1-2,-1 0,5-13,-7 14,-1-1,-1-1,-2 1,0-1,-1 0,-2-1,0 1,-2-1,0 0,-2 1,-1-1,-2-12,2 28,0 0,-1 0,-1 0,1 0,-1 1,-1-1,1 1,-2 0,1 0,-1 0,0 0,-1 1,-3-4,6 8,0-1,0 1,0 0,0 0,-1 1,0-1,1 1,-1 0,0 0,0 0,0 0,-1 1,1-1,0 1,0 0,-1 1,1-1,-1 1,1 0,-1 0,1 0,0 0,-1 1,1 0,0 0,-1 0,1 0,-3 2,-7 6,0 0,0 1,1 1,0 0,1 0,0 2,1-1,1 2,0-1,0 1,1 1,1 0,1 0,0 0,1 1,1 0,0 0,1 1,1-1,-1 6,2-7,1 0,0 0,1 0,1 0,0 0,1 0,0-1,1 1,1-1,0 1,1-1,1 0,0-1,1 1,1-1,0 0,0-1,1 0,1-1,0 1,0-2,1 0,11 11,1-2,0-1,2-1,0-1,0-1,2-1,0-2,0 0,1-2,20 4,-19-7</inkml:trace>
  <inkml:trace contextRef="#ctx0" brushRef="#br0" timeOffset="9416.378">1 1571,'214'-35,"82"1,29 16,128 15,130-3,605-74,-235 29,-520 77,-134 28,-250-54,-31-5</inkml:trace>
  <inkml:trace contextRef="#ctx0" brushRef="#br0" timeOffset="24106.116">4149 187,'12'-27,"-12"27,0 1,0-1,0 0,0 1,0-1,0 1,0-1,0 0,0 1,0-1,0 0,0 1,0-1,0 0,0 0,0 1,1-1,-1 0,0 1,0-1,0 0,1 0,-1 1,0-1,0 0,1 0,-1 1,0-1,1 0,-1 0,0 0,0 0,1 0,-1 1,0-1,1 0,-1 0,0 0,1 0,-1 0,0 0,1 0,-1 0,1 0,-1 0,0 0,1 0,-1-1,0 1,0 0,1 0,-1 0,0 0,1 0,-1-1,0 1,0 0,1 0,-1-1,0 1,3 246,-4 34,-13-195,1 49,17-128,2-6</inkml:trace>
  <inkml:trace contextRef="#ctx0" brushRef="#br0" timeOffset="24540.81">4460 328,'-189'190,"189"-190,-2 1,1-1,-1 1,0 0,1-1,0 1,-1 0,1 0,-1 0,1 0,0 0,0 0,-1 0,1 1,0-1,0 0,0 1,0-1,1 1,-1-1,0 1,1-1,-1 1,1-1,-1 1,1 0,0-1,-1 1,1 0,0-1,0 1,0 0,1-1,-1 1,0-1,1 1,-1 0,1-1,-1 1,1-1,0 1,-1-1,1 1,0-1,0 1,0-1,0 0,0 0,1 0,-1 1,1-1,41 4,-39-6,0 1,0-1,0 1,0 0,0 1,0-1,0 0,-1 1,1 0,0 0,0 0,0 1,-1-1,1 1,-1 0,1 0,-1 0,0 0,0 1,0 0,0-1,0 1,0 0,-1 0,1 0,-1 1,0-1,0 0,0 3,2 12,-1 0,-1 1,-1-1,0 1,-2 0,0-1,-4 17,-6 7,2 28,10-69,1 1,0-1,0 0,0 0,0 0,0 0,0 0,0 0,0 0,0-1,0 1,0-1,0 0,1 1,-1-1,0 0,0 0,0-1,0 1,1 0,-1-1,0 1,0-1,0 0,0 0,0 1,0-1,0-1,0 1,0 0,-1 0,1-1,0 1,0-2,22-12</inkml:trace>
  <inkml:trace contextRef="#ctx0" brushRef="#br0" timeOffset="25071.291">5024 413,'5'5,"-4"1,-1 5,-1-4,4-4,-2-2,-3 3,-4 7,-3 0</inkml:trace>
  <inkml:trace contextRef="#ctx0" brushRef="#br0" timeOffset="25484.562">5053 837,'0'-5,"0"3,-5 3,3 0,-2 0,-2 5,-3 2,-1 3,-4 1,7-2,3-8,2-4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1,'29'5,"19"1,6 0,-1-1,-5-2,-6-1,-10-5,-6-3,-2 0,0 1,-5 1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1,'43'9,"24"-1,6-2,-6-2,-9-2,-9-2,-13-4,-13-3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0 410,'76'-135,"-51"97,2 1,1 1,2 1,16-14,-44 47,0-1,-1 1,2-1,-1 1,0 0,0 0,1 0,-1 0,1 0,0 0,-1 1,1-1,0 1,0 0,0 0,0 0,0 0,0 0,0 1,1 0,-1-1,0 1,0 0,0 0,0 1,1-1,-1 1,0 0,0-1,0 1,0 0,0 1,0-1,-1 1,1-1,0 1,-1 0,1 0,-1 0,1 0,-1 0,0 1,0-1,0 1,0-1,-1 1,1 0,-1 0,1-1,-1 1,0 0,0 1,4 20,26 63,-30-85,1 0,-1 0,1 0,-1 0,1-1,0 1,0-1,0 1,0-1,0 0,0 1,0-1,0 0,0 0,1-1,-1 1,0 0,1-1,-1 0,0 1,1-1,-1 0,1 0,-1 0,0 0,1-1,-1 1,1-1,-1 0,0 1,0-1,1 0,-1 0,0 0,0-1,0 1,16-10,0 0,-1-1,0-1,-1 0,0-2,-1 0,2-5,89-73,-98 88,-7 3,-1 1,1 0,0 0,0 0,0-1,0 1,0 0,1 0,-1 0,0 1,0-1,1 0,-1 0,0 1,1-1,-1 1,1-1,-1 1,1-1,-1 1,1 0,-1 0,1 0,-1 0,1 0,-1 0,1 0,-1 1,1-1,-1 0,1 1,-1-1,0 1,1-1,-1 1,0 0,1 0,-1 0,0 0,0 0,0 0,0 0,0 0,0 0,0 0,0 0,0 1,0 0,5 130,-7-106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1,'-63'34,"1"3,2 3,-9 11,61-46,-1 1,0 1,0-1,0 1,1 1,0 0,1 0,0 0,0 1,0 0,1 0,1 1,-3 4,8-12,-1-1,1 0,0 1,0-1,0 0,0 1,0-1,0 0,0 1,0-1,1 0,-1 1,0-1,1 0,-1 1,1-1,-1 0,1 0,0 0,0 0,-1 1,1-1,0 0,0 0,0-1,0 1,0 0,0 0,1 0,-1-1,0 1,0 0,0-1,1 1,-1-1,0 0,1 1,-1-1,0 0,1 0,-1 0,0 0,1 0,63 1,-28-7,0-3,0-1,-1-2,0-1,-1-2,0-1,1-4,83-34,-117 52,-1 1,1 0,0-1,0 1,0 0,0 0,0 0,0 0,0 1,0-1,1 0,-1 1,0 0,0-1,1 1,-1 0,0 0,0 0,1 1,-1-1,0 0,0 1,0-1,0 1,1 0,-1 0,0 0,0 0,0 0,-1 0,1 1,0-1,0 1,-1-1,1 1,-1-1,1 1,-1 0,0 0,1 0,-1 0,0 0,0 0,-1 0,1 0,0 0,-1 0,1 1,-1 0,2 62,-3-59,0 1,0-1,1 0,0 0,0 0,0 0,1 0,0 1,0-1,0 0,1 0,0-1,0 1,1 0,-1-1,1 1,0-1,1 0,-1 0,1 0,0 0,0-1,1 0,3 4,44 12,-27-15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1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58,'-1'404,"-5"-346,-2 0,-3-1,-2 0,-7 13,16-53,5-27</inkml:trace>
  <inkml:trace contextRef="#ctx0" brushRef="#br0" timeOffset="615.296">64 30,'34'0,"29"-5,10-1,-3 0,-9 1,-10 1,-8 2,-8 1,-13 0,-17 1,-8 5,-9 2,-1 0</inkml:trace>
  <inkml:trace contextRef="#ctx0" brushRef="#br0" timeOffset="931.977">35 312,'39'0,"16"0,5 0,-3 0,-7 0,-12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4.2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492 340,'-14'-2,"1"1,-1 0,0 2,0-1,0 2,1 0,-1 0,0 1,-5 3,1-2,-21 6,1 1,0 2,1 1,1 2,1 2,0 1,-30 22,66-41,0 0,0 1,0-1,0 0,-1 0,1 1,0-1,0 0,0 1,-1-1,1 1,0-1,0 1,-1-1,1 1,-1-1,1 1,0 0,-1-1,1 1,-1 0,0 0,1-1,-1 1,1 0,-1 0,0 0,0 0,0-1,1 1,-1 0,0 0,0 0,0 0,0 0,0-1,-1 1,1 0,0 0,0 0,0 0,-1 0,1-1,0 1,-1 0,1 0,-1-1,1 1,-1 0,1-1,-1 1,0 0,1-1,-1 1,0-1,1 1,-1-1,0 1,0-1,1 0,-1 1,0-1,0 0,0 0,0 1,1-1,-2 0,228 0,-189-1,-25-1,1 1,-1 0,0 1,0 1,1 0,-1 0,0 1,0 1,0 0,0 1,-1 0,8 3,-18-5,1 0,0-1,0 1,-1 0,1 0,-1 0,0 0,1 0,-1 0,0 0,0 0,0 0,-1 1,1-1,0 0,-1 1,0-1,1 0,-1 1,0-1,0 1,0-1,-1 0,1 1,0-1,-1 0,0 1,0-1,1 0,-1 0,0 1,-1-1,1 0,0 0,-1 0,0 0,-57 73,58-74,-284 263,268-246,-53 68,69-83,0-1,-1 1,1-1,0 1,1-1,-1 1,0 0,1 0,-1-1,1 1,0 0,0 0,0-1,0 1,1 0,-1 0,1-1,-1 1,1 0,0-1,0 1,0-1,1 1,-1-1,0 1,1-1,0 0,-1 0,1 0,0 0,0 0,0 0,1 0,-1-1,0 1,1-1,8 5,1-2,0 1,0-2,0 1,0-2,0 0,1 0,-1-1,1 0,-1-1,1-1,-1 0,1-1,-1 0,0-1,1 0,-1-1,-1 0,1-1,-1 0,0-1,0 0,0-1,-1 0,0-1,3-3,65-52,-60 44</inkml:trace>
  <inkml:trace contextRef="#ctx0" brushRef="#br0" timeOffset="282.017">294 0,'20'66,"-3"0,-3 0,-3 2,-2-1,-3 9,-1 21,-4 1,-5 0,-4 11,-25 268,31-359,-2 1,1 0,1 0,1 0,0 1,2-1,0 1,1-1,1 0,0 0,2 0,0 0,1-1,8 16,-1-17,0-5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4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1,'13'94,"-4"0,-4 1,-5 31,-25 99,-7-37,20-151,8-25,15-28,-1-1,0-1</inkml:trace>
  <inkml:trace contextRef="#ctx0" brushRef="#br0" timeOffset="366.905">470 198,'-367'278,"366"-278,-43 44,43-43,1 0,-1 0,0 0,1 0,-1 0,0 0,1 0,-1 0,1 0,0 0,-1 0,1 0,0 0,0 0,0 1,0-1,0 0,0 0,0 0,0 0,0 1,0-1,1 0,-1 0,0 0,1 0,-1 0,1 0,-1 0,1 0,0 0,-1 0,1 0,0 0,0 0,-1-1,1 1,0 0,0 0,0-1,0 1,0-1,0 1,0-1,0 1,0-1,1 0,-1 1,124 23,-113-24,0 1,-1-1,1 2,0 0,-1 0,1 1,-1 0,0 1,0 1,0 0,-1 0,1 1,-1 0,-1 0,10 9,-16-10,1 0,0 0,-1 0,0 1,-1 0,1 0,-1-1,0 1,0 1,-1-1,0 0,0 0,0 2,10 40,10-23,-11-24</inkml:trace>
  <inkml:trace contextRef="#ctx0" brushRef="#br0" timeOffset="647.592">1035 340,'-20'34,"-15"25,-2 7,0-2,2-8,7-8,4-13,5-7,1-3,0-2,-3 0,-3 2,-1-5,3-4</inkml:trace>
  <inkml:trace contextRef="#ctx0" brushRef="#br0" timeOffset="967.023">752 368,'35'35,"-1"2,-1 1,-3 2,16 26,65 158,-49-176,-52-46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08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1 368,'167'-26,"63"-5,-147 31,-58 0</inkml:trace>
  <inkml:trace contextRef="#ctx0" brushRef="#br0" timeOffset="247.944">114 566,'33'-5,"31"-6,9-2,-3-3,-9 2,-10 2,-8 4,-12 3</inkml:trace>
  <inkml:trace contextRef="#ctx0" brushRef="#br0" timeOffset="5199.009">481 86,'-98'-86,"117"116,12 2,2-1,1-1,1-2,29 17,78 64,-129-98,36 49,-50-56,-1 0,0-1,0 1,-1-1,1 1,-1-1,0 0,1 0,-1 0,-1 0,1 0,0-1,-1 1,1-1,-1 0,-1 0,-3 4,-196 164,112-81,84-72,5-4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16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97,'9'-5,"9"-1,5 0,5 1,1 2,1 1,0 1,0-5,0 0,-2 0,1 1,-1 2,1 1,-1-4,0-1,-9 1,-14 7,-6 2</inkml:trace>
  <inkml:trace contextRef="#ctx0" brushRef="#br0" timeOffset="252.698">29 323,'39'-5,"17"-6,4-1,-4 1,-6 2,-12 4</inkml:trace>
  <inkml:trace contextRef="#ctx0" brushRef="#br0" timeOffset="1051.532">566 464,'3'-29,"1"1,1-1,1 1,2 0,1 0,6-11,-10 25,1-8,2 0,1 1,0 0,2 0,0 1,2 1,0 0,1 1,0 0,2 1,-15 15,0 1,0-1,0 1,0-1,0 1,0 0,0-1,0 1,1 0,-1 0,1 0,-1 0,1 0,-1 1,1-1,-1 0,1 1,-1-1,1 1,0-1,-1 1,1 0,0 0,0-1,-1 1,1 1,0-1,0 0,-1 0,1 1,0-1,-1 1,1-1,-1 1,1 0,0-1,-1 1,0 0,1 0,-1 0,1 0,-1 0,0 1,0-1,0 0,0 1,0-1,0 0,0 1,0-1,0 1,-1 0,1-1,-1 1,1 0,-1-1,1 1,-1 0,24 171,-24-171,0 0,0 0,0 0,0 0,0-1,1 1,-1 0,1 0,-1 0,1-1,0 1,-1 0,1-1,0 1,0 0,0-1,1 1,-1-1,0 0,0 1,1-1,-1 0,1 0,-1 0,1 0,0 0,-1 0,1 0,0-1,0 1,-1-1,1 1,0-1,0 0,0 1,0-1,-1 0,1 0,0 0,0-1,0 1,0 0,0-1,-1 1,1-1,0 1,0-1,-1 0,1 0,-1 0,1 0,-1 0,1 0,-1 0,1-1,-1 1,0 0,0-1,1 1,-1-1,0-1,48-63,53-54,-102 119,1 0,0 0,-1 0,1 1,0-1,0 0,0 0,0 0,-1 1,1-1,0 0,0 1,1-1,-1 1,0-1,0 1,0-1,0 1,0 0,0 0,1-1,-1 1,0 0,0 0,0 0,1 0,-1 1,0-1,0 0,0 0,0 1,0-1,1 1,-1-1,0 1,0-1,0 1,0 0,0-1,0 1,-1 0,1 0,0 0,0 0,0-1,-1 1,1 0,-1 0,1 1,-1-1,1 0,-1 0,1 0,-1 0,0 0,0 0,1 1,-1-1,0 0,0 0,0 0,-1 1,-23 96,20-87,0-1,0 1,1 0,0 0,1 0,1 1,-1-1,2 0,0 1,0 6,5 0</inkml:trace>
  <inkml:trace contextRef="#ctx0" brushRef="#br0" timeOffset="1606.957">1384 69,'-34'28,"1"2,1 0,2 3,1 0,2 2,0 1,25-34,1-1,-1 1,0 0,1-1,-1 1,1 0,0 0,0 0,-1 0,1 0,0 0,1 0,-1 0,0 1,1-1,-1 0,1 0,0 1,0-1,-1 0,2 1,-1-1,0 0,0 1,1-1,-1 0,1 0,0 0,-1 1,1-1,0 0,1 0,-1 0,0 0,0-1,1 1,-1 0,1 0,0-1,-1 1,1-1,0 1,0-1,1 1,10-1,0 0,0-1,0-1,-1 0,1 0,0-1,-1-1,1 0,-1-1,0 0,0-1,-1 0,1-1,-1 0,0-1,-1 0,1-1,6-7,125-131,-141 145,-1 0,1 0,0 0,-1 0,1 0,0 0,0 0,0 1,0-1,0 0,0 1,0-1,0 0,0 1,0-1,0 1,0 0,0-1,0 1,1 0,-1 0,0-1,0 1,0 0,0 0,1 0,-1 1,0-1,0 0,0 0,0 1,1-1,-1 0,0 1,0-1,0 1,0 0,0-1,0 1,0 0,0 0,-1-1,1 1,0 0,0 0,0 0,-1 0,1 0,-1 0,1 0,-1 0,1 0,-1 0,0 1,1-1,-1 0,0 0,0 0,0 0,0 1,0-1,0 1,-51 343,49-297,-2-1,-3 1,-1-1,-3 0,-1-1,-3 0,-1-2,-17 32,27-65,0 0,0 0,-1-1,-1 1,0-2,0 1,-1-1,0 0,0-1,-1 0,0-1,-1 0,-11 6,19-13,0 0,0 0,-1 0,1-1,0 1,0-1,0 1,0-1,0 0,0 0,0-1,0 1,0-1,0 1,1-1,-1 0,0 0,1 0,0 0,-1-1,1 1,0 0,0-1,1 0,-1 1,0-1,1 0,0 0,-1 0,1 0,0 0,1 0,-1 0,0 0,1-1,0 1,0 0,0 0,0 0,0-1,1 1,-1 0,1 0,0 0,0 0,0 0,1-2,4-16,2-1,0 1,1 0,1 0,1 1,1 1,0 0,2 0,0 1,1 1,0 0,2 2,0 0,1 0,0 2,2-1,65-41,-60 41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0,'98'11,"-65"-4,1-1,1-2,-1-1,0-2,1-1,30-4,-20-7,-27 5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9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26,'24'10,"22"-2,8-2,0-7,-4-4,-7 0,-5-4,-4-2,-4 3,-1 1,-7 3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2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28,'-12'-27,"12"27,0 0,0 1,0-1,0 0,0 1,0-1,0 0,0 1,0-1,0 0,0 1,0-1,0 0,-1 1,1-1,0 0,0 1,0-1,0 0,-1 1,1-1,0 0,0 1,-1-1,1 0,0 0,0 0,-1 1,1-1,0 0,-1 0,1 0,0 1,-1-1,1 0,0 0,-1 0,1 0,0 0,-1 0,1 0,0 0,-1 0,1 0,0 0,-1 0,1 0,0 0,-1 0,1 0,0-1,-1 1,1 0,0 0,-1 0,1 0,0-1,-1 1,1 0,0 0,-4 264,-24 162,11-314,12-100</inkml:trace>
  <inkml:trace contextRef="#ctx0" brushRef="#br0" timeOffset="519.026">474 113,'-302'225,"288"-214,7-7,0 0,0 1,1 0,0 1,0-1,0 1,1 0,0 1,0-1,0 1,1 0,-2 5,6-7,1 1,0 0,0 0,0-1,0 1,1-1,0 1,0-1,1 1,-1-1,1 0,1 0,-1-1,0 1,1-1,0 1,0-1,0 0,1-1,-1 1,1-1,0 0,0 1,167 102,-109-26,-59-73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3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0 508,'18'-55,"1"15,1 1,2 1,2 1,1 0,12-10,28-24,-63 69,0 0,1 0,-1 0,0 0,1 1,-1-1,1 1,0-1,-1 1,1 0,0 0,0 0,-1 1,1-1,0 1,0-1,0 1,0 0,0 0,0 0,0 1,0-1,0 1,0-1,0 1,-1 0,1 0,0 1,-1-1,3 1,0 5,0 1,0-1,-1 1,0-1,0 1,0 1,-1-1,-1 0,0 1,0-1,0 1,-1 0,0 1,0-7,1 14,-1-9,-1 0,1-1,1 1,0-1,0 1,0-1,1 1,0-1,0 0,0 0,1-1,1 1,-1-1,5 6,-5-12,-1 1,1 0,0-1,-1 0,1 0,-1 0,1 0,0-1,-1 1,1-1,-1 0,1 0,-1 0,0 0,1-1,-1 1,0-1,0 0,0 0,0 0,0-1,0 1,-1 0,1-1,-1 0,0 0,0 0,0 0,0 0,0 0,1-3,6-5,101-137,7 9,-117 138,1 0,0 0,0 0,-1 0,1 1,0-1,0 0,0 0,0 1,0-1,0 1,1-1,-1 1,0-1,0 1,0 0,0-1,1 1,-1 0,0 0,0 0,1 0,-1 0,0 0,0 0,0 0,1 1,-1-1,0 0,0 1,0-1,0 1,0-1,0 1,0 0,0-1,0 1,0 0,0 0,0 0,0-1,0 1,-1 0,1 0,0 0,-1 0,1 1,-1-1,1 0,-1 0,1 0,-1 0,0 1,0-1,1 0,-1 0,0 0,0 1,0-1,-1 202,1-178</inkml:trace>
  <inkml:trace contextRef="#ctx0" brushRef="#br0" timeOffset="619.371">1384 0,'-30'23,"2"0,0 2,2 1,0 1,2 1,1 1,-9 18,-6 40,38-85,-1 0,1 0,0-1,-1 1,1 0,0 0,0 0,0 0,0 0,1 0,-1 0,1 0,-1 0,1 0,-1-1,1 1,0 0,0 0,0-1,0 1,0 0,0-1,0 1,1-1,-1 0,1 1,-1-1,1 0,-1 0,1 0,0 0,-1 0,1 0,0 0,0-1,0 1,0-1,-1 1,1-1,0 0,0 0,0 1,0-2,0 1,1 0,8-2,0-1,-1 0,0 0,1-1,-1-1,0 0,-1 0,0-1,1 0,-2 0,1-1,-1 0,0-1,0 0,-1 0,0-1,-1 1,0-1,0-1,-1 1,1-3,69-94,-72 105,-1 1,0-1,0 1,1 0,-1 0,0 0,1 0,-1 0,0 0,0 1,1-1,-1 1,0 0,0-1,0 1,0 0,1 0,-1 0,-1 1,1-1,0 0,0 1,0 0,-1-1,1 1,-1 0,1 0,-1-1,0 1,0 0,0 0,0 1,0-1,0 0,0 0,-1 0,1 1,-1-1,0 0,1 0,-1 1,0-1,0 0,-1 1,5 9,11 20,-3 0,-1 1,-1 0,-1 1,-3 1,0-1,-1 22,-4-47,-1 0,0-1,0 1,-1 0,0-1,0 1,-1-1,0 1,-1-1,0 0,0 0,-1 0,0 0,0-1,-1 1,0-1,0 0,-1 0,-4 3,-2 2,-2 0,1-1,-2-1,1 0,-2-1,1-1,-1 0,0-1,0 0,-1-2,0 0,0-1,-12 1,26-4,1-1,-1 0,0 0,1 0,-1 0,0 0,0-1,1 1,-1-1,0 1,1-1,-1 0,1 0,-1-1,1 1,0 0,-1-1,1 1,0-1,0 0,0 0,0 0,0 0,0 0,1 0,-1 0,1-1,-1 1,1 0,0-1,0 1,0-1,0 0,1 1,-1-1,1 0,-1 1,1-2,0-3,0-1,0 1,0-1,1 1,0-1,1 1,0-1,0 1,0 0,1 0,0 0,0 0,3-2,9-11,2 1,0 1,1 1,0 0,2 2,0 0,0 1,18-8,-12 5,30-17,2 3,1 2,1 3,1 2,52-12,-59 28,-36 11</inkml:trace>
  <inkml:trace contextRef="#ctx0" brushRef="#br0" timeOffset="931.426">0 847,'377'-39,"5"-18,-38 5,143 3,-468 48,-1 1,1 0,0 1,-1 1,1 1,-1 0,1 2,-1 0,5 3,-5 2</inkml:trace>
  <inkml:trace contextRef="#ctx0" brushRef="#br0" timeOffset="1529.741">763 1073,'-350'280,"349"-280,0 1,0-1,0 0,-1 1,1-1,0 0,0 1,0 0,0-1,0 1,0 0,0-1,0 1,0 0,0 0,0 0,1 0,-1 0,0 0,0 0,1 0,-1 0,1 0,-1 0,1 0,-1 0,1 0,0 1,0-1,-1 0,1 0,0 1,0-1,0 0,0 0,1 0,-1 1,0-1,0 0,1 0,-1 0,1 0,-1 1,1-1,-1 0,1 0,0 0,-1 0,1 0,0 0,0 0,0-1,0 1,0 0,0 0,11 1,0 0,0 0,0-1,0-1,1 0,-1 0,0-1,0-1,0 0,5-2,19-2,346-63,-357 63,-29-3,-43-10,31 14,-1-3,1-1,-1 0,1-1,1-1,0 0,0-1,1-1,1 0,0-1,-6-9,14 17,1 0,0-1,0 0,0 0,1 0,0 0,0 0,1-1,0 1,0-1,1 1,0-1,0 0,1 0,0 1,0-1,1-3,5-8</inkml:trace>
  <inkml:trace contextRef="#ctx0" brushRef="#br0" timeOffset="1786.407">1497 932,'-29'43,"-24"29,-2 6,2-9,11-12,8-11,9-8,4-11,6-5,1-6,2-2,4-2</inkml:trace>
  <inkml:trace contextRef="#ctx0" brushRef="#br0" timeOffset="2034.386">1186 1045,'19'38,"21"23,8 0,2-9,-9-10,-6-11,-5-11,-2-10,-1-5,0-5,-5-1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22,'5'0,"6"0,7 0,4 0,4 0,2 0,1 0,0 0,0 0,1 0,-1 0,-1 0,1-5,-1-1,0 0,1 1,-6 7,-6 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2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0,'10'5,"17"1,9-5,3-2,0-2,-2 1,-2 0,-3 0,-6 5,-4 3,-4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98 198,'-12'15,"1"0,1 1,0 0,2 1,0 0,0 0,2 1,0 0,1 0,1 1,0-1,2 1,0 0,1 0,1 17,1-32,-1-1,1 1,-1-1,1 1,0-1,0 0,0 1,1-1,-1 0,1 0,0 0,0 0,0 0,0 0,1 0,-1-1,1 1,-1-1,1 0,0 0,0 0,0 0,0 0,0 0,0-1,1 0,-1 0,0 0,1 0,-1 0,1 0,-1-1,1 0,-1 0,1 0,0 0,0 0,11-4,1 0,-1-1,0-1,-1 0,1-1,-2-1,1 0,-1-1,0 0,0-1,-1 0,-1-1,0-1,0 1,-1-2,-1 1,0-2,0 1,-2-1,0 0,0-1,1-5,-5 15,0 1,-1-1,1-1,-1 1,0 0,0 0,-1-1,0 1,0-1,0 0,-1 1,1-1,-1 0,0 1,-1-1,0 1,0-1,0 0,0 1,-1 0,0-1,0 1,0 0,-1 0,0 0,0 0,0 0,-1 1,1 0,-1-1,0 1,0 1,0-1,-1 1,0-1,1 1,-1 0,0 1,-5-3,-72 1,63 10</inkml:trace>
  <inkml:trace contextRef="#ctx0" brushRef="#br0" timeOffset="247.918">634 339,'-33'33,"-12"17,7-1,10-9</inkml:trace>
  <inkml:trace contextRef="#ctx0" brushRef="#br0" timeOffset="513.296">974 141,'-8'10,"-23"29,2 1,2 1,2 2,1 1,-7 21,29-62,0 0,1 0,-1 0,1 0,-1 1,1-1,0 0,0 1,1-1,-1 1,1 0,0-1,0 1,0-1,0 1,0-1,1 1,0-1,-1 1,1-1,1 1,-1-1,0 0,1 0,0 1,0-1,0 0,0-1,0 1,0 0,1-1,-1 1,1-1,0 1,0-1,0 0,8 0,-1 1,1-2,0 1,0-2,0 1,-1-1,1-1,0 0,0-1,0 0,-1 0,1-1,-1 0,0-1,0-1,0 1,0-2,8-5,-7 5,1 0,-1-1,0 0,0-1,-1 0,0-1,0 0,-1-1,0 0,-1 0,0-1,-1 0,0 0,0-1,-1 0,-1 0,0 0,-1-1,0 1,1-14,-3 21,-1 0,0 1,0-1,0 0,-1 0,0 0,0 0,0 0,-1 0,1 0,-1 0,0 0,-1 0,1 1,-1-1,0 1,0-1,0 1,-1-1,0 1,0 0,0 0,0 0,0 1,-1-1,1 1,-1 0,0 0,0 0,-1 0,1 1,-3-2,-17 0,1 3</inkml:trace>
  <inkml:trace contextRef="#ctx0" brushRef="#br0" timeOffset="765.151">1396 0,'-10'29,"-7"24,-2 7,4 4,3-5,4-7,4-8,2-7,1-4,1-4,1-1,0-6</inkml:trace>
  <inkml:trace contextRef="#ctx0" brushRef="#br0" timeOffset="1264.567">1481 536,'197'-236,"-197"235,1-1,0 1,0-1,0 1,0 0,0-1,1 1,-1 0,0 0,0 0,1 0,-1 0,1 0,-1 0,1 0,-1 0,1 1,0-1,-1 1,1-1,0 1,-1 0,1 0,0-1,0 1,-1 0,1 1,0-1,0 0,-1 0,1 1,0-1,-1 1,1-1,0 1,-1 18,-2-17,1 0,-1 0,1 0,0-1,0 1,0 0,0 0,0 0,0 0,0-1,0 1,1 0,-1 0,1 0,-1-1,1 1,0 0,0-1,0 1,0-1,0 1,0-1,0 1,0-1,1 0,-1 1,0-1,1 0,-1 0,1 0,-1 0,1 0,0 0,0-1,-1 1,1 0,0-1,0 0,-1 1,1-1,157-60,-156 62,0-1,0 0,0 1,-1 0,1 0,-1 0,1 0,-1 0,0 0,0 0,0 1,0-1,0 1,0 0,-1-1,1 1,-1 0,0 0,0 0,0 0,0 0,0 0,-1 0,1 0,-1 0,0 1,0-1,0 0,-1 0,1 0,-1 0,0 3,3 23,28 27,-15-47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5.3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 1,'1'130,"-13"345,-32-54,15-229,28-169</inkml:trace>
  <inkml:trace contextRef="#ctx0" brushRef="#br0" timeOffset="354.522">538 226,'-35'22,"-83"51,4 5,-56 53,93-51,75-77,-1 1,1-1,0 1,0-1,0 1,0 0,1 0,0 0,-1 0,1 0,1 1,-1-1,1 0,0 0,0 0,0 1,0-1,1 0,-1 0,1 0,0 0,1 0,-1 0,1 2,5 3,1 1,-1-1,2 0,-1-1,1 0,1 0,-1-1,1 0,1 0,-1-2,1 1,0-1,0-1,6 2,15 9,28 11,-46-22,-1 0,0 1,0 1,0 0,-1 0,0 2,0-1,-1 2,0-1,0 1,-1 1,0 0,-1 0,0 1,-1 1,0-1,4 8,-2 4,-1-4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44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1,'-24'13,"1"2,0 0,1 2,0 0,2 2,0 0,1 1,1 1,1 1,0 0,2 1,0 2,3-5,0-1,2 2,0-1,1 1,1 1,1-1,-3 21,8-34,1 0,0 0,1 0,-1 0,2 0,-1 0,1 0,0 0,1 0,0 0,0-1,0 1,1-1,1 1,-1-1,1 0,0 0,0 0,1-1,0 0,1 0,-1 0,5 3,-5-3,0-1,0-1,0 1,1-1,0 0,0 0,0-1,0 1,1-1,-1-1,1 1,-1-1,1 0,0-1,0 0,0 0,0 0,0-1,0 0,0 0,0-1,0 0,0 0,0-1,0 1,0-2,-1 1,1-1,-1 0,1 0,-1-1,0 1,-1-2,1 1,-1 0,3-3,-3 1,1 1,-1-1,0 0,-1-1,1 1,-1-1,-1 0,1 0,-1 0,0 0,-1 0,0-1,0 1,-1-1,1 0,-2 1,1-1,-1 0,0 0,-1 1,0-1,0 0,0 1,-1-1,0 1,-1-1,0 1,0 0,0 0,-2-1,3 4,0 0,0 1,-1-1,0 1,1-1,-1 1,0 0,-1 0,1 0,0 0,-1 1,0 0,1-1,-1 1,0 1,0-1,0 0,-1 1,1 0,0 0,0 0,-1 1,1-1,0 1,-1 0,1 0,0 1,-1-1,1 1,0 0,0 0,-1 0,-1 2,-12 9</inkml:trace>
  <inkml:trace contextRef="#ctx0" brushRef="#br0" timeOffset="347.594">875 170,'-11'16,"0"0,1 1,0 0,2 1,0 0,1 0,0 0,2 1,0 0,1 0,1 0,1 1,0 16,3-32,-1-1,1 1,0 0,0-1,0 1,0-1,1 1,-1-1,1 0,0 1,0-1,0 0,0 0,1 0,-1-1,1 1,0-1,-1 1,1-1,0 0,1 0,-1 0,0 0,0-1,1 1,-1-1,1 0,0 0,-1 0,1 0,0-1,-1 0,1 0,0 0,-1 0,4 0,7-2,1 0,-1 0,0-1,0-1,-1 0,1-1,-1-1,13-7,-19 10,0-1,0 1,0-2,-1 1,1-1,-1 0,0 0,-1-1,1 0,-1 0,0 0,0 0,-1-1,0 0,0 0,-1 0,0 0,0-1,0 1,-1-1,0 0,-1 0,0 1,0-1,0 0,-1 0,-1 0,1 0,-1 0,0 0,-1 0,0 1,0-1,-1 0,0 1,0 0,-1 0,0 0,0 0,0 0,-1 1,0 0,0 0,-3-2,0 3,0 0,0 1,-1-1,1 2,-1-1,0 1,0 1,0-1,-1 1,1 1,-1 0,1 0,0 1,-1 0,1 1,-1 0,-4 1,-11 5</inkml:trace>
  <inkml:trace contextRef="#ctx0" brushRef="#br0" timeOffset="713.106">1440 114,'-14'18,"1"1,0 1,1 0,2 0,0 1,1 1,1-1,0 1,2 1,1-1,1 1,1 0,-1 22,4-41,1 0,-1 0,0 0,1 0,0 0,0-1,0 1,1 0,-1-1,1 1,-1-1,1 1,1-1,-1 0,0 0,1 0,-1 0,1 0,0 0,0-1,0 1,0-1,1 0,-1 0,0 0,1-1,0 1,-1-1,1 0,0 0,0 0,-1 0,1-1,0 1,0-1,0 0,0 0,0-1,0 1,3-2,5 1,-1-2,1 0,-1 0,1-1,-1 0,0-1,-1 0,1-1,-1 0,0-1,-1 0,0-1,0 0,0 0,-1 0,0-1,-1-1,0 1,0-1,-1 0,0-1,-1 0,0 0,-1 0,0 0,-1 0,0-1,-1 0,0 1,-1-1,0-8,-2 13,-1 0,1 0,-1 1,0-1,-1 1,0-1,0 1,0 0,-1 0,0 0,0 1,0-1,-1 1,0 0,0 0,0 1,0-1,-1 1,0 1,1-1,-2 1,1 0,0 0,-1 0,1 1,-1 0,0 1,1-1,-1 1,0 0,0 1,0 0,-4 0,-14 5</inkml:trace>
  <inkml:trace contextRef="#ctx0" brushRef="#br0" timeOffset="1299.855">1919 30,'-27'38,"1"2,2 1,2 2,1-1,3 2,-5 19,19-36,19-33,63-144,17 1,-95 149,1-1,-1 0,0 1,0-1,1 0,-1 1,0-1,1 0,-1 1,1-1,-1 1,1-1,-1 1,1-1,-1 1,1-1,0 1,-1 0,1-1,-1 1,1 0,0 0,-1-1,1 1,0 0,0 0,-1 0,1 0,0 0,-1 0,1 0,0 0,0 0,-1 0,1 0,0 0,-1 0,1 1,0-1,-1 0,1 1,0-1,-1 0,1 1,-1-1,1 1,-1-1,1 1,-1-1,1 1,-1-1,1 1,-1-1,1 1,-1 0,0-1,1 1,-1 0,0-1,0 1,0 0,0-1,1 1,-1 0,0 0,0-1,0 1,0 0,0-1,-1 2,6 57,-5-55,0 19,9 88,-8-107,1 0,-1 0,1 0,0-1,-1 1,2 0,-1-1,0 1,1-1,0 0,-1 0,1 0,0 0,1-1,-1 1,0-1,1 0,-1 0,1 0,0 0,0-1,0 1,0-1,0 0,2 0,1 0,1 0,0-1,0 1,0-2,0 1,0-1,-1-1,1 1,0-1,-1-1,1 1,-1-1,0-1,0 1,0-1,0 0,-1-1,1 0,-1 0,0 0,-1-1,5-4,5-8,0-1,-1 0,-1 0,-1-2,0 1,-2-2,0 0,20-66,-33 74</inkml:trace>
  <inkml:trace contextRef="#ctx0" brushRef="#br0" timeOffset="1664.26">0 848,'555'-92,"-299"48,1 11,221 1,-144 35,-303-2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57,'77'1,"175"-13,-43-32,-185 42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2.6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53,'24'0,"27"-5,10-2,-1 1,-6 1,-7 2,-7-4,-5-1,-4 2,-7 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8:55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55,'-32'22,"1"1,2 1,0 2,1 1,2 1,1 1,1 1,2 1,-5 11,20-29,1 1,1 0,0 0,1 0,0 1,2-1,-1 1,2 0,0 0,1 0,0 0,1 0,1 0,0-1,1 1,3 9,-3-14,0-1,1 1,0-1,1 0,0 0,0-1,0 1,1-1,1 0,0-1,0 0,0 0,0 0,1-1,1 0,-1 0,1-1,0 0,0-1,0 0,0 0,1-1,0 0,8 1,125-2,-138-4,-1 0,1 0,-1 0,0-1,0 0,0 1,0-2,0 1,-1 0,1-1,-1 0,0 0,0 0,0 0,0 0,-1 0,0-1,0 1,0-1,0 0,-1 0,0 1,0-1,0 0,-1 0,1 0,-1 0,-1-2,13-42,-10 45,-1 1,1 0,-1 0,0-1,0 1,-1-1,1 1,-1-1,0 1,1-1,-2 1,1-1,0 1,-1-1,1 1,-1 0,0-1,0 1,0 0,-1-1,1 1,-1 0,0 0,0 0,0 0,0 0,0 1,-1-1,1 1,-1 0,0-1,1 1,-1 0,0 0,0 1,-2-2,-1-1,-1 0,1 0,-1 0,0 1,0 0,0 1,-1-1,1 1,0 1,-1-1,1 1,-1 0,0 1,1 0,-1 0,1 1,-1 0,1 0,-1 1,1 0,-1 0,1 1,0-1,0 2,1-1,-1 1,0 0,0 1,-89 100,82-82</inkml:trace>
  <inkml:trace contextRef="#ctx0" brushRef="#br0" timeOffset="566.025">989 140,'-41'33,"1"1,2 3,1 1,-28 38,54-63,0 1,0 1,1 0,1 0,1 1,0 0,1 1,1 0,0 0,2 0,-3 15,7-28,0 0,0 0,0 0,1 1,-1-1,1 0,0 0,0-1,1 1,-1 0,1 0,0 0,0-1,0 1,0-1,1 0,-1 0,1 0,0 0,0 0,0 0,0-1,1 1,-1-1,1 0,-1 0,1 0,0-1,0 1,0-1,2 1,5 1,0 0,1-1,-1 0,1 0,-1-2,1 1,0-1,-1-1,1 0,6-2,5-4,0 0,0-2,-1 0,0-2,-1 0,0-1,-1-1,0-2,-1 1,-1-2,0-1,-2 0,1-1,-2-1,-1 0,4-8,-13 22,-2 0,1-1,0 0,-1 1,0-1,-1-1,1 1,-1 0,0 0,0-1,-1 0,0 1,0-1,-1 1,0-1,0 0,0 1,-1-1,0 0,0 1,-1-1,0 1,0 0,0-1,-1 1,0 0,0 0,-1 1,0-1,-2-3,-1 3,1 0,-1 0,0 0,-1 1,0 0,0 0,0 1,0 0,0 0,-1 1,0 0,0 0,1 1,-2 1,1-1,0 2,0-1,0 1,0 0,0 1,-1 0,1 1,0-1,1 2,-1-1,0 2,1-1,-1 1,1 0,-4 3,-18 11</inkml:trace>
  <inkml:trace contextRef="#ctx0" brushRef="#br0" timeOffset="979.006">1638 55,'-9'39,"1"0,2 1,2 0,2-1,2 41,0-51,1 28,-12 106,7-147,4-12,0 1,-1-1,1 1,-1-1,0 1,0-1,0 0,-1 0,1 1,-1-1,0 0,-1 0,1-1,-1 1,1 0,-1-1,0 1,0-1,-1 0,1 0,-1 0,1-1,-1 1,0-1,0 0,0 0,-3 1,-7-5</inkml:trace>
  <inkml:trace contextRef="#ctx0" brushRef="#br0" timeOffset="1261.75">1948 169,'-38'28,"-23"15,0 5,10-1,18-4,20-10,16-9,9-5,6-5,5-5,4 0,2-1,-4 4,-2-2,-5 3,0 0,-3 2,-5-2</inkml:trace>
  <inkml:trace contextRef="#ctx0" brushRef="#br0" timeOffset="1832.61">2061 704,'21'-42,"12"-18,-3-3,-3 0,-3-1,9-42,-12 34,-11 111,-10-16,-2-12,1 1,0 0,0 0,1-1,1 1,0 0,0 0,1-1,1 1,0-1,1 1,0-1,0 0,1-1,1 1,0-1,0 0,1 0,0-1,1 0,0 0,0-1,1 0,0 0,4 2,-7-7,1 0,-1-1,1 1,0-1,0 0,0-1,0 0,0 0,0 0,0-1,0 0,0-1,0 1,0-1,0-1,0 1,0-1,0 0,0-1,-1 0,1 0,-1 0,0-1,0 0,0 0,-1 0,1-1,2-3,9-9,0 0,-1-2,-1 0,0-1,-2 0,0-1,8-20,-16 31,11-18,-2-1,0-1,-2 0,-1 0,-2-1,-1-1,-1 1,-2-1,1-25,-6 32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4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57,'77'13,"1"-3,0-3,0-4,1-3,3-4,59 2,235 19,-231-6,0-7,5-6,-8 0,210-27,-128 58,35 1,159-31,-221-27,-73 9,-83 13,0 2,0 1,0 2,28 3,3 0,519-2,-351-27,13 15,-156 0,0 5,0 4,45 6,0-1,2963-2,-2935-27,55 27,-29 26,455-25,147-1,-440 33,-206-14,149 13,96-2,1-6,-273-16,-78-1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39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306 270,'135'-20,"0"-5,-2-6,0-6,-130 36,47-9,-49 10,0 0,0 0,0 1,0-1,0 1,0-1,0 1,0-1,0 1,0 0,0-1,0 1,0 0,-1 0,1-1,0 1,0 0,-1 0,1 0,-1 0,1 0,-1 0,1 0,-1 0,0 0,1 0,-1 1,0-1,0 0,0 0,0 0,0 0,0 0,0 0,0 1,0-1,-1 0,1 0,0 0,-1 0,1 0,-1 0,1 0,-39 177,33-97,3 0,8 81,6-108,-3 38,-10-89,0-1,0 0,0 0,-1-1,1 1,0 0,-1-1,1 1,-1-1,0 0,0 0,1 0,-1 0,0-1,0 1,0-1,0 1,0-1,0 0,1 0,-1 0,0-1,0 1,0-1,0 1,0-1,1 0,-1 0,0-1,1 1,-1 0,0-1,1 1,0-1,-1 0,-5-1,-9-3,0 1,0 1,-1 0,1 1,-1 1,0 1,0 1,0 0,1 1,-1 1,0 0,1 2,-6 1,-46 14,0 3,1 3,-50 27,73-31,23-12,1 1,-1 1,1 1,1 1,1 1,-9 7,16-8</inkml:trace>
  <inkml:trace contextRef="#ctx0" brushRef="#br0" timeOffset="427.727">531 580,'536'-74,"-437"58,-96 16,1 1,-1-1,1 1,-1-1,1 1,-1 0,1 1,-1-1,0 1,0-1,0 1,0 0,0 0,0 0,0 1,0-1,-1 0,1 1,-1 0,0 0,0 0,0 0,0 0,-1 0,1 0,-1 0,0 1,1-1,-2 1,1-1,0 1,-1-1,1 1,-1-1,0 1,0 0,-1-1,1 1,-1 0,7 30,7 38,-11-49</inkml:trace>
  <inkml:trace contextRef="#ctx0" brushRef="#br0" timeOffset="677.388">1688 750,'-10'33,"-2"17,-1-1</inkml:trace>
  <inkml:trace contextRef="#ctx0" brushRef="#br0" timeOffset="914.405">1744 299,'0'0</inkml:trace>
  <inkml:trace contextRef="#ctx0" brushRef="#br0" timeOffset="1162.42">1914 891,'43'-61,"2"2,3 2,20-16,-22 39,-45 34,-1-1,1 1,0-1,0 1,0-1,0 1,0 0,0 0,0-1,0 1,0 0,0 0,0 0,0 0,0 0,0 0,0 0,0 0,0 1,0-1,0 0,0 1,0-1,0 1,0-1,0 1,0-1,0 1,0-1,-1 1,1 0,0 0,0-1,-1 1,1 0,-1 0,1 0,0 0,-1 0,0-1,1 1,-1 0,0 0,1 0,-1 0,0 0,0 0,0 1,4 55,6 25,-10-79,1-1,1 0,-1 1,0-1,1 0,-1 0,1 0,-1 0,1 0,0-1,0 1,0 0,0-1,0 1,0-1,1 0,-1 0,0 0,1 0,-1 0,0 0,1-1,-1 1,1-1,-1 1,1-1,0 0,-1 0,1 0,0-1,9-2,1 0,-1-1,0 0,0-1,-1-1,1 0,-1 0,0-1,-1 0,1-1,-2-1,1 1,-1-1,0-1,-1 0,0 0,2-4,32-52,-31 51</inkml:trace>
  <inkml:trace contextRef="#ctx0" brushRef="#br0" timeOffset="1579.822">2703 609,'0'19,"1"0,0 0,1-1,1 1,1 0,0-1,1 0,2 0,0-1,5 10,-10-23,0-1,1 1,0 0,0-1,0 0,0 0,1 0,-1 0,1 0,0-1,0 1,0-1,0 0,0 0,0-1,1 1,-1-1,0 0,1 0,-1 0,1-1,-1 0,1 0,-1 0,1 0,-1 0,1-1,2-1,3 0,-1 0,1-1,-1-1,1 0,-1 0,0 0,-1-1,1-1,-1 1,0-1,-1-1,5-4,10-13,-2 0,-1-1,-1-1,-1-1,-1-1,-2 0,-1-1,-1 0,4-19,-11 34,-1 0,-1 0,0-1,-1 1,-1-1,0 1,-1-1,0 0,-1 1,-1-1,-1 0,0 1,0 0,-2 0,1 0,-2 0,0 1,-5-8,5 15,0 1,0 0,-1 0,1 1,-1 0,0 0,0 1,-1-1,1 2,0-1,-1 1,0 0,0 1,1-1,-1 2,0-1,0 1,0 0,0 1,0 0,0 0,1 0,-1 1,0 1,1-1,-1 1,1 0,0 1,0 0,0 0,1 0,-1 1,1 0,0 0,1 1,-1-1,1 1,0 1,0-1,1 1,0-1,0 1,1 1,-1-1,2 0,-1 1,1 1,0 5,0 1,2-1,0 1,1-1,0 1,1-1,0 0,1 0,1 0,1 0,0 0,0-1,1 0,1 0,0 0,1-1,1 0,-1-1,2 0,0 0,0-1,9 7,-2 3,0-1,1-1,0-2,2 1,0-2,0-1,2 0,-1-2,2 0,-1-2,2 0,7 1,34 15,-40-16</inkml:trace>
  <inkml:trace contextRef="#ctx0" brushRef="#br0" timeOffset="2383.091">3946 213,'54'94,"-20"-32,2-3,3-1,26 29,-62-83,0 1,0-1,1 0,0-1,-1 1,2 0,-1-1,0 0,1 0,-1-1,1 1,0-1,0 0,0 0,0 0,0-1,0 0,0 0,0 0,1 0,-1-1,0 0,1 0,-1-1,0 1,1-1,-1 0,0-1,1 0,7-8,0 0,-1-2,0 0,-1 0,0-1,-1 0,0-1,-1 0,-1 0,0-1,-1 0,-1-1,0 1,0-2,30-64,-36 81,0-1,0 1,0-1,0 1,0 0,-1-1,1 1,0 0,0-1,1 1,-1-1,0 1,0 0,0-1,0 1,0-1,0 1,0 0,1-1,-1 1,0 0,0-1,0 1,1 0,-1 0,0-1,1 1,-1 0,0-1,0 1,1 0,-1 0,0 0,1 0,-1-1,1 1,-1 0,0 0,1 0,-1 0,0 0,1 0,-1 0,1 0,-1 0,0 0,1 0,-1 0,1 0,-1 0,0 0,1 0,-1 1,0-1,1 0,-1 0,0 0,1 1,-1-1,0 0,1 0,-1 1,0-1,0 0,1 0,-1 1,0-1,7 32,-6-19,0-4,1-1,-1 1,1-1,1 0,-1 0,2 0,-1 0,1-1,0 1,0-1,1 0,0 0,0 0,1-1,0 0,0 0,0 0,1-1,0 0,0 0,0-1,1 0,-1 0,1 0,0-1,0-1,0 1,1-1,-1-1,0 1,1-1,-1-1,1 0,-1 0,8-1,2-7,0 0,0-1,-1-1,0 0,-1-2,0 0,-1 0,0-2,-1 0,0 0,-2-1,1-1,-2 0,0-1,-1 0,6-16,-3 14,-2-1,0 0,-1-1,-1 0,-1-1,-1 0,-1 0,-1 0,-1-1,-1 1,0-18,-7 17,-2 5</inkml:trace>
  <inkml:trace contextRef="#ctx0" brushRef="#br0" timeOffset="3132.534">164 1343,'103'-27,"2"5,0 4,2 5,-1 5,1 4,43 7,42-2,894-20,837-112,-1789 124,922-69,-815 56,-238 20,0 0,-1 1,1-1,-1 0,1 0,-1 0,1 0,-1 0,1 0,-1-1,0 1,1-1,-1 1,1-1,-1 0,0 0,0 0,1-1,-1 1,0 0,0-1,0 1,0-1,-1 0,1 0,0 0,-1 0,1 0,-1 0,0 0,1 0,-1-1,-7-6</inkml:trace>
  <inkml:trace contextRef="#ctx0" brushRef="#br0" timeOffset="5482.768">5865 157,'0'5,"-5"1,-1 5,-1-4,7-4,-2-2,0 3,-1 2</inkml:trace>
  <inkml:trace contextRef="#ctx0" brushRef="#br0" timeOffset="5831.394">5893 496,'-5'10,"3"2,8 0,6-7,7-4,4-3,-6-1,-10 1,-12 4,-10 8,-7 2,-4-2,1 3,6-6,11-4,6-2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22,'679'0,"-592"-17,-80 12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0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31,'48'0,"40"0,14-5,-5-2,-9 1,-15 1,-16 2,-11 0,-11 2,-4 1,-5 0,0 0,-6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1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0,'9'17,"0"0,1 0,1-1,1-1,0 0,1 0,0-2,1 1,1-2,0 0,1 0,0-2,1 0,0-1,0 0,1-2,0 0,13 3,5 0,-22-8,0 1,0 0,0 1,0 0,0 1,-1 1,0 0,0 1,-1 0,0 1,0 1,-1 0,0 0,0 1,-1 0,0 1,-1 0,2 3,-10-5,-1-1,1 0,-1 0,-1 0,0 0,0 1,0-1,-1 0,0 0,-1-1,1 1,-2 0,1-1,-1 0,0 0,-1 0,1 0,-1 0,-1-1,1 0,-1 0,0-1,-5 4,-153 109,-29 49,167-128,18-22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1 132,'1'0,"0"0,1 0,-1 0,1 0,-1 1,1-1,-1 1,0-1,1 1,-1-1,0 1,1 0,-1 0,0 0,0-1,0 1,0 0,0 1,0-1,0 0,0 0,0 0,0 0,-1 1,1-1,0 0,-1 1,1-1,-1 0,0 1,1-1,-1 1,102 344,-82-288,3-1,2-1,32 51,-56-104,0 1,0-1,0 0,1 1,-1-1,1 0,0 0,0 0,0 0,0-1,1 1,-1 0,1-1,0 0,-1 1,1-1,0 0,0-1,0 1,1 0,-1-1,0 0,1 0,-1 0,1 0,-1 0,1-1,-1 1,1-1,-1 0,1 0,-1 0,1-1,-1 1,1-1,-1 0,1 0,-1 0,0-1,1 1,-1-1,0 1,0-1,3-2,19-26,-1-1,-1-1,-1-1,-2-1,-2 0,11-28,-7 15,15-24,-37 72,1-1,-1 1,0-1,0 1,0-1,1 1,-1-1,0 1,1-1,-1 0,0 1,1-1,-1 1,1-1,-1 0,0 1,1-1,-1 0,1 0,-1 1,1-1,-1 0,1 0,-1 0,1 0,-1 0,1 0,-1 0,1 0,-1 0,1 0,-1 0,1 0,0 0,-1 0,1 0,-1 0,1 0,-1-1,0 1,1 0,-1 0,1-1,-1 1,1 0,-1-1,0 1,1 0,-1-1,1 1,-1-1,0 1,0-1,1 1,-1 0,0-1,0 1,0-1,1 1,-1-1,0 1,0-1,0 0,0 1,0-1,0 1,0-1,0 1,0-1,12 41,-6-8,2-1,1 0,2-1,0 0,2 0,2-1,-11-21,0-1,1 0,0 0,0 0,0-1,1 0,0 0,0 0,1-1,-1 1,1-2,0 1,1-1,-1 0,1-1,0 1,0-1,0-1,0 0,0 0,0-1,1 0,-1 0,1-1,5 0,-2-4,0 0,0-2,0 1,0-1,-1-1,0 0,-1-1,1 0,-1 0,-1-1,0 0,0-1,-1 0,0-1,0 1,-1-1,-1-1,0 1,0-2,4-3,22-38,-2-1,-3-2,-2-1,-2 0,-3-2,10-55,-1-34,-32 135,-1 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6.3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86,'68'0,"172"-12,-37-7,-90-2,-74 1,-27 6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88,'39'-14,"36"-5,10 1,-4 3,-11 5,-13 3,-11 4,-9 1,-6 2,-3 1,-6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79,'38'0,"37"-9,11-4,-1-4,-9 0,-13 4,-17 4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2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1,'-5'33,"-6"36,-2 10,2-3,3-10,2-11,3-11,6-7,3-6,5-3,6-6,4-7,4-6,-2-5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3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88,'44'-10,"32"-2,9-5,0 1,-5 3,-7 4,-11 3,-7 3,-7 2,-7 1,-6 0,-4 1,-8-1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55,'221'-52,"-219"51,0 1,0-1,0 1,0 0,0 0,0 0,1 0,-1 0,0 0,0 1,0-1,0 1,0-1,-1 1,1 0,0 0,0-1,0 1,0 1,-1-1,1 0,-1 0,1 1,-1-1,1 1,-1-1,0 1,1-1,-1 1,0 0,0 0,0 0,-1 0,1-1,0 1,-1 0,1 0,-1 0,0 0,0 0,1 0,-1 1,0-1,-1 0,1 0,0 0,-1 0,1 0,-1 0,1 0,-2 0,-132 212,133-213,0 0,0 0,0 0,0 1,1-1,-1 0,0 1,1-1,-1 0,1 1,-1-1,1 1,0-1,-1 1,1-1,0 1,0-1,0 1,0-1,1 1,-1-1,0 0,0 1,1-1,-1 1,1-1,0 1,-1-1,1 0,0 0,0 1,0-1,-1 0,1 0,1 0,-1 0,0 0,0 0,0 0,0 0,1 0,-1-1,0 1,1 0,-1-1,1 1,-1-1,0 0,1 1,-1-1,2 0,20 2,0 0,1-2,-1 0,0-2,0-1,0 0,18-7,14 0,-30 6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6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1,'27'207,"-19"-165,-2 0,-1 0,-3 1,-2-1,-2 13,0-8,-3 1,-1-1,-3 0,-2-1,-2 0,-1-1,-3 0,-10 17,-15-3,33-53</inkml:trace>
  <inkml:trace contextRef="#ctx0" brushRef="#br0" timeOffset="334.132">448 199,'-266'261,"264"-259,-3 1,1 0,0 0,0 0,0 0,0 1,0 0,1-1,-1 1,1 0,0 1,0-1,1 1,-1-1,1 1,0 0,0 0,1 0,0 0,-1 0,2 0,-1 0,0 0,1 0,0 0,1 1,-1-1,1 0,0 0,0 0,0 0,1 0,-1 0,1 0,1-1,-1 1,109 91,-87-71,-2 2,0 0,-2 1,-1 1,-2 1,0 1,14 20,-20-39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29:57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536 314,'-24'43,"-17"38,-7 16,0-5,-1-8,7-14,7-13,4-8,2-6,2-7,0-8,0-6,5 0,1-5,0 0,-2-3,3-4</inkml:trace>
  <inkml:trace contextRef="#ctx0" brushRef="#br0" timeOffset="234.31">142 427,'9'38,"14"32,6 9,0-4,-2-10,-4-12,-2-9,0-8,-3-5,0-3,-3-2,1-4,-3-7</inkml:trace>
  <inkml:trace contextRef="#ctx0" brushRef="#br0" timeOffset="598.666">734 60,'38'-14,"0"2,2 1,-1 2,1 2,20 0,27 18,-85-10,1 0,-1 0,0 0,0 0,0 1,0-1,0 1,-1-1,1 1,0 0,-1-1,1 1,-1 0,1 0,-1 0,0 0,0 0,0 0,0 1,0-1,0 0,-1 1,1-1,-1 0,0 1,0-1,1 0,-1 1,-1-1,1 1,0-1,-1 0,1 1,-1 1,-4 8,-1 0,1 0,-2-1,0 1,0-1,-1-1,0 0,-1 0,0 0,-6 4,-33 40,45-52,1 0,-1 0,1 0,-1 0,1 1,0-1,0 1,0 0,0-1,0 1,1 0,-1 0,1 0,0 0,0 1,0-1,0 0,1 0,-1 1,1-1,0 0,0 1,0-1,0 0,1 1,-1-1,1 0,0 0,0 0,0 1,0-1,1 0,-1 0,1 0,0-1,0 1,0 0,0-1,0 1,0-1,1 0,-1 0,1 1,0-2,-1 1,3 1,10 1,0-1,0 0,0-1,1 0,-1-2,0 1,1-2,-1 0,1-1,-1-1,0 0,12-5,52-6,-55 11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0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47,'255'-18,"-1"6,-198 2,-32 4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04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23,'43'0,"29"0,11 0,-3 0,-10 0,-13 0,-11-5,-9-1,-5-1,-9 2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05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823 537,'4'-21,"-3"20,0 0,0 0,0 0,0 0,0 0,-1 0,1 0,0 0,-1 0,1 0,-1 0,1 0,-1 0,0-1,1 1,-1 0,0 0,0-1,0 1,0 0,0 0,0 0,0-1,0 1,0 0,-1 0,1-1,-1 1,1 0,0 0,-1 0,0 0,1 0,-1 0,0 0,1 0,-1 0,0 0,0 0,0 0,0 1,0-1,0 0,0 1,0-1,0 0,0 1,-1 0,1-1,0 1,0 0,0-1,-1 1,1 0,0 0,0 0,0 0,-1 0,1 0,-10 5,2 0,-1 0,1 1,0 0,0 1,0 0,1 1,0-1,1 1,0 1,0 0,-1 2,-3 2,-24 33,3 2,1 1,3 1,2 2,-1 7,-33 126,58-178,0 1,1-1,0 1,1 0,0-1,0 1,1 0,-1-1,2 1,-1 0,1-1,0 1,1-1,0 0,0 0,0 0,1 0,0-1,1 1,-1-1,1 0,0 0,1-1,-1 1,1-1,0-1,0 1,1-1,-1 0,1 0,6 2,-1-4,0 0,0 0,0-1,0-1,0 0,1-1,-1 0,0 0,0-2,-1 1,1-2,0 1,-1-2,0 1,0-1,0-1,-1 0,0-1,0 0,0 0,-1-1,0-1,0 1,-1-1,-1-1,1 1,-1-1,-1-1,0 1,2-6,-7 12,1 0,-1 0,1 0,-1 0,-1-1,1 1,0 0,-1-1,0 1,0 0,-1-1,1 1,-1 0,0-1,0 1,0 0,0 0,-1 0,0 0,0 0,0 0,0 0,0 1,-1-1,0 1,0 0,0-1,0 1,-2-1,-2-3,-2 1,1-1,-1 1,0 1,-1 0,1 0,-1 1,0 0,0 0,0 1,-7-1,-45-1,36 4</inkml:trace>
  <inkml:trace contextRef="#ctx0" brushRef="#br0" timeOffset="437.58">1331 593,'-35'41,"1"1,2 1,3 2,1 0,2 2,-15 41,38-84,1 1,-1 0,1 0,0 1,0-1,0 0,1 1,0-1,0 1,1 0,-1-1,1 1,0-1,0 1,1 0,0-1,0 1,0-1,1 0,0 1,0-1,0 0,0 0,1 0,0 0,0 0,1-1,-1 0,1 1,0-1,0 0,0-1,0 1,1-1,4 3,7-2,0-1,1-1,0 0,-1-1,1-1,0-1,-1 0,1-1,-1-1,1 0,-1-1,0-1,0-1,-1 0,1-1,-2 0,1-1,-1-1,0-1,10-8,-10 6,-1-1,0 0,-1-1,0 0,-1 0,-1-2,-1 1,0-1,0-1,-2 1,0-1,0-3,-5 15,-1 0,1-1,-1 1,0-1,-1 1,1 0,-1-1,0 1,0-1,-1 1,0-1,0 1,0-1,0 1,-1 0,0 0,0 0,0 0,-1 0,0 0,0 1,0-1,0 1,-1 0,0 0,1 0,-2 0,1 0,0 1,-1 0,1 0,-1 0,0 1,0 0,0 0,0 0,0 0,-3 0,-1 0,0 0,-1 1,1 0,-1 0,1 1,-1 1,1-1,-1 2,1-1,0 1,-6 2,-10 3</inkml:trace>
  <inkml:trace contextRef="#ctx0" brushRef="#br0" timeOffset="2165.288">2065 452,'0'428,"0"-404,-1 0,-1 0,-1 0,-1 0,-1 0,-1-1,-1 0,-1 0,-7 12,-24 19,28-40</inkml:trace>
  <inkml:trace contextRef="#ctx0" brushRef="#br0" timeOffset="2487.583">2459 508,'-224'205,"158"-119,65-84,0 1,-1-1,1 1,0-1,0 1,0-1,1 1,-1 0,1-1,-1 1,1 0,0 0,0 0,0-1,1 1,-1 0,1-1,-1 1,1 0,0-1,0 1,0 0,0-1,0 1,1-1,-1 0,1 0,0 1,-1-1,1 0,0 0,0 0,0-1,1 1,-1-1,1 1,67 25,-64-27,0 1,0 0,-1 1,1-1,0 1,-1 0,1 1,-1-1,1 1,-1 0,0 0,-1 1,1 0,0-1,-1 2,0-1,0 0,0 1,0 0,-1 0,0 0,0 0,0 1,2 17,-4-1</inkml:trace>
  <inkml:trace contextRef="#ctx0" brushRef="#br0" timeOffset="3281.665">2601 1129,'95'-197,"13"-58,-93 235,-5 37,56 203,-58-193,-8-24,1 1,-1 0,0 0,1 0,0 0,0 0,0-1,1 1,-1 0,1-1,0 1,0-1,0 0,0 0,0 0,1 0,-1 0,1 0,0 0,0-1,0 1,0-1,1 0,-1 0,1 0,-1-1,1 1,0-1,-1 0,1 0,0 0,0 0,0-1,-1 1,1-1,1 0,3-3,-1 1,0-1,1 0,-1-1,-1 1,1-1,0-1,-1 1,0-1,0 0,-1-1,1 1,-1-1,0 0,-1-1,1 1,-1-1,0-1,55-134,1-67,-52 181,-2 0,-2 0,0-1,-2 0,-1 0,-1 0,-2-4,-3 10,-1 5</inkml:trace>
  <inkml:trace contextRef="#ctx0" brushRef="#br0" timeOffset="3967.185">287 1637,'146'-22,"0"6,72 5,-195 10,96-5,599-45,622-164,-1308 210,-3 0,-1 1,1 1,0 1,0 2,1 0,25 5,-31 2</inkml:trace>
  <inkml:trace contextRef="#ctx0" brushRef="#br0" timeOffset="4534.995">1557 1806,'421'-52,"-413"51,1 0,0 1,0 0,0 0,0 1,0 0,0 1,0 0,-1 0,1 1,-1 0,1 0,4 4,-12-4,0 0,-1 0,1 0,-1 0,0 0,0 0,0 0,0 0,0 0,-1 0,1 0,-1 0,0 0,0 0,0 0,0 0,-1 0,1 0,-1-1,1 1,-1-1,0 1,0-1,0 0,-1 0,1 0,0 0,-1 0,0 0,0 2,-220 169,221-171,0-1,-1 1,1-1,0 1,1-1,-1 1,0 0,0 0,1 0,-1 0,1 0,0 1,-1-1,1 0,0 1,0-1,1 1,-1-1,0 1,1-1,0 1,-1-1,1 1,0-1,0 1,1-1,-1 1,0 0,1-1,0 1,-1-1,1 0,0 1,0-1,1 0,-1 1,0-1,1 0,-1 0,1 0,0 0,-1 0,1-1,0 1,2 1,11 4,1 0,0-2,0 0,0 0,0-2,1 0,0-1,-1 0,1-2,0 0,0 0,-1-2,1 0,0-1,-1-1,0 0,0-1,0-1,4-2,69-15,-66 17,-5-1</inkml:trace>
  <inkml:trace contextRef="#ctx0" brushRef="#br0" timeOffset="5890.124">230 367,'-96'327,"56"-161,6 1,8 2,8 0,3 118,16-213,4 0,3 0,3 0,10 32,-12-76,1 0,1 0,1-1,2-1,1 0,1-1,1-1,2 0,0-1,2-1,1-1,0-1,2-1,0-1,2-2,0 0,0-1,4-1,6 3</inkml:trace>
  <inkml:trace contextRef="#ctx0" brushRef="#br0" timeOffset="6388.158">3899 282,'8'2,"-1"1,0 0,-1 1,1-1,0 1,-1 1,0-1,0 1,0 0,-1 0,0 1,1 0,-2-1,1 2,-1-1,0 1,0 1,-1-5,17 33,-1 1,-2 0,-1 1,-3 1,-1 0,-1 0,-3 2,-1-1,-2 1,-1 0,-3 15,0 29,-4 0,-4-1,-4 0,-3 0,-4-1,-4-1,-3-1,-9 14,9-22,-3-2,-3-1,-4-1,-2-1,-3-3,-3-1,-3-2,-39 41,-93 50,146-131</inkml:trace>
  <inkml:trace contextRef="#ctx0" brushRef="#br0" timeOffset="7301.236">5084 1129,'-38'43,"-37"29,-10 2,-1-7,10-14,8-12,11-13,10-11,13-8</inkml:trace>
  <inkml:trace contextRef="#ctx0" brushRef="#br0" timeOffset="7569.532">4464 1158,'81'47,"-2"3,-3 4,-2 3,48 49,-45-44,-75-62,-1-1,1 1,-1-1,0 0,1 0,-1 0,0 0,0 0,0 0,0 0,0 0,0 0,0 0,0-1,0 1,0 0,-1-1,1 1,0 0,-1-1,0 1,1-1,-1 1,0-1,1 1,-1-1,0 0,0 1,0-1,-1 1,1-1,0 1,0-1,-1 1,1-1,-1 1,0 0,1-1,-1 1,0 0,0-1,1 1,-1 0,-1-1,2 2,-47-119,35 93</inkml:trace>
  <inkml:trace contextRef="#ctx0" brushRef="#br0" timeOffset="7756.951">4802 875,'-5'43,"-11"43,-3 17,-2 5,1-6,5-11,0-16,2-12,4-11,-2-5,2-5,1-6,3-4,-3-2,0-2,2-5</inkml:trace>
  <inkml:trace contextRef="#ctx0" brushRef="#br0" timeOffset="13952.954">6129 537,'0'0,"0"19,0 11,0 6,0 0,0 0,4-1,3-3,-1 4,-2 0,0-1,3-7,1-3,-2-1,-1 0,-1 1,-2-4</inkml:trace>
  <inkml:trace contextRef="#ctx0" brushRef="#br0" timeOffset="15789.728">6523 1072,'31'-74,"-22"40,0 9,1 1,1 0,1 1,1 1,1 0,1 0,1 1,1 1,18-17,-34 35,0 0,0 0,0 1,0-1,1 0,-1 1,0-1,1 1,-1-1,1 1,-1 0,1 0,0-1,-1 1,1 0,0 0,0 1,0-1,0 0,0 1,0-1,0 1,0 0,0-1,0 1,0 0,0 0,0 0,0 1,0-1,0 0,0 1,0-1,0 1,0 0,0 0,-1 0,1 0,0 0,0 0,-1 0,1 0,-1 1,1-1,-1 1,2 1,2 5,0 1,0 0,-1 1,0-1,0 1,-1 0,-1 0,1 0,-2 0,1 0,-1 4,0-2,-1-10,0 0,1 0,-1 1,0-1,1 0,-1 0,1-1,0 1,0 0,-1 0,1 0,1 0,-1-1,0 1,0 0,1-1,-1 1,0-1,1 0,0 1,-1-1,1 0,0 0,0 0,-1 0,1 0,0 0,0-1,0 1,0-1,0 1,0-1,0 0,0 0,0 0,0 0,0 0,1 0,-1 0,0-1,0 1,0-1,0 1,-1-1,1 0,0 0,0 0,0 0,-1 0,1 0,0-1,0 0,21-11,-2 0,1-2,-2 0,0-1,15-17,54-41,-81 68,-7 4,0 1,0-1,0 1,0-1,0 1,1 0,-1-1,0 1,1 0,-1 0,1 0,-1 0,1 0,0 0,-1 1,1-1,0 0,0 1,-1 0,1-1,0 1,0 0,0 0,0 0,-1 0,1 0,0 0,0 0,0 1,0-1,-1 1,1 0,0-1,-1 1,1 0,0 0,-1 0,1 0,-1 0,1 0,-1 0,0 1,1 0,22 180,-12-163</inkml:trace>
  <inkml:trace contextRef="#ctx0" brushRef="#br0" timeOffset="16168.509">5818 1525,'533'-82,"591"-110,-852 154,-248 37</inkml:trace>
  <inkml:trace contextRef="#ctx0" brushRef="#br0" timeOffset="16673.708">6072 1779,'-5'28,"-6"39,-1 13,1-3,-2-9,1-12,2-11,4-7,2-7,-3-7,0-4,1 0,1-4</inkml:trace>
  <inkml:trace contextRef="#ctx0" brushRef="#br0" timeOffset="16971.928">6580 1835,'-29'33,"2"2,2 0,0 2,3 0,1 2,2 0,-8 26,25-62,1 0,-1-1,0 1,1 0,-1 0,1 1,0-1,0 0,0 0,1 1,-1-1,1 0,0 1,0-1,0 1,0-1,0 0,1 1,0-1,0 0,-1 0,2 1,-1-1,0 0,1 0,-1 0,1 0,0-1,0 1,0 0,0-1,1 1,-1-1,1 0,-1 0,3 1,8-2,0-1,0 0,-1-1,1-1,0 0,0 0,-1-2,1 1,-1-2,0 0,0 0,-1-1,1 0,-1-1,0 0,-1-1,0 0,0-1,-1 0,0 0,-1-1,1-2,1 1,0 0,-1-1,0-1,-1 0,-1 0,0 0,0-1,-2 0,3-8,-7 18,1-1,-1 1,0-1,0 0,-1 1,1-1,-1 0,0 1,0-1,-1 0,1 1,-1-1,0 1,-1-1,1 1,-1-1,1 1,-1 0,-1-1,1 1,-1 1,1-1,-1 0,0 0,0 1,-1 0,1 0,-1 0,0 0,1 0,-1 1,-1-1,-1 0,-1 0,0 0,0 1,0 0,0 0,0 0,0 1,0 0,-1 1,1 0,0 0,0 0,-1 1,-6 1,-12 5</inkml:trace>
  <inkml:trace contextRef="#ctx0" brushRef="#br0" timeOffset="17292.529">7427 1779,'-51'29,"2"3,0 2,3 2,1 2,-16 19,52-48,1 0,0 1,0 0,1 0,0 1,1 0,0 0,-3 10,8-18,0 0,0-1,0 1,1 0,-1-1,1 1,0 0,0 0,0 0,0-1,0 1,0 0,1 0,0-1,-1 1,1 0,0-1,0 1,0-1,1 1,-1-1,1 0,-1 1,1-1,0 0,0 0,0 0,0 0,0 0,0-1,0 1,1-1,-1 1,0-1,1 0,0 0,-1 0,1 0,0 0,-1-1,3 1,13 3,0-1,1-1,-1-1,1 0,0-2,-1 0,1-1,-1-1,1 0,-1-2,0 0,-1-1,1 0,-1-2,-1 0,1-1,-1 0,1-3,-11 8,0 0,0-1,0 0,0 0,-1 0,0-1,0 1,-1-1,1 0,-1-1,-1 1,1-1,-1 0,0 0,0 0,-1 0,0 0,-1-1,1 1,-1-1,-1 1,1-1,-1 1,-1-1,1 1,-1-1,-1 1,1 0,-1-1,-1 1,1 0,-1 0,0 0,-1 1,-1-3,-62-64,48 55</inkml:trace>
  <inkml:trace contextRef="#ctx0" brushRef="#br0" timeOffset="17674.158">7737 367,'25'4,"-1"1,0 1,-1 1,1 2,-1 0,-1 1,0 1,0 1,-1 1,-1 1,0 1,13 12,-20-13,-1 0,0 0,-2 1,1 1,-2 0,0 0,-1 0,0 1,-2 1,0-1,-1 1,0 0,-2 0,1 7,2 41,-2-1,-3 1,-4 23,3-83,-2 90,-5 0,-3 0,-5-1,-4 0,-4-2,-4 0,-4-2,-4-1,-6 2,9-39,-1-2,-4-2,-1-1,-2-2,-2-2,-2-1,-35 25,43-37</inkml:trace>
  <inkml:trace contextRef="#ctx0" brushRef="#br0" timeOffset="18142.106">5762 537,'-64'127,"6"3,6 2,-1 24,21-64,5 1,3 1,5 1,4 1,4 0,4 1,5 1,4-53,2-1,1 1,3-1,2 0,1-1,3 0,1-1,12 20,-18-41,1-2,1 1,1-2,1 1,0-2,1 0,1 0,1-1,0-1,1-1,1 0,0-1,1-1,0-1,1-1,0 0,19 5,9-2</inkml:trace>
  <inkml:trace contextRef="#ctx0" brushRef="#br0" timeOffset="18622.861">8301 0,'273'65,"-270"-65,0 1,-1-1,1 1,0 0,0-1,0 1,-1 0,1 1,0-1,-1 0,1 1,-1-1,1 1,-1 0,0 0,0 0,0 0,0 0,0 1,0-1,-1 0,1 1,-1-1,0 1,1 0,-1-1,0 1,-1 0,1 0,0 0,-1 0,0 0,1-1,-1 1,0 0,-1 0,1 0,0 0,-1 0,0 0,0 0,0 2,-110 102,110-106,0 0,0 0,0 1,1-1,-1 1,0-1,1 0,-1 1,1-1,-1 1,1 0,0-1,-1 1,1-1,0 1,0-1,0 1,1 0,-1-1,0 1,0-1,1 1,-1-1,1 1,-1-1,1 1,0-1,0 0,-1 1,1-1,0 0,0 0,0 1,1-1,-1 0,0 0,0 0,1 0,-1-1,0 1,1 0,-1 0,1-1,-1 1,1-1,-1 1,1-1,-1 0,1 0,79 16,189-16,-246 4,-5 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6.6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58,'151'-22,"68"14,-79-18,-118 25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34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0,4 0,2 0,1 0,0 0,0 0,-1 0,1-5,-2-1,1 0,-1 1,-4 6,-8 4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35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1,'38'5,"23"1,0-4,-5-4,-7-1,-7 1,-11-1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41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63,'0'0,"-1"-1,0 1,1-1,-1 1,1-1,-1 1,1-1,-1 1,1-1,-1 1,1-1,-1 0,1 1,0-1,-1 0,1 0,0 1,0-1,0 0,-1 1,1-1,0 0,0 0,0 0,0 1,0-1,0 0,0 0,1 1,-1-1,0 0,0 1,1-1,-1 0,0 0,1 1,-1-1,0 0,1 1,-1-1,1 1,-1-1,1 1,-1-1,1 1,0-1,-1 1,1-1,0 1,-1 0,1-1,0 1,-1 0,1 0,0 0,0-1,-1 1,1 0,0 0,0 0,13-6,0 1,0 1,0 0,1 1,0 0,0 1,-1 1,1 0,0 1,0 1,10 1,8-1,-26-2,0 1,0 0,0 0,0 0,0 1,0 0,0 1,0 0,0 0,-1 0,1 1,-1-1,1 2,-1-1,0 1,0 0,-1 0,1 0,-1 1,0 0,0 0,-1 1,1-1,-1 1,0 0,-1 0,3 4,-5 0,1 0,-2 0,1 0,-1 0,-1 0,0 1,0-1,-1 0,-1 0,1-1,-1 1,-1 0,0-1,0 0,-1 0,0 0,-1-1,0 1,0-1,-1-1,0 1,0-1,-1 0,1-1,-2 0,0 1,0 0,7-7,0 1,0 0,0-1,0 1,0 0,0 0,0 1,0-1,0 0,0 1,0-1,1 1,-1-1,1 1,-1 0,1-1,0 1,-1 0,1 0,0 0,0 0,1 0,-1 1,0-1,1 0,-1 0,1 0,0 1,-1-1,1 0,0 0,0 1,1-1,-1 0,0 0,1 1,0-1,-1 0,1 0,0 0,0 0,0 0,0 0,0 0,1 0,-1 0,1-1,0 2,44 24,53 49,-97-73,0 1,0-1,0 1,-1-1,1 1,-1-1,0 1,0 0,0 0,-1 0,1-1,-1 1,0 0,0 0,0 0,-1 0,0 0,1-1,-1 1,0 0,-1 0,1-1,-1 1,1-1,-1 1,0-1,-1 0,-1 3,-78 83,79-87,-9 7,-1-1,0-1,-1 0,0 0,0-1,0-1,0-1,-1 0,0 0,0-2,0 0,0-1,0 0,-13-1,24 0,1 1,0-1,-1 0,1 0,0 0,-1-1,1 1,0-1,-1 1,1-1,0 0,0-1,0 1,0 0,0-1,0 0,0 1,0-1,0 0,1-1,-1 1,1 0,0-1,0 1,0-1,-1-1,-4-13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0:43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257 57,'17'11,"0"0,0 2,-2-1,0 2,0 0,-1 1,-1 0,0 1,-1 1,-1 0,-1 0,0 1,-1 0,-1 1,-1 0,-1 0,0 1,-2 0,0 0,-1 0,-1 3,-1 6,-1 0,-2 0,-1 0,-1 0,-2 0,0-1,-7 13,10-30,-2 0,0 0,0-1,0 0,-2 0,1 0,-1-1,-1 0,1 0,-1-1,-1 0,0 0,0-1,0-1,-1 1,0-1,0-1,-1 0,0 0,0-1,3 0,-1-1,1 0,-1 0,0-1,0 0,0 0,0-1,0 0,0-1,0 0,0 0,0-1,0-1,0 1,0-1,0-1,1 1,-1-2,1 1,0-1,0 0,0-1,0 0,1 0,0-1,0 1,0-2,1 1,0-1,0 0,0 0,1-1,0 1,1-1,0 0,0-1,-1-13</inkml:trace>
  <inkml:trace contextRef="#ctx0" brushRef="#br0" timeOffset="503.505">31 57,'64'1,"194"-13,17-23,-220 27,-31 6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8.2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0,'3'0,"-1"1,0-1,0 1,0 0,1 0,-1 0,0 0,0 0,0 0,-1 0,1 1,0-1,0 1,-1-1,1 1,-1 0,1 0,-1-1,0 1,1 0,-1 0,0 0,-1 0,1 1,0-1,0 0,-1 0,0 0,1 1,-1-1,0 0,0 2,7 29,-2 0,-2 0,-1 1,-1-1,-2 1,-1 3,0 35,1-54,1 1,1-1,1 0,1 0,0-1,1 1,1 0,1-1,6 14,-3-14</inkml:trace>
  <inkml:trace contextRef="#ctx0" brushRef="#br0" timeOffset="253.755">1 536,'38'-10,"32"-3,14 1,2 2,-9 3,-13 3,-7 1,-9 3,-7 0,-7 0,-4 0,-2 1,-5-1</inkml:trace>
  <inkml:trace contextRef="#ctx0" brushRef="#br0" timeOffset="584.028">113 875,'381'-28,"-324"41,-56-12,0 0,0 0,0 0,0 0,0 0,0 0,0 0,0 0,-1 1,1-1,0 0,-1 0,1 1,-1-1,1 0,-1 1,0-1,0 0,0 1,1-1,-1 1,-1-1,1 0,0 1,0-1,0 0,-1 1,1-1,0 0,-1 1,0-1,1 0,-1 0,0 0,1 1,-1-1,0 0,0 0,0 0,0 0,-10 12,0-1,0 0,-1 0,-1-2,0 1,-1-1,0-1,-7 3,-32 24,25-17,1 2,1 1,1 2,1 0,2 1,-18 25,38-47,0 1,0 0,1 0,-1 0,1 0,0 1,0-1,0 0,0 0,1 1,0-1,-1 0,2 1,-1-1,1 0,-1 1,1-1,0 0,0 0,1 0,0 1,-1-2,1 1,1 0,-1 0,0-1,1 1,0-1,0 0,0 1,0-1,0-1,1 1,-1 0,1-1,0 0,-1 0,1 0,0 0,0-1,1 1,-1-1,0 0,0 0,1-1,-1 1,0-1,1 0,0 0,108-32,-88 21</inkml:trace>
  <inkml:trace contextRef="#ctx0" brushRef="#br0" timeOffset="1552.642">903 1156,'43'-91,"5"1,3 2,35-42,-80 120,37-40,-42 49,0 0,1 1,-1-1,1 0,-1 0,1 1,-1-1,1 1,-1-1,1 1,-1 0,1 0,-1 0,1-1,0 1,-1 1,1-1,-1 0,1 0,-1 1,1-1,-1 1,1-1,-1 1,1-1,-1 1,1 0,-1 0,0 0,0 0,1 0,-1 0,0 0,0 0,0 0,0 1,1 0,4 8,0 0,0 1,-1 0,0 0,-1 0,0 0,-1 1,0-1,0 6,2 4,2 14,16 56,-22-88,0-1,0 1,1-1,-1 1,1-1,-1 0,1 1,0-1,-1 0,1 0,0 0,0-1,1 1,-1 0,0-1,1 1,-1-1,1 0,-1 0,1 0,-1 0,1 0,0 0,0-1,-1 1,1-1,0 0,2 0,3-3,0-1,0 0,-1 0,1-1,-1 0,0 0,0-1,-1 1,0-1,0-1,0 0,-1 1,0-1,0-1,-1 1,1-1,-2 0,1 0,0-4,2 2,29-51,3 2,3 2,14-13,-54 68,-1 0,1 1,0-1,0 1,-1-1,1 1,0-1,0 1,1 0,-1-1,0 1,0 0,1 0,-1 0,0 0,1 0,-1 0,1 0,0 0,-1 1,1-1,-1 1,1-1,0 1,0-1,-1 1,1 0,0 0,-1 0,1 0,0 0,0 0,-1 1,1-1,0 0,-1 1,1 0,0-1,-1 1,1 0,-1 0,1 0,-1 0,1 0,-1 0,0 0,0 0,1 0,-1 1,0-1,0 1,0 0,6 17,0 0,-2 1,0 0,-2 0,0 0,-1 0,-1 0,-1 1,-1 1,0-3,1 0,1 0,0-1,2 1,0 0,1-1,1 0,0 0,1 0,5 9,2-10,-1-4</inkml:trace>
  <inkml:trace contextRef="#ctx0" brushRef="#br0" timeOffset="1998.822">2117 424,'161'429,"-100"-260,-60-170,-1 0,1 1,-1-1,1 1,-1-1,1 1,-1 0,1-1,-1 1,1-1,-1 1,1 0,0-1,-1 1,1 0,0 0,-1 0,1 0,0-1,-1 1,1 0,0 0,-1 0,1 0,0 0,0 1,-1-1,1 0,0 0,-1 0,1 1,-1-1,1 0,0 1,-1-1,1 0,-1 1,1-1,-1 1,1-1,-1 1,1-1,-1 1,1-1,-1 1,0-1,1 1,-1 0,0-1,1 1,-1 0,0-1,0 1,0 0,0-1,0 1,0 0,1-1,-2 1,1 0,0-1,0 1,0 0,0-1,0 1,0 0,-1-1,1 1,0 0,-1 0,20-72,16-65,5 2,40-82,-32 97,-42 95</inkml:trace>
  <inkml:trace contextRef="#ctx0" brushRef="#br0" timeOffset="2367.474">2851 84,'28'-11,"0"1,1 2,0 1,1 1,0 1,0 1,0 2,0 1,3 2,-30-1,0 0,-1 0,1 0,0 0,0 0,-1 0,1 1,0 0,-1-1,1 1,0 0,-1 0,1 1,-1-1,0 0,1 1,-1-1,0 1,0 0,0 0,0 0,0 0,0 0,-1 0,1 0,-1 1,1-1,-1 1,0-1,0 1,0-1,0 1,-1 0,1-1,-1 1,1 0,-1 0,0-1,0 1,0 0,-1 0,1 2,-6 10,0-1,0 1,-1-1,-1 0,0 0,-1-1,-8 9,-21 33,36-52,-1-1,0 1,1 0,0 0,0 0,0 0,0 0,0 0,1 0,-1 1,1-1,0 1,0-1,0 1,1-1,-1 1,1 0,0-1,0 1,0 0,0-1,1 1,-1 0,1-1,0 1,0-1,0 1,1-1,-1 0,1 1,0-1,0 0,0 0,0 0,1 0,-1-1,1 1,-1-1,1 1,0-1,0 0,3 1,10 1,1-1,0-1,0 0,0-1,0-1,0-1,0 0,0-2,0 0,0 0,-1-2,13-4,16-10,-27 10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01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59 343,'-2'-1,"1"1,0-1,0 0,0 1,-1-1,1 1,0 0,-1-1,1 1,0 0,-1 0,1 0,0 0,-1 0,1 0,0 0,-1 0,1 1,0-1,0 0,-1 1,1-1,0 1,0-1,-1 1,1 0,0 0,0-1,0 1,0 0,0 0,0 0,0 0,1 0,-1 0,0 0,0 0,1 1,-1-1,1 0,-1 0,1 1,-1-1,1 0,0 2,-10 63,10-63,1 508,-1-511,14 125,-14-122,1 0,0 0,0-1,0 1,0-1,1 1,-1-1,1 1,-1-1,1 0,0 0,0 0,0 0,0 0,0 0,0 0,1-1,-1 1,1-1,-1 0,1 0,-1 1,1-2,0 1,-1 0,1 0,0-1,0 0,0 1,-1-1,1 0,0-1,0 1,0 0,-1-1,1 1,0-1,-1 0,1 0,0 0,-1 0,2-1,8-5,0-1,0 0,0 0,-1-1,-1 0,1-1,-2-1,1 1,-1-1,2-6,14-13,123-169,-148 199,1-1,-1 0,0 1,1-1,-1 1,1-1,-1 1,0-1,1 1,-1-1,1 1,0-1,-1 1,1-1,-1 1,1 0,0-1,-1 1,1 0,-1 0,1 0,0-1,0 1,-1 0,1 0,0 0,-1 0,1 0,0 0,-1 0,1 0,0 0,-1 1,1-1,0 0,-1 0,1 1,0-1,-1 0,1 1,-1-1,1 0,0 1,-1-1,1 1,-1-1,0 1,1-1,-1 1,1 0,-1-1,0 1,1-1,-1 1,0 0,0-1,1 1,-1 0,0 0,17 50,-14-38,4 11,-4-6,0-1,2 1,0 0,1-1,1 0,0-1,2 1,0-1,0-1,2 0,-1 0,2-1,0 0,1-1,0-1,13 9,-21-18,0-1,0 0,0 0,0-1,0 1,0-1,1-1,-1 1,1-1,-1 1,0-2,1 1,-1 0,0-1,1 0,-1-1,0 1,0-1,0 0,0 0,0 0,0-1,-1 0,1 0,-1 0,0 0,2-2,98-113,-102 115,22-36,-1 0,-2-1,-1-2,-3 0,-1-1,-2 0,-2-1,-2-1,2-30,-2-97,-12 172,2 11</inkml:trace>
  <inkml:trace contextRef="#ctx0" brushRef="#br0" timeOffset="369.556">1300 738,'-4'11,"0"1,0-1,2 1,-1 0,1 0,1 1,0-1,1 0,0 0,1 0,1 1,0-1,0 0,1 0,0-1,1 1,1-1,0 0,0 0,1 0,3 4,-5-12,-1 0,1 0,0 0,0-1,0 1,1-1,-1 0,0 0,1 0,-1-1,1 1,0-1,0 0,-1-1,1 1,0-1,0 0,0 0,0-1,-1 1,1-1,0 0,0 0,-1-1,1 1,-1-1,1 0,-1 0,0-1,0 1,0-1,1 0,4-4,0 1,-1-2,1 1,-1-1,-1 0,0 0,0-1,0 0,-1-1,-1 1,1-1,-2 0,4-8,-6 13,0 0,1-1,-2 0,1 0,-1 1,1-1,-2 0,1 0,-1 0,0 0,0 0,0 0,-1 0,0 0,0 0,-1 0,1 1,-1-1,-1 0,1 1,-1-1,0 1,0 0,0 0,-1 0,0 1,0-1,0 1,0 0,-1 0,0 0,1 1,-2-1,1 1,0 1,0-1,-3 0,0 1,0 0,0 1,0 0,0 0,-1 1,1 0,0 0,0 1,0 0,0 1,0 0,0 0,1 0,-1 1,0 0,1 1,0 0,0 0,0 0,0 1,1 0,0 0,0 1,-1 2,-12 11</inkml:trace>
  <inkml:trace contextRef="#ctx0" brushRef="#br0" timeOffset="670.12">1751 964,'-1'0,"-1"0,0 0,0-1,1 1,-1 0,0-1,0 1,1-1,-1 1,1-1,-1 0,0 0,1 0,0 0,-1 0,1 0,-1 0,1 0,0-1,0 1,0 0,0-1,0 1,0-1,0 1,0-1,1 0,-1 1,0-1,1 0,0 1,-1-1,1 0,0 0,0 1,0-1,0 0,0 0,0 1,1-3,15-76,-14 72,7-19,0 0,1 0,2 1,1 1,1 0,9-12,16 15,-26 24</inkml:trace>
  <inkml:trace contextRef="#ctx0" brushRef="#br0" timeOffset="1531.979">2118 287,'-6'17,"1"0,0 1,1 0,1 0,0 0,2 0,0 0,1 15,0-6,17 198,-14-213,-1 0,0-1,-1 1,0 0,-1 0,0 0,0 0,-2 0,1 0,-2-1,1 1,-2-1,0 1,0-1,-1 0,0-1,0 1,-2-1,1 0,-1 0,-1-1,-3 4,-26 24,65-42,-5-11,-1-2</inkml:trace>
  <inkml:trace contextRef="#ctx0" brushRef="#br0" timeOffset="1919.786">2316 540,'-20'12,"0"0,1 1,1 1,0 0,1 1,0 2,1-1,-9 14,24-28,-1 0,0 0,1 0,-1 1,1-1,0 0,0 0,0 1,0-1,0 1,0-1,0 1,1-1,0 1,-1 0,1-1,0 1,0-1,0 1,1 0,-1-1,1 1,-1-1,1 1,0-1,0 1,0-1,0 0,0 1,1-1,-1 0,1 0,-1 0,1 0,0 0,0 0,0 0,0-1,0 1,0-1,0 1,1-1,-1 0,0 0,1 0,-1 0,1 0,1 0,7 1,-1 0,0 1,0 0,0 1,0 0,0 1,-1 0,0 0,0 1,0 0,-1 1,0 0,0 0,-1 1,0 0,0 0,-1 0,0 1,0 0,-1 1,0-1,-1 1,0 0,-1 0,2 6,-4-7,-1-7,-1 1,1-1,0 1,0 0,0-1,1 1,-1-1,1 1,-1-1,1 1,0-1,0 0,0 1,0-1,0 0,1 0,-1 1,1-1,-1 0,1 0,0-1,0 1,0 0,0-1,0 1,0-1,0 1,2 0,12-1</inkml:trace>
  <inkml:trace contextRef="#ctx0" brushRef="#br0" timeOffset="5201.67">6662 202,'0'0,"-1"0,0 0,0 0,1-1,-1 1,0 0,0 0,1 0,-1 0,0 1,0-1,1 0,-1 0,0 0,0 1,1-1,-1 0,0 1,1-1,-1 0,1 1,-1-1,0 1,1-1,-1 1,1-1,-1 1,1 0,-1-1,1 1,0-1,-1 1,1 0,0 0,-1-1,1 1,0 0,0-1,0 1,0 0,0 0,0-1,0 1,0 0,0 0,0-1,0 1,0 0,0 0,1-1,-1 1,0 0,0-1,1 1,-1 0,1-1,-1 1,0 0,1-1,-1 1,1-1,0 1,-1-1,1 1,0-1,-12 238,-20 90,30-327,1 1,0 0,0-1,0 1,0 0,1 0,-1-1,0 1,1 0,-1-1,1 1,-1-1,1 1,0-1,0 1,0-1,0 1,0-1,0 0,0 1,0-1,0 0,1 0,-1 0,0 0,1 0,-1 0,1 0,-1 0,1-1,0 1,-1-1,1 1,0-1,-1 0,1 1,0-1,-1 0,1 0,0 0,-1 0,1-1,0 1,-1 0,1-1,0 1,-1-1,1 1,0-1,-1 0,1 0,-1 0,0 0,1 0,-1 0,87-55,-74 44,1 1,0 1,1 0,0 1,0 1,1 0,0 2,0 0,0 0,1 2,0 0,2 1,-18 2,0 1,0 0,-1 0,1 0,0 0,0 0,-1 0,1 0,0 0,0 1,-1-1,1 1,0-1,-1 1,1 0,0 0,-1 0,1 0,-1 0,0 0,1 0,-1 0,0 0,0 1,1-1,-1 0,0 1,0-1,0 1,-1-1,1 1,0 0,-1-1,1 1,-1 0,1 0,-1-1,0 1,0 0,0 0,0-1,0 2,-29 70,16-55,-1-1,0-1,-1 0,-1-1,-1 0,0-2,0 0,-1-1,-5 2,-130 51,110-61,28-8</inkml:trace>
  <inkml:trace contextRef="#ctx0" brushRef="#br0" timeOffset="5817.607">7170 710,'-6'10,"1"1,0-1,1 1,0 0,1 0,0 0,1 1,0-1,1 1,0-1,1 1,0-1,1 1,0 0,1-1,0 0,0 1,5 8,-6-17,1-1,0 0,0 0,0 0,0 0,1 0,-1-1,0 1,1 0,-1-1,1 0,0 0,-1 0,1 0,0 0,0 0,-1-1,1 1,0-1,0 0,0 0,0 0,0 0,0 0,-1-1,1 1,0-1,0 0,0 0,-1 0,1 0,-1 0,1-1,-1 1,2-2,82-66,-67 46,-2-1,0 0,-2-2,0 0,-2 0,7-22,-5 19,-15 30,0-1,0 0,0 1,0-1,0 1,0-1,0 0,0 1,0-1,0 1,0-1,0 1,0-1,1 0,-1 1,0-1,0 0,0 1,1-1,-1 0,0 1,0-1,1 0,-1 1,0-1,1 0,-1 0,0 1,1-1,-1 0,0 0,1 0,-1 0,1 1,-1-1,0 0,1 0,-1 0,1 0,-1 0,0 0,1 0,-1 0,1 0,-1 0,0 0,1-1,-1 1,1 0,-1 0,0 0,1 0,-1-1,0 1,1 0,-1 0,0-1,1 1,-1 0,0 0,1-1,-1 1,0 0,0-1,0 1,1 0,-1-1,0 1,0-1,0 1,23 151,-9-80,0-19,-3 0,-2 1,-3 0,-2 0,-2 0,-3 1,-2-1,-9 50,8-82,-1 0,-1 0,-1-1,0 0,-2 0,-1-1,0 0,-1 0,-1-1,-1-1,0 0,-9 8,-41 4,61-29,1 0,-1 0,0 0,1 0,-1-1,1 1,0 0,-1-1,1 1,-1-1,1 1,0-1,-1 0,1 1,0-1,-1 0,1 0,0 0,0 0,0 0,0 0,0 0,0-1,0 1,0 0,1-1,-1 1,0 0,1-1,-1 1,1-1,0 1,-1 0,1-1,0 1,0-1,0 1,0-1,0 1,0-1,0 1,1-1,-1-1,3-12,0 0,1 1,1-1,0 1,1 0,1 0,0 0,0 1,2 0,1-1,1-5,162-252,-148 238</inkml:trace>
  <inkml:trace contextRef="#ctx0" brushRef="#br0" timeOffset="3149.943">3643 738,'-11'15,"2"1,0 0,0 1,2 0,0 0,1 1,1 0,0 0,2 0,0 0,1 4,1-19,1 0,0 0,0 0,0 0,0 1,1-1,-1 0,1 0,0 0,0 0,0 0,0 0,1 0,-1-1,1 1,-1 0,1-1,0 1,0-1,0 1,1-1,-1 0,0 0,1 0,-1 0,1-1,0 1,0-1,0 1,-1-1,1 0,0 0,1 0,-1-1,0 1,0-1,0 0,0 0,0 0,0 0,1 0,-1 0,0-1,0 0,0 0,1 0,11-6,1-1,-1 0,0-1,-1-1,0 0,0-1,-1-1,-1 0,0-1,0 0,-2 0,6-10,11-9,-2-1,-2-2,-1 0,-2-1,-1-1,-2-1,-1 0,-3-2,0 1,-3-1,-2-1,-1 0,-2 0,-2-4,-3 35,-1 0,-1 0,1 0,-2 0,1 0,-2 0,1 1,-1 0,-1-1,1 1,-3-1,5 7,0 0,0 0,0 0,0 1,-1-1,1 1,-1-1,0 1,0 0,0 0,0 0,0 1,0-1,0 1,0 0,-1 0,1 0,-1 0,1 0,-1 1,1-1,-1 1,1 0,-1 0,1 1,-1-1,1 1,-1-1,1 1,0 0,-1 0,1 1,-2 0,-7 6,0 1,0 0,1 1,0 0,1 0,0 1,1 1,0-1,1 2,0-1,1 1,0 0,1 0,1 1,0 0,1 0,0 0,1 2,-2-2,2 0,0 0,0 0,1 0,1 0,0 0,1 1,1-1,0 0,1 0,1 0,0 0,0 0,2 0,-1-1,2 0,0 0,1 0,0-1,0 0,2 0,-1-1,1 0,1 0,0-1,1 0,6 5,1-1,0-1,1 0,0-2,1 0,0-1,1-1,9 2,-28-10,1 0,-1 0,1 0,-1-1,1 1,-1-1,1 0,-1 0,1 0,-1 0,1 0,-1 0,1-1,-1 1,1-1,-1 0,1 0,-1 0,0 0,1 0,-1 0,2-2,6-9</inkml:trace>
  <inkml:trace contextRef="#ctx0" brushRef="#br0" timeOffset="3483.436">4348 513,'-9'18,"2"1,0 0,1 0,1 1,0 0,2 0,0 0,2 0,0 1,1-1,1 0,3 13,-4-30,1 1,0-1,0 1,1-1,-1 0,1 0,-1 1,1-1,0 0,0 0,0-1,1 1,-1 0,1-1,0 1,-1-1,1 0,0 0,0 0,0-1,1 1,-1 0,0-1,1 0,-1 0,1 0,-1 0,1-1,-1 1,1-1,-1 0,1 0,-1 0,2-1,5 0,0-1,0-1,-1 1,1-2,-1 1,1-1,-1-1,0 1,-1-1,1-1,5-5,-5 5,0-1,0 0,-1 0,0-1,-1 0,1 0,-2-1,1 0,-1 0,0-1,-1 0,0 0,-1 0,0 0,-1-1,0 1,0-1,-1 0,-1 0,0 0,0 0,-1 0,0 0,-1 0,0 0,-1 0,-2-7,2 14,0 0,-1 0,1 0,-1 1,0-1,0 1,0-1,-1 1,1 0,-1 0,0 1,1-1,-1 1,0-1,-1 1,1 1,0-1,-1 0,1 1,0 0,-1 0,0 1,1-1,-1 1,1 0,-1 0,0 0,1 1,-1-1,1 1,-1 0,1 1,-1-1,-8 3,-1 1,1 0,1 1,-1 1,1 0,0 0,0 1,1 0,0 1,-2 4,-6 6</inkml:trace>
  <inkml:trace contextRef="#ctx0" brushRef="#br0" timeOffset="3918.802">4658 907,'124'-248,"-111"227,-12 22,-1-1,1 0,0 1,0-1,-1 0,1 1,0-1,-1 1,1-1,0 1,-1-1,1 1,-1 0,1-1,-1 1,1 0,-1-1,1 1,-1 0,0 0,1-1,-1 1,0 0,0 0,1-1,-1 1,0 0,0 0,0 0,0 0,0-1,0 1,0 0,-1 0,1 0,0-1,0 1,-1 0,1 0,0 0,-1 0,1-1,-2 9,1-1,1 1,-1 0,1-1,1 1,-1 0,1-1,1 1,0-1,0 0,1 1,0-1,0 0,1 0,0-1,0 1,1-1,0 0,0 0,0 0,1-1,0 0,1 0,4 3,-3-7,0 1,0-1,0-1,0 0,1 0,-1 0,0-1,1 0,-1-1,0 0,1 0,-1-1,0 0,0 0,0-1,0 0,-1 0,1-1,-1 0,0-1,0 1,0-1,-1 0,1-1,-1 0,0 0,-1 0,0-1,0 0,0 0,-1 0,0 0,0-1,-1 1,0-1,0 0,-1 0,0 0,0-6,2-13,-2 2</inkml:trace>
  <inkml:trace contextRef="#ctx0" brushRef="#br0" timeOffset="4249.608">5364 880,'18'-19,"-1"0,-1 0,-1-2,0 0,-2 0,0-2,-2 1,0-1,-2-1,-1 0,1-4,-8 25,-1 1,1-1,-1 1,1-1,-1 1,0-1,0 0,0 1,0-1,0 1,-1-1,1 1,-1-1,0 1,0-1,0 1,0-1,0 1,0 0,-1 0,1 0,-1 0,1 0,-1 0,0 0,0 0,0 0,0 1,0-1,0 1,0 0,0-1,-1 1,1 0,-1 0,1 1,0-1,-1 0,0 1,1-1,-1 1,1 0,-1 0,1 0,-11 3,0 0,0 1,1 1,0 0,0 0,0 1,1 1,0 0,0 1,0 0,1 0,0 1,1 0,0 1,-3 5,5-8,1 1,0 0,0 0,1 0,0 1,0 0,1 0,0 0,1 0,0 1,0-1,1 1,1 0,-1-1,2 1,-1 0,1 0,1 0,-1 0,2 0,0 0,0-1,0 1,1-1,1 1,-1-1,2 0,-1-1,1 1,1-1,-1 1,1-2,1 1,2 2,6 1,1-2,0 0,0 0,1-2,0 0,0-1,0 0,1-2,0 0,0-1,0 0,1-2,1 0,104-19,-99 14</inkml:trace>
  <inkml:trace contextRef="#ctx0" brushRef="#br0" timeOffset="6611.749">8835 681,'-9'-3,"0"-1,-1 2,1-1,-1 1,1 1,-1-1,0 2,0-1,1 2,-1-1,0 1,0 1,1-1,-1 2,1-1,0 1,-1 1,1 0,1 0,-1 1,1 0,-1 0,1 1,1 0,-1 0,1 1,0 1,-4 3,2 2,0-1,0 1,1 0,1 1,0 0,1 0,0 0,-1 9,5-16,1-1,0 1,0-1,0 1,1 0,0-1,0 1,1 0,0-1,0 1,1-1,-1 0,1 1,1-1,-1 0,1 0,0 0,1 0,-1-1,1 1,0-1,0 0,3 2,1 0,0 0,0-1,1 0,0 0,0-1,0 0,1 0,0-1,-1-1,1 0,1 0,-1-1,0 0,1 0,-1-1,1-1,-1 0,1 0,-1-1,1-1,-1 0,0 0,0-1,0 0,0 0,1-2,17-9,-4 0</inkml:trace>
  <inkml:trace contextRef="#ctx0" brushRef="#br0" timeOffset="9988.805">11939 767,'0'14,"-5"15,-1 6,0 3,1 0,2-3,-4-1,0-8</inkml:trace>
  <inkml:trace contextRef="#ctx0" brushRef="#br0" timeOffset="10239.686">11939 400,'0'0</inkml:trace>
  <inkml:trace contextRef="#ctx0" brushRef="#br0" timeOffset="10540.838">12222 992,'178'-363,"-160"332,-10 47,-10 37,-1-41,1-1,1 0,0 1,0-1,1 1,1-1,0 1,0-1,1 1,1-1,0 0,0 0,1 0,1 0,-1-1,2 0,0 0,0 0,0-1,1 0,1 0,2 2,-7-9,1 0,0 0,0 0,0-1,0 1,0-1,0 0,0 0,0-1,0 1,0-1,0 0,1 0,-1 0,0 0,0-1,0 0,0 0,0 0,0 0,0-1,0 0,0 1,-1-1,1-1,-1 1,1 0,-1-1,90-81,-68 54,52-45,-61 68</inkml:trace>
  <inkml:trace contextRef="#ctx0" brushRef="#br0" timeOffset="11020.624">13125 625,'-13'-2,"-1"1,1 1,-1 1,1-1,-1 2,1 0,0 1,-1 0,1 1,1 0,-1 1,1 1,0 0,0 1,0 0,0 1,11-7,0 0,0 0,0 1,0-1,0 0,0 0,0 1,1-1,-1 0,0 1,1-1,0 0,-1 1,1-1,0 1,-1-1,1 1,0-1,0 1,0-1,1 1,-1-1,0 1,0-1,1 1,-1-1,1 1,-1-1,1 0,0 1,0-1,-1 0,1 0,0 0,0 1,0-1,0 0,0 0,1 0,-1 0,0-1,0 1,1 0,-1 0,1 0,64 24,4-15,-48-8,1 1,-1 1,1 1,-1 1,0 1,-1 1,0 0,17 11,-32-15,0 1,0 1,-1-1,1 1,-1 0,0 0,-1 0,0 1,0 0,0 0,-1 0,0 0,0 0,0 1,-1-1,-1 1,1 0,-1-1,0 3,-5 149,-6-73,-2 0,-5-2,-3 0,-4-1,-3-1,-18 32,39-101,-1-1,0 1,-1-1,0-1,-1 1,0-2,0 1,-2-1,1 0,-1-1,-1 0,9-8,1 0,0 0,-1 0,1 0,-1 0,1-1,-1 1,1-1,-1 1,1-1,-1 0,0 0,1 0,-1-1,1 1,-1-1,1 1,-1-1,1 0,-1 0,1 0,0 0,-1 0,1 0,0-1,0 1,0-1,0 0,0 0,0 1,1-1,-1 0,0 0,1-1,0 1,-1 0,1 0,0-1,0 1,0-1,1 1,-1-1,1 1,-1-1,1 1,0-1,0 0,0 1,0-1,0 1,1-1,-1 1,1-1,0-1,7-47,3 0,1 1,3 0,2 1,3 0,9-15,-13 27,2 1,1 0,2 2,1 1,21-23,-33 43,1 1,0 1,0 0,2 1,-1 0,1 1,0 0,1 1,0 0,1 1,-1 1,1 1,1 0,-1 0,14-1,-5 4</inkml:trace>
  <inkml:trace contextRef="#ctx0" brushRef="#br0" timeOffset="7105.194">9315 202,'-25'65,"3"2,3 0,3 1,3 0,3 1,3 0,2 65,5-84,2 0,3 0,1 0,8 21,-14-69,-1-1,2 0,-1 1,0-1,0 1,0-1,1 0,-1 1,1-1,-1 1,1-1,-1 0,1 0,0 1,0-1,-1 0,1 0,0 0,0 0,0 0,0 0,1 0,-1 0,0 0,0-1,0 1,1 0,-1-1,0 1,1-1,-1 1,0-1,1 0,-1 0,1 0,-1 1,1-1,-1 0,0-1,1 1,-1 0,1 0,-1-1,0 1,1 0,-1-1,0 0,1 1,-1-1,0 0,0 1,1-1,-1 0,0 0,0 0,0 0,0 0,0 0,-1-1,2 0,196-218,-183 207,-9 5,1 1,0 0,1 1,0 0,0 0,0 1,0 0,1 0,0 1,0 0,0 0,0 1,-7 3,0 0,0 0,0 0,0 0,0 0,-1 1,1-1,0 0,0 1,0 0,0-1,-1 1,1 0,0 0,-1 0,1 0,-1 0,1 0,-1 0,1 1,-1-1,0 0,1 1,-1-1,0 1,0 0,0-1,-1 1,1 0,0 0,0-1,-1 1,1 0,-1 0,0 0,0 0,1 0,3 80,-5-70,0-7,1 0,-1 0,1 0,0 0,1 1,-1-1,1 0,0 0,0 0,0 0,1 0,0 0,0 0,0-1,1 1,-1-1,1 1,0-1,0 0,1 0,2 2,10 3</inkml:trace>
  <inkml:trace contextRef="#ctx0" brushRef="#br0" timeOffset="7455.681">10219 710,'-48'24,"2"2,1 2,2 2,-35 31,28 6,49-65,0 0,1 0,-1 0,0 0,1 0,0 0,-1 0,1 0,0 0,0 0,0 0,0 0,0 0,1 0,-1 0,1 0,-1 0,1 0,0 0,-1 0,1 0,0-1,0 1,1 0,-1-1,0 1,0 0,1-1,-1 0,1 1,0-1,-1 0,1 0,0 1,-1-2,1 1,0 0,0 0,0 0,5 1,0 0,0-1,0 1,0-1,1-1,-1 1,0-1,0 0,1-1,-1 0,0 0,0-1,0 1,0-2,0 1,-1-1,1 0,-1 0,1-1,-1 1,3-4,119-100,-90 64,-31 33,0 1,0 0,1 1,0 0,1 0,0 1,0 0,0 1,1 0,0 0,2 0,-11 5,1 1,0-1,-1 1,1 0,0-1,-1 1,1 0,0 0,-1 0,1 0,0 0,-1 1,1-1,-1 0,1 1,0-1,-1 1,1 0,-1-1,1 1,-1 0,0 0,1 0,-1 0,0 0,1 0,-1 1,0-1,0 0,0 0,0 1,0-1,-1 1,1-1,0 1,0-1,-1 1,1 0,-1-1,0 1,0-1,1 1,-1 1,5 79,-6-73,0 17</inkml:trace>
  <inkml:trace contextRef="#ctx0" brushRef="#br0" timeOffset="7799.182">10557 1020,'78'-258,"-66"244,-12 44,0-29,-1 4,0 1,0-1,1 1,-1 0,2-1,-1 1,0-1,1 1,0 0,1-1,-1 0,1 1,0-1,0 0,1 0,-1 0,1 0,0 0,0-1,1 1,0-1,-1 0,1 0,1 0,-1-1,1 1,-1-1,1 0,0-1,0 1,0-1,0 0,1 0,-1 0,0-1,1 0,-1 0,1 0,0-1,-1 1,3-2,4-2,1-1,-1 0,-1-1,1 0,-1-1,0 0,0-1,0-1,-1 1,0-1,-1-1,0 0,0 0,-1-1,0 0,-1-1,0 1,-1-1,1-1,18-18,-11 20</inkml:trace>
  <inkml:trace contextRef="#ctx0" brushRef="#br0" timeOffset="8272.579">11375 625,'-11'0,"-1"2,1 0,0 0,0 1,1 0,-1 0,0 2,1-1,0 1,0 1,1 0,-1 0,1 1,0 0,1 0,0 1,0 0,1 1,0 0,0 0,1 0,0 1,1 0,0 0,-1 5,5-10,1 0,0 0,0 0,1 0,-1 0,1 0,0 0,1 0,-1 0,1-1,0 1,0 0,0-1,1 0,0 1,0-1,0 0,0 0,0-1,1 1,0-1,-1 0,3 2,103 63,-96-62,30 16,-16-10,-1 2,-1 0,0 2,-1 0,0 2,4 6,-18-12,0 0,0 1,-1 1,-1-1,0 1,-1 1,-1-1,0 1,-1 0,0 1,-2-1,1 1,-2 0,0 0,-1-1,-1 1,-1 9,-1 12,-2-1,-1 0,-2 0,-1-1,-2 1,-2-2,-3 7,3-9,-2 0,0-1,-2 0,-1-2,-2 0,-1-1,-1 0,-1-2,-1-1,-2-1,-26 21,48-42,0 1,0-2,0 1,-1 0,1-1,-1 1,0-1,1 0,-1 0,0 0,0-1,-1 0,1 1,0-1,0-1,0 1,-1-1,1 1,0-1,-1 0,1-1,0 1,-1-1,1 0,0 0,0 0,0-1,0 1,0-1,0 0,0 0,1 0,-1-1,1 1,-1-1,1 0,0 0,0 0,0-1,1 1,-1 0,1-1,-2-3,1-15,1 0,1 0,1 0,2 0,0 0,1 0,1 0,0 1,2 0,1 0,1 0,0 1,7-12,27-60,4 3,4 1,4 3,-43 68,1 1,0 0,1 1,1 0,0 1,1 1,13-10,-5 8</inkml:trace>
  <inkml:trace contextRef="#ctx0" brushRef="#br0" timeOffset="9087.647">11347 625,'29'0,"14"9,0 9,-3 5,-8 5,-9 1,-9 1,-11 0,-7 0,-7-1,-2 1,-3-2,1 1,-2-6,-3-1,2 0,0 1,2-3</inkml:trace>
  <inkml:trace contextRef="#ctx0" brushRef="#br0" timeOffset="12156.422">14677 400,'26'0,"-1"-1,1-1,-1-1,0-1,0-1,0-1,-1-2,0 0,0-1,-1-2,0 0,-1-2,0 0,-1-2,0 0,-2-1,12-12,-12 8,-3 7,-1-1,-1-1,-1 0,0-1,-1 0,0-1,-2-1,0 0,-1 0,0-3,-9-9,-20 42,5 19,0 0,3 1,0 1,2 0,2 0,-4 24,6-27,-47 256,11 23,29-214,3-15,-4-1,-3 0,-4-2,-3 0,-19 39,38-103,0-1,-1 1,0-1,-1 0,-1-1,1 1,-2-2,0 1,0-1,-1 0,0-1,0 0,-1-1,-1 0,1-1,-1 0,0-1,-1 0,0-1,0 0,0-1,0 0,0-2,-1 1,0-1,9-3,0 1,0-1,1 0,-1 0,1 0,-1 0,1-1,-1 0,1 0,0 0,0 0,0-1,0 0,0 0,0 0,1 0,0 0,-1-1,1 0,1 1,-1-1,0 0,1 0,0-1,0 1,0 0,0-1,1 1,0-1,-11-140,17 110,2 0,1 0,1 1,3 1,0 0,2 0,2 1,1 1,1 1,1 0,2 1,1 2,1 0,1 1,2 1,0 2,2 0,11-6,-13 12,0 1,2 2,-1 0,2 2,-1 1,4 1,-8 2</inkml:trace>
  <inkml:trace contextRef="#ctx0" brushRef="#br0" timeOffset="12453.483">15581 653,'-36'22,"1"2,1 1,1 2,1 1,2 1,1 1,1 2,-12 20,36-49,0 1,0 0,1 0,0 0,0 1,0-1,0 1,1 0,-1-1,1 1,1 0,-1 0,1 1,-1-1,2 0,-1 0,0 1,1-1,0 0,0 1,1-1,0 0,0 0,0 1,0-1,1 0,0 0,0 0,0-1,0 1,1 0,0-1,0 1,0-1,1 0,-1 0,1 0,0-1,0 1,4 1,4-1,0 0,0-1,0 0,0-1,1-1,-1 0,1-1,-1 0,1-1,-1 0,1-1,-1 0,0-1,0 0,0-1,0-1,-1 0,1 0,-1-1,0-1,-1 0,0 0,0-1,0 0,-1-1,0 0,-3 3,0-1,0 0,-1 0,0 0,0 0,-1-1,0 0,0 0,-1 0,0 0,0-1,-1 1,0-1,-1 0,1 1,-2-1,1 0,-1 0,-1 0,0 0,0 1,0-1,-1 0,-1 1,1-1,-1 1,-1 0,0 0,0 0,0 0,-1 1,0 0,0 0,-1 0,-5-4,-29-8,22 17</inkml:trace>
  <inkml:trace contextRef="#ctx0" brushRef="#br0" timeOffset="12701.953">15862 1048,'5'-33,"11"-26,8-8,4 3,3 8,0 13,-5 9,-2 6,0 7,1 3,0 4,1 5,-3 3</inkml:trace>
  <inkml:trace contextRef="#ctx0" brushRef="#br0" timeOffset="12972.728">16540 569,'-25'11,"2"1,0 1,0 1,1 1,1 1,0 1,2 1,0 1,0 0,2 1,1 1,-4 7,17-25,1 1,0-1,-1 0,1 1,0-1,1 1,-1-1,1 1,-1 0,1 0,0 0,1 0,-1 0,1 0,-1 0,1 0,0 0,1 0,-1 0,1 0,0 0,0 0,0-1,0 1,1 0,-1 0,1-1,0 1,0-1,0 0,1 1,-1-1,1 0,0 0,11 5,0-1,1 0,0-1,0-1,1 0,-1-1,1 0,0-2,0 0,0 0,0-2,0 0,0-1,0 0,11-3,-15 2,0 0,-1 0,1-1,-1 0,0-1,0-1,0 0,-1 0,1-1,8-7,0 0</inkml:trace>
  <inkml:trace contextRef="#ctx0" brushRef="#br0" timeOffset="13323.512">16793 880,'31'3,"0"-1,-1-1,1-2,0-1,-1-1,1-1,-1-2,-1-1,1-2,20-8,-43 13,1 0,-1 0,0-1,0 0,0 0,-1-1,0 0,0 0,0 0,-1-1,0 0,0 0,0 0,-1 0,3-8,-5 11,-1-1,1 1,-1 0,0-1,0 1,0-1,0 1,-1-1,0 0,0 1,0-1,-1 1,1-1,-1 1,0-1,0 1,-1-1,0 1,1 0,-1 0,-1 0,1 0,0 0,-1 0,0 0,0 1,0 0,0-1,-4-1,2 1,-1 0,1 1,-1 0,0 0,0 1,0-1,0 1,-1 1,1-1,0 1,-1 0,1 0,-1 1,1 0,-1 0,1 1,-1-1,1 1,0 1,-1-1,1 1,-1 1,-11 3,1 1,-1 1,1 0,1 2,0 0,0 0,0 3,2-3,1 1,1 0,0 1,1 1,0 0,0 0,2 1,0 0,0 1,1 0,1 0,1 1,0 0,1 0,1 0,0 1,1-1,1 1,0 0,2 0,0 0,0 0,2 0,1 7,5-8,1-1,0 1,1-2,1 1,0-1,1-1,0 0,1-1,1 0,0-1,0 0,1-2,0 1,1-2,0 0,0-1,1-1,0 0,0-1,1-1,-1 0,1-2,16 1,112 2,-109-5</inkml:trace>
  <inkml:trace contextRef="#ctx0" brushRef="#br0" timeOffset="15540.068">59 1669,'340'-47,"-52"8,-12 13,45-3,596 29,-412 18,-284-6,177-13,-15-26,17-2,316-28,-190 27,90 3,574 27,-667 27,809-26,-333-1,-373-27,937 26,-735 30,-104-59,2029 31,-2490-30,-82 13,-160 12,0 1,0 1,0 1,0 1,0 1,0 1,0 1,0 0,4 3,32 2,2-3,-1-2,0-3,4-3,40 1,122 3,-156 16,-49-12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 28,'-8'-27,"9"27,-1 0,0 1,0-1,0 0,0 1,0-1,0 0,0 1,0-1,0 1,0-1,0 0,0 1,0-1,0 0,0 1,0-1,-1 0,1 1,0-1,0 0,0 1,0-1,-1 0,1 0,0 1,0-1,-1 0,1 0,0 1,0-1,-1 0,1 0,0 0,-1 1,1-1,0 0,-1 0,1 0,0 0,-1 0,1 0,0 0,-1 0,1 0,-1 0,1 0,0 0,-1 0,1 0,0 0,-1 0,1 0,0 0,-1 0,1-1,0 1,-1 0,1 0,0 0,0-1,-1 1,1 0,0 0,-1-1,1 1,-12 170,-34 174,23-159,11-45,7-121,0-8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80,'14'24,"10"8,6-2,2-5,0-8,-4-11,-3-6,-6-9,-1-2,-3-4,0-5,-2-3,-4-3,2-2,-1 0,-3-1,-2 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5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0 316,'19'-11,"0"2,1 0,0 1,0 2,1 0,16-3,-3 1,649-169,-364 104,-319 74,-1 0,1-1,-1 1,1 0,-1-1,1 1,-1 0,1 0,-1 0,1-1,0 1,0 0,-1 0,1 0,0 0,0-1,0 1,0 0,0 0,0 0,0 0,0 0,0 0,1-1,-1 1,0 0,0 0,1 0,-1-1,1 1,-1 0,0 0,1-1,0 1,-1 0,1-1,-1 1,1 0,0-1,-1 1,1-1,0 1,0-1,-1 0,1 1,0-1,0 0,0 1,0-1,-1 0,1 0,0 0,0 0,0 0,0 0,0 0,-1 0,1 0,0 0,0 0,0-1,-46 51,21-25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7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1 286,'48'-9,"49"-18,23-9,0-3,-10 4,-14 5,-15 1,-10 7,-14 1,-11 5,-8 5,-7 5,-3 2,-2 3,-5 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3.2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1 420,'34'-48,"2"2,3 1,1 2,35-28,-73 69,-1 0,1 1,0-1,-1 1,1-1,0 1,0-1,0 1,0 0,0 0,0 0,0 0,0 1,0-1,1 0,-1 1,0 0,0-1,1 1,-1 0,0 0,1 0,-1 1,0-1,0 0,1 1,-1 0,0-1,0 1,0 0,0 0,0 0,0 0,0 1,0-1,0 0,-1 1,1-1,0 1,-1 0,1 0,-1-1,0 1,0 0,1 0,-1 2,10 12,-8-10,-1-1,1 1,1-1,-1 0,1 0,0 0,0 0,0-1,1 0,0 0,-1 0,1 0,1-1,-1 0,0 0,1 0,0 0,0-1,0 0,-1-1,2 1,-1-1,0 0,0 0,0-1,7-2,-1-1,1 0,-1-1,0 0,-1-1,1 0,-1-1,0-1,0 1,-1-2,8-6,7-3,-5 2,0-1,-1-1,-1-1,-1 0,0-1,-2-1,0-1,4-8,-4 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4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313 1,'-26'9,"0"0,1 2,1 1,-1 2,2 0,0 1,1 1,0 1,2 1,0 1,-13 16,31-33,0 0,0 0,0 1,0-1,0 0,1 1,-1-1,1 1,-1 0,1-1,0 1,0 0,1 0,-1 0,0 0,1 0,0 0,-1 0,1-1,1 1,-1 0,0 0,1 0,-1 0,1 0,0 0,0 0,0-1,0 1,1 0,-1-1,1 1,-1-1,1 1,0-1,0 0,0 0,0 0,0 0,1 0,-1 0,1-1,-1 1,1-1,-1 1,1-1,0 0,0 0,0-1,-1 1,1 0,0-1,0 0,0 1,0-1,0 0,0-1,1 1,24-7,1-2,-2-1,1-1,-1-1,-1-1,0-1,-1-2,-1-1,12-10,-18 15,4-4,-18 11,1 0,1 0,-1 0,1 1,0 0,0 0,0 0,0 1,1 0,-1 0,1 1,0-1,0 1,0 1,0 0,0 0,0 0,0 0,0 1,0 1,0-1,1 1,-1 0,0 1,0 0,-1 0,1 0,0 1,0 0,63 75,-59-60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56 109,'0'11,"22"156,-16 187,-8-314,-2 0,-1 0,-3 0,-1-1,-1 0,-7 11,17-51,-1 1,1-1,-1 0,1 1,0-1,-1 1,1 0,-1-1,0 1,1-1,-1 1,1 0,-1-1,1 1,-1 0,0 0,1-1,-1 1,0 0,1 0,-1 0,0 0,1 0,-1 0,0 0,1 0,-1 0,0 0,1 0,-1 0,0 1,1-1,-1 0,0 0,1 1,-1-1,1 0,-1 1,1-1,-1 1,1-1,-1 1,1-1,-1 1,1-1,-1 1,1-1,0 1,-1 0,1-1,0 1,-1-37,2 0,2 1,1-1,1 1,3 0,0 0,2 1,2 0,1 0,6-7,2-14,3 1,1 2,3 0,3 2,1 2,2 0,3 3,1 0,3 2,-38 40,-1-1,1 1,0-1,0 1,0 0,0 0,0 0,1 1,-1-1,1 1,0 0,0 0,0 0,0 0,0 1,0-1,0 1,0 0,1 1,-1-1,0 1,1-1,-1 1,0 1,1-1,-1 1,0-1,1 1,-1 0,0 1,0-1,0 1,0 0,0 0,0 0,-1 0,1 1,1 1,0 8,-1 1,0 0,-1 0,0 1,-1-1,-1 1,0-1,0 1,-2 0,0-1,0 1,-1-1,-1 1,0-1,-1 0,0 0,-1 0,-1-1,0 1,1 3,-1 0,-1 0,0 0,-1-1,-1 0,0 0,-1-1,0 0,-1-1,-1 0,0-1,-1 0,-4 2,5-4,-1-2,0 0,0 0,0-1,-1-1,0 0,0-1,-1-1,0 0,1-1,-7 0,-3-1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0 509,'60'-28,"-1"-4,-1-1,-2-4,-2-1,8-11,-50 38,0 0,-1-1,0-1,-1 0,0 0,-1-1,-1 0,0-1,-1 0,0 0,-1-1,-1 1,3-16,-8 27,0 1,0-1,-1 1,1-1,-1 1,0 0,1-1,-2 1,1 0,0 0,-1 0,1 0,-1 0,0 0,0 0,0 0,0 1,-1-1,1 1,-1 0,1-1,-1 1,0 0,0 1,0-1,0 0,0 1,0 0,0 0,-1 0,1 0,0 0,-1 0,1 1,-1 0,1 0,-1 0,1 0,0 0,-1 1,1-1,-1 1,1 0,0 0,0 0,0 1,-1-1,1 1,0 0,1 0,-1 0,-1 0,-5 2,0 0,1 0,-1 1,1 0,0 1,0 0,1 0,0 0,0 1,0 0,1 1,0-1,0 1,1 0,0 1,0-1,1 1,0 0,1 0,-2 5,6-11,-1 0,0-1,1 1,-1 0,1-1,0 1,0-1,0 1,0-1,0 1,0-1,1 0,-1 1,1-1,0 0,0 0,-1 0,1 0,1-1,-1 1,0 0,0-1,0 0,1 1,-1-1,1 0,-1 0,1 0,0-1,-1 1,1 0,0-1,1 0,93-1,77-28,-172 29,0 0,0 0,0 0,1 0,-1 1,0-1,0 1,0-1,0 1,0 0,0-1,0 1,0 0,-1 1,1-1,0 0,0 0,-1 1,1-1,-1 1,1-1,-1 1,0 0,0 0,0-1,0 1,0 0,0 0,0 0,0 0,-1 0,1 0,-1 0,0 0,1 1,-1-1,0 0,0 0,0 0,-1 0,1 0,0 0,-1 0,-31 95,28-88,-6 11,-19 49,29-68,-1 1,1-1,0 1,-1 0,1-1,0 1,0-1,0 1,0 0,0-1,0 1,0-1,1 1,-1-1,1 1,-1-1,1 1,-1-1,1 1,0-1,0 0,0 1,0-1,0 0,0 0,0 1,0-1,0 0,0 0,1 0,-1-1,0 1,1 0,-1 0,1-1,-1 1,1-1,0 1,73-13,-50 1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0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0 311,'16'2,"1"-1,-1 0,1-1,-1-1,1 0,-1-1,0-1,0-1,0 0,0-1,-1 0,0-2,0 0,7-4,-13 6,-1 0,1-1,-1 0,0-1,-1 0,0 0,0 0,0-1,-1 0,0 0,-1-1,1 1,-2-1,1 0,-1-1,-1 1,0-1,0 0,-1 1,0-1,0 0,-1-1,-1 1,0 0,0 8,0 0,1-1,-2 1,1 0,0 0,0 0,-1 0,1 0,-1-1,0 1,1 0,-1 0,0 0,0 0,0 1,-1-1,1 0,0 0,-1 1,1-1,-1 1,0-1,1 1,-1 0,0-1,0 1,0 0,0 0,0 0,0 1,0-1,0 0,0 1,0-1,0 1,-1 0,1 0,0 0,-2 0,-81 28,72-19,-1 1,1 0,1 1,0 0,0 1,1 0,1 1,0 0,1 0,0 1,1 1,1-1,0 1,1 0,0 1,1 0,-2 13,8-22,0 0,0-1,1 1,-1-1,1 1,1-1,-1 0,1 0,0 0,1 0,-1-1,1 1,0-1,1 0,-1 0,1 0,0 0,0-1,0 0,1 0,-1-1,1 1,0-1,0 0,1-1,-1 0,0 0,1 0,-1 0,1-1,0 0,-1-1,1 0,0 0,-1 0,1-1,0 1,-1-2,5 0,47-8,-33 5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4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116 0,'-17'28,"2"0,0 1,2 0,1 1,2 1,0 0,2 0,2 1,1 0,1 5,3-29,1-1,1 1,-1 0,1-1,0 1,1 0,0-1,0 0,1 1,0-1,0 0,2 4,-4-9,1-1,-1 1,0 0,1 0,-1 0,1-1,-1 1,1-1,0 1,-1-1,1 1,0-1,0 0,0 0,0 0,0 0,1-1,-1 1,0 0,0-1,0 1,1-1,-1 0,0 0,0 0,1 0,-1 0,0-1,0 1,1-1,-1 1,0-1,0 0,0 0,0 0,0 0,0 0,0 0,0 0,0-1,-1 1,1-1,0 0,82-104,-65 75,103-165,-73 115,-41 65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6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0,'-10'39,"2"21,2 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8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6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280 0,'-6'4,"1"0,0-1,0 2,0-1,1 1,-1-1,1 1,0 0,1 1,-1-1,1 1,0-1,0 1,1 0,0 0,0 0,0 1,1-1,0 0,0 1,0-1,1 0,0 1,1-1,-1 1,1-1,0 0,1 1,-1-1,1 0,0 0,1 0,0 0,0 0,2 2,0-3,0-2,-1 0,0 0,1 0,-1 1,0-1,-1 1,1 0,-1 0,1 0,-1 0,0 1,-1-1,1 1,-1 0,0 0,0 0,-1 0,1 0,-1 0,0 0,0 1,-1-1,0 0,0 0,0 1,0-1,-1 0,0 0,0 1,0-1,-1 0,0 0,0 0,-1 1,-8 5,-1-1,-1 0,0-1,0-1,-1 0,0 0,0-1,-1-1,-14 4,-86 12,90-21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61,'-51'140,"49"-133,0 0,1 1,0-1,0 1,1-1,0 1,1-1,0 1,0-1,0 1,1-1,0 0,0 0,1 0,0 0,0 0,1 0,1 2,-2-6,-1-1,0 1,1-1,0 1,-1-1,1 0,0 0,0 0,0 0,0-1,1 0,-1 1,0-1,1 0,-1 0,1-1,-1 1,1-1,-1 0,1 1,-1-2,1 1,-1 0,1-1,-1 1,1-1,-1 0,1 0,-1-1,0 1,0-1,0 0,0 1,0-1,1-1,6-3,-1-1,-1 1,1-1,-1-1,0 1,-1-2,0 1,0-1,0 0,-2 0,1-1,-1 2,0 1,-1-1,0-1,0 1,-1 0,0-1,-1 0,0 0,0 1,-1-1,0 0,-1 0,1 0,-2-1,1 1,-2 0,1 1,-1-1,0 0,-1 0,0 1,0-1,-1 1,0 0,0 0,-3-3,2 8,1 0,-1 0,0 0,0 1,0 0,0 0,0 0,0 0,-1 1,1 0,0 0,-1 1,1-1,-1 1,1 0,-1 1,1-1,-1 1,1 0,-4 1,-10 5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80,'14'24,"10"8,6-2,2-5,0-8,-4-11,-3-6,-6-9,-1-2,-3-4,0-5,-2-3,-4-3,2-2,-1 0,-3-1,-2 5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6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280 0,'-6'4,"1"0,0-1,0 2,0-1,1 1,-1-1,1 1,0 0,1 1,-1-1,1 1,0-1,0 1,1 0,0 0,0 0,0 1,1-1,0 0,0 1,0-1,1 0,0 1,1-1,-1 1,1-1,0 0,1 1,-1-1,1 0,0 0,1 0,0 0,0 0,2 2,0-3,0-2,-1 0,0 0,1 0,-1 1,0-1,-1 1,1 0,-1 0,1 0,-1 0,0 1,-1-1,1 1,-1 0,0 0,0 0,-1 0,1 0,-1 0,0 0,0 1,-1-1,0 0,0 0,0 1,0-1,-1 0,0 0,0 1,0-1,-1 0,0 0,0 0,-1 1,-8 5,-1-1,-1 0,0-1,0-1,-1 0,0 0,0-1,-1-1,-14 4,-86 12,90-21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2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1 311,'7'-4,"0"0,1 0,-1 1,1 0,0 0,0 1,0 0,1 0,-1 1,0 0,1 1,-1 0,0 0,4 1,3-2,244-15,-62 3,-173 14</inkml:trace>
  <inkml:trace contextRef="#ctx0" brushRef="#br0" timeOffset="270.575">57 566,'39'0,"36"-5,10-2,-4 1,-11 1,-13 2,-11 0,-9 2,-10 1</inkml:trace>
  <inkml:trace contextRef="#ctx0" brushRef="#br0" timeOffset="855.046">227 0,'-1'3,"1"0,0 0,-1-1,1 1,0 0,0-1,1 1,-1 0,1-1,-1 1,1 0,0-1,0 1,0-1,0 1,0-1,1 1,-1-1,1 0,0 0,-1 0,1 0,0 0,0 0,0 0,0-1,1 1,-1-1,0 1,3 0,216 129,8 44,-226-174,0 1,0 0,0 0,0 0,-1 1,1-1,-1 0,1 1,-1 0,0 0,0 0,-1-1,1 2,0-1,-1 0,0 0,1 0,-2 1,1-1,0 1,0-1,-1 0,0 1,0-1,0 1,0-1,0 1,-1-1,0 1,1-1,-1 0,-1 1,1-1,0 0,-1 0,1 0,-1 0,0 0,0 0,0 0,-1-1,1 1,-1-1,1 1,-1-1,0 0,-220 186,45-61,120-79,43-35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1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1049,'63'-17,"-1"-3,-1-2,0-3,-2-3,-1-2,48-34,-74 44,0-2,-1-1,-2-1,0-2,-2-1,-1-1,-1-1,-1-1,-2-1,1-5,-8 13,-1-2,-2 1,0-2,-1 0,-2 0,-1 0,0-1,-3-1,0 1,-1-1,-2 0,-1 0,-1 1,-1-1,-2 0,-3-14,5 38,1 0,-1 0,0 1,-1-1,1 0,0 1,-1-1,0 1,0-1,0 1,0 0,-1 0,1 0,-1 0,0 0,1 1,-1-1,-1 1,1 0,0-1,0 2,-1-1,0 0,1 1,-1-1,0 1,1 0,-1 0,0 1,0-1,0 1,0 0,1 0,-1 0,0 0,0 1,0 0,0 0,0 0,1 0,-1 0,1 1,-1-1,-2 3,-14 10,2 0,0 1,0 1,2 1,0 1,1 0,1 1,0 0,2 1,0 1,0 2,-10 16,2 0,1 2,3 1,1 0,2 1,-2 16,11-37,0 1,1 0,2 0,0 0,2 0,0 0,1 0,2-1,0 1,2-1,0 0,1 0,4 7,-6-20,-1 1,1-1,1 0,0 0,0 0,1-1,0 0,0 0,1-1,0 0,0 0,1-1,-1 0,1 0,1-1,-1 0,1-1,0 0,0 0,0-1,-1 1,1-2,0 1,0-2,0 1,1-1,-1-1,0 0,0 0,1-1,-1 0,0-1,0 0,0-1,0 0,-1 0,1-1,-1-1,0 1,0-1,2-2,2-6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18,'204'-16,"-201"16,-1-1,1 1,-1 0,1 0,-1 0,1 0,-1 0,1 0,-1 1,1-1,-1 1,1 0,-1 0,0 0,1 0,-1 0,0 0,0 0,0 1,0-1,0 1,0 0,0 0,0-1,-1 1,1 0,-1 0,1 0,-1 1,0-1,0 0,0 1,0-1,0 0,0 1,-1-1,1 1,-1-1,0 1,0-1,0 1,0-1,0 1,0-1,-1 1,-7 10,0 0,-1-1,0 0,-1-1,-1 1,1-2,-2 0,0 0,0-1,-5 3,-15 12,30-23,-68 69,68-69,1 1,-1-1,1 1,0 0,-1 0,1 0,0 0,0 0,0 0,0 0,1 0,-1 0,0 0,1 0,0 0,-1 1,1-1,0 0,0 0,0 0,1 1,-1-1,0 0,1 0,0 0,-1 0,1 0,0 0,0 0,0 0,0 0,0 0,1 0,-1 0,0-1,1 1,0-1,-1 1,1-1,2 2,3 0,1 0,0 0,0 0,0-1,0 0,1-1,-1 0,1 0,-1-1,0 0,1-1,-1 1,1-2,-1 1,0-1,0 0,7-4,26-2,124-33,-147 33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3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60,'88'-22,"39"3,-91 12,-1 2,1 2,0 0,-1 3,14 2,-20-2,-17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28,'48'-4,"20"-3,4 1,-5 1,-10 2,-10 1,-8 5,-10 3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38,'13'-4,"8"-4,1 2,0 0,0 2,0 0,0 1,1 2,0 0,-1 1,4 2,-24-2,-1-1,0 1,0 0,0 0,1 0,-1 1,0-1,0 0,1 0,-1 1,0-1,0 1,0-1,0 1,0-1,1 1,-1 0,0-1,0 1,-1 0,1 0,0 0,0 0,0 0,0 0,-1 0,1 0,-1 0,1 0,-1 0,1 0,-1 0,1 1,-1-1,0 0,0 0,0 1,1-1,-1 0,0 0,-1 1,1-1,0 0,0 0,0 0,-1 1,1-1,-1 0,1 0,-1 0,1 0,-1 0,0 0,1 0,-1 0,0 0,-51 54,48-52,-117 91,76-40,44-52,1-1,-1 0,0 1,0-1,1 1,-1-1,1 1,-1-1,1 1,-1-1,1 1,0-1,0 1,0 0,0-1,0 1,0-1,1 1,-1 0,0-1,1 1,-1-1,1 1,0-1,-1 1,1-1,0 0,0 1,0-1,0 0,0 0,0 1,0-1,0 0,1 0,-1 0,0 0,1-1,-1 1,0 0,2 0,11 2,1 0,0-1,0 0,0-1,1-1,-1 0,0-1,0-1,0 0,0-1,-1-1,1 0,6-4,-12 6,59-23,-49 19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6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1 567,'149'-322,"-84"220,-47 128,-5 28,-13-45,1-1,1 0,0 0,0 0,0 0,1 0,0 0,1 0,-1-1,2 0,-1 0,1 0,0 0,0-1,4 4,-7-9,1 1,0-1,0 1,0-1,0 0,0 0,0 0,0-1,0 1,0-1,0 0,1 1,-1-2,0 1,0 0,0 0,0-1,0 0,0 0,0 1,0-2,0 1,0 0,0-1,0 1,-1-1,1 0,-1 0,1 0,1-1,65-72,97-178,-166 252,1 1,-1-1,0 1,0-1,0 1,0 0,1-1,-1 1,0-1,1 1,-1 0,0-1,0 1,1 0,-1-1,1 1,-1 0,0 0,1-1,-1 1,1 0,-1 0,0 0,1-1,-1 1,1 0,-1 0,1 0,-1 0,1 0,-1 0,1 0,-1 0,0 0,1 0,-1 0,1 0,-1 1,1-1,-1 0,1 0,-1 0,0 1,1-1,-1 0,0 0,1 1,-1-1,1 0,-1 1,0-1,0 0,1 1,-1-1,0 1,0-1,1 0,-1 1,0-1,0 1,0-1,0 1,0-1,0 1,0-1,0 1,3 36,-3-32,-1 49,-1-39,1 0,0 1,1-1,0 0,1 1,1-1,1 0,0 0,1 0,0 0,1-1,1 0,1 0,0 0,0-1,8 10,3-5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7 353,'-5'81,"4"-1,2 0,5 1,3-2,10 37,4-32,-23-83,0 0,0-1,0 1,1-1,-1 1,0 0,0-1,0 1,0 0,1-1,-1 1,0-1,0 1,1-1,-1 1,1-1,-1 1,0-1,1 1,-1-1,1 1,-1-1,1 0,-1 1,1-1,-1 0,1 1,0-1,-1 0,1 0,-1 0,1 1,0-1,-1 0,1 0,-1 0,1 0,0 0,-1 0,1 0,0 0,-1 0,1-1,-1 1,1 0,0 0,-1-1,1 1,-1 0,1 0,-1-1,1 1,-1-1,1 1,-1 0,1-1,-1 1,0-1,1 1,-1-1,1 1,-1-1,0 0,0 1,1-1,-1 1,0-1,0 0,22-42,-22 42,31-75,10-30,5 3,54-89,-68 132,-22 36</inkml:trace>
  <inkml:trace contextRef="#ctx0" brushRef="#br0" timeOffset="255.432">516 861,'-5'34,"-2"10</inkml:trace>
  <inkml:trace contextRef="#ctx0" brushRef="#br0" timeOffset="593.665">741 98,'53'-21,"1"1,1 3,1 3,9 0,-61 13,6-2,-1 1,2 0,-1 1,0 0,0 0,0 1,0 0,1 1,-1 0,0 0,0 1,0 1,2 1,-11-3,1 1,-1 0,0-1,-1 1,1 0,0 0,0 0,-1 0,1-1,-1 1,0 0,1 0,-1 0,0 0,0 0,0 0,-1 0,1 0,0 0,-1 0,1 0,-1 0,0 0,1-1,-1 1,0 0,0 0,0-1,-1 1,1-1,0 1,0-1,-1 1,1-1,-1 0,1 0,-1 1,0-1,0 0,1-1,-1 1,0 0,0 0,0-1,-53 45,29-26,1 2,1 0,0 2,2 1,-5 7,26-30,-1 0,1 1,-1-1,1 1,0 0,0-1,-1 1,1 0,0 0,1 0,-1 0,0 0,0 0,1 0,-1 0,1 0,0 0,0 0,-1 0,1 0,1 0,-1 0,0 0,0 0,1 0,-1 0,1 0,0 0,-1 0,1 0,0 0,0 0,0-1,1 1,-1 0,0-1,1 1,-1-1,1 1,-1-1,1 0,0 1,-1-1,1 0,0 0,0 0,0-1,0 1,0 0,2 0,166 27,-144-26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0,'0'5,"0"11,0 8,0 4,0 3,0 0,0 1,0-2,0 0,0-1,0 0,0-1,0 1,0-1,0 0,0 0,5-5,2-6</inkml:trace>
  <inkml:trace contextRef="#ctx0" brushRef="#br0" timeOffset="245.147">395 537,'43'-10,"34"-2,8-1,-1-1,-9 1,-13 2,-12 4,-15 7,-8 5,-10 0</inkml:trace>
  <inkml:trace contextRef="#ctx0" brushRef="#br0" timeOffset="55328.512">311 142,'-29'0,"-14"0,-5 0,1 0,4 0,4 0,5 0,7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1,'18'30,"-12"5,-1 0,-2 1,-1-1,-2 1,-3 21,1 19,-9 92,4-143</inkml:trace>
  <inkml:trace contextRef="#ctx0" brushRef="#br0" timeOffset="264.47">296 565,'44'-5,"23"-6,10-1,-3 1,-10 2,-10-1,-10 0,-8 2,-5 3,-3 2,-1 6,-6 3</inkml:trace>
  <inkml:trace contextRef="#ctx0" brushRef="#br0" timeOffset="3648.995">269 227,'-5'0,"-6"0,-7 0,-4 0,-4 0,-2 0,-1 4,0 3,-1-1,1-1,5-7,6-2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12.3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1496 282,'-280'754,"275"-741,-3 9,0-1,-2 0,0 0,-1-1,-2 0,0-1,-3 3,17-58,174-385,15-32,-180 436,-8 47,-3-8,-1 24,2 1,2-1,2 0,2 0,1 0,3 0,9 21,-8-33,3 0,0 0,2-1,2-1,0-1,3-1,17 21,-36-48,0 0,1-1,-1 1,1-1,0 1,0-1,0 0,0 0,0 0,0-1,1 1,-1-1,0 1,1-1,-1 0,1-1,0 1,-1-1,1 1,-1-1,1 0,0 0,-1-1,1 1,0-1,-1 0,1 0,-1 0,1 0,-1 0,0-1,0 0,1 1,-1-1,0-1,0 1,-1 0,1-1,1-1,14-17,-1-1,-1 0,-1-1,-1-1,-2 0,0-1,-1 0,1-9,-9 28,34-88,-4-1,-4-1,-5-2,-3 0,-1-30,-19 112</inkml:trace>
  <inkml:trace contextRef="#ctx0" brushRef="#br0" timeOffset="297.937">2597 395,'-22'31,"2"0,0 1,3 1,0 0,3 2,0-1,2 2,2 0,-1 14,9-45,1 0,0-1,1 1,-1 0,1 0,0 0,0-1,0 1,1 0,0 0,0-1,0 1,0 0,1-1,0 1,0-1,0 0,0 1,1-1,-1 0,1-1,0 1,1 0,-1-1,0 1,1-1,0 0,0-1,0 1,0 0,0-1,1 0,-1 0,0-1,1 1,0-1,-1 0,4 1,2-1,1-1,-1 1,0-2,0 1,0-1,0-1,0 0,0 0,-1-1,1-1,-1 1,0-1,0-1,0 0,0 0,-1-1,0 0,0 0,0-1,-1 0,0 0,0-1,-1 1,0-2,0 1,-1-1,0 0,-1 0,0 0,0 0,-1-1,0 0,0-5,0 4,0-1,-1 0,-1 0,0 0,0 0,-1 0,-1 0,0 0,-1 0,0 0,-1 0,0 1,0-1,-2 1,1 0,-1 0,-1 0,0 1,-1 0,0 0,0 1,-1-1,0 2,-1-1,-17-12,2 3</inkml:trace>
  <inkml:trace contextRef="#ctx0" brushRef="#br0" timeOffset="565.36">3303 1,'-21'300,"13"186,8-478,-10 62,3-52</inkml:trace>
  <inkml:trace contextRef="#ctx0" brushRef="#br0" timeOffset="2902.743">2992 339,'5'0,"15"-5,11-1,8 0,3-4,-1 0,-3 2,-3 2,-2 2,-3 2,-1-4,-1-1,0 2,0 5,-5 3</inkml:trace>
  <inkml:trace contextRef="#ctx0" brushRef="#br0" timeOffset="3300.858">3669 481,'27'6,"1"0,-1-2,1-1,0-2,0 0,0-2,0-1,0-1,-1-2,1 0,-1-2,0-1,18-9,-41 16,1 0,-1 0,0-1,0 0,0 0,0 0,-1 0,1 0,0-1,-1 0,0 1,1-1,-1-1,-1 1,1 0,0-1,-1 1,1-1,-1 0,0 0,-1 0,1 0,-1 0,1 0,-1-1,0 1,-1 0,1 0,-1-1,0 1,0-1,0 1,0 0,-1-1,0 1,0 0,0 0,-1-1,1 1,-1 0,0 0,0 1,0-1,-1 0,1 1,-1-1,0 1,-7-3,0 0,0 1,0 1,-1 0,0 0,0 1,0 0,0 1,0 0,0 1,-1 0,1 1,-1 1,1-1,0 2,-1-1,1 2,0-1,0 2,-5 1,-3 3,1 0,0 1,1 1,0 1,0 0,1 1,0 1,1 0,1 1,0 1,1 0,1 1,0 0,1 1,1 0,0 1,2 0,0 0,6-11,0-1,1 0,0 1,0-1,0 1,1-1,0 1,1-1,-1 0,1 1,0-1,1 1,-1-1,1 0,1 0,-1 0,1 0,0 0,0-1,1 1,0-1,0 0,0 0,0 0,1-1,0 1,0-1,0 0,0-1,1 1,-1-1,1 0,0 0,0-1,4 2,22 8</inkml:trace>
  <inkml:trace contextRef="#ctx0" brushRef="#br0" timeOffset="3698.223">1 1299,'915'-58,"320"-1,367-85,-1145 98,-362 42,-59 3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21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 1,'-10'43,"-3"43,-4 17,1-5,3-9,4-15,3-15,8-8,3-8,1-7,-1-4,0-3,-3-2,0-10,-1-7</inkml:trace>
  <inkml:trace contextRef="#ctx0" brushRef="#br0" timeOffset="285.404">394 227,'-68'44,"23"-16,1 2,1 1,2 2,-29 32,67-64,1 1,-1 0,1-1,0 1,-1 0,1 0,0 1,0-1,0 0,0 1,1-1,-1 1,1-1,-1 1,1 0,0 0,0 0,0 0,1-1,-1 1,1 0,-1 0,1 0,0 0,0 1,0-1,1 0,-1 0,1-1,-1 1,1 0,0 0,0 0,1 0,-1-1,0 1,1 0,0-1,0 1,-1-1,1 0,1 0,-1 1,123 33,-61-23,-48-9,-1 0,1 0,-1 2,0 0,-1 0,1 2,-1 0,-1 0,0 1,0 1,0 0,-1 1,-1 0,9 11,-9-5,-1-4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0 242,'30'-12,"0"-2,-1 0,0-2,-2-1,0-2,-1 0,13-13,-36 30,-1 1,0 0,1-1,-1 0,0 1,0-1,0 0,0 0,0 0,-1 0,1 0,-1-1,1 1,-1-1,0 1,0-1,0 1,0-1,0 1,0-1,-1 0,1 1,-1-1,0 0,0 0,0 1,0-1,-1 0,1 0,-1 1,1-1,-1 1,0-1,0 0,0 1,0-1,-1 1,1 0,-1-1,0 0,-4 2,0 1,0 0,0 0,0 0,0 1,0-1,1 1,-1 1,0-1,0 1,1 0,-1 0,1 1,0 0,0 0,0 0,0 0,0 1,0 0,1 0,0 0,0 0,0 1,1 0,-3 2,1-2,-1 0,1 1,0-1,1 1,-1 0,1 0,0 0,1 1,-1-1,1 1,1 0,-1 0,1 0,0 0,1 0,-1 1,2-1,-1 0,1 1,0-1,0 1,1-1,0 0,1 1,-1-1,1 0,1 0,-1 0,1 0,0-1,1 1,0-1,1 2,5-2,-1-1,1 0,1 0,-1-1,1 0,0-1,0-1,0 1,0-2,0 1,0-2,0 1,1-1,-1-1,0 0,0-1,0 0,0-1,0 0,0-1,-1 0,0 0,18-6,-4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20.1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77,'1'265,"0"-251,1 0,1-1,0 1,0-1,2 0,0 0,0-1,1 1,7 10,-11-19,1 1,0-1,0 0,0 0,0 0,1 0,0-1,0 1,0-1,0 0,0 0,1-1,-1 1,1-1,0 0,-1 0,1 0,0-1,0 0,0 0,0 0,1 0,-1-1,0 0,0 0,5-1,0-3,0-1,-1 0,1 0,-1-1,-1 0,1 0,-1-1,0-1,0 1,-1-1,0 0,-1-1,0 0,0 0,-1 0,3-6,49-85,-57 100,0-1,0 0,0 0,0 1,0-1,1 0,-1 0,0 0,0 1,1-1,-1 0,1 1,-1-1,0 0,1 1,-1-1,1 0,0 1,-1-1,1 1,-1-1,1 1,0 0,-1-1,1 1,0-1,0 1,-1 0,1 0,0-1,0 1,-1 0,1 0,0 0,0 0,0 0,-1 0,1 0,0 0,0 0,0 0,-1 1,1-1,0 0,0 0,-1 1,1-1,24 33,-18-21,-4-8,1 5,1-1,-1 0,1 0,1-1,0 1,0-1,0-1,1 1,-1-1,2 0,-1 0,1-1,-1 0,2-1,-1 1,0-2,1 1,0-1,7 2,-7-3,1-1,-1 1,1-2,-1 1,1-1,0-1,-1 0,1 0,-1-1,1 0,-1 0,0-1,0-1,0 1,0-1,0-1,-1 0,0 0,0 0,0-1,-1-1,0 1,0-1,-1 0,6-8,-1 0,-1-1,0-1,-1 0,-1-1,0 1,-2-1,0-1,-1 1,-1-1,0 0,-2 0,0 0,-1 0,-1-1,-1 1,-1-4,-21-40,11 50</inkml:trace>
  <inkml:trace contextRef="#ctx0" brushRef="#br0" timeOffset="332.638">1242 134,'-23'32,"1"1,2 1,1 1,2 1,-12 37,25-62,1-1,0 1,0 0,2 0,-1 1,1-1,1 0,0 0,1 8,0-15,-1-1,1 0,0 1,-1-1,1 0,1 0,-1 0,0 0,1 0,0 0,-1 0,1-1,0 1,1-1,-1 1,0-1,1 0,-1 1,1-1,0-1,0 1,-1 0,1-1,0 1,1-1,-1 0,0 0,0 0,0-1,1 1,-1-1,0 1,1-1,0 0,11-2,-1-1,0 0,0 0,0-2,0 0,0 0,-1-1,0-1,0 0,-1-1,12-9,-13 10,0-1,-1-1,1 0,-1 0,-1-1,0 0,-1-1,0 1,0-2,-1 1,0-1,-1 0,-1-1,0 1,0-1,-2 0,1 0,-2-1,0 1,0-1,-1 1,-1-1,0-2,-1 11,1 0,-1 0,0 1,0-1,-1 0,1 1,-1-1,0 1,-1-1,1 1,-1 0,1 0,-1 0,0 0,-1 1,1-1,-1 1,1 0,-1 0,0 0,0 0,-1 1,1 0,0 0,-1 0,1 0,-1 1,0-1,0 1,1 0,-1 1,0-1,0 1,0 0,0 0,0 1,1-1,-1 1,0 0,0 0,1 1,-1-1,-3 3,-15 7,4 0</inkml:trace>
  <inkml:trace contextRef="#ctx0" brushRef="#br0" timeOffset="661.359">1694 444,'-34'51,"34"-51,-1 1,1-1,-1 0,1 0,0 1,-1-1,1 0,0 0,-1 0,1 0,-1 1,1-1,-1 0,1 0,0 0,-1 0,1 0,-1 0,1 0,-1 0,1 0,-1 0,1 0,0-1,-1 1,1 0,-1 0,1 0,0 0,-1-1,1 1,-1 0,1 0,0-1,-1 1,1 0,0-1,0 1,-1 0,1-1,0 1,0-1,0 1,-1 0,1-1,0 1,0-1,0 1,0-1,0 1,0 0,0-1,0 1,0-1,0 1,0-1,0 1,0 0,0-1,0 1,0-1,0 1,1-1,-1 1,3-33,-3 33,12-50,2 1,3 1,18-39,-25 62,52-86,-47 93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0.9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172 709,'-19'15,"1"2,1 1,0 0,1 1,1 0,1 2,1 0,-5 9,14-22,1 0,-1 0,1 0,1 1,-1-1,1 1,1 0,0-1,0 1,1 0,0 0,1 7,-1-12,1-1,-1 0,1 0,-1 0,1 0,0 0,1 0,-1-1,0 1,1 0,-1-1,1 1,0 0,0-1,0 0,0 0,1 1,-1-1,0 0,1-1,0 1,-1 0,1-1,0 0,0 1,0-1,0 0,0 0,0-1,0 1,0-1,0 1,0-1,0 0,0 0,3-1,8-2,-1-1,0 0,0-1,-1 0,1-1,-1-1,-1 0,1 0,-1-1,0-1,-1 0,0 0,0-1,-1 0,0-1,2-4,10-8,26-27,-2-2,-2-2,-2-1,-3-2,-3-2,-2-1,-3-2,3-15,-25 59,-2 1,0-1,-1-1,-1 1,0-1,-2 1,0-1,-1 0,-1 0,-1 0,0 1,-1-1,-2 0,0 1,0 0,-2 0,-4-10,8 25,1-1,-1 1,0 0,0 0,-1 0,1 0,-1 0,1 0,-1 1,0-1,0 1,0 0,0 0,-1 0,1 0,0 0,-1 1,1-1,-1 1,0 0,1 0,-1 1,0-1,0 1,1 0,-1 0,0 0,0 0,0 1,1-1,-1 1,0 0,1 0,-3 1,-4 2,0 1,0 0,0 0,1 1,0 0,0 1,0 0,1 1,0-1,0 2,-2 3,-8 11,2 1,0 0,2 1,1 1,0 0,2 0,2 2,0-1,2 1,0 0,2 1,2-1,0 1,2 0,1 0,1 0,2 0,6 28,-4-40,1 1,0-1,1 0,2-1,-1 1,2-2,0 1,1-1,0-1,1 0,1 0,0-2,1 1,0-2,1 0,0 0,1-2,0 0,1-1,0 0,0-1,0-1,6 0,-4 0,-16-4,0-1,0 1,0-1,0 0,0 0,1 0,-1-1,0 1,1-1,-1 1,0-1,1 0,-1-1,0 1,1-1,-1 1,0-1,0 0,1 0,-1 0,0-1,1 0,7-8</inkml:trace>
  <inkml:trace contextRef="#ctx0" brushRef="#br0" timeOffset="318.046">877 652,'-6'24,"1"1,1-1,2 1,0 0,1 0,1 0,2 0,0 0,2 0,3 8,-6-29,1 0,0 1,1-1,-1 0,1 0,-1-1,1 1,0 0,1-1,-1 0,0 0,1 0,0 0,0 0,0-1,0 1,0-1,0 0,1-1,-1 1,1-1,-1 0,1 0,-1 0,1 0,0-1,0 0,-1 0,1 0,0-1,-1 0,1 1,-1-2,1 1,-1 0,1-1,-1 0,0 0,0 0,1-1,-2 1,1-1,0 0,0-1,7-3,0 0,0-1,-1-1,0 0,-1 0,0-1,0 0,-1 0,-1-1,0 0,0-1,-1 0,0 0,-1 0,2-9,-4 14,-1 0,0-1,0 0,-1 1,0-1,0 0,-1 0,0 0,0 0,-1 1,0-1,-1 0,1 0,-1 1,-1-1,1 1,-1 0,-1 0,1 0,-1 0,-1 0,1 1,-1 0,0 0,0 0,-6-4,-57-38,49 37</inkml:trace>
  <inkml:trace contextRef="#ctx0" brushRef="#br0" timeOffset="784.97">1357 962,'12'-70,"3"-1,3 2,21-53,-13 77,-26 45,1-1,0 0,-1 1,1-1,0 0,0 1,0-1,0 1,-1 0,1-1,0 1,0 0,0-1,0 1,0 0,0 0,0 0,0 0,0 0,0 0,0 0,0 0,0 0,0 0,0 1,0-1,0 0,0 1,-1-1,1 0,0 1,0-1,0 1,-1 0,1-1,0 1,0 0,-1-1,1 1,0 0,-1 0,1-1,-1 1,1 0,-1 0,0 0,1 0,-1 0,0 0,30 77,12 20,-35-92,0 0,0-1,0 0,0 0,1-1,0 0,0 0,0-1,0 0,1 0,-1-1,1 0,-1 0,1-1,0-1,0 1,0-1,-1-1,1 1,0-2,0 1,-1-1,1 0,-1-1,0 0,1 0,-1-1,-1 0,1-1,-1 1,1-1,-1-1,-1 0,5-4,-5 4,0-1,0 0,-1 0,0 0,0-1,-1 0,0 0,-1 0,1 0,-1-1,-1 1,0-1,0 1,-1-1,0 0,0 0,-1 0,0 0,-1-4,-5-4</inkml:trace>
  <inkml:trace contextRef="#ctx0" brushRef="#br0" timeOffset="1118.826">2176 793,'28'-6,"0"-2,0 0,0-2,-2-1,1-1,-1-1,-1-1,0-2,14-11,-36 25,-1-1,1 1,0-1,-1 1,1-1,-1 0,0 1,0-1,0 0,0-1,0 1,-1 0,1 0,-1-1,0 1,0-1,-1 1,1-1,-1 1,1-1,-1 0,0 1,0-1,-1 1,1-1,-1 0,0 1,0-1,0 1,0 0,0-1,-1 1,0 0,1 0,-1 0,0 0,-1 0,1 0,0 1,-1-1,0 1,0-1,1 1,-1 0,0 0,-1 0,1 1,0-1,0 1,-1 0,1 0,-1 0,0 0,-7-1,0 0,0 1,0 0,0 1,0 0,0 1,0 0,0 1,0 0,0 1,0 0,1 1,0 0,-1 0,1 1,1 1,-1 0,1 0,0 0,0 1,1 1,0-1,0 2,1-1,0 1,1 0,-1 0,2 0,-1 1,2 0,-1 0,1 1,1-1,-1 1,2 0,0 0,0 2,5-2,0 1,1-1,1 1,0-1,1-1,-1 1,2-1,0 0,0 0,1-1,0 0,0 0,1-1,0 0,1-1,0 0,0 0,0-1,1 0,0-1,0 0,0-1,1 0,9 1,79 15,-73-18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3.1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93 129,'-17'37,"1"1,3 0,1 1,1 1,3 0,1 0,1 4,5-41,1 1,-1-1,1 0,0 0,0 0,0 0,0 1,0-1,1 0,-1 0,1 0,0 0,0 0,0 0,0 0,1 0,-1 0,1-1,0 1,-1-1,1 1,0-1,1 1,-1-1,0 0,1 0,-1 0,1 0,0-1,-1 1,1-1,0 1,0-1,0 0,0 0,0-1,0 1,0-1,1 1,-1-1,0 0,0 0,0 0,0 0,2-1,8-3,0 0,0-1,-1 0,1-1,-1 0,0-1,-1-1,0 0,0 0,0-1,-1 0,-1-1,1 0,-2-1,1 0,-1 0,-1-1,0 0,-1 0,0 0,-1-1,-1 0,1 0,-1-6,1 5,-1 1,-1 0,0-1,-1 1,-1-1,0 0,-1 0,0 1,-1-1,0 0,-1 0,-1 1,0 0,-1-1,-1 1,0 0,0 1,-1-1,-1 1,-1-1,-10-5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3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0 504,'92'-142,"53"-116,-125 243,-18 53,-3-27,0-6,0 1,0 0,1 0,-1 0,1-1,0 1,1 0,0 0,-1 0,2-1,-1 1,1 0,0-1,0 1,0-1,1 0,0 0,0 0,0 0,1 0,0-1,-1 0,2 1,-1-1,0-1,1 1,0 0,2-1,0 0,-1-1,1 0,0 0,0 0,0-1,1 0,-1-1,0 1,0-1,0-1,1 1,-1-1,0-1,0 1,0-1,0 0,-1-1,1 1,0-2,-1 1,0-1,0 1,0-2,0 1,-1-1,1 0,3-4,2-3,0 1,0-2,-1 1,-1-2,0 1,-1-1,0 0,-1-1,-1 0,0 0,-2 0,3-12,-3-1,-1 4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8.2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504 25,'-12'-5,"0"1,1 0,-2 1,1 0,0 1,-1 1,1-1,0 2,-1 0,1 0,-1 2,1-1,-1 1,1 1,0 0,0 1,-4 2,-146 64,161-70,0 0,0 0,0 1,0-1,1 0,-1 0,0 1,0-1,0 0,0 1,0-1,1 1,-1-1,0 1,1 0,-1-1,0 1,1-1,-1 1,0 0,1 0,-1-1,1 1,0 0,-1 0,1 0,-1 0,1 0,0-1,0 1,0 0,0 0,-1 0,1 0,0 0,0 0,1 0,-1 0,0 0,0-1,0 1,1 0,-1 0,0 0,1 0,-1 0,1-1,-1 1,1 0,-1 0,1-1,-1 1,1 0,0-1,-1 1,1-1,0 1,0-1,-1 1,1-1,0 1,0-1,0 0,99 7,11 4,-107-9,-1 0,0 0,0 1,0 0,-1 0,1 0,-1 0,1 0,-1 0,0 0,0 1,0-1,-1 1,1 0,-1-1,0 1,0 0,0 0,-1 0,1-1,-1 1,0 0,0 0,0 0,-1 0,1 0,-1 0,0 0,0-1,0 1,-1 0,1-1,-1 1,0-1,0 1,0-1,0 0,-1 0,1 0,-1 0,0 0,0-1,0 1,-1-1,-174 97,173-96,0 0,-1 0,1-1,-1 0,1 0,-1 0,0 0,1-1,-1 0,0-1,0 1,0-1,0 0,0 0,0-1,0 0,0 0,1 0,-1-1,0 0,1 0,-6-3,-1-7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9.9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9.64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66 227,'-14'33,"-5"17,1-6,8-10,6-11</inkml:trace>
  <inkml:trace contextRef="#ctx0" brushRef="#br0" timeOffset="534.754">292 340,'148'-158,"-83"71,-65 87,1-1,0 1,0 0,-1 0,1 0,0 0,0 0,0 0,-1 0,1 1,0-1,0 0,-1 0,1 0,0 1,-1-1,1 0,0 1,-1-1,1 1,0-1,-1 1,1-1,-1 1,1-1,-1 1,1 0,-1-1,1 1,-1 0,0-1,1 1,-1 0,0-1,0 1,1 0,-1 0,0-1,0 1,0 0,0 0,0-1,0 1,0 0,0 0,0-1,0 1,-1 0,1 0,0-1,-1 1,1 0,2 8,-1-3,1-1,-1 0,1 0,0 1,1-1,-1-1,1 1,0 0,0-1,1 1,-1-1,1 0,0 0,0-1,1 1,-1-1,0 0,1 0,0 0,0 0,0-1,0 0,0 0,1-1,-1 1,0-1,1 0,-1-1,1 1,-1-1,4 0,0 0,0-1,0 0,-1 0,1-1,0 0,-1-1,1 0,-1 0,0-1,0 0,0 0,0-1,-1 0,0 0,0-1,0 0,0-1,16-13</inkml:trace>
  <inkml:trace contextRef="#ctx0" brushRef="#br0" timeOffset="1069.047">1055 1,'-1'0,"-8"7,0 1,0 0,1 0,0 1,0 0,1 0,0 1,1-1,0 2,0-1,1 1,1-1,0 1,0 1,1-1,0 0,1 1,0 5,2-14,1 0,-1 0,1-1,0 1,0 0,0 0,0-1,0 1,1-1,-1 1,1-1,0 0,-1 1,1-1,0 0,0 0,1 0,-1 0,0-1,1 1,-1-1,1 1,-1-1,1 0,-1 0,1 0,0 0,0 0,0-1,-1 1,1-1,0 0,0 0,0 0,0 0,0-1,0 1,1-1,108-35,140-123,-250 158,0-1,0 1,1-1,-1 1,1 0,-1 0,1 0,-1 0,1 1,0-1,-1 1,1-1,0 1,0 0,-1 0,1 0,0 1,-1-1,1 1,0-1,-1 1,1 0,-1 0,1 0,-1 0,1 0,-1 1,0-1,0 1,1 0,-1-1,0 1,0 0,-1 0,1 0,0 1,-1-1,1 0,-1 1,1 1,2 7,-1 1,0-1,0 0,-1 1,-1 0,0-1,-1 1,0 0,0 0,-1-1,-1 1,0-1,-1 1,0-1,-2 5,1 1,-121 433,118-427,-2 0,0 0,-2-1,0 0,-1 0,-2-2,0 0,-1 0,-1-1,-1-1,0-1,-1 0,-1-1,-1-1,-7 3,26-17,1 1,-1-1,0 0,0 0,0 0,0-1,0 1,0 0,0 0,0 0,0-1,0 1,-1 0,1-1,0 1,0-1,-1 0,1 1,0-1,-1 0,1 0,0 0,-1 0,1 0,0 0,-1 0,1 0,0-1,0 1,-1 0,1-1,0 1,0-1,-1 1,1-1,0 0,0 1,0-1,0 0,0 0,0 0,0 0,0 0,0 0,1 0,-1 0,0 0,1-1,-1 1,1 0,-1 0,1 0,-1-1,1 1,0 0,0-1,-1 1,1 0,0-1,0 1,0 0,1-1,-1 1,8-18,0 0,2 1,0 0,1 0,1 2,0-1,1 1,1 1,0 1,7-5,-5 3,302-278,-290 270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8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224 181,'-63'205,"39"-109,16-57,-2-1,-2 0,-1-1,-2 0,-4 6,-8-6,27-37,-1 1,1-1,0 1,-1-1,1 1,-1-1,0 1,1-1,-1 1,1-1,-1 0,0 1,1-1,-1 0,0 1,1-1,-1 0,0 0,1 0,-1 0,0 0,0 0,1 0,-1 0,0 0,1 0,-1 0,0 0,1 0,-1 0,0-1,0 1,1 0,-1-1,1 1,-1 0,0-1,1 1,-1-1,1 1,-1-1,1 1,-1-1,1 1,-1-1,1 0,0 1,-1-1,1 1,0-1,0 0,-1 1,1-1,0 0,0 0,0 1,0-1,0 0,-2-12,2 0,0 1,0-1,1 0,0 1,2-1,-1 1,1-1,1 1,0 0,1 0,0 1,1-1,0 1,1 0,1-1,-3 3,19-32,2 2,2 1,1 1,2 1,1 2,2 1,1 2,2 1,2 1,-28 19,2 1,-1 0,1 1,1 0,0 1,0 1,0 0,0 1,1 0,0 2,0-1,0 2,0 0,1 1,-1 0,5 1,-18 0,1 1,-1-1,1 0,-1 1,0 0,1-1,-1 1,0 0,1 0,-1 0,0 0,0 1,0-1,0 1,0-1,0 1,0 0,-1-1,1 1,-1 0,1 0,-1 0,0 1,1-1,-1 0,0 0,-1 1,1-1,0 0,-1 1,1-1,-1 1,0-1,0 1,0-1,0 1,0-1,0 0,-1 1,1 0,-41 93,24-79,-1-1,0 0,-1-1,-1-1,0-1,-1-1,0-1,-1 0,0-2,0 0,-22 4,-105 27,125-36</inkml:trace>
  <inkml:trace contextRef="#ctx0" brushRef="#br0" timeOffset="548.04">618 463,'140'-105,"107"-107,-243 209,0-1,0 1,0-1,0 0,-1 0,0 0,0 0,0-1,0 1,-1-1,1 0,-1 0,0 0,-1 0,1 0,-1 0,0 0,-1-1,1 1,-1 0,0 0,0-1,-1 1,1 0,-1 0,0-1,-1 1,0-2,-2 6,-1 0,1-1,-1 2,1-1,-1 0,1 1,-1 0,1 0,-1 0,0 1,1-1,-1 1,1 0,-1 0,1 1,0 0,-1-1,1 1,0 1,0-1,0 0,1 1,-1 0,1 0,-2 1,3-2,-2 0,-2 1,1-1,0 1,0 0,0 0,1 0,-1 1,1 0,-1 0,1 0,1 0,-1 1,1-1,-1 1,1 0,1 0,-1 0,1 1,-1-1,0 6,6-7,-1 0,1 0,1 0,-1-1,0 1,1-1,0 0,0 0,0 0,0 0,0-1,0 1,1-1,-1 0,1-1,0 1,-1-1,1 0,0 0,0 0,0-1,0 1,0-1,26 3,-26-4,0 1,1 0,-1-1,0 2,1-1,-1 0,0 1,0 0,0 1,0-1,0 1,0 0,0 0,0 0,0 1,-1-1,1 1,-1 0,0 1,0-1,0 1,-1 0,1 0,-1 0,0 0,0 0,0 1,0 0,-1-1,0 1,1 3,-23 84,2-34,29-1,0-45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42.6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0,'28'45,"100"89,-30-63,2-4,3-4,17 2,-30-16,-90-48,1-1,-1 1,0-1,1 1,-1 0,0-1,0 1,1-1,-1 1,0 0,0-1,0 1,0 0,0-1,0 1,0 0,0-1,0 1,0-1,0 1,0 0,-1-1,1 1,0 0,0-1,-1 1,1-1,0 1,-1-1,1 1,-1-1,1 1,-1-1,1 1,0-1,-1 0,0 1,1-1,-1 0,1 1,-1-1,1 0,-1 0,0 1,1-1,-1 0,0 0,1 0,-1 0,1 0,-1 0,0 0,1 0,-1 0,0 0,1 0,-1 0,1-1,-1 1,0 0,1 0,-1-1,1 1,-1 0,0-1,-9 3,-174 57,-100 128,248-153,31-22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42.9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536 28,'-35'21,"0"1,1 3,2 0,0 2,2 1,-15 19,29-32,1 1,0 0,1 1,1 1,1 0,0 0,1 1,1 1,1-1,1 2,1-1,0 1,2 0,-2 13,7-25,0-1,1 1,0-1,0 1,1-1,0 0,1 0,0 0,0 0,0 0,1 0,0-1,1 0,0 0,0 0,0 0,1-1,0 0,0 0,1-1,-1 1,1-1,0-1,7 4,4 2,1-1,-1 0,1-2,0 0,1-1,0-1,0-1,0-1,19 1,-13-4,1 0,0-1,0-2,-1-1,0-1,0-1,0-1,0-1,-1-2,-1 0,1-2,-2-1,0 0,0-2,-2-1,0 0,0-2,-2 0,0-1,6-9,-18 18,0-1,-1 0,0 0,-1 0,0-1,-1 0,0 0,-1 0,0 0,-1-1,0 1,-1-1,0 1,-1-1,-1 1,0-1,-1 1,0-1,0 1,-2 0,1 0,-2 0,1 0,-2 1,0 0,0 0,-4-5,-2 0,-1 0,0 0,-1 1,0 1,-2 1,1 0,-2 1,0 0,0 2,-1 0,0 1,0 0,-1 2,0 0,-1 1,0 1,0 1,0 1,0 1,0 0,0 2,-1 0,-18 3,-8 2</inkml:trace>
  <inkml:trace contextRef="#ctx0" brushRef="#br0" timeOffset="361.727">1 338,'807'59,"-309"-33,-475-26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246 1,'-38'24,"2"3,0 1,2 2,-8 10,37-37,1-1,0 1,0 0,0 0,1 1,-1-1,1 1,-1 0,1 0,1 0,-1 0,0 0,1 1,0-1,0 1,0-1,1 1,-1 0,1 0,1-1,-1 1,0 0,1 0,0 0,0 0,1 0,-1 0,1 0,0 0,1 0,-1-1,1 1,0 0,0-1,0 0,0 1,4 3,6 0,1-1,-1 0,2-1,-1 0,1-1,0-1,0 0,0-1,0 0,1-1,-1-1,1 0,-1-1,1 0,-1-2,1 1,-1-2,0 0,1-1,-2 0,5-2,5-4,-5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1497 114,'192'-22,"-190"21,-1 1,1 0,0-1,-1 1,1 0,0-1,-1 1,1 0,0 0,-1 1,1-1,0 0,-1 0,1 1,0-1,-1 1,1-1,-1 1,1 0,-1 0,1 0,-1 0,0 0,1 0,-1 0,0 0,0 0,0 1,1-1,-2 0,1 1,0-1,0 1,0-1,-1 1,1-1,0 1,-1 0,0-1,1 1,-1 0,0-1,0 1,0 0,-119 209,118-207,1 1,-1-1,1 1,1-1,-1 1,1-1,-1 1,1-1,1 0,-1 1,1-1,-1 0,1 0,0 0,0 0,1 0,0 0,-1-1,1 1,0-1,0 0,1 0,-1 0,1 0,-1-1,1 1,0-1,0 0,0 0,0 0,1-1,-1 1,0-1,1 0,-1 0,1-1,-1 1,1-1,-1 0,1 0,-1-1,1 1,2-2,17 1,0-1,0 0,0-2,-1-1,1-1,-1-1,12-7,-10 6</inkml:trace>
  <inkml:trace contextRef="#ctx0" brushRef="#br0" timeOffset="-2553.909">1 141,'2'43,"3"0,1-1,3 0,10 30,14 76,-9 78,-20-208,0 0,-1 1,-1-1,-1 1,0 0,-2 0,0-1,-1 1,0-1,-2 1,0-1,-2 0,0 0,0-1,-2 0,-2 3,10-19,0-1,0 1,0 0,-1-1,1 1,0-1,-1 1,1-1,0 1,-1 0,1-1,-1 0,1 1,-1-1,1 1,-1-1,1 1,-1-1,1 0,-1 1,0-1,1 0,-1 0,1 0,-1 1,0-1,1 0,-1 0,0 0,1 0,-1 0,0 0,1 0,-1 0,0 0,1-1,-1 1,0 0,1 0,-1 0,1-1,-1 1,0 0,1-1,-1 1,1-1,-1 1,1 0,-1-1,1 1,-1-1,1 0,0 1,-1-1,1 1,0-1,-1 1,1-1,0 0,-5-13</inkml:trace>
  <inkml:trace contextRef="#ctx0" brushRef="#br0" timeOffset="-1539.529">396 254,'-227'201,"213"-187,9-10,-1 1,1 0,0 0,1 0,-1 1,1 0,0 0,0 0,1 0,0 0,0 1,0 1,5-4,-1 1,1-1,0 0,1 0,-1 1,1-1,0-1,0 1,0 0,0-1,1 1,-1-1,1 0,0 0,0-1,0 1,0-1,0 0,1 0,1 1,-2-1,15 8,-1 0,-1 1,0 1,0 1,-1 0,-1 2,0-1,-1 2,-1 0,0 0,-1 1,-1 1,6 13,15 48,-22-54,-3-20</inkml:trace>
  <inkml:trace contextRef="#ctx0" brushRef="#br0" timeOffset="195802.423">1101 594,'-18'0,"0"1,-1 1,1 1,0 1,0 0,0 1,1 1,0 1,0 0,0 1,1 1,0 0,1 2,0 0,1 0,0 1,1 1,0 0,1 1,0 0,1 1,1 1,0-1,1 1,-3 11,9-24,1 0,0 0,0 0,0 0,0 0,1 0,-1 0,1 1,0-1,0 1,0-1,0 1,1-1,-1 1,1 0,0-1,0 1,0-1,1 1,-1 0,1-1,0 1,0-1,0 0,0 1,1-1,0 0,-1 0,1 1,0-1,0-1,1 1,-1 0,0 0,1-1,0 0,0 1,0-1,1 1,3 0,0-1,0 1,1-1,-1-1,0 1,1-1,-1 0,1-1,-1 0,1 0,-1-1,1 0,-1 0,0-1,1 1,-1-2,0 1,0-1,0 0,1-1,125-88,-105 62,-2 0,-1-2,-1 0,-2-2,-1 0,-2-2,-1 0,-2-1,-1-2,-3 0,-2-1,-2 0,-2-1,-1 0,-3 0,-1 0,-1 0,-3-2,2 30,-21-94,20 104,1-1,-1 1,0 1,0-1,0 0,0 0,0 1,-1-1,1 1,-1 0,1-1,-1 1,0 0,0 1,0-1,0 1,0-1,-1 1,1 0,0 0,0 0,-1 0,1 1,-1 0,1-1,-1 1,1 0,0 1,-1-1,-1 1,-5 3,0 1,1 0,-1 1,1 0,1 1,-1 0,1 0,0 0,1 1,0 0,0 1,1 0,0 0,0 0,1 1,0-1,1 1,0 0,1 1,0-1,0 3,-2-1,-6 17,1 0,1 1,2 1,1-1,1 1,1 0,2 0,2 0,0 0,2 0,2 0,3 13,0-23,2 0,0 0,1 0,0-2,2 1,1-1,0-1,1 0,1-1,1-1,0 0,1-1,1-1,0 0,1-1,0-2,10 5,-12-6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0,'-5'66,"-2"-1,-3 0,-3-1,-3-1,-5 10,-12 47,21-75,6-30,1 1,1 1,1-1,0 0,0 1,2 0,0-1,1 1,1 0,1-1,0 3,4-2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2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28,'38'-5,"28"-1,6 0,-3 1,-9 2,-10 1,-9 5,-6 3,-9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27,'-4'28,"2"0,1 0,1 0,1 1,1-1,2 0,5 19,-9-45,0 1,0-1,0 1,0-1,1 1,-1-1,1 1,0-1,0 0,0 1,0-1,0 0,0 0,1 0,-1 0,1 0,-1 0,1 0,0 0,0 0,-1-1,1 1,1-1,-1 0,0 1,0-1,0 0,1 0,-1 0,0-1,1 1,-1 0,1-1,-1 0,1 1,-1-1,1 0,-1-1,1 1,-1 0,1-1,-1 1,1-1,-1 0,0 1,1-1,1-2,11-8,0-1,-1-1,-1 0,0-1,-1 0,0-1,-1 0,-1-1,0-1,46-62,14-5,-58 63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2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1 311,'7'-4,"0"0,1 0,-1 1,1 0,0 0,0 1,0 0,1 0,-1 1,0 0,1 1,-1 0,0 0,4 1,3-2,244-15,-62 3,-173 14</inkml:trace>
  <inkml:trace contextRef="#ctx0" brushRef="#br0" timeOffset="270.575">57 566,'39'0,"36"-5,10-2,-4 1,-11 1,-13 2,-11 0,-9 2,-10 1</inkml:trace>
  <inkml:trace contextRef="#ctx0" brushRef="#br0" timeOffset="855.046">227 0,'-1'3,"1"0,0 0,-1-1,1 1,0 0,0-1,1 1,-1 0,1-1,-1 1,1 0,0-1,0 1,0-1,0 1,0-1,1 1,-1-1,1 0,0 0,-1 0,1 0,0 0,0 0,0 0,0-1,1 1,-1-1,0 1,3 0,216 129,8 44,-226-174,0 1,0 0,0 0,0 0,-1 1,1-1,-1 0,1 1,-1 0,0 0,0 0,-1-1,1 2,0-1,-1 0,0 0,1 0,-2 1,1-1,0 1,0-1,-1 0,0 1,0-1,0 1,0-1,0 1,-1-1,0 1,1-1,-1 0,-1 1,1-1,0 0,-1 0,1 0,-1 0,0 0,0 0,0 0,-1-1,1 1,-1-1,1 1,-1-1,0 0,-220 186,45-61,120-79,43-35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18,'204'-16,"-201"16,-1-1,1 1,-1 0,1 0,-1 0,1 0,-1 0,1 0,-1 1,1-1,-1 1,1 0,-1 0,0 0,1 0,-1 0,0 0,0 0,0 1,0-1,0 1,0 0,0 0,0-1,-1 1,1 0,-1 0,1 0,-1 1,0-1,0 0,0 1,0-1,0 0,0 1,-1-1,1 1,-1-1,0 1,0-1,0 1,0-1,0 1,0-1,-1 1,-7 10,0 0,-1-1,0 0,-1-1,-1 1,1-2,-2 0,0 0,0-1,-5 3,-15 12,30-23,-68 69,68-69,1 1,-1-1,1 1,0 0,-1 0,1 0,0 0,0 0,0 0,0 0,1 0,-1 0,0 0,1 0,0 0,-1 1,1-1,0 0,0 0,0 0,1 1,-1-1,0 0,1 0,0 0,-1 0,1 0,0 0,0 0,0 0,0 0,0 0,1 0,-1 0,0-1,1 1,0-1,-1 1,1-1,2 2,3 0,1 0,0 0,0 0,0-1,0 0,1-1,-1 0,1 0,-1-1,0 0,1-1,-1 1,1-2,-1 1,0-1,0 0,7-4,26-2,124-33,-147 33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25,'192'-22,"-190"21,-1 1,1 0,0-1,-1 1,1 0,0-1,-1 1,1 0,0 0,-1 1,1-1,0 0,-1 0,1 1,0-1,-1 1,1-1,-1 1,1 0,-1 0,1 0,-1 0,0 0,1 0,-1 0,0 0,0 0,0 1,1-1,-2 0,1 1,0-1,0 1,0-1,-1 1,1-1,0 1,-1 0,0-1,1 1,-1 0,0-1,0 1,0 0,-119 209,118-207,1 1,-1-1,1 1,1-1,-1 1,1-1,-1 1,1-1,1 0,-1 1,1-1,-1 0,1 0,0 0,0 0,1 0,0 0,-1-1,1 1,0-1,0 0,1 0,-1 0,1 0,-1-1,1 1,0-1,0 0,0 0,0 0,1-1,-1 1,0-1,1 0,-1 0,1-1,-1 1,1-1,-1 0,1 0,-1-1,1 1,2-2,17 1,0-1,0 0,0-2,-1-1,1-1,-1-1,12-7,-10 6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6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0,'2'43,"3"0,1-1,3 0,10 30,14 76,-9 78,-20-208,0 0,-1 1,-1-1,-1 1,0 0,-2 0,0-1,-1 1,0-1,-2 1,0-1,-2 0,0 0,0-1,-2 0,-2 3,10-19,0-1,0 1,0 0,-1-1,1 1,0-1,-1 1,1-1,0 1,-1 0,1-1,-1 0,1 1,-1-1,1 1,-1-1,1 1,-1-1,1 0,-1 1,0-1,1 0,-1 0,1 0,-1 1,0-1,1 0,-1 0,0 0,1 0,-1 0,0 0,1 0,-1 0,0 0,1-1,-1 1,0 0,1 0,-1 0,1-1,-1 1,0 0,1-1,-1 1,1-1,-1 1,1 0,-1-1,1 1,-1-1,1 0,0 1,-1-1,1 1,0-1,-1 1,1-1,0 0,-5-13</inkml:trace>
  <inkml:trace contextRef="#ctx0" brushRef="#br0" timeOffset="1014.38">396 113,'-227'201,"213"-187,9-10,-1 1,1 0,0 0,1 0,-1 1,1 0,0 0,0 0,1 0,0 0,0 1,0 1,5-4,-1 1,1-1,0 0,1 0,-1 1,1-1,0-1,0 1,0 0,0-1,1 1,-1-1,1 0,0 0,0-1,0 1,0-1,0 0,1 0,1 1,-2-1,15 8,-1 0,-1 1,0 1,0 1,-1 0,-1 2,0-1,-1 2,-1 0,0 0,-1 1,-1 1,6 13,15 48,-22-54,-3-20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8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1 359,'5'-14,"6"-19,6-9,5-2,-1 1,-5 4,1 8,-4 5,-3 2,2 4,-3 2,4 4,-2 3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3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60,'88'-22,"39"3,-91 12,-1 2,1 2,0 0,-1 3,14 2,-20-2,-17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28,'48'-4,"20"-3,4 1,-5 1,-10 2,-10 1,-8 5,-10 3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38,'13'-4,"8"-4,1 2,0 0,0 2,0 0,0 1,1 2,0 0,-1 1,4 2,-24-2,-1-1,0 1,0 0,0 0,1 0,-1 1,0-1,0 0,1 0,-1 1,0-1,0 1,0-1,0 1,0-1,1 1,-1 0,0-1,0 1,-1 0,1 0,0 0,0 0,0 0,0 0,-1 0,1 0,-1 0,1 0,-1 0,1 0,-1 0,1 1,-1-1,0 0,0 0,0 1,1-1,-1 0,0 0,-1 1,1-1,0 0,0 0,0 0,-1 1,1-1,-1 0,1 0,-1 0,1 0,-1 0,0 0,1 0,-1 0,0 0,-51 54,48-52,-117 91,76-40,44-52,1-1,-1 0,0 1,0-1,1 1,-1-1,1 1,-1-1,1 1,-1-1,1 1,0-1,0 1,0 0,0-1,0 1,0-1,1 1,-1 0,0-1,1 1,-1-1,1 1,0-1,-1 1,1-1,0 0,0 1,0-1,0 0,0 0,0 1,0-1,0 0,1 0,-1 0,0 0,1-1,-1 1,0 0,2 0,11 2,1 0,0-1,0 0,0-1,1-1,-1 0,0-1,0-1,0 0,0-1,-1-1,1 0,6-4,-12 6,59-23,-49 19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6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1 567,'149'-322,"-84"220,-47 128,-5 28,-13-45,1-1,1 0,0 0,0 0,0 0,1 0,0 0,1 0,-1-1,2 0,-1 0,1 0,0 0,0-1,4 4,-7-9,1 1,0-1,0 1,0-1,0 0,0 0,0 0,0-1,0 1,0-1,0 0,1 1,-1-2,0 1,0 0,0 0,0-1,0 0,0 0,0 1,0-2,0 1,0 0,0-1,0 1,-1-1,1 0,-1 0,1 0,1-1,65-72,97-178,-166 252,1 1,-1-1,0 1,0-1,0 1,0 0,1-1,-1 1,0-1,1 1,-1 0,0-1,0 1,1 0,-1-1,1 1,-1 0,0 0,1-1,-1 1,1 0,-1 0,0 0,1-1,-1 1,1 0,-1 0,1 0,-1 0,1 0,-1 0,1 0,-1 0,0 0,1 0,-1 0,1 0,-1 1,1-1,-1 0,1 0,-1 0,0 1,1-1,-1 0,0 0,1 1,-1-1,1 0,-1 1,0-1,0 0,1 1,-1-1,0 1,0-1,1 0,-1 1,0-1,0 1,0-1,0 1,0-1,0 1,0-1,0 1,3 36,-3-32,-1 49,-1-39,1 0,0 1,1-1,0 0,1 1,1-1,1 0,0 0,1 0,0 0,1-1,1 0,1 0,0 0,0-1,8 10,3-5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7 353,'-5'81,"4"-1,2 0,5 1,3-2,10 37,4-32,-23-83,0 0,0-1,0 1,1-1,-1 1,0 0,0-1,0 1,0 0,1-1,-1 1,0-1,0 1,1-1,-1 1,1-1,-1 1,0-1,1 1,-1-1,1 1,-1-1,1 0,-1 1,1-1,-1 0,1 1,0-1,-1 0,1 0,-1 0,1 1,0-1,-1 0,1 0,-1 0,1 0,0 0,-1 0,1 0,0 0,-1 0,1-1,-1 1,1 0,0 0,-1-1,1 1,-1 0,1 0,-1-1,1 1,-1-1,1 1,-1 0,1-1,-1 1,0-1,1 1,-1-1,1 1,-1-1,0 0,0 1,1-1,-1 1,0-1,0 0,22-42,-22 42,31-75,10-30,5 3,54-89,-68 132,-22 36</inkml:trace>
  <inkml:trace contextRef="#ctx0" brushRef="#br0" timeOffset="255.432">516 861,'-5'34,"-2"10</inkml:trace>
  <inkml:trace contextRef="#ctx0" brushRef="#br0" timeOffset="593.665">741 98,'53'-21,"1"1,1 3,1 3,9 0,-61 13,6-2,-1 1,2 0,-1 1,0 0,0 0,0 1,0 0,1 1,-1 0,0 0,0 1,0 1,2 1,-11-3,1 1,-1 0,0-1,-1 1,1 0,0 0,0 0,-1 0,1-1,-1 1,0 0,1 0,-1 0,0 0,0 0,0 0,-1 0,1 0,0 0,-1 0,1 0,-1 0,0 0,1-1,-1 1,0 0,0 0,0-1,-1 1,1-1,0 1,0-1,-1 1,1-1,-1 0,1 0,-1 1,0-1,0 0,1-1,-1 1,0 0,0 0,0-1,-53 45,29-26,1 2,1 0,0 2,2 1,-5 7,26-30,-1 0,1 1,-1-1,1 1,0 0,0-1,-1 1,1 0,0 0,1 0,-1 0,0 0,0 0,1 0,-1 0,1 0,0 0,0 0,-1 0,1 0,1 0,-1 0,0 0,0 0,1 0,-1 0,1 0,0 0,-1 0,1 0,0 0,0 0,0-1,1 1,-1 0,0-1,1 1,-1-1,1 1,-1-1,1 0,0 1,-1-1,1 0,0 0,0 0,0-1,0 1,0 0,2 0,166 27,-144-26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0,'0'5,"0"11,0 8,0 4,0 3,0 0,0 1,0-2,0 0,0-1,0 0,0-1,0 1,0-1,0 0,0 0,5-5,2-6</inkml:trace>
  <inkml:trace contextRef="#ctx0" brushRef="#br0" timeOffset="245.147">395 537,'43'-10,"34"-2,8-1,-1-1,-9 1,-13 2,-12 4,-15 7,-8 5,-10 0</inkml:trace>
  <inkml:trace contextRef="#ctx0" brushRef="#br0" timeOffset="55328.512">311 142,'-29'0,"-14"0,-5 0,1 0,4 0,4 0,5 0,7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1,'18'30,"-12"5,-1 0,-2 1,-1-1,-2 1,-3 21,1 19,-9 92,4-143</inkml:trace>
  <inkml:trace contextRef="#ctx0" brushRef="#br0" timeOffset="264.47">296 565,'44'-5,"23"-6,10-1,-3 1,-10 2,-10-1,-10 0,-8 2,-5 3,-3 2,-1 6,-6 3</inkml:trace>
  <inkml:trace contextRef="#ctx0" brushRef="#br0" timeOffset="3648.995">269 227,'-5'0,"-6"0,-7 0,-4 0,-4 0,-2 0,-1 4,0 3,-1-1,1-1,5-7,6-2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12.3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1496 282,'-280'754,"275"-741,-3 9,0-1,-2 0,0 0,-1-1,-2 0,0-1,-3 3,17-58,174-385,15-32,-180 436,-8 47,-3-8,-1 24,2 1,2-1,2 0,2 0,1 0,3 0,9 21,-8-33,3 0,0 0,2-1,2-1,0-1,3-1,17 21,-36-48,0 0,1-1,-1 1,1-1,0 1,0-1,0 0,0 0,0 0,0-1,1 1,-1-1,0 1,1-1,-1 0,1-1,0 1,-1-1,1 1,-1-1,1 0,0 0,-1-1,1 1,0-1,-1 0,1 0,-1 0,1 0,-1 0,0-1,0 0,1 1,-1-1,0-1,0 1,-1 0,1-1,1-1,14-17,-1-1,-1 0,-1-1,-1-1,-2 0,0-1,-1 0,1-9,-9 28,34-88,-4-1,-4-1,-5-2,-3 0,-1-30,-19 112</inkml:trace>
  <inkml:trace contextRef="#ctx0" brushRef="#br0" timeOffset="297.937">2597 395,'-22'31,"2"0,0 1,3 1,0 0,3 2,0-1,2 2,2 0,-1 14,9-45,1 0,0-1,1 1,-1 0,1 0,0 0,0-1,0 1,1 0,0 0,0-1,0 1,0 0,1-1,0 1,0-1,0 0,0 1,1-1,-1 0,1-1,0 1,1 0,-1-1,0 1,1-1,0 0,0-1,0 1,0 0,0-1,1 0,-1 0,0-1,1 1,0-1,-1 0,4 1,2-1,1-1,-1 1,0-2,0 1,0-1,0-1,0 0,0 0,-1-1,1-1,-1 1,0-1,0-1,0 0,0 0,-1-1,0 0,0 0,0-1,-1 0,0 0,0-1,-1 1,0-2,0 1,-1-1,0 0,-1 0,0 0,0 0,-1-1,0 0,0-5,0 4,0-1,-1 0,-1 0,0 0,0 0,-1 0,-1 0,0 0,-1 0,0 0,-1 0,0 1,0-1,-2 1,1 0,-1 0,-1 0,0 1,-1 0,0 0,0 1,-1-1,0 2,-1-1,-17-12,2 3</inkml:trace>
  <inkml:trace contextRef="#ctx0" brushRef="#br0" timeOffset="565.36">3303 1,'-21'300,"13"186,8-478,-10 62,3-52</inkml:trace>
  <inkml:trace contextRef="#ctx0" brushRef="#br0" timeOffset="2902.743">2992 339,'5'0,"15"-5,11-1,8 0,3-4,-1 0,-3 2,-3 2,-2 2,-3 2,-1-4,-1-1,0 2,0 5,-5 3</inkml:trace>
  <inkml:trace contextRef="#ctx0" brushRef="#br0" timeOffset="3300.858">3669 481,'27'6,"1"0,-1-2,1-1,0-2,0 0,0-2,0-1,0-1,-1-2,1 0,-1-2,0-1,18-9,-41 16,1 0,-1 0,0-1,0 0,0 0,0 0,-1 0,1 0,0-1,-1 0,0 1,1-1,-1-1,-1 1,1 0,0-1,-1 1,1-1,-1 0,0 0,-1 0,1 0,-1 0,1 0,-1-1,0 1,-1 0,1 0,-1-1,0 1,0-1,0 1,0 0,-1-1,0 1,0 0,0 0,-1-1,1 1,-1 0,0 0,0 1,0-1,-1 0,1 1,-1-1,0 1,-7-3,0 0,0 1,0 1,-1 0,0 0,0 1,0 0,0 1,0 0,0 1,-1 0,1 1,-1 1,1-1,0 2,-1-1,1 2,0-1,0 2,-5 1,-3 3,1 0,0 1,1 1,0 1,0 0,1 1,0 1,1 0,1 1,0 1,1 0,1 1,0 0,1 1,1 0,0 1,2 0,0 0,6-11,0-1,1 0,0 1,0-1,0 1,1-1,0 1,1-1,-1 0,1 1,0-1,1 1,-1-1,1 0,1 0,-1 0,1 0,0 0,0-1,1 1,0-1,0 0,0 0,0 0,1-1,0 1,0-1,0 0,0-1,1 1,-1-1,1 0,0 0,0-1,4 2,22 8</inkml:trace>
  <inkml:trace contextRef="#ctx0" brushRef="#br0" timeOffset="3698.223">1 1299,'915'-58,"320"-1,367-85,-1145 98,-362 42,-59 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21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 1,'-10'43,"-3"43,-4 17,1-5,3-9,4-15,3-15,8-8,3-8,1-7,-1-4,0-3,-3-2,0-10,-1-7</inkml:trace>
  <inkml:trace contextRef="#ctx0" brushRef="#br0" timeOffset="285.404">394 227,'-68'44,"23"-16,1 2,1 1,2 2,-29 32,67-64,1 1,-1 0,1-1,0 1,-1 0,1 0,0 1,0-1,0 0,0 1,1-1,-1 1,1-1,-1 1,1 0,0 0,0 0,0 0,1-1,-1 1,1 0,-1 0,1 0,0 0,0 1,0-1,1 0,-1 0,1-1,-1 1,1 0,0 0,0 0,1 0,-1-1,0 1,1 0,0-1,0 1,-1-1,1 0,1 0,-1 1,123 33,-61-23,-48-9,-1 0,1 0,-1 2,0 0,-1 0,1 2,-1 0,-1 0,0 1,0 1,0 0,-1 1,-1 0,9 11,-9-5,-1-4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20.1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77,'1'265,"0"-251,1 0,1-1,0 1,0-1,2 0,0 0,0-1,1 1,7 10,-11-19,1 1,0-1,0 0,0 0,0 0,1 0,0-1,0 1,0-1,0 0,0 0,1-1,-1 1,1-1,0 0,-1 0,1 0,0-1,0 0,0 0,0 0,1 0,-1-1,0 0,0 0,5-1,0-3,0-1,-1 0,1 0,-1-1,-1 0,1 0,-1-1,0-1,0 1,-1-1,0 0,-1-1,0 0,0 0,-1 0,3-6,49-85,-57 100,0-1,0 0,0 0,0 1,0-1,1 0,-1 0,0 0,0 1,1-1,-1 0,1 1,-1-1,0 0,1 1,-1-1,1 0,0 1,-1-1,1 1,-1-1,1 1,0 0,-1-1,1 1,0-1,0 1,-1 0,1 0,0-1,0 1,-1 0,1 0,0 0,0 0,0 0,-1 0,1 0,0 0,0 0,0 0,-1 1,1-1,0 0,0 0,-1 1,1-1,24 33,-18-21,-4-8,1 5,1-1,-1 0,1 0,1-1,0 1,0-1,0-1,1 1,-1-1,2 0,-1 0,1-1,-1 0,2-1,-1 1,0-2,1 1,0-1,7 2,-7-3,1-1,-1 1,1-2,-1 1,1-1,0-1,-1 0,1 0,-1-1,1 0,-1 0,0-1,0-1,0 1,0-1,0-1,-1 0,0 0,0 0,0-1,-1-1,0 1,0-1,-1 0,6-8,-1 0,-1-1,0-1,-1 0,-1-1,0 1,-2-1,0-1,-1 1,-1-1,0 0,-2 0,0 0,-1 0,-1-1,-1 1,-1-4,-21-40,11 50</inkml:trace>
  <inkml:trace contextRef="#ctx0" brushRef="#br0" timeOffset="332.638">1242 134,'-23'32,"1"1,2 1,1 1,2 1,-12 37,25-62,1-1,0 1,0 0,2 0,-1 1,1-1,1 0,0 0,1 8,0-15,-1-1,1 0,0 1,-1-1,1 0,1 0,-1 0,0 0,1 0,0 0,-1 0,1-1,0 1,1-1,-1 1,0-1,1 0,-1 1,1-1,0-1,0 1,-1 0,1-1,0 1,1-1,-1 0,0 0,0 0,0-1,1 1,-1-1,0 1,1-1,0 0,11-2,-1-1,0 0,0 0,0-2,0 0,0 0,-1-1,0-1,0 0,-1-1,12-9,-13 10,0-1,-1-1,1 0,-1 0,-1-1,0 0,-1-1,0 1,0-2,-1 1,0-1,-1 0,-1-1,0 1,0-1,-2 0,1 0,-2-1,0 1,0-1,-1 1,-1-1,0-2,-1 11,1 0,-1 0,0 1,0-1,-1 0,1 1,-1-1,0 1,-1-1,1 1,-1 0,1 0,-1 0,0 0,-1 1,1-1,-1 1,1 0,-1 0,0 0,0 0,-1 1,1 0,0 0,-1 0,1 0,-1 1,0-1,0 1,1 0,-1 1,0-1,0 1,0 0,0 0,0 1,1-1,-1 1,0 0,0 0,1 1,-1-1,-3 3,-15 7,4 0</inkml:trace>
  <inkml:trace contextRef="#ctx0" brushRef="#br0" timeOffset="661.359">1694 444,'-34'51,"34"-51,-1 1,1-1,-1 0,1 0,0 1,-1-1,1 0,0 0,-1 0,1 0,-1 1,1-1,-1 0,1 0,0 0,-1 0,1 0,-1 0,1 0,-1 0,1 0,-1 0,1 0,0-1,-1 1,1 0,-1 0,1 0,0 0,-1-1,1 1,-1 0,1 0,0-1,-1 1,1 0,0-1,0 1,-1 0,1-1,0 1,0-1,0 1,-1 0,1-1,0 1,0-1,0 1,0-1,0 1,0 0,0-1,0 1,0-1,0 1,0-1,0 1,0 0,0-1,0 1,0-1,0 1,1-1,-1 1,3-33,-3 33,12-50,2 1,3 1,18-39,-25 62,52-86,-47 93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1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1049,'63'-17,"-1"-3,-1-2,0-3,-2-3,-1-2,48-34,-74 44,0-2,-1-1,-2-1,0-2,-2-1,-1-1,-1-1,-1-1,-2-1,1-5,-8 13,-1-2,-2 1,0-2,-1 0,-2 0,-1 0,0-1,-3-1,0 1,-1-1,-2 0,-1 0,-1 1,-1-1,-2 0,-3-14,5 38,1 0,-1 0,0 1,-1-1,1 0,0 1,-1-1,0 1,0-1,0 1,0 0,-1 0,1 0,-1 0,0 0,1 1,-1-1,-1 1,1 0,0-1,0 2,-1-1,0 0,1 1,-1-1,0 1,1 0,-1 0,0 1,0-1,0 1,0 0,1 0,-1 0,0 0,0 1,0 0,0 0,0 0,1 0,-1 0,1 1,-1-1,-2 3,-14 10,2 0,0 1,0 1,2 1,0 1,1 0,1 1,0 0,2 1,0 1,0 2,-10 16,2 0,1 2,3 1,1 0,2 1,-2 16,11-37,0 1,1 0,2 0,0 0,2 0,0 0,1 0,2-1,0 1,2-1,0 0,1 0,4 7,-6-20,-1 1,1-1,1 0,0 0,0 0,1-1,0 0,0 0,1-1,0 0,0 0,1-1,-1 0,1 0,1-1,-1 0,1-1,0 0,0 0,0-1,-1 1,1-2,0 1,0-2,0 1,1-1,-1-1,0 0,0 0,1-1,-1 0,0-1,0 0,0-1,0 0,-1 0,1-1,-1-1,0 1,0-1,2-2,2-6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0.2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89 193,'20'-6,"-1"-1,0-1,-1 0,0-1,0-1,-1-1,0-1,1-1,-16 12,0-1,0 1,1 0,-1-1,0 1,-1-1,1 0,0 0,0 1,-1-1,1 0,-1 0,0-1,1 1,-1 0,0 0,0-1,-1 1,1 0,0-1,-1 1,0-1,1 1,-1-1,0 1,0-1,0 1,-1-1,1 1,0-1,-1 1,0-1,0 1,1 0,-1-1,-1 1,1 0,0 0,0 0,-1 0,1 0,-1 0,0 0,0 0,0 1,0-1,0 1,0-1,0 1,0 0,0 0,-1 0,1 0,0 0,-2 0,-6 1,0 1,0 0,0 1,0 0,0 1,0 0,0 0,1 1,0 0,0 0,0 1,0 1,1 0,-1 0,2 0,-1 1,1 0,-6 7,7-7,-1 1,1 1,0-1,0 1,1 0,0 0,1 1,0-1,1 1,0 0,0 0,1 0,0 0,1 1,0-1,1 5,-1-10,2 1,-1 0,1 0,-1 0,2 0,-1-1,1 1,-1-1,2 1,-1-1,1 1,-1-1,1 0,1 0,-1-1,1 1,0-1,0 1,0-1,0 0,1-1,0 1,-1-1,1 0,1 0,-1 0,0-1,1 0,3 1,39 5,-26-7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0.9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172 709,'-19'15,"1"2,1 1,0 0,1 1,1 0,1 2,1 0,-5 9,14-22,1 0,-1 0,1 0,1 1,-1-1,1 1,1 0,0-1,0 1,1 0,0 0,1 7,-1-12,1-1,-1 0,1 0,-1 0,1 0,0 0,1 0,-1-1,0 1,1 0,-1-1,1 1,0 0,0-1,0 0,0 0,1 1,-1-1,0 0,1-1,0 1,-1 0,1-1,0 0,0 1,0-1,0 0,0 0,0-1,0 1,0-1,0 1,0-1,0 0,0 0,3-1,8-2,-1-1,0 0,0-1,-1 0,1-1,-1-1,-1 0,1 0,-1-1,0-1,-1 0,0 0,0-1,-1 0,0-1,2-4,10-8,26-27,-2-2,-2-2,-2-1,-3-2,-3-2,-2-1,-3-2,3-15,-25 59,-2 1,0-1,-1-1,-1 1,0-1,-2 1,0-1,-1 0,-1 0,-1 0,0 1,-1-1,-2 0,0 1,0 0,-2 0,-4-10,8 25,1-1,-1 1,0 0,0 0,-1 0,1 0,-1 0,1 0,-1 1,0-1,0 1,0 0,0 0,-1 0,1 0,0 0,-1 1,1-1,-1 1,0 0,1 0,-1 1,0-1,0 1,1 0,-1 0,0 0,0 0,0 1,1-1,-1 1,0 0,1 0,-3 1,-4 2,0 1,0 0,0 0,1 1,0 0,0 1,0 0,1 1,0-1,0 2,-2 3,-8 11,2 1,0 0,2 1,1 1,0 0,2 0,2 2,0-1,2 1,0 0,2 1,2-1,0 1,2 0,1 0,1 0,2 0,6 28,-4-40,1 1,0-1,1 0,2-1,-1 1,2-2,0 1,1-1,0-1,1 0,1 0,0-2,1 1,0-2,1 0,0 0,1-2,0 0,1-1,0 0,0-1,0-1,6 0,-4 0,-16-4,0-1,0 1,0-1,0 0,0 0,1 0,-1-1,0 1,1-1,-1 1,0-1,1 0,-1-1,0 1,1-1,-1 1,0-1,0 0,1 0,-1 0,0-1,1 0,7-8</inkml:trace>
  <inkml:trace contextRef="#ctx0" brushRef="#br0" timeOffset="318.046">877 652,'-6'24,"1"1,1-1,2 1,0 0,1 0,1 0,2 0,0 0,2 0,3 8,-6-29,1 0,0 1,1-1,-1 0,1 0,-1-1,1 1,0 0,1-1,-1 0,0 0,1 0,0 0,0 0,0-1,0 1,0-1,0 0,1-1,-1 1,1-1,-1 0,1 0,-1 0,1 0,0-1,0 0,-1 0,1 0,0-1,-1 0,1 1,-1-2,1 1,-1 0,1-1,-1 0,0 0,0 0,1-1,-2 1,1-1,0 0,0-1,7-3,0 0,0-1,-1-1,0 0,-1 0,0-1,0 0,-1 0,-1-1,0 0,0-1,-1 0,0 0,-1 0,2-9,-4 14,-1 0,0-1,0 0,-1 1,0-1,0 0,-1 0,0 0,0 0,-1 1,0-1,-1 0,1 0,-1 1,-1-1,1 1,-1 0,-1 0,1 0,-1 0,-1 0,1 1,-1 0,0 0,0 0,-6-4,-57-38,49 37</inkml:trace>
  <inkml:trace contextRef="#ctx0" brushRef="#br0" timeOffset="784.97">1357 962,'12'-70,"3"-1,3 2,21-53,-13 77,-26 45,1-1,0 0,-1 1,1-1,0 0,0 1,0-1,0 1,-1 0,1-1,0 1,0 0,0-1,0 1,0 0,0 0,0 0,0 0,0 0,0 0,0 0,0 0,0 0,0 0,0 1,0-1,0 0,0 1,-1-1,1 0,0 1,0-1,0 1,-1 0,1-1,0 1,0 0,-1-1,1 1,0 0,-1 0,1-1,-1 1,1 0,-1 0,0 0,1 0,-1 0,0 0,30 77,12 20,-35-92,0 0,0-1,0 0,0 0,1-1,0 0,0 0,0-1,0 0,1 0,-1-1,1 0,-1 0,1-1,0-1,0 1,0-1,-1-1,1 1,0-2,0 1,-1-1,1 0,-1-1,0 0,1 0,-1-1,-1 0,1-1,-1 1,1-1,-1-1,-1 0,5-4,-5 4,0-1,0 0,-1 0,0 0,0-1,-1 0,0 0,-1 0,1 0,-1-1,-1 1,0-1,0 1,-1-1,0 0,0 0,-1 0,0 0,-1-4,-5-4</inkml:trace>
  <inkml:trace contextRef="#ctx0" brushRef="#br0" timeOffset="1118.826">2176 793,'28'-6,"0"-2,0 0,0-2,-2-1,1-1,-1-1,-1-1,0-2,14-11,-36 25,-1-1,1 1,0-1,-1 1,1-1,-1 0,0 1,0-1,0 0,0-1,0 1,-1 0,1 0,-1-1,0 1,0-1,-1 1,1-1,-1 1,1-1,-1 0,0 1,0-1,-1 1,1-1,-1 0,0 1,0-1,0 1,0 0,0-1,-1 1,0 0,1 0,-1 0,0 0,-1 0,1 0,0 1,-1-1,0 1,0-1,1 1,-1 0,0 0,-1 0,1 1,0-1,0 1,-1 0,1 0,-1 0,0 0,-7-1,0 0,0 1,0 0,0 1,0 0,0 1,0 0,0 1,0 0,0 1,0 0,1 1,0 0,-1 0,1 1,1 1,-1 0,1 0,0 0,0 1,1 1,0-1,0 2,1-1,0 1,1 0,-1 0,2 0,-1 1,2 0,-1 0,1 1,1-1,-1 1,2 0,0 0,0 2,5-2,0 1,1-1,1 1,0-1,1-1,-1 1,2-1,0 0,0 0,1-1,0 0,0 0,1-1,0 0,1-1,0 0,0 0,0-1,1 0,0-1,0 0,0-1,1 0,9 1,79 15,-73-18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3.1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93 129,'-17'37,"1"1,3 0,1 1,1 1,3 0,1 0,1 4,5-41,1 1,-1-1,1 0,0 0,0 0,0 0,0 1,0-1,1 0,-1 0,1 0,0 0,0 0,0 0,0 0,1 0,-1 0,1-1,0 1,-1-1,1 1,0-1,1 1,-1-1,0 0,1 0,-1 0,1 0,0-1,-1 1,1-1,0 1,0-1,0 0,0 0,0-1,0 1,0-1,1 1,-1-1,0 0,0 0,0 0,0 0,2-1,8-3,0 0,0-1,-1 0,1-1,-1 0,0-1,-1-1,0 0,0 0,0-1,-1 0,-1-1,1 0,-2-1,1 0,-1 0,-1-1,0 0,-1 0,0 0,-1-1,-1 0,1 0,-1-6,1 5,-1 1,-1 0,0-1,-1 1,-1-1,0 0,-1 0,0 1,-1-1,0 0,-1 0,-1 1,0 0,-1-1,-1 1,0 0,0 1,-1-1,-1 1,-1-1,-10-5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3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0 504,'92'-142,"53"-116,-125 243,-18 53,-3-27,0-6,0 1,0 0,1 0,-1 0,1-1,0 1,1 0,0 0,-1 0,2-1,-1 1,1 0,0-1,0 1,0-1,1 0,0 0,0 0,0 0,1 0,0-1,-1 0,2 1,-1-1,0-1,1 1,0 0,2-1,0 0,-1-1,1 0,0 0,0 0,0-1,1 0,-1-1,0 1,0-1,0-1,1 1,-1-1,0-1,0 1,0-1,0 0,-1-1,1 1,0-2,-1 1,0-1,0 1,0-2,0 1,-1-1,1 0,3-4,2-3,0 1,0-2,-1 1,-1-2,0 1,-1-1,0 0,-1-1,-1 0,0 0,-2 0,3-12,-3-1,-1 4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8.2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504 25,'-12'-5,"0"1,1 0,-2 1,1 0,0 1,-1 1,1-1,0 2,-1 0,1 0,-1 2,1-1,-1 1,1 1,0 0,0 1,-4 2,-146 64,161-70,0 0,0 0,0 1,0-1,1 0,-1 0,0 1,0-1,0 0,0 1,0-1,1 1,-1-1,0 1,1 0,-1-1,0 1,1-1,-1 1,0 0,1 0,-1-1,1 1,0 0,-1 0,1 0,-1 0,1 0,0-1,0 1,0 0,0 0,-1 0,1 0,0 0,0 0,1 0,-1 0,0 0,0-1,0 1,1 0,-1 0,0 0,1 0,-1 0,1-1,-1 1,1 0,-1 0,1-1,-1 1,1 0,0-1,-1 1,1-1,0 1,0-1,-1 1,1-1,0 1,0-1,0 0,99 7,11 4,-107-9,-1 0,0 0,0 1,0 0,-1 0,1 0,-1 0,1 0,-1 0,0 0,0 1,0-1,-1 1,1 0,-1-1,0 1,0 0,0 0,-1 0,1-1,-1 1,0 0,0 0,0 0,-1 0,1 0,-1 0,0 0,0-1,0 1,-1 0,1-1,-1 1,0-1,0 1,0-1,0 0,-1 0,1 0,-1 0,0 0,0-1,0 1,-1-1,-174 97,173-96,0 0,-1 0,1-1,-1 0,1 0,-1 0,0 0,1-1,-1 0,0-1,0 1,0-1,0 0,0 0,0-1,0 0,0 0,1 0,-1-1,0 0,1 0,-6-3,-1-7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9.9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9.64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66 227,'-14'33,"-5"17,1-6,8-10,6-11</inkml:trace>
  <inkml:trace contextRef="#ctx0" brushRef="#br0" timeOffset="534.754">292 340,'148'-158,"-83"71,-65 87,1-1,0 1,0 0,-1 0,1 0,0 0,0 0,0 0,-1 0,1 1,0-1,0 0,-1 0,1 0,0 1,-1-1,1 0,0 1,-1-1,1 1,0-1,-1 1,1-1,-1 1,1-1,-1 1,1 0,-1-1,1 1,-1 0,0-1,1 1,-1 0,0-1,0 1,1 0,-1 0,0-1,0 1,0 0,0 0,0-1,0 1,0 0,0 0,0-1,0 1,-1 0,1 0,0-1,-1 1,1 0,2 8,-1-3,1-1,-1 0,1 0,0 1,1-1,-1-1,1 1,0 0,0-1,1 1,-1-1,1 0,0 0,0-1,1 1,-1-1,0 0,1 0,0 0,0 0,0-1,0 0,0 0,1-1,-1 1,0-1,1 0,-1-1,1 1,-1-1,4 0,0 0,0-1,0 0,-1 0,1-1,0 0,-1-1,1 0,-1 0,0-1,0 0,0 0,0-1,-1 0,0 0,0-1,0 0,0-1,16-13</inkml:trace>
  <inkml:trace contextRef="#ctx0" brushRef="#br0" timeOffset="1069.047">1055 1,'-1'0,"-8"7,0 1,0 0,1 0,0 1,0 0,1 0,0 1,1-1,0 2,0-1,1 1,1-1,0 1,0 1,1-1,0 0,1 1,0 5,2-14,1 0,-1 0,1-1,0 1,0 0,0 0,0-1,0 1,1-1,-1 1,1-1,0 0,-1 1,1-1,0 0,0 0,1 0,-1 0,0-1,1 1,-1-1,1 1,-1-1,1 0,-1 0,1 0,0 0,0 0,0-1,-1 1,1-1,0 0,0 0,0 0,0 0,0-1,0 1,1-1,108-35,140-123,-250 158,0-1,0 1,1-1,-1 1,1 0,-1 0,1 0,-1 0,1 1,0-1,-1 1,1-1,0 1,0 0,-1 0,1 0,0 1,-1-1,1 1,0-1,-1 1,1 0,-1 0,1 0,-1 0,1 0,-1 1,0-1,0 1,1 0,-1-1,0 1,0 0,-1 0,1 0,0 1,-1-1,1 0,-1 1,1 1,2 7,-1 1,0-1,0 0,-1 1,-1 0,0-1,-1 1,0 0,0 0,-1-1,-1 1,0-1,-1 1,0-1,-2 5,1 1,-121 433,118-427,-2 0,0 0,-2-1,0 0,-1 0,-2-2,0 0,-1 0,-1-1,-1-1,0-1,-1 0,-1-1,-1-1,-7 3,26-17,1 1,-1-1,0 0,0 0,0 0,0-1,0 1,0 0,0 0,0 0,0-1,0 1,-1 0,1-1,0 1,0-1,-1 0,1 1,0-1,-1 0,1 0,0 0,-1 0,1 0,0 0,-1 0,1 0,0-1,0 1,-1 0,1-1,0 1,0-1,-1 1,1-1,0 0,0 1,0-1,0 0,0 0,0 0,0 0,0 0,0 0,1 0,-1 0,0 0,1-1,-1 1,1 0,-1 0,1 0,-1-1,1 1,0 0,0-1,-1 1,1 0,0-1,0 1,0 0,1-1,-1 1,8-18,0 0,2 1,0 0,1 0,1 2,0-1,1 1,1 1,0 1,7-5,-5 3,302-278,-290 270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38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224 181,'-63'205,"39"-109,16-57,-2-1,-2 0,-1-1,-2 0,-4 6,-8-6,27-37,-1 1,1-1,0 1,-1-1,1 1,-1-1,0 1,1-1,-1 1,1-1,-1 0,0 1,1-1,-1 0,0 1,1-1,-1 0,0 0,1 0,-1 0,0 0,0 0,1 0,-1 0,0 0,1 0,-1 0,0 0,1 0,-1 0,0-1,0 1,1 0,-1-1,1 1,-1 0,0-1,1 1,-1-1,1 1,-1-1,1 1,-1-1,1 1,-1-1,1 0,0 1,-1-1,1 1,0-1,0 0,-1 1,1-1,0 0,0 0,0 1,0-1,0 0,-2-12,2 0,0 1,0-1,1 0,0 1,2-1,-1 1,1-1,1 1,0 0,1 0,0 1,1-1,0 1,1 0,1-1,-3 3,19-32,2 2,2 1,1 1,2 1,1 2,2 1,1 2,2 1,2 1,-28 19,2 1,-1 0,1 1,1 0,0 1,0 1,0 0,0 1,1 0,0 2,0-1,0 2,0 0,1 1,-1 0,5 1,-18 0,1 1,-1-1,1 0,-1 1,0 0,1-1,-1 1,0 0,1 0,-1 0,0 0,0 1,0-1,0 1,0-1,0 1,0 0,-1-1,1 1,-1 0,1 0,-1 0,0 1,1-1,-1 0,0 0,-1 1,1-1,0 0,-1 1,1-1,-1 1,0-1,0 1,0-1,0 1,0-1,0 0,-1 1,1 0,-41 93,24-79,-1-1,0 0,-1-1,-1-1,0-1,-1-1,0-1,-1 0,0-2,0 0,-22 4,-105 27,125-36</inkml:trace>
  <inkml:trace contextRef="#ctx0" brushRef="#br0" timeOffset="548.04">618 463,'140'-105,"107"-107,-243 209,0-1,0 1,0-1,0 0,-1 0,0 0,0 0,0-1,0 1,-1-1,1 0,-1 0,0 0,-1 0,1 0,-1 0,0 0,-1-1,1 1,-1 0,0 0,0-1,-1 1,1 0,-1 0,0-1,-1 1,0-2,-2 6,-1 0,1-1,-1 2,1-1,-1 0,1 1,-1 0,1 0,-1 0,0 1,1-1,-1 1,1 0,-1 0,1 1,0 0,-1-1,1 1,0 1,0-1,0 0,1 1,-1 0,1 0,-2 1,3-2,-2 0,-2 1,1-1,0 1,0 0,0 0,1 0,-1 1,1 0,-1 0,1 0,1 0,-1 1,1-1,-1 1,1 0,1 0,-1 0,1 1,-1-1,0 6,6-7,-1 0,1 0,1 0,-1-1,0 1,1-1,0 0,0 0,0 0,0 0,0-1,0 1,1-1,-1 0,1-1,0 1,-1-1,1 0,0 0,0 0,0-1,0 1,0-1,26 3,-26-4,0 1,1 0,-1-1,0 2,1-1,-1 0,0 1,0 0,0 1,0-1,0 1,0 0,0 0,0 0,0 1,-1-1,1 1,-1 0,0 1,0-1,0 1,-1 0,1 0,-1 0,0 0,0 0,0 1,0 0,-1-1,0 1,1 3,-23 84,2-34,29-1,0-45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42.6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0,'28'45,"100"89,-30-63,2-4,3-4,17 2,-30-16,-90-48,1-1,-1 1,0-1,1 1,-1 0,0-1,0 1,1-1,-1 1,0 0,0-1,0 1,0 0,0-1,0 1,0 0,0-1,0 1,0-1,0 1,0 0,-1-1,1 1,0 0,0-1,-1 1,1-1,0 1,-1-1,1 1,-1-1,1 1,-1-1,1 1,0-1,-1 0,0 1,1-1,-1 0,1 1,-1-1,1 0,-1 0,0 1,1-1,-1 0,0 0,1 0,-1 0,1 0,-1 0,0 0,1 0,-1 0,0 0,1 0,-1 0,1-1,-1 1,0 0,1 0,-1-1,1 1,-1 0,0-1,-9 3,-174 57,-100 128,248-153,31-22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42.9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536 28,'-35'21,"0"1,1 3,2 0,0 2,2 1,-15 19,29-32,1 1,0 0,1 1,1 1,1 0,0 0,1 1,1 1,1-1,1 2,1-1,0 1,2 0,-2 13,7-25,0-1,1 1,0-1,0 1,1-1,0 0,1 0,0 0,0 0,0 0,1 0,0-1,1 0,0 0,0 0,0 0,1-1,0 0,0 0,1-1,-1 1,1-1,0-1,7 4,4 2,1-1,-1 0,1-2,0 0,1-1,0-1,0-1,0-1,19 1,-13-4,1 0,0-1,0-2,-1-1,0-1,0-1,0-1,0-1,-1-2,-1 0,1-2,-2-1,0 0,0-2,-2-1,0 0,0-2,-2 0,0-1,6-9,-18 18,0-1,-1 0,0 0,-1 0,0-1,-1 0,0 0,-1 0,0 0,-1-1,0 1,-1-1,0 1,-1-1,-1 1,0-1,-1 1,0-1,0 1,-2 0,1 0,-2 0,1 0,-2 1,0 0,0 0,-4-5,-2 0,-1 0,0 0,-1 1,0 1,-2 1,1 0,-2 1,0 0,0 2,-1 0,0 1,0 0,-1 2,0 0,-1 1,0 1,0 1,0 1,0 1,0 0,0 2,-1 0,-18 3,-8 2</inkml:trace>
  <inkml:trace contextRef="#ctx0" brushRef="#br0" timeOffset="361.727">1 338,'807'59,"-309"-33,-475-26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4.4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116 1,'-5'19,"-6"40,-2 20,2 5,3-1,-3-6,2-6,1-5,3-5,-3-8,0-7,1-3,2-4,2-3,1-4,1-1,1-3,0-4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2.1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355 283,'-63'18,"0"2,2 3,-43 23,103-45,-48 28,49-28,-1-1,0 1,0-1,0 1,0-1,1 1,-1 0,0 0,0-1,1 1,-1 0,1 0,-1 0,1 0,-1 0,1 0,-1 0,1 0,0 0,-1 0,1 0,0 0,0 0,0 0,0 0,0 0,0 0,0 0,0 0,1 0,-1 0,0 0,0 0,1 0,-1 0,1 0,-1 0,1-1,-1 1,1 0,0 0,-1 0,1 0,0-1,0 1,-1 0,2 0,10 6,1-1,0 0,0-1,0 0,1-1,0-1,-1 0,1 0,0-2,1 0,0 0,17 2,-20-2,0 0,1 0,-1 1,0 1,0 0,0 1,0 0,-1 0,0 1,0 1,0 0,0 1,-1 0,0 0,2 3,-10-8,-1 0,0 0,0 0,1 0,-1 1,-1-1,1 0,0 0,0 1,-1-1,1 0,-1 1,0-1,0 1,0-1,0 0,0 1,-1-1,1 0,0 1,-1-1,0 0,0 1,0-1,0 0,0 0,0 0,0 0,-1 0,1 0,-2 1,-55 51,-132 42,150-88,25-10</inkml:trace>
  <inkml:trace contextRef="#ctx0" brushRef="#br0" timeOffset="465.319">722 1,'3'2,"-1"0,0 0,0 0,0 0,0 1,0-1,-1 0,1 1,-1 0,1-1,-1 1,0 0,0 0,0 0,-1 0,1 0,-1 0,1 0,-1-1,0 1,0 0,-1 0,1 0,-1 1,-26 180,13-121,-44 212,56-271,0 1,1-1,-1 0,1 1,0-1,1 1,-1-1,1 1,0-1,0 1,0-1,0 1,1-1,0 1,0-1,0 1,1-1,-1 0,1 0,0 0,0 0,0 0,1 0,-1 0,1-1,0 1,0-1,1 0,-1 0,0 0,1 0,0 0,0-1,0 0,0 0,0 0,0 0,0-1,1 1,1-1,8-2,0-2,0 1,-1-2,0 0,0 0,0-1,0-1,0 0,-1-1,0 0,-1-1,0 0,0-1,-1 0,1-2,49-34,-58 44,-1-1,0 1,0-1,1 1,-1-1,1 1,0 0,-1 0,1 0,0 0,-1 0,1 0,0 0,0 1,0-1,0 1,0-1,0 1,0 0,0 0,0-1,0 1,0 1,0-1,0 0,0 0,0 1,0-1,0 1,-1 0,1 0,0-1,0 1,0 0,-1 1,1-1,-1 0,1 0,-1 1,1-1,0 2,-4 71,4-48</inkml:trace>
  <inkml:trace contextRef="#ctx0" brushRef="#br0" timeOffset="780.886">1343 453,'-4'14,"0"0,0 0,1 1,1-1,1 1,0-1,1 1,0-1,1 1,1-1,0 1,1-1,1 0,0 0,5 10,-8-21,1 1,0-1,0 0,1 1,-1-1,1 0,0 0,0-1,0 1,0 0,0-1,0 0,1 0,-1 0,1 0,-1-1,1 1,0-1,0 0,0 0,-1 0,1 0,0-1,0 0,0 1,0-2,0 1,0 0,0-1,0 0,0 0,0 0,0 0,-1 0,4-3,5-1,-1 0,0-2,-1 1,1-1,-1-1,-1 0,1 0,-2-1,1 0,-1-1,0 0,-3 2,1-1,-2 1,0-1,0 0,0-1,-1 1,0-1,-1 1,0-1,-1 0,0-9,0 15,-1 0,0 0,0 1,0-1,0 0,-1 0,0 1,1-1,-1 0,-1 1,1-1,0 1,-1-1,0 1,0 0,0-1,0 1,0 0,-1 1,1-1,-1 0,0 1,0-1,0 1,0 0,0 0,0 0,-1 0,1 1,-1-1,-3 0,-1 0,-1 0,0 1,0 0,0 0,1 1,-1 1,0-1,0 1,0 1,1 0,-1 0,1 0,-1 1,1 0,0 1,-3 2,-9 6</inkml:trace>
  <inkml:trace contextRef="#ctx0" brushRef="#br0" timeOffset="1347.351">1767 537,'-21'48,"20"-45,-2 11,1-1,0 1,1-1,0 1,1 0,1-1,0 1,1-1,2 5,-3-15,0-1,0 1,0-1,1 1,-1-1,1 0,0 0,0 0,0 0,0 0,0 0,0 0,0-1,1 1,-1-1,1 1,-1-1,1 0,-1 0,1 0,0-1,-1 1,1 0,0-1,0 0,0 0,-1 0,1 0,0 0,0 0,0-1,0 1,84-35,4-67,-46 44,-45 57,0 0,1 0,-1 1,0-1,1 0,-1 1,0-1,1 0,-1 1,1-1,-1 1,1-1,0 1,-1-1,1 1,-1-1,1 1,0 0,0-1,-1 1,1 0,0-1,-1 1,1 0,0 0,0 0,-1 0,1 0,0 0,0 0,0 0,-1 0,1 0,0 0,0 0,-1 1,1-1,0 0,-1 1,1-1,0 0,-1 1,1-1,0 1,-1-1,1 1,-1-1,1 1,-1-1,1 1,-1-1,1 1,-1 0,1 0,12 48,-8-28,-4-17,0-1,0 1,0-1,1 1,-1-1,1 0,0 0,0 0,1 0,-1 0,0 0,1 0,0-1,-1 0,1 1,0-1,0 0,0 0,1 0,-1-1,0 1,1-1,-1 0,1 0,-1 0,1 0,0-1,-1 0,1 1,0-1,-1 0,1-1,0 1,-1-1,1 0,0 1,-1-1,1-1,-1 1,0-1,2 0,8-6,-1-1,0 0,-1 0,0-1,0-1,-1 0,-1 0,0-1,0 0,-1-1,-1 0,0 0,0 0,-2-1,1 3,5-9</inkml:trace>
  <inkml:trace contextRef="#ctx0" brushRef="#br0" timeOffset="1797.126">2529 707,'59'-80,"68"-74,-126 153,-1 0,1 0,0 1,-1-1,1 0,0 0,0 0,0 1,0-1,0 0,0 1,0-1,0 1,0-1,0 1,0 0,0-1,0 1,0 0,0 0,0 0,0 0,1 0,-1 0,0 0,0 0,0 0,0 0,0 1,0-1,0 0,0 1,0-1,0 1,0-1,0 1,0-1,0 1,0 0,0 0,0-1,0 1,-1 0,1 0,0 0,-1 0,1 0,-1 0,1 0,-1 0,1 0,-1 0,0 0,1 0,-1 0,0 0,0 1,0-1,0 0,0 0,0 0,0 0,0 0,-1 0,1 1,0-1,-1 0,1 0,1 45,-3-40,1 0,0 0,0 0,1 0,0 0,0 0,0 0,1-1,0 1,0 0,0 0,1 0,0-1,0 1,1-1,-1 1,1-1,0 0,1 0,-1 0,1 0,0-1,0 0,0 1,1-1,-1-1,1 1,0-1,0 0,0 0,1 0,7-1,-1 0,1-1,0 0,0-1,0 0,0-1,0 0,-1-1,1-1,-1 0,1-1,-1 0,0-1,0 0,-1-1,1 0,-2-1,1 0,-1-1,2-1,20-11,-14 9,-2-2,1 0,-2 0,0-2,-1 1,0-2,-1 0,-1-1,0 0,-1-1,7-18,-7 15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4.8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0 247,'49'-33,"1"2,1 3,2 1,0 4,54-17,-90 33,2-2,1 0,0 1,0 1,0 1,1 0,0 2,0 0,0 2,0 0,1 2,-1 0,0 1,0 1,1 1,-1 1,3 2,-20-4,1 0,-1 0,0 1,0 0,0 0,0 0,-1 0,1 1,-1-1,0 1,0 0,0 0,0 0,-1 0,1 0,-1 1,-1-1,1 1,0 0,-1-1,0 1,0 0,0 0,-1 0,0-1,0 1,0 0,0 0,-1 0,0 0,-1 4,-2 7,-1 0,-1-1,0 1,-1-1,-1-1,0 1,-1-1,-9 10,-189 181,205-205,1 1,-1 0,1 0,-1 0,1 0,0 0,-1 0,1 0,0 0,-1 1,1-1,0 1,0-1,0 0,0 1,1 0,-1-1,0 1,1-1,-1 1,1 0,-1 0,1-1,0 1,0 0,0 0,0-1,0 1,0 0,0 0,0-1,1 1,-1 0,1-1,-1 1,1 0,0-1,0 1,0-1,-1 1,1-1,1 1,-1-1,0 0,0 0,0 1,221 84,-216-84,0 1,-1 0,0 1,1-1,-1 1,-1 0,1 0,-1 0,1 1,-1 0,0 0,-1 0,1 0,-1 0,0 1,-1 0,1-1,-1 1,0 0,0 0,-1 0,0 0,0 0,0 1,-1-1,0 0,0 0,-1 1,0-1,0 0,0 0,0 0,-1 0,-2 4,-11 10,-1 0,-1-2,-1 0,0 0,-1-2,-1 0,0-2,-2 0,1-1,-2-1,1-1,-1-1,-1-1,0-2,-22 5,-124 23,147-34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5.4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15 715,'-4'27,"1"-11,0 0,1 1,0-1,2 0,0 1,1-1,0 0,1 1,1-1,1 0,0 0,3 5,-5-18,-1 0,1-1,0 1,0-1,0 0,0 1,0-1,1 0,-1 0,1 0,-1-1,1 1,0 0,-1-1,1 0,0 0,0 0,0 0,0 0,0 0,0-1,0 0,0 1,0-1,0 0,1-1,-1 1,0 0,0-1,1 0,89-35,125-119,-54 32,-155 116,-8 6,0-1,0 1,0-1,0 1,1 0,-1 0,0-1,1 1,-1 0,1 0,-1 0,1 0,0 1,-1-1,1 0,0 1,-1-1,1 1,0-1,0 1,0 0,-1 0,1 0,0 0,0 0,0 0,0 0,-1 1,1-1,0 1,0-1,-1 1,1 0,0 0,-1 0,1-1,-1 2,1-1,-1 0,1 0,-1 0,0 1,0-1,10 25,-11-21,1 1,1-1,-1 0,1 0,0 0,0 0,0 0,1 0,0-1,0 1,0-1,0 0,1 1,0-2,0 1,0 0,0-1,0 0,1 0,-1 0,1 0,0-1,0 0,0 0,0 0,0 0,0-1,1 0,1 0,10-4,0 0,0-1,-1-1,1-1,-1 0,0-1,-1-1,0-1,0 0,0 0,-1-2,-1 0,9-9,5-2,-1-2,-1 0,-2-2,0 0,-2-2,-1 0,-1-1,15-32,-22 32,0-1,-3 0,0-1,-2 1,-1-2,-1 1,-2-1,-1-28,-1 53,-1 0,0-1,0 1,-1 0,0 0,0 0,-1 0,0 0,0 0,0 0,-1 1,0-1,0 1,-1 0,0 0,-1-2,4 8,-1 0,1 1,-1-1,1 0,-1 0,1 1,0-1,-1 1,1-1,0 1,-1 0,1 0,0-1,0 1,-1 0,1 0,0 0,0 0,0 0,0 0,0 1,1-1,-1 0,0 0,0 1,1-1,-1 1,1-1,-1 0,1 1,0-1,-1 1,1-1,-17 42,2 0,2 1,1 0,3 1,2 1,1-1,3 1,2 0,1-1,6 31,-6-63,1 1,1 0,0 0,1-1,1 1,0-1,1 0,0 0,1-1,0 1,1-1,0 0,1-1,0 0,1 0,3 2,-11-12,0 0,0 0,0 0,-1 0,1-1,0 1,0 0,0 0,1-1,-1 1,0-1,0 1,0-1,0 1,1-1,-1 0,0 0,0 1,0-1,1 0,-1 0,0 0,0 0,1-1,-1 1,0 0,0 0,1-1,-1 1,0-1,0 1,0-1,0 1,0-1,0 0,0 0,0 1,0-1,0 0,0 0,0 0,0 0,6-14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5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1 117,'48'-10,"49"-8,18 0,4 2,-9-1,-8 3,-13 3,-6 4,-8 4,-8 1,-9 1,-11 6,-8 2,-11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5.9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0 513,'93'8,"0"-3,0-5,0-4,0-4,11-5,257-45,294-90,-136 27,-282 69,308-57,-441 98,-69 10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7.1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54,'4'23,"4"17,1 1,1-2,3 1,1-2,4 6,-16-38,1 0,-1-1,1 1,0-1,0 0,1 0,0 0,-1 0,2 0,-1-1,0 0,1 0,0 0,0-1,0 1,1-1,-1 0,1-1,-1 1,1-1,0 0,0-1,0 1,0-1,0 0,0-1,0 0,0 0,1 0,-1 0,0-1,0 0,0 0,0-1,0 0,12-9,-1-1,0 0,-1-2,-1 0,0 0,0-2,-2 0,1-1,7-8,-19 22,-1 0,1 0,-1 1,1-1,0 1,0 0,0-1,0 1,0 0,1 0,-1 0,1 1,-1-1,1 1,-1-1,1 1,0 0,0 0,0 0,0 0,0 0,0 1,0-1,0 1,0 0,0 0,0 0,0 0,0 1,0-1,0 1,0 0,0 0,-1 0,1 0,0 0,0 1,2 1,52 62,-51-56,1 1,0-1,1 0,0-1,0 0,1 0,0-1,1 0,9 5,-10-7,0 0,0-1,1 0,0 0,-1-1,1-1,1 0,-1 0,0-1,0 0,1 0,-1-1,0-1,1 0,-1 0,0-1,0 0,0-1,0 0,0-1,-1 0,1 0,-1-1,0 0,-1-1,4-2,2-2,0-1,-1 0,0 0,-1-2,0 1,-1-2,-1 1,0-1,-1-1,0 0,-1 0,-1-1,4-12,-8 22,-1 0,0 0,-1 0,1 0,-1-1,0 1,-1 0,1-1,-1 1,-1 0,1-1,-1 1,0 0,-1 0,1 0,-1 0,0 0,-1 0,0 0,1 0,-2 1,1 0,-1-1,0 1,-1-1,-10-4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7.4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133 29,'-22'33,"2"1,2 1,1 1,2 1,1 0,-5 27,12 32,7-93,1-1,-1 0,0 1,1-1,0 0,0 0,0 0,0 0,0 1,0-1,0-1,0 1,1 0,-1 0,1 0,0-1,-1 1,1-1,0 1,0-1,0 0,0 0,0 0,0 0,0 0,1 0,-1 0,0-1,0 1,1-1,-1 0,0 1,1-1,-1 0,0 0,0-1,1 1,0-1,10-2,0-1,-1 0,1-1,-1-1,0 0,0 0,-1-1,0-1,0 0,-1 0,0-1,0-1,-1 1,0-1,-1-1,0 0,-1 0,0 0,-1-1,0 0,-1-1,0 1,-1-1,0 0,-1 0,-1 0,0 0,0-1,-1-2,-2 9,1 0,-1 1,0-1,0 0,-1 0,0 1,0-1,0 1,-1 0,0-1,-1 1,1 1,-1-1,0 0,0 1,-1 0,0 0,0 0,0 1,0-1,-1 1,1 1,-1-1,0 1,0 0,-1 0,1 0,0 1,-1 0,0 1,1-1,-1 1,0 1,0-1,0 1,-4 0,-14 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7.7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47 478,'-9'-15,"-4"-14,1-7,2-2,8 1,4 1,2 2,5 3,1 1,-2 1,4 1,-2 0,4 0,-1 1,1-1,0 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8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71 1,'-5'43,"-6"43,-1 17,1-5,3-9,3-15,1-11,-2-10,-1-11,6-6,3-6,1-2,0-2,0-9,-1-14,4-10,1-11,-1-1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6:58.2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279 1,'-220'233,"163"-140,57-92,-1 1,1-1,0 1,-1-1,1 1,0-1,0 1,0-1,0 1,0 0,1-1,-1 1,0-1,1 1,-1-1,1 1,-1-1,1 0,0 1,-1-1,1 0,0 1,0-1,0 0,0 0,0 0,0 0,1 0,-1 0,0 0,0 0,1 0,-1-1,1 1,-1 0,0-1,1 0,-1 1,1-1,0 1,70 4,-56-5,11 0,-1 1,0 2,0 0,0 2,-1 1,10 4,-31-9,-1 0,0 1,1 0,-1-1,0 1,0 1,0-1,0 0,-1 1,1-1,-1 1,1 0,-1 0,0 0,0 0,0 0,0 0,0 3,5 14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7:07.7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514 170,'-34'51,"-2"-2,-3-1,-1-3,-3 0,-8 3,34-35,-1 0,-1-2,0 0,0-1,-1-1,0-1,-1-1,1 0,-1-2,-5 0,9 0,16-5,0-1,0 1,0 0,0 0,0-1,0 1,0 0,0 0,0 0,-1 0,1 1,0-1,0 0,0 0,0 1,0-1,0 0,0 1,0-1,0 1,1-1,-1 1,0 0,0-1,0 1,0 0,1 0,-1-1,0 1,1 0,-1 0,1 0,-1 0,1 0,-1 0,1 0,0 0,-1 0,1 0,0 0,0 0,0 0,0 0,0 0,0 0,0 0,0 1,0-1,0 0,1 0,-1 0,0 0,1 0,-1 0,1 0,-1 0,1-1,-1 1,1 0,0 0,0 0,-1 0,104 59,85 36,14-21,-80-58,-99-17</inkml:trace>
  <inkml:trace contextRef="#ctx0" brushRef="#br0" timeOffset="440.35">1728 0,'-96'89,"4"3,4 4,0 10,5 25,81-126,0 0,0 0,0 0,0 0,1 0,0 0,0 0,1 0,-1 0,1 0,0 1,0-1,1 0,0 0,-1 0,2 0,-1 0,1 0,-1 0,1 0,1 0,-1-1,1 1,0-1,0 0,0 0,0 0,1 0,14 8,0-1,1-1,1 0,-1-2,1 0,1-1,-1-1,1-2,0 1,0-2,1-1,-1-1,0-1,1 0,-1-2,1 0,-1-2,0 0,8-4,5 1,0-2,0-1,-1-2,-1-1,0-1,5-5,-25 12,0 0,0-1,0-1,-1 0,0 0,-1-1,0 0,-1-1,0 0,0-1,-1 0,-1 0,0 0,-1-1,0 0,1-6,-4 6,-1 1,-1-1,0 0,-1 1,-1-1,0 0,0 1,-1-1,-1 1,0-1,0 1,-2 0,1 0,-2 1,1-1,-1 1,-1 0,0 1,-1 0,0 0,0 0,-1 1,0 0,-1 1,0 0,0 1,-1 0,0 0,0 1,-1 1,1 0,-7-2,-159-44,129 43</inkml:trace>
  <inkml:trace contextRef="#ctx0" brushRef="#br0" timeOffset="684.92">909 480,'110'7,"0"-5,51-8,-152 6,729-83,-105 49,-594 34,-7 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0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109 118,'0'0,"0"-1,0 0,-1 0,1 0,0 0,-1 0,1 0,0 1,-1-1,1 0,-1 0,0 1,1-1,-1 0,0 1,1-1,-1 0,0 1,0-1,1 1,-1-1,0 1,0 0,0-1,0 1,0 0,1-1,-1 1,0 0,0 0,0 0,0 0,0 0,0 0,0 0,0 0,0 1,0-1,0 0,1 0,-1 1,0-1,0 1,0-1,0 0,1 1,-1 0,0-1,0 1,1-1,-1 1,1 0,-1 0,0-1,1 1,-1 0,1 0,0 0,-1-1,1 1,-27 55,19-36,1-1,1 1,0 0,2 1,0-1,1 1,1 0,1 0,1 0,1 0,1-1,0 1,2 0,0-1,5 12,-8-29,1 0,0 0,-1 1,1-1,0 0,0 0,1 0,-1-1,0 1,1-1,0 1,0-1,0 0,0 0,0 0,0 0,0 0,0-1,1 0,-1 1,1-1,-1-1,1 1,-1 0,1-1,0 0,-1 0,1 0,0 0,-1 0,1-1,-1 0,1 1,-1-1,1-1,3 0,6-5,1 1,-1-2,-1 0,1 0,-1-1,-1-1,1 0,3-6,218-217,-211 226,-16 37,-4-14,-1-9,40 132,-39-135,0 0,0 0,0 0,1-1,-1 1,1-1,0 1,0-1,1 0,-1 0,1-1,-1 1,1-1,0 1,0-1,0 0,0-1,0 1,0-1,1 0,-1 0,0 0,1 0,-1-1,1 0,-1 0,1 0,-1 0,0-1,4 0,8-4,-1-1,1 0,-1-1,-1-1,0 0,0-1,0-1,-1 0,-1-1,0 0,0-1,-1 0,-1-1,0 0,0 0,-1-1,-1-1,-1 1,1-4,21-68,-22 69</inkml:trace>
  <inkml:trace contextRef="#ctx0" brushRef="#br0" timeOffset="676.992">1125 400,'24'0,"1"-1,-1-1,0-1,0-1,0-1,0-2,-1 0,0-1,0-2,-1 0,0-1,6-6,-23 14,-1 1,1-2,-1 1,0 0,0-1,-1 0,1 0,-1 0,1 0,-1-1,-1 1,1-1,-1 1,1-1,-1 0,-1 0,1 0,-1-1,0 1,0 0,0 0,-1-1,0 1,0 0,0-1,-1 1,1 0,-1 0,0-1,-1 1,0 0,1 0,-2 0,1 0,0 1,-1-1,0 1,0-1,0 1,-1 0,0 0,1 1,-1-1,-1 1,1-1,-2 0,1 2,-1-1,1 1,-1 1,1-1,-1 1,0 0,0 0,0 0,0 1,1 0,-1 0,0 1,0-1,0 1,0 0,1 1,-1 0,1 0,-1 0,1 0,-1 1,1 0,0 0,0 0,1 1,-1 0,-1 1,-4 4,1-1,0 2,0-1,1 1,1 1,-1-1,2 1,-1 0,1 1,1 0,0-1,0 5,2-8,1 0,0 0,0 0,1 0,0 1,0-1,1 0,0 1,1-1,0 0,0 0,0 1,1-1,1 0,-1-1,1 1,0 0,1-1,0 1,0-1,1 0,0 0,0-1,0 0,1 0,0 0,0 0,1-1,4 3,-2-2,1 0,0 0,0-1,1 0,-1-1,1 0,0-1,0 0,1-1,-1 0,0-1,1 0,-1-1,1 0,-1-1,0 0,1-1,-1 0,0-1,0 0,0 0,0-2,-1 1,0-1,5-3,22-14,-1-2,-1-2,-1 0,-2-3,0 0,-2-2,-2-2,0 0,15-28,28-73,-71 132,0 0,0-1,-1 1,1 0,0 0,-1-1,1 1,-1 0,0 0,1 0,-1 0,0 0,0-1,-1 2,1-1,0 0,-1 0,1 0,-1 1,1-1,-1 1,0-1,0 1,0-1,0 1,0 0,0 0,0 0,0 0,0 1,0-1,-1 1,1-1,0 1,0 0,-1-1,1 1,0 0,-1 1,1-1,0 0,0 1,-1-1,1 1,0 0,0-1,0 1,0 0,0 0,0 1,0-1,0 0,0 1,1-1,-2 2,-6 0,0 1,1 0,0 0,0 1,0 0,0 0,1 0,0 1,0 1,0-1,1 1,0 0,1 0,-1 1,1 0,1-1,-1 2,1-1,1 1,0-1,0 1,-1 7,4-14,0 1,1-1,-1 1,1-1,-1 1,1-1,0 1,0-1,0 0,1 1,-1-1,0 0,1 0,0 0,-1 0,1 0,0 0,0-1,0 1,0-1,0 1,0-1,1 0,-1 1,0-1,1 0,-1-1,1 1,-1 0,1-1,-1 1,1-1,-1 0,3 0,90-11,-92 11,2-1,93-11,-95 13,0-1,0 0,0 0,0 1,0 0,0 0,0 0,-1 0,1 0,0 0,0 1,-1-1,1 1,-1 0,0 0,1 0,-1 0,0 0,0 0,0 0,0 1,-1-1,1 1,0 0,-1-1,0 1,0 0,0 0,0 0,0 0,2 193,-3-194,0 0,0 0,0 1,0-1,1 0,-1 0,1 0,-1 0,1 0,0 0,0 0,0 0,0 0,0 0,0 0,1 0,-1-1,1 1,-1 0,1-1,0 0,-1 1,1-1,0 0,0 0,0 0,0 0,0 0,0 0,0 0,0-1,0 1,0-1,1 0,-1 0,0 1,2-2,17-1</inkml:trace>
  <inkml:trace contextRef="#ctx0" brushRef="#br0" timeOffset="1030.068">2310 372,'20'-8,"1"-2,-2 0,0-1,0-2,-1 1,0-2,-1 0,-1-2,0 1,-1-2,-1 0,10-16,-3-45,-21 76,0 0,0 1,0-1,-1 0,1 1,0-1,-1 0,1 1,-1-1,1 0,-1 1,0-1,0 1,0-1,0 1,0-1,0 1,0 0,0 0,-1-1,1 1,0 0,-1 0,1 0,-1 0,1 1,-1-1,1 0,-1 1,0-1,1 1,-1-1,0 1,1 0,-1 0,0 0,0 0,1 0,-1 0,0 0,0 0,1 1,-1-1,0 1,-10 3,0 0,0 1,0 1,1 0,0 0,1 1,-1 1,1 0,1 0,-1 1,2 0,-1 0,1 1,0 0,1 1,0 0,1 0,0 0,1 1,1-1,-1 1,2 1,-1-1,2 0,0 1,0 1,1-6,1 0,0-1,0 1,0 0,1-1,0 1,1-1,0 1,0-1,1 0,-1 0,1 0,1 0,0 0,0 0,0-1,0 0,1 0,0 0,1-1,-1 1,1-1,0-1,0 1,1-1,-1 0,1 0,0-1,0 0,0 0,0-1,1 0,4 1,159 1,-147-5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7:04.1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200 509,'-23'23,"2"0,1 1,1 0,1 2,1 1,1 0,2 0,0 2,2 0,-3 12,13-35,0-1,0 1,1 0,0 0,0 0,0 0,1 0,-1 0,1 0,1 0,-1 0,1 0,0 0,1 0,-1 0,1 0,1 0,-1-1,1 1,-1-1,2 0,-1 0,0 0,1 0,0 0,0-1,1 0,-1 0,1 0,0 0,0-1,0 0,0 0,5 2,-2-3,0 0,-1-1,1 0,0 0,0-1,0 0,0 0,0-1,0 0,0-1,-1 1,1-2,0 1,-1-1,0 0,0 0,0-1,0 0,0 0,-1-1,1 0,-1 0,0 0,-1-1,0 0,1 0,-2 0,1-1,-1 0,0 1,0-2,-1 1,0-1,3-3,-1 0,-1-1,0 1,-1-1,0 0,0 0,-2 0,1 0,-2-1,1 1,-2 0,1 0,-2 0,0 0,0 0,-1 0,-3-7,-84-147,75 145</inkml:trace>
  <inkml:trace contextRef="#ctx0" brushRef="#br0" timeOffset="497.467">651 1,'19'87,"-4"2,-4 0,-2 49,-9-92,-3-1,-2 0,-1-1,-3 1,-5 11,13-54,-4 33,5-35,0 1,0-1,0 1,0-1,1 1,-1-1,0 1,0-1,0 1,1-1,-1 1,0-1,1 1,-1-1,1 0,-1 1,0-1,1 0,-1 1,1-1,-1 0,1 1,-1-1,1 0,-1 0,1 0,-1 1,1-1,-1 0,1 0,-1 0,1 0,-1 0,1 0,0 0,-1 0,1 0,-1 0,1 0,-1-1,1 1,-1 0,1 0,-1 0,1-1,-1 1,1 0,-1-1,1 1,-1 0,0-1,1 1,-1-1,0 1,1 0,-1-1,0 1,1-1,278-175,-253 164,0 0,1 2,0 1,1 1,0 2,29-4,-55 9,1 1,0-1,0 1,0 0,0 0,-1 0,1 0,0 0,0 1,0-1,0 1,-1 0,1 0,0 0,-1 0,1 0,-1 1,1-1,-1 1,1-1,-1 1,0 0,0 0,0 0,0 0,0 0,-1 1,1-1,-1 1,1-1,-1 1,0-1,0 1,0 0,0-1,0 1,-1 0,1 0,-1 0,0-1,0 1,0 0,0 0,0 0,-1 2,-5 8,1 0,-2-1,0 0,0 0,-1 0,-1-1,0 0,0-1,-1 0,-1-1,1 0,-1 0,-1-1,0-1,0 0,-7 3,-10 7,-2 0,0-2,0-2,-1-1,-1-1,0-2,0-1,-18 1,45-8,1 0,-1-1,0 1,1-1,-1 0,0 0,1-1,-1 0,1 0,-1 0,1-1,-1 1,1-1,0-1,0 1,0-1,-2-1,-5-8</inkml:trace>
  <inkml:trace contextRef="#ctx0" brushRef="#br0" timeOffset="1367.57">1413 566,'39'-22,"5"-4,-19 12,0 0,-2-2,0 0,0-2,-2-1,1-1,-22 20,0-1,1 1,-1 0,0-1,1 1,-1 0,0-1,1 1,-1 0,1-1,-1 1,0 0,1 0,-1 0,1 0,-1-1,1 1,-1 0,1 0,-1 0,1 0,-1 0,0 0,1 0,-1 0,1 0,-1 0,1 0,-1 1,1-1,-1 0,1 0,-1 0,0 0,1 1,-1-1,1 0,-1 1,0-1,1 0,-1 1,0-1,1 0,-1 1,0-1,0 0,1 1,-1-1,0 1,0-1,0 1,0-1,1 1,-1-1,0 0,0 1,0-1,0 1,0-1,0 1,0-1,0 1,8 45,-5-28,99 309,-92-291,-1 0,-1 1,-2-1,-2 2,-1-1,-2 0,-2 0,-1 1,-2-1,-1 0,-2-1,-6 15,9-38,-1 1,0-2,0 1,-2 0,1-1,-2 0,1-1,-2 0,0 0,0 0,0-1,-2-1,1 0,-1 0,0-1,-1 0,0-1,0 0,-1-1,1-1,-1 0,-1 0,1-2,-6 2,13-5,0 1,-1-1,1-1,0 1,0-1,-1 0,1 0,0-1,0 0,0 0,0 0,0-1,1 0,-1 0,1 0,0-1,0 0,0 0,0 0,1 0,-1-1,1 0,0 0,1 0,-1 0,1-1,0 1,0-1,1 0,0 0,0 0,0 0,1 0,0 0,0 0,0-4,-4-17,1 3</inkml:trace>
  <inkml:trace contextRef="#ctx0" brushRef="#br0" timeOffset="1630.53">1525 1,'5'4,"2"3</inkml:trace>
  <inkml:trace contextRef="#ctx0" brushRef="#br0" timeOffset="1984.636">2005 594,'84'-21,"-1"-3,-1-3,37-21,-115 48,0-1,1-1,-1 1,0 0,0-1,0 0,0 0,0 0,0-1,-1 1,1-1,-1 0,0 0,1 0,-1-1,-1 1,1-1,0 1,-1-1,0 0,0 0,0 0,0 0,-1 0,0-1,1 1,-1 0,-1-1,1 1,-1 0,0-1,0 1,0-1,0 1,-1-1,0 1,0 0,0-1,0 1,-1 0,0 0,-2-4,1 4,-1 1,0-1,0 1,0 0,0 0,0 0,-1 1,0-1,1 1,-1 0,0 0,0 1,0 0,0 0,0 0,0 0,0 1,-1-1,1 2,0-1,0 0,0 1,-2 0,-115 41,110-37,0 1,1 1,0 0,0 1,0 0,1 0,0 1,1 1,0-1,0 1,1 1,1 0,-1 0,2 0,0 1,0 0,1 0,0 1,1 0,1-1,-2 9,4-12,0 1,1-1,0 0,0 1,1-1,0 0,1 1,0-1,0 0,1 0,0 0,1-1,0 1,0-1,1 0,0 0,0 0,1-1,0 1,0-1,1-1,-1 1,8 4,-6-5,0 1,1-1,0 0,0-1,1 0,-1-1,1 1,0-2,0 0,0 0,1-1,-1 0,1 0,-1-1,1-1,-1 0,1 0,0-1,-1-1,1 1,-1-2,0 0,0 0,0 0,2-2,15-7,-3 2</inkml:trace>
  <inkml:trace contextRef="#ctx0" brushRef="#br0" timeOffset="2364.194">2852 396,'-1'-1,"0"0,0 1,0-1,0 0,0 0,0 1,0-1,0 0,0 1,-1-1,1 1,0 0,0-1,-1 1,1 0,0 0,-1 0,1 0,0 0,-1 0,1 0,0 0,0 0,-1 1,1-1,0 0,-1 1,1-1,0 1,0 0,0-1,0 1,0 0,0 0,0 0,0-1,0 1,0 0,0 0,0 1,1-1,-1 0,0 0,0 1,-4 5,0 2,1-1,0 0,0 1,0 0,1-1,1 1,-1 1,1-1,1 0,0 1,0-1,1 0,0 1,1-1,0 1,0-1,1 0,0 0,1 0,0 0,0 0,1 0,0-1,0 0,5 7,-4-9,1-1,-1 0,1 1,-1-2,2 1,-1-1,0 0,1 0,0 0,-1-1,2 0,-1-1,0 1,0-2,1 1,-1-1,1 0,-1 0,1-1,0 0,-1 0,1-1,2 0,5-2,1 0,-1 0,0-2,0 0,-1-1,1 0,-1-1,0 0,-1-1,12-9,2-6,-3 2</inkml:trace>
  <inkml:trace contextRef="#ctx0" brushRef="#br0" timeOffset="2596.4">3389 29,'-5'39,"-2"31,1 14,-3-3,-1-10,2-8,2-10,2-8,1-8,7-5,2-4,1-1,-2-1,-1 1,3-5,1-6</inkml:trace>
  <inkml:trace contextRef="#ctx0" brushRef="#br0" timeOffset="2766.891">3192 340,'47'-10,"22"-3,3 1,-6 2,-9 3,-14 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7:02.8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107 280,'-4'2,"0"-1,0 1,0 0,1 1,-1-1,1 0,-1 1,1 0,0 0,0 0,0 0,0 1,1-1,-1 1,1-1,0 1,-1 1,-2 2,-1 1,1 0,0 0,1 0,-1 1,2 0,-1-1,1 1,1 0,0 1,0-1,1 0,0 1,0-1,1 1,0-1,1 0,0 1,1-1,-1 0,2 0,0 0,0 0,0 0,1 0,0-1,1 0,0 0,-2-4,1-1,0 1,-1-1,1-1,0 1,1 0,-1-1,0 0,1 0,-1 0,1-1,0 1,-1-1,1 0,0-1,0 1,0-1,0 0,0 0,-1 0,1-1,0 0,0 0,0 0,-1 0,1-1,-1 0,1 0,-1 0,1 0,-1-1,0 0,0 0,-1 0,1 0,0-1,1-2,1 0,-1 0,-1-1,1 1,-1-1,-1 0,1-1,-1 1,0 0,-1-1,1 0,-2 0,1 0,-1 1,0-1,-1 0,0 0,0-1,-1 1,0 1,0-1,-1 0,-1-6,-3-4,-1 1,0-1,-2 2,1-1,-2 1,0 0,-1 1,-1 0,-9-8,5 5</inkml:trace>
  <inkml:trace contextRef="#ctx0" brushRef="#br0" timeOffset="552.896">474 591,'8'-34,"1"1,2 1,2 0,0 0,2 1,2 1,0 1,2 0,2 1,0 1,10-8,64-72,-92 106,-1 0,1 0,0 1,0-1,-1 1,1-1,0 1,0 0,0 0,0 0,0 1,-1-1,1 1,0-1,0 1,-1 0,1 0,0 0,-1 0,1 1,-1-1,1 1,-1 0,0-1,0 1,0 0,0 0,0 0,0 1,0-1,-1 0,1 1,-1-1,1 1,-1-1,0 1,0 0,-1 0,1-1,0 1,-1 0,1 1,9 15,34 71,36 49,-78-137,0 1,0-1,0 1,1-1,0 0,-1 0,1 0,0 0,0-1,0 1,0-1,0 1,0-1,0 0,0 0,0-1,1 1,-1-1,0 1,1-1,-1 0,0 0,1-1,-1 1,0-1,0 0,1 1,-1-1,0-1,0 1,0 0,0-1,0 0,2-1,3-3,-1 0,0 0,0 0,-1-1,0 0,0 0,0-1,-1 0,0 0,-1 0,0 0,1-2,8-23,-1 1,-2-2,0 0,-3 0,-1 0,-1-1,-2 0,-2-6,-1 17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7:01.0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375 601,'-34'16,"0"2,1 2,0 0,2 3,1 0,1 2,0 1,3 2,-8 10,26-30,2 1,-1 0,1 0,0 1,1 0,0 0,1 0,0 0,1 1,-2 9,4-16,0 0,1 0,0 0,-1 0,2 1,-1-1,0 0,1 0,0 0,0 0,0 0,0 0,1 0,-1 0,1 0,0 0,0-1,1 1,-1-1,1 0,0 0,0 0,0 0,0 0,0 0,0-1,1 0,-1 1,3 0,2 0,-1 0,1 0,0-1,0 0,0 0,0-1,0 0,0 0,0-1,0 0,0 0,0-1,0 0,0-1,0 0,0 0,7-3,127-65,-96 42,-1-3,-1-2,-1-2,-2-2,-2-1,-2-2,29-39,-49 53,-1 0,-2 0,0-2,-2 0,-1 0,-1-1,-1-1,-2 1,-1-1,-1 0,-2-1,-1 1,-1-1,-3-22,1 39,0 1,-1-1,0 0,-1 1,-1 0,0 0,-1 0,0 0,-1 1,0 0,-2-2,5 9,0 0,-1 1,0 0,1 0,-1 0,-1 0,1 0,0 1,-1 0,0 0,0 0,0 0,0 1,0 0,0 0,-1 0,1 1,-1 0,1 0,-1 0,1 1,-1-1,1 1,-1 1,0-1,1 1,-1 0,-1 0,-3 2,0 1,1 0,-1 0,1 1,0 0,0 1,0-1,1 2,0-1,0 1,0 1,1-1,0 1,1 0,0 1,-4 7,-4 7,1 1,1 0,2 0,0 1,2 1,0 0,3-5,0 0,1 0,2 1,0-1,1 1,1-1,1 1,1-1,1 1,1-1,1 0,1 0,0-1,2 0,0 0,1 0,1-1,1-1,1 1,0-2,2 0,6 8,1-1,1-1,1-1,1-1,1-1,1-1,11 5,-35-21,1-1,1 0,-1 0,0 0,0 0,1-1,-1 1,1-1,-1 0,1 0,0 0,-1-1,1 1,0-1,0 0,-1 0,1 0,0 0,0-1,-1 1,1-1,0 0,-1 0,1-1,-1 1,1-1,-1 1,0-1,0 0,1 0,1-3,8-6</inkml:trace>
  <inkml:trace contextRef="#ctx0" brushRef="#br0" timeOffset="290.256">1138 515,'-30'38,"3"0,1 2,1 1,3 1,1 1,-6 22,25-62,0 0,1 0,-1 0,1 0,0 1,0-1,0 0,0 1,0-1,1 1,0-1,0 1,0-1,0 1,0-1,1 1,-1-1,1 1,0-1,0 0,0 1,0-1,1 0,0 0,-1 0,1 0,0 0,0 0,1-1,-1 1,1-1,-1 1,1-1,0 0,0 0,-1 0,2 0,-1-1,0 1,0-1,0 0,1 0,-1 0,3 1,6-1,-1-1,1 0,-1 0,0-1,1-1,-1 0,0 0,0-1,0 0,0-1,0-1,-1 1,0-2,0 1,0-1,0-1,-1 0,0 0,-1-1,2-2,3-3,0-1,-1-1,0 0,-1 0,-1-1,0-1,-1 0,-1 0,-1 0,0-1,3-17,-9 27,0 0,0-1,-1 1,0 0,-1 0,1 0,-2 0,1 0,-1 0,0 0,-1 0,0 1,0-1,-1 1,0 0,-3-6,4 9,1 0,-1 0,0 0,0 1,0 0,0-1,-1 1,1 0,-1 0,0 1,0-1,0 1,0 0,0 0,-1 0,1 1,-1-1,1 1,-1 0,1 0,-1 1,1-1,-1 1,0 0,1 1,-1-1,0 1,1-1,-3 2,-11 4</inkml:trace>
  <inkml:trace contextRef="#ctx0" brushRef="#br0" timeOffset="717.014">1476 855,'45'-112,"5"2,18-22,-62 119,1 1,0-1,1 1,0 1,1 0,0 0,1 1,10-9,-19 18,0 1,-1-1,1 1,0-1,-1 1,1-1,0 1,-1 0,1-1,0 1,0 0,0-1,0 1,-1 0,1 0,0 0,0 0,0 0,0 0,-1 0,1 0,0 0,0 0,0 1,0-1,-1 0,1 0,0 1,0-1,-1 1,1-1,0 1,-1-1,1 1,0-1,-1 1,1-1,-1 1,1 0,-1-1,1 1,-1 0,1 0,-1-1,0 1,1 0,-1 0,0 0,0-1,0 1,1 0,-1 0,0 0,0 0,0 0,0 0,0 50,-11 4,7-41,1 1,0 0,1 0,1 0,0 0,1 0,1 0,2 13,-1-23,1 0,-1 0,1 0,1 0,-1 0,1-1,-1 0,1 0,1 0,-1 0,0 0,1-1,0 0,0 0,0 0,0-1,0 0,1 1,-1-2,0 1,1-1,0 0,-1 0,1 0,0-1,-1 0,1 0,0 0,0-1,-1 0,1 0,-1-1,1 1,-1-1,1 0,-1-1,0 1,0-1,0 0,0 0,-1-1,4-2,4-2,0-1,-1 0,0 0,0-2,-1 1,-1-1,1 0,-2-1,0 0,0-1,-1 1,-1-1,0-1,0 1,-2-1,0 0,0 0,-1 0,0-7,-2-3</inkml:trace>
  <inkml:trace contextRef="#ctx0" brushRef="#br0" timeOffset="1017.923">2266 685,'15'-10,"40"-27,-2-2,-1-3,-3-2,15-18,-58 55,0 0,0-1,-1 0,0 0,0 0,-1-1,0 0,-1 1,0-1,1-4,-3 10,-1 0,1 0,-1 0,0 0,0 0,0 0,0 0,0 0,-1 0,1 1,-1-1,0 0,0 0,0 0,0 1,0-1,-1 0,1 1,-1-1,0 1,1 0,-1-1,0 1,-1 0,1 0,0 0,-1 1,1-1,-1 0,1 1,-1 0,1 0,-1-1,-1 1,-6-1,0 1,1 1,-1-1,0 1,0 1,1 0,-1 0,1 1,-1 0,1 1,0 0,-1 1,2-1,-1 2,0-1,1 1,0 0,0 1,0 0,1 1,0-1,-1 2,-1 0,1 1,0 0,1 0,0 1,0-1,1 2,0-1,1 1,0-1,1 2,0-1,0 0,1 1,1-1,0 1,1 0,0 0,1 0,0 0,1-1,0 1,1 0,0 0,1-1,0 1,1-1,0 0,1 0,0 0,1-1,0 0,0 0,5 5,-1-3,1 1,1-2,0 1,0-2,1 1,0-2,1 0,0 0,0-2,1 1,0-2,0 0,0-1,1 0,0-1,0-1,0-1,1 0,-1-1,6-1,7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8:42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364 579,'0'0,"1"-1,0 0,-1 1,1-1,-1 0,1 0,-1 1,0-1,1 0,-1 0,0 0,0 0,1 1,-1-1,0 0,0 0,0 0,0 0,0 0,0 0,0 0,0 1,-1-1,1 0,0 0,0 0,-1 0,1 1,0-1,-1 0,1 0,-1 1,1-1,-1 0,0 1,1-1,-1 0,0 1,1-1,-1 1,0-1,1 1,-1-1,0 1,0 0,0-1,0 1,1 0,-1 0,0 0,0 0,0-1,0 1,0 0,0 0,1 1,-1-1,0 0,0 0,0 0,0 1,-57 11,22 5,1 2,1 1,1 1,-28 25,53-40,0 2,0-1,0 1,1 0,0 0,0 1,1 0,1 0,-1 0,-2 9,7-15,-1-1,1 1,0 0,0 0,1 0,-1 0,1 0,-1 0,1 0,0 0,0 0,1 0,-1 0,0 0,1 0,0 0,0 0,0 0,0-1,0 1,0 0,1 0,-1-1,1 1,0-1,0 0,0 1,0-1,0 0,0 0,1 0,-1 0,1-1,-1 1,1-1,0 1,0-1,-1 0,3 0,9 2,1-1,0-1,-1 0,1-1,-1 0,1-1,0-1,-1-1,0 0,0 0,0-1,0-1,0-1,-1 0,0-1,0 0,-1 0,0-2,0 0,-1 0,0-1,7-8,12-11,-2-1,-1-2,-1 0,-2-2,-1-1,-2 0,-1-2,-2-1,-2 0,11-40,-16 47,-1-1,-2-1,-1 0,-2 0,-1 0,0-29,-4 59,1-1,-1 0,0 0,0 1,0-1,-1 0,1 0,-1 1,0-1,0 0,0 1,-1-1,1 1,-1 0,0-1,0 1,0 0,0 0,0 0,-1 0,1 0,-1 1,0-1,0 1,0 0,0 0,0 0,-1 0,1 0,0 1,-1-1,0 1,1 0,-1 0,0 1,1-1,-1 1,0-1,0 1,1 0,-1 1,0-1,0 1,1-1,-1 1,-2 1,-10 8,0 0,0 1,1 0,0 2,1-1,0 2,1 0,1 1,0 0,-3 7,-1 1,0 0,2 1,1 1,1 0,1 1,1 0,1 1,2 0,0 0,1 11,6-18,2-1,0 0,1 0,1 0,1 0,1 0,1-1,0 0,1 0,1-1,0 0,2-1,0 0,0 0,2-1,0-1,0 0,7 4,157 110,-160-111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7.8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59 135,'-27'178,"25"-171,-7 34,1-1,2 1,2 0,2 1,2 21,0-61,0 0,0 0,0 0,1 0,-1 0,0 0,1 0,0 0,-1-1,1 1,0 0,0 0,0-1,0 1,0 0,0-1,1 1,-1-1,0 0,1 1,-1-1,1 0,-1 0,1 0,0 0,0 0,-1 0,1 0,0-1,0 1,0-1,0 1,0-1,0 0,0 0,0 0,-1 0,1 0,0 0,0 0,0-1,0 1,0-1,0 1,0-1,-1 0,1 0,0 0,0 0,-1 0,1 0,-1 0,1 0,-1-1,1 1,-1-1,0 1,0-1,1 0,25-24,-1-1,-1-1,-1-1,-1-1,9-19,-27 42,222-336,-180 269,-46 74,0 0,-1 0,1 0,-1 0,1 0,0 0,-1 0,1 0,-1 0,1 0,0 0,-1 1,1-1,-1 0,1 0,-1 1,1-1,-1 0,1 1,-1-1,1 1,-1-1,1 1,-1-1,0 1,1-1,-1 1,0-1,1 1,-1-1,0 1,0-1,1 1,-1 0,0-1,0 1,0-1,0 1,0 0,0-1,0 1,0-1,0 1,0 0,0-1,-1 1,1-1,0 1,0 0,-1-1,1 1,0-1,-1 1,1-1,0 1,-1-1,1 1,-1-1,1 0,0 1,-1-1,1 1,-1-1,0 4,-70 497,67-442,-3-1,-2 0,-2 0,-4-1,-1-1,-3 0,-3-1,-2-1,-28 46,51-98,1 1,-1-1,0 0,0 1,0-1,0 0,-1 0,1 0,-1 0,1 0,-1 0,0 0,1 0,-1-1,0 1,0-1,0 1,-1-1,1 0,0 0,0 0,-1 0,1 0,0 0,-1-1,1 1,-1-1,1 0,-1 1,1-1,-1 0,1-1,-1 1,1 0,-1-1,1 1,-1-1,1 0,0 0,0 0,-1 0,1 0,0 0,-2-2,0-7,0-1,0 1,1-1,1 0,-1 0,2 0,0 0,0 0,1-1,0 1,1 0,0 0,1 0,0 0,1 0,3-16,1 1,2 0,0 1,2 0,1 0,9-12,-7 12</inkml:trace>
  <inkml:trace contextRef="#ctx0" brushRef="#br0" timeOffset="354.077">934 78,'-24'27,"1"0,1 2,1 0,1 2,2 0,1 1,2 1,0 3,12-33,1 1,0-1,-1 1,1 0,1 0,-1 0,0 0,1 0,0 0,0 1,0-1,1 0,-1 0,1 1,0-1,0 0,1 1,-1-1,1 0,0 1,0-1,0 0,1 0,0 0,-1 0,1 0,1-1,-1 1,0 0,1-1,0 0,0 1,0-1,0 0,0-1,1 1,-1-1,1 1,4-1,-1 0,1 0,0-1,0 0,0 0,0-1,0 0,0-1,0 0,0 0,0 0,0-1,0 0,-1-1,1 0,-1 0,1 0,-1-1,0 0,-1-1,1 0,-1 0,2-1,11-11,-1-1,0 0,-2-1,0-1,-1-1,9-17,-18 30,-1 1,0-1,-1 0,0-1,0 1,-1-1,0 1,0-1,-1 0,0 0,-1 0,0-1,0 1,-1 0,0 0,-1 0,0-1,0 1,-1 0,0 0,0 0,-1 1,-1-1,1 1,-1-1,-1 1,0 0,0 1,0-1,-2 0,4 6,0 0,0 1,0-1,-1 1,1-1,-1 1,1 0,-1 0,0 1,1-1,-1 1,0-1,1 1,-1 0,0 1,1-1,-1 1,-1 0,-18 3</inkml:trace>
  <inkml:trace contextRef="#ctx0" brushRef="#br0" timeOffset="1421.97">1442 50,'-72'190,"66"-176,1 0,1 0,1 0,0 0,0 0,1 1,1-1,1 1,0-1,1 7,0-18,0 0,-1-1,1 1,0-1,1 1,-1-1,0 0,1 0,-1 1,1-1,0 0,0 0,0 0,0-1,0 1,0 0,0-1,0 1,1-1,-1 0,1 0,-1 0,1 0,-1 0,1-1,0 1,-1-1,1 1,0-1,-1 0,3 0,82-19,-65 5,-1-1,0-1,-1-1,-1-1,0 0,-2-1,0-1,-1-1,-1 0,-1-1,3-8,-10 17,-1 1,0-2,-1 1,-1-1,0 1,-1-1,0 0,-1 0,0-1,-1 1,-1-8,-1 10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2.2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311 261,'0'85,"11"220,-6-266,-2 0,-1 1,-2-1,-2 0,-5 22,-32 158,37-206</inkml:trace>
  <inkml:trace contextRef="#ctx0" brushRef="#br0" timeOffset="268.907">1 796,'57'-9,"25"-4,7 1,-7 2,-12 3,-13-2,-12 0,-9 2,-5-2,-3-1,-7 3</inkml:trace>
  <inkml:trace contextRef="#ctx0" brushRef="#br0" timeOffset="721.136">762 232,'19'195,"-9"1,-10 67,-1-205,11 7,-10-64,1 1,-1-1,1 1,-1-1,1 1,0-1,0 0,0 1,0-1,0 0,0 0,0 0,0 0,0 0,1 0,-1 0,0 0,1 0,-1 0,1-1,-1 1,1-1,-1 1,1-1,-1 0,1 1,-1-1,1 0,0 0,-1 0,1 0,-1 0,1-1,-1 1,1 0,-1-1,1 1,-1-1,2 0,15-7,-1-1,0-1,0 0,-1-1,0-1,-1-1,-1 0,1-1,99-74,-112 86,1 0,-1 1,0-1,1 1,-1-1,1 1,0 0,-1 0,1 0,0 0,0 0,0 1,0-1,-1 1,1 0,0 0,0 0,0 0,0 0,0 1,0-1,-1 1,1 0,0 0,0 0,-1 0,1 1,-1-1,1 0,-1 1,1 0,-1 0,0 0,0 0,0 0,0 0,1 2,15 36,-17-35,0 0,0-1,1 1,-1 0,1-1,0 1,1-1,-1 0,1 0,-1 0,1 0,0 0,1 0,-1-1,1 1,0-1,-1 0,1 0,1-1,-1 1,0-1,1 0,-1 0,1 0,-1-1,1 0,0 1,4-1,14-3</inkml:trace>
  <inkml:trace contextRef="#ctx0" brushRef="#br0" timeOffset="1368.19">1779 768,'-12'10,"-4"3,0 0,1 1,1 0,0 1,1 1,1 0,0 1,-1 4,12-21,0 1,1 0,-1-1,0 1,1-1,-1 1,1 0,-1 0,0-1,1 1,0 0,-1 0,1 0,0-1,-1 1,1 0,0 0,0 0,-1 0,1 0,0 0,0-1,0 1,0 0,0 0,1 0,-1 0,0 0,0 0,1 0,-1-1,0 1,1 0,-1 0,1 0,-1-1,1 1,-1 0,1-1,-1 1,1 0,0-1,-1 1,1-1,0 1,0-1,-1 1,1-1,0 1,0-1,0 0,0 1,0-1,-1 0,1 0,0 0,0 0,0 0,0 0,0 0,55-15,182-115,-234 129,-1 0,0-1,1 1,0 0,-1 1,1-1,-1 1,1-1,0 1,-1 0,1 0,0 1,-1-1,1 1,-1 0,1 0,-1 0,1 0,-1 1,1-1,-1 1,0 0,0 0,0 0,0 0,0 1,-1-1,1 1,-1 0,1-1,-1 1,0 0,0 1,1 1,13 23,-15-22,1 0,0-1,0 1,1 0,0-1,0 0,0 1,1-1,-1 0,1-1,0 1,1-1,-1 0,1 0,0 0,0 0,0-1,0 0,1 0,-1 0,1-1,0 0,-1 0,1 0,0-1,0 0,1 0,-1-1,0 1,0-1,6-1,1-5,1 0,-1-1,0 0,-1-1,0 0,0-1,0-1,-1 0,-1 0,0-1,0 0,-1-1,-1 0,5-8,18-20,2 0,-2-2,-2 0,-2-2,-1-1,-3-2,-2 0,-1-1,-3-1,-2 0,-2-1,-3-1,-1 0,0-36,-8 83,0 1,0 0,-1-1,1 1,-1-1,0 1,0-1,0 1,0 0,0-1,-1 1,0-1,0 1,0 0,0-1,0 1,0 0,-1 0,0 0,0 0,0 0,0 0,0 1,0-1,-1 0,1 1,-1 0,1 0,-1 0,0 0,0 0,0 0,0 1,-1 0,1-1,0 1,0 0,-1 0,-1 2,0-1,0 1,0 0,1 0,-1 0,0 1,0-1,1 1,-1 1,1-1,0 0,0 1,0 0,0 0,0 0,0 0,1 1,0 0,0-1,0 1,0 0,-1 3,-45 102,39-69,2 1,1 0,3 0,1 0,2 1,2-1,2 1,2 7,1-13,1 1,1-2,2 1,2-1,1-1,2 0,1-1,2-1,1 0,1-2,7 7,-16-26,-14-18,-7-7</inkml:trace>
  <inkml:trace contextRef="#ctx0" brushRef="#br0" timeOffset="1537.756">2258 486,'43'-10,"38"-7,11-7,-1 2,-7-1,-7 4,-13 0,-7 4,-4-1,-6 3,-11 3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6.5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29,'1'-2,"1"0,-1 0,1 0,-1 1,1-1,0 0,-1 1,1-1,0 1,0 0,0-1,0 1,1 0,-1 1,0-1,0 0,1 0,-1 1,0-1,1 1,-1 0,0 0,1 0,-1 0,1 0,0 0,349-3,-165 3,-163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2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1 311,'7'-4,"0"0,1 0,-1 1,1 0,0 0,0 1,0 0,1 0,-1 1,0 0,1 1,-1 0,0 0,4 1,3-2,244-15,-62 3,-173 14</inkml:trace>
  <inkml:trace contextRef="#ctx0" brushRef="#br0" timeOffset="270.575">57 566,'39'0,"36"-5,10-2,-4 1,-11 1,-13 2,-11 0,-9 2,-10 1</inkml:trace>
  <inkml:trace contextRef="#ctx0" brushRef="#br0" timeOffset="855.046">227 0,'-1'3,"1"0,0 0,-1-1,1 1,0 0,0-1,1 1,-1 0,1-1,-1 1,1 0,0-1,0 1,0-1,0 1,0-1,1 1,-1-1,1 0,0 0,-1 0,1 0,0 0,0 0,0 0,0-1,1 1,-1-1,0 1,3 0,216 129,8 44,-226-174,0 1,0 0,0 0,0 0,-1 1,1-1,-1 0,1 1,-1 0,0 0,0 0,-1-1,1 2,0-1,-1 0,0 0,1 0,-2 1,1-1,0 1,0-1,-1 0,0 1,0-1,0 1,0-1,0 1,-1-1,0 1,1-1,-1 0,-1 1,1-1,0 0,-1 0,1 0,-1 0,0 0,0 0,0 0,-1-1,1 1,-1-1,1 1,-1-1,0 0,-220 186,45-61,120-79,43-35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1,'0'1,"-1"-1,0 1,1 0,-1-1,0 1,1 0,-1 0,1 0,-1-1,1 1,0 0,-1 0,1 0,0 0,0 0,-1 0,1 0,0 0,0 0,0-1,0 1,0 0,0 0,1 0,-1 0,0 0,0 0,1 0,-1 0,0 0,1-1,-1 1,1 0,-1 0,1 0,0-1,-1 1,1 0,0-1,-1 1,1 0,0-1,0 1,-1-1,1 1,0-1,0 0,0 1,0-1,46 16,256-14,-180-2,-98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18,'204'-16,"-201"16,-1-1,1 1,-1 0,1 0,-1 0,1 0,-1 0,1 0,-1 1,1-1,-1 1,1 0,-1 0,0 0,1 0,-1 0,0 0,0 0,0 1,0-1,0 1,0 0,0 0,0-1,-1 1,1 0,-1 0,1 0,-1 1,0-1,0 0,0 1,0-1,0 0,0 1,-1-1,1 1,-1-1,0 1,0-1,0 1,0-1,0 1,0-1,-1 1,-7 10,0 0,-1-1,0 0,-1-1,-1 1,1-2,-2 0,0 0,0-1,-5 3,-15 12,30-23,-68 69,68-69,1 1,-1-1,1 1,0 0,-1 0,1 0,0 0,0 0,0 0,0 0,1 0,-1 0,0 0,1 0,0 0,-1 1,1-1,0 0,0 0,0 0,1 1,-1-1,0 0,1 0,0 0,-1 0,1 0,0 0,0 0,0 0,0 0,0 0,1 0,-1 0,0-1,1 1,0-1,-1 1,1-1,2 2,3 0,1 0,0 0,0 0,0-1,0 0,1-1,-1 0,1 0,-1-1,0 0,1-1,-1 1,1-2,-1 1,0-1,0 0,7-4,26-2,124-33,-147 33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25,'192'-22,"-190"21,-1 1,1 0,0-1,-1 1,1 0,0-1,-1 1,1 0,0 0,-1 1,1-1,0 0,-1 0,1 1,0-1,-1 1,1-1,-1 1,1 0,-1 0,1 0,-1 0,0 0,1 0,-1 0,0 0,0 0,0 1,1-1,-2 0,1 1,0-1,0 1,0-1,-1 1,1-1,0 1,-1 0,0-1,1 1,-1 0,0-1,0 1,0 0,-119 209,118-207,1 1,-1-1,1 1,1-1,-1 1,1-1,-1 1,1-1,1 0,-1 1,1-1,-1 0,1 0,0 0,0 0,1 0,0 0,-1-1,1 1,0-1,0 0,1 0,-1 0,1 0,-1-1,1 1,0-1,0 0,0 0,0 0,1-1,-1 1,0-1,1 0,-1 0,1-1,-1 1,1-1,-1 0,1 0,-1-1,1 1,2-2,17 1,0-1,0 0,0-2,-1-1,1-1,-1-1,12-7,-10 6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6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0,'2'43,"3"0,1-1,3 0,10 30,14 76,-9 78,-20-208,0 0,-1 1,-1-1,-1 1,0 0,-2 0,0-1,-1 1,0-1,-2 1,0-1,-2 0,0 0,0-1,-2 0,-2 3,10-19,0-1,0 1,0 0,-1-1,1 1,0-1,-1 1,1-1,0 1,-1 0,1-1,-1 0,1 1,-1-1,1 1,-1-1,1 1,-1-1,1 0,-1 1,0-1,1 0,-1 0,1 0,-1 1,0-1,1 0,-1 0,0 0,1 0,-1 0,0 0,1 0,-1 0,0 0,1-1,-1 1,0 0,1 0,-1 0,1-1,-1 1,0 0,1-1,-1 1,1-1,-1 1,1 0,-1-1,1 1,-1-1,1 0,0 1,-1-1,1 1,0-1,-1 1,1-1,0 0,-5-13</inkml:trace>
  <inkml:trace contextRef="#ctx0" brushRef="#br0" timeOffset="1014.38">396 113,'-227'201,"213"-187,9-10,-1 1,1 0,0 0,1 0,-1 1,1 0,0 0,0 0,1 0,0 0,0 1,0 1,5-4,-1 1,1-1,0 0,1 0,-1 1,1-1,0-1,0 1,0 0,0-1,1 1,-1-1,1 0,0 0,0-1,0 1,0-1,0 0,1 0,1 1,-2-1,15 8,-1 0,-1 1,0 1,0 1,-1 0,-1 2,0-1,-1 2,-1 0,0 0,-1 1,-1 1,6 13,15 48,-22-54,-3-20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3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60,'88'-22,"39"3,-91 12,-1 2,1 2,0 0,-1 3,14 2,-20-2,-17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28,'48'-4,"20"-3,4 1,-5 1,-10 2,-10 1,-8 5,-10 3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38,'13'-4,"8"-4,1 2,0 0,0 2,0 0,0 1,1 2,0 0,-1 1,4 2,-24-2,-1-1,0 1,0 0,0 0,1 0,-1 1,0-1,0 0,1 0,-1 1,0-1,0 1,0-1,0 1,0-1,1 1,-1 0,0-1,0 1,-1 0,1 0,0 0,0 0,0 0,0 0,-1 0,1 0,-1 0,1 0,-1 0,1 0,-1 0,1 1,-1-1,0 0,0 0,0 1,1-1,-1 0,0 0,-1 1,1-1,0 0,0 0,0 0,-1 1,1-1,-1 0,1 0,-1 0,1 0,-1 0,0 0,1 0,-1 0,0 0,-51 54,48-52,-117 91,76-40,44-52,1-1,-1 0,0 1,0-1,1 1,-1-1,1 1,-1-1,1 1,-1-1,1 1,0-1,0 1,0 0,0-1,0 1,0-1,1 1,-1 0,0-1,1 1,-1-1,1 1,0-1,-1 1,1-1,0 0,0 1,0-1,0 0,0 0,0 1,0-1,0 0,1 0,-1 0,0 0,1-1,-1 1,0 0,2 0,11 2,1 0,0-1,0 0,0-1,1-1,-1 0,0-1,0-1,0 0,0-1,-1-1,1 0,6-4,-12 6,59-23,-49 19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6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1 567,'149'-322,"-84"220,-47 128,-5 28,-13-45,1-1,1 0,0 0,0 0,0 0,1 0,0 0,1 0,-1-1,2 0,-1 0,1 0,0 0,0-1,4 4,-7-9,1 1,0-1,0 1,0-1,0 0,0 0,0 0,0-1,0 1,0-1,0 0,1 1,-1-2,0 1,0 0,0 0,0-1,0 0,0 0,0 1,0-2,0 1,0 0,0-1,0 1,-1-1,1 0,-1 0,1 0,1-1,65-72,97-178,-166 252,1 1,-1-1,0 1,0-1,0 1,0 0,1-1,-1 1,0-1,1 1,-1 0,0-1,0 1,1 0,-1-1,1 1,-1 0,0 0,1-1,-1 1,1 0,-1 0,0 0,1-1,-1 1,1 0,-1 0,1 0,-1 0,1 0,-1 0,1 0,-1 0,0 0,1 0,-1 0,1 0,-1 1,1-1,-1 0,1 0,-1 0,0 1,1-1,-1 0,0 0,1 1,-1-1,1 0,-1 1,0-1,0 0,1 1,-1-1,0 1,0-1,1 0,-1 1,0-1,0 1,0-1,0 1,0-1,0 1,0-1,0 1,3 36,-3-32,-1 49,-1-39,1 0,0 1,1-1,0 0,1 1,1-1,1 0,0 0,1 0,0 0,1-1,1 0,1 0,0 0,0-1,8 10,3-5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7 353,'-5'81,"4"-1,2 0,5 1,3-2,10 37,4-32,-23-83,0 0,0-1,0 1,1-1,-1 1,0 0,0-1,0 1,0 0,1-1,-1 1,0-1,0 1,1-1,-1 1,1-1,-1 1,0-1,1 1,-1-1,1 1,-1-1,1 0,-1 1,1-1,-1 0,1 1,0-1,-1 0,1 0,-1 0,1 1,0-1,-1 0,1 0,-1 0,1 0,0 0,-1 0,1 0,0 0,-1 0,1-1,-1 1,1 0,0 0,-1-1,1 1,-1 0,1 0,-1-1,1 1,-1-1,1 1,-1 0,1-1,-1 1,0-1,1 1,-1-1,1 1,-1-1,0 0,0 1,1-1,-1 1,0-1,0 0,22-42,-22 42,31-75,10-30,5 3,54-89,-68 132,-22 36</inkml:trace>
  <inkml:trace contextRef="#ctx0" brushRef="#br0" timeOffset="255.432">516 861,'-5'34,"-2"10</inkml:trace>
  <inkml:trace contextRef="#ctx0" brushRef="#br0" timeOffset="593.665">741 98,'53'-21,"1"1,1 3,1 3,9 0,-61 13,6-2,-1 1,2 0,-1 1,0 0,0 0,0 1,0 0,1 1,-1 0,0 0,0 1,0 1,2 1,-11-3,1 1,-1 0,0-1,-1 1,1 0,0 0,0 0,-1 0,1-1,-1 1,0 0,1 0,-1 0,0 0,0 0,0 0,-1 0,1 0,0 0,-1 0,1 0,-1 0,0 0,1-1,-1 1,0 0,0 0,0-1,-1 1,1-1,0 1,0-1,-1 1,1-1,-1 0,1 0,-1 1,0-1,0 0,1-1,-1 1,0 0,0 0,0-1,-53 45,29-26,1 2,1 0,0 2,2 1,-5 7,26-30,-1 0,1 1,-1-1,1 1,0 0,0-1,-1 1,1 0,0 0,1 0,-1 0,0 0,0 0,1 0,-1 0,1 0,0 0,0 0,-1 0,1 0,1 0,-1 0,0 0,0 0,1 0,-1 0,1 0,0 0,-1 0,1 0,0 0,0 0,0-1,1 1,-1 0,0-1,1 1,-1-1,1 1,-1-1,1 0,0 1,-1-1,1 0,0 0,0 0,0-1,0 1,0 0,2 0,166 27,-144-26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0,'0'5,"0"11,0 8,0 4,0 3,0 0,0 1,0-2,0 0,0-1,0 0,0-1,0 1,0-1,0 0,0 0,5-5,2-6</inkml:trace>
  <inkml:trace contextRef="#ctx0" brushRef="#br0" timeOffset="245.147">395 537,'43'-10,"34"-2,8-1,-1-1,-9 1,-13 2,-12 4,-15 7,-8 5,-10 0</inkml:trace>
  <inkml:trace contextRef="#ctx0" brushRef="#br0" timeOffset="55328.512">311 142,'-29'0,"-14"0,-5 0,1 0,4 0,4 0,5 0,7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1,'18'30,"-12"5,-1 0,-2 1,-1-1,-2 1,-3 21,1 19,-9 92,4-143</inkml:trace>
  <inkml:trace contextRef="#ctx0" brushRef="#br0" timeOffset="264.47">296 565,'44'-5,"23"-6,10-1,-3 1,-10 2,-10-1,-10 0,-8 2,-5 3,-3 2,-1 6,-6 3</inkml:trace>
  <inkml:trace contextRef="#ctx0" brushRef="#br0" timeOffset="3648.995">269 227,'-5'0,"-6"0,-7 0,-4 0,-4 0,-2 0,-1 4,0 3,-1-1,1-1,5-7,6-2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0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310 0,'-2'57,"-12"112,-10-26,23-139,-1 3,-1 1,1-1,1 0,-1 1,1-1,0 1,1-1,0 1,0-1,1 1,0-1,0 1,0-1,1 1,0-1,1 0,0 0,1 2,7 4</inkml:trace>
  <inkml:trace contextRef="#ctx0" brushRef="#br0" timeOffset="302.436">0 650,'43'-5,"39"-6,9-2,-5 2,-8 3,-13 2,-12 3,-10 1,-13 7,-16 1,-10 0</inkml:trace>
  <inkml:trace contextRef="#ctx0" brushRef="#br0" timeOffset="769.584">57 847,'40'-6,"-6"0,0 2,1 1,0 1,-1 2,4 2,-36-2,0 0,0 0,0 0,0 0,0 0,0 0,0 1,0-1,0 1,0-1,0 1,0 0,0 0,-1 0,1 0,0 0,0 0,-1 0,1 1,-1-1,1 1,-1-1,0 1,0-1,1 1,-1 0,0 0,0 0,-1-1,1 1,0 0,-1 0,1 0,-1 0,1 0,-1 0,0 0,0 0,0 0,0 1,0-1,-1 0,1 0,-1 0,1 0,-1-1,0 3,-71 87,39-56,-85 121,115-153,1 1,0-1,0 1,0-1,1 1,-1 0,1-1,0 1,0 0,0 0,0 0,1 0,-1 0,1 0,0 0,1 0,-1 0,1 0,-1 0,1 0,0 0,1-1,-1 1,1 0,-1-1,1 1,0-1,1 1,-1-1,0 0,1 0,0 0,0 0,0-1,0 1,0-1,0 1,1-1,-1 0,1-1,-1 1,4 1,3-1,-1 0,1 0,0-1,0 0,0-1,0 0,0-1,-1 0,1 0,0-1,0 0,-1-1,9-3,2 0</inkml:trace>
  <inkml:trace contextRef="#ctx0" brushRef="#br0" timeOffset="1837.629">706 1017,'30'-80,"3"2,4 1,3 2,48-67,-72 119,-13 17,0 0,1 0,0 0,0 1,0 0,1-1,0 2,0-1,0 0,1 1,-1 0,1 0,3 0,-6 4,0 1,0 0,0 0,-1 0,1 1,0-1,0 1,-1-1,1 1,-1 0,1 0,-1 0,0 0,0 0,0 1,0-1,0 1,0 0,-1-1,1 1,-1 0,0 0,0 0,0 0,0 0,0 0,-1 0,1 0,-1 0,0 0,0 0,0 0,0 0,-1 0,1 1,10 176,-5-147,-5-27,0 1,1 0,0-1,0 1,1-1,-1 0,1 1,1-1,-1 0,1 0,0 0,1 0,1 2,-3-7,-1 0,1 0,-1 0,1-1,-1 1,1 0,-1-1,1 1,-1-1,1 0,-1 0,1 1,0-1,-1 0,1 0,0 0,-1-1,1 1,-1 0,1-1,0 1,-1-1,1 1,-1-1,1 0,-1 0,0 1,1-1,-1 0,0 0,0 0,1-1,-1 1,0 0,1-2,38-48,-37 47,164-244,-74 132,-93 115,0 1,0-1,0 1,1-1,-1 1,0 0,0-1,0 1,1-1,-1 1,0-1,1 1,-1 0,0-1,1 1,-1 0,0-1,1 1,-1 0,1-1,-1 1,0 0,1 0,-1 0,1-1,-1 1,1 0,-1 0,1 0,-1 0,1 0,-1 0,1 0,-1 0,1 0,-1 0,1 0,-1 0,1 0,-1 1,1-1,-1 0,1 0,-1 0,0 1,1-1,-1 0,1 0,-1 1,0-1,1 0,-1 1,0-1,1 1,-1-1,0 0,1 1,-1-1,0 1,0-1,0 1,0-1,1 1,-1 0,2 36,-2-31,8 141,11 25,-17-152,0-1,2 1,0-1,1 1,0-1,2-1,2 4,39 15,-28-33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8:42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364 579,'0'0,"1"-1,0 0,-1 1,1-1,-1 0,1 0,-1 1,0-1,1 0,-1 0,0 0,0 0,1 1,-1-1,0 0,0 0,0 0,0 0,0 0,0 0,0 0,0 1,-1-1,1 0,0 0,0 0,-1 0,1 1,0-1,-1 0,1 0,-1 1,1-1,-1 0,0 1,1-1,-1 0,0 1,1-1,-1 1,0-1,1 1,-1-1,0 1,0 0,0-1,0 1,1 0,-1 0,0 0,0 0,0-1,0 1,0 0,0 0,1 1,-1-1,0 0,0 0,0 0,0 1,-57 11,22 5,1 2,1 1,1 1,-28 25,53-40,0 2,0-1,0 1,1 0,0 0,0 1,1 0,1 0,-1 0,-2 9,7-15,-1-1,1 1,0 0,0 0,1 0,-1 0,1 0,-1 0,1 0,0 0,0 0,1 0,-1 0,0 0,1 0,0 0,0 0,0 0,0-1,0 1,0 0,1 0,-1-1,1 1,0-1,0 0,0 1,0-1,0 0,0 0,1 0,-1 0,1-1,-1 1,1-1,0 1,0-1,-1 0,3 0,9 2,1-1,0-1,-1 0,1-1,-1 0,1-1,0-1,-1-1,0 0,0 0,0-1,0-1,0-1,-1 0,0-1,0 0,-1 0,0-2,0 0,-1 0,0-1,7-8,12-11,-2-1,-1-2,-1 0,-2-2,-1-1,-2 0,-1-2,-2-1,-2 0,11-40,-16 47,-1-1,-2-1,-1 0,-2 0,-1 0,0-29,-4 59,1-1,-1 0,0 0,0 1,0-1,-1 0,1 0,-1 1,0-1,0 0,0 1,-1-1,1 1,-1 0,0-1,0 1,0 0,0 0,0 0,-1 0,1 0,-1 1,0-1,0 1,0 0,0 0,0 0,-1 0,1 0,0 1,-1-1,0 1,1 0,-1 0,0 1,1-1,-1 1,0-1,0 1,1 0,-1 1,0-1,0 1,1-1,-1 1,-2 1,-10 8,0 0,0 1,1 0,0 2,1-1,0 2,1 0,1 1,0 0,-3 7,-1 1,0 0,2 1,1 1,1 0,1 1,1 0,1 1,2 0,0 0,1 11,6-18,2-1,0 0,1 0,1 0,1 0,1 0,1-1,0 0,1 0,1-1,0 0,2-1,0 0,0 0,2-1,0-1,0 0,7 4,157 110,-160-111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0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1 395,'184'-42,"-77"24,1 5,1 5,52 4,-9 5,-128-1</inkml:trace>
  <inkml:trace contextRef="#ctx0" brushRef="#br0" timeOffset="316.472">1 622,'246'-24,"83"-10,-54 5,-251 29</inkml:trace>
  <inkml:trace contextRef="#ctx0" brushRef="#br0" timeOffset="903.219">481 1,'-1'1,"0"0,0 0,0 1,0-1,0 0,0 0,0 1,1-1,-1 1,1-1,-1 1,1-1,0 1,-1-1,1 1,0-1,0 1,0-1,0 1,0 0,1-1,-1 1,0-1,1 1,-1-1,1 0,-1 1,1-1,0 1,0-1,-1 0,1 1,0-1,0 0,0 0,0 0,1 0,-1 0,0 0,0 0,1 0,-1 0,0-1,1 1,66 34,16-6,-51-19,0 1,0 2,-1 1,-1 2,1 2,-14-7,-1-2,0 2,-1 0,0 1,0 1,-1 1,-1 0,-1 0,3 5,-15-16,-1-1,1 1,-1 0,0-1,0 1,0 0,0 0,-1-1,1 1,-1 0,0-1,1 1,-1 0,0-1,-1 1,1-1,0 0,-1 1,1-1,-1 0,0 0,0 0,1 0,-1 0,-1 0,1-1,0 1,0-1,-1 1,1-1,-1 0,1 0,-1 0,1 0,-1 0,0-1,-1 1,-13 9,-487 340,501-349,1 0,-1 0,1 0,-1 0,1 1,0-1,0 1,-1 0,1-1,0 1,1 0,-1 0,0 0,0 0,1 1,0-1,-1 0,1 1,0-1,0 1,0-1,0 1,1 0,-1-1,1 1,-1 0,1-1,0 1,0 0,0-1,1 1,-1 0,1 2,9 10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3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418 649,'-11'-3,"-1"1,1 0,-1 1,0 1,1-1,-1 2,0 0,1 0,-1 1,1 0,-1 1,1 1,0 0,0 0,1 1,-1 0,1 1,0 0,0 0,1 1,0 1,0 0,1 0,-7 9,-6 9,2 2,1 0,1 1,2 1,0 1,3 0,0 0,-1 13,12-38,0 0,0 0,1 0,0 1,1-1,-1 0,1 0,0 0,1 0,-1 0,1 0,0 0,1 0,-1-1,1 1,0-1,1 0,-1 0,1 0,0 0,0-1,1 1,-1-1,1 0,0 0,0-1,1 0,-1 0,0 0,1 0,0-1,0 0,0 0,0 0,0-1,0 0,0 0,3-1,8 2,0-1,0 0,0-1,0-2,0 1,0-2,-1 0,1-1,-1-1,0 0,0-1,-1-1,1 0,-1-1,-1-1,0-1,2-1,14-13,-2 0,-1-2,0 0,-2-2,-2-1,0-1,4-10,-7 7,0 0,-2-1,-2-1,-1 0,-2-1,-1-1,-2 0,-2 0,-1-1,-2 0,0-16,-4 35,-1 0,0 0,-2 0,0 0,-1 0,0 1,-2-1,0 1,-2 0,0 0,0 1,-2 0,0 0,-1 1,-1 0,0 1,-1 0,-1 1,0 0,-1 1,-12-9,23 20,-1-1,1 1,-1-1,0 1,1 0,-1 0,0 1,0-1,-1 1,1 0,0 0,0 1,0-1,-1 1,1 0,0 0,0 0,-1 0,1 1,0 0,0 0,-1 0,1 0,0 1,0-1,1 1,-1 0,0 1,1-1,-1 0,1 1,-1 0,1 0,0 0,0 0,1 0,-1 1,1-1,-2 4,-6 18,0 1,2 0,2 0,0 1,1 0,2 0,1 0,1 0,2 18,2 5,2 0,2 0,2 0,3-1,1-1,3 0,2-1,2-1,6 8,-10-23,1-1,2-1,0-1,2-1,1 0,1-2,18 15,-4-17,-24-21</inkml:trace>
  <inkml:trace contextRef="#ctx0" brushRef="#br0" timeOffset="469.86">1124 56,'15'-8,"1"0,0 2,0 0,0 0,1 2,0 0,0 1,0 0,12 1,-28 1,1 0,-1 1,1-1,-1 1,1-1,-1 1,1-1,0 1,-1 0,1 0,0 0,-1 0,1 0,0 0,-1 1,1-1,-1 0,1 1,0-1,-1 1,1 0,-1-1,1 1,-1 0,0 0,1 0,-1 0,0 0,0 0,1 1,-1-1,0 0,0 0,0 1,-1-1,1 1,0-1,0 1,-1-1,1 1,-1 0,0-1,1 1,-1-1,0 1,0 0,0-1,0 1,0 0,0-1,0 1,-1 0,1-1,-1 1,0 0,-6 14,-1-1,-1 0,0-1,-1 0,-1-1,0 0,-1 0,0-1,-13 9,-55 63,79-83,0 1,-1-1,1 1,0-1,0 1,0 0,0 0,0-1,1 1,-1 0,0 0,1 0,0 0,-1 0,1 0,0 0,0 0,0 0,0 0,0 0,0 0,1 0,-1-1,1 1,-1 0,1 0,0 0,0 0,0-1,0 1,0 0,0-1,0 1,0 0,1-1,-1 0,1 1,-1-1,1 0,-1 0,1 0,0 0,0 0,0 0,-1 0,1-1,0 1,0-1,0 1,0-1,1 0,22 4,1-2,-1-1,1-1,0-1,-1-1,1-2,-1 0,0-2,0-1,8-3,14-2,-23 6</inkml:trace>
  <inkml:trace contextRef="#ctx0" brushRef="#br0" timeOffset="803.806">1661 508,'28'5,"25"1,7 0,-1-1,-6-2,-7 0,-7-2,-5-6,-4-1,-2 0,0 1,-2 1,-4 2</inkml:trace>
  <inkml:trace contextRef="#ctx0" brushRef="#br0" timeOffset="1052.463">1661 846,'43'0,"33"-4,14-3,-4 1,-12-3,-13-1,-13 1,-14 3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0 650,'188'-256,"-48"114,-75 71,-64 71,-1-1,0 1,0 0,1-1,-1 1,0 0,1-1,-1 1,1 0,-1 0,0-1,1 1,-1 0,1 0,-1 0,1-1,-1 1,1 0,-1 0,1 0,-1 0,0 0,1 0,-1 0,1 0,-1 0,1 0,-1 0,1 0,-1 1,1-1,-1 0,1 0,-1 0,0 1,1-1,-1 0,1 0,-1 1,0-1,1 0,-1 1,0-1,1 1,-1-1,0 0,0 1,1-1,-1 1,0-1,0 1,0-1,0 0,0 1,1-1,-1 1,0-1,0 1,0 0,-1 38,-1-20,20 78,-17-94,-1-1,1 0,0 0,0 1,0-1,0 0,1 0,-1 0,1 0,-1 0,1 0,0-1,-1 1,1-1,0 1,0-1,0 1,0-1,1 0,-1 0,0 0,0 0,1-1,-1 1,0-1,1 1,-1-1,1 0,-1 0,0 0,1 0,-1 0,1 0,-1-1,1 1,-1-1,0 0,2 0,10-7,0 0,-1-1,0-1,-1 0,0 0,0-1,-1-1,-1 0,0 0,-1-1,8-14,12-12,88-97,-116 135,-1 0,0 0,1 0,-1 0,1 0,-1 0,1 0,-1 1,1-1,0 0,-1 0,1 0,0 1,0-1,0 0,-1 1,1-1,0 1,0-1,0 1,0-1,0 1,0 0,0-1,0 1,0 0,0 0,0 0,0 0,0 0,0 0,0 0,0 0,0 0,0 1,0-1,0 0,0 0,0 1,0-1,0 1,0-1,0 1,0 0,0-1,-1 1,1 0,0-1,0 1,-1 0,1 0,0 0,-1-1,1 1,-1 0,1 1,5 141,-8-93,1-19,-1-17,2 0,-1-1,2 1,0 0,0 0,1 0,1 0,0-1,1 0,6 13,1-8</inkml:trace>
  <inkml:trace contextRef="#ctx0" brushRef="#br0" timeOffset="280.554">142 734,'43'0,"38"-4,16-3,-1 1,-5 1,-10 1,-13 2,-9 1,-10 0,-8 1,-6 1,-5-1,-2 0,-6 0</inkml:trace>
  <inkml:trace contextRef="#ctx0" brushRef="#br0" timeOffset="598.766">564 848,'0'38,"-4"37,-3 10,1-4,1-11,2-13,-4-11,-1-9,2-6,1-3,1-2,2-5</inkml:trace>
  <inkml:trace contextRef="#ctx0" brushRef="#br0" timeOffset="984.386">931 961,'-219'132,"215"-131,1 0,0 0,0 0,0 0,1 1,-1-1,0 1,0 0,1 0,-1 0,1 0,0 0,0 1,-1-1,2 1,-1-1,0 1,0 0,1 0,-1 0,1 0,0 0,0 0,0 0,1 0,-1 0,1 0,-1 0,1 1,0-1,0 0,1 0,-1 1,1-1,-1 0,1 0,0 0,0 0,0 0,1 0,-1 0,1 0,0-1,-1 1,3 2,66 46,-54-41,-1 0,0 1,0 1,-1 0,-1 2,0-1,0 2,40 29,-34-37</inkml:trace>
  <inkml:trace contextRef="#ctx0" brushRef="#br0" timeOffset="2150.611">1130 508,'140'-103,"-138"103,0-1,1 1,-1 0,1 1,-1-1,0 0,1 1,-1-1,0 1,0 0,1 0,-1 0,0 0,0 0,0 0,0 0,0 1,0-1,-1 1,1 0,0-1,-1 1,1 0,-1 0,0 0,1 0,-1 0,0 0,0 0,0 0,-1 1,1-1,-1 0,1 1,-1-1,0 0,1 1,-1-1,0 0,-1 1,1 1,2 5,126 502,-122-476,0 2,1 0,2-1,2 0,1 0,11 22,-23-57,0 0,0-1,1 1,-1 0,0-1,0 1,0 0,0-1,1 1,-1 0,0-1,1 1,-1-1,0 1,1 0,-1-1,1 1,-1-1,1 1,-1-1,1 0,-1 1,1-1,0 1,-1-1,1 0,-1 1,1-1,0 0,-1 0,1 0,0 0,-1 1,1-1,0 0,0 0,-1 0,1 0,0 0,-1-1,1 1,0 0,-1 0,1 0,0-1,-1 1,1 0,0 0,-1-1,1 1,-1-1,1 1,-1-1,1 1,-1-1,1 1,-1-1,1 1,-1-1,0 1,1-1,-1 0,18-44,-16 39,57-225,72-182,-32 144,-95 246,-5 6</inkml:trace>
  <inkml:trace contextRef="#ctx0" brushRef="#br0" timeOffset="4000.397">2032 1045,'-10'29,"-2"19,-1 6,9-6,3-12</inkml:trace>
  <inkml:trace contextRef="#ctx0" brushRef="#br0" timeOffset="4479.49">2286 85,'4'-6,"1"1,0-1,0 1,1 1,-1-1,1 1,0 0,0 0,1 0,-1 1,6-2,-12 5,80-27,-78 26,1 1,-1-1,0 1,1-1,-1 1,1 0,-1 0,1 0,-1 0,0 1,1-1,-1 1,1-1,-1 1,0 0,0 0,1 0,-1 0,0 0,0 0,0 1,0-1,0 1,0-1,-1 1,1 0,0 0,-1 0,0 0,1 0,0 2,-2 0,1 1,-1 0,-1 0,1 0,-1 0,1 0,-1 0,-1 0,1 0,-1-1,0 1,0-1,0 1,-1-1,1 0,-1 0,0 0,0 0,-1 0,1 0,-4 2,-1 4,-12 13,-31 47,50-68,0 0,0 1,0-1,1 0,-1 1,1-1,-1 1,1-1,0 0,0 1,0-1,0 1,0-1,1 1,-1-1,1 0,0 1,0-1,-1 0,1 0,1 1,-1-1,0 0,0 0,1 0,0 0,-1-1,1 1,0 0,0-1,-1 1,2 0,9 4,1 0,-1-1,1 0,0-1,1-1,-1 0,1 0,-1-1,1-1,0-1,0 0,0 0,-1-1,1-1,0-1,-1 0,7-2,34-13,-36 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5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456 848,'-7'-20,"-1"0,-1 1,-1 0,0 0,-1 1,-1 1,-11-13,20 26,0 0,-1 0,1 1,0-1,-1 1,0 0,0 0,0 0,0 1,-1-1,1 1,0 0,-1 0,0 1,1-1,-1 1,0 0,0 0,0 1,0-1,0 1,0 0,1 1,-1-1,0 1,0 0,0 0,0 0,1 1,-1-1,1 1,-1 1,1-1,0 0,-2 2,-1 3,0 1,1-1,0 1,0 0,1 1,0-1,1 1,0 0,0 0,1 1,0-1,0 1,1-1,0 1,1 0,0 0,1 0,0-1,1 1,0 0,0 0,1 0,0-1,0 1,2-1,-1 1,1-1,0 0,1-1,0 1,2 2,108 226,-9 77,-90-256,-3 1,-2 0,-2 0,-4 1,-1 59,-7 160,3-265,0-1,-1 1,0-1,-1 0,0 1,-1-1,-1 0,0 0,-1-1,0 1,-1-1,-1 0,0-1,0 1,-1-2,0 1,-1-1,0 0,-1 0,0-2,-1 1,1-1,-10 5,12-10,0 0,1-1,-2 0,1 0,0-1,0 0,-1-1,1 1,0-2,0 1,-1-1,1 0,0-1,0 0,0 0,0-1,0 0,0 0,1-1,0 0,0 0,0-1,0 0,0 0,1 0,-2-3,-1-1,-1-1,2 0,0-1,0 0,1 0,0-1,1 1,0-2,1 1,0 0,1-1,0 0,1 0,1 0,0 0,1-2,0-10</inkml:trace>
  <inkml:trace contextRef="#ctx0" brushRef="#br0" timeOffset="1177.476">1020 1187,'-17'194,"5"139,-13-179,22-140,0 0,0 0,-2-1,1 1,-2-1,0 0,0 0,-9 11,-8-11,15-19</inkml:trace>
  <inkml:trace contextRef="#ctx0" brushRef="#br0" timeOffset="1550.82">1105 1158,'15'0,"13"0,8 0,2 0,0 0,-3 0,-1 0,-3 0,-1 0,-1 0,-5 5,-12 6,-8 2</inkml:trace>
  <inkml:trace contextRef="#ctx0" brushRef="#br0" timeOffset="1811.219">1049 1497,'34'0,"20"0,6 0,-3 0,-5 0,-8 0,-6 0,-9 0</inkml:trace>
  <inkml:trace contextRef="#ctx0" brushRef="#br0" timeOffset="6547.097">1980 1751,'-7'-2,"-1"0,0 0,0 0,0 1,0 1,0-1,0 1,0 0,0 1,1 0,-1 0,0 1,0 0,1 0,-1 1,1 0,-1 0,1 1,0 0,-10 5,1 2,0 0,1 0,0 1,1 1,0 1,1 0,1 0,0 1,1 1,0 0,2 1,0 0,0 2,-8 53,17-71,0 1,0-1,0 1,0-1,1 1,-1-1,0 1,1-1,0 1,-1-1,1 0,0 1,0-1,-1 0,1 1,0-1,0 0,0 0,1 0,-1 0,0 0,0 0,1 0,-1-1,0 1,1 0,-1-1,1 1,-1-1,1 1,-1-1,1 0,-1 0,1 1,-1-1,1 0,-1 0,1-1,-1 1,1 0,-1 0,1-1,-1 1,1-1,0 0,14-4,-1-1,1 0,-1-1,0-1,0-1,-1 0,-1-1,1 0,-1-1,2-3,2 0,29-25,-3-2,0-2,-3-2,-2-1,-2-2,27-49,-40 64,-2-1,-2-1,-1-1,-1-1,-3 0,-1-1,-1-1,-2 0,-2 0,-2-1,-2 0,0-12,-4 48,0 0,0-1,0 1,0-1,-1 1,1 0,-1-1,0 1,-1 0,1 0,-1 0,0 0,0 0,0 0,0 0,-1 1,1-1,-1 1,0-1,0 1,0 0,-1 0,1 1,-1-1,1 1,-1 0,0-1,0 2,0-1,0 0,0 1,-1 0,1 0,0 0,-1 0,1 1,0 0,-1 0,1 0,-1 0,1 1,0-1,-1 1,1 0,-4 2,-3 5,0 0,1 0,0 1,0 0,1 1,0 0,0 0,1 1,1 0,0 1,1 0,0 0,0 0,1 0,1 1,-2 8,0 6,0 0,1 0,2 1,1 0,1 0,1 0,2-1,1 1,2 7,3-10,1 0,1-1,1 0,1-1,1 0,1 0,1-2,1 0,1-1,1 0,0-1,1-2,2 0,7 5,76 76,-54-88,-34-14</inkml:trace>
  <inkml:trace contextRef="#ctx0" brushRef="#br0" timeOffset="6815.717">2996 1469,'-34'38,"-15"23,0 5,4-3,4-8,10-9,5-6,2-7,6-3,0-2,3-1,0-1,-2-4,1-1,-1-5,3-9,2-6</inkml:trace>
  <inkml:trace contextRef="#ctx0" brushRef="#br0" timeOffset="7116.75">2544 1497,'147'189,"83"11,-154-108,-27-30,-36-51</inkml:trace>
  <inkml:trace contextRef="#ctx0" brushRef="#br0" timeOffset="17434.689">795 2485,'-10'19,"-7"16,-7 2,2 0,-1-2,-1-2,4-2,0-6,3-3,1 0,-3 1,-2 2,-3-4,3-1,5-3</inkml:trace>
  <inkml:trace contextRef="#ctx0" brushRef="#br0" timeOffset="17738.621">512 2513,'0'19,"5"11,7 6,5 1,5-1,-1-2,0-6,-3-4,0 0,2 0,-2 0,0-3,2 0,2 0,3-3,-4-4</inkml:trace>
  <inkml:trace contextRef="#ctx0" brushRef="#br0" timeOffset="17985.646">1020 2767,'-5'38,"-1"18,5-1,2-5,2-11</inkml:trace>
  <inkml:trace contextRef="#ctx0" brushRef="#br0" timeOffset="18873.038">964 1,'-56'134,"43"-98,0-1,-3-1,-1 0,-1-1,-2-1,-2 0,-161 203,167-216</inkml:trace>
  <inkml:trace contextRef="#ctx0" brushRef="#br0" timeOffset="19156.172">625 114,'10'14,"12"15,8 3,3-1,1 1,0-7,-6-1,-4-6,0 0,0-4,-4 1,0-3,-4 2,0-1,2 1,-1-1</inkml:trace>
  <inkml:trace contextRef="#ctx0" brushRef="#br0" timeOffset="19503.678">1246 227,'3'-1,"0"1,0-1,0 1,-1 0,1-1,0 1,0 1,0-1,0 0,0 1,-1-1,1 1,0 0,0 0,-1 0,1 0,-1 1,1-1,-1 1,1-1,-1 1,0 0,0 0,0 0,0 0,0 0,0 1,-1-1,1 0,-1 1,1 0,-1-1,0 1,0 0,0-1,0 1,-1 0,1 0,-1 0,0-1,0 1,0 0,0 0,0 0,0 0,-1 0,0 1,-94 152,95-155,-1 1,1-1,-1 0,1 0,-1 1,1-1,0 0,0 1,0-1,0 0,0 1,0-1,0 0,0 1,0-1,1 0,-1 1,0-1,1 0,-1 0,1 1,0-1,-1 0,1 0,0 0,0 0,-1 0,1 0,0 0,0 0,0 0,0 0,1 0,-1-1,0 1,0 0,0-1,0 1,1-1,-1 0,0 1,1-1,-1 0,0 0,1 1,63 2,100-49,-86 14,-58 25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0.9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0,'24'5,"22"1,9 0,-1-1,-5-1,-5-2,-6-1,-5-1,-2 0,-3 0,0 0,-1 0,-5-1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0 242,'30'-12,"0"-2,-1 0,0-2,-2-1,0-2,-1 0,13-13,-36 30,-1 1,0 0,1-1,-1 0,0 1,0-1,0 0,0 0,0 0,-1 0,1 0,-1-1,1 1,-1-1,0 1,0-1,0 1,0-1,0 1,0-1,-1 0,1 1,-1-1,0 0,0 0,0 1,0-1,-1 0,1 0,-1 1,1-1,-1 1,0-1,0 0,0 1,0-1,-1 1,1 0,-1-1,0 0,-4 2,0 1,0 0,0 0,0 0,0 1,0-1,1 1,-1 1,0-1,0 1,1 0,-1 0,1 1,0 0,0 0,0 0,0 0,0 1,0 0,1 0,0 0,0 0,0 1,1 0,-3 2,1-2,-1 0,1 1,0-1,1 1,-1 0,1 0,0 0,1 1,-1-1,1 1,1 0,-1 0,1 0,0 0,1 0,-1 1,2-1,-1 0,1 1,0-1,0 1,1-1,0 0,1 1,-1-1,1 0,1 0,-1 0,1 0,0-1,1 1,0-1,1 2,5-2,-1-1,1 0,1 0,-1-1,1 0,0-1,0-1,0 1,0-2,0 1,0-2,0 1,1-1,-1-1,0 0,0-1,0 0,0-1,0 0,0-1,-1 0,0 0,18-6,-4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1.4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254 142,'-5'19,"-1"16,0 7,1 1,2-2,1-3,0-3,2-3,0-2,0-2,0 0,1 0,-1-1,5 1,6-5,1-1,-1-5</inkml:trace>
  <inkml:trace contextRef="#ctx0" brushRef="#br0" timeOffset="215.501">0 678,'43'-9,"29"-9,7 0,-1-3,-8 3,-7 4,-9 4,-9 5,-8 2,-5 2,-3 1,-1 1,-2 0,-4 5,-7 1</inkml:trace>
  <inkml:trace contextRef="#ctx0" brushRef="#br0" timeOffset="609.829">141 961,'41'-14,"-9"1,1 2,1 2,0 0,0 3,1 1,1 1,-34 3,0 1,-1 0,1-1,0 1,0 0,0 0,-1 0,1 0,0 0,0 0,0 1,-1-1,1 0,0 1,-1 0,1-1,0 1,-1 0,1 0,-1 0,1 0,-1 0,1 0,-1 0,0 1,0-1,1 0,-1 1,0-1,0 1,0-1,-1 1,1 0,0-1,-1 1,1 0,-1-1,1 1,-1 0,0 0,1 0,-1-1,0 1,-1 0,1 0,0-1,0 1,-1 0,1 0,-1-1,1 1,-1 0,0 1,-82 100,54-75,-161 194,189-220,-1 0,0 0,1 0,-1 0,1 0,-1 0,1 0,0 1,0-1,0 0,0 1,1-1,-1 1,1-1,-1 1,1-1,0 1,0-1,0 1,0-1,0 1,1-1,-1 1,1-1,0 1,0-1,0 1,0-1,0 0,0 0,0 1,1-1,-1 0,1 0,0 0,-1 0,1-1,0 1,0-1,0 1,0-1,1 1,-1-1,0 0,1 0,-1 0,0 0,1 0,10 1,0 0,0-1,-1-1,1 0,0 0,0-1,-1-1,1 0,0-1,-1 0,0-1,9-4,36-14,-32 10</inkml:trace>
  <inkml:trace contextRef="#ctx0" brushRef="#br0" timeOffset="1329.946">818 989,'82'-71,"-3"-4,-4-3,52-70,-50 63,-75 86,-1 1,1-1,-1 0,0 0,0 1,1-1,-1 1,0-1,0 1,0-1,0 1,-1 0,1 0,0-1,-1 1,1 0,-1 0,0 0,1-1,-1 1,0 0,0 0,0 0,-1 0,1 0,0-1,-1 1,1 0,-1 1,1 0,-3 49,1-41,0 1,1-1,1 0,-1 1,2-1,-1 1,2-1,0 0,0 1,1-1,0 0,1 0,0-1,1 1,0-1,0 0,3 2,-6-10,0 1,1-1,-1 0,1 0,0 0,-1 0,1 0,0 0,0-1,0 1,1-1,-1 0,0 0,0 0,1-1,-1 1,1-1,-1 0,0 0,1 0,-1 0,0 0,1-1,-1 0,0 1,1-1,-1 0,0-1,0 1,0-1,0 1,0-1,0 0,6-4,-1 0,-1 0,1-1,-1 0,0 0,0-1,-1 0,0 0,-1 0,4-7,117-215,-93 175,50-58,-83 139,-41 146,39-153,1-1,1 0,0 0,2 0,0 0,1 0,1 0,0 0,1-1,1 0,1 0,1 0,0-1,8 11,28 37,-30-49</inkml:trace>
  <inkml:trace contextRef="#ctx0" brushRef="#br0" timeOffset="1779.738">2032 198,'1'1,"31"52,-3 0,-2 2,9 29,-4 98,-18 71,-15-247,1 0,0 0,0 0,1-1,-1 1,2 0,-1 0,0 0,1-1,0 1,1-1,-1 1,1-1,2 3,-2-7,0-1,0 0,0 1,0-1,0 0,-1 0,1-1,0 1,0-1,0 1,0-1,0 0,0 0,0 0,-1 0,1-1,0 1,-1-1,1 0,-1 1,0-1,0 0,0 0,0-1,0 1,0 0,0-1,0 1,-1-1,1-1,40-57,-4-2,-2-1,-2-1,-4-3,-1-3,-18 43,81-202,-84 205</inkml:trace>
  <inkml:trace contextRef="#ctx0" brushRef="#br0" timeOffset="2195.267">2709 876,'27'-9,"-15"5,0 0,0 1,0 0,0 1,1 0,-1 1,0 0,1 1,4 1,-16 0,0-1,0 1,0 0,0 0,0 0,-1 0,1 0,0 0,-1 0,1 0,-1 0,1 0,-1 1,1-1,-1 0,0 0,1 0,-1 1,0-1,0 0,0 0,0 1,0-1,0 0,0 0,-1 0,1 1,0-1,-1 0,1 0,-1 0,1 0,-1 1,0-1,1 0,-1 0,0 0,0 0,0-1,1 1,-1 0,0 0,0 0,0-1,0 1,-1-1,1 1,0-1,0 1,0-1,0 1,-1-1,-132 107,131-106,1 1,0-1,0 1,-1 0,1 0,1 0,-1 0,0 0,0 0,1 1,-1-1,1 1,0-1,0 1,0-1,0 1,0-1,0 1,1 0,-1 0,1-1,0 1,0 0,0 0,0-1,0 1,1 0,-1 0,1-1,0 1,0 0,0-1,0 1,0-1,0 1,1-1,-1 0,1 1,0-1,0 0,0 0,0 0,0 0,0-1,1 2,14 3,1-1,-1-1,1 0,0-1,-1-1,1-1,1-1,-1 0,0-1,0-1,0-1,-6 2,0-1,0-1,-1 0,1-1,-1 0,0 0,0-1,0-1,-1 0,0 0,0-1,-1 0,1-1,6-7,1-1</inkml:trace>
  <inkml:trace contextRef="#ctx0" brushRef="#br0" timeOffset="2598.933">3048 1,'213'1,"-209"-2,0 1,0 0,0 0,0 1,0-1,0 1,0 0,-1 0,1 0,0 0,0 1,-1 0,1 0,-1 0,1 0,-1 0,0 0,0 1,0 0,0 0,0-1,-1 2,1-1,-1 0,0 0,0 1,0-1,-1 1,1 0,-1-1,1 1,-1 0,-1 0,1 0,0 0,-1 0,0 0,0 0,0 0,0 0,-2 3,-22 63,20-64,0 1,1 0,0 0,1-1,-1 2,1-1,1 0,-1 0,1 1,1-1,-1 1,1-1,0 1,1-1,1 7,2-9,1 0,-1 0,1 0,0-1,0 0,1 0,-1 0,1-1,0 0,0 0,0 0,0-1,0 0,0 0,1 0,-1-1,1 0,-1 0,1-1,0 0,0 0,3 1,6 1,0-2,0 0,0 0,0-2,0 0,0 0,-1-2,1 0,-1-1,0 0,0-1,0-1,-1-1,6-3,-2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2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1 311,'7'-4,"0"0,1 0,-1 1,1 0,0 0,0 1,0 0,1 0,-1 1,0 0,1 1,-1 0,0 0,4 1,3-2,244-15,-62 3,-173 14</inkml:trace>
  <inkml:trace contextRef="#ctx0" brushRef="#br0" timeOffset="270.575">57 566,'39'0,"36"-5,10-2,-4 1,-11 1,-13 2,-11 0,-9 2,-10 1</inkml:trace>
  <inkml:trace contextRef="#ctx0" brushRef="#br0" timeOffset="855.046">227 0,'-1'3,"1"0,0 0,-1-1,1 1,0 0,0-1,1 1,-1 0,1-1,-1 1,1 0,0-1,0 1,0-1,0 1,0-1,1 1,-1-1,1 0,0 0,-1 0,1 0,0 0,0 0,0 0,0-1,1 1,-1-1,0 1,3 0,216 129,8 44,-226-174,0 1,0 0,0 0,0 0,-1 1,1-1,-1 0,1 1,-1 0,0 0,0 0,-1-1,1 2,0-1,-1 0,0 0,1 0,-2 1,1-1,0 1,0-1,-1 0,0 1,0-1,0 1,0-1,0 1,-1-1,0 1,1-1,-1 0,-1 1,1-1,0 0,-1 0,1 0,-1 0,0 0,0 0,0 0,-1-1,1 1,-1-1,1 1,-1-1,0 0,-220 186,45-61,120-79,43-35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6.8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0 454,'18'29,"70"306,-6-18,-55-263,-26-53,-1 0,1-1,0 1,0 0,0 0,-1 0,1-1,0 1,0 0,0-1,0 1,0-1,0 1,0-1,0 0,0 1,1-1,-1 0,0 0,0 0,0 0,0 0,0 0,0 0,1 0,-1 0,0 0,0-1,0 1,0 0,0-1,0 1,0-1,0 1,0-1,0 1,0-1,0 0,0 0,-1 1,1-1,0 0,0 0,-1 0,1 0,0 0,-1 0,1 0,22-34,-2-1,-1-1,-1 0,-3-2,-1 0,-1-1,-3 0,2-14,-8 36,81-419,-83 426</inkml:trace>
  <inkml:trace contextRef="#ctx0" brushRef="#br0" timeOffset="3047.61">565 1074,'241'-52,"-239"51,-1 1,1-1,-1 0,1 1,-1-1,1 1,-1 0,1-1,-1 1,1 0,-1 0,1 0,-1 0,1 0,-1 0,1 0,0 1,-1-1,1 1,-1-1,0 1,1-1,-1 1,1 0,-1 0,0 0,1-1,-1 1,0 0,0 1,0-1,0 0,0 0,0 0,0 1,0-1,-1 0,1 1,0-1,-1 1,1-1,-1 1,0-1,1 1,-1-1,0 1,0 0,0-1,0 1,0-1,0 1,0-1,-1 1,1-1,-1 1,1-1,-1 1,1-1,-1 1,0-1,-91 100,44-56,44-41,-49 62,52-64,0-1,0 1,0-1,0 1,1-1,-1 1,0 0,1-1,0 1,-1 0,1 0,0-1,0 1,0 0,0 0,0-1,0 1,0 0,0-1,1 1,-1 0,1-1,0 1,-1 0,1-1,0 1,0-1,0 1,0-1,0 1,0-1,0 0,0 0,1 1,-1-1,0 0,1 0,-1 0,1-1,-1 1,1 0,0 0,1 0,8 2,1-1,0 0,-1 0,1-2,0 1,0-1,-1-1,1 0,0 0,-1-2,1 1,-1-1,0-1,0 0,0-1,0 0,-1 0,1-1,9-3,-2 3</inkml:trace>
  <inkml:trace contextRef="#ctx0" brushRef="#br0" timeOffset="3617.549">818 59,'7'-6,"1"0,-1 0,1 1,0 0,0 0,1 1,-1 0,1 0,0 1,0 1,0-1,0 1,0 1,1 0,-1 0,1 1,-1 0,3 0,-10 0,-1 0,1 0,0 0,0 0,-1 0,1 0,0 0,0 1,-1-1,1 0,0 1,-1-1,1 1,0 0,-1 0,1 0,-1 0,1 0,-1 0,0 0,1 0,-1 0,0 0,0 1,0-1,0 1,0-1,0 1,0-1,-1 1,1-1,0 1,-1 0,1-1,-1 1,0 0,1 0,-1-1,0 1,0 0,0 0,0-1,-1 1,1 0,0 0,-1-1,1 1,-2 1,-16 32,-14 39,32-72,-1 0,1 0,0 0,0 0,0 0,0 0,0 1,0-1,1 0,-1 0,1 0,-1 0,1 0,0 0,0 0,0 0,0-1,0 1,0 0,1 0,-1-1,1 1,-1-1,1 1,-1-1,1 0,0 1,0-1,-1 0,1 0,0 0,0-1,0 1,0 0,13 3,0-1,0 0,0-1,0-1,0 0,0-1,0-1,0 0,3-2,30 0,-20 2,-3 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18,'204'-16,"-201"16,-1-1,1 1,-1 0,1 0,-1 0,1 0,-1 0,1 0,-1 1,1-1,-1 1,1 0,-1 0,0 0,1 0,-1 0,0 0,0 0,0 1,0-1,0 1,0 0,0 0,0-1,-1 1,1 0,-1 0,1 0,-1 1,0-1,0 0,0 1,0-1,0 0,0 1,-1-1,1 1,-1-1,0 1,0-1,0 1,0-1,0 1,0-1,-1 1,-7 10,0 0,-1-1,0 0,-1-1,-1 1,1-2,-2 0,0 0,0-1,-5 3,-15 12,30-23,-68 69,68-69,1 1,-1-1,1 1,0 0,-1 0,1 0,0 0,0 0,0 0,0 0,1 0,-1 0,0 0,1 0,0 0,-1 1,1-1,0 0,0 0,0 0,1 1,-1-1,0 0,1 0,0 0,-1 0,1 0,0 0,0 0,0 0,0 0,0 0,1 0,-1 0,0-1,1 1,0-1,-1 1,1-1,2 2,3 0,1 0,0 0,0 0,0-1,0 0,1-1,-1 0,1 0,-1-1,0 0,1-1,-1 1,1-2,-1 1,0-1,0 0,7-4,26-2,124-33,-147 33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25,'192'-22,"-190"21,-1 1,1 0,0-1,-1 1,1 0,0-1,-1 1,1 0,0 0,-1 1,1-1,0 0,-1 0,1 1,0-1,-1 1,1-1,-1 1,1 0,-1 0,1 0,-1 0,0 0,1 0,-1 0,0 0,0 0,0 1,1-1,-2 0,1 1,0-1,0 1,0-1,-1 1,1-1,0 1,-1 0,0-1,1 1,-1 0,0-1,0 1,0 0,-119 209,118-207,1 1,-1-1,1 1,1-1,-1 1,1-1,-1 1,1-1,1 0,-1 1,1-1,-1 0,1 0,0 0,0 0,1 0,0 0,-1-1,1 1,0-1,0 0,1 0,-1 0,1 0,-1-1,1 1,0-1,0 0,0 0,0 0,1-1,-1 1,0-1,1 0,-1 0,1-1,-1 1,1-1,-1 0,1 0,-1-1,1 1,2-2,17 1,0-1,0 0,0-2,-1-1,1-1,-1-1,12-7,-10 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6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0,'2'43,"3"0,1-1,3 0,10 30,14 76,-9 78,-20-208,0 0,-1 1,-1-1,-1 1,0 0,-2 0,0-1,-1 1,0-1,-2 1,0-1,-2 0,0 0,0-1,-2 0,-2 3,10-19,0-1,0 1,0 0,-1-1,1 1,0-1,-1 1,1-1,0 1,-1 0,1-1,-1 0,1 1,-1-1,1 1,-1-1,1 1,-1-1,1 0,-1 1,0-1,1 0,-1 0,1 0,-1 1,0-1,1 0,-1 0,0 0,1 0,-1 0,0 0,1 0,-1 0,0 0,1-1,-1 1,0 0,1 0,-1 0,1-1,-1 1,0 0,1-1,-1 1,1-1,-1 1,1 0,-1-1,1 1,-1-1,1 0,0 1,-1-1,1 1,0-1,-1 1,1-1,0 0,-5-13</inkml:trace>
  <inkml:trace contextRef="#ctx0" brushRef="#br0" timeOffset="1014.38">396 113,'-227'201,"213"-187,9-10,-1 1,1 0,0 0,1 0,-1 1,1 0,0 0,0 0,1 0,0 0,0 1,0 1,5-4,-1 1,1-1,0 0,1 0,-1 1,1-1,0-1,0 1,0 0,0-1,1 1,-1-1,1 0,0 0,0-1,0 1,0-1,0 0,1 0,1 1,-2-1,15 8,-1 0,-1 1,0 1,0 1,-1 0,-1 2,0-1,-1 2,-1 0,0 0,-1 1,-1 1,6 13,15 48,-22-54,-3-20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3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60,'88'-22,"39"3,-91 12,-1 2,1 2,0 0,-1 3,14 2,-20-2,-17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28,'48'-4,"20"-3,4 1,-5 1,-10 2,-10 1,-8 5,-10 3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38,'13'-4,"8"-4,1 2,0 0,0 2,0 0,0 1,1 2,0 0,-1 1,4 2,-24-2,-1-1,0 1,0 0,0 0,1 0,-1 1,0-1,0 0,1 0,-1 1,0-1,0 1,0-1,0 1,0-1,1 1,-1 0,0-1,0 1,-1 0,1 0,0 0,0 0,0 0,0 0,-1 0,1 0,-1 0,1 0,-1 0,1 0,-1 0,1 1,-1-1,0 0,0 0,0 1,1-1,-1 0,0 0,-1 1,1-1,0 0,0 0,0 0,-1 1,1-1,-1 0,1 0,-1 0,1 0,-1 0,0 0,1 0,-1 0,0 0,-51 54,48-52,-117 91,76-40,44-52,1-1,-1 0,0 1,0-1,1 1,-1-1,1 1,-1-1,1 1,-1-1,1 1,0-1,0 1,0 0,0-1,0 1,0-1,1 1,-1 0,0-1,1 1,-1-1,1 1,0-1,-1 1,1-1,0 0,0 1,0-1,0 0,0 0,0 1,0-1,0 0,1 0,-1 0,0 0,1-1,-1 1,0 0,2 0,11 2,1 0,0-1,0 0,0-1,1-1,-1 0,0-1,0-1,0 0,0-1,-1-1,1 0,6-4,-12 6,59-23,-49 19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6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1 567,'149'-322,"-84"220,-47 128,-5 28,-13-45,1-1,1 0,0 0,0 0,0 0,1 0,0 0,1 0,-1-1,2 0,-1 0,1 0,0 0,0-1,4 4,-7-9,1 1,0-1,0 1,0-1,0 0,0 0,0 0,0-1,0 1,0-1,0 0,1 1,-1-2,0 1,0 0,0 0,0-1,0 0,0 0,0 1,0-2,0 1,0 0,0-1,0 1,-1-1,1 0,-1 0,1 0,1-1,65-72,97-178,-166 252,1 1,-1-1,0 1,0-1,0 1,0 0,1-1,-1 1,0-1,1 1,-1 0,0-1,0 1,1 0,-1-1,1 1,-1 0,0 0,1-1,-1 1,1 0,-1 0,0 0,1-1,-1 1,1 0,-1 0,1 0,-1 0,1 0,-1 0,1 0,-1 0,0 0,1 0,-1 0,1 0,-1 1,1-1,-1 0,1 0,-1 0,0 1,1-1,-1 0,0 0,1 1,-1-1,1 0,-1 1,0-1,0 0,1 1,-1-1,0 1,0-1,1 0,-1 1,0-1,0 1,0-1,0 1,0-1,0 1,0-1,0 1,3 36,-3-32,-1 49,-1-39,1 0,0 1,1-1,0 0,1 1,1-1,1 0,0 0,1 0,0 0,1-1,1 0,1 0,0 0,0-1,8 10,3-5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7 353,'-5'81,"4"-1,2 0,5 1,3-2,10 37,4-32,-23-83,0 0,0-1,0 1,1-1,-1 1,0 0,0-1,0 1,0 0,1-1,-1 1,0-1,0 1,1-1,-1 1,1-1,-1 1,0-1,1 1,-1-1,1 1,-1-1,1 0,-1 1,1-1,-1 0,1 1,0-1,-1 0,1 0,-1 0,1 1,0-1,-1 0,1 0,-1 0,1 0,0 0,-1 0,1 0,0 0,-1 0,1-1,-1 1,1 0,0 0,-1-1,1 1,-1 0,1 0,-1-1,1 1,-1-1,1 1,-1 0,1-1,-1 1,0-1,1 1,-1-1,1 1,-1-1,0 0,0 1,1-1,-1 1,0-1,0 0,22-42,-22 42,31-75,10-30,5 3,54-89,-68 132,-22 36</inkml:trace>
  <inkml:trace contextRef="#ctx0" brushRef="#br0" timeOffset="255.432">516 861,'-5'34,"-2"10</inkml:trace>
  <inkml:trace contextRef="#ctx0" brushRef="#br0" timeOffset="593.665">741 98,'53'-21,"1"1,1 3,1 3,9 0,-61 13,6-2,-1 1,2 0,-1 1,0 0,0 0,0 1,0 0,1 1,-1 0,0 0,0 1,0 1,2 1,-11-3,1 1,-1 0,0-1,-1 1,1 0,0 0,0 0,-1 0,1-1,-1 1,0 0,1 0,-1 0,0 0,0 0,0 0,-1 0,1 0,0 0,-1 0,1 0,-1 0,0 0,1-1,-1 1,0 0,0 0,0-1,-1 1,1-1,0 1,0-1,-1 1,1-1,-1 0,1 0,-1 1,0-1,0 0,1-1,-1 1,0 0,0 0,0-1,-53 45,29-26,1 2,1 0,0 2,2 1,-5 7,26-30,-1 0,1 1,-1-1,1 1,0 0,0-1,-1 1,1 0,0 0,1 0,-1 0,0 0,0 0,1 0,-1 0,1 0,0 0,0 0,-1 0,1 0,1 0,-1 0,0 0,0 0,1 0,-1 0,1 0,0 0,-1 0,1 0,0 0,0 0,0-1,1 1,-1 0,0-1,1 1,-1-1,1 1,-1-1,1 0,0 1,-1-1,1 0,0 0,0 0,0-1,0 1,0 0,2 0,166 27,-144-26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0,'0'5,"0"11,0 8,0 4,0 3,0 0,0 1,0-2,0 0,0-1,0 0,0-1,0 1,0-1,0 0,0 0,5-5,2-6</inkml:trace>
  <inkml:trace contextRef="#ctx0" brushRef="#br0" timeOffset="245.147">395 537,'43'-10,"34"-2,8-1,-1-1,-9 1,-13 2,-12 4,-15 7,-8 5,-10 0</inkml:trace>
  <inkml:trace contextRef="#ctx0" brushRef="#br0" timeOffset="55328.512">311 142,'-29'0,"-14"0,-5 0,1 0,4 0,4 0,5 0,7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1,'18'30,"-12"5,-1 0,-2 1,-1-1,-2 1,-3 21,1 19,-9 92,4-143</inkml:trace>
  <inkml:trace contextRef="#ctx0" brushRef="#br0" timeOffset="264.47">296 565,'44'-5,"23"-6,10-1,-3 1,-10 2,-10-1,-10 0,-8 2,-5 3,-3 2,-1 6,-6 3</inkml:trace>
  <inkml:trace contextRef="#ctx0" brushRef="#br0" timeOffset="3648.995">269 227,'-5'0,"-6"0,-7 0,-4 0,-4 0,-2 0,-1 4,0 3,-1-1,1-1,5-7,6-2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4.0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170 395,'558'-17,"-145"-17,-83 1,-273 37,-33 2</inkml:trace>
  <inkml:trace contextRef="#ctx0" brushRef="#br0" timeOffset="269.02">0 819,'1072'-105,"-649"96,-394 9</inkml:trace>
  <inkml:trace contextRef="#ctx0" brushRef="#br0" timeOffset="736.773">678 1,'64'19,"0"3,-2 3,21 13,7 3,12 8,-2 4,37 29,55 70,-188-149,1 0,-1 1,0 0,0 0,0 0,-1 0,1 1,-1-1,0 1,0 0,-1 0,0 0,1 0,-2 1,1-1,0 1,-1-1,0 1,-1-1,1 1,-1-1,0 1,0 0,-1-1,0 1,0-1,0 1,0-1,-1 1,0-1,0 0,-1 0,1 0,-1 0,0 0,-2 2,-27 22,-1-1,-1-1,-2-2,0-2,-2-1,0-2,-1-1,-1-2,-38 10,5 2,-436 157,485-175,7-1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8:42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364 579,'0'0,"1"-1,0 0,-1 1,1-1,-1 0,1 0,-1 1,0-1,1 0,-1 0,0 0,0 0,1 1,-1-1,0 0,0 0,0 0,0 0,0 0,0 0,0 0,0 1,-1-1,1 0,0 0,0 0,-1 0,1 1,0-1,-1 0,1 0,-1 1,1-1,-1 0,0 1,1-1,-1 0,0 1,1-1,-1 1,0-1,1 1,-1-1,0 1,0 0,0-1,0 1,1 0,-1 0,0 0,0 0,0-1,0 1,0 0,0 0,1 1,-1-1,0 0,0 0,0 0,0 1,-57 11,22 5,1 2,1 1,1 1,-28 25,53-40,0 2,0-1,0 1,1 0,0 0,0 1,1 0,1 0,-1 0,-2 9,7-15,-1-1,1 1,0 0,0 0,1 0,-1 0,1 0,-1 0,1 0,0 0,0 0,1 0,-1 0,0 0,1 0,0 0,0 0,0 0,0-1,0 1,0 0,1 0,-1-1,1 1,0-1,0 0,0 1,0-1,0 0,0 0,1 0,-1 0,1-1,-1 1,1-1,0 1,0-1,-1 0,3 0,9 2,1-1,0-1,-1 0,1-1,-1 0,1-1,0-1,-1-1,0 0,0 0,0-1,0-1,0-1,-1 0,0-1,0 0,-1 0,0-2,0 0,-1 0,0-1,7-8,12-11,-2-1,-1-2,-1 0,-2-2,-1-1,-2 0,-1-2,-2-1,-2 0,11-40,-16 47,-1-1,-2-1,-1 0,-2 0,-1 0,0-29,-4 59,1-1,-1 0,0 0,0 1,0-1,-1 0,1 0,-1 1,0-1,0 0,0 1,-1-1,1 1,-1 0,0-1,0 1,0 0,0 0,0 0,-1 0,1 0,-1 1,0-1,0 1,0 0,0 0,0 0,-1 0,1 0,0 1,-1-1,0 1,1 0,-1 0,0 1,1-1,-1 1,0-1,0 1,1 0,-1 1,0-1,0 1,1-1,-1 1,-2 1,-10 8,0 0,0 1,1 0,0 2,1-1,0 2,1 0,1 1,0 0,-3 7,-1 1,0 0,2 1,1 1,1 0,1 1,1 0,1 1,2 0,0 0,1 11,6-18,2-1,0 0,1 0,1 0,1 0,1 0,1-1,0 0,1 0,1-1,0 0,2-1,0 0,0 0,2-1,0-1,0 0,7 4,157 110,-160-111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0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1 395,'184'-42,"-77"24,1 5,1 5,52 4,-9 5,-128-1</inkml:trace>
  <inkml:trace contextRef="#ctx0" brushRef="#br0" timeOffset="316.472">1 622,'246'-24,"83"-10,-54 5,-251 29</inkml:trace>
  <inkml:trace contextRef="#ctx0" brushRef="#br0" timeOffset="903.219">481 1,'-1'1,"0"0,0 0,0 1,0-1,0 0,0 0,0 1,1-1,-1 1,1-1,-1 1,1-1,0 1,-1-1,1 1,0-1,0 1,0-1,0 1,0 0,1-1,-1 1,0-1,1 1,-1-1,1 0,-1 1,1-1,0 1,0-1,-1 0,1 1,0-1,0 0,0 0,0 0,1 0,-1 0,0 0,0 0,1 0,-1 0,0-1,1 1,66 34,16-6,-51-19,0 1,0 2,-1 1,-1 2,1 2,-14-7,-1-2,0 2,-1 0,0 1,0 1,-1 1,-1 0,-1 0,3 5,-15-16,-1-1,1 1,-1 0,0-1,0 1,0 0,0 0,-1-1,1 1,-1 0,0-1,1 1,-1 0,0-1,-1 1,1-1,0 0,-1 1,1-1,-1 0,0 0,0 0,1 0,-1 0,-1 0,1-1,0 1,0-1,-1 1,1-1,-1 0,1 0,-1 0,1 0,-1 0,0-1,-1 1,-13 9,-487 340,501-349,1 0,-1 0,1 0,-1 0,1 1,0-1,0 1,-1 0,1-1,0 1,1 0,-1 0,0 0,0 0,1 1,0-1,-1 0,1 1,0-1,0 1,0-1,0 1,1 0,-1-1,1 1,-1 0,1-1,0 1,0 0,0-1,1 1,-1 0,1 2,9 10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3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418 649,'-11'-3,"-1"1,1 0,-1 1,0 1,1-1,-1 2,0 0,1 0,-1 1,1 0,-1 1,1 1,0 0,0 0,1 1,-1 0,1 1,0 0,0 0,1 1,0 1,0 0,1 0,-7 9,-6 9,2 2,1 0,1 1,2 1,0 1,3 0,0 0,-1 13,12-38,0 0,0 0,1 0,0 1,1-1,-1 0,1 0,0 0,1 0,-1 0,1 0,0 0,1 0,-1-1,1 1,0-1,1 0,-1 0,1 0,0 0,0-1,1 1,-1-1,1 0,0 0,0-1,1 0,-1 0,0 0,1 0,0-1,0 0,0 0,0 0,0-1,0 0,0 0,3-1,8 2,0-1,0 0,0-1,0-2,0 1,0-2,-1 0,1-1,-1-1,0 0,0-1,-1-1,1 0,-1-1,-1-1,0-1,2-1,14-13,-2 0,-1-2,0 0,-2-2,-2-1,0-1,4-10,-7 7,0 0,-2-1,-2-1,-1 0,-2-1,-1-1,-2 0,-2 0,-1-1,-2 0,0-16,-4 35,-1 0,0 0,-2 0,0 0,-1 0,0 1,-2-1,0 1,-2 0,0 0,0 1,-2 0,0 0,-1 1,-1 0,0 1,-1 0,-1 1,0 0,-1 1,-12-9,23 20,-1-1,1 1,-1-1,0 1,1 0,-1 0,0 1,0-1,-1 1,1 0,0 0,0 1,0-1,-1 1,1 0,0 0,0 0,-1 0,1 1,0 0,0 0,-1 0,1 0,0 1,0-1,1 1,-1 0,0 1,1-1,-1 0,1 1,-1 0,1 0,0 0,0 0,1 0,-1 1,1-1,-2 4,-6 18,0 1,2 0,2 0,0 1,1 0,2 0,1 0,1 0,2 18,2 5,2 0,2 0,2 0,3-1,1-1,3 0,2-1,2-1,6 8,-10-23,1-1,2-1,0-1,2-1,1 0,1-2,18 15,-4-17,-24-21</inkml:trace>
  <inkml:trace contextRef="#ctx0" brushRef="#br0" timeOffset="469.86">1124 56,'15'-8,"1"0,0 2,0 0,0 0,1 2,0 0,0 1,0 0,12 1,-28 1,1 0,-1 1,1-1,-1 1,1-1,-1 1,1-1,0 1,-1 0,1 0,0 0,-1 0,1 0,0 0,-1 1,1-1,-1 0,1 1,0-1,-1 1,1 0,-1-1,1 1,-1 0,0 0,1 0,-1 0,0 0,0 0,1 1,-1-1,0 0,0 0,0 1,-1-1,1 1,0-1,0 1,-1-1,1 1,-1 0,0-1,1 1,-1-1,0 1,0 0,0-1,0 1,0 0,0-1,0 1,-1 0,1-1,-1 1,0 0,-6 14,-1-1,-1 0,0-1,-1 0,-1-1,0 0,-1 0,0-1,-13 9,-55 63,79-83,0 1,-1-1,1 1,0-1,0 1,0 0,0 0,0-1,1 1,-1 0,0 0,1 0,0 0,-1 0,1 0,0 0,0 0,0 0,0 0,0 0,0 0,1 0,-1-1,1 1,-1 0,1 0,0 0,0 0,0-1,0 1,0 0,0-1,0 1,0 0,1-1,-1 0,1 1,-1-1,1 0,-1 0,1 0,0 0,0 0,0 0,-1 0,1-1,0 1,0-1,0 1,0-1,1 0,22 4,1-2,-1-1,1-1,0-1,-1-1,1-2,-1 0,0-2,0-1,8-3,14-2,-23 6</inkml:trace>
  <inkml:trace contextRef="#ctx0" brushRef="#br0" timeOffset="803.806">1661 508,'28'5,"25"1,7 0,-1-1,-6-2,-7 0,-7-2,-5-6,-4-1,-2 0,0 1,-2 1,-4 2</inkml:trace>
  <inkml:trace contextRef="#ctx0" brushRef="#br0" timeOffset="1052.463">1661 846,'43'0,"33"-4,14-3,-4 1,-12-3,-13-1,-13 1,-14 3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0 650,'188'-256,"-48"114,-75 71,-64 71,-1-1,0 1,0 0,1-1,-1 1,0 0,1-1,-1 1,1 0,-1 0,0-1,1 1,-1 0,1 0,-1 0,1-1,-1 1,1 0,-1 0,1 0,-1 0,0 0,1 0,-1 0,1 0,-1 0,1 0,-1 0,1 0,-1 1,1-1,-1 0,1 0,-1 0,0 1,1-1,-1 0,1 0,-1 1,0-1,1 0,-1 1,0-1,1 1,-1-1,0 0,0 1,1-1,-1 1,0-1,0 1,0-1,0 0,0 1,1-1,-1 1,0-1,0 1,0 0,-1 38,-1-20,20 78,-17-94,-1-1,1 0,0 0,0 1,0-1,0 0,1 0,-1 0,1 0,-1 0,1 0,0-1,-1 1,1-1,0 1,0-1,0 1,0-1,1 0,-1 0,0 0,0 0,1-1,-1 1,0-1,1 1,-1-1,1 0,-1 0,0 0,1 0,-1 0,1 0,-1-1,1 1,-1-1,0 0,2 0,10-7,0 0,-1-1,0-1,-1 0,0 0,0-1,-1-1,-1 0,0 0,-1-1,8-14,12-12,88-97,-116 135,-1 0,0 0,1 0,-1 0,1 0,-1 0,1 0,-1 1,1-1,0 0,-1 0,1 0,0 1,0-1,0 0,-1 1,1-1,0 1,0-1,0 1,0-1,0 1,0 0,0-1,0 1,0 0,0 0,0 0,0 0,0 0,0 0,0 0,0 0,0 0,0 1,0-1,0 0,0 0,0 1,0-1,0 1,0-1,0 1,0 0,0-1,-1 1,1 0,0-1,0 1,-1 0,1 0,0 0,-1-1,1 1,-1 0,1 1,5 141,-8-93,1-19,-1-17,2 0,-1-1,2 1,0 0,0 0,1 0,1 0,0-1,1 0,6 13,1-8</inkml:trace>
  <inkml:trace contextRef="#ctx0" brushRef="#br0" timeOffset="280.554">142 734,'43'0,"38"-4,16-3,-1 1,-5 1,-10 1,-13 2,-9 1,-10 0,-8 1,-6 1,-5-1,-2 0,-6 0</inkml:trace>
  <inkml:trace contextRef="#ctx0" brushRef="#br0" timeOffset="598.766">564 848,'0'38,"-4"37,-3 10,1-4,1-11,2-13,-4-11,-1-9,2-6,1-3,1-2,2-5</inkml:trace>
  <inkml:trace contextRef="#ctx0" brushRef="#br0" timeOffset="984.386">931 961,'-219'132,"215"-131,1 0,0 0,0 0,0 0,1 1,-1-1,0 1,0 0,1 0,-1 0,1 0,0 0,0 1,-1-1,2 1,-1-1,0 1,0 0,1 0,-1 0,1 0,0 0,0 0,0 0,1 0,-1 0,1 0,-1 0,1 1,0-1,0 0,1 0,-1 1,1-1,-1 0,1 0,0 0,0 0,0 0,1 0,-1 0,1 0,0-1,-1 1,3 2,66 46,-54-41,-1 0,0 1,0 1,-1 0,-1 2,0-1,0 2,40 29,-34-37</inkml:trace>
  <inkml:trace contextRef="#ctx0" brushRef="#br0" timeOffset="2150.611">1130 508,'140'-103,"-138"103,0-1,1 1,-1 0,1 1,-1-1,0 0,1 1,-1-1,0 1,0 0,1 0,-1 0,0 0,0 0,0 0,0 0,0 1,0-1,-1 1,1 0,0-1,-1 1,1 0,-1 0,0 0,1 0,-1 0,0 0,0 0,0 0,-1 1,1-1,-1 0,1 1,-1-1,0 0,1 1,-1-1,0 0,-1 1,1 1,2 5,126 502,-122-476,0 2,1 0,2-1,2 0,1 0,11 22,-23-57,0 0,0-1,1 1,-1 0,0-1,0 1,0 0,0-1,1 1,-1 0,0-1,1 1,-1-1,0 1,1 0,-1-1,1 1,-1-1,1 1,-1-1,1 0,-1 1,1-1,0 1,-1-1,1 0,-1 1,1-1,0 0,-1 0,1 0,0 0,-1 1,1-1,0 0,0 0,-1 0,1 0,0 0,-1-1,1 1,0 0,-1 0,1 0,0-1,-1 1,1 0,0 0,-1-1,1 1,-1-1,1 1,-1-1,1 1,-1-1,1 1,-1-1,1 1,-1-1,0 1,1-1,-1 0,18-44,-16 39,57-225,72-182,-32 144,-95 246,-5 6</inkml:trace>
  <inkml:trace contextRef="#ctx0" brushRef="#br0" timeOffset="4000.397">2032 1045,'-10'29,"-2"19,-1 6,9-6,3-12</inkml:trace>
  <inkml:trace contextRef="#ctx0" brushRef="#br0" timeOffset="4479.49">2286 85,'4'-6,"1"1,0-1,0 1,1 1,-1-1,1 1,0 0,0 0,1 0,-1 1,6-2,-12 5,80-27,-78 26,1 1,-1-1,0 1,1-1,-1 1,1 0,-1 0,1 0,-1 0,0 1,1-1,-1 1,1-1,-1 1,0 0,0 0,1 0,-1 0,0 0,0 0,0 1,0-1,0 1,0-1,-1 1,1 0,0 0,-1 0,0 0,1 0,0 2,-2 0,1 1,-1 0,-1 0,1 0,-1 0,1 0,-1 0,-1 0,1 0,-1-1,0 1,0-1,0 1,-1-1,1 0,-1 0,0 0,0 0,-1 0,1 0,-4 2,-1 4,-12 13,-31 47,50-68,0 0,0 1,0-1,1 0,-1 1,1-1,-1 1,1-1,0 0,0 1,0-1,0 1,0-1,1 1,-1-1,1 0,0 1,0-1,-1 0,1 0,1 1,-1-1,0 0,0 0,1 0,0 0,-1-1,1 1,0 0,0-1,-1 1,2 0,9 4,1 0,-1-1,1 0,0-1,1-1,-1 0,1 0,-1-1,1-1,0-1,0 0,0 0,-1-1,1-1,0-1,-1 0,7-2,34-13,-36 8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306 685,'-25'12,"1"2,1 0,0 2,1 1,0 1,1 0,2 2,0 0,1 1,1 1,0 0,-10 23,23-40,1 0,0 1,0-1,0 1,1-1,-1 1,2 0,-1 0,1 0,-1 0,2 0,-1 0,1 0,0 0,0 0,0 0,1 0,0 0,0 0,1 0,0 0,0 0,0 0,1-1,-1 1,1-1,1 0,-1 0,1 0,0 0,0-1,0 1,1-1,-1 0,1 0,0-1,0 1,3 0,6 0,1-1,0-1,-1 0,1 0,0-2,0 0,0-1,0 0,0-1,-1-1,1 0,-1-1,1-1,-1 0,-1-1,1 0,-1-1,0 0,-1-2,1 1,5-7,21-14,-1-1,-2-2,-1-2,-2-1,-1-2,18-27,-29 34,-1 0,-2-1,-1-1,-2-1,-1 0,-1-1,-2 0,-1-1,-2 0,-1 0,-2-1,-2 0,-1 0,-2 0,-1 0,-3-14,1 34,0 0,-1 0,0 1,-1 0,-1 0,-1 0,0 0,-1 1,-3-4,8 13,-1-1,-1 0,1 1,-1 0,0 0,0 1,0-1,-1 1,1 0,-1 1,0-1,-1 1,1 0,0 1,-1-1,1 1,-1 1,0-1,0 1,0 0,1 1,-6-1,4 4,0-1,0 1,0 1,0-1,1 1,0 1,0-1,0 1,0 0,1 1,0 0,0 0,0 0,1 1,0-1,0 1,0 1,1-1,1 1,-1-1,1 1,-7 17,2 1,1-1,0 1,2 0,1 1,2-1,0 1,1 0,2-1,1 1,5 23,2 6,4-1,1 0,3-1,2 0,3-2,2 0,2-2,2 0,3-2,20 23,-41-56,1-2,0 1,1-1,1-1,0 0,0-1,16 9,-7-16,-16-11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27,'38'0,"32"0,9 0,-4 0,-10 0,-11-5,-11-1,-7-1,-5 2,-8 2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46,'43'0,"34"-5,8-1,-6 0,-10-4,-14 0,-15 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9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1 477,'13'3,"0"-2,0 1,0-2,1 1,-1-2,0 0,0-1,0 0,0 0,0-2,0 0,0 0,-1-1,0-1,0 0,-1 0,1-1,-1-1,-1 0,0 0,0-1,3-3,-12 10,0-1,0 1,1 0,-1-1,1 1,0 0,-1 0,1 0,0 0,0 1,0-1,1 0,-1 1,0 0,1-1,-1 1,0 0,1 0,-1 0,1 1,0-1,-1 1,1-1,0 1,-1 0,1 0,0 0,-1 0,1 1,0-1,-1 1,1-1,-1 1,1 0,-1 0,1 0,-1 0,1 1,-1-1,0 1,2 1,27 113,-6 104,9 52,4-65,-38-208,1 1,-1-1,0 0,1 0,-1 0,0 1,1-1,-1 0,1 1,-1-1,1 0,-1 1,1-1,0 1,-1-1,1 1,0-1,-1 1,1-1,0 1,0 0,-1-1,1 1,0 0,0 0,0-1,0 1,-1 0,1 0,0 0,0 0,0 0,0 0,-1 1,1-1,0 0,0 0,0 0,-1 1,1-1,0 0,0 1,-1-1,1 1,0-1,-1 1,1-1,0 1,-1 0,1-1,-1 1,1-1,-1 1,1 0,-1 0,0-1,1 1,-1 0,0 0,1 0,-1-1,0 1,0 0,0 0,0 0,115-275,30-131,-86 212,-64 136,-5 43</inkml:trace>
  <inkml:trace contextRef="#ctx0" brushRef="#br0" timeOffset="288.194">1016 928,'0'34,"0"15,0 5,-5-7,-1-12</inkml:trace>
  <inkml:trace contextRef="#ctx0" brushRef="#br0" timeOffset="1251.277">1299 223,'69'-28,"-38"14,1 2,1 0,-1 3,2 0,10 1,-42 7,1 0,-1 1,1-1,-1 1,1 0,-1 0,1 0,0 0,-1 1,1-1,-1 1,0-1,1 1,-1 0,1 0,-1 0,0 0,0 0,1 1,-1-1,0 1,0-1,0 1,-1 0,1-1,0 1,-1 0,1 0,-1 1,0-1,1 0,-1 0,0 1,0-1,-1 0,1 1,0-1,-1 1,0-1,1 1,-1 2,-11 227,-17 194,21-338,-3 1,-20 75,19-90,16-172,110-307,-76 265,5 3,58-123,-81 209,-16 36,1 0,1 0,0 1,0 0,1 0,1 0,1 1,0 1,0 0,2-1,-4 10,-1 0,1 0,0 1,0 0,0 0,0 1,0 0,0 0,0 1,0 0,1 1,-1 0,0 0,0 0,0 1,0 0,-1 1,1 0,-1 0,3 2,-2-2,25 6,0-2,1-1,0-2,1-1,-1-1,0-2,0-2,1-1,-1-1,20-7,202-1,-232 13</inkml:trace>
  <inkml:trace contextRef="#ctx0" brushRef="#br0" timeOffset="2137.281">2173 335,'-8'55,"-2"-1,-3 0,-2 0,-17 35,56-138,2 1,2 1,2 2,2 1,2 1,23-21,-57 63,1-1,0 1,0 0,0 0,-1 0,1 0,0 0,0 0,0 1,1-1,-1 0,0 0,0 1,0-1,0 1,1-1,-1 1,0-1,1 1,-1 0,0 0,1-1,-1 1,0 0,1 0,-1 0,0 1,1-1,-1 0,0 0,1 1,-1-1,0 1,0-1,1 1,-1 0,0-1,0 1,0 0,0 0,0 0,0 0,0 0,0 0,0 0,0 0,-1 0,1 0,0 0,-1 0,1 1,0 0,2 8,1-1,-1 1,-1 0,0 0,0 0,-1 0,0 1,-1-1,0 0,-1 2,8 74,-7-85,1 0,-1 1,0-1,1 0,-1 1,1-1,-1 0,1 0,0 0,0 0,-1 0,1 0,0 0,0 0,0 0,0 0,0 0,0 0,0 0,0-1,1 1,-1-1,0 1,0-1,1 1,-1-1,0 1,0-1,1 0,-1 0,0 0,1 0,-1 0,0 0,1 0,-1 0,0 0,1-1,-1 1,0-1,1 1,-1-1,0 1,0-1,0 0,0 1,0-1,0 0,0 0,1-1,53-49,68-111,-123 161,1 1,0-1,-1 0,1 1,0-1,-1 0,1 1,0-1,0 1,0-1,0 1,0-1,-1 1,1 0,0 0,0-1,0 1,0 0,0 0,0 0,0 0,0 0,0 0,0 0,0 0,0 0,0 1,0-1,0 0,0 1,0-1,-1 0,1 1,0-1,0 1,0-1,-1 1,1 0,0-1,0 1,-1 0,1 0,-1-1,1 1,-1 0,1 0,-1 0,1 0,-1 0,0-1,1 1,-1 0,0 0,0 0,0 0,0 1,7 60,-7-60,-1 9,1-1,1 1,0-1,0 0,1 0,1 0,-1 0,2 0,-1 0,1 0,1-1,0 0,0 0,0 0,1-1,1 1,0-2,6 8,1-5</inkml:trace>
  <inkml:trace contextRef="#ctx0" brushRef="#br0" timeOffset="2403.154">2060 844,'44'0,"37"0,15-5,1-1,-7-1,-8 2,-14 2,-14 1,-6 0,-7 2,-5 0,-9 0</inkml:trace>
  <inkml:trace contextRef="#ctx0" brushRef="#br0" timeOffset="2702.099">2484 901,'0'38,"0"22,-5 7,-2-5,1-7,-3-8,-1-8,2-6,-3-7,1-5,-3-5,0-6</inkml:trace>
  <inkml:trace contextRef="#ctx0" brushRef="#br0" timeOffset="2988.707">2851 957,'-297'193,"253"-153,43-39,0-1,0 1,0 0,0-1,0 1,1 0,-1 0,0 0,1 0,-1 0,1 0,-1 0,1 0,-1 0,1 0,-1 0,1 0,0 0,0 0,0 1,0-1,0 0,0 0,0 0,0 0,0 0,0 0,0 1,1-1,-1 0,1 0,-1 0,0 0,1 0,0 0,-1 0,1 0,0 0,-1-1,1 1,0 0,0 0,0-1,1 2,141 34,-134-34,3-1,0 1,0 1,0 0,-1 0,1 1,-1 0,0 1,0 1,0 0,-1 0,1 1,-2 0,1 1,-1 0,0 1,-1 0,1 8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6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1 480,'622'-134,"-585"129,-1 1,1 2,0 2,0 1,5 2,-19 2,-5 1</inkml:trace>
  <inkml:trace contextRef="#ctx0" brushRef="#br0" timeOffset="251.207">255 649,'38'-4,"32"-3,14-4,-2 0,-12 1,-11 3,-12 3,-9 1,-6 2,-4 0,-1 2,-1-1,-5 1</inkml:trace>
  <inkml:trace contextRef="#ctx0" brushRef="#br0" timeOffset="682.335">594 1,'14'15,"1"-1,1 0,0-1,0-1,2 0,-1-1,1-1,1-1,3 1,-9-4,288 109,-295-114,-1 1,1-1,-1 1,0 0,1 1,-1-1,0 1,0 0,-1 0,1 1,-1-1,1 1,-1 0,0 0,-1 1,1-1,-1 1,0-1,0 1,0 0,-1 0,1 1,-1-1,-1 0,1 1,-1-1,0 1,0 0,0-1,-1 1,0 0,0-1,0 1,-1 0,0-1,0 1,0 0,-1 0,-8 12,-1-1,0 0,-1 0,0-2,-2 1,0-1,0-1,-1-1,-13 9,6-4,-263 186,235-155,32-26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2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80,'370'-29,"-201"18,-34-11,-123 9,-17 8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5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59,'44'-5,"32"-6,9-2,0 2,-11 3,-12 2,-12 3,-5 1,-6 7,-4 1,-3 1,-8-1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1.2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1 537,'38'0,"32"-4,9-3,-4 1,-10 2,-12-5,-9 1,-8 0,-5 3,-3 1,-2-3,-4 0</inkml:trace>
  <inkml:trace contextRef="#ctx0" brushRef="#br0" timeOffset="285.484">848 1,'-6'202,"-15"97,-8-89,0-44,11-108,18-53,2-3</inkml:trace>
  <inkml:trace contextRef="#ctx0" brushRef="#br0" timeOffset="617.628">1271 227,'-371'273,"362"-266,-2 1,0 0,0 0,1 2,1-1,-1 1,2 0,-1 1,-3 7,11-16,0 0,0 0,0 0,0 0,1 0,-1 0,1 0,0 0,-1 0,1 0,0 0,0 0,0 0,1 0,-1 0,0 0,1 0,-1 0,1 0,0 0,0 0,-1-1,1 1,1 0,-1 0,0-1,0 1,0-1,1 1,-1-1,1 1,-1-1,1 0,0 0,66 36,-56-32,-1 0,10 2,-1 2,0 1,-1 0,0 1,0 1,-2 1,1 1,-1 0,-3 2</inkml:trace>
  <inkml:trace contextRef="#ctx0" brushRef="#br0" timeOffset="818.141">1355 622,'-9'38,"-4"32,1 9,7-9,4-11,8-16,2-16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9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 1,'-36'415,"-2"1,17-296,20-95,4-23</inkml:trace>
  <inkml:trace contextRef="#ctx0" brushRef="#br0" timeOffset="334.169">605 143,'-482'400,"465"-385,10-10,1-1,0 1,0 0,0 1,1-1,0 1,0 0,0 1,1-1,0 1,0 0,1 0,0 0,0 0,0 1,5-6,-1 1,1-1,-1 1,1-1,0 0,0 0,0 0,1 0,-1 0,0 0,1-1,-1 1,1-1,-1 1,1-1,0 0,-1 0,1 0,0-1,0 1,0-1,0 1,0-1,0 0,0 0,-1 0,1-1,0 1,0-1,0 1,0-1,0 0,5 0,266 4,-254-1,-15-2,1 0,0 0,-1 0,1 0,0 1,-1 0,1 0,-1 1,1-1,-1 1,1 0,-1 1,0-1,0 1,0 0,-1 0,1 1,-1-1,0 1,0 0,0 0,0 1,-1-1,1 1,-1 0,0 0,1 3,-1 16,-1-2</inkml:trace>
  <inkml:trace contextRef="#ctx0" brushRef="#br0" timeOffset="735.945">746 707,'39'-1,"-22"0,0 0,0 1,0 0,0 2,0 0,0 0,0 2,-1 0,0 1,0 1,11 5,-25-10,-1-1,1 1,-1 0,1 0,-1 0,0 0,0 0,1 0,-1 0,0 0,0 0,0 0,0 1,0-1,0 0,-1 1,1-1,0 1,-1-1,1 1,-1-1,1 1,-1 0,0-1,0 1,0-1,0 1,0 0,0-1,0 1,0-1,-1 1,1 0,0-1,-1 1,0-1,1 1,-1-1,0 0,0 1,-49 48,38-41,-168 147,179-156,-1 1,1 0,0 0,0 0,0 0,0 0,0 0,0 0,0 0,1 0,-1 1,0-1,1 0,-1 0,1 1,-1-1,1 0,-1 1,1-1,0 1,0-1,0 0,0 1,0-1,0 1,0-1,0 0,0 1,1-1,-1 1,0-1,1 0,0 1,-1-1,1 0,0 0,-1 1,1-1,0 0,0 0,0 0,0 0,0 0,0 0,0 0,1-1,-1 1,0 0,0-1,1 1,-1 0,0-1,1 0,-1 1,0-1,1 0,-1 0,1 0,-1 0,1 0,-1 0,0 0,1 0,-1 0,1-1,17-1,0-2,0 0,-1 0,0-2,0-1,0 0,-1-1,0-1,0 0,1-3,1-2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2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1 311,'7'-4,"0"0,1 0,-1 1,1 0,0 0,0 1,0 0,1 0,-1 1,0 0,1 1,-1 0,0 0,4 1,3-2,244-15,-62 3,-173 14</inkml:trace>
  <inkml:trace contextRef="#ctx0" brushRef="#br0" timeOffset="270.575">57 566,'39'0,"36"-5,10-2,-4 1,-11 1,-13 2,-11 0,-9 2,-10 1</inkml:trace>
  <inkml:trace contextRef="#ctx0" brushRef="#br0" timeOffset="855.046">227 0,'-1'3,"1"0,0 0,-1-1,1 1,0 0,0-1,1 1,-1 0,1-1,-1 1,1 0,0-1,0 1,0-1,0 1,0-1,1 1,-1-1,1 0,0 0,-1 0,1 0,0 0,0 0,0 0,0-1,1 1,-1-1,0 1,3 0,216 129,8 44,-226-174,0 1,0 0,0 0,0 0,-1 1,1-1,-1 0,1 1,-1 0,0 0,0 0,-1-1,1 2,0-1,-1 0,0 0,1 0,-2 1,1-1,0 1,0-1,-1 0,0 1,0-1,0 1,0-1,0 1,-1-1,0 1,1-1,-1 0,-1 1,1-1,0 0,-1 0,1 0,-1 0,0 0,0 0,0 0,-1-1,1 1,-1-1,1 1,-1-1,0 0,-220 186,45-61,120-79,43-35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18,'204'-16,"-201"16,-1-1,1 1,-1 0,1 0,-1 0,1 0,-1 0,1 0,-1 1,1-1,-1 1,1 0,-1 0,0 0,1 0,-1 0,0 0,0 0,0 1,0-1,0 1,0 0,0 0,0-1,-1 1,1 0,-1 0,1 0,-1 1,0-1,0 0,0 1,0-1,0 0,0 1,-1-1,1 1,-1-1,0 1,0-1,0 1,0-1,0 1,0-1,-1 1,-7 10,0 0,-1-1,0 0,-1-1,-1 1,1-2,-2 0,0 0,0-1,-5 3,-15 12,30-23,-68 69,68-69,1 1,-1-1,1 1,0 0,-1 0,1 0,0 0,0 0,0 0,0 0,1 0,-1 0,0 0,1 0,0 0,-1 1,1-1,0 0,0 0,0 0,1 1,-1-1,0 0,1 0,0 0,-1 0,1 0,0 0,0 0,0 0,0 0,0 0,1 0,-1 0,0-1,1 1,0-1,-1 1,1-1,2 2,3 0,1 0,0 0,0 0,0-1,0 0,1-1,-1 0,1 0,-1-1,0 0,1-1,-1 1,1-2,-1 1,0-1,0 0,7-4,26-2,124-33,-147 33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25,'192'-22,"-190"21,-1 1,1 0,0-1,-1 1,1 0,0-1,-1 1,1 0,0 0,-1 1,1-1,0 0,-1 0,1 1,0-1,-1 1,1-1,-1 1,1 0,-1 0,1 0,-1 0,0 0,1 0,-1 0,0 0,0 0,0 1,1-1,-2 0,1 1,0-1,0 1,0-1,-1 1,1-1,0 1,-1 0,0-1,1 1,-1 0,0-1,0 1,0 0,-119 209,118-207,1 1,-1-1,1 1,1-1,-1 1,1-1,-1 1,1-1,1 0,-1 1,1-1,-1 0,1 0,0 0,0 0,1 0,0 0,-1-1,1 1,0-1,0 0,1 0,-1 0,1 0,-1-1,1 1,0-1,0 0,0 0,0 0,1-1,-1 1,0-1,1 0,-1 0,1-1,-1 1,1-1,-1 0,1 0,-1-1,1 1,2-2,17 1,0-1,0 0,0-2,-1-1,1-1,-1-1,12-7,-10 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6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0,'2'43,"3"0,1-1,3 0,10 30,14 76,-9 78,-20-208,0 0,-1 1,-1-1,-1 1,0 0,-2 0,0-1,-1 1,0-1,-2 1,0-1,-2 0,0 0,0-1,-2 0,-2 3,10-19,0-1,0 1,0 0,-1-1,1 1,0-1,-1 1,1-1,0 1,-1 0,1-1,-1 0,1 1,-1-1,1 1,-1-1,1 1,-1-1,1 0,-1 1,0-1,1 0,-1 0,1 0,-1 1,0-1,1 0,-1 0,0 0,1 0,-1 0,0 0,1 0,-1 0,0 0,1-1,-1 1,0 0,1 0,-1 0,1-1,-1 1,0 0,1-1,-1 1,1-1,-1 1,1 0,-1-1,1 1,-1-1,1 0,0 1,-1-1,1 1,0-1,-1 1,1-1,0 0,-5-13</inkml:trace>
  <inkml:trace contextRef="#ctx0" brushRef="#br0" timeOffset="1014.38">396 113,'-227'201,"213"-187,9-10,-1 1,1 0,0 0,1 0,-1 1,1 0,0 0,0 0,1 0,0 0,0 1,0 1,5-4,-1 1,1-1,0 0,1 0,-1 1,1-1,0-1,0 1,0 0,0-1,1 1,-1-1,1 0,0 0,0-1,0 1,0-1,0 0,1 0,1 1,-2-1,15 8,-1 0,-1 1,0 1,0 1,-1 0,-1 2,0-1,-1 2,-1 0,0 0,-1 1,-1 1,6 13,15 48,-22-54,-3-20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3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60,'88'-22,"39"3,-91 12,-1 2,1 2,0 0,-1 3,14 2,-20-2,-17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28,'48'-4,"20"-3,4 1,-5 1,-10 2,-10 1,-8 5,-10 3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6.7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1,'-1'0,"0"1,0 0,0-1,0 1,0 0,0 0,1-1,-1 1,0 0,0 0,1 0,-1 0,0 0,1 0,-1 0,1 0,-1 0,1 1,0-1,-1 0,1 0,0 0,0 0,0 1,0-1,0 0,0 0,0 0,0 1,0-1,1 0,-1 0,0 0,1 0,-1 1,1-1,0 0,-1 0,1 0,0 0,-1 0,1-1,0 2,1 7,3 108,-4 0,-6 0,-5 5,3-28,0 214,6-303,1 0,-1 0,1 0,0 0,0 0,1-1,-1 1,1 0,0 0,0 0,1-1,-1 1,1-1,0 1,0-1,1 0,-1 1,1-1,0-1,0 1,0 0,1-1,-1 1,1-1,0 0,0 0,0-1,0 1,0-1,1 0,-1 0,1 0,-1-1,1 1,0-1,0 0,-1-1,1 1,5-1,3-5,0-2,0 1,0-2,-1 0,0 0,-1-1,0 0,0-1,-1-1,-1 1,1-1,-2-1,1 0,-2 0,0-1,4-7,11-16,-18 32,45-68,-3-1,-3-3,14-40,-2-55,-57 323,2-132,13 201,-11-208,1 0,0-1,1 1,0-1,1 0,0 0,1 0,1-1,0 0,0 0,1 0,0-1,1 0,0-1,8 6,-11-11,0 1,1-1,0-1,0 0,0 1,0-2,0 1,0-1,1-1,-1 1,1-1,0 0,-1-1,1 0,0 0,-1 0,1-1,-1-1,1 1,-1-1,1 0,-1-1,0 0,0 0,0 0,0-1,-1 0,4-3,15-10,-1-1,-1-1,-1-1,-1-1,-1-1,14-19,-5 3,-1-1,-2-2,-2 0,-2-2,-2-1,-1 0,-3-1,-2-1,-1 0,-3-1,-1-1,1-37,-21-12,5 89,0 8</inkml:trace>
  <inkml:trace contextRef="#ctx0" brushRef="#br0" timeOffset="700.878">652 1187,'-5'24,"-6"22,-1 8,1 0,2-4,4-7,1-5,3-4,0-4,-3-2,-3 0,2-1,0 0,7-5,3-10,0-8</inkml:trace>
  <inkml:trace contextRef="#ctx0" brushRef="#br0" timeOffset="1368.52">934 1441,'273'-5,"-274"4,0 1,1-1,-1 1,0-1,0 1,0-1,1 1,-1-1,0 0,0 1,1-1,-1 0,1 0,-1 0,1 1,-1-1,1 0,-1 0,1 0,0 0,0 0,-1 0,1 0,0 0,0 0,0 0,0 0,0 0,0 0,0 0,0 0,0 0,1 0,-1 1,0-1,1 0,-1 0,1 0,-1 0,1 0,-1 1,1-1,-1 0,1 0,0 1,-1-1,1 0,0 1,0-1,0 1,-1-1,1 1,0-1,0 1,0 0,0-1,0 1,0 0,0 0,0-1,0 1,0 0,0 0,0 0,0 0,0 1,0-1,-7-5,-1 0,0 1,0 0,0 0,-1 1,1 0,-1 0,0 1,0 0,0 0,0 1,0 0,0 0,0 1,-3 0,10 1,0 1,0-1,0 1,0-1,0 0,0 1,0 0,0-1,0 1,1-1,-1 1,1 0,0 0,-1-1,1 1,0 0,0 0,0-1,0 1,0 0,0 0,1-1,-1 1,0 0,1 0,0-1,-1 1,1-1,0 2,1 6,3 16,-1-1,-1 0,-1 1,-2 0,0-1,-2 1,0-1,-6 25,1-15,34-57,110-134,-81 97,-43 43</inkml:trace>
  <inkml:trace contextRef="#ctx0" brushRef="#br0" timeOffset="1782.817">1555 1271,'10'-2,"-3"0,0 0,0 0,0 0,0 1,0 0,0 1,0-1,0 1,0 1,0-1,0 1,0 1,0-1,0 1,0 0,-1 1,1-1,-1 1,1 1,-5-1,-1 1,1-1,-1 1,0-1,0 1,0 0,0-1,-1 1,1 0,-1 0,0-1,0 1,-1 0,1 0,-1-1,1 1,-1 0,-1-1,1 1,0-1,-1 1,0-1,1 0,-1 0,-1 1,1-1,0-1,-1 1,1 0,-1 0,-3 5,-117 155,121-162,1 1,-1-1,1 0,0 1,-1 0,1-1,0 1,0 0,0 0,0-1,0 1,1 0,-1 0,1 0,-1 0,1 0,0 0,-1 0,1 0,0 0,0 0,1 0,-1 0,0 0,1 0,-1 0,1 0,0 0,-1 0,1 0,0 0,0-1,0 1,0 0,1-1,-1 1,0-1,1 1,-1-1,1 0,0 1,-1-1,1 0,0 0,-1 0,1 0,0-1,0 1,0 0,0-1,0 1,1-1,12 1,1-2,-1 1,0-2,1 0,-1-1,0-1,0 0,-1-1,1 0,-1-1,0-1,-1 0,0-1,0-1,11-9,-8 8,7-6,-4 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38,'13'-4,"8"-4,1 2,0 0,0 2,0 0,0 1,1 2,0 0,-1 1,4 2,-24-2,-1-1,0 1,0 0,0 0,1 0,-1 1,0-1,0 0,1 0,-1 1,0-1,0 1,0-1,0 1,0-1,1 1,-1 0,0-1,0 1,-1 0,1 0,0 0,0 0,0 0,0 0,-1 0,1 0,-1 0,1 0,-1 0,1 0,-1 0,1 1,-1-1,0 0,0 0,0 1,1-1,-1 0,0 0,-1 1,1-1,0 0,0 0,0 0,-1 1,1-1,-1 0,1 0,-1 0,1 0,-1 0,0 0,1 0,-1 0,0 0,-51 54,48-52,-117 91,76-40,44-52,1-1,-1 0,0 1,0-1,1 1,-1-1,1 1,-1-1,1 1,-1-1,1 1,0-1,0 1,0 0,0-1,0 1,0-1,1 1,-1 0,0-1,1 1,-1-1,1 1,0-1,-1 1,1-1,0 0,0 1,0-1,0 0,0 0,0 1,0-1,0 0,1 0,-1 0,0 0,1-1,-1 1,0 0,2 0,11 2,1 0,0-1,0 0,0-1,1-1,-1 0,0-1,0-1,0 0,0-1,-1-1,1 0,6-4,-12 6,59-23,-49 19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6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1 567,'149'-322,"-84"220,-47 128,-5 28,-13-45,1-1,1 0,0 0,0 0,0 0,1 0,0 0,1 0,-1-1,2 0,-1 0,1 0,0 0,0-1,4 4,-7-9,1 1,0-1,0 1,0-1,0 0,0 0,0 0,0-1,0 1,0-1,0 0,1 1,-1-2,0 1,0 0,0 0,0-1,0 0,0 0,0 1,0-2,0 1,0 0,0-1,0 1,-1-1,1 0,-1 0,1 0,1-1,65-72,97-178,-166 252,1 1,-1-1,0 1,0-1,0 1,0 0,1-1,-1 1,0-1,1 1,-1 0,0-1,0 1,1 0,-1-1,1 1,-1 0,0 0,1-1,-1 1,1 0,-1 0,0 0,1-1,-1 1,1 0,-1 0,1 0,-1 0,1 0,-1 0,1 0,-1 0,0 0,1 0,-1 0,1 0,-1 1,1-1,-1 0,1 0,-1 0,0 1,1-1,-1 0,0 0,1 1,-1-1,1 0,-1 1,0-1,0 0,1 1,-1-1,0 1,0-1,1 0,-1 1,0-1,0 1,0-1,0 1,0-1,0 1,0-1,0 1,3 36,-3-32,-1 49,-1-39,1 0,0 1,1-1,0 0,1 1,1-1,1 0,0 0,1 0,0 0,1-1,1 0,1 0,0 0,0-1,8 10,3-5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7 353,'-5'81,"4"-1,2 0,5 1,3-2,10 37,4-32,-23-83,0 0,0-1,0 1,1-1,-1 1,0 0,0-1,0 1,0 0,1-1,-1 1,0-1,0 1,1-1,-1 1,1-1,-1 1,0-1,1 1,-1-1,1 1,-1-1,1 0,-1 1,1-1,-1 0,1 1,0-1,-1 0,1 0,-1 0,1 1,0-1,-1 0,1 0,-1 0,1 0,0 0,-1 0,1 0,0 0,-1 0,1-1,-1 1,1 0,0 0,-1-1,1 1,-1 0,1 0,-1-1,1 1,-1-1,1 1,-1 0,1-1,-1 1,0-1,1 1,-1-1,1 1,-1-1,0 0,0 1,1-1,-1 1,0-1,0 0,22-42,-22 42,31-75,10-30,5 3,54-89,-68 132,-22 36</inkml:trace>
  <inkml:trace contextRef="#ctx0" brushRef="#br0" timeOffset="255.432">516 861,'-5'34,"-2"10</inkml:trace>
  <inkml:trace contextRef="#ctx0" brushRef="#br0" timeOffset="593.665">741 98,'53'-21,"1"1,1 3,1 3,9 0,-61 13,6-2,-1 1,2 0,-1 1,0 0,0 0,0 1,0 0,1 1,-1 0,0 0,0 1,0 1,2 1,-11-3,1 1,-1 0,0-1,-1 1,1 0,0 0,0 0,-1 0,1-1,-1 1,0 0,1 0,-1 0,0 0,0 0,0 0,-1 0,1 0,0 0,-1 0,1 0,-1 0,0 0,1-1,-1 1,0 0,0 0,0-1,-1 1,1-1,0 1,0-1,-1 1,1-1,-1 0,1 0,-1 1,0-1,0 0,1-1,-1 1,0 0,0 0,0-1,-53 45,29-26,1 2,1 0,0 2,2 1,-5 7,26-30,-1 0,1 1,-1-1,1 1,0 0,0-1,-1 1,1 0,0 0,1 0,-1 0,0 0,0 0,1 0,-1 0,1 0,0 0,0 0,-1 0,1 0,1 0,-1 0,0 0,0 0,1 0,-1 0,1 0,0 0,-1 0,1 0,0 0,0 0,0-1,1 1,-1 0,0-1,1 1,-1-1,1 1,-1-1,1 0,0 1,-1-1,1 0,0 0,0 0,0-1,0 1,0 0,2 0,166 27,-144-26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0,'0'5,"0"11,0 8,0 4,0 3,0 0,0 1,0-2,0 0,0-1,0 0,0-1,0 1,0-1,0 0,0 0,5-5,2-6</inkml:trace>
  <inkml:trace contextRef="#ctx0" brushRef="#br0" timeOffset="245.147">395 537,'43'-10,"34"-2,8-1,-1-1,-9 1,-13 2,-12 4,-15 7,-8 5,-10 0</inkml:trace>
  <inkml:trace contextRef="#ctx0" brushRef="#br0" timeOffset="55328.512">311 142,'-29'0,"-14"0,-5 0,1 0,4 0,4 0,5 0,7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1,'18'30,"-12"5,-1 0,-2 1,-1-1,-2 1,-3 21,1 19,-9 92,4-143</inkml:trace>
  <inkml:trace contextRef="#ctx0" brushRef="#br0" timeOffset="264.47">296 565,'44'-5,"23"-6,10-1,-3 1,-10 2,-10-1,-10 0,-8 2,-5 3,-3 2,-1 6,-6 3</inkml:trace>
  <inkml:trace contextRef="#ctx0" brushRef="#br0" timeOffset="3648.995">269 227,'-5'0,"-6"0,-7 0,-4 0,-4 0,-2 0,-1 4,0 3,-1-1,1-1,5-7,6-2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8:42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364 579,'0'0,"1"-1,0 0,-1 1,1-1,-1 0,1 0,-1 1,0-1,1 0,-1 0,0 0,0 0,1 1,-1-1,0 0,0 0,0 0,0 0,0 0,0 0,0 0,0 1,-1-1,1 0,0 0,0 0,-1 0,1 1,0-1,-1 0,1 0,-1 1,1-1,-1 0,0 1,1-1,-1 0,0 1,1-1,-1 1,0-1,1 1,-1-1,0 1,0 0,0-1,0 1,1 0,-1 0,0 0,0 0,0-1,0 1,0 0,0 0,1 1,-1-1,0 0,0 0,0 0,0 1,-57 11,22 5,1 2,1 1,1 1,-28 25,53-40,0 2,0-1,0 1,1 0,0 0,0 1,1 0,1 0,-1 0,-2 9,7-15,-1-1,1 1,0 0,0 0,1 0,-1 0,1 0,-1 0,1 0,0 0,0 0,1 0,-1 0,0 0,1 0,0 0,0 0,0 0,0-1,0 1,0 0,1 0,-1-1,1 1,0-1,0 0,0 1,0-1,0 0,0 0,1 0,-1 0,1-1,-1 1,1-1,0 1,0-1,-1 0,3 0,9 2,1-1,0-1,-1 0,1-1,-1 0,1-1,0-1,-1-1,0 0,0 0,0-1,0-1,0-1,-1 0,0-1,0 0,-1 0,0-2,0 0,-1 0,0-1,7-8,12-11,-2-1,-1-2,-1 0,-2-2,-1-1,-2 0,-1-2,-2-1,-2 0,11-40,-16 47,-1-1,-2-1,-1 0,-2 0,-1 0,0-29,-4 59,1-1,-1 0,0 0,0 1,0-1,-1 0,1 0,-1 1,0-1,0 0,0 1,-1-1,1 1,-1 0,0-1,0 1,0 0,0 0,0 0,-1 0,1 0,-1 1,0-1,0 1,0 0,0 0,0 0,-1 0,1 0,0 1,-1-1,0 1,1 0,-1 0,0 1,1-1,-1 1,0-1,0 1,1 0,-1 1,0-1,0 1,1-1,-1 1,-2 1,-10 8,0 0,0 1,1 0,0 2,1-1,0 2,1 0,1 1,0 0,-3 7,-1 1,0 0,2 1,1 1,1 0,1 1,1 0,1 1,2 0,0 0,1 11,6-18,2-1,0 0,1 0,1 0,1 0,1 0,1-1,0 0,1 0,1-1,0 0,2-1,0 0,0 0,2-1,0-1,0 0,7 4,157 110,-160-111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0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1 395,'184'-42,"-77"24,1 5,1 5,52 4,-9 5,-128-1</inkml:trace>
  <inkml:trace contextRef="#ctx0" brushRef="#br0" timeOffset="316.472">1 622,'246'-24,"83"-10,-54 5,-251 29</inkml:trace>
  <inkml:trace contextRef="#ctx0" brushRef="#br0" timeOffset="903.219">481 1,'-1'1,"0"0,0 0,0 1,0-1,0 0,0 0,0 1,1-1,-1 1,1-1,-1 1,1-1,0 1,-1-1,1 1,0-1,0 1,0-1,0 1,0 0,1-1,-1 1,0-1,1 1,-1-1,1 0,-1 1,1-1,0 1,0-1,-1 0,1 1,0-1,0 0,0 0,0 0,1 0,-1 0,0 0,0 0,1 0,-1 0,0-1,1 1,66 34,16-6,-51-19,0 1,0 2,-1 1,-1 2,1 2,-14-7,-1-2,0 2,-1 0,0 1,0 1,-1 1,-1 0,-1 0,3 5,-15-16,-1-1,1 1,-1 0,0-1,0 1,0 0,0 0,-1-1,1 1,-1 0,0-1,1 1,-1 0,0-1,-1 1,1-1,0 0,-1 1,1-1,-1 0,0 0,0 0,1 0,-1 0,-1 0,1-1,0 1,0-1,-1 1,1-1,-1 0,1 0,-1 0,1 0,-1 0,0-1,-1 1,-13 9,-487 340,501-349,1 0,-1 0,1 0,-1 0,1 1,0-1,0 1,-1 0,1-1,0 1,1 0,-1 0,0 0,0 0,1 1,0-1,-1 0,1 1,0-1,0 1,0-1,0 1,1 0,-1-1,1 1,-1 0,1-1,0 1,0 0,0-1,1 1,-1 0,1 2,9 10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3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418 649,'-11'-3,"-1"1,1 0,-1 1,0 1,1-1,-1 2,0 0,1 0,-1 1,1 0,-1 1,1 1,0 0,0 0,1 1,-1 0,1 1,0 0,0 0,1 1,0 1,0 0,1 0,-7 9,-6 9,2 2,1 0,1 1,2 1,0 1,3 0,0 0,-1 13,12-38,0 0,0 0,1 0,0 1,1-1,-1 0,1 0,0 0,1 0,-1 0,1 0,0 0,1 0,-1-1,1 1,0-1,1 0,-1 0,1 0,0 0,0-1,1 1,-1-1,1 0,0 0,0-1,1 0,-1 0,0 0,1 0,0-1,0 0,0 0,0 0,0-1,0 0,0 0,3-1,8 2,0-1,0 0,0-1,0-2,0 1,0-2,-1 0,1-1,-1-1,0 0,0-1,-1-1,1 0,-1-1,-1-1,0-1,2-1,14-13,-2 0,-1-2,0 0,-2-2,-2-1,0-1,4-10,-7 7,0 0,-2-1,-2-1,-1 0,-2-1,-1-1,-2 0,-2 0,-1-1,-2 0,0-16,-4 35,-1 0,0 0,-2 0,0 0,-1 0,0 1,-2-1,0 1,-2 0,0 0,0 1,-2 0,0 0,-1 1,-1 0,0 1,-1 0,-1 1,0 0,-1 1,-12-9,23 20,-1-1,1 1,-1-1,0 1,1 0,-1 0,0 1,0-1,-1 1,1 0,0 0,0 1,0-1,-1 1,1 0,0 0,0 0,-1 0,1 1,0 0,0 0,-1 0,1 0,0 1,0-1,1 1,-1 0,0 1,1-1,-1 0,1 1,-1 0,1 0,0 0,0 0,1 0,-1 1,1-1,-2 4,-6 18,0 1,2 0,2 0,0 1,1 0,2 0,1 0,1 0,2 18,2 5,2 0,2 0,2 0,3-1,1-1,3 0,2-1,2-1,6 8,-10-23,1-1,2-1,0-1,2-1,1 0,1-2,18 15,-4-17,-24-21</inkml:trace>
  <inkml:trace contextRef="#ctx0" brushRef="#br0" timeOffset="469.86">1124 56,'15'-8,"1"0,0 2,0 0,0 0,1 2,0 0,0 1,0 0,12 1,-28 1,1 0,-1 1,1-1,-1 1,1-1,-1 1,1-1,0 1,-1 0,1 0,0 0,-1 0,1 0,0 0,-1 1,1-1,-1 0,1 1,0-1,-1 1,1 0,-1-1,1 1,-1 0,0 0,1 0,-1 0,0 0,0 0,1 1,-1-1,0 0,0 0,0 1,-1-1,1 1,0-1,0 1,-1-1,1 1,-1 0,0-1,1 1,-1-1,0 1,0 0,0-1,0 1,0 0,0-1,0 1,-1 0,1-1,-1 1,0 0,-6 14,-1-1,-1 0,0-1,-1 0,-1-1,0 0,-1 0,0-1,-13 9,-55 63,79-83,0 1,-1-1,1 1,0-1,0 1,0 0,0 0,0-1,1 1,-1 0,0 0,1 0,0 0,-1 0,1 0,0 0,0 0,0 0,0 0,0 0,0 0,1 0,-1-1,1 1,-1 0,1 0,0 0,0 0,0-1,0 1,0 0,0-1,0 1,0 0,1-1,-1 0,1 1,-1-1,1 0,-1 0,1 0,0 0,0 0,0 0,-1 0,1-1,0 1,0-1,0 1,0-1,1 0,22 4,1-2,-1-1,1-1,0-1,-1-1,1-2,-1 0,0-2,0-1,8-3,14-2,-23 6</inkml:trace>
  <inkml:trace contextRef="#ctx0" brushRef="#br0" timeOffset="803.806">1661 508,'28'5,"25"1,7 0,-1-1,-6-2,-7 0,-7-2,-5-6,-4-1,-2 0,0 1,-2 1,-4 2</inkml:trace>
  <inkml:trace contextRef="#ctx0" brushRef="#br0" timeOffset="1052.463">1661 846,'43'0,"33"-4,14-3,-4 1,-12-3,-13-1,-13 1,-14 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0 650,'188'-256,"-48"114,-75 71,-64 71,-1-1,0 1,0 0,1-1,-1 1,0 0,1-1,-1 1,1 0,-1 0,0-1,1 1,-1 0,1 0,-1 0,1-1,-1 1,1 0,-1 0,1 0,-1 0,0 0,1 0,-1 0,1 0,-1 0,1 0,-1 0,1 0,-1 1,1-1,-1 0,1 0,-1 0,0 1,1-1,-1 0,1 0,-1 1,0-1,1 0,-1 1,0-1,1 1,-1-1,0 0,0 1,1-1,-1 1,0-1,0 1,0-1,0 0,0 1,1-1,-1 1,0-1,0 1,0 0,-1 38,-1-20,20 78,-17-94,-1-1,1 0,0 0,0 1,0-1,0 0,1 0,-1 0,1 0,-1 0,1 0,0-1,-1 1,1-1,0 1,0-1,0 1,0-1,1 0,-1 0,0 0,0 0,1-1,-1 1,0-1,1 1,-1-1,1 0,-1 0,0 0,1 0,-1 0,1 0,-1-1,1 1,-1-1,0 0,2 0,10-7,0 0,-1-1,0-1,-1 0,0 0,0-1,-1-1,-1 0,0 0,-1-1,8-14,12-12,88-97,-116 135,-1 0,0 0,1 0,-1 0,1 0,-1 0,1 0,-1 1,1-1,0 0,-1 0,1 0,0 1,0-1,0 0,-1 1,1-1,0 1,0-1,0 1,0-1,0 1,0 0,0-1,0 1,0 0,0 0,0 0,0 0,0 0,0 0,0 0,0 0,0 0,0 1,0-1,0 0,0 0,0 1,0-1,0 1,0-1,0 1,0 0,0-1,-1 1,1 0,0-1,0 1,-1 0,1 0,0 0,-1-1,1 1,-1 0,1 1,5 141,-8-93,1-19,-1-17,2 0,-1-1,2 1,0 0,0 0,1 0,1 0,0-1,1 0,6 13,1-8</inkml:trace>
  <inkml:trace contextRef="#ctx0" brushRef="#br0" timeOffset="280.554">142 734,'43'0,"38"-4,16-3,-1 1,-5 1,-10 1,-13 2,-9 1,-10 0,-8 1,-6 1,-5-1,-2 0,-6 0</inkml:trace>
  <inkml:trace contextRef="#ctx0" brushRef="#br0" timeOffset="598.766">564 848,'0'38,"-4"37,-3 10,1-4,1-11,2-13,-4-11,-1-9,2-6,1-3,1-2,2-5</inkml:trace>
  <inkml:trace contextRef="#ctx0" brushRef="#br0" timeOffset="984.386">931 961,'-219'132,"215"-131,1 0,0 0,0 0,0 0,1 1,-1-1,0 1,0 0,1 0,-1 0,1 0,0 0,0 1,-1-1,2 1,-1-1,0 1,0 0,1 0,-1 0,1 0,0 0,0 0,0 0,1 0,-1 0,1 0,-1 0,1 1,0-1,0 0,1 0,-1 1,1-1,-1 0,1 0,0 0,0 0,0 0,1 0,-1 0,1 0,0-1,-1 1,3 2,66 46,-54-41,-1 0,0 1,0 1,-1 0,-1 2,0-1,0 2,40 29,-34-37</inkml:trace>
  <inkml:trace contextRef="#ctx0" brushRef="#br0" timeOffset="2150.611">1130 508,'140'-103,"-138"103,0-1,1 1,-1 0,1 1,-1-1,0 0,1 1,-1-1,0 1,0 0,1 0,-1 0,0 0,0 0,0 0,0 0,0 1,0-1,-1 1,1 0,0-1,-1 1,1 0,-1 0,0 0,1 0,-1 0,0 0,0 0,0 0,-1 1,1-1,-1 0,1 1,-1-1,0 0,1 1,-1-1,0 0,-1 1,1 1,2 5,126 502,-122-476,0 2,1 0,2-1,2 0,1 0,11 22,-23-57,0 0,0-1,1 1,-1 0,0-1,0 1,0 0,0-1,1 1,-1 0,0-1,1 1,-1-1,0 1,1 0,-1-1,1 1,-1-1,1 1,-1-1,1 0,-1 1,1-1,0 1,-1-1,1 0,-1 1,1-1,0 0,-1 0,1 0,0 0,-1 1,1-1,0 0,0 0,-1 0,1 0,0 0,-1-1,1 1,0 0,-1 0,1 0,0-1,-1 1,1 0,0 0,-1-1,1 1,-1-1,1 1,-1-1,1 1,-1-1,1 1,-1-1,1 1,-1-1,0 1,1-1,-1 0,18-44,-16 39,57-225,72-182,-32 144,-95 246,-5 6</inkml:trace>
  <inkml:trace contextRef="#ctx0" brushRef="#br0" timeOffset="4000.397">2032 1045,'-10'29,"-2"19,-1 6,9-6,3-12</inkml:trace>
  <inkml:trace contextRef="#ctx0" brushRef="#br0" timeOffset="4479.49">2286 85,'4'-6,"1"1,0-1,0 1,1 1,-1-1,1 1,0 0,0 0,1 0,-1 1,6-2,-12 5,80-27,-78 26,1 1,-1-1,0 1,1-1,-1 1,1 0,-1 0,1 0,-1 0,0 1,1-1,-1 1,1-1,-1 1,0 0,0 0,1 0,-1 0,0 0,0 0,0 1,0-1,0 1,0-1,-1 1,1 0,0 0,-1 0,0 0,1 0,0 2,-2 0,1 1,-1 0,-1 0,1 0,-1 0,1 0,-1 0,-1 0,1 0,-1-1,0 1,0-1,0 1,-1-1,1 0,-1 0,0 0,0 0,-1 0,1 0,-4 2,-1 4,-12 13,-31 47,50-68,0 0,0 1,0-1,1 0,-1 1,1-1,-1 1,1-1,0 0,0 1,0-1,0 1,0-1,1 1,-1-1,1 0,0 1,0-1,-1 0,1 0,1 1,-1-1,0 0,0 0,1 0,0 0,-1-1,1 1,0 0,0-1,-1 1,2 0,9 4,1 0,-1-1,1 0,0-1,1-1,-1 0,1 0,-1-1,1-1,0-1,0 0,0 0,-1-1,1-1,0-1,-1 0,7-2,34-13,-36 8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306 685,'-25'12,"1"2,1 0,0 2,1 1,0 1,1 0,2 2,0 0,1 1,1 1,0 0,-10 23,23-40,1 0,0 1,0-1,0 1,1-1,-1 1,2 0,-1 0,1 0,-1 0,2 0,-1 0,1 0,0 0,0 0,0 0,1 0,0 0,0 0,1 0,0 0,0 0,0 0,1-1,-1 1,1-1,1 0,-1 0,1 0,0 0,0-1,0 1,1-1,-1 0,1 0,0-1,0 1,3 0,6 0,1-1,0-1,-1 0,1 0,0-2,0 0,0-1,0 0,0-1,-1-1,1 0,-1-1,1-1,-1 0,-1-1,1 0,-1-1,0 0,-1-2,1 1,5-7,21-14,-1-1,-2-2,-1-2,-2-1,-1-2,18-27,-29 34,-1 0,-2-1,-1-1,-2-1,-1 0,-1-1,-2 0,-1-1,-2 0,-1 0,-2-1,-2 0,-1 0,-2 0,-1 0,-3-14,1 34,0 0,-1 0,0 1,-1 0,-1 0,-1 0,0 0,-1 1,-3-4,8 13,-1-1,-1 0,1 1,-1 0,0 0,0 1,0-1,-1 1,1 0,-1 1,0-1,-1 1,1 0,0 1,-1-1,1 1,-1 1,0-1,0 1,0 0,1 1,-6-1,4 4,0-1,0 1,0 1,0-1,1 1,0 1,0-1,0 1,0 0,1 1,0 0,0 0,0 0,1 1,0-1,0 1,0 1,1-1,1 1,-1-1,1 1,-7 17,2 1,1-1,0 1,2 0,1 1,2-1,0 1,1 0,2-1,1 1,5 23,2 6,4-1,1 0,3-1,2 0,3-2,2 0,2-2,2 0,3-2,20 23,-41-56,1-2,0 1,1-1,1-1,0 0,0-1,16 9,-7-16,-16-11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8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339 1,'-9'14,"-4"10,-4 6,-4 2,-3 0,-3 1,-1-2,-1-1,0 0,0-6,5-2,2-5,-1 0,0 1,3-2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27,'38'0,"32"0,9 0,-4 0,-10 0,-11-5,-11-1,-7-1,-5 2,-8 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46,'43'0,"34"-5,8-1,-6 0,-10-4,-14 0,-15 2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9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1 477,'13'3,"0"-2,0 1,0-2,1 1,-1-2,0 0,0-1,0 0,0 0,0-2,0 0,0 0,-1-1,0-1,0 0,-1 0,1-1,-1-1,-1 0,0 0,0-1,3-3,-12 10,0-1,0 1,1 0,-1-1,1 1,0 0,-1 0,1 0,0 0,0 1,0-1,1 0,-1 1,0 0,1-1,-1 1,0 0,1 0,-1 0,1 1,0-1,-1 1,1-1,0 1,-1 0,1 0,0 0,-1 0,1 1,0-1,-1 1,1-1,-1 1,1 0,-1 0,1 0,-1 0,1 1,-1-1,0 1,2 1,27 113,-6 104,9 52,4-65,-38-208,1 1,-1-1,0 0,1 0,-1 0,0 1,1-1,-1 0,1 1,-1-1,1 0,-1 1,1-1,0 1,-1-1,1 1,0-1,-1 1,1-1,0 1,0 0,-1-1,1 1,0 0,0 0,0-1,0 1,-1 0,1 0,0 0,0 0,0 0,0 0,-1 1,1-1,0 0,0 0,0 0,-1 1,1-1,0 0,0 1,-1-1,1 1,0-1,-1 1,1-1,0 1,-1 0,1-1,-1 1,1-1,-1 1,1 0,-1 0,0-1,1 1,-1 0,0 0,1 0,-1-1,0 1,0 0,0 0,0 0,115-275,30-131,-86 212,-64 136,-5 43</inkml:trace>
  <inkml:trace contextRef="#ctx0" brushRef="#br0" timeOffset="288.194">1016 928,'0'34,"0"15,0 5,-5-7,-1-12</inkml:trace>
  <inkml:trace contextRef="#ctx0" brushRef="#br0" timeOffset="1251.277">1299 223,'69'-28,"-38"14,1 2,1 0,-1 3,2 0,10 1,-42 7,1 0,-1 1,1-1,-1 1,1 0,-1 0,1 0,0 0,-1 1,1-1,-1 1,0-1,1 1,-1 0,1 0,-1 0,0 0,0 0,1 1,-1-1,0 1,0-1,0 1,-1 0,1-1,0 1,-1 0,1 0,-1 1,0-1,1 0,-1 0,0 1,0-1,-1 0,1 1,0-1,-1 1,0-1,1 1,-1 2,-11 227,-17 194,21-338,-3 1,-20 75,19-90,16-172,110-307,-76 265,5 3,58-123,-81 209,-16 36,1 0,1 0,0 1,0 0,1 0,1 0,1 1,0 1,0 0,2-1,-4 10,-1 0,1 0,0 1,0 0,0 0,0 1,0 0,0 0,0 1,0 0,1 1,-1 0,0 0,0 0,0 1,0 0,-1 1,1 0,-1 0,3 2,-2-2,25 6,0-2,1-1,0-2,1-1,-1-1,0-2,0-2,1-1,-1-1,20-7,202-1,-232 13</inkml:trace>
  <inkml:trace contextRef="#ctx0" brushRef="#br0" timeOffset="2137.281">2173 335,'-8'55,"-2"-1,-3 0,-2 0,-17 35,56-138,2 1,2 1,2 2,2 1,2 1,23-21,-57 63,1-1,0 1,0 0,0 0,-1 0,1 0,0 0,0 0,0 1,1-1,-1 0,0 0,0 1,0-1,0 1,1-1,-1 1,0-1,1 1,-1 0,0 0,1-1,-1 1,0 0,1 0,-1 0,0 1,1-1,-1 0,0 0,1 1,-1-1,0 1,0-1,1 1,-1 0,0-1,0 1,0 0,0 0,0 0,0 0,0 0,0 0,0 0,0 0,-1 0,1 0,0 0,-1 0,1 1,0 0,2 8,1-1,-1 1,-1 0,0 0,0 0,-1 0,0 1,-1-1,0 0,-1 2,8 74,-7-85,1 0,-1 1,0-1,1 0,-1 1,1-1,-1 0,1 0,0 0,0 0,-1 0,1 0,0 0,0 0,0 0,0 0,0 0,0 0,0 0,0-1,1 1,-1-1,0 1,0-1,1 1,-1-1,0 1,0-1,1 0,-1 0,0 0,1 0,-1 0,0 0,1 0,-1 0,0 0,1-1,-1 1,0-1,1 1,-1-1,0 1,0-1,0 0,0 1,0-1,0 0,0 0,1-1,53-49,68-111,-123 161,1 1,0-1,-1 0,1 1,0-1,-1 0,1 1,0-1,0 1,0-1,0 1,0-1,-1 1,1 0,0 0,0-1,0 1,0 0,0 0,0 0,0 0,0 0,0 0,0 0,0 0,0 0,0 1,0-1,0 0,0 1,0-1,-1 0,1 1,0-1,0 1,0-1,-1 1,1 0,0-1,0 1,-1 0,1 0,-1-1,1 1,-1 0,1 0,-1 0,1 0,-1 0,0-1,1 1,-1 0,0 0,0 0,0 0,0 1,7 60,-7-60,-1 9,1-1,1 1,0-1,0 0,1 0,1 0,-1 0,2 0,-1 0,1 0,1-1,0 0,0 0,0 0,1-1,1 1,0-2,6 8,1-5</inkml:trace>
  <inkml:trace contextRef="#ctx0" brushRef="#br0" timeOffset="2403.154">2060 844,'44'0,"37"0,15-5,1-1,-7-1,-8 2,-14 2,-14 1,-6 0,-7 2,-5 0,-9 0</inkml:trace>
  <inkml:trace contextRef="#ctx0" brushRef="#br0" timeOffset="2702.099">2484 901,'0'38,"0"22,-5 7,-2-5,1-7,-3-8,-1-8,2-6,-3-7,1-5,-3-5,0-6</inkml:trace>
  <inkml:trace contextRef="#ctx0" brushRef="#br0" timeOffset="2988.707">2851 957,'-297'193,"253"-153,43-39,0-1,0 1,0 0,0-1,0 1,1 0,-1 0,0 0,1 0,-1 0,1 0,-1 0,1 0,-1 0,1 0,-1 0,1 0,0 0,0 0,0 1,0-1,0 0,0 0,0 0,0 0,0 0,0 0,0 1,1-1,-1 0,1 0,-1 0,0 0,1 0,0 0,-1 0,1 0,0 0,-1-1,1 1,0 0,0 0,0-1,1 2,141 34,-134-34,3-1,0 1,0 1,0 0,-1 0,1 1,-1 0,0 1,0 1,0 0,-1 0,1 1,-2 0,1 1,-1 0,0 1,-1 0,1 8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6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1 480,'622'-134,"-585"129,-1 1,1 2,0 2,0 1,5 2,-19 2,-5 1</inkml:trace>
  <inkml:trace contextRef="#ctx0" brushRef="#br0" timeOffset="251.207">255 649,'38'-4,"32"-3,14-4,-2 0,-12 1,-11 3,-12 3,-9 1,-6 2,-4 0,-1 2,-1-1,-5 1</inkml:trace>
  <inkml:trace contextRef="#ctx0" brushRef="#br0" timeOffset="682.335">594 1,'14'15,"1"-1,1 0,0-1,0-1,2 0,-1-1,1-1,1-1,3 1,-9-4,288 109,-295-114,-1 1,1-1,-1 1,0 0,1 1,-1-1,0 1,0 0,-1 0,1 1,-1-1,1 1,-1 0,0 0,-1 1,1-1,-1 1,0-1,0 1,0 0,-1 0,1 1,-1-1,-1 0,1 1,-1-1,0 1,0 0,0-1,-1 1,0 0,0-1,0 1,-1 0,0-1,0 1,0 0,-1 0,-8 12,-1-1,0 0,-1 0,0-2,-2 1,0-1,0-1,-1-1,-13 9,6-4,-263 186,235-155,32-26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0:44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572 510,'-33'3,"0"2,1 2,-1 0,1 3,1 0,0 2,1 1,0 2,1 1,0 1,2 1,0 2,1 0,1 2,-11 13,25-22,1 2,1-1,1 1,0 0,0 1,2-1,0 1,1 1,0-1,2 1,-2 12,4-22,0 1,0-1,1 0,0 1,0-1,1 0,0 1,0-1,0 0,1 0,1 0,-1 0,1 0,0-1,0 1,1-1,0 0,0 0,1 0,-1 0,1-1,1 1,-1-2,1 1,-1 0,1-1,7 3,-1-2,0-1,0-1,1 0,-1-1,1-1,0 1,-1-2,1 0,0-1,-1 0,1 0,0-2,-1 1,0-2,1 1,-1-2,-1 0,1 0,-1-1,0 0,0-1,-1-1,1 1,3-6,18-17,-1-1,-2-2,-2 0,-1-2,-1-1,-3-1,0-1,-3-1,-1-1,-2-1,-1 0,-3 0,-1-2,-2 1,-2-1,-2 0,-2-1,-2 1,-1-1,-3 1,-3-12,-14-54,19 104,0 1,-1 0,1 0,-1 0,0 0,0 0,0 0,0 0,-1 0,0 1,1-1,-1 1,-1 0,1 0,0 0,-1 0,1 1,-1 0,0-1,0 1,0 0,-4-1,4 4,0-1,0 1,0 0,0 0,0 0,0 1,0-1,0 1,0 0,1 0,-1 0,1 1,-1-1,1 1,0 0,0 0,0 0,0 0,1 1,-1-1,1 1,0-1,0 1,0 1,-2 1,-12 20,2 1,1 1,2 0,0 1,2 0,1 0,2 1,0 0,3 1,-1 11,1-8,1-1,1 1,2 0,2-1,1 0,1 1,2-2,1 1,2-1,1 0,1-1,8 12,-16-35,6 17,2-1,1-1,0 0,2-1,1 0,0-1,2-1,0-1,19 16,-34-32,0-1,0 0,0 0,0 0,0-1,0 1,0-1,0 1,1-1,-1 0,0-1,1 1,-1 0,1-1,-1 0,1 0,-1 0,1 0,-1 0,1-1,-1 0,1 1,-1-1,0 0,1-1,1 0,8-9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0:43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142 367,'39'-9,"31"-9,13 0,-2 2,-5 4,-11 4,-12 4,-10 2,-7 1,-6 2,-2 0,-2-1,-4 6,-3 1,2-1,-4-1</inkml:trace>
  <inkml:trace contextRef="#ctx0" brushRef="#br0" timeOffset="248.879">0 706,'44'4,"47"-2,18-2,0-6,-9-2,-11-4,-13-1,-8 3,-6-2,-10 1,-13 2</inkml:trace>
  <inkml:trace contextRef="#ctx0" brushRef="#br0" timeOffset="583.345">424 0,'27'28,"1"-1,1-1,1-2,1-1,1-1,1-2,18 7,225 72,-272-99,0 1,0 0,0 1,0-1,0 0,0 1,0 0,-1 0,1 0,-1 1,1-1,-1 1,0-1,0 1,0 0,0 1,0-1,-1 0,0 1,0-1,0 1,0 0,0 0,-1 0,1 0,-1 0,0 0,0 0,-1 0,1 0,-1 0,0 1,0-1,-5 11,-1 0,0-1,-1 0,0 0,-1-1,-1 0,0 0,-1-1,0-1,-1 1,0-1,0-1,-11 7,18-14,-368 311,324-275,30-25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1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59,'39'0,"26"-5,8-2,1 1,-8 1,-10 2,-10-4,-7-1,-7 2,-3 1,-2 2,0 1,-6 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13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1,'43'5,"29"1,7 0,-6-6,-9-3,-12-1,-10 1,-6-1,-11 2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0:4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1213,'38'5,"32"1,9 1,-4-2,-10-7,-12-2,-9-1,-13 0</inkml:trace>
  <inkml:trace contextRef="#ctx0" brushRef="#br0" timeOffset="227.677">57 1523,'44'0,"37"-9,15-4,-4 1,-17 2</inkml:trace>
  <inkml:trace contextRef="#ctx0" brushRef="#br0" timeOffset="2360.729">1271 903,'0'-8,"0"20,0 37,0-23,-1 416,-24-282,23-136</inkml:trace>
  <inkml:trace contextRef="#ctx0" brushRef="#br0" timeOffset="5580.103">848 678,'-42'156,"8"2,-6 92,30-183,3 1,2 1,4-1,4 11,-1-54,0-1,2 0,2 0,0-1,1 0,1 0,1 0,1-1,1 0,1-1,1-1,0 0,8 7,-6-10,1 0,1-2,0 1,1-2,1-1,0 0,1-1,0-1,1-1,20 7,1-3</inkml:trace>
  <inkml:trace contextRef="#ctx0" brushRef="#br0" timeOffset="2631.665">1609 1383,'-19'24,"-6"7</inkml:trace>
  <inkml:trace contextRef="#ctx0" brushRef="#br0" timeOffset="2909.092">1976 931,'-203'165,"159"-109,44-55,-1 1,0-1,0 1,1-1,-1 1,1 0,-1-1,1 1,0-1,0 1,0 0,0-1,0 1,0 0,0-1,0 1,1 0,-1-1,0 1,1 0,0-1,-1 1,1-1,0 1,0-1,0 0,0 1,0-1,0 0,0 0,0 1,0-1,1 0,-1 0,0 0,1-1,1 2,14 5,0 0,1-1,-1-1,1-1,0-1,1 0,-1-1,0-1,1-1,17-1,36 2,-69-1,1 0,-1 0,1 0,0 1,-1 0,1-1,-1 1,1 1,-1-1,1 0,-1 1,0 0,0-1,0 1,0 1,0-1,0 0,-1 1,1-1,-1 1,1 0,-1 0,0 0,0 0,0 0,-1 0,1 1,-1-1,0 0,0 1,0 0,0-1,0 1,-1-1,0 1,0 0,0-1,0 1,0-1,-1 1,1 0,-2 1,0 2,-1 0,0-1,-1 1,1-1,-1 1,-1-1,1 0,-1-1,0 1,0-1,-1 0,1 0,-1-1,0 0,0 0,-1 0,1 0,-1-1,0 0,-1-1,-17 7</inkml:trace>
  <inkml:trace contextRef="#ctx0" brushRef="#br0" timeOffset="3080.707">1949 931,'38'-9,"18"-4,3 1,-2 2,-12 3</inkml:trace>
  <inkml:trace contextRef="#ctx0" brushRef="#br0" timeOffset="3711.052">2456 1242,'17'-35,"15"-32,3 1,2 2,4 2,31-38,-71 99,-1 0,0 0,0 0,1 0,-1 0,1 0,-1 0,0 0,1 1,0-1,-1 0,1 0,0 0,-1 1,1-1,0 0,0 1,-1-1,1 0,0 1,0-1,0 1,0-1,0 1,0 0,0 0,0-1,0 1,0 0,0 0,0 0,0 0,0 0,0 0,0 0,0 0,0 0,0 1,0-1,0 0,0 1,0-1,0 0,0 1,0-1,0 1,-1 0,1-1,0 1,0 0,-1-1,1 1,0 0,-1 0,1 0,-1 0,1 0,-1-1,1 1,-1 0,1 0,-1 1,-13 130,14-129,0-1,0 0,0 0,1 0,-1-1,0 1,1 0,-1 0,1-1,0 1,0-1,-1 1,1-1,0 0,0 0,0 0,0 0,0 0,1 0,-1-1,0 1,0 0,1-1,-1 0,0 0,0 0,1 0,-1 0,0 0,1 0,-1-1,0 1,0-1,0 0,1 1,-1-1,0 0,0 0,0 0,0-1,0 1,-1 0,1-1,0 0,-1 1,1-1,-1 0,1 1,-1-1,0 0,1-1,49-48,-41 40,0 0,1 1,0 0,0 1,1 0,0 0,1 2,0-1,4-1,-15 9,-1-1,0 0,0 0,0 1,1-1,-1 1,0-1,1 1,-1 0,0-1,1 1,-1 0,1 0,-1 0,0 0,1 0,-1 0,1 0,-1 0,0 1,1-1,-1 1,0-1,1 1,-1-1,0 1,0 0,1-1,-1 1,0 0,0 0,0 0,0 0,0 0,0 0,0 0,-1 1,1-1,0 0,-1 0,1 1,0-1,-1 0,0 1,1-1,-1 0,0 1,0-1,1 0,-1 1,0-1,-1 1,1-1,0 0,0 1,-17 80,-68 134,57-143,23-50</inkml:trace>
  <inkml:trace contextRef="#ctx0" brushRef="#br0" timeOffset="4332.909">3641 903,'-28'14,"-35"24,-15 16,1 2,3-2,6-2,8-4,6-6,2 0,5-3,1-3,3-3,5-2,4-6,2-3,3-1,5-3</inkml:trace>
  <inkml:trace contextRef="#ctx0" brushRef="#br0" timeOffset="4750.043">3614 1326,'-36'14,"1"2,1 2,1 0,1 3,0 0,-5 7,35-27,1-1,0 1,-1-1,1 1,0-1,0 1,-1-1,1 1,0 0,0 0,0 0,0 0,0 0,0 0,0 0,0 0,0 0,1 0,-1 1,0-1,1 0,-1 0,1 1,-1-1,1 0,-1 1,1-1,0 1,0-1,0 0,0 1,0-1,0 1,0-1,0 0,1 1,-1-1,0 0,1 1,-1-1,1 0,0 1,-1-1,1 0,0 0,0 0,0 0,0 0,0 0,0 0,0 0,0 0,0 0,0 0,0-1,1 1,-1 0,0-1,1 1,-1-1,0 1,2-1,62 4,-59-5,1 0,0 1,0-1,-1 1,1 1,0-1,0 1,-1 0,1 1,-1-1,1 1,-1 1,0-1,1 1,-1 0,0 1,-1-1,1 1,-1 0,0 1,0-1,0 1,0 0,-1 0,-2 0,0-1,-1 1,0-1,0 1,0-1,-1 1,1 0,-1-1,0 1,-1 0,1-1,-1 1,0 0,0-1,0 1,-1-1,1 1,-1-1,0 0,0 0,-1 0,1 0,-1 0,0-1,-3 4,-92 77,89-78,0-1,0 0,0 0,-1-1,1 0,-1-1,0 0,0 0,-1-1,1 0,0-1,-1 0,-3-1,-11-4</inkml:trace>
  <inkml:trace contextRef="#ctx0" brushRef="#br0" timeOffset="5033.076">3924 649,'38'43,"18"43,-1 17,-10 0,-12-8,-12-5,-14-9,-9-13,-8-9,-8-4,-5-7,-4-3,-2 2,-5-3,-3-4,2-4,0-4,8-6</inkml:trace>
  <inkml:trace contextRef="#ctx0" brushRef="#br0" timeOffset="6930.951">4686 282,'-36'-5,"6"0,0 1,-1 2,1 1,-1 1,1 1,-1 2,-1 2,27-4,0 0,0 0,0 1,0-1,1 1,-1 0,1 1,-1-1,1 1,0 0,0 0,0 0,0 1,1-1,-1 1,1 0,0 0,0 0,0 0,1 1,0-1,-1 1,1 0,1-1,-1 1,1 0,0 0,0 0,0 0,1 0,0 0,0 5,2 56,4 1,2-1,11 37,9 69,-14-50,-5 0,-5 0,-7 51,-46 270,21-147,46-173,-5-33,-11-89,-1 1,1-1,0 0,0 1,0-1,0 0,0 0,1 0,-1-1,0 1,0 0,1-1,-1 1,0-1,1 0,-1 0,0 0,1 0,-1 0,0-1,1 1,-1-1,0 1,0-1,0 0,1 0,-1 0,0 0,0 0,0 0,0-1,1 0,6-2,30-11,2 1,-1 2,2 2,0 2,0 1,0 2,14 2,-1 4,-31-1</inkml:trace>
  <inkml:trace contextRef="#ctx0" brushRef="#br0" timeOffset="9631.547">5137 734,'-33'26,"2"0,1 3,1 0,1 2,2 1,1 1,-20 35,41-64,1 1,-1-1,1 1,0-1,1 1,-1 0,1 0,0 1,0-1,0 0,1 1,0-1,0 1,0-1,1 1,0 0,0-1,0 1,0-1,1 1,0-1,1 1,-1-1,1 1,0-1,0 0,1 0,-1 0,1 0,0-1,0 1,1-1,-1 1,1-1,0 0,1-1,0 2,3-2,0 0,0 0,0-1,0 0,0 0,0-1,1 0,-1 0,0-1,1 0,-1-1,0 0,0 0,1-1,-1 0,0 0,0-1,-1 0,1 0,5-3,2-2,-1-1,0 0,0 0,-1-2,0 1,-1-2,0 0,-1 0,10-14,-11 12,0 0,-1 0,0-2,-2 1,1-1,-2 0,0 0,-1-1,-1 1,-1-1,0 0,-1 0,0-1,-2 1,0 0,-1 0,-1-1,-1-4,2 19,0 0,-1-1,1 1,-1 0,0 0,1 0,-1 0,-1 0,1 1,0-1,-1 1,1-1,-1 1,0 0,1 0,-1 0,0 0,-1 1,1-1,-1 1,-16-6</inkml:trace>
  <inkml:trace contextRef="#ctx0" brushRef="#br0" timeOffset="9902.736">5617 931,'-5'24,"4"13,1 0</inkml:trace>
  <inkml:trace contextRef="#ctx0" brushRef="#br0" timeOffset="10244.785">5984 592,'-5'84,"8"-56,-1 397,-2-400</inkml:trace>
  <inkml:trace contextRef="#ctx0" brushRef="#br0" timeOffset="10630.479">6435 621,'0'38,"5"28,1 6,1-3,-2-9,-2-10,-1-9,-5-11,-3-6,-1-7</inkml:trace>
  <inkml:trace contextRef="#ctx0" brushRef="#br0" timeOffset="10933.235">6774 705,'-242'150,"188"-98,53-51,-1 1,1-1,0 0,0 1,0 0,0-1,1 1,-1-1,0 1,1 0,-1 0,1-1,-1 1,1 0,0 0,0 0,0 0,0-1,0 1,0 0,0 0,1 0,-1-1,1 1,-1 0,1 0,0-1,-1 1,1 0,0-1,0 1,0-1,0 1,1-1,-1 0,1 1,175 82,-148-58,-16-16</inkml:trace>
  <inkml:trace contextRef="#ctx0" brushRef="#br0" timeOffset="11466.103">7112 846,'-16'6,"0"1,1 1,0 0,0 1,1 1,0 0,0 0,1 2,1 0,0 0,1 1,-9 13,19-25,0 0,0 0,0 0,0 0,0 0,1 0,-1 0,1 0,-1 0,0 0,1 0,0 1,-1-1,1 0,0 0,-1 1,1-1,0 0,0 0,0 1,0-1,1 0,-1 0,0 1,0-1,1 0,-1 0,1 1,-1-1,1 0,-1 0,1 0,0 0,-1 0,1 0,0 0,0 0,0 0,0 0,0 0,0-1,0 1,0 0,0-1,0 1,0-1,1 1,-1-1,0 1,0-1,1 0,-1 0,0 0,0 1,2-1,70-9,99-74,-169 82,-1-1,1 1,0 0,-1 0,1 0,0 1,0-1,-1 0,1 1,0 0,0 0,0 0,0 0,0 0,0 1,-1-1,1 1,0 0,0 0,-1 0,1 0,0 0,-1 0,1 1,-1-1,0 1,1 0,-1 0,0 0,0 0,0 0,0 0,-1 1,1-1,0 0,-1 1,0 0,2 2,24 110,-24-104,-1 1,-1-1,0 1,-1-1,0 1,0-1,-2 1,1-1,-1 1,-1-1,0 0,-1 0,0 0,0 0,-1-1,-1 0,1 0,-2 0,1 0,-2-1,1 0,-1-1,0 0,-1 0,0-1,0 0,-9 5,16-11,0 1,-1-1,1 0,-1 0,0 0,1 0,-1 0,0 0,1-1,-1 1,0-1,0 0,1 0,-1 0,0 0,0-1,0 1,1-1,-1 1,0-1,1 0,-1 0,1 0,-1 0,1-1,-1 1,1-1,0 0,0 1,-1-1,1 0,1 0,-1 0,0-1,0 1,1 0,-1-1,1 1,0-1,0 1,0-1,0 1,0-1,1 0,-1 0,1 1,-1-1,1 0,0 0,3-11,0 1,1 0,0 0,1 0,1 1,0 0,0 0,1 0,1 1,0 0,0 0,1 1,1 0,-1 0,2 1,-1 1,1 0,1 0,7-4,3-2,1 0,0 2,1 0,0 2,1 1,0 0,0 2,14-2,45-9,-59 14</inkml:trace>
  <inkml:trace contextRef="#ctx0" brushRef="#br0" timeOffset="11951.929">4686 1580,'649'-27,"929"-77,-474 43,-1042 57</inkml:trace>
  <inkml:trace contextRef="#ctx0" brushRef="#br0" timeOffset="15466.9">5109 1834,'36'-5,"-4"0,0 1,0 1,1 2,-1 1,0 2,1 1,3 2,-34-5,0-1,1 2,-1-1,1 0,-1 0,0 1,1-1,-1 1,1 0,-1 0,0 0,0 0,0 0,0 0,0 0,0 1,0-1,0 1,0 0,0-1,-1 1,1 0,-1 0,1 0,-1 0,0 0,0 0,0 1,0-1,0 0,0 0,-1 1,1-1,-1 1,0-1,1 0,-1 1,0-1,-1 1,1-1,0 2,-96 108,82-95,2-5,1 1,0 1,1 0,0 0,1 1,1 0,0 0,1 1,1 0,0 1,0 3,6-18,0 0,0 0,-1 0,1 0,1 0,-1 0,0 0,0 0,1 0,-1 0,1 0,0 0,-1 0,1 0,0 0,0 0,0 0,1-1,-1 1,0 0,1-1,-1 1,1-1,-1 1,1-1,0 0,-1 0,1 0,0 0,0 0,0 0,0 0,0-1,0 1,0-1,0 1,0-1,0 0,1 0,84-9,99-85,-167 86</inkml:trace>
  <inkml:trace contextRef="#ctx0" brushRef="#br0" timeOffset="15784.093">5899 1834,'-18'19,"1"1,1 1,0 1,2 0,0 1,1 0,2 1,0 0,2 1,1 0,1 1,0 3,6-26,0 1,1-1,0 1,-1 0,1-1,0 1,1-1,-1 1,1 0,0-1,-1 1,2-1,-1 0,0 1,1-1,-1 0,1 1,0-1,0 0,0-1,0 1,1 0,-1 0,1-1,0 0,0 1,0-1,0 0,0-1,0 1,0 0,1-1,-1 0,0 0,1 0,-1 0,1 0,0-1,0 1,8 0,0-1,0 0,0 0,-1-1,1-1,0 0,-1 0,1-1,-1-1,0 0,0 0,0-1,-1-1,1 1,-1-2,140-112,-138 108,-8 9,0-1,0 0,0 0,-1 0,1 0,-1-1,0 0,0 1,0-1,-1 0,1 0,-1-1,0 1,0 0,-1-1,1 1,-1-1,0 0,0 1,0-1,-1 0,0 1,0-1,0 0,0 0,-1 1,0-1,0 0,0 1,0-1,-1 1,0-1,0 1,0 0,0-1,-1 1,1 1,-1-1,0 0,-1 1,1-1,0 1,-1 0,0 0,0 0,-1 0,-59-15,32 15</inkml:trace>
  <inkml:trace contextRef="#ctx0" brushRef="#br0" timeOffset="18716.348">6548 1806,'5'19,"1"12,1 4,-2 2,-2-1,-1-1,-5-3,-3-1,-1-2,2 0,1-1,-3 0,0 0,0 0,-3-5,0-2,2-3</inkml:trace>
  <inkml:trace contextRef="#ctx0" brushRef="#br0" timeOffset="19150.431">6745 1863,'-1'9,"-1"0,0 0,-1-1,0 1,0-1,-1 1,0-1,-1 0,1 0,-2-1,1 1,-1-1,0-1,0 1,-1-1,0 0,0 0,-1-1,1 0,-2 1,-5 4,13-9,0 0,0-1,0 1,0 0,0 0,0-1,0 1,1 0,-1 0,0 0,0 0,1 0,-1 0,1 0,-1 1,1-1,-1 0,1 0,0 0,-1 0,1 1,0-1,0 0,0 0,0 1,0-1,0 0,0 0,1 1,-1-1,0 0,1 0,-1 0,0 0,1 1,0-1,-1 0,1 0,0 0,-1 0,1 0,0 0,0-1,0 1,0 0,0 0,0-1,0 1,0 0,0-1,0 1,0-1,1 1,-1-1,0 0,0 0,0 1,1-1,12 6,-1 1,1 1,-2 0,1 1,-1 0,0 1,-1 0,0 0,-1 2,0-1,-1 1,4 8,-5-3</inkml:trace>
  <inkml:trace contextRef="#ctx0" brushRef="#br0" timeOffset="19901.838">7056 2060,'-19'5,"0"1,1 1,0 1,0 0,0 1,2 1,-10 7,-11 30,36-46,0 0,1 0,-1 0,1 1,-1-1,1 0,0 0,-1 1,1-1,0 0,0 1,0-1,0 0,0 1,0-1,0 0,0 0,1 1,-1-1,1 0,-1 0,1 1,-1-1,1 0,-1 0,1 0,0 0,0 0,0 0,-1 0,1 0,0 0,0 0,0 0,1-1,-1 1,0 0,0-1,0 1,0-1,1 1,0-1,5 1,0-1,1 1,-1-2,0 1,0-1,1 0,-1-1,0 0,0 0,-1 0,1-1,0 0,-1 0,3-2,-1 1,157-92,-163 95,-1-1,0 0,1 1,-1-1,1 1,-1 0,1-1,0 1,0 0,-1 0,1 0,0 0,0 1,0-1,0 0,0 1,0-1,0 1,0 0,0 0,0 0,0 0,1 0,-1 0,0 0,0 1,0-1,0 1,0-1,0 1,0 0,-1 0,1 0,0 0,0 0,-1 0,1 1,0-1,-1 0,1 1,-1-1,0 1,1 0,-1-1,0 1,0 0,0 0,0 0,-1 0,2 1,0 12,-1 1,0-1,-1 0,-1 0,0 1,-1-1,0 0,-2 0,0-1,0 1,-1-1,-1 0,0 0,-2 1,-25 78,32-89,-25 70,25-72,0 0,0 0,0 0,-1 0,1 0,0-1,-1 1,1 0,-1-1,0 1,1-1,-1 0,0 1,0-1,0 0,0 0,0 0,0 0,0-1,0 1,0 0,0-1,-1 0,1 1,0-1,0 0,0 0,-1 0,1-1,0 1,0 0,-2-1,0-3,0 0,1 0,-1 0,1 0,0-1,0 1,1-1,-1 0,1 0,0 0,0 0,1 0,0 0,-1 0,2-1,-1 1,1 0,-1-1,2 1,-1 0,0-1,1 1,0 0,1-1,-1 1,1-1,5-23,0 3</inkml:trace>
  <inkml:trace contextRef="#ctx0" brushRef="#br0" timeOffset="23299.808">7988 1439,'284'-1,"-142"-25,230 25,-151-28,-194 28,-3 1</inkml:trace>
  <inkml:trace contextRef="#ctx0" brushRef="#br0" timeOffset="25754.246">9343 311,'79'-19,"2"4,0 3,1 4,25 3,-104 4,0 1,-1-1,1 1,0 0,0 0,0 0,0 0,0 0,0 1,0-1,0 1,0 0,0 0,-1 0,1 0,0 0,-1 1,1-1,-1 1,1 0,-1 0,0 0,0 0,0 0,0 0,0 0,0 1,0-1,-1 1,1 0,35 209,-28-141,11 101,-1 128,-5-94,-6-142,-4 0,-2 0,-7 62,-58 405,52-475,-2 16,2 0,4 1,2 15,16-15,-11-72,0 0,1 1,-1-1,0 0,0 1,0-1,0 0,0 1,0-1,-1 0,1 1,0-1,-1 0,1 0,-1 1,1-1,-1 0,0 0,1 0,-1 0,0 1,0-1,0 0,0-1,0 1,0 0,0 0,0 0,0-1,0 1,0 0,0-1,-1 1,1-1,0 1,0-1,-1 0,1 1,-2-1,-63 3,42-4,-58 14,68-10,1 0,-1 0,0-2,0 1,0-2,0 0,0-1,0 0,-5-2,0-3</inkml:trace>
  <inkml:trace contextRef="#ctx0" brushRef="#br0" timeOffset="26806.827">10217 0,'-87'247,"66"-177,-41 181,49-190,14-48</inkml:trace>
  <inkml:trace contextRef="#ctx0" brushRef="#br0" timeOffset="27053.939">10641 254,'-43'38,"-29"28,-12 11,4-2,11-9,11-11,12-10,13-8,8-10,8-5,7-2,5-3</inkml:trace>
  <inkml:trace contextRef="#ctx0" brushRef="#br0" timeOffset="27336.499">10302 705,'243'1,"-161"13,-81-13,1-1,-1 1,1-1,-1 1,1 0,-1 0,0-1,1 1,-1 0,0 0,0 0,0 1,0-1,1 0,-2 0,1 0,0 1,0-1,0 1,-1-1,1 1,0-1,-1 1,0-1,1 1,-1-1,0 1,0-1,1 1,-1 0,-1-1,1 1,0-1,0 1,-1 0,1-1,0 1,-1-1,0 1,1-1,-1 0,0 1,0-1,0 0,0 1,0-1,0 1,-160 176,153-169,5-6,-1 0,1 1,0-1,0 0,0 1,0 0,1 0,-1 0,1 0,0 0,1 0,-1 0,1 1,-1-1,1 1,1-1,-1 1,0-1,1 1,0 3,3-6,1 1,-1-1,1 0,-1 0,1 0,0 0,0 0,0-1,0 0,0 0,0 0,0 0,0-1,0 1,0-1,0 0,0-1,0 1,1-1,2 0,82-23,-63 11</inkml:trace>
  <inkml:trace contextRef="#ctx0" brushRef="#br0" timeOffset="60145.528">7931 1637,'-226'326,"179"-250,22-32,-3-1,-1-2,-2-1,-34 34,-29 13,95-87,-1 0,1-1,-1 1,1 0,-1 0,1 0,-1 0,1 0,-1 0,1 0,-1 0,1 0,0 0,-1 0,1 0,-1 0,1 0,-1 0,1 1,-1-1,1 0,-1 0,1 0,-1 1,0-1,1 0,-1 1,1-1,-1 1,0-1,1 0,-1 1,0-1,1 1,-1-1,0 1,0-1,1 1,-1-1,0 1,0-1,0 1,0-1,0 1,0-1,0 1,0-1,0 1,0-1,0 1,0-1,0 1,0-1,0 1,0 0,-1-1,1 0,0 1,0-1,-1 1,1-1,0 1,-1-1,1 1,0-1,-1 0,1 1,-1-1,1 0,41-10,-20 0,-2 0</inkml:trace>
  <inkml:trace contextRef="#ctx0" brushRef="#br0" timeOffset="60627.814">8298 1919,'-244'136,"241"-135,-1 0,1 1,-1-1,1 1,0 0,0 0,0 0,0 0,0 0,0 1,1-1,-1 1,1 0,0 0,0 0,0 0,0 0,0 0,0 0,1 1,0-1,0 1,0-1,0 1,0 0,1-1,-1 1,1 0,0-1,0 1,1 0,-1-1,1 1,-1-1,1 1,1-1,-1 1,1 0,116 91,-114-92,-2-3,1 1,-1 0,0 0,1 0,-1 1,0-1,0 0,0 1,0 0,0-1,0 1,-1 0,1 0,-1 0,1 0,-1 0,0 0,1 0,-1 1,0-1,0 0,-1 1,1-1,-1 1,1-1,-1 1,0-1,1 1,-1-1,-1 1,1-1,0 1,-1-1,1 1,-1-1,1 1,-1-1,0 0,0 1,-1-1,1 0,-1 2,-12 4,0-1,-1-1,0 0,1-1,-2 0,1-1,0-1,-1-1,0 0,0-1,1 0,-1-2,0 0,0 0,-7-3,0-1,4-1</inkml:trace>
  <inkml:trace contextRef="#ctx0" brushRef="#br0" timeOffset="61632.147">8609 1722,'166'6,"-163"-6,-1 1,1 0,-1 0,1 1,-1-1,1 0,-1 1,0 0,0-1,0 1,0 0,0 0,0 0,0 0,0 0,-1 1,1-1,-1 1,0-1,0 1,0-1,0 1,0-1,0 1,-1 0,1 0,-1-1,0 1,0 0,0 0,0-1,0 1,-1 0,1 0,-1-1,0 1,0 0,0-1,0 1,0-1,0 1,-1-1,1 0,-1 1,0-1,1 0,-1 0,0 0,0 0,-1-1,1 1,-35 33,32-31,-1 0,1 1,0 0,0 0,0 0,1 0,0 0,0 1,0 0,1 0,0 0,0 0,-1 4,4-9,0 1,-1 0,1-1,0 1,0 0,0-1,0 1,1 0,-1-1,0 1,1 0,-1-1,1 1,0-1,-1 1,1-1,0 1,0-1,0 0,0 1,0-1,0 0,0 0,0 1,1-1,-1 0,0 0,1-1,-1 1,1 0,-1 0,1-1,-1 1,1-1,0 1,-1-1,1 0,0 1,66 0,-34-9,0-2,-1-1,0-2,29-17,-26 13,-10 6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52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436 367,'-12'39,"46"161,-1-25,-32 86,-15-183,10-66,1 0,0 0,1 0,0 1,1-1,0 0,1 1,1-1,0 0,2 11,4-10,-1-8</inkml:trace>
  <inkml:trace contextRef="#ctx0" brushRef="#br0" timeOffset="263.924">859 903,'-14'33,"-1"12,4-3</inkml:trace>
  <inkml:trace contextRef="#ctx0" brushRef="#br0" timeOffset="3114.681">379 0,'-42'46,"2"1,3 2,1 1,3 2,2 2,2 0,3 2,-6 20,18-41,1 0,2 0,1 1,2 0,1 1,2 0,2 0,1 0,2 0,2 0,1 0,1 0,3 0,1-1,1 0,2-1,2 0,1 0,1-1,2-1,2-1,2 2,3-3,1-1,1-2,1 0,2-2,1-1,1-1,0-1,2-2,1-2,0-1,19 6,-4-4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 25,'-17'39,"14"-28,-1 1,1-1,1 1,0-1,1 1,0 0,1 0,0-1,1 1,0 0,1 0,0-1,1 1,0-1,1 0,0 0,1 0,0 0,0-1,2 0,1 3,-5-11,0 0,1 0,-1 0,1 0,-1 0,1-1,0 1,0-1,0 0,0 0,0-1,0 1,0-1,0 0,0 0,0 0,0 0,0-1,0 0,-1 0,1 0,0 0,0 0,0-1,2-1,89-60,-86 56,177-135,-179 134,-7 7,1 0,-1 0,0 0,1 0,-1 0,1 0,-1 0,1 0,-1 0,1 0,0 1,-1-1,1 0,0 0,0 1,0-1,-1 0,1 1,0-1,0 1,0-1,0 1,0-1,0 1,0 0,0 0,0-1,0 1,0 0,1 0,-1 0,0 0,0 0,0 0,0 0,0 1,0-1,0 0,0 1,0-1,0 0,0 1,0-1,0 1,0 0,0-1,0 1,10 30,-9-23,0-1,0 0,0 0,1 0,0 0,1-1,-1 1,1-1,1 0,-1 0,1 0,0 0,0-1,0 0,1 0,0-1,0 1,0-1,1 0,4 1,-1-3,0-1,1 0,-1-1,0 0,1 0,-1-1,0-1,0 0,0 0,0-1,0 0,0-1,-1 0,0 0,0-1,0 0,0-1,-1 0,0 0,0-1,0 0,-1-1,0 1,-1-1,0-1,0 1,0-1,-1 0,-1 0,0 0,1-2,15-59,-18 47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52.8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126 819,'-100'85,"97"-81,0-1,1 0,-1 1,1 0,0-1,0 1,1 0,-1 0,1 0,0 0,0 0,0 0,1 0,-1 1,1-1,0 0,0 0,0 1,1-1,0 0,-1 0,2 0,-1 0,0 0,1 0,-1 0,1 0,0-1,2 3,163 160,-159-154,0 0,-1 0,-1 1,0 0,-1 0,0 1,-1-1,2 14,-5-23,0 0,0 0,-1 0,1 0,-1 0,0 0,0 0,-1 0,1 0,-1 0,0 0,0 0,0 0,-1 0,1-1,-1 1,0 0,0-1,0 1,-1-1,1 0,-1 0,1 0,-1 0,0 0,-1-1,1 1,0-1,-1 0,1 0,-1 0,-2 1,-77 10,57-13</inkml:trace>
  <inkml:trace contextRef="#ctx0" brushRef="#br0" timeOffset="254.265">126 819,'34'-19,"25"-6,7 1,-2 9,-8 7,-8 6,-8 2,-10 2</inkml:trace>
  <inkml:trace contextRef="#ctx0" brushRef="#br0" timeOffset="1621.677">550 1356,'-70'233,"166"-378,-53 79,58-66,-12 51,-88 81,-1-1,0 1,1-1,-1 1,1-1,-1 1,1-1,-1 1,1-1,-1 1,1 0,-1-1,1 1,0 0,-1-1,1 1,0 0,-1 0,1 0,-1 0,1 0,0-1,-1 1,1 0,0 0,-1 1,1-1,0 0,-1 0,1 0,0 0,-1 1,1-1,0 0,-1 0,1 1,-1-1,1 1,-1-1,1 0,-1 1,1-1,-1 1,1-1,-1 1,1-1,-1 1,0 0,0-1,1 1,-1-1,0 1,0 0,1-1,-1 1,0 0,0-1,0 1,0 0,0-1,0 1,0 0,0-1,0 1,0 0,-1-1,1 1,0 0,0-1,-1 1,-1 54,2-54,-13 60,1 49,13-109,1 1,-1-1,1 0,0 0,-1 1,1-1,0 0,0 0,0-1,-1 1,1 0,0-1,0 1,0-1,0 1,0-1,0 0,0 0,0 0,1 0,-1-1,0 1,0 0,0-1,0 1,-1-1,1 0,0 0,0 1,0-1,0 0,-1-1,1 1,-1 0,1 0,-1-1,1 1,-1-1,1 0,-1 1,0-1,2 0,70-54,54-28,-126 83,1 1,-1-1,1 0,-1 1,1-1,0 1,-1 0,1-1,-1 1,1 0,0 0,-1 0,1 0,0 0,-1 1,1-1,0 0,-1 1,1-1,-1 1,1 0,-1-1,1 1,-1 0,1 0,-1 0,0 0,0 0,1 0,-1 0,0 1,0-1,0 0,0 1,0-1,-1 1,1-1,0 1,-1-1,1 1,-1-1,1 1,-1 0,0 0,5 80,-6-72,2 103,5-94</inkml:trace>
  <inkml:trace contextRef="#ctx0" brushRef="#br0" timeOffset="1921.939">1395 368,'14'71,"3"0,3-1,3-1,3-1,3-1,10 13,12 32,-44-92,0 1,-2 0,0-1,-1 2,-1-1,-1 0,-1 1,-1-1,-1 0,-1 1,-1-1,0 0,-2 0,-1 0,0-1,-1 0,-1 0,-1 0,-1-1,-1-1,0 0,-2 0,0-1,0-1,-2 0,0-1,-5 3,-27 29,-2-2,-3-2,-1-3,-13 6,34-28</inkml:trace>
  <inkml:trace contextRef="#ctx0" brushRef="#br0" timeOffset="3974.988">1819 311,'5'-1,"0"-1,1 1,-1-1,0 2,1-1,-1 0,0 1,1 0,-1 0,1 1,-1 0,0 0,1 0,-1 0,0 1,0 0,0 0,0 0,0 1,0 0,-1 0,1 0,-1 0,0 1,0-1,0 1,0 0,-1 0,0 1,0-1,0 1,0-1,0 1,-1 0,0 0,0 0,-1 1,1 1,1 14,-1-1,0 1,-2 0,-1 0,0-1,-1 1,-3 8,-1 15,-7 74,-21 298,52-157,-6 15,-18-291,8-42,3 0,2 0,3 1,2 1,7-14,5-31,24-103,9 2,71-166,-120 349,-3 6,0 0,0 0,1 1,1 0,0 0,1 1,0 0,1 0,0 1,1 0,0 1,1 0,8-7,15 0,1 1,1 1,0 2,0 2,1 1,1 2,-1 2,1 1,1 2,-12-1,69-5,0 5,63 6,-29 0,98-13,233-37,-406 38,0 2,0 3,46 1,56-22,-147 24</inkml:trace>
  <inkml:trace contextRef="#ctx0" brushRef="#br0" timeOffset="4720.569">3202 424,'0'5,"0"11,0 8,0 4,0 3,0 0,0 0,0 0,0-1,0-1,-4 0,-3-1,1 0,-4-5,0-1,2-5</inkml:trace>
  <inkml:trace contextRef="#ctx0" brushRef="#br0" timeOffset="5040.532">2609 932,'705'-46,"-162"36,-519 10</inkml:trace>
  <inkml:trace contextRef="#ctx0" brushRef="#br0" timeOffset="7090.816">2666 1243,'56'-18,"85"-19,-66 23,-74 14,0-1,0 1,0-1,0 1,1 0,-1 0,0 0,0 0,0 0,0 0,0 0,1 0,-1 0,0 0,0 1,0-1,0 1,0-1,0 0,0 1,0 0,0-1,0 1,0 0,0-1,0 1,0 0,0 0,-1 0,1 0,0 0,-1 0,1 0,-1 0,1 0,-1 0,1 0,-1 0,0 0,1 0,-1 0,0 0,0 1,0-1,0 0,0 0,0 0,0 0,0 1,-1-1,1 1,-21 59,0-28,-1-1,-1-1,-2-1,-20 18,40-43,-1 0,1 0,0 1,0-1,1 1,0 0,0 1,0-1,1 1,0-1,0 1,0 0,1 0,0 1,1-1,-1 0,2 1,-1-1,1 0,0 1,0-1,1 1,0-1,0 0,1 0,0 1,1 1,-1-7,0 1,1-1,-1 0,1 0,-1 0,1 0,0 0,0 0,-1-1,1 0,0 1,1-1,-1 0,0 0,0-1,0 1,1-1,-1 1,0-1,0 0,1 0,-1-1,0 1,0-1,1 0,-1 1,2-2,81-39,-67 27</inkml:trace>
  <inkml:trace contextRef="#ctx0" brushRef="#br0" timeOffset="7455.275">3287 1271,'-28'23,"0"0,2 2,1 1,1 1,2 0,0 2,2 1,-5 11,24-39,-1 0,1 1,0-1,0 0,0 1,0-1,0 0,1 1,-1-1,1 1,-1-1,1 1,0-1,0 1,0 0,0-1,1 1,-1-1,1 1,-1-1,1 1,0-1,0 0,0 1,0-1,0 0,1 0,-1 0,1 0,0 0,-1 0,1 0,0 0,0-1,0 1,0-1,0 1,0-1,1 0,-1 0,0 0,1 0,-1 0,1-1,-1 1,21 1,-1-1,1-1,0-1,-1-1,1-1,-1 0,0-2,0-1,-1-1,0-1,0 0,17-10,-18 9,0 0,-1-2,0 0,-1-1,-1 0,17-16,-30 25,0-1,0 0,0 0,0 0,-1-1,0 1,0-1,0 1,0-1,-1 0,0-1,0 1,0 0,-1 0,1-1,-1 1,0-1,-1 1,0-1,0 1,0-1,0 0,-1 1,0-1,0 1,0 0,-1-1,0 1,-1-3,-1 4,0 0,-1 0,1 0,-1 0,1 1,-1 0,0 0,-1 0,1 1,0-1,-1 1,1 1,-1-1,0 1,0 0,1 0,-1 1,0-1,0 1,0 1,0-1,0 1,1 0,-1 0,0 1,1-1,-1 1,-4 3,-15 2</inkml:trace>
  <inkml:trace contextRef="#ctx0" brushRef="#br0" timeOffset="7818.715">3880 1243,'-4'4,"-19"21,1 0,1 2,1 0,1 2,2 0,-5 13,19-38,1-1,1 0,-1 0,0 1,1-1,0 1,0 0,0-1,0 1,0 0,1-1,-1 1,1 0,0 0,1-1,-1 1,1 0,-1 0,1-1,0 1,0 0,1-1,-1 1,1-1,-1 0,1 1,0-1,1 0,-1 0,0 0,1-1,0 1,0 0,0-1,0 0,0 0,0 0,0 0,1 0,-1-1,0 1,1-1,0 0,-1 0,13-1,-1 0,0-2,-1 1,1-2,0 0,-1-1,1 0,-1-1,0-1,0 0,-1-1,0-1,0 0,-1 0,0-1,4-5,-6 6,0 0,0-1,-1-1,0 0,0 0,-1 0,-1-1,0-1,0 1,-1-1,2-6,-6 13,1 0,-1-1,0 1,-1-1,1 1,-1-1,-1 0,1 0,-1 0,0 1,0-1,0 0,-1 0,0 0,0 1,0-1,-1 0,0 1,0-1,0 1,-1 0,0 0,0 0,0 0,-1 0,-2-2,0 2,-1 1,0-1,0 1,0 1,0-1,-1 1,1 1,-1-1,0 1,1 1,-1-1,0 1,0 1,0-1,0 1,-8 1,-10 0</inkml:trace>
  <inkml:trace contextRef="#ctx0" brushRef="#br0" timeOffset="8770.678">4415 30,'0'4,"0"17,0 9,0 4,0 2,0-2,0 0,0 2,0 1,0-1,0-3,0-2,0 0,0-2,0-1,0 0,0-5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2.9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1 227,'59'-30,"1"2,1 4,2 2,0 2,1 4,1 2,0 3,42 0,200 41,-89-2,-126-21,48 4,1-6,11-6,755-69,-393 15,-88 50,-343 16,-60-5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46.8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1 109,'547'-1,"-205"-24,116 18,555 11,-382-29,73-7,-453 20,-137 4,-1 5,71 9,285 58,-370-55,0-5,50-5,-40-1,-79 0,-28 1,0 0,1 0,-1 0,0 0,1 1,-1-1,1 1,-1 0,1-1,-1 1,1 0,-1 1,1-1,-1 0,1 1,-1-1,1 1,-1 0,0 0,1 0,-1 0,0 0,0 1,0-1,0 1,0-1,0 1,0 0,0-1,-1 1,1 0,-1 0,1 1,-1-1,0 0,0 0,0 0,1 2,1 45,-4-24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7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96,'-71'195,"-10"94,74-277,18-49,80-179,53-59,-144 274,0-1,0 1,0 0,1-1,-1 1,0 0,1-1,-1 1,1 0,0 0,-1 0,1 0,0-1,0 1,0 0,0 0,0 0,0 0,0 1,0-1,0 0,0 0,0 1,0-1,1 0,-1 1,0 0,0-1,1 1,-1 0,0-1,1 1,-1 0,0 0,1 0,-1 0,0 0,1 0,-1 1,0-1,1 0,-1 1,0-1,1 1,-1-1,0 1,0 0,0-1,0 1,2 1,8 102,9 45,-20-146,0 0,0 0,0 1,0-1,1 0,-1 0,1 0,0 0,0 0,0 0,0 0,1 0,-1 0,1 0,0 0,-1-1,1 1,1-1,-1 1,0-1,1 0,-1 0,1 0,-1 0,1-1,0 1,0-1,0 1,0-1,0 0,0 0,0 0,0-1,0 1,0-1,1 0,-1 0,0 0,0 0,0 0,1-1,-1 1,0-1,0 0,1 0,8-6,-1 0,1 0,-2-1,1-1,-1 0,0 0,-1-1,0 0,0-1,-1 0,1-4,29-32,12-12,83-83,-132 142,-1-1,1 0,0 0,-1 1,1-1,0 1,-1-1,1 0,0 1,0-1,-1 1,1-1,0 1,0 0,0-1,0 1,0 0,-1 0,1 0,0-1,0 1,0 0,0 0,0 0,0 0,0 1,0-1,0 0,0 0,-1 0,1 1,0-1,0 1,0-1,0 0,-1 1,1-1,0 1,0 0,-1-1,1 1,0 0,-1-1,1 1,-1 0,1 0,-1-1,1 1,-1 0,0 0,1 0,-1 0,0 0,0 0,1-1,-1 1,0 1,4 59,-4-55,-4 61,9 95,-5-159,0 0,1 0,-1 0,1 0,-1 0,1-1,0 1,0 0,0 0,1-1,-1 1,1 0,-1-1,1 0,0 1,0-1,0 0,0 0,0 0,0 0,1 0,-1-1,1 1,-1-1,1 1,0-1,-1 0,1 0,0 0,0-1,0 1,0 0,11-9,-1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2:58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0 404,'34'-5,"20"-1,6 0,-2 1,-6 2,-8 1,-6 1,-5 0,-3 1,-2 0,-5 5,-13 2,-6-1</inkml:trace>
  <inkml:trace contextRef="#ctx0" brushRef="#br0" timeOffset="216.741">57 574,'38'5,"28"1,6 0,-3-6,-9-3,-10-1,-9 1,-11 0</inkml:trace>
  <inkml:trace contextRef="#ctx0" brushRef="#br0" timeOffset="1330.841">875 66,'-13'32,"2"0,2 1,1 0,1 1,2 0,1 0,2 0,1 0,2 9,2 180,-3-218,1-1,-1 1,1 0,0-1,0 1,0-1,1 1,-1-1,1 0,0 1,1-1,-1 0,1 0,-1 0,1-1,0 1,1-1,-1 0,1 1,-1-1,1-1,0 1,0-1,0 1,0-1,1 0,-1-1,0 1,1-1,0 0,-1 0,1 0,-1 0,1-1,0 0,0 0,-1 0,1-1,0 0,-1 0,5-1,7-5,-1 0,1-2,-1 0,0-1,-1 0,0-1,-1 0,0-1,-1-1,0 0,-1-1,-1 0,0-1,-1 0,0 0,-1-1,-1 0,-1 0,0-1,-1 0,-1 0,2-13,-5 12,-1 0,-1 0,0-1,-2 1,0 0,0 0,-2 1,-1-1,0 1,-1 0,0 1,-2-1,0 2,0-1,-2 1,0 1,-1 0,0 0,-1 1,0 1,-7-5,14 11,-1 0,1 1,-1-1,-1 1,1 0,-1 1,0 0,0 0,0 1,-1 0,1 1,-1-1,0 1,0 1,1 0,-1 0,0 1,0 0,0 0,0 1,0 1,1-1,-1 1,0 1,1-1,0 2,-1-1,1 1,1 0,-1 1,0-1,1 2,0-1,0 1,1 0,0 0,0 1,0 0,1 0,0 0,0 1,1 0,-1 1,-6 49,9-32</inkml:trace>
  <inkml:trace contextRef="#ctx0" brushRef="#br0" timeOffset="1772.483">1524 433,'0'5,"0"6,-4 1,-3 4,1 4,-4-2,0 1,2 2,2 2,2 3,2-9,1-7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0,'6'16,"-1"0,-1 1,0 0,-1-1,-1 1,-1 0,0 0,-1 0,-1 0,-1 6,-44 269,44-280,0-5,1-1,0 1,0 0,0 0,1 0,0-1,0 1,0 0,1 0,0 0,1 0,0-1,0 1,0-1,1 1,3-2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1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1,'0'33,"-4"31,-3 14,1-2,1-8,-3-12,-1-10,2-8,2-6,-4-9,1-2,1-1,-3-4,0 1,2-3</inkml:trace>
  <inkml:trace contextRef="#ctx0" brushRef="#br0" timeOffset="338.672">357 85,'-38'29,"-18"9,1 4,10-2,17-2,18-2,16-8,6-4,7-6,4-1,4 1,-4 3,0-3,-4 1,-6 2,-4-3</inkml:trace>
  <inkml:trace contextRef="#ctx0" brushRef="#br0" timeOffset="869.655">668 283,'-11'4,"1"1,0 0,0 0,0 1,1 1,0 0,0 0,1 0,0 1,0 1,-6 7,12-14,0 0,0 0,0 0,0 0,1 0,-1 0,0 0,1 1,0-1,-1 0,1 1,0-1,0 1,1 0,-1-1,0 1,1 0,0-1,-1 1,1 0,0 0,0-1,1 1,-1 0,1 0,-1-1,1 1,0 0,0-1,0 1,0-1,0 1,1-1,-1 0,1 0,-1 1,1-1,0 0,0 0,0-1,0 1,0 0,1-1,-1 1,0-1,1 0,-1 1,1-1,0 0,-1-1,2 1,7-1,0-1,0-1,0 0,0 0,0-1,-1 0,0-1,1 0,-1-1,0 0,6-5,27-11,54 0,-94 21,0 0,0 0,0 1,0-1,0 1,0 0,0 0,0 0,-1 0,1 0,0 0,-1 1,1-1,0 1,-1 0,0 0,1 0,-1 0,0 0,0 1,0-1,-1 0,1 1,0-1,-1 1,0 0,0 0,1 0,-2-1,1 1,0 1,1 19,0 0,-2 0,0 1,-2-1,-1 0,0 0,-2 0,-1-1,-1 1,0-1,-11 20,5-5,1 1,-2-1,-2-1,-1 0,-1-1,-3-1,0 0,-2-2,-10 9,-9-12,41-29,0 1,0-1,0 0,1 0,-1 0,0 0,0 0,0 0,0 0,1 0,-1 0,0 0,0 0,0-1,1 1,-1 0,0 0,0-1,1 1,-1-1,0 1,1-1,-1 1,0-1,1 1,-1-1,1 1,-1-1,1 0,-1 1,1-1,-1 0,1 1,0-1,-1 0,1 0,0 0,0 1,0-1,0 0,-1 0,1 0,0 1,0-1,0 0,0 0,1 0,-1 1,0-1,0 0,0 0,1 0,-1 1,0-1,1 0,-1 1,1-1,-1 0,1 1,-1-1,7-21,1 0,1 0,0 1,2 1,0-1,2 2,0 0,1 0,2 0,110-111,-108 112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3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271 0,'-38'34,"-18"20,-4 1,8-3,14-7,12-10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29,'39'0,"26"-4,8-3,-4 1,-10 1,-9 2,-8 1,-7 1,-10 5,-8 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51,'57'-5,"25"-1,7 0,-7-4,-11 0,-15 2,-16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01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59 343,'-2'-1,"1"1,0-1,0 0,0 1,-1-1,1 1,0 0,-1-1,1 1,0 0,-1 0,1 0,0 0,-1 0,1 0,0 0,-1 0,1 1,0-1,0 0,-1 1,1-1,0 1,0-1,-1 1,1 0,0 0,0-1,0 1,0 0,0 0,0 0,0 0,1 0,-1 0,0 0,0 0,1 1,-1-1,1 0,-1 0,1 1,-1-1,1 0,0 2,-10 63,10-63,1 508,-1-511,14 125,-14-122,1 0,0 0,0-1,0 1,0-1,1 1,-1-1,1 1,-1-1,1 0,0 0,0 0,0 0,0 0,0 0,0 0,1-1,-1 1,1-1,-1 0,1 0,-1 1,1-2,0 1,-1 0,1 0,0-1,0 0,0 1,-1-1,1 0,0-1,0 1,0 0,-1-1,1 1,0-1,-1 0,1 0,0 0,-1 0,2-1,8-5,0-1,0 0,0 0,-1-1,-1 0,1-1,-2-1,1 1,-1-1,2-6,14-13,123-169,-148 199,1-1,-1 0,0 1,1-1,-1 1,1-1,-1 1,0-1,1 1,-1-1,1 1,0-1,-1 1,1-1,-1 1,1 0,0-1,-1 1,1 0,-1 0,1 0,0-1,0 1,-1 0,1 0,0 0,-1 0,1 0,0 0,-1 0,1 0,0 0,-1 1,1-1,0 0,-1 0,1 1,0-1,-1 0,1 1,-1-1,1 0,0 1,-1-1,1 1,-1-1,0 1,1-1,-1 1,1 0,-1-1,0 1,1-1,-1 1,0 0,0-1,1 1,-1 0,0 0,17 50,-14-38,4 11,-4-6,0-1,2 1,0 0,1-1,1 0,0-1,2 1,0-1,0-1,2 0,-1 0,2-1,0 0,1-1,0-1,13 9,-21-18,0-1,0 0,0 0,0-1,0 1,0-1,1-1,-1 1,1-1,-1 1,0-2,1 1,-1 0,0-1,1 0,-1-1,0 1,0-1,0 0,0 0,0 0,0-1,-1 0,1 0,-1 0,0 0,2-2,98-113,-102 115,22-36,-1 0,-2-1,-1-2,-3 0,-1-1,-2 0,-2-1,-2-1,2-30,-2-97,-12 172,2 11</inkml:trace>
  <inkml:trace contextRef="#ctx0" brushRef="#br0" timeOffset="369.556">1300 738,'-4'11,"0"1,0-1,2 1,-1 0,1 0,1 1,0-1,1 0,0 0,1 0,1 1,0-1,0 0,1 0,0-1,1 1,1-1,0 0,0 0,1 0,3 4,-5-12,-1 0,1 0,0 0,0-1,0 1,1-1,-1 0,0 0,1 0,-1-1,1 1,0-1,0 0,-1-1,1 1,0-1,0 0,0 0,0-1,-1 1,1-1,0 0,0 0,-1-1,1 1,-1-1,1 0,-1 0,0-1,0 1,0-1,1 0,4-4,0 1,-1-2,1 1,-1-1,-1 0,0 0,0-1,0 0,-1-1,-1 1,1-1,-2 0,4-8,-6 13,0 0,1-1,-2 0,1 0,-1 1,1-1,-2 0,1 0,-1 0,0 0,0 0,0 0,-1 0,0 0,0 0,-1 0,1 1,-1-1,-1 0,1 1,-1-1,0 1,0 0,0 0,-1 0,0 1,0-1,0 1,0 0,-1 0,0 0,1 1,-2-1,1 1,0 1,0-1,-3 0,0 1,0 0,0 1,0 0,0 0,-1 1,1 0,0 0,0 1,0 0,0 1,0 0,0 0,1 0,-1 1,0 0,1 1,0 0,0 0,0 0,0 1,1 0,0 0,0 1,-1 2,-12 11</inkml:trace>
  <inkml:trace contextRef="#ctx0" brushRef="#br0" timeOffset="670.12">1751 964,'-1'0,"-1"0,0 0,0-1,1 1,-1 0,0-1,0 1,1-1,-1 1,1-1,-1 0,0 0,1 0,0 0,-1 0,1 0,-1 0,1 0,0-1,0 1,0 0,0-1,0 1,0-1,0 1,0-1,1 0,-1 1,0-1,1 0,0 1,-1-1,1 0,0 0,0 1,0-1,0 0,0 0,0 1,1-3,15-76,-14 72,7-19,0 0,1 0,2 1,1 1,1 0,9-12,16 15,-26 24</inkml:trace>
  <inkml:trace contextRef="#ctx0" brushRef="#br0" timeOffset="1531.979">2118 287,'-6'17,"1"0,0 1,1 0,1 0,0 0,2 0,0 0,1 15,0-6,17 198,-14-213,-1 0,0-1,-1 1,0 0,-1 0,0 0,0 0,-2 0,1 0,-2-1,1 1,-2-1,0 1,0-1,-1 0,0-1,0 1,-2-1,1 0,-1 0,-1-1,-3 4,-26 24,65-42,-5-11,-1-2</inkml:trace>
  <inkml:trace contextRef="#ctx0" brushRef="#br0" timeOffset="1919.786">2316 540,'-20'12,"0"0,1 1,1 1,0 0,1 1,0 2,1-1,-9 14,24-28,-1 0,0 0,1 0,-1 1,1-1,0 0,0 0,0 1,0-1,0 1,0-1,0 1,1-1,0 1,-1 0,1-1,0 1,0-1,0 1,1 0,-1-1,1 1,-1-1,1 1,0-1,0 1,0-1,0 0,0 1,1-1,-1 0,1 0,-1 0,1 0,0 0,0 0,0 0,0-1,0 1,0-1,0 1,1-1,-1 0,0 0,1 0,-1 0,1 0,1 0,7 1,-1 0,0 1,0 0,0 1,0 0,0 1,-1 0,0 0,0 1,0 0,-1 1,0 0,0 0,-1 1,0 0,0 0,-1 0,0 1,0 0,-1 1,0-1,-1 1,0 0,-1 0,2 6,-4-7,-1-7,-1 1,1-1,0 1,0 0,0-1,1 1,-1-1,1 1,-1-1,1 1,0-1,0 0,0 1,0-1,0 0,1 0,-1 1,1-1,-1 0,1 0,0-1,0 1,0 0,0-1,0 1,0-1,0 1,2 0,12-1</inkml:trace>
  <inkml:trace contextRef="#ctx0" brushRef="#br0" timeOffset="5201.67">6662 202,'0'0,"-1"0,0 0,0 0,1-1,-1 1,0 0,0 0,1 0,-1 0,0 1,0-1,1 0,-1 0,0 0,0 1,1-1,-1 0,0 1,1-1,-1 0,1 1,-1-1,0 1,1-1,-1 1,1-1,-1 1,1 0,-1-1,1 1,0-1,-1 1,1 0,0 0,-1-1,1 1,0 0,0-1,0 1,0 0,0 0,0-1,0 1,0 0,0 0,0-1,0 1,0 0,0 0,1-1,-1 1,0 0,0-1,1 1,-1 0,1-1,-1 1,0 0,1-1,-1 1,1-1,0 1,-1-1,1 1,0-1,-12 238,-20 90,30-327,1 1,0 0,0-1,0 1,0 0,1 0,-1-1,0 1,1 0,-1-1,1 1,-1-1,1 1,0-1,0 1,0-1,0 1,0-1,0 0,0 1,0-1,0 0,1 0,-1 0,0 0,1 0,-1 0,1 0,-1 0,1-1,0 1,-1-1,1 1,0-1,-1 0,1 1,0-1,-1 0,1 0,0 0,-1 0,1-1,0 1,-1 0,1-1,0 1,-1-1,1 1,0-1,-1 0,1 0,-1 0,0 0,1 0,-1 0,87-55,-74 44,1 1,0 1,1 0,0 1,0 1,1 0,0 2,0 0,0 0,1 2,0 0,2 1,-18 2,0 1,0 0,-1 0,1 0,0 0,0 0,-1 0,1 0,0 0,0 1,-1-1,1 1,0-1,-1 1,1 0,0 0,-1 0,1 0,-1 0,0 0,1 0,-1 0,0 0,0 1,1-1,-1 0,0 1,0-1,0 1,-1-1,1 1,0 0,-1-1,1 1,-1 0,1 0,-1-1,0 1,0 0,0 0,0-1,0 2,-29 70,16-55,-1-1,0-1,-1 0,-1-1,-1 0,0-2,0 0,-1-1,-5 2,-130 51,110-61,28-8</inkml:trace>
  <inkml:trace contextRef="#ctx0" brushRef="#br0" timeOffset="5817.607">7170 710,'-6'10,"1"1,0-1,1 1,0 0,1 0,0 0,1 1,0-1,1 1,0-1,1 1,0-1,1 1,0 0,1-1,0 0,0 1,5 8,-6-17,1-1,0 0,0 0,0 0,0 0,1 0,-1-1,0 1,1 0,-1-1,1 0,0 0,-1 0,1 0,0 0,0 0,-1-1,1 1,0-1,0 0,0 0,0 0,0 0,0 0,-1-1,1 1,0-1,0 0,0 0,-1 0,1 0,-1 0,1-1,-1 1,2-2,82-66,-67 46,-2-1,0 0,-2-2,0 0,-2 0,7-22,-5 19,-15 30,0-1,0 0,0 1,0-1,0 1,0-1,0 0,0 1,0-1,0 1,0-1,0 1,0-1,1 0,-1 1,0-1,0 0,0 1,1-1,-1 0,0 1,0-1,1 0,-1 1,0-1,1 0,-1 0,0 1,1-1,-1 0,0 0,1 0,-1 0,1 1,-1-1,0 0,1 0,-1 0,1 0,-1 0,0 0,1 0,-1 0,1 0,-1 0,0 0,1-1,-1 1,1 0,-1 0,0 0,1 0,-1-1,0 1,1 0,-1 0,0-1,1 1,-1 0,0 0,1-1,-1 1,0 0,0-1,0 1,1 0,-1-1,0 1,0-1,0 1,23 151,-9-80,0-19,-3 0,-2 1,-3 0,-2 0,-2 0,-3 1,-2-1,-9 50,8-82,-1 0,-1 0,-1-1,0 0,-2 0,-1-1,0 0,-1 0,-1-1,-1-1,0 0,-9 8,-41 4,61-29,1 0,-1 0,0 0,1 0,-1-1,1 1,0 0,-1-1,1 1,-1-1,1 1,0-1,-1 0,1 1,0-1,-1 0,1 0,0 0,0 0,0 0,0 0,0 0,0-1,0 1,0 0,1-1,-1 1,0 0,1-1,-1 1,1-1,0 1,-1 0,1-1,0 1,0-1,0 1,0-1,0 1,0-1,0 1,1-1,-1-1,3-12,0 0,1 1,1-1,0 1,1 0,1 0,0 0,0 1,2 0,1-1,1-5,162-252,-148 238</inkml:trace>
  <inkml:trace contextRef="#ctx0" brushRef="#br0" timeOffset="3149.943">3643 738,'-11'15,"2"1,0 0,0 1,2 0,0 0,1 1,1 0,0 0,2 0,0 0,1 4,1-19,1 0,0 0,0 0,0 0,0 1,1-1,-1 0,1 0,0 0,0 0,0 0,0 0,1 0,-1-1,1 1,-1 0,1-1,0 1,0-1,0 1,1-1,-1 0,0 0,1 0,-1 0,1-1,0 1,0-1,0 1,-1-1,1 0,0 0,1 0,-1-1,0 1,0-1,0 0,0 0,0 0,0 0,1 0,-1 0,0-1,0 0,0 0,1 0,11-6,1-1,-1 0,0-1,-1-1,0 0,0-1,-1-1,-1 0,0-1,0 0,-2 0,6-10,11-9,-2-1,-2-2,-1 0,-2-1,-1-1,-2-1,-1 0,-3-2,0 1,-3-1,-2-1,-1 0,-2 0,-2-4,-3 35,-1 0,-1 0,1 0,-2 0,1 0,-2 0,1 1,-1 0,-1-1,1 1,-3-1,5 7,0 0,0 0,0 0,0 1,-1-1,1 1,-1-1,0 1,0 0,0 0,0 0,0 1,0-1,0 1,0 0,-1 0,1 0,-1 0,1 0,-1 1,1-1,-1 1,1 0,-1 0,1 1,-1-1,1 1,-1-1,1 1,0 0,-1 0,1 1,-2 0,-7 6,0 1,0 0,1 1,0 0,1 0,0 1,1 1,0-1,1 2,0-1,1 1,0 0,1 0,1 1,0 0,1 0,0 0,1 2,-2-2,2 0,0 0,0 0,1 0,1 0,0 0,1 1,1-1,0 0,1 0,1 0,0 0,0 0,2 0,-1-1,2 0,0 0,1 0,0-1,0 0,2 0,-1-1,1 0,1 0,0-1,1 0,6 5,1-1,0-1,1 0,0-2,1 0,0-1,1-1,9 2,-28-10,1 0,-1 0,1 0,-1-1,1 1,-1-1,1 0,-1 0,1 0,-1 0,1 0,-1 0,1-1,-1 1,1-1,-1 0,1 0,-1 0,0 0,1 0,-1 0,2-2,6-9</inkml:trace>
  <inkml:trace contextRef="#ctx0" brushRef="#br0" timeOffset="3483.436">4348 513,'-9'18,"2"1,0 0,1 0,1 1,0 0,2 0,0 0,2 0,0 1,1-1,1 0,3 13,-4-30,1 1,0-1,0 1,1-1,-1 0,1 0,-1 1,1-1,0 0,0 0,0-1,1 1,-1 0,1-1,0 1,-1-1,1 0,0 0,0 0,0-1,1 1,-1 0,0-1,1 0,-1 0,1 0,-1 0,1-1,-1 1,1-1,-1 0,1 0,-1 0,2-1,5 0,0-1,0-1,-1 1,1-2,-1 1,1-1,-1-1,0 1,-1-1,1-1,5-5,-5 5,0-1,0 0,-1 0,0-1,-1 0,1 0,-2-1,1 0,-1 0,0-1,-1 0,0 0,-1 0,0 0,-1-1,0 1,0-1,-1 0,-1 0,0 0,0 0,-1 0,0 0,-1 0,0 0,-1 0,-2-7,2 14,0 0,-1 0,1 0,-1 1,0-1,0 1,0-1,-1 1,1 0,-1 0,0 1,1-1,-1 1,0-1,-1 1,1 1,0-1,-1 0,1 1,0 0,-1 0,0 1,1-1,-1 1,1 0,-1 0,0 0,1 1,-1-1,1 1,-1 0,1 1,-1-1,-8 3,-1 1,1 0,1 1,-1 1,1 0,0 0,0 1,1 0,0 1,-2 4,-6 6</inkml:trace>
  <inkml:trace contextRef="#ctx0" brushRef="#br0" timeOffset="3918.802">4658 907,'124'-248,"-111"227,-12 22,-1-1,1 0,0 1,0-1,-1 0,1 1,0-1,-1 1,1-1,0 1,-1-1,1 1,-1 0,1-1,-1 1,1 0,-1-1,1 1,-1 0,0 0,1-1,-1 1,0 0,0 0,1-1,-1 1,0 0,0 0,0 0,0 0,0-1,0 1,0 0,-1 0,1 0,0-1,0 1,-1 0,1 0,0 0,-1 0,1-1,-2 9,1-1,1 1,-1 0,1-1,1 1,-1 0,1-1,1 1,0-1,0 0,1 1,0-1,0 0,1 0,0-1,0 1,1-1,0 0,0 0,0 0,1-1,0 0,1 0,4 3,-3-7,0 1,0-1,0-1,0 0,1 0,-1 0,0-1,1 0,-1-1,0 0,1 0,-1-1,0 0,0 0,0-1,0 0,-1 0,1-1,-1 0,0-1,0 1,0-1,-1 0,1-1,-1 0,0 0,-1 0,0-1,0 0,0 0,-1 0,0 0,0-1,-1 1,0-1,0 0,-1 0,0 0,0-6,2-13,-2 2</inkml:trace>
  <inkml:trace contextRef="#ctx0" brushRef="#br0" timeOffset="4249.608">5364 880,'18'-19,"-1"0,-1 0,-1-2,0 0,-2 0,0-2,-2 1,0-1,-2-1,-1 0,1-4,-8 25,-1 1,1-1,-1 1,1-1,-1 1,0-1,0 0,0 1,0-1,0 1,-1-1,1 1,-1-1,0 1,0-1,0 1,0-1,0 1,0 0,-1 0,1 0,-1 0,1 0,-1 0,0 0,0 0,0 0,0 1,0-1,0 1,0 0,0-1,-1 1,1 0,-1 0,1 1,0-1,-1 0,0 1,1-1,-1 1,1 0,-1 0,1 0,-11 3,0 0,0 1,1 1,0 0,0 0,0 1,1 1,0 0,0 1,0 0,1 0,0 1,1 0,0 1,-3 5,5-8,1 1,0 0,0 0,1 0,0 1,0 0,1 0,0 0,1 0,0 1,0-1,1 1,1 0,-1-1,2 1,-1 0,1 0,1 0,-1 0,2 0,0 0,0-1,0 1,1-1,1 1,-1-1,2 0,-1-1,1 1,1-1,-1 1,1-2,1 1,2 2,6 1,1-2,0 0,0 0,1-2,0 0,0-1,0 0,1-2,0 0,0-1,0 0,1-2,1 0,104-19,-99 14</inkml:trace>
  <inkml:trace contextRef="#ctx0" brushRef="#br0" timeOffset="6611.749">8835 681,'-9'-3,"0"-1,-1 2,1-1,-1 1,1 1,-1-1,0 2,0-1,1 2,-1-1,0 1,0 1,1-1,-1 2,1-1,0 1,-1 1,1 0,1 0,-1 1,1 0,-1 0,1 1,1 0,-1 0,1 1,0 1,-4 3,2 2,0-1,0 1,1 0,1 1,0 0,1 0,0 0,-1 9,5-16,1-1,0 1,0-1,0 1,1 0,0-1,0 1,1 0,0-1,0 1,1-1,-1 0,1 1,1-1,-1 0,1 0,0 0,1 0,-1-1,1 1,0-1,0 0,3 2,1 0,0 0,0-1,1 0,0 0,0-1,0 0,1 0,0-1,-1-1,1 0,1 0,-1-1,0 0,1 0,-1-1,1-1,-1 0,1 0,-1-1,1-1,-1 0,0 0,0-1,0 0,0 0,1-2,17-9,-4 0</inkml:trace>
  <inkml:trace contextRef="#ctx0" brushRef="#br0" timeOffset="9988.805">11939 767,'0'14,"-5"15,-1 6,0 3,1 0,2-3,-4-1,0-8</inkml:trace>
  <inkml:trace contextRef="#ctx0" brushRef="#br0" timeOffset="10239.686">11939 400,'0'0</inkml:trace>
  <inkml:trace contextRef="#ctx0" brushRef="#br0" timeOffset="10540.838">12222 992,'178'-363,"-160"332,-10 47,-10 37,-1-41,1-1,1 0,0 1,0-1,1 1,1-1,0 1,0-1,1 1,1-1,0 0,0 0,1 0,1 0,-1-1,2 0,0 0,0 0,0-1,1 0,1 0,2 2,-7-9,1 0,0 0,0 0,0-1,0 1,0-1,0 0,0 0,0-1,0 1,0-1,0 0,1 0,-1 0,0 0,0-1,0 0,0 0,0 0,0 0,0-1,0 0,0 1,-1-1,1-1,-1 1,1 0,-1-1,90-81,-68 54,52-45,-61 68</inkml:trace>
  <inkml:trace contextRef="#ctx0" brushRef="#br0" timeOffset="11020.624">13125 625,'-13'-2,"-1"1,1 1,-1 1,1-1,-1 2,1 0,0 1,-1 0,1 1,1 0,-1 1,1 1,0 0,0 1,0 0,0 1,11-7,0 0,0 0,0 1,0-1,0 0,0 0,0 1,1-1,-1 0,0 1,1-1,0 0,-1 1,1-1,0 1,-1-1,1 1,0-1,0 1,0-1,1 1,-1-1,0 1,0-1,1 1,-1-1,1 1,-1-1,1 0,0 1,0-1,-1 0,1 0,0 0,0 1,0-1,0 0,0 0,1 0,-1 0,0-1,0 1,1 0,-1 0,1 0,64 24,4-15,-48-8,1 1,-1 1,1 1,-1 1,0 1,-1 1,0 0,17 11,-32-15,0 1,0 1,-1-1,1 1,-1 0,0 0,-1 0,0 1,0 0,0 0,-1 0,0 0,0 0,0 1,-1-1,-1 1,1 0,-1-1,0 3,-5 149,-6-73,-2 0,-5-2,-3 0,-4-1,-3-1,-18 32,39-101,-1-1,0 1,-1-1,0-1,-1 1,0-2,0 1,-2-1,1 0,-1-1,-1 0,9-8,1 0,0 0,-1 0,1 0,-1 0,1-1,-1 1,1-1,-1 1,1-1,-1 0,0 0,1 0,-1-1,1 1,-1-1,1 1,-1-1,1 0,-1 0,1 0,0 0,-1 0,1 0,0-1,0 1,0-1,0 0,0 0,0 1,1-1,-1 0,0 0,1-1,0 1,-1 0,1 0,0-1,0 1,0-1,1 1,-1-1,1 1,-1-1,1 1,0-1,0 0,0 1,0-1,0 1,1-1,-1 1,1-1,0-1,7-47,3 0,1 1,3 0,2 1,3 0,9-15,-13 27,2 1,1 0,2 2,1 1,21-23,-33 43,1 1,0 1,0 0,2 1,-1 0,1 1,0 0,1 1,0 0,1 1,-1 1,1 1,1 0,-1 0,14-1,-5 4</inkml:trace>
  <inkml:trace contextRef="#ctx0" brushRef="#br0" timeOffset="7105.194">9315 202,'-25'65,"3"2,3 0,3 1,3 0,3 1,3 0,2 65,5-84,2 0,3 0,1 0,8 21,-14-69,-1-1,2 0,-1 1,0-1,0 1,0-1,1 0,-1 1,1-1,-1 1,1-1,-1 0,1 0,0 1,0-1,-1 0,1 0,0 0,0 0,0 0,0 0,1 0,-1 0,0 0,0-1,0 1,1 0,-1-1,0 1,1-1,-1 1,0-1,1 0,-1 0,1 0,-1 1,1-1,-1 0,0-1,1 1,-1 0,1 0,-1-1,0 1,1 0,-1-1,0 0,1 1,-1-1,0 0,0 1,1-1,-1 0,0 0,0 0,0 0,0 0,0 0,-1-1,2 0,196-218,-183 207,-9 5,1 1,0 0,1 1,0 0,0 0,0 1,0 0,1 0,0 1,0 0,0 0,0 1,-7 3,0 0,0 0,0 0,0 0,0 0,-1 1,1-1,0 0,0 1,0 0,0-1,-1 1,1 0,0 0,-1 0,1 0,-1 0,1 0,-1 0,1 1,-1-1,0 0,1 1,-1-1,0 1,0 0,0-1,-1 1,1 0,0 0,0-1,-1 1,1 0,-1 0,0 0,0 0,1 0,3 80,-5-70,0-7,1 0,-1 0,1 0,0 0,1 1,-1-1,1 0,0 0,0 0,0 0,1 0,0 0,0 0,0-1,1 1,-1-1,1 1,0-1,0 0,1 0,2 2,10 3</inkml:trace>
  <inkml:trace contextRef="#ctx0" brushRef="#br0" timeOffset="7455.681">10219 710,'-48'24,"2"2,1 2,2 2,-35 31,28 6,49-65,0 0,1 0,-1 0,0 0,1 0,0 0,-1 0,1 0,0 0,0 0,0 0,0 0,0 0,1 0,-1 0,1 0,-1 0,1 0,0 0,-1 0,1 0,0-1,0 1,1 0,-1-1,0 1,0 0,1-1,-1 0,1 1,0-1,-1 0,1 0,0 1,-1-2,1 1,0 0,0 0,0 0,5 1,0 0,0-1,0 1,0-1,1-1,-1 1,0-1,0 0,1-1,-1 0,0 0,0-1,0 1,0-2,0 1,-1-1,1 0,-1 0,1-1,-1 1,3-4,119-100,-90 64,-31 33,0 1,0 0,1 1,0 0,1 0,0 1,0 0,0 1,1 0,0 0,2 0,-11 5,1 1,0-1,-1 1,1 0,0-1,-1 1,1 0,0 0,-1 0,1 0,0 0,-1 1,1-1,-1 0,1 1,0-1,-1 1,1 0,-1-1,1 1,-1 0,0 0,1 0,-1 0,0 0,1 0,-1 1,0-1,0 0,0 0,0 1,0-1,-1 1,1-1,0 1,0-1,-1 1,1 0,-1-1,0 1,0-1,1 1,-1 1,5 79,-6-73,0 17</inkml:trace>
  <inkml:trace contextRef="#ctx0" brushRef="#br0" timeOffset="7799.182">10557 1020,'78'-258,"-66"244,-12 44,0-29,-1 4,0 1,0-1,1 1,-1 0,2-1,-1 1,0-1,1 1,0 0,1-1,-1 0,1 1,0-1,0 0,1 0,-1 0,1 0,0 0,0-1,1 1,0-1,-1 0,1 0,1 0,-1-1,1 1,-1-1,1 0,0-1,0 1,0-1,0 0,1 0,-1 0,0-1,1 0,-1 0,1 0,0-1,-1 1,3-2,4-2,1-1,-1 0,-1-1,1 0,-1-1,0 0,0-1,0-1,-1 1,0-1,-1-1,0 0,0 0,-1-1,0 0,-1-1,0 1,-1-1,1-1,18-18,-11 20</inkml:trace>
  <inkml:trace contextRef="#ctx0" brushRef="#br0" timeOffset="8272.579">11375 625,'-11'0,"-1"2,1 0,0 0,0 1,1 0,-1 0,0 2,1-1,0 1,0 1,1 0,-1 0,1 1,0 0,1 0,0 1,0 0,1 1,0 0,0 0,1 0,0 1,1 0,0 0,-1 5,5-10,1 0,0 0,0 0,1 0,-1 0,1 0,0 0,1 0,-1 0,1-1,0 1,0 0,0-1,1 0,0 1,0-1,0 0,0 0,0-1,1 1,0-1,-1 0,3 2,103 63,-96-62,30 16,-16-10,-1 2,-1 0,0 2,-1 0,0 2,4 6,-18-12,0 0,0 1,-1 1,-1-1,0 1,-1 1,-1-1,0 1,-1 0,0 1,-2-1,1 1,-2 0,0 0,-1-1,-1 1,-1 9,-1 12,-2-1,-1 0,-2 0,-1-1,-2 1,-2-2,-3 7,3-9,-2 0,0-1,-2 0,-1-2,-2 0,-1-1,-1 0,-1-2,-1-1,-2-1,-26 21,48-42,0 1,0-2,0 1,-1 0,1-1,-1 1,0-1,1 0,-1 0,0 0,0-1,-1 0,1 1,0-1,0-1,0 1,-1-1,1 1,0-1,-1 0,1-1,0 1,-1-1,1 0,0 0,0 0,0-1,0 1,0-1,0 0,0 0,1 0,-1-1,1 1,-1-1,1 0,0 0,0 0,0-1,1 1,-1 0,1-1,-2-3,1-15,1 0,1 0,1 0,2 0,0 0,1 0,1 0,0 1,2 0,1 0,1 0,0 1,7-12,27-60,4 3,4 1,4 3,-43 68,1 1,0 0,1 1,1 0,0 1,1 1,13-10,-5 8</inkml:trace>
  <inkml:trace contextRef="#ctx0" brushRef="#br0" timeOffset="9087.647">11347 625,'29'0,"14"9,0 9,-3 5,-8 5,-9 1,-9 1,-11 0,-7 0,-7-1,-2 1,-3-2,1 1,-2-6,-3-1,2 0,0 1,2-3</inkml:trace>
  <inkml:trace contextRef="#ctx0" brushRef="#br0" timeOffset="12156.422">14677 400,'26'0,"-1"-1,1-1,-1-1,0-1,0-1,0-1,-1-2,0 0,0-1,-1-2,0 0,-1-2,0 0,-1-2,0 0,-2-1,12-12,-12 8,-3 7,-1-1,-1-1,-1 0,0-1,-1 0,0-1,-2-1,0 0,-1 0,0-3,-9-9,-20 42,5 19,0 0,3 1,0 1,2 0,2 0,-4 24,6-27,-47 256,11 23,29-214,3-15,-4-1,-3 0,-4-2,-3 0,-19 39,38-103,0-1,-1 1,0-1,-1 0,-1-1,1 1,-2-2,0 1,0-1,-1 0,0-1,0 0,-1-1,-1 0,1-1,-1 0,0-1,-1 0,0-1,0 0,0-1,0 0,0-2,-1 1,0-1,9-3,0 1,0-1,1 0,-1 0,1 0,-1 0,1-1,-1 0,1 0,0 0,0 0,0-1,0 0,0 0,0 0,1 0,0 0,-1-1,1 0,1 1,-1-1,0 0,1 0,0-1,0 1,0 0,0-1,1 1,0-1,-11-140,17 110,2 0,1 0,1 1,3 1,0 0,2 0,2 1,1 1,1 1,1 0,2 1,1 2,1 0,1 1,2 1,0 2,2 0,11-6,-13 12,0 1,2 2,-1 0,2 2,-1 1,4 1,-8 2</inkml:trace>
  <inkml:trace contextRef="#ctx0" brushRef="#br0" timeOffset="12453.483">15581 653,'-36'22,"1"2,1 1,1 2,1 1,2 1,1 1,1 2,-12 20,36-49,0 1,0 0,1 0,0 0,0 1,0-1,0 1,1 0,-1-1,1 1,1 0,-1 0,1 1,-1-1,2 0,-1 0,0 1,1-1,0 0,0 1,1-1,0 0,0 0,0 1,0-1,1 0,0 0,0 0,0-1,0 1,1 0,0-1,0 1,0-1,1 0,-1 0,1 0,0-1,0 1,4 1,4-1,0 0,0-1,0 0,0-1,1-1,-1 0,1-1,-1 0,1-1,-1 0,1-1,-1 0,0-1,0 0,0-1,0-1,-1 0,1 0,-1-1,0-1,-1 0,0 0,0-1,0 0,-1-1,0 0,-3 3,0-1,0 0,-1 0,0 0,0 0,-1-1,0 0,0 0,-1 0,0 0,0-1,-1 1,0-1,-1 0,1 1,-2-1,1 0,-1 0,-1 0,0 0,0 1,0-1,-1 0,-1 1,1-1,-1 1,-1 0,0 0,0 0,0 0,-1 1,0 0,0 0,-1 0,-5-4,-29-8,22 17</inkml:trace>
  <inkml:trace contextRef="#ctx0" brushRef="#br0" timeOffset="12701.953">15862 1048,'5'-33,"11"-26,8-8,4 3,3 8,0 13,-5 9,-2 6,0 7,1 3,0 4,1 5,-3 3</inkml:trace>
  <inkml:trace contextRef="#ctx0" brushRef="#br0" timeOffset="12972.728">16540 569,'-25'11,"2"1,0 1,0 1,1 1,1 1,0 1,2 1,0 1,0 0,2 1,1 1,-4 7,17-25,1 1,0-1,-1 0,1 1,0-1,1 1,-1-1,1 1,-1 0,1 0,0 0,1 0,-1 0,1 0,-1 0,1 0,0 0,1 0,-1 0,1 0,0 0,0 0,0-1,0 1,1 0,-1 0,1-1,0 1,0-1,0 0,1 1,-1-1,1 0,0 0,11 5,0-1,1 0,0-1,0-1,1 0,-1-1,1 0,0-2,0 0,0 0,0-2,0 0,0-1,0 0,11-3,-15 2,0 0,-1 0,1-1,-1 0,0-1,0-1,0 0,-1 0,1-1,8-7,0 0</inkml:trace>
  <inkml:trace contextRef="#ctx0" brushRef="#br0" timeOffset="13323.512">16793 880,'31'3,"0"-1,-1-1,1-2,0-1,-1-1,1-1,-1-2,-1-1,1-2,20-8,-43 13,1 0,-1 0,0-1,0 0,0 0,-1-1,0 0,0 0,0 0,-1-1,0 0,0 0,0 0,-1 0,3-8,-5 11,-1-1,1 1,-1 0,0-1,0 1,0-1,0 1,-1-1,0 0,0 1,0-1,-1 1,1-1,-1 1,0-1,0 1,-1-1,0 1,1 0,-1 0,-1 0,1 0,0 0,-1 0,0 0,0 1,0 0,0-1,-4-1,2 1,-1 0,1 1,-1 0,0 0,0 1,0-1,0 1,-1 1,1-1,0 1,-1 0,1 0,-1 1,1 0,-1 0,1 1,-1-1,1 1,0 1,-1-1,1 1,-1 1,-11 3,1 1,-1 1,1 0,1 2,0 0,0 0,0 3,2-3,1 1,1 0,0 1,1 1,0 0,0 0,2 1,0 0,0 1,1 0,1 0,1 1,0 0,1 0,1 0,0 1,1-1,1 1,0 0,2 0,0 0,0 0,2 0,1 7,5-8,1-1,0 1,1-2,1 1,0-1,1-1,0 0,1-1,1 0,0-1,0 0,1-2,0 1,1-2,0 0,0-1,1-1,0 0,0-1,1-1,-1 0,1-2,16 1,112 2,-109-5</inkml:trace>
  <inkml:trace contextRef="#ctx0" brushRef="#br0" timeOffset="15540.068">59 1669,'340'-47,"-52"8,-12 13,45-3,596 29,-412 18,-284-6,177-13,-15-26,17-2,316-28,-190 27,90 3,574 27,-667 27,809-26,-333-1,-373-27,937 26,-735 30,-104-59,2029 31,-2490-30,-82 13,-160 12,0 1,0 1,0 1,0 1,0 1,0 1,0 1,0 0,4 3,32 2,2-3,-1-2,0-3,4-3,40 1,122 3,-156 16,-49-12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246 1,'-38'24,"2"3,0 1,2 2,-8 10,37-37,1-1,0 1,0 0,0 0,1 1,-1-1,1 1,-1 0,1 0,1 0,-1 0,0 0,1 1,0-1,0 1,0-1,1 1,-1 0,1 0,1-1,-1 1,0 0,1 0,0 0,0 0,1 0,-1 0,1 0,0 0,1 0,-1-1,1 1,0 0,0-1,0 0,0 1,4 3,6 0,1-1,-1 0,2-1,-1 0,1-1,0-1,0 0,0-1,0 0,1-1,-1-1,1 0,-1-1,1 0,-1-2,1 1,-1-2,0 0,1-1,-2 0,5-2,5-4,-5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0.5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1 161,'-1'49,"13"135,-12-184,1 0,-1-1,0 1,1 0,-1 0,0 0,1 0,-1 0,0 0,1-1,-1 1,0 0,1 0,-1 0,0 0,1 0,-1 1,1-1,-1 0,0 0,1 0,-1 0,0 0,1 0,-1 0,0 1,0-1,1 0,-1 0,0 1,1-1,-1 0,0 0,0 1,0-1,1 0,-1 0,0 1,0-1,0 0,0 1,1-1,-1 0,0 1,0-1,0 1,8-45,-6 33,-1 7,0-10,0 0,2-1,0 1,0 0,1 1,1-1,0 1,1 0,0 0,1 0,0 1,1 0,1 1,0 0,0 0,1 1,1 0,0 0,5-3,-14 13,0-1,-1 1,1 0,0 0,-1-1,1 1,0 0,-1 1,1-1,0 0,0 0,-1 1,1-1,-1 1,1-1,0 1,-1 0,1 0,-1-1,1 1,-1 0,0 0,1 1,-1-1,0 0,0 0,0 1,0-1,0 0,0 1,0-1,0 1,-1-1,1 1,-1 0,1-1,-1 1,1 0,-1-1,0 1,0 0,0-1,0 1,0 0,0-1,0 1,-1 0,1-1,0 1,-1 0,0-1,1 1,-1-1,0 1,0-1,0 1,0 0,-3 22</inkml:trace>
  <inkml:trace contextRef="#ctx0" brushRef="#br0" timeOffset="316.611">481 246,'29'-11,"1"-1,-2-2,0 0,0-2,-2-2,0 0,-1-1,0-2,12-15,-35 36,-1-1,0 0,0 0,0 0,0 0,0 0,0 0,0 0,0 0,0 0,0 0,0-1,-1 1,1 0,-1-1,1 1,-1 0,1-1,-1 1,0-1,0 1,0 0,1-1,-1 1,-1-1,1 1,0-1,0 1,0 0,-1-1,1 1,-1-1,1 1,-1 0,0-1,1 1,-1 0,0 0,0 0,0 0,0 0,0 0,0 0,0 0,0 0,0 0,0 0,-1 0,1 1,-72-8,58 14,1 0,0 2,0 0,1 0,0 1,1 1,0 0,0 0,1 2,1-1,0 1,0 1,1 0,1 0,0 0,1 1,0 1,-3 10,6-18,0-1,1 1,0-1,0 1,1 0,0 0,0 0,0 0,1 1,0-1,1 0,0 0,0 1,0-1,1 0,0 1,0-1,1 0,0 0,0 0,1 0,-1 0,2-1,-1 1,1-1,0 0,0 0,1 0,-1-1,1 1,2 0,0-1,1 0,0 0,1-1,-1 0,1-1,0 0,0 0,0-1,0 0,0-1,1 1,-1-2,0 0,1 0,-1 0,0-1,0-1,1 1,3-3,18-2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5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1,'-23'224,"21"-170,-19 185,16-186,5-41,0 0,-1-1,0 1,-1-1,0 1,-1-1,0 1,-1-1,0 0,-1-1,0 1,-1-1,0 0,-1 1,0-5</inkml:trace>
  <inkml:trace contextRef="#ctx0" brushRef="#br0" timeOffset="365.678">446 86,'-297'229,"249"-165,49-62,0 0,0 0,0 0,0 0,1-1,-1 1,0 0,1 0,-1-1,1 1,0-1,0 1,-1-1,1 0,0 0,0 0,0 0,0 0,0 0,0 0,0-1,1 1,-1-1,0 0,0 1,0-1,1 0,-1 0,0 0,0-1,0 1,1-1,0 1,9 1,-1-2,-1 1,1 1,-1 0,0 0,1 1,-1 0,0 1,0 0,0 0,0 1,-1 1,0-1,0 2,0-1,0 1,-1 0,0 1,0 0,-1 1,0-1,0 1,0 1,-1-1,-1 1,0 0,0 0,0 1,0 2,16 51,-9-56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06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1 120,'327'-27,"-325"27,-1-1,1 0,0 1,0 0,0-1,0 1,0 0,0 0,0 0,0 0,0 0,0 1,0-1,0 1,-1-1,1 1,0-1,0 1,0 0,-1 0,1 0,0 0,-1 0,1 1,-1-1,1 0,-1 1,0-1,1 1,-1-1,0 1,0 0,0-1,0 1,-1 0,1 0,0 0,-1 0,1 0,-1-1,0 1,1 0,-1 0,0 0,0 0,0 0,-1 0,1 0,-1 2,-4 6,0 1,-1-1,-1-1,1 1,-2-1,1 0,-1-1,0 1,-1-2,-4 3,-31 33,31-27,-3-1,2 1,0 1,1 0,1 1,1 1,-7 14,17-30,-1 1,1 0,0 0,0 0,0 0,1 0,-1 0,1 0,0 0,0 0,1 0,-1 0,1 0,0 0,0 0,0 0,0 0,1 0,-1-1,1 1,0 0,0-1,1 0,-1 1,1-1,0 0,-1 0,1-1,0 1,1-1,-1 1,0-1,1 0,0 0,-1 0,1-1,0 1,0-1,0 0,0 0,2 0,5 1,0-1,1-1,-1 0,0 0,1-1,-1-1,0 0,0 0,7-3,6-2</inkml:trace>
  <inkml:trace contextRef="#ctx0" brushRef="#br0" timeOffset="265.76">819 120,'-20'12,"0"1,0 1,1 1,1 0,1 1,0 1,1 1,1 1,1 0,0 0,2 2,-2 4,12-23,1 1,-1-1,1 1,0 0,0 0,0 0,0 0,1-1,-1 1,1 0,-1 0,1 0,0 1,0-1,0 0,1 0,-1 0,1-1,0 1,0 0,0 0,0 0,0 0,0-1,1 1,0 0,-1-1,1 0,0 1,0-1,0 0,0 0,1 0,-1 0,1 0,-1-1,1 1,-1-1,1 1,0-1,0 0,1 0,14 2,0-1,0 0,0-1,0-1,0-1,0-1,0 0,0-2,0 0,0 0,-1-2,0 0,0-1,-1-1,1-1,-2 0,11-8,-12 10,-1 0,0-1,-1 0,1-1,-2-1,1 0,-1 0,-1-1,0 0,-1-1,0 0,0-1,-2 0,1 0,-2 0,0-1,0 0,-1 0,-1-1,-1 0,1-5,-4 15,0 1,-1-1,1 0,-1 1,0-1,-1 1,1-1,-1 1,0-1,0 1,0 0,-1 0,1 0,-1 0,0 0,0 1,0-1,-1 1,1 0,-1 0,0 0,0 1,0-1,0 1,0 0,0 0,-1 0,-3-1,-4 0,1 0,-1 1,0 0,0 1,1 0,-1 1,0 0,0 1,0 0,0 1,0 0,-17 5</inkml:trace>
  <inkml:trace contextRef="#ctx0" brushRef="#br0" timeOffset="1380.075">1553 148,'-197'326,"268"-420,89-100,-160 194,1-1,0 0,-1 1,1-1,0 1,0-1,-1 1,1-1,0 1,0-1,0 1,-1 0,1-1,0 1,0 0,0 0,0 0,0 0,0 0,0 0,0 0,-1 0,1 0,0 0,0 0,0 0,0 1,0-1,0 0,-1 1,1-1,0 1,0-1,-1 1,1-1,0 1,0-1,-1 1,1 0,-1-1,1 1,-1 0,1 0,-1 0,1-1,-1 1,1 0,-1 0,0 0,0 0,1-1,-1 1,0 0,0 0,0 0,0 0,0 0,0 0,0 0,0 0,-1 0,1-1,0 1,-1 0,1 0,0 0,-1 0,5 14,0-2,0 1,0-1,1 0,1 0,0 0,1-1,0 0,1 0,1-1,-1 0,2 0,0-1,0-1,0 1,1-2,1 1,-1-2,1 1,1-2,2 2,-10-7,-1-1,1 1,-1-1,1 0,-1 0,1-1,-1 0,1 1,-1-1,1-1,-1 1,0-1,1 1,-1-1,0 0,0-1,-1 1,1-1,0 0,-1 0,1 0,-1 0,0 0,0-1,-1 0,2 0,57-106,-19-35,-36 121</inkml:trace>
  <inkml:trace contextRef="#ctx0" brushRef="#br0" timeOffset="1620.008">2541 7,'-44'33,"-32"36,-9 10,0 2,10-8,14-12,11-12,10-8,7-8,4-4,7-1,3-2,4-1,0-3,3-2,3-4</inkml:trace>
  <inkml:trace contextRef="#ctx0" brushRef="#br0" timeOffset="9116.064">2428 402,'-50'163,"49"-158,-2 6,1 1,0 0,0 0,1 0,1-1,0 1,1 0,0 0,1 0,1 4,-2-16,0 0,0 1,0-1,0 0,0 0,0 1,0-1,0 0,0 0,0 0,0 0,0 0,0-1,1 1,-1 0,0 0,0-1,0 1,0 0,-1-1,1 1,0-1,0 1,0-1,0 0,0 1,-1-1,1 0,0 0,0 0,-1 1,1-1,-1 0,1 0,-1 0,1 0,-1 0,1-1,-1 1,132-170,-36 57,-96 113,0 0,0 0,1-1,-1 2,0-1,1 0,-1 0,1 0,-1 0,1 0,-1 0,1 0,-1 0,1 1,0-1,-1 0,1 0,0 1,0-1,0 1,0-1,-1 0,1 1,0 0,0-1,0 1,0 0,0-1,0 1,0 0,0 0,0 0,0 0,0 0,0 0,0 0,0 0,0 0,0 0,0 1,0-1,0 0,0 1,0-1,0 1,0-1,0 1,0-1,0 1,-1 0,1-1,0 1,0 0,-1 0,1 0,-1-1,1 1,-1 0,1 0,-1 0,1 0,-1 0,0 0,1 0,-1 0,6 164,-6-162,1-1,0 0,1 0,-1 0,0 0,1 0,-1 0,1-1,-1 1,1 0,0-1,0 1,0-1,0 0,0 1,0-1,0 0,0 0,0-1,1 1,-1 0,0-1,0 1,1-1,-1 0,0 0,1 1,-1-2,1 1,-1 0,0 0,1-1,-1 1,0-1,0 0,1 0,-1 0,84-38,-48 13,-30 20,1-1,0 1,0 0,0 1,1 0,-1 1,1-1,0 2,8-2,-17 5,0-1,0 1,1 0,-1 0,0 1,0-1,0 0,0 0,0 0,1 1,-1-1,0 1,0-1,0 1,0-1,0 1,0-1,0 1,0 0,-1 0,1-1,0 1,0 0,0 0,-1 0,1 0,-1 0,1 0,-1 0,1 0,-1 0,1 0,-1 0,0 0,0 1,1-1,-1 0,0 0,0 0,0 0,0 1,0-1,-1 0,1 0,-10 54,10-54,-16 45,12-36,0 0,0 1,1-1,0 1,1 0,0 0,1 0,0 0,1 0,1 7,3 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32,'105'-22,"-9"15,0 5,1 3,71 12,43 1,938-11,911-3,-1811 27,-74 3,89-1,92-60,-131 33,-56 26,11-11,-138-10,0-2,1-3,-1 0,34-5,7 1,115-9,51-4,-101 12,108-24,96 15,-89-3,65 13,-295 2,407-29,878 30,-1121-28,254 26,-383 17,-56-4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2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1 142,'227'-40,"59"11,213-16,15 17,745 29,-1056 24,-17 4,72 1,497-30,1550 0,-2254 5,-33 2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0,'20'0,"19"0,10 0,0 0,-3 0,-5 0,-4 0,-4 0,-3 0,-6 5,-8 2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2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5,'-20'14,"0"2,1 0,1 0,1 2,1 0,0 1,1 1,1 1,1-1,1 2,1 0,1 0,0 1,2 0,-5 22,13-37,-1 0,1 0,0 0,1 0,0-1,0 1,1 0,0 0,0-1,1 1,0-1,0 0,0 0,1 0,1 0,-1-1,1 1,0-1,0 0,1-1,-1 1,1-1,0 0,1-1,0 1,-1-1,1-1,0 1,1-1,-1 0,1-1,-1 0,1 0,0-1,-1 0,1 0,0 0,0-1,0 0,0-1,0 0,0 0,8-3,0 0,0-2,-1 1,1-2,-1 0,-1-1,1 0,-1-1,-1-1,0 0,0-1,-1 0,0-1,-1 0,0-1,-1 0,-1-1,0 0,-1-1,0 1,-1-1,-1-1,-1 1,0-1,0 0,-1-7,-3 14,0 1,0 0,-1-1,-1 1,1-1,-1 1,-1-1,0 1,0 0,0 0,-1 0,0 0,-1 0,0 1,0 0,0-1,-1 1,0 1,-1-1,1 1,-1 0,0 0,-1 1,0-1,1 1,-2 1,1 0,0 0,-1 0,0 1,0 0,0 0,0 1,0 0,0 0,-1 1,0 0,-75-6,49 7</inkml:trace>
  <inkml:trace contextRef="#ctx0" brushRef="#br0" timeOffset="405.072">1 287,'57'17,"15"-9,1-2,-1-5,48-4,157-26,73-1,-283 37,-62-13,-9-1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0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57,'3'-42,"-3"41,0 1,0-1,0 0,-1 1,1-1,0 0,0 1,0-1,-1 1,1-1,0 1,-1-1,1 1,-1-1,1 1,0-1,-1 1,1-1,-1 1,1-1,-1 1,1 0,-1-1,0 1,1 0,-1 0,1-1,-1 1,0 0,1 0,-1 0,0 0,1 0,-1 0,1 0,-1 0,0 0,1 0,-1 0,0 0,1 0,-1 1,1-1,-1 0,0 0,1 1,-1-1,1 0,-1 1,1-1,-1 1,1-1,-1 1,1-1,0 1,-1-1,1 1,-1-1,1 1,0-1,0 1,-1 0,-9 9,0 2,0 0,1 0,0 1,1 0,1 0,0 1,0 1,-13 23,-141 251,99-187,40-63,-2 0,-1-2,-2 0,-18 16,45-52,0-1,0 0,0 1,-1-1,1 1,0-1,0 0,-1 1,1-1,0 1,0-1,-1 0,1 1,-1-1,1 0,0 0,-1 1,1-1,0 0,-1 0,1 1,-1-1,1 0,-1 0,1 0,-1 0,1 0,0 0,-1 0,1 0,-1 0,1 0,-1 0,1 0,-1 0,1 0,-1 0,1 0,0-1,-1 1,1 0,-1 0,1-1,0 1,-1 0,1 0,-1-1,1 1,0 0,0-1,-1 1,1 0,0-1,0 1,-1-1,1 1,0-1,0 1,0 0,-1-1,1 1,0-1,0 1,0-1,0 1,0-1,0 1,0-1,-2-13</inkml:trace>
  <inkml:trace contextRef="#ctx0" brushRef="#br0" timeOffset="349.959">89 84,'0'17,"30"97,-15-75,81 160,-5 4,-81-182</inkml:trace>
  <inkml:trace contextRef="#ctx0" brushRef="#br0" timeOffset="661.76">596 480,'5'19,"1"16,0 7,-1 1,-1-2,-2-3,-1-9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0,'43'5,"19"2,4-1,-4-1,-9-2,-8 0,-6-2,-6-1,-4 0,-6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49,'43'-5,"39"-7,9 0,-5 1,-18 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19.5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57 1,'-7'166,"-8"0,-9 16,24-179,-5 20,2 0,1 1,1-1,1 1,1-1,1 1,1-1,1 0,1 0,1 0,1-1,3 4,-9-23,0 0,1 0,-1 0,1 0,0 0,0 0,0-1,1 1,-1-1,0 1,1-1,0 0,0 0,-1 0,1 0,0-1,0 1,1-1,-1 0,0 0,0 0,1 0,-1 0,0-1,1 0,-1 1,0-1,1 0,-1-1,1 1,-1-1,3 0,104-45,-96 38,117-78,-131 85,1 1,0-1,0 1,0-1,-1 0,1 1,0 0,0-1,0 1,0-1,0 1,0 0,0 0,0 0,0 0,0 0,0-1,0 2,0-1,0 0,0 0,0 0,0 0,0 1,0-1,0 0,0 1,0-1,0 1,-1-1,1 1,0-1,0 1,0 0,-1-1,1 1,0 0,-1 0,1 0,-1-1,1 1,-1 0,1 0,-1 0,1 0,-1 0,0 0,0 0,1 0,-1 0,0 0,4 58,-4-51,-1 2,9 82,-7-90,-1 1,1-1,0 0,0 1,0-1,0 0,0 0,0 0,0 0,1 0,-1 0,1 0,0-1,-1 1,1-1,0 1,0-1,0 1,0-1,0 0,0 0,1 0,-1 0,0 0,0-1,1 1,-1-1,1 1,-1-1,0 0,1 0,-1 0,1 0,-1-1,2 1,33-16,-23 4</inkml:trace>
  <inkml:trace contextRef="#ctx0" brushRef="#br0" timeOffset="444.8">735 903,'30'-4,"1"-2,-1-1,-1-1,1-1,-1-2,-1-1,0-1,3-3,-28 15,0-1,-1 1,1 0,-1-1,1 0,-1 1,1-1,-1 0,0 0,0-1,0 1,0 0,0-1,0 1,-1-1,1 1,-1-1,0 0,0 0,0 1,0-1,0 0,-1 0,1 0,-1 0,0 0,0 0,0 0,0 0,0 0,-1 0,1 0,-1 0,0 0,0 0,0 0,0 1,0-1,-1 0,1 1,-1-1,0 1,0-1,0 1,0 0,0 0,0 0,0 0,-1 0,1 1,-1-1,0 1,1-1,-1 1,0 0,0 0,0 0,-6 1,0 0,1 1,-1 0,0 0,1 1,0 0,-1 1,1 0,0 0,0 0,0 1,1 1,-1-1,1 1,0 0,0 1,1 0,0 0,0 0,0 1,1-1,0 1,0 1,-2 3,0 0,1 0,-1 1,2 0,0 0,0 0,1 1,0-1,2 1,-2 5,4-14,-1 1,1-1,0 1,0-1,0 1,1-1,0 1,0-1,0 0,0 1,0-1,1 0,0 0,0 0,0 0,1 0,-1 0,1 0,0-1,0 0,0 1,0-1,0 0,1 0,0-1,-1 1,1-1,3 1,2 1,1-1,0 0,0-1,0 0,0 0,0-1,0 0,0-1,0 0,1-1,-1 0,0-1,0 0,0 0,5-3,16-1,-7 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34,'8'3,"-1"-1,0 1,0 1,0-1,-1 1,1 1,-1-1,0 1,0 0,0 0,-1 1,0 0,0 0,0 0,-1 0,0 1,0-1,-1 1,0 0,0 0,0 1,-1-1,0 1,0 1,7 30,-2 1,-2 1,-1-1,-2 0,-2 1,-4 31,2 3,1 137,1-211,-1 0,1 0,0 0,0 0,0 0,0 1,0-1,0 0,0 0,0 0,0 0,0 0,1 0,-1 0,0 0,1 0,-1 0,1 0,-1 0,1-1,0 1,-1 0,1 0,0 0,-1-1,1 1,0 0,0-1,0 1,-1 0,1-1,0 1,0-1,0 0,0 1,0-1,0 0,0 1,0-1,0 0,0 0,1 0,-1 0,0 0,0 0,0 0,0 0,0-1,0 1,0 0,0-1,0 1,0 0,0-1,0 0,-1 1,1-1,0 1,0-1,0 0,-1 1,1-1,0 0,-1 0,1 0,8-11,0-1,-1 0,0 0,-1-1,-1 0,0 0,-1 0,-1-1,15-35,226-464,-196 427,-36 66</inkml:trace>
  <inkml:trace contextRef="#ctx0" brushRef="#br0" timeOffset="314.425">734 487,'-4'28,"-3"15,1 5,2-1,-5-4,1-5,0-3,3-13,6-10,4-7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562 338,'-1'-2,"1"0,0-1,-1 1,1 0,-1-1,0 1,0 0,0 0,0 0,0 0,0 0,0 0,-1 0,1 0,-1 0,0 0,1 1,-1-1,0 1,0-1,0 1,0 0,0 0,0 0,0 0,-1 0,1 0,0 1,0-1,-1 1,1-1,0 1,-1 0,0 0,-84 5,45 5,0 3,1 2,1 1,-21 12,59-27,0 0,0-1,0 1,1 0,-1 0,0 0,0 0,1 1,-1-1,1 0,-1 1,1-1,0 1,-1-1,1 1,0 0,0 0,0-1,0 1,1 0,-1 0,0 0,1 0,-1 0,1 0,0 0,0 0,-1 0,1 0,1 0,-1 0,0 0,0 0,1 0,-1 0,1 0,0 0,-1 0,1-1,0 1,0 0,0 0,0-1,1 1,-1 0,0-1,1 0,-1 1,1-1,-1 0,1 1,0-1,0 0,-1 0,1-1,0 1,136 26,-137-27,0 0,0 0,0 0,0 1,0-1,-1 0,1 1,0-1,0 0,0 1,-1-1,1 1,0-1,0 1,-1-1,1 1,-1 0,1-1,0 1,-1 0,1-1,-1 1,1 0,-1 0,0-1,1 1,-1 0,0 0,0 0,1 0,-1 0,0-1,0 1,0 0,0 0,0 0,0 0,0 0,-1 0,1 0,0-1,0 1,-1 0,1 0,0 0,-1-1,1 1,-1 0,1 0,-1-1,1 1,-1 0,0-1,1 1,-37 37,-236 170,270-206,1 0,0 0,-1 0,1 1,0-1,0 1,0-1,1 1,-1 0,1-1,-1 1,1 0,0 0,0 0,0 0,1 0,-1 0,1 0,0 1,-1-1,1 0,1 0,-1 0,0 0,1 0,-1 0,1 0,0 0,0 0,1 0,-1 0,0 0,1 0,0-1,-1 1,1-1,0 1,0-1,1 0,-1 0,0 0,1 0,0 0,-1 0,1-1,0 1,0-1,-1 0,1 0,3 1,8 0,0-1,0-1,0 0,0-1,1-1,-2 0,1-1,0 0,0-1,-1 0,0-1,0-1,0 0,-1-1,0 0,1-2,-10 7,18-8</inkml:trace>
  <inkml:trace contextRef="#ctx0" brushRef="#br0" timeOffset="298.122">364 0,'-152'569,"105"-375,-75 146,114-316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40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201 142,'-30'14,"16"-8,0 0,0 1,0 1,1 0,0 0,0 1,1 1,0 0,1 1,0 0,-8 12,17-22,1 1,0-1,1 0,-1 1,0-1,0 1,0-1,1 1,-1-1,1 1,-1-1,1 1,0 0,0-1,-1 1,1-1,0 1,0 0,1-1,-1 1,0 0,0-1,1 1,-1-1,1 1,0-1,-1 1,1-1,0 1,0-1,0 0,0 1,0-1,0 0,0 0,0 0,1 0,-1 0,0 0,1 0,-1 0,0 0,1-1,-1 1,1 0,0-1,0 1,80 9,-31-12,-38 0,1 1,-1 0,1 1,-1 0,0 1,1 0,-1 1,0 1,0 0,0 1,0 0,0 1,-1 1,6 3,-15-6,1-1,-1 1,-1 0,1 0,0 0,-1 0,0 0,1 0,-1 1,0-1,-1 1,1-1,-1 1,0 0,1 0,-2 0,1 0,0 0,-1 0,0 0,0 0,0 0,0-1,-1 1,1 0,-1 0,0 0,0 0,0 0,-1-1,0 1,-1 2,-2 4,-1 0,0 0,-1-1,0 0,0-1,-1 1,0-1,0-1,-1 0,0 0,-2 0,-94 41,85-44</inkml:trace>
  <inkml:trace contextRef="#ctx0" brushRef="#br0" timeOffset="249.959">144 86,'43'-5,"34"-6,8-2,0 2,-10 3,-14-3,-11 1,-10 3,-7 1,-9 3</inkml:trace>
  <inkml:trace contextRef="#ctx0" brushRef="#br0" timeOffset="853.806">794 453,'230'-306,"-182"264,-47 41,-1 1,1-1,0 1,0 0,0-1,0 1,0 0,1 0,-1-1,0 1,0 0,0 0,0 0,0 0,0 0,0 1,0-1,0 0,0 0,0 1,0-1,0 0,0 1,0-1,0 1,0 0,0-1,-1 1,1 0,0-1,0 1,-1 0,1 0,0 0,-1 0,1-1,-1 1,1 0,-1 0,1 0,-1 0,0 0,1 0,-1 0,0 0,0 1,0-1,0 0,0 0,0 0,0 0,0 0,0 0,-1 0,3 11,-3-10,1 0,-1 0,1 0,0 1,0-1,0 0,0 0,0 0,0 1,1-1,-1 0,1 0,-1 0,1 0,0 0,0 0,0 0,0 0,0 0,0 0,1 0,-1 0,1-1,-1 1,1-1,0 1,-1-1,1 0,0 0,0 1,0-1,0 0,0-1,0 1,0 0,0-1,0 1,1-1,-1 1,0-1,0 0,1 0,-1 0,11-5,-1 0,0 0,-1-1,0-1,0 0,0 0,-1-1,0 0,0-1,-1 0,56-42,-64 50,-1 0,1 1,0-1,0 1,0-1,0 0,0 1,0 0,-1-1,1 1,0 0,0-1,0 1,0 0,1 0,-1 0,0 0,0 0,0 0,0 0,0 0,0 0,0 0,0 1,0-1,0 0,0 1,0-1,-1 1,1-1,0 1,0-1,0 1,0 0,-1-1,1 1,0 0,0 0,-1 0,1-1,-1 1,1 0,-1 0,1 0,-1 0,0 0,1 0,-1 0,0 0,0 0,1 0,-1 0,0 0,0 0,0 1,-2 60,-7-26,-4 71,18-88</inkml:trace>
  <inkml:trace contextRef="#ctx0" brushRef="#br0" timeOffset="1090.091">1894 29,'-33'38,"-36"33,-10 8,-2-5,4-4,9-10,8-10,9-14,7-8,8-4,4-7,9 0,2-4,5 1,5-2</inkml:trace>
  <inkml:trace contextRef="#ctx0" brushRef="#br0" timeOffset="1470.857">2092 311,'-35'11,"1"3,0 0,1 3,1 0,-20 15,15 3,37-34,-1 0,1-1,-1 1,1 0,0 0,-1 0,1 0,0-1,0 1,0 0,0 0,-1 0,1 0,1 0,-1 0,0 0,0-1,0 1,0 0,1 0,-1 0,0 0,1 0,-1-1,0 1,1 0,-1 0,1-1,-1 1,1 0,0-1,-1 1,1 0,0-1,-1 1,1-1,0 1,0-1,0 0,-1 1,1-1,0 0,0 1,0-1,0 0,0 0,0 0,-1 0,2 0,29 10,61 27,-90-35,1 0,-1 0,1 0,-1 0,1 1,-1-1,0 1,0 0,0-1,-1 1,1 0,-1 0,1 0,-1 0,0 0,0 0,0 1,-1-1,1 0,-1 1,0-1,0 0,0 0,0 1,0-1,-1 0,0 1,0 0,-1 3,-1 0,0 0,0 0,0 0,-1-1,0 1,-1-1,1 0,-1 0,0-1,-1 0,1 0,-1 0,0 0,0-1,-1 0,1 0,-1-1,-5 3,-4 1,0-1,-1 0,0-1,0 0,0-2,-1 0,-15 0,8-2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3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0,'-28'103,"-32"168,7 7,29-177,21-89</inkml:trace>
  <inkml:trace contextRef="#ctx0" brushRef="#br0" timeOffset="2411.202">422 536,'0'5,"0"6,0 6,0 5,0 4,-5 2,-6 1,-2 0,-2-4,0-7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2.2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1 173,'1872'0,"-1152"-28,1036 28,-663 0,-739-25,159-8,-130 35,-157 25,368-26,-400-28,-192 26,0 1,0 0,0 0,0 0,0 1,0-1,0 1,0-1,0 1,0-1,0 1,0 0,0 0,-1 0,1 0,0 0,-1 0,1 1,-1-1,1 0,-1 1,0-1,1 1,-1 0,0-1,1 2,0-18,185-43,-150 52,-1 2,1 1,0 2,0 1,4 3,35-2,-23 0,148-12,-143 2,0 2,0 4,0 1,20 5,6-2,193 26,464-26,-305 10,-194 5,0-10,14-11,157-23,-82 10,95 8,-416 10,-1 0,1 1,-1 0,1 0,-1 1,0 1,0-1,0 2,0-1,0 1,-1 1,1-1,-1 1,0 1,-1-1,1 2,-1-1,0 1,2 3,2 4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3.2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0 168,'121'-22,"0"5,1 5,0 6,41 6,228-10,295-59,-388 42,-3 22,-213 22,-58-12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3:56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57,'1844'0,"-1398"29,642-29,-567-28,72 28,-141 28,226-29,-237-26,-212 26,190-10,103-7,-147-9,272 27,-232 29,936-29,-1249-1,277 13,120 6,-95 9,-7-15,-201 1,189-10,21-32,638 30,-994 4,-32 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01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304 366,'87'6,"0"-4,1-4,-1-3,49-11,151-26,-286 41,0 1,0 0,0 0,0-1,0 1,-1 0,1 0,0 0,0 0,0 0,0 0,0 1,0-1,0 0,-1 0,1 1,0-1,0 0,0 1,-1-1,1 1,0-1,0 1,-1-1,1 1,0 0,-1-1,1 1,-1 0,1-1,-1 1,1 0,-1 0,1 0,-1-1,0 1,1 0,-1 0,0 0,0 0,0 0,0 0,0-1,0 1,0 0,0 0,-15 45,9-31,-89 338,-46 94,142-446,-2 1,1 0,0 0,0 0,-1 0,1 0,-1 0,1 0,-1 0,0-1,0 1,0 0,0-1,0 1,0 0,0-1,0 1,-1-1,1 0,-1 1,1-1,-1 0,1 0,-1 0,0 0,0 0,1 0,-1-1,0 1,0-1,0 1,0-1,0 0,0 1,1-1,-1 0,0 0,0 0,0-1,0 1,0 0,0-1,0 1,-1-1,-96-82,50 35,35 36,0 0,-1 1,1 1,-2 1,0 0,0 1,0 0,-1 2,0 0,-1 1,1 0,-1 1,0 2,0-1,0 2,0 1,0 0,0 1,0 1,0 0,0 2,0 0,1 1,0 1,0 0,0 1,-12 8,17-9,0 1,1 1,-1 0,1 0,1 1,0 1,0-1,1 2,0-1,1 1,0 1,1-1,0 1,1 1,-5 10,11 24,5-29</inkml:trace>
  <inkml:trace contextRef="#ctx0" brushRef="#br0" timeOffset="269.796">614 818,'43'-14,"39"-6,9 2,-5 3,-13 5,-14 3,-12 4,-9 1,-12 7,-4 2,-7 0</inkml:trace>
  <inkml:trace contextRef="#ctx0" brushRef="#br0" timeOffset="470.229">1461 818,'-10'39,"-3"21,1 6,7-8,4-14</inkml:trace>
  <inkml:trace contextRef="#ctx0" brushRef="#br0" timeOffset="620.973">1517 309,'0'0</inkml:trace>
  <inkml:trace contextRef="#ctx0" brushRef="#br0" timeOffset="987.419">1658 1156,'19'-56,"2"0,3 1,2 1,18-24,-36 63,-5 8,1 0,-1 0,1 0,1 1,-1 0,1 0,0 0,0 0,1 1,-1 0,1 0,1 1,0-1,-5 5,1 0,-1 1,0-1,1 1,-1 0,0 0,0 0,0 0,0 0,0 0,0 0,0 1,0-1,0 1,0-1,-1 1,1 0,-1 0,1 0,-1 0,0 0,0 0,0 0,0 0,0 0,0 0,0 1,-1-1,1 0,-1 1,0-1,0 0,0 1,0-1,0 0,0 1,-1 1,4 9,-3-10,0 1,0 0,1 0,-1-1,1 1,0-1,0 1,0-1,0 1,1-1,-1 1,1-1,0 0,0 0,0 0,0 0,1 0,-1 0,1-1,0 1,0-1,0 0,0 0,0 0,0 0,1 0,-1-1,0 0,1 1,-1-1,1 0,0-1,-1 1,1-1,0 1,-1-1,1 0,0-1,-1 1,1-1,0 1,-1-1,1 0,-1 0,3-2,88-104,-81 95</inkml:trace>
  <inkml:trace contextRef="#ctx0" brushRef="#br0" timeOffset="1365.988">2392 649,'-16'19,"1"1,1 1,1 0,1 1,0 0,2 1,1 0,1 0,0 1,2 1,-1 8,7-29,0 0,0 0,0 0,1 1,0-1,-1 0,1 0,1 0,-1 0,0 0,1 0,0-1,0 1,0 0,0-1,1 0,-1 1,1-1,0 0,0 0,0-1,1 1,-1-1,0 1,1-1,0 0,-1 0,1 0,0-1,0 0,0 1,0-1,0-1,0 1,0-1,1 1,-1-1,0 0,0-1,0 1,0-1,1 1,2-2,13-4,1 0,-1 0,0-2,-1-1,0 0,0-2,-1 0,0-1,-1 0,-1-1,0-2,12-12,1-5,-1-1,-1-1,-2-2,-2 0,-1-2,-1 0,9-28,-21 48,0 0,-1-1,-1 0,-1-1,-1 1,0-1,-1 0,-2 0,0-1,-1 1,-1 0,0-1,-2 1,-1 0,0 0,-2-3,4 18,-1 0,0 0,-1 0,1 1,-1-1,0 1,0-1,0 1,0 0,-1 0,0 1,0-1,0 1,0-1,0 1,-1 1,1-1,-1 1,0-1,0 1,0 1,0-1,0 1,0 0,0 0,-1 0,1 1,0-1,0 1,-1 1,1-1,0 1,0 0,-1 0,1 0,-4 2,-10 7,0 1,1 0,1 1,0 0,0 2,1 0,1 1,1 0,0 2,1-1,0 2,2-1,0 2,1-1,0 2,-4 15,7-19,0 0,1 1,1 0,0 0,2 0,0 0,1 1,0-1,2 1,0-1,1 1,0-1,2 1,0-1,1 0,0 0,2-1,0 1,1-1,0 0,1-1,1 1,1-2,0 1,1-2,10 11,125 56,-117-66</inkml:trace>
  <inkml:trace contextRef="#ctx0" brushRef="#br0" timeOffset="3219.638">4001 592,'-21'8,"0"0,1 2,0 0,1 1,0 1,0 1,2 0,0 1,0 1,1 1,1 1,1 0,0 0,-9 17,20-27,1-1,-1 0,1 0,1 1,-1-1,1 1,0-1,0 1,1 0,0-1,0 1,1 0,0-1,1 6,-1-9,-1 0,1-1,0 1,0-1,0 1,1-1,-1 1,1-1,-1 0,1 0,0 0,0 0,0 0,0 0,0 0,0-1,0 1,1-1,-1 1,0-1,1 0,-1 0,1 0,0 0,-1-1,1 1,0-1,-1 1,1-1,0 0,-1 0,1 0,0-1,0 1,-1 0,3-1,7-4,1 1,-1-2,0 0,0 0,-1-1,1 0,-2-1,1 0,-1-1,0 0,-1-1,0 0,7-5,13-13,-2-2,-1 0,-2-2,0-1,-3 0,0-2,11-29,-22 40,-2-1,-1 0,-1 0,-1-1,-1 0,-1 0,-1 0,-2 0,0 0,-2 0,-1 0,-1 0,-1 1,-1-1,-1 1,-2 0,-9-18,15 36,-1 0,0 0,-1 1,0-1,0 1,0 0,0 1,-1-1,0 1,0 0,-7-3,11 7,0-1,-1 1,0 0,1 0,-1 0,0 0,1 0,-1 1,0-1,0 1,0 0,1-1,-1 1,0 1,0-1,0 0,0 1,1-1,-1 1,0 0,1 0,-1 0,0 0,1 1,-1-1,1 1,0-1,-1 1,1 0,0 0,0 0,0 0,-1 2,-8 15,0 1,1 0,1 1,1 0,1 0,1 1,0-1,2 1,1 1,0-1,2 0,1 1,0 0,0 10,2 0,1 0,2-1,1 1,2-1,1-1,1 1,1-2,2 1,1-2,2 0,3 3,69 96,54 14,-130-126</inkml:trace>
  <inkml:trace contextRef="#ctx0" brushRef="#br0" timeOffset="4271.502">5130 649,'0'24,"0"17,0 7,0-5</inkml:trace>
  <inkml:trace contextRef="#ctx0" brushRef="#br0" timeOffset="4433.613">5158 225,'0'0</inkml:trace>
  <inkml:trace contextRef="#ctx0" brushRef="#br0" timeOffset="4836.746">5666 423,'-92'56,"90"-54,0 0,0 0,0 0,0 0,1 0,-1 0,1 1,-1-1,1 0,0 1,0 0,0-1,0 1,0-1,0 1,1 0,0 0,-1-1,1 1,0 0,0 0,0-1,1 1,-1 0,1 0,0-1,-1 1,1 0,0-1,0 1,1-1,-1 1,1-1,-1 0,1 0,1 2,56 51,-52-52,-2 0,1 1,0-1,0 1,-1 0,0 1,0-1,0 1,-1 0,1 0,-1 0,0 1,-1 0,1-1,-1 1,-1 1,1-1,-1 0,0 1,0-1,0 1,-1-1,0 1,-1 0,0-1,0 1,0 0,0 0,-1-1,-1 1,1 0,-3-2,1-1,-2 1,1 0,0-1,-1 0,0 0,0 0,0-1,0 1,0-1,-1-1,0 1,1-1,-1 0,0 0,0 0,0-1,0 0,-1 0,1-1,0 0,0 0,0 0,-1-1,1 1,-1-2,-70-36,65 25</inkml:trace>
  <inkml:trace contextRef="#ctx0" brushRef="#br0" timeOffset="7040.99">6936 253,'17'68,"-15"-26,-2 0,-1 0,-3 0,-1 0,-2-1,-2 0,-1 0,-11 24,8-34,-1 0,-1-1,-1 0,-2-1,-16 18,23-31,-5 8</inkml:trace>
  <inkml:trace contextRef="#ctx0" brushRef="#br0" timeOffset="7570.906">6823 705,'28'2,"0"-2,0-1,-1-1,1-1,0-2,-1-1,0 0,0-3,-1 0,0-1,-1-2,0 0,-1-2,0-1,-1 0,-1-2,0-1,-1 0,-1-2,-1 0,-1-1,14-22,-21 24,0-2,-1 1,-1-1,-1-1,-1 1,0-1,-2-1,-1 1,-1-1,0 1,-2-1,-1 0,-1-11,1 33,1 0,-1 0,1 0,-1 0,0 0,1 0,-1 0,0 0,0 0,1 0,-1 0,0 0,0 0,0 0,-1 0,1 0,0 0,0 0,0 0,-1 0,1 0,0 0,-1 0,1 0,-1 1,0-1,1 0,-1 0,1 0,-1 1,0-1,0 0,1 1,-1-1,0 0,0 1,0-1,0 1,0-1,0 1,0 0,0-1,0 1,0 0,0 0,0 0,0 0,0 0,0 0,0 0,0 0,0 0,0 0,0 0,0 1,0-1,0 0,0 1,0-1,1 1,-1-1,0 1,0-1,0 1,0 0,0 0,-14 20,1 1,1 1,1 1,0-1,2 2,-5 18,5-16,0 10,1 0,1 0,3 0,1 1,1 0,2 0,5 36,-3-25,24 119,-25-166,15 25,-8-31</inkml:trace>
  <inkml:trace contextRef="#ctx0" brushRef="#br0" timeOffset="8971.976">7670 620,'-5'24,"-6"18,-2 6,2 0,3-4,-3-8,2-7,1-3,2-1,3-5</inkml:trace>
  <inkml:trace contextRef="#ctx0" brushRef="#br0" timeOffset="9352.824">7783 733,'-24'14,"-3"6,7-2,8 2,11-4,9 2,9 1,2 3,-3 3,1-4,-3 0,2-4,-3-4</inkml:trace>
  <inkml:trace contextRef="#ctx0" brushRef="#br0" timeOffset="9686.599">8093 479,'44'0,"18"0,4 0,-5 0,-8 0,-7 0,-13 0</inkml:trace>
  <inkml:trace contextRef="#ctx0" brushRef="#br0" timeOffset="9942.149">8178 676,'38'5,"32"-3,14-2,-3-2,-5-4,-11-1,-12-5,-5 0,-6-3,-10 1</inkml:trace>
  <inkml:trace contextRef="#ctx0" brushRef="#br0" timeOffset="10208.275">9278 309,'-10'11,"-13"10,1 0,1 2,1 1,1 0,0 1,3 1,0 1,-12 28,27-52,-1 0,1 0,0 0,0 1,0-1,0 0,0 1,1-1,0 1,0-1,0 1,0-1,0 1,0-1,1 1,0-1,0 0,0 1,0-1,0 0,1 0,-1 0,1 0,0 0,0 0,0 0,0 0,1-1,-1 1,1-1,0 0,-1 0,1 0,0 0,0 0,0-1,3 2,14 0,-1 0,0-1,1-1,-1-1,1-1,-1-1,0-1,0 0,0-1,0-1,17-7,1-2,-1-2,0-2,-1 0,-1-3,-1 0,-1-3,-1 0,1-4,-24 20,0 0,0 0,-1 0,0-1,0 0,-1-1,0 1,-1-1,0-1,0 1,1-8,-4 13,-1 1,0-1,0 0,-1 0,1 0,-1 0,0 1,0-1,-1 0,1 0,-1 0,0 1,-1-1,1 0,-1 1,0-1,0 1,0 0,-1-1,1 1,-1 0,0 1,0-1,-1 0,1 1,-1 0,1 0,-2-1,-11-5,-1 0,0 1,0 1,0 1,-1 0,0 2,0 0,0 1,-1 0,1 2,-1 0,1 1,-1 1,1 1,-1 0,1 1,0 1,-5 3,-21 5</inkml:trace>
  <inkml:trace contextRef="#ctx0" brushRef="#br0" timeOffset="10455.404">9052 451,'44'-9,"37"-4,15 1,1 2,-6 3,-15 3,-9 1,-8 2,-3 1,-3 1,-4-1,-2 1,1-1,-3 1,-4-1,-9 0</inkml:trace>
  <inkml:trace contextRef="#ctx0" brushRef="#br0" timeOffset="11488.752">276 1664,'700'-58,"-271"33,48-3,706-41,522-33,-958 75,1371-81,-1454 64,579-43,-398 4,-462 47,-261 25,-98 11</inkml:trace>
  <inkml:trace contextRef="#ctx0" brushRef="#br0" timeOffset="12507.153">10717 225,'-4'5,"2"1,2-5,6-2,2 3,0 2</inkml:trace>
  <inkml:trace contextRef="#ctx0" brushRef="#br0" timeOffset="13677.336">10746 563,'0'5,"0"-3,0 2,-5 2,4-2,1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0,'33'5,"22"1,5 1,-3-2,-5-2,-8-1,-6 0,-4-2,-4 0,-7-5,-2-2,-1 1,2 0,-2 3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3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51,'43'0,"29"0,6-4,1-3,-9 1,-12-3,-11-1,-8 1,-11 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5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2,'34'5,"25"1,7 0,-2-6,-8-3,-8-1,-8 1,-6-1,-3 2,-3 1,-1 0,-5 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30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0 158,'12'316,"-8"-284,-4-17,1-1,1 1,0-1,1 0,0 1,1-1,0 0,2-1,-1 1,2-1,0-1,0 1,1-1,1 0,0-1,0 0,1 0,9 7,-15-17,1 0,0 0,0 0,0 0,1-1,-1 0,0 0,0-1,0 1,0-1,0 0,0 0,0 0,-1-1,1 0,0 0,-1 0,1-1,-1 1,0-1,0 0,0 0,0-1,0 1,-1-1,1 0,-1 0,0 0,0 0,-1 0,1-1,-1 1,1-5,12-8,122-214,-137 230,1-1,-1 1,0-1,0 1,1-1,-1 1,1-1,-1 1,1 0,0-1,0 1,-1 0,1-1,0 1,0 0,0 0,0 0,0 0,1 0,-1 0,0 0,0 0,1 1,-1-1,0 0,1 1,-1-1,1 1,-1-1,1 1,-1 0,1-1,-1 1,1 0,-1 0,1 0,-1 1,1-1,-1 0,1 0,-1 1,1-1,-1 1,1-1,-1 1,0 0,1-1,-1 2,36 66,22 25,-49-83,1-1,0 0,0-1,1 0,0-1,0 0,1-1,-1 0,2-1,8 2,-18-7,0 0,1 0,-1 0,0 0,0-1,1 0,-1 0,0 0,0 0,0-1,0 1,0-1,0 0,0 0,-1-1,1 1,-1-1,1 0,-1 0,0 0,0 0,0 0,-1-1,1 1,1-4,49-101,-30 24,-4 0,7-73,-11 63,-12 34,-7 40</inkml:trace>
  <inkml:trace contextRef="#ctx0" brushRef="#br0" timeOffset="1151.858">283 864,'-5'38,"-2"33,1 8,1-5,2-9,-4-16,-1-12,2-7,1-9</inkml:trace>
  <inkml:trace contextRef="#ctx0" brushRef="#br0" timeOffset="1797.926">508 1090,'384'-55,"-336"46,-71-23,-80-59,103 90,-1 0,1 0,-1 0,1 0,-1 0,1-1,-1 2,0-1,0 0,0 0,1 0,-1 0,0 0,0 1,0-1,0 0,0 1,0-1,-1 1,1-1,0 1,0-1,0 1,0 0,-1 0,1 0,0-1,0 1,0 0,-1 1,1-1,0 0,0 0,0 0,-1 1,1-1,0 1,0-1,0 1,0-1,0 1,0-1,0 1,0 0,0 0,0 0,0-1,0 1,1 0,-1 0,0 1,-7 21,1 1,1 0,1 0,2 0,0 0,1 1,2-1,0 1,3 5,-3 2,0-24,0-1,0 1,0-1,1 1,1-1,-1 1,1-1,0 0,1 0,0 0,0 0,0 0,5 6,-6-14,0 1,1 0,-1-1,0 0,0 1,1-1,-1 0,0 0,0 0,0 0,0-1,0 1,0 0,-1-1,1 0,0 1,-1-1,1 0,-1 0,0 1,1-1,-1-1,0 1,0 0,0 0,-1 0,1 0,0-2,1 1,108-169,-94 154</inkml:trace>
  <inkml:trace contextRef="#ctx0" brushRef="#br0" timeOffset="2198.4">1157 892,'21'-6,"-7"1,-1 1,1 0,0 1,0 0,1 1,-1 1,0 1,1 0,7 1,-20-1,0 0,-1 0,1 0,-1 1,1-1,0 0,-1 1,1-1,-1 1,1 0,-1-1,0 1,1 0,-1 0,0 0,1 0,-1 0,0 0,0 0,0 0,0 1,0-1,0 0,0 1,-1-1,1 0,0 1,-1-1,1 1,-1-1,1 1,-1 0,0-1,0 1,0-1,0 1,0 0,0-1,0 1,0-1,0 1,-1-1,1 1,-1 0,-37 62,9-33,22-26,1 1,0 0,0 0,0 0,1 1,0 0,0 0,1 1,0-1,0 1,0 0,1 0,-1 5,5-10,1 0,0 0,-1-1,1 1,0 0,0-1,0 0,1 0,-1 1,0-1,1-1,0 1,-1 0,1-1,0 1,0-1,0 0,0 0,0 0,0 0,0 0,0-1,0 1,0-1,1 0,-1 0,0 0,0-1,0 1,0-1,0 1,0-1,1-1,46-10,-30 5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8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1 263,'105'461,"-101"-431,19 46,-2-93,70-234,-75 196,2 0,3 1,2 0,29-47,-41 83</inkml:trace>
  <inkml:trace contextRef="#ctx0" brushRef="#br0" timeOffset="278.029">537 714,'-4'34,"-3"15,1 0</inkml:trace>
  <inkml:trace contextRef="#ctx0" brushRef="#br0" timeOffset="698.181">735 37,'10'-4,"5"-2,1 0,1 1,-1 1,1 0,-1 1,1 1,0 0,0 2,0 0,0 0,4 2,-19-1,0-1,0 1,-1-1,1 1,0 0,0-1,-1 1,1 0,-1 0,1 0,-1 0,1 1,-1-1,1 0,-1 1,0-1,0 1,0-1,0 1,0-1,0 1,0 0,-1-1,1 1,-1 0,1 0,-1 0,1 0,-1-1,0 1,0 0,0 0,0 0,0 0,-1 0,1-1,0 1,-1 0,1 0,-1-1,0 1,0 1,-42 73,40-72,-64 92,67-94,-1-1,1 1,0-1,-1 1,1-1,0 1,0 0,0-1,1 1,-1-1,0 1,0-1,1 1,-1-1,1 1,0-1,-1 1,1-1,0 1,0-1,0 0,0 0,0 1,0-1,0 0,0 0,0 0,0 0,1 0,-1 0,1-1,-1 1,0 0,1-1,-1 1,1-1,-1 1,1-1,-1 0,1 0,1 1,73 4,-68-5,110-14,-93 7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6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0,'0'39,"0"21,0 7,0-5,5-7,2-8,-1-8,-1-5,-2-4,4-7,1-3,-2 1,-1 1,-2 1,-1-2</inkml:trace>
  <inkml:trace contextRef="#ctx0" brushRef="#br0" timeOffset="214.02">1 621,'38'-5,"42"-1,12 0,-5 1,-12 2,-15 1,-12 1,-10 0,-11 1</inkml:trace>
  <inkml:trace contextRef="#ctx0" brushRef="#br0" timeOffset="535.721">114 932,'31'-4,"1"1,-1 2,1 1,-1 1,0 2,1 2,-30-6,1 1,-1 0,1 0,-1 1,1-1,-1 1,0-1,1 1,-1-1,0 1,0 0,1 0,-1 1,0-1,0 0,0 0,0 1,0 0,-1-1,1 1,0 0,-1 0,1 0,-1 0,0 0,1 0,-1 0,0 0,0 0,-1 1,1-1,0 0,-1 1,1-1,-1 1,0-1,0 0,0 1,0-1,0 1,-1-1,1 0,-1 1,1-1,-1 0,0 1,-1 0,-5 10,-1 0,0-1,-1-1,-1 1,0-1,0-1,-1 0,0-1,-9 6,7-5,1 0,-1 1,2 0,-1 1,2 1,0-1,-9 15,18-26,0 1,0 0,0 0,0 0,0 0,0 0,0 0,0 0,1 1,-1-1,1 0,0 0,-1 0,1 1,0-1,1 0,-1 0,0 1,0-1,1 0,0 0,-1 0,1 0,0 0,0 0,0 0,0 0,0 0,1 0,-1 0,0 0,1-1,0 1,-1-1,1 1,0-1,0 0,-1 0,1 1,0-1,0 0,1-1,-1 1,1 0,102 14,-35-27,-41 5</inkml:trace>
  <inkml:trace contextRef="#ctx0" brushRef="#br0" timeOffset="1098.252">764 904,'95'-86,"-4"-4,73-94,-164 183,0 0,1 0,-1 0,0 0,0 0,0 0,1 0,-1 0,0 0,1 0,-1 0,1 0,-1 0,1 0,0 1,-1-1,1 0,0 1,-1-1,1 0,0 1,0-1,0 0,0 1,0 0,-1-1,1 1,0-1,0 1,0 0,0 0,0 0,0-1,0 1,0 0,0 0,0 0,0 0,0 1,0-1,0 0,0 0,0 1,0-1,0 0,0 1,0-1,0 1,0-1,-1 1,1 0,0-1,0 1,-1 0,1-1,0 1,-1 0,1 0,-1 0,1 0,-1-1,1 1,-1 1,2 11,-1 1,-1-1,0 1,-1-1,-1 1,0-1,0 0,-3 7,-8 50,13-67,-1 0,0 0,1 0,0-1,0 1,0 0,0 0,0 0,1 0,-1 0,1-1,0 1,-1 0,1 0,1-1,-1 1,0-1,1 1,-1-1,1 1,0-1,0 0,0 0,0 0,0 0,0 0,0 0,1-1,-1 1,1-1,-1 1,1-1,-1 0,1 0,0 0,0-1,0 1,-1-1,1 1,0-1,0 0,0 0,0 0,0 0,-1-1,1 1,0-1,0 0,0 0,-1 0,1 0,12-7,-1-1,0 0,0-1,-1-1,0 0,-1-1,0 0,-1-1,-1 0,5-7,1-1,180-247,-176 247,-15 40,-28 61,18-70,1 0,0 0,0 0,1 1,0-1,1 1,0 0,1 0,0 0,1 0,0 0,0 0,2 0,-1 0,1-1,1 1,0 0,0-1,1 0,0 1,3 1,10 12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1 259,'16'60,"-3"1,-2 0,-2 1,-2 33,-4-62,-2-28,-2 0,1 0,1 0,-1 0,1 0,-1 0,2 0,-1 0,0 0,1 0,0-1,0 1,0-1,1 1,0-1,2 3,23-37,80-265,-45 105,-53 165</inkml:trace>
  <inkml:trace contextRef="#ctx0" brushRef="#br0" timeOffset="637.304">339 711,'5'-3,"0"0,0 0,0 1,0-1,1 2,-1-1,1 0,-1 1,1 0,0 1,-1-1,1 1,0 0,0 0,-1 1,6 0,-10 0,1-1,-1 0,1 1,-1-1,0 1,1-1,-1 1,0 0,1 0,-1-1,0 1,0 0,1 0,-1 0,0 0,0 1,0-1,-1 0,1 0,0 1,0-1,-1 0,1 1,0-1,-1 1,0-1,1 0,-1 1,0-1,0 1,1-1,-1 1,-1-1,1 1,0-1,0 1,0-1,-1 1,1-1,-1 1,1-1,-1 1,0-1,1 0,-1 1,-1 0,-40 64,41-65,-12 15,9-13,0 1,1-1,-1 1,1 0,0-1,0 1,0 1,1-1,-1 0,1 1,0-1,1 1,-1-1,1 1,0 0,0 0,0 0,0 0,1-1,0 1,0 0,1 3,0-7,0 1,1 0,-1 0,1 0,-1-1,1 1,0-1,-1 1,1-1,0 0,0 1,0-1,0 0,0 0,0-1,1 1,-1 0,0-1,0 1,1-1,-1 0,0 0,0 0,1 0,-1 0,0 0,0 0,1-1,-1 1,1-1,69-23,-24-8,-26 14</inkml:trace>
  <inkml:trace contextRef="#ctx0" brushRef="#br0" timeOffset="1014.926">594 6,'38'-2,"-29"1,1-1,-1 2,1-1,-1 1,1 0,-1 1,0 0,1 1,-1 0,0 0,0 1,0 0,0 1,-1 0,1 0,-1 1,4 3,-9-4,-1 0,0-1,0 1,0 0,-1 0,1 1,-1-1,0 0,0 0,0 1,-1-1,0 0,0 1,0-1,0 0,0 1,-1-1,0 0,0 1,0-1,-1 0,1 0,-1 0,0 0,0 0,0-1,-2 3,-16 63,22-65,0-1,0 0,1 0,-1 0,1 0,-1-1,1 1,0-1,0 1,0-1,0 0,1 0,-1 0,1-1,-1 1,1-1,-1 0,1 0,0 0,-1 0,1-1,0 1,0-1,0 0,-1 0,1-1,0 1,0-1,-1 1,1-1,0-1,0 1,8 0,47-1,-34 1</inkml:trace>
  <inkml:trace contextRef="#ctx0" brushRef="#br0" timeOffset="1296.179">1186 513,'38'-5,"32"-1,9 0,-4 1,-10 1,-11 2,-11 1,-7 0,-10 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43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0,'5'19,"2"12,-1 4,-1 2,-2-1,0-1,-2-3,-1-1,0-1,5-6,1-3,0 1,-2 1,-1-4</inkml:trace>
  <inkml:trace contextRef="#ctx0" brushRef="#br0" timeOffset="248.858">1 480,'43'-9,"34"-4,8 1,-6-3,-10 1,-14 4,-10 3,-13 2</inkml:trace>
  <inkml:trace contextRef="#ctx0" brushRef="#br0" timeOffset="577.668">142 705,'25'0,"3"-1,1 2,-1 0,0 2,1 1,13 5,-40-9,0 0,0 0,0 0,0 0,0 1,-1-1,1 0,0 1,0 0,0 0,0-1,-1 1,1 0,0 0,-1 1,1-1,-1 0,1 0,-1 1,0-1,1 1,-1-1,0 1,0 0,0-1,0 1,0 0,-1 0,1-1,0 1,-1 0,1 0,-1 0,0 0,0 0,0 0,0 0,0 0,0 0,0 0,-1 0,1 0,-1-1,1 1,-1 0,0 0,1 0,-1-1,0 1,-1 1,-9 12,-1 0,0-1,-1 0,-1-1,0 0,-1-1,0-1,-12 7,-89 82,114-98,1-1,0 0,-1 1,1-1,0 1,0 0,0-1,0 1,0 0,1 0,-1-1,0 1,1 0,-1 0,1 0,0 0,-1 0,1 0,0 0,0 0,1 0,-1 0,0 0,1 0,-1-1,1 1,-1 0,1 0,0 0,0-1,0 1,0 0,0-1,0 1,0-1,1 1,-1-1,0 1,1-1,-1 0,1 0,0 0,-1 0,1 0,0 0,0 0,0-1,-1 1,1 0,0-1,0 0,0 1,0-1,1 0,11-1,0 0,0-1,0 0,-1-1,1-1,-1 0,0-1,0 0,0-1,-1-1,5-2,2-3</inkml:trace>
  <inkml:trace contextRef="#ctx0" brushRef="#br0" timeOffset="1161.342">651 847,'209'-252,"-122"180,-86 71,0 0,0 1,1-1,-1 0,0 1,1-1,-1 1,0 0,1-1,-1 1,0 0,1 0,-1 0,0 0,1 0,-1 0,0 0,1 0,-1 1,0-1,1 0,-1 1,0-1,1 1,-1 0,0-1,0 1,0 0,0 0,0 0,0-1,0 1,0 0,0 0,0 1,0-1,0 0,-1 0,1 0,0 1,-1-1,1 0,-1 0,0 1,1-1,-1 0,0 1,0-1,0 1,0-1,1 79,-2-70,7 58,-5-67,-1 1,1-1,0 1,0-1,-1 1,1-1,0 0,1 1,-1-1,0 0,0 0,0 0,1 0,-1 0,0 0,1 0,-1 0,1-1,-1 1,1 0,-1-1,1 1,0-1,-1 0,1 1,0-1,-1 0,1 0,0 0,-1 0,1-1,0 1,-1 0,1-1,-1 1,1-1,0 1,-1-1,1 0,12-7,-1 1,-1-2,1 0,-1 0,-1-1,0 0,0-1,-1-1,-1 1,4-8,156-255,-150 252,-8 41,-9 63,-4-68,1 0,1 0,0 0,1 0,1 0,0 0,1 0,0 0,1-1,1 1,0-1,1 0,0-1,5 9,2-5,-3-2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4:56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2343,'50'-151,"6"3,36-60,115-186,215-338,-260 443,-160 284,0 2,0 0,0 0,0 0,0 0,-1-1,1 1,-1-1,0 1,0-1,0 1,-1-1,1 1,-1-1,0 0,0 1,0-1,-1-3,0 7,-1 0,0 0,0 1,0-1,0 1,0-1,1 1,-1 0,0-1,0 1,1 0,-1 0,1 1,-1-1,1 0,-1 0,1 1,0-1,-1 0,1 1,0 0,0-1,0 1,0 0,1-1,-1 1,0 2,-2-1,-7 11,-1 0,0 0,-1-1,-1-1,0 0,0-1,-1 0,-1-1,0 0,0-2,-1 1,-5 0,-90 22,109-32,1 1,-1-1,1 1,-1 0,1-1,-1 1,0 0,1 0,-1 0,1 0,-1 0,1 0,-1 0,1 1,-1-1,0 1,1-1,0 1,-1-1,1 1,-1 0,1 0,0 0,-1 0,1-1,0 2,0-1,0 0,0 0,0 0,0 0,0 1,0-1,1 1,-1-1,0 0,1 1,-1-1,1 1,-1-1,1 1,0-1,0 1,0 0,0-1,0 1,0-1,0 1,0-1,1 1,-1 0,1 0,5 5,0-1,1 0,0-1,0 0,0 0,1 0,-1-1,1 0,0-1,0 1,1-2,-1 1,0-1,1 0,0-1,0 0,-6 0,35 8,0-1,1-2,-1-1,1-2,0-2,16-2,-54 1,0 0,0 0,0 0,0 0,0-1,0 1,0 0,0 0,0-1,0 1,-1 0,1-1,0 1,0-1,0 1,0-1,-1 0,1 1,0-1,-1 0,1 1,0-1,-1 0,1 0,-1 0,1 1,-1-1,0 0,1 0,-1 0,0 0,0 0,1 0,-1 0,0 0,0 0,0 0,0 0,0 0,0 0,0 1,-1-1,1 0,0 0,-1 0,1 0,0 0,-1 0,1 0,-1 1,1-1,-1 0,0 0,-36-52,30 44,-132-203,125 187</inkml:trace>
  <inkml:trace contextRef="#ctx0" brushRef="#br0" timeOffset="371.904">1694 56,'-25'3,"1"2,-1 1,1 1,1 0,-1 2,1 1,1 1,0 1,0 1,2 0,-1 2,-8 9,23-18,-1 0,1 0,1 1,0 0,0 0,0 0,0 1,1 0,1 0,-1 0,1 0,1 0,0 1,0-1,0 1,1 0,0-1,1 1,0 0,0 0,1-1,0 1,1 0,0-1,0 0,1 1,0-1,0 0,1 0,0 0,0-1,2 2,2 1,0-1,1 0,0-1,0 1,1-2,0 1,0-2,1 1,0-1,0-1,1 0,0-1,-1 0,1 0,1-1,-1-1,0 0,1-1,-1 0,0-1,9-1,3-1,-1 0,0-2,1-1,-2 0,1-2,-1 0,0-2,0 0,-1-2,0 0,1-3,7-4,-1-1,0-1,-2-1,0-2,-2 0,-1-2,0-1,-2 0,-1-2,14-25,-32 48,1 0,-1 0,0 0,-1 0,1 0,-1 0,0 0,0-1,-1 1,0 0,1-1,-2 1,1 0,-1-1,0 1,0 0,0-1,-1 1,1 0,-1 0,-1 0,1 1,-1-1,0 0,0 1,0 0,0 0,-1 0,0 0,1 0,-2 1,1-1,0 1,-1 0,1 1,-1-1,-4-1,-19-8,2 4</inkml:trace>
  <inkml:trace contextRef="#ctx0" brushRef="#br0" timeOffset="651.824">931 395,'173'-48,"1"8,2 8,1 7,101 3,240-37,-379 41,-120 20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2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1 311,'7'-4,"0"0,1 0,-1 1,1 0,0 0,0 1,0 0,1 0,-1 1,0 0,1 1,-1 0,0 0,4 1,3-2,244-15,-62 3,-173 14</inkml:trace>
  <inkml:trace contextRef="#ctx0" brushRef="#br0" timeOffset="270.575">57 566,'39'0,"36"-5,10-2,-4 1,-11 1,-13 2,-11 0,-9 2,-10 1</inkml:trace>
  <inkml:trace contextRef="#ctx0" brushRef="#br0" timeOffset="855.046">227 0,'-1'3,"1"0,0 0,-1-1,1 1,0 0,0-1,1 1,-1 0,1-1,-1 1,1 0,0-1,0 1,0-1,0 1,0-1,1 1,-1-1,1 0,0 0,-1 0,1 0,0 0,0 0,0 0,0-1,1 1,-1-1,0 1,3 0,216 129,8 44,-226-174,0 1,0 0,0 0,0 0,-1 1,1-1,-1 0,1 1,-1 0,0 0,0 0,-1-1,1 2,0-1,-1 0,0 0,1 0,-2 1,1-1,0 1,0-1,-1 0,0 1,0-1,0 1,0-1,0 1,-1-1,0 1,1-1,-1 0,-1 1,1-1,0 0,-1 0,1 0,-1 0,0 0,0 0,0 0,-1-1,1 1,-1-1,1 1,-1-1,0 0,-220 186,45-61,120-79,43-35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18,'204'-16,"-201"16,-1-1,1 1,-1 0,1 0,-1 0,1 0,-1 0,1 0,-1 1,1-1,-1 1,1 0,-1 0,0 0,1 0,-1 0,0 0,0 0,0 1,0-1,0 1,0 0,0 0,0-1,-1 1,1 0,-1 0,1 0,-1 1,0-1,0 0,0 1,0-1,0 0,0 1,-1-1,1 1,-1-1,0 1,0-1,0 1,0-1,0 1,0-1,-1 1,-7 10,0 0,-1-1,0 0,-1-1,-1 1,1-2,-2 0,0 0,0-1,-5 3,-15 12,30-23,-68 69,68-69,1 1,-1-1,1 1,0 0,-1 0,1 0,0 0,0 0,0 0,0 0,1 0,-1 0,0 0,1 0,0 0,-1 1,1-1,0 0,0 0,0 0,1 1,-1-1,0 0,1 0,0 0,-1 0,1 0,0 0,0 0,0 0,0 0,0 0,1 0,-1 0,0-1,1 1,0-1,-1 1,1-1,2 2,3 0,1 0,0 0,0 0,0-1,0 0,1-1,-1 0,1 0,-1-1,0 0,1-1,-1 1,1-2,-1 1,0-1,0 0,7-4,26-2,124-33,-147 33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25,'192'-22,"-190"21,-1 1,1 0,0-1,-1 1,1 0,0-1,-1 1,1 0,0 0,-1 1,1-1,0 0,-1 0,1 1,0-1,-1 1,1-1,-1 1,1 0,-1 0,1 0,-1 0,0 0,1 0,-1 0,0 0,0 0,0 1,1-1,-2 0,1 1,0-1,0 1,0-1,-1 1,1-1,0 1,-1 0,0-1,1 1,-1 0,0-1,0 1,0 0,-119 209,118-207,1 1,-1-1,1 1,1-1,-1 1,1-1,-1 1,1-1,1 0,-1 1,1-1,-1 0,1 0,0 0,0 0,1 0,0 0,-1-1,1 1,0-1,0 0,1 0,-1 0,1 0,-1-1,1 1,0-1,0 0,0 0,0 0,1-1,-1 1,0-1,1 0,-1 0,1-1,-1 1,1-1,-1 0,1 0,-1-1,1 1,2-2,17 1,0-1,0 0,0-2,-1-1,1-1,-1-1,12-7,-10 6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16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0,'2'43,"3"0,1-1,3 0,10 30,14 76,-9 78,-20-208,0 0,-1 1,-1-1,-1 1,0 0,-2 0,0-1,-1 1,0-1,-2 1,0-1,-2 0,0 0,0-1,-2 0,-2 3,10-19,0-1,0 1,0 0,-1-1,1 1,0-1,-1 1,1-1,0 1,-1 0,1-1,-1 0,1 1,-1-1,1 1,-1-1,1 1,-1-1,1 0,-1 1,0-1,1 0,-1 0,1 0,-1 1,0-1,1 0,-1 0,0 0,1 0,-1 0,0 0,1 0,-1 0,0 0,1-1,-1 1,0 0,1 0,-1 0,1-1,-1 1,0 0,1-1,-1 1,1-1,-1 1,1 0,-1-1,1 1,-1-1,1 0,0 1,-1-1,1 1,0-1,-1 1,1-1,0 0,-5-13</inkml:trace>
  <inkml:trace contextRef="#ctx0" brushRef="#br0" timeOffset="1014.38">396 113,'-227'201,"213"-187,9-10,-1 1,1 0,0 0,1 0,-1 1,1 0,0 0,0 0,1 0,0 0,0 1,0 1,5-4,-1 1,1-1,0 0,1 0,-1 1,1-1,0-1,0 1,0 0,0-1,1 1,-1-1,1 0,0 0,0-1,0 1,0-1,0 0,1 0,1 1,-2-1,15 8,-1 0,-1 1,0 1,0 1,-1 0,-1 2,0-1,-1 2,-1 0,0 0,-1 1,-1 1,6 13,15 48,-22-54,-3-20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5.5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88,'39'-5,"26"-6,13-6,-3 0,-9 2,-11 5,-10 3,-8 3,-11 3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3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60,'88'-22,"39"3,-91 12,-1 2,1 2,0 0,-1 3,14 2,-20-2,-17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28,'48'-4,"20"-3,4 1,-5 1,-10 2,-10 1,-8 5,-10 3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38,'13'-4,"8"-4,1 2,0 0,0 2,0 0,0 1,1 2,0 0,-1 1,4 2,-24-2,-1-1,0 1,0 0,0 0,1 0,-1 1,0-1,0 0,1 0,-1 1,0-1,0 1,0-1,0 1,0-1,1 1,-1 0,0-1,0 1,-1 0,1 0,0 0,0 0,0 0,0 0,-1 0,1 0,-1 0,1 0,-1 0,1 0,-1 0,1 1,-1-1,0 0,0 0,0 1,1-1,-1 0,0 0,-1 1,1-1,0 0,0 0,0 0,-1 1,1-1,-1 0,1 0,-1 0,1 0,-1 0,0 0,1 0,-1 0,0 0,-51 54,48-52,-117 91,76-40,44-52,1-1,-1 0,0 1,0-1,1 1,-1-1,1 1,-1-1,1 1,-1-1,1 1,0-1,0 1,0 0,0-1,0 1,0-1,1 1,-1 0,0-1,1 1,-1-1,1 1,0-1,-1 1,1-1,0 0,0 1,0-1,0 0,0 0,0 1,0-1,0 0,1 0,-1 0,0 0,1-1,-1 1,0 0,2 0,11 2,1 0,0-1,0 0,0-1,1-1,-1 0,0-1,0-1,0 0,0-1,-1-1,1 0,6-4,-12 6,59-23,-49 19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6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1 567,'149'-322,"-84"220,-47 128,-5 28,-13-45,1-1,1 0,0 0,0 0,0 0,1 0,0 0,1 0,-1-1,2 0,-1 0,1 0,0 0,0-1,4 4,-7-9,1 1,0-1,0 1,0-1,0 0,0 0,0 0,0-1,0 1,0-1,0 0,1 1,-1-2,0 1,0 0,0 0,0-1,0 0,0 0,0 1,0-2,0 1,0 0,0-1,0 1,-1-1,1 0,-1 0,1 0,1-1,65-72,97-178,-166 252,1 1,-1-1,0 1,0-1,0 1,0 0,1-1,-1 1,0-1,1 1,-1 0,0-1,0 1,1 0,-1-1,1 1,-1 0,0 0,1-1,-1 1,1 0,-1 0,0 0,1-1,-1 1,1 0,-1 0,1 0,-1 0,1 0,-1 0,1 0,-1 0,0 0,1 0,-1 0,1 0,-1 1,1-1,-1 0,1 0,-1 0,0 1,1-1,-1 0,0 0,1 1,-1-1,1 0,-1 1,0-1,0 0,1 1,-1-1,0 1,0-1,1 0,-1 1,0-1,0 1,0-1,0 1,0-1,0 1,0-1,0 1,3 36,-3-32,-1 49,-1-39,1 0,0 1,1-1,0 0,1 1,1-1,1 0,0 0,1 0,0 0,1-1,1 0,1 0,0 0,0-1,8 10,3-5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7 353,'-5'81,"4"-1,2 0,5 1,3-2,10 37,4-32,-23-83,0 0,0-1,0 1,1-1,-1 1,0 0,0-1,0 1,0 0,1-1,-1 1,0-1,0 1,1-1,-1 1,1-1,-1 1,0-1,1 1,-1-1,1 1,-1-1,1 0,-1 1,1-1,-1 0,1 1,0-1,-1 0,1 0,-1 0,1 1,0-1,-1 0,1 0,-1 0,1 0,0 0,-1 0,1 0,0 0,-1 0,1-1,-1 1,1 0,0 0,-1-1,1 1,-1 0,1 0,-1-1,1 1,-1-1,1 1,-1 0,1-1,-1 1,0-1,1 1,-1-1,1 1,-1-1,0 0,0 1,1-1,-1 1,0-1,0 0,22-42,-22 42,31-75,10-30,5 3,54-89,-68 132,-22 36</inkml:trace>
  <inkml:trace contextRef="#ctx0" brushRef="#br0" timeOffset="255.432">516 861,'-5'34,"-2"10</inkml:trace>
  <inkml:trace contextRef="#ctx0" brushRef="#br0" timeOffset="593.665">741 98,'53'-21,"1"1,1 3,1 3,9 0,-61 13,6-2,-1 1,2 0,-1 1,0 0,0 0,0 1,0 0,1 1,-1 0,0 0,0 1,0 1,2 1,-11-3,1 1,-1 0,0-1,-1 1,1 0,0 0,0 0,-1 0,1-1,-1 1,0 0,1 0,-1 0,0 0,0 0,0 0,-1 0,1 0,0 0,-1 0,1 0,-1 0,0 0,1-1,-1 1,0 0,0 0,0-1,-1 1,1-1,0 1,0-1,-1 1,1-1,-1 0,1 0,-1 1,0-1,0 0,1-1,-1 1,0 0,0 0,0-1,-53 45,29-26,1 2,1 0,0 2,2 1,-5 7,26-30,-1 0,1 1,-1-1,1 1,0 0,0-1,-1 1,1 0,0 0,1 0,-1 0,0 0,0 0,1 0,-1 0,1 0,0 0,0 0,-1 0,1 0,1 0,-1 0,0 0,0 0,1 0,-1 0,1 0,0 0,-1 0,1 0,0 0,0 0,0-1,1 1,-1 0,0-1,1 1,-1-1,1 1,-1-1,1 0,0 1,-1-1,1 0,0 0,0 0,0-1,0 1,0 0,2 0,166 27,-144-26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04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0,'0'5,"0"11,0 8,0 4,0 3,0 0,0 1,0-2,0 0,0-1,0 0,0-1,0 1,0-1,0 0,0 0,5-5,2-6</inkml:trace>
  <inkml:trace contextRef="#ctx0" brushRef="#br0" timeOffset="245.147">395 537,'43'-10,"34"-2,8-1,-1-1,-9 1,-13 2,-12 4,-15 7,-8 5,-10 0</inkml:trace>
  <inkml:trace contextRef="#ctx0" brushRef="#br0" timeOffset="55328.512">311 142,'-29'0,"-14"0,-5 0,1 0,4 0,4 0,5 0,7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5:5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1,'18'30,"-12"5,-1 0,-2 1,-1-1,-2 1,-3 21,1 19,-9 92,4-143</inkml:trace>
  <inkml:trace contextRef="#ctx0" brushRef="#br0" timeOffset="264.47">296 565,'44'-5,"23"-6,10-1,-3 1,-10 2,-10-1,-10 0,-8 2,-5 3,-3 2,-1 6,-6 3</inkml:trace>
  <inkml:trace contextRef="#ctx0" brushRef="#br0" timeOffset="3648.995">269 227,'-5'0,"-6"0,-7 0,-4 0,-4 0,-2 0,-1 4,0 3,-1-1,1-1,5-7,6-2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8:42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364 579,'0'0,"1"-1,0 0,-1 1,1-1,-1 0,1 0,-1 1,0-1,1 0,-1 0,0 0,0 0,1 1,-1-1,0 0,0 0,0 0,0 0,0 0,0 0,0 0,0 1,-1-1,1 0,0 0,0 0,-1 0,1 1,0-1,-1 0,1 0,-1 1,1-1,-1 0,0 1,1-1,-1 0,0 1,1-1,-1 1,0-1,1 1,-1-1,0 1,0 0,0-1,0 1,1 0,-1 0,0 0,0 0,0-1,0 1,0 0,0 0,1 1,-1-1,0 0,0 0,0 0,0 1,-57 11,22 5,1 2,1 1,1 1,-28 25,53-40,0 2,0-1,0 1,1 0,0 0,0 1,1 0,1 0,-1 0,-2 9,7-15,-1-1,1 1,0 0,0 0,1 0,-1 0,1 0,-1 0,1 0,0 0,0 0,1 0,-1 0,0 0,1 0,0 0,0 0,0 0,0-1,0 1,0 0,1 0,-1-1,1 1,0-1,0 0,0 1,0-1,0 0,0 0,1 0,-1 0,1-1,-1 1,1-1,0 1,0-1,-1 0,3 0,9 2,1-1,0-1,-1 0,1-1,-1 0,1-1,0-1,-1-1,0 0,0 0,0-1,0-1,0-1,-1 0,0-1,0 0,-1 0,0-2,0 0,-1 0,0-1,7-8,12-11,-2-1,-1-2,-1 0,-2-2,-1-1,-2 0,-1-2,-2-1,-2 0,11-40,-16 47,-1-1,-2-1,-1 0,-2 0,-1 0,0-29,-4 59,1-1,-1 0,0 0,0 1,0-1,-1 0,1 0,-1 1,0-1,0 0,0 1,-1-1,1 1,-1 0,0-1,0 1,0 0,0 0,0 0,-1 0,1 0,-1 1,0-1,0 1,0 0,0 0,0 0,-1 0,1 0,0 1,-1-1,0 1,1 0,-1 0,0 1,1-1,-1 1,0-1,0 1,1 0,-1 1,0-1,0 1,1-1,-1 1,-2 1,-10 8,0 0,0 1,1 0,0 2,1-1,0 2,1 0,1 1,0 0,-3 7,-1 1,0 0,2 1,1 1,1 0,1 1,1 0,1 1,2 0,0 0,1 11,6-18,2-1,0 0,1 0,1 0,1 0,1 0,1-1,0 0,1 0,1-1,0 0,2-1,0 0,0 0,2-1,0-1,0 0,7 4,157 110,-160-111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0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1 395,'184'-42,"-77"24,1 5,1 5,52 4,-9 5,-128-1</inkml:trace>
  <inkml:trace contextRef="#ctx0" brushRef="#br0" timeOffset="316.472">1 622,'246'-24,"83"-10,-54 5,-251 29</inkml:trace>
  <inkml:trace contextRef="#ctx0" brushRef="#br0" timeOffset="903.219">481 1,'-1'1,"0"0,0 0,0 1,0-1,0 0,0 0,0 1,1-1,-1 1,1-1,-1 1,1-1,0 1,-1-1,1 1,0-1,0 1,0-1,0 1,0 0,1-1,-1 1,0-1,1 1,-1-1,1 0,-1 1,1-1,0 1,0-1,-1 0,1 1,0-1,0 0,0 0,0 0,1 0,-1 0,0 0,0 0,1 0,-1 0,0-1,1 1,66 34,16-6,-51-19,0 1,0 2,-1 1,-1 2,1 2,-14-7,-1-2,0 2,-1 0,0 1,0 1,-1 1,-1 0,-1 0,3 5,-15-16,-1-1,1 1,-1 0,0-1,0 1,0 0,0 0,-1-1,1 1,-1 0,0-1,1 1,-1 0,0-1,-1 1,1-1,0 0,-1 1,1-1,-1 0,0 0,0 0,1 0,-1 0,-1 0,1-1,0 1,0-1,-1 1,1-1,-1 0,1 0,-1 0,1 0,-1 0,0-1,-1 1,-13 9,-487 340,501-349,1 0,-1 0,1 0,-1 0,1 1,0-1,0 1,-1 0,1-1,0 1,1 0,-1 0,0 0,0 0,1 1,0-1,-1 0,1 1,0-1,0 1,0-1,0 1,1 0,-1-1,1 1,-1 0,1-1,0 1,0 0,0-1,1 1,-1 0,1 2,9 10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3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418 649,'-11'-3,"-1"1,1 0,-1 1,0 1,1-1,-1 2,0 0,1 0,-1 1,1 0,-1 1,1 1,0 0,0 0,1 1,-1 0,1 1,0 0,0 0,1 1,0 1,0 0,1 0,-7 9,-6 9,2 2,1 0,1 1,2 1,0 1,3 0,0 0,-1 13,12-38,0 0,0 0,1 0,0 1,1-1,-1 0,1 0,0 0,1 0,-1 0,1 0,0 0,1 0,-1-1,1 1,0-1,1 0,-1 0,1 0,0 0,0-1,1 1,-1-1,1 0,0 0,0-1,1 0,-1 0,0 0,1 0,0-1,0 0,0 0,0 0,0-1,0 0,0 0,3-1,8 2,0-1,0 0,0-1,0-2,0 1,0-2,-1 0,1-1,-1-1,0 0,0-1,-1-1,1 0,-1-1,-1-1,0-1,2-1,14-13,-2 0,-1-2,0 0,-2-2,-2-1,0-1,4-10,-7 7,0 0,-2-1,-2-1,-1 0,-2-1,-1-1,-2 0,-2 0,-1-1,-2 0,0-16,-4 35,-1 0,0 0,-2 0,0 0,-1 0,0 1,-2-1,0 1,-2 0,0 0,0 1,-2 0,0 0,-1 1,-1 0,0 1,-1 0,-1 1,0 0,-1 1,-12-9,23 20,-1-1,1 1,-1-1,0 1,1 0,-1 0,0 1,0-1,-1 1,1 0,0 0,0 1,0-1,-1 1,1 0,0 0,0 0,-1 0,1 1,0 0,0 0,-1 0,1 0,0 1,0-1,1 1,-1 0,0 1,1-1,-1 0,1 1,-1 0,1 0,0 0,0 0,1 0,-1 1,1-1,-2 4,-6 18,0 1,2 0,2 0,0 1,1 0,2 0,1 0,1 0,2 18,2 5,2 0,2 0,2 0,3-1,1-1,3 0,2-1,2-1,6 8,-10-23,1-1,2-1,0-1,2-1,1 0,1-2,18 15,-4-17,-24-21</inkml:trace>
  <inkml:trace contextRef="#ctx0" brushRef="#br0" timeOffset="469.86">1124 56,'15'-8,"1"0,0 2,0 0,0 0,1 2,0 0,0 1,0 0,12 1,-28 1,1 0,-1 1,1-1,-1 1,1-1,-1 1,1-1,0 1,-1 0,1 0,0 0,-1 0,1 0,0 0,-1 1,1-1,-1 0,1 1,0-1,-1 1,1 0,-1-1,1 1,-1 0,0 0,1 0,-1 0,0 0,0 0,1 1,-1-1,0 0,0 0,0 1,-1-1,1 1,0-1,0 1,-1-1,1 1,-1 0,0-1,1 1,-1-1,0 1,0 0,0-1,0 1,0 0,0-1,0 1,-1 0,1-1,-1 1,0 0,-6 14,-1-1,-1 0,0-1,-1 0,-1-1,0 0,-1 0,0-1,-13 9,-55 63,79-83,0 1,-1-1,1 1,0-1,0 1,0 0,0 0,0-1,1 1,-1 0,0 0,1 0,0 0,-1 0,1 0,0 0,0 0,0 0,0 0,0 0,0 0,1 0,-1-1,1 1,-1 0,1 0,0 0,0 0,0-1,0 1,0 0,0-1,0 1,0 0,1-1,-1 0,1 1,-1-1,1 0,-1 0,1 0,0 0,0 0,0 0,-1 0,1-1,0 1,0-1,0 1,0-1,1 0,22 4,1-2,-1-1,1-1,0-1,-1-1,1-2,-1 0,0-2,0-1,8-3,14-2,-23 6</inkml:trace>
  <inkml:trace contextRef="#ctx0" brushRef="#br0" timeOffset="803.806">1661 508,'28'5,"25"1,7 0,-1-1,-6-2,-7 0,-7-2,-5-6,-4-1,-2 0,0 1,-2 1,-4 2</inkml:trace>
  <inkml:trace contextRef="#ctx0" brushRef="#br0" timeOffset="1052.463">1661 846,'43'0,"33"-4,14-3,-4 1,-12-3,-13-1,-13 1,-14 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3.4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85,'0'-22,"0"12,0 23,11 343,0-231,24 141,-36-265,1 1,-1 0,1 0,0 0,0 0,0 0,0 0,1 0,-1 0,0 0,1-1,-1 1,1 0,0 0,-1 0,1-1,0 1,0 0,0-1,1 1,-1-1,0 1,0-1,1 1,-1-1,1 0,-1 0,1 0,0 0,-1 0,1 0,0 0,0-1,0 1,-1-1,1 1,0-1,0 1,0-1,0 0,0 0,0 0,0 0,0-1,0 1,-1 0,1-1,0 1,0-1,1 0,12-14,0-1,-1-1,0 0,-2-1,0 0,-1-1,0 0,6-19,-2 8,163-366,-149 341,-29 55,0 0,1-1,-1 1,1 0,-1 0,1-1,-1 1,1 0,-1 0,1 0,-1-1,1 1,-1 0,1 0,-1 0,1 0,-1 0,1 0,-1 0,1 0,-1 0,1 0,-1 0,1 1,-1-1,1 0,-1 0,1 0,-1 1,1-1,-1 0,1 1,-1-1,0 0,1 1,-1-1,0 0,1 1,-1-1,0 1,1-1,-1 1,0-1,0 1,0-1,1 1,-1-1,0 1,0-1,0 1,0-1,0 1,0-1,0 1,0-1,0 1,0-1,0 1,0-1,0 1,-1-1,1 1,0-1,0 1,-1-1,1 1,0-1,4 45,-4-45,0 28,-2 8,2 0,1 0,2 0,2-1,1 1,1-1,2 0,2-1,1 0,1-1,15 26,-25-54,0 0,0 1,1-1,0-1,0 1,0 0,0-1,1 0,-1 0,1 0,0-1,0 0,1 0,-1 0,1 0,-1-1,1 0,0 0,0 0,0-1,0 0,0 0,0-1,0 1,0-2,0 1,0 0,1-1,-1 0,0-1,-1 1,1-1,0 0,0-1,-1 1,1-1,-1 0,0 0,0-1,3-2,66-114,-52 78,27-66,-4-2,-4-2,15-82,-35 104,-19 82,-1 9</inkml:trace>
  <inkml:trace contextRef="#ctx0" brushRef="#br0" timeOffset="333.707">1215 650,'5'29,"1"24,0 7,-1-1,-1-6,-2-8,-1-10</inkml:trace>
  <inkml:trace contextRef="#ctx0" brushRef="#br0" timeOffset="948.001">1441 762,'22'0,"248"-16,-249 13,44-18,-65 19,0 0,0 1,0-1,0 0,0 0,-1 0,1 0,-1 1,1-1,-1 0,1 0,-1 1,0-1,0 0,0 1,0-1,0 1,0-1,-1 1,1-1,0 1,-1 0,1 0,-1 0,1 0,-1 0,0 0,1 0,-1 0,0 1,-1-1,-2-2,-80-48,84 51,1-1,-1 1,0-1,0 1,1-1,-1 1,0 0,0-1,0 1,0 0,1 0,-1-1,0 1,0 0,0 0,0 0,0 0,0 0,0 1,1-1,-1 0,0 0,0 1,0-1,0 0,1 1,-1-1,0 1,0-1,0 1,1-1,-1 1,0-1,1 1,-1 0,1-1,-1 1,1 0,-1 0,1-1,-1 1,1 0,0 0,-1 0,1 0,0-1,0 1,0 0,-1 1,-1 51,3-43,-2 196,-1-197,2 66,28-96,35-78,35-37,-81 121</inkml:trace>
  <inkml:trace contextRef="#ctx0" brushRef="#br0" timeOffset="1366.463">2146 678,'10'-4,"-5"1,1 0,0 0,0 0,0 0,0 1,0 0,1 1,-1-1,0 1,1 1,-1-1,1 1,0 0,-1 0,1 1,-1 0,0 0,1 1,-1 0,0 0,2 0,-7 2,1 1,0-1,-1 0,0 0,0 1,0-1,-1 1,0-1,0 0,0 1,0-1,0 1,-1-1,0 0,0 1,0-1,0 0,-1 0,0 1,0-1,0-1,0 1,-1 0,1 0,-1-1,0 0,-2 3,0 2,-116 167,119-173,0-1,1 1,0-1,-1 1,1-1,0 1,0 0,0 0,0 0,0 0,0 0,0 0,1 0,-1 0,1 0,-1 0,1 0,0 0,0 0,0 0,0 0,0 0,0 0,1 0,-1 0,1 0,0 0,-1 0,1 0,0 0,0 0,0 0,0 0,0-1,1 1,-1 0,0-1,1 1,-1-1,1 0,0 1,-1-1,1 0,0 0,0 0,0 0,0 0,0-1,0 1,0-1,0 1,0-1,14 0,0 0,0-1,0-1,0-1,-1 0,1-1,-1 0,0-2,0 0,0 0,-1-1,0-1,7-6,-3 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0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0 650,'188'-256,"-48"114,-75 71,-64 71,-1-1,0 1,0 0,1-1,-1 1,0 0,1-1,-1 1,1 0,-1 0,0-1,1 1,-1 0,1 0,-1 0,1-1,-1 1,1 0,-1 0,1 0,-1 0,0 0,1 0,-1 0,1 0,-1 0,1 0,-1 0,1 0,-1 1,1-1,-1 0,1 0,-1 0,0 1,1-1,-1 0,1 0,-1 1,0-1,1 0,-1 1,0-1,1 1,-1-1,0 0,0 1,1-1,-1 1,0-1,0 1,0-1,0 0,0 1,1-1,-1 1,0-1,0 1,0 0,-1 38,-1-20,20 78,-17-94,-1-1,1 0,0 0,0 1,0-1,0 0,1 0,-1 0,1 0,-1 0,1 0,0-1,-1 1,1-1,0 1,0-1,0 1,0-1,1 0,-1 0,0 0,0 0,1-1,-1 1,0-1,1 1,-1-1,1 0,-1 0,0 0,1 0,-1 0,1 0,-1-1,1 1,-1-1,0 0,2 0,10-7,0 0,-1-1,0-1,-1 0,0 0,0-1,-1-1,-1 0,0 0,-1-1,8-14,12-12,88-97,-116 135,-1 0,0 0,1 0,-1 0,1 0,-1 0,1 0,-1 1,1-1,0 0,-1 0,1 0,0 1,0-1,0 0,-1 1,1-1,0 1,0-1,0 1,0-1,0 1,0 0,0-1,0 1,0 0,0 0,0 0,0 0,0 0,0 0,0 0,0 0,0 0,0 1,0-1,0 0,0 0,0 1,0-1,0 1,0-1,0 1,0 0,0-1,-1 1,1 0,0-1,0 1,-1 0,1 0,0 0,-1-1,1 1,-1 0,1 1,5 141,-8-93,1-19,-1-17,2 0,-1-1,2 1,0 0,0 0,1 0,1 0,0-1,1 0,6 13,1-8</inkml:trace>
  <inkml:trace contextRef="#ctx0" brushRef="#br0" timeOffset="280.554">142 734,'43'0,"38"-4,16-3,-1 1,-5 1,-10 1,-13 2,-9 1,-10 0,-8 1,-6 1,-5-1,-2 0,-6 0</inkml:trace>
  <inkml:trace contextRef="#ctx0" brushRef="#br0" timeOffset="598.766">564 848,'0'38,"-4"37,-3 10,1-4,1-11,2-13,-4-11,-1-9,2-6,1-3,1-2,2-5</inkml:trace>
  <inkml:trace contextRef="#ctx0" brushRef="#br0" timeOffset="984.386">931 961,'-219'132,"215"-131,1 0,0 0,0 0,0 0,1 1,-1-1,0 1,0 0,1 0,-1 0,1 0,0 0,0 1,-1-1,2 1,-1-1,0 1,0 0,1 0,-1 0,1 0,0 0,0 0,0 0,1 0,-1 0,1 0,-1 0,1 1,0-1,0 0,1 0,-1 1,1-1,-1 0,1 0,0 0,0 0,0 0,1 0,-1 0,1 0,0-1,-1 1,3 2,66 46,-54-41,-1 0,0 1,0 1,-1 0,-1 2,0-1,0 2,40 29,-34-37</inkml:trace>
  <inkml:trace contextRef="#ctx0" brushRef="#br0" timeOffset="2150.611">1130 508,'140'-103,"-138"103,0-1,1 1,-1 0,1 1,-1-1,0 0,1 1,-1-1,0 1,0 0,1 0,-1 0,0 0,0 0,0 0,0 0,0 1,0-1,-1 1,1 0,0-1,-1 1,1 0,-1 0,0 0,1 0,-1 0,0 0,0 0,0 0,-1 1,1-1,-1 0,1 1,-1-1,0 0,1 1,-1-1,0 0,-1 1,1 1,2 5,126 502,-122-476,0 2,1 0,2-1,2 0,1 0,11 22,-23-57,0 0,0-1,1 1,-1 0,0-1,0 1,0 0,0-1,1 1,-1 0,0-1,1 1,-1-1,0 1,1 0,-1-1,1 1,-1-1,1 1,-1-1,1 0,-1 1,1-1,0 1,-1-1,1 0,-1 1,1-1,0 0,-1 0,1 0,0 0,-1 1,1-1,0 0,0 0,-1 0,1 0,0 0,-1-1,1 1,0 0,-1 0,1 0,0-1,-1 1,1 0,0 0,-1-1,1 1,-1-1,1 1,-1-1,1 1,-1-1,1 1,-1-1,1 1,-1-1,0 1,1-1,-1 0,18-44,-16 39,57-225,72-182,-32 144,-95 246,-5 6</inkml:trace>
  <inkml:trace contextRef="#ctx0" brushRef="#br0" timeOffset="4000.397">2032 1045,'-10'29,"-2"19,-1 6,9-6,3-12</inkml:trace>
  <inkml:trace contextRef="#ctx0" brushRef="#br0" timeOffset="4479.49">2286 85,'4'-6,"1"1,0-1,0 1,1 1,-1-1,1 1,0 0,0 0,1 0,-1 1,6-2,-12 5,80-27,-78 26,1 1,-1-1,0 1,1-1,-1 1,1 0,-1 0,1 0,-1 0,0 1,1-1,-1 1,1-1,-1 1,0 0,0 0,1 0,-1 0,0 0,0 0,0 1,0-1,0 1,0-1,-1 1,1 0,0 0,-1 0,0 0,1 0,0 2,-2 0,1 1,-1 0,-1 0,1 0,-1 0,1 0,-1 0,-1 0,1 0,-1-1,0 1,0-1,0 1,-1-1,1 0,-1 0,0 0,0 0,-1 0,1 0,-4 2,-1 4,-12 13,-31 47,50-68,0 0,0 1,0-1,1 0,-1 1,1-1,-1 1,1-1,0 0,0 1,0-1,0 1,0-1,1 1,-1-1,1 0,0 1,0-1,-1 0,1 0,1 1,-1-1,0 0,0 0,1 0,0 0,-1-1,1 1,0 0,0-1,-1 1,2 0,9 4,1 0,-1-1,1 0,0-1,1-1,-1 0,1 0,-1-1,1-1,0-1,0 0,0 0,-1-1,1-1,0-1,-1 0,7-2,34-13,-36 8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306 685,'-25'12,"1"2,1 0,0 2,1 1,0 1,1 0,2 2,0 0,1 1,1 1,0 0,-10 23,23-40,1 0,0 1,0-1,0 1,1-1,-1 1,2 0,-1 0,1 0,-1 0,2 0,-1 0,1 0,0 0,0 0,0 0,1 0,0 0,0 0,1 0,0 0,0 0,0 0,1-1,-1 1,1-1,1 0,-1 0,1 0,0 0,0-1,0 1,1-1,-1 0,1 0,0-1,0 1,3 0,6 0,1-1,0-1,-1 0,1 0,0-2,0 0,0-1,0 0,0-1,-1-1,1 0,-1-1,1-1,-1 0,-1-1,1 0,-1-1,0 0,-1-2,1 1,5-7,21-14,-1-1,-2-2,-1-2,-2-1,-1-2,18-27,-29 34,-1 0,-2-1,-1-1,-2-1,-1 0,-1-1,-2 0,-1-1,-2 0,-1 0,-2-1,-2 0,-1 0,-2 0,-1 0,-3-14,1 34,0 0,-1 0,0 1,-1 0,-1 0,-1 0,0 0,-1 1,-3-4,8 13,-1-1,-1 0,1 1,-1 0,0 0,0 1,0-1,-1 1,1 0,-1 1,0-1,-1 1,1 0,0 1,-1-1,1 1,-1 1,0-1,0 1,0 0,1 1,-6-1,4 4,0-1,0 1,0 1,0-1,1 1,0 1,0-1,0 1,0 0,1 1,0 0,0 0,0 0,1 1,0-1,0 1,0 1,1-1,1 1,-1-1,1 1,-7 17,2 1,1-1,0 1,2 0,1 1,2-1,0 1,1 0,2-1,1 1,5 23,2 6,4-1,1 0,3-1,2 0,3-2,2 0,2-2,2 0,3-2,20 23,-41-56,1-2,0 1,1-1,1-1,0 0,0-1,16 9,-7-16,-16-11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27,'38'0,"32"0,9 0,-4 0,-10 0,-11-5,-11-1,-7-1,-5 2,-8 2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8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46,'43'0,"34"-5,8-1,-6 0,-10-4,-14 0,-15 2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9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1 477,'13'3,"0"-2,0 1,0-2,1 1,-1-2,0 0,0-1,0 0,0 0,0-2,0 0,0 0,-1-1,0-1,0 0,-1 0,1-1,-1-1,-1 0,0 0,0-1,3-3,-12 10,0-1,0 1,1 0,-1-1,1 1,0 0,-1 0,1 0,0 0,0 1,0-1,1 0,-1 1,0 0,1-1,-1 1,0 0,1 0,-1 0,1 1,0-1,-1 1,1-1,0 1,-1 0,1 0,0 0,-1 0,1 1,0-1,-1 1,1-1,-1 1,1 0,-1 0,1 0,-1 0,1 1,-1-1,0 1,2 1,27 113,-6 104,9 52,4-65,-38-208,1 1,-1-1,0 0,1 0,-1 0,0 1,1-1,-1 0,1 1,-1-1,1 0,-1 1,1-1,0 1,-1-1,1 1,0-1,-1 1,1-1,0 1,0 0,-1-1,1 1,0 0,0 0,0-1,0 1,-1 0,1 0,0 0,0 0,0 0,0 0,-1 1,1-1,0 0,0 0,0 0,-1 1,1-1,0 0,0 1,-1-1,1 1,0-1,-1 1,1-1,0 1,-1 0,1-1,-1 1,1-1,-1 1,1 0,-1 0,0-1,1 1,-1 0,0 0,1 0,-1-1,0 1,0 0,0 0,0 0,115-275,30-131,-86 212,-64 136,-5 43</inkml:trace>
  <inkml:trace contextRef="#ctx0" brushRef="#br0" timeOffset="288.194">1016 928,'0'34,"0"15,0 5,-5-7,-1-12</inkml:trace>
  <inkml:trace contextRef="#ctx0" brushRef="#br0" timeOffset="1251.277">1299 223,'69'-28,"-38"14,1 2,1 0,-1 3,2 0,10 1,-42 7,1 0,-1 1,1-1,-1 1,1 0,-1 0,1 0,0 0,-1 1,1-1,-1 1,0-1,1 1,-1 0,1 0,-1 0,0 0,0 0,1 1,-1-1,0 1,0-1,0 1,-1 0,1-1,0 1,-1 0,1 0,-1 1,0-1,1 0,-1 0,0 1,0-1,-1 0,1 1,0-1,-1 1,0-1,1 1,-1 2,-11 227,-17 194,21-338,-3 1,-20 75,19-90,16-172,110-307,-76 265,5 3,58-123,-81 209,-16 36,1 0,1 0,0 1,0 0,1 0,1 0,1 1,0 1,0 0,2-1,-4 10,-1 0,1 0,0 1,0 0,0 0,0 1,0 0,0 0,0 1,0 0,1 1,-1 0,0 0,0 0,0 1,0 0,-1 1,1 0,-1 0,3 2,-2-2,25 6,0-2,1-1,0-2,1-1,-1-1,0-2,0-2,1-1,-1-1,20-7,202-1,-232 13</inkml:trace>
  <inkml:trace contextRef="#ctx0" brushRef="#br0" timeOffset="2137.281">2173 335,'-8'55,"-2"-1,-3 0,-2 0,-17 35,56-138,2 1,2 1,2 2,2 1,2 1,23-21,-57 63,1-1,0 1,0 0,0 0,-1 0,1 0,0 0,0 0,0 1,1-1,-1 0,0 0,0 1,0-1,0 1,1-1,-1 1,0-1,1 1,-1 0,0 0,1-1,-1 1,0 0,1 0,-1 0,0 1,1-1,-1 0,0 0,1 1,-1-1,0 1,0-1,1 1,-1 0,0-1,0 1,0 0,0 0,0 0,0 0,0 0,0 0,0 0,0 0,-1 0,1 0,0 0,-1 0,1 1,0 0,2 8,1-1,-1 1,-1 0,0 0,0 0,-1 0,0 1,-1-1,0 0,-1 2,8 74,-7-85,1 0,-1 1,0-1,1 0,-1 1,1-1,-1 0,1 0,0 0,0 0,-1 0,1 0,0 0,0 0,0 0,0 0,0 0,0 0,0 0,0-1,1 1,-1-1,0 1,0-1,1 1,-1-1,0 1,0-1,1 0,-1 0,0 0,1 0,-1 0,0 0,1 0,-1 0,0 0,1-1,-1 1,0-1,1 1,-1-1,0 1,0-1,0 0,0 1,0-1,0 0,0 0,1-1,53-49,68-111,-123 161,1 1,0-1,-1 0,1 1,0-1,-1 0,1 1,0-1,0 1,0-1,0 1,0-1,-1 1,1 0,0 0,0-1,0 1,0 0,0 0,0 0,0 0,0 0,0 0,0 0,0 0,0 0,0 1,0-1,0 0,0 1,0-1,-1 0,1 1,0-1,0 1,0-1,-1 1,1 0,0-1,0 1,-1 0,1 0,-1-1,1 1,-1 0,1 0,-1 0,1 0,-1 0,0-1,1 1,-1 0,0 0,0 0,0 0,0 1,7 60,-7-60,-1 9,1-1,1 1,0-1,0 0,1 0,1 0,-1 0,2 0,-1 0,1 0,1-1,0 0,0 0,0 0,1-1,1 1,0-2,6 8,1-5</inkml:trace>
  <inkml:trace contextRef="#ctx0" brushRef="#br0" timeOffset="2403.154">2060 844,'44'0,"37"0,15-5,1-1,-7-1,-8 2,-14 2,-14 1,-6 0,-7 2,-5 0,-9 0</inkml:trace>
  <inkml:trace contextRef="#ctx0" brushRef="#br0" timeOffset="2702.099">2484 901,'0'38,"0"22,-5 7,-2-5,1-7,-3-8,-1-8,2-6,-3-7,1-5,-3-5,0-6</inkml:trace>
  <inkml:trace contextRef="#ctx0" brushRef="#br0" timeOffset="2988.707">2851 957,'-297'193,"253"-153,43-39,0-1,0 1,0 0,0-1,0 1,1 0,-1 0,0 0,1 0,-1 0,1 0,-1 0,1 0,-1 0,1 0,-1 0,1 0,0 0,0 0,0 1,0-1,0 0,0 0,0 0,0 0,0 0,0 0,0 1,1-1,-1 0,1 0,-1 0,0 0,1 0,0 0,-1 0,1 0,0 0,-1-1,1 1,0 0,0 0,0-1,1 2,141 34,-134-34,3-1,0 1,0 1,0 0,-1 0,1 1,-1 0,0 1,0 1,0 0,-1 0,1 1,-2 0,1 1,-1 0,0 1,-1 0,1 8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39:16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1 480,'622'-134,"-585"129,-1 1,1 2,0 2,0 1,5 2,-19 2,-5 1</inkml:trace>
  <inkml:trace contextRef="#ctx0" brushRef="#br0" timeOffset="251.207">255 649,'38'-4,"32"-3,14-4,-2 0,-12 1,-11 3,-12 3,-9 1,-6 2,-4 0,-1 2,-1-1,-5 1</inkml:trace>
  <inkml:trace contextRef="#ctx0" brushRef="#br0" timeOffset="682.335">594 1,'14'15,"1"-1,1 0,0-1,0-1,2 0,-1-1,1-1,1-1,3 1,-9-4,288 109,-295-114,-1 1,1-1,-1 1,0 0,1 1,-1-1,0 1,0 0,-1 0,1 1,-1-1,1 1,-1 0,0 0,-1 1,1-1,-1 1,0-1,0 1,0 0,-1 0,1 1,-1-1,-1 0,1 1,-1-1,0 1,0 0,0-1,-1 1,0 0,0-1,0 1,-1 0,0-1,0 1,0 0,-1 0,-8 12,-1-1,0 0,-1 0,0-2,-2 1,0-1,0-1,-1-1,-13 9,6-4,-263 186,235-155,32-26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0:44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572 510,'-33'3,"0"2,1 2,-1 0,1 3,1 0,0 2,1 1,0 2,1 1,0 1,2 1,0 2,1 0,1 2,-11 13,25-22,1 2,1-1,1 1,0 0,0 1,2-1,0 1,1 1,0-1,2 1,-2 12,4-22,0 1,0-1,1 0,0 1,0-1,1 0,0 1,0-1,0 0,1 0,1 0,-1 0,1 0,0-1,0 1,1-1,0 0,0 0,1 0,-1 0,1-1,1 1,-1-2,1 1,-1 0,1-1,7 3,-1-2,0-1,0-1,1 0,-1-1,1-1,0 1,-1-2,1 0,0-1,-1 0,1 0,0-2,-1 1,0-2,1 1,-1-2,-1 0,1 0,-1-1,0 0,0-1,-1-1,1 1,3-6,18-17,-1-1,-2-2,-2 0,-1-2,-1-1,-3-1,0-1,-3-1,-1-1,-2-1,-1 0,-3 0,-1-2,-2 1,-2-1,-2 0,-2-1,-2 1,-1-1,-3 1,-3-12,-14-54,19 104,0 1,-1 0,1 0,-1 0,0 0,0 0,0 0,0 0,-1 0,0 1,1-1,-1 1,-1 0,1 0,0 0,-1 0,1 1,-1 0,0-1,0 1,0 0,-4-1,4 4,0-1,0 1,0 0,0 0,0 0,0 1,0-1,0 1,0 0,1 0,-1 0,1 1,-1-1,1 1,0 0,0 0,0 0,0 0,1 1,-1-1,1 1,0-1,0 1,0 1,-2 1,-12 20,2 1,1 1,2 0,0 1,2 0,1 0,2 1,0 0,3 1,-1 11,1-8,1-1,1 1,2 0,2-1,1 0,1 1,2-2,1 1,2-1,1 0,1-1,8 12,-16-35,6 17,2-1,1-1,0 0,2-1,1 0,0-1,2-1,0-1,19 16,-34-32,0-1,0 0,0 0,0 0,0-1,0 1,0-1,0 1,1-1,-1 0,0-1,1 1,-1 0,1-1,-1 0,1 0,-1 0,1 0,-1 0,1-1,-1 0,1 1,-1-1,0 0,1-1,1 0,8-9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0:43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142 367,'39'-9,"31"-9,13 0,-2 2,-5 4,-11 4,-12 4,-10 2,-7 1,-6 2,-2 0,-2-1,-4 6,-3 1,2-1,-4-1</inkml:trace>
  <inkml:trace contextRef="#ctx0" brushRef="#br0" timeOffset="248.879">0 706,'44'4,"47"-2,18-2,0-6,-9-2,-11-4,-13-1,-8 3,-6-2,-10 1,-13 2</inkml:trace>
  <inkml:trace contextRef="#ctx0" brushRef="#br0" timeOffset="583.345">424 0,'27'28,"1"-1,1-1,1-2,1-1,1-1,1-2,18 7,225 72,-272-99,0 1,0 0,0 1,0-1,0 0,0 1,0 0,-1 0,1 0,-1 1,1-1,-1 1,0-1,0 1,0 0,0 1,0-1,-1 0,0 1,0-1,0 1,0 0,0 0,-1 0,1 0,-1 0,0 0,0 0,-1 0,1 0,-1 0,0 1,0-1,-5 11,-1 0,0-1,-1 0,0 0,-1-1,-1 0,0 0,-1-1,0-1,-1 1,0-1,0-1,-11 7,18-14,-368 311,324-275,30-25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1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59,'39'0,"26"-5,8-2,1 1,-8 1,-10 2,-10-4,-7-1,-7 2,-3 1,-2 2,0 1,-6 1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13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1,'43'5,"29"1,7 0,-6-6,-9-3,-12-1,-10 1,-6-1,-11 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1.4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 76,'2'1,"0"0,0 1,0-1,-1 1,1 0,0-1,-1 1,1 0,-1 0,0 0,0 0,0 0,0 0,0 0,0 0,0 1,0-1,-1 0,0 0,1 1,-1-1,0 0,0 1,0-1,0 2,0-1,3 342,-4-278,-3-1,-4 1,-12 55,-28 116,48-212,11-31,-5-9</inkml:trace>
  <inkml:trace contextRef="#ctx0" brushRef="#br0" timeOffset="266.705">53 217,'29'-5,"28"-1,15 0,0-4,-4 0,-7 2,-6 2,-6-3,-3 0,-4 2,-4 2,-4 2,-12 1,-11 6,-6 3</inkml:trace>
  <inkml:trace contextRef="#ctx0" brushRef="#br0" timeOffset="485.008">53 669,'43'0,"34"-5,13-1,1-5,-11-1,-13 3,-14 2,-11 2,-7 3,-11 0</inkml:trace>
  <inkml:trace contextRef="#ctx0" brushRef="#br0" timeOffset="1236.892">1437 584,'-33'10,"0"2,1 2,1 1,0 1,1 1,1 2,1 1,0 1,2 2,0 0,2 2,1 1,1 1,1 0,-11 20,29-43,-1 0,1 0,0 0,0 1,1-1,-1 1,1-1,0 1,1 0,-1 0,1 0,0 0,0 0,0 0,1 0,-1 1,1-1,1 0,-1 0,1 0,0 0,0 0,0 0,1 0,0 0,0 0,0 0,0-1,1 1,-1-1,1 0,1 0,-1 0,0 0,1 0,0-1,0 1,0-1,3 2,1-3,1 1,-1-1,0 0,1-1,0 0,-1 0,1-1,-1 0,1-1,0 0,-1 0,1 0,-1-1,0-1,0 0,0 0,5-2,130-81,-127 76,38-29,-1-1,-3-3,-1-3,-2-1,-2-2,-3-2,36-57,-63 88,-2-1,0-1,-2 0,0-1,-1 0,-2 0,0-1,-2 0,0-1,-2 1,-1-1,0 0,-2 0,-1 0,-1 0,-1 0,-2 0,-4-20,6 39,0 0,0 0,-1 0,0 0,0 0,0 1,-1-1,0 1,0 0,0 0,-1 0,1 1,-1-1,0 1,-1 0,1 1,0-1,-1 1,0 0,0 1,0-1,0 1,0 0,-1 1,1 0,-1 0,1 0,0 0,-1 1,0 0,1 1,0-1,-1 1,-1 1,-8 8,1 2,0-1,1 2,0 0,1 0,1 1,0 1,1 0,1 1,0 0,1 0,0 1,2 0,0 1,1 0,-3 12,2-10,0 1,1-1,2 1,0 0,1 1,1-1,1 1,0-1,2 1,1-1,0 0,2 1,0-1,2-1,0 1,1-1,1 0,1 0,1-1,10 15,-6-14,2 1,0-2,1 0,1-1,1-1,0-1,1 0,1-1,1-2,0 0,1-1,26 17,75 28,-102-52</inkml:trace>
  <inkml:trace contextRef="#ctx0" brushRef="#br0" timeOffset="1487.412">2536 471,'-28'48,"-25"39,-7 11,1-2,6-13,12-16,8-9,10-10,9-8,6-7,5-8</inkml:trace>
  <inkml:trace contextRef="#ctx0" brushRef="#br0" timeOffset="1664.535">2142 527,'28'43,"30"34,9 8,-2-5,-8-12,-7-12,-9-11,-6-13,-4-8,-3-7,-6-2,-1-4,-1-4,2-2,2-3,-3-1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0:4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1213,'38'5,"32"1,9 1,-4-2,-10-7,-12-2,-9-1,-13 0</inkml:trace>
  <inkml:trace contextRef="#ctx0" brushRef="#br0" timeOffset="227.677">57 1523,'44'0,"37"-9,15-4,-4 1,-17 2</inkml:trace>
  <inkml:trace contextRef="#ctx0" brushRef="#br0" timeOffset="2360.729">1271 903,'0'-8,"0"20,0 37,0-23,-1 416,-24-282,23-136</inkml:trace>
  <inkml:trace contextRef="#ctx0" brushRef="#br0" timeOffset="5580.103">848 678,'-42'156,"8"2,-6 92,30-183,3 1,2 1,4-1,4 11,-1-54,0-1,2 0,2 0,0-1,1 0,1 0,1 0,1-1,1 0,1-1,1-1,0 0,8 7,-6-10,1 0,1-2,0 1,1-2,1-1,0 0,1-1,0-1,1-1,20 7,1-3</inkml:trace>
  <inkml:trace contextRef="#ctx0" brushRef="#br0" timeOffset="2631.665">1609 1383,'-19'24,"-6"7</inkml:trace>
  <inkml:trace contextRef="#ctx0" brushRef="#br0" timeOffset="2909.092">1976 931,'-203'165,"159"-109,44-55,-1 1,0-1,0 1,1-1,-1 1,1 0,-1-1,1 1,0-1,0 1,0 0,0-1,0 1,0 0,0-1,0 1,1 0,-1-1,0 1,1 0,0-1,-1 1,1-1,0 1,0-1,0 0,0 1,0-1,0 0,0 0,0 1,0-1,1 0,-1 0,0 0,1-1,1 2,14 5,0 0,1-1,-1-1,1-1,0-1,1 0,-1-1,0-1,1-1,17-1,36 2,-69-1,1 0,-1 0,1 0,0 1,-1 0,1-1,-1 1,1 1,-1-1,1 0,-1 1,0 0,0-1,0 1,0 1,0-1,0 0,-1 1,1-1,-1 1,1 0,-1 0,0 0,0 0,0 0,-1 0,1 1,-1-1,0 0,0 1,0 0,0-1,0 1,-1-1,0 1,0 0,0-1,0 1,0-1,-1 1,1 0,-2 1,0 2,-1 0,0-1,-1 1,1-1,-1 1,-1-1,1 0,-1-1,0 1,0-1,-1 0,1 0,-1-1,0 0,0 0,-1 0,1 0,-1-1,0 0,-1-1,-17 7</inkml:trace>
  <inkml:trace contextRef="#ctx0" brushRef="#br0" timeOffset="3080.707">1949 931,'38'-9,"18"-4,3 1,-2 2,-12 3</inkml:trace>
  <inkml:trace contextRef="#ctx0" brushRef="#br0" timeOffset="3711.052">2456 1242,'17'-35,"15"-32,3 1,2 2,4 2,31-38,-71 99,-1 0,0 0,0 0,1 0,-1 0,1 0,-1 0,0 0,1 1,0-1,-1 0,1 0,0 0,-1 1,1-1,0 0,0 1,-1-1,1 0,0 1,0-1,0 1,0-1,0 1,0 0,0 0,0-1,0 1,0 0,0 0,0 0,0 0,0 0,0 0,0 0,0 0,0 0,0 1,0-1,0 0,0 1,0-1,0 0,0 1,0-1,0 1,-1 0,1-1,0 1,0 0,-1-1,1 1,0 0,-1 0,1 0,-1 0,1 0,-1-1,1 1,-1 0,1 0,-1 1,-13 130,14-129,0-1,0 0,0 0,1 0,-1-1,0 1,1 0,-1 0,1-1,0 1,0-1,-1 1,1-1,0 0,0 0,0 0,0 0,0 0,1 0,-1-1,0 1,0 0,1-1,-1 0,0 0,0 0,1 0,-1 0,0 0,1 0,-1-1,0 1,0-1,0 0,1 1,-1-1,0 0,0 0,0 0,0-1,0 1,-1 0,1-1,0 0,-1 1,1-1,-1 0,1 1,-1-1,0 0,1-1,49-48,-41 40,0 0,1 1,0 0,0 1,1 0,0 0,1 2,0-1,4-1,-15 9,-1-1,0 0,0 0,0 1,1-1,-1 1,0-1,1 1,-1 0,0-1,1 1,-1 0,1 0,-1 0,0 0,1 0,-1 0,1 0,-1 0,0 1,1-1,-1 1,0-1,1 1,-1-1,0 1,0 0,1-1,-1 1,0 0,0 0,0 0,0 0,0 0,0 0,0 0,-1 1,1-1,0 0,-1 0,1 1,0-1,-1 0,0 1,1-1,-1 0,0 1,0-1,1 0,-1 1,0-1,-1 1,1-1,0 0,0 1,-17 80,-68 134,57-143,23-50</inkml:trace>
  <inkml:trace contextRef="#ctx0" brushRef="#br0" timeOffset="4332.909">3641 903,'-28'14,"-35"24,-15 16,1 2,3-2,6-2,8-4,6-6,2 0,5-3,1-3,3-3,5-2,4-6,2-3,3-1,5-3</inkml:trace>
  <inkml:trace contextRef="#ctx0" brushRef="#br0" timeOffset="4750.043">3614 1326,'-36'14,"1"2,1 2,1 0,1 3,0 0,-5 7,35-27,1-1,0 1,-1-1,1 1,0-1,0 1,-1-1,1 1,0 0,0 0,0 0,0 0,0 0,0 0,0 0,0 0,0 0,1 0,-1 1,0-1,1 0,-1 0,1 1,-1-1,1 0,-1 1,1-1,0 1,0-1,0 0,0 1,0-1,0 1,0-1,0 0,1 1,-1-1,0 0,1 1,-1-1,1 0,0 1,-1-1,1 0,0 0,0 0,0 0,0 0,0 0,0 0,0 0,0 0,0 0,0 0,0-1,1 1,-1 0,0-1,1 1,-1-1,0 1,2-1,62 4,-59-5,1 0,0 1,0-1,-1 1,1 1,0-1,0 1,-1 0,1 1,-1-1,1 1,-1 1,0-1,1 1,-1 0,0 1,-1-1,1 1,-1 0,0 1,0-1,0 1,0 0,-1 0,-2 0,0-1,-1 1,0-1,0 1,0-1,-1 1,1 0,-1-1,0 1,-1 0,1-1,-1 1,0 0,0-1,0 1,-1-1,1 1,-1-1,0 0,0 0,-1 0,1 0,-1 0,0-1,-3 4,-92 77,89-78,0-1,0 0,0 0,-1-1,1 0,-1-1,0 0,0 0,-1-1,1 0,0-1,-1 0,-3-1,-11-4</inkml:trace>
  <inkml:trace contextRef="#ctx0" brushRef="#br0" timeOffset="5033.076">3924 649,'38'43,"18"43,-1 17,-10 0,-12-8,-12-5,-14-9,-9-13,-8-9,-8-4,-5-7,-4-3,-2 2,-5-3,-3-4,2-4,0-4,8-6</inkml:trace>
  <inkml:trace contextRef="#ctx0" brushRef="#br0" timeOffset="6930.951">4686 282,'-36'-5,"6"0,0 1,-1 2,1 1,-1 1,1 1,-1 2,-1 2,27-4,0 0,0 0,0 1,0-1,1 1,-1 0,1 1,-1-1,1 1,0 0,0 0,0 0,0 1,1-1,-1 1,1 0,0 0,0 0,0 0,1 1,0-1,-1 1,1 0,1-1,-1 1,1 0,0 0,0 0,0 0,1 0,0 0,0 5,2 56,4 1,2-1,11 37,9 69,-14-50,-5 0,-5 0,-7 51,-46 270,21-147,46-173,-5-33,-11-89,-1 1,1-1,0 0,0 1,0-1,0 0,0 0,1 0,-1-1,0 1,0 0,1-1,-1 1,0-1,1 0,-1 0,0 0,1 0,-1 0,0-1,1 1,-1-1,0 1,0-1,0 0,1 0,-1 0,0 0,0 0,0 0,0-1,1 0,6-2,30-11,2 1,-1 2,2 2,0 2,0 1,0 2,14 2,-1 4,-31-1</inkml:trace>
  <inkml:trace contextRef="#ctx0" brushRef="#br0" timeOffset="9631.547">5137 734,'-33'26,"2"0,1 3,1 0,1 2,2 1,1 1,-20 35,41-64,1 1,-1-1,1 1,0-1,1 1,-1 0,1 0,0 1,0-1,0 0,1 1,0-1,0 1,0-1,1 1,0 0,0-1,0 1,0-1,1 1,0-1,1 1,-1-1,1 1,0-1,0 0,1 0,-1 0,1 0,0-1,0 1,1-1,-1 1,1-1,0 0,1-1,0 2,3-2,0 0,0 0,0-1,0 0,0 0,0-1,1 0,-1 0,0-1,1 0,-1-1,0 0,0 0,1-1,-1 0,0 0,0-1,-1 0,1 0,5-3,2-2,-1-1,0 0,0 0,-1-2,0 1,-1-2,0 0,-1 0,10-14,-11 12,0 0,-1 0,0-2,-2 1,1-1,-2 0,0 0,-1-1,-1 1,-1-1,0 0,-1 0,0-1,-2 1,0 0,-1 0,-1-1,-1-4,2 19,0 0,-1-1,1 1,-1 0,0 0,1 0,-1 0,-1 0,1 1,0-1,-1 1,1-1,-1 1,0 0,1 0,-1 0,0 0,-1 1,1-1,-1 1,-16-6</inkml:trace>
  <inkml:trace contextRef="#ctx0" brushRef="#br0" timeOffset="9902.736">5617 931,'-5'24,"4"13,1 0</inkml:trace>
  <inkml:trace contextRef="#ctx0" brushRef="#br0" timeOffset="10244.785">5984 592,'-5'84,"8"-56,-1 397,-2-400</inkml:trace>
  <inkml:trace contextRef="#ctx0" brushRef="#br0" timeOffset="10630.479">6435 621,'0'38,"5"28,1 6,1-3,-2-9,-2-10,-1-9,-5-11,-3-6,-1-7</inkml:trace>
  <inkml:trace contextRef="#ctx0" brushRef="#br0" timeOffset="10933.235">6774 705,'-242'150,"188"-98,53-51,-1 1,1-1,0 0,0 1,0 0,0-1,1 1,-1-1,0 1,1 0,-1 0,1-1,-1 1,1 0,0 0,0 0,0 0,0-1,0 1,0 0,0 0,1 0,-1-1,1 1,-1 0,1 0,0-1,-1 1,1 0,0-1,0 1,0-1,0 1,1-1,-1 0,1 1,175 82,-148-58,-16-16</inkml:trace>
  <inkml:trace contextRef="#ctx0" brushRef="#br0" timeOffset="11466.103">7112 846,'-16'6,"0"1,1 1,0 0,0 1,1 1,0 0,0 0,1 2,1 0,0 0,1 1,-9 13,19-25,0 0,0 0,0 0,0 0,0 0,1 0,-1 0,1 0,-1 0,0 0,1 0,0 1,-1-1,1 0,0 0,-1 1,1-1,0 0,0 0,0 1,0-1,1 0,-1 0,0 1,0-1,1 0,-1 0,1 1,-1-1,1 0,-1 0,1 0,0 0,-1 0,1 0,0 0,0 0,0 0,0 0,0 0,0-1,0 1,0 0,0-1,0 1,0-1,1 1,-1-1,0 1,0-1,1 0,-1 0,0 0,0 1,2-1,70-9,99-74,-169 82,-1-1,1 1,0 0,-1 0,1 0,0 1,0-1,-1 0,1 1,0 0,0 0,0 0,0 0,0 0,0 1,-1-1,1 1,0 0,0 0,-1 0,1 0,0 0,-1 0,1 1,-1-1,0 1,1 0,-1 0,0 0,0 0,0 0,0 0,-1 1,1-1,0 0,-1 1,0 0,2 2,24 110,-24-104,-1 1,-1-1,0 1,-1-1,0 1,0-1,-2 1,1-1,-1 1,-1-1,0 0,-1 0,0 0,0 0,-1-1,-1 0,1 0,-2 0,1 0,-2-1,1 0,-1-1,0 0,-1 0,0-1,0 0,-9 5,16-11,0 1,-1-1,1 0,-1 0,0 0,1 0,-1 0,0 0,1-1,-1 1,0-1,0 0,1 0,-1 0,0 0,0-1,0 1,1-1,-1 1,0-1,1 0,-1 0,1 0,-1 0,1-1,-1 1,1-1,0 0,0 1,-1-1,1 0,1 0,-1 0,0-1,0 1,1 0,-1-1,1 1,0-1,0 1,0-1,0 1,0-1,1 0,-1 0,1 1,-1-1,1 0,0 0,3-11,0 1,1 0,0 0,1 0,1 1,0 0,0 0,1 0,1 1,0 0,0 0,1 1,1 0,-1 0,2 1,-1 1,1 0,1 0,7-4,3-2,1 0,0 2,1 0,0 2,1 1,0 0,0 2,14-2,45-9,-59 14</inkml:trace>
  <inkml:trace contextRef="#ctx0" brushRef="#br0" timeOffset="11951.929">4686 1580,'649'-27,"929"-77,-474 43,-1042 57</inkml:trace>
  <inkml:trace contextRef="#ctx0" brushRef="#br0" timeOffset="15466.9">5109 1834,'36'-5,"-4"0,0 1,0 1,1 2,-1 1,0 2,1 1,3 2,-34-5,0-1,1 2,-1-1,1 0,-1 0,0 1,1-1,-1 1,1 0,-1 0,0 0,0 0,0 0,0 0,0 0,0 1,0-1,0 1,0 0,0-1,-1 1,1 0,-1 0,1 0,-1 0,0 0,0 0,0 1,0-1,0 0,0 0,-1 1,1-1,-1 1,0-1,1 0,-1 1,0-1,-1 1,1-1,0 2,-96 108,82-95,2-5,1 1,0 1,1 0,0 0,1 1,1 0,0 0,1 1,1 0,0 1,0 3,6-18,0 0,0 0,-1 0,1 0,1 0,-1 0,0 0,0 0,1 0,-1 0,1 0,0 0,-1 0,1 0,0 0,0 0,0 0,1-1,-1 1,0 0,1-1,-1 1,1-1,-1 1,1-1,0 0,-1 0,1 0,0 0,0 0,0 0,0 0,0-1,0 1,0-1,0 1,0-1,0 0,1 0,84-9,99-85,-167 86</inkml:trace>
  <inkml:trace contextRef="#ctx0" brushRef="#br0" timeOffset="15784.093">5899 1834,'-18'19,"1"1,1 1,0 1,2 0,0 1,1 0,2 1,0 0,2 1,1 0,1 1,0 3,6-26,0 1,1-1,0 1,-1 0,1-1,0 1,1-1,-1 1,1 0,0-1,-1 1,2-1,-1 0,0 1,1-1,-1 0,1 1,0-1,0 0,0-1,0 1,1 0,-1 0,1-1,0 0,0 1,0-1,0 0,0-1,0 1,0 0,1-1,-1 0,0 0,1 0,-1 0,1 0,0-1,0 1,8 0,0-1,0 0,0 0,-1-1,1-1,0 0,-1 0,1-1,-1-1,0 0,0 0,0-1,-1-1,1 1,-1-2,140-112,-138 108,-8 9,0-1,0 0,0 0,-1 0,1 0,-1-1,0 0,0 1,0-1,-1 0,1 0,-1-1,0 1,0 0,-1-1,1 1,-1-1,0 0,0 1,0-1,-1 0,0 1,0-1,0 0,0 0,-1 1,0-1,0 0,0 1,0-1,-1 1,0-1,0 1,0 0,0-1,-1 1,1 1,-1-1,0 0,-1 1,1-1,0 1,-1 0,0 0,0 0,-1 0,-59-15,32 15</inkml:trace>
  <inkml:trace contextRef="#ctx0" brushRef="#br0" timeOffset="18716.348">6548 1806,'5'19,"1"12,1 4,-2 2,-2-1,-1-1,-5-3,-3-1,-1-2,2 0,1-1,-3 0,0 0,0 0,-3-5,0-2,2-3</inkml:trace>
  <inkml:trace contextRef="#ctx0" brushRef="#br0" timeOffset="19150.431">6745 1863,'-1'9,"-1"0,0 0,-1-1,0 1,0-1,-1 1,0-1,-1 0,1 0,-2-1,1 1,-1-1,0-1,0 1,-1-1,0 0,0 0,-1-1,1 0,-2 1,-5 4,13-9,0 0,0-1,0 1,0 0,0 0,0-1,0 1,1 0,-1 0,0 0,0 0,1 0,-1 0,1 0,-1 1,1-1,-1 0,1 0,0 0,-1 0,1 1,0-1,0 0,0 0,0 1,0-1,0 0,0 0,1 1,-1-1,0 0,1 0,-1 0,0 0,1 1,0-1,-1 0,1 0,0 0,-1 0,1 0,0 0,0-1,0 1,0 0,0 0,0-1,0 1,0 0,0-1,0 1,0-1,1 1,-1-1,0 0,0 0,0 1,1-1,12 6,-1 1,1 1,-2 0,1 1,-1 0,0 1,-1 0,0 0,-1 2,0-1,-1 1,4 8,-5-3</inkml:trace>
  <inkml:trace contextRef="#ctx0" brushRef="#br0" timeOffset="19901.838">7056 2060,'-19'5,"0"1,1 1,0 1,0 0,0 1,2 1,-10 7,-11 30,36-46,0 0,1 0,-1 0,1 1,-1-1,1 0,0 0,-1 1,1-1,0 0,0 1,0-1,0 0,0 1,0-1,0 0,0 0,1 1,-1-1,1 0,-1 0,1 1,-1-1,1 0,-1 0,1 0,0 0,0 0,0 0,-1 0,1 0,0 0,0 0,0 0,1-1,-1 1,0 0,0-1,0 1,0-1,1 1,0-1,5 1,0-1,1 1,-1-2,0 1,0-1,1 0,-1-1,0 0,0 0,-1 0,1-1,0 0,-1 0,3-2,-1 1,157-92,-163 95,-1-1,0 0,1 1,-1-1,1 1,-1 0,1-1,0 1,0 0,-1 0,1 0,0 0,0 1,0-1,0 0,0 1,0-1,0 1,0 0,0 0,0 0,0 0,1 0,-1 0,0 0,0 1,0-1,0 1,0-1,0 1,0 0,-1 0,1 0,0 0,0 0,-1 0,1 1,0-1,-1 0,1 1,-1-1,0 1,1 0,-1-1,0 1,0 0,0 0,0 0,-1 0,2 1,0 12,-1 1,0-1,-1 0,-1 0,0 1,-1-1,0 0,-2 0,0-1,0 1,-1-1,-1 0,0 0,-2 1,-25 78,32-89,-25 70,25-72,0 0,0 0,0 0,-1 0,1 0,0-1,-1 1,1 0,-1-1,0 1,1-1,-1 0,0 1,0-1,0 0,0 0,0 0,0 0,0-1,0 1,0 0,0-1,-1 0,1 1,0-1,0 0,0 0,-1 0,1-1,0 1,0 0,-2-1,0-3,0 0,1 0,-1 0,1 0,0-1,0 1,1-1,-1 0,1 0,0 0,0 0,1 0,0 0,-1 0,2-1,-1 1,1 0,-1-1,2 1,-1 0,0-1,1 1,0 0,1-1,-1 1,1-1,5-23,0 3</inkml:trace>
  <inkml:trace contextRef="#ctx0" brushRef="#br0" timeOffset="23299.808">7988 1439,'284'-1,"-142"-25,230 25,-151-28,-194 28,-3 1</inkml:trace>
  <inkml:trace contextRef="#ctx0" brushRef="#br0" timeOffset="25754.246">9343 311,'79'-19,"2"4,0 3,1 4,25 3,-104 4,0 1,-1-1,1 1,0 0,0 0,0 0,0 0,0 0,0 1,0-1,0 1,0 0,0 0,-1 0,1 0,0 0,-1 1,1-1,-1 1,1 0,-1 0,0 0,0 0,0 0,0 0,0 0,0 1,0-1,-1 1,1 0,35 209,-28-141,11 101,-1 128,-5-94,-6-142,-4 0,-2 0,-7 62,-58 405,52-475,-2 16,2 0,4 1,2 15,16-15,-11-72,0 0,1 1,-1-1,0 0,0 1,0-1,0 0,0 1,0-1,-1 0,1 1,0-1,-1 0,1 0,-1 1,1-1,-1 0,0 0,1 0,-1 0,0 1,0-1,0 0,0-1,0 1,0 0,0 0,0 0,0-1,0 1,0 0,0-1,-1 1,1-1,0 1,0-1,-1 0,1 1,-2-1,-63 3,42-4,-58 14,68-10,1 0,-1 0,0-2,0 1,0-2,0 0,0-1,0 0,-5-2,0-3</inkml:trace>
  <inkml:trace contextRef="#ctx0" brushRef="#br0" timeOffset="26806.827">10217 0,'-87'247,"66"-177,-41 181,49-190,14-48</inkml:trace>
  <inkml:trace contextRef="#ctx0" brushRef="#br0" timeOffset="27053.939">10641 254,'-43'38,"-29"28,-12 11,4-2,11-9,11-11,12-10,13-8,8-10,8-5,7-2,5-3</inkml:trace>
  <inkml:trace contextRef="#ctx0" brushRef="#br0" timeOffset="27336.499">10302 705,'243'1,"-161"13,-81-13,1-1,-1 1,1-1,-1 1,1 0,-1 0,0-1,1 1,-1 0,0 0,0 0,0 1,0-1,1 0,-2 0,1 0,0 1,0-1,0 1,-1-1,1 1,0-1,-1 1,0-1,1 1,-1-1,0 1,0-1,1 1,-1 0,-1-1,1 1,0-1,0 1,-1 0,1-1,0 1,-1-1,0 1,1-1,-1 0,0 1,0-1,0 0,0 1,0-1,0 1,-160 176,153-169,5-6,-1 0,1 1,0-1,0 0,0 1,0 0,1 0,-1 0,1 0,0 0,1 0,-1 0,1 1,-1-1,1 1,1-1,-1 1,0-1,1 1,0 3,3-6,1 1,-1-1,1 0,-1 0,1 0,0 0,0 0,0-1,0 0,0 0,0 0,0 0,0-1,0 1,0-1,0 0,0-1,0 1,1-1,2 0,82-23,-63 11</inkml:trace>
  <inkml:trace contextRef="#ctx0" brushRef="#br0" timeOffset="60145.528">7931 1637,'-226'326,"179"-250,22-32,-3-1,-1-2,-2-1,-34 34,-29 13,95-87,-1 0,1-1,-1 1,1 0,-1 0,1 0,-1 0,1 0,-1 0,1 0,-1 0,1 0,0 0,-1 0,1 0,-1 0,1 0,-1 0,1 1,-1-1,1 0,-1 0,1 0,-1 1,0-1,1 0,-1 1,1-1,-1 1,0-1,1 0,-1 1,0-1,1 1,-1-1,0 1,0-1,1 1,-1-1,0 1,0-1,0 1,0-1,0 1,0-1,0 1,0-1,0 1,0-1,0 1,0-1,0 1,0-1,0 1,0 0,-1-1,1 0,0 1,0-1,-1 1,1-1,0 1,-1-1,1 1,0-1,-1 0,1 1,-1-1,1 0,41-10,-20 0,-2 0</inkml:trace>
  <inkml:trace contextRef="#ctx0" brushRef="#br0" timeOffset="60627.814">8298 1919,'-244'136,"241"-135,-1 0,1 1,-1-1,1 1,0 0,0 0,0 0,0 0,0 0,0 1,1-1,-1 1,1 0,0 0,0 0,0 0,0 0,0 0,0 0,1 1,0-1,0 1,0-1,0 1,0 0,1-1,-1 1,1 0,0-1,0 1,1 0,-1-1,1 1,-1-1,1 1,1-1,-1 1,1 0,116 91,-114-92,-2-3,1 1,-1 0,0 0,1 0,-1 1,0-1,0 0,0 1,0 0,0-1,0 1,-1 0,1 0,-1 0,1 0,-1 0,0 0,1 0,-1 1,0-1,0 0,-1 1,1-1,-1 1,1-1,-1 1,0-1,1 1,-1-1,-1 1,1-1,0 1,-1-1,1 1,-1-1,1 1,-1-1,0 0,0 1,-1-1,1 0,-1 2,-12 4,0-1,-1-1,0 0,1-1,-2 0,1-1,0-1,-1-1,0 0,0-1,1 0,-1-2,0 0,0 0,-7-3,0-1,4-1</inkml:trace>
  <inkml:trace contextRef="#ctx0" brushRef="#br0" timeOffset="61632.147">8609 1722,'166'6,"-163"-6,-1 1,1 0,-1 0,1 1,-1-1,1 0,-1 1,0 0,0-1,0 1,0 0,0 0,0 0,0 0,0 0,-1 1,1-1,-1 1,0-1,0 1,0-1,0 1,0-1,0 1,-1 0,1 0,-1-1,0 1,0 0,0 0,0-1,0 1,-1 0,1 0,-1-1,0 1,0 0,0-1,0 1,0-1,0 1,-1-1,1 0,-1 1,0-1,1 0,-1 0,0 0,0 0,-1-1,1 1,-35 33,32-31,-1 0,1 1,0 0,0 0,0 0,1 0,0 0,0 1,0 0,1 0,0 0,0 0,-1 4,4-9,0 1,-1 0,1-1,0 1,0 0,0-1,0 1,1 0,-1-1,0 1,1 0,-1-1,1 1,0-1,-1 1,1-1,0 1,0-1,0 0,0 1,0-1,0 0,0 0,0 1,1-1,-1 0,0 0,1-1,-1 1,1 0,-1 0,1-1,-1 1,1-1,0 1,-1-1,1 0,0 1,66 0,-34-9,0-2,-1-1,0-2,29-17,-26 13,-10 6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52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436 367,'-12'39,"46"161,-1-25,-32 86,-15-183,10-66,1 0,0 0,1 0,0 1,1-1,0 0,1 1,1-1,0 0,2 11,4-10,-1-8</inkml:trace>
  <inkml:trace contextRef="#ctx0" brushRef="#br0" timeOffset="263.924">859 903,'-14'33,"-1"12,4-3</inkml:trace>
  <inkml:trace contextRef="#ctx0" brushRef="#br0" timeOffset="3114.681">379 0,'-42'46,"2"1,3 2,1 1,3 2,2 2,2 0,3 2,-6 20,18-41,1 0,2 0,1 1,2 0,1 1,2 0,2 0,1 0,2 0,2 0,1 0,1 0,3 0,1-1,1 0,2-1,2 0,1 0,1-1,2-1,2-1,2 2,3-3,1-1,1-2,1 0,2-2,1-1,1-1,0-1,2-2,1-2,0-1,19 6,-4-4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1:52.8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126 819,'-100'85,"97"-81,0-1,1 0,-1 1,1 0,0-1,0 1,1 0,-1 0,1 0,0 0,0 0,0 0,1 0,-1 1,1-1,0 0,0 0,0 1,1-1,0 0,-1 0,2 0,-1 0,0 0,1 0,-1 0,1 0,0-1,2 3,163 160,-159-154,0 0,-1 0,-1 1,0 0,-1 0,0 1,-1-1,2 14,-5-23,0 0,0 0,-1 0,1 0,-1 0,0 0,0 0,-1 0,1 0,-1 0,0 0,0 0,0 0,-1 0,1-1,-1 1,0 0,0-1,0 1,-1-1,1 0,-1 0,1 0,-1 0,0 0,-1-1,1 1,0-1,-1 0,1 0,-1 0,-2 1,-77 10,57-13</inkml:trace>
  <inkml:trace contextRef="#ctx0" brushRef="#br0" timeOffset="254.265">126 819,'34'-19,"25"-6,7 1,-2 9,-8 7,-8 6,-8 2,-10 2</inkml:trace>
  <inkml:trace contextRef="#ctx0" brushRef="#br0" timeOffset="1621.677">550 1356,'-70'233,"166"-378,-53 79,58-66,-12 51,-88 81,-1-1,0 1,1-1,-1 1,1-1,-1 1,1-1,-1 1,1-1,-1 1,1 0,-1-1,1 1,0 0,-1-1,1 1,0 0,-1 0,1 0,-1 0,1 0,0-1,-1 1,1 0,0 0,-1 1,1-1,0 0,-1 0,1 0,0 0,-1 1,1-1,0 0,-1 0,1 1,-1-1,1 1,-1-1,1 0,-1 1,1-1,-1 1,1-1,-1 1,1-1,-1 1,0 0,0-1,1 1,-1-1,0 1,0 0,1-1,-1 1,0 0,0-1,0 1,0 0,0-1,0 1,0 0,0-1,0 1,0 0,-1-1,1 1,0 0,0-1,-1 1,-1 54,2-54,-13 60,1 49,13-109,1 1,-1-1,1 0,0 0,-1 1,1-1,0 0,0 0,0-1,-1 1,1 0,0-1,0 1,0-1,0 1,0-1,0 0,0 0,0 0,1 0,-1-1,0 1,0 0,0-1,0 1,-1-1,1 0,0 0,0 1,0-1,0 0,-1-1,1 1,-1 0,1 0,-1-1,1 1,-1-1,1 0,-1 1,0-1,2 0,70-54,54-28,-126 83,1 1,-1-1,1 0,-1 1,1-1,0 1,-1 0,1-1,-1 1,1 0,0 0,-1 0,1 0,0 0,-1 1,1-1,0 0,-1 1,1-1,-1 1,1 0,-1-1,1 1,-1 0,1 0,-1 0,0 0,0 0,1 0,-1 0,0 1,0-1,0 0,0 1,0-1,-1 1,1-1,0 1,-1-1,1 1,-1-1,1 1,-1 0,0 0,5 80,-6-72,2 103,5-94</inkml:trace>
  <inkml:trace contextRef="#ctx0" brushRef="#br0" timeOffset="1921.939">1395 368,'14'71,"3"0,3-1,3-1,3-1,3-1,10 13,12 32,-44-92,0 1,-2 0,0-1,-1 2,-1-1,-1 0,-1 1,-1-1,-1 0,-1 1,-1-1,0 0,-2 0,-1 0,0-1,-1 0,-1 0,-1 0,-1-1,-1-1,0 0,-2 0,0-1,0-1,-2 0,0-1,-5 3,-27 29,-2-2,-3-2,-1-3,-13 6,34-28</inkml:trace>
  <inkml:trace contextRef="#ctx0" brushRef="#br0" timeOffset="3974.988">1819 311,'5'-1,"0"-1,1 1,-1-1,0 2,1-1,-1 0,0 1,1 0,-1 0,1 1,-1 0,0 0,1 0,-1 0,0 1,0 0,0 0,0 0,0 1,0 0,-1 0,1 0,-1 0,0 1,0-1,0 1,0 0,-1 0,0 1,0-1,0 1,0-1,0 1,-1 0,0 0,0 0,-1 1,1 1,1 14,-1-1,0 1,-2 0,-1 0,0-1,-1 1,-3 8,-1 15,-7 74,-21 298,52-157,-6 15,-18-291,8-42,3 0,2 0,3 1,2 1,7-14,5-31,24-103,9 2,71-166,-120 349,-3 6,0 0,0 0,1 1,1 0,0 0,1 1,0 0,1 0,0 1,1 0,0 1,1 0,8-7,15 0,1 1,1 1,0 2,0 2,1 1,1 2,-1 2,1 1,1 2,-12-1,69-5,0 5,63 6,-29 0,98-13,233-37,-406 38,0 2,0 3,46 1,56-22,-147 24</inkml:trace>
  <inkml:trace contextRef="#ctx0" brushRef="#br0" timeOffset="4720.569">3202 424,'0'5,"0"11,0 8,0 4,0 3,0 0,0 0,0 0,0-1,0-1,-4 0,-3-1,1 0,-4-5,0-1,2-5</inkml:trace>
  <inkml:trace contextRef="#ctx0" brushRef="#br0" timeOffset="5040.532">2609 932,'705'-46,"-162"36,-519 10</inkml:trace>
  <inkml:trace contextRef="#ctx0" brushRef="#br0" timeOffset="7090.816">2666 1243,'56'-18,"85"-19,-66 23,-74 14,0-1,0 1,0-1,0 1,1 0,-1 0,0 0,0 0,0 0,0 0,0 0,1 0,-1 0,0 0,0 1,0-1,0 1,0-1,0 0,0 1,0 0,0-1,0 1,0 0,0-1,0 1,0 0,0 0,-1 0,1 0,0 0,-1 0,1 0,-1 0,1 0,-1 0,1 0,-1 0,0 0,1 0,-1 0,0 0,0 1,0-1,0 0,0 0,0 0,0 0,0 1,-1-1,1 1,-21 59,0-28,-1-1,-1-1,-2-1,-20 18,40-43,-1 0,1 0,0 1,0-1,1 1,0 0,0 1,0-1,1 1,0-1,0 1,0 0,1 0,0 1,1-1,-1 0,2 1,-1-1,1 0,0 1,0-1,1 1,0-1,0 0,1 0,0 1,1 1,-1-7,0 1,1-1,-1 0,1 0,-1 0,1 0,0 0,0 0,-1-1,1 0,0 1,1-1,-1 0,0 0,0-1,0 1,1-1,-1 1,0-1,0 0,1 0,-1-1,0 1,0-1,1 0,-1 1,2-2,81-39,-67 27</inkml:trace>
  <inkml:trace contextRef="#ctx0" brushRef="#br0" timeOffset="7455.275">3287 1271,'-28'23,"0"0,2 2,1 1,1 1,2 0,0 2,2 1,-5 11,24-39,-1 0,1 1,0-1,0 0,0 1,0-1,0 0,1 1,-1-1,1 1,-1-1,1 1,0-1,0 1,0 0,0-1,1 1,-1-1,1 1,-1-1,1 1,0-1,0 0,0 1,0-1,0 0,1 0,-1 0,1 0,0 0,-1 0,1 0,0 0,0-1,0 1,0-1,0 1,0-1,1 0,-1 0,0 0,1 0,-1 0,1-1,-1 1,21 1,-1-1,1-1,0-1,-1-1,1-1,-1 0,0-2,0-1,-1-1,0-1,0 0,17-10,-18 9,0 0,-1-2,0 0,-1-1,-1 0,17-16,-30 25,0-1,0 0,0 0,0 0,-1-1,0 1,0-1,0 1,0-1,-1 0,0-1,0 1,0 0,-1 0,1-1,-1 1,0-1,-1 1,0-1,0 1,0-1,0 0,-1 1,0-1,0 1,0 0,-1-1,0 1,-1-3,-1 4,0 0,-1 0,1 0,-1 0,1 1,-1 0,0 0,-1 0,1 1,0-1,-1 1,1 1,-1-1,0 1,0 0,1 0,-1 1,0-1,0 1,0 1,0-1,0 1,1 0,-1 0,0 1,1-1,-1 1,-4 3,-15 2</inkml:trace>
  <inkml:trace contextRef="#ctx0" brushRef="#br0" timeOffset="7818.715">3880 1243,'-4'4,"-19"21,1 0,1 2,1 0,1 2,2 0,-5 13,19-38,1-1,1 0,-1 0,0 1,1-1,0 1,0 0,0-1,0 1,0 0,1-1,-1 1,1 0,0 0,1-1,-1 1,1 0,-1 0,1-1,0 1,0 0,1-1,-1 1,1-1,-1 0,1 1,0-1,1 0,-1 0,0 0,1-1,0 1,0 0,0-1,0 0,0 0,0 0,0 0,1 0,-1-1,0 1,1-1,0 0,-1 0,13-1,-1 0,0-2,-1 1,1-2,0 0,-1-1,1 0,-1-1,0-1,0 0,-1-1,0-1,0 0,-1 0,0-1,4-5,-6 6,0 0,0-1,-1-1,0 0,0 0,-1 0,-1-1,0-1,0 1,-1-1,2-6,-6 13,1 0,-1-1,0 1,-1-1,1 1,-1-1,-1 0,1 0,-1 0,0 1,0-1,0 0,-1 0,0 0,0 1,0-1,-1 0,0 1,0-1,0 1,-1 0,0 0,0 0,0 0,-1 0,-2-2,0 2,-1 1,0-1,0 1,0 1,0-1,-1 1,1 1,-1-1,0 1,1 1,-1-1,0 1,0 1,0-1,0 1,-8 1,-10 0</inkml:trace>
  <inkml:trace contextRef="#ctx0" brushRef="#br0" timeOffset="8770.678">4415 30,'0'4,"0"17,0 9,0 4,0 2,0-2,0 0,0 2,0 1,0-1,0-3,0-2,0 0,0-2,0-1,0 0,0-5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2:3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18,'51'11,"0"-3,1-2,0-2,0-2,37-5,158-26,-161 18,-62 5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2:30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0,'48'14,"40"5,10 0,-2-5,-13-3,-16-5,-14-2,-16-3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2:32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423 199,'-1'-3,"0"1,0 0,0 0,-1 0,1 0,-1 0,0 1,1-1,-1 0,0 1,0-1,0 1,0 0,0 0,0 0,0 0,-1 0,1 0,0 0,-1 1,1-1,0 1,-1-1,1 1,-1 0,1 0,0 0,-1 1,1-1,0 0,-1 1,1 0,0-1,-1 1,1 0,0 0,0 0,0 1,0-1,-1 1,-17 9,0 1,0 1,1 1,1 1,1 1,0 0,1 1,0 0,2 2,0 0,1 0,1 1,0 3,-2-5,1 1,1 0,1 1,1 1,1 0,0 0,2 0,0 1,1 1,2-1,0 1,1-1,2 1,0 0,1 0,2 0,0-1,2 5,-2-21,0 0,0-1,1 1,0 0,0-1,1 0,-1 1,1-2,0 1,0 0,1-1,-1 1,1-1,0-1,0 1,1-1,-1 1,1-2,-1 1,1-1,0 1,0-1,0-1,0 0,1 1,-1-2,0 1,2-1,13 1,0-2,1 0,-1-2,0 0,0-1,0-1,15-7,1-1,-2-1,0-3,-1 0,0-3,-2 0,0-2,-2-2,0 0,-2-2,0-2,-2 0,18-27,-34 43,0-1,-1-1,-1 0,0 0,0 0,-2-1,0 0,-1-1,0 1,-1-1,-1 0,0 0,-1 0,-1-1,-1 1,0 0,-1 0,-1-1,0 1,-1 0,-1 1,-1-1,0 0,-1 1,-1-2,-2 3,0 0,-1 1,0 0,-1 1,-1 0,0 0,0 1,-1 1,0 0,-1 1,0 0,-1 1,0 1,0 0,0 1,-1 1,0 1,0 0,0 0,-1 2,1 0,-1 1,1 1,-1 0,1 1,-1 1,1 0,0 2,-9 2,11-2,0 1,0 0,0 2,1-1,0 1,0 1,1 0,-7 7,-8 8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2:32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0,'5'19,"1"7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2:42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0 492,'3'-21,"0"-1,1 1,0 0,2 0,1 1,1-1,0 2,1-1,2 1,0 0,0 1,2 1,0 0,1 0,7-4,-4 0,-1 0,2 0,0 1,1 2,1 0,15-11,-25 22,-10 6,1-1,0 1,0 0,0-1,0 1,0 0,0-1,1 1,-1 0,0 0,0 0,1 0,-1 0,1 1,-1-1,1 0,-1 1,1-1,-1 1,1-1,0 1,-1 0,1-1,0 1,-1 0,1 0,0 0,-1 1,1-1,0 0,-1 1,1-1,-1 1,1-1,0 1,-1 0,1-1,-1 1,0 0,1 0,-1 0,0 0,0 1,1-1,-1 0,0 1,5 113,-7-104,0 0,0 1,1-1,0 0,1 1,0-1,1 0,0 0,1 0,1 1,-3-10,0 1,0-1,1 1,-1-1,1 0,0 1,0-1,-1 0,1 0,1-1,-1 1,0 0,0-1,1 1,-1-1,1 1,-1-1,1 0,-1 0,1-1,0 1,0 0,-1-1,1 0,0 1,0-1,0 0,-1-1,1 1,0 0,0-1,-1 0,1 1,0-1,0-1,86-50,42-77,21 26,-151 103,0-1,0 0,0 1,0-1,0 1,0-1,0 1,0-1,0 1,1 0,-1 0,0-1,0 1,0 0,0 0,0 0,1 0,-1 1,0-1,0 0,0 0,0 1,0-1,0 0,0 1,0-1,0 1,0-1,0 1,0 0,0-1,0 1,0 0,0 0,-1 0,1 0,0 0,-1 0,1 0,0 0,-1 0,1 0,-1 0,0 0,1 0,-1 0,0 0,0 0,0 0,1 1,-1-1,0 1,0 64,-33 165,37-153,3-60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2:33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0,'-20'18,"2"0,0 1,1 1,1 0,1 1,1 1,1 0,1 1,0 1,2 0,1 0,1 1,1 0,1 0,2 1,0-1,1 8,11 397,-24-367,16-57,2-4</inkml:trace>
  <inkml:trace contextRef="#ctx0" brushRef="#br0" timeOffset="370.837">723 141,'-39'35,"2"2,1 2,1 1,3 1,1 2,-23 45,10 38,43-121,1 0,-1 0,1 0,0 0,1 0,-1 0,1-1,0 1,0 0,1 0,-1 0,1 0,0-1,0 1,1-1,-1 0,1 0,0 1,0-2,0 1,1 0,-1-1,1 1,0-1,1 1,10 3,1-1,-1-1,1 0,0-1,0 0,0-1,0-1,0-1,1 0,-1-1,1-1,-1-1,1 0,0 1,0 0,-1-1,1-1,-1 0,0-2,0 1,0-2,-1 0,1-1,-2-1,1 0,-1-1,0 0,-1-1,0-1,-1 0,0-1,0 0,-2-1,1 0,-2-1,0 0,0 0,-1-1,-1 0,-1 0,0-1,-1 0,0 0,-2 0,0 0,0-1,-1-10,-3 12,-2-1,1 1,-2-1,0 1,-1 0,0 0,-1 1,-1-1,-1 1,1 1,-2 0,0 0,-1 0,0 1,-1 1,0 0,-1 0,0 1,0 0,-10-4,-4-4</inkml:trace>
  <inkml:trace contextRef="#ctx0" brushRef="#br0" timeOffset="8418.262">1852 170,'-1'-1,"0"-1,0 1,0-1,0 1,0 0,-1 0,1-1,0 1,-1 0,1 0,-1 1,1-1,-1 0,1 0,-1 1,1-1,-1 1,0-1,1 1,-1 0,0-1,0 1,1 0,-1 0,0 0,1 1,-1-1,0 0,0 1,1-1,-1 1,1-1,-1 1,0 0,-1-1,-22 7,1 0,1 1,-1 2,1 0,1 1,0 2,0 0,2 1,-1 1,-3 5,9-8,0 1,1 0,0 1,1 1,1 0,0 0,1 1,1 1,1 0,0 0,1 1,1 0,0 0,2 1,0 0,1 0,1 0,0 0,2 1,0 5,5-11,-1-1,2 1,0-1,0 0,2-1,-1 1,2-1,-1 0,2-1,-1 0,1 0,1-1,0 0,1-1,0 0,0-1,1 0,0 0,0-1,1-1,-1 0,1-1,8 2,1 0,1-1,0-1,0-1,0-1,0-1,1-1,-1-1,1-2,-1 0,0-1,0-1,0-1,0-1,-1-1,7-4,-23 7,1 1,-2-1,1 0,0 0,-1-1,0 0,0 0,0 0,-1 0,1-1,-1 0,-1 0,1 0,-1 0,0 0,0-1,-1 1,0-1,0 0,-1 0,0 0,0 0,0 0,-1 0,0 0,0 0,-1 0,0 0,0 0,-1 1,0-3,-3 2,-1-1,1 1,-2 0,1 1,-1-1,0 1,0 1,0-1,-1 1,0 0,0 1,0 0,0 0,-1 1,0 0,0 1,1 0,-1 0,-1 1,-3-1,-9-1,0 0,-1 2,1 0,-1 1,1 2,0 0,-1 1,1 2,0 0,1 1,-1 1,1 1,-19 11,3-1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6:19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593 116,'-1'-1,"0"-1,-1 1,1 0,-1 0,0 0,1 0,-1 1,0-1,1 0,-1 1,0-1,0 1,0 0,1-1,-1 1,0 0,0 0,0 0,0 0,1 1,-1-1,0 0,0 1,0-1,1 1,-1 0,0-1,1 1,-1 0,1 0,-1 0,1 0,-1 1,1-1,0 0,-1 1,1-1,0 0,0 1,0 0,0-1,0 1,0-1,1 1,-1 0,1 0,-1-1,1 1,-1 1,-15 95,33 204,-6-192,-6-62,0 27,4-1,2 0,18 55,-29-126,0-1,0 0,0 1,0-1,0 0,1 0,-1 1,1-1,-1 0,1 0,0 0,0 1,0-1,0 0,0 0,0 0,1-1,-1 1,1 0,-1 0,1-1,0 1,0-1,-1 0,1 1,0-1,0 0,0 0,1 0,-1 0,0-1,0 1,0 0,1-1,-1 0,0 1,0-1,1 0,-1 0,0 0,1-1,-1 1,0 0,0-1,1 0,-1 1,0-1,6-7,-1 1,0-1,-1 0,0-1,0 1,-1-1,0-1,0 1,-1-1,2-6,1 0,79-141,-85 155,0 0,0 0,1 0,-1 0,0 0,1 1,-1-1,1 0,-1 1,1-1,0 1,-1-1,1 1,0 0,0 0,0 0,0 0,0 0,0 0,1 1,-1-1,0 1,0-1,0 1,1 0,-1 0,0 0,0 0,1 0,-1 1,0-1,0 1,0-1,1 1,-1 0,0 0,0 0,0 0,0 0,0 0,-1 0,1 1,0-1,0 1,-1 0,1-1,-1 1,1 0,20 98,-18-60,-1-15,-2-12,0 0,0 0,1-1,1 1,0-1,1 1,0-1,1 0,0 0,1-1,1 0,0 0,0 0,3 2,-5-12,0 1,0-1,0 0,0 0,1-1,-1 1,0-1,1 0,-1-1,0 1,0-1,1 0,-1 0,0-1,0 0,0 0,0 0,-1 0,1-1,0 1,-1-1,0 0,0-1,0 1,0-1,0 0,-1 0,1 0,-1 0,2-5,24-27,-2-1,-1-1,-2-1,-2-1,0-4,1-1,-2 0,-2-2,-2 0,-2-1,-2 0,-3-1,-1-1,0-34,-9-241,4 299,1 11</inkml:trace>
  <inkml:trace contextRef="#ctx0" brushRef="#br0" timeOffset="499.744">1751 651,'-13'19,"1"1,1 0,1 0,1 1,1 0,1 1,0 0,2 0,1 0,0 1,2-1,0 1,2 9,0-29,0-1,1 1,-1 0,1 0,-1-1,1 1,0 0,0-1,0 1,0-1,1 1,-1-1,1 1,-1-1,1 0,0 0,0 0,0 0,0 0,0 0,0 0,1-1,-1 1,0-1,1 0,-1 0,1 0,0 0,-1 0,1 0,0-1,0 1,-1-1,1 0,0 0,0 0,0 0,-1 0,1-1,0 1,0-1,-1 0,1 1,0-1,-1-1,3 0,19-9,-1 0,0-2,-1-1,-1-1,0 0,-1-2,0 0,-2-1,0-1,-1-1,-1 0,0-2,0-4,-6 11,-1-1,0 0,-2-1,0 1,-1-2,0 1,1-12,-5 23,-1-1,0 1,0-1,-1 0,0 1,0-1,0 0,-1 1,0-1,0 0,-1 1,0 0,0-1,-1 1,1 0,-1 0,0 0,-1 0,0 1,0 0,0-1,-1 0,2 4,0 0,0-1,0 1,0 0,0 1,0-1,-1 0,1 1,-1 0,1 0,-1 0,1 0,-1 1,0-1,1 1,-1 0,0 0,1 0,-1 1,1-1,-1 1,0 0,1 0,-1 0,1 0,0 1,-1-1,1 1,0 0,0 0,0 0,0 0,-2 3,-86 91,72-69</inkml:trace>
  <inkml:trace contextRef="#ctx0" brushRef="#br0" timeOffset="815.742">2202 934,'-5'0,"3"-15,3-9,5-5,1-3,5-5,1-2,2 2,4 1,-2 3,2 2,-4 2,2 0,2 1,3 0,-2 0,0 5,-4 7</inkml:trace>
  <inkml:trace contextRef="#ctx0" brushRef="#br0" timeOffset="1164.149">2738 87,'-21'67,"3"0,3 1,3 1,3 0,1 52,-12 222,16-281,4-45,-1-1,0 1,-1-1,-1 1,-1-1,0 0,-5 12,4-23,2-6</inkml:trace>
  <inkml:trace contextRef="#ctx0" brushRef="#br0" timeOffset="1467.748">2992 397,'-280'245,"278"-243,-1 0,0 0,1 0,-1 1,1-1,0 0,-1 1,1 0,0-1,1 1,-1 0,1 0,-1 0,1 0,0 0,0 1,0-1,0 0,1 0,-1 1,1-1,0 0,0 1,0-1,0 0,1 1,-1-1,1 0,0 0,0 1,0-1,0 0,1 0,-1 0,1 0,0-1,0 1,0 0,2 2,185 96,-177-90,0 1,-1 0,0 1,-1 0,0 0,-1 1,-1 0,0 1,-1 0,5 15,-3-9</inkml:trace>
  <inkml:trace contextRef="#ctx0" brushRef="#br0" timeOffset="2169.052">3303 680,'14'5,"10"1,5 0,3-1,1-2,-1-1,-1 0,-1-2,0 0,-1 0,-1 0,0-1,-4 1</inkml:trace>
  <inkml:trace contextRef="#ctx0" brushRef="#br0" timeOffset="2678.732">4601 144,'-115'30,"2"6,-32 19,133-52,-1 2,1 0,0 0,0 1,0 1,1 0,0 0,0 1,1 1,0 0,1 0,0 1,-5 6,14-15,-1 0,0 0,0 0,1 0,-1 1,1-1,-1 0,1 0,-1 1,1-1,0 0,0 1,0-1,-1 0,1 1,0-1,1 0,-1 1,0-1,0 1,1-1,-1 0,0 0,1 1,0-1,-1 0,1 0,0 0,-1 1,1-1,0 0,0 0,0 0,0 0,0-1,0 1,0 0,0 0,0-1,1 1,-1 0,1 0,63 13,-45-12,159 18,-178-21,1 1,0 0,0 0,-1 0,1 0,0 0,-1 1,1-1,0 0,-1 1,1 0,0-1,-1 1,1 0,-1 0,1-1,-1 1,0 0,1 1,-1-1,0 0,1 0,-1 0,0 1,0-1,0 1,-1-1,1 1,0-1,0 1,-1-1,1 1,-1 0,1-1,-1 1,0 0,0-1,1 1,-1 0,0 0,-1-1,1 1,0 0,0-1,-1 1,1 0,-1-1,0 1,1-1,-1 1,0-1,0 1,-1 1,-13 19,-2 0,-1 0,-1-2,0 0,-16 11,-8 10,-2 2,23-24,0 1,2 1,0 1,2 0,0 2,-8 16,24-37,1-1,-1 0,1 1,0-1,0 1,0 0,0-1,0 1,0 0,1 0,-1 0,1-1,0 1,0 0,0 0,0 0,1 0,-1 0,1-1,-1 1,1 0,0-1,0 1,0 0,1-1,-1 1,1-1,-1 1,1-1,0 0,0 0,0 0,0 0,0 0,0 0,1-1,-1 1,0-1,1 1,-1-1,1 0,1 0,15 3,0-1,1-1,-1-1,1 0,-1-2,1 0,-1-1,1-1,-1-1,0-1,0 0,-1-2,0 0,0-1,3-2,17-5,-14 7</inkml:trace>
  <inkml:trace contextRef="#ctx0" brushRef="#br0" timeOffset="3136.553">4515 1047,'180'-258,"-72"114,-88 124,-11 42,-12 61,6 60,-3-139,1 0,-1 0,1-1,0 1,0 0,1-1,-1 1,1-1,0 0,0 1,0-1,0 0,0 0,1 0,-1-1,1 1,0 0,0-1,0 0,0 0,0 0,0 0,1 0,-1-1,1 1,-1-1,1 0,0 0,-1 0,1-1,0 1,0-1,-1 0,1 0,0 0,0 0,-1-1,1 0,0 1,-1-1,1-1,0 1,-1 0,0-1,1 0,10-6,-1-1,0-1,-1 0,0-1,0 0,-1-1,0 0,-1 0,-1-2,0 1,-1-1,0 0,-1 0,-1-1,0 0,-1 0,2-9,-3 0</inkml:trace>
  <inkml:trace contextRef="#ctx0" brushRef="#br0" timeOffset="3767.052">5278 849,'177'-47,"-168"44,0-2,0 1,0-1,0 0,-1-1,0 0,0 0,-1-1,0 0,0-1,0 1,-1-1,0 0,-1-1,1 1,3-10,-8 16,0 0,0 0,0 0,0 0,0 0,0-1,0 1,-1 0,1 0,-1-1,0 1,0 0,1-1,-2 1,1 0,0-1,0 1,-1 0,1 0,-1-1,0 1,1 0,-1 0,0 0,0 0,-1 0,1 0,0 0,-1 0,1 0,-1 1,1-1,-1 0,0 1,0 0,0-1,0 1,0 0,0 0,0 0,0 0,0 0,-1 1,1-1,0 1,0-1,-1 1,1 0,0 0,-1 0,-12 4,1 1,0 1,1 0,-1 1,1 0,1 1,-1 0,1 1,1 1,0 0,0 0,1 1,0 1,1-1,0 1,1 1,0 0,1 0,-2 6,6-16,0 0,0 0,0 0,1 1,-1-1,1 1,0 0,0 0,0 0,0 0,1 0,-1 0,1 0,0 0,1 1,-1-1,1 0,-1 1,1-1,1 0,-1 1,1-1,-1 0,1 1,0-1,1 0,-1 0,1 0,0 0,0 0,0 0,0-1,1 1,-1-1,1 1,0-1,0 0,0 0,1 0,-1-1,1 1,1 0,4 0,1 0,-1-1,1 0,0 0,0-1,0-1,0 1,0-2,0 1,0-2,0 1,-1-1,1 0,0-1,-1-1,6-2,142-83,-123 67,-17 10,0 0,0-1,-2 0,1-1,-2-1,0-1,-1 0,0 0,-1-1,-1-1,-1 0,-1 0,0-1,1-5,-9 21,0 0,0 0,0 0,0 0,-1 0,1-1,-1 1,0 0,1 0,-1 0,-1-1,1 1,0 0,-1 0,0 0,0 0,0 0,0 0,0 0,-1 0,1 0,-1 0,1 1,-1-1,0 1,0-1,-1 1,1 0,0-1,-1 1,1 1,-1-1,0 0,0 0,1 1,-1 0,0 0,0 0,0 0,-1 0,1 0,0 1,0-1,0 1,0 0,-1 0,-4 2,0 0,0 0,1 1,-1 0,1 0,0 1,0 0,0 0,1 1,-1 0,1 0,0 0,0 1,1 0,0 0,0 0,0 1,1 0,0 0,0 0,1 0,0 1,-3 7,6-13,-1 1,1 0,0 0,0-1,0 1,0 0,0 0,1 0,-1-1,1 1,-1 0,1 0,0-1,0 1,1-1,-1 1,0-1,1 1,0-1,-1 0,1 0,0 0,0 0,0 0,0 0,0-1,1 1,-1 0,1-1,-1 0,1 0,-1 0,1 0,0 0,-1 0,3 0,104 14,-85-15,79 8,-101-7,0-1,1 1,-1 0,0 0,0 0,1 0,-1 0,0 0,0 1,0-1,0 1,-1-1,1 1,0 0,-1 0,1 0,-1 0,1 0,-1 0,0 0,0 0,0 0,0 1,-1-1,1 0,0 1,-1-1,0 0,1 1,-1-1,0 1,0-1,-1 0,1 1,0-1,-1 1,1-1,-1 1,-3 9,-1 0,0 0,0 0,-1 0,-1-1,0 0,0 0,-1-1,-1 0,-2 2,-29 40,27-32</inkml:trace>
  <inkml:trace contextRef="#ctx0" brushRef="#br0" timeOffset="4247.773">6294 708,'-4'2,"-19"11,0 0,1 2,0 1,1 1,1 0,1 2,0 0,2 1,-8 11,24-30,0 0,0 0,0 1,0-1,0 0,0 0,0 1,0-1,0 1,1-1,-1 1,1-1,-1 1,1-1,-1 1,1-1,0 1,0-1,0 1,0 0,0-1,0 1,0-1,1 1,-1 0,0-1,1 1,-1-1,1 1,0-1,-1 0,1 1,0-1,0 1,0-1,0 0,0 0,0 0,0 0,1 0,-1 0,0 0,1 0,-1 0,0 0,1-1,-1 1,1-1,-1 1,1-1,0 1,-1-1,1 0,-1 0,1 0,0 0,-1 0,1 0,-1 0,2-1,6-2,0 0,0-1,0 0,0-1,-1 0,1-1,-1 1,-1-1,1-1,-1 0,4-4,14-11,133-116,-157 138,0-1,0 1,-1-1,1 1,0-1,0 1,0 0,0-1,0 1,0 0,0 0,0 0,0-1,0 1,0 0,0 1,0-1,0 0,0 0,0 0,0 1,0-1,0 0,0 1,0-1,0 1,0-1,0 1,0-1,0 1,-1 0,1-1,0 1,-1 0,1 0,0-1,-1 1,1 0,-1 0,1 0,-1 0,1 0,-1 0,0 0,0 0,1 0,-1 0,0 0,0 0,0 0,4 60,-4-54,-4 429,4-405,-2 0,-1 0,-1 0,-2 0,-1-1,-1 0,-2 0,-1-1,-1 0,-3 1,-92 90,98-112,0 0,0-1,0 0,-1-1,0 0,-1-1,1 0,-1 0,0-1,0 0,-1-1,1 0,-9 0,17-3,1 0,0 0,-1 0,1 0,-1-1,1 1,0-1,-1 1,1-1,0 0,0 0,-1 0,1 0,0 0,0 0,0-1,0 1,1-1,-1 0,0 1,1-1,-1 0,1 0,-1 0,1 0,0 0,0 0,0 0,0-1,0 1,0 0,1-1,-1 1,1 0,0-1,-1 1,1-1,0 1,1-1,9-100,35-25,-30 94</inkml:trace>
  <inkml:trace contextRef="#ctx0" brushRef="#br0" timeOffset="4799.847">6746 708,'-4'8,"-7"11,1 0,1 0,1 1,1 0,0 1,2 0,0 0,0 14,5-34,-1 1,1 0,0-1,0 1,0 0,0 0,0-1,0 1,1 0,-1 0,1-1,-1 1,1 0,-1-1,1 1,0-1,0 1,0-1,0 1,0-1,0 0,0 1,1-1,-1 0,0 0,1 0,-1 0,1 0,-1 0,1 0,-1 0,1-1,0 1,-1-1,1 1,0-1,-1 0,1 1,0-1,0 0,0 0,68-29,95-154,-165 181,1 1,-1-1,1 1,0 0,0-1,0 1,0 0,0 0,0-1,0 1,0 0,1 0,-1 0,0 0,1 1,-1-1,0 0,1 0,-1 1,1-1,-1 1,1-1,0 1,-1 0,1 0,-1 0,1 0,0 0,-1 0,1 0,-1 0,1 0,-1 1,1-1,0 1,-1-1,1 1,-1 0,0-1,1 1,-1 0,0 0,1 0,-1 0,0 0,0 0,0 1,0-1,0 0,0 0,0 1,0 0,15 34,-2 1,-1 0,-2 1,4 28,6 16,-9-41,-1 1,-3 0,-1 0,-2 0,-2 1,-2-1,-1 1,-3 0,-1-1,-7 24,7-46,-1 0,-1 0,-1-1,-1 1,0-2,-2 1,0-1,-1-1,0 0,-2 0,0-1,-1-1,0 0,-1-1,-1-1,0 0,-1-1,0-1,-1 0,0-1,-1-1,0-1,-1-1,15-5,0 0,-1-1,1 1,0-1,-1-1,1 1,0-1,-1 0,1 0,0 0,-1-1,1 0,0 0,-1 0,1-1,0 0,0 0,0 0,0 0,1-1,-1 0,1 0,-1 0,1-1,0 1,0-1,1 0,-1 0,1 0,0-1,0 1,0-1,-1-3,1-3,0 1,1-1,0 0,1 0,0 0,1 0,0 0,1 0,0 0,1 0,0 0,1 0,0 1,0-1,1 1,1 0,2-4,9-16,2 0,1 1,1 1,23-23,225-228,-232 244,-6 9</inkml:trace>
  <inkml:trace contextRef="#ctx0" brushRef="#br0" timeOffset="5634.576">7959 370,'97'-3,"1"-4,-1-4,-1-5,0-3,8-8,-73 19,0-2,-1-2,-1 0,1-2,-2-1,25-18,-49 30,-3 2,-1 0,1 0,-1 0,1-1,0 1,-1 0,1 0,0 1,0-1,0 0,0 0,0 0,0 0,0 1,0-1,0 1,0-1,0 1,0-1,0 1,1-1,-1 1,0 0,0 0,1 0,-1-1,0 1,0 0,1 1,-1-1,0 0,0 0,0 0,1 1,-1-1,0 1,0-1,0 1,0-1,0 1,0 0,0-1,0 1,0 0,0 0,0 0,0 0,0 0,-1 0,1 0,0 0,-1 0,1 0,-1 0,1 1,1 29,0 0,-2 1,-2-1,-1 0,-1 0,-1 0,-7 19,4-11,-129 614,129-622,-1 0,-1 0,-2-1,-1 0,-1-1,-11 15,19-34,-1 0,0 0,-1-1,0 0,0 0,-1-1,0 0,0 0,-1-1,0 0,-1-1,1 0,-1-1,0 0,0-1,-1 0,0-1,-10 2,16-3,0 0,0-1,1 0,-1 0,0-1,0 0,0 0,0 0,0-1,1 0,-1 0,0 0,0-1,1 1,-1-1,1-1,0 1,-1-1,1 0,0 0,1-1,-1 1,1-1,-1 0,1 0,0-1,1 1,-1-1,1 0,0 0,0 0,0 0,1-1,-1 1,1-2,0-14,1 0,1 0,1-1,1 2,1-1,0 0,2 0,0 1,1 0,2 0,0 1,1 0,0 0,2 1,0 0,1 1,1 0,1 1,0 1,1 0,17-16,2 2,0 2,2 1,1 1,2 2,0 2,41-16,50-11,-97 40</inkml:trace>
  <inkml:trace contextRef="#ctx0" brushRef="#br0" timeOffset="5920.875">9257 595,'-31'24,"1"1,1 1,1 2,2 1,1 1,1 1,2 1,-9 17,28-46,1 0,-1 1,1-1,0 0,0 1,0 0,1-1,-1 1,1 0,0 0,0-1,0 1,1 0,-1 0,1 0,0 0,0 0,0 0,1 0,-1 0,1 0,0 0,0 0,0-1,1 1,0 0,-1-1,1 1,0-1,1 1,-1-1,0 0,1 0,0 0,0 0,0-1,0 1,0-1,0 0,1 0,-1 0,1 0,2 1,8-2,1 1,-1-2,1 0,-1-1,1 0,-1-1,1 0,-1-2,0 1,0-2,-1 0,1 0,-1-2,0 1,-1-2,1 1,-2-2,1 0,-1 0,0-1,-1 0,0-1,-1 0,0-1,5-9,-9 14,0 1,0-1,-1 0,0 0,-1 0,0-1,0 1,0-1,-1 0,0 0,-1 0,0 0,0 0,0 0,-1 0,-1 0,1 0,-1 0,0 0,-1 0,0 0,0 1,-1-1,0 1,0-1,-1 1,0 0,0 0,-1 0,-2-2,-33-30,19 26</inkml:trace>
  <inkml:trace contextRef="#ctx0" brushRef="#br0" timeOffset="6152.208">9568 990,'0'-38,"10"-27,2-8,5 4,4 9,3 15,-2 10,0 11,0 5,2 5,2 1,1 2,0 3,-3 4</inkml:trace>
  <inkml:trace contextRef="#ctx0" brushRef="#br0" timeOffset="7103.864">10611 1131,'28'-63,"2"1,3 2,2 1,16-17,-31 47,2 1,0 0,2 2,1 1,1 1,13-9,-39 32,1 0,0 0,-1 0,1-1,0 1,-1 0,1 0,0 0,0 0,0 1,0-1,0 0,0 0,0 1,0-1,0 0,1 1,-1-1,0 1,0-1,0 1,1 0,-1 0,0-1,1 1,-1 0,0 0,0 0,1 0,-1 1,0-1,1 0,-1 0,0 1,0-1,1 1,-1-1,0 1,0-1,0 1,0 0,0 0,0 0,0-1,0 1,0 0,0 0,0 0,-1 0,1 0,0 1,-1-1,1 0,-1 0,1 0,-1 1,1-1,-22 99,17-90,0 0,1 0,1 0,-1 1,2-1,-1 1,2 0,-1-1,1 1,1 0,0 1,0-10,-1 1,1-1,-1 0,1 0,0-1,0 1,0 0,0 0,0 0,0 0,1-1,-1 1,0-1,1 1,-1-1,1 1,0-1,-1 0,1 0,0 0,0 0,0 0,0 0,0 0,0-1,0 1,0-1,0 1,0-1,0 0,0 0,0 0,0 0,1 0,-1 0,2-1,78-26,-70 22,22-12,-2-1,0-1,-1-2,22-19,4-3,-56 42,-1 0,1-1,0 1,-1 0,1 0,0 0,0 0,0 1,0-1,0 0,0 0,0 0,0 1,0-1,0 1,1-1,-1 1,0-1,0 1,1 0,-1-1,0 1,0 0,1 0,-1 0,0 0,0 0,1 0,-1 0,0 1,0-1,1 0,-1 1,0-1,0 1,0-1,1 1,-1 0,0-1,0 1,0 0,0 0,0 0,-1 0,1 0,0 0,0 0,0 0,-1 0,1 0,-1 0,1 0,-1 1,1-1,-1 0,1 1,-22 119,20-118,-1 2,0 0,1 1,-1-1,1 0,0 1,0-1,1 1,-1-1,1 1,0-1,1 1,0-1,0 1,0-1,0 1,1-1,0 0,0 0,0 0,0 0,1 0,0 0,0-1,1 1,-1-1,1 0,0 0,0 0,0-1,0 1,2 0,19 2,-1-3</inkml:trace>
  <inkml:trace contextRef="#ctx0" brushRef="#br0" timeOffset="7364.258">11938 651,'-33'39,"1"2,2 0,1 2,-17 37,14 22,32-99,-1 0,1 1,0-1,0 0,0 0,1 0,-1 0,1 0,-1 0,1 0,0 0,0 0,1 0,-1 0,0 0,1 0,0-1,0 1,0-1,0 1,0-1,0 0,0 0,1 0,-1 0,1 0,0-1,-1 1,1-1,0 1,3 0,6 1,2-1,-1-1,0 0,0 0,0-1,1-1,-1 0,0-1,0-1,0 1,-1-2,1 0,-1-1,11-5,-11 4,0-1,0-1,-1 0,0 0,-1-1,0-1,0 1,-1-2,0 1,-1-1,0-1,0 1,-2-1,1 0,-2-1,1 0,-2 0,0 0,0 0,-1-1,-1 1,0-1,-1 0,-1 1,0-1,-1 0,0 0,-1 1,-1-2,-3-11</inkml:trace>
  <inkml:trace contextRef="#ctx0" brushRef="#br0" timeOffset="7684.043">12559 59,'-37'76,"3"0,3 3,4 0,4 2,0 11,17-64,1 0,1 1,1 0,2-1,1 1,1 0,1 0,3 9,30 186,-34-222,-1 0,1-1,0 1,0 0,-1 0,0 0,1 0,-1 0,0 0,0 0,0 0,0 0,0 0,0 0,0-1,-1 1,1 0,-1 0,0 0,1 0,-1 0,0-1,0 1,0 0,0-1,0 1,-1 0,-9 2</inkml:trace>
  <inkml:trace contextRef="#ctx0" brushRef="#br0" timeOffset="7931.796">12079 624,'43'9,"34"4,13-1,1-2,-10-3,-10-8,-11-3,-12-1,-9 0,-6 1,-4 1,-7-3,-3-1,1 0,-3 2</inkml:trace>
  <inkml:trace contextRef="#ctx0" brushRef="#br0" timeOffset="8182.656">13067 708,'-10'38,"-3"18,6-1,4-14,2-15</inkml:trace>
  <inkml:trace contextRef="#ctx0" brushRef="#br0" timeOffset="8351.039">13067 313</inkml:trace>
  <inkml:trace contextRef="#ctx0" brushRef="#br0" timeOffset="8600.91">13406 595,'-9'13,"1"0,0 1,1 0,0 1,1-1,1 1,0 1,1-1,1 1,0-1,1 1,1 0,0 0,2 15,0-28,-1-1,1 0,-1 1,1-1,0 1,0-1,0 0,1 0,-1 0,0 0,1 0,-1 0,1 0,0 0,0 0,0-1,0 1,0-1,0 1,0-1,0 0,0 0,1 0,-1 0,0 0,1 0,-1-1,1 1,-1-1,1 0,-1 0,1 0,-1 0,1 0,-1 0,1-1,-1 1,1-1,-1 0,0 1,1-1,-1-1,95-50,-88 46,-1 1,1-1,-1 0,-1-1,1 0,-1 0,0-1,-1 0,0 0,0 0,-1-1,0 0,0 0,-1 0,0 0,-1-1,0 0,0 1,-1-1,0 0,-1 0,0-1,-1 1,0 6,-1 0,0 1,1-1,-1 1,-1-1,1 1,0-1,-1 1,0 0,1 0,-1-1,-1 1,1 1,0-1,-1 0,1 1,-1-1,0 1,0 0,0-1,0 2,0-1,0 0,-1 1,1-1,-1 1,1 0,-1 0,1 0,-1 1,0-1,1 1,-1 0,0 0,1 0,-1 0,1 1,-1-1,0 1,1 0,-1 0,1 1,-1-1,-2 2,-18 8,2 0</inkml:trace>
  <inkml:trace contextRef="#ctx0" brushRef="#br0" timeOffset="8901.364">13773 849,'171'-232,"-136"205,-34 26,0 1,0 0,0 0,0 0,-1 0,1 0,0 0,0 0,0 0,0 0,-1 1,1-1,0 0,0 0,0 1,-1-1,1 1,0-1,-1 1,1-1,0 1,-1-1,1 1,0-1,-1 1,1 0,-1-1,1 1,-1 0,1 0,-1-1,0 1,1 0,-1 0,0 0,0-1,0 1,0 0,1 0,-1 0,0 0,0-1,0 1,-1 0,1 1,2 48,-3-45,0 0,1 0,-1-1,1 1,0 0,0 0,1-1,-1 1,1 0,0 0,0-1,1 1,0-1,-1 1,1-1,1 0,-1 0,1 0,-1 0,1 0,0 0,1-1,-1 1,1-1,-1 0,1 0,4 2,-2-2,0-1,1 0,-1 0,1-1,0 0,-1 0,1 0,0-1,-1 0,1 0,0-1,0 1,-1-2,1 1,-1-1,1 0,-1 0,0-1,1 1,-1-1,-1-1,1 1,0-1,-1 0,1-2,13-10,-1 0,0-2,-2 0,0-1,-1-1,2-5,1 2,-2 4</inkml:trace>
  <inkml:trace contextRef="#ctx0" brushRef="#br0" timeOffset="9839.242">15579 538,'-62'23,"1"2,2 2,-57 36,111-61,0 1,0 0,1 1,-1-1,0 1,1-1,0 1,0 1,0-1,1 0,-1 1,1 0,0 0,0 0,1 0,-1 0,1 1,-1 3,4-6,0-1,1 0,-1 1,1-1,-1 0,1 0,0 0,-1 0,1 0,0 0,0 0,1-1,-1 1,0-1,0 0,1 0,-1 1,1-1,-1-1,1 1,-1 0,1-1,0 1,-1-1,1 0,0 0,-1 0,1 0,0 0,-1 0,1-1,-1 0,1 1,-1-1,2-1,34-5,-1-2,0-2,-1-1,0-2,30-16,-32 14,126-60,-160 77,0-1,0 1,0-1,0 1,-1 0,1-1,0 1,0 0,1-1,-1 1,0-1,0 1,0 0,0-1,0 1,1-1,-1 1,0-1,0 1,1 0,-1-1,1 1,-1-1,0 1,1-1,-1 0,1 1,-1-1,1 1,-1-1,1 0,-1 0,1 1,-1-1,1 0,0 0,-1 1,1-1,-1 0,1 0,0 0,-1 0,1 0,0 0,-1 0,1 0,-1 0,1 0,0-1,-1 1,1 0,-1 0,1 0,0-1,-1 1,1 0,-1-1,1 1,-1 0,1-1,-1 1,0-1,1 1,-1-1,1 1,-1-1,0 1,1-1,-25 45,17-33,-49 92,55-101,0 1,0-1,1 1,-1 0,1-1,-1 1,1 0,0-1,0 1,0 0,0 0,0-1,1 1,-1 0,1-1,0 1,0 0,0-1,0 1,0-1,0 0,1 1,-1-1,1 0,-1 0,1 0,0 0,0 0,0 0,0 0,1-1,-1 1,0-1,1 1,-1-1,1 0,-1 0,3 0,7 0,1-1,-1 0,0-1,1 0,-1-1,0 0,0-1,0-1,0 0,-1 0,1-1,-1 0,-1-1,1-1,-1 0,0 0,0-1,-1 0,7-7,26-18,-10 10,0-1,-2-2,-1-1,-1-1,-1-2,-1 0,-2-2,10-19,-19 25,-3-1,0 0,-1 0,-2-2,-1 1,-1-1,-1 0,-2 0,0-26,-4 45,-1 1,0-1,-1 1,0-1,-1 1,0 0,0 0,-1 0,-1 0,1 0,-1 1,-4-6,7 11,0 1,0-1,0 0,-1 1,1-1,-1 1,1-1,-1 1,0 0,0 0,0 1,0-1,0 0,0 1,0 0,0 0,-1 0,1 0,0 0,-1 1,1-1,-1 1,1 0,-1 0,1 0,-1 1,1-1,0 1,-1 0,1 0,0 0,-1 0,1 1,0-1,0 1,0 0,-4 5,0 0,1 1,-1-1,2 1,-1 1,1-1,1 1,-1 0,1 0,1 0,0 0,0 1,1-1,0 1,1 0,0 0,0-1,1 1,0 2,-4 19,1 1,1-1,2 1,2 0,0-1,2 1,1-1,2 0,1 0,2-1,0 0,2-1,1 0,2-1,1 0,0-2,20 24,-30-44,0-1,0 0,1 0,-1 0,1-1,0 0,0 0,1 0,-1-1,1-1,0 1,0-1,-1 0,2-1,16 2</inkml:trace>
  <inkml:trace contextRef="#ctx0" brushRef="#br0" timeOffset="10133.322">16652 397,'-24'30,"1"0,2 1,1 1,2 1,1 1,1 1,2 1,-11 74,25-106,-1-1,1 1,1-1,-1 1,0-1,1 1,0-1,0 1,0-1,0 0,0 1,1-1,-1 0,1 0,0 0,0 0,0 0,0 0,1-1,-1 1,1-1,-1 1,1-1,0 0,0 0,0-1,0 1,1 0,1 0,8 0,1 0,-1-1,0-1,1 0,-1-1,1 0,-1-1,0-1,0 0,0-1,0 0,-1-1,1 0,-1-1,0 0,-1-1,0 0,8-8,-6 7,0-2,-1 0,-1 0,0-1,0-1,-1 1,0-2,-1 1,-1-1,0-1,-1 0,0 0,-1 0,-1-1,0 1,-1-1,0-1,-1 1,-1 0,-1-1,0 1,-1-1,-1 0,0 1,-1-6,1 17,1 0,-1 0,0 0,0 0,0 0,-1 0,1 1,-1-1,0 0,0 1,0-1,-1 1,1 0,-1 0,0 0,0 0,0 0,0 0,0 1,-1-1,1 1,-1 0,1 0,-1 1,0-1,0 1,0-1,0 1,0 0,0 1,0-1,0 1,0 0,-3 0,-10 5</inkml:trace>
  <inkml:trace contextRef="#ctx0" brushRef="#br0" timeOffset="10504.35">17047 764,'66'-116,"-42"71,2 1,1 1,3 2,10-11,-40 53,0 0,0 0,0 0,0 0,0 0,0 0,0 0,1 0,-1 0,0 1,0-1,1 0,-1 0,1 0,-1 0,1 0,-1-1,1 1,0 0,-1 0,1 0,0 0,0-1,-1 1,1 0,0-1,0 1,0-1,0 1,0-1,0 1,0-1,0 1,0-1,0 0,0 0,0 0,1 0,-1 1,0-1,0-1,0 1,0 0,0 0,0 0,0 0,0-1,0 1,0-1,0 1,0-1,0 1,0-1,0 1,0-1,0 0,0 1,-1-1,1 0,0 0,-1 0,1 0,0 0,-1 0,1 0,-1 58,-1-46,0 0,0-1,1 1,0 0,0 0,2 0,-1-1,1 1,1-1,0 1,0-1,1 0,0 0,1 0,0-1,1 1,0-1,0-1,7 8,-9-14,-1 1,1-1,0 0,0 0,0 0,0-1,1 1,-1-1,0 0,1 0,-1-1,0 1,1-1,-1 0,1 0,-1 0,1-1,-1 0,0 0,1 0,-1 0,0-1,0 1,0-1,0 0,0 0,0-1,3-1,91-90,-7-57,-75 133</inkml:trace>
  <inkml:trace contextRef="#ctx0" brushRef="#br0" timeOffset="10987.313">18119 341,'-16'6,"-21"6,0 2,1 2,0 1,1 1,1 3,1 0,-19 18,47-35,0 1,0-1,1 1,-1 0,1 0,0 0,1 1,-1-1,1 1,1 0,-1 0,1 0,-1 0,2 0,-1 0,1 1,0-1,0 1,1-1,0 1,0-1,0 1,1-1,0 1,0-1,1 0,0 1,0-1,0 0,1 0,0 0,0-1,1 2,-2-5,0 1,1 0,0-1,0 1,-1-1,1 0,0 0,1 0,-1-1,0 1,0-1,1 1,-1-1,1 0,-1 0,1-1,0 1,-1-1,1 0,0 0,-1 0,1 0,-1-1,1 1,0-1,-1 0,1 0,-1 0,0-1,1 1,2-2,95-66,-63 37,123-88,-157 118,-1-1,0 1,1 0,0 0,-1 1,1-1,0 1,0 0,0 0,0 0,0 0,0 1,0 0,0 0,1 0,-1 0,0 0,0 1,0 0,0 0,0 0,0 0,-1 1,1-1,0 1,0 0,-1 0,0 0,1 1,-1-1,0 1,0 0,0 0,0 0,-1 0,1 1,-1-1,2 3,2 10,0-1,-2 1,1 0,-2 0,0 0,-1 0,-1 0,0 1,-1-1,-1 6,1-3,-5 97,-4 0,-11 31,-1 20,19-126,-2 1,-1 0,-3-1,-1 0,-2-1,-2 0,-2-1,-1 0,-2-1,-15 22,-35-4,66-55,0 0,-1 0,1 0,0 0,0-1,0 1,0-1,-1 1,1-1,0 0,0 0,-1 0,1 0,0 0,0-1,-1 1,1-1,0 1,0-1,0 0,0 0,0 0,0 0,0 0,0 0,0-1,0 1,0-1,1 1,-1-1,1 0,-1 1,1-1,0 0,0 0,-1 0,1-2,-3-8,0-1,1 0,1-1,0 1,1 0,0-1,1 1,1 0,0-1,0 1,2 0,0-1,12-50,4 2,2 0,3 2,10-16,-12 25,77-138,-68 140</inkml:trace>
  <inkml:trace contextRef="#ctx0" brushRef="#br0" timeOffset="14533.12">19643 397,'-7'-8,"-1"1,0-1,0 1,-1 1,0-1,0 2,-1-1,1 1,-1 1,0-1,0 2,-1-1,1 2,-1-1,0 1,1 1,-1 0,0 0,0 1,0 1,0 0,1 0,-1 1,-8 3,8-2,0 1,0 0,1 0,-1 1,1 1,1 0,-1 0,1 1,0 0,0 1,1 0,0 0,0 1,1 0,0 0,1 1,0-1,1 2,-1-1,2 0,0 1,0 0,1 0,0 0,1 0,0 1,1-1,0 1,1-1,1 9,0-14,1 0,-1 0,1 0,1 0,-1-1,1 1,0-1,1 1,-1-1,1 0,0 0,0-1,1 1,-1-1,1 0,0 0,0-1,0 1,1-1,-1 0,1-1,0 1,0-1,0 0,0 0,0-1,0 0,0 0,0 0,0-1,1 0,-1 0,0-1,0 0,1 0,2-1,18-4,0-2,0 0,-1-2,0-1,-1-1,0-1,-1-1,0-2,15-12,80-81,-119 108,0 1,0-1,0 0,0 1,0-1,1 1,-1-1,0 1,0-1,1 1,-1-1,0 1,1-1,-1 1,0-1,1 1,-1 0,1-1,-1 1,0-1,1 1,-1 0,1 0,-1-1,1 1,0 0,-1 0,1 0,-1-1,1 1,-1 0,1 0,0 0,-1 0,1 0,-1 0,1 0,-1 0,1 0,-1 1,1-1,0 0,-1 0,1 0,-1 1,1-1,-1 0,1 1,-1-1,1 0,-1 1,0-1,1 0,-1 1,1-1,-1 1,0-1,1 1,2 37,-4 1,-1-26,1 0,1 0,0 0,0 0,2 0,-1-1,2 1,-1 0,2-1,0 1,0-1,1 0,1 0,1 1,9 9,-3-4</inkml:trace>
  <inkml:trace contextRef="#ctx0" brushRef="#br0" timeOffset="15287.907">21083 228,'-15'-3,"0"2,-1-1,1 2,0 0,-1 1,1 1,0 0,0 1,0 0,0 1,1 1,-1 1,1 0,0 1,4-5,1 1,-1 1,1 0,0 0,1 1,-1 0,1 0,-1 1,2 0,-1 0,1 1,0 0,0 0,1 1,0 0,0 0,1 1,0-1,0 1,1 0,0 0,1 1,0-1,1 1,-1 0,2-1,0 1,0 0,0 0,1 0,1 0,0 2,4 2,1-1,1 0,0 0,1 0,0-1,1-1,0 1,0-1,2-1,-1 0,1 0,1-1,0-1,0 0,0 0,1-1,0-1,1 0,-1-1,11 3,-12-4,0-1,0-1,0 1,1-2,-1 0,1 0,-1-1,1-1,-1 0,0 0,1-1,-1-1,0 0,0-1,-1 0,1-1,-1 0,0-1,0 0,4-4,9-3</inkml:trace>
  <inkml:trace contextRef="#ctx0" brushRef="#br0" timeOffset="15973.409">21421 313,'-5'22,"-3"3,1 0,1 1,2 0,0 0,2 0,1 1,1-1,3 20,-2-42,0 0,0 0,0-1,0 1,0 0,1-1,0 1,0-1,0 0,0 1,0-1,1 0,-1 0,1-1,0 1,0 0,0-1,0 0,0 0,1 0,-1 0,1 0,-1-1,1 1,0-1,-1 0,1 0,0 0,0-1,0 1,0-1,0 0,-1 0,1-1,0 1,135-37,-121 28,0-1,-1-1,0-1,0 0,-1-1,-1-1,0-1,-1 0,0 0,-2-2,0 1,0-2,-2 1,0-2,-1 1,-1-1,1-7,-9 64,-1-32,-17 124,18-126,0 1,1-1,0 0,0 0,0 1,0-1,1 0,-1 0,1 0,0 0,0 0,0-1,1 1,0-1,-1 1,1-1,0 0,1 0,-1 0,0-1,1 1,-1-1,1 1,0-1,0-1,0 1,0 0,3 0,8-1,0 0,0-1,0-1,0 0,0-1,0-1,0 0,-1-1,0 0,1-1,-1-1,-1 0,1-1,-1-1,0 0,-1 0,0-1,0-1,-1 0,-1-1,1 0,6-11,100-121,-100 123,-1-1,-1 0,-1-1,-1-1,-1 0,-1-1,-1 0,3-12,-13 35,1 0,-1 0,1 0,-1 0,0 0,1 0,-1 0,0 0,0 0,0-1,0 1,0 0,0 0,0 0,0 0,0 0,0 0,-1-1,1 1,0 0,-1 0,1 0,-1 0,1 0,-1 0,0 0,1 0,-1 1,0-1,1 0,-1 0,0 0,0 1,0-1,0 1,0-1,0 0,0 1,0 0,0-1,0 1,0-1,0 1,0 0,-1 0,1 0,0 0,0 0,0 0,0 0,0 0,0 0,-1 0,1 1,0-1,-64 17,48-10,2 0,-1 1,1 1,0 0,1 1,0 0,1 2,0-1,0 2,1-1,1 2,0-1,1 2,-8 14,17-26,0 0,0 1,-1-1,2 0,-1 1,0-1,1 1,0-1,0 1,0-1,0 1,0-1,1 1,-1-1,1 1,0-1,0 1,0-1,1 0,-1 0,1 0,0 0,0 0,0 0,0 0,0 0,1-1,-1 1,1-1,0 0,-1 1,1-2,2 2,4 3,0-1,1 0,0 0,0-1,0-1,0 0,0 0,1-1,-1 0,8 0,180-3,-196 1,1 0,-1 0,1 0,-1 1,1-1,-1 1,0 0,1 0,-1 0,0 0,1 0,-1 0,0 0,0 1,0-1,0 1,0 0,0-1,-1 1,1 0,0 0,-1 0,1 0,-1 0,0 1,0-1,0 0,0 1,0-1,-1 0,1 1,-1-1,1 1,-1-1,0 1,0-1,0 1,0-1,0 1,-1 0,-28 100,19-78,1-2</inkml:trace>
  <inkml:trace contextRef="#ctx0" brushRef="#br0" timeOffset="16335.112">22832 171,'3'70,"3"-1,3 0,3 0,3-1,8 15,-19-66,18 49,-21-64,-1-1,1 0,0 0,-1 0,1 0,0 0,0 0,0 0,0 0,0 0,0 0,0 0,0-1,0 1,0 0,1-1,-1 1,0-1,0 1,1-1,-1 0,0 0,1 1,-1-1,0 0,1 0,-1 0,0 0,1 0,-1-1,0 1,0 0,1-1,-1 1,0-1,0 1,1-1,-1 0,0 1,0-1,0 0,0 0,0 0,0 1,1-2,8-9,1-1,-2 0,0-1,0 1,-1-2,0 1,-2-1,2-3,-5 11,117-267,-114 260,0 0,0 1,1 0,1 0,0 0,1 1,0 0,0 1,1 0,10-7,-6 7</inkml:trace>
  <inkml:trace contextRef="#ctx0" brushRef="#br0" timeOffset="16671.517">23340 397,'34'-5,"0"-1,-1-2,1-1,-2-2,0-1,0-2,-1-1,-1-1,0-2,1-2,-24 16,0 0,-1-1,0 0,0 0,0 0,0-1,-1 1,0-1,0-1,0 1,-1-1,0 0,0 0,-1 0,0 0,0-1,-1 1,0-1,0 1,-1-1,0 0,0 0,-1 0,0 0,0 0,-1 0,0 1,0-1,-1 0,0 0,0 1,-2-4,0 7,-1 0,1 1,-1 0,0 0,0 0,0 1,0 0,0 0,0 0,-1 0,1 1,-1 0,1 0,-1 0,1 1,-1 0,0 0,1 0,-1 1,1 0,-1 0,1 0,-1 1,1 0,0 0,0 0,0 1,0-1,0 1,0 0,1 1,0-1,-3 3,-9 7,1 0,1 1,0 0,1 1,1 1,0 0,1 0,1 2,0-1,1 1,1 0,1 1,1 0,0 0,2 0,0 1,1 0,1 0,0-1,2 1,0 0,2 0,2 11,-2-20,1 0,0 0,1 0,0-1,1 0,0 0,1 0,0-1,0 1,1-1,0-1,0 1,1-1,1-1,-1 1,1-2,0 1,1-1,-1 0,1-1,0 0,1-1,-1 0,1-1,0 0,0 0,0-1,7 0,105 4,-90-7</inkml:trace>
  <inkml:trace contextRef="#ctx0" brushRef="#br0" timeOffset="19617.778">0 1582,'10'-10,"0"-1,0 1,1 1,1 0,0 0,0 1,0 1,1 0,0 1,0 0,1 1,0 0,-1 1,2 1,-1 0,14-1,218 8,46 24,-49-16,-44 3,1-9,7-9,-11 1,782 2,-459 28,337-27,-330-31,-358 30,202-10,-84-7,172 15,-212 4,1133-2,-958-27,625 26,3300 1,-3912-28,708 28,-574-1,-77-27,148 28,-281-27,663 26,850 1,-1406-27,373 26,-365-28,103 29,-190-28,991 29,-1349-1,-4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28.4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512 453,'-23'-32,"-2"1,0 2,-2 0,-1 2,-2 1,0 1,-2 2,-18-10,45 29,-1 0,0 1,0 0,-1 0,1 0,-1 1,1 0,-1 0,0 1,1 0,-1 0,0 1,0-1,0 1,0 1,0 0,1 0,-1 0,0 1,0-1,1 2,0-1,-1 1,1 0,0 0,0 1,0-1,-2 4,2 1,0 0,0 0,1 1,0 0,1 0,0 1,1-1,0 1,0-1,1 1,0 0,0 0,1 0,1 0,0 1,0-1,1 0,0 0,3 9,67 188,-60-180,75 160,-41-94,-4 1,-4 2,15 68,-36-93,-3 0,-3 1,-3 0,-2 51,-4-108,-1 0,0 0,-1 0,-1-1,0 1,-1 0,0-1,-1 0,-1 0,-1 0,1 0,-2-1,0 0,-1 0,0-1,-1 0,0 0,-1-1,0 0,-1-1,-5 4,5-8,0-1,0 0,0 0,-1-1,0-1,0 0,0-1,0 0,0-1,0 0,0-1,-1 0,1-1,0 0,0-1,-11-3,20 5,0-1,0 0,1 0,-1 0,0 0,1 0,-1-1,1 1,0-1,-1 1,1-1,0 0,0 0,0 0,0 0,0 0,0-1,1 1,-1 0,1-1,0 1,0-1,-1 0,2 1,-1-1,0 0,0 0,1 1,0-1,-1 0,1 0,0 0,1 0,-1 0,0 1,1-1,0 0,-1 0,1 1,0-1,0 0,1 1,-1-1,0 1,1-1,9-15</inkml:trace>
  <inkml:trace contextRef="#ctx0" brushRef="#br0" timeOffset="585.958">793 1695,'-14'28,"-10"20,0 6,3-1,1-10,4-7,4-5,0-8,1-3,4 0,-3-3,0-5</inkml:trace>
  <inkml:trace contextRef="#ctx0" brushRef="#br0" timeOffset="832.088">568 1722,'14'15,"10"19,1 8,1-3,-5-3,-5-3,0-2,-4-2,-4-1,3 0,-2 0,3-5,-1-2,3-4,-1-5</inkml:trace>
  <inkml:trace contextRef="#ctx0" brushRef="#br0" timeOffset="1066.764">1076 1920,'-5'34,"-2"20,1 1</inkml:trace>
  <inkml:trace contextRef="#ctx0" brushRef="#br0" timeOffset="1537.901">1019 57,'-4'15,"-12"18,-3 9,2 3,-1-3,2-3,5-3,3-3,3-3,-1-6,-1-2,1-1,-3-3,0 0,1-4</inkml:trace>
  <inkml:trace contextRef="#ctx0" brushRef="#br0" timeOffset="1781.999">793 1,'0'19,"10"11,8 6,5-4,4-2,2-7,1-2,1-4,-6-1,-2-3,0-4,0-3,-3-2</inkml:trace>
  <inkml:trace contextRef="#ctx0" brushRef="#br0" timeOffset="2132.051">1217 284,'21'-7,"-8"2,1 1,0 0,0 1,0 1,1 0,-1 1,0 0,1 1,7 1,-21 0,1-1,-1 0,1 0,0 1,-1-1,1 1,-1-1,1 1,-1 0,0 0,1-1,-1 1,0 0,1 0,-1 0,0 1,0-1,0 0,0 0,0 1,0-1,0 0,-1 1,1-1,0 1,-1-1,1 1,-1-1,0 1,1-1,-1 1,0 0,0-1,0 1,0-1,0 1,0 0,-1-1,1 1,0-1,-1 1,1-1,-1 2,-34 69,28-61,-34 98,40-105,1-1,-1 0,1 0,0 1,1-1,-1 0,0 0,1 1,0-1,0 0,0 0,0 0,0 0,1 0,-1 0,1 0,0-1,0 1,0 0,0-1,0 0,1 1,-1-1,1 0,-1 0,1 0,0-1,0 1,-1-1,1 1,1-1,-1 0,0 0,0 0,46 7,-26-7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6:19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593 116,'-1'-1,"0"-1,-1 1,1 0,-1 0,0 0,1 0,-1 1,0-1,1 0,-1 1,0-1,0 1,0 0,1-1,-1 1,0 0,0 0,0 0,0 0,1 1,-1-1,0 0,0 1,0-1,1 1,-1 0,0-1,1 1,-1 0,1 0,-1 0,1 0,-1 1,1-1,0 0,-1 1,1-1,0 0,0 1,0 0,0-1,0 1,0-1,1 1,-1 0,1 0,-1-1,1 1,-1 1,-15 95,33 204,-6-192,-6-62,0 27,4-1,2 0,18 55,-29-126,0-1,0 0,0 1,0-1,0 0,1 0,-1 1,1-1,-1 0,1 0,0 0,0 1,0-1,0 0,0 0,0 0,1-1,-1 1,1 0,-1 0,1-1,0 1,0-1,-1 0,1 1,0-1,0 0,0 0,1 0,-1 0,0-1,0 1,0 0,1-1,-1 0,0 1,0-1,1 0,-1 0,0 0,1-1,-1 1,0 0,0-1,1 0,-1 1,0-1,6-7,-1 1,0-1,-1 0,0-1,0 1,-1-1,0-1,0 1,-1-1,2-6,1 0,79-141,-85 155,0 0,0 0,1 0,-1 0,0 0,1 1,-1-1,1 0,-1 1,1-1,0 1,-1-1,1 1,0 0,0 0,0 0,0 0,0 0,0 0,1 1,-1-1,0 1,0-1,0 1,1 0,-1 0,0 0,0 0,1 0,-1 1,0-1,0 1,0-1,1 1,-1 0,0 0,0 0,0 0,0 0,0 0,-1 0,1 1,0-1,0 1,-1 0,1-1,-1 1,1 0,20 98,-18-60,-1-15,-2-12,0 0,0 0,1-1,1 1,0-1,1 1,0-1,1 0,0 0,1-1,1 0,0 0,0 0,3 2,-5-12,0 1,0-1,0 0,0 0,1-1,-1 1,0-1,1 0,-1-1,0 1,0-1,1 0,-1 0,0-1,0 0,0 0,0 0,-1 0,1-1,0 1,-1-1,0 0,0-1,0 1,0-1,0 0,-1 0,1 0,-1 0,2-5,24-27,-2-1,-1-1,-2-1,-2-1,0-4,1-1,-2 0,-2-2,-2 0,-2-1,-2 0,-3-1,-1-1,0-34,-9-241,4 299,1 11</inkml:trace>
  <inkml:trace contextRef="#ctx0" brushRef="#br0" timeOffset="499.744">1751 651,'-13'19,"1"1,1 0,1 0,1 1,1 0,1 1,0 0,2 0,1 0,0 1,2-1,0 1,2 9,0-29,0-1,1 1,-1 0,1 0,-1-1,1 1,0 0,0-1,0 1,0-1,1 1,-1-1,1 1,-1-1,1 0,0 0,0 0,0 0,0 0,0 0,0 0,1-1,-1 1,0-1,1 0,-1 0,1 0,0 0,-1 0,1 0,0-1,0 1,-1-1,1 0,0 0,0 0,0 0,-1 0,1-1,0 1,0-1,-1 0,1 1,0-1,-1-1,3 0,19-9,-1 0,0-2,-1-1,-1-1,0 0,-1-2,0 0,-2-1,0-1,-1-1,-1 0,0-2,0-4,-6 11,-1-1,0 0,-2-1,0 1,-1-2,0 1,1-12,-5 23,-1-1,0 1,0-1,-1 0,0 1,0-1,0 0,-1 1,0-1,0 0,-1 1,0 0,0-1,-1 1,1 0,-1 0,0 0,-1 0,0 1,0 0,0-1,-1 0,2 4,0 0,0-1,0 1,0 0,0 1,0-1,-1 0,1 1,-1 0,1 0,-1 0,1 0,-1 1,0-1,1 1,-1 0,0 0,1 0,-1 1,1-1,-1 1,0 0,1 0,-1 0,1 0,0 1,-1-1,1 1,0 0,0 0,0 0,0 0,-2 3,-86 91,72-69</inkml:trace>
  <inkml:trace contextRef="#ctx0" brushRef="#br0" timeOffset="815.742">2202 934,'-5'0,"3"-15,3-9,5-5,1-3,5-5,1-2,2 2,4 1,-2 3,2 2,-4 2,2 0,2 1,3 0,-2 0,0 5,-4 7</inkml:trace>
  <inkml:trace contextRef="#ctx0" brushRef="#br0" timeOffset="1164.149">2738 87,'-21'67,"3"0,3 1,3 1,3 0,1 52,-12 222,16-281,4-45,-1-1,0 1,-1-1,-1 1,-1-1,0 0,-5 12,4-23,2-6</inkml:trace>
  <inkml:trace contextRef="#ctx0" brushRef="#br0" timeOffset="1467.748">2992 397,'-280'245,"278"-243,-1 0,0 0,1 0,-1 1,1-1,0 0,-1 1,1 0,0-1,1 1,-1 0,1 0,-1 0,1 0,0 0,0 1,0-1,0 0,1 0,-1 1,1-1,0 0,0 1,0-1,0 0,1 1,-1-1,1 0,0 0,0 1,0-1,0 0,1 0,-1 0,1 0,0-1,0 1,0 0,2 2,185 96,-177-90,0 1,-1 0,0 1,-1 0,0 0,-1 1,-1 0,0 1,-1 0,5 15,-3-9</inkml:trace>
  <inkml:trace contextRef="#ctx0" brushRef="#br0" timeOffset="2169.052">3303 680,'14'5,"10"1,5 0,3-1,1-2,-1-1,-1 0,-1-2,0 0,-1 0,-1 0,0-1,-4 1</inkml:trace>
  <inkml:trace contextRef="#ctx0" brushRef="#br0" timeOffset="2678.732">4601 144,'-115'30,"2"6,-32 19,133-52,-1 2,1 0,0 0,0 1,0 1,1 0,0 0,0 1,1 1,0 0,1 0,0 1,-5 6,14-15,-1 0,0 0,0 0,1 0,-1 1,1-1,-1 0,1 0,-1 1,1-1,0 0,0 1,0-1,-1 0,1 1,0-1,1 0,-1 1,0-1,0 1,1-1,-1 0,0 0,1 1,0-1,-1 0,1 0,0 0,-1 1,1-1,0 0,0 0,0 0,0 0,0-1,0 1,0 0,0 0,0-1,1 1,-1 0,1 0,63 13,-45-12,159 18,-178-21,1 1,0 0,0 0,-1 0,1 0,0 0,-1 1,1-1,0 0,-1 1,1 0,0-1,-1 1,1 0,-1 0,1-1,-1 1,0 0,1 1,-1-1,0 0,1 0,-1 0,0 1,0-1,0 1,-1-1,1 1,0-1,0 1,-1-1,1 1,-1 0,1-1,-1 1,0 0,0-1,1 1,-1 0,0 0,-1-1,1 1,0 0,0-1,-1 1,1 0,-1-1,0 1,1-1,-1 1,0-1,0 1,-1 1,-13 19,-2 0,-1 0,-1-2,0 0,-16 11,-8 10,-2 2,23-24,0 1,2 1,0 1,2 0,0 2,-8 16,24-37,1-1,-1 0,1 1,0-1,0 1,0 0,0-1,0 1,0 0,1 0,-1 0,1-1,0 1,0 0,0 0,0 0,1 0,-1 0,1-1,-1 1,1 0,0-1,0 1,0 0,1-1,-1 1,1-1,-1 1,1-1,0 0,0 0,0 0,0 0,0 0,0 0,1-1,-1 1,0-1,1 1,-1-1,1 0,1 0,15 3,0-1,1-1,-1-1,1 0,-1-2,1 0,-1-1,1-1,-1-1,0-1,0 0,-1-2,0 0,0-1,3-2,17-5,-14 7</inkml:trace>
  <inkml:trace contextRef="#ctx0" brushRef="#br0" timeOffset="3136.553">4515 1047,'180'-258,"-72"114,-88 124,-11 42,-12 61,6 60,-3-139,1 0,-1 0,1-1,0 1,0 0,1-1,-1 1,1-1,0 0,0 1,0-1,0 0,0 0,1 0,-1-1,1 1,0 0,0-1,0 0,0 0,0 0,0 0,1 0,-1-1,1 1,-1-1,1 0,0 0,-1 0,1-1,0 1,0-1,-1 0,1 0,0 0,0 0,-1-1,1 0,0 1,-1-1,1-1,0 1,-1 0,0-1,1 0,10-6,-1-1,0-1,-1 0,0-1,0 0,-1-1,0 0,-1 0,-1-2,0 1,-1-1,0 0,-1 0,-1-1,0 0,-1 0,2-9,-3 0</inkml:trace>
  <inkml:trace contextRef="#ctx0" brushRef="#br0" timeOffset="3767.052">5278 849,'177'-47,"-168"44,0-2,0 1,0-1,0 0,-1-1,0 0,0 0,-1-1,0 0,0-1,0 1,-1-1,0 0,-1-1,1 1,3-10,-8 16,0 0,0 0,0 0,0 0,0 0,0-1,0 1,-1 0,1 0,-1-1,0 1,0 0,1-1,-2 1,1 0,0-1,0 1,-1 0,1 0,-1-1,0 1,1 0,-1 0,0 0,0 0,-1 0,1 0,0 0,-1 0,1 0,-1 1,1-1,-1 0,0 1,0 0,0-1,0 1,0 0,0 0,0 0,0 0,0 0,-1 1,1-1,0 1,0-1,-1 1,1 0,0 0,-1 0,-12 4,1 1,0 1,1 0,-1 1,1 0,1 1,-1 0,1 1,1 1,0 0,0 0,1 1,0 1,1-1,0 1,1 1,0 0,1 0,-2 6,6-16,0 0,0 0,0 0,1 1,-1-1,1 1,0 0,0 0,0 0,0 0,1 0,-1 0,1 0,0 0,1 1,-1-1,1 0,-1 1,1-1,1 0,-1 1,1-1,-1 0,1 1,0-1,1 0,-1 0,1 0,0 0,0 0,0 0,0-1,1 1,-1-1,1 1,0-1,0 0,0 0,1 0,-1-1,1 1,1 0,4 0,1 0,-1-1,1 0,0 0,0-1,0-1,0 1,0-2,0 1,0-2,0 1,-1-1,1 0,0-1,-1-1,6-2,142-83,-123 67,-17 10,0 0,0-1,-2 0,1-1,-2-1,0-1,-1 0,0 0,-1-1,-1-1,-1 0,-1 0,0-1,1-5,-9 21,0 0,0 0,0 0,0 0,-1 0,1-1,-1 1,0 0,1 0,-1 0,-1-1,1 1,0 0,-1 0,0 0,0 0,0 0,0 0,0 0,-1 0,1 0,-1 0,1 1,-1-1,0 1,0-1,-1 1,1 0,0-1,-1 1,1 1,-1-1,0 0,0 0,1 1,-1 0,0 0,0 0,0 0,-1 0,1 0,0 1,0-1,0 1,0 0,-1 0,-4 2,0 0,0 0,1 1,-1 0,1 0,0 1,0 0,0 0,1 1,-1 0,1 0,0 0,0 1,1 0,0 0,0 0,0 1,1 0,0 0,0 0,1 0,0 1,-3 7,6-13,-1 1,1 0,0 0,0-1,0 1,0 0,0 0,1 0,-1-1,1 1,-1 0,1 0,0-1,0 1,1-1,-1 1,0-1,1 1,0-1,-1 0,1 0,0 0,0 0,0 0,0 0,0-1,1 1,-1 0,1-1,-1 0,1 0,-1 0,1 0,0 0,-1 0,3 0,104 14,-85-15,79 8,-101-7,0-1,1 1,-1 0,0 0,0 0,1 0,-1 0,0 0,0 1,0-1,0 1,-1-1,1 1,0 0,-1 0,1 0,-1 0,1 0,-1 0,0 0,0 0,0 0,0 1,-1-1,1 0,0 1,-1-1,0 0,1 1,-1-1,0 1,0-1,-1 0,1 1,0-1,-1 1,1-1,-1 1,-3 9,-1 0,0 0,0 0,-1 0,-1-1,0 0,0 0,-1-1,-1 0,-2 2,-29 40,27-32</inkml:trace>
  <inkml:trace contextRef="#ctx0" brushRef="#br0" timeOffset="4247.773">6294 708,'-4'2,"-19"11,0 0,1 2,0 1,1 1,1 0,1 2,0 0,2 1,-8 11,24-30,0 0,0 0,0 1,0-1,0 0,0 0,0 1,0-1,0 1,1-1,-1 1,1-1,-1 1,1-1,-1 1,1-1,0 1,0-1,0 1,0 0,0-1,0 1,0-1,1 1,-1 0,0-1,1 1,-1-1,1 1,0-1,-1 0,1 1,0-1,0 1,0-1,0 0,0 0,0 0,0 0,1 0,-1 0,0 0,1 0,-1 0,0 0,1-1,-1 1,1-1,-1 1,1-1,0 1,-1-1,1 0,-1 0,1 0,0 0,-1 0,1 0,-1 0,2-1,6-2,0 0,0-1,0 0,0-1,-1 0,1-1,-1 1,-1-1,1-1,-1 0,4-4,14-11,133-116,-157 138,0-1,0 1,-1-1,1 1,0-1,0 1,0 0,0-1,0 1,0 0,0 0,0 0,0-1,0 1,0 0,0 1,0-1,0 0,0 0,0 0,0 1,0-1,0 0,0 1,0-1,0 1,0-1,0 1,0-1,0 1,-1 0,1-1,0 1,-1 0,1 0,0-1,-1 1,1 0,-1 0,1 0,-1 0,1 0,-1 0,0 0,0 0,1 0,-1 0,0 0,0 0,0 0,4 60,-4-54,-4 429,4-405,-2 0,-1 0,-1 0,-2 0,-1-1,-1 0,-2 0,-1-1,-1 0,-3 1,-92 90,98-112,0 0,0-1,0 0,-1-1,0 0,-1-1,1 0,-1 0,0-1,0 0,-1-1,1 0,-9 0,17-3,1 0,0 0,-1 0,1 0,-1-1,1 1,0-1,-1 1,1-1,0 0,0 0,-1 0,1 0,0 0,0 0,0-1,0 1,1-1,-1 0,0 1,1-1,-1 0,1 0,-1 0,1 0,0 0,0 0,0 0,0-1,0 1,0 0,1-1,-1 1,1 0,0-1,-1 1,1-1,0 1,1-1,9-100,35-25,-30 94</inkml:trace>
  <inkml:trace contextRef="#ctx0" brushRef="#br0" timeOffset="4799.847">6746 708,'-4'8,"-7"11,1 0,1 0,1 1,1 0,0 1,2 0,0 0,0 14,5-34,-1 1,1 0,0-1,0 1,0 0,0 0,0-1,0 1,1 0,-1 0,1-1,-1 1,1 0,-1-1,1 1,0-1,0 1,0-1,0 1,0-1,0 0,0 1,1-1,-1 0,0 0,1 0,-1 0,1 0,-1 0,1 0,-1 0,1-1,0 1,-1-1,1 1,0-1,-1 0,1 1,0-1,0 0,0 0,68-29,95-154,-165 181,1 1,-1-1,1 1,0 0,0-1,0 1,0 0,0 0,0-1,0 1,0 0,1 0,-1 0,0 0,1 1,-1-1,0 0,1 0,-1 1,1-1,-1 1,1-1,0 1,-1 0,1 0,-1 0,1 0,0 0,-1 0,1 0,-1 0,1 0,-1 1,1-1,0 1,-1-1,1 1,-1 0,0-1,1 1,-1 0,0 0,1 0,-1 0,0 0,0 0,0 1,0-1,0 0,0 0,0 1,0 0,15 34,-2 1,-1 0,-2 1,4 28,6 16,-9-41,-1 1,-3 0,-1 0,-2 0,-2 1,-2-1,-1 1,-3 0,-1-1,-7 24,7-46,-1 0,-1 0,-1-1,-1 1,0-2,-2 1,0-1,-1-1,0 0,-2 0,0-1,-1-1,0 0,-1-1,-1-1,0 0,-1-1,0-1,-1 0,0-1,-1-1,0-1,-1-1,15-5,0 0,-1-1,1 1,0-1,-1-1,1 1,0-1,-1 0,1 0,0 0,-1-1,1 0,0 0,-1 0,1-1,0 0,0 0,0 0,0 0,1-1,-1 0,1 0,-1 0,1-1,0 1,0-1,1 0,-1 0,1 0,0-1,0 1,0-1,-1-3,1-3,0 1,1-1,0 0,1 0,0 0,1 0,0 0,1 0,0 0,1 0,0 0,1 0,0 1,0-1,1 1,1 0,2-4,9-16,2 0,1 1,1 1,23-23,225-228,-232 244,-6 9</inkml:trace>
  <inkml:trace contextRef="#ctx0" brushRef="#br0" timeOffset="5634.576">7959 370,'97'-3,"1"-4,-1-4,-1-5,0-3,8-8,-73 19,0-2,-1-2,-1 0,1-2,-2-1,25-18,-49 30,-3 2,-1 0,1 0,-1 0,1-1,0 1,-1 0,1 0,0 1,0-1,0 0,0 0,0 0,0 0,0 1,0-1,0 1,0-1,0 1,0-1,0 1,1-1,-1 1,0 0,0 0,1 0,-1-1,0 1,0 0,1 1,-1-1,0 0,0 0,0 0,1 1,-1-1,0 1,0-1,0 1,0-1,0 1,0 0,0-1,0 1,0 0,0 0,0 0,0 0,0 0,-1 0,1 0,0 0,-1 0,1 0,-1 0,1 1,1 29,0 0,-2 1,-2-1,-1 0,-1 0,-1 0,-7 19,4-11,-129 614,129-622,-1 0,-1 0,-2-1,-1 0,-1-1,-11 15,19-34,-1 0,0 0,-1-1,0 0,0 0,-1-1,0 0,0 0,-1-1,0 0,-1-1,1 0,-1-1,0 0,0-1,-1 0,0-1,-10 2,16-3,0 0,0-1,1 0,-1 0,0-1,0 0,0 0,0 0,0-1,1 0,-1 0,0 0,0-1,1 1,-1-1,1-1,0 1,-1-1,1 0,0 0,1-1,-1 1,1-1,-1 0,1 0,0-1,1 1,-1-1,1 0,0 0,0 0,0 0,1-1,-1 1,1-2,0-14,1 0,1 0,1-1,1 2,1-1,0 0,2 0,0 1,1 0,2 0,0 1,1 0,0 0,2 1,0 0,1 1,1 0,1 1,0 1,1 0,17-16,2 2,0 2,2 1,1 1,2 2,0 2,41-16,50-11,-97 40</inkml:trace>
  <inkml:trace contextRef="#ctx0" brushRef="#br0" timeOffset="5920.875">9257 595,'-31'24,"1"1,1 1,1 2,2 1,1 1,1 1,2 1,-9 17,28-46,1 0,-1 1,1-1,0 0,0 1,0 0,1-1,-1 1,1 0,0 0,0-1,0 1,1 0,-1 0,1 0,0 0,0 0,0 0,1 0,-1 0,1 0,0 0,0 0,0-1,1 1,0 0,-1-1,1 1,0-1,1 1,-1-1,0 0,1 0,0 0,0 0,0-1,0 1,0-1,0 0,1 0,-1 0,1 0,2 1,8-2,1 1,-1-2,1 0,-1-1,1 0,-1-1,1 0,-1-2,0 1,0-2,-1 0,1 0,-1-2,0 1,-1-2,1 1,-2-2,1 0,-1 0,0-1,-1 0,0-1,-1 0,0-1,5-9,-9 14,0 1,0-1,-1 0,0 0,-1 0,0-1,0 1,0-1,-1 0,0 0,-1 0,0 0,0 0,0 0,-1 0,-1 0,1 0,-1 0,0 0,-1 0,0 0,0 1,-1-1,0 1,0-1,-1 1,0 0,0 0,-1 0,-2-2,-33-30,19 26</inkml:trace>
  <inkml:trace contextRef="#ctx0" brushRef="#br0" timeOffset="6152.208">9568 990,'0'-38,"10"-27,2-8,5 4,4 9,3 15,-2 10,0 11,0 5,2 5,2 1,1 2,0 3,-3 4</inkml:trace>
  <inkml:trace contextRef="#ctx0" brushRef="#br0" timeOffset="7103.864">10611 1131,'28'-63,"2"1,3 2,2 1,16-17,-31 47,2 1,0 0,2 2,1 1,1 1,13-9,-39 32,1 0,0 0,-1 0,1-1,0 1,-1 0,1 0,0 0,0 0,0 1,0-1,0 0,0 0,0 1,0-1,0 0,1 1,-1-1,0 1,0-1,0 1,1 0,-1 0,0-1,1 1,-1 0,0 0,0 0,1 0,-1 1,0-1,1 0,-1 0,0 1,0-1,1 1,-1-1,0 1,0-1,0 1,0 0,0 0,0 0,0-1,0 1,0 0,0 0,0 0,-1 0,1 0,0 1,-1-1,1 0,-1 0,1 0,-1 1,1-1,-22 99,17-90,0 0,1 0,1 0,-1 1,2-1,-1 1,2 0,-1-1,1 1,1 0,0 1,0-10,-1 1,1-1,-1 0,1 0,0-1,0 1,0 0,0 0,0 0,0 0,1-1,-1 1,0-1,1 1,-1-1,1 1,0-1,-1 0,1 0,0 0,0 0,0 0,0 0,0 0,0-1,0 1,0-1,0 1,0-1,0 0,0 0,0 0,0 0,1 0,-1 0,2-1,78-26,-70 22,22-12,-2-1,0-1,-1-2,22-19,4-3,-56 42,-1 0,1-1,0 1,-1 0,1 0,0 0,0 0,0 1,0-1,0 0,0 0,0 0,0 1,0-1,0 1,1-1,-1 1,0-1,0 1,1 0,-1-1,0 1,0 0,1 0,-1 0,0 0,0 0,1 0,-1 0,0 1,0-1,1 0,-1 1,0-1,0 1,0-1,1 1,-1 0,0-1,0 1,0 0,0 0,0 0,-1 0,1 0,0 0,0 0,0 0,-1 0,1 0,-1 0,1 0,-1 1,1-1,-1 0,1 1,-22 119,20-118,-1 2,0 0,1 1,-1-1,1 0,0 1,0-1,1 1,-1-1,1 1,0-1,1 1,0-1,0 1,0-1,0 1,1-1,0 0,0 0,0 0,0 0,1 0,0 0,0-1,1 1,-1-1,1 0,0 0,0 0,0-1,0 1,2 0,19 2,-1-3</inkml:trace>
  <inkml:trace contextRef="#ctx0" brushRef="#br0" timeOffset="7364.258">11938 651,'-33'39,"1"2,2 0,1 2,-17 37,14 22,32-99,-1 0,1 1,0-1,0 0,0 0,1 0,-1 0,1 0,-1 0,1 0,0 0,0 0,1 0,-1 0,0 0,1 0,0-1,0 1,0-1,0 1,0-1,0 0,0 0,1 0,-1 0,1 0,0-1,-1 1,1-1,0 1,3 0,6 1,2-1,-1-1,0 0,0 0,0-1,1-1,-1 0,0-1,0-1,0 1,-1-2,1 0,-1-1,11-5,-11 4,0-1,0-1,-1 0,0 0,-1-1,0-1,0 1,-1-2,0 1,-1-1,0-1,0 1,-2-1,1 0,-2-1,1 0,-2 0,0 0,0 0,-1-1,-1 1,0-1,-1 0,-1 1,0-1,-1 0,0 0,-1 1,-1-2,-3-11</inkml:trace>
  <inkml:trace contextRef="#ctx0" brushRef="#br0" timeOffset="7684.043">12559 59,'-37'76,"3"0,3 3,4 0,4 2,0 11,17-64,1 0,1 1,1 0,2-1,1 1,1 0,1 0,3 9,30 186,-34-222,-1 0,1-1,0 1,0 0,-1 0,0 0,1 0,-1 0,0 0,0 0,0 0,0 0,0 0,0 0,0-1,-1 1,1 0,-1 0,0 0,1 0,-1 0,0-1,0 1,0 0,0-1,0 1,-1 0,-9 2</inkml:trace>
  <inkml:trace contextRef="#ctx0" brushRef="#br0" timeOffset="7931.796">12079 624,'43'9,"34"4,13-1,1-2,-10-3,-10-8,-11-3,-12-1,-9 0,-6 1,-4 1,-7-3,-3-1,1 0,-3 2</inkml:trace>
  <inkml:trace contextRef="#ctx0" brushRef="#br0" timeOffset="8182.656">13067 708,'-10'38,"-3"18,6-1,4-14,2-15</inkml:trace>
  <inkml:trace contextRef="#ctx0" brushRef="#br0" timeOffset="8351.039">13067 313</inkml:trace>
  <inkml:trace contextRef="#ctx0" brushRef="#br0" timeOffset="8600.91">13406 595,'-9'13,"1"0,0 1,1 0,0 1,1-1,1 1,0 1,1-1,1 1,0-1,1 1,1 0,0 0,2 15,0-28,-1-1,1 0,-1 1,1-1,0 1,0-1,0 0,1 0,-1 0,0 0,1 0,-1 0,1 0,0 0,0 0,0-1,0 1,0-1,0 1,0-1,0 0,0 0,1 0,-1 0,0 0,1 0,-1-1,1 1,-1-1,1 0,-1 0,1 0,-1 0,1 0,-1 0,1-1,-1 1,1-1,-1 0,0 1,1-1,-1-1,95-50,-88 46,-1 1,1-1,-1 0,-1-1,1 0,-1 0,0-1,-1 0,0 0,0 0,-1-1,0 0,0 0,-1 0,0 0,-1-1,0 0,0 1,-1-1,0 0,-1 0,0-1,-1 1,0 6,-1 0,0 1,1-1,-1 1,-1-1,1 1,0-1,-1 1,0 0,1 0,-1-1,-1 1,1 1,0-1,-1 0,1 1,-1-1,0 1,0 0,0-1,0 2,0-1,0 0,-1 1,1-1,-1 1,1 0,-1 0,1 0,-1 1,0-1,1 1,-1 0,0 0,1 0,-1 0,1 1,-1-1,0 1,1 0,-1 0,1 1,-1-1,-2 2,-18 8,2 0</inkml:trace>
  <inkml:trace contextRef="#ctx0" brushRef="#br0" timeOffset="8901.364">13773 849,'171'-232,"-136"205,-34 26,0 1,0 0,0 0,0 0,-1 0,1 0,0 0,0 0,0 0,0 0,-1 1,1-1,0 0,0 0,0 1,-1-1,1 1,0-1,-1 1,1-1,0 1,-1-1,1 1,0-1,-1 1,1 0,-1-1,1 1,-1 0,1 0,-1-1,0 1,1 0,-1 0,0 0,0-1,0 1,0 0,1 0,-1 0,0 0,0-1,0 1,-1 0,1 1,2 48,-3-45,0 0,1 0,-1-1,1 1,0 0,0 0,1-1,-1 1,1 0,0 0,0-1,1 1,0-1,-1 1,1-1,1 0,-1 0,1 0,-1 0,1 0,0 0,1-1,-1 1,1-1,-1 0,1 0,4 2,-2-2,0-1,1 0,-1 0,1-1,0 0,-1 0,1 0,0-1,-1 0,1 0,0-1,0 1,-1-2,1 1,-1-1,1 0,-1 0,0-1,1 1,-1-1,-1-1,1 1,0-1,-1 0,1-2,13-10,-1 0,0-2,-2 0,0-1,-1-1,2-5,1 2,-2 4</inkml:trace>
  <inkml:trace contextRef="#ctx0" brushRef="#br0" timeOffset="9839.242">15579 538,'-62'23,"1"2,2 2,-57 36,111-61,0 1,0 0,1 1,-1-1,0 1,1-1,0 1,0 1,0-1,1 0,-1 1,1 0,0 0,0 0,1 0,-1 0,1 1,-1 3,4-6,0-1,1 0,-1 1,1-1,-1 0,1 0,0 0,-1 0,1 0,0 0,0 0,1-1,-1 1,0-1,0 0,1 0,-1 1,1-1,-1-1,1 1,-1 0,1-1,0 1,-1-1,1 0,0 0,-1 0,1 0,0 0,-1 0,1-1,-1 0,1 1,-1-1,2-1,34-5,-1-2,0-2,-1-1,0-2,30-16,-32 14,126-60,-160 77,0-1,0 1,0-1,0 1,-1 0,1-1,0 1,0 0,1-1,-1 1,0-1,0 1,0 0,0-1,0 1,1-1,-1 1,0-1,0 1,1 0,-1-1,1 1,-1-1,0 1,1-1,-1 0,1 1,-1-1,1 1,-1-1,1 0,-1 0,1 1,-1-1,1 0,0 0,-1 1,1-1,-1 0,1 0,0 0,-1 0,1 0,0 0,-1 0,1 0,-1 0,1 0,0-1,-1 1,1 0,-1 0,1 0,0-1,-1 1,1 0,-1-1,1 1,-1 0,1-1,-1 1,0-1,1 1,-1-1,1 1,-1-1,0 1,1-1,-25 45,17-33,-49 92,55-101,0 1,0-1,1 1,-1 0,1-1,-1 1,1 0,0-1,0 1,0 0,0 0,0-1,1 1,-1 0,1-1,0 1,0 0,0-1,0 1,0-1,0 0,1 1,-1-1,1 0,-1 0,1 0,0 0,0 0,0 0,0 0,1-1,-1 1,0-1,1 1,-1-1,1 0,-1 0,3 0,7 0,1-1,-1 0,0-1,1 0,-1-1,0 0,0-1,0-1,0 0,-1 0,1-1,-1 0,-1-1,1-1,-1 0,0 0,0-1,-1 0,7-7,26-18,-10 10,0-1,-2-2,-1-1,-1-1,-1-2,-1 0,-2-2,10-19,-19 25,-3-1,0 0,-1 0,-2-2,-1 1,-1-1,-1 0,-2 0,0-26,-4 45,-1 1,0-1,-1 1,0-1,-1 1,0 0,0 0,-1 0,-1 0,1 0,-1 1,-4-6,7 11,0 1,0-1,0 0,-1 1,1-1,-1 1,1-1,-1 1,0 0,0 0,0 1,0-1,0 0,0 1,0 0,0 0,-1 0,1 0,0 0,-1 1,1-1,-1 1,1 0,-1 0,1 0,-1 1,1-1,0 1,-1 0,1 0,0 0,-1 0,1 1,0-1,0 1,0 0,-4 5,0 0,1 1,-1-1,2 1,-1 1,1-1,1 1,-1 0,1 0,1 0,0 0,0 1,1-1,0 1,1 0,0 0,0-1,1 1,0 2,-4 19,1 1,1-1,2 1,2 0,0-1,2 1,1-1,2 0,1 0,2-1,0 0,2-1,1 0,2-1,1 0,0-2,20 24,-30-44,0-1,0 0,1 0,-1 0,1-1,0 0,0 0,1 0,-1-1,1-1,0 1,0-1,-1 0,2-1,16 2</inkml:trace>
  <inkml:trace contextRef="#ctx0" brushRef="#br0" timeOffset="10133.322">16652 397,'-24'30,"1"0,2 1,1 1,2 1,1 1,1 1,2 1,-11 74,25-106,-1-1,1 1,1-1,-1 1,0-1,1 1,0-1,0 1,0-1,0 0,0 1,1-1,-1 0,1 0,0 0,0 0,0 0,0 0,1-1,-1 1,1-1,-1 1,1-1,0 0,0 0,0-1,0 1,1 0,1 0,8 0,1 0,-1-1,0-1,1 0,-1-1,1 0,-1-1,0-1,0 0,0-1,0 0,-1-1,1 0,-1-1,0 0,-1-1,0 0,8-8,-6 7,0-2,-1 0,-1 0,0-1,0-1,-1 1,0-2,-1 1,-1-1,0-1,-1 0,0 0,-1 0,-1-1,0 1,-1-1,0-1,-1 1,-1 0,-1-1,0 1,-1-1,-1 0,0 1,-1-6,1 17,1 0,-1 0,0 0,0 0,0 0,-1 0,1 1,-1-1,0 0,0 1,0-1,-1 1,1 0,-1 0,0 0,0 0,0 0,0 0,0 1,-1-1,1 1,-1 0,1 0,-1 1,0-1,0 1,0-1,0 1,0 0,0 1,0-1,0 1,0 0,-3 0,-10 5</inkml:trace>
  <inkml:trace contextRef="#ctx0" brushRef="#br0" timeOffset="10504.35">17047 764,'66'-116,"-42"71,2 1,1 1,3 2,10-11,-40 53,0 0,0 0,0 0,0 0,0 0,0 0,0 0,1 0,-1 0,0 1,0-1,1 0,-1 0,1 0,-1 0,1 0,-1-1,1 1,0 0,-1 0,1 0,0 0,0-1,-1 1,1 0,0-1,0 1,0-1,0 1,0-1,0 1,0-1,0 1,0-1,0 0,0 0,0 0,1 0,-1 1,0-1,0-1,0 1,0 0,0 0,0 0,0 0,0-1,0 1,0-1,0 1,0-1,0 1,0-1,0 1,0-1,0 0,0 1,-1-1,1 0,0 0,-1 0,1 0,0 0,-1 0,1 0,-1 58,-1-46,0 0,0-1,1 1,0 0,0 0,2 0,-1-1,1 1,1-1,0 1,0-1,1 0,0 0,1 0,0-1,1 1,0-1,0-1,7 8,-9-14,-1 1,1-1,0 0,0 0,0 0,0-1,1 1,-1-1,0 0,1 0,-1-1,0 1,1-1,-1 0,1 0,-1 0,1-1,-1 0,0 0,1 0,-1 0,0-1,0 1,0-1,0 0,0 0,0-1,3-1,91-90,-7-57,-75 133</inkml:trace>
  <inkml:trace contextRef="#ctx0" brushRef="#br0" timeOffset="10987.313">18119 341,'-16'6,"-21"6,0 2,1 2,0 1,1 1,1 3,1 0,-19 18,47-35,0 1,0-1,1 1,-1 0,1 0,0 0,1 1,-1-1,1 1,1 0,-1 0,1 0,-1 0,2 0,-1 0,1 1,0-1,0 1,1-1,0 1,0-1,0 1,1-1,0 1,0-1,1 0,0 1,0-1,0 0,1 0,0 0,0-1,1 2,-2-5,0 1,1 0,0-1,0 1,-1-1,1 0,0 0,1 0,-1-1,0 1,0-1,1 1,-1-1,1 0,-1 0,1-1,0 1,-1-1,1 0,0 0,-1 0,1 0,-1-1,1 1,0-1,-1 0,1 0,-1 0,0-1,1 1,2-2,95-66,-63 37,123-88,-157 118,-1-1,0 1,1 0,0 0,-1 1,1-1,0 1,0 0,0 0,0 0,0 0,0 1,0 0,0 0,1 0,-1 0,0 0,0 1,0 0,0 0,0 0,0 0,-1 1,1-1,0 1,0 0,-1 0,0 0,1 1,-1-1,0 1,0 0,0 0,0 0,-1 0,1 1,-1-1,2 3,2 10,0-1,-2 1,1 0,-2 0,0 0,-1 0,-1 0,0 1,-1-1,-1 6,1-3,-5 97,-4 0,-11 31,-1 20,19-126,-2 1,-1 0,-3-1,-1 0,-2-1,-2 0,-2-1,-1 0,-2-1,-15 22,-35-4,66-55,0 0,-1 0,1 0,0 0,0-1,0 1,0-1,-1 1,1-1,0 0,0 0,-1 0,1 0,0 0,0-1,-1 1,1-1,0 1,0-1,0 0,0 0,0 0,0 0,0 0,0 0,0-1,0 1,0-1,1 1,-1-1,1 0,-1 1,1-1,0 0,0 0,-1 0,1-2,-3-8,0-1,1 0,1-1,0 1,1 0,0-1,1 1,1 0,0-1,0 1,2 0,0-1,12-50,4 2,2 0,3 2,10-16,-12 25,77-138,-68 140</inkml:trace>
  <inkml:trace contextRef="#ctx0" brushRef="#br0" timeOffset="14533.12">19643 397,'-7'-8,"-1"1,0-1,0 1,-1 1,0-1,0 2,-1-1,1 1,-1 1,0-1,0 2,-1-1,1 2,-1-1,0 1,1 1,-1 0,0 0,0 1,0 1,0 0,1 0,-1 1,-8 3,8-2,0 1,0 0,1 0,-1 1,1 1,1 0,-1 0,1 1,0 0,0 1,1 0,0 0,0 1,1 0,0 0,1 1,0-1,1 2,-1-1,2 0,0 1,0 0,1 0,0 0,1 0,0 1,1-1,0 1,1-1,1 9,0-14,1 0,-1 0,1 0,1 0,-1-1,1 1,0-1,1 1,-1-1,1 0,0 0,0-1,1 1,-1-1,1 0,0 0,0-1,0 1,1-1,-1 0,1-1,0 1,0-1,0 0,0 0,0-1,0 0,0 0,0 0,0-1,1 0,-1 0,0-1,0 0,1 0,2-1,18-4,0-2,0 0,-1-2,0-1,-1-1,0-1,-1-1,0-2,15-12,80-81,-119 108,0 1,0-1,0 0,0 1,0-1,1 1,-1-1,0 1,0-1,1 1,-1-1,0 1,1-1,-1 1,0-1,1 1,-1 0,1-1,-1 1,0-1,1 1,-1 0,1 0,-1-1,1 1,0 0,-1 0,1 0,-1-1,1 1,-1 0,1 0,0 0,-1 0,1 0,-1 0,1 0,-1 0,1 0,-1 1,1-1,0 0,-1 0,1 0,-1 1,1-1,-1 0,1 1,-1-1,1 0,-1 1,0-1,1 0,-1 1,1-1,-1 1,0-1,1 1,2 37,-4 1,-1-26,1 0,1 0,0 0,0 0,2 0,-1-1,2 1,-1 0,2-1,0 1,0-1,1 0,1 0,1 1,9 9,-3-4</inkml:trace>
  <inkml:trace contextRef="#ctx0" brushRef="#br0" timeOffset="15287.907">21083 228,'-15'-3,"0"2,-1-1,1 2,0 0,-1 1,1 1,0 0,0 1,0 0,0 1,1 1,-1 1,1 0,0 1,4-5,1 1,-1 1,1 0,0 0,1 1,-1 0,1 0,-1 1,2 0,-1 0,1 1,0 0,0 0,1 1,0 0,0 0,1 1,0-1,0 1,1 0,0 0,1 1,0-1,1 1,-1 0,2-1,0 1,0 0,0 0,1 0,1 0,0 2,4 2,1-1,1 0,0 0,1 0,0-1,1-1,0 1,0-1,2-1,-1 0,1 0,1-1,0-1,0 0,0 0,1-1,0-1,1 0,-1-1,11 3,-12-4,0-1,0-1,0 1,1-2,-1 0,1 0,-1-1,1-1,-1 0,0 0,1-1,-1-1,0 0,0-1,-1 0,1-1,-1 0,0-1,0 0,4-4,9-3</inkml:trace>
  <inkml:trace contextRef="#ctx0" brushRef="#br0" timeOffset="15973.409">21421 313,'-5'22,"-3"3,1 0,1 1,2 0,0 0,2 0,1 1,1-1,3 20,-2-42,0 0,0 0,0-1,0 1,0 0,1-1,0 1,0-1,0 0,0 1,0-1,1 0,-1 0,1-1,0 1,0 0,0-1,0 0,0 0,1 0,-1 0,1 0,-1-1,1 1,0-1,-1 0,1 0,0 0,0-1,0 1,0-1,0 0,-1 0,1-1,0 1,135-37,-121 28,0-1,-1-1,0-1,0 0,-1-1,-1-1,0-1,-1 0,0 0,-2-2,0 1,0-2,-2 1,0-2,-1 1,-1-1,1-7,-9 64,-1-32,-17 124,18-126,0 1,1-1,0 0,0 0,0 1,0-1,1 0,-1 0,1 0,0 0,0 0,0-1,1 1,0-1,-1 1,1-1,0 0,1 0,-1 0,0-1,1 1,-1-1,1 1,0-1,0-1,0 1,0 0,3 0,8-1,0 0,0-1,0-1,0 0,0-1,0-1,0 0,-1-1,0 0,1-1,-1-1,-1 0,1-1,-1-1,0 0,-1 0,0-1,0-1,-1 0,-1-1,1 0,6-11,100-121,-100 123,-1-1,-1 0,-1-1,-1-1,-1 0,-1-1,-1 0,3-12,-13 35,1 0,-1 0,1 0,-1 0,0 0,1 0,-1 0,0 0,0 0,0-1,0 1,0 0,0 0,0 0,0 0,0 0,0 0,-1-1,1 1,0 0,-1 0,1 0,-1 0,1 0,-1 0,0 0,1 0,-1 1,0-1,1 0,-1 0,0 0,0 1,0-1,0 1,0-1,0 0,0 1,0 0,0-1,0 1,0-1,0 1,0 0,-1 0,1 0,0 0,0 0,0 0,0 0,0 0,0 0,-1 0,1 1,0-1,-64 17,48-10,2 0,-1 1,1 1,0 0,1 1,0 0,1 2,0-1,0 2,1-1,1 2,0-1,1 2,-8 14,17-26,0 0,0 1,-1-1,2 0,-1 1,0-1,1 1,0-1,0 1,0-1,0 1,0-1,1 1,-1-1,1 1,0-1,0 1,0-1,1 0,-1 0,1 0,0 0,0 0,0 0,0 0,0 0,1-1,-1 1,1-1,0 0,-1 1,1-2,2 2,4 3,0-1,1 0,0 0,0-1,0-1,0 0,0 0,1-1,-1 0,8 0,180-3,-196 1,1 0,-1 0,1 0,-1 1,1-1,-1 1,0 0,1 0,-1 0,0 0,1 0,-1 0,0 0,0 1,0-1,0 1,0 0,0-1,-1 1,1 0,0 0,-1 0,1 0,-1 0,0 1,0-1,0 0,0 1,0-1,-1 0,1 1,-1-1,1 1,-1-1,0 1,0-1,0 1,0-1,0 1,-1 0,-28 100,19-78,1-2</inkml:trace>
  <inkml:trace contextRef="#ctx0" brushRef="#br0" timeOffset="16335.112">22832 171,'3'70,"3"-1,3 0,3 0,3-1,8 15,-19-66,18 49,-21-64,-1-1,1 0,0 0,-1 0,1 0,0 0,0 0,0 0,0 0,0 0,0 0,0 0,0-1,0 1,0 0,1-1,-1 1,0-1,0 1,1-1,-1 0,0 0,1 1,-1-1,0 0,1 0,-1 0,0 0,1 0,-1-1,0 1,0 0,1-1,-1 1,0-1,0 1,1-1,-1 0,0 1,0-1,0 0,0 0,0 0,0 1,1-2,8-9,1-1,-2 0,0-1,0 1,-1-2,0 1,-2-1,2-3,-5 11,117-267,-114 260,0 0,0 1,1 0,1 0,0 0,1 1,0 0,0 1,1 0,10-7,-6 7</inkml:trace>
  <inkml:trace contextRef="#ctx0" brushRef="#br0" timeOffset="16671.517">23340 397,'34'-5,"0"-1,-1-2,1-1,-2-2,0-1,0-2,-1-1,-1-1,0-2,1-2,-24 16,0 0,-1-1,0 0,0 0,0 0,0-1,-1 1,0-1,0-1,0 1,-1-1,0 0,0 0,-1 0,0 0,0-1,-1 1,0-1,0 1,-1-1,0 0,0 0,-1 0,0 0,0 0,-1 0,0 1,0-1,-1 0,0 0,0 1,-2-4,0 7,-1 0,1 1,-1 0,0 0,0 0,0 1,0 0,0 0,0 0,-1 0,1 1,-1 0,1 0,-1 0,1 1,-1 0,0 0,1 0,-1 1,1 0,-1 0,1 0,-1 1,1 0,0 0,0 0,0 1,0-1,0 1,0 0,1 1,0-1,-3 3,-9 7,1 0,1 1,0 0,1 1,1 1,0 0,1 0,1 2,0-1,1 1,1 0,1 1,1 0,0 0,2 0,0 1,1 0,1 0,0-1,2 1,0 0,2 0,2 11,-2-20,1 0,0 0,1 0,0-1,1 0,0 0,1 0,0-1,0 1,1-1,0-1,0 1,1-1,1-1,-1 1,1-2,0 1,1-1,-1 0,1-1,0 0,1-1,-1 0,1-1,0 0,0 0,0-1,7 0,105 4,-90-7</inkml:trace>
  <inkml:trace contextRef="#ctx0" brushRef="#br0" timeOffset="19617.778">0 1582,'10'-10,"0"-1,0 1,1 1,1 0,0 0,0 1,0 1,1 0,0 1,0 0,1 1,0 0,-1 1,2 1,-1 0,14-1,218 8,46 24,-49-16,-44 3,1-9,7-9,-11 1,782 2,-459 28,337-27,-330-31,-358 30,202-10,-84-7,172 15,-212 4,1133-2,-958-27,625 26,3300 1,-3912-28,708 28,-574-1,-77-27,148 28,-281-27,663 26,850 1,-1406-27,373 26,-365-28,103 29,-190-28,991 29,-1349-1,-4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1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63,'17'32,"14"81,-4 2,4 63,-11-54,6-1,9 17,-33-134,-1 0,0 0,0 0,1 0,-1 0,1 0,0 0,1 0,-1-1,1 1,1-1,-1 0,1 0,-1 0,1 0,1-1,-1 0,1 0,-1 0,1 0,0-1,1 1,-1-1,1-1,1 2,-2-6,0-1,0 1,0-1,0 0,-1 0,1 0,-1-1,0 1,0-1,0 0,-1 0,1-1,-1 1,0-1,0 0,-1 1,1-1,-1-1,0 1,0 0,-1 0,1-4,99-241,-23 70,-78 179,0 0,0 0,0 0,0 0,1-1,-1 1,0 0,0 0,1 0,-1 0,1 0,-1 0,1 0,-1 0,1 0,0 0,-1 0,1 0,0 0,0 0,0 1,0-1,0 0,0 1,0-1,0 0,0 1,0-1,0 1,0 0,0-1,0 1,0 0,1 0,-1-1,0 1,0 0,0 0,0 0,1 1,-1-1,0 0,0 0,0 1,0-1,0 0,0 1,0-1,0 1,0 0,0-1,0 1,0 0,34 133,-25-78,-8-43,1 11,0 0,1-1,2 1,0-1,1-1,2 1,0-1,1-1,2 1,0-2,1 0,1 0,0-1,2-1,10 9,-23-25,0 0,0 0,1 0,-1 0,1 0,0-1,-1 0,1 0,0 0,0 0,0 0,0-1,-1 0,1 0,0 0,0 0,0 0,0-1,0 0,0 0,0 0,-1 0,1 0,0-1,-1 0,1 0,-1 0,0 0,0 0,0-1,2 0,2-4,1-1,-1 0,0 0,-1 0,1-1,-2 0,1 0,-1 0,-1-1,0 1,1-6,74-232,44-249,-92 344,-29 141</inkml:trace>
  <inkml:trace contextRef="#ctx0" brushRef="#br0" timeOffset="430.964">1524 430,'19'0,"21"0,9 0,0 0,-4 0,-3 0,-5 0,-4 0,-3 0,-1 0,-6-4,-2-3,0 1,2 1,1 2,-3-4,-6-1</inkml:trace>
  <inkml:trace contextRef="#ctx0" brushRef="#br0" timeOffset="679.621">1580 656,'39'0,"22"0,5-5,-4-1,-7 0,-8 1,-8 1,-10 2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3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337 228,'-13'-43,"10"31,1 1,-1-1,-1 1,0 0,0 1,-1-1,-1 1,0 0,0 0,-1 0,0 1,0 0,-1 1,-1-1,-4-2,10 8,0 1,-1 0,1 0,-1 0,1 0,-1 1,0-1,0 1,0 0,0 0,0 0,0 1,0-1,0 1,0 0,0 0,0 1,0-1,0 1,0 0,0 0,1 0,-1 0,0 1,0 0,1 0,-1 0,1 0,0 0,-1 1,1-1,0 1,0 0,1 0,-1 0,1 0,-1 0,1 1,0-1,0 1,1-1,-1 2,-5 142,10-97,0-16,2 0,2-1,1 0,1 0,14 30,-11-27,131 325,-142-358,11 42,-1 1,-2 0,-2 0,-1 17,-8 164,1-217,0-1,-1 1,0-1,-1 0,0 1,0-1,-1-1,0 1,-1-1,0 1,0-1,-1-1,-3 6,6-10,-1 0,1 0,0 0,-1 0,1-1,-1 0,0 1,0-1,0 0,0-1,0 1,0-1,0 0,-1 0,1 0,-1 0,1-1,0 0,-1 0,1 0,-1 0,1-1,0 0,-1 0,1 0,0 0,0 0,0-1,0 0,-1 0,-7-4,1 0,0-1,0-1,0 1,1-2,0 1,0-1,1-1,1 0,-1 0,2-1,-1 1,1-2,1 1,-3-9,2-2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9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1 253,'40'-11,"1"2,0 2,0 2,0 1,1 3,0 1,-1 2,1 2,17 4,-59-8,31 4,-31-5,1 1,-1 0,1 0,-1 0,1 0,-1 0,0 0,1-1,-1 1,1 0,-1 0,0-1,1 1,-1 0,0 0,1-1,-1 1,0-1,1 1,-1 0,0-1,0 1,0 0,1-1,-1 1,0-1,0 1,0-1,0 1,0 0,0-1,0 1,0-1,0 1,0-1,0 1,0-1,0 1,0 0,0-1,0 1,0-1,-1 1,1-1,0 1,0 0,-1-1,1 1,0 0,0-1,-1 1,1 0,0-1,-1 1,1 0,0 0,-1-1,1 1,-1 0,-61-70,52 61,0 0,1-1,0 0,1-1,0 0,0 0,1-1,1 0,0 0,-1-4,2-5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2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0 224,'48'21,"-44"-21,248 8,-159-10,-93 2,0-1,-1 1,1-1,0 1,-1-1,1 1,0-1,0 0,-1 1,1-1,0 1,0-1,0 0,0 1,0-1,0 0,0 1,0-1,0 0,0 1,1-1,-1 1,0-1,0 0,1 1,-1-1,0 1,0-1,1 1,-1-1,1 1,-1-1,1 1,-1-1,0 1,1-1,0 1,-1 0,1-1,-1 1,1 0,-1 0,1-1,0 1,-1 0,1 0,-1 0,1 0,0 0,-1 0,1 0,0 0,-1 0,1 0,0 0,-1 0,1 0,-1 0,1 1,0-1,-1 0,1 0,-35-25,-74-73,64 13,40 64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0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87 425,'-5'4,"-6"3,-1 3,-4 2,7-3,3-6,9-5,3-6,-4-3,-7 2,-3 7,-4 3,3 2,5 0</inkml:trace>
  <inkml:trace contextRef="#ctx0" brushRef="#br0" timeOffset="631.672">510 481,'-21'12,"-1"2,2 0,0 1,1 1,0 1,1 0,1 2,1 0,-14 20,29-37,-1 0,0 0,1 0,-1 0,1 1,0-1,-1 0,1 1,0-1,1 1,-1-1,0 1,1-1,-1 1,1-1,0 1,0 0,0-1,0 1,0-1,1 1,-1 0,1-1,0 1,-1-1,1 1,0-1,1 0,-1 1,0-1,1 0,-1 0,1 0,0 0,-1 0,1 0,0 0,0-1,0 1,1-1,-1 1,0-1,0 0,1 0,-1 0,1 0,0 0,11 1,0 0,0-1,0 0,0-1,0-1,0 0,0-1,0-1,-1 0,1 0,-1-2,0 0,0 0,0-1,-1-1,0 0,0 0,-1-1,0-1,0 0,0-1,13-12,-1-1,-1 0,-1-2,-1-1,-1 0,8-17,-15 27,-1-1,-1 0,0 0,-1-1,-1 0,-1-1,0 0,-2 0,0 0,-1-1,-1 0,0 0,-2 0,-1 0,0 0,-1 0,-1 1,-1-1,-6-18,7 32,0 0,-1 1,0-1,0 1,-1 0,1 0,-1 0,0 0,-1 1,1-1,-1 1,0 0,0 1,0-1,0 1,-1 0,1 0,-1 0,0 1,0 0,0 0,0 1,0 0,0 0,0 0,0 0,-1 1,1 0,0 1,0-1,0 1,-1 1,1-1,0 1,0 0,1 0,-1 0,0 1,1 0,0 0,-1 1,1-1,0 1,1 0,-1 1,1-1,0 1,-2 3,-1 5,0 0,2 0,0 1,0 0,1 0,1 1,1-1,0 1,0-1,2 1,0 0,0-1,1 1,1 0,1-1,0 0,1 1,0-1,1-1,1 1,0 0,99 182,-22-55,-82-139,-1 0,1-1,0 1,0 0,0-1,0 1,0-1,0 1,1-1,-1 1,0-1,1 0,-1 0,1 0,0 0,-1 0,1 0,0 0,-1 0,1-1,0 1,0 0,0-1,-1 0,1 1,0-1,1 0,7-5</inkml:trace>
  <inkml:trace contextRef="#ctx0" brushRef="#br0" timeOffset="1286.312">1019 650,'27'-12,"-1"-1,-1-1,0-2,-1 0,0-1,-2-1,0-2,-1 0,-1-1,-1-1,0-1,-2 0,13-26,18-92,-44 118,6-87,-10 107,-1 0,1 0,-1 0,0 0,0 0,0 0,0 1,0-1,0 0,-1 1,0-1,1 1,-1-1,0 1,0 0,0 0,0 0,-1 0,1 0,-1 0,1 1,-1-1,1 1,-1-1,0 1,0 0,0 0,1 1,-1-1,0 0,0 1,0 0,0 0,0 0,-3 0,0 0,0 1,0 0,1 0,-1 1,1-1,-1 1,1 0,-1 1,1 0,0-1,0 2,0-1,1 0,-1 1,1 0,0 0,0 0,0 1,0-1,1 1,-3 4,-2 4,0 0,1 0,1 0,0 1,1 0,0 0,1 0,-1 9,5-7,0-1,2 1,0 0,0-1,2 1,0-1,0 0,2 0,0 0,0-1,1 0,3 3,111 187,-120-203,-1 0,0 1,1-1,-1 0,1 1,-1-1,1 0,0 0,-1 0,1 1,0-1,0 0,0 0,0 0,0 0,0 0,0-1,0 1,0 0,0 0,1-1,-1 1,0-1,1 1,-1-1,0 1,1-1,-1 0,0 0,1 0,-1 0,0 0,1 0,-1 0,1 0,-1 0,0-1,1 1,-1 0,0-1,0 1,1-1,-1 0,0 1,0-1,0 0,0 0,0 0,1 1,-2-1,1 0,0-1,0 1,0 0,0 0,-1 0,1-1,7-16,-2-1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2,'1'-1,"0"1,-1 0,1 0,0 0,0-1,0 1,0 0,-1 0,1 0,0 1,0-1,0 0,0 0,0 0,-1 0,1 1,0-1,0 0,-1 1,1-1,0 1,0-1,-1 1,1-1,0 1,-1 0,1-1,-1 1,1 0,-1-1,1 1,-1 0,1 0,-1-1,0 1,1 0,-1 0,0 0,0-1,0 1,0 0,1 0,-1 0,0 0,0 0,-1-1,1 1,4 51,-4-46,-1 281,-29-60,37-207,8-48,-9 16,4-8,-2 3</inkml:trace>
  <inkml:trace contextRef="#ctx0" brushRef="#br0" timeOffset="333.167">57 30,'10'-4,"12"-3,8 1,3 1,1 1,-1 2,0 1,-2 0,-6 6,-2 2,-1-1,1 0,2-2,1-2,0-1,-3 0</inkml:trace>
  <inkml:trace contextRef="#ctx0" brushRef="#br0" timeOffset="4447.494">0 313,'10'0,"8"0,5 0,4 0,2 0,1 0,1 0,-2 0,1 0,-1 0,0 0,-1 0,0 0,1 0,-1 0,-10 0,-7-5,-6-1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6:19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593 116,'-1'-1,"0"-1,-1 1,1 0,-1 0,0 0,1 0,-1 1,0-1,1 0,-1 1,0-1,0 1,0 0,1-1,-1 1,0 0,0 0,0 0,0 0,1 1,-1-1,0 0,0 1,0-1,1 1,-1 0,0-1,1 1,-1 0,1 0,-1 0,1 0,-1 1,1-1,0 0,-1 1,1-1,0 0,0 1,0 0,0-1,0 1,0-1,1 1,-1 0,1 0,-1-1,1 1,-1 1,-15 95,33 204,-6-192,-6-62,0 27,4-1,2 0,18 55,-29-126,0-1,0 0,0 1,0-1,0 0,1 0,-1 1,1-1,-1 0,1 0,0 0,0 1,0-1,0 0,0 0,0 0,1-1,-1 1,1 0,-1 0,1-1,0 1,0-1,-1 0,1 1,0-1,0 0,0 0,1 0,-1 0,0-1,0 1,0 0,1-1,-1 0,0 1,0-1,1 0,-1 0,0 0,1-1,-1 1,0 0,0-1,1 0,-1 1,0-1,6-7,-1 1,0-1,-1 0,0-1,0 1,-1-1,0-1,0 1,-1-1,2-6,1 0,79-141,-85 155,0 0,0 0,1 0,-1 0,0 0,1 1,-1-1,1 0,-1 1,1-1,0 1,-1-1,1 1,0 0,0 0,0 0,0 0,0 0,0 0,1 1,-1-1,0 1,0-1,0 1,1 0,-1 0,0 0,0 0,1 0,-1 1,0-1,0 1,0-1,1 1,-1 0,0 0,0 0,0 0,0 0,0 0,-1 0,1 1,0-1,0 1,-1 0,1-1,-1 1,1 0,20 98,-18-60,-1-15,-2-12,0 0,0 0,1-1,1 1,0-1,1 1,0-1,1 0,0 0,1-1,1 0,0 0,0 0,3 2,-5-12,0 1,0-1,0 0,0 0,1-1,-1 1,0-1,1 0,-1-1,0 1,0-1,1 0,-1 0,0-1,0 0,0 0,0 0,-1 0,1-1,0 1,-1-1,0 0,0-1,0 1,0-1,0 0,-1 0,1 0,-1 0,2-5,24-27,-2-1,-1-1,-2-1,-2-1,0-4,1-1,-2 0,-2-2,-2 0,-2-1,-2 0,-3-1,-1-1,0-34,-9-241,4 299,1 11</inkml:trace>
  <inkml:trace contextRef="#ctx0" brushRef="#br0" timeOffset="499.744">1751 651,'-13'19,"1"1,1 0,1 0,1 1,1 0,1 1,0 0,2 0,1 0,0 1,2-1,0 1,2 9,0-29,0-1,1 1,-1 0,1 0,-1-1,1 1,0 0,0-1,0 1,0-1,1 1,-1-1,1 1,-1-1,1 0,0 0,0 0,0 0,0 0,0 0,0 0,1-1,-1 1,0-1,1 0,-1 0,1 0,0 0,-1 0,1 0,0-1,0 1,-1-1,1 0,0 0,0 0,0 0,-1 0,1-1,0 1,0-1,-1 0,1 1,0-1,-1-1,3 0,19-9,-1 0,0-2,-1-1,-1-1,0 0,-1-2,0 0,-2-1,0-1,-1-1,-1 0,0-2,0-4,-6 11,-1-1,0 0,-2-1,0 1,-1-2,0 1,1-12,-5 23,-1-1,0 1,0-1,-1 0,0 1,0-1,0 0,-1 1,0-1,0 0,-1 1,0 0,0-1,-1 1,1 0,-1 0,0 0,-1 0,0 1,0 0,0-1,-1 0,2 4,0 0,0-1,0 1,0 0,0 1,0-1,-1 0,1 1,-1 0,1 0,-1 0,1 0,-1 1,0-1,1 1,-1 0,0 0,1 0,-1 1,1-1,-1 1,0 0,1 0,-1 0,1 0,0 1,-1-1,1 1,0 0,0 0,0 0,0 0,-2 3,-86 91,72-69</inkml:trace>
  <inkml:trace contextRef="#ctx0" brushRef="#br0" timeOffset="815.742">2202 934,'-5'0,"3"-15,3-9,5-5,1-3,5-5,1-2,2 2,4 1,-2 3,2 2,-4 2,2 0,2 1,3 0,-2 0,0 5,-4 7</inkml:trace>
  <inkml:trace contextRef="#ctx0" brushRef="#br0" timeOffset="1164.149">2738 87,'-21'67,"3"0,3 1,3 1,3 0,1 52,-12 222,16-281,4-45,-1-1,0 1,-1-1,-1 1,-1-1,0 0,-5 12,4-23,2-6</inkml:trace>
  <inkml:trace contextRef="#ctx0" brushRef="#br0" timeOffset="1467.748">2992 397,'-280'245,"278"-243,-1 0,0 0,1 0,-1 1,1-1,0 0,-1 1,1 0,0-1,1 1,-1 0,1 0,-1 0,1 0,0 0,0 1,0-1,0 0,1 0,-1 1,1-1,0 0,0 1,0-1,0 0,1 1,-1-1,1 0,0 0,0 1,0-1,0 0,1 0,-1 0,1 0,0-1,0 1,0 0,2 2,185 96,-177-90,0 1,-1 0,0 1,-1 0,0 0,-1 1,-1 0,0 1,-1 0,5 15,-3-9</inkml:trace>
  <inkml:trace contextRef="#ctx0" brushRef="#br0" timeOffset="2169.052">3303 680,'14'5,"10"1,5 0,3-1,1-2,-1-1,-1 0,-1-2,0 0,-1 0,-1 0,0-1,-4 1</inkml:trace>
  <inkml:trace contextRef="#ctx0" brushRef="#br0" timeOffset="2678.732">4601 144,'-115'30,"2"6,-32 19,133-52,-1 2,1 0,0 0,0 1,0 1,1 0,0 0,0 1,1 1,0 0,1 0,0 1,-5 6,14-15,-1 0,0 0,0 0,1 0,-1 1,1-1,-1 0,1 0,-1 1,1-1,0 0,0 1,0-1,-1 0,1 1,0-1,1 0,-1 1,0-1,0 1,1-1,-1 0,0 0,1 1,0-1,-1 0,1 0,0 0,-1 1,1-1,0 0,0 0,0 0,0 0,0-1,0 1,0 0,0 0,0-1,1 1,-1 0,1 0,63 13,-45-12,159 18,-178-21,1 1,0 0,0 0,-1 0,1 0,0 0,-1 1,1-1,0 0,-1 1,1 0,0-1,-1 1,1 0,-1 0,1-1,-1 1,0 0,1 1,-1-1,0 0,1 0,-1 0,0 1,0-1,0 1,-1-1,1 1,0-1,0 1,-1-1,1 1,-1 0,1-1,-1 1,0 0,0-1,1 1,-1 0,0 0,-1-1,1 1,0 0,0-1,-1 1,1 0,-1-1,0 1,1-1,-1 1,0-1,0 1,-1 1,-13 19,-2 0,-1 0,-1-2,0 0,-16 11,-8 10,-2 2,23-24,0 1,2 1,0 1,2 0,0 2,-8 16,24-37,1-1,-1 0,1 1,0-1,0 1,0 0,0-1,0 1,0 0,1 0,-1 0,1-1,0 1,0 0,0 0,0 0,1 0,-1 0,1-1,-1 1,1 0,0-1,0 1,0 0,1-1,-1 1,1-1,-1 1,1-1,0 0,0 0,0 0,0 0,0 0,0 0,1-1,-1 1,0-1,1 1,-1-1,1 0,1 0,15 3,0-1,1-1,-1-1,1 0,-1-2,1 0,-1-1,1-1,-1-1,0-1,0 0,-1-2,0 0,0-1,3-2,17-5,-14 7</inkml:trace>
  <inkml:trace contextRef="#ctx0" brushRef="#br0" timeOffset="3136.553">4515 1047,'180'-258,"-72"114,-88 124,-11 42,-12 61,6 60,-3-139,1 0,-1 0,1-1,0 1,0 0,1-1,-1 1,1-1,0 0,0 1,0-1,0 0,0 0,1 0,-1-1,1 1,0 0,0-1,0 0,0 0,0 0,0 0,1 0,-1-1,1 1,-1-1,1 0,0 0,-1 0,1-1,0 1,0-1,-1 0,1 0,0 0,0 0,-1-1,1 0,0 1,-1-1,1-1,0 1,-1 0,0-1,1 0,10-6,-1-1,0-1,-1 0,0-1,0 0,-1-1,0 0,-1 0,-1-2,0 1,-1-1,0 0,-1 0,-1-1,0 0,-1 0,2-9,-3 0</inkml:trace>
  <inkml:trace contextRef="#ctx0" brushRef="#br0" timeOffset="3767.052">5278 849,'177'-47,"-168"44,0-2,0 1,0-1,0 0,-1-1,0 0,0 0,-1-1,0 0,0-1,0 1,-1-1,0 0,-1-1,1 1,3-10,-8 16,0 0,0 0,0 0,0 0,0 0,0-1,0 1,-1 0,1 0,-1-1,0 1,0 0,1-1,-2 1,1 0,0-1,0 1,-1 0,1 0,-1-1,0 1,1 0,-1 0,0 0,0 0,-1 0,1 0,0 0,-1 0,1 0,-1 1,1-1,-1 0,0 1,0 0,0-1,0 1,0 0,0 0,0 0,0 0,0 0,-1 1,1-1,0 1,0-1,-1 1,1 0,0 0,-1 0,-12 4,1 1,0 1,1 0,-1 1,1 0,1 1,-1 0,1 1,1 1,0 0,0 0,1 1,0 1,1-1,0 1,1 1,0 0,1 0,-2 6,6-16,0 0,0 0,0 0,1 1,-1-1,1 1,0 0,0 0,0 0,0 0,1 0,-1 0,1 0,0 0,1 1,-1-1,1 0,-1 1,1-1,1 0,-1 1,1-1,-1 0,1 1,0-1,1 0,-1 0,1 0,0 0,0 0,0 0,0-1,1 1,-1-1,1 1,0-1,0 0,0 0,1 0,-1-1,1 1,1 0,4 0,1 0,-1-1,1 0,0 0,0-1,0-1,0 1,0-2,0 1,0-2,0 1,-1-1,1 0,0-1,-1-1,6-2,142-83,-123 67,-17 10,0 0,0-1,-2 0,1-1,-2-1,0-1,-1 0,0 0,-1-1,-1-1,-1 0,-1 0,0-1,1-5,-9 21,0 0,0 0,0 0,0 0,-1 0,1-1,-1 1,0 0,1 0,-1 0,-1-1,1 1,0 0,-1 0,0 0,0 0,0 0,0 0,0 0,-1 0,1 0,-1 0,1 1,-1-1,0 1,0-1,-1 1,1 0,0-1,-1 1,1 1,-1-1,0 0,0 0,1 1,-1 0,0 0,0 0,0 0,-1 0,1 0,0 1,0-1,0 1,0 0,-1 0,-4 2,0 0,0 0,1 1,-1 0,1 0,0 1,0 0,0 0,1 1,-1 0,1 0,0 0,0 1,1 0,0 0,0 0,0 1,1 0,0 0,0 0,1 0,0 1,-3 7,6-13,-1 1,1 0,0 0,0-1,0 1,0 0,0 0,1 0,-1-1,1 1,-1 0,1 0,0-1,0 1,1-1,-1 1,0-1,1 1,0-1,-1 0,1 0,0 0,0 0,0 0,0 0,0-1,1 1,-1 0,1-1,-1 0,1 0,-1 0,1 0,0 0,-1 0,3 0,104 14,-85-15,79 8,-101-7,0-1,1 1,-1 0,0 0,0 0,1 0,-1 0,0 0,0 1,0-1,0 1,-1-1,1 1,0 0,-1 0,1 0,-1 0,1 0,-1 0,0 0,0 0,0 0,0 1,-1-1,1 0,0 1,-1-1,0 0,1 1,-1-1,0 1,0-1,-1 0,1 1,0-1,-1 1,1-1,-1 1,-3 9,-1 0,0 0,0 0,-1 0,-1-1,0 0,0 0,-1-1,-1 0,-2 2,-29 40,27-32</inkml:trace>
  <inkml:trace contextRef="#ctx0" brushRef="#br0" timeOffset="4247.773">6294 708,'-4'2,"-19"11,0 0,1 2,0 1,1 1,1 0,1 2,0 0,2 1,-8 11,24-30,0 0,0 0,0 1,0-1,0 0,0 0,0 1,0-1,0 1,1-1,-1 1,1-1,-1 1,1-1,-1 1,1-1,0 1,0-1,0 1,0 0,0-1,0 1,0-1,1 1,-1 0,0-1,1 1,-1-1,1 1,0-1,-1 0,1 1,0-1,0 1,0-1,0 0,0 0,0 0,0 0,1 0,-1 0,0 0,1 0,-1 0,0 0,1-1,-1 1,1-1,-1 1,1-1,0 1,-1-1,1 0,-1 0,1 0,0 0,-1 0,1 0,-1 0,2-1,6-2,0 0,0-1,0 0,0-1,-1 0,1-1,-1 1,-1-1,1-1,-1 0,4-4,14-11,133-116,-157 138,0-1,0 1,-1-1,1 1,0-1,0 1,0 0,0-1,0 1,0 0,0 0,0 0,0-1,0 1,0 0,0 1,0-1,0 0,0 0,0 0,0 1,0-1,0 0,0 1,0-1,0 1,0-1,0 1,0-1,0 1,-1 0,1-1,0 1,-1 0,1 0,0-1,-1 1,1 0,-1 0,1 0,-1 0,1 0,-1 0,0 0,0 0,1 0,-1 0,0 0,0 0,0 0,4 60,-4-54,-4 429,4-405,-2 0,-1 0,-1 0,-2 0,-1-1,-1 0,-2 0,-1-1,-1 0,-3 1,-92 90,98-112,0 0,0-1,0 0,-1-1,0 0,-1-1,1 0,-1 0,0-1,0 0,-1-1,1 0,-9 0,17-3,1 0,0 0,-1 0,1 0,-1-1,1 1,0-1,-1 1,1-1,0 0,0 0,-1 0,1 0,0 0,0 0,0-1,0 1,1-1,-1 0,0 1,1-1,-1 0,1 0,-1 0,1 0,0 0,0 0,0 0,0-1,0 1,0 0,1-1,-1 1,1 0,0-1,-1 1,1-1,0 1,1-1,9-100,35-25,-30 94</inkml:trace>
  <inkml:trace contextRef="#ctx0" brushRef="#br0" timeOffset="4799.847">6746 708,'-4'8,"-7"11,1 0,1 0,1 1,1 0,0 1,2 0,0 0,0 14,5-34,-1 1,1 0,0-1,0 1,0 0,0 0,0-1,0 1,1 0,-1 0,1-1,-1 1,1 0,-1-1,1 1,0-1,0 1,0-1,0 1,0-1,0 0,0 1,1-1,-1 0,0 0,1 0,-1 0,1 0,-1 0,1 0,-1 0,1-1,0 1,-1-1,1 1,0-1,-1 0,1 1,0-1,0 0,0 0,68-29,95-154,-165 181,1 1,-1-1,1 1,0 0,0-1,0 1,0 0,0 0,0-1,0 1,0 0,1 0,-1 0,0 0,1 1,-1-1,0 0,1 0,-1 1,1-1,-1 1,1-1,0 1,-1 0,1 0,-1 0,1 0,0 0,-1 0,1 0,-1 0,1 0,-1 1,1-1,0 1,-1-1,1 1,-1 0,0-1,1 1,-1 0,0 0,1 0,-1 0,0 0,0 0,0 1,0-1,0 0,0 0,0 1,0 0,15 34,-2 1,-1 0,-2 1,4 28,6 16,-9-41,-1 1,-3 0,-1 0,-2 0,-2 1,-2-1,-1 1,-3 0,-1-1,-7 24,7-46,-1 0,-1 0,-1-1,-1 1,0-2,-2 1,0-1,-1-1,0 0,-2 0,0-1,-1-1,0 0,-1-1,-1-1,0 0,-1-1,0-1,-1 0,0-1,-1-1,0-1,-1-1,15-5,0 0,-1-1,1 1,0-1,-1-1,1 1,0-1,-1 0,1 0,0 0,-1-1,1 0,0 0,-1 0,1-1,0 0,0 0,0 0,0 0,1-1,-1 0,1 0,-1 0,1-1,0 1,0-1,1 0,-1 0,1 0,0-1,0 1,0-1,-1-3,1-3,0 1,1-1,0 0,1 0,0 0,1 0,0 0,1 0,0 0,1 0,0 0,1 0,0 1,0-1,1 1,1 0,2-4,9-16,2 0,1 1,1 1,23-23,225-228,-232 244,-6 9</inkml:trace>
  <inkml:trace contextRef="#ctx0" brushRef="#br0" timeOffset="5634.576">7959 370,'97'-3,"1"-4,-1-4,-1-5,0-3,8-8,-73 19,0-2,-1-2,-1 0,1-2,-2-1,25-18,-49 30,-3 2,-1 0,1 0,-1 0,1-1,0 1,-1 0,1 0,0 1,0-1,0 0,0 0,0 0,0 0,0 1,0-1,0 1,0-1,0 1,0-1,0 1,1-1,-1 1,0 0,0 0,1 0,-1-1,0 1,0 0,1 1,-1-1,0 0,0 0,0 0,1 1,-1-1,0 1,0-1,0 1,0-1,0 1,0 0,0-1,0 1,0 0,0 0,0 0,0 0,0 0,-1 0,1 0,0 0,-1 0,1 0,-1 0,1 1,1 29,0 0,-2 1,-2-1,-1 0,-1 0,-1 0,-7 19,4-11,-129 614,129-622,-1 0,-1 0,-2-1,-1 0,-1-1,-11 15,19-34,-1 0,0 0,-1-1,0 0,0 0,-1-1,0 0,0 0,-1-1,0 0,-1-1,1 0,-1-1,0 0,0-1,-1 0,0-1,-10 2,16-3,0 0,0-1,1 0,-1 0,0-1,0 0,0 0,0 0,0-1,1 0,-1 0,0 0,0-1,1 1,-1-1,1-1,0 1,-1-1,1 0,0 0,1-1,-1 1,1-1,-1 0,1 0,0-1,1 1,-1-1,1 0,0 0,0 0,0 0,1-1,-1 1,1-2,0-14,1 0,1 0,1-1,1 2,1-1,0 0,2 0,0 1,1 0,2 0,0 1,1 0,0 0,2 1,0 0,1 1,1 0,1 1,0 1,1 0,17-16,2 2,0 2,2 1,1 1,2 2,0 2,41-16,50-11,-97 40</inkml:trace>
  <inkml:trace contextRef="#ctx0" brushRef="#br0" timeOffset="5920.875">9257 595,'-31'24,"1"1,1 1,1 2,2 1,1 1,1 1,2 1,-9 17,28-46,1 0,-1 1,1-1,0 0,0 1,0 0,1-1,-1 1,1 0,0 0,0-1,0 1,1 0,-1 0,1 0,0 0,0 0,0 0,1 0,-1 0,1 0,0 0,0 0,0-1,1 1,0 0,-1-1,1 1,0-1,1 1,-1-1,0 0,1 0,0 0,0 0,0-1,0 1,0-1,0 0,1 0,-1 0,1 0,2 1,8-2,1 1,-1-2,1 0,-1-1,1 0,-1-1,1 0,-1-2,0 1,0-2,-1 0,1 0,-1-2,0 1,-1-2,1 1,-2-2,1 0,-1 0,0-1,-1 0,0-1,-1 0,0-1,5-9,-9 14,0 1,0-1,-1 0,0 0,-1 0,0-1,0 1,0-1,-1 0,0 0,-1 0,0 0,0 0,0 0,-1 0,-1 0,1 0,-1 0,0 0,-1 0,0 0,0 1,-1-1,0 1,0-1,-1 1,0 0,0 0,-1 0,-2-2,-33-30,19 26</inkml:trace>
  <inkml:trace contextRef="#ctx0" brushRef="#br0" timeOffset="6152.208">9568 990,'0'-38,"10"-27,2-8,5 4,4 9,3 15,-2 10,0 11,0 5,2 5,2 1,1 2,0 3,-3 4</inkml:trace>
  <inkml:trace contextRef="#ctx0" brushRef="#br0" timeOffset="7103.864">10611 1131,'28'-63,"2"1,3 2,2 1,16-17,-31 47,2 1,0 0,2 2,1 1,1 1,13-9,-39 32,1 0,0 0,-1 0,1-1,0 1,-1 0,1 0,0 0,0 0,0 1,0-1,0 0,0 0,0 1,0-1,0 0,1 1,-1-1,0 1,0-1,0 1,1 0,-1 0,0-1,1 1,-1 0,0 0,0 0,1 0,-1 1,0-1,1 0,-1 0,0 1,0-1,1 1,-1-1,0 1,0-1,0 1,0 0,0 0,0 0,0-1,0 1,0 0,0 0,0 0,-1 0,1 0,0 1,-1-1,1 0,-1 0,1 0,-1 1,1-1,-22 99,17-90,0 0,1 0,1 0,-1 1,2-1,-1 1,2 0,-1-1,1 1,1 0,0 1,0-10,-1 1,1-1,-1 0,1 0,0-1,0 1,0 0,0 0,0 0,0 0,1-1,-1 1,0-1,1 1,-1-1,1 1,0-1,-1 0,1 0,0 0,0 0,0 0,0 0,0 0,0-1,0 1,0-1,0 1,0-1,0 0,0 0,0 0,0 0,1 0,-1 0,2-1,78-26,-70 22,22-12,-2-1,0-1,-1-2,22-19,4-3,-56 42,-1 0,1-1,0 1,-1 0,1 0,0 0,0 0,0 1,0-1,0 0,0 0,0 0,0 1,0-1,0 1,1-1,-1 1,0-1,0 1,1 0,-1-1,0 1,0 0,1 0,-1 0,0 0,0 0,1 0,-1 0,0 1,0-1,1 0,-1 1,0-1,0 1,0-1,1 1,-1 0,0-1,0 1,0 0,0 0,0 0,-1 0,1 0,0 0,0 0,0 0,-1 0,1 0,-1 0,1 0,-1 1,1-1,-1 0,1 1,-22 119,20-118,-1 2,0 0,1 1,-1-1,1 0,0 1,0-1,1 1,-1-1,1 1,0-1,1 1,0-1,0 1,0-1,0 1,1-1,0 0,0 0,0 0,0 0,1 0,0 0,0-1,1 1,-1-1,1 0,0 0,0 0,0-1,0 1,2 0,19 2,-1-3</inkml:trace>
  <inkml:trace contextRef="#ctx0" brushRef="#br0" timeOffset="7364.258">11938 651,'-33'39,"1"2,2 0,1 2,-17 37,14 22,32-99,-1 0,1 1,0-1,0 0,0 0,1 0,-1 0,1 0,-1 0,1 0,0 0,0 0,1 0,-1 0,0 0,1 0,0-1,0 1,0-1,0 1,0-1,0 0,0 0,1 0,-1 0,1 0,0-1,-1 1,1-1,0 1,3 0,6 1,2-1,-1-1,0 0,0 0,0-1,1-1,-1 0,0-1,0-1,0 1,-1-2,1 0,-1-1,11-5,-11 4,0-1,0-1,-1 0,0 0,-1-1,0-1,0 1,-1-2,0 1,-1-1,0-1,0 1,-2-1,1 0,-2-1,1 0,-2 0,0 0,0 0,-1-1,-1 1,0-1,-1 0,-1 1,0-1,-1 0,0 0,-1 1,-1-2,-3-11</inkml:trace>
  <inkml:trace contextRef="#ctx0" brushRef="#br0" timeOffset="7684.043">12559 59,'-37'76,"3"0,3 3,4 0,4 2,0 11,17-64,1 0,1 1,1 0,2-1,1 1,1 0,1 0,3 9,30 186,-34-222,-1 0,1-1,0 1,0 0,-1 0,0 0,1 0,-1 0,0 0,0 0,0 0,0 0,0 0,0 0,0-1,-1 1,1 0,-1 0,0 0,1 0,-1 0,0-1,0 1,0 0,0-1,0 1,-1 0,-9 2</inkml:trace>
  <inkml:trace contextRef="#ctx0" brushRef="#br0" timeOffset="7931.796">12079 624,'43'9,"34"4,13-1,1-2,-10-3,-10-8,-11-3,-12-1,-9 0,-6 1,-4 1,-7-3,-3-1,1 0,-3 2</inkml:trace>
  <inkml:trace contextRef="#ctx0" brushRef="#br0" timeOffset="8182.656">13067 708,'-10'38,"-3"18,6-1,4-14,2-15</inkml:trace>
  <inkml:trace contextRef="#ctx0" brushRef="#br0" timeOffset="8351.039">13067 313</inkml:trace>
  <inkml:trace contextRef="#ctx0" brushRef="#br0" timeOffset="8600.91">13406 595,'-9'13,"1"0,0 1,1 0,0 1,1-1,1 1,0 1,1-1,1 1,0-1,1 1,1 0,0 0,2 15,0-28,-1-1,1 0,-1 1,1-1,0 1,0-1,0 0,1 0,-1 0,0 0,1 0,-1 0,1 0,0 0,0 0,0-1,0 1,0-1,0 1,0-1,0 0,0 0,1 0,-1 0,0 0,1 0,-1-1,1 1,-1-1,1 0,-1 0,1 0,-1 0,1 0,-1 0,1-1,-1 1,1-1,-1 0,0 1,1-1,-1-1,95-50,-88 46,-1 1,1-1,-1 0,-1-1,1 0,-1 0,0-1,-1 0,0 0,0 0,-1-1,0 0,0 0,-1 0,0 0,-1-1,0 0,0 1,-1-1,0 0,-1 0,0-1,-1 1,0 6,-1 0,0 1,1-1,-1 1,-1-1,1 1,0-1,-1 1,0 0,1 0,-1-1,-1 1,1 1,0-1,-1 0,1 1,-1-1,0 1,0 0,0-1,0 2,0-1,0 0,-1 1,1-1,-1 1,1 0,-1 0,1 0,-1 1,0-1,1 1,-1 0,0 0,1 0,-1 0,1 1,-1-1,0 1,1 0,-1 0,1 1,-1-1,-2 2,-18 8,2 0</inkml:trace>
  <inkml:trace contextRef="#ctx0" brushRef="#br0" timeOffset="8901.364">13773 849,'171'-232,"-136"205,-34 26,0 1,0 0,0 0,0 0,-1 0,1 0,0 0,0 0,0 0,0 0,-1 1,1-1,0 0,0 0,0 1,-1-1,1 1,0-1,-1 1,1-1,0 1,-1-1,1 1,0-1,-1 1,1 0,-1-1,1 1,-1 0,1 0,-1-1,0 1,1 0,-1 0,0 0,0-1,0 1,0 0,1 0,-1 0,0 0,0-1,0 1,-1 0,1 1,2 48,-3-45,0 0,1 0,-1-1,1 1,0 0,0 0,1-1,-1 1,1 0,0 0,0-1,1 1,0-1,-1 1,1-1,1 0,-1 0,1 0,-1 0,1 0,0 0,1-1,-1 1,1-1,-1 0,1 0,4 2,-2-2,0-1,1 0,-1 0,1-1,0 0,-1 0,1 0,0-1,-1 0,1 0,0-1,0 1,-1-2,1 1,-1-1,1 0,-1 0,0-1,1 1,-1-1,-1-1,1 1,0-1,-1 0,1-2,13-10,-1 0,0-2,-2 0,0-1,-1-1,2-5,1 2,-2 4</inkml:trace>
  <inkml:trace contextRef="#ctx0" brushRef="#br0" timeOffset="9839.242">15579 538,'-62'23,"1"2,2 2,-57 36,111-61,0 1,0 0,1 1,-1-1,0 1,1-1,0 1,0 1,0-1,1 0,-1 1,1 0,0 0,0 0,1 0,-1 0,1 1,-1 3,4-6,0-1,1 0,-1 1,1-1,-1 0,1 0,0 0,-1 0,1 0,0 0,0 0,1-1,-1 1,0-1,0 0,1 0,-1 1,1-1,-1-1,1 1,-1 0,1-1,0 1,-1-1,1 0,0 0,-1 0,1 0,0 0,-1 0,1-1,-1 0,1 1,-1-1,2-1,34-5,-1-2,0-2,-1-1,0-2,30-16,-32 14,126-60,-160 77,0-1,0 1,0-1,0 1,-1 0,1-1,0 1,0 0,1-1,-1 1,0-1,0 1,0 0,0-1,0 1,1-1,-1 1,0-1,0 1,1 0,-1-1,1 1,-1-1,0 1,1-1,-1 0,1 1,-1-1,1 1,-1-1,1 0,-1 0,1 1,-1-1,1 0,0 0,-1 1,1-1,-1 0,1 0,0 0,-1 0,1 0,0 0,-1 0,1 0,-1 0,1 0,0-1,-1 1,1 0,-1 0,1 0,0-1,-1 1,1 0,-1-1,1 1,-1 0,1-1,-1 1,0-1,1 1,-1-1,1 1,-1-1,0 1,1-1,-25 45,17-33,-49 92,55-101,0 1,0-1,1 1,-1 0,1-1,-1 1,1 0,0-1,0 1,0 0,0 0,0-1,1 1,-1 0,1-1,0 1,0 0,0-1,0 1,0-1,0 0,1 1,-1-1,1 0,-1 0,1 0,0 0,0 0,0 0,0 0,1-1,-1 1,0-1,1 1,-1-1,1 0,-1 0,3 0,7 0,1-1,-1 0,0-1,1 0,-1-1,0 0,0-1,0-1,0 0,-1 0,1-1,-1 0,-1-1,1-1,-1 0,0 0,0-1,-1 0,7-7,26-18,-10 10,0-1,-2-2,-1-1,-1-1,-1-2,-1 0,-2-2,10-19,-19 25,-3-1,0 0,-1 0,-2-2,-1 1,-1-1,-1 0,-2 0,0-26,-4 45,-1 1,0-1,-1 1,0-1,-1 1,0 0,0 0,-1 0,-1 0,1 0,-1 1,-4-6,7 11,0 1,0-1,0 0,-1 1,1-1,-1 1,1-1,-1 1,0 0,0 0,0 1,0-1,0 0,0 1,0 0,0 0,-1 0,1 0,0 0,-1 1,1-1,-1 1,1 0,-1 0,1 0,-1 1,1-1,0 1,-1 0,1 0,0 0,-1 0,1 1,0-1,0 1,0 0,-4 5,0 0,1 1,-1-1,2 1,-1 1,1-1,1 1,-1 0,1 0,1 0,0 0,0 1,1-1,0 1,1 0,0 0,0-1,1 1,0 2,-4 19,1 1,1-1,2 1,2 0,0-1,2 1,1-1,2 0,1 0,2-1,0 0,2-1,1 0,2-1,1 0,0-2,20 24,-30-44,0-1,0 0,1 0,-1 0,1-1,0 0,0 0,1 0,-1-1,1-1,0 1,0-1,-1 0,2-1,16 2</inkml:trace>
  <inkml:trace contextRef="#ctx0" brushRef="#br0" timeOffset="10133.322">16652 397,'-24'30,"1"0,2 1,1 1,2 1,1 1,1 1,2 1,-11 74,25-106,-1-1,1 1,1-1,-1 1,0-1,1 1,0-1,0 1,0-1,0 0,0 1,1-1,-1 0,1 0,0 0,0 0,0 0,0 0,1-1,-1 1,1-1,-1 1,1-1,0 0,0 0,0-1,0 1,1 0,1 0,8 0,1 0,-1-1,0-1,1 0,-1-1,1 0,-1-1,0-1,0 0,0-1,0 0,-1-1,1 0,-1-1,0 0,-1-1,0 0,8-8,-6 7,0-2,-1 0,-1 0,0-1,0-1,-1 1,0-2,-1 1,-1-1,0-1,-1 0,0 0,-1 0,-1-1,0 1,-1-1,0-1,-1 1,-1 0,-1-1,0 1,-1-1,-1 0,0 1,-1-6,1 17,1 0,-1 0,0 0,0 0,0 0,-1 0,1 1,-1-1,0 0,0 1,0-1,-1 1,1 0,-1 0,0 0,0 0,0 0,0 0,0 1,-1-1,1 1,-1 0,1 0,-1 1,0-1,0 1,0-1,0 1,0 0,0 1,0-1,0 1,0 0,-3 0,-10 5</inkml:trace>
  <inkml:trace contextRef="#ctx0" brushRef="#br0" timeOffset="10504.35">17047 764,'66'-116,"-42"71,2 1,1 1,3 2,10-11,-40 53,0 0,0 0,0 0,0 0,0 0,0 0,0 0,1 0,-1 0,0 1,0-1,1 0,-1 0,1 0,-1 0,1 0,-1-1,1 1,0 0,-1 0,1 0,0 0,0-1,-1 1,1 0,0-1,0 1,0-1,0 1,0-1,0 1,0-1,0 1,0-1,0 0,0 0,0 0,1 0,-1 1,0-1,0-1,0 1,0 0,0 0,0 0,0 0,0-1,0 1,0-1,0 1,0-1,0 1,0-1,0 1,0-1,0 0,0 1,-1-1,1 0,0 0,-1 0,1 0,0 0,-1 0,1 0,-1 58,-1-46,0 0,0-1,1 1,0 0,0 0,2 0,-1-1,1 1,1-1,0 1,0-1,1 0,0 0,1 0,0-1,1 1,0-1,0-1,7 8,-9-14,-1 1,1-1,0 0,0 0,0 0,0-1,1 1,-1-1,0 0,1 0,-1-1,0 1,1-1,-1 0,1 0,-1 0,1-1,-1 0,0 0,1 0,-1 0,0-1,0 1,0-1,0 0,0 0,0-1,3-1,91-90,-7-57,-75 133</inkml:trace>
  <inkml:trace contextRef="#ctx0" brushRef="#br0" timeOffset="10987.313">18119 341,'-16'6,"-21"6,0 2,1 2,0 1,1 1,1 3,1 0,-19 18,47-35,0 1,0-1,1 1,-1 0,1 0,0 0,1 1,-1-1,1 1,1 0,-1 0,1 0,-1 0,2 0,-1 0,1 1,0-1,0 1,1-1,0 1,0-1,0 1,1-1,0 1,0-1,1 0,0 1,0-1,0 0,1 0,0 0,0-1,1 2,-2-5,0 1,1 0,0-1,0 1,-1-1,1 0,0 0,1 0,-1-1,0 1,0-1,1 1,-1-1,1 0,-1 0,1-1,0 1,-1-1,1 0,0 0,-1 0,1 0,-1-1,1 1,0-1,-1 0,1 0,-1 0,0-1,1 1,2-2,95-66,-63 37,123-88,-157 118,-1-1,0 1,1 0,0 0,-1 1,1-1,0 1,0 0,0 0,0 0,0 0,0 1,0 0,0 0,1 0,-1 0,0 0,0 1,0 0,0 0,0 0,0 0,-1 1,1-1,0 1,0 0,-1 0,0 0,1 1,-1-1,0 1,0 0,0 0,0 0,-1 0,1 1,-1-1,2 3,2 10,0-1,-2 1,1 0,-2 0,0 0,-1 0,-1 0,0 1,-1-1,-1 6,1-3,-5 97,-4 0,-11 31,-1 20,19-126,-2 1,-1 0,-3-1,-1 0,-2-1,-2 0,-2-1,-1 0,-2-1,-15 22,-35-4,66-55,0 0,-1 0,1 0,0 0,0-1,0 1,0-1,-1 1,1-1,0 0,0 0,-1 0,1 0,0 0,0-1,-1 1,1-1,0 1,0-1,0 0,0 0,0 0,0 0,0 0,0 0,0-1,0 1,0-1,1 1,-1-1,1 0,-1 1,1-1,0 0,0 0,-1 0,1-2,-3-8,0-1,1 0,1-1,0 1,1 0,0-1,1 1,1 0,0-1,0 1,2 0,0-1,12-50,4 2,2 0,3 2,10-16,-12 25,77-138,-68 140</inkml:trace>
  <inkml:trace contextRef="#ctx0" brushRef="#br0" timeOffset="14533.12">19643 397,'-7'-8,"-1"1,0-1,0 1,-1 1,0-1,0 2,-1-1,1 1,-1 1,0-1,0 2,-1-1,1 2,-1-1,0 1,1 1,-1 0,0 0,0 1,0 1,0 0,1 0,-1 1,-8 3,8-2,0 1,0 0,1 0,-1 1,1 1,1 0,-1 0,1 1,0 0,0 1,1 0,0 0,0 1,1 0,0 0,1 1,0-1,1 2,-1-1,2 0,0 1,0 0,1 0,0 0,1 0,0 1,1-1,0 1,1-1,1 9,0-14,1 0,-1 0,1 0,1 0,-1-1,1 1,0-1,1 1,-1-1,1 0,0 0,0-1,1 1,-1-1,1 0,0 0,0-1,0 1,1-1,-1 0,1-1,0 1,0-1,0 0,0 0,0-1,0 0,0 0,0 0,0-1,1 0,-1 0,0-1,0 0,1 0,2-1,18-4,0-2,0 0,-1-2,0-1,-1-1,0-1,-1-1,0-2,15-12,80-81,-119 108,0 1,0-1,0 0,0 1,0-1,1 1,-1-1,0 1,0-1,1 1,-1-1,0 1,1-1,-1 1,0-1,1 1,-1 0,1-1,-1 1,0-1,1 1,-1 0,1 0,-1-1,1 1,0 0,-1 0,1 0,-1-1,1 1,-1 0,1 0,0 0,-1 0,1 0,-1 0,1 0,-1 0,1 0,-1 1,1-1,0 0,-1 0,1 0,-1 1,1-1,-1 0,1 1,-1-1,1 0,-1 1,0-1,1 0,-1 1,1-1,-1 1,0-1,1 1,2 37,-4 1,-1-26,1 0,1 0,0 0,0 0,2 0,-1-1,2 1,-1 0,2-1,0 1,0-1,1 0,1 0,1 1,9 9,-3-4</inkml:trace>
  <inkml:trace contextRef="#ctx0" brushRef="#br0" timeOffset="15287.907">21083 228,'-15'-3,"0"2,-1-1,1 2,0 0,-1 1,1 1,0 0,0 1,0 0,0 1,1 1,-1 1,1 0,0 1,4-5,1 1,-1 1,1 0,0 0,1 1,-1 0,1 0,-1 1,2 0,-1 0,1 1,0 0,0 0,1 1,0 0,0 0,1 1,0-1,0 1,1 0,0 0,1 1,0-1,1 1,-1 0,2-1,0 1,0 0,0 0,1 0,1 0,0 2,4 2,1-1,1 0,0 0,1 0,0-1,1-1,0 1,0-1,2-1,-1 0,1 0,1-1,0-1,0 0,0 0,1-1,0-1,1 0,-1-1,11 3,-12-4,0-1,0-1,0 1,1-2,-1 0,1 0,-1-1,1-1,-1 0,0 0,1-1,-1-1,0 0,0-1,-1 0,1-1,-1 0,0-1,0 0,4-4,9-3</inkml:trace>
  <inkml:trace contextRef="#ctx0" brushRef="#br0" timeOffset="15973.409">21421 313,'-5'22,"-3"3,1 0,1 1,2 0,0 0,2 0,1 1,1-1,3 20,-2-42,0 0,0 0,0-1,0 1,0 0,1-1,0 1,0-1,0 0,0 1,0-1,1 0,-1 0,1-1,0 1,0 0,0-1,0 0,0 0,1 0,-1 0,1 0,-1-1,1 1,0-1,-1 0,1 0,0 0,0-1,0 1,0-1,0 0,-1 0,1-1,0 1,135-37,-121 28,0-1,-1-1,0-1,0 0,-1-1,-1-1,0-1,-1 0,0 0,-2-2,0 1,0-2,-2 1,0-2,-1 1,-1-1,1-7,-9 64,-1-32,-17 124,18-126,0 1,1-1,0 0,0 0,0 1,0-1,1 0,-1 0,1 0,0 0,0 0,0-1,1 1,0-1,-1 1,1-1,0 0,1 0,-1 0,0-1,1 1,-1-1,1 1,0-1,0-1,0 1,0 0,3 0,8-1,0 0,0-1,0-1,0 0,0-1,0-1,0 0,-1-1,0 0,1-1,-1-1,-1 0,1-1,-1-1,0 0,-1 0,0-1,0-1,-1 0,-1-1,1 0,6-11,100-121,-100 123,-1-1,-1 0,-1-1,-1-1,-1 0,-1-1,-1 0,3-12,-13 35,1 0,-1 0,1 0,-1 0,0 0,1 0,-1 0,0 0,0 0,0-1,0 1,0 0,0 0,0 0,0 0,0 0,0 0,-1-1,1 1,0 0,-1 0,1 0,-1 0,1 0,-1 0,0 0,1 0,-1 1,0-1,1 0,-1 0,0 0,0 1,0-1,0 1,0-1,0 0,0 1,0 0,0-1,0 1,0-1,0 1,0 0,-1 0,1 0,0 0,0 0,0 0,0 0,0 0,0 0,-1 0,1 1,0-1,-64 17,48-10,2 0,-1 1,1 1,0 0,1 1,0 0,1 2,0-1,0 2,1-1,1 2,0-1,1 2,-8 14,17-26,0 0,0 1,-1-1,2 0,-1 1,0-1,1 1,0-1,0 1,0-1,0 1,0-1,1 1,-1-1,1 1,0-1,0 1,0-1,1 0,-1 0,1 0,0 0,0 0,0 0,0 0,0 0,1-1,-1 1,1-1,0 0,-1 1,1-2,2 2,4 3,0-1,1 0,0 0,0-1,0-1,0 0,0 0,1-1,-1 0,8 0,180-3,-196 1,1 0,-1 0,1 0,-1 1,1-1,-1 1,0 0,1 0,-1 0,0 0,1 0,-1 0,0 0,0 1,0-1,0 1,0 0,0-1,-1 1,1 0,0 0,-1 0,1 0,-1 0,0 1,0-1,0 0,0 1,0-1,-1 0,1 1,-1-1,1 1,-1-1,0 1,0-1,0 1,0-1,0 1,-1 0,-28 100,19-78,1-2</inkml:trace>
  <inkml:trace contextRef="#ctx0" brushRef="#br0" timeOffset="16335.112">22832 171,'3'70,"3"-1,3 0,3 0,3-1,8 15,-19-66,18 49,-21-64,-1-1,1 0,0 0,-1 0,1 0,0 0,0 0,0 0,0 0,0 0,0 0,0 0,0-1,0 1,0 0,1-1,-1 1,0-1,0 1,1-1,-1 0,0 0,1 1,-1-1,0 0,1 0,-1 0,0 0,1 0,-1-1,0 1,0 0,1-1,-1 1,0-1,0 1,1-1,-1 0,0 1,0-1,0 0,0 0,0 0,0 1,1-2,8-9,1-1,-2 0,0-1,0 1,-1-2,0 1,-2-1,2-3,-5 11,117-267,-114 260,0 0,0 1,1 0,1 0,0 0,1 1,0 0,0 1,1 0,10-7,-6 7</inkml:trace>
  <inkml:trace contextRef="#ctx0" brushRef="#br0" timeOffset="16671.517">23340 397,'34'-5,"0"-1,-1-2,1-1,-2-2,0-1,0-2,-1-1,-1-1,0-2,1-2,-24 16,0 0,-1-1,0 0,0 0,0 0,0-1,-1 1,0-1,0-1,0 1,-1-1,0 0,0 0,-1 0,0 0,0-1,-1 1,0-1,0 1,-1-1,0 0,0 0,-1 0,0 0,0 0,-1 0,0 1,0-1,-1 0,0 0,0 1,-2-4,0 7,-1 0,1 1,-1 0,0 0,0 0,0 1,0 0,0 0,0 0,-1 0,1 1,-1 0,1 0,-1 0,1 1,-1 0,0 0,1 0,-1 1,1 0,-1 0,1 0,-1 1,1 0,0 0,0 0,0 1,0-1,0 1,0 0,1 1,0-1,-3 3,-9 7,1 0,1 1,0 0,1 1,1 1,0 0,1 0,1 2,0-1,1 1,1 0,1 1,1 0,0 0,2 0,0 1,1 0,1 0,0-1,2 1,0 0,2 0,2 11,-2-20,1 0,0 0,1 0,0-1,1 0,0 0,1 0,0-1,0 1,1-1,0-1,0 1,1-1,1-1,-1 1,1-2,0 1,1-1,-1 0,1-1,0 0,1-1,-1 0,1-1,0 0,0 0,0-1,7 0,105 4,-90-7</inkml:trace>
  <inkml:trace contextRef="#ctx0" brushRef="#br0" timeOffset="19617.778">0 1582,'10'-10,"0"-1,0 1,1 1,1 0,0 0,0 1,0 1,1 0,0 1,0 0,1 1,0 0,-1 1,2 1,-1 0,14-1,218 8,46 24,-49-16,-44 3,1-9,7-9,-11 1,782 2,-459 28,337-27,-330-31,-358 30,202-10,-84-7,172 15,-212 4,1133-2,-958-27,625 26,3300 1,-3912-28,708 28,-574-1,-77-27,148 28,-281-27,663 26,850 1,-1406-27,373 26,-365-28,103 29,-190-28,991 29,-1349-1,-4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1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63,'17'32,"14"81,-4 2,4 63,-11-54,6-1,9 17,-33-134,-1 0,0 0,0 0,1 0,-1 0,1 0,0 0,1 0,-1-1,1 1,1-1,-1 0,1 0,-1 0,1 0,1-1,-1 0,1 0,-1 0,1 0,0-1,1 1,-1-1,1-1,1 2,-2-6,0-1,0 1,0-1,0 0,-1 0,1 0,-1-1,0 1,0-1,0 0,-1 0,1-1,-1 1,0-1,0 0,-1 1,1-1,-1-1,0 1,0 0,-1 0,1-4,99-241,-23 70,-78 179,0 0,0 0,0 0,0 0,1-1,-1 1,0 0,0 0,1 0,-1 0,1 0,-1 0,1 0,-1 0,1 0,0 0,-1 0,1 0,0 0,0 0,0 1,0-1,0 0,0 1,0-1,0 0,0 1,0-1,0 1,0 0,0-1,0 1,0 0,1 0,-1-1,0 1,0 0,0 0,0 0,1 1,-1-1,0 0,0 0,0 1,0-1,0 0,0 1,0-1,0 1,0 0,0-1,0 1,0 0,34 133,-25-78,-8-43,1 11,0 0,1-1,2 1,0-1,1-1,2 1,0-1,1-1,2 1,0-2,1 0,1 0,0-1,2-1,10 9,-23-25,0 0,0 0,1 0,-1 0,1 0,0-1,-1 0,1 0,0 0,0 0,0 0,0-1,-1 0,1 0,0 0,0 0,0 0,0-1,0 0,0 0,0 0,-1 0,1 0,0-1,-1 0,1 0,-1 0,0 0,0 0,0-1,2 0,2-4,1-1,-1 0,0 0,-1 0,1-1,-2 0,1 0,-1 0,-1-1,0 1,1-6,74-232,44-249,-92 344,-29 141</inkml:trace>
  <inkml:trace contextRef="#ctx0" brushRef="#br0" timeOffset="430.964">1524 430,'19'0,"21"0,9 0,0 0,-4 0,-3 0,-5 0,-4 0,-3 0,-1 0,-6-4,-2-3,0 1,2 1,1 2,-3-4,-6-1</inkml:trace>
  <inkml:trace contextRef="#ctx0" brushRef="#br0" timeOffset="679.621">1580 656,'39'0,"22"0,5-5,-4-1,-7 0,-8 1,-8 1,-10 2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3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337 228,'-13'-43,"10"31,1 1,-1-1,-1 1,0 0,0 1,-1-1,-1 1,0 0,0 0,-1 0,0 1,0 0,-1 1,-1-1,-4-2,10 8,0 1,-1 0,1 0,-1 0,1 0,-1 1,0-1,0 1,0 0,0 0,0 0,0 1,0-1,0 1,0 0,0 0,0 1,0-1,0 1,0 0,0 0,1 0,-1 0,0 1,0 0,1 0,-1 0,1 0,0 0,-1 1,1-1,0 1,0 0,1 0,-1 0,1 0,-1 0,1 1,0-1,0 1,1-1,-1 2,-5 142,10-97,0-16,2 0,2-1,1 0,1 0,14 30,-11-27,131 325,-142-358,11 42,-1 1,-2 0,-2 0,-1 17,-8 164,1-217,0-1,-1 1,0-1,-1 0,0 1,0-1,-1-1,0 1,-1-1,0 1,0-1,-1-1,-3 6,6-10,-1 0,1 0,0 0,-1 0,1-1,-1 0,0 1,0-1,0 0,0-1,0 1,0-1,0 0,-1 0,1 0,-1 0,1-1,0 0,-1 0,1 0,-1 0,1-1,0 0,-1 0,1 0,0 0,0 0,0-1,0 0,-1 0,-7-4,1 0,0-1,0-1,0 1,1-2,0 1,0-1,1-1,1 0,-1 0,2-1,-1 1,1-2,1 1,-3-9,2-2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4.2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492 340,'-14'-2,"1"1,-1 0,0 2,0-1,0 2,1 0,-1 0,0 1,-5 3,1-2,-21 6,1 1,0 2,1 1,1 2,1 2,0 1,-30 22,66-41,0 0,0 1,0-1,0 0,-1 0,1 1,0-1,0 0,0 1,-1-1,1 1,0-1,0 1,-1-1,1 1,-1-1,1 1,0 0,-1-1,1 1,-1 0,0 0,1-1,-1 1,1 0,-1 0,0 0,0 0,0-1,1 1,-1 0,0 0,0 0,0 0,0 0,0-1,-1 1,1 0,0 0,0 0,0 0,-1 0,1-1,0 1,-1 0,1 0,-1-1,1 1,-1 0,1-1,-1 1,0 0,1-1,-1 1,0-1,1 1,-1-1,0 1,0-1,1 0,-1 1,0-1,0 0,0 0,0 1,1-1,-2 0,228 0,-189-1,-25-1,1 1,-1 0,0 1,0 1,1 0,-1 0,0 1,0 1,0 0,0 1,-1 0,8 3,-18-5,1 0,0-1,0 1,-1 0,1 0,-1 0,0 0,1 0,-1 0,0 0,0 0,0 0,-1 1,1-1,0 0,-1 1,0-1,1 0,-1 1,0-1,0 1,0-1,-1 0,1 1,0-1,-1 0,0 1,0-1,1 0,-1 0,0 1,-1-1,1 0,0 0,-1 0,0 0,-57 73,58-74,-284 263,268-246,-53 68,69-83,0-1,-1 1,1-1,0 1,1-1,-1 1,0 0,1 0,-1-1,1 1,0 0,0 0,0-1,0 1,1 0,-1 0,1-1,-1 1,1 0,0-1,0 1,0-1,1 1,-1-1,0 1,1-1,0 0,-1 0,1 0,0 0,0 0,0 0,1 0,-1-1,0 1,1-1,8 5,1-2,0 1,0-2,0 1,0-2,0 0,1 0,-1-1,1 0,-1-1,1-1,-1 0,1-1,-1 0,0-1,1 0,-1-1,-1 0,1-1,-1 0,0-1,0 0,0-1,-1 0,0-1,3-3,65-52,-60 44</inkml:trace>
  <inkml:trace contextRef="#ctx0" brushRef="#br0" timeOffset="282.017">294 0,'20'66,"-3"0,-3 0,-3 2,-2-1,-3 9,-1 21,-4 1,-5 0,-4 11,-25 268,31-359,-2 1,1 0,1 0,1 0,0 1,2-1,0 1,1-1,1 0,0 0,2 0,0 0,1-1,8 16,-1-17,0-5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9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1 253,'40'-11,"1"2,0 2,0 2,0 1,1 3,0 1,-1 2,1 2,17 4,-59-8,31 4,-31-5,1 1,-1 0,1 0,-1 0,1 0,-1 0,0 0,1-1,-1 1,1 0,-1 0,0-1,1 1,-1 0,0 0,1-1,-1 1,0-1,1 1,-1 0,0-1,0 1,0 0,1-1,-1 1,0-1,0 1,0-1,0 1,0 0,0-1,0 1,0-1,0 1,0-1,0 1,0-1,0 1,0 0,0-1,0 1,0-1,-1 1,1-1,0 1,0 0,-1-1,1 1,0 0,0-1,-1 1,1 0,0-1,-1 1,1 0,0 0,-1-1,1 1,-1 0,-61-70,52 61,0 0,1-1,0 0,1-1,0 0,0 0,1-1,1 0,0 0,-1-4,2-5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2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0 224,'48'21,"-44"-21,248 8,-159-10,-93 2,0-1,-1 1,1-1,0 1,-1-1,1 1,0-1,0 0,-1 1,1-1,0 1,0-1,0 0,0 1,0-1,0 0,0 1,0-1,0 0,0 1,1-1,-1 1,0-1,0 0,1 1,-1-1,0 1,0-1,1 1,-1-1,1 1,-1-1,1 1,-1-1,0 1,1-1,0 1,-1 0,1-1,-1 1,1 0,-1 0,1-1,0 1,-1 0,1 0,-1 0,1 0,0 0,-1 0,1 0,0 0,-1 0,1 0,0 0,-1 0,1 0,-1 0,1 1,0-1,-1 0,1 0,-35-25,-74-73,64 13,40 64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0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87 425,'-5'4,"-6"3,-1 3,-4 2,7-3,3-6,9-5,3-6,-4-3,-7 2,-3 7,-4 3,3 2,5 0</inkml:trace>
  <inkml:trace contextRef="#ctx0" brushRef="#br0" timeOffset="631.672">510 481,'-21'12,"-1"2,2 0,0 1,1 1,0 1,1 0,1 2,1 0,-14 20,29-37,-1 0,0 0,1 0,-1 0,1 1,0-1,-1 0,1 1,0-1,1 1,-1-1,0 1,1-1,-1 1,1-1,0 1,0 0,0-1,0 1,0-1,1 1,-1 0,1-1,0 1,-1-1,1 1,0-1,1 0,-1 1,0-1,1 0,-1 0,1 0,0 0,-1 0,1 0,0 0,0-1,0 1,1-1,-1 1,0-1,0 0,1 0,-1 0,1 0,0 0,11 1,0 0,0-1,0 0,0-1,0-1,0 0,0-1,0-1,-1 0,1 0,-1-2,0 0,0 0,0-1,-1-1,0 0,0 0,-1-1,0-1,0 0,0-1,13-12,-1-1,-1 0,-1-2,-1-1,-1 0,8-17,-15 27,-1-1,-1 0,0 0,-1-1,-1 0,-1-1,0 0,-2 0,0 0,-1-1,-1 0,0 0,-2 0,-1 0,0 0,-1 0,-1 1,-1-1,-6-18,7 32,0 0,-1 1,0-1,0 1,-1 0,1 0,-1 0,0 0,-1 1,1-1,-1 1,0 0,0 1,0-1,0 1,-1 0,1 0,-1 0,0 1,0 0,0 0,0 1,0 0,0 0,0 0,0 0,-1 1,1 0,0 1,0-1,0 1,-1 1,1-1,0 1,0 0,1 0,-1 0,0 1,1 0,0 0,-1 1,1-1,0 1,1 0,-1 1,1-1,0 1,-2 3,-1 5,0 0,2 0,0 1,0 0,1 0,1 1,1-1,0 1,0-1,2 1,0 0,0-1,1 1,1 0,1-1,0 0,1 1,0-1,1-1,1 1,0 0,99 182,-22-55,-82-139,-1 0,1-1,0 1,0 0,0-1,0 1,0-1,0 1,1-1,-1 1,0-1,1 0,-1 0,1 0,0 0,-1 0,1 0,0 0,-1 0,1-1,0 1,0 0,0-1,-1 0,1 1,0-1,1 0,7-5</inkml:trace>
  <inkml:trace contextRef="#ctx0" brushRef="#br0" timeOffset="1286.312">1019 650,'27'-12,"-1"-1,-1-1,0-2,-1 0,0-1,-2-1,0-2,-1 0,-1-1,-1-1,0-1,-2 0,13-26,18-92,-44 118,6-87,-10 107,-1 0,1 0,-1 0,0 0,0 0,0 0,0 1,0-1,0 0,-1 1,0-1,1 1,-1-1,0 1,0 0,0 0,0 0,-1 0,1 0,-1 0,1 1,-1-1,1 1,-1-1,0 1,0 0,0 0,1 1,-1-1,0 0,0 1,0 0,0 0,0 0,-3 0,0 0,0 1,0 0,1 0,-1 1,1-1,-1 1,1 0,-1 1,1 0,0-1,0 2,0-1,1 0,-1 1,1 0,0 0,0 0,0 1,0-1,1 1,-3 4,-2 4,0 0,1 0,1 0,0 1,1 0,0 0,1 0,-1 9,5-7,0-1,2 1,0 0,0-1,2 1,0-1,0 0,2 0,0 0,0-1,1 0,3 3,111 187,-120-203,-1 0,0 1,1-1,-1 0,1 1,-1-1,1 0,0 0,-1 0,1 1,0-1,0 0,0 0,0 0,0 0,0 0,0-1,0 1,0 0,0 0,1-1,-1 1,0-1,1 1,-1-1,0 1,1-1,-1 0,0 0,1 0,-1 0,0 0,1 0,-1 0,1 0,-1 0,0-1,1 1,-1 0,0-1,0 1,1-1,-1 0,0 1,0-1,0 0,0 0,0 0,1 1,-2-1,1 0,0-1,0 1,0 0,0 0,-1 0,1-1,7-16,-2-1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2,'1'-1,"0"1,-1 0,1 0,0 0,0-1,0 1,0 0,-1 0,1 0,0 1,0-1,0 0,0 0,0 0,-1 0,1 1,0-1,0 0,-1 1,1-1,0 1,0-1,-1 1,1-1,0 1,-1 0,1-1,-1 1,1 0,-1-1,1 1,-1 0,1 0,-1-1,0 1,1 0,-1 0,0 0,0-1,0 1,0 0,1 0,-1 0,0 0,0 0,-1-1,1 1,4 51,-4-46,-1 281,-29-60,37-207,8-48,-9 16,4-8,-2 3</inkml:trace>
  <inkml:trace contextRef="#ctx0" brushRef="#br0" timeOffset="333.167">57 30,'10'-4,"12"-3,8 1,3 1,1 1,-1 2,0 1,-2 0,-6 6,-2 2,-1-1,1 0,2-2,1-2,0-1,-3 0</inkml:trace>
  <inkml:trace contextRef="#ctx0" brushRef="#br0" timeOffset="4447.494">0 313,'10'0,"8"0,5 0,4 0,2 0,1 0,1 0,-2 0,1 0,-1 0,0 0,-1 0,0 0,1 0,-1 0,-10 0,-7-5,-6-1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39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1,'499'0,"-487"0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0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1,'29'5,"18"1,7 0,-1-6,-5-3,-6-1,-5 1,-4 0,-8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1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438 232,'1'-10,"0"0,0 0,-1 0,-1 0,0 1,0-1,-1 0,0 0,0 1,-1-1,-1 1,1 0,-2 0,1 0,-1 0,0 1,-1 0,0 0,0 1,-1-1,0 1,-3-2,2 5,1 1,-1 0,0 0,0 0,0 1,0 0,-1 1,1 0,0 0,-1 1,1 0,0 0,-1 1,1 0,0 1,-1 0,1 0,0 0,-2 2,7-2,0 0,0 0,-1 0,2 0,-1 1,0-1,0 1,1 0,0-1,-1 1,1 0,0 1,0-1,1 0,-1 0,1 1,-1-1,1 1,0 0,1-1,-1 1,0-1,1 1,0 0,0 0,0-1,1 1,-1 0,1 2,32 107,-30-106,30 83,-3 1,-4 2,-4 0,5 67,3 116,-19-152,-6-97,-2 0,-1 0,-1 0,-1 0,-2 1,-2 8,0-9,1-6,0 1,-2-1,0 0,-1 0,-2 0,0-1,-1 0,0-1,-11 15,17-30,0-1,0 0,0 0,0 0,-1 0,1 0,-1-1,1 1,-1-1,0 0,0 0,0-1,-1 1,1-1,0 0,0 0,-1 0,1-1,-1 1,1-1,0 0,-1 0,1-1,-1 1,1-1,0 0,-1 0,1-1,0 1,-1-1,-7-3,-1-1,1 0,0-1,1 0,0-1,0 0,0-1,1 0,-2-3,-38-58,48 53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5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243 373,'-29'19,"1"1,2 1,0 1,1 1,1 1,1 2,-17 24,37-47,1 0,0 0,0 0,0 0,1 0,-1 0,1 1,-1-1,1 1,0-1,1 1,-1-1,0 1,1-1,0 1,0 0,0-1,0 1,1 0,-1-1,1 1,0-1,0 1,0-1,1 1,-1-1,1 0,0 0,0 0,0 0,0 0,0 0,1 0,-1-1,1 1,0-1,0 0,0 1,3 0,2 0,1-1,0-1,0 0,0 0,0-1,0 0,0 0,0-1,0 0,0 0,0-1,-1-1,1 1,-1-1,1-1,-1 0,0 0,0 0,-1-1,1 0,-1-1,0 0,-1 0,1 0,-1-1,0 0,-1 0,0 0,0-1,0 1,-1-1,0-1,-1 1,1-4,-2 9,-1-1,-1 0,1 0,-1 1,1-1,-1 0,0 0,0 0,-1 0,1 1,-1-1,0 0,0 0,0 1,0-1,-1 0,1 1,-1-1,0 1,0 0,0 0,-1 0,1 0,-1 0,1 0,-1 1,0-1,0 1,-1 0,1-1,0 2,-1-1,1 0,-1 1,1-1,-1 1,0 0,1 0,-1 1,0-1,-3 1,-136 6,118 0</inkml:trace>
  <inkml:trace contextRef="#ctx0" brushRef="#br0" timeOffset="518.798">639 373,'-103'33,"37"7,65-39,0-1,0 1,-1 0,1 0,0 0,0 0,1 0,-1 0,0 0,0 0,0 0,1 1,-1-1,0 0,1 0,-1 1,1-1,0 0,-1 1,1-1,0 0,0 1,0-1,0 1,0-1,0 0,0 1,1-1,-1 0,0 1,1-1,-1 0,1 1,-1-1,1 0,0 0,-1 0,1 1,0-1,0 0,0 0,0 0,0 0,0-1,0 1,0 0,1 0,-1-1,0 1,0 0,1-1,80 29,-75-28,0 0,1 0,-1 1,0 0,0 0,-1 1,1 0,0 0,-1 0,0 1,1 0,-2 0,1 1,0-1,-1 1,0 1,0-1,0 1,0 0,-4-3,-1 0,1-1,-1 1,1-1,-1 1,0 0,0-1,0 1,0 0,-1-1,1 1,-1 0,1-1,-1 1,0-1,0 1,0-1,-1 0,1 1,0-1,-1 0,1 0,-1 0,0 0,0 0,0 0,0 0,-2 1,-64 41,60-40,1-1,-1 1,1-2,-1 1,0-1,0-1,0 1,0-1,0-1,-1 1,1-1,0-1,-3 0,-8-16,18 5</inkml:trace>
  <inkml:trace contextRef="#ctx0" brushRef="#br0" timeOffset="1053.831">949 457,'-12'16,"1"1,0 0,1 0,1 1,1 0,0 0,2 1,0 0,-3 19,8-36,1 0,0 0,-1 0,1 0,0 0,0 0,0 0,0 0,1 0,-1 0,0 0,1 0,-1 0,1 0,0-1,0 1,0 0,0 0,0-1,0 1,0-1,0 1,1-1,-1 1,1-1,-1 0,1 1,-1-1,1 0,0 0,-1 0,1 0,0-1,0 1,0 0,0-1,0 1,0-1,0 0,0 0,0 0,0 0,0 0,0 0,1 0,86-34,-75 23,-1-1,-1 0,0-1,0 0,-1-1,-1 0,0-1,-1 0,-1-1,-1 0,0 0,0-1,-2 1,0-1,2-16,2-10,-5 34,-1-1,-1 0,0 0,-1 0,1 0,-2 0,0 0,0 0,0 0,-1 0,-1-2,1 11,1-1,-1 1,1 0,-1-1,1 1,-1 0,0 0,0-1,1 1,-1 0,0 0,0 0,0 0,0 0,0 1,-1-1,1 0,0 0,0 1,-1-1,1 0,0 1,0-1,-1 1,1 0,-1 0,1-1,0 1,-1 0,1 0,-1 0,1 0,0 0,-1 1,1-1,0 0,-1 1,1-1,0 1,-1-1,1 1,0 0,0-1,-1 1,1 0,0 0,0 0,0 0,0 0,0 1,-52 54,43-35,1 0,0 1,2 0,0 0,2 0,0 1,2 0,0 0,1 0,2 0,0 0,2 0,1 7,26 139,-27-151,0 0,-1 0,-1 0,-1 1,0-1,-1 0,-1 0,-1 0,-1-1,0 1,-1-1,-6 11,-30 36,28-48</inkml:trace>
  <inkml:trace contextRef="#ctx0" brushRef="#br0" timeOffset="1687.708">1597 457,'-42'24,"0"2,1 1,1 2,-33 33,70-60,0-1,1 1,-1 0,1 0,0 0,-1 0,1 0,0 1,0-1,1 0,-1 1,0 0,1-1,0 1,-1 0,1 0,0 0,1 0,-1 0,0 0,1 0,0 0,-1 0,1 0,0 0,1 0,-1 0,0 0,1 0,0 0,0 0,0 0,0 0,0 0,1-1,-1 1,1 0,-1-1,1 1,0-1,0 0,0 0,1 0,-1 0,0 0,1 0,-1 0,1-1,0 1,2 0,3 1,0 0,0 0,0-1,0 0,0-1,0 0,1 0,-1-1,0 0,1-1,-1 1,0-1,0-1,0 0,1 0,-2-1,1 1,0-2,-1 1,5-3,5-4,-1 1,1-2,-2 0,1-1,-2-1,1 0,-2-1,5-7,166-228,-162 221,-2 4,-2 0,0-1,-2-1,-1 0,0-1,3-15,-16 38,-1-1,1 0,-1 0,-1 0,1 0,-1 0,1 0,-2-1,1 1,0 0,-1 0,0 0,0 0,-1 0,1 1,-1-1,0 0,0 1,-1-1,1 1,-1 0,0-1,0 1,-1 1,1-1,-1 0,0 1,0 0,0 0,0 0,0 0,-1 1,1 0,-1-1,0 2,1-1,-1 0,0 1,0 0,0 0,0 1,0-1,-1 1,1 0,-3 1,-6 2,-1 1,2 1,-1 0,0 0,1 1,0 1,0 1,1-1,0 2,1 0,-1 0,2 1,-1 1,2-1,-1 2,1-1,1 1,0 1,1-1,0 1,1 1,0-1,0 6,-3 6,1 0,1 0,2 1,0-1,2 2,1-1,1 0,1 0,3 24,0-32,1 1,0-1,2-1,0 1,0-1,2 0,0 0,1-1,1 0,0-1,1 0,1-1,0 0,1-1,0 0,1-1,1 0,0-1,0-1,1 0,4 1,61 7,-63-23</inkml:trace>
  <inkml:trace contextRef="#ctx0" brushRef="#br0" timeOffset="2135.095">1964 711,'48'-19,"-2"-3,0-1,-2-3,36-27,-68 43,0-1,-1 0,-1 0,0-1,0-1,-1 0,-1 0,0-1,-1 0,-1 0,0 0,0-1,-2 0,0 0,-1-1,0 1,-1-1,-1 1,0-1,-1 0,-1-5,1 15,0 0,-1-1,0 1,0 0,0-1,0 1,-1 0,0 0,0 0,-1 0,0 1,0-1,0 1,-1-1,1 1,-1 0,-1 1,1-1,-1 1,-1-2,3 5,1 0,0 1,-1-1,1 1,0-1,-1 1,1 0,-1 0,1 0,0 1,-1-1,1 0,-1 1,1-1,0 1,-1 0,1 0,0 0,0 0,0 0,0 1,0-1,0 0,0 1,0 0,0-1,1 1,-1 0,1 0,-1 0,-40 64,24-25,2 1,3 0,0 1,3 0,2 1,-2 37,9-64,0 0,1 0,1 0,1 0,1 0,0 0,1 0,0-1,2 1,0-1,0-1,2 1,0-1,1 0,0-1,1 0,1-1,0 0,1 0,0-1,1-1,0 0,1-1,0 0,0-1,9 3,44 4,-45-15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2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57 171,'0'342,"-1"-324,0 0,-1 0,-1-1,0 1,-2-1,0 0,-1 0,0-1,-7 12,7-21,2-8</inkml:trace>
  <inkml:trace contextRef="#ctx0" brushRef="#br0" timeOffset="284.219">0 58,'39'-5,"26"-1,8-5,-5 0,-8 1,-10 3,-8 2,-7 3,-10 5,-8 8,-12 2,-8-2</inkml:trace>
  <inkml:trace contextRef="#ctx0" brushRef="#br0" timeOffset="535.966">57 368,'38'-4,"28"-3,6 1,-3 1,-9 2,-15 1</inkml:trace>
  <inkml:trace contextRef="#ctx0" brushRef="#br0" timeOffset="2885.999">988 255,'-16'-1,"0"1,-1 0,1 1,0 1,0 0,0 1,0 1,0 1,1 0,0 1,0 0,0 2,1-1,0 2,-1 1,11-6,0 0,0 1,1-1,0 1,0 0,0-1,1 1,0 1,0-1,0 0,0 0,1 1,0-1,0 1,0-1,1 1,0 0,0-1,0 1,1-1,0 1,0-1,0 1,1-1,-1 0,1 1,1-1,-1 0,1 0,0-1,0 1,0 0,0-1,1 0,0 0,0 0,0 0,0-1,1 1,0-1,-1 0,1-1,0 1,0-1,1 0,2 1,8-1,0 0,0-1,1 0,-1-1,0-2,1 1,-1-2,0 0,3-2,6-1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6:19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593 116,'-1'-1,"0"-1,-1 1,1 0,-1 0,0 0,1 0,-1 1,0-1,1 0,-1 1,0-1,0 1,0 0,1-1,-1 1,0 0,0 0,0 0,0 0,1 1,-1-1,0 0,0 1,0-1,1 1,-1 0,0-1,1 1,-1 0,1 0,-1 0,1 0,-1 1,1-1,0 0,-1 1,1-1,0 0,0 1,0 0,0-1,0 1,0-1,1 1,-1 0,1 0,-1-1,1 1,-1 1,-15 95,33 204,-6-192,-6-62,0 27,4-1,2 0,18 55,-29-126,0-1,0 0,0 1,0-1,0 0,1 0,-1 1,1-1,-1 0,1 0,0 0,0 1,0-1,0 0,0 0,0 0,1-1,-1 1,1 0,-1 0,1-1,0 1,0-1,-1 0,1 1,0-1,0 0,0 0,1 0,-1 0,0-1,0 1,0 0,1-1,-1 0,0 1,0-1,1 0,-1 0,0 0,1-1,-1 1,0 0,0-1,1 0,-1 1,0-1,6-7,-1 1,0-1,-1 0,0-1,0 1,-1-1,0-1,0 1,-1-1,2-6,1 0,79-141,-85 155,0 0,0 0,1 0,-1 0,0 0,1 1,-1-1,1 0,-1 1,1-1,0 1,-1-1,1 1,0 0,0 0,0 0,0 0,0 0,0 0,1 1,-1-1,0 1,0-1,0 1,1 0,-1 0,0 0,0 0,1 0,-1 1,0-1,0 1,0-1,1 1,-1 0,0 0,0 0,0 0,0 0,0 0,-1 0,1 1,0-1,0 1,-1 0,1-1,-1 1,1 0,20 98,-18-60,-1-15,-2-12,0 0,0 0,1-1,1 1,0-1,1 1,0-1,1 0,0 0,1-1,1 0,0 0,0 0,3 2,-5-12,0 1,0-1,0 0,0 0,1-1,-1 1,0-1,1 0,-1-1,0 1,0-1,1 0,-1 0,0-1,0 0,0 0,0 0,-1 0,1-1,0 1,-1-1,0 0,0-1,0 1,0-1,0 0,-1 0,1 0,-1 0,2-5,24-27,-2-1,-1-1,-2-1,-2-1,0-4,1-1,-2 0,-2-2,-2 0,-2-1,-2 0,-3-1,-1-1,0-34,-9-241,4 299,1 11</inkml:trace>
  <inkml:trace contextRef="#ctx0" brushRef="#br0" timeOffset="499.744">1751 651,'-13'19,"1"1,1 0,1 0,1 1,1 0,1 1,0 0,2 0,1 0,0 1,2-1,0 1,2 9,0-29,0-1,1 1,-1 0,1 0,-1-1,1 1,0 0,0-1,0 1,0-1,1 1,-1-1,1 1,-1-1,1 0,0 0,0 0,0 0,0 0,0 0,0 0,1-1,-1 1,0-1,1 0,-1 0,1 0,0 0,-1 0,1 0,0-1,0 1,-1-1,1 0,0 0,0 0,0 0,-1 0,1-1,0 1,0-1,-1 0,1 1,0-1,-1-1,3 0,19-9,-1 0,0-2,-1-1,-1-1,0 0,-1-2,0 0,-2-1,0-1,-1-1,-1 0,0-2,0-4,-6 11,-1-1,0 0,-2-1,0 1,-1-2,0 1,1-12,-5 23,-1-1,0 1,0-1,-1 0,0 1,0-1,0 0,-1 1,0-1,0 0,-1 1,0 0,0-1,-1 1,1 0,-1 0,0 0,-1 0,0 1,0 0,0-1,-1 0,2 4,0 0,0-1,0 1,0 0,0 1,0-1,-1 0,1 1,-1 0,1 0,-1 0,1 0,-1 1,0-1,1 1,-1 0,0 0,1 0,-1 1,1-1,-1 1,0 0,1 0,-1 0,1 0,0 1,-1-1,1 1,0 0,0 0,0 0,0 0,-2 3,-86 91,72-69</inkml:trace>
  <inkml:trace contextRef="#ctx0" brushRef="#br0" timeOffset="815.742">2202 934,'-5'0,"3"-15,3-9,5-5,1-3,5-5,1-2,2 2,4 1,-2 3,2 2,-4 2,2 0,2 1,3 0,-2 0,0 5,-4 7</inkml:trace>
  <inkml:trace contextRef="#ctx0" brushRef="#br0" timeOffset="1164.149">2738 87,'-21'67,"3"0,3 1,3 1,3 0,1 52,-12 222,16-281,4-45,-1-1,0 1,-1-1,-1 1,-1-1,0 0,-5 12,4-23,2-6</inkml:trace>
  <inkml:trace contextRef="#ctx0" brushRef="#br0" timeOffset="1467.748">2992 397,'-280'245,"278"-243,-1 0,0 0,1 0,-1 1,1-1,0 0,-1 1,1 0,0-1,1 1,-1 0,1 0,-1 0,1 0,0 0,0 1,0-1,0 0,1 0,-1 1,1-1,0 0,0 1,0-1,0 0,1 1,-1-1,1 0,0 0,0 1,0-1,0 0,1 0,-1 0,1 0,0-1,0 1,0 0,2 2,185 96,-177-90,0 1,-1 0,0 1,-1 0,0 0,-1 1,-1 0,0 1,-1 0,5 15,-3-9</inkml:trace>
  <inkml:trace contextRef="#ctx0" brushRef="#br0" timeOffset="2169.052">3303 680,'14'5,"10"1,5 0,3-1,1-2,-1-1,-1 0,-1-2,0 0,-1 0,-1 0,0-1,-4 1</inkml:trace>
  <inkml:trace contextRef="#ctx0" brushRef="#br0" timeOffset="2678.732">4601 144,'-115'30,"2"6,-32 19,133-52,-1 2,1 0,0 0,0 1,0 1,1 0,0 0,0 1,1 1,0 0,1 0,0 1,-5 6,14-15,-1 0,0 0,0 0,1 0,-1 1,1-1,-1 0,1 0,-1 1,1-1,0 0,0 1,0-1,-1 0,1 1,0-1,1 0,-1 1,0-1,0 1,1-1,-1 0,0 0,1 1,0-1,-1 0,1 0,0 0,-1 1,1-1,0 0,0 0,0 0,0 0,0-1,0 1,0 0,0 0,0-1,1 1,-1 0,1 0,63 13,-45-12,159 18,-178-21,1 1,0 0,0 0,-1 0,1 0,0 0,-1 1,1-1,0 0,-1 1,1 0,0-1,-1 1,1 0,-1 0,1-1,-1 1,0 0,1 1,-1-1,0 0,1 0,-1 0,0 1,0-1,0 1,-1-1,1 1,0-1,0 1,-1-1,1 1,-1 0,1-1,-1 1,0 0,0-1,1 1,-1 0,0 0,-1-1,1 1,0 0,0-1,-1 1,1 0,-1-1,0 1,1-1,-1 1,0-1,0 1,-1 1,-13 19,-2 0,-1 0,-1-2,0 0,-16 11,-8 10,-2 2,23-24,0 1,2 1,0 1,2 0,0 2,-8 16,24-37,1-1,-1 0,1 1,0-1,0 1,0 0,0-1,0 1,0 0,1 0,-1 0,1-1,0 1,0 0,0 0,0 0,1 0,-1 0,1-1,-1 1,1 0,0-1,0 1,0 0,1-1,-1 1,1-1,-1 1,1-1,0 0,0 0,0 0,0 0,0 0,0 0,1-1,-1 1,0-1,1 1,-1-1,1 0,1 0,15 3,0-1,1-1,-1-1,1 0,-1-2,1 0,-1-1,1-1,-1-1,0-1,0 0,-1-2,0 0,0-1,3-2,17-5,-14 7</inkml:trace>
  <inkml:trace contextRef="#ctx0" brushRef="#br0" timeOffset="3136.553">4515 1047,'180'-258,"-72"114,-88 124,-11 42,-12 61,6 60,-3-139,1 0,-1 0,1-1,0 1,0 0,1-1,-1 1,1-1,0 0,0 1,0-1,0 0,0 0,1 0,-1-1,1 1,0 0,0-1,0 0,0 0,0 0,0 0,1 0,-1-1,1 1,-1-1,1 0,0 0,-1 0,1-1,0 1,0-1,-1 0,1 0,0 0,0 0,-1-1,1 0,0 1,-1-1,1-1,0 1,-1 0,0-1,1 0,10-6,-1-1,0-1,-1 0,0-1,0 0,-1-1,0 0,-1 0,-1-2,0 1,-1-1,0 0,-1 0,-1-1,0 0,-1 0,2-9,-3 0</inkml:trace>
  <inkml:trace contextRef="#ctx0" brushRef="#br0" timeOffset="3767.052">5278 849,'177'-47,"-168"44,0-2,0 1,0-1,0 0,-1-1,0 0,0 0,-1-1,0 0,0-1,0 1,-1-1,0 0,-1-1,1 1,3-10,-8 16,0 0,0 0,0 0,0 0,0 0,0-1,0 1,-1 0,1 0,-1-1,0 1,0 0,1-1,-2 1,1 0,0-1,0 1,-1 0,1 0,-1-1,0 1,1 0,-1 0,0 0,0 0,-1 0,1 0,0 0,-1 0,1 0,-1 1,1-1,-1 0,0 1,0 0,0-1,0 1,0 0,0 0,0 0,0 0,0 0,-1 1,1-1,0 1,0-1,-1 1,1 0,0 0,-1 0,-12 4,1 1,0 1,1 0,-1 1,1 0,1 1,-1 0,1 1,1 1,0 0,0 0,1 1,0 1,1-1,0 1,1 1,0 0,1 0,-2 6,6-16,0 0,0 0,0 0,1 1,-1-1,1 1,0 0,0 0,0 0,0 0,1 0,-1 0,1 0,0 0,1 1,-1-1,1 0,-1 1,1-1,1 0,-1 1,1-1,-1 0,1 1,0-1,1 0,-1 0,1 0,0 0,0 0,0 0,0-1,1 1,-1-1,1 1,0-1,0 0,0 0,1 0,-1-1,1 1,1 0,4 0,1 0,-1-1,1 0,0 0,0-1,0-1,0 1,0-2,0 1,0-2,0 1,-1-1,1 0,0-1,-1-1,6-2,142-83,-123 67,-17 10,0 0,0-1,-2 0,1-1,-2-1,0-1,-1 0,0 0,-1-1,-1-1,-1 0,-1 0,0-1,1-5,-9 21,0 0,0 0,0 0,0 0,-1 0,1-1,-1 1,0 0,1 0,-1 0,-1-1,1 1,0 0,-1 0,0 0,0 0,0 0,0 0,0 0,-1 0,1 0,-1 0,1 1,-1-1,0 1,0-1,-1 1,1 0,0-1,-1 1,1 1,-1-1,0 0,0 0,1 1,-1 0,0 0,0 0,0 0,-1 0,1 0,0 1,0-1,0 1,0 0,-1 0,-4 2,0 0,0 0,1 1,-1 0,1 0,0 1,0 0,0 0,1 1,-1 0,1 0,0 0,0 1,1 0,0 0,0 0,0 1,1 0,0 0,0 0,1 0,0 1,-3 7,6-13,-1 1,1 0,0 0,0-1,0 1,0 0,0 0,1 0,-1-1,1 1,-1 0,1 0,0-1,0 1,1-1,-1 1,0-1,1 1,0-1,-1 0,1 0,0 0,0 0,0 0,0 0,0-1,1 1,-1 0,1-1,-1 0,1 0,-1 0,1 0,0 0,-1 0,3 0,104 14,-85-15,79 8,-101-7,0-1,1 1,-1 0,0 0,0 0,1 0,-1 0,0 0,0 1,0-1,0 1,-1-1,1 1,0 0,-1 0,1 0,-1 0,1 0,-1 0,0 0,0 0,0 0,0 1,-1-1,1 0,0 1,-1-1,0 0,1 1,-1-1,0 1,0-1,-1 0,1 1,0-1,-1 1,1-1,-1 1,-3 9,-1 0,0 0,0 0,-1 0,-1-1,0 0,0 0,-1-1,-1 0,-2 2,-29 40,27-32</inkml:trace>
  <inkml:trace contextRef="#ctx0" brushRef="#br0" timeOffset="4247.773">6294 708,'-4'2,"-19"11,0 0,1 2,0 1,1 1,1 0,1 2,0 0,2 1,-8 11,24-30,0 0,0 0,0 1,0-1,0 0,0 0,0 1,0-1,0 1,1-1,-1 1,1-1,-1 1,1-1,-1 1,1-1,0 1,0-1,0 1,0 0,0-1,0 1,0-1,1 1,-1 0,0-1,1 1,-1-1,1 1,0-1,-1 0,1 1,0-1,0 1,0-1,0 0,0 0,0 0,0 0,1 0,-1 0,0 0,1 0,-1 0,0 0,1-1,-1 1,1-1,-1 1,1-1,0 1,-1-1,1 0,-1 0,1 0,0 0,-1 0,1 0,-1 0,2-1,6-2,0 0,0-1,0 0,0-1,-1 0,1-1,-1 1,-1-1,1-1,-1 0,4-4,14-11,133-116,-157 138,0-1,0 1,-1-1,1 1,0-1,0 1,0 0,0-1,0 1,0 0,0 0,0 0,0-1,0 1,0 0,0 1,0-1,0 0,0 0,0 0,0 1,0-1,0 0,0 1,0-1,0 1,0-1,0 1,0-1,0 1,-1 0,1-1,0 1,-1 0,1 0,0-1,-1 1,1 0,-1 0,1 0,-1 0,1 0,-1 0,0 0,0 0,1 0,-1 0,0 0,0 0,0 0,4 60,-4-54,-4 429,4-405,-2 0,-1 0,-1 0,-2 0,-1-1,-1 0,-2 0,-1-1,-1 0,-3 1,-92 90,98-112,0 0,0-1,0 0,-1-1,0 0,-1-1,1 0,-1 0,0-1,0 0,-1-1,1 0,-9 0,17-3,1 0,0 0,-1 0,1 0,-1-1,1 1,0-1,-1 1,1-1,0 0,0 0,-1 0,1 0,0 0,0 0,0-1,0 1,1-1,-1 0,0 1,1-1,-1 0,1 0,-1 0,1 0,0 0,0 0,0 0,0-1,0 1,0 0,1-1,-1 1,1 0,0-1,-1 1,1-1,0 1,1-1,9-100,35-25,-30 94</inkml:trace>
  <inkml:trace contextRef="#ctx0" brushRef="#br0" timeOffset="4799.847">6746 708,'-4'8,"-7"11,1 0,1 0,1 1,1 0,0 1,2 0,0 0,0 14,5-34,-1 1,1 0,0-1,0 1,0 0,0 0,0-1,0 1,1 0,-1 0,1-1,-1 1,1 0,-1-1,1 1,0-1,0 1,0-1,0 1,0-1,0 0,0 1,1-1,-1 0,0 0,1 0,-1 0,1 0,-1 0,1 0,-1 0,1-1,0 1,-1-1,1 1,0-1,-1 0,1 1,0-1,0 0,0 0,68-29,95-154,-165 181,1 1,-1-1,1 1,0 0,0-1,0 1,0 0,0 0,0-1,0 1,0 0,1 0,-1 0,0 0,1 1,-1-1,0 0,1 0,-1 1,1-1,-1 1,1-1,0 1,-1 0,1 0,-1 0,1 0,0 0,-1 0,1 0,-1 0,1 0,-1 1,1-1,0 1,-1-1,1 1,-1 0,0-1,1 1,-1 0,0 0,1 0,-1 0,0 0,0 0,0 1,0-1,0 0,0 0,0 1,0 0,15 34,-2 1,-1 0,-2 1,4 28,6 16,-9-41,-1 1,-3 0,-1 0,-2 0,-2 1,-2-1,-1 1,-3 0,-1-1,-7 24,7-46,-1 0,-1 0,-1-1,-1 1,0-2,-2 1,0-1,-1-1,0 0,-2 0,0-1,-1-1,0 0,-1-1,-1-1,0 0,-1-1,0-1,-1 0,0-1,-1-1,0-1,-1-1,15-5,0 0,-1-1,1 1,0-1,-1-1,1 1,0-1,-1 0,1 0,0 0,-1-1,1 0,0 0,-1 0,1-1,0 0,0 0,0 0,0 0,1-1,-1 0,1 0,-1 0,1-1,0 1,0-1,1 0,-1 0,1 0,0-1,0 1,0-1,-1-3,1-3,0 1,1-1,0 0,1 0,0 0,1 0,0 0,1 0,0 0,1 0,0 0,1 0,0 1,0-1,1 1,1 0,2-4,9-16,2 0,1 1,1 1,23-23,225-228,-232 244,-6 9</inkml:trace>
  <inkml:trace contextRef="#ctx0" brushRef="#br0" timeOffset="5634.576">7959 370,'97'-3,"1"-4,-1-4,-1-5,0-3,8-8,-73 19,0-2,-1-2,-1 0,1-2,-2-1,25-18,-49 30,-3 2,-1 0,1 0,-1 0,1-1,0 1,-1 0,1 0,0 1,0-1,0 0,0 0,0 0,0 0,0 1,0-1,0 1,0-1,0 1,0-1,0 1,1-1,-1 1,0 0,0 0,1 0,-1-1,0 1,0 0,1 1,-1-1,0 0,0 0,0 0,1 1,-1-1,0 1,0-1,0 1,0-1,0 1,0 0,0-1,0 1,0 0,0 0,0 0,0 0,0 0,-1 0,1 0,0 0,-1 0,1 0,-1 0,1 1,1 29,0 0,-2 1,-2-1,-1 0,-1 0,-1 0,-7 19,4-11,-129 614,129-622,-1 0,-1 0,-2-1,-1 0,-1-1,-11 15,19-34,-1 0,0 0,-1-1,0 0,0 0,-1-1,0 0,0 0,-1-1,0 0,-1-1,1 0,-1-1,0 0,0-1,-1 0,0-1,-10 2,16-3,0 0,0-1,1 0,-1 0,0-1,0 0,0 0,0 0,0-1,1 0,-1 0,0 0,0-1,1 1,-1-1,1-1,0 1,-1-1,1 0,0 0,1-1,-1 1,1-1,-1 0,1 0,0-1,1 1,-1-1,1 0,0 0,0 0,0 0,1-1,-1 1,1-2,0-14,1 0,1 0,1-1,1 2,1-1,0 0,2 0,0 1,1 0,2 0,0 1,1 0,0 0,2 1,0 0,1 1,1 0,1 1,0 1,1 0,17-16,2 2,0 2,2 1,1 1,2 2,0 2,41-16,50-11,-97 40</inkml:trace>
  <inkml:trace contextRef="#ctx0" brushRef="#br0" timeOffset="5920.875">9257 595,'-31'24,"1"1,1 1,1 2,2 1,1 1,1 1,2 1,-9 17,28-46,1 0,-1 1,1-1,0 0,0 1,0 0,1-1,-1 1,1 0,0 0,0-1,0 1,1 0,-1 0,1 0,0 0,0 0,0 0,1 0,-1 0,1 0,0 0,0 0,0-1,1 1,0 0,-1-1,1 1,0-1,1 1,-1-1,0 0,1 0,0 0,0 0,0-1,0 1,0-1,0 0,1 0,-1 0,1 0,2 1,8-2,1 1,-1-2,1 0,-1-1,1 0,-1-1,1 0,-1-2,0 1,0-2,-1 0,1 0,-1-2,0 1,-1-2,1 1,-2-2,1 0,-1 0,0-1,-1 0,0-1,-1 0,0-1,5-9,-9 14,0 1,0-1,-1 0,0 0,-1 0,0-1,0 1,0-1,-1 0,0 0,-1 0,0 0,0 0,0 0,-1 0,-1 0,1 0,-1 0,0 0,-1 0,0 0,0 1,-1-1,0 1,0-1,-1 1,0 0,0 0,-1 0,-2-2,-33-30,19 26</inkml:trace>
  <inkml:trace contextRef="#ctx0" brushRef="#br0" timeOffset="6152.208">9568 990,'0'-38,"10"-27,2-8,5 4,4 9,3 15,-2 10,0 11,0 5,2 5,2 1,1 2,0 3,-3 4</inkml:trace>
  <inkml:trace contextRef="#ctx0" brushRef="#br0" timeOffset="7103.864">10611 1131,'28'-63,"2"1,3 2,2 1,16-17,-31 47,2 1,0 0,2 2,1 1,1 1,13-9,-39 32,1 0,0 0,-1 0,1-1,0 1,-1 0,1 0,0 0,0 0,0 1,0-1,0 0,0 0,0 1,0-1,0 0,1 1,-1-1,0 1,0-1,0 1,1 0,-1 0,0-1,1 1,-1 0,0 0,0 0,1 0,-1 1,0-1,1 0,-1 0,0 1,0-1,1 1,-1-1,0 1,0-1,0 1,0 0,0 0,0 0,0-1,0 1,0 0,0 0,0 0,-1 0,1 0,0 1,-1-1,1 0,-1 0,1 0,-1 1,1-1,-22 99,17-90,0 0,1 0,1 0,-1 1,2-1,-1 1,2 0,-1-1,1 1,1 0,0 1,0-10,-1 1,1-1,-1 0,1 0,0-1,0 1,0 0,0 0,0 0,0 0,1-1,-1 1,0-1,1 1,-1-1,1 1,0-1,-1 0,1 0,0 0,0 0,0 0,0 0,0 0,0-1,0 1,0-1,0 1,0-1,0 0,0 0,0 0,0 0,1 0,-1 0,2-1,78-26,-70 22,22-12,-2-1,0-1,-1-2,22-19,4-3,-56 42,-1 0,1-1,0 1,-1 0,1 0,0 0,0 0,0 1,0-1,0 0,0 0,0 0,0 1,0-1,0 1,1-1,-1 1,0-1,0 1,1 0,-1-1,0 1,0 0,1 0,-1 0,0 0,0 0,1 0,-1 0,0 1,0-1,1 0,-1 1,0-1,0 1,0-1,1 1,-1 0,0-1,0 1,0 0,0 0,0 0,-1 0,1 0,0 0,0 0,0 0,-1 0,1 0,-1 0,1 0,-1 1,1-1,-1 0,1 1,-22 119,20-118,-1 2,0 0,1 1,-1-1,1 0,0 1,0-1,1 1,-1-1,1 1,0-1,1 1,0-1,0 1,0-1,0 1,1-1,0 0,0 0,0 0,0 0,1 0,0 0,0-1,1 1,-1-1,1 0,0 0,0 0,0-1,0 1,2 0,19 2,-1-3</inkml:trace>
  <inkml:trace contextRef="#ctx0" brushRef="#br0" timeOffset="7364.258">11938 651,'-33'39,"1"2,2 0,1 2,-17 37,14 22,32-99,-1 0,1 1,0-1,0 0,0 0,1 0,-1 0,1 0,-1 0,1 0,0 0,0 0,1 0,-1 0,0 0,1 0,0-1,0 1,0-1,0 1,0-1,0 0,0 0,1 0,-1 0,1 0,0-1,-1 1,1-1,0 1,3 0,6 1,2-1,-1-1,0 0,0 0,0-1,1-1,-1 0,0-1,0-1,0 1,-1-2,1 0,-1-1,11-5,-11 4,0-1,0-1,-1 0,0 0,-1-1,0-1,0 1,-1-2,0 1,-1-1,0-1,0 1,-2-1,1 0,-2-1,1 0,-2 0,0 0,0 0,-1-1,-1 1,0-1,-1 0,-1 1,0-1,-1 0,0 0,-1 1,-1-2,-3-11</inkml:trace>
  <inkml:trace contextRef="#ctx0" brushRef="#br0" timeOffset="7684.043">12559 59,'-37'76,"3"0,3 3,4 0,4 2,0 11,17-64,1 0,1 1,1 0,2-1,1 1,1 0,1 0,3 9,30 186,-34-222,-1 0,1-1,0 1,0 0,-1 0,0 0,1 0,-1 0,0 0,0 0,0 0,0 0,0 0,0 0,0-1,-1 1,1 0,-1 0,0 0,1 0,-1 0,0-1,0 1,0 0,0-1,0 1,-1 0,-9 2</inkml:trace>
  <inkml:trace contextRef="#ctx0" brushRef="#br0" timeOffset="7931.796">12079 624,'43'9,"34"4,13-1,1-2,-10-3,-10-8,-11-3,-12-1,-9 0,-6 1,-4 1,-7-3,-3-1,1 0,-3 2</inkml:trace>
  <inkml:trace contextRef="#ctx0" brushRef="#br0" timeOffset="8182.656">13067 708,'-10'38,"-3"18,6-1,4-14,2-15</inkml:trace>
  <inkml:trace contextRef="#ctx0" brushRef="#br0" timeOffset="8351.039">13067 313</inkml:trace>
  <inkml:trace contextRef="#ctx0" brushRef="#br0" timeOffset="8600.91">13406 595,'-9'13,"1"0,0 1,1 0,0 1,1-1,1 1,0 1,1-1,1 1,0-1,1 1,1 0,0 0,2 15,0-28,-1-1,1 0,-1 1,1-1,0 1,0-1,0 0,1 0,-1 0,0 0,1 0,-1 0,1 0,0 0,0 0,0-1,0 1,0-1,0 1,0-1,0 0,0 0,1 0,-1 0,0 0,1 0,-1-1,1 1,-1-1,1 0,-1 0,1 0,-1 0,1 0,-1 0,1-1,-1 1,1-1,-1 0,0 1,1-1,-1-1,95-50,-88 46,-1 1,1-1,-1 0,-1-1,1 0,-1 0,0-1,-1 0,0 0,0 0,-1-1,0 0,0 0,-1 0,0 0,-1-1,0 0,0 1,-1-1,0 0,-1 0,0-1,-1 1,0 6,-1 0,0 1,1-1,-1 1,-1-1,1 1,0-1,-1 1,0 0,1 0,-1-1,-1 1,1 1,0-1,-1 0,1 1,-1-1,0 1,0 0,0-1,0 2,0-1,0 0,-1 1,1-1,-1 1,1 0,-1 0,1 0,-1 1,0-1,1 1,-1 0,0 0,1 0,-1 0,1 1,-1-1,0 1,1 0,-1 0,1 1,-1-1,-2 2,-18 8,2 0</inkml:trace>
  <inkml:trace contextRef="#ctx0" brushRef="#br0" timeOffset="8901.364">13773 849,'171'-232,"-136"205,-34 26,0 1,0 0,0 0,0 0,-1 0,1 0,0 0,0 0,0 0,0 0,-1 1,1-1,0 0,0 0,0 1,-1-1,1 1,0-1,-1 1,1-1,0 1,-1-1,1 1,0-1,-1 1,1 0,-1-1,1 1,-1 0,1 0,-1-1,0 1,1 0,-1 0,0 0,0-1,0 1,0 0,1 0,-1 0,0 0,0-1,0 1,-1 0,1 1,2 48,-3-45,0 0,1 0,-1-1,1 1,0 0,0 0,1-1,-1 1,1 0,0 0,0-1,1 1,0-1,-1 1,1-1,1 0,-1 0,1 0,-1 0,1 0,0 0,1-1,-1 1,1-1,-1 0,1 0,4 2,-2-2,0-1,1 0,-1 0,1-1,0 0,-1 0,1 0,0-1,-1 0,1 0,0-1,0 1,-1-2,1 1,-1-1,1 0,-1 0,0-1,1 1,-1-1,-1-1,1 1,0-1,-1 0,1-2,13-10,-1 0,0-2,-2 0,0-1,-1-1,2-5,1 2,-2 4</inkml:trace>
  <inkml:trace contextRef="#ctx0" brushRef="#br0" timeOffset="9839.242">15579 538,'-62'23,"1"2,2 2,-57 36,111-61,0 1,0 0,1 1,-1-1,0 1,1-1,0 1,0 1,0-1,1 0,-1 1,1 0,0 0,0 0,1 0,-1 0,1 1,-1 3,4-6,0-1,1 0,-1 1,1-1,-1 0,1 0,0 0,-1 0,1 0,0 0,0 0,1-1,-1 1,0-1,0 0,1 0,-1 1,1-1,-1-1,1 1,-1 0,1-1,0 1,-1-1,1 0,0 0,-1 0,1 0,0 0,-1 0,1-1,-1 0,1 1,-1-1,2-1,34-5,-1-2,0-2,-1-1,0-2,30-16,-32 14,126-60,-160 77,0-1,0 1,0-1,0 1,-1 0,1-1,0 1,0 0,1-1,-1 1,0-1,0 1,0 0,0-1,0 1,1-1,-1 1,0-1,0 1,1 0,-1-1,1 1,-1-1,0 1,1-1,-1 0,1 1,-1-1,1 1,-1-1,1 0,-1 0,1 1,-1-1,1 0,0 0,-1 1,1-1,-1 0,1 0,0 0,-1 0,1 0,0 0,-1 0,1 0,-1 0,1 0,0-1,-1 1,1 0,-1 0,1 0,0-1,-1 1,1 0,-1-1,1 1,-1 0,1-1,-1 1,0-1,1 1,-1-1,1 1,-1-1,0 1,1-1,-25 45,17-33,-49 92,55-101,0 1,0-1,1 1,-1 0,1-1,-1 1,1 0,0-1,0 1,0 0,0 0,0-1,1 1,-1 0,1-1,0 1,0 0,0-1,0 1,0-1,0 0,1 1,-1-1,1 0,-1 0,1 0,0 0,0 0,0 0,0 0,1-1,-1 1,0-1,1 1,-1-1,1 0,-1 0,3 0,7 0,1-1,-1 0,0-1,1 0,-1-1,0 0,0-1,0-1,0 0,-1 0,1-1,-1 0,-1-1,1-1,-1 0,0 0,0-1,-1 0,7-7,26-18,-10 10,0-1,-2-2,-1-1,-1-1,-1-2,-1 0,-2-2,10-19,-19 25,-3-1,0 0,-1 0,-2-2,-1 1,-1-1,-1 0,-2 0,0-26,-4 45,-1 1,0-1,-1 1,0-1,-1 1,0 0,0 0,-1 0,-1 0,1 0,-1 1,-4-6,7 11,0 1,0-1,0 0,-1 1,1-1,-1 1,1-1,-1 1,0 0,0 0,0 1,0-1,0 0,0 1,0 0,0 0,-1 0,1 0,0 0,-1 1,1-1,-1 1,1 0,-1 0,1 0,-1 1,1-1,0 1,-1 0,1 0,0 0,-1 0,1 1,0-1,0 1,0 0,-4 5,0 0,1 1,-1-1,2 1,-1 1,1-1,1 1,-1 0,1 0,1 0,0 0,0 1,1-1,0 1,1 0,0 0,0-1,1 1,0 2,-4 19,1 1,1-1,2 1,2 0,0-1,2 1,1-1,2 0,1 0,2-1,0 0,2-1,1 0,2-1,1 0,0-2,20 24,-30-44,0-1,0 0,1 0,-1 0,1-1,0 0,0 0,1 0,-1-1,1-1,0 1,0-1,-1 0,2-1,16 2</inkml:trace>
  <inkml:trace contextRef="#ctx0" brushRef="#br0" timeOffset="10133.322">16652 397,'-24'30,"1"0,2 1,1 1,2 1,1 1,1 1,2 1,-11 74,25-106,-1-1,1 1,1-1,-1 1,0-1,1 1,0-1,0 1,0-1,0 0,0 1,1-1,-1 0,1 0,0 0,0 0,0 0,0 0,1-1,-1 1,1-1,-1 1,1-1,0 0,0 0,0-1,0 1,1 0,1 0,8 0,1 0,-1-1,0-1,1 0,-1-1,1 0,-1-1,0-1,0 0,0-1,0 0,-1-1,1 0,-1-1,0 0,-1-1,0 0,8-8,-6 7,0-2,-1 0,-1 0,0-1,0-1,-1 1,0-2,-1 1,-1-1,0-1,-1 0,0 0,-1 0,-1-1,0 1,-1-1,0-1,-1 1,-1 0,-1-1,0 1,-1-1,-1 0,0 1,-1-6,1 17,1 0,-1 0,0 0,0 0,0 0,-1 0,1 1,-1-1,0 0,0 1,0-1,-1 1,1 0,-1 0,0 0,0 0,0 0,0 0,0 1,-1-1,1 1,-1 0,1 0,-1 1,0-1,0 1,0-1,0 1,0 0,0 1,0-1,0 1,0 0,-3 0,-10 5</inkml:trace>
  <inkml:trace contextRef="#ctx0" brushRef="#br0" timeOffset="10504.35">17047 764,'66'-116,"-42"71,2 1,1 1,3 2,10-11,-40 53,0 0,0 0,0 0,0 0,0 0,0 0,0 0,1 0,-1 0,0 1,0-1,1 0,-1 0,1 0,-1 0,1 0,-1-1,1 1,0 0,-1 0,1 0,0 0,0-1,-1 1,1 0,0-1,0 1,0-1,0 1,0-1,0 1,0-1,0 1,0-1,0 0,0 0,0 0,1 0,-1 1,0-1,0-1,0 1,0 0,0 0,0 0,0 0,0-1,0 1,0-1,0 1,0-1,0 1,0-1,0 1,0-1,0 0,0 1,-1-1,1 0,0 0,-1 0,1 0,0 0,-1 0,1 0,-1 58,-1-46,0 0,0-1,1 1,0 0,0 0,2 0,-1-1,1 1,1-1,0 1,0-1,1 0,0 0,1 0,0-1,1 1,0-1,0-1,7 8,-9-14,-1 1,1-1,0 0,0 0,0 0,0-1,1 1,-1-1,0 0,1 0,-1-1,0 1,1-1,-1 0,1 0,-1 0,1-1,-1 0,0 0,1 0,-1 0,0-1,0 1,0-1,0 0,0 0,0-1,3-1,91-90,-7-57,-75 133</inkml:trace>
  <inkml:trace contextRef="#ctx0" brushRef="#br0" timeOffset="10987.313">18119 341,'-16'6,"-21"6,0 2,1 2,0 1,1 1,1 3,1 0,-19 18,47-35,0 1,0-1,1 1,-1 0,1 0,0 0,1 1,-1-1,1 1,1 0,-1 0,1 0,-1 0,2 0,-1 0,1 1,0-1,0 1,1-1,0 1,0-1,0 1,1-1,0 1,0-1,1 0,0 1,0-1,0 0,1 0,0 0,0-1,1 2,-2-5,0 1,1 0,0-1,0 1,-1-1,1 0,0 0,1 0,-1-1,0 1,0-1,1 1,-1-1,1 0,-1 0,1-1,0 1,-1-1,1 0,0 0,-1 0,1 0,-1-1,1 1,0-1,-1 0,1 0,-1 0,0-1,1 1,2-2,95-66,-63 37,123-88,-157 118,-1-1,0 1,1 0,0 0,-1 1,1-1,0 1,0 0,0 0,0 0,0 0,0 1,0 0,0 0,1 0,-1 0,0 0,0 1,0 0,0 0,0 0,0 0,-1 1,1-1,0 1,0 0,-1 0,0 0,1 1,-1-1,0 1,0 0,0 0,0 0,-1 0,1 1,-1-1,2 3,2 10,0-1,-2 1,1 0,-2 0,0 0,-1 0,-1 0,0 1,-1-1,-1 6,1-3,-5 97,-4 0,-11 31,-1 20,19-126,-2 1,-1 0,-3-1,-1 0,-2-1,-2 0,-2-1,-1 0,-2-1,-15 22,-35-4,66-55,0 0,-1 0,1 0,0 0,0-1,0 1,0-1,-1 1,1-1,0 0,0 0,-1 0,1 0,0 0,0-1,-1 1,1-1,0 1,0-1,0 0,0 0,0 0,0 0,0 0,0 0,0-1,0 1,0-1,1 1,-1-1,1 0,-1 1,1-1,0 0,0 0,-1 0,1-2,-3-8,0-1,1 0,1-1,0 1,1 0,0-1,1 1,1 0,0-1,0 1,2 0,0-1,12-50,4 2,2 0,3 2,10-16,-12 25,77-138,-68 140</inkml:trace>
  <inkml:trace contextRef="#ctx0" brushRef="#br0" timeOffset="14533.12">19643 397,'-7'-8,"-1"1,0-1,0 1,-1 1,0-1,0 2,-1-1,1 1,-1 1,0-1,0 2,-1-1,1 2,-1-1,0 1,1 1,-1 0,0 0,0 1,0 1,0 0,1 0,-1 1,-8 3,8-2,0 1,0 0,1 0,-1 1,1 1,1 0,-1 0,1 1,0 0,0 1,1 0,0 0,0 1,1 0,0 0,1 1,0-1,1 2,-1-1,2 0,0 1,0 0,1 0,0 0,1 0,0 1,1-1,0 1,1-1,1 9,0-14,1 0,-1 0,1 0,1 0,-1-1,1 1,0-1,1 1,-1-1,1 0,0 0,0-1,1 1,-1-1,1 0,0 0,0-1,0 1,1-1,-1 0,1-1,0 1,0-1,0 0,0 0,0-1,0 0,0 0,0 0,0-1,1 0,-1 0,0-1,0 0,1 0,2-1,18-4,0-2,0 0,-1-2,0-1,-1-1,0-1,-1-1,0-2,15-12,80-81,-119 108,0 1,0-1,0 0,0 1,0-1,1 1,-1-1,0 1,0-1,1 1,-1-1,0 1,1-1,-1 1,0-1,1 1,-1 0,1-1,-1 1,0-1,1 1,-1 0,1 0,-1-1,1 1,0 0,-1 0,1 0,-1-1,1 1,-1 0,1 0,0 0,-1 0,1 0,-1 0,1 0,-1 0,1 0,-1 1,1-1,0 0,-1 0,1 0,-1 1,1-1,-1 0,1 1,-1-1,1 0,-1 1,0-1,1 0,-1 1,1-1,-1 1,0-1,1 1,2 37,-4 1,-1-26,1 0,1 0,0 0,0 0,2 0,-1-1,2 1,-1 0,2-1,0 1,0-1,1 0,1 0,1 1,9 9,-3-4</inkml:trace>
  <inkml:trace contextRef="#ctx0" brushRef="#br0" timeOffset="15287.907">21083 228,'-15'-3,"0"2,-1-1,1 2,0 0,-1 1,1 1,0 0,0 1,0 0,0 1,1 1,-1 1,1 0,0 1,4-5,1 1,-1 1,1 0,0 0,1 1,-1 0,1 0,-1 1,2 0,-1 0,1 1,0 0,0 0,1 1,0 0,0 0,1 1,0-1,0 1,1 0,0 0,1 1,0-1,1 1,-1 0,2-1,0 1,0 0,0 0,1 0,1 0,0 2,4 2,1-1,1 0,0 0,1 0,0-1,1-1,0 1,0-1,2-1,-1 0,1 0,1-1,0-1,0 0,0 0,1-1,0-1,1 0,-1-1,11 3,-12-4,0-1,0-1,0 1,1-2,-1 0,1 0,-1-1,1-1,-1 0,0 0,1-1,-1-1,0 0,0-1,-1 0,1-1,-1 0,0-1,0 0,4-4,9-3</inkml:trace>
  <inkml:trace contextRef="#ctx0" brushRef="#br0" timeOffset="15973.409">21421 313,'-5'22,"-3"3,1 0,1 1,2 0,0 0,2 0,1 1,1-1,3 20,-2-42,0 0,0 0,0-1,0 1,0 0,1-1,0 1,0-1,0 0,0 1,0-1,1 0,-1 0,1-1,0 1,0 0,0-1,0 0,0 0,1 0,-1 0,1 0,-1-1,1 1,0-1,-1 0,1 0,0 0,0-1,0 1,0-1,0 0,-1 0,1-1,0 1,135-37,-121 28,0-1,-1-1,0-1,0 0,-1-1,-1-1,0-1,-1 0,0 0,-2-2,0 1,0-2,-2 1,0-2,-1 1,-1-1,1-7,-9 64,-1-32,-17 124,18-126,0 1,1-1,0 0,0 0,0 1,0-1,1 0,-1 0,1 0,0 0,0 0,0-1,1 1,0-1,-1 1,1-1,0 0,1 0,-1 0,0-1,1 1,-1-1,1 1,0-1,0-1,0 1,0 0,3 0,8-1,0 0,0-1,0-1,0 0,0-1,0-1,0 0,-1-1,0 0,1-1,-1-1,-1 0,1-1,-1-1,0 0,-1 0,0-1,0-1,-1 0,-1-1,1 0,6-11,100-121,-100 123,-1-1,-1 0,-1-1,-1-1,-1 0,-1-1,-1 0,3-12,-13 35,1 0,-1 0,1 0,-1 0,0 0,1 0,-1 0,0 0,0 0,0-1,0 1,0 0,0 0,0 0,0 0,0 0,0 0,-1-1,1 1,0 0,-1 0,1 0,-1 0,1 0,-1 0,0 0,1 0,-1 1,0-1,1 0,-1 0,0 0,0 1,0-1,0 1,0-1,0 0,0 1,0 0,0-1,0 1,0-1,0 1,0 0,-1 0,1 0,0 0,0 0,0 0,0 0,0 0,0 0,-1 0,1 1,0-1,-64 17,48-10,2 0,-1 1,1 1,0 0,1 1,0 0,1 2,0-1,0 2,1-1,1 2,0-1,1 2,-8 14,17-26,0 0,0 1,-1-1,2 0,-1 1,0-1,1 1,0-1,0 1,0-1,0 1,0-1,1 1,-1-1,1 1,0-1,0 1,0-1,1 0,-1 0,1 0,0 0,0 0,0 0,0 0,0 0,1-1,-1 1,1-1,0 0,-1 1,1-2,2 2,4 3,0-1,1 0,0 0,0-1,0-1,0 0,0 0,1-1,-1 0,8 0,180-3,-196 1,1 0,-1 0,1 0,-1 1,1-1,-1 1,0 0,1 0,-1 0,0 0,1 0,-1 0,0 0,0 1,0-1,0 1,0 0,0-1,-1 1,1 0,0 0,-1 0,1 0,-1 0,0 1,0-1,0 0,0 1,0-1,-1 0,1 1,-1-1,1 1,-1-1,0 1,0-1,0 1,0-1,0 1,-1 0,-28 100,19-78,1-2</inkml:trace>
  <inkml:trace contextRef="#ctx0" brushRef="#br0" timeOffset="16335.112">22832 171,'3'70,"3"-1,3 0,3 0,3-1,8 15,-19-66,18 49,-21-64,-1-1,1 0,0 0,-1 0,1 0,0 0,0 0,0 0,0 0,0 0,0 0,0 0,0-1,0 1,0 0,1-1,-1 1,0-1,0 1,1-1,-1 0,0 0,1 1,-1-1,0 0,1 0,-1 0,0 0,1 0,-1-1,0 1,0 0,1-1,-1 1,0-1,0 1,1-1,-1 0,0 1,0-1,0 0,0 0,0 0,0 1,1-2,8-9,1-1,-2 0,0-1,0 1,-1-2,0 1,-2-1,2-3,-5 11,117-267,-114 260,0 0,0 1,1 0,1 0,0 0,1 1,0 0,0 1,1 0,10-7,-6 7</inkml:trace>
  <inkml:trace contextRef="#ctx0" brushRef="#br0" timeOffset="16671.517">23340 397,'34'-5,"0"-1,-1-2,1-1,-2-2,0-1,0-2,-1-1,-1-1,0-2,1-2,-24 16,0 0,-1-1,0 0,0 0,0 0,0-1,-1 1,0-1,0-1,0 1,-1-1,0 0,0 0,-1 0,0 0,0-1,-1 1,0-1,0 1,-1-1,0 0,0 0,-1 0,0 0,0 0,-1 0,0 1,0-1,-1 0,0 0,0 1,-2-4,0 7,-1 0,1 1,-1 0,0 0,0 0,0 1,0 0,0 0,0 0,-1 0,1 1,-1 0,1 0,-1 0,1 1,-1 0,0 0,1 0,-1 1,1 0,-1 0,1 0,-1 1,1 0,0 0,0 0,0 1,0-1,0 1,0 0,1 1,0-1,-3 3,-9 7,1 0,1 1,0 0,1 1,1 1,0 0,1 0,1 2,0-1,1 1,1 0,1 1,1 0,0 0,2 0,0 1,1 0,1 0,0-1,2 1,0 0,2 0,2 11,-2-20,1 0,0 0,1 0,0-1,1 0,0 0,1 0,0-1,0 1,1-1,0-1,0 1,1-1,1-1,-1 1,1-2,0 1,1-1,-1 0,1-1,0 0,1-1,-1 0,1-1,0 0,0 0,0-1,7 0,105 4,-90-7</inkml:trace>
  <inkml:trace contextRef="#ctx0" brushRef="#br0" timeOffset="19617.778">0 1582,'10'-10,"0"-1,0 1,1 1,1 0,0 0,0 1,0 1,1 0,0 1,0 0,1 1,0 0,-1 1,2 1,-1 0,14-1,218 8,46 24,-49-16,-44 3,1-9,7-9,-11 1,782 2,-459 28,337-27,-330-31,-358 30,202-10,-84-7,172 15,-212 4,1133-2,-958-27,625 26,3300 1,-3912-28,708 28,-574-1,-77-27,148 28,-281-27,663 26,850 1,-1406-27,373 26,-365-28,103 29,-190-28,991 29,-1349-1,-4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5.3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 1,'1'130,"-13"345,-32-54,15-229,28-169</inkml:trace>
  <inkml:trace contextRef="#ctx0" brushRef="#br0" timeOffset="354.522">538 226,'-35'22,"-83"51,4 5,-56 53,93-51,75-77,-1 1,1-1,0 1,0-1,0 1,0 0,1 0,0 0,-1 0,1 0,1 1,-1-1,1 0,0 0,0 0,0 1,0-1,1 0,-1 0,1 0,0 0,1 0,-1 0,1 2,5 3,1 1,-1-1,2 0,-1-1,1 0,1 0,-1-1,1 0,1 0,-1-2,1 1,0-1,0-1,6 2,15 9,28 11,-46-22,-1 0,0 1,0 1,0 0,-1 0,0 2,0-1,-1 2,0-1,0 1,-1 1,0 0,-1 0,0 1,-1 1,0-1,4 8,-2 4,-1-4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1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63,'17'32,"14"81,-4 2,4 63,-11-54,6-1,9 17,-33-134,-1 0,0 0,0 0,1 0,-1 0,1 0,0 0,1 0,-1-1,1 1,1-1,-1 0,1 0,-1 0,1 0,1-1,-1 0,1 0,-1 0,1 0,0-1,1 1,-1-1,1-1,1 2,-2-6,0-1,0 1,0-1,0 0,-1 0,1 0,-1-1,0 1,0-1,0 0,-1 0,1-1,-1 1,0-1,0 0,-1 1,1-1,-1-1,0 1,0 0,-1 0,1-4,99-241,-23 70,-78 179,0 0,0 0,0 0,0 0,1-1,-1 1,0 0,0 0,1 0,-1 0,1 0,-1 0,1 0,-1 0,1 0,0 0,-1 0,1 0,0 0,0 0,0 1,0-1,0 0,0 1,0-1,0 0,0 1,0-1,0 1,0 0,0-1,0 1,0 0,1 0,-1-1,0 1,0 0,0 0,0 0,1 1,-1-1,0 0,0 0,0 1,0-1,0 0,0 1,0-1,0 1,0 0,0-1,0 1,0 0,34 133,-25-78,-8-43,1 11,0 0,1-1,2 1,0-1,1-1,2 1,0-1,1-1,2 1,0-2,1 0,1 0,0-1,2-1,10 9,-23-25,0 0,0 0,1 0,-1 0,1 0,0-1,-1 0,1 0,0 0,0 0,0 0,0-1,-1 0,1 0,0 0,0 0,0 0,0-1,0 0,0 0,0 0,-1 0,1 0,0-1,-1 0,1 0,-1 0,0 0,0 0,0-1,2 0,2-4,1-1,-1 0,0 0,-1 0,1-1,-2 0,1 0,-1 0,-1-1,0 1,1-6,74-232,44-249,-92 344,-29 141</inkml:trace>
  <inkml:trace contextRef="#ctx0" brushRef="#br0" timeOffset="430.964">1524 430,'19'0,"21"0,9 0,0 0,-4 0,-3 0,-5 0,-4 0,-3 0,-1 0,-6-4,-2-3,0 1,2 1,1 2,-3-4,-6-1</inkml:trace>
  <inkml:trace contextRef="#ctx0" brushRef="#br0" timeOffset="679.621">1580 656,'39'0,"22"0,5-5,-4-1,-7 0,-8 1,-8 1,-10 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3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337 228,'-13'-43,"10"31,1 1,-1-1,-1 1,0 0,0 1,-1-1,-1 1,0 0,0 0,-1 0,0 1,0 0,-1 1,-1-1,-4-2,10 8,0 1,-1 0,1 0,-1 0,1 0,-1 1,0-1,0 1,0 0,0 0,0 0,0 1,0-1,0 1,0 0,0 0,0 1,0-1,0 1,0 0,0 0,1 0,-1 0,0 1,0 0,1 0,-1 0,1 0,0 0,-1 1,1-1,0 1,0 0,1 0,-1 0,1 0,-1 0,1 1,0-1,0 1,1-1,-1 2,-5 142,10-97,0-16,2 0,2-1,1 0,1 0,14 30,-11-27,131 325,-142-358,11 42,-1 1,-2 0,-2 0,-1 17,-8 164,1-217,0-1,-1 1,0-1,-1 0,0 1,0-1,-1-1,0 1,-1-1,0 1,0-1,-1-1,-3 6,6-10,-1 0,1 0,0 0,-1 0,1-1,-1 0,0 1,0-1,0 0,0-1,0 1,0-1,0 0,-1 0,1 0,-1 0,1-1,0 0,-1 0,1 0,-1 0,1-1,0 0,-1 0,1 0,0 0,0 0,0-1,0 0,-1 0,-7-4,1 0,0-1,0-1,0 1,1-2,0 1,0-1,1-1,1 0,-1 0,2-1,-1 1,1-2,1 1,-3-9,2-2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9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1 253,'40'-11,"1"2,0 2,0 2,0 1,1 3,0 1,-1 2,1 2,17 4,-59-8,31 4,-31-5,1 1,-1 0,1 0,-1 0,1 0,-1 0,0 0,1-1,-1 1,1 0,-1 0,0-1,1 1,-1 0,0 0,1-1,-1 1,0-1,1 1,-1 0,0-1,0 1,0 0,1-1,-1 1,0-1,0 1,0-1,0 1,0 0,0-1,0 1,0-1,0 1,0-1,0 1,0-1,0 1,0 0,0-1,0 1,0-1,-1 1,1-1,0 1,0 0,-1-1,1 1,0 0,0-1,-1 1,1 0,0-1,-1 1,1 0,0 0,-1-1,1 1,-1 0,-61-70,52 61,0 0,1-1,0 0,1-1,0 0,0 0,1-1,1 0,0 0,-1-4,2-5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2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0 224,'48'21,"-44"-21,248 8,-159-10,-93 2,0-1,-1 1,1-1,0 1,-1-1,1 1,0-1,0 0,-1 1,1-1,0 1,0-1,0 0,0 1,0-1,0 0,0 1,0-1,0 0,0 1,1-1,-1 1,0-1,0 0,1 1,-1-1,0 1,0-1,1 1,-1-1,1 1,-1-1,1 1,-1-1,0 1,1-1,0 1,-1 0,1-1,-1 1,1 0,-1 0,1-1,0 1,-1 0,1 0,-1 0,1 0,0 0,-1 0,1 0,0 0,-1 0,1 0,0 0,-1 0,1 0,-1 0,1 1,0-1,-1 0,1 0,-35-25,-74-73,64 13,40 64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0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87 425,'-5'4,"-6"3,-1 3,-4 2,7-3,3-6,9-5,3-6,-4-3,-7 2,-3 7,-4 3,3 2,5 0</inkml:trace>
  <inkml:trace contextRef="#ctx0" brushRef="#br0" timeOffset="631.672">510 481,'-21'12,"-1"2,2 0,0 1,1 1,0 1,1 0,1 2,1 0,-14 20,29-37,-1 0,0 0,1 0,-1 0,1 1,0-1,-1 0,1 1,0-1,1 1,-1-1,0 1,1-1,-1 1,1-1,0 1,0 0,0-1,0 1,0-1,1 1,-1 0,1-1,0 1,-1-1,1 1,0-1,1 0,-1 1,0-1,1 0,-1 0,1 0,0 0,-1 0,1 0,0 0,0-1,0 1,1-1,-1 1,0-1,0 0,1 0,-1 0,1 0,0 0,11 1,0 0,0-1,0 0,0-1,0-1,0 0,0-1,0-1,-1 0,1 0,-1-2,0 0,0 0,0-1,-1-1,0 0,0 0,-1-1,0-1,0 0,0-1,13-12,-1-1,-1 0,-1-2,-1-1,-1 0,8-17,-15 27,-1-1,-1 0,0 0,-1-1,-1 0,-1-1,0 0,-2 0,0 0,-1-1,-1 0,0 0,-2 0,-1 0,0 0,-1 0,-1 1,-1-1,-6-18,7 32,0 0,-1 1,0-1,0 1,-1 0,1 0,-1 0,0 0,-1 1,1-1,-1 1,0 0,0 1,0-1,0 1,-1 0,1 0,-1 0,0 1,0 0,0 0,0 1,0 0,0 0,0 0,0 0,-1 1,1 0,0 1,0-1,0 1,-1 1,1-1,0 1,0 0,1 0,-1 0,0 1,1 0,0 0,-1 1,1-1,0 1,1 0,-1 1,1-1,0 1,-2 3,-1 5,0 0,2 0,0 1,0 0,1 0,1 1,1-1,0 1,0-1,2 1,0 0,0-1,1 1,1 0,1-1,0 0,1 1,0-1,1-1,1 1,0 0,99 182,-22-55,-82-139,-1 0,1-1,0 1,0 0,0-1,0 1,0-1,0 1,1-1,-1 1,0-1,1 0,-1 0,1 0,0 0,-1 0,1 0,0 0,-1 0,1-1,0 1,0 0,0-1,-1 0,1 1,0-1,1 0,7-5</inkml:trace>
  <inkml:trace contextRef="#ctx0" brushRef="#br0" timeOffset="1286.312">1019 650,'27'-12,"-1"-1,-1-1,0-2,-1 0,0-1,-2-1,0-2,-1 0,-1-1,-1-1,0-1,-2 0,13-26,18-92,-44 118,6-87,-10 107,-1 0,1 0,-1 0,0 0,0 0,0 0,0 1,0-1,0 0,-1 1,0-1,1 1,-1-1,0 1,0 0,0 0,0 0,-1 0,1 0,-1 0,1 1,-1-1,1 1,-1-1,0 1,0 0,0 0,1 1,-1-1,0 0,0 1,0 0,0 0,0 0,-3 0,0 0,0 1,0 0,1 0,-1 1,1-1,-1 1,1 0,-1 1,1 0,0-1,0 2,0-1,1 0,-1 1,1 0,0 0,0 0,0 1,0-1,1 1,-3 4,-2 4,0 0,1 0,1 0,0 1,1 0,0 0,1 0,-1 9,5-7,0-1,2 1,0 0,0-1,2 1,0-1,0 0,2 0,0 0,0-1,1 0,3 3,111 187,-120-203,-1 0,0 1,1-1,-1 0,1 1,-1-1,1 0,0 0,-1 0,1 1,0-1,0 0,0 0,0 0,0 0,0 0,0-1,0 1,0 0,0 0,1-1,-1 1,0-1,1 1,-1-1,0 1,1-1,-1 0,0 0,1 0,-1 0,0 0,1 0,-1 0,1 0,-1 0,0-1,1 1,-1 0,0-1,0 1,1-1,-1 0,0 1,0-1,0 0,0 0,0 0,1 1,-2-1,1 0,0-1,0 1,0 0,0 0,-1 0,1-1,7-16,-2-1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2,'1'-1,"0"1,-1 0,1 0,0 0,0-1,0 1,0 0,-1 0,1 0,0 1,0-1,0 0,0 0,0 0,-1 0,1 1,0-1,0 0,-1 1,1-1,0 1,0-1,-1 1,1-1,0 1,-1 0,1-1,-1 1,1 0,-1-1,1 1,-1 0,1 0,-1-1,0 1,1 0,-1 0,0 0,0-1,0 1,0 0,1 0,-1 0,0 0,0 0,-1-1,1 1,4 51,-4-46,-1 281,-29-60,37-207,8-48,-9 16,4-8,-2 3</inkml:trace>
  <inkml:trace contextRef="#ctx0" brushRef="#br0" timeOffset="333.167">57 30,'10'-4,"12"-3,8 1,3 1,1 1,-1 2,0 1,-2 0,-6 6,-2 2,-1-1,1 0,2-2,1-2,0-1,-3 0</inkml:trace>
  <inkml:trace contextRef="#ctx0" brushRef="#br0" timeOffset="4447.494">0 313,'10'0,"8"0,5 0,4 0,2 0,1 0,1 0,-2 0,1 0,-1 0,0 0,-1 0,0 0,1 0,-1 0,-10 0,-7-5,-6-1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39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1,'499'0,"-487"0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0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1,'29'5,"18"1,7 0,-1-6,-5-3,-6-1,-5 1,-4 0,-8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1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438 232,'1'-10,"0"0,0 0,-1 0,-1 0,0 1,0-1,-1 0,0 0,0 1,-1-1,-1 1,1 0,-2 0,1 0,-1 0,0 1,-1 0,0 0,0 1,-1-1,0 1,-3-2,2 5,1 1,-1 0,0 0,0 0,0 1,0 0,-1 1,1 0,0 0,-1 1,1 0,0 0,-1 1,1 0,0 1,-1 0,1 0,0 0,-2 2,7-2,0 0,0 0,-1 0,2 0,-1 1,0-1,0 1,1 0,0-1,-1 1,1 0,0 1,0-1,1 0,-1 0,1 1,-1-1,1 1,0 0,1-1,-1 1,0-1,1 1,0 0,0 0,0-1,1 1,-1 0,1 2,32 107,-30-106,30 83,-3 1,-4 2,-4 0,5 67,3 116,-19-152,-6-97,-2 0,-1 0,-1 0,-1 0,-2 1,-2 8,0-9,1-6,0 1,-2-1,0 0,-1 0,-2 0,0-1,-1 0,0-1,-11 15,17-30,0-1,0 0,0 0,0 0,-1 0,1 0,-1-1,1 1,-1-1,0 0,0 0,0-1,-1 1,1-1,0 0,0 0,-1 0,1-1,-1 1,1-1,0 0,-1 0,1-1,-1 1,1-1,0 0,-1 0,1-1,0 1,-1-1,-7-3,-1-1,1 0,0-1,1 0,0-1,0 0,0-1,1 0,-2-3,-38-58,48 53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5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243 373,'-29'19,"1"1,2 1,0 1,1 1,1 1,1 2,-17 24,37-47,1 0,0 0,0 0,0 0,1 0,-1 0,1 1,-1-1,1 1,0-1,1 1,-1-1,0 1,1-1,0 1,0 0,0-1,0 1,1 0,-1-1,1 1,0-1,0 1,0-1,1 1,-1-1,1 0,0 0,0 0,0 0,0 0,0 0,1 0,-1-1,1 1,0-1,0 0,0 1,3 0,2 0,1-1,0-1,0 0,0 0,0-1,0 0,0 0,0-1,0 0,0 0,0-1,-1-1,1 1,-1-1,1-1,-1 0,0 0,0 0,-1-1,1 0,-1-1,0 0,-1 0,1 0,-1-1,0 0,-1 0,0 0,0-1,0 1,-1-1,0-1,-1 1,1-4,-2 9,-1-1,-1 0,1 0,-1 1,1-1,-1 0,0 0,0 0,-1 0,1 1,-1-1,0 0,0 0,0 1,0-1,-1 0,1 1,-1-1,0 1,0 0,0 0,-1 0,1 0,-1 0,1 0,-1 1,0-1,0 1,-1 0,1-1,0 2,-1-1,1 0,-1 1,1-1,-1 1,0 0,1 0,-1 1,0-1,-3 1,-136 6,118 0</inkml:trace>
  <inkml:trace contextRef="#ctx0" brushRef="#br0" timeOffset="518.798">639 373,'-103'33,"37"7,65-39,0-1,0 1,-1 0,1 0,0 0,0 0,1 0,-1 0,0 0,0 0,0 0,1 1,-1-1,0 0,1 0,-1 1,1-1,0 0,-1 1,1-1,0 0,0 1,0-1,0 1,0-1,0 0,0 1,1-1,-1 0,0 1,1-1,-1 0,1 1,-1-1,1 0,0 0,-1 0,1 1,0-1,0 0,0 0,0 0,0 0,0-1,0 1,0 0,1 0,-1-1,0 1,0 0,1-1,80 29,-75-28,0 0,1 0,-1 1,0 0,0 0,-1 1,1 0,0 0,-1 0,0 1,1 0,-2 0,1 1,0-1,-1 1,0 1,0-1,0 1,0 0,-4-3,-1 0,1-1,-1 1,1-1,-1 1,0 0,0-1,0 1,0 0,-1-1,1 1,-1 0,1-1,-1 1,0-1,0 1,0-1,-1 0,1 1,0-1,-1 0,1 0,-1 0,0 0,0 0,0 0,0 0,-2 1,-64 41,60-40,1-1,-1 1,1-2,-1 1,0-1,0-1,0 1,0-1,0-1,-1 1,1-1,0-1,-3 0,-8-16,18 5</inkml:trace>
  <inkml:trace contextRef="#ctx0" brushRef="#br0" timeOffset="1053.831">949 457,'-12'16,"1"1,0 0,1 0,1 1,1 0,0 0,2 1,0 0,-3 19,8-36,1 0,0 0,-1 0,1 0,0 0,0 0,0 0,0 0,1 0,-1 0,0 0,1 0,-1 0,1 0,0-1,0 1,0 0,0 0,0-1,0 1,0-1,0 1,1-1,-1 1,1-1,-1 0,1 1,-1-1,1 0,0 0,-1 0,1 0,0-1,0 1,0 0,0-1,0 1,0-1,0 0,0 0,0 0,0 0,0 0,0 0,1 0,86-34,-75 23,-1-1,-1 0,0-1,0 0,-1-1,-1 0,0-1,-1 0,-1-1,-1 0,0 0,0-1,-2 1,0-1,2-16,2-10,-5 34,-1-1,-1 0,0 0,-1 0,1 0,-2 0,0 0,0 0,0 0,-1 0,-1-2,1 11,1-1,-1 1,1 0,-1-1,1 1,-1 0,0 0,0-1,1 1,-1 0,0 0,0 0,0 0,0 0,0 1,-1-1,1 0,0 0,0 1,-1-1,1 0,0 1,0-1,-1 1,1 0,-1 0,1-1,0 1,-1 0,1 0,-1 0,1 0,0 0,-1 1,1-1,0 0,-1 1,1-1,0 1,-1-1,1 1,0 0,0-1,-1 1,1 0,0 0,0 0,0 0,0 0,0 1,-52 54,43-35,1 0,0 1,2 0,0 0,2 0,0 1,2 0,0 0,1 0,2 0,0 0,2 0,1 7,26 139,-27-151,0 0,-1 0,-1 0,-1 1,0-1,-1 0,-1 0,-1 0,-1-1,0 1,-1-1,-6 11,-30 36,28-48</inkml:trace>
  <inkml:trace contextRef="#ctx0" brushRef="#br0" timeOffset="1687.708">1597 457,'-42'24,"0"2,1 1,1 2,-33 33,70-60,0-1,1 1,-1 0,1 0,0 0,-1 0,1 0,0 1,0-1,1 0,-1 1,0 0,1-1,0 1,-1 0,1 0,0 0,1 0,-1 0,0 0,1 0,0 0,-1 0,1 0,0 0,1 0,-1 0,0 0,1 0,0 0,0 0,0 0,0 0,0 0,1-1,-1 1,1 0,-1-1,1 1,0-1,0 0,0 0,1 0,-1 0,0 0,1 0,-1 0,1-1,0 1,2 0,3 1,0 0,0 0,0-1,0 0,0-1,0 0,1 0,-1-1,0 0,1-1,-1 1,0-1,0-1,0 0,1 0,-2-1,1 1,0-2,-1 1,5-3,5-4,-1 1,1-2,-2 0,1-1,-2-1,1 0,-2-1,5-7,166-228,-162 221,-2 4,-2 0,0-1,-2-1,-1 0,0-1,3-15,-16 38,-1-1,1 0,-1 0,-1 0,1 0,-1 0,1 0,-2-1,1 1,0 0,-1 0,0 0,0 0,-1 0,1 1,-1-1,0 0,0 1,-1-1,1 1,-1 0,0-1,0 1,-1 1,1-1,-1 0,0 1,0 0,0 0,0 0,0 0,-1 1,1 0,-1-1,0 2,1-1,-1 0,0 1,0 0,0 0,0 1,0-1,-1 1,1 0,-3 1,-6 2,-1 1,2 1,-1 0,0 0,1 1,0 1,0 1,1-1,0 2,1 0,-1 0,2 1,-1 1,2-1,-1 2,1-1,1 1,0 1,1-1,0 1,1 1,0-1,0 6,-3 6,1 0,1 0,2 1,0-1,2 2,1-1,1 0,1 0,3 24,0-32,1 1,0-1,2-1,0 1,0-1,2 0,0 0,1-1,1 0,0-1,1 0,1-1,0 0,1-1,0 0,1-1,1 0,0-1,0-1,1 0,4 1,61 7,-63-23</inkml:trace>
  <inkml:trace contextRef="#ctx0" brushRef="#br0" timeOffset="2135.095">1964 711,'48'-19,"-2"-3,0-1,-2-3,36-27,-68 43,0-1,-1 0,-1 0,0-1,0-1,-1 0,-1 0,0-1,-1 0,-1 0,0 0,0-1,-2 0,0 0,-1-1,0 1,-1-1,-1 1,0-1,-1 0,-1-5,1 15,0 0,-1-1,0 1,0 0,0-1,0 1,-1 0,0 0,0 0,-1 0,0 1,0-1,0 1,-1-1,1 1,-1 0,-1 1,1-1,-1 1,-1-2,3 5,1 0,0 1,-1-1,1 1,0-1,-1 1,1 0,-1 0,1 0,0 1,-1-1,1 0,-1 1,1-1,0 1,-1 0,1 0,0 0,0 0,0 0,0 1,0-1,0 0,0 1,0 0,0-1,1 1,-1 0,1 0,-1 0,-40 64,24-25,2 1,3 0,0 1,3 0,2 1,-2 37,9-64,0 0,1 0,1 0,1 0,1 0,0 0,1 0,0-1,2 1,0-1,0-1,2 1,0-1,1 0,0-1,1 0,1-1,0 0,1 0,0-1,1-1,0 0,1-1,0 0,0-1,9 3,44 4,-45-15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6.3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86,'68'0,"172"-12,-37-7,-90-2,-74 1,-27 6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2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57 171,'0'342,"-1"-324,0 0,-1 0,-1-1,0 1,-2-1,0 0,-1 0,0-1,-7 12,7-21,2-8</inkml:trace>
  <inkml:trace contextRef="#ctx0" brushRef="#br0" timeOffset="284.219">0 58,'39'-5,"26"-1,8-5,-5 0,-8 1,-10 3,-8 2,-7 3,-10 5,-8 8,-12 2,-8-2</inkml:trace>
  <inkml:trace contextRef="#ctx0" brushRef="#br0" timeOffset="535.966">57 368,'38'-4,"28"-3,6 1,-3 1,-9 2,-15 1</inkml:trace>
  <inkml:trace contextRef="#ctx0" brushRef="#br0" timeOffset="2885.999">988 255,'-16'-1,"0"1,-1 0,1 1,0 1,0 0,0 1,0 1,0 1,1 0,0 1,0 0,0 2,1-1,0 2,-1 1,11-6,0 0,0 1,1-1,0 1,0 0,0-1,1 1,0 1,0-1,0 0,0 0,1 1,0-1,0 1,0-1,1 1,0 0,0-1,0 1,1-1,0 1,0-1,0 1,1-1,-1 0,1 1,1-1,-1 0,1 0,0-1,0 1,0 0,0-1,1 0,0 0,0 0,0 0,0-1,1 1,0-1,-1 0,1-1,0 1,0-1,1 0,2 1,8-1,0 0,0-1,1 0,-1-1,0-2,1 1,-1-2,0 0,3-2,6-1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1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27,'19'0,"16"0,7 0,1 0,-2 0,-3 0,-4 0,-2 0,-2-5,-1-1,-1-1,0 2,-6 2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28,'38'0,"37"-5,11-1,-5 0,-12 1,-12 2,-16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364 173,'-1'-9,"0"1,-1 0,0 0,-1 0,0 0,0 0,-1 0,1 1,-2 0,1-1,-1 2,0-1,0 0,-1 1,0 0,0 1,-1-1,1 1,-1 0,0 1,0-1,-1 2,1-1,-1 1,0 0,0 0,0 1,0 0,-1 1,1 0,0 0,-1 1,-1 0,7 0,1 0,0 0,-1 0,1 0,0 1,0-1,-1 1,1 0,0 0,0 0,0 0,0 0,0 0,0 0,0 0,0 1,0-1,1 1,-1 0,1-1,-1 1,1 0,0 0,-1 0,1 0,0 0,0 0,0 0,1 1,-1-1,0 0,1 0,0 1,-1-1,1 2,11 87,-5-64,16 140,41 188,-55-278,-3 0,-3 1,-5 16,1 22,2-98,-2-1,0 0,-1 0,0 0,-2-1,0 1,0-1,-2 0,0 0,-1-1,0 0,-4 3,10-16,1 0,-1 0,0 0,0 0,0 0,0 0,-1-1,1 1,0-1,-1 0,1 0,-1 0,1 0,-1 0,1 0,-1-1,0 1,1-1,-1 0,0 0,0 0,1 0,-1 0,0 0,1-1,-1 1,0-1,1 0,-1 0,1 0,-1 0,1 0,-1-1,1 1,0-1,0 1,0-1,0 0,0 0,0 0,0 0,1 0,-1 0,1-1,-1 1,1 0,0-1,0 1,0-1,0 0,-37-78,30 56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3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81,'0'15,"0"18,0 9,0 3,0-3,0-3,0-3,0-3,0-3,-4-1,-3-1,1 0,-4-1,0 1,-3-1,1 1,2-9,2-9</inkml:trace>
  <inkml:trace contextRef="#ctx0" brushRef="#br0" timeOffset="301.676">52 81,'29'-9,"18"-9,8 0,-3 2,-4 4,-5 4,-11 9,-6 3,-2 6,-5 7,-6-1</inkml:trace>
  <inkml:trace contextRef="#ctx0" brushRef="#br0" timeOffset="571.654">52 308,'38'-5,"23"-2,5 1,-3 1,-13 1</inkml:trace>
  <inkml:trace contextRef="#ctx0" brushRef="#br0" timeOffset="5306.986">334 533,'5'0,"1"4,0 8,-6 0,-2 4,-2 4,-5 3,0 2,0 3,-2-5,1 0,1 0,-2-4,1 0,2 1,2 2,7-2,4-5</inkml:trace>
  <inkml:trace contextRef="#ctx0" brushRef="#br0" timeOffset="5969.077">475 505,'5'0,"2"5,-1 6,-1 6,-2 5,-5-1,-4 1,1 0,0 3,-4-4,0 0,-3 1,0 1,2 2,-2-3,2-2,6-3,4-4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8:0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263 480,'-18'3,"1"1,0 0,0 2,0 0,1 0,-1 2,2 0,-1 1,-8 7,17-12,0 1,1 0,0 0,0 1,0-1,1 1,0 1,0-1,0 1,1-1,0 2,0-1,1 0,0 1,0-1,1 1,0 0,0 0,1 0,0 0,0 0,1 0,0-1,1-1,1 0,-1 1,1-1,0 0,0 0,1 0,0 0,0 0,0-1,1 1,-1-1,1 0,1 0,-1-1,1 1,0-1,0 0,0 0,0 0,1-1,-1 0,1 0,0 0,0-1,0 0,0 0,1 0,-1-1,0 0,1 0,-1-1,1 0,-1 0,1 0,-1-1,6-1,8-6,1-1,-2-1,1-1,-1 0,-1-2,0 0,-1-1,0 0,13-17,3-3,-1-2,-2-1,-1-2,-2-1,8-18,-26 41,-1-1,0 1,-1-1,-1-1,-1 0,-1 1,0-2,-1 1,-2 0,1 0,-2-1,-1 1,0 0,-4-14,4 26,-1 0,0 0,-1 0,1 1,-1-1,-1 0,1 1,-1 0,0 0,0 0,-1 0,0 1,0 0,0 0,-1 0,0 0,0 1,0 0,0 0,0 1,-1 0,0 0,0 0,1 1,-1 0,-1 0,1 1,0 0,0 0,-1 1,1 0,0 0,0 1,-1-1,1 2,0-1,0 1,0 0,0 0,0 1,1 0,-1 0,1 1,0 0,-6 4,2 4,0 1,1 0,0 0,1 1,0 0,1 1,1-1,1 1,0 1,0-1,2 1,0 0,0 0,2 0,0 0,1 0,1 0,0 0,2 9,-1-10,1 0,1 0,0 0,0-1,2 0,0 0,0 0,1 0,1-1,0 0,1-1,1 0,-1 0,2-1,0-1,0 1,1-2,0 0,1 0,-1-1,2 0,-1-1,1-1,0 0,1-1,-1-1,107 33,-96-34</inkml:trace>
  <inkml:trace contextRef="#ctx0" brushRef="#br0" timeOffset="453.97">799 790,'65'-21,"0"-3,-2-3,-2-2,0-4,-2-1,-2-4,-1-2,37-35,-74 56,0-1,-2-1,-1 0,0-2,-2 1,-1-2,0 0,-2 0,-1-1,0 0,-2-1,3-18,-14-56,2 97,0 1,0-1,0 0,-1 1,1-1,0 0,-1 1,0 0,0-1,0 1,0 0,0 0,0 0,0 0,0 0,-1 1,1-1,-1 1,0-1,1 1,-1 0,0 0,0 0,1 1,-1-1,0 1,0-1,0 1,0 0,0 0,0 0,-2 1,-9 3,0 1,0 0,0 1,0 1,1 0,0 0,0 2,1 0,0 0,1 1,0 0,0 1,1 0,1 1,0 0,0 1,-4 8,-1 5,0-1,2 1,0 1,2 0,1 1,2 0,0 0,2 1,1 0,1 0,2 22,1-40,1 0,0 0,1 1,0-1,0-1,2 1,-1 0,1-1,1 1,0-1,0 0,1-1,0 1,1-1,0-1,0 1,1-1,0 0,0-1,1 0,0 0,0-1,6 3,7 3,-1-2,2 0,-1-2,1 0,0-2,1 0,-1-2,1 0,0-2,14 0,-10-2,-3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6:19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593 116,'-1'-1,"0"-1,-1 1,1 0,-1 0,0 0,1 0,-1 1,0-1,1 0,-1 1,0-1,0 1,0 0,1-1,-1 1,0 0,0 0,0 0,0 0,1 1,-1-1,0 0,0 1,0-1,1 1,-1 0,0-1,1 1,-1 0,1 0,-1 0,1 0,-1 1,1-1,0 0,-1 1,1-1,0 0,0 1,0 0,0-1,0 1,0-1,1 1,-1 0,1 0,-1-1,1 1,-1 1,-15 95,33 204,-6-192,-6-62,0 27,4-1,2 0,18 55,-29-126,0-1,0 0,0 1,0-1,0 0,1 0,-1 1,1-1,-1 0,1 0,0 0,0 1,0-1,0 0,0 0,0 0,1-1,-1 1,1 0,-1 0,1-1,0 1,0-1,-1 0,1 1,0-1,0 0,0 0,1 0,-1 0,0-1,0 1,0 0,1-1,-1 0,0 1,0-1,1 0,-1 0,0 0,1-1,-1 1,0 0,0-1,1 0,-1 1,0-1,6-7,-1 1,0-1,-1 0,0-1,0 1,-1-1,0-1,0 1,-1-1,2-6,1 0,79-141,-85 155,0 0,0 0,1 0,-1 0,0 0,1 1,-1-1,1 0,-1 1,1-1,0 1,-1-1,1 1,0 0,0 0,0 0,0 0,0 0,0 0,1 1,-1-1,0 1,0-1,0 1,1 0,-1 0,0 0,0 0,1 0,-1 1,0-1,0 1,0-1,1 1,-1 0,0 0,0 0,0 0,0 0,0 0,-1 0,1 1,0-1,0 1,-1 0,1-1,-1 1,1 0,20 98,-18-60,-1-15,-2-12,0 0,0 0,1-1,1 1,0-1,1 1,0-1,1 0,0 0,1-1,1 0,0 0,0 0,3 2,-5-12,0 1,0-1,0 0,0 0,1-1,-1 1,0-1,1 0,-1-1,0 1,0-1,1 0,-1 0,0-1,0 0,0 0,0 0,-1 0,1-1,0 1,-1-1,0 0,0-1,0 1,0-1,0 0,-1 0,1 0,-1 0,2-5,24-27,-2-1,-1-1,-2-1,-2-1,0-4,1-1,-2 0,-2-2,-2 0,-2-1,-2 0,-3-1,-1-1,0-34,-9-241,4 299,1 11</inkml:trace>
  <inkml:trace contextRef="#ctx0" brushRef="#br0" timeOffset="499.744">1751 651,'-13'19,"1"1,1 0,1 0,1 1,1 0,1 1,0 0,2 0,1 0,0 1,2-1,0 1,2 9,0-29,0-1,1 1,-1 0,1 0,-1-1,1 1,0 0,0-1,0 1,0-1,1 1,-1-1,1 1,-1-1,1 0,0 0,0 0,0 0,0 0,0 0,0 0,1-1,-1 1,0-1,1 0,-1 0,1 0,0 0,-1 0,1 0,0-1,0 1,-1-1,1 0,0 0,0 0,0 0,-1 0,1-1,0 1,0-1,-1 0,1 1,0-1,-1-1,3 0,19-9,-1 0,0-2,-1-1,-1-1,0 0,-1-2,0 0,-2-1,0-1,-1-1,-1 0,0-2,0-4,-6 11,-1-1,0 0,-2-1,0 1,-1-2,0 1,1-12,-5 23,-1-1,0 1,0-1,-1 0,0 1,0-1,0 0,-1 1,0-1,0 0,-1 1,0 0,0-1,-1 1,1 0,-1 0,0 0,-1 0,0 1,0 0,0-1,-1 0,2 4,0 0,0-1,0 1,0 0,0 1,0-1,-1 0,1 1,-1 0,1 0,-1 0,1 0,-1 1,0-1,1 1,-1 0,0 0,1 0,-1 1,1-1,-1 1,0 0,1 0,-1 0,1 0,0 1,-1-1,1 1,0 0,0 0,0 0,0 0,-2 3,-86 91,72-69</inkml:trace>
  <inkml:trace contextRef="#ctx0" brushRef="#br0" timeOffset="815.742">2202 934,'-5'0,"3"-15,3-9,5-5,1-3,5-5,1-2,2 2,4 1,-2 3,2 2,-4 2,2 0,2 1,3 0,-2 0,0 5,-4 7</inkml:trace>
  <inkml:trace contextRef="#ctx0" brushRef="#br0" timeOffset="1164.149">2738 87,'-21'67,"3"0,3 1,3 1,3 0,1 52,-12 222,16-281,4-45,-1-1,0 1,-1-1,-1 1,-1-1,0 0,-5 12,4-23,2-6</inkml:trace>
  <inkml:trace contextRef="#ctx0" brushRef="#br0" timeOffset="1467.748">2992 397,'-280'245,"278"-243,-1 0,0 0,1 0,-1 1,1-1,0 0,-1 1,1 0,0-1,1 1,-1 0,1 0,-1 0,1 0,0 0,0 1,0-1,0 0,1 0,-1 1,1-1,0 0,0 1,0-1,0 0,1 1,-1-1,1 0,0 0,0 1,0-1,0 0,1 0,-1 0,1 0,0-1,0 1,0 0,2 2,185 96,-177-90,0 1,-1 0,0 1,-1 0,0 0,-1 1,-1 0,0 1,-1 0,5 15,-3-9</inkml:trace>
  <inkml:trace contextRef="#ctx0" brushRef="#br0" timeOffset="2169.052">3303 680,'14'5,"10"1,5 0,3-1,1-2,-1-1,-1 0,-1-2,0 0,-1 0,-1 0,0-1,-4 1</inkml:trace>
  <inkml:trace contextRef="#ctx0" brushRef="#br0" timeOffset="2678.732">4601 144,'-115'30,"2"6,-32 19,133-52,-1 2,1 0,0 0,0 1,0 1,1 0,0 0,0 1,1 1,0 0,1 0,0 1,-5 6,14-15,-1 0,0 0,0 0,1 0,-1 1,1-1,-1 0,1 0,-1 1,1-1,0 0,0 1,0-1,-1 0,1 1,0-1,1 0,-1 1,0-1,0 1,1-1,-1 0,0 0,1 1,0-1,-1 0,1 0,0 0,-1 1,1-1,0 0,0 0,0 0,0 0,0-1,0 1,0 0,0 0,0-1,1 1,-1 0,1 0,63 13,-45-12,159 18,-178-21,1 1,0 0,0 0,-1 0,1 0,0 0,-1 1,1-1,0 0,-1 1,1 0,0-1,-1 1,1 0,-1 0,1-1,-1 1,0 0,1 1,-1-1,0 0,1 0,-1 0,0 1,0-1,0 1,-1-1,1 1,0-1,0 1,-1-1,1 1,-1 0,1-1,-1 1,0 0,0-1,1 1,-1 0,0 0,-1-1,1 1,0 0,0-1,-1 1,1 0,-1-1,0 1,1-1,-1 1,0-1,0 1,-1 1,-13 19,-2 0,-1 0,-1-2,0 0,-16 11,-8 10,-2 2,23-24,0 1,2 1,0 1,2 0,0 2,-8 16,24-37,1-1,-1 0,1 1,0-1,0 1,0 0,0-1,0 1,0 0,1 0,-1 0,1-1,0 1,0 0,0 0,0 0,1 0,-1 0,1-1,-1 1,1 0,0-1,0 1,0 0,1-1,-1 1,1-1,-1 1,1-1,0 0,0 0,0 0,0 0,0 0,0 0,1-1,-1 1,0-1,1 1,-1-1,1 0,1 0,15 3,0-1,1-1,-1-1,1 0,-1-2,1 0,-1-1,1-1,-1-1,0-1,0 0,-1-2,0 0,0-1,3-2,17-5,-14 7</inkml:trace>
  <inkml:trace contextRef="#ctx0" brushRef="#br0" timeOffset="3136.553">4515 1047,'180'-258,"-72"114,-88 124,-11 42,-12 61,6 60,-3-139,1 0,-1 0,1-1,0 1,0 0,1-1,-1 1,1-1,0 0,0 1,0-1,0 0,0 0,1 0,-1-1,1 1,0 0,0-1,0 0,0 0,0 0,0 0,1 0,-1-1,1 1,-1-1,1 0,0 0,-1 0,1-1,0 1,0-1,-1 0,1 0,0 0,0 0,-1-1,1 0,0 1,-1-1,1-1,0 1,-1 0,0-1,1 0,10-6,-1-1,0-1,-1 0,0-1,0 0,-1-1,0 0,-1 0,-1-2,0 1,-1-1,0 0,-1 0,-1-1,0 0,-1 0,2-9,-3 0</inkml:trace>
  <inkml:trace contextRef="#ctx0" brushRef="#br0" timeOffset="3767.052">5278 849,'177'-47,"-168"44,0-2,0 1,0-1,0 0,-1-1,0 0,0 0,-1-1,0 0,0-1,0 1,-1-1,0 0,-1-1,1 1,3-10,-8 16,0 0,0 0,0 0,0 0,0 0,0-1,0 1,-1 0,1 0,-1-1,0 1,0 0,1-1,-2 1,1 0,0-1,0 1,-1 0,1 0,-1-1,0 1,1 0,-1 0,0 0,0 0,-1 0,1 0,0 0,-1 0,1 0,-1 1,1-1,-1 0,0 1,0 0,0-1,0 1,0 0,0 0,0 0,0 0,0 0,-1 1,1-1,0 1,0-1,-1 1,1 0,0 0,-1 0,-12 4,1 1,0 1,1 0,-1 1,1 0,1 1,-1 0,1 1,1 1,0 0,0 0,1 1,0 1,1-1,0 1,1 1,0 0,1 0,-2 6,6-16,0 0,0 0,0 0,1 1,-1-1,1 1,0 0,0 0,0 0,0 0,1 0,-1 0,1 0,0 0,1 1,-1-1,1 0,-1 1,1-1,1 0,-1 1,1-1,-1 0,1 1,0-1,1 0,-1 0,1 0,0 0,0 0,0 0,0-1,1 1,-1-1,1 1,0-1,0 0,0 0,1 0,-1-1,1 1,1 0,4 0,1 0,-1-1,1 0,0 0,0-1,0-1,0 1,0-2,0 1,0-2,0 1,-1-1,1 0,0-1,-1-1,6-2,142-83,-123 67,-17 10,0 0,0-1,-2 0,1-1,-2-1,0-1,-1 0,0 0,-1-1,-1-1,-1 0,-1 0,0-1,1-5,-9 21,0 0,0 0,0 0,0 0,-1 0,1-1,-1 1,0 0,1 0,-1 0,-1-1,1 1,0 0,-1 0,0 0,0 0,0 0,0 0,0 0,-1 0,1 0,-1 0,1 1,-1-1,0 1,0-1,-1 1,1 0,0-1,-1 1,1 1,-1-1,0 0,0 0,1 1,-1 0,0 0,0 0,0 0,-1 0,1 0,0 1,0-1,0 1,0 0,-1 0,-4 2,0 0,0 0,1 1,-1 0,1 0,0 1,0 0,0 0,1 1,-1 0,1 0,0 0,0 1,1 0,0 0,0 0,0 1,1 0,0 0,0 0,1 0,0 1,-3 7,6-13,-1 1,1 0,0 0,0-1,0 1,0 0,0 0,1 0,-1-1,1 1,-1 0,1 0,0-1,0 1,1-1,-1 1,0-1,1 1,0-1,-1 0,1 0,0 0,0 0,0 0,0 0,0-1,1 1,-1 0,1-1,-1 0,1 0,-1 0,1 0,0 0,-1 0,3 0,104 14,-85-15,79 8,-101-7,0-1,1 1,-1 0,0 0,0 0,1 0,-1 0,0 0,0 1,0-1,0 1,-1-1,1 1,0 0,-1 0,1 0,-1 0,1 0,-1 0,0 0,0 0,0 0,0 1,-1-1,1 0,0 1,-1-1,0 0,1 1,-1-1,0 1,0-1,-1 0,1 1,0-1,-1 1,1-1,-1 1,-3 9,-1 0,0 0,0 0,-1 0,-1-1,0 0,0 0,-1-1,-1 0,-2 2,-29 40,27-32</inkml:trace>
  <inkml:trace contextRef="#ctx0" brushRef="#br0" timeOffset="4247.773">6294 708,'-4'2,"-19"11,0 0,1 2,0 1,1 1,1 0,1 2,0 0,2 1,-8 11,24-30,0 0,0 0,0 1,0-1,0 0,0 0,0 1,0-1,0 1,1-1,-1 1,1-1,-1 1,1-1,-1 1,1-1,0 1,0-1,0 1,0 0,0-1,0 1,0-1,1 1,-1 0,0-1,1 1,-1-1,1 1,0-1,-1 0,1 1,0-1,0 1,0-1,0 0,0 0,0 0,0 0,1 0,-1 0,0 0,1 0,-1 0,0 0,1-1,-1 1,1-1,-1 1,1-1,0 1,-1-1,1 0,-1 0,1 0,0 0,-1 0,1 0,-1 0,2-1,6-2,0 0,0-1,0 0,0-1,-1 0,1-1,-1 1,-1-1,1-1,-1 0,4-4,14-11,133-116,-157 138,0-1,0 1,-1-1,1 1,0-1,0 1,0 0,0-1,0 1,0 0,0 0,0 0,0-1,0 1,0 0,0 1,0-1,0 0,0 0,0 0,0 1,0-1,0 0,0 1,0-1,0 1,0-1,0 1,0-1,0 1,-1 0,1-1,0 1,-1 0,1 0,0-1,-1 1,1 0,-1 0,1 0,-1 0,1 0,-1 0,0 0,0 0,1 0,-1 0,0 0,0 0,0 0,4 60,-4-54,-4 429,4-405,-2 0,-1 0,-1 0,-2 0,-1-1,-1 0,-2 0,-1-1,-1 0,-3 1,-92 90,98-112,0 0,0-1,0 0,-1-1,0 0,-1-1,1 0,-1 0,0-1,0 0,-1-1,1 0,-9 0,17-3,1 0,0 0,-1 0,1 0,-1-1,1 1,0-1,-1 1,1-1,0 0,0 0,-1 0,1 0,0 0,0 0,0-1,0 1,1-1,-1 0,0 1,1-1,-1 0,1 0,-1 0,1 0,0 0,0 0,0 0,0-1,0 1,0 0,1-1,-1 1,1 0,0-1,-1 1,1-1,0 1,1-1,9-100,35-25,-30 94</inkml:trace>
  <inkml:trace contextRef="#ctx0" brushRef="#br0" timeOffset="4799.847">6746 708,'-4'8,"-7"11,1 0,1 0,1 1,1 0,0 1,2 0,0 0,0 14,5-34,-1 1,1 0,0-1,0 1,0 0,0 0,0-1,0 1,1 0,-1 0,1-1,-1 1,1 0,-1-1,1 1,0-1,0 1,0-1,0 1,0-1,0 0,0 1,1-1,-1 0,0 0,1 0,-1 0,1 0,-1 0,1 0,-1 0,1-1,0 1,-1-1,1 1,0-1,-1 0,1 1,0-1,0 0,0 0,68-29,95-154,-165 181,1 1,-1-1,1 1,0 0,0-1,0 1,0 0,0 0,0-1,0 1,0 0,1 0,-1 0,0 0,1 1,-1-1,0 0,1 0,-1 1,1-1,-1 1,1-1,0 1,-1 0,1 0,-1 0,1 0,0 0,-1 0,1 0,-1 0,1 0,-1 1,1-1,0 1,-1-1,1 1,-1 0,0-1,1 1,-1 0,0 0,1 0,-1 0,0 0,0 0,0 1,0-1,0 0,0 0,0 1,0 0,15 34,-2 1,-1 0,-2 1,4 28,6 16,-9-41,-1 1,-3 0,-1 0,-2 0,-2 1,-2-1,-1 1,-3 0,-1-1,-7 24,7-46,-1 0,-1 0,-1-1,-1 1,0-2,-2 1,0-1,-1-1,0 0,-2 0,0-1,-1-1,0 0,-1-1,-1-1,0 0,-1-1,0-1,-1 0,0-1,-1-1,0-1,-1-1,15-5,0 0,-1-1,1 1,0-1,-1-1,1 1,0-1,-1 0,1 0,0 0,-1-1,1 0,0 0,-1 0,1-1,0 0,0 0,0 0,0 0,1-1,-1 0,1 0,-1 0,1-1,0 1,0-1,1 0,-1 0,1 0,0-1,0 1,0-1,-1-3,1-3,0 1,1-1,0 0,1 0,0 0,1 0,0 0,1 0,0 0,1 0,0 0,1 0,0 1,0-1,1 1,1 0,2-4,9-16,2 0,1 1,1 1,23-23,225-228,-232 244,-6 9</inkml:trace>
  <inkml:trace contextRef="#ctx0" brushRef="#br0" timeOffset="5634.576">7959 370,'97'-3,"1"-4,-1-4,-1-5,0-3,8-8,-73 19,0-2,-1-2,-1 0,1-2,-2-1,25-18,-49 30,-3 2,-1 0,1 0,-1 0,1-1,0 1,-1 0,1 0,0 1,0-1,0 0,0 0,0 0,0 0,0 1,0-1,0 1,0-1,0 1,0-1,0 1,1-1,-1 1,0 0,0 0,1 0,-1-1,0 1,0 0,1 1,-1-1,0 0,0 0,0 0,1 1,-1-1,0 1,0-1,0 1,0-1,0 1,0 0,0-1,0 1,0 0,0 0,0 0,0 0,0 0,-1 0,1 0,0 0,-1 0,1 0,-1 0,1 1,1 29,0 0,-2 1,-2-1,-1 0,-1 0,-1 0,-7 19,4-11,-129 614,129-622,-1 0,-1 0,-2-1,-1 0,-1-1,-11 15,19-34,-1 0,0 0,-1-1,0 0,0 0,-1-1,0 0,0 0,-1-1,0 0,-1-1,1 0,-1-1,0 0,0-1,-1 0,0-1,-10 2,16-3,0 0,0-1,1 0,-1 0,0-1,0 0,0 0,0 0,0-1,1 0,-1 0,0 0,0-1,1 1,-1-1,1-1,0 1,-1-1,1 0,0 0,1-1,-1 1,1-1,-1 0,1 0,0-1,1 1,-1-1,1 0,0 0,0 0,0 0,1-1,-1 1,1-2,0-14,1 0,1 0,1-1,1 2,1-1,0 0,2 0,0 1,1 0,2 0,0 1,1 0,0 0,2 1,0 0,1 1,1 0,1 1,0 1,1 0,17-16,2 2,0 2,2 1,1 1,2 2,0 2,41-16,50-11,-97 40</inkml:trace>
  <inkml:trace contextRef="#ctx0" brushRef="#br0" timeOffset="5920.875">9257 595,'-31'24,"1"1,1 1,1 2,2 1,1 1,1 1,2 1,-9 17,28-46,1 0,-1 1,1-1,0 0,0 1,0 0,1-1,-1 1,1 0,0 0,0-1,0 1,1 0,-1 0,1 0,0 0,0 0,0 0,1 0,-1 0,1 0,0 0,0 0,0-1,1 1,0 0,-1-1,1 1,0-1,1 1,-1-1,0 0,1 0,0 0,0 0,0-1,0 1,0-1,0 0,1 0,-1 0,1 0,2 1,8-2,1 1,-1-2,1 0,-1-1,1 0,-1-1,1 0,-1-2,0 1,0-2,-1 0,1 0,-1-2,0 1,-1-2,1 1,-2-2,1 0,-1 0,0-1,-1 0,0-1,-1 0,0-1,5-9,-9 14,0 1,0-1,-1 0,0 0,-1 0,0-1,0 1,0-1,-1 0,0 0,-1 0,0 0,0 0,0 0,-1 0,-1 0,1 0,-1 0,0 0,-1 0,0 0,0 1,-1-1,0 1,0-1,-1 1,0 0,0 0,-1 0,-2-2,-33-30,19 26</inkml:trace>
  <inkml:trace contextRef="#ctx0" brushRef="#br0" timeOffset="6152.208">9568 990,'0'-38,"10"-27,2-8,5 4,4 9,3 15,-2 10,0 11,0 5,2 5,2 1,1 2,0 3,-3 4</inkml:trace>
  <inkml:trace contextRef="#ctx0" brushRef="#br0" timeOffset="7103.864">10611 1131,'28'-63,"2"1,3 2,2 1,16-17,-31 47,2 1,0 0,2 2,1 1,1 1,13-9,-39 32,1 0,0 0,-1 0,1-1,0 1,-1 0,1 0,0 0,0 0,0 1,0-1,0 0,0 0,0 1,0-1,0 0,1 1,-1-1,0 1,0-1,0 1,1 0,-1 0,0-1,1 1,-1 0,0 0,0 0,1 0,-1 1,0-1,1 0,-1 0,0 1,0-1,1 1,-1-1,0 1,0-1,0 1,0 0,0 0,0 0,0-1,0 1,0 0,0 0,0 0,-1 0,1 0,0 1,-1-1,1 0,-1 0,1 0,-1 1,1-1,-22 99,17-90,0 0,1 0,1 0,-1 1,2-1,-1 1,2 0,-1-1,1 1,1 0,0 1,0-10,-1 1,1-1,-1 0,1 0,0-1,0 1,0 0,0 0,0 0,0 0,1-1,-1 1,0-1,1 1,-1-1,1 1,0-1,-1 0,1 0,0 0,0 0,0 0,0 0,0 0,0-1,0 1,0-1,0 1,0-1,0 0,0 0,0 0,0 0,1 0,-1 0,2-1,78-26,-70 22,22-12,-2-1,0-1,-1-2,22-19,4-3,-56 42,-1 0,1-1,0 1,-1 0,1 0,0 0,0 0,0 1,0-1,0 0,0 0,0 0,0 1,0-1,0 1,1-1,-1 1,0-1,0 1,1 0,-1-1,0 1,0 0,1 0,-1 0,0 0,0 0,1 0,-1 0,0 1,0-1,1 0,-1 1,0-1,0 1,0-1,1 1,-1 0,0-1,0 1,0 0,0 0,0 0,-1 0,1 0,0 0,0 0,0 0,-1 0,1 0,-1 0,1 0,-1 1,1-1,-1 0,1 1,-22 119,20-118,-1 2,0 0,1 1,-1-1,1 0,0 1,0-1,1 1,-1-1,1 1,0-1,1 1,0-1,0 1,0-1,0 1,1-1,0 0,0 0,0 0,0 0,1 0,0 0,0-1,1 1,-1-1,1 0,0 0,0 0,0-1,0 1,2 0,19 2,-1-3</inkml:trace>
  <inkml:trace contextRef="#ctx0" brushRef="#br0" timeOffset="7364.258">11938 651,'-33'39,"1"2,2 0,1 2,-17 37,14 22,32-99,-1 0,1 1,0-1,0 0,0 0,1 0,-1 0,1 0,-1 0,1 0,0 0,0 0,1 0,-1 0,0 0,1 0,0-1,0 1,0-1,0 1,0-1,0 0,0 0,1 0,-1 0,1 0,0-1,-1 1,1-1,0 1,3 0,6 1,2-1,-1-1,0 0,0 0,0-1,1-1,-1 0,0-1,0-1,0 1,-1-2,1 0,-1-1,11-5,-11 4,0-1,0-1,-1 0,0 0,-1-1,0-1,0 1,-1-2,0 1,-1-1,0-1,0 1,-2-1,1 0,-2-1,1 0,-2 0,0 0,0 0,-1-1,-1 1,0-1,-1 0,-1 1,0-1,-1 0,0 0,-1 1,-1-2,-3-11</inkml:trace>
  <inkml:trace contextRef="#ctx0" brushRef="#br0" timeOffset="7684.043">12559 59,'-37'76,"3"0,3 3,4 0,4 2,0 11,17-64,1 0,1 1,1 0,2-1,1 1,1 0,1 0,3 9,30 186,-34-222,-1 0,1-1,0 1,0 0,-1 0,0 0,1 0,-1 0,0 0,0 0,0 0,0 0,0 0,0 0,0-1,-1 1,1 0,-1 0,0 0,1 0,-1 0,0-1,0 1,0 0,0-1,0 1,-1 0,-9 2</inkml:trace>
  <inkml:trace contextRef="#ctx0" brushRef="#br0" timeOffset="7931.796">12079 624,'43'9,"34"4,13-1,1-2,-10-3,-10-8,-11-3,-12-1,-9 0,-6 1,-4 1,-7-3,-3-1,1 0,-3 2</inkml:trace>
  <inkml:trace contextRef="#ctx0" brushRef="#br0" timeOffset="8182.656">13067 708,'-10'38,"-3"18,6-1,4-14,2-15</inkml:trace>
  <inkml:trace contextRef="#ctx0" brushRef="#br0" timeOffset="8351.039">13067 313</inkml:trace>
  <inkml:trace contextRef="#ctx0" brushRef="#br0" timeOffset="8600.91">13406 595,'-9'13,"1"0,0 1,1 0,0 1,1-1,1 1,0 1,1-1,1 1,0-1,1 1,1 0,0 0,2 15,0-28,-1-1,1 0,-1 1,1-1,0 1,0-1,0 0,1 0,-1 0,0 0,1 0,-1 0,1 0,0 0,0 0,0-1,0 1,0-1,0 1,0-1,0 0,0 0,1 0,-1 0,0 0,1 0,-1-1,1 1,-1-1,1 0,-1 0,1 0,-1 0,1 0,-1 0,1-1,-1 1,1-1,-1 0,0 1,1-1,-1-1,95-50,-88 46,-1 1,1-1,-1 0,-1-1,1 0,-1 0,0-1,-1 0,0 0,0 0,-1-1,0 0,0 0,-1 0,0 0,-1-1,0 0,0 1,-1-1,0 0,-1 0,0-1,-1 1,0 6,-1 0,0 1,1-1,-1 1,-1-1,1 1,0-1,-1 1,0 0,1 0,-1-1,-1 1,1 1,0-1,-1 0,1 1,-1-1,0 1,0 0,0-1,0 2,0-1,0 0,-1 1,1-1,-1 1,1 0,-1 0,1 0,-1 1,0-1,1 1,-1 0,0 0,1 0,-1 0,1 1,-1-1,0 1,1 0,-1 0,1 1,-1-1,-2 2,-18 8,2 0</inkml:trace>
  <inkml:trace contextRef="#ctx0" brushRef="#br0" timeOffset="8901.364">13773 849,'171'-232,"-136"205,-34 26,0 1,0 0,0 0,0 0,-1 0,1 0,0 0,0 0,0 0,0 0,-1 1,1-1,0 0,0 0,0 1,-1-1,1 1,0-1,-1 1,1-1,0 1,-1-1,1 1,0-1,-1 1,1 0,-1-1,1 1,-1 0,1 0,-1-1,0 1,1 0,-1 0,0 0,0-1,0 1,0 0,1 0,-1 0,0 0,0-1,0 1,-1 0,1 1,2 48,-3-45,0 0,1 0,-1-1,1 1,0 0,0 0,1-1,-1 1,1 0,0 0,0-1,1 1,0-1,-1 1,1-1,1 0,-1 0,1 0,-1 0,1 0,0 0,1-1,-1 1,1-1,-1 0,1 0,4 2,-2-2,0-1,1 0,-1 0,1-1,0 0,-1 0,1 0,0-1,-1 0,1 0,0-1,0 1,-1-2,1 1,-1-1,1 0,-1 0,0-1,1 1,-1-1,-1-1,1 1,0-1,-1 0,1-2,13-10,-1 0,0-2,-2 0,0-1,-1-1,2-5,1 2,-2 4</inkml:trace>
  <inkml:trace contextRef="#ctx0" brushRef="#br0" timeOffset="9839.242">15579 538,'-62'23,"1"2,2 2,-57 36,111-61,0 1,0 0,1 1,-1-1,0 1,1-1,0 1,0 1,0-1,1 0,-1 1,1 0,0 0,0 0,1 0,-1 0,1 1,-1 3,4-6,0-1,1 0,-1 1,1-1,-1 0,1 0,0 0,-1 0,1 0,0 0,0 0,1-1,-1 1,0-1,0 0,1 0,-1 1,1-1,-1-1,1 1,-1 0,1-1,0 1,-1-1,1 0,0 0,-1 0,1 0,0 0,-1 0,1-1,-1 0,1 1,-1-1,2-1,34-5,-1-2,0-2,-1-1,0-2,30-16,-32 14,126-60,-160 77,0-1,0 1,0-1,0 1,-1 0,1-1,0 1,0 0,1-1,-1 1,0-1,0 1,0 0,0-1,0 1,1-1,-1 1,0-1,0 1,1 0,-1-1,1 1,-1-1,0 1,1-1,-1 0,1 1,-1-1,1 1,-1-1,1 0,-1 0,1 1,-1-1,1 0,0 0,-1 1,1-1,-1 0,1 0,0 0,-1 0,1 0,0 0,-1 0,1 0,-1 0,1 0,0-1,-1 1,1 0,-1 0,1 0,0-1,-1 1,1 0,-1-1,1 1,-1 0,1-1,-1 1,0-1,1 1,-1-1,1 1,-1-1,0 1,1-1,-25 45,17-33,-49 92,55-101,0 1,0-1,1 1,-1 0,1-1,-1 1,1 0,0-1,0 1,0 0,0 0,0-1,1 1,-1 0,1-1,0 1,0 0,0-1,0 1,0-1,0 0,1 1,-1-1,1 0,-1 0,1 0,0 0,0 0,0 0,0 0,1-1,-1 1,0-1,1 1,-1-1,1 0,-1 0,3 0,7 0,1-1,-1 0,0-1,1 0,-1-1,0 0,0-1,0-1,0 0,-1 0,1-1,-1 0,-1-1,1-1,-1 0,0 0,0-1,-1 0,7-7,26-18,-10 10,0-1,-2-2,-1-1,-1-1,-1-2,-1 0,-2-2,10-19,-19 25,-3-1,0 0,-1 0,-2-2,-1 1,-1-1,-1 0,-2 0,0-26,-4 45,-1 1,0-1,-1 1,0-1,-1 1,0 0,0 0,-1 0,-1 0,1 0,-1 1,-4-6,7 11,0 1,0-1,0 0,-1 1,1-1,-1 1,1-1,-1 1,0 0,0 0,0 1,0-1,0 0,0 1,0 0,0 0,-1 0,1 0,0 0,-1 1,1-1,-1 1,1 0,-1 0,1 0,-1 1,1-1,0 1,-1 0,1 0,0 0,-1 0,1 1,0-1,0 1,0 0,-4 5,0 0,1 1,-1-1,2 1,-1 1,1-1,1 1,-1 0,1 0,1 0,0 0,0 1,1-1,0 1,1 0,0 0,0-1,1 1,0 2,-4 19,1 1,1-1,2 1,2 0,0-1,2 1,1-1,2 0,1 0,2-1,0 0,2-1,1 0,2-1,1 0,0-2,20 24,-30-44,0-1,0 0,1 0,-1 0,1-1,0 0,0 0,1 0,-1-1,1-1,0 1,0-1,-1 0,2-1,16 2</inkml:trace>
  <inkml:trace contextRef="#ctx0" brushRef="#br0" timeOffset="10133.322">16652 397,'-24'30,"1"0,2 1,1 1,2 1,1 1,1 1,2 1,-11 74,25-106,-1-1,1 1,1-1,-1 1,0-1,1 1,0-1,0 1,0-1,0 0,0 1,1-1,-1 0,1 0,0 0,0 0,0 0,0 0,1-1,-1 1,1-1,-1 1,1-1,0 0,0 0,0-1,0 1,1 0,1 0,8 0,1 0,-1-1,0-1,1 0,-1-1,1 0,-1-1,0-1,0 0,0-1,0 0,-1-1,1 0,-1-1,0 0,-1-1,0 0,8-8,-6 7,0-2,-1 0,-1 0,0-1,0-1,-1 1,0-2,-1 1,-1-1,0-1,-1 0,0 0,-1 0,-1-1,0 1,-1-1,0-1,-1 1,-1 0,-1-1,0 1,-1-1,-1 0,0 1,-1-6,1 17,1 0,-1 0,0 0,0 0,0 0,-1 0,1 1,-1-1,0 0,0 1,0-1,-1 1,1 0,-1 0,0 0,0 0,0 0,0 0,0 1,-1-1,1 1,-1 0,1 0,-1 1,0-1,0 1,0-1,0 1,0 0,0 1,0-1,0 1,0 0,-3 0,-10 5</inkml:trace>
  <inkml:trace contextRef="#ctx0" brushRef="#br0" timeOffset="10504.35">17047 764,'66'-116,"-42"71,2 1,1 1,3 2,10-11,-40 53,0 0,0 0,0 0,0 0,0 0,0 0,0 0,1 0,-1 0,0 1,0-1,1 0,-1 0,1 0,-1 0,1 0,-1-1,1 1,0 0,-1 0,1 0,0 0,0-1,-1 1,1 0,0-1,0 1,0-1,0 1,0-1,0 1,0-1,0 1,0-1,0 0,0 0,0 0,1 0,-1 1,0-1,0-1,0 1,0 0,0 0,0 0,0 0,0-1,0 1,0-1,0 1,0-1,0 1,0-1,0 1,0-1,0 0,0 1,-1-1,1 0,0 0,-1 0,1 0,0 0,-1 0,1 0,-1 58,-1-46,0 0,0-1,1 1,0 0,0 0,2 0,-1-1,1 1,1-1,0 1,0-1,1 0,0 0,1 0,0-1,1 1,0-1,0-1,7 8,-9-14,-1 1,1-1,0 0,0 0,0 0,0-1,1 1,-1-1,0 0,1 0,-1-1,0 1,1-1,-1 0,1 0,-1 0,1-1,-1 0,0 0,1 0,-1 0,0-1,0 1,0-1,0 0,0 0,0-1,3-1,91-90,-7-57,-75 133</inkml:trace>
  <inkml:trace contextRef="#ctx0" brushRef="#br0" timeOffset="10987.313">18119 341,'-16'6,"-21"6,0 2,1 2,0 1,1 1,1 3,1 0,-19 18,47-35,0 1,0-1,1 1,-1 0,1 0,0 0,1 1,-1-1,1 1,1 0,-1 0,1 0,-1 0,2 0,-1 0,1 1,0-1,0 1,1-1,0 1,0-1,0 1,1-1,0 1,0-1,1 0,0 1,0-1,0 0,1 0,0 0,0-1,1 2,-2-5,0 1,1 0,0-1,0 1,-1-1,1 0,0 0,1 0,-1-1,0 1,0-1,1 1,-1-1,1 0,-1 0,1-1,0 1,-1-1,1 0,0 0,-1 0,1 0,-1-1,1 1,0-1,-1 0,1 0,-1 0,0-1,1 1,2-2,95-66,-63 37,123-88,-157 118,-1-1,0 1,1 0,0 0,-1 1,1-1,0 1,0 0,0 0,0 0,0 0,0 1,0 0,0 0,1 0,-1 0,0 0,0 1,0 0,0 0,0 0,0 0,-1 1,1-1,0 1,0 0,-1 0,0 0,1 1,-1-1,0 1,0 0,0 0,0 0,-1 0,1 1,-1-1,2 3,2 10,0-1,-2 1,1 0,-2 0,0 0,-1 0,-1 0,0 1,-1-1,-1 6,1-3,-5 97,-4 0,-11 31,-1 20,19-126,-2 1,-1 0,-3-1,-1 0,-2-1,-2 0,-2-1,-1 0,-2-1,-15 22,-35-4,66-55,0 0,-1 0,1 0,0 0,0-1,0 1,0-1,-1 1,1-1,0 0,0 0,-1 0,1 0,0 0,0-1,-1 1,1-1,0 1,0-1,0 0,0 0,0 0,0 0,0 0,0 0,0-1,0 1,0-1,1 1,-1-1,1 0,-1 1,1-1,0 0,0 0,-1 0,1-2,-3-8,0-1,1 0,1-1,0 1,1 0,0-1,1 1,1 0,0-1,0 1,2 0,0-1,12-50,4 2,2 0,3 2,10-16,-12 25,77-138,-68 140</inkml:trace>
  <inkml:trace contextRef="#ctx0" brushRef="#br0" timeOffset="14533.12">19643 397,'-7'-8,"-1"1,0-1,0 1,-1 1,0-1,0 2,-1-1,1 1,-1 1,0-1,0 2,-1-1,1 2,-1-1,0 1,1 1,-1 0,0 0,0 1,0 1,0 0,1 0,-1 1,-8 3,8-2,0 1,0 0,1 0,-1 1,1 1,1 0,-1 0,1 1,0 0,0 1,1 0,0 0,0 1,1 0,0 0,1 1,0-1,1 2,-1-1,2 0,0 1,0 0,1 0,0 0,1 0,0 1,1-1,0 1,1-1,1 9,0-14,1 0,-1 0,1 0,1 0,-1-1,1 1,0-1,1 1,-1-1,1 0,0 0,0-1,1 1,-1-1,1 0,0 0,0-1,0 1,1-1,-1 0,1-1,0 1,0-1,0 0,0 0,0-1,0 0,0 0,0 0,0-1,1 0,-1 0,0-1,0 0,1 0,2-1,18-4,0-2,0 0,-1-2,0-1,-1-1,0-1,-1-1,0-2,15-12,80-81,-119 108,0 1,0-1,0 0,0 1,0-1,1 1,-1-1,0 1,0-1,1 1,-1-1,0 1,1-1,-1 1,0-1,1 1,-1 0,1-1,-1 1,0-1,1 1,-1 0,1 0,-1-1,1 1,0 0,-1 0,1 0,-1-1,1 1,-1 0,1 0,0 0,-1 0,1 0,-1 0,1 0,-1 0,1 0,-1 1,1-1,0 0,-1 0,1 0,-1 1,1-1,-1 0,1 1,-1-1,1 0,-1 1,0-1,1 0,-1 1,1-1,-1 1,0-1,1 1,2 37,-4 1,-1-26,1 0,1 0,0 0,0 0,2 0,-1-1,2 1,-1 0,2-1,0 1,0-1,1 0,1 0,1 1,9 9,-3-4</inkml:trace>
  <inkml:trace contextRef="#ctx0" brushRef="#br0" timeOffset="15287.907">21083 228,'-15'-3,"0"2,-1-1,1 2,0 0,-1 1,1 1,0 0,0 1,0 0,0 1,1 1,-1 1,1 0,0 1,4-5,1 1,-1 1,1 0,0 0,1 1,-1 0,1 0,-1 1,2 0,-1 0,1 1,0 0,0 0,1 1,0 0,0 0,1 1,0-1,0 1,1 0,0 0,1 1,0-1,1 1,-1 0,2-1,0 1,0 0,0 0,1 0,1 0,0 2,4 2,1-1,1 0,0 0,1 0,0-1,1-1,0 1,0-1,2-1,-1 0,1 0,1-1,0-1,0 0,0 0,1-1,0-1,1 0,-1-1,11 3,-12-4,0-1,0-1,0 1,1-2,-1 0,1 0,-1-1,1-1,-1 0,0 0,1-1,-1-1,0 0,0-1,-1 0,1-1,-1 0,0-1,0 0,4-4,9-3</inkml:trace>
  <inkml:trace contextRef="#ctx0" brushRef="#br0" timeOffset="15973.409">21421 313,'-5'22,"-3"3,1 0,1 1,2 0,0 0,2 0,1 1,1-1,3 20,-2-42,0 0,0 0,0-1,0 1,0 0,1-1,0 1,0-1,0 0,0 1,0-1,1 0,-1 0,1-1,0 1,0 0,0-1,0 0,0 0,1 0,-1 0,1 0,-1-1,1 1,0-1,-1 0,1 0,0 0,0-1,0 1,0-1,0 0,-1 0,1-1,0 1,135-37,-121 28,0-1,-1-1,0-1,0 0,-1-1,-1-1,0-1,-1 0,0 0,-2-2,0 1,0-2,-2 1,0-2,-1 1,-1-1,1-7,-9 64,-1-32,-17 124,18-126,0 1,1-1,0 0,0 0,0 1,0-1,1 0,-1 0,1 0,0 0,0 0,0-1,1 1,0-1,-1 1,1-1,0 0,1 0,-1 0,0-1,1 1,-1-1,1 1,0-1,0-1,0 1,0 0,3 0,8-1,0 0,0-1,0-1,0 0,0-1,0-1,0 0,-1-1,0 0,1-1,-1-1,-1 0,1-1,-1-1,0 0,-1 0,0-1,0-1,-1 0,-1-1,1 0,6-11,100-121,-100 123,-1-1,-1 0,-1-1,-1-1,-1 0,-1-1,-1 0,3-12,-13 35,1 0,-1 0,1 0,-1 0,0 0,1 0,-1 0,0 0,0 0,0-1,0 1,0 0,0 0,0 0,0 0,0 0,0 0,-1-1,1 1,0 0,-1 0,1 0,-1 0,1 0,-1 0,0 0,1 0,-1 1,0-1,1 0,-1 0,0 0,0 1,0-1,0 1,0-1,0 0,0 1,0 0,0-1,0 1,0-1,0 1,0 0,-1 0,1 0,0 0,0 0,0 0,0 0,0 0,0 0,-1 0,1 1,0-1,-64 17,48-10,2 0,-1 1,1 1,0 0,1 1,0 0,1 2,0-1,0 2,1-1,1 2,0-1,1 2,-8 14,17-26,0 0,0 1,-1-1,2 0,-1 1,0-1,1 1,0-1,0 1,0-1,0 1,0-1,1 1,-1-1,1 1,0-1,0 1,0-1,1 0,-1 0,1 0,0 0,0 0,0 0,0 0,0 0,1-1,-1 1,1-1,0 0,-1 1,1-2,2 2,4 3,0-1,1 0,0 0,0-1,0-1,0 0,0 0,1-1,-1 0,8 0,180-3,-196 1,1 0,-1 0,1 0,-1 1,1-1,-1 1,0 0,1 0,-1 0,0 0,1 0,-1 0,0 0,0 1,0-1,0 1,0 0,0-1,-1 1,1 0,0 0,-1 0,1 0,-1 0,0 1,0-1,0 0,0 1,0-1,-1 0,1 1,-1-1,1 1,-1-1,0 1,0-1,0 1,0-1,0 1,-1 0,-28 100,19-78,1-2</inkml:trace>
  <inkml:trace contextRef="#ctx0" brushRef="#br0" timeOffset="16335.112">22832 171,'3'70,"3"-1,3 0,3 0,3-1,8 15,-19-66,18 49,-21-64,-1-1,1 0,0 0,-1 0,1 0,0 0,0 0,0 0,0 0,0 0,0 0,0 0,0-1,0 1,0 0,1-1,-1 1,0-1,0 1,1-1,-1 0,0 0,1 1,-1-1,0 0,1 0,-1 0,0 0,1 0,-1-1,0 1,0 0,1-1,-1 1,0-1,0 1,1-1,-1 0,0 1,0-1,0 0,0 0,0 0,0 1,1-2,8-9,1-1,-2 0,0-1,0 1,-1-2,0 1,-2-1,2-3,-5 11,117-267,-114 260,0 0,0 1,1 0,1 0,0 0,1 1,0 0,0 1,1 0,10-7,-6 7</inkml:trace>
  <inkml:trace contextRef="#ctx0" brushRef="#br0" timeOffset="16671.517">23340 397,'34'-5,"0"-1,-1-2,1-1,-2-2,0-1,0-2,-1-1,-1-1,0-2,1-2,-24 16,0 0,-1-1,0 0,0 0,0 0,0-1,-1 1,0-1,0-1,0 1,-1-1,0 0,0 0,-1 0,0 0,0-1,-1 1,0-1,0 1,-1-1,0 0,0 0,-1 0,0 0,0 0,-1 0,0 1,0-1,-1 0,0 0,0 1,-2-4,0 7,-1 0,1 1,-1 0,0 0,0 0,0 1,0 0,0 0,0 0,-1 0,1 1,-1 0,1 0,-1 0,1 1,-1 0,0 0,1 0,-1 1,1 0,-1 0,1 0,-1 1,1 0,0 0,0 0,0 1,0-1,0 1,0 0,1 1,0-1,-3 3,-9 7,1 0,1 1,0 0,1 1,1 1,0 0,1 0,1 2,0-1,1 1,1 0,1 1,1 0,0 0,2 0,0 1,1 0,1 0,0-1,2 1,0 0,2 0,2 11,-2-20,1 0,0 0,1 0,0-1,1 0,0 0,1 0,0-1,0 1,1-1,0-1,0 1,1-1,1-1,-1 1,1-2,0 1,1-1,-1 0,1-1,0 0,1-1,-1 0,1-1,0 0,0 0,0-1,7 0,105 4,-90-7</inkml:trace>
  <inkml:trace contextRef="#ctx0" brushRef="#br0" timeOffset="19617.778">0 1582,'10'-10,"0"-1,0 1,1 1,1 0,0 0,0 1,0 1,1 0,0 1,0 0,1 1,0 0,-1 1,2 1,-1 0,14-1,218 8,46 24,-49-16,-44 3,1-9,7-9,-11 1,782 2,-459 28,337-27,-330-31,-358 30,202-10,-84-7,172 15,-212 4,1133-2,-958-27,625 26,3300 1,-3912-28,708 28,-574-1,-77-27,148 28,-281-27,663 26,850 1,-1406-27,373 26,-365-28,103 29,-190-28,991 29,-1349-1,-4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1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63,'17'32,"14"81,-4 2,4 63,-11-54,6-1,9 17,-33-134,-1 0,0 0,0 0,1 0,-1 0,1 0,0 0,1 0,-1-1,1 1,1-1,-1 0,1 0,-1 0,1 0,1-1,-1 0,1 0,-1 0,1 0,0-1,1 1,-1-1,1-1,1 2,-2-6,0-1,0 1,0-1,0 0,-1 0,1 0,-1-1,0 1,0-1,0 0,-1 0,1-1,-1 1,0-1,0 0,-1 1,1-1,-1-1,0 1,0 0,-1 0,1-4,99-241,-23 70,-78 179,0 0,0 0,0 0,0 0,1-1,-1 1,0 0,0 0,1 0,-1 0,1 0,-1 0,1 0,-1 0,1 0,0 0,-1 0,1 0,0 0,0 0,0 1,0-1,0 0,0 1,0-1,0 0,0 1,0-1,0 1,0 0,0-1,0 1,0 0,1 0,-1-1,0 1,0 0,0 0,0 0,1 1,-1-1,0 0,0 0,0 1,0-1,0 0,0 1,0-1,0 1,0 0,0-1,0 1,0 0,34 133,-25-78,-8-43,1 11,0 0,1-1,2 1,0-1,1-1,2 1,0-1,1-1,2 1,0-2,1 0,1 0,0-1,2-1,10 9,-23-25,0 0,0 0,1 0,-1 0,1 0,0-1,-1 0,1 0,0 0,0 0,0 0,0-1,-1 0,1 0,0 0,0 0,0 0,0-1,0 0,0 0,0 0,-1 0,1 0,0-1,-1 0,1 0,-1 0,0 0,0 0,0-1,2 0,2-4,1-1,-1 0,0 0,-1 0,1-1,-2 0,1 0,-1 0,-1-1,0 1,1-6,74-232,44-249,-92 344,-29 141</inkml:trace>
  <inkml:trace contextRef="#ctx0" brushRef="#br0" timeOffset="430.964">1524 430,'19'0,"21"0,9 0,0 0,-4 0,-3 0,-5 0,-4 0,-3 0,-1 0,-6-4,-2-3,0 1,2 1,1 2,-3-4,-6-1</inkml:trace>
  <inkml:trace contextRef="#ctx0" brushRef="#br0" timeOffset="679.621">1580 656,'39'0,"22"0,5-5,-4-1,-7 0,-8 1,-8 1,-10 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3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337 228,'-13'-43,"10"31,1 1,-1-1,-1 1,0 0,0 1,-1-1,-1 1,0 0,0 0,-1 0,0 1,0 0,-1 1,-1-1,-4-2,10 8,0 1,-1 0,1 0,-1 0,1 0,-1 1,0-1,0 1,0 0,0 0,0 0,0 1,0-1,0 1,0 0,0 0,0 1,0-1,0 1,0 0,0 0,1 0,-1 0,0 1,0 0,1 0,-1 0,1 0,0 0,-1 1,1-1,0 1,0 0,1 0,-1 0,1 0,-1 0,1 1,0-1,0 1,1-1,-1 2,-5 142,10-97,0-16,2 0,2-1,1 0,1 0,14 30,-11-27,131 325,-142-358,11 42,-1 1,-2 0,-2 0,-1 17,-8 164,1-217,0-1,-1 1,0-1,-1 0,0 1,0-1,-1-1,0 1,-1-1,0 1,0-1,-1-1,-3 6,6-10,-1 0,1 0,0 0,-1 0,1-1,-1 0,0 1,0-1,0 0,0-1,0 1,0-1,0 0,-1 0,1 0,-1 0,1-1,0 0,-1 0,1 0,-1 0,1-1,0 0,-1 0,1 0,0 0,0 0,0-1,0 0,-1 0,-7-4,1 0,0-1,0-1,0 1,1-2,0 1,0-1,1-1,1 0,-1 0,2-1,-1 1,1-2,1 1,-3-9,2-2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9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1 253,'40'-11,"1"2,0 2,0 2,0 1,1 3,0 1,-1 2,1 2,17 4,-59-8,31 4,-31-5,1 1,-1 0,1 0,-1 0,1 0,-1 0,0 0,1-1,-1 1,1 0,-1 0,0-1,1 1,-1 0,0 0,1-1,-1 1,0-1,1 1,-1 0,0-1,0 1,0 0,1-1,-1 1,0-1,0 1,0-1,0 1,0 0,0-1,0 1,0-1,0 1,0-1,0 1,0-1,0 1,0 0,0-1,0 1,0-1,-1 1,1-1,0 1,0 0,-1-1,1 1,0 0,0-1,-1 1,1 0,0-1,-1 1,1 0,0 0,-1-1,1 1,-1 0,-61-70,52 61,0 0,1-1,0 0,1-1,0 0,0 0,1-1,1 0,0 0,-1-4,2-5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0,'-5'66,"-2"-1,-3 0,-3-1,-3-1,-5 10,-12 47,21-75,6-30,1 1,1 1,1-1,0 0,0 1,2 0,0-1,1 1,1 0,1-1,0 3,4-2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6.6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58,'151'-22,"68"14,-79-18,-118 25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2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0 224,'48'21,"-44"-21,248 8,-159-10,-93 2,0-1,-1 1,1-1,0 1,-1-1,1 1,0-1,0 0,-1 1,1-1,0 1,0-1,0 0,0 1,0-1,0 0,0 1,0-1,0 0,0 1,1-1,-1 1,0-1,0 0,1 1,-1-1,0 1,0-1,1 1,-1-1,1 1,-1-1,1 1,-1-1,0 1,1-1,0 1,-1 0,1-1,-1 1,1 0,-1 0,1-1,0 1,-1 0,1 0,-1 0,1 0,0 0,-1 0,1 0,0 0,-1 0,1 0,0 0,-1 0,1 0,-1 0,1 1,0-1,-1 0,1 0,-35-25,-74-73,64 13,40 64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0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87 425,'-5'4,"-6"3,-1 3,-4 2,7-3,3-6,9-5,3-6,-4-3,-7 2,-3 7,-4 3,3 2,5 0</inkml:trace>
  <inkml:trace contextRef="#ctx0" brushRef="#br0" timeOffset="631.672">510 481,'-21'12,"-1"2,2 0,0 1,1 1,0 1,1 0,1 2,1 0,-14 20,29-37,-1 0,0 0,1 0,-1 0,1 1,0-1,-1 0,1 1,0-1,1 1,-1-1,0 1,1-1,-1 1,1-1,0 1,0 0,0-1,0 1,0-1,1 1,-1 0,1-1,0 1,-1-1,1 1,0-1,1 0,-1 1,0-1,1 0,-1 0,1 0,0 0,-1 0,1 0,0 0,0-1,0 1,1-1,-1 1,0-1,0 0,1 0,-1 0,1 0,0 0,11 1,0 0,0-1,0 0,0-1,0-1,0 0,0-1,0-1,-1 0,1 0,-1-2,0 0,0 0,0-1,-1-1,0 0,0 0,-1-1,0-1,0 0,0-1,13-12,-1-1,-1 0,-1-2,-1-1,-1 0,8-17,-15 27,-1-1,-1 0,0 0,-1-1,-1 0,-1-1,0 0,-2 0,0 0,-1-1,-1 0,0 0,-2 0,-1 0,0 0,-1 0,-1 1,-1-1,-6-18,7 32,0 0,-1 1,0-1,0 1,-1 0,1 0,-1 0,0 0,-1 1,1-1,-1 1,0 0,0 1,0-1,0 1,-1 0,1 0,-1 0,0 1,0 0,0 0,0 1,0 0,0 0,0 0,0 0,-1 1,1 0,0 1,0-1,0 1,-1 1,1-1,0 1,0 0,1 0,-1 0,0 1,1 0,0 0,-1 1,1-1,0 1,1 0,-1 1,1-1,0 1,-2 3,-1 5,0 0,2 0,0 1,0 0,1 0,1 1,1-1,0 1,0-1,2 1,0 0,0-1,1 1,1 0,1-1,0 0,1 1,0-1,1-1,1 1,0 0,99 182,-22-55,-82-139,-1 0,1-1,0 1,0 0,0-1,0 1,0-1,0 1,1-1,-1 1,0-1,1 0,-1 0,1 0,0 0,-1 0,1 0,0 0,-1 0,1-1,0 1,0 0,0-1,-1 0,1 1,0-1,1 0,7-5</inkml:trace>
  <inkml:trace contextRef="#ctx0" brushRef="#br0" timeOffset="1286.312">1019 650,'27'-12,"-1"-1,-1-1,0-2,-1 0,0-1,-2-1,0-2,-1 0,-1-1,-1-1,0-1,-2 0,13-26,18-92,-44 118,6-87,-10 107,-1 0,1 0,-1 0,0 0,0 0,0 0,0 1,0-1,0 0,-1 1,0-1,1 1,-1-1,0 1,0 0,0 0,0 0,-1 0,1 0,-1 0,1 1,-1-1,1 1,-1-1,0 1,0 0,0 0,1 1,-1-1,0 0,0 1,0 0,0 0,0 0,-3 0,0 0,0 1,0 0,1 0,-1 1,1-1,-1 1,1 0,-1 1,1 0,0-1,0 2,0-1,1 0,-1 1,1 0,0 0,0 0,0 1,0-1,1 1,-3 4,-2 4,0 0,1 0,1 0,0 1,1 0,0 0,1 0,-1 9,5-7,0-1,2 1,0 0,0-1,2 1,0-1,0 0,2 0,0 0,0-1,1 0,3 3,111 187,-120-203,-1 0,0 1,1-1,-1 0,1 1,-1-1,1 0,0 0,-1 0,1 1,0-1,0 0,0 0,0 0,0 0,0 0,0-1,0 1,0 0,0 0,1-1,-1 1,0-1,1 1,-1-1,0 1,1-1,-1 0,0 0,1 0,-1 0,0 0,1 0,-1 0,1 0,-1 0,0-1,1 1,-1 0,0-1,0 1,1-1,-1 0,0 1,0-1,0 0,0 0,0 0,1 1,-2-1,1 0,0-1,0 1,0 0,0 0,-1 0,1-1,7-16,-2-1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2,'1'-1,"0"1,-1 0,1 0,0 0,0-1,0 1,0 0,-1 0,1 0,0 1,0-1,0 0,0 0,0 0,-1 0,1 1,0-1,0 0,-1 1,1-1,0 1,0-1,-1 1,1-1,0 1,-1 0,1-1,-1 1,1 0,-1-1,1 1,-1 0,1 0,-1-1,0 1,1 0,-1 0,0 0,0-1,0 1,0 0,1 0,-1 0,0 0,0 0,-1-1,1 1,4 51,-4-46,-1 281,-29-60,37-207,8-48,-9 16,4-8,-2 3</inkml:trace>
  <inkml:trace contextRef="#ctx0" brushRef="#br0" timeOffset="333.167">57 30,'10'-4,"12"-3,8 1,3 1,1 1,-1 2,0 1,-2 0,-6 6,-2 2,-1-1,1 0,2-2,1-2,0-1,-3 0</inkml:trace>
  <inkml:trace contextRef="#ctx0" brushRef="#br0" timeOffset="4447.494">0 313,'10'0,"8"0,5 0,4 0,2 0,1 0,1 0,-2 0,1 0,-1 0,0 0,-1 0,0 0,1 0,-1 0,-10 0,-7-5,-6-1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39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1,'499'0,"-487"0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0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1,'29'5,"18"1,7 0,-1-6,-5-3,-6-1,-5 1,-4 0,-8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1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438 232,'1'-10,"0"0,0 0,-1 0,-1 0,0 1,0-1,-1 0,0 0,0 1,-1-1,-1 1,1 0,-2 0,1 0,-1 0,0 1,-1 0,0 0,0 1,-1-1,0 1,-3-2,2 5,1 1,-1 0,0 0,0 0,0 1,0 0,-1 1,1 0,0 0,-1 1,1 0,0 0,-1 1,1 0,0 1,-1 0,1 0,0 0,-2 2,7-2,0 0,0 0,-1 0,2 0,-1 1,0-1,0 1,1 0,0-1,-1 1,1 0,0 1,0-1,1 0,-1 0,1 1,-1-1,1 1,0 0,1-1,-1 1,0-1,1 1,0 0,0 0,0-1,1 1,-1 0,1 2,32 107,-30-106,30 83,-3 1,-4 2,-4 0,5 67,3 116,-19-152,-6-97,-2 0,-1 0,-1 0,-1 0,-2 1,-2 8,0-9,1-6,0 1,-2-1,0 0,-1 0,-2 0,0-1,-1 0,0-1,-11 15,17-30,0-1,0 0,0 0,0 0,-1 0,1 0,-1-1,1 1,-1-1,0 0,0 0,0-1,-1 1,1-1,0 0,0 0,-1 0,1-1,-1 1,1-1,0 0,-1 0,1-1,-1 1,1-1,0 0,-1 0,1-1,0 1,-1-1,-7-3,-1-1,1 0,0-1,1 0,0-1,0 0,0-1,1 0,-2-3,-38-58,48 53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5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243 373,'-29'19,"1"1,2 1,0 1,1 1,1 1,1 2,-17 24,37-47,1 0,0 0,0 0,0 0,1 0,-1 0,1 1,-1-1,1 1,0-1,1 1,-1-1,0 1,1-1,0 1,0 0,0-1,0 1,1 0,-1-1,1 1,0-1,0 1,0-1,1 1,-1-1,1 0,0 0,0 0,0 0,0 0,0 0,1 0,-1-1,1 1,0-1,0 0,0 1,3 0,2 0,1-1,0-1,0 0,0 0,0-1,0 0,0 0,0-1,0 0,0 0,0-1,-1-1,1 1,-1-1,1-1,-1 0,0 0,0 0,-1-1,1 0,-1-1,0 0,-1 0,1 0,-1-1,0 0,-1 0,0 0,0-1,0 1,-1-1,0-1,-1 1,1-4,-2 9,-1-1,-1 0,1 0,-1 1,1-1,-1 0,0 0,0 0,-1 0,1 1,-1-1,0 0,0 0,0 1,0-1,-1 0,1 1,-1-1,0 1,0 0,0 0,-1 0,1 0,-1 0,1 0,-1 1,0-1,0 1,-1 0,1-1,0 2,-1-1,1 0,-1 1,1-1,-1 1,0 0,1 0,-1 1,0-1,-3 1,-136 6,118 0</inkml:trace>
  <inkml:trace contextRef="#ctx0" brushRef="#br0" timeOffset="518.798">639 373,'-103'33,"37"7,65-39,0-1,0 1,-1 0,1 0,0 0,0 0,1 0,-1 0,0 0,0 0,0 0,1 1,-1-1,0 0,1 0,-1 1,1-1,0 0,-1 1,1-1,0 0,0 1,0-1,0 1,0-1,0 0,0 1,1-1,-1 0,0 1,1-1,-1 0,1 1,-1-1,1 0,0 0,-1 0,1 1,0-1,0 0,0 0,0 0,0 0,0-1,0 1,0 0,1 0,-1-1,0 1,0 0,1-1,80 29,-75-28,0 0,1 0,-1 1,0 0,0 0,-1 1,1 0,0 0,-1 0,0 1,1 0,-2 0,1 1,0-1,-1 1,0 1,0-1,0 1,0 0,-4-3,-1 0,1-1,-1 1,1-1,-1 1,0 0,0-1,0 1,0 0,-1-1,1 1,-1 0,1-1,-1 1,0-1,0 1,0-1,-1 0,1 1,0-1,-1 0,1 0,-1 0,0 0,0 0,0 0,0 0,-2 1,-64 41,60-40,1-1,-1 1,1-2,-1 1,0-1,0-1,0 1,0-1,0-1,-1 1,1-1,0-1,-3 0,-8-16,18 5</inkml:trace>
  <inkml:trace contextRef="#ctx0" brushRef="#br0" timeOffset="1053.831">949 457,'-12'16,"1"1,0 0,1 0,1 1,1 0,0 0,2 1,0 0,-3 19,8-36,1 0,0 0,-1 0,1 0,0 0,0 0,0 0,0 0,1 0,-1 0,0 0,1 0,-1 0,1 0,0-1,0 1,0 0,0 0,0-1,0 1,0-1,0 1,1-1,-1 1,1-1,-1 0,1 1,-1-1,1 0,0 0,-1 0,1 0,0-1,0 1,0 0,0-1,0 1,0-1,0 0,0 0,0 0,0 0,0 0,0 0,1 0,86-34,-75 23,-1-1,-1 0,0-1,0 0,-1-1,-1 0,0-1,-1 0,-1-1,-1 0,0 0,0-1,-2 1,0-1,2-16,2-10,-5 34,-1-1,-1 0,0 0,-1 0,1 0,-2 0,0 0,0 0,0 0,-1 0,-1-2,1 11,1-1,-1 1,1 0,-1-1,1 1,-1 0,0 0,0-1,1 1,-1 0,0 0,0 0,0 0,0 0,0 1,-1-1,1 0,0 0,0 1,-1-1,1 0,0 1,0-1,-1 1,1 0,-1 0,1-1,0 1,-1 0,1 0,-1 0,1 0,0 0,-1 1,1-1,0 0,-1 1,1-1,0 1,-1-1,1 1,0 0,0-1,-1 1,1 0,0 0,0 0,0 0,0 0,0 1,-52 54,43-35,1 0,0 1,2 0,0 0,2 0,0 1,2 0,0 0,1 0,2 0,0 0,2 0,1 7,26 139,-27-151,0 0,-1 0,-1 0,-1 1,0-1,-1 0,-1 0,-1 0,-1-1,0 1,-1-1,-6 11,-30 36,28-48</inkml:trace>
  <inkml:trace contextRef="#ctx0" brushRef="#br0" timeOffset="1687.708">1597 457,'-42'24,"0"2,1 1,1 2,-33 33,70-60,0-1,1 1,-1 0,1 0,0 0,-1 0,1 0,0 1,0-1,1 0,-1 1,0 0,1-1,0 1,-1 0,1 0,0 0,1 0,-1 0,0 0,1 0,0 0,-1 0,1 0,0 0,1 0,-1 0,0 0,1 0,0 0,0 0,0 0,0 0,0 0,1-1,-1 1,1 0,-1-1,1 1,0-1,0 0,0 0,1 0,-1 0,0 0,1 0,-1 0,1-1,0 1,2 0,3 1,0 0,0 0,0-1,0 0,0-1,0 0,1 0,-1-1,0 0,1-1,-1 1,0-1,0-1,0 0,1 0,-2-1,1 1,0-2,-1 1,5-3,5-4,-1 1,1-2,-2 0,1-1,-2-1,1 0,-2-1,5-7,166-228,-162 221,-2 4,-2 0,0-1,-2-1,-1 0,0-1,3-15,-16 38,-1-1,1 0,-1 0,-1 0,1 0,-1 0,1 0,-2-1,1 1,0 0,-1 0,0 0,0 0,-1 0,1 1,-1-1,0 0,0 1,-1-1,1 1,-1 0,0-1,0 1,-1 1,1-1,-1 0,0 1,0 0,0 0,0 0,0 0,-1 1,1 0,-1-1,0 2,1-1,-1 0,0 1,0 0,0 0,0 1,0-1,-1 1,1 0,-3 1,-6 2,-1 1,2 1,-1 0,0 0,1 1,0 1,0 1,1-1,0 2,1 0,-1 0,2 1,-1 1,2-1,-1 2,1-1,1 1,0 1,1-1,0 1,1 1,0-1,0 6,-3 6,1 0,1 0,2 1,0-1,2 2,1-1,1 0,1 0,3 24,0-32,1 1,0-1,2-1,0 1,0-1,2 0,0 0,1-1,1 0,0-1,1 0,1-1,0 0,1-1,0 0,1-1,1 0,0-1,0-1,1 0,4 1,61 7,-63-23</inkml:trace>
  <inkml:trace contextRef="#ctx0" brushRef="#br0" timeOffset="2135.095">1964 711,'48'-19,"-2"-3,0-1,-2-3,36-27,-68 43,0-1,-1 0,-1 0,0-1,0-1,-1 0,-1 0,0-1,-1 0,-1 0,0 0,0-1,-2 0,0 0,-1-1,0 1,-1-1,-1 1,0-1,-1 0,-1-5,1 15,0 0,-1-1,0 1,0 0,0-1,0 1,-1 0,0 0,0 0,-1 0,0 1,0-1,0 1,-1-1,1 1,-1 0,-1 1,1-1,-1 1,-1-2,3 5,1 0,0 1,-1-1,1 1,0-1,-1 1,1 0,-1 0,1 0,0 1,-1-1,1 0,-1 1,1-1,0 1,-1 0,1 0,0 0,0 0,0 0,0 1,0-1,0 0,0 1,0 0,0-1,1 1,-1 0,1 0,-1 0,-40 64,24-25,2 1,3 0,0 1,3 0,2 1,-2 37,9-64,0 0,1 0,1 0,1 0,1 0,0 0,1 0,0-1,2 1,0-1,0-1,2 1,0-1,1 0,0-1,1 0,1-1,0 0,1 0,0-1,1-1,0 0,1-1,0 0,0-1,9 3,44 4,-45-15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2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57 171,'0'342,"-1"-324,0 0,-1 0,-1-1,0 1,-2-1,0 0,-1 0,0-1,-7 12,7-21,2-8</inkml:trace>
  <inkml:trace contextRef="#ctx0" brushRef="#br0" timeOffset="284.219">0 58,'39'-5,"26"-1,8-5,-5 0,-8 1,-10 3,-8 2,-7 3,-10 5,-8 8,-12 2,-8-2</inkml:trace>
  <inkml:trace contextRef="#ctx0" brushRef="#br0" timeOffset="535.966">57 368,'38'-4,"28"-3,6 1,-3 1,-9 2,-15 1</inkml:trace>
  <inkml:trace contextRef="#ctx0" brushRef="#br0" timeOffset="2885.999">988 255,'-16'-1,"0"1,-1 0,1 1,0 1,0 0,0 1,0 1,0 1,1 0,0 1,0 0,0 2,1-1,0 2,-1 1,11-6,0 0,0 1,1-1,0 1,0 0,0-1,1 1,0 1,0-1,0 0,0 0,1 1,0-1,0 1,0-1,1 1,0 0,0-1,0 1,1-1,0 1,0-1,0 1,1-1,-1 0,1 1,1-1,-1 0,1 0,0-1,0 1,0 0,0-1,1 0,0 0,0 0,0 0,0-1,1 1,0-1,-1 0,1-1,0 1,0-1,1 0,2 1,8-1,0 0,0-1,1 0,-1-1,0-2,1 1,-1-2,0 0,3-2,6-1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1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27,'19'0,"16"0,7 0,1 0,-2 0,-3 0,-4 0,-2 0,-2-5,-1-1,-1-1,0 2,-6 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28,'38'0,"37"-5,11-1,-5 0,-12 1,-12 2,-16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38.2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0,'3'0,"-1"1,0-1,0 1,0 0,1 0,-1 0,0 0,0 0,0 0,-1 0,1 1,0-1,0 1,-1-1,1 1,-1 0,1 0,-1-1,0 1,1 0,-1 0,0 0,-1 0,1 1,0-1,0 0,-1 0,0 0,1 1,-1-1,0 0,0 2,7 29,-2 0,-2 0,-1 1,-1-1,-2 1,-1 3,0 35,1-54,1 1,1-1,1 0,1 0,0-1,1 1,1 0,1-1,6 14,-3-14</inkml:trace>
  <inkml:trace contextRef="#ctx0" brushRef="#br0" timeOffset="253.755">1 536,'38'-10,"32"-3,14 1,2 2,-9 3,-13 3,-7 1,-9 3,-7 0,-7 0,-4 0,-2 1,-5-1</inkml:trace>
  <inkml:trace contextRef="#ctx0" brushRef="#br0" timeOffset="584.028">113 875,'381'-28,"-324"41,-56-12,0 0,0 0,0 0,0 0,0 0,0 0,0 0,0 0,-1 1,1-1,0 0,-1 0,1 1,-1-1,1 0,-1 1,0-1,0 0,0 1,1-1,-1 1,-1-1,1 0,0 1,0-1,0 0,-1 1,1-1,0 0,-1 1,0-1,1 0,-1 0,0 0,1 1,-1-1,0 0,0 0,0 0,0 0,-10 12,0-1,0 0,-1 0,-1-2,0 1,-1-1,0-1,-7 3,-32 24,25-17,1 2,1 1,1 2,1 0,2 1,-18 25,38-47,0 1,0 0,1 0,-1 0,1 0,0 1,0-1,0 0,0 0,1 1,0-1,-1 0,2 1,-1-1,1 0,-1 1,1-1,0 0,0 0,1 0,0 1,-1-2,1 1,1 0,-1 0,0-1,1 1,0-1,0 0,0 1,0-1,0-1,1 1,-1 0,1-1,0 0,-1 0,1 0,0 0,0-1,1 1,-1-1,0 0,0 0,1-1,-1 1,0-1,1 0,0 0,108-32,-88 21</inkml:trace>
  <inkml:trace contextRef="#ctx0" brushRef="#br0" timeOffset="1552.642">903 1156,'43'-91,"5"1,3 2,35-42,-80 120,37-40,-42 49,0 0,1 1,-1-1,1 0,-1 0,1 1,-1-1,1 1,-1-1,1 1,-1 0,1 0,-1 0,1-1,0 1,-1 1,1-1,-1 0,1 0,-1 1,1-1,-1 1,1-1,-1 1,1-1,-1 1,1 0,-1 0,0 0,0 0,1 0,-1 0,0 0,0 0,0 0,0 1,1 0,4 8,0 0,0 1,-1 0,0 0,-1 0,0 0,-1 1,0-1,0 6,2 4,2 14,16 56,-22-88,0-1,0 1,1-1,-1 1,1-1,-1 0,1 1,0-1,-1 0,1 0,0 0,0-1,1 1,-1 0,0-1,1 1,-1-1,1 0,-1 0,1 0,-1 0,1 0,0 0,0-1,-1 1,1-1,0 0,2 0,3-3,0-1,0 0,-1 0,1-1,-1 0,0 0,0-1,-1 1,0-1,0-1,0 0,-1 1,0-1,0-1,-1 1,1-1,-2 0,1 0,0-4,2 2,29-51,3 2,3 2,14-13,-54 68,-1 0,1 1,0-1,0 1,-1-1,1 1,0-1,0 1,1 0,-1-1,0 1,0 0,1 0,-1 0,0 0,1 0,-1 0,1 0,0 0,-1 1,1-1,-1 1,1-1,0 1,0-1,-1 1,1 0,0 0,-1 0,1 0,0 0,0 0,-1 1,1-1,0 0,-1 1,1 0,0-1,-1 1,1 0,-1 0,1 0,-1 0,1 0,-1 0,0 0,0 0,1 0,-1 1,0-1,0 1,0 0,6 17,0 0,-2 1,0 0,-2 0,0 0,-1 0,-1 0,-1 1,-1 1,0-3,1 0,1 0,0-1,2 1,0 0,1-1,1 0,0 0,1 0,5 9,2-10,-1-4</inkml:trace>
  <inkml:trace contextRef="#ctx0" brushRef="#br0" timeOffset="1998.822">2117 424,'161'429,"-100"-260,-60-170,-1 0,1 1,-1-1,1 1,-1-1,1 1,-1 0,1-1,-1 1,1-1,-1 1,1 0,0-1,-1 1,1 0,0 0,-1 0,1 0,0-1,-1 1,1 0,0 0,-1 0,1 0,0 0,0 1,-1-1,1 0,0 0,-1 0,1 1,-1-1,1 0,0 1,-1-1,1 0,-1 1,1-1,-1 1,1-1,-1 1,1-1,-1 1,1-1,-1 1,0-1,1 1,-1 0,0-1,1 1,-1 0,0-1,0 1,0 0,0-1,0 1,0 0,1-1,-2 1,1 0,0-1,0 1,0 0,0-1,0 1,0 0,-1-1,1 1,0 0,-1 0,20-72,16-65,5 2,40-82,-32 97,-42 95</inkml:trace>
  <inkml:trace contextRef="#ctx0" brushRef="#br0" timeOffset="2367.474">2851 84,'28'-11,"0"1,1 2,0 1,1 1,0 1,0 1,0 2,0 1,3 2,-30-1,0 0,-1 0,1 0,0 0,0 0,-1 0,1 1,0 0,-1-1,1 1,0 0,-1 0,1 1,-1-1,0 0,1 1,-1-1,0 1,0 0,0 0,0 0,0 0,0 0,-1 0,1 0,-1 1,1-1,-1 1,0-1,0 1,0-1,0 1,-1 0,1-1,-1 1,1 0,-1 0,0-1,0 1,0 0,-1 0,1 2,-6 10,0-1,0 1,-1-1,-1 0,0 0,-1-1,-8 9,-21 33,36-52,-1-1,0 1,1 0,0 0,0 0,0 0,0 0,0 0,1 0,-1 1,1-1,0 1,0-1,0 1,1-1,-1 1,1 0,0-1,0 1,0 0,0-1,1 1,-1 0,1-1,0 1,0-1,0 1,1-1,-1 0,1 1,0-1,0 0,0 0,0 0,1 0,-1-1,1 1,-1-1,1 1,0-1,0 0,3 1,10 1,1-1,0-1,0 0,0-1,0-1,0-1,0 0,0-2,0 0,0 0,-1-2,13-4,16-10,-27 10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364 173,'-1'-9,"0"1,-1 0,0 0,-1 0,0 0,0 0,-1 0,1 1,-2 0,1-1,-1 2,0-1,0 0,-1 1,0 0,0 1,-1-1,1 1,-1 0,0 1,0-1,-1 2,1-1,-1 1,0 0,0 0,0 1,0 0,-1 1,1 0,0 0,-1 1,-1 0,7 0,1 0,0 0,-1 0,1 0,0 1,0-1,-1 1,1 0,0 0,0 0,0 0,0 0,0 0,0 0,0 0,0 1,0-1,1 1,-1 0,1-1,-1 1,1 0,0 0,-1 0,1 0,0 0,0 0,0 0,1 1,-1-1,0 0,1 0,0 1,-1-1,1 2,11 87,-5-64,16 140,41 188,-55-278,-3 0,-3 1,-5 16,1 22,2-98,-2-1,0 0,-1 0,0 0,-2-1,0 1,0-1,-2 0,0 0,-1-1,0 0,-4 3,10-16,1 0,-1 0,0 0,0 0,0 0,0 0,-1-1,1 1,0-1,-1 0,1 0,-1 0,1 0,-1 0,1 0,-1-1,0 1,1-1,-1 0,0 0,0 0,1 0,-1 0,0 0,1-1,-1 1,0-1,1 0,-1 0,1 0,-1 0,1 0,-1-1,1 1,0-1,0 1,0-1,0 0,0 0,0 0,0 0,1 0,-1 0,1-1,-1 1,1 0,0-1,0 1,0-1,0 0,-37-78,30 56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3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81,'0'15,"0"18,0 9,0 3,0-3,0-3,0-3,0-3,0-3,-4-1,-3-1,1 0,-4-1,0 1,-3-1,1 1,2-9,2-9</inkml:trace>
  <inkml:trace contextRef="#ctx0" brushRef="#br0" timeOffset="301.676">52 81,'29'-9,"18"-9,8 0,-3 2,-4 4,-5 4,-11 9,-6 3,-2 6,-5 7,-6-1</inkml:trace>
  <inkml:trace contextRef="#ctx0" brushRef="#br0" timeOffset="571.654">52 308,'38'-5,"23"-2,5 1,-3 1,-13 1</inkml:trace>
  <inkml:trace contextRef="#ctx0" brushRef="#br0" timeOffset="5306.986">334 533,'5'0,"1"4,0 8,-6 0,-2 4,-2 4,-5 3,0 2,0 3,-2-5,1 0,1 0,-2-4,1 0,2 1,2 2,7-2,4-5</inkml:trace>
  <inkml:trace contextRef="#ctx0" brushRef="#br0" timeOffset="5969.077">475 505,'5'0,"2"5,-1 6,-1 6,-2 5,-5-1,-4 1,1 0,0 3,-4-4,0 0,-3 1,0 1,2 2,-2-3,2-2,6-3,4-4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8:0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263 480,'-18'3,"1"1,0 0,0 2,0 0,1 0,-1 2,2 0,-1 1,-8 7,17-12,0 1,1 0,0 0,0 1,0-1,1 1,0 1,0-1,0 1,1-1,0 2,0-1,1 0,0 1,0-1,1 1,0 0,0 0,1 0,0 0,0 0,1 0,0-1,1-1,1 0,-1 1,1-1,0 0,0 0,1 0,0 0,0 0,0-1,1 1,-1-1,1 0,1 0,-1-1,1 1,0-1,0 0,0 0,0 0,1-1,-1 0,1 0,0 0,0-1,0 0,0 0,1 0,-1-1,0 0,1 0,-1-1,1 0,-1 0,1 0,-1-1,6-1,8-6,1-1,-2-1,1-1,-1 0,-1-2,0 0,-1-1,0 0,13-17,3-3,-1-2,-2-1,-1-2,-2-1,8-18,-26 41,-1-1,0 1,-1-1,-1-1,-1 0,-1 1,0-2,-1 1,-2 0,1 0,-2-1,-1 1,0 0,-4-14,4 26,-1 0,0 0,-1 0,1 1,-1-1,-1 0,1 1,-1 0,0 0,0 0,-1 0,0 1,0 0,0 0,-1 0,0 0,0 1,0 0,0 0,0 1,-1 0,0 0,0 0,1 1,-1 0,-1 0,1 1,0 0,0 0,-1 1,1 0,0 0,0 1,-1-1,1 2,0-1,0 1,0 0,0 0,0 1,1 0,-1 0,1 1,0 0,-6 4,2 4,0 1,1 0,0 0,1 1,0 0,1 1,1-1,1 1,0 1,0-1,2 1,0 0,0 0,2 0,0 0,1 0,1 0,0 0,2 9,-1-10,1 0,1 0,0 0,0-1,2 0,0 0,0 0,1 0,1-1,0 0,1-1,1 0,-1 0,2-1,0-1,0 1,1-2,0 0,1 0,-1-1,2 0,-1-1,1-1,0 0,1-1,-1-1,107 33,-96-34</inkml:trace>
  <inkml:trace contextRef="#ctx0" brushRef="#br0" timeOffset="453.97">799 790,'65'-21,"0"-3,-2-3,-2-2,0-4,-2-1,-2-4,-1-2,37-35,-74 56,0-1,-2-1,-1 0,0-2,-2 1,-1-2,0 0,-2 0,-1-1,0 0,-2-1,3-18,-14-56,2 97,0 1,0-1,0 0,-1 1,1-1,0 0,-1 1,0 0,0-1,0 1,0 0,0 0,0 0,0 0,0 0,-1 1,1-1,-1 1,0-1,1 1,-1 0,0 0,0 0,1 1,-1-1,0 1,0-1,0 1,0 0,0 0,0 0,-2 1,-9 3,0 1,0 0,0 1,0 1,1 0,0 0,0 2,1 0,0 0,1 1,0 0,0 1,1 0,1 1,0 0,0 1,-4 8,-1 5,0-1,2 1,0 1,2 0,1 1,2 0,0 0,2 1,1 0,1 0,2 22,1-40,1 0,0 0,1 1,0-1,0-1,2 1,-1 0,1-1,1 1,0-1,0 0,1-1,0 1,1-1,0-1,0 1,1-1,0 0,0-1,1 0,0 0,0-1,6 3,7 3,-1-2,2 0,-1-2,1 0,0-2,1 0,-1-2,1 0,0-2,14 0,-10-2,-3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6:19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593 116,'-1'-1,"0"-1,-1 1,1 0,-1 0,0 0,1 0,-1 1,0-1,1 0,-1 1,0-1,0 1,0 0,1-1,-1 1,0 0,0 0,0 0,0 0,1 1,-1-1,0 0,0 1,0-1,1 1,-1 0,0-1,1 1,-1 0,1 0,-1 0,1 0,-1 1,1-1,0 0,-1 1,1-1,0 0,0 1,0 0,0-1,0 1,0-1,1 1,-1 0,1 0,-1-1,1 1,-1 1,-15 95,33 204,-6-192,-6-62,0 27,4-1,2 0,18 55,-29-126,0-1,0 0,0 1,0-1,0 0,1 0,-1 1,1-1,-1 0,1 0,0 0,0 1,0-1,0 0,0 0,0 0,1-1,-1 1,1 0,-1 0,1-1,0 1,0-1,-1 0,1 1,0-1,0 0,0 0,1 0,-1 0,0-1,0 1,0 0,1-1,-1 0,0 1,0-1,1 0,-1 0,0 0,1-1,-1 1,0 0,0-1,1 0,-1 1,0-1,6-7,-1 1,0-1,-1 0,0-1,0 1,-1-1,0-1,0 1,-1-1,2-6,1 0,79-141,-85 155,0 0,0 0,1 0,-1 0,0 0,1 1,-1-1,1 0,-1 1,1-1,0 1,-1-1,1 1,0 0,0 0,0 0,0 0,0 0,0 0,1 1,-1-1,0 1,0-1,0 1,1 0,-1 0,0 0,0 0,1 0,-1 1,0-1,0 1,0-1,1 1,-1 0,0 0,0 0,0 0,0 0,0 0,-1 0,1 1,0-1,0 1,-1 0,1-1,-1 1,1 0,20 98,-18-60,-1-15,-2-12,0 0,0 0,1-1,1 1,0-1,1 1,0-1,1 0,0 0,1-1,1 0,0 0,0 0,3 2,-5-12,0 1,0-1,0 0,0 0,1-1,-1 1,0-1,1 0,-1-1,0 1,0-1,1 0,-1 0,0-1,0 0,0 0,0 0,-1 0,1-1,0 1,-1-1,0 0,0-1,0 1,0-1,0 0,-1 0,1 0,-1 0,2-5,24-27,-2-1,-1-1,-2-1,-2-1,0-4,1-1,-2 0,-2-2,-2 0,-2-1,-2 0,-3-1,-1-1,0-34,-9-241,4 299,1 11</inkml:trace>
  <inkml:trace contextRef="#ctx0" brushRef="#br0" timeOffset="499.744">1751 651,'-13'19,"1"1,1 0,1 0,1 1,1 0,1 1,0 0,2 0,1 0,0 1,2-1,0 1,2 9,0-29,0-1,1 1,-1 0,1 0,-1-1,1 1,0 0,0-1,0 1,0-1,1 1,-1-1,1 1,-1-1,1 0,0 0,0 0,0 0,0 0,0 0,0 0,1-1,-1 1,0-1,1 0,-1 0,1 0,0 0,-1 0,1 0,0-1,0 1,-1-1,1 0,0 0,0 0,0 0,-1 0,1-1,0 1,0-1,-1 0,1 1,0-1,-1-1,3 0,19-9,-1 0,0-2,-1-1,-1-1,0 0,-1-2,0 0,-2-1,0-1,-1-1,-1 0,0-2,0-4,-6 11,-1-1,0 0,-2-1,0 1,-1-2,0 1,1-12,-5 23,-1-1,0 1,0-1,-1 0,0 1,0-1,0 0,-1 1,0-1,0 0,-1 1,0 0,0-1,-1 1,1 0,-1 0,0 0,-1 0,0 1,0 0,0-1,-1 0,2 4,0 0,0-1,0 1,0 0,0 1,0-1,-1 0,1 1,-1 0,1 0,-1 0,1 0,-1 1,0-1,1 1,-1 0,0 0,1 0,-1 1,1-1,-1 1,0 0,1 0,-1 0,1 0,0 1,-1-1,1 1,0 0,0 0,0 0,0 0,-2 3,-86 91,72-69</inkml:trace>
  <inkml:trace contextRef="#ctx0" brushRef="#br0" timeOffset="815.742">2202 934,'-5'0,"3"-15,3-9,5-5,1-3,5-5,1-2,2 2,4 1,-2 3,2 2,-4 2,2 0,2 1,3 0,-2 0,0 5,-4 7</inkml:trace>
  <inkml:trace contextRef="#ctx0" brushRef="#br0" timeOffset="1164.149">2738 87,'-21'67,"3"0,3 1,3 1,3 0,1 52,-12 222,16-281,4-45,-1-1,0 1,-1-1,-1 1,-1-1,0 0,-5 12,4-23,2-6</inkml:trace>
  <inkml:trace contextRef="#ctx0" brushRef="#br0" timeOffset="1467.748">2992 397,'-280'245,"278"-243,-1 0,0 0,1 0,-1 1,1-1,0 0,-1 1,1 0,0-1,1 1,-1 0,1 0,-1 0,1 0,0 0,0 1,0-1,0 0,1 0,-1 1,1-1,0 0,0 1,0-1,0 0,1 1,-1-1,1 0,0 0,0 1,0-1,0 0,1 0,-1 0,1 0,0-1,0 1,0 0,2 2,185 96,-177-90,0 1,-1 0,0 1,-1 0,0 0,-1 1,-1 0,0 1,-1 0,5 15,-3-9</inkml:trace>
  <inkml:trace contextRef="#ctx0" brushRef="#br0" timeOffset="2169.052">3303 680,'14'5,"10"1,5 0,3-1,1-2,-1-1,-1 0,-1-2,0 0,-1 0,-1 0,0-1,-4 1</inkml:trace>
  <inkml:trace contextRef="#ctx0" brushRef="#br0" timeOffset="2678.732">4601 144,'-115'30,"2"6,-32 19,133-52,-1 2,1 0,0 0,0 1,0 1,1 0,0 0,0 1,1 1,0 0,1 0,0 1,-5 6,14-15,-1 0,0 0,0 0,1 0,-1 1,1-1,-1 0,1 0,-1 1,1-1,0 0,0 1,0-1,-1 0,1 1,0-1,1 0,-1 1,0-1,0 1,1-1,-1 0,0 0,1 1,0-1,-1 0,1 0,0 0,-1 1,1-1,0 0,0 0,0 0,0 0,0-1,0 1,0 0,0 0,0-1,1 1,-1 0,1 0,63 13,-45-12,159 18,-178-21,1 1,0 0,0 0,-1 0,1 0,0 0,-1 1,1-1,0 0,-1 1,1 0,0-1,-1 1,1 0,-1 0,1-1,-1 1,0 0,1 1,-1-1,0 0,1 0,-1 0,0 1,0-1,0 1,-1-1,1 1,0-1,0 1,-1-1,1 1,-1 0,1-1,-1 1,0 0,0-1,1 1,-1 0,0 0,-1-1,1 1,0 0,0-1,-1 1,1 0,-1-1,0 1,1-1,-1 1,0-1,0 1,-1 1,-13 19,-2 0,-1 0,-1-2,0 0,-16 11,-8 10,-2 2,23-24,0 1,2 1,0 1,2 0,0 2,-8 16,24-37,1-1,-1 0,1 1,0-1,0 1,0 0,0-1,0 1,0 0,1 0,-1 0,1-1,0 1,0 0,0 0,0 0,1 0,-1 0,1-1,-1 1,1 0,0-1,0 1,0 0,1-1,-1 1,1-1,-1 1,1-1,0 0,0 0,0 0,0 0,0 0,0 0,1-1,-1 1,0-1,1 1,-1-1,1 0,1 0,15 3,0-1,1-1,-1-1,1 0,-1-2,1 0,-1-1,1-1,-1-1,0-1,0 0,-1-2,0 0,0-1,3-2,17-5,-14 7</inkml:trace>
  <inkml:trace contextRef="#ctx0" brushRef="#br0" timeOffset="3136.553">4515 1047,'180'-258,"-72"114,-88 124,-11 42,-12 61,6 60,-3-139,1 0,-1 0,1-1,0 1,0 0,1-1,-1 1,1-1,0 0,0 1,0-1,0 0,0 0,1 0,-1-1,1 1,0 0,0-1,0 0,0 0,0 0,0 0,1 0,-1-1,1 1,-1-1,1 0,0 0,-1 0,1-1,0 1,0-1,-1 0,1 0,0 0,0 0,-1-1,1 0,0 1,-1-1,1-1,0 1,-1 0,0-1,1 0,10-6,-1-1,0-1,-1 0,0-1,0 0,-1-1,0 0,-1 0,-1-2,0 1,-1-1,0 0,-1 0,-1-1,0 0,-1 0,2-9,-3 0</inkml:trace>
  <inkml:trace contextRef="#ctx0" brushRef="#br0" timeOffset="3767.052">5278 849,'177'-47,"-168"44,0-2,0 1,0-1,0 0,-1-1,0 0,0 0,-1-1,0 0,0-1,0 1,-1-1,0 0,-1-1,1 1,3-10,-8 16,0 0,0 0,0 0,0 0,0 0,0-1,0 1,-1 0,1 0,-1-1,0 1,0 0,1-1,-2 1,1 0,0-1,0 1,-1 0,1 0,-1-1,0 1,1 0,-1 0,0 0,0 0,-1 0,1 0,0 0,-1 0,1 0,-1 1,1-1,-1 0,0 1,0 0,0-1,0 1,0 0,0 0,0 0,0 0,0 0,-1 1,1-1,0 1,0-1,-1 1,1 0,0 0,-1 0,-12 4,1 1,0 1,1 0,-1 1,1 0,1 1,-1 0,1 1,1 1,0 0,0 0,1 1,0 1,1-1,0 1,1 1,0 0,1 0,-2 6,6-16,0 0,0 0,0 0,1 1,-1-1,1 1,0 0,0 0,0 0,0 0,1 0,-1 0,1 0,0 0,1 1,-1-1,1 0,-1 1,1-1,1 0,-1 1,1-1,-1 0,1 1,0-1,1 0,-1 0,1 0,0 0,0 0,0 0,0-1,1 1,-1-1,1 1,0-1,0 0,0 0,1 0,-1-1,1 1,1 0,4 0,1 0,-1-1,1 0,0 0,0-1,0-1,0 1,0-2,0 1,0-2,0 1,-1-1,1 0,0-1,-1-1,6-2,142-83,-123 67,-17 10,0 0,0-1,-2 0,1-1,-2-1,0-1,-1 0,0 0,-1-1,-1-1,-1 0,-1 0,0-1,1-5,-9 21,0 0,0 0,0 0,0 0,-1 0,1-1,-1 1,0 0,1 0,-1 0,-1-1,1 1,0 0,-1 0,0 0,0 0,0 0,0 0,0 0,-1 0,1 0,-1 0,1 1,-1-1,0 1,0-1,-1 1,1 0,0-1,-1 1,1 1,-1-1,0 0,0 0,1 1,-1 0,0 0,0 0,0 0,-1 0,1 0,0 1,0-1,0 1,0 0,-1 0,-4 2,0 0,0 0,1 1,-1 0,1 0,0 1,0 0,0 0,1 1,-1 0,1 0,0 0,0 1,1 0,0 0,0 0,0 1,1 0,0 0,0 0,1 0,0 1,-3 7,6-13,-1 1,1 0,0 0,0-1,0 1,0 0,0 0,1 0,-1-1,1 1,-1 0,1 0,0-1,0 1,1-1,-1 1,0-1,1 1,0-1,-1 0,1 0,0 0,0 0,0 0,0 0,0-1,1 1,-1 0,1-1,-1 0,1 0,-1 0,1 0,0 0,-1 0,3 0,104 14,-85-15,79 8,-101-7,0-1,1 1,-1 0,0 0,0 0,1 0,-1 0,0 0,0 1,0-1,0 1,-1-1,1 1,0 0,-1 0,1 0,-1 0,1 0,-1 0,0 0,0 0,0 0,0 1,-1-1,1 0,0 1,-1-1,0 0,1 1,-1-1,0 1,0-1,-1 0,1 1,0-1,-1 1,1-1,-1 1,-3 9,-1 0,0 0,0 0,-1 0,-1-1,0 0,0 0,-1-1,-1 0,-2 2,-29 40,27-32</inkml:trace>
  <inkml:trace contextRef="#ctx0" brushRef="#br0" timeOffset="4247.773">6294 708,'-4'2,"-19"11,0 0,1 2,0 1,1 1,1 0,1 2,0 0,2 1,-8 11,24-30,0 0,0 0,0 1,0-1,0 0,0 0,0 1,0-1,0 1,1-1,-1 1,1-1,-1 1,1-1,-1 1,1-1,0 1,0-1,0 1,0 0,0-1,0 1,0-1,1 1,-1 0,0-1,1 1,-1-1,1 1,0-1,-1 0,1 1,0-1,0 1,0-1,0 0,0 0,0 0,0 0,1 0,-1 0,0 0,1 0,-1 0,0 0,1-1,-1 1,1-1,-1 1,1-1,0 1,-1-1,1 0,-1 0,1 0,0 0,-1 0,1 0,-1 0,2-1,6-2,0 0,0-1,0 0,0-1,-1 0,1-1,-1 1,-1-1,1-1,-1 0,4-4,14-11,133-116,-157 138,0-1,0 1,-1-1,1 1,0-1,0 1,0 0,0-1,0 1,0 0,0 0,0 0,0-1,0 1,0 0,0 1,0-1,0 0,0 0,0 0,0 1,0-1,0 0,0 1,0-1,0 1,0-1,0 1,0-1,0 1,-1 0,1-1,0 1,-1 0,1 0,0-1,-1 1,1 0,-1 0,1 0,-1 0,1 0,-1 0,0 0,0 0,1 0,-1 0,0 0,0 0,0 0,4 60,-4-54,-4 429,4-405,-2 0,-1 0,-1 0,-2 0,-1-1,-1 0,-2 0,-1-1,-1 0,-3 1,-92 90,98-112,0 0,0-1,0 0,-1-1,0 0,-1-1,1 0,-1 0,0-1,0 0,-1-1,1 0,-9 0,17-3,1 0,0 0,-1 0,1 0,-1-1,1 1,0-1,-1 1,1-1,0 0,0 0,-1 0,1 0,0 0,0 0,0-1,0 1,1-1,-1 0,0 1,1-1,-1 0,1 0,-1 0,1 0,0 0,0 0,0 0,0-1,0 1,0 0,1-1,-1 1,1 0,0-1,-1 1,1-1,0 1,1-1,9-100,35-25,-30 94</inkml:trace>
  <inkml:trace contextRef="#ctx0" brushRef="#br0" timeOffset="4799.847">6746 708,'-4'8,"-7"11,1 0,1 0,1 1,1 0,0 1,2 0,0 0,0 14,5-34,-1 1,1 0,0-1,0 1,0 0,0 0,0-1,0 1,1 0,-1 0,1-1,-1 1,1 0,-1-1,1 1,0-1,0 1,0-1,0 1,0-1,0 0,0 1,1-1,-1 0,0 0,1 0,-1 0,1 0,-1 0,1 0,-1 0,1-1,0 1,-1-1,1 1,0-1,-1 0,1 1,0-1,0 0,0 0,68-29,95-154,-165 181,1 1,-1-1,1 1,0 0,0-1,0 1,0 0,0 0,0-1,0 1,0 0,1 0,-1 0,0 0,1 1,-1-1,0 0,1 0,-1 1,1-1,-1 1,1-1,0 1,-1 0,1 0,-1 0,1 0,0 0,-1 0,1 0,-1 0,1 0,-1 1,1-1,0 1,-1-1,1 1,-1 0,0-1,1 1,-1 0,0 0,1 0,-1 0,0 0,0 0,0 1,0-1,0 0,0 0,0 1,0 0,15 34,-2 1,-1 0,-2 1,4 28,6 16,-9-41,-1 1,-3 0,-1 0,-2 0,-2 1,-2-1,-1 1,-3 0,-1-1,-7 24,7-46,-1 0,-1 0,-1-1,-1 1,0-2,-2 1,0-1,-1-1,0 0,-2 0,0-1,-1-1,0 0,-1-1,-1-1,0 0,-1-1,0-1,-1 0,0-1,-1-1,0-1,-1-1,15-5,0 0,-1-1,1 1,0-1,-1-1,1 1,0-1,-1 0,1 0,0 0,-1-1,1 0,0 0,-1 0,1-1,0 0,0 0,0 0,0 0,1-1,-1 0,1 0,-1 0,1-1,0 1,0-1,1 0,-1 0,1 0,0-1,0 1,0-1,-1-3,1-3,0 1,1-1,0 0,1 0,0 0,1 0,0 0,1 0,0 0,1 0,0 0,1 0,0 1,0-1,1 1,1 0,2-4,9-16,2 0,1 1,1 1,23-23,225-228,-232 244,-6 9</inkml:trace>
  <inkml:trace contextRef="#ctx0" brushRef="#br0" timeOffset="5634.576">7959 370,'97'-3,"1"-4,-1-4,-1-5,0-3,8-8,-73 19,0-2,-1-2,-1 0,1-2,-2-1,25-18,-49 30,-3 2,-1 0,1 0,-1 0,1-1,0 1,-1 0,1 0,0 1,0-1,0 0,0 0,0 0,0 0,0 1,0-1,0 1,0-1,0 1,0-1,0 1,1-1,-1 1,0 0,0 0,1 0,-1-1,0 1,0 0,1 1,-1-1,0 0,0 0,0 0,1 1,-1-1,0 1,0-1,0 1,0-1,0 1,0 0,0-1,0 1,0 0,0 0,0 0,0 0,0 0,-1 0,1 0,0 0,-1 0,1 0,-1 0,1 1,1 29,0 0,-2 1,-2-1,-1 0,-1 0,-1 0,-7 19,4-11,-129 614,129-622,-1 0,-1 0,-2-1,-1 0,-1-1,-11 15,19-34,-1 0,0 0,-1-1,0 0,0 0,-1-1,0 0,0 0,-1-1,0 0,-1-1,1 0,-1-1,0 0,0-1,-1 0,0-1,-10 2,16-3,0 0,0-1,1 0,-1 0,0-1,0 0,0 0,0 0,0-1,1 0,-1 0,0 0,0-1,1 1,-1-1,1-1,0 1,-1-1,1 0,0 0,1-1,-1 1,1-1,-1 0,1 0,0-1,1 1,-1-1,1 0,0 0,0 0,0 0,1-1,-1 1,1-2,0-14,1 0,1 0,1-1,1 2,1-1,0 0,2 0,0 1,1 0,2 0,0 1,1 0,0 0,2 1,0 0,1 1,1 0,1 1,0 1,1 0,17-16,2 2,0 2,2 1,1 1,2 2,0 2,41-16,50-11,-97 40</inkml:trace>
  <inkml:trace contextRef="#ctx0" brushRef="#br0" timeOffset="5920.875">9257 595,'-31'24,"1"1,1 1,1 2,2 1,1 1,1 1,2 1,-9 17,28-46,1 0,-1 1,1-1,0 0,0 1,0 0,1-1,-1 1,1 0,0 0,0-1,0 1,1 0,-1 0,1 0,0 0,0 0,0 0,1 0,-1 0,1 0,0 0,0 0,0-1,1 1,0 0,-1-1,1 1,0-1,1 1,-1-1,0 0,1 0,0 0,0 0,0-1,0 1,0-1,0 0,1 0,-1 0,1 0,2 1,8-2,1 1,-1-2,1 0,-1-1,1 0,-1-1,1 0,-1-2,0 1,0-2,-1 0,1 0,-1-2,0 1,-1-2,1 1,-2-2,1 0,-1 0,0-1,-1 0,0-1,-1 0,0-1,5-9,-9 14,0 1,0-1,-1 0,0 0,-1 0,0-1,0 1,0-1,-1 0,0 0,-1 0,0 0,0 0,0 0,-1 0,-1 0,1 0,-1 0,0 0,-1 0,0 0,0 1,-1-1,0 1,0-1,-1 1,0 0,0 0,-1 0,-2-2,-33-30,19 26</inkml:trace>
  <inkml:trace contextRef="#ctx0" brushRef="#br0" timeOffset="6152.208">9568 990,'0'-38,"10"-27,2-8,5 4,4 9,3 15,-2 10,0 11,0 5,2 5,2 1,1 2,0 3,-3 4</inkml:trace>
  <inkml:trace contextRef="#ctx0" brushRef="#br0" timeOffset="7103.864">10611 1131,'28'-63,"2"1,3 2,2 1,16-17,-31 47,2 1,0 0,2 2,1 1,1 1,13-9,-39 32,1 0,0 0,-1 0,1-1,0 1,-1 0,1 0,0 0,0 0,0 1,0-1,0 0,0 0,0 1,0-1,0 0,1 1,-1-1,0 1,0-1,0 1,1 0,-1 0,0-1,1 1,-1 0,0 0,0 0,1 0,-1 1,0-1,1 0,-1 0,0 1,0-1,1 1,-1-1,0 1,0-1,0 1,0 0,0 0,0 0,0-1,0 1,0 0,0 0,0 0,-1 0,1 0,0 1,-1-1,1 0,-1 0,1 0,-1 1,1-1,-22 99,17-90,0 0,1 0,1 0,-1 1,2-1,-1 1,2 0,-1-1,1 1,1 0,0 1,0-10,-1 1,1-1,-1 0,1 0,0-1,0 1,0 0,0 0,0 0,0 0,1-1,-1 1,0-1,1 1,-1-1,1 1,0-1,-1 0,1 0,0 0,0 0,0 0,0 0,0 0,0-1,0 1,0-1,0 1,0-1,0 0,0 0,0 0,0 0,1 0,-1 0,2-1,78-26,-70 22,22-12,-2-1,0-1,-1-2,22-19,4-3,-56 42,-1 0,1-1,0 1,-1 0,1 0,0 0,0 0,0 1,0-1,0 0,0 0,0 0,0 1,0-1,0 1,1-1,-1 1,0-1,0 1,1 0,-1-1,0 1,0 0,1 0,-1 0,0 0,0 0,1 0,-1 0,0 1,0-1,1 0,-1 1,0-1,0 1,0-1,1 1,-1 0,0-1,0 1,0 0,0 0,0 0,-1 0,1 0,0 0,0 0,0 0,-1 0,1 0,-1 0,1 0,-1 1,1-1,-1 0,1 1,-22 119,20-118,-1 2,0 0,1 1,-1-1,1 0,0 1,0-1,1 1,-1-1,1 1,0-1,1 1,0-1,0 1,0-1,0 1,1-1,0 0,0 0,0 0,0 0,1 0,0 0,0-1,1 1,-1-1,1 0,0 0,0 0,0-1,0 1,2 0,19 2,-1-3</inkml:trace>
  <inkml:trace contextRef="#ctx0" brushRef="#br0" timeOffset="7364.258">11938 651,'-33'39,"1"2,2 0,1 2,-17 37,14 22,32-99,-1 0,1 1,0-1,0 0,0 0,1 0,-1 0,1 0,-1 0,1 0,0 0,0 0,1 0,-1 0,0 0,1 0,0-1,0 1,0-1,0 1,0-1,0 0,0 0,1 0,-1 0,1 0,0-1,-1 1,1-1,0 1,3 0,6 1,2-1,-1-1,0 0,0 0,0-1,1-1,-1 0,0-1,0-1,0 1,-1-2,1 0,-1-1,11-5,-11 4,0-1,0-1,-1 0,0 0,-1-1,0-1,0 1,-1-2,0 1,-1-1,0-1,0 1,-2-1,1 0,-2-1,1 0,-2 0,0 0,0 0,-1-1,-1 1,0-1,-1 0,-1 1,0-1,-1 0,0 0,-1 1,-1-2,-3-11</inkml:trace>
  <inkml:trace contextRef="#ctx0" brushRef="#br0" timeOffset="7684.043">12559 59,'-37'76,"3"0,3 3,4 0,4 2,0 11,17-64,1 0,1 1,1 0,2-1,1 1,1 0,1 0,3 9,30 186,-34-222,-1 0,1-1,0 1,0 0,-1 0,0 0,1 0,-1 0,0 0,0 0,0 0,0 0,0 0,0 0,0-1,-1 1,1 0,-1 0,0 0,1 0,-1 0,0-1,0 1,0 0,0-1,0 1,-1 0,-9 2</inkml:trace>
  <inkml:trace contextRef="#ctx0" brushRef="#br0" timeOffset="7931.796">12079 624,'43'9,"34"4,13-1,1-2,-10-3,-10-8,-11-3,-12-1,-9 0,-6 1,-4 1,-7-3,-3-1,1 0,-3 2</inkml:trace>
  <inkml:trace contextRef="#ctx0" brushRef="#br0" timeOffset="8182.656">13067 708,'-10'38,"-3"18,6-1,4-14,2-15</inkml:trace>
  <inkml:trace contextRef="#ctx0" brushRef="#br0" timeOffset="8351.039">13067 313</inkml:trace>
  <inkml:trace contextRef="#ctx0" brushRef="#br0" timeOffset="8600.91">13406 595,'-9'13,"1"0,0 1,1 0,0 1,1-1,1 1,0 1,1-1,1 1,0-1,1 1,1 0,0 0,2 15,0-28,-1-1,1 0,-1 1,1-1,0 1,0-1,0 0,1 0,-1 0,0 0,1 0,-1 0,1 0,0 0,0 0,0-1,0 1,0-1,0 1,0-1,0 0,0 0,1 0,-1 0,0 0,1 0,-1-1,1 1,-1-1,1 0,-1 0,1 0,-1 0,1 0,-1 0,1-1,-1 1,1-1,-1 0,0 1,1-1,-1-1,95-50,-88 46,-1 1,1-1,-1 0,-1-1,1 0,-1 0,0-1,-1 0,0 0,0 0,-1-1,0 0,0 0,-1 0,0 0,-1-1,0 0,0 1,-1-1,0 0,-1 0,0-1,-1 1,0 6,-1 0,0 1,1-1,-1 1,-1-1,1 1,0-1,-1 1,0 0,1 0,-1-1,-1 1,1 1,0-1,-1 0,1 1,-1-1,0 1,0 0,0-1,0 2,0-1,0 0,-1 1,1-1,-1 1,1 0,-1 0,1 0,-1 1,0-1,1 1,-1 0,0 0,1 0,-1 0,1 1,-1-1,0 1,1 0,-1 0,1 1,-1-1,-2 2,-18 8,2 0</inkml:trace>
  <inkml:trace contextRef="#ctx0" brushRef="#br0" timeOffset="8901.364">13773 849,'171'-232,"-136"205,-34 26,0 1,0 0,0 0,0 0,-1 0,1 0,0 0,0 0,0 0,0 0,-1 1,1-1,0 0,0 0,0 1,-1-1,1 1,0-1,-1 1,1-1,0 1,-1-1,1 1,0-1,-1 1,1 0,-1-1,1 1,-1 0,1 0,-1-1,0 1,1 0,-1 0,0 0,0-1,0 1,0 0,1 0,-1 0,0 0,0-1,0 1,-1 0,1 1,2 48,-3-45,0 0,1 0,-1-1,1 1,0 0,0 0,1-1,-1 1,1 0,0 0,0-1,1 1,0-1,-1 1,1-1,1 0,-1 0,1 0,-1 0,1 0,0 0,1-1,-1 1,1-1,-1 0,1 0,4 2,-2-2,0-1,1 0,-1 0,1-1,0 0,-1 0,1 0,0-1,-1 0,1 0,0-1,0 1,-1-2,1 1,-1-1,1 0,-1 0,0-1,1 1,-1-1,-1-1,1 1,0-1,-1 0,1-2,13-10,-1 0,0-2,-2 0,0-1,-1-1,2-5,1 2,-2 4</inkml:trace>
  <inkml:trace contextRef="#ctx0" brushRef="#br0" timeOffset="9839.242">15579 538,'-62'23,"1"2,2 2,-57 36,111-61,0 1,0 0,1 1,-1-1,0 1,1-1,0 1,0 1,0-1,1 0,-1 1,1 0,0 0,0 0,1 0,-1 0,1 1,-1 3,4-6,0-1,1 0,-1 1,1-1,-1 0,1 0,0 0,-1 0,1 0,0 0,0 0,1-1,-1 1,0-1,0 0,1 0,-1 1,1-1,-1-1,1 1,-1 0,1-1,0 1,-1-1,1 0,0 0,-1 0,1 0,0 0,-1 0,1-1,-1 0,1 1,-1-1,2-1,34-5,-1-2,0-2,-1-1,0-2,30-16,-32 14,126-60,-160 77,0-1,0 1,0-1,0 1,-1 0,1-1,0 1,0 0,1-1,-1 1,0-1,0 1,0 0,0-1,0 1,1-1,-1 1,0-1,0 1,1 0,-1-1,1 1,-1-1,0 1,1-1,-1 0,1 1,-1-1,1 1,-1-1,1 0,-1 0,1 1,-1-1,1 0,0 0,-1 1,1-1,-1 0,1 0,0 0,-1 0,1 0,0 0,-1 0,1 0,-1 0,1 0,0-1,-1 1,1 0,-1 0,1 0,0-1,-1 1,1 0,-1-1,1 1,-1 0,1-1,-1 1,0-1,1 1,-1-1,1 1,-1-1,0 1,1-1,-25 45,17-33,-49 92,55-101,0 1,0-1,1 1,-1 0,1-1,-1 1,1 0,0-1,0 1,0 0,0 0,0-1,1 1,-1 0,1-1,0 1,0 0,0-1,0 1,0-1,0 0,1 1,-1-1,1 0,-1 0,1 0,0 0,0 0,0 0,0 0,1-1,-1 1,0-1,1 1,-1-1,1 0,-1 0,3 0,7 0,1-1,-1 0,0-1,1 0,-1-1,0 0,0-1,0-1,0 0,-1 0,1-1,-1 0,-1-1,1-1,-1 0,0 0,0-1,-1 0,7-7,26-18,-10 10,0-1,-2-2,-1-1,-1-1,-1-2,-1 0,-2-2,10-19,-19 25,-3-1,0 0,-1 0,-2-2,-1 1,-1-1,-1 0,-2 0,0-26,-4 45,-1 1,0-1,-1 1,0-1,-1 1,0 0,0 0,-1 0,-1 0,1 0,-1 1,-4-6,7 11,0 1,0-1,0 0,-1 1,1-1,-1 1,1-1,-1 1,0 0,0 0,0 1,0-1,0 0,0 1,0 0,0 0,-1 0,1 0,0 0,-1 1,1-1,-1 1,1 0,-1 0,1 0,-1 1,1-1,0 1,-1 0,1 0,0 0,-1 0,1 1,0-1,0 1,0 0,-4 5,0 0,1 1,-1-1,2 1,-1 1,1-1,1 1,-1 0,1 0,1 0,0 0,0 1,1-1,0 1,1 0,0 0,0-1,1 1,0 2,-4 19,1 1,1-1,2 1,2 0,0-1,2 1,1-1,2 0,1 0,2-1,0 0,2-1,1 0,2-1,1 0,0-2,20 24,-30-44,0-1,0 0,1 0,-1 0,1-1,0 0,0 0,1 0,-1-1,1-1,0 1,0-1,-1 0,2-1,16 2</inkml:trace>
  <inkml:trace contextRef="#ctx0" brushRef="#br0" timeOffset="10133.322">16652 397,'-24'30,"1"0,2 1,1 1,2 1,1 1,1 1,2 1,-11 74,25-106,-1-1,1 1,1-1,-1 1,0-1,1 1,0-1,0 1,0-1,0 0,0 1,1-1,-1 0,1 0,0 0,0 0,0 0,0 0,1-1,-1 1,1-1,-1 1,1-1,0 0,0 0,0-1,0 1,1 0,1 0,8 0,1 0,-1-1,0-1,1 0,-1-1,1 0,-1-1,0-1,0 0,0-1,0 0,-1-1,1 0,-1-1,0 0,-1-1,0 0,8-8,-6 7,0-2,-1 0,-1 0,0-1,0-1,-1 1,0-2,-1 1,-1-1,0-1,-1 0,0 0,-1 0,-1-1,0 1,-1-1,0-1,-1 1,-1 0,-1-1,0 1,-1-1,-1 0,0 1,-1-6,1 17,1 0,-1 0,0 0,0 0,0 0,-1 0,1 1,-1-1,0 0,0 1,0-1,-1 1,1 0,-1 0,0 0,0 0,0 0,0 0,0 1,-1-1,1 1,-1 0,1 0,-1 1,0-1,0 1,0-1,0 1,0 0,0 1,0-1,0 1,0 0,-3 0,-10 5</inkml:trace>
  <inkml:trace contextRef="#ctx0" brushRef="#br0" timeOffset="10504.35">17047 764,'66'-116,"-42"71,2 1,1 1,3 2,10-11,-40 53,0 0,0 0,0 0,0 0,0 0,0 0,0 0,1 0,-1 0,0 1,0-1,1 0,-1 0,1 0,-1 0,1 0,-1-1,1 1,0 0,-1 0,1 0,0 0,0-1,-1 1,1 0,0-1,0 1,0-1,0 1,0-1,0 1,0-1,0 1,0-1,0 0,0 0,0 0,1 0,-1 1,0-1,0-1,0 1,0 0,0 0,0 0,0 0,0-1,0 1,0-1,0 1,0-1,0 1,0-1,0 1,0-1,0 0,0 1,-1-1,1 0,0 0,-1 0,1 0,0 0,-1 0,1 0,-1 58,-1-46,0 0,0-1,1 1,0 0,0 0,2 0,-1-1,1 1,1-1,0 1,0-1,1 0,0 0,1 0,0-1,1 1,0-1,0-1,7 8,-9-14,-1 1,1-1,0 0,0 0,0 0,0-1,1 1,-1-1,0 0,1 0,-1-1,0 1,1-1,-1 0,1 0,-1 0,1-1,-1 0,0 0,1 0,-1 0,0-1,0 1,0-1,0 0,0 0,0-1,3-1,91-90,-7-57,-75 133</inkml:trace>
  <inkml:trace contextRef="#ctx0" brushRef="#br0" timeOffset="10987.313">18119 341,'-16'6,"-21"6,0 2,1 2,0 1,1 1,1 3,1 0,-19 18,47-35,0 1,0-1,1 1,-1 0,1 0,0 0,1 1,-1-1,1 1,1 0,-1 0,1 0,-1 0,2 0,-1 0,1 1,0-1,0 1,1-1,0 1,0-1,0 1,1-1,0 1,0-1,1 0,0 1,0-1,0 0,1 0,0 0,0-1,1 2,-2-5,0 1,1 0,0-1,0 1,-1-1,1 0,0 0,1 0,-1-1,0 1,0-1,1 1,-1-1,1 0,-1 0,1-1,0 1,-1-1,1 0,0 0,-1 0,1 0,-1-1,1 1,0-1,-1 0,1 0,-1 0,0-1,1 1,2-2,95-66,-63 37,123-88,-157 118,-1-1,0 1,1 0,0 0,-1 1,1-1,0 1,0 0,0 0,0 0,0 0,0 1,0 0,0 0,1 0,-1 0,0 0,0 1,0 0,0 0,0 0,0 0,-1 1,1-1,0 1,0 0,-1 0,0 0,1 1,-1-1,0 1,0 0,0 0,0 0,-1 0,1 1,-1-1,2 3,2 10,0-1,-2 1,1 0,-2 0,0 0,-1 0,-1 0,0 1,-1-1,-1 6,1-3,-5 97,-4 0,-11 31,-1 20,19-126,-2 1,-1 0,-3-1,-1 0,-2-1,-2 0,-2-1,-1 0,-2-1,-15 22,-35-4,66-55,0 0,-1 0,1 0,0 0,0-1,0 1,0-1,-1 1,1-1,0 0,0 0,-1 0,1 0,0 0,0-1,-1 1,1-1,0 1,0-1,0 0,0 0,0 0,0 0,0 0,0 0,0-1,0 1,0-1,1 1,-1-1,1 0,-1 1,1-1,0 0,0 0,-1 0,1-2,-3-8,0-1,1 0,1-1,0 1,1 0,0-1,1 1,1 0,0-1,0 1,2 0,0-1,12-50,4 2,2 0,3 2,10-16,-12 25,77-138,-68 140</inkml:trace>
  <inkml:trace contextRef="#ctx0" brushRef="#br0" timeOffset="14533.12">19643 397,'-7'-8,"-1"1,0-1,0 1,-1 1,0-1,0 2,-1-1,1 1,-1 1,0-1,0 2,-1-1,1 2,-1-1,0 1,1 1,-1 0,0 0,0 1,0 1,0 0,1 0,-1 1,-8 3,8-2,0 1,0 0,1 0,-1 1,1 1,1 0,-1 0,1 1,0 0,0 1,1 0,0 0,0 1,1 0,0 0,1 1,0-1,1 2,-1-1,2 0,0 1,0 0,1 0,0 0,1 0,0 1,1-1,0 1,1-1,1 9,0-14,1 0,-1 0,1 0,1 0,-1-1,1 1,0-1,1 1,-1-1,1 0,0 0,0-1,1 1,-1-1,1 0,0 0,0-1,0 1,1-1,-1 0,1-1,0 1,0-1,0 0,0 0,0-1,0 0,0 0,0 0,0-1,1 0,-1 0,0-1,0 0,1 0,2-1,18-4,0-2,0 0,-1-2,0-1,-1-1,0-1,-1-1,0-2,15-12,80-81,-119 108,0 1,0-1,0 0,0 1,0-1,1 1,-1-1,0 1,0-1,1 1,-1-1,0 1,1-1,-1 1,0-1,1 1,-1 0,1-1,-1 1,0-1,1 1,-1 0,1 0,-1-1,1 1,0 0,-1 0,1 0,-1-1,1 1,-1 0,1 0,0 0,-1 0,1 0,-1 0,1 0,-1 0,1 0,-1 1,1-1,0 0,-1 0,1 0,-1 1,1-1,-1 0,1 1,-1-1,1 0,-1 1,0-1,1 0,-1 1,1-1,-1 1,0-1,1 1,2 37,-4 1,-1-26,1 0,1 0,0 0,0 0,2 0,-1-1,2 1,-1 0,2-1,0 1,0-1,1 0,1 0,1 1,9 9,-3-4</inkml:trace>
  <inkml:trace contextRef="#ctx0" brushRef="#br0" timeOffset="15287.907">21083 228,'-15'-3,"0"2,-1-1,1 2,0 0,-1 1,1 1,0 0,0 1,0 0,0 1,1 1,-1 1,1 0,0 1,4-5,1 1,-1 1,1 0,0 0,1 1,-1 0,1 0,-1 1,2 0,-1 0,1 1,0 0,0 0,1 1,0 0,0 0,1 1,0-1,0 1,1 0,0 0,1 1,0-1,1 1,-1 0,2-1,0 1,0 0,0 0,1 0,1 0,0 2,4 2,1-1,1 0,0 0,1 0,0-1,1-1,0 1,0-1,2-1,-1 0,1 0,1-1,0-1,0 0,0 0,1-1,0-1,1 0,-1-1,11 3,-12-4,0-1,0-1,0 1,1-2,-1 0,1 0,-1-1,1-1,-1 0,0 0,1-1,-1-1,0 0,0-1,-1 0,1-1,-1 0,0-1,0 0,4-4,9-3</inkml:trace>
  <inkml:trace contextRef="#ctx0" brushRef="#br0" timeOffset="15973.409">21421 313,'-5'22,"-3"3,1 0,1 1,2 0,0 0,2 0,1 1,1-1,3 20,-2-42,0 0,0 0,0-1,0 1,0 0,1-1,0 1,0-1,0 0,0 1,0-1,1 0,-1 0,1-1,0 1,0 0,0-1,0 0,0 0,1 0,-1 0,1 0,-1-1,1 1,0-1,-1 0,1 0,0 0,0-1,0 1,0-1,0 0,-1 0,1-1,0 1,135-37,-121 28,0-1,-1-1,0-1,0 0,-1-1,-1-1,0-1,-1 0,0 0,-2-2,0 1,0-2,-2 1,0-2,-1 1,-1-1,1-7,-9 64,-1-32,-17 124,18-126,0 1,1-1,0 0,0 0,0 1,0-1,1 0,-1 0,1 0,0 0,0 0,0-1,1 1,0-1,-1 1,1-1,0 0,1 0,-1 0,0-1,1 1,-1-1,1 1,0-1,0-1,0 1,0 0,3 0,8-1,0 0,0-1,0-1,0 0,0-1,0-1,0 0,-1-1,0 0,1-1,-1-1,-1 0,1-1,-1-1,0 0,-1 0,0-1,0-1,-1 0,-1-1,1 0,6-11,100-121,-100 123,-1-1,-1 0,-1-1,-1-1,-1 0,-1-1,-1 0,3-12,-13 35,1 0,-1 0,1 0,-1 0,0 0,1 0,-1 0,0 0,0 0,0-1,0 1,0 0,0 0,0 0,0 0,0 0,0 0,-1-1,1 1,0 0,-1 0,1 0,-1 0,1 0,-1 0,0 0,1 0,-1 1,0-1,1 0,-1 0,0 0,0 1,0-1,0 1,0-1,0 0,0 1,0 0,0-1,0 1,0-1,0 1,0 0,-1 0,1 0,0 0,0 0,0 0,0 0,0 0,0 0,-1 0,1 1,0-1,-64 17,48-10,2 0,-1 1,1 1,0 0,1 1,0 0,1 2,0-1,0 2,1-1,1 2,0-1,1 2,-8 14,17-26,0 0,0 1,-1-1,2 0,-1 1,0-1,1 1,0-1,0 1,0-1,0 1,0-1,1 1,-1-1,1 1,0-1,0 1,0-1,1 0,-1 0,1 0,0 0,0 0,0 0,0 0,0 0,1-1,-1 1,1-1,0 0,-1 1,1-2,2 2,4 3,0-1,1 0,0 0,0-1,0-1,0 0,0 0,1-1,-1 0,8 0,180-3,-196 1,1 0,-1 0,1 0,-1 1,1-1,-1 1,0 0,1 0,-1 0,0 0,1 0,-1 0,0 0,0 1,0-1,0 1,0 0,0-1,-1 1,1 0,0 0,-1 0,1 0,-1 0,0 1,0-1,0 0,0 1,0-1,-1 0,1 1,-1-1,1 1,-1-1,0 1,0-1,0 1,0-1,0 1,-1 0,-28 100,19-78,1-2</inkml:trace>
  <inkml:trace contextRef="#ctx0" brushRef="#br0" timeOffset="16335.112">22832 171,'3'70,"3"-1,3 0,3 0,3-1,8 15,-19-66,18 49,-21-64,-1-1,1 0,0 0,-1 0,1 0,0 0,0 0,0 0,0 0,0 0,0 0,0 0,0-1,0 1,0 0,1-1,-1 1,0-1,0 1,1-1,-1 0,0 0,1 1,-1-1,0 0,1 0,-1 0,0 0,1 0,-1-1,0 1,0 0,1-1,-1 1,0-1,0 1,1-1,-1 0,0 1,0-1,0 0,0 0,0 0,0 1,1-2,8-9,1-1,-2 0,0-1,0 1,-1-2,0 1,-2-1,2-3,-5 11,117-267,-114 260,0 0,0 1,1 0,1 0,0 0,1 1,0 0,0 1,1 0,10-7,-6 7</inkml:trace>
  <inkml:trace contextRef="#ctx0" brushRef="#br0" timeOffset="16671.517">23340 397,'34'-5,"0"-1,-1-2,1-1,-2-2,0-1,0-2,-1-1,-1-1,0-2,1-2,-24 16,0 0,-1-1,0 0,0 0,0 0,0-1,-1 1,0-1,0-1,0 1,-1-1,0 0,0 0,-1 0,0 0,0-1,-1 1,0-1,0 1,-1-1,0 0,0 0,-1 0,0 0,0 0,-1 0,0 1,0-1,-1 0,0 0,0 1,-2-4,0 7,-1 0,1 1,-1 0,0 0,0 0,0 1,0 0,0 0,0 0,-1 0,1 1,-1 0,1 0,-1 0,1 1,-1 0,0 0,1 0,-1 1,1 0,-1 0,1 0,-1 1,1 0,0 0,0 0,0 1,0-1,0 1,0 0,1 1,0-1,-3 3,-9 7,1 0,1 1,0 0,1 1,1 1,0 0,1 0,1 2,0-1,1 1,1 0,1 1,1 0,0 0,2 0,0 1,1 0,1 0,0-1,2 1,0 0,2 0,2 11,-2-20,1 0,0 0,1 0,0-1,1 0,0 0,1 0,0-1,0 1,1-1,0-1,0 1,1-1,1-1,-1 1,1-2,0 1,1-1,-1 0,1-1,0 0,1-1,-1 0,1-1,0 0,0 0,0-1,7 0,105 4,-90-7</inkml:trace>
  <inkml:trace contextRef="#ctx0" brushRef="#br0" timeOffset="19617.778">0 1582,'10'-10,"0"-1,0 1,1 1,1 0,0 0,0 1,0 1,1 0,0 1,0 0,1 1,0 0,-1 1,2 1,-1 0,14-1,218 8,46 24,-49-16,-44 3,1-9,7-9,-11 1,782 2,-459 28,337-27,-330-31,-358 30,202-10,-84-7,172 15,-212 4,1133-2,-958-27,625 26,3300 1,-3912-28,708 28,-574-1,-77-27,148 28,-281-27,663 26,850 1,-1406-27,373 26,-365-28,103 29,-190-28,991 29,-1349-1,-4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1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63,'17'32,"14"81,-4 2,4 63,-11-54,6-1,9 17,-33-134,-1 0,0 0,0 0,1 0,-1 0,1 0,0 0,1 0,-1-1,1 1,1-1,-1 0,1 0,-1 0,1 0,1-1,-1 0,1 0,-1 0,1 0,0-1,1 1,-1-1,1-1,1 2,-2-6,0-1,0 1,0-1,0 0,-1 0,1 0,-1-1,0 1,0-1,0 0,-1 0,1-1,-1 1,0-1,0 0,-1 1,1-1,-1-1,0 1,0 0,-1 0,1-4,99-241,-23 70,-78 179,0 0,0 0,0 0,0 0,1-1,-1 1,0 0,0 0,1 0,-1 0,1 0,-1 0,1 0,-1 0,1 0,0 0,-1 0,1 0,0 0,0 0,0 1,0-1,0 0,0 1,0-1,0 0,0 1,0-1,0 1,0 0,0-1,0 1,0 0,1 0,-1-1,0 1,0 0,0 0,0 0,1 1,-1-1,0 0,0 0,0 1,0-1,0 0,0 1,0-1,0 1,0 0,0-1,0 1,0 0,34 133,-25-78,-8-43,1 11,0 0,1-1,2 1,0-1,1-1,2 1,0-1,1-1,2 1,0-2,1 0,1 0,0-1,2-1,10 9,-23-25,0 0,0 0,1 0,-1 0,1 0,0-1,-1 0,1 0,0 0,0 0,0 0,0-1,-1 0,1 0,0 0,0 0,0 0,0-1,0 0,0 0,0 0,-1 0,1 0,0-1,-1 0,1 0,-1 0,0 0,0 0,0-1,2 0,2-4,1-1,-1 0,0 0,-1 0,1-1,-2 0,1 0,-1 0,-1-1,0 1,1-6,74-232,44-249,-92 344,-29 141</inkml:trace>
  <inkml:trace contextRef="#ctx0" brushRef="#br0" timeOffset="430.964">1524 430,'19'0,"21"0,9 0,0 0,-4 0,-3 0,-5 0,-4 0,-3 0,-1 0,-6-4,-2-3,0 1,2 1,1 2,-3-4,-6-1</inkml:trace>
  <inkml:trace contextRef="#ctx0" brushRef="#br0" timeOffset="679.621">1580 656,'39'0,"22"0,5-5,-4-1,-7 0,-8 1,-8 1,-10 2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3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337 228,'-13'-43,"10"31,1 1,-1-1,-1 1,0 0,0 1,-1-1,-1 1,0 0,0 0,-1 0,0 1,0 0,-1 1,-1-1,-4-2,10 8,0 1,-1 0,1 0,-1 0,1 0,-1 1,0-1,0 1,0 0,0 0,0 0,0 1,0-1,0 1,0 0,0 0,0 1,0-1,0 1,0 0,0 0,1 0,-1 0,0 1,0 0,1 0,-1 0,1 0,0 0,-1 1,1-1,0 1,0 0,1 0,-1 0,1 0,-1 0,1 1,0-1,0 1,1-1,-1 2,-5 142,10-97,0-16,2 0,2-1,1 0,1 0,14 30,-11-27,131 325,-142-358,11 42,-1 1,-2 0,-2 0,-1 17,-8 164,1-217,0-1,-1 1,0-1,-1 0,0 1,0-1,-1-1,0 1,-1-1,0 1,0-1,-1-1,-3 6,6-10,-1 0,1 0,0 0,-1 0,1-1,-1 0,0 1,0-1,0 0,0-1,0 1,0-1,0 0,-1 0,1 0,-1 0,1-1,0 0,-1 0,1 0,-1 0,1-1,0 0,-1 0,1 0,0 0,0 0,0-1,0 0,-1 0,-7-4,1 0,0-1,0-1,0 1,1-2,0 1,0-1,1-1,1 0,-1 0,2-1,-1 1,1-2,1 1,-3-9,2-2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9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1 253,'40'-11,"1"2,0 2,0 2,0 1,1 3,0 1,-1 2,1 2,17 4,-59-8,31 4,-31-5,1 1,-1 0,1 0,-1 0,1 0,-1 0,0 0,1-1,-1 1,1 0,-1 0,0-1,1 1,-1 0,0 0,1-1,-1 1,0-1,1 1,-1 0,0-1,0 1,0 0,1-1,-1 1,0-1,0 1,0-1,0 1,0 0,0-1,0 1,0-1,0 1,0-1,0 1,0-1,0 1,0 0,0-1,0 1,0-1,-1 1,1-1,0 1,0 0,-1-1,1 1,0 0,0-1,-1 1,1 0,0-1,-1 1,1 0,0 0,-1-1,1 1,-1 0,-61-70,52 61,0 0,1-1,0 0,1-1,0 0,0 0,1-1,1 0,0 0,-1-4,2-5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2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0 224,'48'21,"-44"-21,248 8,-159-10,-93 2,0-1,-1 1,1-1,0 1,-1-1,1 1,0-1,0 0,-1 1,1-1,0 1,0-1,0 0,0 1,0-1,0 0,0 1,0-1,0 0,0 1,1-1,-1 1,0-1,0 0,1 1,-1-1,0 1,0-1,1 1,-1-1,1 1,-1-1,1 1,-1-1,0 1,1-1,0 1,-1 0,1-1,-1 1,1 0,-1 0,1-1,0 1,-1 0,1 0,-1 0,1 0,0 0,-1 0,1 0,0 0,-1 0,1 0,0 0,-1 0,1 0,-1 0,1 1,0-1,-1 0,1 0,-35-25,-74-73,64 13,40 64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20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87 425,'-5'4,"-6"3,-1 3,-4 2,7-3,3-6,9-5,3-6,-4-3,-7 2,-3 7,-4 3,3 2,5 0</inkml:trace>
  <inkml:trace contextRef="#ctx0" brushRef="#br0" timeOffset="631.672">510 481,'-21'12,"-1"2,2 0,0 1,1 1,0 1,1 0,1 2,1 0,-14 20,29-37,-1 0,0 0,1 0,-1 0,1 1,0-1,-1 0,1 1,0-1,1 1,-1-1,0 1,1-1,-1 1,1-1,0 1,0 0,0-1,0 1,0-1,1 1,-1 0,1-1,0 1,-1-1,1 1,0-1,1 0,-1 1,0-1,1 0,-1 0,1 0,0 0,-1 0,1 0,0 0,0-1,0 1,1-1,-1 1,0-1,0 0,1 0,-1 0,1 0,0 0,11 1,0 0,0-1,0 0,0-1,0-1,0 0,0-1,0-1,-1 0,1 0,-1-2,0 0,0 0,0-1,-1-1,0 0,0 0,-1-1,0-1,0 0,0-1,13-12,-1-1,-1 0,-1-2,-1-1,-1 0,8-17,-15 27,-1-1,-1 0,0 0,-1-1,-1 0,-1-1,0 0,-2 0,0 0,-1-1,-1 0,0 0,-2 0,-1 0,0 0,-1 0,-1 1,-1-1,-6-18,7 32,0 0,-1 1,0-1,0 1,-1 0,1 0,-1 0,0 0,-1 1,1-1,-1 1,0 0,0 1,0-1,0 1,-1 0,1 0,-1 0,0 1,0 0,0 0,0 1,0 0,0 0,0 0,0 0,-1 1,1 0,0 1,0-1,0 1,-1 1,1-1,0 1,0 0,1 0,-1 0,0 1,1 0,0 0,-1 1,1-1,0 1,1 0,-1 1,1-1,0 1,-2 3,-1 5,0 0,2 0,0 1,0 0,1 0,1 1,1-1,0 1,0-1,2 1,0 0,0-1,1 1,1 0,1-1,0 0,1 1,0-1,1-1,1 1,0 0,99 182,-22-55,-82-139,-1 0,1-1,0 1,0 0,0-1,0 1,0-1,0 1,1-1,-1 1,0-1,1 0,-1 0,1 0,0 0,-1 0,1 0,0 0,-1 0,1-1,0 1,0 0,0-1,-1 0,1 1,0-1,1 0,7-5</inkml:trace>
  <inkml:trace contextRef="#ctx0" brushRef="#br0" timeOffset="1286.312">1019 650,'27'-12,"-1"-1,-1-1,0-2,-1 0,0-1,-2-1,0-2,-1 0,-1-1,-1-1,0-1,-2 0,13-26,18-92,-44 118,6-87,-10 107,-1 0,1 0,-1 0,0 0,0 0,0 0,0 1,0-1,0 0,-1 1,0-1,1 1,-1-1,0 1,0 0,0 0,0 0,-1 0,1 0,-1 0,1 1,-1-1,1 1,-1-1,0 1,0 0,0 0,1 1,-1-1,0 0,0 1,0 0,0 0,0 0,-3 0,0 0,0 1,0 0,1 0,-1 1,1-1,-1 1,1 0,-1 1,1 0,0-1,0 2,0-1,1 0,-1 1,1 0,0 0,0 0,0 1,0-1,1 1,-3 4,-2 4,0 0,1 0,1 0,0 1,1 0,0 0,1 0,-1 9,5-7,0-1,2 1,0 0,0-1,2 1,0-1,0 0,2 0,0 0,0-1,1 0,3 3,111 187,-120-203,-1 0,0 1,1-1,-1 0,1 1,-1-1,1 0,0 0,-1 0,1 1,0-1,0 0,0 0,0 0,0 0,0 0,0-1,0 1,0 0,0 0,1-1,-1 1,0-1,1 1,-1-1,0 1,1-1,-1 0,0 0,1 0,-1 0,0 0,1 0,-1 0,1 0,-1 0,0-1,1 1,-1 0,0-1,0 1,1-1,-1 0,0 1,0-1,0 0,0 0,0 0,1 1,-2-1,1 0,0-1,0 1,0 0,0 0,-1 0,1-1,7-16,-2-1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1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2,'1'-1,"0"1,-1 0,1 0,0 0,0-1,0 1,0 0,-1 0,1 0,0 1,0-1,0 0,0 0,0 0,-1 0,1 1,0-1,0 0,-1 1,1-1,0 1,0-1,-1 1,1-1,0 1,-1 0,1-1,-1 1,1 0,-1-1,1 1,-1 0,1 0,-1-1,0 1,1 0,-1 0,0 0,0-1,0 1,0 0,1 0,-1 0,0 0,0 0,-1-1,1 1,4 51,-4-46,-1 281,-29-60,37-207,8-48,-9 16,4-8,-2 3</inkml:trace>
  <inkml:trace contextRef="#ctx0" brushRef="#br0" timeOffset="333.167">57 30,'10'-4,"12"-3,8 1,3 1,1 1,-1 2,0 1,-2 0,-6 6,-2 2,-1-1,1 0,2-2,1-2,0-1,-3 0</inkml:trace>
  <inkml:trace contextRef="#ctx0" brushRef="#br0" timeOffset="4447.494">0 313,'10'0,"8"0,5 0,4 0,2 0,1 0,1 0,-2 0,1 0,-1 0,0 0,-1 0,0 0,1 0,-1 0,-10 0,-7-5,-6-1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39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1,'499'0,"-487"0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0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1,'29'5,"18"1,7 0,-1-6,-5-3,-6-1,-5 1,-4 0,-8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1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438 232,'1'-10,"0"0,0 0,-1 0,-1 0,0 1,0-1,-1 0,0 0,0 1,-1-1,-1 1,1 0,-2 0,1 0,-1 0,0 1,-1 0,0 0,0 1,-1-1,0 1,-3-2,2 5,1 1,-1 0,0 0,0 0,0 1,0 0,-1 1,1 0,0 0,-1 1,1 0,0 0,-1 1,1 0,0 1,-1 0,1 0,0 0,-2 2,7-2,0 0,0 0,-1 0,2 0,-1 1,0-1,0 1,1 0,0-1,-1 1,1 0,0 1,0-1,1 0,-1 0,1 1,-1-1,1 1,0 0,1-1,-1 1,0-1,1 1,0 0,0 0,0-1,1 1,-1 0,1 2,32 107,-30-106,30 83,-3 1,-4 2,-4 0,5 67,3 116,-19-152,-6-97,-2 0,-1 0,-1 0,-1 0,-2 1,-2 8,0-9,1-6,0 1,-2-1,0 0,-1 0,-2 0,0-1,-1 0,0-1,-11 15,17-30,0-1,0 0,0 0,0 0,-1 0,1 0,-1-1,1 1,-1-1,0 0,0 0,0-1,-1 1,1-1,0 0,0 0,-1 0,1-1,-1 1,1-1,0 0,-1 0,1-1,-1 1,1-1,0 0,-1 0,1-1,0 1,-1-1,-7-3,-1-1,1 0,0-1,1 0,0-1,0 0,0-1,1 0,-2-3,-38-58,48 53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5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243 373,'-29'19,"1"1,2 1,0 1,1 1,1 1,1 2,-17 24,37-47,1 0,0 0,0 0,0 0,1 0,-1 0,1 1,-1-1,1 1,0-1,1 1,-1-1,0 1,1-1,0 1,0 0,0-1,0 1,1 0,-1-1,1 1,0-1,0 1,0-1,1 1,-1-1,1 0,0 0,0 0,0 0,0 0,0 0,1 0,-1-1,1 1,0-1,0 0,0 1,3 0,2 0,1-1,0-1,0 0,0 0,0-1,0 0,0 0,0-1,0 0,0 0,0-1,-1-1,1 1,-1-1,1-1,-1 0,0 0,0 0,-1-1,1 0,-1-1,0 0,-1 0,1 0,-1-1,0 0,-1 0,0 0,0-1,0 1,-1-1,0-1,-1 1,1-4,-2 9,-1-1,-1 0,1 0,-1 1,1-1,-1 0,0 0,0 0,-1 0,1 1,-1-1,0 0,0 0,0 1,0-1,-1 0,1 1,-1-1,0 1,0 0,0 0,-1 0,1 0,-1 0,1 0,-1 1,0-1,0 1,-1 0,1-1,0 2,-1-1,1 0,-1 1,1-1,-1 1,0 0,1 0,-1 1,0-1,-3 1,-136 6,118 0</inkml:trace>
  <inkml:trace contextRef="#ctx0" brushRef="#br0" timeOffset="518.798">639 373,'-103'33,"37"7,65-39,0-1,0 1,-1 0,1 0,0 0,0 0,1 0,-1 0,0 0,0 0,0 0,1 1,-1-1,0 0,1 0,-1 1,1-1,0 0,-1 1,1-1,0 0,0 1,0-1,0 1,0-1,0 0,0 1,1-1,-1 0,0 1,1-1,-1 0,1 1,-1-1,1 0,0 0,-1 0,1 1,0-1,0 0,0 0,0 0,0 0,0-1,0 1,0 0,1 0,-1-1,0 1,0 0,1-1,80 29,-75-28,0 0,1 0,-1 1,0 0,0 0,-1 1,1 0,0 0,-1 0,0 1,1 0,-2 0,1 1,0-1,-1 1,0 1,0-1,0 1,0 0,-4-3,-1 0,1-1,-1 1,1-1,-1 1,0 0,0-1,0 1,0 0,-1-1,1 1,-1 0,1-1,-1 1,0-1,0 1,0-1,-1 0,1 1,0-1,-1 0,1 0,-1 0,0 0,0 0,0 0,0 0,-2 1,-64 41,60-40,1-1,-1 1,1-2,-1 1,0-1,0-1,0 1,0-1,0-1,-1 1,1-1,0-1,-3 0,-8-16,18 5</inkml:trace>
  <inkml:trace contextRef="#ctx0" brushRef="#br0" timeOffset="1053.831">949 457,'-12'16,"1"1,0 0,1 0,1 1,1 0,0 0,2 1,0 0,-3 19,8-36,1 0,0 0,-1 0,1 0,0 0,0 0,0 0,0 0,1 0,-1 0,0 0,1 0,-1 0,1 0,0-1,0 1,0 0,0 0,0-1,0 1,0-1,0 1,1-1,-1 1,1-1,-1 0,1 1,-1-1,1 0,0 0,-1 0,1 0,0-1,0 1,0 0,0-1,0 1,0-1,0 0,0 0,0 0,0 0,0 0,0 0,1 0,86-34,-75 23,-1-1,-1 0,0-1,0 0,-1-1,-1 0,0-1,-1 0,-1-1,-1 0,0 0,0-1,-2 1,0-1,2-16,2-10,-5 34,-1-1,-1 0,0 0,-1 0,1 0,-2 0,0 0,0 0,0 0,-1 0,-1-2,1 11,1-1,-1 1,1 0,-1-1,1 1,-1 0,0 0,0-1,1 1,-1 0,0 0,0 0,0 0,0 0,0 1,-1-1,1 0,0 0,0 1,-1-1,1 0,0 1,0-1,-1 1,1 0,-1 0,1-1,0 1,-1 0,1 0,-1 0,1 0,0 0,-1 1,1-1,0 0,-1 1,1-1,0 1,-1-1,1 1,0 0,0-1,-1 1,1 0,0 0,0 0,0 0,0 0,0 1,-52 54,43-35,1 0,0 1,2 0,0 0,2 0,0 1,2 0,0 0,1 0,2 0,0 0,2 0,1 7,26 139,-27-151,0 0,-1 0,-1 0,-1 1,0-1,-1 0,-1 0,-1 0,-1-1,0 1,-1-1,-6 11,-30 36,28-48</inkml:trace>
  <inkml:trace contextRef="#ctx0" brushRef="#br0" timeOffset="1687.708">1597 457,'-42'24,"0"2,1 1,1 2,-33 33,70-60,0-1,1 1,-1 0,1 0,0 0,-1 0,1 0,0 1,0-1,1 0,-1 1,0 0,1-1,0 1,-1 0,1 0,0 0,1 0,-1 0,0 0,1 0,0 0,-1 0,1 0,0 0,1 0,-1 0,0 0,1 0,0 0,0 0,0 0,0 0,0 0,1-1,-1 1,1 0,-1-1,1 1,0-1,0 0,0 0,1 0,-1 0,0 0,1 0,-1 0,1-1,0 1,2 0,3 1,0 0,0 0,0-1,0 0,0-1,0 0,1 0,-1-1,0 0,1-1,-1 1,0-1,0-1,0 0,1 0,-2-1,1 1,0-2,-1 1,5-3,5-4,-1 1,1-2,-2 0,1-1,-2-1,1 0,-2-1,5-7,166-228,-162 221,-2 4,-2 0,0-1,-2-1,-1 0,0-1,3-15,-16 38,-1-1,1 0,-1 0,-1 0,1 0,-1 0,1 0,-2-1,1 1,0 0,-1 0,0 0,0 0,-1 0,1 1,-1-1,0 0,0 1,-1-1,1 1,-1 0,0-1,0 1,-1 1,1-1,-1 0,0 1,0 0,0 0,0 0,0 0,-1 1,1 0,-1-1,0 2,1-1,-1 0,0 1,0 0,0 0,0 1,0-1,-1 1,1 0,-3 1,-6 2,-1 1,2 1,-1 0,0 0,1 1,0 1,0 1,1-1,0 2,1 0,-1 0,2 1,-1 1,2-1,-1 2,1-1,1 1,0 1,1-1,0 1,1 1,0-1,0 6,-3 6,1 0,1 0,2 1,0-1,2 2,1-1,1 0,1 0,3 24,0-32,1 1,0-1,2-1,0 1,0-1,2 0,0 0,1-1,1 0,0-1,1 0,1-1,0 0,1-1,0 0,1-1,1 0,0-1,0-1,1 0,4 1,61 7,-63-23</inkml:trace>
  <inkml:trace contextRef="#ctx0" brushRef="#br0" timeOffset="2135.095">1964 711,'48'-19,"-2"-3,0-1,-2-3,36-27,-68 43,0-1,-1 0,-1 0,0-1,0-1,-1 0,-1 0,0-1,-1 0,-1 0,0 0,0-1,-2 0,0 0,-1-1,0 1,-1-1,-1 1,0-1,-1 0,-1-5,1 15,0 0,-1-1,0 1,0 0,0-1,0 1,-1 0,0 0,0 0,-1 0,0 1,0-1,0 1,-1-1,1 1,-1 0,-1 1,1-1,-1 1,-1-2,3 5,1 0,0 1,-1-1,1 1,0-1,-1 1,1 0,-1 0,1 0,0 1,-1-1,1 0,-1 1,1-1,0 1,-1 0,1 0,0 0,0 0,0 0,0 1,0-1,0 0,0 1,0 0,0-1,1 1,-1 0,1 0,-1 0,-40 64,24-25,2 1,3 0,0 1,3 0,2 1,-2 37,9-64,0 0,1 0,1 0,1 0,1 0,0 0,1 0,0-1,2 1,0-1,0-1,2 1,0-1,1 0,0-1,1 0,1-1,0 0,1 0,0-1,1-1,0 0,1-1,0 0,0-1,9 3,44 4,-45-15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42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57 171,'0'342,"-1"-324,0 0,-1 0,-1-1,0 1,-2-1,0 0,-1 0,0-1,-7 12,7-21,2-8</inkml:trace>
  <inkml:trace contextRef="#ctx0" brushRef="#br0" timeOffset="284.219">0 58,'39'-5,"26"-1,8-5,-5 0,-8 1,-10 3,-8 2,-7 3,-10 5,-8 8,-12 2,-8-2</inkml:trace>
  <inkml:trace contextRef="#ctx0" brushRef="#br0" timeOffset="535.966">57 368,'38'-4,"28"-3,6 1,-3 1,-9 2,-15 1</inkml:trace>
  <inkml:trace contextRef="#ctx0" brushRef="#br0" timeOffset="2885.999">988 255,'-16'-1,"0"1,-1 0,1 1,0 1,0 0,0 1,0 1,0 1,1 0,0 1,0 0,0 2,1-1,0 2,-1 1,11-6,0 0,0 1,1-1,0 1,0 0,0-1,1 1,0 1,0-1,0 0,0 0,1 1,0-1,0 1,0-1,1 1,0 0,0-1,0 1,1-1,0 1,0-1,0 1,1-1,-1 0,1 1,1-1,-1 0,1 0,0-1,0 1,0 0,0-1,1 0,0 0,0 0,0 0,0-1,1 1,0-1,-1 0,1-1,0 1,0-1,1 0,2 1,8-1,0 0,0-1,1 0,-1-1,0-2,1 1,-1-2,0 0,3-2,6-1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1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27,'19'0,"16"0,7 0,1 0,-2 0,-3 0,-4 0,-2 0,-2-5,-1-1,-1-1,0 2,-6 2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28,'38'0,"37"-5,11-1,-5 0,-12 1,-12 2,-16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364 173,'-1'-9,"0"1,-1 0,0 0,-1 0,0 0,0 0,-1 0,1 1,-2 0,1-1,-1 2,0-1,0 0,-1 1,0 0,0 1,-1-1,1 1,-1 0,0 1,0-1,-1 2,1-1,-1 1,0 0,0 0,0 1,0 0,-1 1,1 0,0 0,-1 1,-1 0,7 0,1 0,0 0,-1 0,1 0,0 1,0-1,-1 1,1 0,0 0,0 0,0 0,0 0,0 0,0 0,0 0,0 1,0-1,1 1,-1 0,1-1,-1 1,1 0,0 0,-1 0,1 0,0 0,0 0,0 0,1 1,-1-1,0 0,1 0,0 1,-1-1,1 2,11 87,-5-64,16 140,41 188,-55-278,-3 0,-3 1,-5 16,1 22,2-98,-2-1,0 0,-1 0,0 0,-2-1,0 1,0-1,-2 0,0 0,-1-1,0 0,-4 3,10-16,1 0,-1 0,0 0,0 0,0 0,0 0,-1-1,1 1,0-1,-1 0,1 0,-1 0,1 0,-1 0,1 0,-1-1,0 1,1-1,-1 0,0 0,0 0,1 0,-1 0,0 0,1-1,-1 1,0-1,1 0,-1 0,1 0,-1 0,1 0,-1-1,1 1,0-1,0 1,0-1,0 0,0 0,0 0,0 0,1 0,-1 0,1-1,-1 1,1 0,0-1,0 1,0-1,0 0,-37-78,30 56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7:53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81,'0'15,"0"18,0 9,0 3,0-3,0-3,0-3,0-3,0-3,-4-1,-3-1,1 0,-4-1,0 1,-3-1,1 1,2-9,2-9</inkml:trace>
  <inkml:trace contextRef="#ctx0" brushRef="#br0" timeOffset="301.676">52 81,'29'-9,"18"-9,8 0,-3 2,-4 4,-5 4,-11 9,-6 3,-2 6,-5 7,-6-1</inkml:trace>
  <inkml:trace contextRef="#ctx0" brushRef="#br0" timeOffset="571.654">52 308,'38'-5,"23"-2,5 1,-3 1,-13 1</inkml:trace>
  <inkml:trace contextRef="#ctx0" brushRef="#br0" timeOffset="5306.986">334 533,'5'0,"1"4,0 8,-6 0,-2 4,-2 4,-5 3,0 2,0 3,-2-5,1 0,1 0,-2-4,1 0,2 1,2 2,7-2,4-5</inkml:trace>
  <inkml:trace contextRef="#ctx0" brushRef="#br0" timeOffset="5969.077">475 505,'5'0,"2"5,-1 6,-1 6,-2 5,-5-1,-4 1,1 0,0 3,-4-4,0 0,-3 1,0 1,2 2,-2-3,2-2,6-3,4-4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48:0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263 480,'-18'3,"1"1,0 0,0 2,0 0,1 0,-1 2,2 0,-1 1,-8 7,17-12,0 1,1 0,0 0,0 1,0-1,1 1,0 1,0-1,0 1,1-1,0 2,0-1,1 0,0 1,0-1,1 1,0 0,0 0,1 0,0 0,0 0,1 0,0-1,1-1,1 0,-1 1,1-1,0 0,0 0,1 0,0 0,0 0,0-1,1 1,-1-1,1 0,1 0,-1-1,1 1,0-1,0 0,0 0,0 0,1-1,-1 0,1 0,0 0,0-1,0 0,0 0,1 0,-1-1,0 0,1 0,-1-1,1 0,-1 0,1 0,-1-1,6-1,8-6,1-1,-2-1,1-1,-1 0,-1-2,0 0,-1-1,0 0,13-17,3-3,-1-2,-2-1,-1-2,-2-1,8-18,-26 41,-1-1,0 1,-1-1,-1-1,-1 0,-1 1,0-2,-1 1,-2 0,1 0,-2-1,-1 1,0 0,-4-14,4 26,-1 0,0 0,-1 0,1 1,-1-1,-1 0,1 1,-1 0,0 0,0 0,-1 0,0 1,0 0,0 0,-1 0,0 0,0 1,0 0,0 0,0 1,-1 0,0 0,0 0,1 1,-1 0,-1 0,1 1,0 0,0 0,-1 1,1 0,0 0,0 1,-1-1,1 2,0-1,0 1,0 0,0 0,0 1,1 0,-1 0,1 1,0 0,-6 4,2 4,0 1,1 0,0 0,1 1,0 0,1 1,1-1,1 1,0 1,0-1,2 1,0 0,0 0,2 0,0 0,1 0,1 0,0 0,2 9,-1-10,1 0,1 0,0 0,0-1,2 0,0 0,0 0,1 0,1-1,0 0,1-1,1 0,-1 0,2-1,0-1,0 1,1-2,0 0,1 0,-1-1,2 0,-1-1,1-1,0 0,1-1,-1-1,107 33,-96-34</inkml:trace>
  <inkml:trace contextRef="#ctx0" brushRef="#br0" timeOffset="453.97">799 790,'65'-21,"0"-3,-2-3,-2-2,0-4,-2-1,-2-4,-1-2,37-35,-74 56,0-1,-2-1,-1 0,0-2,-2 1,-1-2,0 0,-2 0,-1-1,0 0,-2-1,3-18,-14-56,2 97,0 1,0-1,0 0,-1 1,1-1,0 0,-1 1,0 0,0-1,0 1,0 0,0 0,0 0,0 0,0 0,-1 1,1-1,-1 1,0-1,1 1,-1 0,0 0,0 0,1 1,-1-1,0 1,0-1,0 1,0 0,0 0,0 0,-2 1,-9 3,0 1,0 0,0 1,0 1,1 0,0 0,0 2,1 0,0 0,1 1,0 0,0 1,1 0,1 1,0 0,0 1,-4 8,-1 5,0-1,2 1,0 1,2 0,1 1,2 0,0 0,2 1,1 0,1 0,2 22,1-40,1 0,0 0,1 1,0-1,0-1,2 1,-1 0,1-1,1 1,0-1,0 0,1-1,0 1,1-1,0-1,0 1,1-1,0 0,0-1,1 0,0 0,0-1,6 3,7 3,-1-2,2 0,-1-2,1 0,0-2,1 0,-1-2,1 0,0-2,14 0,-10-2,-3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2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28,'38'-5,"28"-1,6 0,-3 1,-9 2,-10 1,-9 5,-6 3,-9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29.7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28.4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27.4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27,'-4'28,"2"0,1 0,1 0,1 1,1-1,2 0,5 19,-9-45,0 1,0-1,0 1,0-1,1 1,-1-1,1 1,0-1,0 0,0 1,0-1,0 0,0 0,1 0,-1 0,1 0,-1 0,1 0,0 0,0 0,-1-1,1 1,1-1,-1 0,0 1,0-1,0 0,1 0,-1 0,0-1,1 1,-1 0,1-1,-1 0,1 1,-1-1,1 0,-1-1,1 1,-1 0,1-1,-1 1,1-1,-1 0,0 1,1-1,1-2,11-8,0-1,-1-1,-1 0,0-1,-1 0,0-1,-1 0,-1-1,0-1,46-62,14-5,-58 63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25.80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24.3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8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1 359,'5'-14,"6"-19,6-9,5-2,-1 1,-5 4,1 8,-4 5,-3 2,2 4,-3 2,4 4,-2 3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0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1 282,'279'-25,"149"23,-404 2</inkml:trace>
  <inkml:trace contextRef="#ctx0" brushRef="#br0" timeOffset="310.047">1 508,'57'0,"25"0,2-4,-8-3,-12 1,-12 2,-10 0,-8 2,-4 1,-3 1,-1-5,-1-2,1 1,1 2,-4 0</inkml:trace>
  <inkml:trace contextRef="#ctx0" brushRef="#br0" timeOffset="911.185">340 1,'-2'0,"0"0,1 1,-1-1,0 0,1 1,-1 0,1-1,-1 1,1 0,-1 0,1 0,-1 0,1 0,0 0,0 0,-1 0,1 1,0-1,0 0,0 1,0-1,1 1,-1-1,0 1,1-1,-1 1,1 0,-1-1,1 1,0 0,-1-1,1 1,0 0,0-1,0 1,1 0,-1-1,0 1,1 0,-1-1,1 1,-1 0,1-1,0 1,0-1,-1 1,1-1,0 0,0 1,1-1,-1 0,0 0,0 0,2 1,10 7,1-1,1-1,-1-1,1 0,0-1,1 0,-1-1,15 1,92 34,45 58,-163-93,-1 0,0-1,0 1,-1 0,1 1,-1-1,0 0,0 1,0-1,-1 1,1 0,-1 0,0-1,-1 1,1 0,-1 0,0 0,0 0,-1-1,1 1,-1 0,0 0,0 0,-1-1,1 1,-1-1,0 1,0-1,-1 0,1 1,-1-1,0 0,0-1,0 1,-1-1,1 1,-1-1,0 0,0 0,-3 1,-217 176,24-61,168-97,20-10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5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19,'-12'168,"-80"175,82-271,14-66,3-10</inkml:trace>
  <inkml:trace contextRef="#ctx0" brushRef="#br0" timeOffset="513.923">1 19,'1'-1,"0"0,0-1,0 1,0-1,1 1,-1 0,1 0,-1 0,0 0,1 0,0 0,-1 0,1 1,0-1,-1 0,1 1,0 0,0-1,-1 1,1 0,0 0,0 0,0 0,-1 0,1 0,0 0,0 1,-1-1,1 1,0-1,0 1,-1 0,1 0,-1-1,1 2,5-1,54 6,1-2,-1-3,29-4,-4 0,-62 2</inkml:trace>
  <inkml:trace contextRef="#ctx0" brushRef="#br0" timeOffset="875.425">1 359,'9'0,"9"0,5 0,4 0,2 0,1 0,1 0,-2 0,1 0,-1 0,0 0,-5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0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43,'4'0,"8"0,5 0,5 0,4 0,1 0,2 0,1 0,-1-5,1-1,-1 0,-1 1,1 1,-1 2,-5-4,-1-1,-4 6,-6 3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1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30,'38'-5,"23"-1,5 0,-4 1,-7 1,-8 2,-13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8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1,'-23'9,"0"1,1 2,1 0,0 1,0 1,1 1,1 1,1 1,0 0,1 2,-2 4,13-16,0 1,1-1,0 1,1 1,0-1,0 1,1-1,0 1,0 0,1 0,0 1,0-1,1 0,1 0,0 1,0-1,0 1,1-1,1 0,0 0,0 0,1 0,0 0,0 0,1 0,0-1,0 0,1 0,1 0,-1 0,1-1,0 0,6 5,-2-5,0 1,1-1,0 0,0-1,1-1,0 0,0 0,0-1,1-1,-1 0,1-1,-1 0,1 0,0-2,0 0,0 0,0-1,-1-1,1 0,0 0,-1-2,1 1,-1-2,0 1,-1-2,1 0,-1 0,0-1,8-6,-7 4,0-1,-1 0,0-1,-1 0,0 0,-1-1,0-1,0 1,-2-1,0-1,0 1,-1-1,-1-1,0 1,-1-1,-1 1,0-1,1-12,-6 20,1 0,-1 0,0 0,0 0,-1 1,0-1,0 1,-1 0,1 0,-1 0,-1 1,1-1,-1 1,0 0,0 0,0 0,-1 1,0 0,1 0,-2 1,1-1,0 1,-1 0,1 1,-1 0,0 0,0 0,0 1,0 0,-18-3</inkml:trace>
  <inkml:trace contextRef="#ctx0" brushRef="#br0" timeOffset="285.933">0 227,'77'-11,"-35"3,1 3,-1 1,1 2,0 2,16 3,-50-1,-1 0,1 1,-1 0,0 0,0 1,0 0,0 1,-1-1,1 1,-1 1,0 0,-1 0,0 0,0 0,0 1,-1 0,1 0,-2 1,30 31,-29-33,1-1,-1-1,1 1,0-1,1 0,-1 0,1-1,-1 0,1 0,0 0,0-1,0 0,1-1,-1 0,0 0,1 0,-1-1,1 0,-1 0,0-1,1 0,-1 0,0-1,0 0,0 0,0 0,0-1,0 0,4-3,5-3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33 340,'0'-1,"0"1,-1 0,1-1,-1 1,1 0,-1-1,1 1,-1 0,1 0,-1-1,1 1,-1 0,1 0,-1 0,0 0,1 0,-1 0,1 0,-1 0,1 0,-1 0,1 0,-1 0,0 0,1 0,-1 1,1-1,-1 0,1 0,-1 1,1-1,-1 0,1 0,0 1,-1-1,1 1,-1-1,1 0,0 1,-1-1,1 1,0-1,0 1,-1-1,1 1,0-1,0 1,0-1,-1 1,1-1,0 1,0 0,0-1,0 1,0-1,0 1,0-1,0 1,0-1,1 1,-7 40,6-41,0 9,-3 18,1-1,2 1,0 0,2 0,1 0,1-1,3 7,-6-30,0 0,0 0,0 0,1 0,-1 0,1 0,0-1,-1 1,1-1,0 1,0-1,1 0,-1 0,0 0,1 0,0 0,-1-1,1 1,0-1,0 1,0-1,0 0,0 0,0 0,0-1,0 1,0-1,0 0,0 0,0 0,0 0,1 0,-1 0,0-1,0 0,0 0,0 0,1 0,8-3,1-1,-1-1,0 1,0-2,-1 0,0 0,0-1,6-6,74-106,-90 119,-1 0,0 1,1-1,-1 1,0-1,1 0,-1 1,0-1,1 1,-1-1,1 1,-1-1,1 1,0-1,-1 1,1-1,-1 1,1 0,0 0,-1-1,1 1,0 0,-1 0,1-1,0 1,-1 0,1 0,0 0,0 0,-1 0,1 0,0 0,-1 1,1-1,0 0,0 0,-1 0,1 1,-1-1,1 0,0 1,-1-1,1 0,-1 1,1-1,0 1,-1-1,1 1,-1-1,0 1,1 0,-1-1,1 1,-1 0,0-1,0 1,1 0,19 48,-15-34,-4-10,1 0,-1 0,1 0,1-1,-1 1,1 0,0-1,0 0,0 1,0-1,1-1,0 1,-1 0,1-1,1 0,-1 0,0 0,1 0,0-1,-1 1,1-1,0-1,0 1,0-1,1 0,-1 0,0 0,0-1,0 1,1-1,-1-1,0 1,1-1,-1 0,0 0,0 0,0-1,0 1,0-1,0-1,-1 1,1-1,-1 0,2 0,4-9,0 0,-1 0,0 0,-1-2,0 1,-1-1,0 0,-1 0,-1 0,0-1,-1 0,-1 0,0 0,-1-1,-1 1,0 0,-2-1,1 1,-2 0,-1-12,-2 4,-2 5</inkml:trace>
  <inkml:trace contextRef="#ctx0" brushRef="#br0" timeOffset="1416.738">1162 1,'-3'37,"-1"1,-2-1,-2 0,-1 0,-2-1,-1 0,-2-1,-2 0,-1-1,-2 1,-50 117,68-149,0 0,0 0,0 0,0 0,1 1,0-1,0 0,0 0,0 1,0-1,0 0,1 0,0 1,-1-1,1 0,1 0,-1 0,0 0,1 0,-1 0,1-1,0 1,0 0,0-1,0 1,0-1,1 0,-1 0,1 0,0 0,-1 0,1 0,0-1,0 0,0 1,0-1,0 0,0 0,1-1,-1 1,0-1,0 1,0-1,3 0,22 0,-1 0,0-2,1-1,-1-1,0-2,-1 0,1-2,-1-1,-1-1,21-11,-23 8,-5 1</inkml:trace>
  <inkml:trace contextRef="#ctx0" brushRef="#br0" timeOffset="1661.325">795 254,'38'0,"28"5,7 2,-5-1,-3 4,-9 0,-8-2,-8-2,-6-2,-9-2</inkml:trace>
  <inkml:trace contextRef="#ctx0" brushRef="#br0" timeOffset="2110.362">1839 283,'-2'1,"-21"7,0 0,1 1,0 2,0 0,1 1,1 1,0 1,1 1,0 1,2 0,0 1,0 1,2 1,-5 8,18-25,1 0,0 0,0 0,0 0,0 0,0 1,0-1,0 0,1 1,0-1,-1 0,1 1,0-1,0 1,0-1,0 0,0 1,1-1,-1 1,1-1,0 0,0 1,-1-1,1 0,1 0,-1 0,0 0,0 0,1 0,-1 0,1 0,0-1,0 1,-1 0,1-1,0 1,0-1,2 1,1 0,0 0,0 0,0 0,0-1,0 0,1 0,-1 0,0 0,1-1,-1 0,0 0,0-1,1 0,-1 1,0-2,0 1,4-2,19-10,0-2,-2-1,1-1,-2-1,-1-1,1-3,92-97,-116 118,0 0,-1 0,1 0,0 0,0 0,0 0,0 1,0-1,0 0,0 1,1-1,-1 0,0 1,0 0,0-1,1 1,-1 0,0-1,0 1,1 0,-1 0,0 0,1 0,-1 0,0 0,0 1,1-1,-1 0,0 1,0-1,0 1,1-1,-1 1,0 0,0-1,0 1,0 0,0 0,0-1,0 1,0 0,-1 0,1 0,0 0,0 1,-1-1,1 0,-1 0,1 0,-1 0,1 1,-1-1,0 0,0 0,1 1,-1-1,0 1,28 165,-19-147</inkml:trace>
  <inkml:trace contextRef="#ctx0" brushRef="#br0" timeOffset="2534.117">2235 565,'36'-29,"-2"-2,-1-2,-1 0,-2-2,10-17,-37 48,25-28,-28 32,1 0,0-1,-1 1,1 0,-1 0,1-1,0 1,-1 0,1 0,0 0,-1 0,1 0,-1 0,1 0,0 0,-1 0,1 0,0 1,-1-1,1 0,-1 0,1 0,0 1,-1-1,1 0,-1 1,1-1,-1 0,1 1,-1-1,0 1,1-1,-1 1,1-1,-1 1,0-1,1 1,-1 0,0-1,0 1,1-1,-1 1,0 0,0-1,0 1,0-1,0 1,0 0,0-1,0 1,0 0,0-1,0 1,0-1,0 1,-1 0,1-1,0 1,0-1,-1 1,1 7,0-1,0 0,1 1,0-1,1 0,-1 0,1 0,1 0,-1 0,1 0,0-1,1 1,0-1,0 0,0 0,0 0,1-1,0 1,0-1,1 0,0-1,-1 1,2-1,-1 0,0-1,1 0,-1 0,1 0,0-1,0 1,6 0,-1-3,-1 1,1-1,0-1,-1 0,1 0,-1-1,0-1,1 0,-1-1,0 0,-1 0,1-1,-1-1,0 1,0-2,-1 1,1-2,-1 1,-1-1,0 0,0-1,0 0,-1 0,-1-1,0 0,5-8,2-2,0 4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21.0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0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1 282,'279'-25,"149"23,-404 2</inkml:trace>
  <inkml:trace contextRef="#ctx0" brushRef="#br0" timeOffset="310.047">1 508,'57'0,"25"0,2-4,-8-3,-12 1,-12 2,-10 0,-8 2,-4 1,-3 1,-1-5,-1-2,1 1,1 2,-4 0</inkml:trace>
  <inkml:trace contextRef="#ctx0" brushRef="#br0" timeOffset="911.185">340 1,'-2'0,"0"0,1 1,-1-1,0 0,1 1,-1 0,1-1,-1 1,1 0,-1 0,1 0,-1 0,1 0,0 0,0 0,-1 0,1 1,0-1,0 0,0 1,0-1,1 1,-1-1,0 1,1-1,-1 1,1 0,-1-1,1 1,0 0,-1-1,1 1,0 0,0-1,0 1,1 0,-1-1,0 1,1 0,-1-1,1 1,-1 0,1-1,0 1,0-1,-1 1,1-1,0 0,0 1,1-1,-1 0,0 0,0 0,2 1,10 7,1-1,1-1,-1-1,1 0,0-1,1 0,-1-1,15 1,92 34,45 58,-163-93,-1 0,0-1,0 1,-1 0,1 1,-1-1,0 0,0 1,0-1,-1 1,1 0,-1 0,0-1,-1 1,1 0,-1 0,0 0,0 0,-1-1,1 1,-1 0,0 0,0 0,-1-1,1 1,-1-1,0 1,0-1,-1 0,1 1,-1-1,0 0,0-1,0 1,-1-1,1 1,-1-1,0 0,0 0,-3 1,-217 176,24-61,168-97,20-10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5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19,'-12'168,"-80"175,82-271,14-66,3-10</inkml:trace>
  <inkml:trace contextRef="#ctx0" brushRef="#br0" timeOffset="513.923">1 19,'1'-1,"0"0,0-1,0 1,0-1,1 1,-1 0,1 0,-1 0,0 0,1 0,0 0,-1 0,1 1,0-1,-1 0,1 1,0 0,0-1,-1 1,1 0,0 0,0 0,0 0,-1 0,1 0,0 0,0 1,-1-1,1 1,0-1,0 1,-1 0,1 0,-1-1,1 2,5-1,54 6,1-2,-1-3,29-4,-4 0,-62 2</inkml:trace>
  <inkml:trace contextRef="#ctx0" brushRef="#br0" timeOffset="875.425">1 359,'9'0,"9"0,5 0,4 0,2 0,1 0,1 0,-2 0,1 0,-1 0,0 0,-5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0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43,'4'0,"8"0,5 0,5 0,4 0,1 0,2 0,1 0,-1-5,1-1,-1 0,-1 1,1 1,-1 2,-5-4,-1-1,-4 6,-6 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1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30,'38'-5,"23"-1,5 0,-4 1,-7 1,-8 2,-13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0.2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89 193,'20'-6,"-1"-1,0-1,-1 0,0-1,0-1,-1-1,0-1,1-1,-16 12,0-1,0 1,1 0,-1-1,0 1,-1-1,1 0,0 0,0 1,-1-1,1 0,-1 0,0-1,1 1,-1 0,0 0,0-1,-1 1,1 0,0-1,-1 1,0-1,1 1,-1-1,0 1,0-1,0 1,-1-1,1 1,0-1,-1 1,0-1,0 1,1 0,-1-1,-1 1,1 0,0 0,0 0,-1 0,1 0,-1 0,0 0,0 0,0 1,0-1,0 1,0-1,0 1,0 0,0 0,-1 0,1 0,0 0,-2 0,-6 1,0 1,0 0,0 1,0 0,0 1,0 0,0 0,1 1,0 0,0 0,0 1,0 1,1 0,-1 0,2 0,-1 1,1 0,-6 7,7-7,-1 1,1 1,0-1,0 1,1 0,0 0,1 1,0-1,1 1,0 0,0 0,1 0,0 0,1 1,0-1,1 5,-1-10,2 1,-1 0,1 0,-1 0,2 0,-1-1,1 1,-1-1,2 1,-1-1,1 1,-1-1,1 0,1 0,-1-1,1 1,0-1,0 1,0-1,0 0,1-1,0 1,-1-1,1 0,1 0,-1 0,0-1,1 0,3 1,39 5,-26-7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8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1,'-23'9,"0"1,1 2,1 0,0 1,0 1,1 1,1 1,1 1,0 0,1 2,-2 4,13-16,0 1,1-1,0 1,1 1,0-1,0 1,1-1,0 1,0 0,1 0,0 1,0-1,1 0,1 0,0 1,0-1,0 1,1-1,1 0,0 0,0 0,1 0,0 0,0 0,1 0,0-1,0 0,1 0,1 0,-1 0,1-1,0 0,6 5,-2-5,0 1,1-1,0 0,0-1,1-1,0 0,0 0,0-1,1-1,-1 0,1-1,-1 0,1 0,0-2,0 0,0 0,0-1,-1-1,1 0,0 0,-1-2,1 1,-1-2,0 1,-1-2,1 0,-1 0,0-1,8-6,-7 4,0-1,-1 0,0-1,-1 0,0 0,-1-1,0-1,0 1,-2-1,0-1,0 1,-1-1,-1-1,0 1,-1-1,-1 1,0-1,1-12,-6 20,1 0,-1 0,0 0,0 0,-1 1,0-1,0 1,-1 0,1 0,-1 0,-1 1,1-1,-1 1,0 0,0 0,0 0,-1 1,0 0,1 0,-2 1,1-1,0 1,-1 0,1 1,-1 0,0 0,0 0,0 1,0 0,-18-3</inkml:trace>
  <inkml:trace contextRef="#ctx0" brushRef="#br0" timeOffset="285.933">0 227,'77'-11,"-35"3,1 3,-1 1,1 2,0 2,16 3,-50-1,-1 0,1 1,-1 0,0 0,0 1,0 0,0 1,-1-1,1 1,-1 1,0 0,-1 0,0 0,0 0,0 1,-1 0,1 0,-2 1,30 31,-29-33,1-1,-1-1,1 1,0-1,1 0,-1 0,1-1,-1 0,1 0,0 0,0-1,0 0,1-1,-1 0,0 0,1 0,-1-1,1 0,-1 0,0-1,1 0,-1 0,0-1,0 0,0 0,0 0,0-1,0 0,4-3,5-3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33 340,'0'-1,"0"1,-1 0,1-1,-1 1,1 0,-1-1,1 1,-1 0,1 0,-1-1,1 1,-1 0,1 0,-1 0,0 0,1 0,-1 0,1 0,-1 0,1 0,-1 0,1 0,-1 0,0 0,1 0,-1 1,1-1,-1 0,1 0,-1 1,1-1,-1 0,1 0,0 1,-1-1,1 1,-1-1,1 0,0 1,-1-1,1 1,0-1,0 1,-1-1,1 1,0-1,0 1,0-1,-1 1,1-1,0 1,0 0,0-1,0 1,0-1,0 1,0-1,0 1,0-1,1 1,-7 40,6-41,0 9,-3 18,1-1,2 1,0 0,2 0,1 0,1-1,3 7,-6-30,0 0,0 0,0 0,1 0,-1 0,1 0,0-1,-1 1,1-1,0 1,0-1,1 0,-1 0,0 0,1 0,0 0,-1-1,1 1,0-1,0 1,0-1,0 0,0 0,0 0,0-1,0 1,0-1,0 0,0 0,0 0,0 0,1 0,-1 0,0-1,0 0,0 0,0 0,1 0,8-3,1-1,-1-1,0 1,0-2,-1 0,0 0,0-1,6-6,74-106,-90 119,-1 0,0 1,1-1,-1 1,0-1,1 0,-1 1,0-1,1 1,-1-1,1 1,-1-1,1 1,0-1,-1 1,1-1,-1 1,1 0,0 0,-1-1,1 1,0 0,-1 0,1-1,0 1,-1 0,1 0,0 0,0 0,-1 0,1 0,0 0,-1 1,1-1,0 0,0 0,-1 0,1 1,-1-1,1 0,0 1,-1-1,1 0,-1 1,1-1,0 1,-1-1,1 1,-1-1,0 1,1 0,-1-1,1 1,-1 0,0-1,0 1,1 0,19 48,-15-34,-4-10,1 0,-1 0,1 0,1-1,-1 1,1 0,0-1,0 0,0 1,0-1,1-1,0 1,-1 0,1-1,1 0,-1 0,0 0,1 0,0-1,-1 1,1-1,0-1,0 1,0-1,1 0,-1 0,0 0,0-1,0 1,1-1,-1-1,0 1,1-1,-1 0,0 0,0 0,0-1,0 1,0-1,0-1,-1 1,1-1,-1 0,2 0,4-9,0 0,-1 0,0 0,-1-2,0 1,-1-1,0 0,-1 0,-1 0,0-1,-1 0,-1 0,0 0,-1-1,-1 1,0 0,-2-1,1 1,-2 0,-1-12,-2 4,-2 5</inkml:trace>
  <inkml:trace contextRef="#ctx0" brushRef="#br0" timeOffset="1416.738">1162 1,'-3'37,"-1"1,-2-1,-2 0,-1 0,-2-1,-1 0,-2-1,-2 0,-1-1,-2 1,-50 117,68-149,0 0,0 0,0 0,0 0,1 1,0-1,0 0,0 0,0 1,0-1,0 0,1 0,0 1,-1-1,1 0,1 0,-1 0,0 0,1 0,-1 0,1-1,0 1,0 0,0-1,0 1,0-1,1 0,-1 0,1 0,0 0,-1 0,1 0,0-1,0 0,0 1,0-1,0 0,0 0,1-1,-1 1,0-1,0 1,0-1,3 0,22 0,-1 0,0-2,1-1,-1-1,0-2,-1 0,1-2,-1-1,-1-1,21-11,-23 8,-5 1</inkml:trace>
  <inkml:trace contextRef="#ctx0" brushRef="#br0" timeOffset="1661.325">795 254,'38'0,"28"5,7 2,-5-1,-3 4,-9 0,-8-2,-8-2,-6-2,-9-2</inkml:trace>
  <inkml:trace contextRef="#ctx0" brushRef="#br0" timeOffset="2110.362">1839 283,'-2'1,"-21"7,0 0,1 1,0 2,0 0,1 1,1 1,0 1,1 1,0 1,2 0,0 1,0 1,2 1,-5 8,18-25,1 0,0 0,0 0,0 0,0 0,0 1,0-1,0 0,1 1,0-1,-1 0,1 1,0-1,0 1,0-1,0 0,0 1,1-1,-1 1,1-1,0 0,0 1,-1-1,1 0,1 0,-1 0,0 0,0 0,1 0,-1 0,1 0,0-1,0 1,-1 0,1-1,0 1,0-1,2 1,1 0,0 0,0 0,0 0,0-1,0 0,1 0,-1 0,0 0,1-1,-1 0,0 0,0-1,1 0,-1 1,0-2,0 1,4-2,19-10,0-2,-2-1,1-1,-2-1,-1-1,1-3,92-97,-116 118,0 0,-1 0,1 0,0 0,0 0,0 0,0 1,0-1,0 0,0 1,1-1,-1 0,0 1,0 0,0-1,1 1,-1 0,0-1,0 1,1 0,-1 0,0 0,1 0,-1 0,0 0,0 1,1-1,-1 0,0 1,0-1,0 1,1-1,-1 1,0 0,0-1,0 1,0 0,0 0,0-1,0 1,0 0,-1 0,1 0,0 0,0 1,-1-1,1 0,-1 0,1 0,-1 0,1 1,-1-1,0 0,0 0,1 1,-1-1,0 1,28 165,-19-147</inkml:trace>
  <inkml:trace contextRef="#ctx0" brushRef="#br0" timeOffset="2534.117">2235 565,'36'-29,"-2"-2,-1-2,-1 0,-2-2,10-17,-37 48,25-28,-28 32,1 0,0-1,-1 1,1 0,-1 0,1-1,0 1,-1 0,1 0,0 0,-1 0,1 0,-1 0,1 0,0 0,-1 0,1 0,0 1,-1-1,1 0,-1 0,1 0,0 1,-1-1,1 0,-1 1,1-1,-1 0,1 1,-1-1,0 1,1-1,-1 1,1-1,-1 1,0-1,1 1,-1 0,0-1,0 1,1-1,-1 1,0 0,0-1,0 1,0-1,0 1,0 0,0-1,0 1,0 0,0-1,0 1,0-1,0 1,-1 0,1-1,0 1,0-1,-1 1,1 7,0-1,0 0,1 1,0-1,1 0,-1 0,1 0,1 0,-1 0,1 0,0-1,1 1,0-1,0 0,0 0,0 0,1-1,0 1,0-1,1 0,0-1,-1 1,2-1,-1 0,0-1,1 0,-1 0,1 0,0-1,0 1,6 0,-1-3,-1 1,1-1,0-1,-1 0,1 0,-1-1,0-1,1 0,-1-1,0 0,-1 0,1-1,-1-1,0 1,0-2,-1 1,1-2,-1 1,-1-1,0 0,0-1,0 0,-1 0,-1-1,0 0,5-8,2-2,0 4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10.1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142 0,'10'19,"12"31,3 16,-4 2,1-6,-4-9,-5-9,-1-6,-1-6,-3-2,-3-3,3-5,0-2,-2 1,-1 1,-2 2,-2-3</inkml:trace>
  <inkml:trace contextRef="#ctx0" brushRef="#br0" timeOffset="250.113">0 791,'48'-20,"26"-5,9-4,-4 3,-11 6,-12 2,-11 3,-8 5,-6 4,-3 3,-2-3,0 0,0 0,0 2,-3 2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03.6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1412 431,'-23'38,"1"1,3 1,1 0,1 2,-3 18,7-23,-14 51,4 2,3 0,-6 85,5-96,42-167,150-470,-129 408,-41 150,-1-1,1 1,-1-1,1 1,-1 0,1-1,-1 1,1-1,-1 1,0-1,1 1,-1-1,0 0,0 1,1-1,-1 1,0-1,0 0,0 1,0-1,1 0,-1 1,0-1,0 0,0 1,-1-1,1 1,0-1,0 0,0 1,0-1,-1 0,1 1,0-1,0 1,-1-1,1 1,0-1,-1 1,1-1,-1 1,1-1,-1 1,1-1,-1 1,1 0,-1-1,1 1,-1 0,1-1,-1 1,0 0,1 0,-1 0,0 0,1-1,-1 1,0 0,-8 17,1 1,0-1,1 1,1 0,1 1,1-1,0 1,2 0,-1 13,-2-10,2-1,0 1,1 0,1-1,2 1,0 0,1 0,1-1,1 1,0-1,2 0,1 0,1-1,0 1,1-2,2 1,0-2,9 13,-12-25,0 1,1-2,-1 1,1-1,0-1,1 1,-1-2,1 1,0-1,0-1,0 0,0 0,0-1,0 0,1-1,-1 0,0-1,0 0,0 0,0-1,0 0,0-1,0 0,0-1,-1 0,0 0,0-1,0-1,0 1,-1-1,0 0,0-1,-1 0,0-1,0 1,0-2,21-31,-1-2,-2-2,-3 0,-1-1,-2-1,-2-1,-2 0,-3-1,7-46,-15 78,-1 0,-1 0,0-1,-1 1,-1-1,0 1,-1 0,-1-1,-1 1,0 0,-1 0,-1-1,5 16,-1-1,1 1,0-1,-1 0,1 1,-1-1,1 1,-1 0,0-1,0 1,1-1,-1 1,0 0,0 0,-1-1,1 1,0 0,0 0,0 0,-1 0,1 1,0-1,-1 0,1 0,-1 1,1-1,-1 1,1-1,-1 1,0 0,1 0,-1 0,1 0,-1 0,0 0,1 0,-1 0,1 0,-1 1,1-1,-1 1,1-1,-1 1,1 0,-1-1,1 1,0 0,-1 0,1 0,-1 1,-11 13</inkml:trace>
  <inkml:trace contextRef="#ctx0" brushRef="#br0" timeOffset="299.54">2231 572,'-9'25,"1"-1,1 2,1-1,1 1,1 0,2 0,0 0,2 0,1 0,3 21,-4-43,0 0,1 0,-1 0,1 0,-1 0,1 0,1 0,-1 0,0 0,1 0,0-1,0 1,0-1,0 1,1-1,-1 0,1 0,0 0,0 0,0 0,0-1,0 1,1-1,-1 0,1 0,0 0,-1 0,1-1,0 0,0 1,0-1,0-1,0 1,0-1,0 1,0-1,0 0,0-1,0 1,1-1,-1 0,-1 0,1 0,0 0,0-1,2 0,8-10,-1-1,0 0,0 0,-1-1,-1-1,-1 0,0-1,-1 0,0 0,-1-1,-1 0,-1 0,-1-1,0 0,-1 0,0-8,-2 15,-1 0,-1 0,0 0,0 0,-1 0,0 1,-1-1,0 0,-1 0,0 1,-1 0,0-1,-1 1,0 1,0-1,-1 1,0 0,-1 0,0 0,0 1,-1 0,0 1,0 0,-1 0,0 1,0 0,-1 0,1 1,-1 0,-10-3,-8 5,3 6</inkml:trace>
  <inkml:trace contextRef="#ctx0" brushRef="#br0" timeOffset="553.102">2739 205,'0'43,"0"44,0 11,4-6,3-10,4-13,0-13,3-13,5-7,-2-6,-4-8</inkml:trace>
  <inkml:trace contextRef="#ctx0" brushRef="#br0" timeOffset="797.601">2513 572,'38'-19,"32"-11,9-1,-4 5,-10 8,-11 10,-11 8,-7 3,-5 1,-3 0,-7 5,-6 0</inkml:trace>
  <inkml:trace contextRef="#ctx0" brushRef="#br0" timeOffset="1233.565">3331 375,'26'-20,"-19"13,-20 12,-97 65,-7 13,118-83,0 0,0 0,-1 0,1 0,0 0,0 0,0 0,0 0,0 1,0-1,-1 0,1 0,0 1,0-1,0 1,-1-1,1 1,0-1,-1 1,1-1,0 1,-1 0,1-1,-1 1,1 0,-1 0,1-1,-1 1,0 0,1 0,-1 0,0-1,1 1,-1 0,0 0,0 0,0 0,0 0,0 0,0-1,0 1,0 0,0 0,0 0,-1 0,1 0,0-1,-1 1,1 0,0 0,-1 0,1-1,-1 1,1 0,-1-1,0 1,1 0,-1-1,0 1,1-1,-1 1,0-1,1 1,-1-1,0 1,0-1,0 0,0 0,1 1,-2-1,138-16,-134 16,0 0,-1 0,1 1,0-1,0 1,-1-1,1 1,0 0,-1 0,1 0,-1 0,1 0,-1 0,1 0,-1 0,0 0,0 1,1-1,-1 0,0 1,0-1,0 1,-1-1,1 1,0 0,0-1,-1 1,1 0,-1 0,0-1,1 1,-1 0,0 0,0 0,0-1,0 1,-1 0,1 0,-1 1,-23 68,-36 14,50-75,1 1,1 0,0 0,0 0,1 1,1 1,0-1,0 1,1 0,1 0,-1 4,5-14,-1-1,1 1,0 0,0 0,0 0,0 0,0 0,1 0,-1-1,1 1,0 0,-1 0,1-1,1 1,-1 0,0-1,1 1,-1-1,1 0,0 1,0-1,0 0,0 0,0 0,0 0,0-1,1 1,-1 0,1-1,-1 0,1 0,0 1,-1-2,1 1,0 0,0 0,0-1,110-4,43-52,-138 46</inkml:trace>
  <inkml:trace contextRef="#ctx0" brushRef="#br0" timeOffset="1571.558">1 1956,'95'-27,"1"4,76-6,-116 19,1175-185,-11-90,-1163 270,100-26,2 6,144-10,-253 41,-10 3</inkml:trace>
  <inkml:trace contextRef="#ctx0" brushRef="#br0" timeOffset="5068.433">6012 601,'0'29,"0"14,5 4,1-5</inkml:trace>
  <inkml:trace contextRef="#ctx0" brushRef="#br0" timeOffset="5317.18">5871 234,'0'0</inkml:trace>
  <inkml:trace contextRef="#ctx0" brushRef="#br0" timeOffset="5567.349">6407 291,'-66'74,"65"-72,-1 1,1-1,0 0,-1 1,1-1,1 1,-1 0,0-1,1 1,-1-1,1 1,0 0,-1 0,2-1,-1 1,0 0,0-1,1 1,-1 0,1-1,0 1,0-1,0 1,0-1,0 1,1-1,-1 0,1 0,0 1,-1-1,1 0,0-1,0 1,1 1,36 23,40 38,-77-61,0 0,0-1,0 1,-1 0,0 0,1 0,-1 0,0 0,0 1,-1-1,1 0,-1 0,1 1,-1-1,0 0,0 0,-1 1,1-1,-1 0,1 0,-1 1,0-1,0 0,-1 0,1 0,-1 0,1 0,-1-1,0 2,-2 1,0 1,0-1,-1 1,1-1,-1-1,0 1,0-1,-1 0,1 0,-1 0,0-1,0 0,0 0,-1 0,1-1,0 0,-1 0,0-1,1 0,-1 0,0 0,0-1,0 0,1 0,-1-1,0 0,-1-1,-11-3</inkml:trace>
  <inkml:trace contextRef="#ctx0" brushRef="#br0" timeOffset="3172.96">5165 459,'-16'40,"13"-17,2 1,1-1,1 1,1-1,1 1,1-1,1 0,2 3,9 53,0 5,7 93,-32-150,2-27</inkml:trace>
  <inkml:trace contextRef="#ctx0" brushRef="#br0" timeOffset="3421.015">4742 516,'38'-15,"37"-9,11-5,0 2,-10 5,-13 8,-12 4,-11 6,-6 2,-5 2,-2 1,-2 1,-4-1</inkml:trace>
  <inkml:trace contextRef="#ctx0" brushRef="#br0" timeOffset="4619.618">4545 291,'34'-16,"0"1,1 2,1 2,0 1,1 2,0 2,0 1,1 2,11 1,23-10,-71 12,0-1,1 0,-1 1,0-1,0 0,0 0,1 1,-1-1,0 0,0 0,0-1,0 1,-1 0,1 0,0 0,0 0,-1-1,1 1,-1 0,1-1,-1 1,0 0,1-1,-1 1,0-1,0 1,0 0,0-1,0 1,0-1,0 1,-1 0,1-1,0 1,-1-1,1 1,-1 0,1 0,-1-1,0 1,0 0,1 0,-1 0,0 0,0 0,0 0,-1-1,-7-8,0 1,0 1,-1-1,0 1,-1 1,1 0,-2 1,1 0,0 0,-12-3,-46-26,50 21</inkml:trace>
  <inkml:trace contextRef="#ctx0" brushRef="#br0" timeOffset="9005.426">2653 3168,'48'-104,"4"1,4 3,28-33,47-50,-130 182,0-1,-1 1,1-1,0 1,0-1,0 1,0-1,0 1,0 0,1 0,-1-1,0 1,1 0,-1 0,1 0,-1 0,1 1,-1-1,1 0,0 1,-1-1,1 1,0-1,-1 1,1 0,0 0,0 0,-1 0,1 0,0 0,0 0,-1 1,1-1,0 1,-1-1,1 1,0-1,-1 1,1 0,-1 0,1 0,-1 0,0 0,1 0,-1 0,0 1,0-1,0 0,0 1,0-1,0 1,1 0,1 11,0 0,0 0,-1 0,-1 0,0 1,-1-1,0 0,-1 1,-1-1,0 0,-1 0,-3 8,-5 54,10-72,1 0,-1-1,1 1,0 0,0 0,0 0,0 0,1 0,-1 0,1 0,0 0,0-1,0 1,0 0,0-1,0 1,1 0,-1-1,1 0,0 1,0-1,0 0,0 0,0 0,0 0,1 0,-1-1,1 1,-1-1,1 1,-1-1,1 0,0 0,0 0,-1 0,1-1,0 1,0-1,0 0,0 0,0 0,0 0,0 0,0 0,0-1,-1 0,1 1,0-1,0 0,-1 0,1-1,1 0,16-9,0-1,-1-1,-1-1,0-1,-1 0,0-1,-2-1,0 0,2-4,-12 15,50-60,108-107,-163 172,1 0,0 0,0 0,0 0,0 0,0 0,1 0,-1 0,0 0,0 1,0-1,1 0,-1 1,0-1,1 1,-1 0,1-1,-1 1,0 0,1 0,-1 0,1 0,-1 0,1 0,-1 0,0 1,1-1,-1 0,0 1,1-1,-1 1,0 0,1-1,-1 1,0 0,0 0,0 0,0-1,0 1,0 0,0 1,0-1,0 0,0 0,-1 0,1 0,0 1,-1-1,1 0,-1 1,1-1,-1 0,0 1,1-1,-1 1,0-1,0 0,0 1,0-1,0 1,-1 0,4 19,-2 1,-1-1,0 1,-2-1,0 0,-5 20,-1 7,7-46,1 1,-1-1,1 0,-1 1,1-1,0 1,0-1,0 0,0 1,0-1,0 1,1-1,-1 0,1 1,0-1,-1 0,1 1,0-1,1 0,-1 0,0 0,1 0,-1 0,1 0,-1-1,1 1,0 0,0-1,0 1,0-1,0 0,0 1,0-1,0 0,0 0,1-1,-1 1,0 0,1-1,-1 1,0-1,1 0,-1 0,1 0,-1 0,0 0,1-1,-1 1,1-1,-1 1,0-1,0 0,2 0,16-9</inkml:trace>
  <inkml:trace contextRef="#ctx0" brushRef="#br0" timeOffset="9267.709">3924 2548,'60'167,"-57"-160,0-1,1 0,-1 0,1 0,1-1,-1 0,1 1,0-1,0-1,0 1,1-1,0 0,0 0,0-1,0 0,0 0,1 0,-1-1,1 1,0-2,0 1,0-1,6 1,-4-4,-1 1,-1-1,1-1,0 1,0-1,-1-1,0 1,1-1,-1-1,-1 1,1-1,-1 0,0-1,0 1,0-1,-1 0,0-1,0 1,0-1,-1 0,0 0,0-1,-1 1,0-1,-1 0,1 0,-2 0,1 0,-1 0,0 0,0 0,-1 0,0 0,-1-3,-2 3,1 0,-2 0,1 0,-1 1,0-1,0 1,-1 0,0 1,-1-1,1 1,-1 0,0 0,-1 1,1-1,-1 1,0 1,0 0,-1 0,1 0,-1 1,0 0,0 0,0 1,0 0,-1 0,1 1,0 0,-1 1,1 0,-1 0,1 1,0 0,-1 0,1 1,0 0,0 0,0 1,0 0,0 1,1-1,-1 1,-5 5,-9 12,4 0</inkml:trace>
  <inkml:trace contextRef="#ctx0" brushRef="#br0" timeOffset="9905.516">4431 1956,'90'359,"21"14,-72-200,-33-150</inkml:trace>
  <inkml:trace contextRef="#ctx0" brushRef="#br0" timeOffset="10155.373">4291 2548,'43'-10,"29"-3,6 1,-4-2,-6 0,-9-1,-11 1,-7 4,-7 3,-9 2</inkml:trace>
  <inkml:trace contextRef="#ctx0" brushRef="#br0" timeOffset="10304.054">5025 2548,'9'33,"4"17,4-1,4-9,-2-15,-3-13</inkml:trace>
  <inkml:trace contextRef="#ctx0" brushRef="#br0" timeOffset="10554.531">4940 2153,'0'0</inkml:trace>
  <inkml:trace contextRef="#ctx0" brushRef="#br0" timeOffset="10805.46">5363 2379,'2'15,"1"0,1-1,1 0,0 0,0 0,1 0,1-1,1 0,0 0,0-1,1 0,1 0,0-1,2 1,-10-11,0 1,0-1,0 0,0 0,0 0,1 0,-1 0,0 0,0-1,1 1,-1-1,1 0,-1 1,0-1,1 0,-1-1,1 1,-1 0,0-1,1 1,-1-1,0 0,1 1,-1-1,0 0,0-1,0 1,0 0,0-1,0 1,0-1,-1 1,1-1,0 0,-1 0,1 0,-1 0,0 0,1 0,36-90,-36 86,0-1,0 1,-1 0,1-1,-2 1,1-1,-1 1,0-1,0 1,-1-1,1 1,-1-1,-1 1,0-1,1 1,-2 0,1 0,-1 0,0 0,0 1,-1-1,1 1,-1-1,-1 1,1 1,-1-1,1 1,-1-1,-1 1,1 1,-1-1,1 1,-1 0,-2-1,4 3,-1 0,0 0,0 0,0 0,0 1,0 0,0 0,0 0,0 1,0-1,0 1,0 1,0-1,1 1,-1-1,0 1,1 0,-1 1,1-1,0 1,0 0,0 0,-2 3,-10 11</inkml:trace>
  <inkml:trace contextRef="#ctx0" brushRef="#br0" timeOffset="11085.595">5758 2435,'27'-137,"-25"135,0 0,0 0,0 0,0 0,0 0,1 1,-1-1,1 1,-1-1,1 1,-1 0,1 0,0 0,0 0,-1 1,1-1,0 1,0 0,0 0,0 0,0 0,-1 0,1 0,0 1,0-1,0 1,-1 0,1 0,0 0,2 1,25 3,-21-5,-1-1,1 0,0 0,-1-1,1 0,-1-1,0 1,0-2,0 1,0-1,-1 0,1-1,-1 0,0 0,0-1,-1 1,1-2,-1 1,-1-1,1 1,-1-1,-1-1,1 1,-1-1,0 0,-1 0,0 0,0-1,4-10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11.4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0,'9'39,"9"36,5 15,-1-3,1-6,-4-13,0-12,-3-12,-5-8,1-5,-2-4,-2-1,-3 0,3 0,-6 0,-2-4</inkml:trace>
  <inkml:trace contextRef="#ctx0" brushRef="#br0" timeOffset="245.018">1 509,'38'-24,"27"-8,8-3,-4 4,-4 7,-9 8,-8 7,-9 5,-5 3,-9 1</inkml:trace>
  <inkml:trace contextRef="#ctx0" brushRef="#br0" timeOffset="480.207">791 255,'-6'15,"1"1,0 0,2-1,-1 2,2-1,0 0,1 0,1 0,0 1,1-1,1 0,1 0,2 9,-2-20,1-1,-1 1,1-1,0 0,0 0,0 0,0-1,1 1,0-1,0 0,0-1,0 1,0-1,0 0,0 0,1 0,-1-1,1 0,-1 0,1 0,0-1,-1 0,1 0,0 0,-1-1,1 0,-1 0,1 0,-1-1,1 0,-1 0,0 0,0-1,0 1,0-1,0 0,-1-1,1 1,-1-1,0 0,0 0,0 0,-1-1,1 1,-1-1,2-5,-2 6,-1 0,0-1,0 1,0-1,-1 1,0-1,0 0,0 0,0 0,-1 1,0-1,0 0,0 0,0 0,-1 0,0 0,0 1,0-1,-1 0,1 1,-1-1,0 1,0-1,-1 1,0 0,1 0,-1 0,-1 0,1 1,0-1,-1 1,0 0,0 0,0 0,-1 0,-1-1,-1 0,0 1,0 0,0 0,0 0,0 1,-1 0,1 1,-1-1,1 2,-1-1,0 1,-7 0,-10 3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19.4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0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1 282,'279'-25,"149"23,-404 2</inkml:trace>
  <inkml:trace contextRef="#ctx0" brushRef="#br0" timeOffset="310.047">1 508,'57'0,"25"0,2-4,-8-3,-12 1,-12 2,-10 0,-8 2,-4 1,-3 1,-1-5,-1-2,1 1,1 2,-4 0</inkml:trace>
  <inkml:trace contextRef="#ctx0" brushRef="#br0" timeOffset="911.185">340 1,'-2'0,"0"0,1 1,-1-1,0 0,1 1,-1 0,1-1,-1 1,1 0,-1 0,1 0,-1 0,1 0,0 0,0 0,-1 0,1 1,0-1,0 0,0 1,0-1,1 1,-1-1,0 1,1-1,-1 1,1 0,-1-1,1 1,0 0,-1-1,1 1,0 0,0-1,0 1,1 0,-1-1,0 1,1 0,-1-1,1 1,-1 0,1-1,0 1,0-1,-1 1,1-1,0 0,0 1,1-1,-1 0,0 0,0 0,2 1,10 7,1-1,1-1,-1-1,1 0,0-1,1 0,-1-1,15 1,92 34,45 58,-163-93,-1 0,0-1,0 1,-1 0,1 1,-1-1,0 0,0 1,0-1,-1 1,1 0,-1 0,0-1,-1 1,1 0,-1 0,0 0,0 0,-1-1,1 1,-1 0,0 0,0 0,-1-1,1 1,-1-1,0 1,0-1,-1 0,1 1,-1-1,0 0,0-1,0 1,-1-1,1 1,-1-1,0 0,0 0,-3 1,-217 176,24-61,168-97,20-10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5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19,'-12'168,"-80"175,82-271,14-66,3-10</inkml:trace>
  <inkml:trace contextRef="#ctx0" brushRef="#br0" timeOffset="513.923">1 19,'1'-1,"0"0,0-1,0 1,0-1,1 1,-1 0,1 0,-1 0,0 0,1 0,0 0,-1 0,1 1,0-1,-1 0,1 1,0 0,0-1,-1 1,1 0,0 0,0 0,0 0,-1 0,1 0,0 0,0 1,-1-1,1 1,0-1,0 1,-1 0,1 0,-1-1,1 2,5-1,54 6,1-2,-1-3,29-4,-4 0,-62 2</inkml:trace>
  <inkml:trace contextRef="#ctx0" brushRef="#br0" timeOffset="875.425">1 359,'9'0,"9"0,5 0,4 0,2 0,1 0,1 0,-2 0,1 0,-1 0,0 0,-5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0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43,'4'0,"8"0,5 0,5 0,4 0,1 0,2 0,1 0,-1-5,1-1,-1 0,-1 1,1 1,-1 2,-5-4,-1-1,-4 6,-6 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1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30,'38'-5,"23"-1,5 0,-4 1,-7 1,-8 2,-13 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8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1,'-23'9,"0"1,1 2,1 0,0 1,0 1,1 1,1 1,1 1,0 0,1 2,-2 4,13-16,0 1,1-1,0 1,1 1,0-1,0 1,1-1,0 1,0 0,1 0,0 1,0-1,1 0,1 0,0 1,0-1,0 1,1-1,1 0,0 0,0 0,1 0,0 0,0 0,1 0,0-1,0 0,1 0,1 0,-1 0,1-1,0 0,6 5,-2-5,0 1,1-1,0 0,0-1,1-1,0 0,0 0,0-1,1-1,-1 0,1-1,-1 0,1 0,0-2,0 0,0 0,0-1,-1-1,1 0,0 0,-1-2,1 1,-1-2,0 1,-1-2,1 0,-1 0,0-1,8-6,-7 4,0-1,-1 0,0-1,-1 0,0 0,-1-1,0-1,0 1,-2-1,0-1,0 1,-1-1,-1-1,0 1,-1-1,-1 1,0-1,1-12,-6 20,1 0,-1 0,0 0,0 0,-1 1,0-1,0 1,-1 0,1 0,-1 0,-1 1,1-1,-1 1,0 0,0 0,0 0,-1 1,0 0,1 0,-2 1,1-1,0 1,-1 0,1 1,-1 0,0 0,0 0,0 1,0 0,-18-3</inkml:trace>
  <inkml:trace contextRef="#ctx0" brushRef="#br0" timeOffset="285.933">0 227,'77'-11,"-35"3,1 3,-1 1,1 2,0 2,16 3,-50-1,-1 0,1 1,-1 0,0 0,0 1,0 0,0 1,-1-1,1 1,-1 1,0 0,-1 0,0 0,0 0,0 1,-1 0,1 0,-2 1,30 31,-29-33,1-1,-1-1,1 1,0-1,1 0,-1 0,1-1,-1 0,1 0,0 0,0-1,0 0,1-1,-1 0,0 0,1 0,-1-1,1 0,-1 0,0-1,1 0,-1 0,0-1,0 0,0 0,0 0,0-1,0 0,4-3,5-3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33 340,'0'-1,"0"1,-1 0,1-1,-1 1,1 0,-1-1,1 1,-1 0,1 0,-1-1,1 1,-1 0,1 0,-1 0,0 0,1 0,-1 0,1 0,-1 0,1 0,-1 0,1 0,-1 0,0 0,1 0,-1 1,1-1,-1 0,1 0,-1 1,1-1,-1 0,1 0,0 1,-1-1,1 1,-1-1,1 0,0 1,-1-1,1 1,0-1,0 1,-1-1,1 1,0-1,0 1,0-1,-1 1,1-1,0 1,0 0,0-1,0 1,0-1,0 1,0-1,0 1,0-1,1 1,-7 40,6-41,0 9,-3 18,1-1,2 1,0 0,2 0,1 0,1-1,3 7,-6-30,0 0,0 0,0 0,1 0,-1 0,1 0,0-1,-1 1,1-1,0 1,0-1,1 0,-1 0,0 0,1 0,0 0,-1-1,1 1,0-1,0 1,0-1,0 0,0 0,0 0,0-1,0 1,0-1,0 0,0 0,0 0,0 0,1 0,-1 0,0-1,0 0,0 0,0 0,1 0,8-3,1-1,-1-1,0 1,0-2,-1 0,0 0,0-1,6-6,74-106,-90 119,-1 0,0 1,1-1,-1 1,0-1,1 0,-1 1,0-1,1 1,-1-1,1 1,-1-1,1 1,0-1,-1 1,1-1,-1 1,1 0,0 0,-1-1,1 1,0 0,-1 0,1-1,0 1,-1 0,1 0,0 0,0 0,-1 0,1 0,0 0,-1 1,1-1,0 0,0 0,-1 0,1 1,-1-1,1 0,0 1,-1-1,1 0,-1 1,1-1,0 1,-1-1,1 1,-1-1,0 1,1 0,-1-1,1 1,-1 0,0-1,0 1,1 0,19 48,-15-34,-4-10,1 0,-1 0,1 0,1-1,-1 1,1 0,0-1,0 0,0 1,0-1,1-1,0 1,-1 0,1-1,1 0,-1 0,0 0,1 0,0-1,-1 1,1-1,0-1,0 1,0-1,1 0,-1 0,0 0,0-1,0 1,1-1,-1-1,0 1,1-1,-1 0,0 0,0 0,0-1,0 1,0-1,0-1,-1 1,1-1,-1 0,2 0,4-9,0 0,-1 0,0 0,-1-2,0 1,-1-1,0 0,-1 0,-1 0,0-1,-1 0,-1 0,0 0,-1-1,-1 1,0 0,-2-1,1 1,-2 0,-1-12,-2 4,-2 5</inkml:trace>
  <inkml:trace contextRef="#ctx0" brushRef="#br0" timeOffset="1416.738">1162 1,'-3'37,"-1"1,-2-1,-2 0,-1 0,-2-1,-1 0,-2-1,-2 0,-1-1,-2 1,-50 117,68-149,0 0,0 0,0 0,0 0,1 1,0-1,0 0,0 0,0 1,0-1,0 0,1 0,0 1,-1-1,1 0,1 0,-1 0,0 0,1 0,-1 0,1-1,0 1,0 0,0-1,0 1,0-1,1 0,-1 0,1 0,0 0,-1 0,1 0,0-1,0 0,0 1,0-1,0 0,0 0,1-1,-1 1,0-1,0 1,0-1,3 0,22 0,-1 0,0-2,1-1,-1-1,0-2,-1 0,1-2,-1-1,-1-1,21-11,-23 8,-5 1</inkml:trace>
  <inkml:trace contextRef="#ctx0" brushRef="#br0" timeOffset="1661.325">795 254,'38'0,"28"5,7 2,-5-1,-3 4,-9 0,-8-2,-8-2,-6-2,-9-2</inkml:trace>
  <inkml:trace contextRef="#ctx0" brushRef="#br0" timeOffset="2110.362">1839 283,'-2'1,"-21"7,0 0,1 1,0 2,0 0,1 1,1 1,0 1,1 1,0 1,2 0,0 1,0 1,2 1,-5 8,18-25,1 0,0 0,0 0,0 0,0 0,0 1,0-1,0 0,1 1,0-1,-1 0,1 1,0-1,0 1,0-1,0 0,0 1,1-1,-1 1,1-1,0 0,0 1,-1-1,1 0,1 0,-1 0,0 0,0 0,1 0,-1 0,1 0,0-1,0 1,-1 0,1-1,0 1,0-1,2 1,1 0,0 0,0 0,0 0,0-1,0 0,1 0,-1 0,0 0,1-1,-1 0,0 0,0-1,1 0,-1 1,0-2,0 1,4-2,19-10,0-2,-2-1,1-1,-2-1,-1-1,1-3,92-97,-116 118,0 0,-1 0,1 0,0 0,0 0,0 0,0 1,0-1,0 0,0 1,1-1,-1 0,0 1,0 0,0-1,1 1,-1 0,0-1,0 1,1 0,-1 0,0 0,1 0,-1 0,0 0,0 1,1-1,-1 0,0 1,0-1,0 1,1-1,-1 1,0 0,0-1,0 1,0 0,0 0,0-1,0 1,0 0,-1 0,1 0,0 0,0 1,-1-1,1 0,-1 0,1 0,-1 0,1 1,-1-1,0 0,0 0,1 1,-1-1,0 1,28 165,-19-147</inkml:trace>
  <inkml:trace contextRef="#ctx0" brushRef="#br0" timeOffset="2534.117">2235 565,'36'-29,"-2"-2,-1-2,-1 0,-2-2,10-17,-37 48,25-28,-28 32,1 0,0-1,-1 1,1 0,-1 0,1-1,0 1,-1 0,1 0,0 0,-1 0,1 0,-1 0,1 0,0 0,-1 0,1 0,0 1,-1-1,1 0,-1 0,1 0,0 1,-1-1,1 0,-1 1,1-1,-1 0,1 1,-1-1,0 1,1-1,-1 1,1-1,-1 1,0-1,1 1,-1 0,0-1,0 1,1-1,-1 1,0 0,0-1,0 1,0-1,0 1,0 0,0-1,0 1,0 0,0-1,0 1,0-1,0 1,-1 0,1-1,0 1,0-1,-1 1,1 7,0-1,0 0,1 1,0-1,1 0,-1 0,1 0,1 0,-1 0,1 0,0-1,1 1,0-1,0 0,0 0,0 0,1-1,0 1,0-1,1 0,0-1,-1 1,2-1,-1 0,0-1,1 0,-1 0,1 0,0-1,0 1,6 0,-1-3,-1 1,1-1,0-1,-1 0,1 0,-1-1,0-1,1 0,-1-1,0 0,-1 0,1-1,-1-1,0 1,0-2,-1 1,1-2,-1 1,-1-1,0 0,0-1,0 0,-1 0,-1-1,0 0,5-8,2-2,0 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10.1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142 0,'10'19,"12"31,3 16,-4 2,1-6,-4-9,-5-9,-1-6,-1-6,-3-2,-3-3,3-5,0-2,-2 1,-1 1,-2 2,-2-3</inkml:trace>
  <inkml:trace contextRef="#ctx0" brushRef="#br0" timeOffset="250.113">0 791,'48'-20,"26"-5,9-4,-4 3,-11 6,-12 2,-11 3,-8 5,-6 4,-3 3,-2-3,0 0,0 0,0 2,-3 2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03.6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1412 431,'-23'38,"1"1,3 1,1 0,1 2,-3 18,7-23,-14 51,4 2,3 0,-6 85,5-96,42-167,150-470,-129 408,-41 150,-1-1,1 1,-1-1,1 1,-1 0,1-1,-1 1,1-1,-1 1,0-1,1 1,-1-1,0 0,0 1,1-1,-1 1,0-1,0 0,0 1,0-1,1 0,-1 1,0-1,0 0,0 1,-1-1,1 1,0-1,0 0,0 1,0-1,-1 0,1 1,0-1,0 1,-1-1,1 1,0-1,-1 1,1-1,-1 1,1-1,-1 1,1-1,-1 1,1 0,-1-1,1 1,-1 0,1-1,-1 1,0 0,1 0,-1 0,0 0,1-1,-1 1,0 0,-8 17,1 1,0-1,1 1,1 0,1 1,1-1,0 1,2 0,-1 13,-2-10,2-1,0 1,1 0,1-1,2 1,0 0,1 0,1-1,1 1,0-1,2 0,1 0,1-1,0 1,1-2,2 1,0-2,9 13,-12-25,0 1,1-2,-1 1,1-1,0-1,1 1,-1-2,1 1,0-1,0-1,0 0,0 0,0-1,0 0,1-1,-1 0,0-1,0 0,0 0,0-1,0 0,0-1,0 0,0-1,-1 0,0 0,0-1,0-1,0 1,-1-1,0 0,0-1,-1 0,0-1,0 1,0-2,21-31,-1-2,-2-2,-3 0,-1-1,-2-1,-2-1,-2 0,-3-1,7-46,-15 78,-1 0,-1 0,0-1,-1 1,-1-1,0 1,-1 0,-1-1,-1 1,0 0,-1 0,-1-1,5 16,-1-1,1 1,0-1,-1 0,1 1,-1-1,1 1,-1 0,0-1,0 1,1-1,-1 1,0 0,0 0,-1-1,1 1,0 0,0 0,0 0,-1 0,1 1,0-1,-1 0,1 0,-1 1,1-1,-1 1,1-1,-1 1,0 0,1 0,-1 0,1 0,-1 0,0 0,1 0,-1 0,1 0,-1 1,1-1,-1 1,1-1,-1 1,1 0,-1-1,1 1,0 0,-1 0,1 0,-1 1,-11 13</inkml:trace>
  <inkml:trace contextRef="#ctx0" brushRef="#br0" timeOffset="299.54">2231 572,'-9'25,"1"-1,1 2,1-1,1 1,1 0,2 0,0 0,2 0,1 0,3 21,-4-43,0 0,1 0,-1 0,1 0,-1 0,1 0,1 0,-1 0,0 0,1 0,0-1,0 1,0-1,0 1,1-1,-1 0,1 0,0 0,0 0,0 0,0-1,0 1,1-1,-1 0,1 0,0 0,-1 0,1-1,0 0,0 1,0-1,0-1,0 1,0-1,0 1,0-1,0 0,0-1,0 1,1-1,-1 0,-1 0,1 0,0 0,0-1,2 0,8-10,-1-1,0 0,0 0,-1-1,-1-1,-1 0,0-1,-1 0,0 0,-1-1,-1 0,-1 0,-1-1,0 0,-1 0,0-8,-2 15,-1 0,-1 0,0 0,0 0,-1 0,0 1,-1-1,0 0,-1 0,0 1,-1 0,0-1,-1 1,0 1,0-1,-1 1,0 0,-1 0,0 0,0 1,-1 0,0 1,0 0,-1 0,0 1,0 0,-1 0,1 1,-1 0,-10-3,-8 5,3 6</inkml:trace>
  <inkml:trace contextRef="#ctx0" brushRef="#br0" timeOffset="553.102">2739 205,'0'43,"0"44,0 11,4-6,3-10,4-13,0-13,3-13,5-7,-2-6,-4-8</inkml:trace>
  <inkml:trace contextRef="#ctx0" brushRef="#br0" timeOffset="797.601">2513 572,'38'-19,"32"-11,9-1,-4 5,-10 8,-11 10,-11 8,-7 3,-5 1,-3 0,-7 5,-6 0</inkml:trace>
  <inkml:trace contextRef="#ctx0" brushRef="#br0" timeOffset="1233.565">3331 375,'26'-20,"-19"13,-20 12,-97 65,-7 13,118-83,0 0,0 0,-1 0,1 0,0 0,0 0,0 0,0 0,0 1,0-1,-1 0,1 0,0 1,0-1,0 1,-1-1,1 1,0-1,-1 1,1-1,0 1,-1 0,1-1,-1 1,1 0,-1 0,1-1,-1 1,0 0,1 0,-1 0,0-1,1 1,-1 0,0 0,0 0,0 0,0 0,0 0,0-1,0 1,0 0,0 0,0 0,-1 0,1 0,0-1,-1 1,1 0,0 0,-1 0,1-1,-1 1,1 0,-1-1,0 1,1 0,-1-1,0 1,1-1,-1 1,0-1,1 1,-1-1,0 1,0-1,0 0,0 0,1 1,-2-1,138-16,-134 16,0 0,-1 0,1 1,0-1,0 1,-1-1,1 1,0 0,-1 0,1 0,-1 0,1 0,-1 0,1 0,-1 0,0 0,0 1,1-1,-1 0,0 1,0-1,0 1,-1-1,1 1,0 0,0-1,-1 1,1 0,-1 0,0-1,1 1,-1 0,0 0,0 0,0-1,0 1,-1 0,1 0,-1 1,-23 68,-36 14,50-75,1 1,1 0,0 0,0 0,1 1,1 1,0-1,0 1,1 0,1 0,-1 4,5-14,-1-1,1 1,0 0,0 0,0 0,0 0,0 0,1 0,-1-1,1 1,0 0,-1 0,1-1,1 1,-1 0,0-1,1 1,-1-1,1 0,0 1,0-1,0 0,0 0,0 0,0 0,0-1,1 1,-1 0,1-1,-1 0,1 0,0 1,-1-2,1 1,0 0,0 0,0-1,110-4,43-52,-138 46</inkml:trace>
  <inkml:trace contextRef="#ctx0" brushRef="#br0" timeOffset="1571.558">1 1956,'95'-27,"1"4,76-6,-116 19,1175-185,-11-90,-1163 270,100-26,2 6,144-10,-253 41,-10 3</inkml:trace>
  <inkml:trace contextRef="#ctx0" brushRef="#br0" timeOffset="5068.433">6012 601,'0'29,"0"14,5 4,1-5</inkml:trace>
  <inkml:trace contextRef="#ctx0" brushRef="#br0" timeOffset="5317.18">5871 234,'0'0</inkml:trace>
  <inkml:trace contextRef="#ctx0" brushRef="#br0" timeOffset="5567.349">6407 291,'-66'74,"65"-72,-1 1,1-1,0 0,-1 1,1-1,1 1,-1 0,0-1,1 1,-1-1,1 1,0 0,-1 0,2-1,-1 1,0 0,0-1,1 1,-1 0,1-1,0 1,0-1,0 1,0-1,0 1,1-1,-1 0,1 0,0 1,-1-1,1 0,0-1,0 1,1 1,36 23,40 38,-77-61,0 0,0-1,0 1,-1 0,0 0,1 0,-1 0,0 0,0 1,-1-1,1 0,-1 0,1 1,-1-1,0 0,0 0,-1 1,1-1,-1 0,1 0,-1 1,0-1,0 0,-1 0,1 0,-1 0,1 0,-1-1,0 2,-2 1,0 1,0-1,-1 1,1-1,-1-1,0 1,0-1,-1 0,1 0,-1 0,0-1,0 0,0 0,-1 0,1-1,0 0,-1 0,0-1,1 0,-1 0,0 0,0-1,0 0,1 0,-1-1,0 0,-1-1,-11-3</inkml:trace>
  <inkml:trace contextRef="#ctx0" brushRef="#br0" timeOffset="3172.96">5165 459,'-16'40,"13"-17,2 1,1-1,1 1,1-1,1 1,1-1,1 0,2 3,9 53,0 5,7 93,-32-150,2-27</inkml:trace>
  <inkml:trace contextRef="#ctx0" brushRef="#br0" timeOffset="3421.015">4742 516,'38'-15,"37"-9,11-5,0 2,-10 5,-13 8,-12 4,-11 6,-6 2,-5 2,-2 1,-2 1,-4-1</inkml:trace>
  <inkml:trace contextRef="#ctx0" brushRef="#br0" timeOffset="4619.618">4545 291,'34'-16,"0"1,1 2,1 2,0 1,1 2,0 2,0 1,1 2,11 1,23-10,-71 12,0-1,1 0,-1 1,0-1,0 0,0 0,1 1,-1-1,0 0,0 0,0-1,0 1,-1 0,1 0,0 0,0 0,-1-1,1 1,-1 0,1-1,-1 1,0 0,1-1,-1 1,0-1,0 1,0 0,0-1,0 1,0-1,0 1,-1 0,1-1,0 1,-1-1,1 1,-1 0,1 0,-1-1,0 1,0 0,1 0,-1 0,0 0,0 0,0 0,-1-1,-7-8,0 1,0 1,-1-1,0 1,-1 1,1 0,-2 1,1 0,0 0,-12-3,-46-26,50 21</inkml:trace>
  <inkml:trace contextRef="#ctx0" brushRef="#br0" timeOffset="9005.426">2653 3168,'48'-104,"4"1,4 3,28-33,47-50,-130 182,0-1,-1 1,1-1,0 1,0-1,0 1,0-1,0 1,0 0,1 0,-1-1,0 1,1 0,-1 0,1 0,-1 0,1 1,-1-1,1 0,0 1,-1-1,1 1,0-1,-1 1,1 0,0 0,0 0,-1 0,1 0,0 0,0 0,-1 1,1-1,0 1,-1-1,1 1,0-1,-1 1,1 0,-1 0,1 0,-1 0,0 0,1 0,-1 0,0 1,0-1,0 0,0 1,0-1,0 1,1 0,1 11,0 0,0 0,-1 0,-1 0,0 1,-1-1,0 0,-1 1,-1-1,0 0,-1 0,-3 8,-5 54,10-72,1 0,-1-1,1 1,0 0,0 0,0 0,0 0,1 0,-1 0,1 0,0 0,0-1,0 1,0 0,0-1,0 1,1 0,-1-1,1 0,0 1,0-1,0 0,0 0,0 0,0 0,1 0,-1-1,1 1,-1-1,1 1,-1-1,1 0,0 0,0 0,-1 0,1-1,0 1,0-1,0 0,0 0,0 0,0 0,0 0,0 0,0-1,-1 0,1 1,0-1,0 0,-1 0,1-1,1 0,16-9,0-1,-1-1,-1-1,0-1,-1 0,0-1,-2-1,0 0,2-4,-12 15,50-60,108-107,-163 172,1 0,0 0,0 0,0 0,0 0,0 0,1 0,-1 0,0 0,0 1,0-1,1 0,-1 1,0-1,1 1,-1 0,1-1,-1 1,0 0,1 0,-1 0,1 0,-1 0,1 0,-1 0,0 1,1-1,-1 0,0 1,1-1,-1 1,0 0,1-1,-1 1,0 0,0 0,0 0,0-1,0 1,0 0,0 1,0-1,0 0,0 0,-1 0,1 0,0 1,-1-1,1 0,-1 1,1-1,-1 0,0 1,1-1,-1 1,0-1,0 0,0 1,0-1,0 1,-1 0,4 19,-2 1,-1-1,0 1,-2-1,0 0,-5 20,-1 7,7-46,1 1,-1-1,1 0,-1 1,1-1,0 1,0-1,0 0,0 1,0-1,0 1,1-1,-1 0,1 1,0-1,-1 0,1 1,0-1,1 0,-1 0,0 0,1 0,-1 0,1 0,-1-1,1 1,0 0,0-1,0 1,0-1,0 0,0 1,0-1,0 0,0 0,1-1,-1 1,0 0,1-1,-1 1,0-1,1 0,-1 0,1 0,-1 0,0 0,1-1,-1 1,1-1,-1 1,0-1,0 0,2 0,16-9</inkml:trace>
  <inkml:trace contextRef="#ctx0" brushRef="#br0" timeOffset="9267.709">3924 2548,'60'167,"-57"-160,0-1,1 0,-1 0,1 0,1-1,-1 0,1 1,0-1,0-1,0 1,1-1,0 0,0 0,0-1,0 0,0 0,1 0,-1-1,1 1,0-2,0 1,0-1,6 1,-4-4,-1 1,-1-1,1-1,0 1,0-1,-1-1,0 1,1-1,-1-1,-1 1,1-1,-1 0,0-1,0 1,0-1,-1 0,0-1,0 1,0-1,-1 0,0 0,0-1,-1 1,0-1,-1 0,1 0,-2 0,1 0,-1 0,0 0,0 0,-1 0,0 0,-1-3,-2 3,1 0,-2 0,1 0,-1 1,0-1,0 1,-1 0,0 1,-1-1,1 1,-1 0,0 0,-1 1,1-1,-1 1,0 1,0 0,-1 0,1 0,-1 1,0 0,0 0,0 1,0 0,-1 0,1 1,0 0,-1 1,1 0,-1 0,1 1,0 0,-1 0,1 1,0 0,0 0,0 1,0 0,0 1,1-1,-1 1,-5 5,-9 12,4 0</inkml:trace>
  <inkml:trace contextRef="#ctx0" brushRef="#br0" timeOffset="9905.516">4431 1956,'90'359,"21"14,-72-200,-33-150</inkml:trace>
  <inkml:trace contextRef="#ctx0" brushRef="#br0" timeOffset="10155.373">4291 2548,'43'-10,"29"-3,6 1,-4-2,-6 0,-9-1,-11 1,-7 4,-7 3,-9 2</inkml:trace>
  <inkml:trace contextRef="#ctx0" brushRef="#br0" timeOffset="10304.054">5025 2548,'9'33,"4"17,4-1,4-9,-2-15,-3-13</inkml:trace>
  <inkml:trace contextRef="#ctx0" brushRef="#br0" timeOffset="10554.531">4940 2153,'0'0</inkml:trace>
  <inkml:trace contextRef="#ctx0" brushRef="#br0" timeOffset="10805.46">5363 2379,'2'15,"1"0,1-1,1 0,0 0,0 0,1 0,1-1,1 0,0 0,0-1,1 0,1 0,0-1,2 1,-10-11,0 1,0-1,0 0,0 0,0 0,1 0,-1 0,0 0,0-1,1 1,-1-1,1 0,-1 1,0-1,1 0,-1-1,1 1,-1 0,0-1,1 1,-1-1,0 0,1 1,-1-1,0 0,0-1,0 1,0 0,0-1,0 1,0-1,-1 1,1-1,0 0,-1 0,1 0,-1 0,0 0,1 0,36-90,-36 86,0-1,0 1,-1 0,1-1,-2 1,1-1,-1 1,0-1,0 1,-1-1,1 1,-1-1,-1 1,0-1,1 1,-2 0,1 0,-1 0,0 0,0 1,-1-1,1 1,-1-1,-1 1,1 1,-1-1,1 1,-1-1,-1 1,1 1,-1-1,1 1,-1 0,-2-1,4 3,-1 0,0 0,0 0,0 0,0 1,0 0,0 0,0 0,0 1,0-1,0 1,0 1,0-1,1 1,-1-1,0 1,1 0,-1 1,1-1,0 1,0 0,0 0,-2 3,-10 11</inkml:trace>
  <inkml:trace contextRef="#ctx0" brushRef="#br0" timeOffset="11085.595">5758 2435,'27'-137,"-25"135,0 0,0 0,0 0,0 0,0 0,1 1,-1-1,1 1,-1-1,1 1,-1 0,1 0,0 0,0 0,-1 1,1-1,0 1,0 0,0 0,0 0,0 0,-1 0,1 0,0 1,0-1,0 1,-1 0,1 0,0 0,2 1,25 3,-21-5,-1-1,1 0,0 0,-1-1,1 0,-1-1,0 1,0-2,0 1,0-1,-1 0,1-1,-1 0,0 0,0-1,-1 1,1-2,-1 1,-1-1,1 1,-1-1,-1-1,1 1,-1-1,0 0,-1 0,0 0,0-1,4-10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11.4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0,'9'39,"9"36,5 15,-1-3,1-6,-4-13,0-12,-3-12,-5-8,1-5,-2-4,-2-1,-3 0,3 0,-6 0,-2-4</inkml:trace>
  <inkml:trace contextRef="#ctx0" brushRef="#br0" timeOffset="245.018">1 509,'38'-24,"27"-8,8-3,-4 4,-4 7,-9 8,-8 7,-9 5,-5 3,-9 1</inkml:trace>
  <inkml:trace contextRef="#ctx0" brushRef="#br0" timeOffset="480.207">791 255,'-6'15,"1"1,0 0,2-1,-1 2,2-1,0 0,1 0,1 0,0 1,1-1,1 0,1 0,2 9,-2-20,1-1,-1 1,1-1,0 0,0 0,0 0,0-1,1 1,0-1,0 0,0-1,0 1,0-1,0 0,0 0,1 0,-1-1,1 0,-1 0,1 0,0-1,-1 0,1 0,0 0,-1-1,1 0,-1 0,1 0,-1-1,1 0,-1 0,0 0,0-1,0 1,0-1,0 0,-1-1,1 1,-1-1,0 0,0 0,0 0,-1-1,1 1,-1-1,2-5,-2 6,-1 0,0-1,0 1,0-1,-1 1,0-1,0 0,0 0,0 0,-1 1,0-1,0 0,0 0,0 0,-1 0,0 0,0 1,0-1,-1 0,1 1,-1-1,0 1,0-1,-1 1,0 0,1 0,-1 0,-1 0,1 1,0-1,-1 1,0 0,0 0,0 0,-1 0,-1-1,-1 0,0 1,0 0,0 0,0 0,0 1,-1 0,1 1,-1-1,1 2,-1-1,0 1,-7 0,-10 3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1.8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0 162,'38'-10,"18"-7,9-2,-2-1,-7 1,-3 5,-6 0,-6 2,-6 4,-3 2,-3-2,-1 0,-6 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2.1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1 276,'38'-15,"42"-13,17-8,1 3,-6 1,-14 3,-16 5,-13 2,-10 5,-8 6,-3-1,-2 2,-6 3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2.3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1,'5'17,"1"1,1-1,0-1,2 1,0-2,0 1,2-1,0 0,1-1,0 0,1-1,0-1,1 0,0-1,1 0,1-1,-1-1,2 0,-1-1,8 2,12-1,-29-8,0 0,0 0,-1 0,1 1,0 0,-1 1,1-1,-1 1,0 0,0 1,0 0,0 0,-1 0,1 0,-1 1,0 0,3 4,-7-6,0 1,0-1,-1 1,1-1,-1 1,0 0,1-1,-2 1,1 0,0-1,-1 1,0-1,0 1,0-1,0 1,0-1,-1 1,1-1,-1 0,0 0,0 0,0 0,0 0,-3 2,-66 63,63-62,-210 182,200-170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3.5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141 135,'-75'503,"35"-323,40-180,0-1,0 1,0 0,0-1,-1 1,1-1,0 1,0 0,0-1,-1 1,1 0,0-1,0 1,-1 0,1-1,0 1,-1 0,1 0,0-1,-1 1,1 0,0 0,-1 0,1 0,-1-1,1 1,0 0,-1 0,1 0,-1 0,1 0,-1 0,1 0,0 0,-1 0,1 0,-1 0,1 0,-1 0,1 1,0-1,-1 0,1 0,0 0,-1 1,1-1,0 0,-1 0,1 1,0-1,-1 0,1 1,0-1,-1 0,1 1,0-1,0 0,0 1,0-1,-1 0,-5-40,7-29,3-1,3 1,3 1,3 0,3 0,3 1,2 1,16-28,-36 93,22-52,-23 54,0-1,-1 0,1 1,0-1,0 0,0 1,0-1,0 1,0-1,0 0,0 1,0-1,0 1,0-1,0 0,0 1,0-1,0 1,0-1,0 0,0 1,0-1,1 1,-1-1,0 0,0 1,0-1,1 0,-1 1,0-1,1 0,-1 0,0 1,1-1,-1 0,0 0,1 1,-1-1,0 0,1 0,-1 0,0 0,1 0,-1 1,1-1,-1 0,0 0,1 0,-1 0,1 0,-1 0,0 0,1-1,-1 1,1 0,-1 0,0 0,1 0,-1 0,1-1,-1 1,0 0,1 0,-1 0,0-1,0 1,1 0,-1-1,0 1,1 0,2 35,-3-35,1 33,-3-15,0 0,2-1,0 1,1-1,1 1,0 0,2-1,0 0,1 0,0 0,1-1,1 0,1 0,0 0,1-1,1 0,0-1,1 0,10 9,-16-19,-1-1,1 0,0 0,0 0,0 0,0-1,0 0,1 0,-1-1,0 1,1-1,0 0,-1-1,1 1,-1-1,1 0,0-1,-1 1,1-1,0 0,-1 0,0-1,1 0,-1 0,0 0,0 0,0-1,0 0,0 0,-1-1,1 1,-1-1,0 0,0 0,0 0,1-3,11-14,-2 0,0-1,-1 0,-2-2,0 1,-1-1,-2-1,0 1,-2-2,0 1,-2 0,-1-1,-1 0,-1 0,-1 0,-3-17,3 41,0 0,0 0,-1 0,1 0,0 0,-1 0,1 0,-1 0,1 0,-1 0,0 0,0 0,0 0,0 0,0 1,-1-1,1 0,0 1,-1-1,1 1,-1 0,0-1,1 1,-1 0,0 0,0 0,0 0,-9 1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3.8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 33,'-12'42,"3"1,2 0,1 0,2 23,18 11,-13-75,0 0,0 0,0 0,0-1,0 1,0 0,0-1,1 1,-1-1,1 0,-1 1,1-1,-1 0,1 0,0 0,0 0,-1 0,1 0,0 0,0-1,0 1,0-1,0 0,0 1,0-1,0 0,0 0,0 0,0 0,0 0,0-1,0 1,0-1,0 1,0-1,1 0,6-6,1 0,-1 0,0-1,-1-1,0 1,0-1,-1-1,0 1,0-1,-1 0,-1-1,1 1,-2-1,0 0,0-1,-1 1,0-1,0-7,0 13,-1 1,-1 0,1-1,-1 1,0-1,0 1,0-1,-1 1,0-1,0 0,0 1,-1-1,0 1,0-1,0 1,-1-1,1 1,-1 0,-1 0,1 0,-1 0,0 0,0 0,0 1,-1-1,0 1,0 0,0 0,0 0,0 1,-1 0,1-1,-1 1,0 1,0-1,-2 0,-18-3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31.1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396 215,'5'39,"6"40,1 18,4 1,3-11,-1-11,1-13,-2-13,0-10,-3-7,2-4,-3-3,2-5,-6-6,-6-7</inkml:trace>
  <inkml:trace contextRef="#ctx0" brushRef="#br0" timeOffset="247.311">0 413,'48'-24,"55"-18,23-11,5-1,0 3,-9 2,-5 3,-13 5,-15 10,-22 10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30.3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1,'9'43,"13"53,3 15,2-3,0-14,-3-18,-1-18,-5-13,-1-10,2-6,-2-3,0-6,3-2,-7-3,-6-5</inkml:trace>
  <inkml:trace contextRef="#ctx0" brushRef="#br0" timeOffset="364.472">1 593,'125'-78,"4"5,93-36,-214 105,21-11,1 3,0 0,0 2,1 1,24-4,-54 13,-1-1,1 1,0-1,0 1,-1 0,1-1,0 1,0 0,-1 0,1 0,0-1,0 1,0 0,-1 0,1 0,0 0,0 0,0 0,0 1,-1-1,1 0,0 0,0 0,-1 1,1-1,0 0,0 1,-1-1,1 1,0-1,-1 1,1-1,-1 1,1 0,0-1,-1 1,0 0,1-1,-1 1,1 0,-1-1,0 1,1 0,-1 0,0 0,0-1,0 1,1 0,-1 0,0 0,0-1,0 1,0 0,-1 0,1 0,-28 44,14-25,11-15,-1 0,1 0,0 0,0 0,0 1,1-1,0 1,0 0,0 0,1-1,0 1,0 0,1 0,-1 0,1 0,1 0,-1 0,1 0,0 0,0 0,1 0,-1 0,1-1,1 1,-1-1,1 1,0-1,0 0,0 0,1 0,0 0,0-1,0 0,1 0,-1 0,1 0,0 0,0-1,0 0,0 0,5 1,-2-1,0-1,0 0,0 0,0-1,1 0,-1 0,0-1,1 0,-1-1,0 0,1 0,-1-1,0 0,0 0,0-1,0 0,0 0,-1-1,0 0,1 0,-1-1,-1 0,1 0,-1 0,0-1,5-5,-9 6,-1 1,1 0,-1-1,1 0,-1 1,-1-1,1 0,-1 1,1-1,-1 0,-1 0,1 1,-1-1,0 0,0 1,0-1,0 1,-1-1,0 1,0-1,0 1,-1 0,1 0,-1 0,0 0,0 1,0-1,-1 1,1 0,-1 0,0 0,0 0,0 1,0-1,0 1,0 0,-1 0,1 1,-3-1,-128-34,107 33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9.0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87 506,'-14'27,"1"0,1 1,2 0,1 0,1 1,2 0,1 1,1-1,1 1,1 5,2-31,0 0,-1 0,1 0,1 0,-1 0,0 0,1 0,0-1,0 1,0 0,0 0,1-1,0 1,-1-1,1 1,0-1,1 0,-1 1,1-1,-1 0,1-1,0 1,0 0,0-1,0 0,1 0,-1 0,1 0,-1 0,1-1,-1 1,1-1,0 0,0 0,0 0,0-1,0 0,0 1,0-1,-1 0,1-1,4 0,5-3,0 0,-1 0,0-2,0 0,0 0,-1-1,1 0,-2-1,1 0,-1-1,0 0,-1 0,0-1,-1-1,0 1,0-1,10-18,0 0,-2-1,-1-1,-2-1,7-23,-10 22,-1-1,-1 0,-2 0,-1-1,-2 0,-2 0,-1-6,0 23,-2-1,0 1,-1 0,0 0,-2 0,0 0,-1 0,-1 1,0 0,-1 1,-1 0,-1 0,0 1,-5-5,13 16,0 0,-1 1,0 0,1-1,-1 1,0 0,0 0,-1 1,1-1,-1 1,1-1,-1 1,0 0,0 1,0-1,0 1,0-1,0 1,0 0,0 1,0-1,-1 1,1 0,0 0,0 0,-1 0,1 1,0 0,0 0,0 0,0 0,0 1,0-1,0 1,0 0,0 0,1 1,-1-1,1 1,0-1,-3 4,-1 8,0 1,1 0,0 1,1 0,1 0,0 0,1 0,1 1,1-1,0 0,1 1,1-1,0 1,1-1,2 2,-3 2,2 0,0 0,1-1,1 1,1-1,1 0,0 0,2-1,0 0,1-1,0 0,2 0,0-1,1-1,0 0,1-1,1 0,0-1,1 0,0-2,9 4,-16-11,1 0,-1-1,1-1,0 0,0 0,1-1,-1 0,0-1,0 0,0 0,0-1,1-1,-1 0,0 0,-1-1,1 0,0-1,-1 0,0 0,3-2,9-5</inkml:trace>
  <inkml:trace contextRef="#ctx0" brushRef="#br0" timeOffset="245.531">764 365,'0'17,"1"0,1-1,1 1,0 0,1-1,1 1,1-1,0 0,1-1,1 0,0 0,1 0,0-1,1 0,1-1,6 6,-14-17,0 0,0 0,0 0,0-1,1 1,-1-1,0 0,1 0,0 0,-1 0,1 0,-1-1,1 0,0 0,-1 0,1 0,0 0,-1-1,1 1,-1-1,1 0,-1 0,1-1,-1 1,0-1,1 1,-1-1,0 0,0 0,0-1,-1 1,1 0,0-1,-1 0,0 0,1 0,-1-1,72-123,-72 122,35-111,-29 91</inkml:trace>
  <inkml:trace contextRef="#ctx0" brushRef="#br0" timeOffset="830.502">1356 421,'23'-15,"0"-1,-1-2,-1 0,-1-1,-1-1,14-17,-31 35,0 1,0-1,0 0,0 0,0 0,0 0,0 0,-1-1,1 1,-1 0,0-1,1 1,-1-1,0 0,-1 1,1-1,0 0,-1 1,1-1,-1 0,0 0,0 1,0-1,0 0,-1 0,1 0,-1 1,1-1,-1 0,0 1,0-1,-1 1,1-1,0 1,-1-1,1 1,-1 0,0 0,0 0,0 0,0 0,0 0,-10 0,0 1,-1 0,1 0,0 1,-1 1,1 0,0 1,0 0,0 1,0 1,0-1,0 2,1 0,0 0,0 1,0 0,1 1,0 0,0 1,1 0,0 0,0 1,-5 7,5-6,0 1,1 0,0 0,0 1,1 0,0 0,2 1,-1-1,1 1,1 1,0-1,1 1,1-1,0 2,1-7,0 0,1-1,0 1,1 0,-1 0,1-1,1 1,0 0,0-1,0 1,1-1,0 0,0 0,1 0,0 0,0-1,1 1,0-1,0 0,0-1,1 1,0-1,0 0,0 0,3 1,9 2,1-1,0-1,0 0,1-1,0-2,0 0,0-1,0 0,0-2,0 0,0-2,0 0,0-1,0-1,13-5,-1 3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27.1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1017,'1'28,"0"-15,1 1,1-1,1 0,-1 0,2 0,0-1,1 1,0-1,0-1,2 1,-1-1,1 0,4 3,-8-13,0 1,1 0,-1-1,0 0,1 0,-1 0,1-1,-1 0,1 1,0-2,-1 1,1 0,-1-1,1 0,-1 0,0 0,1-1,-1 1,0-1,0 0,0 0,0-1,0 1,0-1,-1 0,1 0,-1 0,0 0,0-1,0 1,0-1,-1 0,1 0,10-8,-8 7,1 0,-1-1,1 2,1-1,-1 1,0 0,1 0,0 1,0 0,0 0,1 0,-1 1,0 0,1 1,-1 0,1 0,0 0,-1 1,7 1,-7 0,-1 0,1 0,0-1,-1 0,1 0,0 0,-1-1,1 0,0 0,-1-1,1 0,-1 0,0-1,0 1,0-1,0-1,0 1,-1-1,1 0,-1 0,0 0,0-1,0 0,-1 0,3-4,0-4,0 0,-1 0,-1-1,0 0,-1 0,0 0,-1 0,-1-1,0 1,-1-1,0 0,-2 1,1-1,-2 0,0 1,-1-1,-1-3,-26-45,20 58</inkml:trace>
  <inkml:trace contextRef="#ctx0" brushRef="#br0" timeOffset="374.872">904 678,'-11'14,"0"1,1 0,1 1,0 0,1 0,0 1,2 0,0 0,1 1,1-1,0 1,1 0,1 0,1 1,1 16,0-32,1 0,-1-1,1 1,-1 0,1-1,0 1,0-1,0 0,0 1,1-1,-1 0,1 1,-1-1,1 0,0 0,0 0,-1-1,2 1,-1 0,0-1,0 1,0-1,1 0,-1 0,0 0,1 0,-1 0,1 0,0 0,-1-1,1 0,0 1,-1-1,1 0,-1 0,1 0,0-1,-1 1,1-1,0 1,-1-1,1 0,-1 0,0 0,1 0,-1-1,0 1,1-1,-1 1,0-1,8-5,-1 0,-1-1,0 0,0 0,0 0,-1-1,0-1,-1 1,0-1,0 0,-1 0,0-1,-1 1,0-1,-1 0,0 0,-1 0,0-1,-1 1,0 0,-1-1,0 1,-1-9,0 15,0-1,0 1,-1 0,1 0,-1 0,0 0,-1 0,1 0,-1 1,0-1,0 1,0-1,-1 1,0 0,1 1,-1-1,-1 1,1-1,0 1,-1 0,0 1,1-1,-1 1,-4-1,-15-5</inkml:trace>
  <inkml:trace contextRef="#ctx0" brushRef="#br0" timeOffset="616.742">1242 847,'-14'-38,"-5"-23,1-5,8 3,6 8,8 14,4 8,5 10,0 9</inkml:trace>
  <inkml:trace contextRef="#ctx0" brushRef="#br0" timeOffset="850.112">1440 0,'9'48,"9"31,1 10,-3 1,0-6,-1-12,-5-9,2-10,-2-10,-2-7,-2-5,-3-2,3-8,1-1,-1-4</inkml:trace>
  <inkml:trace contextRef="#ctx0" brushRef="#br0" timeOffset="1083.948">1779 141,'-166'304,"161"-293,1-3,0 0,0 0,1 0,0 1,1-1,0 1,0 0,1 0,0 0,0 0,2 7,1-12,0-1,1 0,0 0,-1 0,1-1,0 1,1-1,-1 0,0 1,1-1,-1-1,1 1,-1 0,1-1,0 0,0 0,0 0,0 0,0-1,0 1,-1-1,1 0,0 0,0-1,0 1,0-1,0 0,0 0,0 0,0-1,-1 1,2-1,275-59,-255 60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17.8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1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2">1101 1063,'5'20,"11"19,8 10,4 0,3-3,0-10,-5-6,-2-7,0-4,0-5,-3 0,-1-2,-4-3</inkml:trace>
  <inkml:trace contextRef="#ctx0" brushRef="#br0" timeOffset="3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2.1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355 283,'-63'18,"0"2,2 3,-43 23,103-45,-48 28,49-28,-1-1,0 1,0-1,0 1,0-1,1 1,-1 0,0 0,0-1,1 1,-1 0,1 0,-1 0,1 0,-1 0,1 0,-1 0,1 0,0 0,-1 0,1 0,0 0,0 0,0 0,0 0,0 0,0 0,0 0,0 0,1 0,-1 0,0 0,0 0,1 0,-1 0,1 0,-1 0,1-1,-1 1,1 0,0 0,-1 0,1 0,0-1,0 1,-1 0,2 0,10 6,1-1,0 0,0-1,0 0,1-1,0-1,-1 0,1 0,0-2,1 0,0 0,17 2,-20-2,0 0,1 0,-1 1,0 1,0 0,0 1,0 0,-1 0,0 1,0 1,0 0,0 1,-1 0,0 0,2 3,-10-8,-1 0,0 0,0 0,1 0,-1 1,-1-1,1 0,0 0,0 1,-1-1,1 0,-1 1,0-1,0 1,0-1,0 0,0 1,-1-1,1 0,0 1,-1-1,0 0,0 1,0-1,0 0,0 0,0 0,0 0,-1 0,1 0,-2 1,-55 51,-132 42,150-88,25-10</inkml:trace>
  <inkml:trace contextRef="#ctx0" brushRef="#br0" timeOffset="465.319">722 1,'3'2,"-1"0,0 0,0 0,0 0,0 1,0-1,-1 0,1 1,-1 0,1-1,-1 1,0 0,0 0,0 0,-1 0,1 0,-1 0,1 0,-1-1,0 1,0 0,-1 0,1 0,-1 1,-26 180,13-121,-44 212,56-271,0 1,1-1,-1 0,1 1,0-1,1 1,-1-1,1 1,0-1,0 1,0-1,0 1,1-1,0 1,0-1,0 1,1-1,-1 0,1 0,0 0,0 0,0 0,1 0,-1 0,1-1,0 1,0-1,1 0,-1 0,0 0,1 0,0 0,0-1,0 0,0 0,0 0,0 0,0-1,1 1,1-1,8-2,0-2,0 1,-1-2,0 0,0 0,0-1,0-1,0 0,-1-1,0 0,-1-1,0 0,0-1,-1 0,1-2,49-34,-58 44,-1-1,0 1,0-1,1 1,-1-1,1 1,0 0,-1 0,1 0,0 0,-1 0,1 0,0 0,0 1,0-1,0 1,0-1,0 1,0 0,0 0,0-1,0 1,0 1,0-1,0 0,0 0,0 1,0-1,0 1,-1 0,1 0,0-1,0 1,0 0,-1 1,1-1,-1 0,1 0,-1 1,1-1,0 2,-4 71,4-48</inkml:trace>
  <inkml:trace contextRef="#ctx0" brushRef="#br0" timeOffset="780.886">1343 453,'-4'14,"0"0,0 0,1 1,1-1,1 1,0-1,1 1,0-1,1 1,1-1,0 1,1-1,1 0,0 0,5 10,-8-21,1 1,0-1,0 0,1 1,-1-1,1 0,0 0,0-1,0 1,0 0,0-1,0 0,1 0,-1 0,1 0,-1-1,1 1,0-1,0 0,0 0,-1 0,1 0,0-1,0 0,0 1,0-2,0 1,0 0,0-1,0 0,0 0,0 0,0 0,-1 0,4-3,5-1,-1 0,0-2,-1 1,1-1,-1-1,-1 0,1 0,-2-1,1 0,-1-1,0 0,-3 2,1-1,-2 1,0-1,0 0,0-1,-1 1,0-1,-1 1,0-1,-1 0,0-9,0 15,-1 0,0 0,0 1,0-1,0 0,-1 0,0 1,1-1,-1 0,-1 1,1-1,0 1,-1-1,0 1,0 0,0-1,0 1,0 0,-1 1,1-1,-1 0,0 1,0-1,0 1,0 0,0 0,0 0,-1 0,1 1,-1-1,-3 0,-1 0,-1 0,0 1,0 0,0 0,1 1,-1 1,0-1,0 1,0 1,1 0,-1 0,1 0,-1 1,1 0,0 1,-3 2,-9 6</inkml:trace>
  <inkml:trace contextRef="#ctx0" brushRef="#br0" timeOffset="1347.351">1767 537,'-21'48,"20"-45,-2 11,1-1,0 1,1-1,0 1,1 0,1-1,0 1,1-1,2 5,-3-15,0-1,0 1,0-1,1 1,-1-1,1 0,0 0,0 0,0 0,0 0,0 0,0 0,0-1,1 1,-1-1,1 1,-1-1,1 0,-1 0,1 0,0-1,-1 1,1 0,0-1,0 0,0 0,-1 0,1 0,0 0,0 0,0-1,0 1,84-35,4-67,-46 44,-45 57,0 0,1 0,-1 1,0-1,1 0,-1 1,0-1,1 0,-1 1,1-1,-1 1,1-1,0 1,-1-1,1 1,-1-1,1 1,0 0,0-1,-1 1,1 0,0-1,-1 1,1 0,0 0,0 0,-1 0,1 0,0 0,0 0,0 0,-1 0,1 0,0 0,0 0,-1 1,1-1,0 0,-1 1,1-1,0 0,-1 1,1-1,0 1,-1-1,1 1,-1-1,1 1,-1-1,1 1,-1-1,1 1,-1 0,1 0,12 48,-8-28,-4-17,0-1,0 1,0-1,1 1,-1-1,1 0,0 0,0 0,1 0,-1 0,0 0,1 0,0-1,-1 0,1 1,0-1,0 0,0 0,1 0,-1-1,0 1,1-1,-1 0,1 0,-1 0,1 0,0-1,-1 0,1 1,0-1,-1 0,1-1,0 1,-1-1,1 0,0 1,-1-1,1-1,-1 1,0-1,2 0,8-6,-1-1,0 0,-1 0,0-1,0-1,-1 0,-1 0,0-1,0 0,-1-1,-1 0,0 0,0 0,-2-1,1 3,5-9</inkml:trace>
  <inkml:trace contextRef="#ctx0" brushRef="#br0" timeOffset="1797.126">2529 707,'59'-80,"68"-74,-126 153,-1 0,1 0,0 1,-1-1,1 0,0 0,0 0,0 1,0-1,0 0,0 1,0-1,0 1,0-1,0 1,0 0,0-1,0 1,0 0,0 0,0 0,0 0,1 0,-1 0,0 0,0 0,0 0,0 0,0 1,0-1,0 0,0 1,0-1,0 1,0-1,0 1,0-1,0 1,0 0,0 0,0-1,0 1,-1 0,1 0,0 0,-1 0,1 0,-1 0,1 0,-1 0,1 0,-1 0,0 0,1 0,-1 0,0 0,0 1,0-1,0 0,0 0,0 0,0 0,0 0,-1 0,1 1,0-1,-1 0,1 0,1 45,-3-40,1 0,0 0,0 0,1 0,0 0,0 0,0 0,1-1,0 1,0 0,0 0,1 0,0-1,0 1,1-1,-1 1,1-1,0 0,1 0,-1 0,1 0,0-1,0 0,0 1,1-1,-1-1,1 1,0-1,0 0,0 0,1 0,7-1,-1 0,1-1,0 0,0-1,0 0,0-1,0 0,-1-1,1-1,-1 0,1-1,-1 0,0-1,0 0,-1-1,1 0,-2-1,1 0,-1-1,2-1,20-11,-14 9,-2-2,1 0,-2 0,0-2,-1 1,0-2,-1 0,-1-1,0 0,-1-1,7-18,-7 15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5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1 159,'28'16,"-14"-14,0 0,0-2,-1 1,1-2,0 0,0-1,0 0,5-2,48-6,205-21,-320-13,-27-27,59 58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0,'24'0,"17"0,7 0,0 0,-4 0,-4 0,-4 0,-4 0,-2 0,-6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6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0,-10 0,-8 0,-15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4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57,'0'423,"-28"-206,27-216,1-12</inkml:trace>
  <inkml:trace contextRef="#ctx0" brushRef="#br0" timeOffset="482.578">1 57,'45'-14,"1"2,0 2,1 1,0 3,0 2,46 2,73 30,-126-26,-28-8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3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1 395,'49'-76,"-38"56,1 0,1 0,1 2,0-1,2 2,0 0,5-3,-20 19,-1 1,1-1,-1 0,1 1,-1-1,1 1,-1-1,1 1,0-1,0 1,-1-1,1 1,0 0,-1-1,1 1,0 0,0 0,0 0,-1-1,1 1,0 0,0 0,0 0,0 0,-1 1,1-1,0 0,0 0,0 0,-1 0,1 1,0-1,0 0,-1 1,1-1,0 1,-1-1,1 1,0-1,-1 1,1-1,-1 1,1 0,-1-1,1 1,-1 0,0-1,1 1,-1 1,9 45,-6-27,-3-16,1 0,0 0,1-1,-1 1,1 0,-1-1,1 1,0-1,0 0,0 0,1 0,-1 0,1 0,0 0,0 0,0-1,0 0,0 1,1-1,-1 0,0-1,1 1,0-1,-1 1,1-1,0 0,0-1,0 1,-1 0,1-1,0 0,0 0,0 0,0-1,3 0,3 0,0-2,0 1,0-1,0-1,0 0,0 0,-1-1,0 0,0 0,0-1,-1 0,0-1,0 0,43-75,-44 60</inkml:trace>
  <inkml:trace contextRef="#ctx0" brushRef="#br0" timeOffset="350.45">932 28,'-21'19,"1"1,1 0,1 2,1 0,1 1,1 1,1 0,1 1,1 0,0 3,10-25,0 1,0 0,0-1,1 1,-1 0,1 0,0 0,0 0,0 0,1 0,-1 0,1 1,0-1,0 0,1 0,-1 0,1 0,0 0,0 0,0 0,1 0,-1 0,1 0,0-1,0 1,0-1,0 1,1-1,0 0,-1 0,1 0,0 0,1 0,-1-1,0 0,1 1,-1-1,1 0,0-1,0 1,-1-1,1 1,3-1,9 2,1-1,-1 0,1-2,-1 0,1-1,-1 0,1-1,-1-1,0-1,0 0,0-1,-1-1,1 0,-1-1,-1-1,1 0,-1-1,-1-1,0 0,0 0,-1-2,0 1,-1-2,0 1,-1-2,4-7,41-97,-54 113,0 1,0-1,0 1,0-1,-1 1,0-1,0 0,0 1,-1-1,1 0,-1 1,0-1,0 1,-1 0,1-1,-1 1,0 0,0 0,-1 0,1 0,-1 0,0 0,0 1,0 0,0-1,-3-1,0 2,-1 0,0 0,1 1,-1-1,0 2,0-1,0 1,0 0,0 0,-1 1,1 0,0 0,0 1,0 0,0 0,0 0,0 1,-4 2,0-2,-17 3</inkml:trace>
  <inkml:trace contextRef="#ctx0" brushRef="#br0" timeOffset="595.985">707 225,'38'-4,"23"-3,5 6,-3 3,-9 0,-12 6,-9 1,-6-2,-1 0,-2-3,1-2,0-1,-3 5,-7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30,'0'5,"0"11,0 7,0 6,0 1,0 1,0 0,0 0,0-1,0-1,0 0,0 0,0-1,0 0,0 0,0 0,-4 0,-3-4</inkml:trace>
  <inkml:trace contextRef="#ctx0" brushRef="#br0" timeOffset="556.918">0 30,'15'0,"18"0,10 0,1 0,3-5,-1-1,-5 0,-3 1,-4 1,-3 2,-2 1,-1 0,0 1,-1 0,0 1,-4 4,-6 2</inkml:trace>
  <inkml:trace contextRef="#ctx0" brushRef="#br0" timeOffset="3904.767">1158 142,'-15'-4,"1"0,0 0,-1 1,0 1,0 1,0 0,1 1,-1 0,0 1,0 1,0 0,1 1,-1 1,1 0,0 1,-8 4,20-9,0 0,0 0,0 0,0 0,0 0,0 1,0-1,0 1,0-1,0 1,1 0,-1 0,0 0,0 0,1 0,-1 0,0 0,1 1,-1-1,1 1,0-1,-1 1,1-1,0 1,0 0,0-1,0 1,0 0,0 0,1 0,-1 0,1 0,-1 0,1 0,0 0,0 0,0 0,0 0,0 0,0 0,0 0,1 0,-1 0,1 0,0 1,42 27,-38-28,0 1,0-1,0 1,-1 1,1-1,-1 1,1 0,-1 0,0 0,-1 0,1 0,-1 1,0 0,0 0,0 1,-3-1,-1 0,0-1,0 1,0-1,-1 1,0-1,1 1,-2-1,1 0,0 0,-1 0,0 0,0-1,0 1,0-1,-1 0,1 1,-1-2,0 1,0 0,0-1,0 0,0 1,0-2,-1 1,-3 1,-125 40,41-34,82-20,14 4</inkml:trace>
  <inkml:trace contextRef="#ctx0" brushRef="#br0" timeOffset="4127.182">1185 341,'-4'28,"-3"10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0,'-26'18,"1"1,1 0,0 2,2 1,1 1,0 0,2 2,1 0,1 1,-13 26,28-48,0 1,0-1,1 0,0 0,-1 0,1 1,1-1,-1 1,1-1,0 1,0-1,0 1,0-1,1 0,0 1,-1-1,2 0,-1 1,1-1,-1 0,1 0,0 0,0 0,1 0,-1-1,1 1,0-1,0 1,0-1,1 0,-1 0,1-1,-1 1,1-1,0 1,0-1,0-1,0 1,0 0,1-1,2 1,6 1,1 0,-1-1,1 0,-1-2,1 1,0-1,-1-1,1-1,0 0,-1 0,0-2,1 1,-2-2,1 0,0 0,-1-1,0-1,0 0,-1 0,0-1,0-1,-1 0,6-6,-8 6,-1-1,1 0,-2 0,0 0,0 0,-1-1,0 0,0 0,-2-1,1 1,0-6,-3 12,-1 0,1 0,-1 0,1 0,-1 0,-1 0,1 0,-1 0,0 0,0 0,0 0,-1 0,0 0,0 1,0-1,0 1,-1-1,0 1,0 0,0 0,0 0,-1 1,1-1,-1 1,0 0,0 0,0 0,-1-1,-49-16,29 16</inkml:trace>
  <inkml:trace contextRef="#ctx0" brushRef="#br0" timeOffset="250.384">0 283,'39'-5,"26"-6,8-1,-4 1,-14 7,-11 4,-9 8,-5 2,-8 4,-3-1,0-2,2-3,2-2,-3-4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7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1 395,'14'5,"15"2,7-1,2-1,4-1,0-2,-2-1,-4-1,-3 0,-2 0,-1 0,-2 0,0-5,-1-2,-4-4,-11 0,-8 1</inkml:trace>
  <inkml:trace contextRef="#ctx0" brushRef="#br0" timeOffset="247.335">226 255,'0'33,"0"26,-5 8,-1-3,0-8,1-8,2-8,1-6,0-3,2-8</inkml:trace>
  <inkml:trace contextRef="#ctx0" brushRef="#br0" timeOffset="517.6">960 1,'-14'38,"-10"28,-1 11,4-2,6-9,5-11,4-10,3-8,3-6,0-2,1-2,-4-6,-3-1,-4-5,-1-4</inkml:trace>
  <inkml:trace contextRef="#ctx0" brushRef="#br0" timeOffset="743.708">565 1,'43'0,"39"0,14 0,1 0,-12 0,-15 0,-9 4,-12 3,-8-1,-11-1</inkml:trace>
  <inkml:trace contextRef="#ctx0" brushRef="#br0" timeOffset="1082.742">1609 170,'-38'19,"-27"21,-3 8,5 1,14-3,15-4,13-6,11-2,11-9,11-2,7-7,7-4,2-6,-3-3</inkml:trace>
  <inkml:trace contextRef="#ctx0" brushRef="#br0" timeOffset="1362.288">1920 198,'-6'6,"-19"17,1 1,1 1,1 0,1 2,1 1,2 1,1 0,-1 6,16-33,1 1,0-1,0 0,0 1,0-1,0 1,1-1,-1 1,1-1,-1 1,1 0,0-1,0 1,0 0,1-1,-1 1,1-1,-1 1,1-1,0 1,0-1,0 1,0-1,0 0,1 1,-1-1,1 0,-1 0,1 0,0 0,0 0,0-1,0 1,0 0,0-1,0 0,0 1,1-1,-1 0,1 0,-1 0,1 0,-1-1,1 1,16-2,-1-1,1 0,-1-1,0-1,0-1,0 0,-1-2,0 0,0 0,-1-2,0 0,14-10,-21 13,0 0,-1-1,1 0,-1 0,-1-1,1 0,-1 0,-1-1,1 0,-1 0,2-6,-6 11,0 0,0 0,-1-1,1 1,-1 0,0-1,0 1,0-1,-1 1,0-1,0 1,0-1,0 0,-1 1,1-1,-1 1,0 0,-1-1,1 1,-1 0,0 0,0-1,0 1,0 1,-1-1,0 0,0 1,-1-2,-4-3,0 2,0-1,-1 1,0 0,0 1,0 0,-1 1,1-1,-1 2,0 0,-1 0,1 0,-2 1,-14-2</inkml:trace>
  <inkml:trace contextRef="#ctx0" brushRef="#br0" timeOffset="1765.389">2455 142,'-21'10,"1"1,0 2,1 0,0 1,1 1,0 0,1 2,1 0,14-15,0-1,0 1,1 0,-1 0,0 0,1 0,0 0,0 0,-1 1,1-1,0 0,1 1,-1-1,0 0,1 1,-1-1,1 1,0-1,0 1,0-1,0 1,0-1,1 1,-1-1,1 1,-1-1,1 0,0 1,0-1,0 0,0 0,0 1,1-1,-1 0,1 0,-1 0,1-1,0 1,0 0,0-1,1 2,20 12,39 34,-61-47,0 0,0 0,0 0,0-1,0 1,-1 0,1 0,0 0,-1 1,0-1,1 0,-1 0,0 0,0 0,0 0,0 0,-1 0,1 1,-1-1,1 0,-1 0,0 0,1 0,-1-1,0 1,0 0,-1 0,1 0,0-1,0 1,-1 0,1-1,-1 0,0 1,0-1,-9 9,-2-1,1 0,-1-1,0-1,-1 0,0 0,0-2,0 0,-15 4,-4 2,-11 0,23-7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4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89,'-38'28,"-18"25,1 7,5 4,10-5,13-7,11-8,12-11,8-7,8-2,6-2,5-3,3-1,3-3,1-5,-1 2,1-2,-6-3</inkml:trace>
  <inkml:trace contextRef="#ctx0" brushRef="#br0" timeOffset="1351.159">624 370,'-1'2,"0"0,-1 0,1 0,-1 0,1-1,-1 1,0-1,0 1,0-1,1 0,-1 1,0-1,-1 0,1 0,0-1,0 1,0 0,-1-1,1 1,0-1,0 0,-1 0,1 0,0 0,-2 0,1 0,-185 4,373-6,-96-14,-74 18</inkml:trace>
  <inkml:trace contextRef="#ctx0" brushRef="#br0" timeOffset="1816.989">963 286,'-2'18,"0"0,-2 0,0-1,-1 1,-1-1,-1 0,-5 10,7-15,-55 117,60-128,0 1,0 0,0 0,0 0,0 0,0 0,1 0,-1 0,1 0,-1 0,1-1,0 1,0 0,0 0,0-1,0 1,0-1,0 1,1-1,-1 1,0-1,1 0,-1 1,1-1,-1 0,1 0,0 0,0 0,-1-1,1 1,0 0,0-1,0 1,0-1,0 0,0 0,-1 1,3-1,76-4,-13-20,-52 14</inkml:trace>
  <inkml:trace contextRef="#ctx0" brushRef="#br0" timeOffset="2227.227">710 145,'28'-14,"20"-10,6-1,-6-1,-6 5,-6 0,-9 8,-9 13,-2 5,-5 6,-4 7,2 5,4 3,0 3,2-5,4-6,-1-6</inkml:trace>
  <inkml:trace contextRef="#ctx0" brushRef="#br0" timeOffset="2471.143">1443 89,'5'43,"1"29,0 6,-1 1,-1-10,-7-10,-2-7,-1-7,2-6,-5-5,0-4,-3-2,-5-1,-4-5,-3-6,2-6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0 166,'17'-1,"-1"0,0-2,0 1,0-2,0 0,0-1,-1-1,0 0,0-1,-1-1,0 0,0-1,0 0,-1-1,-1-1,0 0,0 0,5-9,-17 18,1 1,-1-1,1 1,-1 0,1-1,-1 1,1-1,0 1,0 0,0-1,0 1,0 0,0 0,0 0,0 0,0 0,0 0,1 0,-1 0,0 0,1 1,-1-1,1 0,-1 1,1-1,-1 1,1 0,-1-1,1 1,-1 0,1 0,-1 0,1 0,0 0,-1 1,1-1,-1 0,1 1,-1-1,1 1,-1-1,0 1,1 0,-1 0,1-1,8 13,1-1,-2 2,0-1,0 1,-1 0,-1 1,0 0,-2 0,1 0,-1 5,4 4,1-2,-2-1,0 1,-1 0,-2 0,0 1,-1 0,-1 0,-2 0,0 0,-1 0,-1 0,-2 0,0 0,-1 0,-2-1,0 0,-1 0,-3 5,6-18,-1 0,1-1,-2 1,1-1,-1 0,0 0,-1-1,0 1,0-2,-1 1,1-1,-1 0,-1 0,1-1,-1 0,0-1,0 0,0 0,-1-1,1-1,-1 1,0-1,-6 0,14-2,0 0,0 0,-1 0,1 0,0-1,0 1,-1-1,1 1,0-1,0 0,0 0,0 0,0 0,0 0,0 0,0 0,0-1,0 1,1-1,-1 1,1-1,-1 0,1 0,0 0,-1 1,1-1,0 0,0-1,0 1,1 0,-1 0,0 0,1 0,0-1,-1 1,1 0,0-1,18-85,1 51,1 0,2 1,1 1,2 1,2 1,16-15,-15 20,-4 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7:52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1 232,'72'-41,"-1"-3,-3-3,15-16,-61 47,17-5,-38 21,-1 0,1 0,0 0,0 0,0 1,0-1,0 0,0 0,0 1,-1-1,1 0,0 1,0-1,0 1,-1-1,1 1,0-1,-1 1,1-1,0 1,-1 0,1-1,-1 1,1 0,-1 0,1 0,-1-1,0 1,1 0,-1 0,0 0,1 0,-1 0,0-1,0 1,0 0,0 0,0 0,0 0,0 0,0 0,-1 0,3 36,-2-25,1-1,0 1,0 0,1-1,0 1,1-1,1 0,0 0,2 3,-1-3,2-1,-1 0,1 0,1-1,0 0,0 0,1-1,0 0,0 0,1-1,0-1,0 0,8 4,-2-2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899 264,'-5'0,"-189"25,-123 33,149-5,167-53,0 0,0 0,0 0,0-1,0 1,0 0,0 0,1 0,-1 0,0 1,0-1,0 0,0 0,0 0,0 1,0-1,0 1,1-1,-1 0,0 1,0 0,0-1,1 1,-1-1,0 1,1 0,-1-1,1 1,-1 0,1 0,-1 0,1-1,-1 1,1 0,0 0,-1 0,1 0,0 0,0 0,0 0,0 0,0-1,0 1,0 0,0 0,0 0,0 0,0 0,0 0,1 0,-1 0,0 0,1-1,-1 1,1 0,-1 0,1 0,-1-1,1 1,0 0,-1-1,1 1,0 0,-1-1,1 1,0-1,0 1,15 5,0-1,1-1,0 0,-1-2,1 1,0-2,1 0,-1-1,14-2,0 1,21 0,-31-1,-1 1,0 1,0 2,1-1,-1 2,16 5,-35-8,0-1,0 1,0 0,0 0,0 0,1 0,-1 0,0 0,0 1,0-1,0 0,0 0,0 1,0-1,0 1,0-1,0 1,0-1,-1 1,1 0,0-1,0 1,0 0,-1 0,1-1,0 1,-1 0,1 0,0 0,-1 0,0 0,1 0,-1 0,1 0,-1 0,0 0,0 0,0 0,0 0,1 0,-1 0,-1 0,1 1,0-1,0 0,0 0,0 0,-1 0,1 0,-1 0,1 0,-1 0,1 0,-1 0,1-1,-1 1,0 0,1 0,-1 0,0-1,-156 71,-192 87,345-156,-7 2,1 0,0 0,0 1,1 0,-1 1,1 0,0 0,1 1,-1 0,1 1,1-1,0 2,-6 6,13-13,-1-1,1 1,-1 0,1-1,0 1,0 0,0-1,0 1,0 0,0-1,0 1,0 0,1-1,-1 1,1-1,-1 1,1-1,0 1,-1-1,1 1,0-1,0 1,0-1,0 0,0 1,0-1,1 0,-1 0,0 0,1 0,-1 0,0 0,1-1,-1 1,1 0,0-1,-1 1,63 18,-33-17,-1-2,1-1,0-1,0-2,-1-1,1-1,16-7,7 1,149-41,-185 46</inkml:trace>
  <inkml:trace contextRef="#ctx0" brushRef="#br0" timeOffset="352.677">1125 207,'-14'43,"-10"24,-1 5,5 1,-1-9,5-4,0-8,2-9,4-6,-2-4,2-4,3-2,-3 0,0 0,3 0,1 0,3-9,1-8</inkml:trace>
  <inkml:trace contextRef="#ctx0" brushRef="#br0" timeOffset="603.199">1069 151,'43'23,"39"9,14-6,-4-8,-13-6,-15-6,-13-9,-11-3,-13-2</inkml:trace>
  <inkml:trace contextRef="#ctx0" brushRef="#br0" timeOffset="846.739">899 686,'39'0,"31"0,14 0,-3 0,-10 0,-12 0,-12 0,-9 0,-6 0,-8 0</inkml:trace>
  <inkml:trace contextRef="#ctx0" brushRef="#br0" timeOffset="1318.082">1408 686,'3'15,"2"-1,-1 0,2 0,0 0,0-1,1 1,1-2,0 1,1-1,2 2,-9-12,0 0,0 0,0 0,1 0,-1 0,1-1,-1 1,1-1,-1 0,1 0,0 0,0 0,0 0,-1 0,1-1,0 1,0-1,0 0,0 0,0 0,0 0,0-1,0 1,0-1,-1 0,1 1,0-1,0-1,0 1,78-54,-44 26,-34 26,0 0,0 0,0 1,0 0,1-1,-1 1,1 1,-1-1,1 0,0 1,0 0,-1 0,1 0,0 0,0 0,0 1,0 0,0 0,0 0,0 0,0 1,0-1,0 1,0 0,0 1,-1-1,1 0,0 1,-1 0,1 0,-1 0,0 0,1 1,-1-1,0 1,0 0,-1 0,1 0,-1 0,1 0,-1 0,0 1,0-1,-1 1,1 1,1 17,-1 0,-1 0,-1 0,-1 0,-1 0,-1 0,-1 0,-1-1,-1 1,0-1,-2-1,-1 1,0-1,-2 0,6-10,0-1,-1 1,0-1,0-1,-1 1,0-1,-1 0,0 0,0-1,-1 0,0-1,0 0,0 0,-1-1,0 0,0-1,-4 1,10-5,1-1,-1 1,0-1,1 0,-1 0,0 0,1-1,-1 1,1-1,0 0,-1 0,1 0,0 0,0-1,0 1,1-1,-1 0,1 0,-1 1,1-2,0 1,0 0,0 0,0-1,1 1,0-1,-1 0,1 1,1-1,-1 0,0 1,1-1,0 0,0 0,0 0,0 1,1-1,-1 0,1 0,0 1,0-1,0 0,1 1,-1-1,1 1,0 0,0-1,8-19,0 0,2 0,1 1,0 1,2 0,0 1,1 1,1 0,14-10,-9 7,-3 3</inkml:trace>
  <inkml:trace contextRef="#ctx0" brushRef="#br0" timeOffset="1646.796">2198 461,'39'0,"26"-5,8-1,-5-1,-8 2,-10 2,-9 1,-6 0,-4 2,-3 0,-7 0</inkml:trace>
  <inkml:trace contextRef="#ctx0" brushRef="#br0" timeOffset="1900.447">2226 686,'48'0,"40"-5,15-1,-2-5,-7 0,-10-3,-15 0,-15-1,-15 1</inkml:trace>
  <inkml:trace contextRef="#ctx0" brushRef="#br0" timeOffset="2152.125">3665 207,'-39'15,"1"2,0 2,2 1,0 2,1 1,1 2,2 1,0 2,-22 25,-16 54,68-103,1 1,-1-1,1 1,0-1,0 1,0 0,1-1,-1 1,1 0,0 0,1-1,-1 1,1 0,0-1,0 1,1 0,-1-1,1 0,0 1,0-1,0 0,1 0,-1 0,1 0,1 1,8 4,0 1,1-1,0-1,0 0,1-1,0-1,1 0,-1 0,1-2,0 0,0-1,0 0,1-1,-1-1,1 0,-1-1,1-1,-1 0,10-3,8-1,0-1,-1-2,0-1,-1-2,1-1,-2-1,0-2,-1 0,0-3,-2 0,0-2,-1 0,-1-2,0-1,-2-1,-1-1,-1-1,-2-1,10-17,-19 25,-1 0,-1 0,0-1,-2 0,0-1,-2 0,0 1,0-10,-3 22,0 1,-1 0,0-1,0 1,-1 0,1-1,-2 1,1 0,-1 0,0 0,0 0,-1 0,0 0,0 1,-1-1,0 1,0 0,0 0,-1 1,0-1,0 1,0 0,-1 0,0 0,-4-2,-5 0,0 1,-1 1,0 0,0 1,0 0,-1 1,1 1,-16 1,-16-2</inkml:trace>
  <inkml:trace contextRef="#ctx0" brushRef="#br0" timeOffset="2401.882">3017 432,'175'-33,"1"8,1 8,143 5,211 42,-478-29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5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550 396,'-22'-5,"-1"1,1 1,-1 1,1 0,-1 2,0 1,1 1,-1 0,1 2,0 1,0 1,0 0,1 2,-3 1,-5 0,-102 46,130-55,1 0,-1 0,1 1,0-1,-1 0,1 0,-1 0,1 1,0-1,-1 0,1 1,0-1,-1 0,1 1,0-1,0 0,-1 1,1-1,0 0,0 1,0-1,0 1,-1-1,1 1,0-1,0 0,0 1,0-1,0 1,0-1,0 1,0-1,0 0,0 1,0-1,0 1,1-1,-1 1,0-1,0 0,0 1,1-1,-1 1,0-1,0 0,1 1,-1-1,0 0,1 1,-1-1,0 0,1 0,-1 1,0-1,1 0,-1 0,1 0,-1 0,0 1,1-1,-1 0,1 0,-1 0,1 0,-1 0,1 0,-1 0,1 0,34 4,-34-4,259-1,-258 1,0-1,0 1,1 0,-1-1,0 1,0 0,1 0,-1 0,0 1,0-1,1 0,-1 1,0 0,0-1,0 1,0 0,0 0,0 0,0 0,0 1,0-1,0 1,-1-1,1 1,0-1,-1 1,1 0,-1 0,0-1,0 1,0 0,0 0,0 1,0-1,0 0,-1 0,1 0,-1 0,1 1,-1-1,0 0,0 1,0-1,0 0,-1 2,-6 9,-2-1,0 0,0 0,-1 0,-1-1,1-1,-2 0,0 0,0-1,0-1,-4 2,5-2,-247 165,257-172,-1-1,1 1,0 0,-1 0,1 0,0-1,0 1,0 1,0-1,0 0,0 0,0 0,0 0,0 1,0-1,1 0,-1 1,0-1,1 1,-1-1,1 1,0-1,-1 1,1-1,0 1,0-1,0 1,0-1,0 1,1-1,-1 1,0-1,1 1,-1-1,1 1,-1-1,1 0,0 1,-1-1,1 0,0 1,0-1,0 0,0 0,0 0,0 0,0 0,1 0,-1 0,0 0,1 0,-1-1,0 1,1-1,0 1,13 4,1-1,-1-1,1 0,0-1,-1-1,1 0,0-1,0-1,0-1,0 0,-1-1,1 0,12-6,-14 6,-1 0,-1-1,1 0,-1-1,1-1,-2 0,1 0,8-7,-1-4</inkml:trace>
  <inkml:trace contextRef="#ctx0" brushRef="#br0" timeOffset="247.602">268 1,'0'43,"-5"58,-6 25,-6 2,-1-12,4-11,-1-14,1-17,5-12,2-12,3-4,2-6,2-5,0-3,6-7,1-8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3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0 230,'39'-5,"36"-1,10 0,-4 1,-11 1,-13 2,-11 1,-14 5,-7 3,-3-1,-6-1</inkml:trace>
  <inkml:trace contextRef="#ctx0" brushRef="#br0" timeOffset="249.103">141 371,'29'19,"28"2,10-3,3-10,-1-5,-7-9,-5-2,-7-6,-7 0,-12 2</inkml:trace>
  <inkml:trace contextRef="#ctx0" brushRef="#br0" timeOffset="520.984">1327 60,'-69'44,"2"3,3 3,1 2,-16 22,68-65,1 0,0 0,1 1,0 1,1-1,0 1,1 1,0 0,1 0,0 0,0 0,2 1,-1 0,2 0,-1 5,4-14,1-1,-1 0,1 1,0-1,0 1,0-1,0 0,1 0,-1 0,1 0,0 0,0 0,0 0,0 0,1-1,-1 1,1-1,-1 1,1-1,0 0,0 0,0-1,0 1,0 0,0-1,0 0,4 1,95 13,-66-19,0-1,0-2,-1-2,0-1,0-1,-1-2,0-2,-1-1,0-2,-11 9,-1-1,0-1,0-1,-1 0,-1-2,0 0,-1-1,-1-1,0-1,-1 0,-1-2,0 1,-2-2,0 0,-1 0,7-19,-17 34,-1 0,0-1,0 1,0-1,0 1,-1-1,0 1,0-1,-1 1,0 0,1-1,-2 1,1-1,-1 1,0 0,0 0,0 0,-1 0,1 0,-1 1,0-1,-1 1,1 0,-1 0,0 0,0 0,0 1,0-1,-3 0,-6-4,0 0,-1 1,0 0,-1 2,1-1,-1 2,0 0,0 1,-16-2,-12 1,-1 2,0 1,0 3,0 1,1 3,-1 1,-3 3,-4 3</inkml:trace>
  <inkml:trace contextRef="#ctx0" brushRef="#br0" timeOffset="1135.772">818 230,'44'9,"56"4,27-1,1-2,-12-3,-16-3,-20-1,-19-2,-10-1,-9 4,-7 2,-9-1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1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31,'-7'-4,"0"0,0 0,-1 0,0 1,1 1,-1-1,0 1,0 1,-1-1,1 1,0 1,0 0,0 0,-6 1,-1-2,-187 3,146 20,55-21,0 0,0 0,0-1,1 1,-1 0,0 0,0 1,1-1,-1 0,1 0,-1 0,1 0,-1 1,1-1,0 0,0 0,-1 0,1 1,0-1,0 0,0 1,1-1,-1 0,0 0,0 1,1-1,-1 0,0 0,1 0,-1 0,1 1,0-1,-1 0,1 0,0 0,0 0,0 0,-1 0,1-1,0 1,0 0,0 0,1-1,-1 1,0 0,11 7,0 0,0-1,1 0,0-1,1-1,-1 0,1 0,0-1,0-1,10 1,37 10,-4 19,-56-32,0 0,0 0,0 0,0 0,-1 0,1 1,-1-1,1 0,-1 1,1-1,-1 0,0 1,1-1,-1 1,0-1,0 0,0 1,0-1,0 1,-1-1,1 0,0 1,-1-1,1 0,-1 1,1-1,-1 0,1 0,-1 1,0-1,0 0,0 0,0 0,0 0,0 0,0 0,0 0,0 0,0-1,0 1,0 0,-1 0,1-1,-1 1,-17 9,0 0,0-1,-1-1,0-1,-1-1,-16 2,5 1,-67 16,-138 47,234-71,0-1,1 1,-1 0,0 0,0 0,0 1,1-1,-1 1,0-1,1 1,0 0,-1 0,1 0,0 0,0 0,0 1,0-1,0 1,1-1,-1 1,1 0,0-1,-1 1,1 0,1 0,-1 0,0 0,1 0,-1 0,1 0,0 0,0 0,0 0,0 0,1 0,-1 0,1 0,0 0,0 0,0 0,0-1,0 1,1 0,-1-1,1 1,0-1,1 3,6 0,-1-1,1 1,0-2,0 1,0-1,1-1,-1 0,1 0,-1-1,1 0,-1 0,1-1,0-1,-1 1,1-2,0 1,16-1,201-1,-202-1,-7-2</inkml:trace>
  <inkml:trace contextRef="#ctx0" brushRef="#br0" timeOffset="268.229">994 59,'-10'33,"-7"26,-2 8,4 1,3-5,4-9,-1-8,0-8,2-6,3-2,1-3,2-1,0-9,6-8,2-5</inkml:trace>
  <inkml:trace contextRef="#ctx0" brushRef="#br0" timeOffset="517.443">994 2,'5'15,"16"4,9-1,9-3,3-4,3-5,0-2,-4-3,-3-1,-4-5,-3-3,-11 6,-10 3</inkml:trace>
  <inkml:trace contextRef="#ctx0" brushRef="#br0" timeOffset="712.539">797 426,'43'9,"29"4,6-1,-4-2,-11-3,-11-3,-9-1,-8-7,-9-2</inkml:trace>
  <inkml:trace contextRef="#ctx0" brushRef="#br0" timeOffset="930.225">1587 454,'-34'44,"-15"13,0 2,8-3,7-12,9-14</inkml:trace>
  <inkml:trace contextRef="#ctx0" brushRef="#br0" timeOffset="1181.782">1390 313,'9'33,"9"26,5 8,4-8,2-9,1-13,0-13,0-10,-1-8,-4-5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0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1 282,'279'-25,"149"23,-404 2</inkml:trace>
  <inkml:trace contextRef="#ctx0" brushRef="#br0" timeOffset="310.047">1 508,'57'0,"25"0,2-4,-8-3,-12 1,-12 2,-10 0,-8 2,-4 1,-3 1,-1-5,-1-2,1 1,1 2,-4 0</inkml:trace>
  <inkml:trace contextRef="#ctx0" brushRef="#br0" timeOffset="911.185">340 1,'-2'0,"0"0,1 1,-1-1,0 0,1 1,-1 0,1-1,-1 1,1 0,-1 0,1 0,-1 0,1 0,0 0,0 0,-1 0,1 1,0-1,0 0,0 1,0-1,1 1,-1-1,0 1,1-1,-1 1,1 0,-1-1,1 1,0 0,-1-1,1 1,0 0,0-1,0 1,1 0,-1-1,0 1,1 0,-1-1,1 1,-1 0,1-1,0 1,0-1,-1 1,1-1,0 0,0 1,1-1,-1 0,0 0,0 0,2 1,10 7,1-1,1-1,-1-1,1 0,0-1,1 0,-1-1,15 1,92 34,45 58,-163-93,-1 0,0-1,0 1,-1 0,1 1,-1-1,0 0,0 1,0-1,-1 1,1 0,-1 0,0-1,-1 1,1 0,-1 0,0 0,0 0,-1-1,1 1,-1 0,0 0,0 0,-1-1,1 1,-1-1,0 1,0-1,-1 0,1 1,-1-1,0 0,0-1,0 1,-1-1,1 1,-1-1,0 0,0 0,-3 1,-217 176,24-61,168-97,20-10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5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19,'-12'168,"-80"175,82-271,14-66,3-10</inkml:trace>
  <inkml:trace contextRef="#ctx0" brushRef="#br0" timeOffset="513.923">1 19,'1'-1,"0"0,0-1,0 1,0-1,1 1,-1 0,1 0,-1 0,0 0,1 0,0 0,-1 0,1 1,0-1,-1 0,1 1,0 0,0-1,-1 1,1 0,0 0,0 0,0 0,-1 0,1 0,0 0,0 1,-1-1,1 1,0-1,0 1,-1 0,1 0,-1-1,1 2,5-1,54 6,1-2,-1-3,29-4,-4 0,-62 2</inkml:trace>
  <inkml:trace contextRef="#ctx0" brushRef="#br0" timeOffset="875.425">1 359,'9'0,"9"0,5 0,4 0,2 0,1 0,1 0,-2 0,1 0,-1 0,0 0,-5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0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43,'4'0,"8"0,5 0,5 0,4 0,1 0,2 0,1 0,-1-5,1-1,-1 0,-1 1,1 1,-1 2,-5-4,-1-1,-4 6,-6 3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1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30,'38'-5,"23"-1,5 0,-4 1,-7 1,-8 2,-13 1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8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1,'-23'9,"0"1,1 2,1 0,0 1,0 1,1 1,1 1,1 1,0 0,1 2,-2 4,13-16,0 1,1-1,0 1,1 1,0-1,0 1,1-1,0 1,0 0,1 0,0 1,0-1,1 0,1 0,0 1,0-1,0 1,1-1,1 0,0 0,0 0,1 0,0 0,0 0,1 0,0-1,0 0,1 0,1 0,-1 0,1-1,0 0,6 5,-2-5,0 1,1-1,0 0,0-1,1-1,0 0,0 0,0-1,1-1,-1 0,1-1,-1 0,1 0,0-2,0 0,0 0,0-1,-1-1,1 0,0 0,-1-2,1 1,-1-2,0 1,-1-2,1 0,-1 0,0-1,8-6,-7 4,0-1,-1 0,0-1,-1 0,0 0,-1-1,0-1,0 1,-2-1,0-1,0 1,-1-1,-1-1,0 1,-1-1,-1 1,0-1,1-12,-6 20,1 0,-1 0,0 0,0 0,-1 1,0-1,0 1,-1 0,1 0,-1 0,-1 1,1-1,-1 1,0 0,0 0,0 0,-1 1,0 0,1 0,-2 1,1-1,0 1,-1 0,1 1,-1 0,0 0,0 0,0 1,0 0,-18-3</inkml:trace>
  <inkml:trace contextRef="#ctx0" brushRef="#br0" timeOffset="285.933">0 227,'77'-11,"-35"3,1 3,-1 1,1 2,0 2,16 3,-50-1,-1 0,1 1,-1 0,0 0,0 1,0 0,0 1,-1-1,1 1,-1 1,0 0,-1 0,0 0,0 0,0 1,-1 0,1 0,-2 1,30 31,-29-33,1-1,-1-1,1 1,0-1,1 0,-1 0,1-1,-1 0,1 0,0 0,0-1,0 0,1-1,-1 0,0 0,1 0,-1-1,1 0,-1 0,0-1,1 0,-1 0,0-1,0 0,0 0,0 0,0-1,0 0,4-3,5-3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33 340,'0'-1,"0"1,-1 0,1-1,-1 1,1 0,-1-1,1 1,-1 0,1 0,-1-1,1 1,-1 0,1 0,-1 0,0 0,1 0,-1 0,1 0,-1 0,1 0,-1 0,1 0,-1 0,0 0,1 0,-1 1,1-1,-1 0,1 0,-1 1,1-1,-1 0,1 0,0 1,-1-1,1 1,-1-1,1 0,0 1,-1-1,1 1,0-1,0 1,-1-1,1 1,0-1,0 1,0-1,-1 1,1-1,0 1,0 0,0-1,0 1,0-1,0 1,0-1,0 1,0-1,1 1,-7 40,6-41,0 9,-3 18,1-1,2 1,0 0,2 0,1 0,1-1,3 7,-6-30,0 0,0 0,0 0,1 0,-1 0,1 0,0-1,-1 1,1-1,0 1,0-1,1 0,-1 0,0 0,1 0,0 0,-1-1,1 1,0-1,0 1,0-1,0 0,0 0,0 0,0-1,0 1,0-1,0 0,0 0,0 0,0 0,1 0,-1 0,0-1,0 0,0 0,0 0,1 0,8-3,1-1,-1-1,0 1,0-2,-1 0,0 0,0-1,6-6,74-106,-90 119,-1 0,0 1,1-1,-1 1,0-1,1 0,-1 1,0-1,1 1,-1-1,1 1,-1-1,1 1,0-1,-1 1,1-1,-1 1,1 0,0 0,-1-1,1 1,0 0,-1 0,1-1,0 1,-1 0,1 0,0 0,0 0,-1 0,1 0,0 0,-1 1,1-1,0 0,0 0,-1 0,1 1,-1-1,1 0,0 1,-1-1,1 0,-1 1,1-1,0 1,-1-1,1 1,-1-1,0 1,1 0,-1-1,1 1,-1 0,0-1,0 1,1 0,19 48,-15-34,-4-10,1 0,-1 0,1 0,1-1,-1 1,1 0,0-1,0 0,0 1,0-1,1-1,0 1,-1 0,1-1,1 0,-1 0,0 0,1 0,0-1,-1 1,1-1,0-1,0 1,0-1,1 0,-1 0,0 0,0-1,0 1,1-1,-1-1,0 1,1-1,-1 0,0 0,0 0,0-1,0 1,0-1,0-1,-1 1,1-1,-1 0,2 0,4-9,0 0,-1 0,0 0,-1-2,0 1,-1-1,0 0,-1 0,-1 0,0-1,-1 0,-1 0,0 0,-1-1,-1 1,0 0,-2-1,1 1,-2 0,-1-12,-2 4,-2 5</inkml:trace>
  <inkml:trace contextRef="#ctx0" brushRef="#br0" timeOffset="1416.738">1162 1,'-3'37,"-1"1,-2-1,-2 0,-1 0,-2-1,-1 0,-2-1,-2 0,-1-1,-2 1,-50 117,68-149,0 0,0 0,0 0,0 0,1 1,0-1,0 0,0 0,0 1,0-1,0 0,1 0,0 1,-1-1,1 0,1 0,-1 0,0 0,1 0,-1 0,1-1,0 1,0 0,0-1,0 1,0-1,1 0,-1 0,1 0,0 0,-1 0,1 0,0-1,0 0,0 1,0-1,0 0,0 0,1-1,-1 1,0-1,0 1,0-1,3 0,22 0,-1 0,0-2,1-1,-1-1,0-2,-1 0,1-2,-1-1,-1-1,21-11,-23 8,-5 1</inkml:trace>
  <inkml:trace contextRef="#ctx0" brushRef="#br0" timeOffset="1661.325">795 254,'38'0,"28"5,7 2,-5-1,-3 4,-9 0,-8-2,-8-2,-6-2,-9-2</inkml:trace>
  <inkml:trace contextRef="#ctx0" brushRef="#br0" timeOffset="2110.362">1839 283,'-2'1,"-21"7,0 0,1 1,0 2,0 0,1 1,1 1,0 1,1 1,0 1,2 0,0 1,0 1,2 1,-5 8,18-25,1 0,0 0,0 0,0 0,0 0,0 1,0-1,0 0,1 1,0-1,-1 0,1 1,0-1,0 1,0-1,0 0,0 1,1-1,-1 1,1-1,0 0,0 1,-1-1,1 0,1 0,-1 0,0 0,0 0,1 0,-1 0,1 0,0-1,0 1,-1 0,1-1,0 1,0-1,2 1,1 0,0 0,0 0,0 0,0-1,0 0,1 0,-1 0,0 0,1-1,-1 0,0 0,0-1,1 0,-1 1,0-2,0 1,4-2,19-10,0-2,-2-1,1-1,-2-1,-1-1,1-3,92-97,-116 118,0 0,-1 0,1 0,0 0,0 0,0 0,0 1,0-1,0 0,0 1,1-1,-1 0,0 1,0 0,0-1,1 1,-1 0,0-1,0 1,1 0,-1 0,0 0,1 0,-1 0,0 0,0 1,1-1,-1 0,0 1,0-1,0 1,1-1,-1 1,0 0,0-1,0 1,0 0,0 0,0-1,0 1,0 0,-1 0,1 0,0 0,0 1,-1-1,1 0,-1 0,1 0,-1 0,1 1,-1-1,0 0,0 0,1 1,-1-1,0 1,28 165,-19-147</inkml:trace>
  <inkml:trace contextRef="#ctx0" brushRef="#br0" timeOffset="2534.117">2235 565,'36'-29,"-2"-2,-1-2,-1 0,-2-2,10-17,-37 48,25-28,-28 32,1 0,0-1,-1 1,1 0,-1 0,1-1,0 1,-1 0,1 0,0 0,-1 0,1 0,-1 0,1 0,0 0,-1 0,1 0,0 1,-1-1,1 0,-1 0,1 0,0 1,-1-1,1 0,-1 1,1-1,-1 0,1 1,-1-1,0 1,1-1,-1 1,1-1,-1 1,0-1,1 1,-1 0,0-1,0 1,1-1,-1 1,0 0,0-1,0 1,0-1,0 1,0 0,0-1,0 1,0 0,0-1,0 1,0-1,0 1,-1 0,1-1,0 1,0-1,-1 1,1 7,0-1,0 0,1 1,0-1,1 0,-1 0,1 0,1 0,-1 0,1 0,0-1,1 1,0-1,0 0,0 0,0 0,1-1,0 1,0-1,1 0,0-1,-1 1,2-1,-1 0,0-1,1 0,-1 0,1 0,0-1,0 1,6 0,-1-3,-1 1,1-1,0-1,-1 0,1 0,-1-1,0-1,1 0,-1-1,0 0,-1 0,1-1,-1-1,0 1,0-2,-1 1,1-2,-1 1,-1-1,0 0,0-1,0 0,-1 0,-1-1,0 0,5-8,2-2,0 4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7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31,'340'0,"-181"-29,-148 28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8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0,'43'15,"25"4,4-1,-4-3,-10-5,-9-4,-9-2,-11-3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6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286 947,'-4'-2,"0"0,-1 0,1 0,-1 1,1 0,-1 0,0 0,0 1,1-1,-1 1,0 0,0 0,0 1,1 0,-1 0,0 0,1 0,-1 0,1 1,-1 0,1 0,0 0,0 1,0 0,-1 0,-9 8,0 0,1 1,1 1,-1 0,2 0,0 1,1 1,0 0,1 1,1-1,0 2,1-1,1 1,-3 12,6-13,-1-1,2 1,0 0,1 0,0 0,2 0,1 15,-1-26,-1-1,1 1,0-1,0 1,1-1,-1 0,1 1,0-1,0 0,0 0,1 0,-1-1,1 1,0 0,0-1,0 0,1 0,-1 0,1 0,0 0,0-1,0 0,0 0,0 0,0 0,0 0,1-1,-1 0,3 1,10-2,0-1,1-1,-1 0,0-1,0-1,-1 0,1-2,-1 0,0 0,0-2,-1 0,0 0,0-2,-1 0,0 0,-1-1,-1-1,5-5,29-25,-3-2,-2-2,-2-1,-1-2,-3-1,-3-2,-1-2,22-54,-41 83,-2 0,0 0,-2-1,0 0,-2-1,-1 1,-1-1,-1 0,-2 0,-1-1,0 1,-2 0,-2 0,-1-4,3 25,0-1,0 1,-1 0,0 0,0 0,-1 0,1 1,-1-1,0 1,-1 0,1 0,-1 0,0 1,0 0,-1 0,1 0,-1 0,0 1,0 0,0 0,0 1,-1 0,1 0,-1 0,1 1,-1 0,0 0,1 1,-1 0,0 0,1 0,-4 1,1 0,0 1,1 0,-1 0,0 1,1 0,-1 0,1 1,0 0,0 1,1 0,-1 0,1 0,0 1,1 0,-1 0,1 1,0 0,1 0,-1 1,-80 153,74-128,0 1,3 0,1 1,1 0,2 0,1 0,2 1,1-1,3 1,2 18,-1-37,1-1,1 1,1-1,0-1,1 1,0-1,1 0,1-1,0 0,1 0,1-1,0 0,1-1,0 0,1-1,0-1,1 0,0 0,0-1,1-1,0-1,1 0,-1-1,1-1,1 0,11 2,26-8,-35-5</inkml:trace>
  <inkml:trace contextRef="#ctx0" brushRef="#br0" timeOffset="569.9">709 1398,'62'-15,"0"-2,-1-3,-1-3,-1-2,-1-3,4-6,-40 19,0 0,-1-2,-1 0,-1-2,0 0,-2-1,0 0,-1-2,-1 0,-1 0,-1-2,-1 0,-2 0,0-1,-1 0,-2 0,0-1,2-25,-7 45,-1 1,0 0,0 0,-1 0,1-1,-1 1,0 0,-1-1,1 1,-1 0,0 0,-1-1,1 1,-1 0,0 0,0 1,0-1,-1 0,0 1,0-1,0 1,0 0,-1 0,1 0,-1 0,0 1,0 0,-1-1,1 1,-1 1,1-1,-1 1,0 0,0 0,0 0,0 1,0-1,0 1,-1 1,1-1,0 1,-1 0,1 0,0 0,0 1,-1 0,1 0,0 0,0 1,0-1,-2 2,-8 8,1 0,0 2,1 0,0 0,0 1,2 1,0 0,1 0,0 1,1 1,1-1,0 1,-4 17,3-12,1 1,2 1,0-1,1 1,1 0,1 0,2 0,0 1,1-15,0 0,1 0,0 0,1 0,0-1,0 1,1 0,0-1,1 0,0 0,0 0,1 0,0-1,1 0,0 0,0 0,1 0,0-1,0-1,6 6,-10-11,7 9,1-1,0-1,0 0,1-1,0 0,0 0,1-1,-1-1,1 0,1-1,-1-1,1 0,-1 0,1-2,0 1,6-2,-2-5</inkml:trace>
  <inkml:trace contextRef="#ctx0" brushRef="#br0" timeOffset="1031.462">964 297,'299'-62,"-260"54,0 1,1 2,0 2,33 2,-90-1,0 0,0-2,0 0,1 0,-1-2,1 0,0 0,1-2,0 0,0-1,0 0,1-1,1-1,0 0,0-1,1-1,0 1,-1-5,-2-24,16 25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50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589 283,'-17'59,"4"192,9-70,-19 106,11-214,1 64,16-119</inkml:trace>
  <inkml:trace contextRef="#ctx0" brushRef="#br0" timeOffset="700.026">448 312,'30'-13,"1"1,0 1,1 2,0 1,0 2,1 1,0 1,0 2,0 1,15 3,-43-1,1-1,-1 2,0-1,1 0,-1 1,0 0,0 0,0 1,0-1,0 1,-1 0,1 1,-1-1,0 1,0 0,0 0,0 0,-1 0,0 0,0 1,0 0,0 0,-1 0,1 0,-1 0,-1 0,1 0,-1 1,0-1,0 0,0 1,-1-1,0 1,0 0,0-1,-1 1,0 2,-5 12,-1-1,-1 0,0 0,-2 0,0-1,-1-1,-1 0,0 0,-2-1,1-1,-2 0,0-1,-1 0,0-2,-1 0,-4 2,-47 41,63-51,1-1,-1 1,0 0,1 1,0-1,0 1,1 0,-1-1,1 2,0-1,0 0,0 1,1-1,0 1,0 0,1-1,-1 1,1 0,1 0,-1 0,1 0,0 0,0 0,0 0,1 0,0 0,1 0,-1 0,1 0,0-1,0 1,1-1,0 1,0-1,0 0,0 0,1 0,17 14,0-2,1 0,0-1,1-1,1-2,1 0,0-1,19 5,57 30,-62-18,-24-13</inkml:trace>
  <inkml:trace contextRef="#ctx0" brushRef="#br0" timeOffset="1785.453">1520 848,'-8'-2,"0"1,1 0,-1 1,0 0,0 0,0 0,0 1,0 0,1 1,-1 0,0 0,1 1,0 0,-1 0,1 0,1 1,-1 0,0 1,1 0,0 0,0 0,0 0,1 1,0 0,0 0,-2 4,-1 1,0 1,1-1,0 2,1-1,0 1,1 0,1 0,0 0,0 1,2 0,-1-1,2 1,0 0,1 11,0-21,1 1,0-1,0 0,0 1,1-1,-1 0,1 0,0 0,1 0,-1 0,0 0,1-1,0 1,0-1,0 0,0 0,1 0,-1 0,1 0,0-1,-1 0,1 0,0 0,1 0,-1 0,0-1,0 0,1 0,-1 0,1 0,-1-1,0 1,1-1,-1-1,1 1,-1 0,1-1,-1 0,0 0,1 0,-1-1,3-1,15-5,-1-1,-1-2,1 0,-1-1,-1 0,-1-2,0 0,0-1,10-13,-25 25,28-28,-3-2,0 0,-2-2,-2-1,-1-1,-2-1,-2 0,-1-2,-2 0,-2-1,-1-1,5-37,-13 59,-1 0,0-1,-2 1,0-1,-2 0,0 0,-1 1,-1-1,-1 1,-1-1,-1 1,-1 0,0 1,-2-1,-2-3,7 18,0 1,-1 0,1-1,-1 1,0 1,0-1,-1 1,1-1,-1 1,0 0,1 1,-1-1,0 1,-1 0,1 0,0 1,0 0,-1 0,1 0,-1 0,1 1,-1 0,1 0,-1 0,1 1,-1 0,1 0,-1 0,1 1,0 0,0 0,0 0,0 0,0 1,0 0,1 0,-1 0,1 1,0-1,0 1,0 0,0 0,0 2,-14 15,1 1,1 0,1 2,1 0,0 0,2 1,2 1,0 0,1 1,2-1,1 2,1-1,-2 25,6-30,1 0,1 1,2-1,0 0,0-1,2 1,1-1,1 1,1-2,0 1,2-1,0 0,1-1,1-1,1 0,0 0,2-1,0-1,1 0,0-1,1-1,1-1,18 12,56 31,-79-54</inkml:trace>
  <inkml:trace contextRef="#ctx0" brushRef="#br0" timeOffset="2166.611">2310 396,'-44'70,"3"1,3 2,3 1,-12 46,40-103,2 1,0 0,1 0,0 0,2 1,0-1,2 1,0 0,0-1,2 1,0-1,4 11,-3-22,0-1,0 1,0-1,1 0,0 0,1 0,-1 0,1-1,0 0,0 0,1 0,-1-1,1 1,0-2,1 1,-1 0,1-1,-1 0,1-1,0 0,0 0,0 0,0-1,0 0,4 0,10 1,0-1,-1-1,1-1,0 0,-1-2,1-1,-1 0,8-4,-14 3,0-1,-1-1,0 0,0-1,-1 0,0-1,0 0,-1-1,-1 0,1-1,-2 0,1-1,-2 0,1 0,-2-1,0 0,0 0,-1 0,-1-1,0 0,-1-1,-1 1,0-1,0 1,-2-1,0 0,-1 0,0 1,-1-1,-1 0,0 0,-1 1,0 0,-6-12,3 15,0 2,-1-1,0 1,-1 0,0 1,0-1,-1 2,0-1,0 1,-1 0,0 1,0 1,-1-1,0 2,0-1,0 1,0 1,0 0,-1 1,1 0,-1 0,0 2,1-1,-1 1,0 1,-5 1,-17 2</inkml:trace>
  <inkml:trace contextRef="#ctx0" brushRef="#br0" timeOffset="2471.956">2000 820,'16'-4,"41"-11,1 2,1 3,53-3,-103 14,1 0,-1 1,1 0,-1 1,0-1,0 2,-1-1,1 1,-1 1,1 0,-1 0,-1 0,1 1,-1 0,0 0,0 1,4 7,69 48,-74-58,1 0,-1-1,1 0,0 0,0-1,0 0,0 0,1 0,-1-1,1 0,-1-1,0 0,1 0,-1 0,1-1,-1 0,0 0,1-1,-1 0,0-1,0 1,0-1,6-4,0-5</inkml:trace>
  <inkml:trace contextRef="#ctx0" brushRef="#br0" timeOffset="3052.691">2847 86,'38'23,"0"2,-1 1,-2 2,-1 1,-1 2,-2 1,-1 1,11 18,-29-33,0 2,-1-1,-1 1,-1 1,-1 0,0 0,-2 1,0 0,-2 0,0 0,-2 0,0 1,-1-1,-2 1,0-1,-1 0,-2 1,0-1,-1 0,-6 13,-1-1,-2-1,-1 0,-2-1,-1-1,-1 0,-2-2,-1 0,-1-1,-2-1,0-2,-2 0,0-2,-2-1,-20 12,17-13</inkml:trace>
  <inkml:trace contextRef="#ctx0" brushRef="#br0" timeOffset="3589.601">81 143,'-19'47,"-7"51,7 22,6 5,10-4,10-13,9-11,7-12,8-10,5-10,5-5,5-3,0-8,2-1,-3-5,-4-9,-9-11</inkml:trace>
  <inkml:trace contextRef="#ctx0" brushRef="#br0" timeOffset="4350.532">3694 1,'-32'31,"1"1,2 2,1 1,2 1,1 1,-8 20,17-26,2 1,1 1,1 0,2 1,2 0,1 1,1 0,2 0,2 0,1 0,1 0,2 1,2-1,1-1,2 1,9 27,-8-37,1 0,1 0,1-1,1 0,1-1,2-1,0 0,1-1,1 0,1-2,19 17,-24-26,0 0,1 0,0-2,1 0,0 0,0-1,1-1,-1-1,1 0,5 0,3-1</inkml:trace>
  <inkml:trace contextRef="#ctx0" brushRef="#br0" timeOffset="7083.839">4004 594,'-50'79,"36"-57,2 1,0 0,2 1,1 0,0 0,2 1,1 0,1 1,1-1,1 1,1 24,2-46,1 1,0-1,0 0,0 0,0 0,1 0,0 0,0 0,0 0,0-1,0 1,1-1,-1 1,1-1,0 0,0 0,0 0,1 0,-1-1,1 1,-1-1,1 0,0 0,0 0,0-1,0 1,0-1,0 0,0 0,1-1,-1 1,0-1,0 0,1 0,-1 0,0-1,0 1,1-1,-1 0,0 0,0-1,0 1,69-45,-62 32</inkml:trace>
  <inkml:trace contextRef="#ctx0" brushRef="#br0" timeOffset="7467.641">3722 368,'244'-203,"-242"201,0 1,1-1,-1 1,1-1,0 1,-1 0,1 0,0 0,-1 0,1 1,0-1,0 1,0 0,0 0,0 0,-1 0,1 0,0 0,0 1,0-1,0 1,-1 0,1 0,0 0,-1 0,1 1,-1-1,1 1,-1-1,0 1,1 0,-1 0,0 0,0 0,0 0,-1 0,1 1,0-1,-1 1,0-1,1 1,-1 0,0 2,21 36,-18-31,0 0,1 0,0-1,1 0,0 0,0 0,1-1,0 1,0-2,1 1,0-1,1 0,2 1,6-1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1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7,'-10'-2,"-1"0,1 1,0 0,-1 1,1 0,-1 1,1 0,-1 0,1 1,0 1,0-1,0 2,0-1,0 1,1 1,-1 0,1 0,1 1,-1 0,1 1,0 0,0 0,1 0,0 1,0 0,1 1,0-1,1 1,-1 0,-2 9,2 0,0 0,2 0,0 0,1 1,0 0,2-1,0 1,2 10,-1-23,1 0,0 0,0 0,1 0,0 0,0 0,0 0,0-1,1 1,0-1,1 1,-1-1,1 0,0-1,0 1,0-1,1 1,-1-1,1-1,0 1,0-1,1 1,-1-2,0 1,1 0,0-1,4 1,102 9,-87-13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88 117,'-8'7,"0"0,1 1,0 0,0 0,1 0,0 1,0 0,1 1,0-1,1 1,0 0,1 0,0 0,0 1,1-1,0 0,1 1,1 0,-1-1,2 1,-1 0,1-1,1 1,0-1,2-5,1 0,0 0,-1-1,1 0,1 0,-1 0,1-1,-1 0,1 0,0 0,0-1,0 0,1 0,-1 0,0-1,1 0,-1 0,1-1,-1 0,1 0,-1 0,1-1,-1 0,1 0,-1 0,6-3,1 0,0 1,0-2,-1 0,1 0,-1-2,0 1,-1-1,0-1,0 0,0-1,-1 0,-1 0,7-8,-10 12,-1-1,0 1,0-1,0 0,-1-1,0 1,0-1,-1 0,1 1,-1-2,-1 1,1 0,-2-1,1 1,-1-1,0 1,0-1,-1 1,0-1,0 0,-1 1,0-1,0 0,-1 1,0 0,0-1,-1 1,0 0,0 0,0 0,-1 1,0-1,-1 1,0 0,0 0,-4-4,1 4,0 1,-1 1,1-1,-1 1,0 0,-1 1,1 0,0 1,-1 0,1 0,-1 1,0 0,0 1,1 0,-1 1,0 0,1 0,-1 1,0 0,1 1,0 0,0 0,-7 4,-8 5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0,'-30'15,"1"1,0 1,1 1,2 2,-18 15,42-33,0-1,0 0,0 1,0-1,0 1,0-1,0 1,0 0,1 0,-1 0,1 0,0 0,-1 0,1 0,0 0,0 1,0-1,1 0,-1 1,1-1,-1 1,1-1,0 1,0-1,0 0,0 1,0-1,0 1,1-1,-1 1,1-1,0 0,-1 1,1-1,0 0,1 0,-1 1,0-1,0 0,1 0,0 0,-1-1,1 1,0 0,1 0,46 18,-44-20,0 1,0-1,-1 1,1 0,0 1,0-1,-1 1,1 0,-1 0,1 0,-1 1,0-1,0 1,0 0,0 0,-1 1,1-1,-1 1,0 0,0-1,0 1,0 1,-1-1,1 0,-1 1,0-1,-1 1,1 0,-1-1,0 1,0 0,0 0,-1 0,0 0,0 0,0 0,-1 3,-4 5,-1-1,-1 0,0 0,-1 0,0 0,0-1,-1-1,-1 0,0 0,0-1,-1 0,0 0,0-1,-1-1,0 0,-1-1,0 0,1-1,-2 0,1-1,0-1,-10 2,-2-1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5,'-29'39,"1"1,1 1,3 1,2 1,1 1,2 1,-2 15,19-56,0 0,1 0,0 1,0-1,0 1,0-1,1 0,-1 1,1-1,0 1,1-1,-1 1,1-1,0 1,0-1,0 1,0-1,1 0,0 0,0 0,0 0,0 0,1 0,-1-1,1 1,0-1,0 1,0-1,1 0,-1 0,1-1,0 1,3 1,8 1,1-1,0 0,0-1,0-1,0 0,0-1,1-1,-1 0,0-2,0 0,0 0,0-2,0 0,0 0,-1-2,0 0,0 0,0-2,-1 0,0 0,-1-1,0-1,6-6,-10 10,-1-1,0 0,0 0,0-1,-1 0,0-1,-1 1,0-1,0 0,-1-1,0 1,0-1,-1 0,-1 0,0-1,0 1,-1-1,0 1,-1-1,0 0,-1 0,0 0,-1 1,0-1,0 0,-1 1,-1-1,0 1,0 0,-1-1,0 1,-1 1,0-1,-1 1,-5-8,4 10,0 1,-1 0,1 0,-1 0,0 1,-1 0,1 1,-1 0,0 1,0-1,0 1,0 1,0 0,-1 0,-6 1,-10-1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3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1,'33'0,"17"0,3 0,-1 5,-5 1,-6 1,-5-2,-9 3,-4 0,-1 0,0-3,2-2,1-1,1-1,1-1,-4 5,-6 1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4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1045,'5'0,"16"0,9 0,5 0,0 0,0 0,-2 0,-1 0,-2 0,-1 0,0 0,-1 0,0 0,0 0,0 0,-5-5,-6-2</inkml:trace>
  <inkml:trace contextRef="#ctx0" brushRef="#br0" timeOffset="249.292">283 705,'-10'48,"-7"40,-2 10,3-8,4-8,4-14,3-14,3-11,2-8,0-10</inkml:trace>
  <inkml:trace contextRef="#ctx0" brushRef="#br0" timeOffset="707.776">763 1045,'63'-41,"-1"-2,-3-3,40-39,-99 86,0 0,0-1,0 1,0 0,0 0,0 0,0-1,0 1,0 0,1 0,-1 0,0-1,0 1,1 0,-1-1,1 1,-1 0,0 0,1-1,-1 1,1-1,0 1,-1-1,1 1,0-1,-1 1,1-1,0 1,-1-1,1 0,0 1,0-1,-1 0,1 0,0 1,0-1,0 0,-1 0,1 0,0 0,0 0,0 0,-1 0,1 0,0-1,0 1,0 0,-1 0,1-1,0 1,-1 0,1-1,0 1,0-1,-1 1,1-1,-1 1,1-1,-1 0,1 1,-1-1,1 1,-1-1,1 0,2 389,5-333,-3 1,-2-1,-2 1,-3 0,-6 30,8-85,-2 19,-1 0,0 0,-2 0,0-1,-2 0,0 0,0 0,-2-1,-1 0,0 0,-3 1,12-18,0 1,0-1,0 0,0 0,0 0,-1 0,1-1,0 1,-1 0,1 0,-1-1,1 1,0-1,-1 1,1-1,-1 0,0 0,1 1,-1-1,1 0,-1 0,1-1,-1 1,1 0,-1 0,1-1,-1 1,1-1,-1 1,1-1,-1 0,1 1,0-1,-1 0,1 0,0 0,0 0,0 0,0 0,0-1,0 1,0 0,-1-1,-38-60,39 62,-51-120,44 95</inkml:trace>
  <inkml:trace contextRef="#ctx0" brushRef="#br0" timeOffset="1036.732">650 451,'52'-26,"0"-2,-2-3,-1-1,35-33,-82 63,0 0,0 0,0 0,0-1,0 1,0 0,0 1,1-1,-1 0,1 1,-1-1,1 1,0 0,-1 0,1 0,0 0,0 1,0-1,0 1,0-1,0 1,0 0,0 0,0 0,-1 1,1-1,0 1,0 0,0-1,0 1,-1 0,1 1,0-1,-1 0,1 1,1 1,53 104,41 37,-77-126</inkml:trace>
  <inkml:trace contextRef="#ctx0" brushRef="#br0" timeOffset="1870.38">1863 592,'-222'91,"211"-86,-74 43,83-47,0 0,0 1,0-1,1 0,-1 1,1 0,-1-1,1 1,-1 0,1-1,0 1,0 0,0 0,0 0,0 0,1 0,-1 1,0-1,1 0,0 0,-1 0,1 0,0 1,0-1,0 0,1 0,-1 0,0 1,1-1,-1 0,1 0,0 0,0 0,0 0,0 0,0 0,0 0,2 1,2 3,1-1,1 1,-1-1,1-1,-1 1,1-1,1 0,-1-1,0 0,1 0,0 0,-1-1,1 0,0-1,1 0,0 1,0 0,0 0,0 1,0 0,0 1,0 0,-1 0,0 1,0 0,5 4,-9-7,-1 1,1-1,-1 1,0 0,0 0,0 0,0 1,-1-1,1 0,-1 1,0 0,0 0,0-1,-1 1,1 0,-1 1,0-1,0 0,0 0,0 0,-1 1,0-1,0 0,0 1,-1-1,1 0,-1 0,0 0,0 1,-1 0,-10 11,-2 0,0-2,-1 1,0-2,-1 0,0-1,-1 0,-1-1,1-2,-2 1,1-2,-1-1,-5 2,-28 2,34-13</inkml:trace>
  <inkml:trace contextRef="#ctx0" brushRef="#br0" timeOffset="2118.998">2145 818,'-19'34,"-11"20,-1 6,6-2,6-11</inkml:trace>
  <inkml:trace contextRef="#ctx0" brushRef="#br0" timeOffset="2287.449">2089 225,'0'0</inkml:trace>
  <inkml:trace contextRef="#ctx0" brushRef="#br0" timeOffset="2624.373">2343 1072,'54'-91,"-33"52,1 1,3 1,1 1,1 1,17-14,-5 25,-39 23,1 1,0 0,0 0,0 0,-1 0,1 0,0 1,0-1,-1 0,1 0,0 0,0 1,-1-1,1 0,0 1,-1-1,1 1,0-1,-1 1,1-1,-1 1,1-1,-1 1,1 0,-1-1,1 1,-1 0,0-1,1 1,-1 0,0-1,1 1,-1 0,0 0,0-1,0 1,0 0,0 0,0 0,0-1,0 1,0 0,0 0,0-1,0 1,-1 0,1 0,0-1,-1 1,1 0,0 0,-43 179,44-174,0-1,0 1,1-1,-1 1,1-1,0 0,1 0,0 0,-1 0,1 0,1 0,-1-1,1 1,0-1,0 0,0 0,0-1,1 1,0-1,-1 0,1 0,0 0,0-1,1 0,-1 0,1 0,-1-1,1 1,-1-2,1 1,-1 0,1-1,0 0,0 0,-1-1,1 0,-1 0,1 0,0 0,-1-1,2-1,3-1,1 0,-1-2,0 1,0-1,-1-1,0 0,0 0,0 0,-1-1,0-1,-1 0,0 0,0 0,-1 0,0-1,0 0,-2-1,1 1,-1-1,0 0,1-8,3-5</inkml:trace>
  <inkml:trace contextRef="#ctx0" brushRef="#br0" timeOffset="6834.994">3443 423,'-129'110,"104"-79,1 1,1 2,2 0,2 1,1 1,1 0,-1 11,16-40,0-1,1 1,-1 0,1-1,1 1,-1 0,1-1,0 1,1 0,0 0,0-1,0 1,1-1,0 1,0-1,1 0,-1 1,2-1,-1-1,0 1,1 0,0-1,1 0,-1 0,1 0,0 0,0-1,0 0,1 0,-1 0,1-1,0 1,0-1,0-1,5 2,8 2,0 0,1-2,0 0,0-1,0-1,0-1,0-1,0 0,0-2,0 0,0-1,0-2,8-2,16-6,-2-3,1-1,-2-2,0-2,15-11,-41 24,-1-1,0 0,0-1,-1-1,0 0,0-1,-2 0,1-1,-2 0,1 0,-2-2,0 1,-1-1,0 0,-1-1,-1 1,2-9,-7 16,0 1,-1-1,0 0,-1 0,1 1,-1-1,-1 0,1 1,-1-1,-1 1,1 0,-1 0,-1 0,1 0,-1 0,0 0,-1 1,0 0,0 0,0 0,0 1,-1 0,-4-3,-4-4,0 2,-1 0,0 0,-1 2,1 0,-2 0,1 2,-1 0,-15-3,9 5,1 2,-1 1,1 1,-1 0,1 2,-1 1,1 0,0 2,0 0,1 2,-1 0,1 1,1 2,0 0,0 1,-14 11,-3 3</inkml:trace>
  <inkml:trace contextRef="#ctx0" brushRef="#br0" timeOffset="7323.257">3105 818,'14'-12,"1"0,0 0,1 1,0 1,0 1,1 0,0 1,1 1,-1 1,2 0,-1 1,7 0,-9 2,1 1,-1 1,0 1,1 0,-1 0,1 2,-1 0,0 1,0 1,0 0,-1 1,1 1,-1 0,7 5,49 62,-62-66,1-1,-1 0,1 0,0-1,0-1,1 0,0 0,-1-1,1 0,0-1,1 0,-1 0,0-2,0 1,1-1,-1-1,0 0,0-1,0 0,0 0,0-2,0 1,0-1,-1-1,0 1,0-2,0 0,-1 0,8-7,1-1,-5 0</inkml:trace>
  <inkml:trace contextRef="#ctx0" brushRef="#br0" timeOffset="7719.217">4008 0,'189'335,"-172"-309,-1 0,-1 1,-1 1,-2 0,-1 1,-1 0,-1 0,-2 1,-1 0,-1 1,-1 9,-4-23,0 0,-2 0,0 0,0 0,-2 0,0-1,0 1,-2-1,0 0,-1 0,-1-1,0 0,-1-1,0 1,-2-2,1 1,-4 1,-15 13,-1-1,-2-2,-1-1,0-1,-2-2,0-1,-2-2,0-2,-13 3,-9-1,35-14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0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1 282,'279'-25,"149"23,-404 2</inkml:trace>
  <inkml:trace contextRef="#ctx0" brushRef="#br0" timeOffset="310.047">1 508,'57'0,"25"0,2-4,-8-3,-12 1,-12 2,-10 0,-8 2,-4 1,-3 1,-1-5,-1-2,1 1,1 2,-4 0</inkml:trace>
  <inkml:trace contextRef="#ctx0" brushRef="#br0" timeOffset="911.185">340 1,'-2'0,"0"0,1 1,-1-1,0 0,1 1,-1 0,1-1,-1 1,1 0,-1 0,1 0,-1 0,1 0,0 0,0 0,-1 0,1 1,0-1,0 0,0 1,0-1,1 1,-1-1,0 1,1-1,-1 1,1 0,-1-1,1 1,0 0,-1-1,1 1,0 0,0-1,0 1,1 0,-1-1,0 1,1 0,-1-1,1 1,-1 0,1-1,0 1,0-1,-1 1,1-1,0 0,0 1,1-1,-1 0,0 0,0 0,2 1,10 7,1-1,1-1,-1-1,1 0,0-1,1 0,-1-1,15 1,92 34,45 58,-163-93,-1 0,0-1,0 1,-1 0,1 1,-1-1,0 0,0 1,0-1,-1 1,1 0,-1 0,0-1,-1 1,1 0,-1 0,0 0,0 0,-1-1,1 1,-1 0,0 0,0 0,-1-1,1 1,-1-1,0 1,0-1,-1 0,1 1,-1-1,0 0,0-1,0 1,-1-1,1 1,-1-1,0 0,0 0,-3 1,-217 176,24-61,168-97,20-10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5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19,'-12'168,"-80"175,82-271,14-66,3-10</inkml:trace>
  <inkml:trace contextRef="#ctx0" brushRef="#br0" timeOffset="513.923">1 19,'1'-1,"0"0,0-1,0 1,0-1,1 1,-1 0,1 0,-1 0,0 0,1 0,0 0,-1 0,1 1,0-1,-1 0,1 1,0 0,0-1,-1 1,1 0,0 0,0 0,0 0,-1 0,1 0,0 0,0 1,-1-1,1 1,0-1,0 1,-1 0,1 0,-1-1,1 2,5-1,54 6,1-2,-1-3,29-4,-4 0,-62 2</inkml:trace>
  <inkml:trace contextRef="#ctx0" brushRef="#br0" timeOffset="875.425">1 359,'9'0,"9"0,5 0,4 0,2 0,1 0,1 0,-2 0,1 0,-1 0,0 0,-5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0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43,'4'0,"8"0,5 0,5 0,4 0,1 0,2 0,1 0,-1-5,1-1,-1 0,-1 1,1 1,-1 2,-5-4,-1-1,-4 6,-6 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1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30,'38'-5,"23"-1,5 0,-4 1,-7 1,-8 2,-13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8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1,'-23'9,"0"1,1 2,1 0,0 1,0 1,1 1,1 1,1 1,0 0,1 2,-2 4,13-16,0 1,1-1,0 1,1 1,0-1,0 1,1-1,0 1,0 0,1 0,0 1,0-1,1 0,1 0,0 1,0-1,0 1,1-1,1 0,0 0,0 0,1 0,0 0,0 0,1 0,0-1,0 0,1 0,1 0,-1 0,1-1,0 0,6 5,-2-5,0 1,1-1,0 0,0-1,1-1,0 0,0 0,0-1,1-1,-1 0,1-1,-1 0,1 0,0-2,0 0,0 0,0-1,-1-1,1 0,0 0,-1-2,1 1,-1-2,0 1,-1-2,1 0,-1 0,0-1,8-6,-7 4,0-1,-1 0,0-1,-1 0,0 0,-1-1,0-1,0 1,-2-1,0-1,0 1,-1-1,-1-1,0 1,-1-1,-1 1,0-1,1-12,-6 20,1 0,-1 0,0 0,0 0,-1 1,0-1,0 1,-1 0,1 0,-1 0,-1 1,1-1,-1 1,0 0,0 0,0 0,-1 1,0 0,1 0,-2 1,1-1,0 1,-1 0,1 1,-1 0,0 0,0 0,0 1,0 0,-18-3</inkml:trace>
  <inkml:trace contextRef="#ctx0" brushRef="#br0" timeOffset="285.933">0 227,'77'-11,"-35"3,1 3,-1 1,1 2,0 2,16 3,-50-1,-1 0,1 1,-1 0,0 0,0 1,0 0,0 1,-1-1,1 1,-1 1,0 0,-1 0,0 0,0 0,0 1,-1 0,1 0,-2 1,30 31,-29-33,1-1,-1-1,1 1,0-1,1 0,-1 0,1-1,-1 0,1 0,0 0,0-1,0 0,1-1,-1 0,0 0,1 0,-1-1,1 0,-1 0,0-1,1 0,-1 0,0-1,0 0,0 0,0 0,0-1,0 0,4-3,5-3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33 340,'0'-1,"0"1,-1 0,1-1,-1 1,1 0,-1-1,1 1,-1 0,1 0,-1-1,1 1,-1 0,1 0,-1 0,0 0,1 0,-1 0,1 0,-1 0,1 0,-1 0,1 0,-1 0,0 0,1 0,-1 1,1-1,-1 0,1 0,-1 1,1-1,-1 0,1 0,0 1,-1-1,1 1,-1-1,1 0,0 1,-1-1,1 1,0-1,0 1,-1-1,1 1,0-1,0 1,0-1,-1 1,1-1,0 1,0 0,0-1,0 1,0-1,0 1,0-1,0 1,0-1,1 1,-7 40,6-41,0 9,-3 18,1-1,2 1,0 0,2 0,1 0,1-1,3 7,-6-30,0 0,0 0,0 0,1 0,-1 0,1 0,0-1,-1 1,1-1,0 1,0-1,1 0,-1 0,0 0,1 0,0 0,-1-1,1 1,0-1,0 1,0-1,0 0,0 0,0 0,0-1,0 1,0-1,0 0,0 0,0 0,0 0,1 0,-1 0,0-1,0 0,0 0,0 0,1 0,8-3,1-1,-1-1,0 1,0-2,-1 0,0 0,0-1,6-6,74-106,-90 119,-1 0,0 1,1-1,-1 1,0-1,1 0,-1 1,0-1,1 1,-1-1,1 1,-1-1,1 1,0-1,-1 1,1-1,-1 1,1 0,0 0,-1-1,1 1,0 0,-1 0,1-1,0 1,-1 0,1 0,0 0,0 0,-1 0,1 0,0 0,-1 1,1-1,0 0,0 0,-1 0,1 1,-1-1,1 0,0 1,-1-1,1 0,-1 1,1-1,0 1,-1-1,1 1,-1-1,0 1,1 0,-1-1,1 1,-1 0,0-1,0 1,1 0,19 48,-15-34,-4-10,1 0,-1 0,1 0,1-1,-1 1,1 0,0-1,0 0,0 1,0-1,1-1,0 1,-1 0,1-1,1 0,-1 0,0 0,1 0,0-1,-1 1,1-1,0-1,0 1,0-1,1 0,-1 0,0 0,0-1,0 1,1-1,-1-1,0 1,1-1,-1 0,0 0,0 0,0-1,0 1,0-1,0-1,-1 1,1-1,-1 0,2 0,4-9,0 0,-1 0,0 0,-1-2,0 1,-1-1,0 0,-1 0,-1 0,0-1,-1 0,-1 0,0 0,-1-1,-1 1,0 0,-2-1,1 1,-2 0,-1-12,-2 4,-2 5</inkml:trace>
  <inkml:trace contextRef="#ctx0" brushRef="#br0" timeOffset="1416.738">1162 1,'-3'37,"-1"1,-2-1,-2 0,-1 0,-2-1,-1 0,-2-1,-2 0,-1-1,-2 1,-50 117,68-149,0 0,0 0,0 0,0 0,1 1,0-1,0 0,0 0,0 1,0-1,0 0,1 0,0 1,-1-1,1 0,1 0,-1 0,0 0,1 0,-1 0,1-1,0 1,0 0,0-1,0 1,0-1,1 0,-1 0,1 0,0 0,-1 0,1 0,0-1,0 0,0 1,0-1,0 0,0 0,1-1,-1 1,0-1,0 1,0-1,3 0,22 0,-1 0,0-2,1-1,-1-1,0-2,-1 0,1-2,-1-1,-1-1,21-11,-23 8,-5 1</inkml:trace>
  <inkml:trace contextRef="#ctx0" brushRef="#br0" timeOffset="1661.325">795 254,'38'0,"28"5,7 2,-5-1,-3 4,-9 0,-8-2,-8-2,-6-2,-9-2</inkml:trace>
  <inkml:trace contextRef="#ctx0" brushRef="#br0" timeOffset="2110.362">1839 283,'-2'1,"-21"7,0 0,1 1,0 2,0 0,1 1,1 1,0 1,1 1,0 1,2 0,0 1,0 1,2 1,-5 8,18-25,1 0,0 0,0 0,0 0,0 0,0 1,0-1,0 0,1 1,0-1,-1 0,1 1,0-1,0 1,0-1,0 0,0 1,1-1,-1 1,1-1,0 0,0 1,-1-1,1 0,1 0,-1 0,0 0,0 0,1 0,-1 0,1 0,0-1,0 1,-1 0,1-1,0 1,0-1,2 1,1 0,0 0,0 0,0 0,0-1,0 0,1 0,-1 0,0 0,1-1,-1 0,0 0,0-1,1 0,-1 1,0-2,0 1,4-2,19-10,0-2,-2-1,1-1,-2-1,-1-1,1-3,92-97,-116 118,0 0,-1 0,1 0,0 0,0 0,0 0,0 1,0-1,0 0,0 1,1-1,-1 0,0 1,0 0,0-1,1 1,-1 0,0-1,0 1,1 0,-1 0,0 0,1 0,-1 0,0 0,0 1,1-1,-1 0,0 1,0-1,0 1,1-1,-1 1,0 0,0-1,0 1,0 0,0 0,0-1,0 1,0 0,-1 0,1 0,0 0,0 1,-1-1,1 0,-1 0,1 0,-1 0,1 1,-1-1,0 0,0 0,1 1,-1-1,0 1,28 165,-19-147</inkml:trace>
  <inkml:trace contextRef="#ctx0" brushRef="#br0" timeOffset="2534.117">2235 565,'36'-29,"-2"-2,-1-2,-1 0,-2-2,10-17,-37 48,25-28,-28 32,1 0,0-1,-1 1,1 0,-1 0,1-1,0 1,-1 0,1 0,0 0,-1 0,1 0,-1 0,1 0,0 0,-1 0,1 0,0 1,-1-1,1 0,-1 0,1 0,0 1,-1-1,1 0,-1 1,1-1,-1 0,1 1,-1-1,0 1,1-1,-1 1,1-1,-1 1,0-1,1 1,-1 0,0-1,0 1,1-1,-1 1,0 0,0-1,0 1,0-1,0 1,0 0,0-1,0 1,0 0,0-1,0 1,0-1,0 1,-1 0,1-1,0 1,0-1,-1 1,1 7,0-1,0 0,1 1,0-1,1 0,-1 0,1 0,1 0,-1 0,1 0,0-1,1 1,0-1,0 0,0 0,0 0,1-1,0 1,0-1,1 0,0-1,-1 1,2-1,-1 0,0-1,1 0,-1 0,1 0,0-1,0 1,6 0,-1-3,-1 1,1-1,0-1,-1 0,1 0,-1-1,0-1,1 0,-1-1,0 0,-1 0,1-1,-1-1,0 1,0-2,-1 1,1-2,-1 1,-1-1,0 0,0-1,0 0,-1 0,-1-1,0 0,5-8,2-2,0 4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7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31,'340'0,"-181"-29,-148 28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8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0,'43'15,"25"4,4-1,-4-3,-10-5,-9-4,-9-2,-11-3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6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286 947,'-4'-2,"0"0,-1 0,1 0,-1 1,1 0,-1 0,0 0,0 1,1-1,-1 1,0 0,0 0,0 1,1 0,-1 0,0 0,1 0,-1 0,1 1,-1 0,1 0,0 0,0 1,0 0,-1 0,-9 8,0 0,1 1,1 1,-1 0,2 0,0 1,1 1,0 0,1 1,1-1,0 2,1-1,1 1,-3 12,6-13,-1-1,2 1,0 0,1 0,0 0,2 0,1 15,-1-26,-1-1,1 1,0-1,0 1,1-1,-1 0,1 1,0-1,0 0,0 0,1 0,-1-1,1 1,0 0,0-1,0 0,1 0,-1 0,1 0,0 0,0-1,0 0,0 0,0 0,0 0,0 0,1-1,-1 0,3 1,10-2,0-1,1-1,-1 0,0-1,0-1,-1 0,1-2,-1 0,0 0,0-2,-1 0,0 0,0-2,-1 0,0 0,-1-1,-1-1,5-5,29-25,-3-2,-2-2,-2-1,-1-2,-3-1,-3-2,-1-2,22-54,-41 83,-2 0,0 0,-2-1,0 0,-2-1,-1 1,-1-1,-1 0,-2 0,-1-1,0 1,-2 0,-2 0,-1-4,3 25,0-1,0 1,-1 0,0 0,0 0,-1 0,1 1,-1-1,0 1,-1 0,1 0,-1 0,0 1,0 0,-1 0,1 0,-1 0,0 1,0 0,0 0,0 1,-1 0,1 0,-1 0,1 1,-1 0,0 0,1 1,-1 0,0 0,1 0,-4 1,1 0,0 1,1 0,-1 0,0 1,1 0,-1 0,1 1,0 0,0 1,1 0,-1 0,1 0,0 1,1 0,-1 0,1 1,0 0,1 0,-1 1,-80 153,74-128,0 1,3 0,1 1,1 0,2 0,1 0,2 1,1-1,3 1,2 18,-1-37,1-1,1 1,1-1,0-1,1 1,0-1,1 0,1-1,0 0,1 0,1-1,0 0,1-1,0 0,1-1,0-1,1 0,0 0,0-1,1-1,0-1,1 0,-1-1,1-1,1 0,11 2,26-8,-35-5</inkml:trace>
  <inkml:trace contextRef="#ctx0" brushRef="#br0" timeOffset="569.9">709 1398,'62'-15,"0"-2,-1-3,-1-3,-1-2,-1-3,4-6,-40 19,0 0,-1-2,-1 0,-1-2,0 0,-2-1,0 0,-1-2,-1 0,-1 0,-1-2,-1 0,-2 0,0-1,-1 0,-2 0,0-1,2-25,-7 45,-1 1,0 0,0 0,-1 0,1-1,-1 1,0 0,-1-1,1 1,-1 0,0 0,-1-1,1 1,-1 0,0 0,0 1,0-1,-1 0,0 1,0-1,0 1,0 0,-1 0,1 0,-1 0,0 1,0 0,-1-1,1 1,-1 1,1-1,-1 1,0 0,0 0,0 0,0 1,0-1,0 1,-1 1,1-1,0 1,-1 0,1 0,0 0,0 1,-1 0,1 0,0 0,0 1,0-1,-2 2,-8 8,1 0,0 2,1 0,0 0,0 1,2 1,0 0,1 0,0 1,1 1,1-1,0 1,-4 17,3-12,1 1,2 1,0-1,1 1,1 0,1 0,2 0,0 1,1-15,0 0,1 0,0 0,1 0,0-1,0 1,1 0,0-1,1 0,0 0,0 0,1 0,0-1,1 0,0 0,0 0,1 0,0-1,0-1,6 6,-10-11,7 9,1-1,0-1,0 0,1-1,0 0,0 0,1-1,-1-1,1 0,1-1,-1-1,1 0,-1 0,1-2,0 1,6-2,-2-5</inkml:trace>
  <inkml:trace contextRef="#ctx0" brushRef="#br0" timeOffset="1031.462">964 297,'299'-62,"-260"54,0 1,1 2,0 2,33 2,-90-1,0 0,0-2,0 0,1 0,-1-2,1 0,0 0,1-2,0 0,0-1,0 0,1-1,1-1,0 0,0-1,1-1,0 1,-1-5,-2-24,16 25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50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589 283,'-17'59,"4"192,9-70,-19 106,11-214,1 64,16-119</inkml:trace>
  <inkml:trace contextRef="#ctx0" brushRef="#br0" timeOffset="700.026">448 312,'30'-13,"1"1,0 1,1 2,0 1,0 2,1 1,0 1,0 2,0 1,15 3,-43-1,1-1,-1 2,0-1,1 0,-1 1,0 0,0 0,0 1,0-1,0 1,-1 0,1 1,-1-1,0 1,0 0,0 0,0 0,-1 0,0 0,0 1,0 0,0 0,-1 0,1 0,-1 0,-1 0,1 0,-1 1,0-1,0 0,0 1,-1-1,0 1,0 0,0-1,-1 1,0 2,-5 12,-1-1,-1 0,0 0,-2 0,0-1,-1-1,-1 0,0 0,-2-1,1-1,-2 0,0-1,-1 0,0-2,-1 0,-4 2,-47 41,63-51,1-1,-1 1,0 0,1 1,0-1,0 1,1 0,-1-1,1 2,0-1,0 0,0 1,1-1,0 1,0 0,1-1,-1 1,1 0,1 0,-1 0,1 0,0 0,0 0,0 0,1 0,0 0,1 0,-1 0,1 0,0-1,0 1,1-1,0 1,0-1,0 0,0 0,1 0,17 14,0-2,1 0,0-1,1-1,1-2,1 0,0-1,19 5,57 30,-62-18,-24-13</inkml:trace>
  <inkml:trace contextRef="#ctx0" brushRef="#br0" timeOffset="1785.453">1520 848,'-8'-2,"0"1,1 0,-1 1,0 0,0 0,0 0,0 1,0 0,1 1,-1 0,0 0,1 1,0 0,-1 0,1 0,1 1,-1 0,0 1,1 0,0 0,0 0,0 0,1 1,0 0,0 0,-2 4,-1 1,0 1,1-1,0 2,1-1,0 1,1 0,1 0,0 0,0 1,2 0,-1-1,2 1,0 0,1 11,0-21,1 1,0-1,0 0,0 1,1-1,-1 0,1 0,0 0,1 0,-1 0,0 0,1-1,0 1,0-1,0 0,0 0,1 0,-1 0,1 0,0-1,-1 0,1 0,0 0,1 0,-1 0,0-1,0 0,1 0,-1 0,1 0,-1-1,0 1,1-1,-1-1,1 1,-1 0,1-1,-1 0,0 0,1 0,-1-1,3-1,15-5,-1-1,-1-2,1 0,-1-1,-1 0,-1-2,0 0,0-1,10-13,-25 25,28-28,-3-2,0 0,-2-2,-2-1,-1-1,-2-1,-2 0,-1-2,-2 0,-2-1,-1-1,5-37,-13 59,-1 0,0-1,-2 1,0-1,-2 0,0 0,-1 1,-1-1,-1 1,-1-1,-1 1,-1 0,0 1,-2-1,-2-3,7 18,0 1,-1 0,1-1,-1 1,0 1,0-1,-1 1,1-1,-1 1,0 0,1 1,-1-1,0 1,-1 0,1 0,0 1,0 0,-1 0,1 0,-1 0,1 1,-1 0,1 0,-1 0,1 1,-1 0,1 0,-1 0,1 1,0 0,0 0,0 0,0 0,0 1,0 0,1 0,-1 0,1 1,0-1,0 1,0 0,0 0,0 2,-14 15,1 1,1 0,1 2,1 0,0 0,2 1,2 1,0 0,1 1,2-1,1 2,1-1,-2 25,6-30,1 0,1 1,2-1,0 0,0-1,2 1,1-1,1 1,1-2,0 1,2-1,0 0,1-1,1-1,1 0,0 0,2-1,0-1,1 0,0-1,1-1,1-1,18 12,56 31,-79-54</inkml:trace>
  <inkml:trace contextRef="#ctx0" brushRef="#br0" timeOffset="2166.611">2310 396,'-44'70,"3"1,3 2,3 1,-12 46,40-103,2 1,0 0,1 0,0 0,2 1,0-1,2 1,0 0,0-1,2 1,0-1,4 11,-3-22,0-1,0 1,0-1,1 0,0 0,1 0,-1 0,1-1,0 0,0 0,1 0,-1-1,1 1,0-2,1 1,-1 0,1-1,-1 0,1-1,0 0,0 0,0 0,0-1,0 0,4 0,10 1,0-1,-1-1,1-1,0 0,-1-2,1-1,-1 0,8-4,-14 3,0-1,-1-1,0 0,0-1,-1 0,0-1,0 0,-1-1,-1 0,1-1,-2 0,1-1,-2 0,1 0,-2-1,0 0,0 0,-1 0,-1-1,0 0,-1-1,-1 1,0-1,0 1,-2-1,0 0,-1 0,0 1,-1-1,-1 0,0 0,-1 1,0 0,-6-12,3 15,0 2,-1-1,0 1,-1 0,0 1,0-1,-1 2,0-1,0 1,-1 0,0 1,0 1,-1-1,0 2,0-1,0 1,0 1,0 0,-1 1,1 0,-1 0,0 2,1-1,-1 1,0 1,-5 1,-17 2</inkml:trace>
  <inkml:trace contextRef="#ctx0" brushRef="#br0" timeOffset="2471.956">2000 820,'16'-4,"41"-11,1 2,1 3,53-3,-103 14,1 0,-1 1,1 0,-1 1,0-1,0 2,-1-1,1 1,-1 1,1 0,-1 0,-1 0,1 1,-1 0,0 0,0 1,4 7,69 48,-74-58,1 0,-1-1,1 0,0 0,0-1,0 0,0 0,1 0,-1-1,1 0,-1-1,0 0,1 0,-1 0,1-1,-1 0,0 0,1-1,-1 0,0-1,0 1,0-1,6-4,0-5</inkml:trace>
  <inkml:trace contextRef="#ctx0" brushRef="#br0" timeOffset="3052.691">2847 86,'38'23,"0"2,-1 1,-2 2,-1 1,-1 2,-2 1,-1 1,11 18,-29-33,0 2,-1-1,-1 1,-1 1,-1 0,0 0,-2 1,0 0,-2 0,0 0,-2 0,0 1,-1-1,-2 1,0-1,-1 0,-2 1,0-1,-1 0,-6 13,-1-1,-2-1,-1 0,-2-1,-1-1,-1 0,-2-2,-1 0,-1-1,-2-1,0-2,-2 0,0-2,-2-1,-20 12,17-13</inkml:trace>
  <inkml:trace contextRef="#ctx0" brushRef="#br0" timeOffset="3589.601">81 143,'-19'47,"-7"51,7 22,6 5,10-4,10-13,9-11,7-12,8-10,5-10,5-5,5-3,0-8,2-1,-3-5,-4-9,-9-11</inkml:trace>
  <inkml:trace contextRef="#ctx0" brushRef="#br0" timeOffset="4350.532">3694 1,'-32'31,"1"1,2 2,1 1,2 1,1 1,-8 20,17-26,2 1,1 1,1 0,2 1,2 0,1 1,1 0,2 0,2 0,1 0,1 0,2 1,2-1,1-1,2 1,9 27,-8-37,1 0,1 0,1-1,1 0,1-1,2-1,0 0,1-1,1 0,1-2,19 17,-24-26,0 0,1 0,0-2,1 0,0 0,0-1,1-1,-1-1,1 0,5 0,3-1</inkml:trace>
  <inkml:trace contextRef="#ctx0" brushRef="#br0" timeOffset="7083.839">4004 594,'-50'79,"36"-57,2 1,0 0,2 1,1 0,0 0,2 1,1 0,1 1,1-1,1 1,1 24,2-46,1 1,0-1,0 0,0 0,0 0,1 0,0 0,0 0,0 0,0-1,0 1,1-1,-1 1,1-1,0 0,0 0,0 0,1 0,-1-1,1 1,-1-1,1 0,0 0,0 0,0-1,0 1,0-1,0 0,0 0,1-1,-1 1,0-1,0 0,1 0,-1 0,0-1,0 1,1-1,-1 0,0 0,0-1,0 1,69-45,-62 32</inkml:trace>
  <inkml:trace contextRef="#ctx0" brushRef="#br0" timeOffset="7467.641">3722 368,'244'-203,"-242"201,0 1,1-1,-1 1,1-1,0 1,-1 0,1 0,0 0,-1 0,1 1,0-1,0 1,0 0,0 0,0 0,-1 0,1 0,0 0,0 1,0-1,0 1,-1 0,1 0,0 0,-1 0,1 1,-1-1,1 1,-1-1,0 1,1 0,-1 0,0 0,0 0,0 0,-1 0,1 1,0-1,-1 1,0-1,1 1,-1 0,0 2,21 36,-18-31,0 0,1 0,0-1,1 0,0 0,0 0,1-1,0 1,0-2,1 1,0-1,1 0,2 1,6-1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1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7,'-10'-2,"-1"0,1 1,0 0,-1 1,1 0,-1 1,1 0,-1 0,1 1,0 1,0-1,0 2,0-1,0 1,1 1,-1 0,1 0,1 1,-1 0,1 1,0 0,0 0,1 0,0 1,0 0,1 1,0-1,1 1,-1 0,-2 9,2 0,0 0,2 0,0 0,1 1,0 0,2-1,0 1,2 10,-1-23,1 0,0 0,0 0,1 0,0 0,0 0,0 0,0-1,1 1,0-1,1 1,-1-1,1 0,0-1,0 1,0-1,1 1,-1-1,1-1,0 1,0-1,1 1,-1-2,0 1,1 0,0-1,4 1,102 9,-87-13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88 117,'-8'7,"0"0,1 1,0 0,0 0,1 0,0 1,0 0,1 1,0-1,1 1,0 0,1 0,0 0,0 1,1-1,0 0,1 1,1 0,-1-1,2 1,-1 0,1-1,1 1,0-1,2-5,1 0,0 0,-1-1,1 0,1 0,-1 0,1-1,-1 0,1 0,0 0,0-1,0 0,1 0,-1 0,0-1,1 0,-1 0,1-1,-1 0,1 0,-1 0,1-1,-1 0,1 0,-1 0,6-3,1 0,0 1,0-2,-1 0,1 0,-1-2,0 1,-1-1,0-1,0 0,0-1,-1 0,-1 0,7-8,-10 12,-1-1,0 1,0-1,0 0,-1-1,0 1,0-1,-1 0,1 1,-1-2,-1 1,1 0,-2-1,1 1,-1-1,0 1,0-1,-1 1,0-1,0 0,-1 1,0-1,0 0,-1 1,0 0,0-1,-1 1,0 0,0 0,0 0,-1 1,0-1,-1 1,0 0,0 0,-4-4,1 4,0 1,-1 1,1-1,-1 1,0 0,-1 1,1 0,0 1,-1 0,1 0,-1 1,0 0,0 1,1 0,-1 1,0 0,1 0,-1 1,0 0,1 1,0 0,0 0,-7 4,-8 5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0,'-30'15,"1"1,0 1,1 1,2 2,-18 15,42-33,0-1,0 0,0 1,0-1,0 1,0-1,0 1,0 0,1 0,-1 0,1 0,0 0,-1 0,1 0,0 0,0 1,0-1,1 0,-1 1,1-1,-1 1,1-1,0 1,0-1,0 0,0 1,0-1,0 1,1-1,-1 1,1-1,0 0,-1 1,1-1,0 0,1 0,-1 1,0-1,0 0,1 0,0 0,-1-1,1 1,0 0,1 0,46 18,-44-20,0 1,0-1,-1 1,1 0,0 1,0-1,-1 1,1 0,-1 0,1 0,-1 1,0-1,0 1,0 0,0 0,-1 1,1-1,-1 1,0 0,0-1,0 1,0 1,-1-1,1 0,-1 1,0-1,-1 1,1 0,-1-1,0 1,0 0,0 0,-1 0,0 0,0 0,0 0,-1 3,-4 5,-1-1,-1 0,0 0,-1 0,0 0,0-1,-1-1,-1 0,0 0,0-1,-1 0,0 0,0-1,-1-1,0 0,-1-1,0 0,1-1,-2 0,1-1,0-1,-10 2,-2-1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5,'-29'39,"1"1,1 1,3 1,2 1,1 1,2 1,-2 15,19-56,0 0,1 0,0 1,0-1,0 1,0-1,1 0,-1 1,1-1,0 1,1-1,-1 1,1-1,0 1,0-1,0 1,0-1,1 0,0 0,0 0,0 0,0 0,1 0,-1-1,1 1,0-1,0 1,0-1,1 0,-1 0,1-1,0 1,3 1,8 1,1-1,0 0,0-1,0-1,0 0,0-1,1-1,-1 0,0-2,0 0,0 0,0-2,0 0,0 0,-1-2,0 0,0 0,0-2,-1 0,0 0,-1-1,0-1,6-6,-10 10,-1-1,0 0,0 0,0-1,-1 0,0-1,-1 1,0-1,0 0,-1-1,0 1,0-1,-1 0,-1 0,0-1,0 1,-1-1,0 1,-1-1,0 0,-1 0,0 0,-1 1,0-1,0 0,-1 1,-1-1,0 1,0 0,-1-1,0 1,-1 1,0-1,-1 1,-5-8,4 10,0 1,-1 0,1 0,-1 0,0 1,-1 0,1 1,-1 0,0 1,0-1,0 1,0 1,0 0,-1 0,-6 1,-10-1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3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1,'33'0,"17"0,3 0,-1 5,-5 1,-6 1,-5-2,-9 3,-4 0,-1 0,0-3,2-2,1-1,1-1,1-1,-4 5,-6 1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4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1045,'5'0,"16"0,9 0,5 0,0 0,0 0,-2 0,-1 0,-2 0,-1 0,0 0,-1 0,0 0,0 0,0 0,-5-5,-6-2</inkml:trace>
  <inkml:trace contextRef="#ctx0" brushRef="#br0" timeOffset="249.292">283 705,'-10'48,"-7"40,-2 10,3-8,4-8,4-14,3-14,3-11,2-8,0-10</inkml:trace>
  <inkml:trace contextRef="#ctx0" brushRef="#br0" timeOffset="707.776">763 1045,'63'-41,"-1"-2,-3-3,40-39,-99 86,0 0,0-1,0 1,0 0,0 0,0 0,0-1,0 1,0 0,1 0,-1 0,0-1,0 1,1 0,-1-1,1 1,-1 0,0 0,1-1,-1 1,1-1,0 1,-1-1,1 1,0-1,-1 1,1-1,0 1,-1-1,1 0,0 1,0-1,-1 0,1 0,0 1,0-1,0 0,-1 0,1 0,0 0,0 0,0 0,-1 0,1 0,0-1,0 1,0 0,-1 0,1-1,0 1,-1 0,1-1,0 1,0-1,-1 1,1-1,-1 1,1-1,-1 0,1 1,-1-1,1 1,-1-1,1 0,2 389,5-333,-3 1,-2-1,-2 1,-3 0,-6 30,8-85,-2 19,-1 0,0 0,-2 0,0-1,-2 0,0 0,0 0,-2-1,-1 0,0 0,-3 1,12-18,0 1,0-1,0 0,0 0,0 0,-1 0,1-1,0 1,-1 0,1 0,-1-1,1 1,0-1,-1 1,1-1,-1 0,0 0,1 1,-1-1,1 0,-1 0,1-1,-1 1,1 0,-1 0,1-1,-1 1,1-1,-1 1,1-1,-1 0,1 1,0-1,-1 0,1 0,0 0,0 0,0 0,0 0,0-1,0 1,0 0,-1-1,-38-60,39 62,-51-120,44 95</inkml:trace>
  <inkml:trace contextRef="#ctx0" brushRef="#br0" timeOffset="1036.732">650 451,'52'-26,"0"-2,-2-3,-1-1,35-33,-82 63,0 0,0 0,0 0,0-1,0 1,0 0,0 1,1-1,-1 0,1 1,-1-1,1 1,0 0,-1 0,1 0,0 0,0 1,0-1,0 1,0-1,0 1,0 0,0 0,0 0,-1 1,1-1,0 1,0 0,0-1,0 1,-1 0,1 1,0-1,-1 0,1 1,1 1,53 104,41 37,-77-126</inkml:trace>
  <inkml:trace contextRef="#ctx0" brushRef="#br0" timeOffset="1870.38">1863 592,'-222'91,"211"-86,-74 43,83-47,0 0,0 1,0-1,1 0,-1 1,1 0,-1-1,1 1,-1 0,1-1,0 1,0 0,0 0,0 0,0 0,1 0,-1 1,0-1,1 0,0 0,-1 0,1 0,0 1,0-1,0 0,1 0,-1 0,0 1,1-1,-1 0,1 0,0 0,0 0,0 0,0 0,0 0,0 0,2 1,2 3,1-1,1 1,-1-1,1-1,-1 1,1-1,1 0,-1-1,0 0,1 0,0 0,-1-1,1 0,0-1,1 0,0 1,0 0,0 0,0 1,0 0,0 1,0 0,-1 0,0 1,0 0,5 4,-9-7,-1 1,1-1,-1 1,0 0,0 0,0 0,0 1,-1-1,1 0,-1 1,0 0,0 0,0-1,-1 1,1 0,-1 1,0-1,0 0,0 0,0 0,-1 1,0-1,0 0,0 1,-1-1,1 0,-1 0,0 0,0 1,-1 0,-10 11,-2 0,0-2,-1 1,0-2,-1 0,0-1,-1 0,-1-1,1-2,-2 1,1-2,-1-1,-5 2,-28 2,34-13</inkml:trace>
  <inkml:trace contextRef="#ctx0" brushRef="#br0" timeOffset="2118.998">2145 818,'-19'34,"-11"20,-1 6,6-2,6-11</inkml:trace>
  <inkml:trace contextRef="#ctx0" brushRef="#br0" timeOffset="2287.449">2089 225,'0'0</inkml:trace>
  <inkml:trace contextRef="#ctx0" brushRef="#br0" timeOffset="2624.373">2343 1072,'54'-91,"-33"52,1 1,3 1,1 1,1 1,17-14,-5 25,-39 23,1 1,0 0,0 0,0 0,-1 0,1 0,0 1,0-1,-1 0,1 0,0 0,0 1,-1-1,1 0,0 1,-1-1,1 1,0-1,-1 1,1-1,-1 1,1-1,-1 1,1 0,-1-1,1 1,-1 0,0-1,1 1,-1 0,0-1,1 1,-1 0,0 0,0-1,0 1,0 0,0 0,0 0,0-1,0 1,0 0,0 0,0-1,0 1,-1 0,1 0,0-1,-1 1,1 0,0 0,-43 179,44-174,0-1,0 1,1-1,-1 1,1-1,0 0,1 0,0 0,-1 0,1 0,1 0,-1-1,1 1,0-1,0 0,0 0,0-1,1 1,0-1,-1 0,1 0,0 0,0-1,1 0,-1 0,1 0,-1-1,1 1,-1-2,1 1,-1 0,1-1,0 0,0 0,-1-1,1 0,-1 0,1 0,0 0,-1-1,2-1,3-1,1 0,-1-2,0 1,0-1,-1-1,0 0,0 0,0 0,-1-1,0-1,-1 0,0 0,0 0,-1 0,0-1,0 0,-2-1,1 1,-1-1,0 0,1-8,3-5</inkml:trace>
  <inkml:trace contextRef="#ctx0" brushRef="#br0" timeOffset="6834.994">3443 423,'-129'110,"104"-79,1 1,1 2,2 0,2 1,1 1,1 0,-1 11,16-40,0-1,1 1,-1 0,1-1,1 1,-1 0,1-1,0 1,1 0,0 0,0-1,0 1,1-1,0 1,0-1,1 0,-1 1,2-1,-1-1,0 1,1 0,0-1,1 0,-1 0,1 0,0 0,0-1,0 0,1 0,-1 0,1-1,0 1,0-1,0-1,5 2,8 2,0 0,1-2,0 0,0-1,0-1,0-1,0-1,0 0,0-2,0 0,0-1,0-2,8-2,16-6,-2-3,1-1,-2-2,0-2,15-11,-41 24,-1-1,0 0,0-1,-1-1,0 0,0-1,-2 0,1-1,-2 0,1 0,-2-2,0 1,-1-1,0 0,-1-1,-1 1,2-9,-7 16,0 1,-1-1,0 0,-1 0,1 1,-1-1,-1 0,1 1,-1-1,-1 1,1 0,-1 0,-1 0,1 0,-1 0,0 0,-1 1,0 0,0 0,0 0,0 1,-1 0,-4-3,-4-4,0 2,-1 0,0 0,-1 2,1 0,-2 0,1 2,-1 0,-15-3,9 5,1 2,-1 1,1 1,-1 0,1 2,-1 1,1 0,0 2,0 0,1 2,-1 0,1 1,1 2,0 0,0 1,-14 11,-3 3</inkml:trace>
  <inkml:trace contextRef="#ctx0" brushRef="#br0" timeOffset="7323.257">3105 818,'14'-12,"1"0,0 0,1 1,0 1,0 1,1 0,0 1,1 1,-1 1,2 0,-1 1,7 0,-9 2,1 1,-1 1,0 1,1 0,-1 0,1 2,-1 0,0 1,0 1,0 0,-1 1,1 1,-1 0,7 5,49 62,-62-66,1-1,-1 0,1 0,0-1,0-1,1 0,0 0,-1-1,1 0,0-1,1 0,-1 0,0-2,0 1,1-1,-1-1,0 0,0-1,0 0,0 0,0-2,0 1,0-1,-1-1,0 1,0-2,0 0,-1 0,8-7,1-1,-5 0</inkml:trace>
  <inkml:trace contextRef="#ctx0" brushRef="#br0" timeOffset="7719.217">4008 0,'189'335,"-172"-309,-1 0,-1 1,-1 1,-2 0,-1 1,-1 0,-1 0,-2 1,-1 0,-1 1,-1 9,-4-23,0 0,-2 0,0 0,0 0,-2 0,0-1,0 1,-2-1,0 0,-1 0,-1-1,0 0,-1-1,0 1,-2-2,1 1,-4 1,-15 13,-1-1,-2-2,-1-1,0-1,-2-2,0-1,-2-2,0-2,-13 3,-9-1,35-14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9.1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7938 900,'-4'-17,"0"0,-1 0,0 1,-2 0,0 0,0 0,-1 1,-1 0,-1 1,0 0,-1 0,-1 1,1 1,-2 0,0 1,0 0,-1 0,-1 2,-5-3,-343-101,157 45,-176-32,118 52,-2 12,-182 1,-300-14,-580-16,349 84,497 10,-314 65,756-87,-153 22,0 8,3 9,-159 61,333-100,-17 2,0 2,1 1,0 2,2 1,-1 1,2 1,0 2,1 1,1 2,1 0,1 2,2 0,0 2,-19 28,33-36,1 0,0 0,2 1,0 0,1 1,1-1,1 1,1 0,0-1,2 1,0 0,1 0,3 13,-1-23,1 1,0-1,0 0,1 0,0 0,1-1,0 0,0 0,1 0,0-1,1 0,0 0,0-1,1 0,-1 0,1-1,3 1,9 10,24 11,0-1,2-3,1-2,0-2,2-2,0-2,1-2,0-3,1-1,0-4,4-1,131 12,0-9,67-10,-119 1,998-12,308-42,-386-49,-883 80,317-46,401-113,-738 140,-2-6,-2-7,97-54,-198 85,-1-1,-1-3,-1-1,23-23,-51 39,0 0,-1-2,0 0,-2 0,0-1,0-1,-2 0,0-1,-1 0,-1 0,-1-1,4-15,-10 21,0 1,-1-1,0 0,-1 0,-1 0,0 1,-1-1,0 0,-1 1,-1-1,0 1,0 0,-2 0,0 1,0-1,-1 1,0 1,-1-1,-1 1,1 1,-2-1,0 2,0-1,-8-5,-30-23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31.2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0 350,'220'-7,"-150"9,791 3,-148-56,-451 27,1005-67,316-26,-1033 70,-131 37,-273 0,-130 13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37.0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1 555,'388'-39,"78"-10,958-99,-31 70,93-38,-937 78,81 24,-498 15,361-11,-359-2,0-5,14-9,-111 18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0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109 118,'0'0,"0"-1,0 0,-1 0,1 0,0 0,-1 0,1 0,0 1,-1-1,1 0,-1 0,0 1,1-1,-1 0,0 1,1-1,-1 0,0 1,0-1,1 1,-1-1,0 1,0 0,0-1,0 1,0 0,1-1,-1 1,0 0,0 0,0 0,0 0,0 0,0 0,0 0,0 0,0 1,0-1,0 0,1 0,-1 1,0-1,0 1,0-1,0 0,1 1,-1 0,0-1,0 1,1-1,-1 1,1 0,-1 0,0-1,1 1,-1 0,1 0,0 0,-1-1,1 1,-27 55,19-36,1-1,1 1,0 0,2 1,0-1,1 1,1 0,1 0,1 0,1 0,1-1,0 1,2 0,0-1,5 12,-8-29,1 0,0 0,-1 1,1-1,0 0,0 0,1 0,-1-1,0 1,1-1,0 1,0-1,0 0,0 0,0 0,0 0,0 0,0-1,1 0,-1 1,1-1,-1-1,1 1,-1 0,1-1,0 0,-1 0,1 0,0 0,-1 0,1-1,-1 0,1 1,-1-1,1-1,3 0,6-5,1 1,-1-2,-1 0,1 0,-1-1,-1-1,1 0,3-6,218-217,-211 226,-16 37,-4-14,-1-9,40 132,-39-135,0 0,0 0,0 0,1-1,-1 1,1-1,0 1,0-1,1 0,-1 0,1-1,-1 1,1-1,0 1,0-1,0 0,0-1,0 1,0-1,1 0,-1 0,0 0,1 0,-1-1,1 0,-1 0,1 0,-1 0,0-1,4 0,8-4,-1-1,1 0,-1-1,-1-1,0 0,0-1,0-1,-1 0,-1-1,0 0,0-1,-1 0,-1-1,0 0,0 0,-1-1,-1-1,-1 1,1-4,21-68,-22 69</inkml:trace>
  <inkml:trace contextRef="#ctx0" brushRef="#br0" timeOffset="676.992">1125 400,'24'0,"1"-1,-1-1,0-1,0-1,0-1,0-2,-1 0,0-1,0-2,-1 0,0-1,6-6,-23 14,-1 1,1-2,-1 1,0 0,0-1,-1 0,1 0,-1 0,1 0,-1-1,-1 1,1-1,-1 1,1-1,-1 0,-1 0,1 0,-1-1,0 1,0 0,0 0,-1-1,0 1,0 0,0-1,-1 1,1 0,-1 0,0-1,-1 1,0 0,1 0,-2 0,1 0,0 1,-1-1,0 1,0-1,0 1,-1 0,0 0,1 1,-1-1,-1 1,1-1,-2 0,1 2,-1-1,1 1,-1 1,1-1,-1 1,0 0,0 0,0 0,0 1,1 0,-1 0,0 1,0-1,0 1,0 0,1 1,-1 0,1 0,-1 0,1 0,-1 1,1 0,0 0,0 0,1 1,-1 0,-1 1,-4 4,1-1,0 2,0-1,1 1,1 1,-1-1,2 1,-1 0,1 1,1 0,0-1,0 5,2-8,1 0,0 0,0 0,1 0,0 1,0-1,1 0,0 1,1-1,0 0,0 0,0 1,1-1,1 0,-1-1,1 1,0 0,1-1,0 1,0-1,1 0,0 0,0-1,0 0,1 0,0 0,0 0,1-1,4 3,-2-2,1 0,0 0,0-1,1 0,-1-1,1 0,0-1,0 0,1-1,-1 0,0-1,1 0,-1-1,1 0,-1-1,0 0,1-1,-1 0,0-1,0 0,0 0,0-2,-1 1,0-1,5-3,22-14,-1-2,-1-2,-1 0,-2-3,0 0,-2-2,-2-2,0 0,15-28,28-73,-71 132,0 0,0-1,-1 1,1 0,0 0,-1-1,1 1,-1 0,0 0,1 0,-1 0,0 0,0-1,-1 2,1-1,0 0,-1 0,1 0,-1 1,1-1,-1 1,0-1,0 1,0-1,0 1,0 0,0 0,0 0,0 0,0 1,0-1,-1 1,1-1,0 1,0 0,-1-1,1 1,0 0,-1 1,1-1,0 0,0 1,-1-1,1 1,0 0,0-1,0 1,0 0,0 0,0 1,0-1,0 0,0 1,1-1,-2 2,-6 0,0 1,1 0,0 0,0 1,0 0,0 0,1 0,0 1,0 1,0-1,1 1,0 0,1 0,-1 1,1 0,1-1,-1 2,1-1,1 1,0-1,0 1,-1 7,4-14,0 1,1-1,-1 1,1-1,-1 1,1-1,0 1,0-1,0 0,1 1,-1-1,0 0,1 0,0 0,-1 0,1 0,0 0,0-1,0 1,0-1,0 1,0-1,1 0,-1 1,0-1,1 0,-1-1,1 1,-1 0,1-1,-1 1,1-1,-1 0,3 0,90-11,-92 11,2-1,93-11,-95 13,0-1,0 0,0 0,0 1,0 0,0 0,0 0,-1 0,1 0,0 0,0 1,-1-1,1 1,-1 0,0 0,1 0,-1 0,0 0,0 0,0 0,0 1,-1-1,1 1,0 0,-1-1,0 1,0 0,0 0,0 0,0 0,2 193,-3-194,0 0,0 0,0 1,0-1,1 0,-1 0,1 0,-1 0,1 0,0 0,0 0,0 0,0 0,0 0,0 0,1 0,-1-1,1 1,-1 0,1-1,0 0,-1 1,1-1,0 0,0 0,0 0,0 0,0 0,0 0,0 0,0-1,0 1,0-1,1 0,-1 0,0 1,2-2,17-1</inkml:trace>
  <inkml:trace contextRef="#ctx0" brushRef="#br0" timeOffset="1030.068">2310 372,'20'-8,"1"-2,-2 0,0-1,0-2,-1 1,0-2,-1 0,-1-2,0 1,-1-2,-1 0,10-16,-3-45,-21 76,0 0,0 1,0-1,-1 0,1 1,0-1,-1 0,1 1,-1-1,1 0,-1 1,0-1,0 1,0-1,0 1,0-1,0 1,0 0,0 0,-1-1,1 1,0 0,-1 0,1 0,-1 0,1 1,-1-1,1 0,-1 1,0-1,1 1,-1-1,0 1,1 0,-1 0,0 0,0 0,1 0,-1 0,0 0,0 0,1 1,-1-1,0 1,-10 3,0 0,0 1,0 1,1 0,0 0,1 1,-1 1,1 0,1 0,-1 1,2 0,-1 0,1 1,0 0,1 1,0 0,1 0,0 0,1 1,1-1,-1 1,2 1,-1-1,2 0,0 1,0 1,1-6,1 0,0-1,0 1,0 0,1-1,0 1,1-1,0 1,0-1,1 0,-1 0,1 0,1 0,0 0,0 0,0-1,0 0,1 0,0 0,1-1,-1 1,1-1,0-1,0 1,1-1,-1 0,1 0,0-1,0 0,0 0,0-1,1 0,4 1,159 1,-147-5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29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57 311,'226'-1,"-27"-27,-144 27,-30 1</inkml:trace>
  <inkml:trace contextRef="#ctx0" brushRef="#br0" timeOffset="348.234">0 537,'19'0,"17"0,6 0,1 0,-7 5,-5 1,-2 0,-2-1,-1-2,1-1,0 0,0-2,0 0,-4 0</inkml:trace>
  <inkml:trace contextRef="#ctx0" brushRef="#br0" timeOffset="897.712">311 1,'-2'2,"0"0,0 1,1-1,-1 1,1 0,0-1,0 1,0 0,0 0,0 0,1 0,-1 0,1-1,0 1,0 0,0 0,0 0,0 0,1 0,-1 0,1 0,0 0,0 0,0 0,0-1,0 1,1 0,-1-1,1 1,0-1,0 0,-1 1,2-1,-1 0,0 0,0 0,1-1,-1 1,1 0,-1-1,1 0,0 1,-1-1,1 0,0-1,0 1,0 0,0-1,0 0,2 1,49 6,-42-6,0 1,1 0,-1 0,0 1,0 1,0 0,0 0,-1 1,2 2,-2 0,-1 0,0 0,0 1,-1 0,0 1,0 0,-1 1,0-1,-1 2,0-1,-1 1,0 0,-1 0,0 1,0-1,-1 1,-1 0,0 0,-1 1,0 0,-3-6,-1-1,0 1,0 0,0-1,-1 0,0 0,0 0,-1 0,0 0,0 0,0-1,-1 0,1 0,-1 0,0-1,-1 1,1-1,-1 0,0-1,0 0,0 1,-1-1,-21 16,-317 245,316-228,20-19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26,'5'0,"6"0,6 0,6 0,2 0,3 0,1 0,1 0,-1 0,0 0,0 0,-5-5,-2-1,0 0,2 1,-4 1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0,'38'5,"22"1,7 0,-9-1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35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86,'1'61,"-13"161,3-152,2 0,4 1,4 44,-1-112,0 9</inkml:trace>
  <inkml:trace contextRef="#ctx0" brushRef="#br0" timeOffset="339.168">31 1,'15'5,"9"1,5 0,3-1,1-1,-1-2,-1-1,-5 5,-3 0,-1 0,2-2,1-1,-4-1</inkml:trace>
  <inkml:trace contextRef="#ctx0" brushRef="#br0" timeOffset="612.023">3 340,'33'5,"22"1,5 0,-2-1,-12-2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1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282 170,'-1'312,"-27"-115,28-173</inkml:trace>
  <inkml:trace contextRef="#ctx0" brushRef="#br0" timeOffset="320.967">0 114,'38'4,"32"-2,14-3,-3 0,-5-5,-11-1,-12 0,-10-4,-8 1,-4 1,-8 3</inkml:trace>
  <inkml:trace contextRef="#ctx0" brushRef="#br0" timeOffset="985.921">846 340,'-11'-4,"1"0,-1 2,0-1,0 1,0 1,0 0,0 0,0 1,0 0,0 1,0 1,0 0,0 0,0 1,1 0,-1 1,1 0,0 1,0 0,0 1,1-1,0 2,0 0,0 0,1 0,0 1,1 0,-1 1,7-7,-1 0,1 0,0 1,0-1,0 0,0 0,1 1,-1-1,0 0,1 1,0-1,0 0,0 1,0-1,0 1,0-1,0 0,1 1,-1-1,1 0,0 1,0-1,-1 0,1 0,1 1,-1-1,0 0,1 0,-1-1,1 1,-1 0,1 0,0-1,0 1,0-1,0 1,0-1,0 0,0 0,0 0,0 0,1 0,-1 0,0-1,1 1,1-1,23 7,-19-7,0 1,0 0,-1 1,1 0,-1 0,1 0,-1 1,0 0,0 1,0 0,0 0,-1 0,1 1,-1 0,0 0,-1 0,1 1,0 1,-5-5,-1 0,1 1,0-1,-1 0,0 0,0 1,0-1,0 0,0 0,0 1,0-1,-1 0,1 0,-1 1,1-1,-1 0,0 0,0 0,0 0,0 0,-1 0,1 0,0-1,-1 1,1 0,-1-1,0 1,1-1,-1 1,0-1,0 0,-1 1,-70 34,66-33,-92 34,58-29,26-10</inkml:trace>
  <inkml:trace contextRef="#ctx0" brushRef="#br0" timeOffset="1236.356">1044 480,'-14'39,"-5"17,0 4,0-9,2-12</inkml:trace>
  <inkml:trace contextRef="#ctx0" brushRef="#br0" timeOffset="1469.019">1185 0,'0'0</inkml:trace>
  <inkml:trace contextRef="#ctx0" brushRef="#br0" timeOffset="1804.951">1242 678,'233'-254,"-228"250,25-21,-29 25,0 0,-1 0,1 0,0 0,0 0,-1 0,1 1,0-1,0 0,-1 0,1 1,0-1,-1 0,1 1,0-1,-1 0,1 1,0-1,-1 1,1-1,-1 1,1-1,-1 1,1 0,-1-1,0 1,1 0,-1-1,0 1,1 0,-1-1,0 1,0 0,0 0,0-1,1 1,-1 0,0 0,0-1,0 1,-1 0,1 0,0-1,0 1,0 0,0-1,-1 1,1 0,1 37,-2-30,0-1,1 1,0-1,0 0,0 1,1-1,1 1,-1-1,1 0,0 0,1 0,-1 0,2 0,-1-1,1 1,0-1,0 0,0 0,1 0,0 0,0-1,1 0,0 0,0-1,0 0,0-1,1 0,-1 0,1-1,-1 0,1 0,0 0,0-1,0 0,0 0,0-1,0 0,0 0,0-1,0 0,0 0,0 0,0-1,0 0,-1-1,1 1,5-4,0 0,-1-1,1 0,-1-1,-1 0,1 0,-1-1,-1 0,0-1,0 0,-1-1,0 0,2-4,-2 1,9-14,0 0,-2-2,-1 0,-1 0,-2-1,7-32,-14 38</inkml:trace>
  <inkml:trace contextRef="#ctx0" brushRef="#br0" timeOffset="2201.004">2314 198,'-11'22,"1"0,1 1,1 0,1 0,1 1,1-1,1 1,2 1,0-1,1 0,3 22,0-39,-1-1,2 1,-1 0,1-1,0 1,0-1,0 0,1 0,0 0,1 0,-1-1,1 0,0 0,0 0,1 0,-1-1,1 0,0 0,0 0,1-1,-1 0,1 0,-1-1,1 0,0 0,0 0,0-1,0 0,0-1,0 1,0-1,0-1,0 1,0-1,0 0,0-1,0 0,0 0,0 0,-1-1,2-1,18-6,0-2,0 0,-1-2,-1-1,0-1,-1-1,1-3,-8 4,-1 0,0-1,-1-1,-1-1,-1 0,0 0,6-16,-14 28,0-1,-1 0,1 0,-1-1,-1 1,0 0,0-1,-1 0,0 1,0-1,-1 0,0 1,0-1,-1 0,-1 1,1-1,-1 0,-1 1,1 0,-1 0,-1 0,0-1,-2 4,1 1,-1 0,0 0,0 1,0-1,-1 1,1 1,-1-1,1 1,-1 0,0 1,0 0,0 0,0 0,0 1,0 0,0 0,0 1,-3 0,4-1,-22 1</inkml:trace>
  <inkml:trace contextRef="#ctx0" brushRef="#br0" timeOffset="2499.097">2201 367,'38'-4,"23"-3,0 6,-4 3,-9 5,-6 7,-6 1,-5 2,-2-1,-1-4,-1-3,-1-4,2-3,-1-1,1-1,-1-1,-3 5,-7 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0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505 339,'-5'-7,"0"0,-1 1,0 0,0 0,-1 1,0-1,0 2,0-1,0 1,-1 0,1 0,-1 1,0 0,0 0,-1 1,1 0,0 1,-1-1,1 2,-1-1,0 1,1 0,-1 1,1 0,0 1,-1 0,1 0,0 0,0 1,0 0,0 1,1 0,-1 0,1 1,-6 4,10-7,0-1,-1 0,1 0,-1 1,1-1,-1 1,1 0,0 0,0 0,0 1,0-1,0 1,1-1,-1 1,1 0,0 0,0 0,0 0,0 1,0-1,1 0,-1 1,1 0,0-1,0 1,0 0,1-1,-1 1,1 0,0-1,0 1,0 0,0 0,1 0,4 0,0-1,0 1,0-1,0-1,1 1,-1-1,1 0,-1 0,1 0,0-1,0 0,0 0,0-1,0 1,0-1,-1-1,1 1,6-2,20 2,18 9,-49-9,0 1,0-1,-1 0,1 1,0-1,0 0,0 1,-1-1,1 1,0-1,0 1,-1 0,1-1,-1 1,1 0,-1-1,1 1,-1 0,1 0,-1-1,1 1,-1 0,0 0,1 0,-1 0,0 0,0-1,0 1,0 0,0 0,0 0,0 0,0 0,0 0,0 0,0-1,-1 1,1 0,0 0,-1 0,1 0,0-1,-1 1,1 0,-1 0,1-1,-1 1,0 0,1-1,-1 1,0-1,1 1,-1-1,-97 69,53-43,-145 103,188-128,1 0,-1 0,0 0,0 0,1 1,-1-1,1 0,-1 1,1-1,0 1,-1 0,1-1,0 1,0 0,0 0,0 0,1 0,-1 0,0 0,1 0,-1 0,1 0,0 0,0 0,0 0,0 0,0 0,0 0,0 0,1 0,-1 0,1 0,-1 0,1 0,0 0,0 0,0 0,0-1,0 1,0 0,1-1,-1 1,0-1,1 1,-1-1,1 0,0 1,-1-1,1 0,0 0,0 0,1 0,18 3,1-1,0 0,0-2,0-1,0 0,0-2,-1-1,1 0,0-2,-1 0,0-1,0-2,5-2,-14 5,-1-1,0 0,-1 0,1-1,-1 0,0-1,-1 0,0-1,0 0,-1 0,1-2,4-7</inkml:trace>
  <inkml:trace contextRef="#ctx0" brushRef="#br0" timeOffset="309.582">336 1,'-7'5,"0"0,0 1,1 0,0 1,0-1,1 1,0 0,0 1,0-1,1 1,0 0,1 0,0 0,0 0,0 1,1-1,1 1,-1 0,-2 166,7-110,-3 59,-4 0,-9 24,7-88,-22 97,8-102,13-31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7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83,'0'312,"-1"-308,0 0,1 0,0 0,-1 0,1 0,1 0,-1 0,1 0,-1 0,1 0,0-1,1 1,-1 0,1 0,-1-1,1 1,0-1,0 1,1-1,-1 0,1 0,0 0,-1 0,1 0,1-1,-1 1,0-1,1 0,-1 0,1 0,-1 0,1-1,0 1,0-1,0 0,-1 0,1-1,4 1,1-3,0-1,0 0,0-1,-1 0,1 0,-1-1,0 0,0 0,0-1,-1 0,0 0,0-1,-1 0,0 0,0 0,-1-1,1 0,-2 0,1-1,-1 1,0-1,-1 0,0 0,-1 0,1-2,-2 8,-1 2,-1 0,1 0,0 0,0 0,0 0,0 0,0 0,0 0,0 0,0 0,0 1,1-1,-1 0,0 0,1 0,-1 0,0 0,1 0,-1 0,1 0,0 0,-1 1,1-1,0 0,-1 0,1 1,0-1,0 1,-1-1,1 0,0 1,0 0,0-1,0 1,0-1,0 1,0 0,0 0,0 0,0-1,0 1,0 0,0 0,0 0,0 1,0-1,0 0,0 0,0 0,0 1,0-1,-1 0,1 1,0-1,0 1,0-1,0 1,0 0,18 32,-17-27,1 1,0-1,1 1,-1-1,1 0,0 0,1-1,-1 1,1-1,0 0,1 0,-1-1,1 1,0-1,0-1,0 1,0-1,1 0,0 0,-1-1,1 0,4 1,-4-3,0 0,0 0,0-1,1 0,-1 0,0-1,-1 1,1-2,0 1,0-1,-1 0,0 0,1-1,-1 0,-1 0,1 0,0-1,-1 0,0 0,0 0,-1-1,1 1,-1-1,-1 0,1 0,-1-1,0 1,0-1,1-6,6-25,-2-1,-2 1,-1-2,-3 1,0 0,-5-29,3 61,0-17</inkml:trace>
  <inkml:trace contextRef="#ctx0" brushRef="#br0" timeOffset="535.301">879 196,'14'0,"15"0,6 0,3 0,0 0,-3-5,-1-2,-3 1,-1 1,-1 2,0 0,-1 2,-5 1</inkml:trace>
  <inkml:trace contextRef="#ctx0" brushRef="#br0" timeOffset="785.395">906 450,'39'-5,"22"-6,5-2,-3 2,-9 3,-7 2,-12 3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5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59,'0'14,"0"15,0 6,0 3,0 0,0-2,0-3,0-1,0-2,0-1,0-1,0 0,0-1,0 1,0 0,-5 0,-1 0,0-4</inkml:trace>
  <inkml:trace contextRef="#ctx0" brushRef="#br0" timeOffset="304.615">0 31,'10'0,"12"0,8 0,3 0,6 0,1 0,3-5,-1-2,3 1,2 1,-1 2,-5 0,2 2,-3 1,-3 0,-3 0,-7 0</inkml:trace>
  <inkml:trace contextRef="#ctx0" brushRef="#br0" timeOffset="1786.34">875 199,'-10'1,"0"0,0 0,0 1,0 0,0 1,1 0,-1 0,1 1,0 0,0 1,0 0,0 0,1 1,0 0,0 1,1-1,0 2,0-1,1 1,-1 0,2 0,-1 0,1 1,0 0,1 0,0 1,1-1,0 1,0-1,1 1,0 0,1 0,0 10,1-19,-2 6,1 0,-1 0,2 0,-1 0,1 0,0 1,1-1,0 0,0 0,0 0,1 0,0 0,0 0,1-1,0 1,0-1,1 1,-1-1,1 0,5 5,9 2</inkml:trace>
  <inkml:trace contextRef="#ctx0" brushRef="#br0" timeOffset="2102.387">1185 256,'-19'18,"1"0,1 1,1 1,0 1,2 0,0 1,2 0,0 1,1 1,2 0,-3 10,11-32,0 1,0-1,0 1,1-1,-1 1,1-1,0 1,0-1,0 1,0 0,0-1,0 1,1-1,-1 1,1-1,0 1,0-1,0 1,0-1,0 0,0 0,1 1,-1-1,1 0,-1 0,1 0,0-1,0 1,0 0,0-1,0 1,0-1,0 1,0-1,1 0,-1 0,1 0,-1-1,0 1,1 0,0-1,-1 1,1-1,-1 0,1 0,-1 0,1 0,-1-1,1 1,-1-1,1 1,-1-1,2-1,19-6,-1-2,0-1,0-1,-1 0,-1-2,0 0,10-11,-23 19,1 0,-2 0,1 0,-1-1,0 0,0 0,-1-1,0 0,0 0,-1 0,0 0,0-1,-1 1,0-1,-1 0,0 0,0 0,-1 0,0-1,0 1,-1-6,-1 11,-1-1,1 1,-1-1,1 1,-1 0,-1 0,1 0,0 0,-1 0,0 1,0-1,0 1,0-1,-1 1,1 0,-1 1,0-1,1 0,-1 1,0 0,-1 0,1 0,0 1,-1-1,1 1,-1 0,1 0,-1 1,1-1,-1 1,0 0,1 0,-1 1,1-1,-1 1,1 0,-1 0,1 1,-2 0,-21 4,2-1</inkml:trace>
  <inkml:trace contextRef="#ctx0" brushRef="#br0" timeOffset="2481.225">1806 143,'-23'8,"-1"2,2 1,-1 0,2 2,-1 0,2 1,0 2,1 0,0 1,1 0,-6 11,23-27,0 0,0 0,0 0,0 0,0 0,0 0,1 0,-1 0,0 0,1 1,-1-1,1 0,0 0,-1 1,1-1,0 0,0 1,0-1,0 0,0 1,0-1,0 0,0 1,0-1,1 0,-1 0,0 1,1-1,-1 0,1 0,0 1,-1-1,1 0,0 0,0 0,-1 0,1 0,0 0,0 0,0 0,0-1,1 1,-1 0,0-1,0 1,0 0,0-1,1 0,-1 1,0-1,74 7,-59-7,-14 0,1 0,-1 0,1 0,0 0,-1 0,1 1,-1-1,1 1,-1-1,0 1,1 0,-1 0,0 0,1 0,-1 1,0-1,0 1,0-1,0 1,0 0,-1 0,1-1,0 1,-1 0,0 1,1-1,-1 0,0 0,0 1,0-1,0 0,0 1,-1-1,1 1,-1-1,0 1,0-1,1 1,-2-1,1 1,0-1,0 1,-1-1,1 1,-1-1,0 1,0-1,0 0,0 1,0-1,-1 0,1 0,0 0,-2 1,-6 8,0-1,-1 0,-1-1,1 0,-1 0,-1-1,0 0,0-1,0-1,-1 0,0-1,-5 2,-10 5,13-5,0-1,-1-1,0 0,0-1,0-1,0-1,0 0,-1-1,-7 0</inkml:trace>
  <inkml:trace contextRef="#ctx0" brushRef="#br0" timeOffset="2838.079">2230 59,'-23'23,"-187"210,206-230,1 1,-1-1,1 1,0 0,0 0,1 1,-1-1,1 0,0 1,0 0,0-1,1 1,-1 0,1 0,0 0,1 0,-1 0,1 0,0 0,0 0,1 0,0 0,0 0,0-1,0 1,0 0,1 0,0-1,0 1,1-1,-1 1,1-1,0 0,0 0,0 0,4 2,4 2,2-2,-1 0,1 0,0-1,0-1,1 0,-1 0,1-2,0 0,-1 0,1-1,0-1,12-1,-7 0,-1 0,0-1,0-1,0-1,0-1,-1 0,0-1,0-1,0-1,-1 0,0-1,0-1,-1 0,-1-1,0-1,2-2,-11 9,1-1,-2 0,1 0,-1-1,0 1,0-1,-1 0,0 0,0 0,-1 0,1-1,-2 1,1-1,-1 1,0-1,-1 1,0-1,0 0,0 1,-1-1,0 0,-1 1,0-1,0 1,0 0,-1 0,0 0,0 0,-1 0,0 1,0-1,-1 1,0 0,0 0,0 1,-1 0,1 0,-1 0,-1 0,1 1,0 0,-1 0,-91-20,66 23</inkml:trace>
  <inkml:trace contextRef="#ctx0" brushRef="#br0" timeOffset="3100.316">1976 341,'39'-12,"0"1,1 2,0 2,0 2,0 1,17 2,-49 3,0 1,-1-1,1 2,-1-1,0 1,0 0,0 1,0-1,-1 1,1 1,-1-1,0 1,0 0,2 3,-3-3,0 0,1 0,0 0,0-1,0 0,0 0,1-1,-1 0,1 0,0 0,0-1,0 0,0 0,1-1,5 1,98-22,-87 16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0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1 282,'279'-25,"149"23,-404 2</inkml:trace>
  <inkml:trace contextRef="#ctx0" brushRef="#br0" timeOffset="310.047">1 508,'57'0,"25"0,2-4,-8-3,-12 1,-12 2,-10 0,-8 2,-4 1,-3 1,-1-5,-1-2,1 1,1 2,-4 0</inkml:trace>
  <inkml:trace contextRef="#ctx0" brushRef="#br0" timeOffset="911.185">340 1,'-2'0,"0"0,1 1,-1-1,0 0,1 1,-1 0,1-1,-1 1,1 0,-1 0,1 0,-1 0,1 0,0 0,0 0,-1 0,1 1,0-1,0 0,0 1,0-1,1 1,-1-1,0 1,1-1,-1 1,1 0,-1-1,1 1,0 0,-1-1,1 1,0 0,0-1,0 1,1 0,-1-1,0 1,1 0,-1-1,1 1,-1 0,1-1,0 1,0-1,-1 1,1-1,0 0,0 1,1-1,-1 0,0 0,0 0,2 1,10 7,1-1,1-1,-1-1,1 0,0-1,1 0,-1-1,15 1,92 34,45 58,-163-93,-1 0,0-1,0 1,-1 0,1 1,-1-1,0 0,0 1,0-1,-1 1,1 0,-1 0,0-1,-1 1,1 0,-1 0,0 0,0 0,-1-1,1 1,-1 0,0 0,0 0,-1-1,1 1,-1-1,0 1,0-1,-1 0,1 1,-1-1,0 0,0-1,0 1,-1-1,1 1,-1-1,0 0,0 0,-3 1,-217 176,24-61,168-97,20-10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15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19,'-12'168,"-80"175,82-271,14-66,3-10</inkml:trace>
  <inkml:trace contextRef="#ctx0" brushRef="#br0" timeOffset="513.923">1 19,'1'-1,"0"0,0-1,0 1,0-1,1 1,-1 0,1 0,-1 0,0 0,1 0,0 0,-1 0,1 1,0-1,-1 0,1 1,0 0,0-1,-1 1,1 0,0 0,0 0,0 0,-1 0,1 0,0 0,0 1,-1-1,1 1,0-1,0 1,-1 0,1 0,-1-1,1 2,5-1,54 6,1-2,-1-3,29-4,-4 0,-62 2</inkml:trace>
  <inkml:trace contextRef="#ctx0" brushRef="#br0" timeOffset="875.425">1 359,'9'0,"9"0,5 0,4 0,2 0,1 0,1 0,-2 0,1 0,-1 0,0 0,-5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0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43,'4'0,"8"0,5 0,5 0,4 0,1 0,2 0,1 0,-1-5,1-1,-1 0,-1 1,1 1,-1 2,-5-4,-1-1,-4 6,-6 3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1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30,'38'-5,"23"-1,5 0,-4 1,-7 1,-8 2,-13 1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8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1,'-23'9,"0"1,1 2,1 0,0 1,0 1,1 1,1 1,1 1,0 0,1 2,-2 4,13-16,0 1,1-1,0 1,1 1,0-1,0 1,1-1,0 1,0 0,1 0,0 1,0-1,1 0,1 0,0 1,0-1,0 1,1-1,1 0,0 0,0 0,1 0,0 0,0 0,1 0,0-1,0 0,1 0,1 0,-1 0,1-1,0 0,6 5,-2-5,0 1,1-1,0 0,0-1,1-1,0 0,0 0,0-1,1-1,-1 0,1-1,-1 0,1 0,0-2,0 0,0 0,0-1,-1-1,1 0,0 0,-1-2,1 1,-1-2,0 1,-1-2,1 0,-1 0,0-1,8-6,-7 4,0-1,-1 0,0-1,-1 0,0 0,-1-1,0-1,0 1,-2-1,0-1,0 1,-1-1,-1-1,0 1,-1-1,-1 1,0-1,1-12,-6 20,1 0,-1 0,0 0,0 0,-1 1,0-1,0 1,-1 0,1 0,-1 0,-1 1,1-1,-1 1,0 0,0 0,0 0,-1 1,0 0,1 0,-2 1,1-1,0 1,-1 0,1 1,-1 0,0 0,0 0,0 1,0 0,-18-3</inkml:trace>
  <inkml:trace contextRef="#ctx0" brushRef="#br0" timeOffset="285.933">0 227,'77'-11,"-35"3,1 3,-1 1,1 2,0 2,16 3,-50-1,-1 0,1 1,-1 0,0 0,0 1,0 0,0 1,-1-1,1 1,-1 1,0 0,-1 0,0 0,0 0,0 1,-1 0,1 0,-2 1,30 31,-29-33,1-1,-1-1,1 1,0-1,1 0,-1 0,1-1,-1 0,1 0,0 0,0-1,0 0,1-1,-1 0,0 0,1 0,-1-1,1 0,-1 0,0-1,1 0,-1 0,0-1,0 0,0 0,0 0,0-1,0 0,4-3,5-3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9:2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33 340,'0'-1,"0"1,-1 0,1-1,-1 1,1 0,-1-1,1 1,-1 0,1 0,-1-1,1 1,-1 0,1 0,-1 0,0 0,1 0,-1 0,1 0,-1 0,1 0,-1 0,1 0,-1 0,0 0,1 0,-1 1,1-1,-1 0,1 0,-1 1,1-1,-1 0,1 0,0 1,-1-1,1 1,-1-1,1 0,0 1,-1-1,1 1,0-1,0 1,-1-1,1 1,0-1,0 1,0-1,-1 1,1-1,0 1,0 0,0-1,0 1,0-1,0 1,0-1,0 1,0-1,1 1,-7 40,6-41,0 9,-3 18,1-1,2 1,0 0,2 0,1 0,1-1,3 7,-6-30,0 0,0 0,0 0,1 0,-1 0,1 0,0-1,-1 1,1-1,0 1,0-1,1 0,-1 0,0 0,1 0,0 0,-1-1,1 1,0-1,0 1,0-1,0 0,0 0,0 0,0-1,0 1,0-1,0 0,0 0,0 0,0 0,1 0,-1 0,0-1,0 0,0 0,0 0,1 0,8-3,1-1,-1-1,0 1,0-2,-1 0,0 0,0-1,6-6,74-106,-90 119,-1 0,0 1,1-1,-1 1,0-1,1 0,-1 1,0-1,1 1,-1-1,1 1,-1-1,1 1,0-1,-1 1,1-1,-1 1,1 0,0 0,-1-1,1 1,0 0,-1 0,1-1,0 1,-1 0,1 0,0 0,0 0,-1 0,1 0,0 0,-1 1,1-1,0 0,0 0,-1 0,1 1,-1-1,1 0,0 1,-1-1,1 0,-1 1,1-1,0 1,-1-1,1 1,-1-1,0 1,1 0,-1-1,1 1,-1 0,0-1,0 1,1 0,19 48,-15-34,-4-10,1 0,-1 0,1 0,1-1,-1 1,1 0,0-1,0 0,0 1,0-1,1-1,0 1,-1 0,1-1,1 0,-1 0,0 0,1 0,0-1,-1 1,1-1,0-1,0 1,0-1,1 0,-1 0,0 0,0-1,0 1,1-1,-1-1,0 1,1-1,-1 0,0 0,0 0,0-1,0 1,0-1,0-1,-1 1,1-1,-1 0,2 0,4-9,0 0,-1 0,0 0,-1-2,0 1,-1-1,0 0,-1 0,-1 0,0-1,-1 0,-1 0,0 0,-1-1,-1 1,0 0,-2-1,1 1,-2 0,-1-12,-2 4,-2 5</inkml:trace>
  <inkml:trace contextRef="#ctx0" brushRef="#br0" timeOffset="1416.738">1162 1,'-3'37,"-1"1,-2-1,-2 0,-1 0,-2-1,-1 0,-2-1,-2 0,-1-1,-2 1,-50 117,68-149,0 0,0 0,0 0,0 0,1 1,0-1,0 0,0 0,0 1,0-1,0 0,1 0,0 1,-1-1,1 0,1 0,-1 0,0 0,1 0,-1 0,1-1,0 1,0 0,0-1,0 1,0-1,1 0,-1 0,1 0,0 0,-1 0,1 0,0-1,0 0,0 1,0-1,0 0,0 0,1-1,-1 1,0-1,0 1,0-1,3 0,22 0,-1 0,0-2,1-1,-1-1,0-2,-1 0,1-2,-1-1,-1-1,21-11,-23 8,-5 1</inkml:trace>
  <inkml:trace contextRef="#ctx0" brushRef="#br0" timeOffset="1661.325">795 254,'38'0,"28"5,7 2,-5-1,-3 4,-9 0,-8-2,-8-2,-6-2,-9-2</inkml:trace>
  <inkml:trace contextRef="#ctx0" brushRef="#br0" timeOffset="2110.362">1839 283,'-2'1,"-21"7,0 0,1 1,0 2,0 0,1 1,1 1,0 1,1 1,0 1,2 0,0 1,0 1,2 1,-5 8,18-25,1 0,0 0,0 0,0 0,0 0,0 1,0-1,0 0,1 1,0-1,-1 0,1 1,0-1,0 1,0-1,0 0,0 1,1-1,-1 1,1-1,0 0,0 1,-1-1,1 0,1 0,-1 0,0 0,0 0,1 0,-1 0,1 0,0-1,0 1,-1 0,1-1,0 1,0-1,2 1,1 0,0 0,0 0,0 0,0-1,0 0,1 0,-1 0,0 0,1-1,-1 0,0 0,0-1,1 0,-1 1,0-2,0 1,4-2,19-10,0-2,-2-1,1-1,-2-1,-1-1,1-3,92-97,-116 118,0 0,-1 0,1 0,0 0,0 0,0 0,0 1,0-1,0 0,0 1,1-1,-1 0,0 1,0 0,0-1,1 1,-1 0,0-1,0 1,1 0,-1 0,0 0,1 0,-1 0,0 0,0 1,1-1,-1 0,0 1,0-1,0 1,1-1,-1 1,0 0,0-1,0 1,0 0,0 0,0-1,0 1,0 0,-1 0,1 0,0 0,0 1,-1-1,1 0,-1 0,1 0,-1 0,1 1,-1-1,0 0,0 0,1 1,-1-1,0 1,28 165,-19-147</inkml:trace>
  <inkml:trace contextRef="#ctx0" brushRef="#br0" timeOffset="2534.117">2235 565,'36'-29,"-2"-2,-1-2,-1 0,-2-2,10-17,-37 48,25-28,-28 32,1 0,0-1,-1 1,1 0,-1 0,1-1,0 1,-1 0,1 0,0 0,-1 0,1 0,-1 0,1 0,0 0,-1 0,1 0,0 1,-1-1,1 0,-1 0,1 0,0 1,-1-1,1 0,-1 1,1-1,-1 0,1 1,-1-1,0 1,1-1,-1 1,1-1,-1 1,0-1,1 1,-1 0,0-1,0 1,1-1,-1 1,0 0,0-1,0 1,0-1,0 1,0 0,0-1,0 1,0 0,0-1,0 1,0-1,0 1,-1 0,1-1,0 1,0-1,-1 1,1 7,0-1,0 0,1 1,0-1,1 0,-1 0,1 0,1 0,-1 0,1 0,0-1,1 1,0-1,0 0,0 0,0 0,1-1,0 1,0-1,1 0,0-1,-1 1,2-1,-1 0,0-1,1 0,-1 0,1 0,0-1,0 1,6 0,-1-3,-1 1,1-1,0-1,-1 0,1 0,-1-1,0-1,1 0,-1-1,0 0,-1 0,1-1,-1-1,0 1,0-2,-1 1,1-2,-1 1,-1-1,0 0,0-1,0 0,-1 0,-1-1,0 0,5-8,2-2,0 4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7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31,'340'0,"-181"-29,-148 28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8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0,'43'15,"25"4,4-1,-4-3,-10-5,-9-4,-9-2,-11-3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46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286 947,'-4'-2,"0"0,-1 0,1 0,-1 1,1 0,-1 0,0 0,0 1,1-1,-1 1,0 0,0 0,0 1,1 0,-1 0,0 0,1 0,-1 0,1 1,-1 0,1 0,0 0,0 1,0 0,-1 0,-9 8,0 0,1 1,1 1,-1 0,2 0,0 1,1 1,0 0,1 1,1-1,0 2,1-1,1 1,-3 12,6-13,-1-1,2 1,0 0,1 0,0 0,2 0,1 15,-1-26,-1-1,1 1,0-1,0 1,1-1,-1 0,1 1,0-1,0 0,0 0,1 0,-1-1,1 1,0 0,0-1,0 0,1 0,-1 0,1 0,0 0,0-1,0 0,0 0,0 0,0 0,0 0,1-1,-1 0,3 1,10-2,0-1,1-1,-1 0,0-1,0-1,-1 0,1-2,-1 0,0 0,0-2,-1 0,0 0,0-2,-1 0,0 0,-1-1,-1-1,5-5,29-25,-3-2,-2-2,-2-1,-1-2,-3-1,-3-2,-1-2,22-54,-41 83,-2 0,0 0,-2-1,0 0,-2-1,-1 1,-1-1,-1 0,-2 0,-1-1,0 1,-2 0,-2 0,-1-4,3 25,0-1,0 1,-1 0,0 0,0 0,-1 0,1 1,-1-1,0 1,-1 0,1 0,-1 0,0 1,0 0,-1 0,1 0,-1 0,0 1,0 0,0 0,0 1,-1 0,1 0,-1 0,1 1,-1 0,0 0,1 1,-1 0,0 0,1 0,-4 1,1 0,0 1,1 0,-1 0,0 1,1 0,-1 0,1 1,0 0,0 1,1 0,-1 0,1 0,0 1,1 0,-1 0,1 1,0 0,1 0,-1 1,-80 153,74-128,0 1,3 0,1 1,1 0,2 0,1 0,2 1,1-1,3 1,2 18,-1-37,1-1,1 1,1-1,0-1,1 1,0-1,1 0,1-1,0 0,1 0,1-1,0 0,1-1,0 0,1-1,0-1,1 0,0 0,0-1,1-1,0-1,1 0,-1-1,1-1,1 0,11 2,26-8,-35-5</inkml:trace>
  <inkml:trace contextRef="#ctx0" brushRef="#br0" timeOffset="569.9">709 1398,'62'-15,"0"-2,-1-3,-1-3,-1-2,-1-3,4-6,-40 19,0 0,-1-2,-1 0,-1-2,0 0,-2-1,0 0,-1-2,-1 0,-1 0,-1-2,-1 0,-2 0,0-1,-1 0,-2 0,0-1,2-25,-7 45,-1 1,0 0,0 0,-1 0,1-1,-1 1,0 0,-1-1,1 1,-1 0,0 0,-1-1,1 1,-1 0,0 0,0 1,0-1,-1 0,0 1,0-1,0 1,0 0,-1 0,1 0,-1 0,0 1,0 0,-1-1,1 1,-1 1,1-1,-1 1,0 0,0 0,0 0,0 1,0-1,0 1,-1 1,1-1,0 1,-1 0,1 0,0 0,0 1,-1 0,1 0,0 0,0 1,0-1,-2 2,-8 8,1 0,0 2,1 0,0 0,0 1,2 1,0 0,1 0,0 1,1 1,1-1,0 1,-4 17,3-12,1 1,2 1,0-1,1 1,1 0,1 0,2 0,0 1,1-15,0 0,1 0,0 0,1 0,0-1,0 1,1 0,0-1,1 0,0 0,0 0,1 0,0-1,1 0,0 0,0 0,1 0,0-1,0-1,6 6,-10-11,7 9,1-1,0-1,0 0,1-1,0 0,0 0,1-1,-1-1,1 0,1-1,-1-1,1 0,-1 0,1-2,0 1,6-2,-2-5</inkml:trace>
  <inkml:trace contextRef="#ctx0" brushRef="#br0" timeOffset="1031.462">964 297,'299'-62,"-260"54,0 1,1 2,0 2,33 2,-90-1,0 0,0-2,0 0,1 0,-1-2,1 0,0 0,1-2,0 0,0-1,0 0,1-1,1-1,0 0,0-1,1-1,0 1,-1-5,-2-24,16 25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1:50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589 283,'-17'59,"4"192,9-70,-19 106,11-214,1 64,16-119</inkml:trace>
  <inkml:trace contextRef="#ctx0" brushRef="#br0" timeOffset="700.026">448 312,'30'-13,"1"1,0 1,1 2,0 1,0 2,1 1,0 1,0 2,0 1,15 3,-43-1,1-1,-1 2,0-1,1 0,-1 1,0 0,0 0,0 1,0-1,0 1,-1 0,1 1,-1-1,0 1,0 0,0 0,0 0,-1 0,0 0,0 1,0 0,0 0,-1 0,1 0,-1 0,-1 0,1 0,-1 1,0-1,0 0,0 1,-1-1,0 1,0 0,0-1,-1 1,0 2,-5 12,-1-1,-1 0,0 0,-2 0,0-1,-1-1,-1 0,0 0,-2-1,1-1,-2 0,0-1,-1 0,0-2,-1 0,-4 2,-47 41,63-51,1-1,-1 1,0 0,1 1,0-1,0 1,1 0,-1-1,1 2,0-1,0 0,0 1,1-1,0 1,0 0,1-1,-1 1,1 0,1 0,-1 0,1 0,0 0,0 0,0 0,1 0,0 0,1 0,-1 0,1 0,0-1,0 1,1-1,0 1,0-1,0 0,0 0,1 0,17 14,0-2,1 0,0-1,1-1,1-2,1 0,0-1,19 5,57 30,-62-18,-24-13</inkml:trace>
  <inkml:trace contextRef="#ctx0" brushRef="#br0" timeOffset="1785.453">1520 848,'-8'-2,"0"1,1 0,-1 1,0 0,0 0,0 0,0 1,0 0,1 1,-1 0,0 0,1 1,0 0,-1 0,1 0,1 1,-1 0,0 1,1 0,0 0,0 0,0 0,1 1,0 0,0 0,-2 4,-1 1,0 1,1-1,0 2,1-1,0 1,1 0,1 0,0 0,0 1,2 0,-1-1,2 1,0 0,1 11,0-21,1 1,0-1,0 0,0 1,1-1,-1 0,1 0,0 0,1 0,-1 0,0 0,1-1,0 1,0-1,0 0,0 0,1 0,-1 0,1 0,0-1,-1 0,1 0,0 0,1 0,-1 0,0-1,0 0,1 0,-1 0,1 0,-1-1,0 1,1-1,-1-1,1 1,-1 0,1-1,-1 0,0 0,1 0,-1-1,3-1,15-5,-1-1,-1-2,1 0,-1-1,-1 0,-1-2,0 0,0-1,10-13,-25 25,28-28,-3-2,0 0,-2-2,-2-1,-1-1,-2-1,-2 0,-1-2,-2 0,-2-1,-1-1,5-37,-13 59,-1 0,0-1,-2 1,0-1,-2 0,0 0,-1 1,-1-1,-1 1,-1-1,-1 1,-1 0,0 1,-2-1,-2-3,7 18,0 1,-1 0,1-1,-1 1,0 1,0-1,-1 1,1-1,-1 1,0 0,1 1,-1-1,0 1,-1 0,1 0,0 1,0 0,-1 0,1 0,-1 0,1 1,-1 0,1 0,-1 0,1 1,-1 0,1 0,-1 0,1 1,0 0,0 0,0 0,0 0,0 1,0 0,1 0,-1 0,1 1,0-1,0 1,0 0,0 0,0 2,-14 15,1 1,1 0,1 2,1 0,0 0,2 1,2 1,0 0,1 1,2-1,1 2,1-1,-2 25,6-30,1 0,1 1,2-1,0 0,0-1,2 1,1-1,1 1,1-2,0 1,2-1,0 0,1-1,1-1,1 0,0 0,2-1,0-1,1 0,0-1,1-1,1-1,18 12,56 31,-79-54</inkml:trace>
  <inkml:trace contextRef="#ctx0" brushRef="#br0" timeOffset="2166.611">2310 396,'-44'70,"3"1,3 2,3 1,-12 46,40-103,2 1,0 0,1 0,0 0,2 1,0-1,2 1,0 0,0-1,2 1,0-1,4 11,-3-22,0-1,0 1,0-1,1 0,0 0,1 0,-1 0,1-1,0 0,0 0,1 0,-1-1,1 1,0-2,1 1,-1 0,1-1,-1 0,1-1,0 0,0 0,0 0,0-1,0 0,4 0,10 1,0-1,-1-1,1-1,0 0,-1-2,1-1,-1 0,8-4,-14 3,0-1,-1-1,0 0,0-1,-1 0,0-1,0 0,-1-1,-1 0,1-1,-2 0,1-1,-2 0,1 0,-2-1,0 0,0 0,-1 0,-1-1,0 0,-1-1,-1 1,0-1,0 1,-2-1,0 0,-1 0,0 1,-1-1,-1 0,0 0,-1 1,0 0,-6-12,3 15,0 2,-1-1,0 1,-1 0,0 1,0-1,-1 2,0-1,0 1,-1 0,0 1,0 1,-1-1,0 2,0-1,0 1,0 1,0 0,-1 1,1 0,-1 0,0 2,1-1,-1 1,0 1,-5 1,-17 2</inkml:trace>
  <inkml:trace contextRef="#ctx0" brushRef="#br0" timeOffset="2471.956">2000 820,'16'-4,"41"-11,1 2,1 3,53-3,-103 14,1 0,-1 1,1 0,-1 1,0-1,0 2,-1-1,1 1,-1 1,1 0,-1 0,-1 0,1 1,-1 0,0 0,0 1,4 7,69 48,-74-58,1 0,-1-1,1 0,0 0,0-1,0 0,0 0,1 0,-1-1,1 0,-1-1,0 0,1 0,-1 0,1-1,-1 0,0 0,1-1,-1 0,0-1,0 1,0-1,6-4,0-5</inkml:trace>
  <inkml:trace contextRef="#ctx0" brushRef="#br0" timeOffset="3052.691">2847 86,'38'23,"0"2,-1 1,-2 2,-1 1,-1 2,-2 1,-1 1,11 18,-29-33,0 2,-1-1,-1 1,-1 1,-1 0,0 0,-2 1,0 0,-2 0,0 0,-2 0,0 1,-1-1,-2 1,0-1,-1 0,-2 1,0-1,-1 0,-6 13,-1-1,-2-1,-1 0,-2-1,-1-1,-1 0,-2-2,-1 0,-1-1,-2-1,0-2,-2 0,0-2,-2-1,-20 12,17-13</inkml:trace>
  <inkml:trace contextRef="#ctx0" brushRef="#br0" timeOffset="3589.601">81 143,'-19'47,"-7"51,7 22,6 5,10-4,10-13,9-11,7-12,8-10,5-10,5-5,5-3,0-8,2-1,-3-5,-4-9,-9-11</inkml:trace>
  <inkml:trace contextRef="#ctx0" brushRef="#br0" timeOffset="4350.532">3694 1,'-32'31,"1"1,2 2,1 1,2 1,1 1,-8 20,17-26,2 1,1 1,1 0,2 1,2 0,1 1,1 0,2 0,2 0,1 0,1 0,2 1,2-1,1-1,2 1,9 27,-8-37,1 0,1 0,1-1,1 0,1-1,2-1,0 0,1-1,1 0,1-2,19 17,-24-26,0 0,1 0,0-2,1 0,0 0,0-1,1-1,-1-1,1 0,5 0,3-1</inkml:trace>
  <inkml:trace contextRef="#ctx0" brushRef="#br0" timeOffset="7083.839">4004 594,'-50'79,"36"-57,2 1,0 0,2 1,1 0,0 0,2 1,1 0,1 1,1-1,1 1,1 24,2-46,1 1,0-1,0 0,0 0,0 0,1 0,0 0,0 0,0 0,0-1,0 1,1-1,-1 1,1-1,0 0,0 0,0 0,1 0,-1-1,1 1,-1-1,1 0,0 0,0 0,0-1,0 1,0-1,0 0,0 0,1-1,-1 1,0-1,0 0,1 0,-1 0,0-1,0 1,1-1,-1 0,0 0,0-1,0 1,69-45,-62 32</inkml:trace>
  <inkml:trace contextRef="#ctx0" brushRef="#br0" timeOffset="7467.641">3722 368,'244'-203,"-242"201,0 1,1-1,-1 1,1-1,0 1,-1 0,1 0,0 0,-1 0,1 1,0-1,0 1,0 0,0 0,0 0,-1 0,1 0,0 0,0 1,0-1,0 1,-1 0,1 0,0 0,-1 0,1 1,-1-1,1 1,-1-1,0 1,1 0,-1 0,0 0,0 0,0 0,-1 0,1 1,0-1,-1 1,0-1,1 1,-1 0,0 2,21 36,-18-31,0 0,1 0,0-1,1 0,0 0,0 0,1-1,0 1,0-2,1 1,0-1,1 0,2 1,6-1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1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7,'-10'-2,"-1"0,1 1,0 0,-1 1,1 0,-1 1,1 0,-1 0,1 1,0 1,0-1,0 2,0-1,0 1,1 1,-1 0,1 0,1 1,-1 0,1 1,0 0,0 0,1 0,0 1,0 0,1 1,0-1,1 1,-1 0,-2 9,2 0,0 0,2 0,0 0,1 1,0 0,2-1,0 1,2 10,-1-23,1 0,0 0,0 0,1 0,0 0,0 0,0 0,0-1,1 1,0-1,1 1,-1-1,1 0,0-1,0 1,0-1,1 1,-1-1,1-1,0 1,0-1,1 1,-1-2,0 1,1 0,0-1,4 1,102 9,-87-13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88 117,'-8'7,"0"0,1 1,0 0,0 0,1 0,0 1,0 0,1 1,0-1,1 1,0 0,1 0,0 0,0 1,1-1,0 0,1 1,1 0,-1-1,2 1,-1 0,1-1,1 1,0-1,2-5,1 0,0 0,-1-1,1 0,1 0,-1 0,1-1,-1 0,1 0,0 0,0-1,0 0,1 0,-1 0,0-1,1 0,-1 0,1-1,-1 0,1 0,-1 0,1-1,-1 0,1 0,-1 0,6-3,1 0,0 1,0-2,-1 0,1 0,-1-2,0 1,-1-1,0-1,0 0,0-1,-1 0,-1 0,7-8,-10 12,-1-1,0 1,0-1,0 0,-1-1,0 1,0-1,-1 0,1 1,-1-2,-1 1,1 0,-2-1,1 1,-1-1,0 1,0-1,-1 1,0-1,0 0,-1 1,0-1,0 0,-1 1,0 0,0-1,-1 1,0 0,0 0,0 0,-1 1,0-1,-1 1,0 0,0 0,-4-4,1 4,0 1,-1 1,1-1,-1 1,0 0,-1 1,1 0,0 1,-1 0,1 0,-1 1,0 0,0 1,1 0,-1 1,0 0,1 0,-1 1,0 0,1 1,0 0,0 0,-7 4,-8 5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0,'-30'15,"1"1,0 1,1 1,2 2,-18 15,42-33,0-1,0 0,0 1,0-1,0 1,0-1,0 1,0 0,1 0,-1 0,1 0,0 0,-1 0,1 0,0 0,0 1,0-1,1 0,-1 1,1-1,-1 1,1-1,0 1,0-1,0 0,0 1,0-1,0 1,1-1,-1 1,1-1,0 0,-1 1,1-1,0 0,1 0,-1 1,0-1,0 0,1 0,0 0,-1-1,1 1,0 0,1 0,46 18,-44-20,0 1,0-1,-1 1,1 0,0 1,0-1,-1 1,1 0,-1 0,1 0,-1 1,0-1,0 1,0 0,0 0,-1 1,1-1,-1 1,0 0,0-1,0 1,0 1,-1-1,1 0,-1 1,0-1,-1 1,1 0,-1-1,0 1,0 0,0 0,-1 0,0 0,0 0,0 0,-1 3,-4 5,-1-1,-1 0,0 0,-1 0,0 0,0-1,-1-1,-1 0,0 0,0-1,-1 0,0 0,0-1,-1-1,0 0,-1-1,0 0,1-1,-2 0,1-1,0-1,-10 2,-2-1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5,'-29'39,"1"1,1 1,3 1,2 1,1 1,2 1,-2 15,19-56,0 0,1 0,0 1,0-1,0 1,0-1,1 0,-1 1,1-1,0 1,1-1,-1 1,1-1,0 1,0-1,0 1,0-1,1 0,0 0,0 0,0 0,0 0,1 0,-1-1,1 1,0-1,0 1,0-1,1 0,-1 0,1-1,0 1,3 1,8 1,1-1,0 0,0-1,0-1,0 0,0-1,1-1,-1 0,0-2,0 0,0 0,0-2,0 0,0 0,-1-2,0 0,0 0,0-2,-1 0,0 0,-1-1,0-1,6-6,-10 10,-1-1,0 0,0 0,0-1,-1 0,0-1,-1 1,0-1,0 0,-1-1,0 1,0-1,-1 0,-1 0,0-1,0 1,-1-1,0 1,-1-1,0 0,-1 0,0 0,-1 1,0-1,0 0,-1 1,-1-1,0 1,0 0,-1-1,0 1,-1 1,0-1,-1 1,-5-8,4 10,0 1,-1 0,1 0,-1 0,0 1,-1 0,1 1,-1 0,0 1,0-1,0 1,0 1,0 0,-1 0,-6 1,-10-1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3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1,'33'0,"17"0,3 0,-1 5,-5 1,-6 1,-5-2,-9 3,-4 0,-1 0,0-3,2-2,1-1,1-1,1-1,-4 5,-6 1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2:04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1045,'5'0,"16"0,9 0,5 0,0 0,0 0,-2 0,-1 0,-2 0,-1 0,0 0,-1 0,0 0,0 0,0 0,-5-5,-6-2</inkml:trace>
  <inkml:trace contextRef="#ctx0" brushRef="#br0" timeOffset="249.292">283 705,'-10'48,"-7"40,-2 10,3-8,4-8,4-14,3-14,3-11,2-8,0-10</inkml:trace>
  <inkml:trace contextRef="#ctx0" brushRef="#br0" timeOffset="707.776">763 1045,'63'-41,"-1"-2,-3-3,40-39,-99 86,0 0,0-1,0 1,0 0,0 0,0 0,0-1,0 1,0 0,1 0,-1 0,0-1,0 1,1 0,-1-1,1 1,-1 0,0 0,1-1,-1 1,1-1,0 1,-1-1,1 1,0-1,-1 1,1-1,0 1,-1-1,1 0,0 1,0-1,-1 0,1 0,0 1,0-1,0 0,-1 0,1 0,0 0,0 0,0 0,-1 0,1 0,0-1,0 1,0 0,-1 0,1-1,0 1,-1 0,1-1,0 1,0-1,-1 1,1-1,-1 1,1-1,-1 0,1 1,-1-1,1 1,-1-1,1 0,2 389,5-333,-3 1,-2-1,-2 1,-3 0,-6 30,8-85,-2 19,-1 0,0 0,-2 0,0-1,-2 0,0 0,0 0,-2-1,-1 0,0 0,-3 1,12-18,0 1,0-1,0 0,0 0,0 0,-1 0,1-1,0 1,-1 0,1 0,-1-1,1 1,0-1,-1 1,1-1,-1 0,0 0,1 1,-1-1,1 0,-1 0,1-1,-1 1,1 0,-1 0,1-1,-1 1,1-1,-1 1,1-1,-1 0,1 1,0-1,-1 0,1 0,0 0,0 0,0 0,0 0,0-1,0 1,0 0,-1-1,-38-60,39 62,-51-120,44 95</inkml:trace>
  <inkml:trace contextRef="#ctx0" brushRef="#br0" timeOffset="1036.732">650 451,'52'-26,"0"-2,-2-3,-1-1,35-33,-82 63,0 0,0 0,0 0,0-1,0 1,0 0,0 1,1-1,-1 0,1 1,-1-1,1 1,0 0,-1 0,1 0,0 0,0 1,0-1,0 1,0-1,0 1,0 0,0 0,0 0,-1 1,1-1,0 1,0 0,0-1,0 1,-1 0,1 1,0-1,-1 0,1 1,1 1,53 104,41 37,-77-126</inkml:trace>
  <inkml:trace contextRef="#ctx0" brushRef="#br0" timeOffset="1870.38">1863 592,'-222'91,"211"-86,-74 43,83-47,0 0,0 1,0-1,1 0,-1 1,1 0,-1-1,1 1,-1 0,1-1,0 1,0 0,0 0,0 0,0 0,1 0,-1 1,0-1,1 0,0 0,-1 0,1 0,0 1,0-1,0 0,1 0,-1 0,0 1,1-1,-1 0,1 0,0 0,0 0,0 0,0 0,0 0,0 0,2 1,2 3,1-1,1 1,-1-1,1-1,-1 1,1-1,1 0,-1-1,0 0,1 0,0 0,-1-1,1 0,0-1,1 0,0 1,0 0,0 0,0 1,0 0,0 1,0 0,-1 0,0 1,0 0,5 4,-9-7,-1 1,1-1,-1 1,0 0,0 0,0 0,0 1,-1-1,1 0,-1 1,0 0,0 0,0-1,-1 1,1 0,-1 1,0-1,0 0,0 0,0 0,-1 1,0-1,0 0,0 1,-1-1,1 0,-1 0,0 0,0 1,-1 0,-10 11,-2 0,0-2,-1 1,0-2,-1 0,0-1,-1 0,-1-1,1-2,-2 1,1-2,-1-1,-5 2,-28 2,34-13</inkml:trace>
  <inkml:trace contextRef="#ctx0" brushRef="#br0" timeOffset="2118.998">2145 818,'-19'34,"-11"20,-1 6,6-2,6-11</inkml:trace>
  <inkml:trace contextRef="#ctx0" brushRef="#br0" timeOffset="2287.449">2089 225,'0'0</inkml:trace>
  <inkml:trace contextRef="#ctx0" brushRef="#br0" timeOffset="2624.373">2343 1072,'54'-91,"-33"52,1 1,3 1,1 1,1 1,17-14,-5 25,-39 23,1 1,0 0,0 0,0 0,-1 0,1 0,0 1,0-1,-1 0,1 0,0 0,0 1,-1-1,1 0,0 1,-1-1,1 1,0-1,-1 1,1-1,-1 1,1-1,-1 1,1 0,-1-1,1 1,-1 0,0-1,1 1,-1 0,0-1,1 1,-1 0,0 0,0-1,0 1,0 0,0 0,0 0,0-1,0 1,0 0,0 0,0-1,0 1,-1 0,1 0,0-1,-1 1,1 0,0 0,-43 179,44-174,0-1,0 1,1-1,-1 1,1-1,0 0,1 0,0 0,-1 0,1 0,1 0,-1-1,1 1,0-1,0 0,0 0,0-1,1 1,0-1,-1 0,1 0,0 0,0-1,1 0,-1 0,1 0,-1-1,1 1,-1-2,1 1,-1 0,1-1,0 0,0 0,-1-1,1 0,-1 0,1 0,0 0,-1-1,2-1,3-1,1 0,-1-2,0 1,0-1,-1-1,0 0,0 0,0 0,-1-1,0-1,-1 0,0 0,0 0,-1 0,0-1,0 0,-2-1,1 1,-1-1,0 0,1-8,3-5</inkml:trace>
  <inkml:trace contextRef="#ctx0" brushRef="#br0" timeOffset="6834.994">3443 423,'-129'110,"104"-79,1 1,1 2,2 0,2 1,1 1,1 0,-1 11,16-40,0-1,1 1,-1 0,1-1,1 1,-1 0,1-1,0 1,1 0,0 0,0-1,0 1,1-1,0 1,0-1,1 0,-1 1,2-1,-1-1,0 1,1 0,0-1,1 0,-1 0,1 0,0 0,0-1,0 0,1 0,-1 0,1-1,0 1,0-1,0-1,5 2,8 2,0 0,1-2,0 0,0-1,0-1,0-1,0-1,0 0,0-2,0 0,0-1,0-2,8-2,16-6,-2-3,1-1,-2-2,0-2,15-11,-41 24,-1-1,0 0,0-1,-1-1,0 0,0-1,-2 0,1-1,-2 0,1 0,-2-2,0 1,-1-1,0 0,-1-1,-1 1,2-9,-7 16,0 1,-1-1,0 0,-1 0,1 1,-1-1,-1 0,1 1,-1-1,-1 1,1 0,-1 0,-1 0,1 0,-1 0,0 0,-1 1,0 0,0 0,0 0,0 1,-1 0,-4-3,-4-4,0 2,-1 0,0 0,-1 2,1 0,-2 0,1 2,-1 0,-15-3,9 5,1 2,-1 1,1 1,-1 0,1 2,-1 1,1 0,0 2,0 0,1 2,-1 0,1 1,1 2,0 0,0 1,-14 11,-3 3</inkml:trace>
  <inkml:trace contextRef="#ctx0" brushRef="#br0" timeOffset="7323.257">3105 818,'14'-12,"1"0,0 0,1 1,0 1,0 1,1 0,0 1,1 1,-1 1,2 0,-1 1,7 0,-9 2,1 1,-1 1,0 1,1 0,-1 0,1 2,-1 0,0 1,0 1,0 0,-1 1,1 1,-1 0,7 5,49 62,-62-66,1-1,-1 0,1 0,0-1,0-1,1 0,0 0,-1-1,1 0,0-1,1 0,-1 0,0-2,0 1,1-1,-1-1,0 0,0-1,0 0,0 0,0-2,0 1,0-1,-1-1,0 1,0-2,0 0,-1 0,8-7,1-1,-5 0</inkml:trace>
  <inkml:trace contextRef="#ctx0" brushRef="#br0" timeOffset="7719.217">4008 0,'189'335,"-172"-309,-1 0,-1 1,-1 1,-2 0,-1 1,-1 0,-1 0,-2 1,-1 0,-1 1,-1 9,-4-23,0 0,-2 0,0 0,0 0,-2 0,0-1,0 1,-2-1,0 0,-1 0,-1-1,0 0,-1-1,0 1,-2-2,1 1,-4 1,-15 13,-1-1,-2-2,-1-1,0-1,-2-2,0-1,-2-2,0-2,-13 3,-9-1,35-14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1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347 120,'-1'-6,"0"0,-1 0,0 0,0 0,0 0,-1 1,0-1,0 1,0 0,-1 0,0 0,0 0,0 0,-1 1,1 0,-1 0,0 0,0 1,0-1,-1 1,1 0,-1 1,0 0,0-1,0 2,0-1,0 1,0 0,0 0,0 1,0-1,-1 1,1 1,0-1,0 1,0 0,0 1,0-1,-4 3,6-2,-1 0,1 0,0 1,0-1,0 1,1 0,-1 0,1 1,-1-1,1 1,0 0,1-1,-1 1,1 1,-1-1,1 0,0 0,1 1,-1-1,1 1,0 0,0-1,0 1,1 0,0 0,0 1,-1 8,1 1,1-1,0 0,1 0,1 0,0 0,1-1,2 7,75 133,-67-134,-1 2,-1 0,-1 0,-1 1,-1 0,0 1,-2 0,-1 0,-1 0,2 18,3 15,-8-49,0 1,0-1,-1 0,0 1,0-1,-1 1,0 0,0-1,0 1,-1-1,-1 1,0 5,-2-8,-1 0,1-1,-1 1,1-1,-1 0,0 0,-1 0,1-1,-1 1,1-1,-1-1,0 1,0-1,-1 0,1-1,0 1,0-1,-1 0,1-1,-1 1,1-1,-1-1,1 1,0-1,-1 0,1-1,-3 1,0-1,0 0,1-1,-1 1,1-2,-1 1,1-1,0-1,0 1,1-1,0-1,0 1,0-1,0 0,1-1,-4-5,-6-8</inkml:trace>
  <inkml:trace contextRef="#ctx0" brushRef="#br0" timeOffset="1281.055">516 430,'-1'42,"-1"-32,1 0,0 0,0 0,1 1,0-1,1 0,1 0,-1 1,1-1,1 0,0-1,1 1,-1 0,2-1,-1 0,2 0,4 8,-7-16,-1 1,1 0,-1-1,1 0,-1 0,1 1,0-1,-1-1,1 1,0 0,0-1,0 1,0-1,0 0,-1 0,1 0,0-1,0 1,0-1,0 1,0-1,-1 0,1 0,0 0,-1 0,1-1,-1 1,1-1,-1 1,1-1,64-61,41-89,-108 152,1 0,0 0,0 0,0 0,0 0,0 0,0 1,0-1,0 0,0 1,0-1,0 1,0-1,-1 1,1 0,0-1,0 1,-1 0,1-1,0 1,-1 0,1 0,-1-1,1 1,-1 0,1 0,-1 0,0 0,1 0,-1 0,0 0,0 0,0 0,0 0,0 0,0 0,0 0,0 0,0 0,0 0,0-1,0 1,-1 0,1 0,0 0,-1 0,1 0,-1 0,1 0,-1 0,1 1,-1 4,0-1,1 0,-1 1,1-1,1 1,-1-1,1 0,0 1,0-1,0 0,1 0,0 0,0 0,0 0,1 0,-1 0,1-1,0 0,1 1,-1-1,1 0,0 0,0-1,0 1,0-1,1 0,-1 0,1 0,0-1,-1 0,1 0,0 0,1 0,-1-1,0 0,1 1,5-5,0 0,0 0,-1-1,0 0,1-1,-2 0,1-1,-1 0,1-1,-2 1,1-2,-1 1,0-1,0 0,-1-1,0 0,-1 0,0-1,-1 1,1-1,-2 0,1-1,-2 1,1-1,-1 0,-1 0,0 0,-1 0,0 0,0-6,-17-22,3 27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36,'-1'-2,"-1"0,1 0,-1 0,1 0,-1 0,0 1,1-1,-1 1,0 0,0-1,0 1,0 0,-1 0,1 0,0 0,0 1,-1-1,1 0,0 1,-1 0,1 0,0-1,-1 1,1 1,-1-1,0 0,-3-2,0 0,1 0,-1 1,0 0,0 0,0 1,0-1,0 1,0 1,0-1,0 1,0 0,0 0,0 1,1 0,-1 0,0 0,1 1,0 0,-1 0,1 0,0 0,1 1,-1 0,1 0,-1 0,1 1,0-1,-2 5,6-4,0-1,0 0,1 0,0 0,0 0,0-1,0 1,0 0,1 0,0-1,0 1,0-1,0 1,0-1,1 0,-1 0,1 0,0 0,0 0,0-1,0 1,1-1,-1 0,1 0,-1 0,1 0,0-1,-1 1,1-1,0 0,0 0,0-1,2 1,34 18,-38-17,0-1,0 0,0 1,0-1,0 1,0 0,0 0,0-1,0 1,-1 0,1 1,-1-1,0 0,1 0,-1 1,0-1,0 0,-1 1,1-1,0 1,-1 0,0-1,1 1,-1-1,0 1,0-1,-1 1,1 0,0-1,-1 1,0-1,1 1,-1-1,0 1,0-1,0 0,-1 0,1 1,-1-1,1 0,-1 0,0 0,1 0,-1-1,0 1,0 0,-2 0,-6 6,0-1,0 0,-1-1,0 0,0 0,0-1,-1-1,0 0,0 0,0-1,0-1,0 0,-1-1,1 0,0-1,-1 0,-5-1,5-6,7 1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69 110,'-5'15,"-7"9,0 5,1 3,3 1,-3-6,1-7</inkml:trace>
  <inkml:trace contextRef="#ctx0" brushRef="#br0" timeOffset="739.293">209 308,'150'-246,"-150"245,0 0,1 0,-1 0,0 0,1 0,-1 0,1 0,-1 1,1-1,-1 0,1 0,0 0,-1 0,1 1,0-1,0 0,-1 1,1-1,0 1,0-1,0 1,0-1,0 1,0-1,0 1,0 0,0-1,0 1,0 0,0 0,0 0,0 0,0 0,0 0,0 0,0 0,0 1,0-1,0 0,0 1,0-1,0 0,0 1,0-1,-1 1,1-1,0 1,0 0,0-1,-1 1,1 0,0 0,-1 0,1-1,0 1,-1 0,1 1,29 84,-28-75,0-1,1 0,0 1,0-1,1-1,1 1,-1-1,2 1,-1-1,1-1,1 1,-1-1,2 0,-1-1,1 1,-6-6,0-1,0 0,1 1,-1-1,0 0,1 0,-1 0,0 0,1-1,-1 1,1-1,-1 1,1-1,-1 0,1 0,0 0,-1 0,1 0,-1-1,1 1,-1-1,1 0,-1 0,0 0,1 0,-1 0,0 0,0 0,1-1,-1 1,0-1,-1 0,1 1,0-1,0 0,-1 0,1 0,-1-1,51-91,-47 82,2-4,-1-1,-1 0,0 0,-1 0,-1-1,-1 0,0-5,-1-1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21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259 166,'-9'-2,"0"1,0 0,0 0,0 1,0 0,0 1,0 0,0 0,0 1,0 0,0 1,1 0,-1 0,1 0,0 1,0 1,0-1,1 1,-1 1,1-1,0 1,1 1,0-1,0 1,0 0,1 0,0 1,0 0,0-1,1 2,1-1,0 0,0 1,0 0,1-1,0 1,1 0,0 0,0 5,-1-5,1 1,0-1,0 1,1-1,0 1,1-1,0 1,0-1,1 1,0-1,1 0,0 0,1 0,-1 0,2 0,-1-1,1 0,1 0,-1 0,1-1,0 0,1 0,0 0,0-1,1 0,-1 0,1-1,1 0,-1 0,1-1,7 3,-5-5,0-1,0-1,0 0,0 0,0-1,0 0,0-1,-1 0,1-1,0 0,-1 0,0-1,0-1,0 0,-1 0,1-1,2-2,13-11,-1 0,0-2,-2 0,0-1,9-16,-18 24,-1-1,0 0,-1-1,-1 0,-1-1,0 0,-1 0,-1-1,-1 0,-1-1,0 1,-1-1,-1 0,-1 0,0-19,-2 32,-1 0,0 0,0 0,0 0,-1 1,0-1,0 0,-1 1,1-1,-1 1,-1 0,1 0,-1 0,1 0,-1 1,-1-1,1 1,-1 0,1 1,-1-1,0 1,-1 0,1 0,0 0,-1 1,0 0,1 0,-1 0,0 1,-5-1,-1-1,-1 2,0 0,0 0,0 1,1 0,-1 2,0-1,0 1,1 1,-1 0,1 1,0 1,0-1,-2 3,-90 67,81-50</inkml:trace>
  <inkml:trace contextRef="#ctx0" brushRef="#br0" timeOffset="396.05">5 392,'1'-4,"0"-1,1 1,0 0,0 0,0 0,0 0,1 0,0 0,0 1,0-1,0 1,0 0,0-1,1 2,0-1,2-2,3-1,8-10,1 2,1 0,0 1,1 1,0 1,1 1,0 1,1 0,0 2,13-3,-30 10,1 0,0 0,-1 0,1 0,-1 1,1 0,-1 0,1 0,-1 1,0 0,1 0,-1 0,0 1,0 0,-1 0,1 0,0 0,-1 1,0-1,0 1,0 0,0 1,-1-1,0 1,0-1,0 1,0 0,-1 0,2 6,6 6,1 0,1 0,0-1,1 0,1-1,0-1,1 0,1-1,1 0,-9-7,-1-1,1 0,0-1,0 0,0 0,0-1,1 0,-1 0,1-1,0 0,0-1,-1 0,1 0,0-1,0 0,0 0,0-1,0 0,0-1,0 0,3-2,7-3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53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567 490,'5'0,"6"0,6 0,5 0,4 0,2 0,1 0,0 0,1 0,-1 0,-5 0</inkml:trace>
  <inkml:trace contextRef="#ctx0" brushRef="#br0" timeOffset="804.573">229 66,'-8'-7,"0"0,0 0,0 1,-1 0,0 0,0 1,-1 1,1-1,-11-2,17 6,-1 0,0 0,1 0,-1 1,0-1,1 1,-1 0,0 0,0 0,1 0,-1 1,0 0,1 0,-1 0,0 0,1 0,0 1,-1-1,1 1,0 0,0 0,0 0,0 1,0-1,0 1,1-1,-1 1,1 0,-1 1,-2 5,1 1,-1 0,2 1,-1-1,2 1,-1-1,1 1,1 0,0 0,1 0,0 0,0 0,1 0,1-1,0 1,0 0,1-1,1 3,7 58,6 118,-11-158,-1-1,-2 1,-1 1,-2-1,0 0,-3 0,-4 27,6-54,-7 64,8-66,0-1,0 1,1-1,-1 1,0 0,1-1,0 1,-1-1,1 1,0-1,0 0,-1 1,1-1,0 0,1 0,-1 1,0-1,0 0,0 0,1 0,-1 0,0 0,1-1,-1 1,1 0,-1-1,1 1,-1-1,1 1,0-1,-1 0,1 0,-1 0,1 0,0 0,-1 0,1 0,-1 0,2-1,196-42,-174 38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42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50 425,'12'208,"-7"-185,-1 0,-1 0,0 1,-2-1,-1 1,-1-1,0 1,-6 22,-16 46,22-91,0-1,0 1,0 0,0-1,0 0,0 1,0-1,-1 0,1 1,0-1,0 0,0 0,0 0,-1 0,1 0,0 0,0-1,0 1,0 0,0 0,-1-1,1 1,0-1,0 1,0-1,0 1,0-1,0 0,0 1,1-1,-1 0,0 0,0 0,0 0,1 0,-1 0,0 0,1 0,-1 0,1 0,-1 0,1 0,0 0,0 0,-1 0,1-1,0 1,0 0,0 0,0 0,0-1,0 1,0 0,1-1,-4-22,2 1,0-1,2 0,1 0,0 0,2 1,1-1,1 1,0 0,2 1,1-1,1 2,0-1,2 1,9-12,-13 17,8-22,2 1,2 0,1 1,2 1,1 2,2 0,1 2,2 0,1 2,1 2,1 0,4 0,-34 25,1 0,-1 0,1 0,-1 1,1-1,0 0,0 1,0 0,0 0,0-1,0 2,0-1,0 0,0 1,0-1,0 1,0 0,0 0,1 0,-1 1,0-1,0 1,0 0,0-1,0 1,0 1,0-1,0 0,0 1,-1-1,1 1,-1 0,1 0,-1 0,1 0,-1 1,0-1,0 0,0 1,0 0,-1-1,1 1,0 1,-2 11,0-1,-1 1,0-1,-1 0,-1 0,0 0,-1 0,0 0,-1-1,-1 1,0-1,-1-1,-3 4,10-15,-19 39,-3-2,0 0,-3-2,-1 0,-1-2,-2-1,-1-1,-14 9,36-21,37-14,-12-5,-3 1,0 1,0 0,-1 1,1 1,-1 0,0 0,0 1,-1 1,1 0,-1 1,-1 0,0 1,0 1,1 1,83 109,-95-120,0 1,1 0,-1-1,1 1,-1 0,1-1,0 1,-1-1,1 1,0 0,-1-1,1 0,0 1,0-1,-1 1,1-1,0 0,0 0,0 1,-1-1,1 0,0 0,0 0,0 0,0 0,-1 0,1 0,0 0,0-1,0 1,0 0,-1 0,1-1,0 1,0 0,-1-1,1 1,0-1,-1 1,1-1,0 1,-1-1,1 1,0-1,-1 0,1 1,-1-1,0 0,1 0,10-13</inkml:trace>
  <inkml:trace contextRef="#ctx0" brushRef="#br0" timeOffset="513.005">1095 368,'-24'39,"3"0,1 1,2 1,2 1,2 1,-9 39,23-76,-1 0,1 0,0 0,0 0,1 0,0 0,0 0,0-1,1 1,0 0,0-1,0 1,1-1,-1 0,1 0,1 0,-1 0,1 0,0-1,0 1,0-1,0 0,1 0,0-1,-1 1,1-1,1 0,-1-1,0 1,1-1,-1 0,1 0,0-1,0 1,-1-1,1-1,0 1,0-1,0 0,0 0,0-1,4-1,14-3,0-1,0-2,-1 0,0-2,-1 0,0-2,-1 0,3-3,1-2,-1-1,0-1,-2-1,0-1,-1-1,-2-1,0-1,-1 0,-2-1,13-25,-23 38,-1 0,0 0,0-1,-1 0,-1 0,0 0,-1 0,-1 0,0 0,0 0,-1-2,0 10,-1 0,1 0,-1 0,0 0,-1 0,1 0,-1 0,0 1,0-1,0 1,0-1,-1 1,0 0,0 0,0 0,-1 0,1 1,-1-1,0 1,0 0,0 0,0 0,0 1,-1-1,1 1,-1 0,1 0,-1 1,0 0,-2-1,-13-1,-1 1,1 1,-1 1,0 1,1 0,-1 2,1 0,0 1,0 1,-11 5,-12 3</inkml:trace>
  <inkml:trace contextRef="#ctx0" brushRef="#br0" timeOffset="814.204">897 567,'61'-21,"0"2,1 3,0 4,46-4,-101 14,1 1,0 0,0 1,0 0,-1 0,1 1,0 0,0 0,0 1,-1-1,1 2,-1-1,0 1,1 0,-1 1,-1 0,1 0,0 0,-1 1,0 0,0 0,-1 1,2 1,-1 0,1 1,-1-1,2-1,-1 1,1-1,0 0,0-1,0 0,1 0,0-1,0 0,0 0,1-1,-1-1,1 1,-1-2,1 1,0-1,0-1,0 1,70 2,-62 2</inkml:trace>
  <inkml:trace contextRef="#ctx0" brushRef="#br0" timeOffset="6669.941">2168 453,'-12'3,"0"-1,0 1,1 1,0 0,0 1,0 0,0 1,1 0,0 0,0 1,1 1,-1-1,2 1,-1 1,1 0,0 0,1 1,0 0,1 0,0 0,0 1,1 0,1 0,0 0,0 1,1-1,1 1,0 0,-1 10,3-19,1 1,-1-1,0 0,1 0,0 0,-1 1,1-1,0 0,1 0,-1 0,1-1,-1 1,1 0,0 0,0-1,0 1,0-1,0 0,1 0,-1 1,1-1,-1-1,1 1,0 0,0-1,0 1,0-1,0 0,0 0,0 0,0-1,0 1,1-1,-1 1,1-1,3 0,1 0,-1-1,0 0,1 0,-1 0,0-1,0 0,0-1,0 1,0-2,0 1,-1 0,0-1,1-1,-1 1,12-14,0-1,-1-1,-1 0,-1-1,-1-1,-1 0,7-17,-8 13,-2 0,0-1,-2-1,-1 1,-2-1,0-1,-2 1,-1-1,-1 1,-2-1,0 1,-3-6,3 24,0 0,0 0,-1 0,0 0,-1 1,0-1,0 0,-1 1,-1 0,1 0,-1 0,-1 1,0 0,0 0,-1 0,1 0,-2 1,1 0,-2 0,6 6,0 0,-1-1,1 1,0 1,0-1,-1 0,1 1,0 0,-1 0,1 0,-1 0,1 0,0 1,-1 0,1-1,0 1,0 0,-1 1,1-1,0 1,0-1,0 1,1 0,-1 0,0 0,1 0,-1 0,1 1,0-1,-2 3,-51 89,52-77,1-1,0 1,1 0,1 0,1 0,0 0,1 0,1 0,0 0,2-1,0 0,0 0,2 0,0 0,0-1,2-1,0 1,0-1,2-1,0 1,0-2,7 6,161 143,-154-143</inkml:trace>
  <inkml:trace contextRef="#ctx0" brushRef="#br0" timeOffset="7152.249">2760 143,'-13'15,"0"0,2 1,0 1,0 0,2 0,0 1,1 0,1 1,1 0,1 0,0 0,1 0,1 1,1 0,1-1,1 1,1 9,0-17,0 0,1 0,1 0,0-1,0 1,2-1,-1 0,1 0,1 0,0-1,0 1,1-1,0-1,1 0,6 6,-4-10,-1-1,1-1,0 1,0-2,0 1,0-2,1 1,-1-1,0-1,1 0,-1 0,0-1,1-1,-1 1,0-2,0 1,0-1,0-1,-1 0,1 0,-1-1,5-3,-3 3,0-1,-1 0,0 0,0-1,0 0,-1-1,0 0,-1 0,1-1,-2 0,1-1,-1 0,-1 0,0 0,0-1,-1 0,0 0,-1 0,-1-1,1 1,-2-1,0 0,0 0,-1 0,0 0,-1 0,-1 0,0 0,0 1,-1-1,-1 0,0 0,0 1,-1 0,-1-1,0 2,0-1,-1 0,-1 1,-3-4,-14-10,2 6</inkml:trace>
  <inkml:trace contextRef="#ctx0" brushRef="#br0" timeOffset="7452.152">2535 453,'144'-24,"100"-7,-240 30,0 1,1 0,-1 0,0 0,0 1,1-1,-1 1,0 0,0 0,0 1,0-1,0 1,0 0,-1 0,1 0,0 0,-1 1,0-1,0 1,1 0,-2 0,1 0,0 1,-1-1,1 1,-1-1,1 2,-2-1,1 0,0-1,0 1,0-1,1 1,-1-1,1 0,0 1,0-1,0-1,1 1,-1 0,0-1,1 0,0 0,-1 0,1 0,0 0,0-1,0 0,0 0,0 0,2 0,1 0,-1 0,1 0,0 0,-1-1,1 0,0-1,-1 0,1 0,-1 0,1 0,-1-1,1 0,-1-1,0 1,0-1,0-1,1 0,6-7</inkml:trace>
  <inkml:trace contextRef="#ctx0" brushRef="#br0" timeOffset="13668.022">3409 1,'34'0,"92"8,-121-7,0 0,0 1,-1-1,1 1,0 0,-1 0,0 1,1 0,-1-1,0 1,0 1,-1-1,1 1,-1-1,0 1,0 0,0 0,0 0,0 1,-1-1,0 0,0 1,0 1,19 136,-11-64,-4 1,-4-1,-4 46,0-1,6-44,-3-78,-1 0,0 0,1 0,-1 0,0 0,0 0,0 1,0-1,0 0,0 0,0 0,0 0,0 0,-1 1,1-1,0 0,-1 0,1 0,-1 0,1 0,-1 0,0 0,1 0,-1 0,0 0,1-1,-1 1,0 0,0 0,0-1,0 1,0 0,0-1,0 1,0-1,0 1,0-1,0 0,0 1,0-1,-1 0,1 0,0 0,0 0,0 0,0 0,0 0,-1 0,-64-16,41 8,-55-1,55 8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6:03.6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111 256,'-96'-62,"95"61,0 1,1 0,-1-1,0 1,0 0,1-1,-1 1,0-1,1 1,-1-1,0 0,1 1,-1-1,1 1,-1-1,1 0,-1 0,1 1,0-1,-1 0,1 0,0 0,-1 1,1-1,0 0,0 0,0 0,0 0,0 1,0-1,0 0,0 0,0 0,0 0,1 1,-1-1,0 0,0 0,1 0,-1 1,1-1,-1 0,0 0,1 1,-1-1,1 1,0-1,-1 0,1 1,0-1,-1 1,1-1,48-4,534 24,1-25,-2-25,97-38,-100 9,-558 58,-9 0,0 1,0 0,0 1,0 1,0 0,0 0,0 1,0 0,6 3,-16-3,0-1,0 1,-1 0,1-1,0 1,-1 0,0 0,1 0,-1 0,0 0,0 1,0-1,0 0,0 0,-1 1,1-1,-1 1,1-1,-1 0,0 1,0-1,0 1,0-1,0 0,-1 1,1-1,-1 1,0-1,1 0,-1 1,0-1,0 0,-1 0,1 0,0 0,-1 0,1 0,-1 0,0-1,0 2,-9 15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6:04.9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1 199,'0'-1,"0"0,0 0,0 0,0-1,0 1,1 0,-1 0,0 0,1 0,-1 0,1-1,-1 1,1 0,0 0,-1 0,1 0,0 0,0 1,-1-1,1 0,0 0,0 0,0 1,0-1,0 1,0-1,0 0,0 1,0 0,1-1,-1 1,0 0,0-1,0 1,0 0,1 0,-1 0,0 0,0 0,0 0,1 1,-1-1,0 0,0 1,0-1,0 0,0 1,1 0,0-2,273-7,565-38,314-54,-895 85,96 12,-335 3,-10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6:07.6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3198 2924,'29'-610,"-26"517,-4 0,-4 1,-4-1,-4 1,-11-29,5 62,-3 2,-2 0,-3 2,-2 0,-2 2,-3 2,-2 1,-2 1,-21-19,-39-28,-4 4,-4 4,-4 5,-3 5,-117-60,150 89,-2 4,-2 4,-2 3,-2 4,-1 4,-1 4,-1 4,-1 3,0 5,-68-1,112 13,1 1,0 3,0 1,0 3,0 2,1 2,0 2,1 1,0 3,1 2,-25 14,39-15,1 1,0 2,2 0,0 2,2 1,0 1,2 1,0 1,2 1,1 1,1 1,2 0,-7 17,-7 33,4 0,3 2,4 1,3 1,4 0,4 1,3 0,4 1,7 58,-4-76,4 1,2-1,3-1,3 1,3-2,3 0,2-1,4-1,2-1,2-2,4 0,1-2,4-2,2-2,2-1,2-2,3-2,18 13,4-11,1-4,3-2,2-3,1-4,2-3,1-4,2-3,1-3,73 10,-18-7,1-6,1-7,1-5,23-7,-84-5,-1-3,1-3,-1-5,-1-2,-1-4,0-3,-2-3,10-8,-46 16,-1-1,-1-3,-1 0,0-2,-2-2,-1-1,-1-1,-1-2,-1-1,-2-2,-1 0,-2-1,-1-2,-2-1,-1 0,-2-1,-1-1,-3-1,0 0,-3-1,-1-1,-1-35,-3 1,-3-1,-4 0,-3 0,-3 0,-3 1,-4 0,-3 1,-3 0,-4 2,-2 1,-4 1,-3 0,-39-75,-7 2,-5 4,-7 4,-6 4,-5 5,-5 4,-23-12,-129-97,161 157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6:17.2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1 569,'52'-24,"1"2,1 3,1 2,45-6,-56 16,1 3,0 2,0 1,20 4,27 0,236-4,-118-28,14 19,69-8,-51-10,-98 17,-77 1,0 3,1 3,0 3,21 5,31-2,105-19,-55-7,55-10,-163 27,0 2,-1 3,45 4,-1 0,171-19,44-24,-75 13,285 29,-281-28,-102 11,-102 9,-1 2,1 3,0 1,13 2,110 28,-26-17,-73-2,0-3,1-3,-1-4,18-3,35 1,127-26,61-2,-141 20,123-19,-212 16,203-19,31 16,-209 7,0 4,73 7,-40-1,-127-1,-3 0,0-1,-1 1,1 0,-1 1,1 0,-1 0,1 1,-1 0,0 0,0 0,0 1,0 0,4 3,2 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3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1185 0,'0'0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7.8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59 135,'-27'178,"25"-171,-7 34,1-1,2 1,2 0,2 1,2 21,0-61,0 0,0 0,0 0,1 0,-1 0,0 0,1 0,0 0,-1-1,1 1,0 0,0 0,0-1,0 1,0 0,0-1,1 1,-1-1,0 0,1 1,-1-1,1 0,-1 0,1 0,0 0,0 0,-1 0,1 0,0-1,0 1,0-1,0 1,0-1,0 0,0 0,0 0,-1 0,1 0,0 0,0 0,0-1,0 1,0-1,0 1,0-1,-1 0,1 0,0 0,0 0,-1 0,1 0,-1 0,1 0,-1-1,1 1,-1-1,0 1,0-1,1 0,25-24,-1-1,-1-1,-1-1,-1-1,9-19,-27 42,222-336,-180 269,-46 74,0 0,-1 0,1 0,-1 0,1 0,0 0,-1 0,1 0,-1 0,1 0,0 0,-1 1,1-1,-1 0,1 0,-1 1,1-1,-1 0,1 1,-1-1,1 1,-1-1,1 1,-1-1,0 1,1-1,-1 1,0-1,1 1,-1-1,0 1,0-1,1 1,-1 0,0-1,0 1,0-1,0 1,0 0,0-1,0 1,0-1,0 1,0 0,0-1,-1 1,1-1,0 1,0 0,-1-1,1 1,0-1,-1 1,1-1,0 1,-1-1,1 1,-1-1,1 0,0 1,-1-1,1 1,-1-1,0 4,-70 497,67-442,-3-1,-2 0,-2 0,-4-1,-1-1,-3 0,-3-1,-2-1,-28 46,51-98,1 1,-1-1,0 0,0 1,0-1,0 0,-1 0,1 0,-1 0,1 0,-1 0,0 0,1 0,-1-1,0 1,0-1,0 1,-1-1,1 0,0 0,0 0,-1 0,1 0,0 0,-1-1,1 1,-1-1,1 0,-1 1,1-1,-1 0,1-1,-1 1,1 0,-1-1,1 1,-1-1,1 0,0 0,0 0,-1 0,1 0,0 0,-2-2,0-7,0-1,0 1,1-1,1 0,-1 0,2 0,0 0,0 0,1-1,0 1,1 0,0 0,1 0,0 0,1 0,3-16,1 1,2 0,0 1,2 0,1 0,9-12,-7 12</inkml:trace>
  <inkml:trace contextRef="#ctx0" brushRef="#br0" timeOffset="354.077">934 78,'-24'27,"1"0,1 2,1 0,1 2,2 0,1 1,2 1,0 3,12-33,1 1,0-1,-1 1,1 0,1 0,-1 0,0 0,1 0,0 0,0 1,0-1,1 0,-1 0,1 1,0-1,0 0,1 1,-1-1,1 0,0 1,0-1,0 0,1 0,0 0,-1 0,1 0,1-1,-1 1,0 0,1-1,0 0,0 1,0-1,0 0,0-1,1 1,-1-1,1 1,4-1,-1 0,1 0,0-1,0 0,0 0,0-1,0 0,0-1,0 0,0 0,0 0,0-1,0 0,-1-1,1 0,-1 0,1 0,-1-1,0 0,-1-1,1 0,-1 0,2-1,11-11,-1-1,0 0,-2-1,0-1,-1-1,9-17,-18 30,-1 1,0-1,-1 0,0-1,0 1,-1-1,0 1,0-1,-1 0,0 0,-1 0,0-1,0 1,-1 0,0 0,-1 0,0-1,0 1,-1 0,0 0,0 0,-1 1,-1-1,1 1,-1-1,-1 1,0 0,0 1,0-1,-2 0,4 6,0 0,0 1,0-1,-1 1,1-1,-1 1,1 0,-1 0,0 1,1-1,-1 1,0-1,1 1,-1 0,0 1,1-1,-1 1,-1 0,-18 3</inkml:trace>
  <inkml:trace contextRef="#ctx0" brushRef="#br0" timeOffset="1421.97">1442 50,'-72'190,"66"-176,1 0,1 0,1 0,0 0,0 0,1 1,1-1,1 1,0-1,1 7,0-18,0 0,-1-1,1 1,0-1,1 1,-1-1,0 0,1 0,-1 1,1-1,0 0,0 0,0 0,0-1,0 1,0 0,0-1,0 1,1-1,-1 0,1 0,-1 0,1 0,-1 0,1-1,0 1,-1-1,1 1,0-1,-1 0,3 0,82-19,-65 5,-1-1,0-1,-1-1,-1-1,0 0,-2-1,0-1,-1-1,-1 0,-1-1,3-8,-10 17,-1 1,0-2,-1 1,-1-1,0 1,-1-1,0 0,-1 0,0-1,-1 1,-1-8,-1 10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1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347 120,'-1'-6,"0"0,-1 0,0 0,0 0,0 0,-1 1,0-1,0 1,0 0,-1 0,0 0,0 0,0 0,-1 1,1 0,-1 0,0 0,0 1,0-1,-1 1,1 0,-1 1,0 0,0-1,0 2,0-1,0 1,0 0,0 0,0 1,0-1,-1 1,1 1,0-1,0 1,0 0,0 1,0-1,-4 3,6-2,-1 0,1 0,0 1,0-1,0 1,1 0,-1 0,1 1,-1-1,1 1,0 0,1-1,-1 1,1 1,-1-1,1 0,0 0,1 1,-1-1,1 1,0 0,0-1,0 1,1 0,0 0,0 1,-1 8,1 1,1-1,0 0,1 0,1 0,0 0,1-1,2 7,75 133,-67-134,-1 2,-1 0,-1 0,-1 1,-1 0,0 1,-2 0,-1 0,-1 0,2 18,3 15,-8-49,0 1,0-1,-1 0,0 1,0-1,-1 1,0 0,0-1,0 1,-1-1,-1 1,0 5,-2-8,-1 0,1-1,-1 1,1-1,-1 0,0 0,-1 0,1-1,-1 1,1-1,-1-1,0 1,0-1,-1 0,1-1,0 1,0-1,-1 0,1-1,-1 1,1-1,-1-1,1 1,0-1,-1 0,1-1,-3 1,0-1,0 0,1-1,-1 1,1-2,-1 1,1-1,0-1,0 1,1-1,0-1,0 1,0-1,0 0,1-1,-4-5,-6-8</inkml:trace>
  <inkml:trace contextRef="#ctx0" brushRef="#br0" timeOffset="1281.055">516 430,'-1'42,"-1"-32,1 0,0 0,0 0,1 1,0-1,1 0,1 0,-1 1,1-1,1 0,0-1,1 1,-1 0,2-1,-1 0,2 0,4 8,-7-16,-1 1,1 0,-1-1,1 0,-1 0,1 1,0-1,-1-1,1 1,0 0,0-1,0 1,0-1,0 0,-1 0,1 0,0-1,0 1,0-1,0 1,0-1,-1 0,1 0,0 0,-1 0,1-1,-1 1,1-1,-1 1,1-1,64-61,41-89,-108 152,1 0,0 0,0 0,0 0,0 0,0 0,0 1,0-1,0 0,0 1,0-1,0 1,0-1,-1 1,1 0,0-1,0 1,-1 0,1-1,0 1,-1 0,1 0,-1-1,1 1,-1 0,1 0,-1 0,0 0,1 0,-1 0,0 0,0 0,0 0,0 0,0 0,0 0,0 0,0 0,0 0,0 0,0-1,0 1,-1 0,1 0,0 0,-1 0,1 0,-1 0,1 0,-1 0,1 1,-1 4,0-1,1 0,-1 1,1-1,1 1,-1-1,1 0,0 1,0-1,0 0,1 0,0 0,0 0,0 0,1 0,-1 0,1-1,0 0,1 1,-1-1,1 0,0 0,0-1,0 1,0-1,1 0,-1 0,1 0,0-1,-1 0,1 0,0 0,1 0,-1-1,0 0,1 1,5-5,0 0,0 0,-1-1,0 0,1-1,-2 0,1-1,-1 0,1-1,-2 1,1-2,-1 1,0-1,0 0,-1-1,0 0,-1 0,0-1,-1 1,1-1,-2 0,1-1,-2 1,1-1,-1 0,-1 0,0 0,-1 0,0 0,0-6,-17-22,3 27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36,'-1'-2,"-1"0,1 0,-1 0,1 0,-1 0,0 1,1-1,-1 1,0 0,0-1,0 1,0 0,-1 0,1 0,0 0,0 1,-1-1,1 0,0 1,-1 0,1 0,0-1,-1 1,1 1,-1-1,0 0,-3-2,0 0,1 0,-1 1,0 0,0 0,0 1,0-1,0 1,0 1,0-1,0 1,0 0,0 0,0 1,1 0,-1 0,0 0,1 1,0 0,-1 0,1 0,0 0,1 1,-1 0,1 0,-1 0,1 1,0-1,-2 5,6-4,0-1,0 0,1 0,0 0,0 0,0-1,0 1,0 0,1 0,0-1,0 1,0-1,0 1,0-1,1 0,-1 0,1 0,0 0,0 0,0-1,0 1,1-1,-1 0,1 0,-1 0,1 0,0-1,-1 1,1-1,0 0,0 0,0-1,2 1,34 18,-38-17,0-1,0 0,0 1,0-1,0 1,0 0,0 0,0-1,0 1,-1 0,1 1,-1-1,0 0,1 0,-1 1,0-1,0 0,-1 1,1-1,0 1,-1 0,0-1,1 1,-1-1,0 1,0-1,-1 1,1 0,0-1,-1 1,0-1,1 1,-1-1,0 1,0-1,0 0,-1 0,1 1,-1-1,1 0,-1 0,0 0,1 0,-1-1,0 1,0 0,-2 0,-6 6,0-1,0 0,-1-1,0 0,0 0,0-1,-1-1,0 0,0 0,0-1,0-1,0 0,-1-1,1 0,0-1,-1 0,-5-1,5-6,7 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69 110,'-5'15,"-7"9,0 5,1 3,3 1,-3-6,1-7</inkml:trace>
  <inkml:trace contextRef="#ctx0" brushRef="#br0" timeOffset="739.293">209 308,'150'-246,"-150"245,0 0,1 0,-1 0,0 0,1 0,-1 0,1 0,-1 1,1-1,-1 0,1 0,0 0,-1 0,1 1,0-1,0 0,-1 1,1-1,0 1,0-1,0 1,0-1,0 1,0-1,0 1,0 0,0-1,0 1,0 0,0 0,0 0,0 0,0 0,0 0,0 0,0 0,0 1,0-1,0 0,0 1,0-1,0 0,0 1,0-1,-1 1,1-1,0 1,0 0,0-1,-1 1,1 0,0 0,-1 0,1-1,0 1,-1 0,1 1,29 84,-28-75,0-1,1 0,0 1,0-1,1-1,1 1,-1-1,2 1,-1-1,1-1,1 1,-1-1,2 0,-1-1,1 1,-6-6,0-1,0 0,1 1,-1-1,0 0,1 0,-1 0,0 0,1-1,-1 1,1-1,-1 1,1-1,-1 0,1 0,0 0,-1 0,1 0,-1-1,1 1,-1-1,1 0,-1 0,0 0,1 0,-1 0,0 0,0 0,1-1,-1 1,0-1,-1 0,1 1,0-1,0 0,-1 0,1 0,-1-1,51-91,-47 82,2-4,-1-1,-1 0,0 0,-1 0,-1-1,-1 0,0-5,-1-1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21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259 166,'-9'-2,"0"1,0 0,0 0,0 1,0 0,0 1,0 0,0 0,0 1,0 0,0 1,1 0,-1 0,1 0,0 1,0 1,0-1,1 1,-1 1,1-1,0 1,1 1,0-1,0 1,0 0,1 0,0 1,0 0,0-1,1 2,1-1,0 0,0 1,0 0,1-1,0 1,1 0,0 0,0 5,-1-5,1 1,0-1,0 1,1-1,0 1,1-1,0 1,0-1,1 1,0-1,1 0,0 0,1 0,-1 0,2 0,-1-1,1 0,1 0,-1 0,1-1,0 0,1 0,0 0,0-1,1 0,-1 0,1-1,1 0,-1 0,1-1,7 3,-5-5,0-1,0-1,0 0,0 0,0-1,0 0,0-1,-1 0,1-1,0 0,-1 0,0-1,0-1,0 0,-1 0,1-1,2-2,13-11,-1 0,0-2,-2 0,0-1,9-16,-18 24,-1-1,0 0,-1-1,-1 0,-1-1,0 0,-1 0,-1-1,-1 0,-1-1,0 1,-1-1,-1 0,-1 0,0-19,-2 32,-1 0,0 0,0 0,0 0,-1 1,0-1,0 0,-1 1,1-1,-1 1,-1 0,1 0,-1 0,1 0,-1 1,-1-1,1 1,-1 0,1 1,-1-1,0 1,-1 0,1 0,0 0,-1 1,0 0,1 0,-1 0,0 1,-5-1,-1-1,-1 2,0 0,0 0,0 1,1 0,-1 2,0-1,0 1,1 1,-1 0,1 1,0 1,0-1,-2 3,-90 67,81-50</inkml:trace>
  <inkml:trace contextRef="#ctx0" brushRef="#br0" timeOffset="396.05">5 392,'1'-4,"0"-1,1 1,0 0,0 0,0 0,0 0,1 0,0 0,0 1,0-1,0 1,0 0,0-1,1 2,0-1,2-2,3-1,8-10,1 2,1 0,0 1,1 1,0 1,1 1,0 1,1 0,0 2,13-3,-30 10,1 0,0 0,-1 0,1 0,-1 1,1 0,-1 0,1 0,-1 1,0 0,1 0,-1 0,0 1,0 0,-1 0,1 0,0 0,-1 1,0-1,0 1,0 0,0 1,-1-1,0 1,0-1,0 1,0 0,-1 0,2 6,6 6,1 0,1 0,0-1,1 0,1-1,0-1,1 0,1-1,1 0,-9-7,-1-1,1 0,0-1,0 0,0 0,0-1,1 0,-1 0,1-1,0 0,0-1,-1 0,1 0,0-1,0 0,0 0,0-1,0 0,0-1,0 0,3-2,7-3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53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567 490,'5'0,"6"0,6 0,5 0,4 0,2 0,1 0,0 0,1 0,-1 0,-5 0</inkml:trace>
  <inkml:trace contextRef="#ctx0" brushRef="#br0" timeOffset="804.573">229 66,'-8'-7,"0"0,0 0,0 1,-1 0,0 0,0 1,-1 1,1-1,-11-2,17 6,-1 0,0 0,1 0,-1 1,0-1,1 1,-1 0,0 0,0 0,1 0,-1 1,0 0,1 0,-1 0,0 0,1 0,0 1,-1-1,1 1,0 0,0 0,0 0,0 1,0-1,0 1,1-1,-1 1,1 0,-1 1,-2 5,1 1,-1 0,2 1,-1-1,2 1,-1-1,1 1,1 0,0 0,1 0,0 0,0 0,1 0,1-1,0 1,0 0,1-1,1 3,7 58,6 118,-11-158,-1-1,-2 1,-1 1,-2-1,0 0,-3 0,-4 27,6-54,-7 64,8-66,0-1,0 1,1-1,-1 1,0 0,1-1,0 1,-1-1,1 1,0-1,0 0,-1 1,1-1,0 0,1 0,-1 1,0-1,0 0,0 0,1 0,-1 0,0 0,1-1,-1 1,1 0,-1-1,1 1,-1-1,1 1,0-1,-1 0,1 0,-1 0,1 0,0 0,-1 0,1 0,-1 0,2-1,196-42,-174 38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42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50 425,'12'208,"-7"-185,-1 0,-1 0,0 1,-2-1,-1 1,-1-1,0 1,-6 22,-16 46,22-91,0-1,0 1,0 0,0-1,0 0,0 1,0-1,-1 0,1 1,0-1,0 0,0 0,0 0,-1 0,1 0,0 0,0-1,0 1,0 0,0 0,-1-1,1 1,0-1,0 1,0-1,0 1,0-1,0 0,0 1,1-1,-1 0,0 0,0 0,0 0,1 0,-1 0,0 0,1 0,-1 0,1 0,-1 0,1 0,0 0,0 0,-1 0,1-1,0 1,0 0,0 0,0 0,0-1,0 1,0 0,1-1,-4-22,2 1,0-1,2 0,1 0,0 0,2 1,1-1,1 1,0 0,2 1,1-1,1 2,0-1,2 1,9-12,-13 17,8-22,2 1,2 0,1 1,2 1,1 2,2 0,1 2,2 0,1 2,1 2,1 0,4 0,-34 25,1 0,-1 0,1 0,-1 1,1-1,0 0,0 1,0 0,0 0,0-1,0 2,0-1,0 0,0 1,0-1,0 1,0 0,0 0,1 0,-1 1,0-1,0 1,0 0,0-1,0 1,0 1,0-1,0 0,0 1,-1-1,1 1,-1 0,1 0,-1 0,1 0,-1 1,0-1,0 0,0 1,0 0,-1-1,1 1,0 1,-2 11,0-1,-1 1,0-1,-1 0,-1 0,0 0,-1 0,0 0,-1-1,-1 1,0-1,-1-1,-3 4,10-15,-19 39,-3-2,0 0,-3-2,-1 0,-1-2,-2-1,-1-1,-14 9,36-21,37-14,-12-5,-3 1,0 1,0 0,-1 1,1 1,-1 0,0 0,0 1,-1 1,1 0,-1 1,-1 0,0 1,0 1,1 1,83 109,-95-120,0 1,1 0,-1-1,1 1,-1 0,1-1,0 1,-1-1,1 1,0 0,-1-1,1 0,0 1,0-1,-1 1,1-1,0 0,0 0,0 1,-1-1,1 0,0 0,0 0,0 0,0 0,-1 0,1 0,0 0,0-1,0 1,0 0,-1 0,1-1,0 1,0 0,-1-1,1 1,0-1,-1 1,1-1,0 1,-1-1,1 1,0-1,-1 0,1 1,-1-1,0 0,1 0,10-13</inkml:trace>
  <inkml:trace contextRef="#ctx0" brushRef="#br0" timeOffset="513.005">1095 368,'-24'39,"3"0,1 1,2 1,2 1,2 1,-9 39,23-76,-1 0,1 0,0 0,0 0,1 0,0 0,0 0,0-1,1 1,0 0,0-1,0 1,1-1,-1 0,1 0,1 0,-1 0,1 0,0-1,0 1,0-1,0 0,1 0,0-1,-1 1,1-1,1 0,-1-1,0 1,1-1,-1 0,1 0,0-1,0 1,-1-1,1-1,0 1,0-1,0 0,0 0,0-1,4-1,14-3,0-1,0-2,-1 0,0-2,-1 0,0-2,-1 0,3-3,1-2,-1-1,0-1,-2-1,0-1,-1-1,-2-1,0-1,-1 0,-2-1,13-25,-23 38,-1 0,0 0,0-1,-1 0,-1 0,0 0,-1 0,-1 0,0 0,0 0,-1-2,0 10,-1 0,1 0,-1 0,0 0,-1 0,1 0,-1 0,0 1,0-1,0 1,0-1,-1 1,0 0,0 0,0 0,-1 0,1 1,-1-1,0 1,0 0,0 0,0 0,0 1,-1-1,1 1,-1 0,1 0,-1 1,0 0,-2-1,-13-1,-1 1,1 1,-1 1,0 1,1 0,-1 2,1 0,0 1,0 1,-11 5,-12 3</inkml:trace>
  <inkml:trace contextRef="#ctx0" brushRef="#br0" timeOffset="814.204">897 567,'61'-21,"0"2,1 3,0 4,46-4,-101 14,1 1,0 0,0 1,0 0,-1 0,1 1,0 0,0 0,0 1,-1-1,1 2,-1-1,0 1,1 0,-1 1,-1 0,1 0,0 0,-1 1,0 0,0 0,-1 1,2 1,-1 0,1 1,-1-1,2-1,-1 1,1-1,0 0,0-1,0 0,1 0,0-1,0 0,0 0,1-1,-1-1,1 1,-1-2,1 1,0-1,0-1,0 1,70 2,-62 2</inkml:trace>
  <inkml:trace contextRef="#ctx0" brushRef="#br0" timeOffset="6669.941">2168 453,'-12'3,"0"-1,0 1,1 1,0 0,0 1,0 0,0 1,1 0,0 0,0 1,1 1,-1-1,2 1,-1 1,1 0,0 0,1 1,0 0,1 0,0 0,0 1,1 0,1 0,0 0,0 1,1-1,1 1,0 0,-1 10,3-19,1 1,-1-1,0 0,1 0,0 0,-1 1,1-1,0 0,1 0,-1 0,1-1,-1 1,1 0,0 0,0-1,0 1,0-1,0 0,1 0,-1 1,1-1,-1-1,1 1,0 0,0-1,0 1,0-1,0 0,0 0,0 0,0-1,0 1,1-1,-1 1,1-1,3 0,1 0,-1-1,0 0,1 0,-1 0,0-1,0 0,0-1,0 1,0-2,0 1,-1 0,0-1,1-1,-1 1,12-14,0-1,-1-1,-1 0,-1-1,-1-1,-1 0,7-17,-8 13,-2 0,0-1,-2-1,-1 1,-2-1,0-1,-2 1,-1-1,-1 1,-2-1,0 1,-3-6,3 24,0 0,0 0,-1 0,0 0,-1 1,0-1,0 0,-1 1,-1 0,1 0,-1 0,-1 1,0 0,0 0,-1 0,1 0,-2 1,1 0,-2 0,6 6,0 0,-1-1,1 1,0 1,0-1,-1 0,1 1,0 0,-1 0,1 0,-1 0,1 0,0 1,-1 0,1-1,0 1,0 0,-1 1,1-1,0 1,0-1,0 1,1 0,-1 0,0 0,1 0,-1 0,1 1,0-1,-2 3,-51 89,52-77,1-1,0 1,1 0,1 0,1 0,0 0,1 0,1 0,0 0,2-1,0 0,0 0,2 0,0 0,0-1,2-1,0 1,0-1,2-1,0 1,0-2,7 6,161 143,-154-143</inkml:trace>
  <inkml:trace contextRef="#ctx0" brushRef="#br0" timeOffset="7152.249">2760 143,'-13'15,"0"0,2 1,0 1,0 0,2 0,0 1,1 0,1 1,1 0,1 0,0 0,1 0,1 1,1 0,1-1,1 1,1 9,0-17,0 0,1 0,1 0,0-1,0 1,2-1,-1 0,1 0,1 0,0-1,0 1,1-1,0-1,1 0,6 6,-4-10,-1-1,1-1,0 1,0-2,0 1,0-2,1 1,-1-1,0-1,1 0,-1 0,0-1,1-1,-1 1,0-2,0 1,0-1,0-1,-1 0,1 0,-1-1,5-3,-3 3,0-1,-1 0,0 0,0-1,0 0,-1-1,0 0,-1 0,1-1,-2 0,1-1,-1 0,-1 0,0 0,0-1,-1 0,0 0,-1 0,-1-1,1 1,-2-1,0 0,0 0,-1 0,0 0,-1 0,-1 0,0 0,0 1,-1-1,-1 0,0 0,0 1,-1 0,-1-1,0 2,0-1,-1 0,-1 1,-3-4,-14-10,2 6</inkml:trace>
  <inkml:trace contextRef="#ctx0" brushRef="#br0" timeOffset="7452.152">2535 453,'144'-24,"100"-7,-240 30,0 1,1 0,-1 0,0 0,0 1,1-1,-1 1,0 0,0 0,0 1,0-1,0 1,0 0,-1 0,1 0,0 0,-1 1,0-1,0 1,1 0,-2 0,1 0,0 1,-1-1,1 1,-1-1,1 2,-2-1,1 0,0-1,0 1,0-1,1 1,-1-1,1 0,0 1,0-1,0-1,1 1,-1 0,0-1,1 0,0 0,-1 0,1 0,0 0,0-1,0 0,0 0,0 0,2 0,1 0,-1 0,1 0,0 0,-1-1,1 0,0-1,-1 0,1 0,-1 0,1 0,-1-1,1 0,-1-1,0 1,0-1,0-1,1 0,6-7</inkml:trace>
  <inkml:trace contextRef="#ctx0" brushRef="#br0" timeOffset="13668.022">3409 1,'34'0,"92"8,-121-7,0 0,0 1,-1-1,1 1,0 0,-1 0,0 1,1 0,-1-1,0 1,0 1,-1-1,1 1,-1-1,0 1,0 0,0 0,0 0,0 1,-1-1,0 0,0 1,0 1,19 136,-11-64,-4 1,-4-1,-4 46,0-1,6-44,-3-78,-1 0,0 0,1 0,-1 0,0 0,0 0,0 1,0-1,0 0,0 0,0 0,0 0,0 0,-1 1,1-1,0 0,-1 0,1 0,-1 0,1 0,-1 0,0 0,1 0,-1 0,0 0,1-1,-1 1,0 0,0 0,0-1,0 1,0 0,0-1,0 1,0-1,0 1,0-1,0 0,0 1,0-1,-1 0,1 0,0 0,0 0,0 0,0 0,0 0,-1 0,-64-16,41 8,-55-1,55 8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47,'312'-1,"-196"-24,-36 5,-74 22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1,'2'2,"-1"0,0 0,1-1,-1 1,1 0,0-1,-1 1,1-1,0 1,0-1,0 0,0 0,0 0,1 0,-1 0,0 0,0-1,0 1,1-1,-1 0,0 1,1-1,-1 0,0 0,2-1,-1 2,32 2,0-2,-1-1,1-2,0-1,-1-2,14-4,-34 6,-1 0,1 1,-1 0,1 1,0 1,0 0,0 1,11 2,-7 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3 225,'-1'74,"-1"-31,2 1,2-1,2 0,1 0,5 10,-9-48,0 0,0 1,1-1,0 0,0 1,0-1,1 0,-1-1,1 1,0 0,1-1,-1 0,1 1,0-1,0-1,0 1,0-1,1 1,-1-1,1 0,0-1,0 1,0-1,0 0,1 0,-1-1,0 0,1 0,-1 0,1 0,0-1,-1 0,1 0,-1-1,1 1,-1-1,1 0,-1-1,0 1,1-1,1-1,16-12,0-2,-1 0,-1-1,-1-1,0-1,-2-1,0-1,8-14,-16 24,84-118,-93 128,-1 1,1 0,0-1,-1 1,1 0,0 0,0-1,0 1,0 0,0 0,0 0,0 0,0 0,0 0,0 0,0 1,1-1,-1 0,0 1,1-1,-1 0,0 1,1 0,-1-1,1 1,-1 0,1 0,-1 0,1 0,-1 0,1 0,-1 0,0 0,1 1,-1-1,1 1,-1-1,0 1,1-1,-1 1,0 0,1-1,-1 1,0 0,0 0,0 0,0 0,0 0,0 0,0 1,0-1,0 0,-1 0,2 2,20 59,26 43,-43-99,0-1,0 1,1-1,-1 0,1 0,0-1,1 1,-1-1,1-1,-1 1,1-1,0 0,0-1,1 1,-1-2,0 1,1-1,-1 0,1 0,0-1,-1 0,1-1,-1 1,1-1,-1-1,1 0,2-1,7-6,-1-2,0 0,-1-1,0 0,-1-1,-1-1,0 0,0-1,-2 0,0-1,0 0,-2-1,0 0,-1 0,-1-1,3-10,-9 25,112-274,-104 251</inkml:trace>
  <inkml:trace contextRef="#ctx0" brushRef="#br0" timeOffset="702.697">1019 621,'0'14,"13"122,-13-132,1-1,0 1,0-1,1 1,-1-1,1 0,-1 0,1 0,0 0,0 0,1 0,-1 0,1-1,-1 1,1-1,0 0,0 0,0 0,0 0,0 0,0 0,0-1,1 0,-1 0,0 0,1 0,-1 0,1 0,0-1,-1 0,1 0,-1 0,1 0,-1-1,2 1,3-3,1 1,-1-1,0-1,0 0,0 0,0 0,-1-1,1 0,-1-1,-1 0,1 0,-1 0,0-1,0 0,4-7,39-36,-48 49,1 1,-1-1,1 1,-1-1,1 1,-1 0,1 0,-1 0,1 0,-1 0,1 0,0 0,-1 1,1-1,-1 0,1 1,-1 0,0-1,1 1,-1 0,1-1,-1 1,0 0,0 0,0 0,1 0,-1 0,0 0,0 1,0-1,0 0,-1 1,1-1,0 0,-1 1,1-1,0 1,-1-1,0 1,1-1,-1 1,0-1,0 2,9 13,-5-11,0 1,1-1,-1 0,1-1,0 1,1-1,-1 0,1 0,0-1,0 1,0-1,0-1,0 1,1-1,-1 0,1 0,-1-1,1 0,0 0,-1-1,1 0,0 0,0 0,0-1,-1 0,1 0,0-1,-1 0,0 0,1-1,-1 1,0-1,0 0,0-1,-1 0,1 0,-1 0,0 0,0-1,0 0,-1 0,1 0,-1-1,-1 0,1 1,0-3,13-44,-13 28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6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1 481,'203'-31,"45"3,-228 27,0-2,0 0,-1-1,1-1,-1 0,0-2,5-3,-1-12,-21 12</inkml:trace>
  <inkml:trace contextRef="#ctx0" brushRef="#br0" timeOffset="248.011">340 1,'-15'43,"-9"43,0 22,-2 1,4-12,6-14,5-15,5-15,3-12,3-8,0-5,6-2,2-1,4-4,0-6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1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59 220,'-2'0,"-1"1,1-1,0 1,-1 0,1-1,0 1,0 0,-1 0,1 0,0 1,0-1,0 0,0 1,0-1,1 1,-1 0,0 0,1-1,-1 1,1 0,0 0,0 1,0-1,0 0,0 0,0 0,0 1,1-1,-1 0,1 1,0-1,-9 81,9-77,29 218,0-76,-28-140,0-1,0 1,1-1,0 1,0-1,1 1,0-1,0 0,1 0,0-1,0 1,0-1,1 0,0 0,0 0,1-1,-1 0,4 2,-5-7,1 0,-1-1,1 0,-1 0,0 0,1-1,-1 0,0 1,0-1,0-1,0 1,-1-1,1 1,-1-1,1 0,-1 0,0 0,0-1,0 1,-1-1,1 0,-1 0,0 0,0 0,1-3,20-35,-1-1,-3-1,-1 0,5-27,3-5,-10 31,-9 84,-8-19,1-1,1 0,1 0,0 0,1 0,2-1,0 1,0-1,2 0,0 0,1-1,9 13,-13-26,1 0,0 0,0 0,1-1,-1 0,1 0,-1 0,1 0,0-1,0 0,0-1,1 1,-1-1,0 0,0-1,1 1,-1-1,0-1,1 1,-1-1,0 0,0 0,1-1,-1 0,0 0,-1-1,1 1,0-1,-1 0,1-1,-1 1,0-1,0 0,-1 0,1-1,-1 0,0 1,2-4,21-25,-1 0,-2-1,-1-2,-2 0,-2-2,7-18,-8 15,-3 1,-1-2,-2 0,-2-1,-2 0,-1 0,-3 0,-1-33,-3 76,0 0,-1 1,1-1,-1 0,1 0,-1 0,1 0,-1 1,1-1,-1 0,1 0,-1 0,1 0,-1 0,1 0,-1 0,1 0,0-1,-1 1,1 0,-1 0,1 0,-1 0,1-1,-1 1,1 0,0 0,-1-1,1 1,-1 0,1-1,0 1,-1 0,1-1,0 1,0 0,-1-1,1 1,0-1,0 1,-1-1,1 1,0-1,0 1,0 0,0-1,0 1,0-1,0 1,0-1,0 1,0-1,0 1,0-1,0 1,0-1,1 1,-1-1,0 1,0-1,0 1,1 0,-1-1,0 1,0-1,1 1,-1 0,0-1,1 1,0 0,-8 11</inkml:trace>
  <inkml:trace contextRef="#ctx0" brushRef="#br0" timeOffset="3549.727">850 813,'-17'227,"-7"-96,-10-36,29-89</inkml:trace>
  <inkml:trace contextRef="#ctx0" brushRef="#br0" timeOffset="3864.348">793 786,'57'5,"133"-43,-140 24,-49 13,0 0,1 0,0 1,-1-1,1 0,-1 1,1-1,0 1,-1 0,1-1,0 1,-1 0,1 0,0 0,-1 0,1 0,0 1,0-1,-1 0,1 1,-1 0,1-1,0 1,-1 0,1-1,-1 1,0 0,1 0,-1 0,0 0,1 1,-1-1,0 0,0 1,0-1,0 0,0 1,0-1,-1 1,1-1,0 1,-1 0,1-1,-1 1,0 0,1-1,-1 1,0 0,0-1,0 1,0 0,0-1,-1 1,1 0,-1 0,-22 41,7-24</inkml:trace>
  <inkml:trace contextRef="#ctx0" brushRef="#br0" timeOffset="4116.773">765 1039,'19'10,"21"3,9-6,0-4,-4-2,-3-1,-6-6,-2-2,-9 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3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1185 0,'0'0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1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347 120,'-1'-6,"0"0,-1 0,0 0,0 0,0 0,-1 1,0-1,0 1,0 0,-1 0,0 0,0 0,0 0,-1 1,1 0,-1 0,0 0,0 1,0-1,-1 1,1 0,-1 1,0 0,0-1,0 2,0-1,0 1,0 0,0 0,0 1,0-1,-1 1,1 1,0-1,0 1,0 0,0 1,0-1,-4 3,6-2,-1 0,1 0,0 1,0-1,0 1,1 0,-1 0,1 1,-1-1,1 1,0 0,1-1,-1 1,1 1,-1-1,1 0,0 0,1 1,-1-1,1 1,0 0,0-1,0 1,1 0,0 0,0 1,-1 8,1 1,1-1,0 0,1 0,1 0,0 0,1-1,2 7,75 133,-67-134,-1 2,-1 0,-1 0,-1 1,-1 0,0 1,-2 0,-1 0,-1 0,2 18,3 15,-8-49,0 1,0-1,-1 0,0 1,0-1,-1 1,0 0,0-1,0 1,-1-1,-1 1,0 5,-2-8,-1 0,1-1,-1 1,1-1,-1 0,0 0,-1 0,1-1,-1 1,1-1,-1-1,0 1,0-1,-1 0,1-1,0 1,0-1,-1 0,1-1,-1 1,1-1,-1-1,1 1,0-1,-1 0,1-1,-3 1,0-1,0 0,1-1,-1 1,1-2,-1 1,1-1,0-1,0 1,1-1,0-1,0 1,0-1,0 0,1-1,-4-5,-6-8</inkml:trace>
  <inkml:trace contextRef="#ctx0" brushRef="#br0" timeOffset="1281.055">516 430,'-1'42,"-1"-32,1 0,0 0,0 0,1 1,0-1,1 0,1 0,-1 1,1-1,1 0,0-1,1 1,-1 0,2-1,-1 0,2 0,4 8,-7-16,-1 1,1 0,-1-1,1 0,-1 0,1 1,0-1,-1-1,1 1,0 0,0-1,0 1,0-1,0 0,-1 0,1 0,0-1,0 1,0-1,0 1,0-1,-1 0,1 0,0 0,-1 0,1-1,-1 1,1-1,-1 1,1-1,64-61,41-89,-108 152,1 0,0 0,0 0,0 0,0 0,0 0,0 1,0-1,0 0,0 1,0-1,0 1,0-1,-1 1,1 0,0-1,0 1,-1 0,1-1,0 1,-1 0,1 0,-1-1,1 1,-1 0,1 0,-1 0,0 0,1 0,-1 0,0 0,0 0,0 0,0 0,0 0,0 0,0 0,0 0,0 0,0 0,0-1,0 1,-1 0,1 0,0 0,-1 0,1 0,-1 0,1 0,-1 0,1 1,-1 4,0-1,1 0,-1 1,1-1,1 1,-1-1,1 0,0 1,0-1,0 0,1 0,0 0,0 0,0 0,1 0,-1 0,1-1,0 0,1 1,-1-1,1 0,0 0,0-1,0 1,0-1,1 0,-1 0,1 0,0-1,-1 0,1 0,0 0,1 0,-1-1,0 0,1 1,5-5,0 0,0 0,-1-1,0 0,1-1,-2 0,1-1,-1 0,1-1,-2 1,1-2,-1 1,0-1,0 0,-1-1,0 0,-1 0,0-1,-1 1,1-1,-2 0,1-1,-2 1,1-1,-1 0,-1 0,0 0,-1 0,0 0,0-6,-17-22,3 27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36,'-1'-2,"-1"0,1 0,-1 0,1 0,-1 0,0 1,1-1,-1 1,0 0,0-1,0 1,0 0,-1 0,1 0,0 0,0 1,-1-1,1 0,0 1,-1 0,1 0,0-1,-1 1,1 1,-1-1,0 0,-3-2,0 0,1 0,-1 1,0 0,0 0,0 1,0-1,0 1,0 1,0-1,0 1,0 0,0 0,0 1,1 0,-1 0,0 0,1 1,0 0,-1 0,1 0,0 0,1 1,-1 0,1 0,-1 0,1 1,0-1,-2 5,6-4,0-1,0 0,1 0,0 0,0 0,0-1,0 1,0 0,1 0,0-1,0 1,0-1,0 1,0-1,1 0,-1 0,1 0,0 0,0 0,0-1,0 1,1-1,-1 0,1 0,-1 0,1 0,0-1,-1 1,1-1,0 0,0 0,0-1,2 1,34 18,-38-17,0-1,0 0,0 1,0-1,0 1,0 0,0 0,0-1,0 1,-1 0,1 1,-1-1,0 0,1 0,-1 1,0-1,0 0,-1 1,1-1,0 1,-1 0,0-1,1 1,-1-1,0 1,0-1,-1 1,1 0,0-1,-1 1,0-1,1 1,-1-1,0 1,0-1,0 0,-1 0,1 1,-1-1,1 0,-1 0,0 0,1 0,-1-1,0 1,0 0,-2 0,-6 6,0-1,0 0,-1-1,0 0,0 0,0-1,-1-1,0 0,0 0,0-1,0-1,0 0,-1-1,1 0,0-1,-1 0,-5-1,5-6,7 1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69 110,'-5'15,"-7"9,0 5,1 3,3 1,-3-6,1-7</inkml:trace>
  <inkml:trace contextRef="#ctx0" brushRef="#br0" timeOffset="739.293">209 308,'150'-246,"-150"245,0 0,1 0,-1 0,0 0,1 0,-1 0,1 0,-1 1,1-1,-1 0,1 0,0 0,-1 0,1 1,0-1,0 0,-1 1,1-1,0 1,0-1,0 1,0-1,0 1,0-1,0 1,0 0,0-1,0 1,0 0,0 0,0 0,0 0,0 0,0 0,0 0,0 0,0 1,0-1,0 0,0 1,0-1,0 0,0 1,0-1,-1 1,1-1,0 1,0 0,0-1,-1 1,1 0,0 0,-1 0,1-1,0 1,-1 0,1 1,29 84,-28-75,0-1,1 0,0 1,0-1,1-1,1 1,-1-1,2 1,-1-1,1-1,1 1,-1-1,2 0,-1-1,1 1,-6-6,0-1,0 0,1 1,-1-1,0 0,1 0,-1 0,0 0,1-1,-1 1,1-1,-1 1,1-1,-1 0,1 0,0 0,-1 0,1 0,-1-1,1 1,-1-1,1 0,-1 0,0 0,1 0,-1 0,0 0,0 0,1-1,-1 1,0-1,-1 0,1 1,0-1,0 0,-1 0,1 0,-1-1,51-91,-47 82,2-4,-1-1,-1 0,0 0,-1 0,-1-1,-1 0,0-5,-1-1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21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259 166,'-9'-2,"0"1,0 0,0 0,0 1,0 0,0 1,0 0,0 0,0 1,0 0,0 1,1 0,-1 0,1 0,0 1,0 1,0-1,1 1,-1 1,1-1,0 1,1 1,0-1,0 1,0 0,1 0,0 1,0 0,0-1,1 2,1-1,0 0,0 1,0 0,1-1,0 1,1 0,0 0,0 5,-1-5,1 1,0-1,0 1,1-1,0 1,1-1,0 1,0-1,1 1,0-1,1 0,0 0,1 0,-1 0,2 0,-1-1,1 0,1 0,-1 0,1-1,0 0,1 0,0 0,0-1,1 0,-1 0,1-1,1 0,-1 0,1-1,7 3,-5-5,0-1,0-1,0 0,0 0,0-1,0 0,0-1,-1 0,1-1,0 0,-1 0,0-1,0-1,0 0,-1 0,1-1,2-2,13-11,-1 0,0-2,-2 0,0-1,9-16,-18 24,-1-1,0 0,-1-1,-1 0,-1-1,0 0,-1 0,-1-1,-1 0,-1-1,0 1,-1-1,-1 0,-1 0,0-19,-2 32,-1 0,0 0,0 0,0 0,-1 1,0-1,0 0,-1 1,1-1,-1 1,-1 0,1 0,-1 0,1 0,-1 1,-1-1,1 1,-1 0,1 1,-1-1,0 1,-1 0,1 0,0 0,-1 1,0 0,1 0,-1 0,0 1,-5-1,-1-1,-1 2,0 0,0 0,0 1,1 0,-1 2,0-1,0 1,1 1,-1 0,1 1,0 1,0-1,-2 3,-90 67,81-50</inkml:trace>
  <inkml:trace contextRef="#ctx0" brushRef="#br0" timeOffset="396.05">5 392,'1'-4,"0"-1,1 1,0 0,0 0,0 0,0 0,1 0,0 0,0 1,0-1,0 1,0 0,0-1,1 2,0-1,2-2,3-1,8-10,1 2,1 0,0 1,1 1,0 1,1 1,0 1,1 0,0 2,13-3,-30 10,1 0,0 0,-1 0,1 0,-1 1,1 0,-1 0,1 0,-1 1,0 0,1 0,-1 0,0 1,0 0,-1 0,1 0,0 0,-1 1,0-1,0 1,0 0,0 1,-1-1,0 1,0-1,0 1,0 0,-1 0,2 6,6 6,1 0,1 0,0-1,1 0,1-1,0-1,1 0,1-1,1 0,-9-7,-1-1,1 0,0-1,0 0,0 0,0-1,1 0,-1 0,1-1,0 0,0-1,-1 0,1 0,0-1,0 0,0 0,0-1,0 0,0-1,0 0,3-2,7-3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53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567 490,'5'0,"6"0,6 0,5 0,4 0,2 0,1 0,0 0,1 0,-1 0,-5 0</inkml:trace>
  <inkml:trace contextRef="#ctx0" brushRef="#br0" timeOffset="804.573">229 66,'-8'-7,"0"0,0 0,0 1,-1 0,0 0,0 1,-1 1,1-1,-11-2,17 6,-1 0,0 0,1 0,-1 1,0-1,1 1,-1 0,0 0,0 0,1 0,-1 1,0 0,1 0,-1 0,0 0,1 0,0 1,-1-1,1 1,0 0,0 0,0 0,0 1,0-1,0 1,1-1,-1 1,1 0,-1 1,-2 5,1 1,-1 0,2 1,-1-1,2 1,-1-1,1 1,1 0,0 0,1 0,0 0,0 0,1 0,1-1,0 1,0 0,1-1,1 3,7 58,6 118,-11-158,-1-1,-2 1,-1 1,-2-1,0 0,-3 0,-4 27,6-54,-7 64,8-66,0-1,0 1,1-1,-1 1,0 0,1-1,0 1,-1-1,1 1,0-1,0 0,-1 1,1-1,0 0,1 0,-1 1,0-1,0 0,0 0,1 0,-1 0,0 0,1-1,-1 1,1 0,-1-1,1 1,-1-1,1 1,0-1,-1 0,1 0,-1 0,1 0,0 0,-1 0,1 0,-1 0,2-1,196-42,-174 38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42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50 425,'12'208,"-7"-185,-1 0,-1 0,0 1,-2-1,-1 1,-1-1,0 1,-6 22,-16 46,22-91,0-1,0 1,0 0,0-1,0 0,0 1,0-1,-1 0,1 1,0-1,0 0,0 0,0 0,-1 0,1 0,0 0,0-1,0 1,0 0,0 0,-1-1,1 1,0-1,0 1,0-1,0 1,0-1,0 0,0 1,1-1,-1 0,0 0,0 0,0 0,1 0,-1 0,0 0,1 0,-1 0,1 0,-1 0,1 0,0 0,0 0,-1 0,1-1,0 1,0 0,0 0,0 0,0-1,0 1,0 0,1-1,-4-22,2 1,0-1,2 0,1 0,0 0,2 1,1-1,1 1,0 0,2 1,1-1,1 2,0-1,2 1,9-12,-13 17,8-22,2 1,2 0,1 1,2 1,1 2,2 0,1 2,2 0,1 2,1 2,1 0,4 0,-34 25,1 0,-1 0,1 0,-1 1,1-1,0 0,0 1,0 0,0 0,0-1,0 2,0-1,0 0,0 1,0-1,0 1,0 0,0 0,1 0,-1 1,0-1,0 1,0 0,0-1,0 1,0 1,0-1,0 0,0 1,-1-1,1 1,-1 0,1 0,-1 0,1 0,-1 1,0-1,0 0,0 1,0 0,-1-1,1 1,0 1,-2 11,0-1,-1 1,0-1,-1 0,-1 0,0 0,-1 0,0 0,-1-1,-1 1,0-1,-1-1,-3 4,10-15,-19 39,-3-2,0 0,-3-2,-1 0,-1-2,-2-1,-1-1,-14 9,36-21,37-14,-12-5,-3 1,0 1,0 0,-1 1,1 1,-1 0,0 0,0 1,-1 1,1 0,-1 1,-1 0,0 1,0 1,1 1,83 109,-95-120,0 1,1 0,-1-1,1 1,-1 0,1-1,0 1,-1-1,1 1,0 0,-1-1,1 0,0 1,0-1,-1 1,1-1,0 0,0 0,0 1,-1-1,1 0,0 0,0 0,0 0,0 0,-1 0,1 0,0 0,0-1,0 1,0 0,-1 0,1-1,0 1,0 0,-1-1,1 1,0-1,-1 1,1-1,0 1,-1-1,1 1,0-1,-1 0,1 1,-1-1,0 0,1 0,10-13</inkml:trace>
  <inkml:trace contextRef="#ctx0" brushRef="#br0" timeOffset="513.005">1095 368,'-24'39,"3"0,1 1,2 1,2 1,2 1,-9 39,23-76,-1 0,1 0,0 0,0 0,1 0,0 0,0 0,0-1,1 1,0 0,0-1,0 1,1-1,-1 0,1 0,1 0,-1 0,1 0,0-1,0 1,0-1,0 0,1 0,0-1,-1 1,1-1,1 0,-1-1,0 1,1-1,-1 0,1 0,0-1,0 1,-1-1,1-1,0 1,0-1,0 0,0 0,0-1,4-1,14-3,0-1,0-2,-1 0,0-2,-1 0,0-2,-1 0,3-3,1-2,-1-1,0-1,-2-1,0-1,-1-1,-2-1,0-1,-1 0,-2-1,13-25,-23 38,-1 0,0 0,0-1,-1 0,-1 0,0 0,-1 0,-1 0,0 0,0 0,-1-2,0 10,-1 0,1 0,-1 0,0 0,-1 0,1 0,-1 0,0 1,0-1,0 1,0-1,-1 1,0 0,0 0,0 0,-1 0,1 1,-1-1,0 1,0 0,0 0,0 0,0 1,-1-1,1 1,-1 0,1 0,-1 1,0 0,-2-1,-13-1,-1 1,1 1,-1 1,0 1,1 0,-1 2,1 0,0 1,0 1,-11 5,-12 3</inkml:trace>
  <inkml:trace contextRef="#ctx0" brushRef="#br0" timeOffset="814.204">897 567,'61'-21,"0"2,1 3,0 4,46-4,-101 14,1 1,0 0,0 1,0 0,-1 0,1 1,0 0,0 0,0 1,-1-1,1 2,-1-1,0 1,1 0,-1 1,-1 0,1 0,0 0,-1 1,0 0,0 0,-1 1,2 1,-1 0,1 1,-1-1,2-1,-1 1,1-1,0 0,0-1,0 0,1 0,0-1,0 0,0 0,1-1,-1-1,1 1,-1-2,1 1,0-1,0-1,0 1,70 2,-62 2</inkml:trace>
  <inkml:trace contextRef="#ctx0" brushRef="#br0" timeOffset="6669.941">2168 453,'-12'3,"0"-1,0 1,1 1,0 0,0 1,0 0,0 1,1 0,0 0,0 1,1 1,-1-1,2 1,-1 1,1 0,0 0,1 1,0 0,1 0,0 0,0 1,1 0,1 0,0 0,0 1,1-1,1 1,0 0,-1 10,3-19,1 1,-1-1,0 0,1 0,0 0,-1 1,1-1,0 0,1 0,-1 0,1-1,-1 1,1 0,0 0,0-1,0 1,0-1,0 0,1 0,-1 1,1-1,-1-1,1 1,0 0,0-1,0 1,0-1,0 0,0 0,0 0,0-1,0 1,1-1,-1 1,1-1,3 0,1 0,-1-1,0 0,1 0,-1 0,0-1,0 0,0-1,0 1,0-2,0 1,-1 0,0-1,1-1,-1 1,12-14,0-1,-1-1,-1 0,-1-1,-1-1,-1 0,7-17,-8 13,-2 0,0-1,-2-1,-1 1,-2-1,0-1,-2 1,-1-1,-1 1,-2-1,0 1,-3-6,3 24,0 0,0 0,-1 0,0 0,-1 1,0-1,0 0,-1 1,-1 0,1 0,-1 0,-1 1,0 0,0 0,-1 0,1 0,-2 1,1 0,-2 0,6 6,0 0,-1-1,1 1,0 1,0-1,-1 0,1 1,0 0,-1 0,1 0,-1 0,1 0,0 1,-1 0,1-1,0 1,0 0,-1 1,1-1,0 1,0-1,0 1,1 0,-1 0,0 0,1 0,-1 0,1 1,0-1,-2 3,-51 89,52-77,1-1,0 1,1 0,1 0,1 0,0 0,1 0,1 0,0 0,2-1,0 0,0 0,2 0,0 0,0-1,2-1,0 1,0-1,2-1,0 1,0-2,7 6,161 143,-154-143</inkml:trace>
  <inkml:trace contextRef="#ctx0" brushRef="#br0" timeOffset="7152.249">2760 143,'-13'15,"0"0,2 1,0 1,0 0,2 0,0 1,1 0,1 1,1 0,1 0,0 0,1 0,1 1,1 0,1-1,1 1,1 9,0-17,0 0,1 0,1 0,0-1,0 1,2-1,-1 0,1 0,1 0,0-1,0 1,1-1,0-1,1 0,6 6,-4-10,-1-1,1-1,0 1,0-2,0 1,0-2,1 1,-1-1,0-1,1 0,-1 0,0-1,1-1,-1 1,0-2,0 1,0-1,0-1,-1 0,1 0,-1-1,5-3,-3 3,0-1,-1 0,0 0,0-1,0 0,-1-1,0 0,-1 0,1-1,-2 0,1-1,-1 0,-1 0,0 0,0-1,-1 0,0 0,-1 0,-1-1,1 1,-2-1,0 0,0 0,-1 0,0 0,-1 0,-1 0,0 0,0 1,-1-1,-1 0,0 0,0 1,-1 0,-1-1,0 2,0-1,-1 0,-1 1,-3-4,-14-10,2 6</inkml:trace>
  <inkml:trace contextRef="#ctx0" brushRef="#br0" timeOffset="7452.152">2535 453,'144'-24,"100"-7,-240 30,0 1,1 0,-1 0,0 0,0 1,1-1,-1 1,0 0,0 0,0 1,0-1,0 1,0 0,-1 0,1 0,0 0,-1 1,0-1,0 1,1 0,-2 0,1 0,0 1,-1-1,1 1,-1-1,1 2,-2-1,1 0,0-1,0 1,0-1,1 1,-1-1,1 0,0 1,0-1,0-1,1 1,-1 0,0-1,1 0,0 0,-1 0,1 0,0 0,0-1,0 0,0 0,0 0,2 0,1 0,-1 0,1 0,0 0,-1-1,1 0,0-1,-1 0,1 0,-1 0,1 0,-1-1,1 0,-1-1,0 1,0-1,0-1,1 0,6-7</inkml:trace>
  <inkml:trace contextRef="#ctx0" brushRef="#br0" timeOffset="13668.022">3409 1,'34'0,"92"8,-121-7,0 0,0 1,-1-1,1 1,0 0,-1 0,0 1,1 0,-1-1,0 1,0 1,-1-1,1 1,-1-1,0 1,0 0,0 0,0 0,0 1,-1-1,0 0,0 1,0 1,19 136,-11-64,-4 1,-4-1,-4 46,0-1,6-44,-3-78,-1 0,0 0,1 0,-1 0,0 0,0 0,0 1,0-1,0 0,0 0,0 0,0 0,0 0,-1 1,1-1,0 0,-1 0,1 0,-1 0,1 0,-1 0,0 0,1 0,-1 0,0 0,1-1,-1 1,0 0,0 0,0-1,0 1,0 0,0-1,0 1,0-1,0 1,0-1,0 0,0 1,0-1,-1 0,1 0,0 0,0 0,0 0,0 0,0 0,-1 0,-64-16,41 8,-55-1,55 8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47,'312'-1,"-196"-24,-36 5,-74 22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1,'2'2,"-1"0,0 0,1-1,-1 1,1 0,0-1,-1 1,1-1,0 1,0-1,0 0,0 0,0 0,1 0,-1 0,0 0,0-1,0 1,1-1,-1 0,0 1,1-1,-1 0,0 0,2-1,-1 2,32 2,0-2,-1-1,1-2,0-1,-1-2,14-4,-34 6,-1 0,1 1,-1 0,1 1,0 1,0 0,0 1,11 2,-7 3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3 225,'-1'74,"-1"-31,2 1,2-1,2 0,1 0,5 10,-9-48,0 0,0 1,1-1,0 0,0 1,0-1,1 0,-1-1,1 1,0 0,1-1,-1 0,1 1,0-1,0-1,0 1,0-1,1 1,-1-1,1 0,0-1,0 1,0-1,0 0,1 0,-1-1,0 0,1 0,-1 0,1 0,0-1,-1 0,1 0,-1-1,1 1,-1-1,1 0,-1-1,0 1,1-1,1-1,16-12,0-2,-1 0,-1-1,-1-1,0-1,-2-1,0-1,8-14,-16 24,84-118,-93 128,-1 1,1 0,0-1,-1 1,1 0,0 0,0-1,0 1,0 0,0 0,0 0,0 0,0 0,0 0,0 0,0 1,1-1,-1 0,0 1,1-1,-1 0,0 1,1 0,-1-1,1 1,-1 0,1 0,-1 0,1 0,-1 0,1 0,-1 0,0 0,1 1,-1-1,1 1,-1-1,0 1,1-1,-1 1,0 0,1-1,-1 1,0 0,0 0,0 0,0 0,0 0,0 0,0 1,0-1,0 0,-1 0,2 2,20 59,26 43,-43-99,0-1,0 1,1-1,-1 0,1 0,0-1,1 1,-1-1,1-1,-1 1,1-1,0 0,0-1,1 1,-1-2,0 1,1-1,-1 0,1 0,0-1,-1 0,1-1,-1 1,1-1,-1-1,1 0,2-1,7-6,-1-2,0 0,-1-1,0 0,-1-1,-1-1,0 0,0-1,-2 0,0-1,0 0,-2-1,0 0,-1 0,-1-1,3-10,-9 25,112-274,-104 251</inkml:trace>
  <inkml:trace contextRef="#ctx0" brushRef="#br0" timeOffset="702.697">1019 621,'0'14,"13"122,-13-132,1-1,0 1,0-1,1 1,-1-1,1 0,-1 0,1 0,0 0,0 0,1 0,-1 0,1-1,-1 1,1-1,0 0,0 0,0 0,0 0,0 0,0 0,0-1,1 0,-1 0,0 0,1 0,-1 0,1 0,0-1,-1 0,1 0,-1 0,1 0,-1-1,2 1,3-3,1 1,-1-1,0-1,0 0,0 0,0 0,-1-1,1 0,-1-1,-1 0,1 0,-1 0,0-1,0 0,4-7,39-36,-48 49,1 1,-1-1,1 1,-1-1,1 1,-1 0,1 0,-1 0,1 0,-1 0,1 0,0 0,-1 1,1-1,-1 0,1 1,-1 0,0-1,1 1,-1 0,1-1,-1 1,0 0,0 0,0 0,1 0,-1 0,0 0,0 1,0-1,0 0,-1 1,1-1,0 0,-1 1,1-1,0 1,-1-1,0 1,1-1,-1 1,0-1,0 2,9 13,-5-11,0 1,1-1,-1 0,1-1,0 1,1-1,-1 0,1 0,0-1,0 1,0-1,0-1,0 1,1-1,-1 0,1 0,-1-1,1 0,0 0,-1-1,1 0,0 0,0 0,0-1,-1 0,1 0,0-1,-1 0,0 0,1-1,-1 1,0-1,0 0,0-1,-1 0,1 0,-1 0,0 0,0-1,0 0,-1 0,1 0,-1-1,-1 0,1 1,0-3,13-44,-13 28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6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1 481,'203'-31,"45"3,-228 27,0-2,0 0,-1-1,1-1,-1 0,0-2,5-3,-1-12,-21 12</inkml:trace>
  <inkml:trace contextRef="#ctx0" brushRef="#br0" timeOffset="248.011">340 1,'-15'43,"-9"43,0 22,-2 1,4-12,6-14,5-15,5-15,3-12,3-8,0-5,6-2,2-1,4-4,0-6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1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59 220,'-2'0,"-1"1,1-1,0 1,-1 0,1-1,0 1,0 0,-1 0,1 0,0 1,0-1,0 0,0 1,0-1,1 1,-1 0,0 0,1-1,-1 1,1 0,0 0,0 1,0-1,0 0,0 0,0 0,0 1,1-1,-1 0,1 1,0-1,-9 81,9-77,29 218,0-76,-28-140,0-1,0 1,1-1,0 1,0-1,1 1,0-1,0 0,1 0,0-1,0 1,0-1,1 0,0 0,0 0,1-1,-1 0,4 2,-5-7,1 0,-1-1,1 0,-1 0,0 0,1-1,-1 0,0 1,0-1,0-1,0 1,-1-1,1 1,-1-1,1 0,-1 0,0 0,0-1,0 1,-1-1,1 0,-1 0,0 0,0 0,1-3,20-35,-1-1,-3-1,-1 0,5-27,3-5,-10 31,-9 84,-8-19,1-1,1 0,1 0,0 0,1 0,2-1,0 1,0-1,2 0,0 0,1-1,9 13,-13-26,1 0,0 0,0 0,1-1,-1 0,1 0,-1 0,1 0,0-1,0 0,0-1,1 1,-1-1,0 0,0-1,1 1,-1-1,0-1,1 1,-1-1,0 0,0 0,1-1,-1 0,0 0,-1-1,1 1,0-1,-1 0,1-1,-1 1,0-1,0 0,-1 0,1-1,-1 0,0 1,2-4,21-25,-1 0,-2-1,-1-2,-2 0,-2-2,7-18,-8 15,-3 1,-1-2,-2 0,-2-1,-2 0,-1 0,-3 0,-1-33,-3 76,0 0,-1 1,1-1,-1 0,1 0,-1 0,1 0,-1 1,1-1,-1 0,1 0,-1 0,1 0,-1 0,1 0,-1 0,1 0,0-1,-1 1,1 0,-1 0,1 0,-1 0,1-1,-1 1,1 0,0 0,-1-1,1 1,-1 0,1-1,0 1,-1 0,1-1,0 1,0 0,-1-1,1 1,0-1,0 1,-1-1,1 1,0-1,0 1,0 0,0-1,0 1,0-1,0 1,0-1,0 1,0-1,0 1,0-1,0 1,0-1,1 1,-1-1,0 1,0-1,0 1,1 0,-1-1,0 1,0-1,1 1,-1 0,0-1,1 1,0 0,-8 11</inkml:trace>
  <inkml:trace contextRef="#ctx0" brushRef="#br0" timeOffset="3549.727">850 813,'-17'227,"-7"-96,-10-36,29-89</inkml:trace>
  <inkml:trace contextRef="#ctx0" brushRef="#br0" timeOffset="3864.348">793 786,'57'5,"133"-43,-140 24,-49 13,0 0,1 0,0 1,-1-1,1 0,-1 1,1-1,0 1,-1 0,1-1,0 1,-1 0,1 0,0 0,-1 0,1 0,0 1,0-1,-1 0,1 1,-1 0,1-1,0 1,-1 0,1-1,-1 1,0 0,1 0,-1 0,0 0,1 1,-1-1,0 0,0 1,0-1,0 0,0 1,0-1,-1 1,1-1,0 1,-1 0,1-1,-1 1,0 0,1-1,-1 1,0 0,0-1,0 1,0 0,0-1,-1 1,1 0,-1 0,-22 41,7-24</inkml:trace>
  <inkml:trace contextRef="#ctx0" brushRef="#br0" timeOffset="4116.773">765 1039,'19'10,"21"3,9-6,0-4,-4-2,-3-1,-6-6,-2-2,-9 1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3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58,'9'0,"13"0,8 0,3 0,1 0,0-5,-2-2,-1 1,-1 1,-1 1,0-3,-1 0,0 1,0 1,0 2,-5 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4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52,'62'-10,"26"-2,2-1,-9 4,-18 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1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51,'-4'5,"1"1,0-1,0 1,0 0,0 0,1 1,0-1,1 0,-1 1,1-1,0 1,1-1,-1 4,-3 20,-3-6,1 0,1 1,2-1,0 1,1 0,2-1,0 1,2 0,1 0,0-1,2 1,1-1,1 0,1-1,1 0,1 0,2 2,-8-21,-1 1,1 0,0-1,0 0,0 0,1 0,0 0,0-1,-1 0,2 0,-1 0,0 0,1-1,-1 0,1 0,0-1,-1 1,1-1,0 0,0-1,0 0,0 0,0 0,0 0,0-1,-1 0,1 0,0-1,0 0,5-1,0-2,0 1,-1-1,1-1,-1 0,0-1,-1 1,1-2,-1 1,-1-2,0 1,0-1,0 0,1-3,142-234,-134 220,-8 47,-9 32,-1-38,0 0,1 1,1-1,0 0,1 0,1 0,0 0,1 0,1-1,0 1,1-1,0 0,5 6,-7-15,0 0,0 1,1-2,0 1,0 0,0-1,1 0,-1 0,1-1,0 0,0 0,0 0,0 0,1-1,-1 0,1-1,-1 1,1-1,0 0,-1-1,1 0,0 0,0 0,-1-1,1 0,0 0,-1-1,6-2,1-3,0-1,0-1,-1 0,-1-1,0 0,0-1,-1 0,0-1,-1 0,0-1,-1 1,-1-2,4-8,69-193,-59 148,-12 40,-2 1,-1-1,0 0,-3 0,2-24,-18 68,6 1</inkml:trace>
  <inkml:trace contextRef="#ctx0" brushRef="#br0" timeOffset="1232.261">1245 530,'-5'38,"-1"28,0 6,1-3,1-9,-3-15,0-14</inkml:trace>
  <inkml:trace contextRef="#ctx0" brushRef="#br0" timeOffset="1482.343">1217 530,'38'-5,"23"-1,5 0,-3 1,-8 2,-9 0,-7 2,-10 6,-10 6,-13 1,-13 4,-4-1</inkml:trace>
  <inkml:trace contextRef="#ctx0" brushRef="#br0" timeOffset="1730.34">1245 728,'43'5,"29"-4,7-6,-6-2,-14-1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6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33 248,'-6'19,"0"-1,1 1,1 0,1 1,1-1,0 0,1 1,2 7,-1-12,-2-9,1 0,0 0,1 0,-1 0,1 0,1 0,-1 0,1 0,0 0,0 0,1 0,-1-1,1 1,1 0,-1-1,1 0,0 1,0-1,1 0,-1 0,1-1,0 1,0-1,1 0,-1 0,1 0,0-1,0 0,0 0,1 0,-1 0,1-1,-1 0,1 0,0 0,4 0,5-6,-1 0,-1-2,1 1,-1-2,0 1,0-2,-1 0,0 0,0-1,-1-1,0 0,-1 0,0-1,-1-1,0 1,-1-2,1-1,31-45,-39 59,0 0,-1 1,1-1,0 0,0 0,0 0,-1 1,1-1,0 1,-1-1,1 0,0 1,0-1,-1 1,1 0,-1-1,1 1,-1-1,1 1,-1 0,1-1,-1 1,1 0,-1 0,0-1,0 1,1 0,-1 0,0 0,0-1,0 1,0 0,0 0,0 0,0 0,0-1,0 1,0 0,0 0,0 0,-1-1,1 1,0 0,1 8,0-3,1 0,-1 0,1-1,0 1,1-1,-1 1,1-1,0 0,0 0,1 0,0-1,-1 1,2-1,-1 0,0 0,1 0,0 0,0-1,0 0,0 0,0 0,0-1,1 0,0 0,-1 0,1 0,0-1,0 0,0-1,0 1,0-1,-1 0,1 0,0-1,0 0,0 0,0 0,0-1,-1 0,1 0,-1 0,1-1,-1 0,0 0,0 0,0 0,3-4,7-10,0-1,-2-1,0 0,-1-1,-1 0,0-1,-2 0,-1-1,0 0,-2 0,0 0,1-18,-5 33,-2 7</inkml:trace>
  <inkml:trace contextRef="#ctx0" brushRef="#br0" timeOffset="695.09">1077 135,'-12'51,"1"1,3 0,2 0,3 0,1 1,3-1,4 15,-3-51,-1-13,0 1,0 0,0 0,-1 0,1 0,-1 0,0 0,0 0,-1 0,1 0,-1 0,0 0,0 0,0 0,0 0,-1-1,0 1,1 0,-2 1,1-5,0 0,0 0,0 0,0 0,0-1,0 1,1 0,-1-1,0 1,0-1,1 0,-1 0,0 1,1-1,-1 0,0 0,1-1,-1 1,1 0,0 0,-1-1,1 1,0-1,0 1,0-1,0 1,0-1,0 0,1 0,-1 1,1-1,-1 0,1 0,-1 0,1 0,-4-10,0 0,1 0,0-1,1 1,0-1,1 1,1-1,0 1,0-1,1 1,1-1,0 1,1-1,0 1,1 0,5-10,7-14,1 0,2 1,1 1,20-24,-31 42,2 0,0 1,0 0,1 1,1 1,0 0,1 0,1 1,0 1,0 1,1 0,0 1,1 0,0 2,0 0,1 1,1 0,-16 6,1 0,0 0,-1 1,1-1,0 1,-1 0,1 0,-1 0,0 0,1 1,-1 0,0-1,0 1,0 0,0 1,0-1,0 0,-1 1,1-1,-1 1,1 0,-1 0,0 0,0 0,-1 1,1-1,-1 0,1 1,-1-1,0 1,0-1,-1 1,1-1,-1 1,0 0,0-1,0 1,0 0,0-1,-1 1,0-1,0 1,0-1,0 1,0-1,-1 1,1-1,-1 0,-1 2,-6 16,-1-1,0-1,-1 0,-1 0,-1-1,0 0,-2-1,0-1,-1 0,0-1,-1-1,-1-1,0 0,-1-1,-12 5,-45 23,76-38,0 0,0 0,0 0,0 1,1-1,-1 0,1 0,-1 0,1 0,0 0,0 0,0 0,0 0,0-1,0 1,1 0,-1-1,1 1,-1 0,1-1,-1 0,1 1,0-1,0 0,0 0,-1 0,1 0,0 0,0 0,1-1,-1 1,0-1,0 1,2-1,-2 1,8 4,-1 0,0 0,-1 1,1 0,-1 1,-1 0,1 0,-1 1,0 0,-1 0,3 4,12 18,-19-24,1 0,0-1,0 1,0-1,1 0,0 0,0 0,0-1,1 1,-1-1,1 0,0 0,0 0,0-1,1 0,-1 0,1 0,0-1,0 0,0 0,0 0,0-1,0 0,1 0,-1-1,4 1,16-6,-1-1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8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328 171,'0'-8,"-1"1,1 0,-1-1,-1 1,1 0,-1 0,-1 0,1 0,-1 0,0 1,-1-1,1 1,-1 0,-1 0,1 0,-1 0,0 1,0 0,0 0,-1 0,0 1,0 0,0 0,-1 0,1 1,-1 0,0 0,0 1,0-1,0 2,0-1,0 1,0 0,-1 0,1 1,0 0,-1 0,-3 2,6 0,1 0,0 0,0 1,0 0,0-1,1 1,-1 1,1-1,0 1,0-1,0 1,0 0,1 0,-1 0,1 0,0 0,0 1,1-1,-1 1,1-1,0 1,0 0,1-1,-1 1,1 2,11 120,77 133,-77-226,14 36,-3 1,-4 1,3 33,-17 130,-4-231,-1 0,1 0,-1 0,0 0,0 0,0 0,0-1,-1 1,0-1,0 1,0-1,0 1,0-1,0 0,-1 0,0 0,0 0,0-1,0 1,0-1,0 1,0-1,-1 0,1 0,-1-1,0 1,1-1,-1 0,0 0,0 0,0 0,0-1,0 1,0-1,0 0,0-1,0 1,0 0,0-1,-6 0,0-1,1 0,-1 0,1 0,-1-2,1 1,0-1,0 0,0-1,1 0,-1 0,1-1,1 0,-1-1,-4-4,-2-7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2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1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8,'-52'-2,"38"0,1 0,-1 1,0 1,0 0,0 0,1 2,-1 0,0 0,1 1,0 1,-1 0,1 1,1 0,-1 1,1 0,0 1,0 1,-4 4,14-10,0-1,0 1,1 0,-1 0,1 0,-1 0,1 1,0-1,0 0,0 0,0 1,0-1,0 1,1-1,-1 1,1-1,-1 1,1-1,0 1,0-1,0 1,1-1,-1 1,1-1,-1 1,1-1,0 1,0-1,0 0,0 1,0-1,1 0,-1 0,1 0,-1 0,1 0,0 0,-1-1,1 1,0 0,0-1,1 1,-1-1,0 0,0 0,1 0,-1 0,55 23,-47-22,-1 1,0 1,0-1,0 2,-1-1,1 1,-1 0,0 1,-1 0,1 0,0 1,-7-5,1 1,0-1,-1 0,0 0,0 1,1-1,-1 1,-1-1,1 1,0-1,-1 1,1 0,-1-1,0 1,0 0,0-1,0 1,0 0,0-1,-1 1,0 0,1-1,-1 1,0-1,0 1,0-1,-1 0,1 1,0-1,-1 0,0 0,1 0,-1 0,0 0,-2 1,-81 50,50-40,27-8,0-2,-1 1,1-1,-1 0,0-1,0 0,0-1,0 0,0 0,0-1,-2 0,-5-4</inkml:trace>
  <inkml:trace contextRef="#ctx0" brushRef="#br0" timeOffset="251.957">664 177,'-20'39,"-10"16,-1 5,6-3,6-12</inkml:trace>
  <inkml:trace contextRef="#ctx0" brushRef="#br0" timeOffset="836.569">861 431,'44'-36,"-1"-3,-2-1,-2-2,-2-2,4-9,-41 54,1 0,-1 0,0-1,0 1,1 0,-1 0,0 0,1 0,-1-1,0 1,1 0,-1 0,1-1,0 1,-1 0,1-1,0 1,-1-1,1 1,0-1,-1 1,1-1,0 1,0-1,0 0,0 1,-1-1,1 0,0 0,0 0,0 0,0 0,0 0,0 0,-1 0,1 0,0 0,0 0,0 0,0-1,0 1,-1 0,1-1,0 1,0 0,0-1,-1 1,1-1,0 1,-1-1,1 0,0 1,-1-1,1 0,-1 1,1-1,-1 0,1 0,-1 1,0-1,1 0,-1 0,0 0,0 0,1 1,-1-1,0 0,0 0,0 0,0 0,1 9,0 0,0 1,1-1,0 0,1 0,0 0,0 0,0-1,1 1,1-1,-1 0,1 0,0-1,0 1,1-1,0 0,0-1,1 1,-1-1,1 0,0-1,1 0,-1 0,1 0,-1-1,6 1,-4-3,-1 0,1-1,0 0,0 0,-1-1,1 0,0-1,-1 0,0 0,1-1,-1 0,0 0,0-1,0 0,-1-1,1 0,-1 0,0 0,-1-1,1 0,-1 0,0 0,-1-1,0 0,0 0,0-1,-1 1,0-1,0 0,-1 0,0 0,0-1,-1 1,0-4,-2-13,-4 6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3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170 393,'-18'22,"0"0,2 1,0 1,1 1,2 0,1 1,-7 19,13-31,1 1,0-1,1 1,1 0,0 0,1 0,0 1,1-1,1 9,1-19,-1 0,1 0,-1 0,1 0,1-1,-1 1,1 0,0 0,0-1,0 0,1 1,-1-1,1 0,0 0,0 0,1 0,-1-1,1 0,0 1,0-1,0 0,0-1,0 1,1-1,-1 0,1 0,0 0,-1-1,1 1,5 0,4 0,0-1,0 0,0-1,0-1,0 0,0 0,0-2,0 0,0 0,-1-1,1-1,-1 0,0-1,-1-1,1 1,-1-2,4-3,5-5,1 0,-2-2,0 0,-1-1,-1-1,-1-1,-1 0,10-19,-20 35,-1-2,0 1,-1-1,0 1,0-1,0 0,-1-1,0 1,0-1,-1 1,1-1,-2 0,1 0,-1 0,-1 0,1 0,-1 0,-1 0,0 0,0 0,0 1,-1-1,0 0,0 0,-1 1,0-1,-1 1,1 0,-1 0,-1 0,1 1,-1 0,-3-3,-16-8,1 4</inkml:trace>
  <inkml:trace contextRef="#ctx0" brushRef="#br0" timeOffset="330.919">1 648,'14'-8,"0"1,0 1,0 1,1 0,0 0,0 1,1 1,-1 1,1 0,-1 1,1 1,-1 0,1 2,-1-1,1 2,-1 0,0 0,0 2,2 1,8 8,-16-6,-1-2,1 1,0-1,1-1,0 0,-1 0,1-1,1 0,-1 0,1-1,-1-1,1 0,0 0,0-1,0-1,0 0,0 0,-1-1,1 0,0-1,0 0,-1-1,1 0,3-2,4-7</inkml:trace>
  <inkml:trace contextRef="#ctx0" brushRef="#br0" timeOffset="1483.292">932 591,'-13'16,"1"1,1 0,0 0,1 1,1 1,1-1,1 2,0-1,2 1,0 0,-1 12,6-30,-1 0,1-1,0 1,0 0,0 0,0 0,0 0,1 0,-1-1,1 1,-1 0,1 0,0-1,-1 1,1 0,0-1,0 1,0-1,0 1,0-1,1 1,-1-1,0 0,1 0,-1 1,1-1,-1 0,1 0,0-1,-1 1,1 0,0 0,0-1,-1 1,1-1,0 0,0 1,0-1,-1 0,1 0,0 0,0 0,0-1,0 1,1-1,81-29,-58 14,0-1,-2-1,0-1,-1-1,-1-1,-1-1,-1-1,-1 0,-1-2,-1 0,-1-1,-2-1,0 0,-2-1,2-10,-1 5,-2-2,-1 1,-2-1,-1-1,-1-4,-5 26,0 1,0 0,-1 0,-1 0,0-1,-1 1,-1 0,0 0,0 0,-1 1,-1-1,0 1,-1 0,0 1,-5-6,9 13,0 1,0 0,-1 0,1 0,-1 0,0 0,0 0,0 1,0 0,0-1,-1 1,1 0,-1 1,1-1,-1 1,0-1,0 1,1 0,-1 0,0 1,0-1,0 1,0 0,0 0,0 0,0 1,0-1,0 1,0 0,0 0,1 0,-1 1,-3 1,-10 11,0 1,1 1,1 0,0 1,2 1,0 0,0 1,2 0,0 1,2 0,0 1,-2 10,-1 0,1 1,1 0,2 1,1 0,2 1,2-1,0 10,3-32,0 0,0 1,1-1,1 1,0-1,0 0,1 0,0 0,1 0,1-1,0 1,0-1,1 0,0-1,0 1,1-1,1-1,-1 1,1-1,1 0,0-1,0 0,1 0,4 1,2 1,-1-2,1 0,0-1,1-1,0 0,-1-1,1-1,1-1,-1 0,0-1,0-1,1 0,-1-2,0 0,0-1,0 0,0-2,-1 0,1 0,-1-2,-1 0,1-1,7-5,30-28,-35 23</inkml:trace>
  <inkml:trace contextRef="#ctx0" brushRef="#br0" timeOffset="1831.353">1891 111,'-22'15,"0"1,1 1,1 1,1 0,0 2,2 0,0 1,1 1,2 0,0 1,-2 6,9-16,0 1,1 0,0 0,1 0,1 0,0 1,1-1,1 1,0 0,1 0,0 0,1 0,1 0,1 0,0 0,1 0,0-1,1 1,1-1,6 14,-4-20,-1 0,2-1,-1 1,1-2,0 1,0-1,1 0,0-1,0 0,0 0,1-1,-1 0,1-1,0 0,0-1,0 0,1 0,-1-1,0 0,1-1,-1 0,0-1,1 0,-1-1,0 0,0 0,0-1,0-1,0 1,-1-2,0 1,0-1,5-4,0-1,-1 0,0-1,0-1,-1 0,-1-1,0-1,0 1,-2-1,0-1,0 0,-2 0,1-1,-2 0,0 0,-1-1,-1 1,-1-1,0 0,1-17,-3 15,-1 0,0 0,-1 0,-1 0,-1 0,0 1,-2-1,-2-4,5 16,0 1,-1 0,0-1,0 1,-1 1,0-1,0 0,0 1,-1 0,1 0,-1 0,-1 1,1 0,0 0,-1 0,0 1,0-1,0 1,0 1,-1-1,1 1,-1 0,1 1,-6-2,-109 10,87 1</inkml:trace>
  <inkml:trace contextRef="#ctx0" brushRef="#br0" timeOffset="2082.307">1525 535,'293'-99,"-152"83,-136 16,-1 0,1 1,0-1,0 1,-1 0,1 1,-1-1,1 1,-1 0,0 0,0 0,0 1,0-1,0 1,0 0,-1 0,1 1,-1-1,0 1,0-1,0 1,0 0,-1 0,0 0,1 1,-2-1,1 0,0 2,7 29,-8-28,-1-1,1 0,1 1,-1-1,1 0,0 0,0 0,1 0,0 0,0-1,0 1,0-1,1 0,0 0,0 0,1 0,-1-1,1 1,0-1,0-1,1 1,-1-1,1 1,-1-2,1 1,4 1,1-4,0 1,0-1,0-1,0 0,0-1,0 0,0-1,0 0,-1 0,1-1,-1 0,0-1,0-1,6-4,3-2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3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1185 0,'0'0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1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347 120,'-1'-6,"0"0,-1 0,0 0,0 0,0 0,-1 1,0-1,0 1,0 0,-1 0,0 0,0 0,0 0,-1 1,1 0,-1 0,0 0,0 1,0-1,-1 1,1 0,-1 1,0 0,0-1,0 2,0-1,0 1,0 0,0 0,0 1,0-1,-1 1,1 1,0-1,0 1,0 0,0 1,0-1,-4 3,6-2,-1 0,1 0,0 1,0-1,0 1,1 0,-1 0,1 1,-1-1,1 1,0 0,1-1,-1 1,1 1,-1-1,1 0,0 0,1 1,-1-1,1 1,0 0,0-1,0 1,1 0,0 0,0 1,-1 8,1 1,1-1,0 0,1 0,1 0,0 0,1-1,2 7,75 133,-67-134,-1 2,-1 0,-1 0,-1 1,-1 0,0 1,-2 0,-1 0,-1 0,2 18,3 15,-8-49,0 1,0-1,-1 0,0 1,0-1,-1 1,0 0,0-1,0 1,-1-1,-1 1,0 5,-2-8,-1 0,1-1,-1 1,1-1,-1 0,0 0,-1 0,1-1,-1 1,1-1,-1-1,0 1,0-1,-1 0,1-1,0 1,0-1,-1 0,1-1,-1 1,1-1,-1-1,1 1,0-1,-1 0,1-1,-3 1,0-1,0 0,1-1,-1 1,1-2,-1 1,1-1,0-1,0 1,1-1,0-1,0 1,0-1,0 0,1-1,-4-5,-6-8</inkml:trace>
  <inkml:trace contextRef="#ctx0" brushRef="#br0" timeOffset="1281.055">516 430,'-1'42,"-1"-32,1 0,0 0,0 0,1 1,0-1,1 0,1 0,-1 1,1-1,1 0,0-1,1 1,-1 0,2-1,-1 0,2 0,4 8,-7-16,-1 1,1 0,-1-1,1 0,-1 0,1 1,0-1,-1-1,1 1,0 0,0-1,0 1,0-1,0 0,-1 0,1 0,0-1,0 1,0-1,0 1,0-1,-1 0,1 0,0 0,-1 0,1-1,-1 1,1-1,-1 1,1-1,64-61,41-89,-108 152,1 0,0 0,0 0,0 0,0 0,0 0,0 1,0-1,0 0,0 1,0-1,0 1,0-1,-1 1,1 0,0-1,0 1,-1 0,1-1,0 1,-1 0,1 0,-1-1,1 1,-1 0,1 0,-1 0,0 0,1 0,-1 0,0 0,0 0,0 0,0 0,0 0,0 0,0 0,0 0,0 0,0 0,0-1,0 1,-1 0,1 0,0 0,-1 0,1 0,-1 0,1 0,-1 0,1 1,-1 4,0-1,1 0,-1 1,1-1,1 1,-1-1,1 0,0 1,0-1,0 0,1 0,0 0,0 0,0 0,1 0,-1 0,1-1,0 0,1 1,-1-1,1 0,0 0,0-1,0 1,0-1,1 0,-1 0,1 0,0-1,-1 0,1 0,0 0,1 0,-1-1,0 0,1 1,5-5,0 0,0 0,-1-1,0 0,1-1,-2 0,1-1,-1 0,1-1,-2 1,1-2,-1 1,0-1,0 0,-1-1,0 0,-1 0,0-1,-1 1,1-1,-2 0,1-1,-2 1,1-1,-1 0,-1 0,0 0,-1 0,0 0,0-6,-17-22,3 27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2.2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311 261,'0'85,"11"220,-6-266,-2 0,-1 1,-2-1,-2 0,-5 22,-32 158,37-206</inkml:trace>
  <inkml:trace contextRef="#ctx0" brushRef="#br0" timeOffset="268.907">1 796,'57'-9,"25"-4,7 1,-7 2,-12 3,-13-2,-12 0,-9 2,-5-2,-3-1,-7 3</inkml:trace>
  <inkml:trace contextRef="#ctx0" brushRef="#br0" timeOffset="721.136">762 232,'19'195,"-9"1,-10 67,-1-205,11 7,-10-64,1 1,-1-1,1 1,-1-1,1 1,0-1,0 0,0 1,0-1,0 0,0 0,0 0,0 0,0 0,1 0,-1 0,0 0,1 0,-1 0,1-1,-1 1,1-1,-1 1,1-1,-1 0,1 1,-1-1,1 0,0 0,-1 0,1 0,-1 0,1-1,-1 1,1 0,-1-1,1 1,-1-1,2 0,15-7,-1-1,0-1,0 0,-1-1,0-1,-1-1,-1 0,1-1,99-74,-112 86,1 0,-1 1,0-1,1 1,-1-1,1 1,0 0,-1 0,1 0,0 0,0 0,0 1,0-1,-1 1,1 0,0 0,0 0,0 0,0 0,0 1,0-1,-1 1,1 0,0 0,0 0,-1 0,1 1,-1-1,1 0,-1 1,1 0,-1 0,0 0,0 0,0 0,0 0,1 2,15 36,-17-35,0 0,0-1,1 1,-1 0,1-1,0 1,1-1,-1 0,1 0,-1 0,1 0,0 0,1 0,-1-1,1 1,0-1,-1 0,1 0,1-1,-1 1,0-1,1 0,-1 0,1 0,-1-1,1 0,0 1,4-1,14-3</inkml:trace>
  <inkml:trace contextRef="#ctx0" brushRef="#br0" timeOffset="1368.19">1779 768,'-12'10,"-4"3,0 0,1 1,1 0,0 1,1 1,1 0,0 1,-1 4,12-21,0 1,1 0,-1-1,0 1,1-1,-1 1,1 0,-1 0,0-1,1 1,0 0,-1 0,1 0,0-1,-1 1,1 0,0 0,0 0,-1 0,1 0,0 0,0-1,0 1,0 0,0 0,1 0,-1 0,0 0,0 0,1 0,-1-1,0 1,1 0,-1 0,1 0,-1-1,1 1,-1 0,1-1,-1 1,1 0,0-1,-1 1,1-1,0 1,0-1,-1 1,1-1,0 1,0-1,0 0,0 1,0-1,-1 0,1 0,0 0,0 0,0 0,0 0,0 0,55-15,182-115,-234 129,-1 0,0-1,1 1,0 0,-1 1,1-1,-1 1,1-1,0 1,-1 0,1 0,0 1,-1-1,1 1,-1 0,1 0,-1 0,1 0,-1 1,1-1,-1 1,0 0,0 0,0 0,0 0,0 1,-1-1,1 1,-1 0,1-1,-1 1,0 0,0 1,1 1,13 23,-15-22,1 0,0-1,0 1,1 0,0-1,0 0,0 1,1-1,-1 0,1-1,0 1,1-1,-1 0,1 0,0 0,0 0,0-1,0 0,1 0,-1 0,1-1,0 0,-1 0,1 0,0-1,0 0,1 0,-1-1,0 1,0-1,6-1,1-5,1 0,-1-1,0 0,-1-1,0 0,0-1,0-1,-1 0,-1 0,0-1,0 0,-1-1,-1 0,5-8,18-20,2 0,-2-2,-2 0,-2-2,-1-1,-3-2,-2 0,-1-1,-3-1,-2 0,-2-1,-3-1,-1 0,0-36,-8 83,0 1,0 0,-1-1,1 1,-1-1,0 1,0-1,0 1,0 0,0-1,-1 1,0-1,0 1,0 0,0-1,0 1,0 0,-1 0,0 0,0 0,0 0,0 0,0 1,0-1,-1 0,1 1,-1 0,1 0,-1 0,0 0,0 0,0 0,0 1,-1 0,1-1,0 1,0 0,-1 0,-1 2,0-1,0 1,0 0,1 0,-1 0,0 1,0-1,1 1,-1 1,1-1,0 0,0 1,0 0,0 0,0 0,0 0,1 1,0 0,0-1,0 1,0 0,-1 3,-45 102,39-69,2 1,1 0,3 0,1 0,2 1,2-1,2 1,2 7,1-13,1 1,1-2,2 1,2-1,1-1,2 0,1-1,2-1,1 0,1-2,7 7,-16-26,-14-18,-7-7</inkml:trace>
  <inkml:trace contextRef="#ctx0" brushRef="#br0" timeOffset="1537.756">2258 486,'43'-10,"38"-7,11-7,-1 2,-7-1,-7 4,-13 0,-7 4,-4-1,-6 3,-11 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36,'-1'-2,"-1"0,1 0,-1 0,1 0,-1 0,0 1,1-1,-1 1,0 0,0-1,0 1,0 0,-1 0,1 0,0 0,0 1,-1-1,1 0,0 1,-1 0,1 0,0-1,-1 1,1 1,-1-1,0 0,-3-2,0 0,1 0,-1 1,0 0,0 0,0 1,0-1,0 1,0 1,0-1,0 1,0 0,0 0,0 1,1 0,-1 0,0 0,1 1,0 0,-1 0,1 0,0 0,1 1,-1 0,1 0,-1 0,1 1,0-1,-2 5,6-4,0-1,0 0,1 0,0 0,0 0,0-1,0 1,0 0,1 0,0-1,0 1,0-1,0 1,0-1,1 0,-1 0,1 0,0 0,0 0,0-1,0 1,1-1,-1 0,1 0,-1 0,1 0,0-1,-1 1,1-1,0 0,0 0,0-1,2 1,34 18,-38-17,0-1,0 0,0 1,0-1,0 1,0 0,0 0,0-1,0 1,-1 0,1 1,-1-1,0 0,1 0,-1 1,0-1,0 0,-1 1,1-1,0 1,-1 0,0-1,1 1,-1-1,0 1,0-1,-1 1,1 0,0-1,-1 1,0-1,1 1,-1-1,0 1,0-1,0 0,-1 0,1 1,-1-1,1 0,-1 0,0 0,1 0,-1-1,0 1,0 0,-2 0,-6 6,0-1,0 0,-1-1,0 0,0 0,0-1,-1-1,0 0,0 0,0-1,0-1,0 0,-1-1,1 0,0-1,-1 0,-5-1,5-6,7 1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69 110,'-5'15,"-7"9,0 5,1 3,3 1,-3-6,1-7</inkml:trace>
  <inkml:trace contextRef="#ctx0" brushRef="#br0" timeOffset="739.293">209 308,'150'-246,"-150"245,0 0,1 0,-1 0,0 0,1 0,-1 0,1 0,-1 1,1-1,-1 0,1 0,0 0,-1 0,1 1,0-1,0 0,-1 1,1-1,0 1,0-1,0 1,0-1,0 1,0-1,0 1,0 0,0-1,0 1,0 0,0 0,0 0,0 0,0 0,0 0,0 0,0 0,0 1,0-1,0 0,0 1,0-1,0 0,0 1,0-1,-1 1,1-1,0 1,0 0,0-1,-1 1,1 0,0 0,-1 0,1-1,0 1,-1 0,1 1,29 84,-28-75,0-1,1 0,0 1,0-1,1-1,1 1,-1-1,2 1,-1-1,1-1,1 1,-1-1,2 0,-1-1,1 1,-6-6,0-1,0 0,1 1,-1-1,0 0,1 0,-1 0,0 0,1-1,-1 1,1-1,-1 1,1-1,-1 0,1 0,0 0,-1 0,1 0,-1-1,1 1,-1-1,1 0,-1 0,0 0,1 0,-1 0,0 0,0 0,1-1,-1 1,0-1,-1 0,1 1,0-1,0 0,-1 0,1 0,-1-1,51-91,-47 82,2-4,-1-1,-1 0,0 0,-1 0,-1-1,-1 0,0-5,-1-1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21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259 166,'-9'-2,"0"1,0 0,0 0,0 1,0 0,0 1,0 0,0 0,0 1,0 0,0 1,1 0,-1 0,1 0,0 1,0 1,0-1,1 1,-1 1,1-1,0 1,1 1,0-1,0 1,0 0,1 0,0 1,0 0,0-1,1 2,1-1,0 0,0 1,0 0,1-1,0 1,1 0,0 0,0 5,-1-5,1 1,0-1,0 1,1-1,0 1,1-1,0 1,0-1,1 1,0-1,1 0,0 0,1 0,-1 0,2 0,-1-1,1 0,1 0,-1 0,1-1,0 0,1 0,0 0,0-1,1 0,-1 0,1-1,1 0,-1 0,1-1,7 3,-5-5,0-1,0-1,0 0,0 0,0-1,0 0,0-1,-1 0,1-1,0 0,-1 0,0-1,0-1,0 0,-1 0,1-1,2-2,13-11,-1 0,0-2,-2 0,0-1,9-16,-18 24,-1-1,0 0,-1-1,-1 0,-1-1,0 0,-1 0,-1-1,-1 0,-1-1,0 1,-1-1,-1 0,-1 0,0-19,-2 32,-1 0,0 0,0 0,0 0,-1 1,0-1,0 0,-1 1,1-1,-1 1,-1 0,1 0,-1 0,1 0,-1 1,-1-1,1 1,-1 0,1 1,-1-1,0 1,-1 0,1 0,0 0,-1 1,0 0,1 0,-1 0,0 1,-5-1,-1-1,-1 2,0 0,0 0,0 1,1 0,-1 2,0-1,0 1,1 1,-1 0,1 1,0 1,0-1,-2 3,-90 67,81-50</inkml:trace>
  <inkml:trace contextRef="#ctx0" brushRef="#br0" timeOffset="396.05">5 392,'1'-4,"0"-1,1 1,0 0,0 0,0 0,0 0,1 0,0 0,0 1,0-1,0 1,0 0,0-1,1 2,0-1,2-2,3-1,8-10,1 2,1 0,0 1,1 1,0 1,1 1,0 1,1 0,0 2,13-3,-30 10,1 0,0 0,-1 0,1 0,-1 1,1 0,-1 0,1 0,-1 1,0 0,1 0,-1 0,0 1,0 0,-1 0,1 0,0 0,-1 1,0-1,0 1,0 0,0 1,-1-1,0 1,0-1,0 1,0 0,-1 0,2 6,6 6,1 0,1 0,0-1,1 0,1-1,0-1,1 0,1-1,1 0,-9-7,-1-1,1 0,0-1,0 0,0 0,0-1,1 0,-1 0,1-1,0 0,0-1,-1 0,1 0,0-1,0 0,0 0,0-1,0 0,0-1,0 0,3-2,7-3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53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567 490,'5'0,"6"0,6 0,5 0,4 0,2 0,1 0,0 0,1 0,-1 0,-5 0</inkml:trace>
  <inkml:trace contextRef="#ctx0" brushRef="#br0" timeOffset="804.573">229 66,'-8'-7,"0"0,0 0,0 1,-1 0,0 0,0 1,-1 1,1-1,-11-2,17 6,-1 0,0 0,1 0,-1 1,0-1,1 1,-1 0,0 0,0 0,1 0,-1 1,0 0,1 0,-1 0,0 0,1 0,0 1,-1-1,1 1,0 0,0 0,0 0,0 1,0-1,0 1,1-1,-1 1,1 0,-1 1,-2 5,1 1,-1 0,2 1,-1-1,2 1,-1-1,1 1,1 0,0 0,1 0,0 0,0 0,1 0,1-1,0 1,0 0,1-1,1 3,7 58,6 118,-11-158,-1-1,-2 1,-1 1,-2-1,0 0,-3 0,-4 27,6-54,-7 64,8-66,0-1,0 1,1-1,-1 1,0 0,1-1,0 1,-1-1,1 1,0-1,0 0,-1 1,1-1,0 0,1 0,-1 1,0-1,0 0,0 0,1 0,-1 0,0 0,1-1,-1 1,1 0,-1-1,1 1,-1-1,1 1,0-1,-1 0,1 0,-1 0,1 0,0 0,-1 0,1 0,-1 0,2-1,196-42,-174 38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42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50 425,'12'208,"-7"-185,-1 0,-1 0,0 1,-2-1,-1 1,-1-1,0 1,-6 22,-16 46,22-91,0-1,0 1,0 0,0-1,0 0,0 1,0-1,-1 0,1 1,0-1,0 0,0 0,0 0,-1 0,1 0,0 0,0-1,0 1,0 0,0 0,-1-1,1 1,0-1,0 1,0-1,0 1,0-1,0 0,0 1,1-1,-1 0,0 0,0 0,0 0,1 0,-1 0,0 0,1 0,-1 0,1 0,-1 0,1 0,0 0,0 0,-1 0,1-1,0 1,0 0,0 0,0 0,0-1,0 1,0 0,1-1,-4-22,2 1,0-1,2 0,1 0,0 0,2 1,1-1,1 1,0 0,2 1,1-1,1 2,0-1,2 1,9-12,-13 17,8-22,2 1,2 0,1 1,2 1,1 2,2 0,1 2,2 0,1 2,1 2,1 0,4 0,-34 25,1 0,-1 0,1 0,-1 1,1-1,0 0,0 1,0 0,0 0,0-1,0 2,0-1,0 0,0 1,0-1,0 1,0 0,0 0,1 0,-1 1,0-1,0 1,0 0,0-1,0 1,0 1,0-1,0 0,0 1,-1-1,1 1,-1 0,1 0,-1 0,1 0,-1 1,0-1,0 0,0 1,0 0,-1-1,1 1,0 1,-2 11,0-1,-1 1,0-1,-1 0,-1 0,0 0,-1 0,0 0,-1-1,-1 1,0-1,-1-1,-3 4,10-15,-19 39,-3-2,0 0,-3-2,-1 0,-1-2,-2-1,-1-1,-14 9,36-21,37-14,-12-5,-3 1,0 1,0 0,-1 1,1 1,-1 0,0 0,0 1,-1 1,1 0,-1 1,-1 0,0 1,0 1,1 1,83 109,-95-120,0 1,1 0,-1-1,1 1,-1 0,1-1,0 1,-1-1,1 1,0 0,-1-1,1 0,0 1,0-1,-1 1,1-1,0 0,0 0,0 1,-1-1,1 0,0 0,0 0,0 0,0 0,-1 0,1 0,0 0,0-1,0 1,0 0,-1 0,1-1,0 1,0 0,-1-1,1 1,0-1,-1 1,1-1,0 1,-1-1,1 1,0-1,-1 0,1 1,-1-1,0 0,1 0,10-13</inkml:trace>
  <inkml:trace contextRef="#ctx0" brushRef="#br0" timeOffset="513.005">1095 368,'-24'39,"3"0,1 1,2 1,2 1,2 1,-9 39,23-76,-1 0,1 0,0 0,0 0,1 0,0 0,0 0,0-1,1 1,0 0,0-1,0 1,1-1,-1 0,1 0,1 0,-1 0,1 0,0-1,0 1,0-1,0 0,1 0,0-1,-1 1,1-1,1 0,-1-1,0 1,1-1,-1 0,1 0,0-1,0 1,-1-1,1-1,0 1,0-1,0 0,0 0,0-1,4-1,14-3,0-1,0-2,-1 0,0-2,-1 0,0-2,-1 0,3-3,1-2,-1-1,0-1,-2-1,0-1,-1-1,-2-1,0-1,-1 0,-2-1,13-25,-23 38,-1 0,0 0,0-1,-1 0,-1 0,0 0,-1 0,-1 0,0 0,0 0,-1-2,0 10,-1 0,1 0,-1 0,0 0,-1 0,1 0,-1 0,0 1,0-1,0 1,0-1,-1 1,0 0,0 0,0 0,-1 0,1 1,-1-1,0 1,0 0,0 0,0 0,0 1,-1-1,1 1,-1 0,1 0,-1 1,0 0,-2-1,-13-1,-1 1,1 1,-1 1,0 1,1 0,-1 2,1 0,0 1,0 1,-11 5,-12 3</inkml:trace>
  <inkml:trace contextRef="#ctx0" brushRef="#br0" timeOffset="814.204">897 567,'61'-21,"0"2,1 3,0 4,46-4,-101 14,1 1,0 0,0 1,0 0,-1 0,1 1,0 0,0 0,0 1,-1-1,1 2,-1-1,0 1,1 0,-1 1,-1 0,1 0,0 0,-1 1,0 0,0 0,-1 1,2 1,-1 0,1 1,-1-1,2-1,-1 1,1-1,0 0,0-1,0 0,1 0,0-1,0 0,0 0,1-1,-1-1,1 1,-1-2,1 1,0-1,0-1,0 1,70 2,-62 2</inkml:trace>
  <inkml:trace contextRef="#ctx0" brushRef="#br0" timeOffset="6669.941">2168 453,'-12'3,"0"-1,0 1,1 1,0 0,0 1,0 0,0 1,1 0,0 0,0 1,1 1,-1-1,2 1,-1 1,1 0,0 0,1 1,0 0,1 0,0 0,0 1,1 0,1 0,0 0,0 1,1-1,1 1,0 0,-1 10,3-19,1 1,-1-1,0 0,1 0,0 0,-1 1,1-1,0 0,1 0,-1 0,1-1,-1 1,1 0,0 0,0-1,0 1,0-1,0 0,1 0,-1 1,1-1,-1-1,1 1,0 0,0-1,0 1,0-1,0 0,0 0,0 0,0-1,0 1,1-1,-1 1,1-1,3 0,1 0,-1-1,0 0,1 0,-1 0,0-1,0 0,0-1,0 1,0-2,0 1,-1 0,0-1,1-1,-1 1,12-14,0-1,-1-1,-1 0,-1-1,-1-1,-1 0,7-17,-8 13,-2 0,0-1,-2-1,-1 1,-2-1,0-1,-2 1,-1-1,-1 1,-2-1,0 1,-3-6,3 24,0 0,0 0,-1 0,0 0,-1 1,0-1,0 0,-1 1,-1 0,1 0,-1 0,-1 1,0 0,0 0,-1 0,1 0,-2 1,1 0,-2 0,6 6,0 0,-1-1,1 1,0 1,0-1,-1 0,1 1,0 0,-1 0,1 0,-1 0,1 0,0 1,-1 0,1-1,0 1,0 0,-1 1,1-1,0 1,0-1,0 1,1 0,-1 0,0 0,1 0,-1 0,1 1,0-1,-2 3,-51 89,52-77,1-1,0 1,1 0,1 0,1 0,0 0,1 0,1 0,0 0,2-1,0 0,0 0,2 0,0 0,0-1,2-1,0 1,0-1,2-1,0 1,0-2,7 6,161 143,-154-143</inkml:trace>
  <inkml:trace contextRef="#ctx0" brushRef="#br0" timeOffset="7152.249">2760 143,'-13'15,"0"0,2 1,0 1,0 0,2 0,0 1,1 0,1 1,1 0,1 0,0 0,1 0,1 1,1 0,1-1,1 1,1 9,0-17,0 0,1 0,1 0,0-1,0 1,2-1,-1 0,1 0,1 0,0-1,0 1,1-1,0-1,1 0,6 6,-4-10,-1-1,1-1,0 1,0-2,0 1,0-2,1 1,-1-1,0-1,1 0,-1 0,0-1,1-1,-1 1,0-2,0 1,0-1,0-1,-1 0,1 0,-1-1,5-3,-3 3,0-1,-1 0,0 0,0-1,0 0,-1-1,0 0,-1 0,1-1,-2 0,1-1,-1 0,-1 0,0 0,0-1,-1 0,0 0,-1 0,-1-1,1 1,-2-1,0 0,0 0,-1 0,0 0,-1 0,-1 0,0 0,0 1,-1-1,-1 0,0 0,0 1,-1 0,-1-1,0 2,0-1,-1 0,-1 1,-3-4,-14-10,2 6</inkml:trace>
  <inkml:trace contextRef="#ctx0" brushRef="#br0" timeOffset="7452.152">2535 453,'144'-24,"100"-7,-240 30,0 1,1 0,-1 0,0 0,0 1,1-1,-1 1,0 0,0 0,0 1,0-1,0 1,0 0,-1 0,1 0,0 0,-1 1,0-1,0 1,1 0,-2 0,1 0,0 1,-1-1,1 1,-1-1,1 2,-2-1,1 0,0-1,0 1,0-1,1 1,-1-1,1 0,0 1,0-1,0-1,1 1,-1 0,0-1,1 0,0 0,-1 0,1 0,0 0,0-1,0 0,0 0,0 0,2 0,1 0,-1 0,1 0,0 0,-1-1,1 0,0-1,-1 0,1 0,-1 0,1 0,-1-1,1 0,-1-1,0 1,0-1,0-1,1 0,6-7</inkml:trace>
  <inkml:trace contextRef="#ctx0" brushRef="#br0" timeOffset="13668.022">3409 1,'34'0,"92"8,-121-7,0 0,0 1,-1-1,1 1,0 0,-1 0,0 1,1 0,-1-1,0 1,0 1,-1-1,1 1,-1-1,0 1,0 0,0 0,0 0,0 1,-1-1,0 0,0 1,0 1,19 136,-11-64,-4 1,-4-1,-4 46,0-1,6-44,-3-78,-1 0,0 0,1 0,-1 0,0 0,0 0,0 1,0-1,0 0,0 0,0 0,0 0,0 0,-1 1,1-1,0 0,-1 0,1 0,-1 0,1 0,-1 0,0 0,1 0,-1 0,0 0,1-1,-1 1,0 0,0 0,0-1,0 1,0 0,0-1,0 1,0-1,0 1,0-1,0 0,0 1,0-1,-1 0,1 0,0 0,0 0,0 0,0 0,0 0,-1 0,-64-16,41 8,-55-1,55 8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47,'312'-1,"-196"-24,-36 5,-74 22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1,'2'2,"-1"0,0 0,1-1,-1 1,1 0,0-1,-1 1,1-1,0 1,0-1,0 0,0 0,0 0,1 0,-1 0,0 0,0-1,0 1,1-1,-1 0,0 1,1-1,-1 0,0 0,2-1,-1 2,32 2,0-2,-1-1,1-2,0-1,-1-2,14-4,-34 6,-1 0,1 1,-1 0,1 1,0 1,0 0,0 1,11 2,-7 3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3 225,'-1'74,"-1"-31,2 1,2-1,2 0,1 0,5 10,-9-48,0 0,0 1,1-1,0 0,0 1,0-1,1 0,-1-1,1 1,0 0,1-1,-1 0,1 1,0-1,0-1,0 1,0-1,1 1,-1-1,1 0,0-1,0 1,0-1,0 0,1 0,-1-1,0 0,1 0,-1 0,1 0,0-1,-1 0,1 0,-1-1,1 1,-1-1,1 0,-1-1,0 1,1-1,1-1,16-12,0-2,-1 0,-1-1,-1-1,0-1,-2-1,0-1,8-14,-16 24,84-118,-93 128,-1 1,1 0,0-1,-1 1,1 0,0 0,0-1,0 1,0 0,0 0,0 0,0 0,0 0,0 0,0 0,0 1,1-1,-1 0,0 1,1-1,-1 0,0 1,1 0,-1-1,1 1,-1 0,1 0,-1 0,1 0,-1 0,1 0,-1 0,0 0,1 1,-1-1,1 1,-1-1,0 1,1-1,-1 1,0 0,1-1,-1 1,0 0,0 0,0 0,0 0,0 0,0 0,0 1,0-1,0 0,-1 0,2 2,20 59,26 43,-43-99,0-1,0 1,1-1,-1 0,1 0,0-1,1 1,-1-1,1-1,-1 1,1-1,0 0,0-1,1 1,-1-2,0 1,1-1,-1 0,1 0,0-1,-1 0,1-1,-1 1,1-1,-1-1,1 0,2-1,7-6,-1-2,0 0,-1-1,0 0,-1-1,-1-1,0 0,0-1,-2 0,0-1,0 0,-2-1,0 0,-1 0,-1-1,3-10,-9 25,112-274,-104 251</inkml:trace>
  <inkml:trace contextRef="#ctx0" brushRef="#br0" timeOffset="702.697">1019 621,'0'14,"13"122,-13-132,1-1,0 1,0-1,1 1,-1-1,1 0,-1 0,1 0,0 0,0 0,1 0,-1 0,1-1,-1 1,1-1,0 0,0 0,0 0,0 0,0 0,0 0,0-1,1 0,-1 0,0 0,1 0,-1 0,1 0,0-1,-1 0,1 0,-1 0,1 0,-1-1,2 1,3-3,1 1,-1-1,0-1,0 0,0 0,0 0,-1-1,1 0,-1-1,-1 0,1 0,-1 0,0-1,0 0,4-7,39-36,-48 49,1 1,-1-1,1 1,-1-1,1 1,-1 0,1 0,-1 0,1 0,-1 0,1 0,0 0,-1 1,1-1,-1 0,1 1,-1 0,0-1,1 1,-1 0,1-1,-1 1,0 0,0 0,0 0,1 0,-1 0,0 0,0 1,0-1,0 0,-1 1,1-1,0 0,-1 1,1-1,0 1,-1-1,0 1,1-1,-1 1,0-1,0 2,9 13,-5-11,0 1,1-1,-1 0,1-1,0 1,1-1,-1 0,1 0,0-1,0 1,0-1,0-1,0 1,1-1,-1 0,1 0,-1-1,1 0,0 0,-1-1,1 0,0 0,0 0,0-1,-1 0,1 0,0-1,-1 0,0 0,1-1,-1 1,0-1,0 0,0-1,-1 0,1 0,-1 0,0 0,0-1,0 0,-1 0,1 0,-1-1,-1 0,1 1,0-3,13-44,-13 28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6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1 481,'203'-31,"45"3,-228 27,0-2,0 0,-1-1,1-1,-1 0,0-2,5-3,-1-12,-21 12</inkml:trace>
  <inkml:trace contextRef="#ctx0" brushRef="#br0" timeOffset="248.011">340 1,'-15'43,"-9"43,0 22,-2 1,4-12,6-14,5-15,5-15,3-12,3-8,0-5,6-2,2-1,4-4,0-6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1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59 220,'-2'0,"-1"1,1-1,0 1,-1 0,1-1,0 1,0 0,-1 0,1 0,0 1,0-1,0 0,0 1,0-1,1 1,-1 0,0 0,1-1,-1 1,1 0,0 0,0 1,0-1,0 0,0 0,0 0,0 1,1-1,-1 0,1 1,0-1,-9 81,9-77,29 218,0-76,-28-140,0-1,0 1,1-1,0 1,0-1,1 1,0-1,0 0,1 0,0-1,0 1,0-1,1 0,0 0,0 0,1-1,-1 0,4 2,-5-7,1 0,-1-1,1 0,-1 0,0 0,1-1,-1 0,0 1,0-1,0-1,0 1,-1-1,1 1,-1-1,1 0,-1 0,0 0,0-1,0 1,-1-1,1 0,-1 0,0 0,0 0,1-3,20-35,-1-1,-3-1,-1 0,5-27,3-5,-10 31,-9 84,-8-19,1-1,1 0,1 0,0 0,1 0,2-1,0 1,0-1,2 0,0 0,1-1,9 13,-13-26,1 0,0 0,0 0,1-1,-1 0,1 0,-1 0,1 0,0-1,0 0,0-1,1 1,-1-1,0 0,0-1,1 1,-1-1,0-1,1 1,-1-1,0 0,0 0,1-1,-1 0,0 0,-1-1,1 1,0-1,-1 0,1-1,-1 1,0-1,0 0,-1 0,1-1,-1 0,0 1,2-4,21-25,-1 0,-2-1,-1-2,-2 0,-2-2,7-18,-8 15,-3 1,-1-2,-2 0,-2-1,-2 0,-1 0,-3 0,-1-33,-3 76,0 0,-1 1,1-1,-1 0,1 0,-1 0,1 0,-1 1,1-1,-1 0,1 0,-1 0,1 0,-1 0,1 0,-1 0,1 0,0-1,-1 1,1 0,-1 0,1 0,-1 0,1-1,-1 1,1 0,0 0,-1-1,1 1,-1 0,1-1,0 1,-1 0,1-1,0 1,0 0,-1-1,1 1,0-1,0 1,-1-1,1 1,0-1,0 1,0 0,0-1,0 1,0-1,0 1,0-1,0 1,0-1,0 1,0-1,0 1,0-1,1 1,-1-1,0 1,0-1,0 1,1 0,-1-1,0 1,0-1,1 1,-1 0,0-1,1 1,0 0,-8 11</inkml:trace>
  <inkml:trace contextRef="#ctx0" brushRef="#br0" timeOffset="3549.727">850 813,'-17'227,"-7"-96,-10-36,29-89</inkml:trace>
  <inkml:trace contextRef="#ctx0" brushRef="#br0" timeOffset="3864.348">793 786,'57'5,"133"-43,-140 24,-49 13,0 0,1 0,0 1,-1-1,1 0,-1 1,1-1,0 1,-1 0,1-1,0 1,-1 0,1 0,0 0,-1 0,1 0,0 1,0-1,-1 0,1 1,-1 0,1-1,0 1,-1 0,1-1,-1 1,0 0,1 0,-1 0,0 0,1 1,-1-1,0 0,0 1,0-1,0 0,0 1,0-1,-1 1,1-1,0 1,-1 0,1-1,-1 1,0 0,1-1,-1 1,0 0,0-1,0 1,0 0,0-1,-1 1,1 0,-1 0,-22 41,7-24</inkml:trace>
  <inkml:trace contextRef="#ctx0" brushRef="#br0" timeOffset="4116.773">765 1039,'19'10,"21"3,9-6,0-4,-4-2,-3-1,-6-6,-2-2,-9 1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3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58,'9'0,"13"0,8 0,3 0,1 0,0-5,-2-2,-1 1,-1 1,-1 1,0-3,-1 0,0 1,0 1,0 2,-5 1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4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52,'62'-10,"26"-2,2-1,-9 4,-18 2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1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51,'-4'5,"1"1,0-1,0 1,0 0,0 0,1 1,0-1,1 0,-1 1,1-1,0 1,1-1,-1 4,-3 20,-3-6,1 0,1 1,2-1,0 1,1 0,2-1,0 1,2 0,1 0,0-1,2 1,1-1,1 0,1-1,1 0,1 0,2 2,-8-21,-1 1,1 0,0-1,0 0,0 0,1 0,0 0,0-1,-1 0,2 0,-1 0,0 0,1-1,-1 0,1 0,0-1,-1 1,1-1,0 0,0-1,0 0,0 0,0 0,0 0,0-1,-1 0,1 0,0-1,0 0,5-1,0-2,0 1,-1-1,1-1,-1 0,0-1,-1 1,1-2,-1 1,-1-2,0 1,0-1,0 0,1-3,142-234,-134 220,-8 47,-9 32,-1-38,0 0,1 1,1-1,0 0,1 0,1 0,0 0,1 0,1-1,0 1,1-1,0 0,5 6,-7-15,0 0,0 1,1-2,0 1,0 0,0-1,1 0,-1 0,1-1,0 0,0 0,0 0,0 0,1-1,-1 0,1-1,-1 1,1-1,0 0,-1-1,1 0,0 0,0 0,-1-1,1 0,0 0,-1-1,6-2,1-3,0-1,0-1,-1 0,-1-1,0 0,0-1,-1 0,0-1,-1 0,0-1,-1 1,-1-2,4-8,69-193,-59 148,-12 40,-2 1,-1-1,0 0,-3 0,2-24,-18 68,6 1</inkml:trace>
  <inkml:trace contextRef="#ctx0" brushRef="#br0" timeOffset="1232.261">1245 530,'-5'38,"-1"28,0 6,1-3,1-9,-3-15,0-14</inkml:trace>
  <inkml:trace contextRef="#ctx0" brushRef="#br0" timeOffset="1482.343">1217 530,'38'-5,"23"-1,5 0,-3 1,-8 2,-9 0,-7 2,-10 6,-10 6,-13 1,-13 4,-4-1</inkml:trace>
  <inkml:trace contextRef="#ctx0" brushRef="#br0" timeOffset="1730.34">1245 728,'43'5,"29"-4,7-6,-6-2,-14-1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6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33 248,'-6'19,"0"-1,1 1,1 0,1 1,1-1,0 0,1 1,2 7,-1-12,-2-9,1 0,0 0,1 0,-1 0,1 0,1 0,-1 0,1 0,0 0,0 0,1 0,-1-1,1 1,1 0,-1-1,1 0,0 1,0-1,1 0,-1 0,1-1,0 1,0-1,1 0,-1 0,1 0,0-1,0 0,0 0,1 0,-1 0,1-1,-1 0,1 0,0 0,4 0,5-6,-1 0,-1-2,1 1,-1-2,0 1,0-2,-1 0,0 0,0-1,-1-1,0 0,-1 0,0-1,-1-1,0 1,-1-2,1-1,31-45,-39 59,0 0,-1 1,1-1,0 0,0 0,0 0,-1 1,1-1,0 1,-1-1,1 0,0 1,0-1,-1 1,1 0,-1-1,1 1,-1-1,1 1,-1 0,1-1,-1 1,1 0,-1 0,0-1,0 1,1 0,-1 0,0 0,0-1,0 1,0 0,0 0,0 0,0 0,0-1,0 1,0 0,0 0,0 0,-1-1,1 1,0 0,1 8,0-3,1 0,-1 0,1-1,0 1,1-1,-1 1,1-1,0 0,0 0,1 0,0-1,-1 1,2-1,-1 0,0 0,1 0,0 0,0-1,0 0,0 0,0 0,0-1,1 0,0 0,-1 0,1 0,0-1,0 0,0-1,0 1,0-1,-1 0,1 0,0-1,0 0,0 0,0 0,0-1,-1 0,1 0,-1 0,1-1,-1 0,0 0,0 0,0 0,3-4,7-10,0-1,-2-1,0 0,-1-1,-1 0,0-1,-2 0,-1-1,0 0,-2 0,0 0,1-18,-5 33,-2 7</inkml:trace>
  <inkml:trace contextRef="#ctx0" brushRef="#br0" timeOffset="695.09">1077 135,'-12'51,"1"1,3 0,2 0,3 0,1 1,3-1,4 15,-3-51,-1-13,0 1,0 0,0 0,-1 0,1 0,-1 0,0 0,0 0,-1 0,1 0,-1 0,0 0,0 0,0 0,0 0,-1-1,0 1,1 0,-2 1,1-5,0 0,0 0,0 0,0 0,0-1,0 1,1 0,-1-1,0 1,0-1,1 0,-1 0,0 1,1-1,-1 0,0 0,1-1,-1 1,1 0,0 0,-1-1,1 1,0-1,0 1,0-1,0 1,0-1,0 0,1 0,-1 1,1-1,-1 0,1 0,-1 0,1 0,-4-10,0 0,1 0,0-1,1 1,0-1,1 1,1-1,0 1,0-1,1 1,1-1,0 1,1-1,0 1,1 0,5-10,7-14,1 0,2 1,1 1,20-24,-31 42,2 0,0 1,0 0,1 1,1 1,0 0,1 0,1 1,0 1,0 1,1 0,0 1,1 0,0 2,0 0,1 1,1 0,-16 6,1 0,0 0,-1 1,1-1,0 1,-1 0,1 0,-1 0,0 0,1 1,-1 0,0-1,0 1,0 0,0 1,0-1,0 0,-1 1,1-1,-1 1,1 0,-1 0,0 0,0 0,-1 1,1-1,-1 0,1 1,-1-1,0 1,0-1,-1 1,1-1,-1 1,0 0,0-1,0 1,0 0,0-1,-1 1,0-1,0 1,0-1,0 1,0-1,-1 1,1-1,-1 0,-1 2,-6 16,-1-1,0-1,-1 0,-1 0,-1-1,0 0,-2-1,0-1,-1 0,0-1,-1-1,-1-1,0 0,-1-1,-12 5,-45 23,76-38,0 0,0 0,0 0,0 1,1-1,-1 0,1 0,-1 0,1 0,0 0,0 0,0 0,0 0,0-1,0 1,1 0,-1-1,1 1,-1 0,1-1,-1 0,1 1,0-1,0 0,0 0,-1 0,1 0,0 0,0 0,1-1,-1 1,0-1,0 1,2-1,-2 1,8 4,-1 0,0 0,-1 1,1 0,-1 1,-1 0,1 0,-1 1,0 0,-1 0,3 4,12 18,-19-24,1 0,0-1,0 1,0-1,1 0,0 0,0 0,0-1,1 1,-1-1,1 0,0 0,0 0,0-1,1 0,-1 0,1 0,0-1,0 0,0 0,0 0,0-1,0 0,1 0,-1-1,4 1,16-6,-1-1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8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328 171,'0'-8,"-1"1,1 0,-1-1,-1 1,1 0,-1 0,-1 0,1 0,-1 0,0 1,-1-1,1 1,-1 0,-1 0,1 0,-1 0,0 1,0 0,0 0,-1 0,0 1,0 0,0 0,-1 0,1 1,-1 0,0 0,0 1,0-1,0 2,0-1,0 1,0 0,-1 0,1 1,0 0,-1 0,-3 2,6 0,1 0,0 0,0 1,0 0,0-1,1 1,-1 1,1-1,0 1,0-1,0 1,0 0,1 0,-1 0,1 0,0 0,0 1,1-1,-1 1,1-1,0 1,0 0,1-1,-1 1,1 2,11 120,77 133,-77-226,14 36,-3 1,-4 1,3 33,-17 130,-4-231,-1 0,1 0,-1 0,0 0,0 0,0 0,0-1,-1 1,0-1,0 1,0-1,0 1,0-1,0 0,-1 0,0 0,0 0,0-1,0 1,0-1,0 1,0-1,-1 0,1 0,-1-1,0 1,1-1,-1 0,0 0,0 0,0 0,0-1,0 1,0-1,0 0,0-1,0 1,0 0,0-1,-6 0,0-1,1 0,-1 0,1 0,-1-2,1 1,0-1,0 0,0-1,1 0,-1 0,1-1,1 0,-1-1,-4-4,-2-7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2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1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8,'-52'-2,"38"0,1 0,-1 1,0 1,0 0,0 0,1 2,-1 0,0 0,1 1,0 1,-1 0,1 1,1 0,-1 1,1 0,0 1,0 1,-4 4,14-10,0-1,0 1,1 0,-1 0,1 0,-1 0,1 1,0-1,0 0,0 0,0 1,0-1,0 1,1-1,-1 1,1-1,-1 1,1-1,0 1,0-1,0 1,1-1,-1 1,1-1,-1 1,1-1,0 1,0-1,0 0,0 1,0-1,1 0,-1 0,1 0,-1 0,1 0,0 0,-1-1,1 1,0 0,0-1,1 1,-1-1,0 0,0 0,1 0,-1 0,55 23,-47-22,-1 1,0 1,0-1,0 2,-1-1,1 1,-1 0,0 1,-1 0,1 0,0 1,-7-5,1 1,0-1,-1 0,0 0,0 1,1-1,-1 1,-1-1,1 1,0-1,-1 1,1 0,-1-1,0 1,0 0,0-1,0 1,0 0,0-1,-1 1,0 0,1-1,-1 1,0-1,0 1,0-1,-1 0,1 1,0-1,-1 0,0 0,1 0,-1 0,0 0,-2 1,-81 50,50-40,27-8,0-2,-1 1,1-1,-1 0,0-1,0 0,0-1,0 0,0 0,0-1,-2 0,-5-4</inkml:trace>
  <inkml:trace contextRef="#ctx0" brushRef="#br0" timeOffset="251.957">664 177,'-20'39,"-10"16,-1 5,6-3,6-12</inkml:trace>
  <inkml:trace contextRef="#ctx0" brushRef="#br0" timeOffset="836.569">861 431,'44'-36,"-1"-3,-2-1,-2-2,-2-2,4-9,-41 54,1 0,-1 0,0-1,0 1,1 0,-1 0,0 0,1 0,-1-1,0 1,1 0,-1 0,1-1,0 1,-1 0,1-1,0 1,-1-1,1 1,0-1,-1 1,1-1,0 1,0-1,0 0,0 1,-1-1,1 0,0 0,0 0,0 0,0 0,0 0,0 0,-1 0,1 0,0 0,0 0,0 0,0-1,0 1,-1 0,1-1,0 1,0 0,0-1,-1 1,1-1,0 1,-1-1,1 0,0 1,-1-1,1 0,-1 1,1-1,-1 0,1 0,-1 1,0-1,1 0,-1 0,0 0,0 0,1 1,-1-1,0 0,0 0,0 0,0 0,1 9,0 0,0 1,1-1,0 0,1 0,0 0,0 0,0-1,1 1,1-1,-1 0,1 0,0-1,0 1,1-1,0 0,0-1,1 1,-1-1,1 0,0-1,1 0,-1 0,1 0,-1-1,6 1,-4-3,-1 0,1-1,0 0,0 0,-1-1,1 0,0-1,-1 0,0 0,1-1,-1 0,0 0,0-1,0 0,-1-1,1 0,-1 0,0 0,-1-1,1 0,-1 0,0 0,-1-1,0 0,0 0,0-1,-1 1,0-1,0 0,-1 0,0 0,0-1,-1 1,0-4,-2-13,-4 6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3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170 393,'-18'22,"0"0,2 1,0 1,1 1,2 0,1 1,-7 19,13-31,1 1,0-1,1 1,1 0,0 0,1 0,0 1,1-1,1 9,1-19,-1 0,1 0,-1 0,1 0,1-1,-1 1,1 0,0 0,0-1,0 0,1 1,-1-1,1 0,0 0,0 0,1 0,-1-1,1 0,0 1,0-1,0 0,0-1,0 1,1-1,-1 0,1 0,0 0,-1-1,1 1,5 0,4 0,0-1,0 0,0-1,0-1,0 0,0 0,0-2,0 0,0 0,-1-1,1-1,-1 0,0-1,-1-1,1 1,-1-2,4-3,5-5,1 0,-2-2,0 0,-1-1,-1-1,-1-1,-1 0,10-19,-20 35,-1-2,0 1,-1-1,0 1,0-1,0 0,-1-1,0 1,0-1,-1 1,1-1,-2 0,1 0,-1 0,-1 0,1 0,-1 0,-1 0,0 0,0 0,0 1,-1-1,0 0,0 0,-1 1,0-1,-1 1,1 0,-1 0,-1 0,1 1,-1 0,-3-3,-16-8,1 4</inkml:trace>
  <inkml:trace contextRef="#ctx0" brushRef="#br0" timeOffset="330.919">1 648,'14'-8,"0"1,0 1,0 1,1 0,0 0,0 1,1 1,-1 1,1 0,-1 1,1 1,-1 0,1 2,-1-1,1 2,-1 0,0 0,0 2,2 1,8 8,-16-6,-1-2,1 1,0-1,1-1,0 0,-1 0,1-1,1 0,-1 0,1-1,-1-1,1 0,0 0,0-1,0-1,0 0,0 0,-1-1,1 0,0-1,0 0,-1-1,1 0,3-2,4-7</inkml:trace>
  <inkml:trace contextRef="#ctx0" brushRef="#br0" timeOffset="1483.292">932 591,'-13'16,"1"1,1 0,0 0,1 1,1 1,1-1,1 2,0-1,2 1,0 0,-1 12,6-30,-1 0,1-1,0 1,0 0,0 0,0 0,0 0,1 0,-1-1,1 1,-1 0,1 0,0-1,-1 1,1 0,0-1,0 1,0-1,0 1,0-1,1 1,-1-1,0 0,1 0,-1 1,1-1,-1 0,1 0,0-1,-1 1,1 0,0 0,0-1,-1 1,1-1,0 0,0 1,0-1,-1 0,1 0,0 0,0 0,0-1,0 1,1-1,81-29,-58 14,0-1,-2-1,0-1,-1-1,-1-1,-1-1,-1-1,-1 0,-1-2,-1 0,-1-1,-2-1,0 0,-2-1,2-10,-1 5,-2-2,-1 1,-2-1,-1-1,-1-4,-5 26,0 1,0 0,-1 0,-1 0,0-1,-1 1,-1 0,0 0,0 0,-1 1,-1-1,0 1,-1 0,0 1,-5-6,9 13,0 1,0 0,-1 0,1 0,-1 0,0 0,0 0,0 1,0 0,0-1,-1 1,1 0,-1 1,1-1,-1 1,0-1,0 1,1 0,-1 0,0 1,0-1,0 1,0 0,0 0,0 0,0 1,0-1,0 1,0 0,0 0,1 0,-1 1,-3 1,-10 11,0 1,1 1,1 0,0 1,2 1,0 0,0 1,2 0,0 1,2 0,0 1,-2 10,-1 0,1 1,1 0,2 1,1 0,2 1,2-1,0 10,3-32,0 0,0 1,1-1,1 1,0-1,0 0,1 0,0 0,1 0,1-1,0 1,0-1,1 0,0-1,0 1,1-1,1-1,-1 1,1-1,1 0,0-1,0 0,1 0,4 1,2 1,-1-2,1 0,0-1,1-1,0 0,-1-1,1-1,1-1,-1 0,0-1,0-1,1 0,-1-2,0 0,0-1,0 0,0-2,-1 0,1 0,-1-2,-1 0,1-1,7-5,30-28,-35 23</inkml:trace>
  <inkml:trace contextRef="#ctx0" brushRef="#br0" timeOffset="1831.353">1891 111,'-22'15,"0"1,1 1,1 1,1 0,0 2,2 0,0 1,1 1,2 0,0 1,-2 6,9-16,0 1,1 0,0 0,1 0,1 0,0 1,1-1,1 1,0 0,1 0,0 0,1 0,1 0,1 0,0 0,1 0,0-1,1 1,1-1,6 14,-4-20,-1 0,2-1,-1 1,1-2,0 1,0-1,1 0,0-1,0 0,0 0,1-1,-1 0,1-1,0 0,0-1,0 0,1 0,-1-1,0 0,1-1,-1 0,0-1,1 0,-1-1,0 0,0 0,0-1,0-1,0 1,-1-2,0 1,0-1,5-4,0-1,-1 0,0-1,0-1,-1 0,-1-1,0-1,0 1,-2-1,0-1,0 0,-2 0,1-1,-2 0,0 0,-1-1,-1 1,-1-1,0 0,1-17,-3 15,-1 0,0 0,-1 0,-1 0,-1 0,0 1,-2-1,-2-4,5 16,0 1,-1 0,0-1,0 1,-1 1,0-1,0 0,0 1,-1 0,1 0,-1 0,-1 1,1 0,0 0,-1 0,0 1,0-1,0 1,0 1,-1-1,1 1,-1 0,1 1,-6-2,-109 10,87 1</inkml:trace>
  <inkml:trace contextRef="#ctx0" brushRef="#br0" timeOffset="2082.307">1525 535,'293'-99,"-152"83,-136 16,-1 0,1 1,0-1,0 1,-1 0,1 1,-1-1,1 1,-1 0,0 0,0 0,0 1,0-1,0 1,0 0,-1 0,1 1,-1-1,0 1,0-1,0 1,0 0,-1 0,0 0,1 1,-2-1,1 0,0 2,7 29,-8-28,-1-1,1 0,1 1,-1-1,1 0,0 0,0 0,1 0,0 0,0-1,0 1,0-1,1 0,0 0,0 0,1 0,-1-1,1 1,0-1,0-1,1 1,-1-1,1 1,-1-2,1 1,4 1,1-4,0 1,0-1,0-1,0 0,0-1,0 0,0-1,0 0,-1 0,1-1,-1 0,0-1,0-1,6-4,3-2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0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369 453,'-1'-3,"-1"0,0 0,0 0,0 1,0-1,-1 1,1-1,-1 1,1 0,-1 0,0 0,0 0,0 1,0-1,0 1,0 0,0 0,-1 0,1 0,0 0,-1 1,1-1,0 1,-1 0,1 0,-1 1,1-1,0 0,-1 1,-2 1,-98 38,101-38,-4 1,0 0,-1 1,2 0,-1 0,0 1,1 0,0 0,0 0,0 1,1 0,0 0,0 0,0 1,-2 4,9-8,-1 0,1 0,0 0,0 0,0 0,0 0,1 0,-1-1,1 1,-1-1,1 0,0 0,0 0,0 0,0 0,1-1,-1 0,0 1,0-1,1 0,-1 0,1-1,-1 1,2-1,-1 1,-1-1,-1 0,0 0,1 0,-1 0,0 0,1 0,-1 1,0-1,1 1,-1 0,0-1,0 1,0 0,0 0,1 1,-2-1,1 0,0 1,0-1,0 1,-1 0,1-1,0 1,-1 0,0 0,1 0,-1 0,0 0,0 0,0 0,-1 1,1-1,0 0,-1 0,1 1,-1-1,0 0,0 1,0-1,0 1,0-1,-1 2,-3 7,-1 0,-1 0,0-1,0 0,-1 0,0 0,-1-1,0 0,0-1,-1 0,0 0,-1 0,0-1,-2 2,1 0,0 1,0 1,1-1,1 2,0 0,0 0,0 1,7-10,1-1,-1 0,0 1,1-1,-1 1,1-1,0 1,0-1,0 1,0 0,0 0,1-1,-1 1,1 0,0 0,0 0,0 0,0 0,0 0,0-1,1 1,0 0,-1 0,1 0,0-1,0 1,1-1,-1 1,1 0,-1-1,1 0,0 1,0-1,-1 0,2 0,-1 0,0 0,0-1,1 1,-1-1,1 1,-1-1,1 0,-1 0,1 0,0 0,0 0,0 0,10 1,-1 0,1-1,0 0,-1-1,1-1,0 0,-1 0,1-2,-1 1,1-1,-1-1,0 0,10-6,-3-1</inkml:trace>
  <inkml:trace contextRef="#ctx0" brushRef="#br0" timeOffset="283.96">256 1,'-20'102,"4"0,5 2,3 75,5-49,6 1,12 60,-9-126,-3 0,-3 0,-3 0,-7 38,5-62,1-8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4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55,'44'-5,"18"-1,4 0,-5 1,-7 2,-14-4,-8-1,-5 1,-2 2,-6 2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48,'39'-5,"31"-6,9-1,-4 1,-15 2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1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45,'0'86,"3"1,3-1,16 70,-19-141,-1-1,2 0,0 1,1-1,0 0,1-1,1 0,0 0,0 0,2-1,-1 0,2 0,-1-1,2 0,8 7,-15-16,-1 0,1-1,0 1,0-1,1 0,-1 0,0 0,0 0,0-1,1 0,-1 0,0 0,0 0,1 0,-1-1,0 0,0 0,0 0,0-1,0 1,0-1,0 0,0 0,-1 0,1-1,-1 1,1-1,-1 0,1-1,82-99,49-124,-135 226,0 0,0 1,0-1,0 0,0 1,0-1,0 0,0 1,1-1,-1 0,0 1,0-1,1 1,-1-1,0 0,1 1,-1-1,1 1,-1-1,1 1,-1-1,1 1,-1 0,1-1,-1 1,1 0,-1-1,1 1,0 0,-1-1,1 1,0 0,-1 0,1 0,0 0,-1 0,1 0,0 0,-1 0,1 0,0 0,-1 0,1 0,0 0,-1 1,1-1,-1 0,1 0,0 1,12 35,-4 2,-9-30,0 1,0-1,2 1,-1-1,1 1,0-1,0 0,1 0,0 0,1 0,0-1,0 1,0-1,1 0,0 0,1-1,-1 1,1-1,0 0,1-1,0 0,0 0,0 0,0-1,1 0,-1 0,1-1,0 0,5 1,-5-4,0-2,0 1,0-1,-1 0,1-1,-1 0,1 0,-1-1,0 0,0 0,0 0,-1-1,0 0,0 0,0-1,0 0,-1 0,0 0,0-1,-1 1,1-1,-2 0,1-1,-1 1,0 0,1-4,14-21,7-9,-2-2,-2 0,-2-1,-2-1,-2-1,-2 0,0-9,-10 10,-6 38</inkml:trace>
  <inkml:trace contextRef="#ctx0" brushRef="#br0" timeOffset="2413.378">961 553,'5'192,"-5"-190,1 0,-1 1,0-1,1 1,-1-1,1 0,0 1,0-1,0 0,0 0,0 0,0 0,1 0,-1 0,1 0,-1 0,1 0,0-1,-1 1,1-1,0 1,0-1,0 0,1 0,-1 0,0 0,0 0,0 0,1 0,-1-1,0 1,1-1,-1 0,1 0,-1 0,0 0,1 0,-1 0,1-1,-1 1,0-1,1 1,-1-1,0 0,0 0,0 0,1 0,-1-1,0 0,122-123,-123 124,0 0,0-1,0 1,0 0,0 0,0 0,0 0,1 0,-1 0,0 0,1 0,-1 0,1 0,-1 1,0-1,1 0,0 1,-1 0,1-1,-1 1,1 0,-1 0,1 0,0 0,-1 0,1 0,-1 0,1 0,0 1,-1-1,1 1,-1-1,1 1,-1-1,1 1,-1 0,0 0,1 0,-1 0,0 0,0 0,0 0,1 0,-1 1,-1-1,1 0,0 1,0 0,3 3,-3-1,1 0,-1 0,1 0,0 0,0 0,0 0,1 0,0-1,-1 1,1-1,0 0,1 0,-1 0,0 0,1-1,0 1,0-1,-1 0,1 0,1 0,-1-1,0 1,0-1,0 0,1 0,-1-1,1 1,-1-1,0 0,1 0,-1 0,1-1,-1 0,0 0,1 0,1-1,4-4,-1-2,0 1,0-1,-1 0,0-1,-1 0,1 0,-2-1,1 0,-1 0,-1 0,0-1,-1 0,0 0,0 0,-1 0,0-1,-1 1,-1-1,1-6,0-7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6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0 514,'43'-10,"29"-2,7-1,-5 4,-11 2,-11 2,-9 3,-13 1</inkml:trace>
  <inkml:trace contextRef="#ctx0" brushRef="#br0" timeOffset="684.375">706 344,'0'42,"2"-1,2 0,1-1,2 1,9 24,-16-61,1 1,0-1,0 0,0 1,0-1,1 0,-1 0,1 0,0 0,0-1,1 1,-1 0,1-1,0 0,0 0,0 1,0-2,0 1,1 0,-1-1,1 1,0-1,0 0,0 0,0-1,0 1,0-1,0 0,0 0,1 0,-1-1,0 1,1-1,-1 0,0 0,1-1,-1 1,0-1,0 0,1 0,-1 0,0-1,0 0,1 0,20-16,-1-2,-2 0,0-1,-1-2,-1 0,10-15,-17 22,-13 14,1 1,0-1,-1 1,1 0,0-1,0 1,0 0,0 0,0 0,0 0,0 0,0 0,0 0,1 0,-1 0,0 0,1 1,-1-1,1 0,-1 1,0-1,1 1,-1 0,1-1,-1 1,1 0,0 0,-1 0,1 0,-1 0,1 1,-1-1,1 0,-1 1,1-1,-1 1,0-1,1 1,-1 0,1-1,-1 1,0 0,0 0,0 0,1 0,-1 0,0 0,0 1,0-1,-1 0,2 2,22 32,-21-28,0 0,1 0,0 0,0-1,1 0,-1 0,1 0,1-1,-1 1,1-1,0 0,0-1,0 1,1-1,0-1,0 1,0-1,0 0,0-1,0 0,1 0,-1 0,1-1,0 0,2-4,0 1,0-1,0-1,0 0,0-1,-1 0,0 0,0-1,0 0,-1 0,0-1,0 0,0-1,-1 1,-1-1,1-1,-1 0,0 1,-1-2,0 1,-1-1,0 1,0-1,-1 0,0-1,0-6,8-23,-5 25,-1-1,-1 0,-1-1,0 1,-1 0,-1-1,0 0,-1 1,-1-1,-1-2,-4 1</inkml:trace>
  <inkml:trace contextRef="#ctx0" brushRef="#br0" timeOffset="1321.967">1835 176,'-23'159,"8"-71,4 0,5 1,2 49,5-174,1 0,2 0,1 1,2-1,1 1,2 0,1 1,2 0,2 1,0 1,2 0,2 1,1 0,-18 29,137-172,-131 165,0 1,1 1,-1 0,2 0,-1 0,1 2,0-1,0 1,1 0,0 1,-1 1,1-1,1 2,-1-1,0 2,1-1,-1 2,2-1,-8 2,-1 0,0-1,0 1,0 1,0-1,0 1,-1-1,1 1,0 0,-1 0,1 1,-1-1,0 1,0 0,0 0,0 0,0 0,-1 0,1 0,-1 1,0-1,0 1,0 0,0 0,-1 0,0-1,1 1,-1 1,-1-1,1 0,-1 0,1 0,-1 0,-1 0,1 0,0 1,-1-1,0 0,0 0,0 0,0 0,-1 0,-1 1,-7 18,0 0,-2-1,-1-1,-1 0,0-1,-2 0,0-1,-1-1,-1-1,0 0,-2-1,0-1,0-1,-1-1,-1-1,0-1,-2 0,0 3,22-14,1 1,-1-1,1 0,-1 1,1-1,-1 1,1-1,-1 1,1 0,0-1,-1 1,1 0,0 0,0 0,-1 0,1 0,0 0,0 0,0 1,0-1,0 0,1 1,-1-1,0 0,1 1,-1-1,1 1,-1-1,1 1,0-1,-1 1,1-1,0 1,0 0,0-1,0 1,1-1,-1 1,0-1,1 1,-1-1,1 1,-1-1,1 1,0-1,-1 0,1 1,0-1,0 1,164 85,-144-75,0 2,-1 0,-1 1,-1 1,0 1,6 8,8-1,-19-20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1,'0'34,"0"20,0 6,0-12,0-14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1,'0'38,"0"13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0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164 591,'-17'14,"1"2,1 0,0 1,1 0,1 1,1 1,1 0,0 0,1 1,2 1,0-1,-3 14,10-32,1 0,-1 1,1-1,0 0,0 1,0-1,0 0,0 1,1-1,-1 0,1 1,-1-1,1 0,0 0,0 1,0-1,0 0,0 0,1 0,-1 0,0-1,1 1,0 0,-1 0,1-1,0 1,0-1,0 0,0 1,0-1,0 0,0 0,0 0,0-1,1 1,-1 0,2-1,89-2,-67-6,-1 0,0-2,0-1,-1 0,-1-2,0-1,-1-1,0-1,-1 0,-1-2,-1 0,0-1,-2-1,0-1,-1-1,-1 0,-1-1,7-17,-9 13,-2 0,0-1,-2 0,-1 0,-2-1,0 0,-2 0,-1 0,-1-1,-2 1,-1 0,-5-24,5 39,0 0,-1 0,-1 1,0-1,-1 1,0 0,-1 0,-1 0,-3-4,8 14,0-1,-1 1,0 0,0-1,0 1,0 0,0 1,0-1,-1 0,0 1,1 0,-1 0,0 0,0 0,0 1,0 0,0-1,-1 1,1 1,0-1,0 1,-1-1,1 1,0 1,-1-1,1 0,0 1,0 0,-1 0,1 0,0 1,0 0,-13 7,1 1,1 0,0 1,0 1,1 0,1 1,0 1,1 0,0 1,1 0,1 0,0 1,1 1,-5 15,1-5,1 1,2 1,1 0,1 0,1 0,2 1,1 0,1 0,2 0,1 0,1 3,1-19,0 0,1-1,1 1,0-1,1 1,0-1,1-1,0 1,1-1,0 0,1-1,1 1,0-2,0 1,1-1,0-1,1 0,0 0,0-1,1 0,0-1,0 0,1-1,0-1,0 0,8 1,15 5</inkml:trace>
  <inkml:trace contextRef="#ctx0" brushRef="#br0" timeOffset="298.027">1011 224,'-28'22,"1"2,1 1,1 1,1 1,1 1,2 1,1 1,1 0,2 2,0 2,13-27,0-1,1 0,0 1,0 0,1-1,-1 1,2 0,-1 0,1 1,0-1,0 0,1 0,0 0,0 1,1-1,0 0,0 0,1 0,-1 0,2 0,-1 0,1 0,0-1,0 1,1-1,0 0,0 0,0 0,1-1,0 1,0-1,0 0,1-1,0 1,7 2,1-1,0 0,1-1,-1-1,1 0,0-1,0 0,0-1,0-1,0 0,0-1,0-1,0-1,0 0,0-1,0 0,0-1,-1-1,0 0,0-1,0 0,-1-1,1-1,-2 0,1-1,-1-1,-1 1,0-2,0 1,-1-2,0 1,-1-2,-1 1,1-1,-2 0,3-7,1-2,0-2,-2 1,0-2,-2 1,0-1,-2 0,0-10,-3 26,-1 0,-1 0,0-1,0 1,-1 0,0 0,0-1,-1 1,0 0,-1 1,0-1,0 0,-1 1,0-1,0 1,-1 0,0 1,-1-1,0 1,0 0,-6-5,1 4,0 0,0 1,0 0,-1 1,0 1,0 0,-1 0,-8-1,-12-2</inkml:trace>
  <inkml:trace contextRef="#ctx0" brushRef="#br0" timeOffset="544.536">728 675,'435'-80,"-428"78,0 1,0 0,0 0,0 0,1 1,-1 1,0-1,0 1,0 0,0 1,0 0,0 0,0 0,0 1,-1 0,2 1,1 1,0 1,0-2,0 1,1-1,-1-1,1 0,0 0,0-1,0 0,0-1,0 0,0 0,1-1,-1 0,0-1,0-1,0 1,0-1,0-1,0 0,15-4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0 649,'172'-279,"-170"276,-1 1,0-1,1 1,-1 0,1 0,0-1,-1 1,1 0,0 1,0-1,1 0,-1 1,0-1,1 1,-1-1,0 1,1 0,0 0,-1 0,1 1,-1-1,1 1,0-1,0 1,-1 0,1 0,0 0,-1 0,1 1,0-1,0 1,-1-1,1 1,-1 0,1 0,-1 0,1 1,-1-1,0 0,1 1,-1 0,0-1,0 1,0 0,0 0,0 0,-1 0,3 4,-1-1,1-1,-1 1,2 0,-1-1,0 0,1 0,0 0,0-1,0 1,0-1,0-1,1 1,-1-1,1 1,0-2,0 1,0-1,0 0,0 0,5 0,-4-2,0 0,0-1,0 0,0 0,0 0,0-1,-1 0,0-1,1 1,-1-1,0 0,-1-1,1 1,-1-1,0 0,0-1,0 1,-1-1,0 0,0 0,-1 0,1 0,-1-1,-1 0,1 1,-1-1,0 0,-1 0,1 0,-2-1,1 1,-1 0,0-2,0-15</inkml:trace>
  <inkml:trace contextRef="#ctx0" brushRef="#br0" timeOffset="271.623">1045 0,'-22'34,"2"1,1 1,2 0,1 1,3 1,0 0,-5 33,17-64,-1 0,1 0,1 0,-1 0,1-1,0 1,1 0,-1 0,1 0,1 0,-1-1,1 1,0 0,1-1,0 0,0 1,0-1,0 0,1-1,0 1,1-1,-1 1,1-1,0-1,0 1,0-1,1 0,4 3,1-1,0-1,0 0,0 0,1-1,0-1,-1 0,1-1,0 0,1 0,-1-2,0 1,0-1,0-1,1-1,-1 1,0-2,0 0,-1 0,1-1,-1 0,1-1,-2-1,1 1,0-2,-1 0,7-5,-8 3,-1-1,1 0,-1-1,-1 1,0-2,-1 1,0-1,-1 1,0-2,0 1,-2 0,1-1,-2 0,1 0,-2 0,0 0,0-2,0 6,0 1,-1 0,0-1,0 1,-1 0,0 0,0-1,-1 1,0 0,0 0,-1 0,0 1,0-1,-1 1,0-1,0 1,-1 1,0-1,0 0,-1 1,0 0,0 1,0-1,-1 1,1 0,-1 1,-3-2,1 1,0 1,-1 1,1 0,-1 0,0 1,0 0,0 0,0 1,0 1,-9 0,-14 2</inkml:trace>
  <inkml:trace contextRef="#ctx0" brushRef="#br0" timeOffset="452.087">819 395,'43'-10,"33"-2,14-1,-4 4,-11 2,-15 2,-11 3,-11 1,-6 6,-4 7,-6 5,-3 1,-4 2,0-3,2-4,-1-4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7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42,'-7'-6,"-1"1,-1 0,1 1,0 0,-1 1,0 0,0 0,0 0,0 1,-1 1,1 0,0 0,-1 0,1 2,-1-1,1 1,-7 1,12 2,0 1,0-1,0 1,1 0,-1 0,1 0,0 1,1-1,-1 1,1-1,0 1,1 0,-1 0,1 0,0 0,1 0,-1 0,1 0,0 0,1 0,-1 0,1 0,1 0,-1-1,2 4,1 8,2-1,0 1,0-1,2 0,0-1,1 0,0 0,1-1,1 0,0-1,9 9,53 75,-60-70,0 1,-2 0,-2 1,0 0,-2 1,-1-1,-1 2,-2-1,-1 10,-1-26,-1 1,0 0,-1-1,-1 1,0-1,-1 1,0-1,-2 0,1 0,-2-1,0 1,0-1,-1 0,-1-1,0 0,-1 0,0-1,-1 0,-4 4,10-13,0 1,-1 0,1-1,-1 0,0 0,0 0,0-1,0 1,0-1,0-1,0 1,-1-1,1 0,0 0,0 0,0-1,-1 1,1-1,0 0,0-1,-2 0,-11-5</inkml:trace>
  <inkml:trace contextRef="#ctx0" brushRef="#br0" timeOffset="1120.514">776 437,'0'-2,"0"-1,0 0,0 0,0 1,0-1,-1 0,1 1,-1-1,1 0,-1 1,0-1,0 1,-1-1,1 1,0-1,-1 1,1 0,-1 0,0 0,0 0,0 0,0 0,0 0,0 1,0-1,0 1,-1-1,1 1,-1 0,1 0,-1 0,1 0,-1 0,0 1,0-1,1 1,-1 0,0 0,1 0,-3 0,-5 1,-1 0,0 1,1 0,0 0,-1 1,1 1,0 0,0 0,-8 6,4-2,9-6,0 0,-1 1,1 0,1 0,-1 0,0 0,1 1,0 0,0 0,0 0,0 0,0 1,1 0,-2 3,5-6,1 1,-1-1,1 0,-1 0,1 1,0-1,0 0,0 0,0 0,1 0,-1 0,0 0,1 0,0 0,-1-1,1 1,0-1,0 1,0-1,0 0,0 1,0-1,0 0,0 0,0-1,1 1,-1 0,0-1,0 1,1-1,0 0,1 2,79 21,60 29,-140-50,-1-1,0 1,0 0,0-1,0 1,0 0,0 0,-1 1,1-1,0 0,-1 0,0 1,0-1,0 1,0-1,0 1,0 0,-1-1,1 1,-1 0,1 0,-1-1,0 1,0 0,-1-1,1 1,0 0,-1 0,0-1,0 1,1-1,-2 1,1-1,0 1,0-1,-2 2,-66 73,55-67,2-1,1 0,-1-1,0-1,0 0,-1-1,0 0,-1-1,1 0,-1-1,-9 2,0-15,22 1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3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1185 0,'0'0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1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347 120,'-1'-6,"0"0,-1 0,0 0,0 0,0 0,-1 1,0-1,0 1,0 0,-1 0,0 0,0 0,0 0,-1 1,1 0,-1 0,0 0,0 1,0-1,-1 1,1 0,-1 1,0 0,0-1,0 2,0-1,0 1,0 0,0 0,0 1,0-1,-1 1,1 1,0-1,0 1,0 0,0 1,0-1,-4 3,6-2,-1 0,1 0,0 1,0-1,0 1,1 0,-1 0,1 1,-1-1,1 1,0 0,1-1,-1 1,1 1,-1-1,1 0,0 0,1 1,-1-1,1 1,0 0,0-1,0 1,1 0,0 0,0 1,-1 8,1 1,1-1,0 0,1 0,1 0,0 0,1-1,2 7,75 133,-67-134,-1 2,-1 0,-1 0,-1 1,-1 0,0 1,-2 0,-1 0,-1 0,2 18,3 15,-8-49,0 1,0-1,-1 0,0 1,0-1,-1 1,0 0,0-1,0 1,-1-1,-1 1,0 5,-2-8,-1 0,1-1,-1 1,1-1,-1 0,0 0,-1 0,1-1,-1 1,1-1,-1-1,0 1,0-1,-1 0,1-1,0 1,0-1,-1 0,1-1,-1 1,1-1,-1-1,1 1,0-1,-1 0,1-1,-3 1,0-1,0 0,1-1,-1 1,1-2,-1 1,1-1,0-1,0 1,1-1,0-1,0 1,0-1,0 0,1-1,-4-5,-6-8</inkml:trace>
  <inkml:trace contextRef="#ctx0" brushRef="#br0" timeOffset="1281.055">516 430,'-1'42,"-1"-32,1 0,0 0,0 0,1 1,0-1,1 0,1 0,-1 1,1-1,1 0,0-1,1 1,-1 0,2-1,-1 0,2 0,4 8,-7-16,-1 1,1 0,-1-1,1 0,-1 0,1 1,0-1,-1-1,1 1,0 0,0-1,0 1,0-1,0 0,-1 0,1 0,0-1,0 1,0-1,0 1,0-1,-1 0,1 0,0 0,-1 0,1-1,-1 1,1-1,-1 1,1-1,64-61,41-89,-108 152,1 0,0 0,0 0,0 0,0 0,0 0,0 1,0-1,0 0,0 1,0-1,0 1,0-1,-1 1,1 0,0-1,0 1,-1 0,1-1,0 1,-1 0,1 0,-1-1,1 1,-1 0,1 0,-1 0,0 0,1 0,-1 0,0 0,0 0,0 0,0 0,0 0,0 0,0 0,0 0,0 0,0 0,0-1,0 1,-1 0,1 0,0 0,-1 0,1 0,-1 0,1 0,-1 0,1 1,-1 4,0-1,1 0,-1 1,1-1,1 1,-1-1,1 0,0 1,0-1,0 0,1 0,0 0,0 0,0 0,1 0,-1 0,1-1,0 0,1 1,-1-1,1 0,0 0,0-1,0 1,0-1,1 0,-1 0,1 0,0-1,-1 0,1 0,0 0,1 0,-1-1,0 0,1 1,5-5,0 0,0 0,-1-1,0 0,1-1,-2 0,1-1,-1 0,1-1,-2 1,1-2,-1 1,0-1,0 0,-1-1,0 0,-1 0,0-1,-1 1,1-1,-2 0,1-1,-2 1,1-1,-1 0,-1 0,0 0,-1 0,0 0,0-6,-17-22,3 27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36,'-1'-2,"-1"0,1 0,-1 0,1 0,-1 0,0 1,1-1,-1 1,0 0,0-1,0 1,0 0,-1 0,1 0,0 0,0 1,-1-1,1 0,0 1,-1 0,1 0,0-1,-1 1,1 1,-1-1,0 0,-3-2,0 0,1 0,-1 1,0 0,0 0,0 1,0-1,0 1,0 1,0-1,0 1,0 0,0 0,0 1,1 0,-1 0,0 0,1 1,0 0,-1 0,1 0,0 0,1 1,-1 0,1 0,-1 0,1 1,0-1,-2 5,6-4,0-1,0 0,1 0,0 0,0 0,0-1,0 1,0 0,1 0,0-1,0 1,0-1,0 1,0-1,1 0,-1 0,1 0,0 0,0 0,0-1,0 1,1-1,-1 0,1 0,-1 0,1 0,0-1,-1 1,1-1,0 0,0 0,0-1,2 1,34 18,-38-17,0-1,0 0,0 1,0-1,0 1,0 0,0 0,0-1,0 1,-1 0,1 1,-1-1,0 0,1 0,-1 1,0-1,0 0,-1 1,1-1,0 1,-1 0,0-1,1 1,-1-1,0 1,0-1,-1 1,1 0,0-1,-1 1,0-1,1 1,-1-1,0 1,0-1,0 0,-1 0,1 1,-1-1,1 0,-1 0,0 0,1 0,-1-1,0 1,0 0,-2 0,-6 6,0-1,0 0,-1-1,0 0,0 0,0-1,-1-1,0 0,0 0,0-1,0-1,0 0,-1-1,1 0,0-1,-1 0,-5-1,5-6,7 1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69 110,'-5'15,"-7"9,0 5,1 3,3 1,-3-6,1-7</inkml:trace>
  <inkml:trace contextRef="#ctx0" brushRef="#br0" timeOffset="739.293">209 308,'150'-246,"-150"245,0 0,1 0,-1 0,0 0,1 0,-1 0,1 0,-1 1,1-1,-1 0,1 0,0 0,-1 0,1 1,0-1,0 0,-1 1,1-1,0 1,0-1,0 1,0-1,0 1,0-1,0 1,0 0,0-1,0 1,0 0,0 0,0 0,0 0,0 0,0 0,0 0,0 0,0 1,0-1,0 0,0 1,0-1,0 0,0 1,0-1,-1 1,1-1,0 1,0 0,0-1,-1 1,1 0,0 0,-1 0,1-1,0 1,-1 0,1 1,29 84,-28-75,0-1,1 0,0 1,0-1,1-1,1 1,-1-1,2 1,-1-1,1-1,1 1,-1-1,2 0,-1-1,1 1,-6-6,0-1,0 0,1 1,-1-1,0 0,1 0,-1 0,0 0,1-1,-1 1,1-1,-1 1,1-1,-1 0,1 0,0 0,-1 0,1 0,-1-1,1 1,-1-1,1 0,-1 0,0 0,1 0,-1 0,0 0,0 0,1-1,-1 1,0-1,-1 0,1 1,0-1,0 0,-1 0,1 0,-1-1,51-91,-47 82,2-4,-1-1,-1 0,0 0,-1 0,-1-1,-1 0,0-5,-1-1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21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259 166,'-9'-2,"0"1,0 0,0 0,0 1,0 0,0 1,0 0,0 0,0 1,0 0,0 1,1 0,-1 0,1 0,0 1,0 1,0-1,1 1,-1 1,1-1,0 1,1 1,0-1,0 1,0 0,1 0,0 1,0 0,0-1,1 2,1-1,0 0,0 1,0 0,1-1,0 1,1 0,0 0,0 5,-1-5,1 1,0-1,0 1,1-1,0 1,1-1,0 1,0-1,1 1,0-1,1 0,0 0,1 0,-1 0,2 0,-1-1,1 0,1 0,-1 0,1-1,0 0,1 0,0 0,0-1,1 0,-1 0,1-1,1 0,-1 0,1-1,7 3,-5-5,0-1,0-1,0 0,0 0,0-1,0 0,0-1,-1 0,1-1,0 0,-1 0,0-1,0-1,0 0,-1 0,1-1,2-2,13-11,-1 0,0-2,-2 0,0-1,9-16,-18 24,-1-1,0 0,-1-1,-1 0,-1-1,0 0,-1 0,-1-1,-1 0,-1-1,0 1,-1-1,-1 0,-1 0,0-19,-2 32,-1 0,0 0,0 0,0 0,-1 1,0-1,0 0,-1 1,1-1,-1 1,-1 0,1 0,-1 0,1 0,-1 1,-1-1,1 1,-1 0,1 1,-1-1,0 1,-1 0,1 0,0 0,-1 1,0 0,1 0,-1 0,0 1,-5-1,-1-1,-1 2,0 0,0 0,0 1,1 0,-1 2,0-1,0 1,1 1,-1 0,1 1,0 1,0-1,-2 3,-90 67,81-50</inkml:trace>
  <inkml:trace contextRef="#ctx0" brushRef="#br0" timeOffset="396.05">5 392,'1'-4,"0"-1,1 1,0 0,0 0,0 0,0 0,1 0,0 0,0 1,0-1,0 1,0 0,0-1,1 2,0-1,2-2,3-1,8-10,1 2,1 0,0 1,1 1,0 1,1 1,0 1,1 0,0 2,13-3,-30 10,1 0,0 0,-1 0,1 0,-1 1,1 0,-1 0,1 0,-1 1,0 0,1 0,-1 0,0 1,0 0,-1 0,1 0,0 0,-1 1,0-1,0 1,0 0,0 1,-1-1,0 1,0-1,0 1,0 0,-1 0,2 6,6 6,1 0,1 0,0-1,1 0,1-1,0-1,1 0,1-1,1 0,-9-7,-1-1,1 0,0-1,0 0,0 0,0-1,1 0,-1 0,1-1,0 0,0-1,-1 0,1 0,0-1,0 0,0 0,0-1,0 0,0-1,0 0,3-2,7-3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53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567 490,'5'0,"6"0,6 0,5 0,4 0,2 0,1 0,0 0,1 0,-1 0,-5 0</inkml:trace>
  <inkml:trace contextRef="#ctx0" brushRef="#br0" timeOffset="804.573">229 66,'-8'-7,"0"0,0 0,0 1,-1 0,0 0,0 1,-1 1,1-1,-11-2,17 6,-1 0,0 0,1 0,-1 1,0-1,1 1,-1 0,0 0,0 0,1 0,-1 1,0 0,1 0,-1 0,0 0,1 0,0 1,-1-1,1 1,0 0,0 0,0 0,0 1,0-1,0 1,1-1,-1 1,1 0,-1 1,-2 5,1 1,-1 0,2 1,-1-1,2 1,-1-1,1 1,1 0,0 0,1 0,0 0,0 0,1 0,1-1,0 1,0 0,1-1,1 3,7 58,6 118,-11-158,-1-1,-2 1,-1 1,-2-1,0 0,-3 0,-4 27,6-54,-7 64,8-66,0-1,0 1,1-1,-1 1,0 0,1-1,0 1,-1-1,1 1,0-1,0 0,-1 1,1-1,0 0,1 0,-1 1,0-1,0 0,0 0,1 0,-1 0,0 0,1-1,-1 1,1 0,-1-1,1 1,-1-1,1 1,0-1,-1 0,1 0,-1 0,1 0,0 0,-1 0,1 0,-1 0,2-1,196-42,-174 38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42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50 425,'12'208,"-7"-185,-1 0,-1 0,0 1,-2-1,-1 1,-1-1,0 1,-6 22,-16 46,22-91,0-1,0 1,0 0,0-1,0 0,0 1,0-1,-1 0,1 1,0-1,0 0,0 0,0 0,-1 0,1 0,0 0,0-1,0 1,0 0,0 0,-1-1,1 1,0-1,0 1,0-1,0 1,0-1,0 0,0 1,1-1,-1 0,0 0,0 0,0 0,1 0,-1 0,0 0,1 0,-1 0,1 0,-1 0,1 0,0 0,0 0,-1 0,1-1,0 1,0 0,0 0,0 0,0-1,0 1,0 0,1-1,-4-22,2 1,0-1,2 0,1 0,0 0,2 1,1-1,1 1,0 0,2 1,1-1,1 2,0-1,2 1,9-12,-13 17,8-22,2 1,2 0,1 1,2 1,1 2,2 0,1 2,2 0,1 2,1 2,1 0,4 0,-34 25,1 0,-1 0,1 0,-1 1,1-1,0 0,0 1,0 0,0 0,0-1,0 2,0-1,0 0,0 1,0-1,0 1,0 0,0 0,1 0,-1 1,0-1,0 1,0 0,0-1,0 1,0 1,0-1,0 0,0 1,-1-1,1 1,-1 0,1 0,-1 0,1 0,-1 1,0-1,0 0,0 1,0 0,-1-1,1 1,0 1,-2 11,0-1,-1 1,0-1,-1 0,-1 0,0 0,-1 0,0 0,-1-1,-1 1,0-1,-1-1,-3 4,10-15,-19 39,-3-2,0 0,-3-2,-1 0,-1-2,-2-1,-1-1,-14 9,36-21,37-14,-12-5,-3 1,0 1,0 0,-1 1,1 1,-1 0,0 0,0 1,-1 1,1 0,-1 1,-1 0,0 1,0 1,1 1,83 109,-95-120,0 1,1 0,-1-1,1 1,-1 0,1-1,0 1,-1-1,1 1,0 0,-1-1,1 0,0 1,0-1,-1 1,1-1,0 0,0 0,0 1,-1-1,1 0,0 0,0 0,0 0,0 0,-1 0,1 0,0 0,0-1,0 1,0 0,-1 0,1-1,0 1,0 0,-1-1,1 1,0-1,-1 1,1-1,0 1,-1-1,1 1,0-1,-1 0,1 1,-1-1,0 0,1 0,10-13</inkml:trace>
  <inkml:trace contextRef="#ctx0" brushRef="#br0" timeOffset="513.005">1095 368,'-24'39,"3"0,1 1,2 1,2 1,2 1,-9 39,23-76,-1 0,1 0,0 0,0 0,1 0,0 0,0 0,0-1,1 1,0 0,0-1,0 1,1-1,-1 0,1 0,1 0,-1 0,1 0,0-1,0 1,0-1,0 0,1 0,0-1,-1 1,1-1,1 0,-1-1,0 1,1-1,-1 0,1 0,0-1,0 1,-1-1,1-1,0 1,0-1,0 0,0 0,0-1,4-1,14-3,0-1,0-2,-1 0,0-2,-1 0,0-2,-1 0,3-3,1-2,-1-1,0-1,-2-1,0-1,-1-1,-2-1,0-1,-1 0,-2-1,13-25,-23 38,-1 0,0 0,0-1,-1 0,-1 0,0 0,-1 0,-1 0,0 0,0 0,-1-2,0 10,-1 0,1 0,-1 0,0 0,-1 0,1 0,-1 0,0 1,0-1,0 1,0-1,-1 1,0 0,0 0,0 0,-1 0,1 1,-1-1,0 1,0 0,0 0,0 0,0 1,-1-1,1 1,-1 0,1 0,-1 1,0 0,-2-1,-13-1,-1 1,1 1,-1 1,0 1,1 0,-1 2,1 0,0 1,0 1,-11 5,-12 3</inkml:trace>
  <inkml:trace contextRef="#ctx0" brushRef="#br0" timeOffset="814.204">897 567,'61'-21,"0"2,1 3,0 4,46-4,-101 14,1 1,0 0,0 1,0 0,-1 0,1 1,0 0,0 0,0 1,-1-1,1 2,-1-1,0 1,1 0,-1 1,-1 0,1 0,0 0,-1 1,0 0,0 0,-1 1,2 1,-1 0,1 1,-1-1,2-1,-1 1,1-1,0 0,0-1,0 0,1 0,0-1,0 0,0 0,1-1,-1-1,1 1,-1-2,1 1,0-1,0-1,0 1,70 2,-62 2</inkml:trace>
  <inkml:trace contextRef="#ctx0" brushRef="#br0" timeOffset="6669.941">2168 453,'-12'3,"0"-1,0 1,1 1,0 0,0 1,0 0,0 1,1 0,0 0,0 1,1 1,-1-1,2 1,-1 1,1 0,0 0,1 1,0 0,1 0,0 0,0 1,1 0,1 0,0 0,0 1,1-1,1 1,0 0,-1 10,3-19,1 1,-1-1,0 0,1 0,0 0,-1 1,1-1,0 0,1 0,-1 0,1-1,-1 1,1 0,0 0,0-1,0 1,0-1,0 0,1 0,-1 1,1-1,-1-1,1 1,0 0,0-1,0 1,0-1,0 0,0 0,0 0,0-1,0 1,1-1,-1 1,1-1,3 0,1 0,-1-1,0 0,1 0,-1 0,0-1,0 0,0-1,0 1,0-2,0 1,-1 0,0-1,1-1,-1 1,12-14,0-1,-1-1,-1 0,-1-1,-1-1,-1 0,7-17,-8 13,-2 0,0-1,-2-1,-1 1,-2-1,0-1,-2 1,-1-1,-1 1,-2-1,0 1,-3-6,3 24,0 0,0 0,-1 0,0 0,-1 1,0-1,0 0,-1 1,-1 0,1 0,-1 0,-1 1,0 0,0 0,-1 0,1 0,-2 1,1 0,-2 0,6 6,0 0,-1-1,1 1,0 1,0-1,-1 0,1 1,0 0,-1 0,1 0,-1 0,1 0,0 1,-1 0,1-1,0 1,0 0,-1 1,1-1,0 1,0-1,0 1,1 0,-1 0,0 0,1 0,-1 0,1 1,0-1,-2 3,-51 89,52-77,1-1,0 1,1 0,1 0,1 0,0 0,1 0,1 0,0 0,2-1,0 0,0 0,2 0,0 0,0-1,2-1,0 1,0-1,2-1,0 1,0-2,7 6,161 143,-154-143</inkml:trace>
  <inkml:trace contextRef="#ctx0" brushRef="#br0" timeOffset="7152.249">2760 143,'-13'15,"0"0,2 1,0 1,0 0,2 0,0 1,1 0,1 1,1 0,1 0,0 0,1 0,1 1,1 0,1-1,1 1,1 9,0-17,0 0,1 0,1 0,0-1,0 1,2-1,-1 0,1 0,1 0,0-1,0 1,1-1,0-1,1 0,6 6,-4-10,-1-1,1-1,0 1,0-2,0 1,0-2,1 1,-1-1,0-1,1 0,-1 0,0-1,1-1,-1 1,0-2,0 1,0-1,0-1,-1 0,1 0,-1-1,5-3,-3 3,0-1,-1 0,0 0,0-1,0 0,-1-1,0 0,-1 0,1-1,-2 0,1-1,-1 0,-1 0,0 0,0-1,-1 0,0 0,-1 0,-1-1,1 1,-2-1,0 0,0 0,-1 0,0 0,-1 0,-1 0,0 0,0 1,-1-1,-1 0,0 0,0 1,-1 0,-1-1,0 2,0-1,-1 0,-1 1,-3-4,-14-10,2 6</inkml:trace>
  <inkml:trace contextRef="#ctx0" brushRef="#br0" timeOffset="7452.152">2535 453,'144'-24,"100"-7,-240 30,0 1,1 0,-1 0,0 0,0 1,1-1,-1 1,0 0,0 0,0 1,0-1,0 1,0 0,-1 0,1 0,0 0,-1 1,0-1,0 1,1 0,-2 0,1 0,0 1,-1-1,1 1,-1-1,1 2,-2-1,1 0,0-1,0 1,0-1,1 1,-1-1,1 0,0 1,0-1,0-1,1 1,-1 0,0-1,1 0,0 0,-1 0,1 0,0 0,0-1,0 0,0 0,0 0,2 0,1 0,-1 0,1 0,0 0,-1-1,1 0,0-1,-1 0,1 0,-1 0,1 0,-1-1,1 0,-1-1,0 1,0-1,0-1,1 0,6-7</inkml:trace>
  <inkml:trace contextRef="#ctx0" brushRef="#br0" timeOffset="13668.022">3409 1,'34'0,"92"8,-121-7,0 0,0 1,-1-1,1 1,0 0,-1 0,0 1,1 0,-1-1,0 1,0 1,-1-1,1 1,-1-1,0 1,0 0,0 0,0 0,0 1,-1-1,0 0,0 1,0 1,19 136,-11-64,-4 1,-4-1,-4 46,0-1,6-44,-3-78,-1 0,0 0,1 0,-1 0,0 0,0 0,0 1,0-1,0 0,0 0,0 0,0 0,0 0,-1 1,1-1,0 0,-1 0,1 0,-1 0,1 0,-1 0,0 0,1 0,-1 0,0 0,1-1,-1 1,0 0,0 0,0-1,0 1,0 0,0-1,0 1,0-1,0 1,0-1,0 0,0 1,0-1,-1 0,1 0,0 0,0 0,0 0,0 0,0 0,-1 0,-64-16,41 8,-55-1,55 8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47,'312'-1,"-196"-24,-36 5,-74 22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1,'2'2,"-1"0,0 0,1-1,-1 1,1 0,0-1,-1 1,1-1,0 1,0-1,0 0,0 0,0 0,1 0,-1 0,0 0,0-1,0 1,1-1,-1 0,0 1,1-1,-1 0,0 0,2-1,-1 2,32 2,0-2,-1-1,1-2,0-1,-1-2,14-4,-34 6,-1 0,1 1,-1 0,1 1,0 1,0 0,0 1,11 2,-7 3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3 225,'-1'74,"-1"-31,2 1,2-1,2 0,1 0,5 10,-9-48,0 0,0 1,1-1,0 0,0 1,0-1,1 0,-1-1,1 1,0 0,1-1,-1 0,1 1,0-1,0-1,0 1,0-1,1 1,-1-1,1 0,0-1,0 1,0-1,0 0,1 0,-1-1,0 0,1 0,-1 0,1 0,0-1,-1 0,1 0,-1-1,1 1,-1-1,1 0,-1-1,0 1,1-1,1-1,16-12,0-2,-1 0,-1-1,-1-1,0-1,-2-1,0-1,8-14,-16 24,84-118,-93 128,-1 1,1 0,0-1,-1 1,1 0,0 0,0-1,0 1,0 0,0 0,0 0,0 0,0 0,0 0,0 0,0 1,1-1,-1 0,0 1,1-1,-1 0,0 1,1 0,-1-1,1 1,-1 0,1 0,-1 0,1 0,-1 0,1 0,-1 0,0 0,1 1,-1-1,1 1,-1-1,0 1,1-1,-1 1,0 0,1-1,-1 1,0 0,0 0,0 0,0 0,0 0,0 0,0 1,0-1,0 0,-1 0,2 2,20 59,26 43,-43-99,0-1,0 1,1-1,-1 0,1 0,0-1,1 1,-1-1,1-1,-1 1,1-1,0 0,0-1,1 1,-1-2,0 1,1-1,-1 0,1 0,0-1,-1 0,1-1,-1 1,1-1,-1-1,1 0,2-1,7-6,-1-2,0 0,-1-1,0 0,-1-1,-1-1,0 0,0-1,-2 0,0-1,0 0,-2-1,0 0,-1 0,-1-1,3-10,-9 25,112-274,-104 251</inkml:trace>
  <inkml:trace contextRef="#ctx0" brushRef="#br0" timeOffset="702.697">1019 621,'0'14,"13"122,-13-132,1-1,0 1,0-1,1 1,-1-1,1 0,-1 0,1 0,0 0,0 0,1 0,-1 0,1-1,-1 1,1-1,0 0,0 0,0 0,0 0,0 0,0 0,0-1,1 0,-1 0,0 0,1 0,-1 0,1 0,0-1,-1 0,1 0,-1 0,1 0,-1-1,2 1,3-3,1 1,-1-1,0-1,0 0,0 0,0 0,-1-1,1 0,-1-1,-1 0,1 0,-1 0,0-1,0 0,4-7,39-36,-48 49,1 1,-1-1,1 1,-1-1,1 1,-1 0,1 0,-1 0,1 0,-1 0,1 0,0 0,-1 1,1-1,-1 0,1 1,-1 0,0-1,1 1,-1 0,1-1,-1 1,0 0,0 0,0 0,1 0,-1 0,0 0,0 1,0-1,0 0,-1 1,1-1,0 0,-1 1,1-1,0 1,-1-1,0 1,1-1,-1 1,0-1,0 2,9 13,-5-11,0 1,1-1,-1 0,1-1,0 1,1-1,-1 0,1 0,0-1,0 1,0-1,0-1,0 1,1-1,-1 0,1 0,-1-1,1 0,0 0,-1-1,1 0,0 0,0 0,0-1,-1 0,1 0,0-1,-1 0,0 0,1-1,-1 1,0-1,0 0,0-1,-1 0,1 0,-1 0,0 0,0-1,0 0,-1 0,1 0,-1-1,-1 0,1 1,0-3,13-44,-13 28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6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1 481,'203'-31,"45"3,-228 27,0-2,0 0,-1-1,1-1,-1 0,0-2,5-3,-1-12,-21 12</inkml:trace>
  <inkml:trace contextRef="#ctx0" brushRef="#br0" timeOffset="248.011">340 1,'-15'43,"-9"43,0 22,-2 1,4-12,6-14,5-15,5-15,3-12,3-8,0-5,6-2,2-1,4-4,0-6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1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59 220,'-2'0,"-1"1,1-1,0 1,-1 0,1-1,0 1,0 0,-1 0,1 0,0 1,0-1,0 0,0 1,0-1,1 1,-1 0,0 0,1-1,-1 1,1 0,0 0,0 1,0-1,0 0,0 0,0 0,0 1,1-1,-1 0,1 1,0-1,-9 81,9-77,29 218,0-76,-28-140,0-1,0 1,1-1,0 1,0-1,1 1,0-1,0 0,1 0,0-1,0 1,0-1,1 0,0 0,0 0,1-1,-1 0,4 2,-5-7,1 0,-1-1,1 0,-1 0,0 0,1-1,-1 0,0 1,0-1,0-1,0 1,-1-1,1 1,-1-1,1 0,-1 0,0 0,0-1,0 1,-1-1,1 0,-1 0,0 0,0 0,1-3,20-35,-1-1,-3-1,-1 0,5-27,3-5,-10 31,-9 84,-8-19,1-1,1 0,1 0,0 0,1 0,2-1,0 1,0-1,2 0,0 0,1-1,9 13,-13-26,1 0,0 0,0 0,1-1,-1 0,1 0,-1 0,1 0,0-1,0 0,0-1,1 1,-1-1,0 0,0-1,1 1,-1-1,0-1,1 1,-1-1,0 0,0 0,1-1,-1 0,0 0,-1-1,1 1,0-1,-1 0,1-1,-1 1,0-1,0 0,-1 0,1-1,-1 0,0 1,2-4,21-25,-1 0,-2-1,-1-2,-2 0,-2-2,7-18,-8 15,-3 1,-1-2,-2 0,-2-1,-2 0,-1 0,-3 0,-1-33,-3 76,0 0,-1 1,1-1,-1 0,1 0,-1 0,1 0,-1 1,1-1,-1 0,1 0,-1 0,1 0,-1 0,1 0,-1 0,1 0,0-1,-1 1,1 0,-1 0,1 0,-1 0,1-1,-1 1,1 0,0 0,-1-1,1 1,-1 0,1-1,0 1,-1 0,1-1,0 1,0 0,-1-1,1 1,0-1,0 1,-1-1,1 1,0-1,0 1,0 0,0-1,0 1,0-1,0 1,0-1,0 1,0-1,0 1,0-1,0 1,0-1,1 1,-1-1,0 1,0-1,0 1,1 0,-1-1,0 1,0-1,1 1,-1 0,0-1,1 1,0 0,-8 11</inkml:trace>
  <inkml:trace contextRef="#ctx0" brushRef="#br0" timeOffset="3549.727">850 813,'-17'227,"-7"-96,-10-36,29-89</inkml:trace>
  <inkml:trace contextRef="#ctx0" brushRef="#br0" timeOffset="3864.348">793 786,'57'5,"133"-43,-140 24,-49 13,0 0,1 0,0 1,-1-1,1 0,-1 1,1-1,0 1,-1 0,1-1,0 1,-1 0,1 0,0 0,-1 0,1 0,0 1,0-1,-1 0,1 1,-1 0,1-1,0 1,-1 0,1-1,-1 1,0 0,1 0,-1 0,0 0,1 1,-1-1,0 0,0 1,0-1,0 0,0 1,0-1,-1 1,1-1,0 1,-1 0,1-1,-1 1,0 0,1-1,-1 1,0 0,0-1,0 1,0 0,0-1,-1 1,1 0,-1 0,-22 41,7-24</inkml:trace>
  <inkml:trace contextRef="#ctx0" brushRef="#br0" timeOffset="4116.773">765 1039,'19'10,"21"3,9-6,0-4,-4-2,-3-1,-6-6,-2-2,-9 1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3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58,'9'0,"13"0,8 0,3 0,1 0,0-5,-2-2,-1 1,-1 1,-1 1,0-3,-1 0,0 1,0 1,0 2,-5 1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4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52,'62'-10,"26"-2,2-1,-9 4,-18 2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1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51,'-4'5,"1"1,0-1,0 1,0 0,0 0,1 1,0-1,1 0,-1 1,1-1,0 1,1-1,-1 4,-3 20,-3-6,1 0,1 1,2-1,0 1,1 0,2-1,0 1,2 0,1 0,0-1,2 1,1-1,1 0,1-1,1 0,1 0,2 2,-8-21,-1 1,1 0,0-1,0 0,0 0,1 0,0 0,0-1,-1 0,2 0,-1 0,0 0,1-1,-1 0,1 0,0-1,-1 1,1-1,0 0,0-1,0 0,0 0,0 0,0 0,0-1,-1 0,1 0,0-1,0 0,5-1,0-2,0 1,-1-1,1-1,-1 0,0-1,-1 1,1-2,-1 1,-1-2,0 1,0-1,0 0,1-3,142-234,-134 220,-8 47,-9 32,-1-38,0 0,1 1,1-1,0 0,1 0,1 0,0 0,1 0,1-1,0 1,1-1,0 0,5 6,-7-15,0 0,0 1,1-2,0 1,0 0,0-1,1 0,-1 0,1-1,0 0,0 0,0 0,0 0,1-1,-1 0,1-1,-1 1,1-1,0 0,-1-1,1 0,0 0,0 0,-1-1,1 0,0 0,-1-1,6-2,1-3,0-1,0-1,-1 0,-1-1,0 0,0-1,-1 0,0-1,-1 0,0-1,-1 1,-1-2,4-8,69-193,-59 148,-12 40,-2 1,-1-1,0 0,-3 0,2-24,-18 68,6 1</inkml:trace>
  <inkml:trace contextRef="#ctx0" brushRef="#br0" timeOffset="1232.261">1245 530,'-5'38,"-1"28,0 6,1-3,1-9,-3-15,0-14</inkml:trace>
  <inkml:trace contextRef="#ctx0" brushRef="#br0" timeOffset="1482.343">1217 530,'38'-5,"23"-1,5 0,-3 1,-8 2,-9 0,-7 2,-10 6,-10 6,-13 1,-13 4,-4-1</inkml:trace>
  <inkml:trace contextRef="#ctx0" brushRef="#br0" timeOffset="1730.34">1245 728,'43'5,"29"-4,7-6,-6-2,-14-1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6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33 248,'-6'19,"0"-1,1 1,1 0,1 1,1-1,0 0,1 1,2 7,-1-12,-2-9,1 0,0 0,1 0,-1 0,1 0,1 0,-1 0,1 0,0 0,0 0,1 0,-1-1,1 1,1 0,-1-1,1 0,0 1,0-1,1 0,-1 0,1-1,0 1,0-1,1 0,-1 0,1 0,0-1,0 0,0 0,1 0,-1 0,1-1,-1 0,1 0,0 0,4 0,5-6,-1 0,-1-2,1 1,-1-2,0 1,0-2,-1 0,0 0,0-1,-1-1,0 0,-1 0,0-1,-1-1,0 1,-1-2,1-1,31-45,-39 59,0 0,-1 1,1-1,0 0,0 0,0 0,-1 1,1-1,0 1,-1-1,1 0,0 1,0-1,-1 1,1 0,-1-1,1 1,-1-1,1 1,-1 0,1-1,-1 1,1 0,-1 0,0-1,0 1,1 0,-1 0,0 0,0-1,0 1,0 0,0 0,0 0,0 0,0-1,0 1,0 0,0 0,0 0,-1-1,1 1,0 0,1 8,0-3,1 0,-1 0,1-1,0 1,1-1,-1 1,1-1,0 0,0 0,1 0,0-1,-1 1,2-1,-1 0,0 0,1 0,0 0,0-1,0 0,0 0,0 0,0-1,1 0,0 0,-1 0,1 0,0-1,0 0,0-1,0 1,0-1,-1 0,1 0,0-1,0 0,0 0,0 0,0-1,-1 0,1 0,-1 0,1-1,-1 0,0 0,0 0,0 0,3-4,7-10,0-1,-2-1,0 0,-1-1,-1 0,0-1,-2 0,-1-1,0 0,-2 0,0 0,1-18,-5 33,-2 7</inkml:trace>
  <inkml:trace contextRef="#ctx0" brushRef="#br0" timeOffset="695.09">1077 135,'-12'51,"1"1,3 0,2 0,3 0,1 1,3-1,4 15,-3-51,-1-13,0 1,0 0,0 0,-1 0,1 0,-1 0,0 0,0 0,-1 0,1 0,-1 0,0 0,0 0,0 0,0 0,-1-1,0 1,1 0,-2 1,1-5,0 0,0 0,0 0,0 0,0-1,0 1,1 0,-1-1,0 1,0-1,1 0,-1 0,0 1,1-1,-1 0,0 0,1-1,-1 1,1 0,0 0,-1-1,1 1,0-1,0 1,0-1,0 1,0-1,0 0,1 0,-1 1,1-1,-1 0,1 0,-1 0,1 0,-4-10,0 0,1 0,0-1,1 1,0-1,1 1,1-1,0 1,0-1,1 1,1-1,0 1,1-1,0 1,1 0,5-10,7-14,1 0,2 1,1 1,20-24,-31 42,2 0,0 1,0 0,1 1,1 1,0 0,1 0,1 1,0 1,0 1,1 0,0 1,1 0,0 2,0 0,1 1,1 0,-16 6,1 0,0 0,-1 1,1-1,0 1,-1 0,1 0,-1 0,0 0,1 1,-1 0,0-1,0 1,0 0,0 1,0-1,0 0,-1 1,1-1,-1 1,1 0,-1 0,0 0,0 0,-1 1,1-1,-1 0,1 1,-1-1,0 1,0-1,-1 1,1-1,-1 1,0 0,0-1,0 1,0 0,0-1,-1 1,0-1,0 1,0-1,0 1,0-1,-1 1,1-1,-1 0,-1 2,-6 16,-1-1,0-1,-1 0,-1 0,-1-1,0 0,-2-1,0-1,-1 0,0-1,-1-1,-1-1,0 0,-1-1,-12 5,-45 23,76-38,0 0,0 0,0 0,0 1,1-1,-1 0,1 0,-1 0,1 0,0 0,0 0,0 0,0 0,0-1,0 1,1 0,-1-1,1 1,-1 0,1-1,-1 0,1 1,0-1,0 0,0 0,-1 0,1 0,0 0,0 0,1-1,-1 1,0-1,0 1,2-1,-2 1,8 4,-1 0,0 0,-1 1,1 0,-1 1,-1 0,1 0,-1 1,0 0,-1 0,3 4,12 18,-19-24,1 0,0-1,0 1,0-1,1 0,0 0,0 0,0-1,1 1,-1-1,1 0,0 0,0 0,0-1,1 0,-1 0,1 0,0-1,0 0,0 0,0 0,0-1,0 0,1 0,-1-1,4 1,16-6,-1-1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8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328 171,'0'-8,"-1"1,1 0,-1-1,-1 1,1 0,-1 0,-1 0,1 0,-1 0,0 1,-1-1,1 1,-1 0,-1 0,1 0,-1 0,0 1,0 0,0 0,-1 0,0 1,0 0,0 0,-1 0,1 1,-1 0,0 0,0 1,0-1,0 2,0-1,0 1,0 0,-1 0,1 1,0 0,-1 0,-3 2,6 0,1 0,0 0,0 1,0 0,0-1,1 1,-1 1,1-1,0 1,0-1,0 1,0 0,1 0,-1 0,1 0,0 0,0 1,1-1,-1 1,1-1,0 1,0 0,1-1,-1 1,1 2,11 120,77 133,-77-226,14 36,-3 1,-4 1,3 33,-17 130,-4-231,-1 0,1 0,-1 0,0 0,0 0,0 0,0-1,-1 1,0-1,0 1,0-1,0 1,0-1,0 0,-1 0,0 0,0 0,0-1,0 1,0-1,0 1,0-1,-1 0,1 0,-1-1,0 1,1-1,-1 0,0 0,0 0,0 0,0-1,0 1,0-1,0 0,0-1,0 1,0 0,0-1,-6 0,0-1,1 0,-1 0,1 0,-1-2,1 1,0-1,0 0,0-1,1 0,-1 0,1-1,1 0,-1-1,-4-4,-2-7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2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1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8,'-52'-2,"38"0,1 0,-1 1,0 1,0 0,0 0,1 2,-1 0,0 0,1 1,0 1,-1 0,1 1,1 0,-1 1,1 0,0 1,0 1,-4 4,14-10,0-1,0 1,1 0,-1 0,1 0,-1 0,1 1,0-1,0 0,0 0,0 1,0-1,0 1,1-1,-1 1,1-1,-1 1,1-1,0 1,0-1,0 1,1-1,-1 1,1-1,-1 1,1-1,0 1,0-1,0 0,0 1,0-1,1 0,-1 0,1 0,-1 0,1 0,0 0,-1-1,1 1,0 0,0-1,1 1,-1-1,0 0,0 0,1 0,-1 0,55 23,-47-22,-1 1,0 1,0-1,0 2,-1-1,1 1,-1 0,0 1,-1 0,1 0,0 1,-7-5,1 1,0-1,-1 0,0 0,0 1,1-1,-1 1,-1-1,1 1,0-1,-1 1,1 0,-1-1,0 1,0 0,0-1,0 1,0 0,0-1,-1 1,0 0,1-1,-1 1,0-1,0 1,0-1,-1 0,1 1,0-1,-1 0,0 0,1 0,-1 0,0 0,-2 1,-81 50,50-40,27-8,0-2,-1 1,1-1,-1 0,0-1,0 0,0-1,0 0,0 0,0-1,-2 0,-5-4</inkml:trace>
  <inkml:trace contextRef="#ctx0" brushRef="#br0" timeOffset="251.957">664 177,'-20'39,"-10"16,-1 5,6-3,6-12</inkml:trace>
  <inkml:trace contextRef="#ctx0" brushRef="#br0" timeOffset="836.569">861 431,'44'-36,"-1"-3,-2-1,-2-2,-2-2,4-9,-41 54,1 0,-1 0,0-1,0 1,1 0,-1 0,0 0,1 0,-1-1,0 1,1 0,-1 0,1-1,0 1,-1 0,1-1,0 1,-1-1,1 1,0-1,-1 1,1-1,0 1,0-1,0 0,0 1,-1-1,1 0,0 0,0 0,0 0,0 0,0 0,0 0,-1 0,1 0,0 0,0 0,0 0,0-1,0 1,-1 0,1-1,0 1,0 0,0-1,-1 1,1-1,0 1,-1-1,1 0,0 1,-1-1,1 0,-1 1,1-1,-1 0,1 0,-1 1,0-1,1 0,-1 0,0 0,0 0,1 1,-1-1,0 0,0 0,0 0,0 0,1 9,0 0,0 1,1-1,0 0,1 0,0 0,0 0,0-1,1 1,1-1,-1 0,1 0,0-1,0 1,1-1,0 0,0-1,1 1,-1-1,1 0,0-1,1 0,-1 0,1 0,-1-1,6 1,-4-3,-1 0,1-1,0 0,0 0,-1-1,1 0,0-1,-1 0,0 0,1-1,-1 0,0 0,0-1,0 0,-1-1,1 0,-1 0,0 0,-1-1,1 0,-1 0,0 0,-1-1,0 0,0 0,0-1,-1 1,0-1,0 0,-1 0,0 0,0-1,-1 1,0-4,-2-13,-4 6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3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170 393,'-18'22,"0"0,2 1,0 1,1 1,2 0,1 1,-7 19,13-31,1 1,0-1,1 1,1 0,0 0,1 0,0 1,1-1,1 9,1-19,-1 0,1 0,-1 0,1 0,1-1,-1 1,1 0,0 0,0-1,0 0,1 1,-1-1,1 0,0 0,0 0,1 0,-1-1,1 0,0 1,0-1,0 0,0-1,0 1,1-1,-1 0,1 0,0 0,-1-1,1 1,5 0,4 0,0-1,0 0,0-1,0-1,0 0,0 0,0-2,0 0,0 0,-1-1,1-1,-1 0,0-1,-1-1,1 1,-1-2,4-3,5-5,1 0,-2-2,0 0,-1-1,-1-1,-1-1,-1 0,10-19,-20 35,-1-2,0 1,-1-1,0 1,0-1,0 0,-1-1,0 1,0-1,-1 1,1-1,-2 0,1 0,-1 0,-1 0,1 0,-1 0,-1 0,0 0,0 0,0 1,-1-1,0 0,0 0,-1 1,0-1,-1 1,1 0,-1 0,-1 0,1 1,-1 0,-3-3,-16-8,1 4</inkml:trace>
  <inkml:trace contextRef="#ctx0" brushRef="#br0" timeOffset="330.919">1 648,'14'-8,"0"1,0 1,0 1,1 0,0 0,0 1,1 1,-1 1,1 0,-1 1,1 1,-1 0,1 2,-1-1,1 2,-1 0,0 0,0 2,2 1,8 8,-16-6,-1-2,1 1,0-1,1-1,0 0,-1 0,1-1,1 0,-1 0,1-1,-1-1,1 0,0 0,0-1,0-1,0 0,0 0,-1-1,1 0,0-1,0 0,-1-1,1 0,3-2,4-7</inkml:trace>
  <inkml:trace contextRef="#ctx0" brushRef="#br0" timeOffset="1483.292">932 591,'-13'16,"1"1,1 0,0 0,1 1,1 1,1-1,1 2,0-1,2 1,0 0,-1 12,6-30,-1 0,1-1,0 1,0 0,0 0,0 0,0 0,1 0,-1-1,1 1,-1 0,1 0,0-1,-1 1,1 0,0-1,0 1,0-1,0 1,0-1,1 1,-1-1,0 0,1 0,-1 1,1-1,-1 0,1 0,0-1,-1 1,1 0,0 0,0-1,-1 1,1-1,0 0,0 1,0-1,-1 0,1 0,0 0,0 0,0-1,0 1,1-1,81-29,-58 14,0-1,-2-1,0-1,-1-1,-1-1,-1-1,-1-1,-1 0,-1-2,-1 0,-1-1,-2-1,0 0,-2-1,2-10,-1 5,-2-2,-1 1,-2-1,-1-1,-1-4,-5 26,0 1,0 0,-1 0,-1 0,0-1,-1 1,-1 0,0 0,0 0,-1 1,-1-1,0 1,-1 0,0 1,-5-6,9 13,0 1,0 0,-1 0,1 0,-1 0,0 0,0 0,0 1,0 0,0-1,-1 1,1 0,-1 1,1-1,-1 1,0-1,0 1,1 0,-1 0,0 1,0-1,0 1,0 0,0 0,0 0,0 1,0-1,0 1,0 0,0 0,1 0,-1 1,-3 1,-10 11,0 1,1 1,1 0,0 1,2 1,0 0,0 1,2 0,0 1,2 0,0 1,-2 10,-1 0,1 1,1 0,2 1,1 0,2 1,2-1,0 10,3-32,0 0,0 1,1-1,1 1,0-1,0 0,1 0,0 0,1 0,1-1,0 1,0-1,1 0,0-1,0 1,1-1,1-1,-1 1,1-1,1 0,0-1,0 0,1 0,4 1,2 1,-1-2,1 0,0-1,1-1,0 0,-1-1,1-1,1-1,-1 0,0-1,0-1,1 0,-1-2,0 0,0-1,0 0,0-2,-1 0,1 0,-1-2,-1 0,1-1,7-5,30-28,-35 23</inkml:trace>
  <inkml:trace contextRef="#ctx0" brushRef="#br0" timeOffset="1831.353">1891 111,'-22'15,"0"1,1 1,1 1,1 0,0 2,2 0,0 1,1 1,2 0,0 1,-2 6,9-16,0 1,1 0,0 0,1 0,1 0,0 1,1-1,1 1,0 0,1 0,0 0,1 0,1 0,1 0,0 0,1 0,0-1,1 1,1-1,6 14,-4-20,-1 0,2-1,-1 1,1-2,0 1,0-1,1 0,0-1,0 0,0 0,1-1,-1 0,1-1,0 0,0-1,0 0,1 0,-1-1,0 0,1-1,-1 0,0-1,1 0,-1-1,0 0,0 0,0-1,0-1,0 1,-1-2,0 1,0-1,5-4,0-1,-1 0,0-1,0-1,-1 0,-1-1,0-1,0 1,-2-1,0-1,0 0,-2 0,1-1,-2 0,0 0,-1-1,-1 1,-1-1,0 0,1-17,-3 15,-1 0,0 0,-1 0,-1 0,-1 0,0 1,-2-1,-2-4,5 16,0 1,-1 0,0-1,0 1,-1 1,0-1,0 0,0 1,-1 0,1 0,-1 0,-1 1,1 0,0 0,-1 0,0 1,0-1,0 1,0 1,-1-1,1 1,-1 0,1 1,-6-2,-109 10,87 1</inkml:trace>
  <inkml:trace contextRef="#ctx0" brushRef="#br0" timeOffset="2082.307">1525 535,'293'-99,"-152"83,-136 16,-1 0,1 1,0-1,0 1,-1 0,1 1,-1-1,1 1,-1 0,0 0,0 0,0 1,0-1,0 1,0 0,-1 0,1 1,-1-1,0 1,0-1,0 1,0 0,-1 0,0 0,1 1,-2-1,1 0,0 2,7 29,-8-28,-1-1,1 0,1 1,-1-1,1 0,0 0,0 0,1 0,0 0,0-1,0 1,0-1,1 0,0 0,0 0,1 0,-1-1,1 1,0-1,0-1,1 1,-1-1,1 1,-1-2,1 1,4 1,1-4,0 1,0-1,0-1,0 0,0-1,0 0,0-1,0 0,-1 0,1-1,-1 0,0-1,0-1,6-4,3-2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0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369 453,'-1'-3,"-1"0,0 0,0 0,0 1,0-1,-1 1,1-1,-1 1,1 0,-1 0,0 0,0 0,0 1,0-1,0 1,0 0,0 0,-1 0,1 0,0 0,-1 1,1-1,0 1,-1 0,1 0,-1 1,1-1,0 0,-1 1,-2 1,-98 38,101-38,-4 1,0 0,-1 1,2 0,-1 0,0 1,1 0,0 0,0 0,0 1,1 0,0 0,0 0,0 1,-2 4,9-8,-1 0,1 0,0 0,0 0,0 0,0 0,1 0,-1-1,1 1,-1-1,1 0,0 0,0 0,0 0,0 0,1-1,-1 0,0 1,0-1,1 0,-1 0,1-1,-1 1,2-1,-1 1,-1-1,-1 0,0 0,1 0,-1 0,0 0,1 0,-1 1,0-1,1 1,-1 0,0-1,0 1,0 0,0 0,1 1,-2-1,1 0,0 1,0-1,0 1,-1 0,1-1,0 1,-1 0,0 0,1 0,-1 0,0 0,0 0,0 0,-1 1,1-1,0 0,-1 0,1 1,-1-1,0 0,0 1,0-1,0 1,0-1,-1 2,-3 7,-1 0,-1 0,0-1,0 0,-1 0,0 0,-1-1,0 0,0-1,-1 0,0 0,-1 0,0-1,-2 2,1 0,0 1,0 1,1-1,1 2,0 0,0 0,0 1,7-10,1-1,-1 0,0 1,1-1,-1 1,1-1,0 1,0-1,0 1,0 0,0 0,1-1,-1 1,1 0,0 0,0 0,0 0,0 0,0 0,0-1,1 1,0 0,-1 0,1 0,0-1,0 1,1-1,-1 1,1 0,-1-1,1 0,0 1,0-1,-1 0,2 0,-1 0,0 0,0-1,1 1,-1-1,1 1,-1-1,1 0,-1 0,1 0,0 0,0 0,0 0,10 1,-1 0,1-1,0 0,-1-1,1-1,0 0,-1 0,1-2,-1 1,1-1,-1-1,0 0,10-6,-3-1</inkml:trace>
  <inkml:trace contextRef="#ctx0" brushRef="#br0" timeOffset="283.96">256 1,'-20'102,"4"0,5 2,3 75,5-49,6 1,12 60,-9-126,-3 0,-3 0,-3 0,-7 38,5-62,1-8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4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55,'44'-5,"18"-1,4 0,-5 1,-7 2,-14-4,-8-1,-5 1,-2 2,-6 2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48,'39'-5,"31"-6,9-1,-4 1,-15 2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1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45,'0'86,"3"1,3-1,16 70,-19-141,-1-1,2 0,0 1,1-1,0 0,1-1,1 0,0 0,0 0,2-1,-1 0,2 0,-1-1,2 0,8 7,-15-16,-1 0,1-1,0 1,0-1,1 0,-1 0,0 0,0 0,0-1,1 0,-1 0,0 0,0 0,1 0,-1-1,0 0,0 0,0 0,0-1,0 1,0-1,0 0,0 0,-1 0,1-1,-1 1,1-1,-1 0,1-1,82-99,49-124,-135 226,0 0,0 1,0-1,0 0,0 1,0-1,0 0,0 1,1-1,-1 0,0 1,0-1,1 1,-1-1,0 0,1 1,-1-1,1 1,-1-1,1 1,-1-1,1 1,-1 0,1-1,-1 1,1 0,-1-1,1 1,0 0,-1-1,1 1,0 0,-1 0,1 0,0 0,-1 0,1 0,0 0,-1 0,1 0,0 0,-1 0,1 0,0 0,-1 1,1-1,-1 0,1 0,0 1,12 35,-4 2,-9-30,0 1,0-1,2 1,-1-1,1 1,0-1,0 0,1 0,0 0,1 0,0-1,0 1,0-1,1 0,0 0,1-1,-1 1,1-1,0 0,1-1,0 0,0 0,0 0,0-1,1 0,-1 0,1-1,0 0,5 1,-5-4,0-2,0 1,0-1,-1 0,1-1,-1 0,1 0,-1-1,0 0,0 0,0 0,-1-1,0 0,0 0,0-1,0 0,-1 0,0 0,0-1,-1 1,1-1,-2 0,1-1,-1 1,0 0,1-4,14-21,7-9,-2-2,-2 0,-2-1,-2-1,-2-1,-2 0,0-9,-10 10,-6 38</inkml:trace>
  <inkml:trace contextRef="#ctx0" brushRef="#br0" timeOffset="2413.378">961 553,'5'192,"-5"-190,1 0,-1 1,0-1,1 1,-1-1,1 0,0 1,0-1,0 0,0 0,0 0,0 0,1 0,-1 0,1 0,-1 0,1 0,0-1,-1 1,1-1,0 1,0-1,0 0,1 0,-1 0,0 0,0 0,0 0,1 0,-1-1,0 1,1-1,-1 0,1 0,-1 0,0 0,1 0,-1 0,1-1,-1 1,0-1,1 1,-1-1,0 0,0 0,0 0,1 0,-1-1,0 0,122-123,-123 124,0 0,0-1,0 1,0 0,0 0,0 0,0 0,1 0,-1 0,0 0,1 0,-1 0,1 0,-1 1,0-1,1 0,0 1,-1 0,1-1,-1 1,1 0,-1 0,1 0,0 0,-1 0,1 0,-1 0,1 0,0 1,-1-1,1 1,-1-1,1 1,-1-1,1 1,-1 0,0 0,1 0,-1 0,0 0,0 0,0 0,1 0,-1 1,-1-1,1 0,0 1,0 0,3 3,-3-1,1 0,-1 0,1 0,0 0,0 0,0 0,1 0,0-1,-1 1,1-1,0 0,1 0,-1 0,0 0,1-1,0 1,0-1,-1 0,1 0,1 0,-1-1,0 1,0-1,0 0,1 0,-1-1,1 1,-1-1,0 0,1 0,-1 0,1-1,-1 0,0 0,1 0,1-1,4-4,-1-2,0 1,0-1,-1 0,0-1,-1 0,1 0,-2-1,1 0,-1 0,-1 0,0-1,-1 0,0 0,0 0,-1 0,0-1,-1 1,-1-1,1-6,0-7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6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0 514,'43'-10,"29"-2,7-1,-5 4,-11 2,-11 2,-9 3,-13 1</inkml:trace>
  <inkml:trace contextRef="#ctx0" brushRef="#br0" timeOffset="684.375">706 344,'0'42,"2"-1,2 0,1-1,2 1,9 24,-16-61,1 1,0-1,0 0,0 1,0-1,1 0,-1 0,1 0,0 0,0-1,1 1,-1 0,1-1,0 0,0 0,0 1,0-2,0 1,1 0,-1-1,1 1,0-1,0 0,0 0,0-1,0 1,0-1,0 0,0 0,1 0,-1-1,0 1,1-1,-1 0,0 0,1-1,-1 1,0-1,0 0,1 0,-1 0,0-1,0 0,1 0,20-16,-1-2,-2 0,0-1,-1-2,-1 0,10-15,-17 22,-13 14,1 1,0-1,-1 1,1 0,0-1,0 1,0 0,0 0,0 0,0 0,0 0,0 0,0 0,1 0,-1 0,0 0,1 1,-1-1,1 0,-1 1,0-1,1 1,-1 0,1-1,-1 1,1 0,0 0,-1 0,1 0,-1 0,1 1,-1-1,1 0,-1 1,1-1,-1 1,0-1,1 1,-1 0,1-1,-1 1,0 0,0 0,0 0,1 0,-1 0,0 0,0 1,0-1,-1 0,2 2,22 32,-21-28,0 0,1 0,0 0,0-1,1 0,-1 0,1 0,1-1,-1 1,1-1,0 0,0-1,0 1,1-1,0-1,0 1,0-1,0 0,0-1,0 0,1 0,-1 0,1-1,0 0,2-4,0 1,0-1,0-1,0 0,0-1,-1 0,0 0,0-1,0 0,-1 0,0-1,0 0,0-1,-1 1,-1-1,1-1,-1 0,0 1,-1-2,0 1,-1-1,0 1,0-1,-1 0,0-1,0-6,8-23,-5 25,-1-1,-1 0,-1-1,0 1,-1 0,-1-1,0 0,-1 1,-1-1,-1-2,-4 1</inkml:trace>
  <inkml:trace contextRef="#ctx0" brushRef="#br0" timeOffset="1321.967">1835 176,'-23'159,"8"-71,4 0,5 1,2 49,5-174,1 0,2 0,1 1,2-1,1 1,2 0,1 1,2 0,2 1,0 1,2 0,2 1,1 0,-18 29,137-172,-131 165,0 1,1 1,-1 0,2 0,-1 0,1 2,0-1,0 1,1 0,0 1,-1 1,1-1,1 2,-1-1,0 2,1-1,-1 2,2-1,-8 2,-1 0,0-1,0 1,0 1,0-1,0 1,-1-1,1 1,0 0,-1 0,1 1,-1-1,0 1,0 0,0 0,0 0,0 0,-1 0,1 0,-1 1,0-1,0 1,0 0,0 0,-1 0,0-1,1 1,-1 1,-1-1,1 0,-1 0,1 0,-1 0,-1 0,1 0,0 1,-1-1,0 0,0 0,0 0,0 0,-1 0,-1 1,-7 18,0 0,-2-1,-1-1,-1 0,0-1,-2 0,0-1,-1-1,-1-1,0 0,-2-1,0-1,0-1,-1-1,-1-1,0-1,-2 0,0 3,22-14,1 1,-1-1,1 0,-1 1,1-1,-1 1,1-1,-1 1,1 0,0-1,-1 1,1 0,0 0,0 0,-1 0,1 0,0 0,0 0,0 1,0-1,0 0,1 1,-1-1,0 0,1 1,-1-1,1 1,-1-1,1 1,0-1,-1 1,1-1,0 1,0 0,0-1,0 1,1-1,-1 1,0-1,1 1,-1-1,1 1,-1-1,1 1,0-1,-1 0,1 1,0-1,0 1,164 85,-144-75,0 2,-1 0,-1 1,-1 1,0 1,6 8,8-1,-19-20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1,'0'34,"0"20,0 6,0-12,0-14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1,'0'38,"0"13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0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164 591,'-17'14,"1"2,1 0,0 1,1 0,1 1,1 1,1 0,0 0,1 1,2 1,0-1,-3 14,10-32,1 0,-1 1,1-1,0 0,0 1,0-1,0 0,0 1,1-1,-1 0,1 1,-1-1,1 0,0 0,0 1,0-1,0 0,0 0,1 0,-1 0,0-1,1 1,0 0,-1 0,1-1,0 1,0-1,0 0,0 1,0-1,0 0,0 0,0 0,0-1,1 1,-1 0,2-1,89-2,-67-6,-1 0,0-2,0-1,-1 0,-1-2,0-1,-1-1,0-1,-1 0,-1-2,-1 0,0-1,-2-1,0-1,-1-1,-1 0,-1-1,7-17,-9 13,-2 0,0-1,-2 0,-1 0,-2-1,0 0,-2 0,-1 0,-1-1,-2 1,-1 0,-5-24,5 39,0 0,-1 0,-1 1,0-1,-1 1,0 0,-1 0,-1 0,-3-4,8 14,0-1,-1 1,0 0,0-1,0 1,0 0,0 1,0-1,-1 0,0 1,1 0,-1 0,0 0,0 0,0 1,0 0,0-1,-1 1,1 1,0-1,0 1,-1-1,1 1,0 1,-1-1,1 0,0 1,0 0,-1 0,1 0,0 1,0 0,-13 7,1 1,1 0,0 1,0 1,1 0,1 1,0 1,1 0,0 1,1 0,1 0,0 1,1 1,-5 15,1-5,1 1,2 1,1 0,1 0,1 0,2 1,1 0,1 0,2 0,1 0,1 3,1-19,0 0,1-1,1 1,0-1,1 1,0-1,1-1,0 1,1-1,0 0,1-1,1 1,0-2,0 1,1-1,0-1,1 0,0 0,0-1,1 0,0-1,0 0,1-1,0-1,0 0,8 1,15 5</inkml:trace>
  <inkml:trace contextRef="#ctx0" brushRef="#br0" timeOffset="298.027">1011 224,'-28'22,"1"2,1 1,1 1,1 1,1 1,2 1,1 1,1 0,2 2,0 2,13-27,0-1,1 0,0 1,0 0,1-1,-1 1,2 0,-1 0,1 1,0-1,0 0,1 0,0 0,0 1,1-1,0 0,0 0,1 0,-1 0,2 0,-1 0,1 0,0-1,0 1,1-1,0 0,0 0,0 0,1-1,0 1,0-1,0 0,1-1,0 1,7 2,1-1,0 0,1-1,-1-1,1 0,0-1,0 0,0-1,0-1,0 0,0-1,0-1,0-1,0 0,0-1,0 0,0-1,-1-1,0 0,0-1,0 0,-1-1,1-1,-2 0,1-1,-1-1,-1 1,0-2,0 1,-1-2,0 1,-1-2,-1 1,1-1,-2 0,3-7,1-2,0-2,-2 1,0-2,-2 1,0-1,-2 0,0-10,-3 26,-1 0,-1 0,0-1,0 1,-1 0,0 0,0-1,-1 1,0 0,-1 1,0-1,0 0,-1 1,0-1,0 1,-1 0,0 1,-1-1,0 1,0 0,-6-5,1 4,0 0,0 1,0 0,-1 1,0 1,0 0,-1 0,-8-1,-12-2</inkml:trace>
  <inkml:trace contextRef="#ctx0" brushRef="#br0" timeOffset="544.536">728 675,'435'-80,"-428"78,0 1,0 0,0 0,0 0,1 1,-1 1,0-1,0 1,0 0,0 1,0 0,0 0,0 0,0 1,-1 0,2 1,1 1,0 1,0-2,0 1,1-1,-1-1,1 0,0 0,0-1,0 0,0-1,0 0,0 0,1-1,-1 0,0-1,0-1,0 1,0-1,0-1,0 0,15-4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0 649,'172'-279,"-170"276,-1 1,0-1,1 1,-1 0,1 0,0-1,-1 1,1 0,0 1,0-1,1 0,-1 1,0-1,1 1,-1-1,0 1,1 0,0 0,-1 0,1 1,-1-1,1 1,0-1,0 1,-1 0,1 0,0 0,-1 0,1 1,0-1,0 1,-1-1,1 1,-1 0,1 0,-1 0,1 1,-1-1,0 0,1 1,-1 0,0-1,0 1,0 0,0 0,0 0,-1 0,3 4,-1-1,1-1,-1 1,2 0,-1-1,0 0,1 0,0 0,0-1,0 1,0-1,0-1,1 1,-1-1,1 1,0-2,0 1,0-1,0 0,0 0,5 0,-4-2,0 0,0-1,0 0,0 0,0 0,0-1,-1 0,0-1,1 1,-1-1,0 0,-1-1,1 1,-1-1,0 0,0-1,0 1,-1-1,0 0,0 0,-1 0,1 0,-1-1,-1 0,1 1,-1-1,0 0,-1 0,1 0,-2-1,1 1,-1 0,0-2,0-15</inkml:trace>
  <inkml:trace contextRef="#ctx0" brushRef="#br0" timeOffset="271.623">1045 0,'-22'34,"2"1,1 1,2 0,1 1,3 1,0 0,-5 33,17-64,-1 0,1 0,1 0,-1 0,1-1,0 1,1 0,-1 0,1 0,1 0,-1-1,1 1,0 0,1-1,0 0,0 1,0-1,0 0,1-1,0 1,1-1,-1 1,1-1,0-1,0 1,0-1,1 0,4 3,1-1,0-1,0 0,0 0,1-1,0-1,-1 0,1-1,0 0,1 0,-1-2,0 1,0-1,0-1,1-1,-1 1,0-2,0 0,-1 0,1-1,-1 0,1-1,-2-1,1 1,0-2,-1 0,7-5,-8 3,-1-1,1 0,-1-1,-1 1,0-2,-1 1,0-1,-1 1,0-2,0 1,-2 0,1-1,-2 0,1 0,-2 0,0 0,0-2,0 6,0 1,-1 0,0-1,0 1,-1 0,0 0,0-1,-1 1,0 0,0 0,-1 0,0 1,0-1,-1 1,0-1,0 1,-1 1,0-1,0 0,-1 1,0 0,0 1,0-1,-1 1,1 0,-1 1,-3-2,1 1,0 1,-1 1,1 0,-1 0,0 1,0 0,0 0,0 1,0 1,-9 0,-14 2</inkml:trace>
  <inkml:trace contextRef="#ctx0" brushRef="#br0" timeOffset="452.087">819 395,'43'-10,"33"-2,14-1,-4 4,-11 2,-15 2,-11 3,-11 1,-6 6,-4 7,-6 5,-3 1,-4 2,0-3,2-4,-1-4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7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42,'-7'-6,"-1"1,-1 0,1 1,0 0,-1 1,0 0,0 0,0 0,0 1,-1 1,1 0,0 0,-1 0,1 2,-1-1,1 1,-7 1,12 2,0 1,0-1,0 1,1 0,-1 0,1 0,0 1,1-1,-1 1,1-1,0 1,1 0,-1 0,1 0,0 0,1 0,-1 0,1 0,0 0,1 0,-1 0,1 0,1 0,-1-1,2 4,1 8,2-1,0 1,0-1,2 0,0-1,1 0,0 0,1-1,1 0,0-1,9 9,53 75,-60-70,0 1,-2 0,-2 1,0 0,-2 1,-1-1,-1 2,-2-1,-1 10,-1-26,-1 1,0 0,-1-1,-1 1,0-1,-1 1,0-1,-2 0,1 0,-2-1,0 1,0-1,-1 0,-1-1,0 0,-1 0,0-1,-1 0,-4 4,10-13,0 1,-1 0,1-1,-1 0,0 0,0 0,0-1,0 1,0-1,0-1,0 1,-1-1,1 0,0 0,0 0,0-1,-1 1,1-1,0 0,0-1,-2 0,-11-5</inkml:trace>
  <inkml:trace contextRef="#ctx0" brushRef="#br0" timeOffset="1120.514">776 437,'0'-2,"0"-1,0 0,0 0,0 1,0-1,-1 0,1 1,-1-1,1 0,-1 1,0-1,0 1,-1-1,1 1,0-1,-1 1,1 0,-1 0,0 0,0 0,0 0,0 0,0 0,0 1,0-1,0 1,-1-1,1 1,-1 0,1 0,-1 0,1 0,-1 0,0 1,0-1,1 1,-1 0,0 0,1 0,-3 0,-5 1,-1 0,0 1,1 0,0 0,-1 1,1 1,0 0,0 0,-8 6,4-2,9-6,0 0,-1 1,1 0,1 0,-1 0,0 0,1 1,0 0,0 0,0 0,0 0,0 1,1 0,-2 3,5-6,1 1,-1-1,1 0,-1 0,1 1,0-1,0 0,0 0,0 0,1 0,-1 0,0 0,1 0,0 0,-1-1,1 1,0-1,0 1,0-1,0 0,0 1,0-1,0 0,0 0,0-1,1 1,-1 0,0-1,0 1,1-1,0 0,1 2,79 21,60 29,-140-50,-1-1,0 1,0 0,0-1,0 1,0 0,0 0,-1 1,1-1,0 0,-1 0,0 1,0-1,0 1,0-1,0 1,0 0,-1-1,1 1,-1 0,1 0,-1-1,0 1,0 0,-1-1,1 1,0 0,-1 0,0-1,0 1,1-1,-2 1,1-1,0 1,0-1,-2 2,-66 73,55-67,2-1,1 0,-1-1,0-1,0 0,-1-1,0 0,-1-1,1 0,-1-1,-9 2,0-15,22 1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7.8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653 45,'29'-10,"0"1,0 2,1 0,0 2,0 2,0 0,1 2,-1 1,1 2,-1 1,29 7,-50-7,1 1,-1 0,0 1,0 0,-1 0,1 1,-1 0,-1 0,1 1,-1 0,0 1,-1-1,1 1,-1 1,-1-1,0 1,0 0,-1 0,0 0,0 1,-1-1,-1 1,1 2,6 30,-3 1,-1 0,-2 0,-2 36,-1-68,-11 337,-50 285,17-226,17 20,27 210,1-636,-1 0,0 0,0-1,1 1,-1 0,0 0,0 0,0-1,0 1,0 0,0 0,0-1,-1 1,1 0,0 0,0 0,-1-1,1 1,0 0,-1-1,1 1,-1 0,1-1,0 1,-1 0,0-1,1 1,-1-1,1 1,-1-1,0 1,1-1,-1 0,0 1,1-1,-1 0,0 0,0 1,1-1,-1 0,0 0,0 0,1 0,-1 0,0 0,0 0,0 0,1 0,-1 0,0 0,0-1,1 1,-1 0,0 0,0-1,1 1,-1-1,0 1,1-1,-1 1,1-1,-1 1,0-1,1 1,-1-1,1 1,0-1,-1 0,1 0,-1 0,-5-2,-22-13,-1 1,0 1,-1 2,-1 1,0 2,0 0,-1 2,-3 2,-92-3,0 5,-34 8,-151 21,278-23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11.2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457 141,'-372'143,"288"-90,84-54,1 1,-1 0,1 0,0 0,-1 0,1 0,0-1,-1 1,1 0,0 1,-1-1,1 0,0 0,-1 0,1 0,-1 0,1 1,0-1,-1 0,1 1,-1-1,1 0,-1 1,1-1,-1 1,1-1,-1 0,1 1,-1-1,1 1,-1 0,0-1,1 1,-1-1,0 1,0-1,0 1,1 0,-1-1,0 1,0 0,0-1,0 1,0 0,0-1,0 1,0 0,0-1,0 1,0-1,-1 1,1 0,0-1,0 1,-1 0,1-1,0 1,-1-1,1 1,0-1,-1 1,1-1,-1 1,1-1,-1 0,1 1,-1-1,0 1,1-1,53-3,-53 3,267-23,-266 23,0-1,1 1,-1 0,1-1,-1 1,1 0,-1 0,1 0,-1 0,1 0,0 0,-1 0,1 1,-1-1,0 0,1 1,-1 0,1-1,-1 1,0 0,1-1,-1 1,0 0,0 0,1 0,-1 0,0 0,0 0,0 1,0-1,-1 0,1 0,0 1,0-1,-1 1,1-1,-1 0,1 1,-1-1,0 1,1-1,-1 1,0-1,0 1,0-1,0 1,0 0,-1-1,1 1,0-1,-1 1,1-1,-1 0,1 1,-1-1,0 0,0 1,1-1,-1 0,0 1,-22 29,-2-1,0-1,-2-1,-1-1,-5 2,-25 24,-20 51,77-103,0 1,1-1,-1 1,1-1,0 1,0 0,-1-1,1 1,0 0,0-1,0 1,1 0,-1-1,0 1,1 0,-1-1,1 1,-1-1,1 1,0-1,-1 1,1-1,0 0,0 1,0-1,0 0,0 1,1-1,-1 0,0 0,1 0,-1 0,0 0,1-1,-1 1,1 0,-1-1,1 1,-1-1,2 1,67 13,-56-14,0 0,0 0,0-2,0 0,0 0,0-1,-1-1,1 0,-1-1,0-1,0 0,-1 0,0-1,0-1,0 0,1-2,5-7</inkml:trace>
  <inkml:trace contextRef="#ctx0" brushRef="#br0" timeOffset="252.135">232 0,'-5'43,"-2"48,1 23,1 6,1-7,2-9,6-12,2-13,5-9,5-8,0-9,3-4,-3-6,1-10,-2-6,-4-7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9.0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385 253,'6'-4,"5"-2,0-1,-1 0,0-1,0 0,0-1,-1 0,-1 0,1-1,-2 0,6-7,-13 16,1 0,-1 0,1 0,-1 0,0 0,1 0,-1 0,0 0,0 0,1 0,-1 0,0-1,0 1,0 0,0 0,-1 0,1 0,0 0,0 0,-1 0,1 0,0 0,-1 0,1 0,-1 0,1 0,-1 0,0 0,1 1,-1-1,0 0,0 0,0 1,1-1,-1 0,0 1,0-1,0 1,0-1,0 1,0-1,0 1,0 0,0 0,0-1,0 1,0 0,0 0,-1 0,1 0,0 0,0 0,0 1,0-1,-1 0,-63 8,33 4,0 2,0 1,2 1,0 2,0 1,2 1,1 2,0 0,1 3,-12 6,-24 38,61-68,0 1,0-1,1 1,-1 0,0 0,1 0,-1-1,1 1,-1 0,1 0,0 0,0 0,0 0,0 0,0 0,0-1,0 1,1 0,-1 0,1 0,0 0,-1-1,1 1,0 0,0 0,0-1,0 1,0-1,0 1,1-1,-1 1,0-1,1 0,-1 0,1 0,-1 0,1 0,0 0,-1 0,1 0,0-1,0 1,0 0,1-1,189 24,-190-24,0 1,0 0,0 0,-1 0,1 0,0 0,0 0,-1 1,1-1,-1 1,1-1,-1 1,1-1,-1 1,0 0,0 0,0-1,0 1,0 0,0 0,-1 0,1 0,-1 0,1 0,-1 0,0 0,0 1,0-1,0 0,0 0,0 0,0 0,-1 0,1 0,-1 0,1 0,-1 0,0 0,0 0,-44 75,-25 11,-58 92,126-178,0 0,0 0,1 1,-1-1,1 1,0-1,0 1,0 0,0-1,0 1,1 0,-1 0,1 0,-1 0,1-1,0 1,0 0,1 0,-1 0,0 0,1-1,0 1,0 0,0 0,0-1,0 1,0 0,1-1,-1 0,1 1,0-1,-1 0,1 0,0 0,0 0,1 0,-1 0,0 0,1-1,-1 1,1-1,-1 0,1 0,2 1,18 1,0-2,0 0,0-2,0 0,0-2,-1 0,1-2,-1 0,0-2,0 0,0-2,-1 0,-1-1,0-1,1-2,160-93,-162 90</inkml:trace>
  <inkml:trace contextRef="#ctx0" brushRef="#br0" timeOffset="950.43">1146 536,'-80'17,"0"3,2 4,-35 18,108-41,0 0,-1 1,1 0,0 0,0 0,0 1,0-1,1 1,-1 1,1-1,0 0,0 1,0 0,0 0,0 0,1 1,0-1,0 1,0 0,1 0,-1 0,1 0,0 0,0 0,1 0,0 1,0-1,0 1,1-1,-1 1,1-1,1 1,-1-1,1 4,0-6,0 0,0 0,0 0,1 0,-1 0,1-1,-1 1,1 0,0-1,0 1,0-1,0 0,1 0,-1 1,1-2,-1 1,1 0,0 0,0-1,-1 1,1-1,0 0,0 0,0 0,1-1,-1 1,0-1,0 1,0-1,0 0,1 0,-1 0,0-1,0 1,0-1,0 0,2 0,113-51,-92 35,-1-2,-1-1,0-1,-2-2,0 0,-2 0,7-12,-27 35,0 1,0-1,0 1,0-1,1 0,-1 1,0-1,0 1,1-1,-1 0,0 1,1-1,-1 0,0 0,1 1,-1-1,0 0,1 0,-1 1,1-1,-1 0,0 0,1 0,-1 0,1 0,-1 1,1-1,-1 0,1 0,-1 0,0 0,1-1,-1 1,1 0,-1 0,1 0,-1 0,1 0,-1 0,0-1,1 1,-1 0,0 0,1-1,-1 1,1 0,-1 0,0-1,0 1,1 0,-1-1,0 1,0-1,1 1,-1 0,0-1,0 1,0-1,0 1,1-1,-4 40,-8 25,2 1,4 1,2-1,4 16,-1-38,-2-29,1 0,1 0,0 0,0 0,2 0,0 0,1 0,0 0,1-1,0 1,1-1,0 0,2 0,-1-1,6 7,-7-12,-1-1,0 1,0 0,-1 0,1 0,-2 1,1-1,-1 1,0 0,-1-1,1 8,-3-58,1 32,0 1,0 0,0-1,-1 1,-1 0,0 0,0 0,-1 0,-1 0,1 0,-3-2,1 4,0 0,0 1,-1-1,0 1,0 1,-1-1,0 1,0 0,0 1,-1 0,0 0,0 0,0 1,-1 1,1-1,-1 1,0 1,0-1,0 2,0-1,0 1,0 0,-8 1,110-8,-57 1,-15 4,1-2,-1 0,0-1,-1-1,1-1,12-7,-4-14,-20 13</inkml:trace>
  <inkml:trace contextRef="#ctx0" brushRef="#br0" timeOffset="1232.778">1457 592,'-5'15,"1"0,0-1,2 2,-1-1,2 0,0 0,1 0,1 1,0-1,1 0,0 0,2 0,0 0,-3-12,0 0,0 0,0 0,1 0,0 0,-1-1,1 1,0-1,0 0,1 1,-1-1,0 0,1 0,-1 0,1-1,0 1,0 0,-1-1,1 0,0 0,0 0,0 0,0 0,0-1,1 1,-1-1,0 0,0 0,0 0,0 0,1 0,-1-1,0 0,0 1,0-1,0 0,0 0,0-1,-1 1,2-1,6-3,0 0,0 0,-1-1,1-1,-1 0,-1 0,1 0,-1-1,-1 0,7-9,-3 1,-1 0,-1-1,0-1,-1 1,-1-1,-1 0,3-14,-8 13,-4 5</inkml:trace>
  <inkml:trace contextRef="#ctx0" brushRef="#br0" timeOffset="1784.528">2247 564,'-38'15,"1"2,0 2,2 2,0 1,2 1,-30 28,41-9,23-41,-1 0,1 0,-1 0,1 0,-1 0,1 0,-1-1,1 1,0 0,0 0,-1 0,1 0,0-1,0 1,0 0,0-1,0 1,0-1,0 1,0-1,0 0,0 1,0-1,0 0,0 0,0 0,0 1,1-1,-1 0,0-1,0 1,0 0,0 0,0 0,0-1,0 1,0 0,1-1,26-6,-1-1,1-2,-2 0,0-2,0 0,-1-2,0-1,21-18,-27 21,90-66,-107 77,-1 1,0-1,0 0,1 1,-1 0,0-1,1 1,-1 0,0 0,1-1,-1 1,1 0,-1 0,0 1,1-1,-1 0,0 0,1 1,-1-1,0 1,1-1,-1 1,0-1,0 1,0 0,1 0,-1-1,0 1,0 0,0 0,0 0,0 0,-1 0,1 0,0 1,0-1,-1 0,1 0,-1 1,1-1,-1 0,1 1,-1-1,0 0,0 1,6 74,-6-54,-1-18,2 0,-1 0,0-1,1 1,0 0,0 0,0 0,0-1,1 1,-1 0,1-1,0 1,0-1,0 0,1 0,-1 0,1 0,-1 0,1 0,0-1,0 1,0-1,1 0,-1 0,1 0,-1 0,1-1,-1 0,1 1,0-1,0 0,0-1,-1 1,1-1,0 1,0-1,0-1,0 1,0 0,0-1,-1 0,2 0,14-6,0-1,-1 0,0-1,-1-2,0 1,0-2,-1 0,-1-1,0-1,0 0,-2-1,0-1,-1 0,0 0,-1-1,-1-1,6-13,-4 3,-1-1,0 0,-3 0,0-1,-2 0,-1 0,-2-1,-1 1,-1-1,-1 0,-2 1,-2-2,3 21,0 0,-1 1,-1-1,0 1,0 0,-1-1,0 1,-1 1,-6-10,10 17,-1-1,1 0,-1 1,0-1,0 1,0 0,0-1,0 1,-1 0,1 1,-1-1,1 0,-1 1,0-1,1 1,-1 0,0 0,0 0,0 0,0 0,0 1,0-1,0 1,0 0,0 0,-1 0,1 0,0 0,0 1,0 0,0-1,0 1,0 0,1 1,-1-1,-1 1,-4 5,1 1,0 0,1 0,0 1,0-1,1 1,0 0,1 1,0-1,0 1,1 0,0 0,1 0,0 0,0 1,1-1,1 0,0 1,0-1,1 0,0 1,1-1,0 0,1 0,0 1,4 11,0-2,2 1,0-1,1 0,1-1,1 0,1-1,0 0,1-1,1-1,1 0,0-1,1-1,0 0,1-1,1-1,0-1,1-1,0-1,0 0,1-1,21 4,-29-8,0-2,0 1,0-2,0 1,0-2,0 0,0-1,0 0,0 0,0-2,11-4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12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192 537,'-27'34,"2"1,1 2,2 0,2 1,1 1,2 1,1 4,13-39,0 0,0 1,1-1,-1 1,1-1,1 1,-1 0,1 0,0 0,1 0,-1 0,1 0,0 0,1 0,-1 0,1 0,0 0,1 0,-1 0,1 0,1-1,-1 1,1-1,0 1,0-1,0 0,1 0,0 0,0-1,2 3,8-4,-1-1,1 0,0-1,0 0,0-1,0-1,0 0,0-1,-1 0,1-1,-1-1,1 0,-1-1,0 0,-1-1,1-1,-1 0,0 0,-1-1,0-1,9-8,-8 7,0-1,0 0,-2 0,1-1,-2 0,1-1,-2 0,0-1,0 0,-1 0,-1 0,0-1,-1 0,-1 0,1-7,-3 13,0-1,-1 1,0 0,-1-1,0 1,-1-1,1 1,-2-1,1 1,-2 0,1-1,-1 1,0 0,-1 1,0-1,0 1,-1-1,0 1,-1 1,0-1,0 1,0 0,-1 0,0 1,-7-6,4 5,0 0,0 1,-1 0,1 1,-1 0,0 0,-1 1,1 1,-1-1,0 2,0 0,0 1,0 0,-6 0,-8 4</inkml:trace>
  <inkml:trace contextRef="#ctx0" brushRef="#br0" timeOffset="360.977">869 847,'-6'31,"-1"-1,-1 0,-2 0,-1-1,-1-1,-1 0,-2 0,-1-1,-14 18,29-43,1-1,-1 0,1 1,-1-1,0 0,0 0,1 1,-1-1,0 0,0 0,0 0,0 0,0 0,-1 0,1 0,0 0,0-1,-1 1,1 0,0-1,-1 1,1-1,0 1,-1-1,1 0,-1 0,1 1,-1-1,1 0,-1 0,1-1,-1 1,1 0,0 0,-1-1,1 1,-1-1,1 1,0-1,-1 1,1-1,0 0,0 0,0 0,-1 1,1-1,0 0,0-1,0 1,0 0,1 0,-1 0,0-1,0 1,1 0,-2-14,0 1,2-1,0 1,0-1,1 1,1-1,1 1,0 0,0-1,2-1,3-15,4-21,3 2,2-1,2 2,2 1,2 0,2 2,2 1,3 1,1 1,2 2,1 1,3 1,1 3,15-10,-40 35,0 0,0 2,1-1,1 2,-1 0,1 1,1 0,0 1,-1 1,1 0,1 2,14-3,-29 6,0 0,1 0,-1 1,0-1,1 0,-1 1,0-1,1 1,-1 0,0 0,0 0,0 0,1 0,-1 0,0 0,-1 1,1-1,0 1,0-1,-1 1,1 0,-1 0,1 0,-1 0,0 0,1 0,-1 0,0 0,-1 0,1 1,0-1,-1 0,1 1,-1-1,0 0,1 1,-1-1,-1 1,-13 91,-4-57,-2-2,-1-1,-2-1,-1 0,-1-2,-2-1,-1-1,-1-1,-1-2,-2-1,-27 17,-121 60,147-89</inkml:trace>
  <inkml:trace contextRef="#ctx0" brushRef="#br0" timeOffset="25689.665">1433 452,'0'575,"-11"-508,10-67,1 0,-1 0,1 0,-1 0,1 0,-1 0,1 0,-1 0,0 0,1 0,-1 0,1 0,-1 0,1-1,-1 1,1 0,-1 0,1-1,-1 1,1 0,-1 0,1-1,-1 1,1-1,0 1,-1 0,1-1,0 1,-1-1,1 1,0-1,-1 1,1-1,0 1,0-1,0 1,0-1,-1 1,1-1,0 0,0 1,0-1,0 1,0-1,0 1,0-1,1 1,-1-1,0 0,0 1,0-1,0 1,1-1,-1 1,0-1,0-35,2-1,1 1,2-1,1 1,2 0,2 1,1 0,1 1,2 0,2 1,0 0,17-22,-15 23,1 2,2 0,0 1,2 0,1 2,1 1,2 2,0 0,2 1,18-10,-45 31,-1 0,0 0,1 1,0-1,-1 1,1-1,0 1,-1 0,1-1,0 1,0 0,0 0,0 0,0 1,0-1,1 0,-1 1,0-1,0 1,0 0,1 0,-1 0,0 0,0 0,1 0,-1 0,0 1,0-1,0 1,0 0,0 0,0 0,0 0,0 0,0 0,0 0,0 1,0-1,-1 0,1 1,-1 0,1-1,-1 1,1 0,-1 0,0 0,0 0,0 0,0 0,0 0,-1 0,1 1,0 16,-1 1,-1-1,-1 0,-1 0,-1 0,0 0,-1 0,-1-1,-1 0,0 0,-2-1,0 0,-1 0,0-1,-1 0,-1-1,-1 0,0-1,-1-1,0 0,-5 3,1 1,12-9,0-1,0 0,-1 0,0 0,-1-1,1 0,-1-1,0 1,-1-1,1-1,-1 0,0 0,0-1,0 0,-1-1,1 1,-4-1,-6-5</inkml:trace>
  <inkml:trace contextRef="#ctx0" brushRef="#br0" timeOffset="26087.062">2195 367,'-28'27,"1"0,1 1,2 2,1 1,1 0,2 2,-5 11,24-41,-1-1,0 1,1 0,0 0,0 0,-1 0,2 0,-1 0,0 0,1 0,-1 0,1 0,0 1,0-1,0 0,0 0,1 0,-1 0,1 0,0 0,0 1,0-2,0 1,1 0,-1 0,1 0,0-1,-1 1,1-1,0 1,1-1,-1 0,0 1,1-1,-1-1,1 1,0 0,-1-1,1 1,0-1,0 0,0 0,0 0,2 0,3 1,0-1,0 0,0 0,0-1,0 0,1 0,-1-1,0 0,0-1,0 0,0 0,0 0,-1-1,1-1,-1 1,1-1,-1 0,-1-1,1 0,0 0,-1 0,0-1,1-1,8-9,0 0,-1-1,-1-1,0 0,-2-1,0 0,-1-1,0-4,-5 13,-1-1,0 0,-1 0,0 0,-1-1,0 1,-1-1,-1 1,0-10,0 18,-1 0,1 0,-1 1,0-1,0 0,0 0,0 0,-1 0,1 1,-1-1,0 1,0-1,0 1,-1 0,1 0,-1 0,0 0,0 0,0 0,0 1,0 0,0-1,-1 1,1 1,-1-1,0 0,1 1,-1 0,0-1,0 2,-3-2,-2 3,1 0,0 0,0 1,0 0,0 0,0 1,0 0,0 0,1 1,0-1,-1 2,2-1,-1 1,0 0,1 1,0 0,0 0,-4 5,-15 14</inkml:trace>
  <inkml:trace contextRef="#ctx0" brushRef="#br0" timeOffset="26553.947">2845 339,'-13'0,"1"1,0 1,1 0,-1 1,0 1,1-1,-1 2,1-1,0 2,1-1,-1 2,1-1,0 1,1 1,0 0,0 0,1 1,-4 4,10-12,1 0,0 1,0-1,0 0,0 0,0 1,0-1,0 0,1 1,-1-1,0 1,1-1,-1 1,1-1,0 1,-1 0,1-1,0 1,0-1,0 1,0 0,0-1,0 1,1-1,-1 1,0-1,1 1,-1-1,1 1,0-1,-1 1,1-1,0 1,0-1,0 0,0 0,0 1,0-1,0 0,1 0,65 27,-25-14,-40-13,-1 0,1 0,0 0,-1 0,1 0,-1 1,1-1,-1 0,0 1,1-1,-1 1,0-1,0 1,0 0,0 0,-1-1,1 1,0 0,-1 0,1 0,-1 0,1 0,-1 0,0 0,0-1,0 1,0 0,0 0,-1 0,1 0,0 0,-1 0,0 0,1 0,-1-1,0 1,0 0,0 0,0-1,-1 2,-52 63,39-51,-2-1,0 0,-1-1,0-1,-1-1,0-1,-19 8,0-8,28-8</inkml:trace>
  <inkml:trace contextRef="#ctx0" brushRef="#br0" timeOffset="26806.306">3211 395,'-14'39,"-5"21,-4 7,1-5,11-12,5-19,6-15</inkml:trace>
  <inkml:trace contextRef="#ctx0" brushRef="#br0" timeOffset="27059.058">3098 0,'0'0</inkml:trace>
  <inkml:trace contextRef="#ctx0" brushRef="#br0" timeOffset="27244.187">3493 114,'0'43,"0"38,0 15,0-4,5-12,1-16,1-14,-2-10,-2-8,4-8,1-5,-2 1,-1-5</inkml:trace>
  <inkml:trace contextRef="#ctx0" brushRef="#br0" timeOffset="27474.084">3325 621,'168'-17,"154"5,-310 12,1-1,-1 0,0-1,1 0,-1-1,0-1,0 0,-1-1,1 0,-1 0,0-1,-1-1,1 0,-1 0,0-1,-1 0,0-1,0 0,-1 0,0-1,-1 0,0 0,-1-1,0 0,2-5,-7 13,1 0,-1 0,0 0,0 0,0 0,-1 0,1 0,-1 0,0 0,0-1,0 1,0 0,0 0,-1 0,1 0,-1 0,0-1,0 1,0 0,0 1,-1-1,1 0,-1 0,0 0,1 1,-1-1,-1 1,1 0,0-1,0 1,-1 0,1 0,-1 1,0-1,0 0,1 1,-1 0,0 0,0 0,0 0,0 0,-1 0,1 1,0-1,0 1,0 0,-2 0,-7 4,0 0,0 1,1 0,0 0,0 1,0 1,0 0,1 1,1 0,-1 0,1 1,0 0,1 0,0 1,1 0,0 1,-6 10,0-1,2 2,0-1,2 2,0-1,2 1,0 1,2-1,0 1,2 0,0 0,2 0,2 23,-1-38,2 0,-1-1,1 1,1 0,0-1,0 1,0-1,1 0,0 0,1 0,0-1,0 0,1 0,0 0,0 0,0-1,1 0,0 0,0-1,0 0,1 0,0-1,0 0,0 0,0-1,1 0,1 0,14 5,0-2,0-1,1-1,-1-1,1-1,19-1,-5-1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01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59 343,'-2'-1,"1"1,0-1,0 0,0 1,-1-1,1 1,0 0,-1-1,1 1,0 0,-1 0,1 0,0 0,-1 0,1 0,0 0,-1 0,1 1,0-1,0 0,-1 1,1-1,0 1,0-1,-1 1,1 0,0 0,0-1,0 1,0 0,0 0,0 0,0 0,1 0,-1 0,0 0,0 0,1 1,-1-1,1 0,-1 0,1 1,-1-1,1 0,0 2,-10 63,10-63,1 508,-1-511,14 125,-14-122,1 0,0 0,0-1,0 1,0-1,1 1,-1-1,1 1,-1-1,1 0,0 0,0 0,0 0,0 0,0 0,0 0,1-1,-1 1,1-1,-1 0,1 0,-1 1,1-2,0 1,-1 0,1 0,0-1,0 0,0 1,-1-1,1 0,0-1,0 1,0 0,-1-1,1 1,0-1,-1 0,1 0,0 0,-1 0,2-1,8-5,0-1,0 0,0 0,-1-1,-1 0,1-1,-2-1,1 1,-1-1,2-6,14-13,123-169,-148 199,1-1,-1 0,0 1,1-1,-1 1,1-1,-1 1,0-1,1 1,-1-1,1 1,0-1,-1 1,1-1,-1 1,1 0,0-1,-1 1,1 0,-1 0,1 0,0-1,0 1,-1 0,1 0,0 0,-1 0,1 0,0 0,-1 0,1 0,0 0,-1 1,1-1,0 0,-1 0,1 1,0-1,-1 0,1 1,-1-1,1 0,0 1,-1-1,1 1,-1-1,0 1,1-1,-1 1,1 0,-1-1,0 1,1-1,-1 1,0 0,0-1,1 1,-1 0,0 0,17 50,-14-38,4 11,-4-6,0-1,2 1,0 0,1-1,1 0,0-1,2 1,0-1,0-1,2 0,-1 0,2-1,0 0,1-1,0-1,13 9,-21-18,0-1,0 0,0 0,0-1,0 1,0-1,1-1,-1 1,1-1,-1 1,0-2,1 1,-1 0,0-1,1 0,-1-1,0 1,0-1,0 0,0 0,0 0,0-1,-1 0,1 0,-1 0,0 0,2-2,98-113,-102 115,22-36,-1 0,-2-1,-1-2,-3 0,-1-1,-2 0,-2-1,-2-1,2-30,-2-97,-12 172,2 11</inkml:trace>
  <inkml:trace contextRef="#ctx0" brushRef="#br0" timeOffset="369.556">1300 738,'-4'11,"0"1,0-1,2 1,-1 0,1 0,1 1,0-1,1 0,0 0,1 0,1 1,0-1,0 0,1 0,0-1,1 1,1-1,0 0,0 0,1 0,3 4,-5-12,-1 0,1 0,0 0,0-1,0 1,1-1,-1 0,0 0,1 0,-1-1,1 1,0-1,0 0,-1-1,1 1,0-1,0 0,0 0,0-1,-1 1,1-1,0 0,0 0,-1-1,1 1,-1-1,1 0,-1 0,0-1,0 1,0-1,1 0,4-4,0 1,-1-2,1 1,-1-1,-1 0,0 0,0-1,0 0,-1-1,-1 1,1-1,-2 0,4-8,-6 13,0 0,1-1,-2 0,1 0,-1 1,1-1,-2 0,1 0,-1 0,0 0,0 0,0 0,-1 0,0 0,0 0,-1 0,1 1,-1-1,-1 0,1 1,-1-1,0 1,0 0,0 0,-1 0,0 1,0-1,0 1,0 0,-1 0,0 0,1 1,-2-1,1 1,0 1,0-1,-3 0,0 1,0 0,0 1,0 0,0 0,-1 1,1 0,0 0,0 1,0 0,0 1,0 0,0 0,1 0,-1 1,0 0,1 1,0 0,0 0,0 0,0 1,1 0,0 0,0 1,-1 2,-12 11</inkml:trace>
  <inkml:trace contextRef="#ctx0" brushRef="#br0" timeOffset="670.12">1751 964,'-1'0,"-1"0,0 0,0-1,1 1,-1 0,0-1,0 1,1-1,-1 1,1-1,-1 0,0 0,1 0,0 0,-1 0,1 0,-1 0,1 0,0-1,0 1,0 0,0-1,0 1,0-1,0 1,0-1,1 0,-1 1,0-1,1 0,0 1,-1-1,1 0,0 0,0 1,0-1,0 0,0 0,0 1,1-3,15-76,-14 72,7-19,0 0,1 0,2 1,1 1,1 0,9-12,16 15,-26 24</inkml:trace>
  <inkml:trace contextRef="#ctx0" brushRef="#br0" timeOffset="1531.979">2118 287,'-6'17,"1"0,0 1,1 0,1 0,0 0,2 0,0 0,1 15,0-6,17 198,-14-213,-1 0,0-1,-1 1,0 0,-1 0,0 0,0 0,-2 0,1 0,-2-1,1 1,-2-1,0 1,0-1,-1 0,0-1,0 1,-2-1,1 0,-1 0,-1-1,-3 4,-26 24,65-42,-5-11,-1-2</inkml:trace>
  <inkml:trace contextRef="#ctx0" brushRef="#br0" timeOffset="1919.786">2316 540,'-20'12,"0"0,1 1,1 1,0 0,1 1,0 2,1-1,-9 14,24-28,-1 0,0 0,1 0,-1 1,1-1,0 0,0 0,0 1,0-1,0 1,0-1,0 1,1-1,0 1,-1 0,1-1,0 1,0-1,0 1,1 0,-1-1,1 1,-1-1,1 1,0-1,0 1,0-1,0 0,0 1,1-1,-1 0,1 0,-1 0,1 0,0 0,0 0,0 0,0-1,0 1,0-1,0 1,1-1,-1 0,0 0,1 0,-1 0,1 0,1 0,7 1,-1 0,0 1,0 0,0 1,0 0,0 1,-1 0,0 0,0 1,0 0,-1 1,0 0,0 0,-1 1,0 0,0 0,-1 0,0 1,0 0,-1 1,0-1,-1 1,0 0,-1 0,2 6,-4-7,-1-7,-1 1,1-1,0 1,0 0,0-1,1 1,-1-1,1 1,-1-1,1 1,0-1,0 0,0 1,0-1,0 0,1 0,-1 1,1-1,-1 0,1 0,0-1,0 1,0 0,0-1,0 1,0-1,0 1,2 0,12-1</inkml:trace>
  <inkml:trace contextRef="#ctx0" brushRef="#br0" timeOffset="5201.67">6662 202,'0'0,"-1"0,0 0,0 0,1-1,-1 1,0 0,0 0,1 0,-1 0,0 1,0-1,1 0,-1 0,0 0,0 1,1-1,-1 0,0 1,1-1,-1 0,1 1,-1-1,0 1,1-1,-1 1,1-1,-1 1,1 0,-1-1,1 1,0-1,-1 1,1 0,0 0,-1-1,1 1,0 0,0-1,0 1,0 0,0 0,0-1,0 1,0 0,0 0,0-1,0 1,0 0,0 0,1-1,-1 1,0 0,0-1,1 1,-1 0,1-1,-1 1,0 0,1-1,-1 1,1-1,0 1,-1-1,1 1,0-1,-12 238,-20 90,30-327,1 1,0 0,0-1,0 1,0 0,1 0,-1-1,0 1,1 0,-1-1,1 1,-1-1,1 1,0-1,0 1,0-1,0 1,0-1,0 0,0 1,0-1,0 0,1 0,-1 0,0 0,1 0,-1 0,1 0,-1 0,1-1,0 1,-1-1,1 1,0-1,-1 0,1 1,0-1,-1 0,1 0,0 0,-1 0,1-1,0 1,-1 0,1-1,0 1,-1-1,1 1,0-1,-1 0,1 0,-1 0,0 0,1 0,-1 0,87-55,-74 44,1 1,0 1,1 0,0 1,0 1,1 0,0 2,0 0,0 0,1 2,0 0,2 1,-18 2,0 1,0 0,-1 0,1 0,0 0,0 0,-1 0,1 0,0 0,0 1,-1-1,1 1,0-1,-1 1,1 0,0 0,-1 0,1 0,-1 0,0 0,1 0,-1 0,0 0,0 1,1-1,-1 0,0 1,0-1,0 1,-1-1,1 1,0 0,-1-1,1 1,-1 0,1 0,-1-1,0 1,0 0,0 0,0-1,0 2,-29 70,16-55,-1-1,0-1,-1 0,-1-1,-1 0,0-2,0 0,-1-1,-5 2,-130 51,110-61,28-8</inkml:trace>
  <inkml:trace contextRef="#ctx0" brushRef="#br0" timeOffset="5817.607">7170 710,'-6'10,"1"1,0-1,1 1,0 0,1 0,0 0,1 1,0-1,1 1,0-1,1 1,0-1,1 1,0 0,1-1,0 0,0 1,5 8,-6-17,1-1,0 0,0 0,0 0,0 0,1 0,-1-1,0 1,1 0,-1-1,1 0,0 0,-1 0,1 0,0 0,0 0,-1-1,1 1,0-1,0 0,0 0,0 0,0 0,0 0,-1-1,1 1,0-1,0 0,0 0,-1 0,1 0,-1 0,1-1,-1 1,2-2,82-66,-67 46,-2-1,0 0,-2-2,0 0,-2 0,7-22,-5 19,-15 30,0-1,0 0,0 1,0-1,0 1,0-1,0 0,0 1,0-1,0 1,0-1,0 1,0-1,1 0,-1 1,0-1,0 0,0 1,1-1,-1 0,0 1,0-1,1 0,-1 1,0-1,1 0,-1 0,0 1,1-1,-1 0,0 0,1 0,-1 0,1 1,-1-1,0 0,1 0,-1 0,1 0,-1 0,0 0,1 0,-1 0,1 0,-1 0,0 0,1-1,-1 1,1 0,-1 0,0 0,1 0,-1-1,0 1,1 0,-1 0,0-1,1 1,-1 0,0 0,1-1,-1 1,0 0,0-1,0 1,1 0,-1-1,0 1,0-1,0 1,23 151,-9-80,0-19,-3 0,-2 1,-3 0,-2 0,-2 0,-3 1,-2-1,-9 50,8-82,-1 0,-1 0,-1-1,0 0,-2 0,-1-1,0 0,-1 0,-1-1,-1-1,0 0,-9 8,-41 4,61-29,1 0,-1 0,0 0,1 0,-1-1,1 1,0 0,-1-1,1 1,-1-1,1 1,0-1,-1 0,1 1,0-1,-1 0,1 0,0 0,0 0,0 0,0 0,0 0,0-1,0 1,0 0,1-1,-1 1,0 0,1-1,-1 1,1-1,0 1,-1 0,1-1,0 1,0-1,0 1,0-1,0 1,0-1,0 1,1-1,-1-1,3-12,0 0,1 1,1-1,0 1,1 0,1 0,0 0,0 1,2 0,1-1,1-5,162-252,-148 238</inkml:trace>
  <inkml:trace contextRef="#ctx0" brushRef="#br0" timeOffset="3149.943">3643 738,'-11'15,"2"1,0 0,0 1,2 0,0 0,1 1,1 0,0 0,2 0,0 0,1 4,1-19,1 0,0 0,0 0,0 0,0 1,1-1,-1 0,1 0,0 0,0 0,0 0,0 0,1 0,-1-1,1 1,-1 0,1-1,0 1,0-1,0 1,1-1,-1 0,0 0,1 0,-1 0,1-1,0 1,0-1,0 1,-1-1,1 0,0 0,1 0,-1-1,0 1,0-1,0 0,0 0,0 0,0 0,1 0,-1 0,0-1,0 0,0 0,1 0,11-6,1-1,-1 0,0-1,-1-1,0 0,0-1,-1-1,-1 0,0-1,0 0,-2 0,6-10,11-9,-2-1,-2-2,-1 0,-2-1,-1-1,-2-1,-1 0,-3-2,0 1,-3-1,-2-1,-1 0,-2 0,-2-4,-3 35,-1 0,-1 0,1 0,-2 0,1 0,-2 0,1 1,-1 0,-1-1,1 1,-3-1,5 7,0 0,0 0,0 0,0 1,-1-1,1 1,-1-1,0 1,0 0,0 0,0 0,0 1,0-1,0 1,0 0,-1 0,1 0,-1 0,1 0,-1 1,1-1,-1 1,1 0,-1 0,1 1,-1-1,1 1,-1-1,1 1,0 0,-1 0,1 1,-2 0,-7 6,0 1,0 0,1 1,0 0,1 0,0 1,1 1,0-1,1 2,0-1,1 1,0 0,1 0,1 1,0 0,1 0,0 0,1 2,-2-2,2 0,0 0,0 0,1 0,1 0,0 0,1 1,1-1,0 0,1 0,1 0,0 0,0 0,2 0,-1-1,2 0,0 0,1 0,0-1,0 0,2 0,-1-1,1 0,1 0,0-1,1 0,6 5,1-1,0-1,1 0,0-2,1 0,0-1,1-1,9 2,-28-10,1 0,-1 0,1 0,-1-1,1 1,-1-1,1 0,-1 0,1 0,-1 0,1 0,-1 0,1-1,-1 1,1-1,-1 0,1 0,-1 0,0 0,1 0,-1 0,2-2,6-9</inkml:trace>
  <inkml:trace contextRef="#ctx0" brushRef="#br0" timeOffset="3483.436">4348 513,'-9'18,"2"1,0 0,1 0,1 1,0 0,2 0,0 0,2 0,0 1,1-1,1 0,3 13,-4-30,1 1,0-1,0 1,1-1,-1 0,1 0,-1 1,1-1,0 0,0 0,0-1,1 1,-1 0,1-1,0 1,-1-1,1 0,0 0,0 0,0-1,1 1,-1 0,0-1,1 0,-1 0,1 0,-1 0,1-1,-1 1,1-1,-1 0,1 0,-1 0,2-1,5 0,0-1,0-1,-1 1,1-2,-1 1,1-1,-1-1,0 1,-1-1,1-1,5-5,-5 5,0-1,0 0,-1 0,0-1,-1 0,1 0,-2-1,1 0,-1 0,0-1,-1 0,0 0,-1 0,0 0,-1-1,0 1,0-1,-1 0,-1 0,0 0,0 0,-1 0,0 0,-1 0,0 0,-1 0,-2-7,2 14,0 0,-1 0,1 0,-1 1,0-1,0 1,0-1,-1 1,1 0,-1 0,0 1,1-1,-1 1,0-1,-1 1,1 1,0-1,-1 0,1 1,0 0,-1 0,0 1,1-1,-1 1,1 0,-1 0,0 0,1 1,-1-1,1 1,-1 0,1 1,-1-1,-8 3,-1 1,1 0,1 1,-1 1,1 0,0 0,0 1,1 0,0 1,-2 4,-6 6</inkml:trace>
  <inkml:trace contextRef="#ctx0" brushRef="#br0" timeOffset="3918.802">4658 907,'124'-248,"-111"227,-12 22,-1-1,1 0,0 1,0-1,-1 0,1 1,0-1,-1 1,1-1,0 1,-1-1,1 1,-1 0,1-1,-1 1,1 0,-1-1,1 1,-1 0,0 0,1-1,-1 1,0 0,0 0,1-1,-1 1,0 0,0 0,0 0,0 0,0-1,0 1,0 0,-1 0,1 0,0-1,0 1,-1 0,1 0,0 0,-1 0,1-1,-2 9,1-1,1 1,-1 0,1-1,1 1,-1 0,1-1,1 1,0-1,0 0,1 1,0-1,0 0,1 0,0-1,0 1,1-1,0 0,0 0,0 0,1-1,0 0,1 0,4 3,-3-7,0 1,0-1,0-1,0 0,1 0,-1 0,0-1,1 0,-1-1,0 0,1 0,-1-1,0 0,0 0,0-1,0 0,-1 0,1-1,-1 0,0-1,0 1,0-1,-1 0,1-1,-1 0,0 0,-1 0,0-1,0 0,0 0,-1 0,0 0,0-1,-1 1,0-1,0 0,-1 0,0 0,0-6,2-13,-2 2</inkml:trace>
  <inkml:trace contextRef="#ctx0" brushRef="#br0" timeOffset="4249.608">5364 880,'18'-19,"-1"0,-1 0,-1-2,0 0,-2 0,0-2,-2 1,0-1,-2-1,-1 0,1-4,-8 25,-1 1,1-1,-1 1,1-1,-1 1,0-1,0 0,0 1,0-1,0 1,-1-1,1 1,-1-1,0 1,0-1,0 1,0-1,0 1,0 0,-1 0,1 0,-1 0,1 0,-1 0,0 0,0 0,0 0,0 1,0-1,0 1,0 0,0-1,-1 1,1 0,-1 0,1 1,0-1,-1 0,0 1,1-1,-1 1,1 0,-1 0,1 0,-11 3,0 0,0 1,1 1,0 0,0 0,0 1,1 1,0 0,0 1,0 0,1 0,0 1,1 0,0 1,-3 5,5-8,1 1,0 0,0 0,1 0,0 1,0 0,1 0,0 0,1 0,0 1,0-1,1 1,1 0,-1-1,2 1,-1 0,1 0,1 0,-1 0,2 0,0 0,0-1,0 1,1-1,1 1,-1-1,2 0,-1-1,1 1,1-1,-1 1,1-2,1 1,2 2,6 1,1-2,0 0,0 0,1-2,0 0,0-1,0 0,1-2,0 0,0-1,0 0,1-2,1 0,104-19,-99 14</inkml:trace>
  <inkml:trace contextRef="#ctx0" brushRef="#br0" timeOffset="6611.749">8835 681,'-9'-3,"0"-1,-1 2,1-1,-1 1,1 1,-1-1,0 2,0-1,1 2,-1-1,0 1,0 1,1-1,-1 2,1-1,0 1,-1 1,1 0,1 0,-1 1,1 0,-1 0,1 1,1 0,-1 0,1 1,0 1,-4 3,2 2,0-1,0 1,1 0,1 1,0 0,1 0,0 0,-1 9,5-16,1-1,0 1,0-1,0 1,1 0,0-1,0 1,1 0,0-1,0 1,1-1,-1 0,1 1,1-1,-1 0,1 0,0 0,1 0,-1-1,1 1,0-1,0 0,3 2,1 0,0 0,0-1,1 0,0 0,0-1,0 0,1 0,0-1,-1-1,1 0,1 0,-1-1,0 0,1 0,-1-1,1-1,-1 0,1 0,-1-1,1-1,-1 0,0 0,0-1,0 0,0 0,1-2,17-9,-4 0</inkml:trace>
  <inkml:trace contextRef="#ctx0" brushRef="#br0" timeOffset="9988.805">11939 767,'0'14,"-5"15,-1 6,0 3,1 0,2-3,-4-1,0-8</inkml:trace>
  <inkml:trace contextRef="#ctx0" brushRef="#br0" timeOffset="10239.686">11939 400,'0'0</inkml:trace>
  <inkml:trace contextRef="#ctx0" brushRef="#br0" timeOffset="10540.838">12222 992,'178'-363,"-160"332,-10 47,-10 37,-1-41,1-1,1 0,0 1,0-1,1 1,1-1,0 1,0-1,1 1,1-1,0 0,0 0,1 0,1 0,-1-1,2 0,0 0,0 0,0-1,1 0,1 0,2 2,-7-9,1 0,0 0,0 0,0-1,0 1,0-1,0 0,0 0,0-1,0 1,0-1,0 0,1 0,-1 0,0 0,0-1,0 0,0 0,0 0,0 0,0-1,0 0,0 1,-1-1,1-1,-1 1,1 0,-1-1,90-81,-68 54,52-45,-61 68</inkml:trace>
  <inkml:trace contextRef="#ctx0" brushRef="#br0" timeOffset="11020.624">13125 625,'-13'-2,"-1"1,1 1,-1 1,1-1,-1 2,1 0,0 1,-1 0,1 1,1 0,-1 1,1 1,0 0,0 1,0 0,0 1,11-7,0 0,0 0,0 1,0-1,0 0,0 0,0 1,1-1,-1 0,0 1,1-1,0 0,-1 1,1-1,0 1,-1-1,1 1,0-1,0 1,0-1,1 1,-1-1,0 1,0-1,1 1,-1-1,1 1,-1-1,1 0,0 1,0-1,-1 0,1 0,0 0,0 1,0-1,0 0,0 0,1 0,-1 0,0-1,0 1,1 0,-1 0,1 0,64 24,4-15,-48-8,1 1,-1 1,1 1,-1 1,0 1,-1 1,0 0,17 11,-32-15,0 1,0 1,-1-1,1 1,-1 0,0 0,-1 0,0 1,0 0,0 0,-1 0,0 0,0 0,0 1,-1-1,-1 1,1 0,-1-1,0 3,-5 149,-6-73,-2 0,-5-2,-3 0,-4-1,-3-1,-18 32,39-101,-1-1,0 1,-1-1,0-1,-1 1,0-2,0 1,-2-1,1 0,-1-1,-1 0,9-8,1 0,0 0,-1 0,1 0,-1 0,1-1,-1 1,1-1,-1 1,1-1,-1 0,0 0,1 0,-1-1,1 1,-1-1,1 1,-1-1,1 0,-1 0,1 0,0 0,-1 0,1 0,0-1,0 1,0-1,0 0,0 0,0 1,1-1,-1 0,0 0,1-1,0 1,-1 0,1 0,0-1,0 1,0-1,1 1,-1-1,1 1,-1-1,1 1,0-1,0 0,0 1,0-1,0 1,1-1,-1 1,1-1,0-1,7-47,3 0,1 1,3 0,2 1,3 0,9-15,-13 27,2 1,1 0,2 2,1 1,21-23,-33 43,1 1,0 1,0 0,2 1,-1 0,1 1,0 0,1 1,0 0,1 1,-1 1,1 1,1 0,-1 0,14-1,-5 4</inkml:trace>
  <inkml:trace contextRef="#ctx0" brushRef="#br0" timeOffset="7105.194">9315 202,'-25'65,"3"2,3 0,3 1,3 0,3 1,3 0,2 65,5-84,2 0,3 0,1 0,8 21,-14-69,-1-1,2 0,-1 1,0-1,0 1,0-1,1 0,-1 1,1-1,-1 1,1-1,-1 0,1 0,0 1,0-1,-1 0,1 0,0 0,0 0,0 0,0 0,1 0,-1 0,0 0,0-1,0 1,1 0,-1-1,0 1,1-1,-1 1,0-1,1 0,-1 0,1 0,-1 1,1-1,-1 0,0-1,1 1,-1 0,1 0,-1-1,0 1,1 0,-1-1,0 0,1 1,-1-1,0 0,0 1,1-1,-1 0,0 0,0 0,0 0,0 0,0 0,-1-1,2 0,196-218,-183 207,-9 5,1 1,0 0,1 1,0 0,0 0,0 1,0 0,1 0,0 1,0 0,0 0,0 1,-7 3,0 0,0 0,0 0,0 0,0 0,-1 1,1-1,0 0,0 1,0 0,0-1,-1 1,1 0,0 0,-1 0,1 0,-1 0,1 0,-1 0,1 1,-1-1,0 0,1 1,-1-1,0 1,0 0,0-1,-1 1,1 0,0 0,0-1,-1 1,1 0,-1 0,0 0,0 0,1 0,3 80,-5-70,0-7,1 0,-1 0,1 0,0 0,1 1,-1-1,1 0,0 0,0 0,0 0,1 0,0 0,0 0,0-1,1 1,-1-1,1 1,0-1,0 0,1 0,2 2,10 3</inkml:trace>
  <inkml:trace contextRef="#ctx0" brushRef="#br0" timeOffset="7455.681">10219 710,'-48'24,"2"2,1 2,2 2,-35 31,28 6,49-65,0 0,1 0,-1 0,0 0,1 0,0 0,-1 0,1 0,0 0,0 0,0 0,0 0,0 0,1 0,-1 0,1 0,-1 0,1 0,0 0,-1 0,1 0,0-1,0 1,1 0,-1-1,0 1,0 0,1-1,-1 0,1 1,0-1,-1 0,1 0,0 1,-1-2,1 1,0 0,0 0,0 0,5 1,0 0,0-1,0 1,0-1,1-1,-1 1,0-1,0 0,1-1,-1 0,0 0,0-1,0 1,0-2,0 1,-1-1,1 0,-1 0,1-1,-1 1,3-4,119-100,-90 64,-31 33,0 1,0 0,1 1,0 0,1 0,0 1,0 0,0 1,1 0,0 0,2 0,-11 5,1 1,0-1,-1 1,1 0,0-1,-1 1,1 0,0 0,-1 0,1 0,0 0,-1 1,1-1,-1 0,1 1,0-1,-1 1,1 0,-1-1,1 1,-1 0,0 0,1 0,-1 0,0 0,1 0,-1 1,0-1,0 0,0 0,0 1,0-1,-1 1,1-1,0 1,0-1,-1 1,1 0,-1-1,0 1,0-1,1 1,-1 1,5 79,-6-73,0 17</inkml:trace>
  <inkml:trace contextRef="#ctx0" brushRef="#br0" timeOffset="7799.182">10557 1020,'78'-258,"-66"244,-12 44,0-29,-1 4,0 1,0-1,1 1,-1 0,2-1,-1 1,0-1,1 1,0 0,1-1,-1 0,1 1,0-1,0 0,1 0,-1 0,1 0,0 0,0-1,1 1,0-1,-1 0,1 0,1 0,-1-1,1 1,-1-1,1 0,0-1,0 1,0-1,0 0,1 0,-1 0,0-1,1 0,-1 0,1 0,0-1,-1 1,3-2,4-2,1-1,-1 0,-1-1,1 0,-1-1,0 0,0-1,0-1,-1 1,0-1,-1-1,0 0,0 0,-1-1,0 0,-1-1,0 1,-1-1,1-1,18-18,-11 20</inkml:trace>
  <inkml:trace contextRef="#ctx0" brushRef="#br0" timeOffset="8272.579">11375 625,'-11'0,"-1"2,1 0,0 0,0 1,1 0,-1 0,0 2,1-1,0 1,0 1,1 0,-1 0,1 1,0 0,1 0,0 1,0 0,1 1,0 0,0 0,1 0,0 1,1 0,0 0,-1 5,5-10,1 0,0 0,0 0,1 0,-1 0,1 0,0 0,1 0,-1 0,1-1,0 1,0 0,0-1,1 0,0 1,0-1,0 0,0 0,0-1,1 1,0-1,-1 0,3 2,103 63,-96-62,30 16,-16-10,-1 2,-1 0,0 2,-1 0,0 2,4 6,-18-12,0 0,0 1,-1 1,-1-1,0 1,-1 1,-1-1,0 1,-1 0,0 1,-2-1,1 1,-2 0,0 0,-1-1,-1 1,-1 9,-1 12,-2-1,-1 0,-2 0,-1-1,-2 1,-2-2,-3 7,3-9,-2 0,0-1,-2 0,-1-2,-2 0,-1-1,-1 0,-1-2,-1-1,-2-1,-26 21,48-42,0 1,0-2,0 1,-1 0,1-1,-1 1,0-1,1 0,-1 0,0 0,0-1,-1 0,1 1,0-1,0-1,0 1,-1-1,1 1,0-1,-1 0,1-1,0 1,-1-1,1 0,0 0,0 0,0-1,0 1,0-1,0 0,0 0,1 0,-1-1,1 1,-1-1,1 0,0 0,0 0,0-1,1 1,-1 0,1-1,-2-3,1-15,1 0,1 0,1 0,2 0,0 0,1 0,1 0,0 1,2 0,1 0,1 0,0 1,7-12,27-60,4 3,4 1,4 3,-43 68,1 1,0 0,1 1,1 0,0 1,1 1,13-10,-5 8</inkml:trace>
  <inkml:trace contextRef="#ctx0" brushRef="#br0" timeOffset="9087.647">11347 625,'29'0,"14"9,0 9,-3 5,-8 5,-9 1,-9 1,-11 0,-7 0,-7-1,-2 1,-3-2,1 1,-2-6,-3-1,2 0,0 1,2-3</inkml:trace>
  <inkml:trace contextRef="#ctx0" brushRef="#br0" timeOffset="12156.422">14677 400,'26'0,"-1"-1,1-1,-1-1,0-1,0-1,0-1,-1-2,0 0,0-1,-1-2,0 0,-1-2,0 0,-1-2,0 0,-2-1,12-12,-12 8,-3 7,-1-1,-1-1,-1 0,0-1,-1 0,0-1,-2-1,0 0,-1 0,0-3,-9-9,-20 42,5 19,0 0,3 1,0 1,2 0,2 0,-4 24,6-27,-47 256,11 23,29-214,3-15,-4-1,-3 0,-4-2,-3 0,-19 39,38-103,0-1,-1 1,0-1,-1 0,-1-1,1 1,-2-2,0 1,0-1,-1 0,0-1,0 0,-1-1,-1 0,1-1,-1 0,0-1,-1 0,0-1,0 0,0-1,0 0,0-2,-1 1,0-1,9-3,0 1,0-1,1 0,-1 0,1 0,-1 0,1-1,-1 0,1 0,0 0,0 0,0-1,0 0,0 0,0 0,1 0,0 0,-1-1,1 0,1 1,-1-1,0 0,1 0,0-1,0 1,0 0,0-1,1 1,0-1,-11-140,17 110,2 0,1 0,1 1,3 1,0 0,2 0,2 1,1 1,1 1,1 0,2 1,1 2,1 0,1 1,2 1,0 2,2 0,11-6,-13 12,0 1,2 2,-1 0,2 2,-1 1,4 1,-8 2</inkml:trace>
  <inkml:trace contextRef="#ctx0" brushRef="#br0" timeOffset="12453.483">15581 653,'-36'22,"1"2,1 1,1 2,1 1,2 1,1 1,1 2,-12 20,36-49,0 1,0 0,1 0,0 0,0 1,0-1,0 1,1 0,-1-1,1 1,1 0,-1 0,1 1,-1-1,2 0,-1 0,0 1,1-1,0 0,0 1,1-1,0 0,0 0,0 1,0-1,1 0,0 0,0 0,0-1,0 1,1 0,0-1,0 1,0-1,1 0,-1 0,1 0,0-1,0 1,4 1,4-1,0 0,0-1,0 0,0-1,1-1,-1 0,1-1,-1 0,1-1,-1 0,1-1,-1 0,0-1,0 0,0-1,0-1,-1 0,1 0,-1-1,0-1,-1 0,0 0,0-1,0 0,-1-1,0 0,-3 3,0-1,0 0,-1 0,0 0,0 0,-1-1,0 0,0 0,-1 0,0 0,0-1,-1 1,0-1,-1 0,1 1,-2-1,1 0,-1 0,-1 0,0 0,0 1,0-1,-1 0,-1 1,1-1,-1 1,-1 0,0 0,0 0,0 0,-1 1,0 0,0 0,-1 0,-5-4,-29-8,22 17</inkml:trace>
  <inkml:trace contextRef="#ctx0" brushRef="#br0" timeOffset="12701.953">15862 1048,'5'-33,"11"-26,8-8,4 3,3 8,0 13,-5 9,-2 6,0 7,1 3,0 4,1 5,-3 3</inkml:trace>
  <inkml:trace contextRef="#ctx0" brushRef="#br0" timeOffset="12972.728">16540 569,'-25'11,"2"1,0 1,0 1,1 1,1 1,0 1,2 1,0 1,0 0,2 1,1 1,-4 7,17-25,1 1,0-1,-1 0,1 1,0-1,1 1,-1-1,1 1,-1 0,1 0,0 0,1 0,-1 0,1 0,-1 0,1 0,0 0,1 0,-1 0,1 0,0 0,0 0,0-1,0 1,1 0,-1 0,1-1,0 1,0-1,0 0,1 1,-1-1,1 0,0 0,11 5,0-1,1 0,0-1,0-1,1 0,-1-1,1 0,0-2,0 0,0 0,0-2,0 0,0-1,0 0,11-3,-15 2,0 0,-1 0,1-1,-1 0,0-1,0-1,0 0,-1 0,1-1,8-7,0 0</inkml:trace>
  <inkml:trace contextRef="#ctx0" brushRef="#br0" timeOffset="13323.512">16793 880,'31'3,"0"-1,-1-1,1-2,0-1,-1-1,1-1,-1-2,-1-1,1-2,20-8,-43 13,1 0,-1 0,0-1,0 0,0 0,-1-1,0 0,0 0,0 0,-1-1,0 0,0 0,0 0,-1 0,3-8,-5 11,-1-1,1 1,-1 0,0-1,0 1,0-1,0 1,-1-1,0 0,0 1,0-1,-1 1,1-1,-1 1,0-1,0 1,-1-1,0 1,1 0,-1 0,-1 0,1 0,0 0,-1 0,0 0,0 1,0 0,0-1,-4-1,2 1,-1 0,1 1,-1 0,0 0,0 1,0-1,0 1,-1 1,1-1,0 1,-1 0,1 0,-1 1,1 0,-1 0,1 1,-1-1,1 1,0 1,-1-1,1 1,-1 1,-11 3,1 1,-1 1,1 0,1 2,0 0,0 0,0 3,2-3,1 1,1 0,0 1,1 1,0 0,0 0,2 1,0 0,0 1,1 0,1 0,1 1,0 0,1 0,1 0,0 1,1-1,1 1,0 0,2 0,0 0,0 0,2 0,1 7,5-8,1-1,0 1,1-2,1 1,0-1,1-1,0 0,1-1,1 0,0-1,0 0,1-2,0 1,1-2,0 0,0-1,1-1,0 0,0-1,1-1,-1 0,1-2,16 1,112 2,-109-5</inkml:trace>
  <inkml:trace contextRef="#ctx0" brushRef="#br0" timeOffset="15540.068">59 1669,'340'-47,"-52"8,-12 13,45-3,596 29,-412 18,-284-6,177-13,-15-26,17-2,316-28,-190 27,90 3,574 27,-667 27,809-26,-333-1,-373-27,937 26,-735 30,-104-59,2029 31,-2490-30,-82 13,-160 12,0 1,0 1,0 1,0 1,0 1,0 1,0 1,0 0,4 3,32 2,2-3,-1-2,0-3,4-3,40 1,122 3,-156 16,-49-12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01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59 343,'-2'-1,"1"1,0-1,0 0,0 1,-1-1,1 1,0 0,-1-1,1 1,0 0,-1 0,1 0,0 0,-1 0,1 0,0 0,-1 0,1 1,0-1,0 0,-1 1,1-1,0 1,0-1,-1 1,1 0,0 0,0-1,0 1,0 0,0 0,0 0,0 0,1 0,-1 0,0 0,0 0,1 1,-1-1,1 0,-1 0,1 1,-1-1,1 0,0 2,-10 63,10-63,1 508,-1-511,14 125,-14-122,1 0,0 0,0-1,0 1,0-1,1 1,-1-1,1 1,-1-1,1 0,0 0,0 0,0 0,0 0,0 0,0 0,1-1,-1 1,1-1,-1 0,1 0,-1 1,1-2,0 1,-1 0,1 0,0-1,0 0,0 1,-1-1,1 0,0-1,0 1,0 0,-1-1,1 1,0-1,-1 0,1 0,0 0,-1 0,2-1,8-5,0-1,0 0,0 0,-1-1,-1 0,1-1,-2-1,1 1,-1-1,2-6,14-13,123-169,-148 199,1-1,-1 0,0 1,1-1,-1 1,1-1,-1 1,0-1,1 1,-1-1,1 1,0-1,-1 1,1-1,-1 1,1 0,0-1,-1 1,1 0,-1 0,1 0,0-1,0 1,-1 0,1 0,0 0,-1 0,1 0,0 0,-1 0,1 0,0 0,-1 1,1-1,0 0,-1 0,1 1,0-1,-1 0,1 1,-1-1,1 0,0 1,-1-1,1 1,-1-1,0 1,1-1,-1 1,1 0,-1-1,0 1,1-1,-1 1,0 0,0-1,1 1,-1 0,0 0,17 50,-14-38,4 11,-4-6,0-1,2 1,0 0,1-1,1 0,0-1,2 1,0-1,0-1,2 0,-1 0,2-1,0 0,1-1,0-1,13 9,-21-18,0-1,0 0,0 0,0-1,0 1,0-1,1-1,-1 1,1-1,-1 1,0-2,1 1,-1 0,0-1,1 0,-1-1,0 1,0-1,0 0,0 0,0 0,0-1,-1 0,1 0,-1 0,0 0,2-2,98-113,-102 115,22-36,-1 0,-2-1,-1-2,-3 0,-1-1,-2 0,-2-1,-2-1,2-30,-2-97,-12 172,2 11</inkml:trace>
  <inkml:trace contextRef="#ctx0" brushRef="#br0" timeOffset="369.556">1300 738,'-4'11,"0"1,0-1,2 1,-1 0,1 0,1 1,0-1,1 0,0 0,1 0,1 1,0-1,0 0,1 0,0-1,1 1,1-1,0 0,0 0,1 0,3 4,-5-12,-1 0,1 0,0 0,0-1,0 1,1-1,-1 0,0 0,1 0,-1-1,1 1,0-1,0 0,-1-1,1 1,0-1,0 0,0 0,0-1,-1 1,1-1,0 0,0 0,-1-1,1 1,-1-1,1 0,-1 0,0-1,0 1,0-1,1 0,4-4,0 1,-1-2,1 1,-1-1,-1 0,0 0,0-1,0 0,-1-1,-1 1,1-1,-2 0,4-8,-6 13,0 0,1-1,-2 0,1 0,-1 1,1-1,-2 0,1 0,-1 0,0 0,0 0,0 0,-1 0,0 0,0 0,-1 0,1 1,-1-1,-1 0,1 1,-1-1,0 1,0 0,0 0,-1 0,0 1,0-1,0 1,0 0,-1 0,0 0,1 1,-2-1,1 1,0 1,0-1,-3 0,0 1,0 0,0 1,0 0,0 0,-1 1,1 0,0 0,0 1,0 0,0 1,0 0,0 0,1 0,-1 1,0 0,1 1,0 0,0 0,0 0,0 1,1 0,0 0,0 1,-1 2,-12 11</inkml:trace>
  <inkml:trace contextRef="#ctx0" brushRef="#br0" timeOffset="670.12">1751 964,'-1'0,"-1"0,0 0,0-1,1 1,-1 0,0-1,0 1,1-1,-1 1,1-1,-1 0,0 0,1 0,0 0,-1 0,1 0,-1 0,1 0,0-1,0 1,0 0,0-1,0 1,0-1,0 1,0-1,1 0,-1 1,0-1,1 0,0 1,-1-1,1 0,0 0,0 1,0-1,0 0,0 0,0 1,1-3,15-76,-14 72,7-19,0 0,1 0,2 1,1 1,1 0,9-12,16 15,-26 24</inkml:trace>
  <inkml:trace contextRef="#ctx0" brushRef="#br0" timeOffset="1531.979">2118 287,'-6'17,"1"0,0 1,1 0,1 0,0 0,2 0,0 0,1 15,0-6,17 198,-14-213,-1 0,0-1,-1 1,0 0,-1 0,0 0,0 0,-2 0,1 0,-2-1,1 1,-2-1,0 1,0-1,-1 0,0-1,0 1,-2-1,1 0,-1 0,-1-1,-3 4,-26 24,65-42,-5-11,-1-2</inkml:trace>
  <inkml:trace contextRef="#ctx0" brushRef="#br0" timeOffset="1919.786">2316 540,'-20'12,"0"0,1 1,1 1,0 0,1 1,0 2,1-1,-9 14,24-28,-1 0,0 0,1 0,-1 1,1-1,0 0,0 0,0 1,0-1,0 1,0-1,0 1,1-1,0 1,-1 0,1-1,0 1,0-1,0 1,1 0,-1-1,1 1,-1-1,1 1,0-1,0 1,0-1,0 0,0 1,1-1,-1 0,1 0,-1 0,1 0,0 0,0 0,0 0,0-1,0 1,0-1,0 1,1-1,-1 0,0 0,1 0,-1 0,1 0,1 0,7 1,-1 0,0 1,0 0,0 1,0 0,0 1,-1 0,0 0,0 1,0 0,-1 1,0 0,0 0,-1 1,0 0,0 0,-1 0,0 1,0 0,-1 1,0-1,-1 1,0 0,-1 0,2 6,-4-7,-1-7,-1 1,1-1,0 1,0 0,0-1,1 1,-1-1,1 1,-1-1,1 1,0-1,0 0,0 1,0-1,0 0,1 0,-1 1,1-1,-1 0,1 0,0-1,0 1,0 0,0-1,0 1,0-1,0 1,2 0,12-1</inkml:trace>
  <inkml:trace contextRef="#ctx0" brushRef="#br0" timeOffset="5201.67">6662 202,'0'0,"-1"0,0 0,0 0,1-1,-1 1,0 0,0 0,1 0,-1 0,0 1,0-1,1 0,-1 0,0 0,0 1,1-1,-1 0,0 1,1-1,-1 0,1 1,-1-1,0 1,1-1,-1 1,1-1,-1 1,1 0,-1-1,1 1,0-1,-1 1,1 0,0 0,-1-1,1 1,0 0,0-1,0 1,0 0,0 0,0-1,0 1,0 0,0 0,0-1,0 1,0 0,0 0,1-1,-1 1,0 0,0-1,1 1,-1 0,1-1,-1 1,0 0,1-1,-1 1,1-1,0 1,-1-1,1 1,0-1,-12 238,-20 90,30-327,1 1,0 0,0-1,0 1,0 0,1 0,-1-1,0 1,1 0,-1-1,1 1,-1-1,1 1,0-1,0 1,0-1,0 1,0-1,0 0,0 1,0-1,0 0,1 0,-1 0,0 0,1 0,-1 0,1 0,-1 0,1-1,0 1,-1-1,1 1,0-1,-1 0,1 1,0-1,-1 0,1 0,0 0,-1 0,1-1,0 1,-1 0,1-1,0 1,-1-1,1 1,0-1,-1 0,1 0,-1 0,0 0,1 0,-1 0,87-55,-74 44,1 1,0 1,1 0,0 1,0 1,1 0,0 2,0 0,0 0,1 2,0 0,2 1,-18 2,0 1,0 0,-1 0,1 0,0 0,0 0,-1 0,1 0,0 0,0 1,-1-1,1 1,0-1,-1 1,1 0,0 0,-1 0,1 0,-1 0,0 0,1 0,-1 0,0 0,0 1,1-1,-1 0,0 1,0-1,0 1,-1-1,1 1,0 0,-1-1,1 1,-1 0,1 0,-1-1,0 1,0 0,0 0,0-1,0 2,-29 70,16-55,-1-1,0-1,-1 0,-1-1,-1 0,0-2,0 0,-1-1,-5 2,-130 51,110-61,28-8</inkml:trace>
  <inkml:trace contextRef="#ctx0" brushRef="#br0" timeOffset="5817.607">7170 710,'-6'10,"1"1,0-1,1 1,0 0,1 0,0 0,1 1,0-1,1 1,0-1,1 1,0-1,1 1,0 0,1-1,0 0,0 1,5 8,-6-17,1-1,0 0,0 0,0 0,0 0,1 0,-1-1,0 1,1 0,-1-1,1 0,0 0,-1 0,1 0,0 0,0 0,-1-1,1 1,0-1,0 0,0 0,0 0,0 0,0 0,-1-1,1 1,0-1,0 0,0 0,-1 0,1 0,-1 0,1-1,-1 1,2-2,82-66,-67 46,-2-1,0 0,-2-2,0 0,-2 0,7-22,-5 19,-15 30,0-1,0 0,0 1,0-1,0 1,0-1,0 0,0 1,0-1,0 1,0-1,0 1,0-1,1 0,-1 1,0-1,0 0,0 1,1-1,-1 0,0 1,0-1,1 0,-1 1,0-1,1 0,-1 0,0 1,1-1,-1 0,0 0,1 0,-1 0,1 1,-1-1,0 0,1 0,-1 0,1 0,-1 0,0 0,1 0,-1 0,1 0,-1 0,0 0,1-1,-1 1,1 0,-1 0,0 0,1 0,-1-1,0 1,1 0,-1 0,0-1,1 1,-1 0,0 0,1-1,-1 1,0 0,0-1,0 1,1 0,-1-1,0 1,0-1,0 1,23 151,-9-80,0-19,-3 0,-2 1,-3 0,-2 0,-2 0,-3 1,-2-1,-9 50,8-82,-1 0,-1 0,-1-1,0 0,-2 0,-1-1,0 0,-1 0,-1-1,-1-1,0 0,-9 8,-41 4,61-29,1 0,-1 0,0 0,1 0,-1-1,1 1,0 0,-1-1,1 1,-1-1,1 1,0-1,-1 0,1 1,0-1,-1 0,1 0,0 0,0 0,0 0,0 0,0 0,0-1,0 1,0 0,1-1,-1 1,0 0,1-1,-1 1,1-1,0 1,-1 0,1-1,0 1,0-1,0 1,0-1,0 1,0-1,0 1,1-1,-1-1,3-12,0 0,1 1,1-1,0 1,1 0,1 0,0 0,0 1,2 0,1-1,1-5,162-252,-148 238</inkml:trace>
  <inkml:trace contextRef="#ctx0" brushRef="#br0" timeOffset="3149.943">3643 738,'-11'15,"2"1,0 0,0 1,2 0,0 0,1 1,1 0,0 0,2 0,0 0,1 4,1-19,1 0,0 0,0 0,0 0,0 1,1-1,-1 0,1 0,0 0,0 0,0 0,0 0,1 0,-1-1,1 1,-1 0,1-1,0 1,0-1,0 1,1-1,-1 0,0 0,1 0,-1 0,1-1,0 1,0-1,0 1,-1-1,1 0,0 0,1 0,-1-1,0 1,0-1,0 0,0 0,0 0,0 0,1 0,-1 0,0-1,0 0,0 0,1 0,11-6,1-1,-1 0,0-1,-1-1,0 0,0-1,-1-1,-1 0,0-1,0 0,-2 0,6-10,11-9,-2-1,-2-2,-1 0,-2-1,-1-1,-2-1,-1 0,-3-2,0 1,-3-1,-2-1,-1 0,-2 0,-2-4,-3 35,-1 0,-1 0,1 0,-2 0,1 0,-2 0,1 1,-1 0,-1-1,1 1,-3-1,5 7,0 0,0 0,0 0,0 1,-1-1,1 1,-1-1,0 1,0 0,0 0,0 0,0 1,0-1,0 1,0 0,-1 0,1 0,-1 0,1 0,-1 1,1-1,-1 1,1 0,-1 0,1 1,-1-1,1 1,-1-1,1 1,0 0,-1 0,1 1,-2 0,-7 6,0 1,0 0,1 1,0 0,1 0,0 1,1 1,0-1,1 2,0-1,1 1,0 0,1 0,1 1,0 0,1 0,0 0,1 2,-2-2,2 0,0 0,0 0,1 0,1 0,0 0,1 1,1-1,0 0,1 0,1 0,0 0,0 0,2 0,-1-1,2 0,0 0,1 0,0-1,0 0,2 0,-1-1,1 0,1 0,0-1,1 0,6 5,1-1,0-1,1 0,0-2,1 0,0-1,1-1,9 2,-28-10,1 0,-1 0,1 0,-1-1,1 1,-1-1,1 0,-1 0,1 0,-1 0,1 0,-1 0,1-1,-1 1,1-1,-1 0,1 0,-1 0,0 0,1 0,-1 0,2-2,6-9</inkml:trace>
  <inkml:trace contextRef="#ctx0" brushRef="#br0" timeOffset="3483.436">4348 513,'-9'18,"2"1,0 0,1 0,1 1,0 0,2 0,0 0,2 0,0 1,1-1,1 0,3 13,-4-30,1 1,0-1,0 1,1-1,-1 0,1 0,-1 1,1-1,0 0,0 0,0-1,1 1,-1 0,1-1,0 1,-1-1,1 0,0 0,0 0,0-1,1 1,-1 0,0-1,1 0,-1 0,1 0,-1 0,1-1,-1 1,1-1,-1 0,1 0,-1 0,2-1,5 0,0-1,0-1,-1 1,1-2,-1 1,1-1,-1-1,0 1,-1-1,1-1,5-5,-5 5,0-1,0 0,-1 0,0-1,-1 0,1 0,-2-1,1 0,-1 0,0-1,-1 0,0 0,-1 0,0 0,-1-1,0 1,0-1,-1 0,-1 0,0 0,0 0,-1 0,0 0,-1 0,0 0,-1 0,-2-7,2 14,0 0,-1 0,1 0,-1 1,0-1,0 1,0-1,-1 1,1 0,-1 0,0 1,1-1,-1 1,0-1,-1 1,1 1,0-1,-1 0,1 1,0 0,-1 0,0 1,1-1,-1 1,1 0,-1 0,0 0,1 1,-1-1,1 1,-1 0,1 1,-1-1,-8 3,-1 1,1 0,1 1,-1 1,1 0,0 0,0 1,1 0,0 1,-2 4,-6 6</inkml:trace>
  <inkml:trace contextRef="#ctx0" brushRef="#br0" timeOffset="3918.802">4658 907,'124'-248,"-111"227,-12 22,-1-1,1 0,0 1,0-1,-1 0,1 1,0-1,-1 1,1-1,0 1,-1-1,1 1,-1 0,1-1,-1 1,1 0,-1-1,1 1,-1 0,0 0,1-1,-1 1,0 0,0 0,1-1,-1 1,0 0,0 0,0 0,0 0,0-1,0 1,0 0,-1 0,1 0,0-1,0 1,-1 0,1 0,0 0,-1 0,1-1,-2 9,1-1,1 1,-1 0,1-1,1 1,-1 0,1-1,1 1,0-1,0 0,1 1,0-1,0 0,1 0,0-1,0 1,1-1,0 0,0 0,0 0,1-1,0 0,1 0,4 3,-3-7,0 1,0-1,0-1,0 0,1 0,-1 0,0-1,1 0,-1-1,0 0,1 0,-1-1,0 0,0 0,0-1,0 0,-1 0,1-1,-1 0,0-1,0 1,0-1,-1 0,1-1,-1 0,0 0,-1 0,0-1,0 0,0 0,-1 0,0 0,0-1,-1 1,0-1,0 0,-1 0,0 0,0-6,2-13,-2 2</inkml:trace>
  <inkml:trace contextRef="#ctx0" brushRef="#br0" timeOffset="4249.608">5364 880,'18'-19,"-1"0,-1 0,-1-2,0 0,-2 0,0-2,-2 1,0-1,-2-1,-1 0,1-4,-8 25,-1 1,1-1,-1 1,1-1,-1 1,0-1,0 0,0 1,0-1,0 1,-1-1,1 1,-1-1,0 1,0-1,0 1,0-1,0 1,0 0,-1 0,1 0,-1 0,1 0,-1 0,0 0,0 0,0 0,0 1,0-1,0 1,0 0,0-1,-1 1,1 0,-1 0,1 1,0-1,-1 0,0 1,1-1,-1 1,1 0,-1 0,1 0,-11 3,0 0,0 1,1 1,0 0,0 0,0 1,1 1,0 0,0 1,0 0,1 0,0 1,1 0,0 1,-3 5,5-8,1 1,0 0,0 0,1 0,0 1,0 0,1 0,0 0,1 0,0 1,0-1,1 1,1 0,-1-1,2 1,-1 0,1 0,1 0,-1 0,2 0,0 0,0-1,0 1,1-1,1 1,-1-1,2 0,-1-1,1 1,1-1,-1 1,1-2,1 1,2 2,6 1,1-2,0 0,0 0,1-2,0 0,0-1,0 0,1-2,0 0,0-1,0 0,1-2,1 0,104-19,-99 14</inkml:trace>
  <inkml:trace contextRef="#ctx0" brushRef="#br0" timeOffset="6611.749">8835 681,'-9'-3,"0"-1,-1 2,1-1,-1 1,1 1,-1-1,0 2,0-1,1 2,-1-1,0 1,0 1,1-1,-1 2,1-1,0 1,-1 1,1 0,1 0,-1 1,1 0,-1 0,1 1,1 0,-1 0,1 1,0 1,-4 3,2 2,0-1,0 1,1 0,1 1,0 0,1 0,0 0,-1 9,5-16,1-1,0 1,0-1,0 1,1 0,0-1,0 1,1 0,0-1,0 1,1-1,-1 0,1 1,1-1,-1 0,1 0,0 0,1 0,-1-1,1 1,0-1,0 0,3 2,1 0,0 0,0-1,1 0,0 0,0-1,0 0,1 0,0-1,-1-1,1 0,1 0,-1-1,0 0,1 0,-1-1,1-1,-1 0,1 0,-1-1,1-1,-1 0,0 0,0-1,0 0,0 0,1-2,17-9,-4 0</inkml:trace>
  <inkml:trace contextRef="#ctx0" brushRef="#br0" timeOffset="9988.805">11939 767,'0'14,"-5"15,-1 6,0 3,1 0,2-3,-4-1,0-8</inkml:trace>
  <inkml:trace contextRef="#ctx0" brushRef="#br0" timeOffset="10239.686">11939 400,'0'0</inkml:trace>
  <inkml:trace contextRef="#ctx0" brushRef="#br0" timeOffset="10540.838">12222 992,'178'-363,"-160"332,-10 47,-10 37,-1-41,1-1,1 0,0 1,0-1,1 1,1-1,0 1,0-1,1 1,1-1,0 0,0 0,1 0,1 0,-1-1,2 0,0 0,0 0,0-1,1 0,1 0,2 2,-7-9,1 0,0 0,0 0,0-1,0 1,0-1,0 0,0 0,0-1,0 1,0-1,0 0,1 0,-1 0,0 0,0-1,0 0,0 0,0 0,0 0,0-1,0 0,0 1,-1-1,1-1,-1 1,1 0,-1-1,90-81,-68 54,52-45,-61 68</inkml:trace>
  <inkml:trace contextRef="#ctx0" brushRef="#br0" timeOffset="11020.624">13125 625,'-13'-2,"-1"1,1 1,-1 1,1-1,-1 2,1 0,0 1,-1 0,1 1,1 0,-1 1,1 1,0 0,0 1,0 0,0 1,11-7,0 0,0 0,0 1,0-1,0 0,0 0,0 1,1-1,-1 0,0 1,1-1,0 0,-1 1,1-1,0 1,-1-1,1 1,0-1,0 1,0-1,1 1,-1-1,0 1,0-1,1 1,-1-1,1 1,-1-1,1 0,0 1,0-1,-1 0,1 0,0 0,0 1,0-1,0 0,0 0,1 0,-1 0,0-1,0 1,1 0,-1 0,1 0,64 24,4-15,-48-8,1 1,-1 1,1 1,-1 1,0 1,-1 1,0 0,17 11,-32-15,0 1,0 1,-1-1,1 1,-1 0,0 0,-1 0,0 1,0 0,0 0,-1 0,0 0,0 0,0 1,-1-1,-1 1,1 0,-1-1,0 3,-5 149,-6-73,-2 0,-5-2,-3 0,-4-1,-3-1,-18 32,39-101,-1-1,0 1,-1-1,0-1,-1 1,0-2,0 1,-2-1,1 0,-1-1,-1 0,9-8,1 0,0 0,-1 0,1 0,-1 0,1-1,-1 1,1-1,-1 1,1-1,-1 0,0 0,1 0,-1-1,1 1,-1-1,1 1,-1-1,1 0,-1 0,1 0,0 0,-1 0,1 0,0-1,0 1,0-1,0 0,0 0,0 1,1-1,-1 0,0 0,1-1,0 1,-1 0,1 0,0-1,0 1,0-1,1 1,-1-1,1 1,-1-1,1 1,0-1,0 0,0 1,0-1,0 1,1-1,-1 1,1-1,0-1,7-47,3 0,1 1,3 0,2 1,3 0,9-15,-13 27,2 1,1 0,2 2,1 1,21-23,-33 43,1 1,0 1,0 0,2 1,-1 0,1 1,0 0,1 1,0 0,1 1,-1 1,1 1,1 0,-1 0,14-1,-5 4</inkml:trace>
  <inkml:trace contextRef="#ctx0" brushRef="#br0" timeOffset="7105.194">9315 202,'-25'65,"3"2,3 0,3 1,3 0,3 1,3 0,2 65,5-84,2 0,3 0,1 0,8 21,-14-69,-1-1,2 0,-1 1,0-1,0 1,0-1,1 0,-1 1,1-1,-1 1,1-1,-1 0,1 0,0 1,0-1,-1 0,1 0,0 0,0 0,0 0,0 0,1 0,-1 0,0 0,0-1,0 1,1 0,-1-1,0 1,1-1,-1 1,0-1,1 0,-1 0,1 0,-1 1,1-1,-1 0,0-1,1 1,-1 0,1 0,-1-1,0 1,1 0,-1-1,0 0,1 1,-1-1,0 0,0 1,1-1,-1 0,0 0,0 0,0 0,0 0,0 0,-1-1,2 0,196-218,-183 207,-9 5,1 1,0 0,1 1,0 0,0 0,0 1,0 0,1 0,0 1,0 0,0 0,0 1,-7 3,0 0,0 0,0 0,0 0,0 0,-1 1,1-1,0 0,0 1,0 0,0-1,-1 1,1 0,0 0,-1 0,1 0,-1 0,1 0,-1 0,1 1,-1-1,0 0,1 1,-1-1,0 1,0 0,0-1,-1 1,1 0,0 0,0-1,-1 1,1 0,-1 0,0 0,0 0,1 0,3 80,-5-70,0-7,1 0,-1 0,1 0,0 0,1 1,-1-1,1 0,0 0,0 0,0 0,1 0,0 0,0 0,0-1,1 1,-1-1,1 1,0-1,0 0,1 0,2 2,10 3</inkml:trace>
  <inkml:trace contextRef="#ctx0" brushRef="#br0" timeOffset="7455.681">10219 710,'-48'24,"2"2,1 2,2 2,-35 31,28 6,49-65,0 0,1 0,-1 0,0 0,1 0,0 0,-1 0,1 0,0 0,0 0,0 0,0 0,0 0,1 0,-1 0,1 0,-1 0,1 0,0 0,-1 0,1 0,0-1,0 1,1 0,-1-1,0 1,0 0,1-1,-1 0,1 1,0-1,-1 0,1 0,0 1,-1-2,1 1,0 0,0 0,0 0,5 1,0 0,0-1,0 1,0-1,1-1,-1 1,0-1,0 0,1-1,-1 0,0 0,0-1,0 1,0-2,0 1,-1-1,1 0,-1 0,1-1,-1 1,3-4,119-100,-90 64,-31 33,0 1,0 0,1 1,0 0,1 0,0 1,0 0,0 1,1 0,0 0,2 0,-11 5,1 1,0-1,-1 1,1 0,0-1,-1 1,1 0,0 0,-1 0,1 0,0 0,-1 1,1-1,-1 0,1 1,0-1,-1 1,1 0,-1-1,1 1,-1 0,0 0,1 0,-1 0,0 0,1 0,-1 1,0-1,0 0,0 0,0 1,0-1,-1 1,1-1,0 1,0-1,-1 1,1 0,-1-1,0 1,0-1,1 1,-1 1,5 79,-6-73,0 17</inkml:trace>
  <inkml:trace contextRef="#ctx0" brushRef="#br0" timeOffset="7799.182">10557 1020,'78'-258,"-66"244,-12 44,0-29,-1 4,0 1,0-1,1 1,-1 0,2-1,-1 1,0-1,1 1,0 0,1-1,-1 0,1 1,0-1,0 0,1 0,-1 0,1 0,0 0,0-1,1 1,0-1,-1 0,1 0,1 0,-1-1,1 1,-1-1,1 0,0-1,0 1,0-1,0 0,1 0,-1 0,0-1,1 0,-1 0,1 0,0-1,-1 1,3-2,4-2,1-1,-1 0,-1-1,1 0,-1-1,0 0,0-1,0-1,-1 1,0-1,-1-1,0 0,0 0,-1-1,0 0,-1-1,0 1,-1-1,1-1,18-18,-11 20</inkml:trace>
  <inkml:trace contextRef="#ctx0" brushRef="#br0" timeOffset="8272.579">11375 625,'-11'0,"-1"2,1 0,0 0,0 1,1 0,-1 0,0 2,1-1,0 1,0 1,1 0,-1 0,1 1,0 0,1 0,0 1,0 0,1 1,0 0,0 0,1 0,0 1,1 0,0 0,-1 5,5-10,1 0,0 0,0 0,1 0,-1 0,1 0,0 0,1 0,-1 0,1-1,0 1,0 0,0-1,1 0,0 1,0-1,0 0,0 0,0-1,1 1,0-1,-1 0,3 2,103 63,-96-62,30 16,-16-10,-1 2,-1 0,0 2,-1 0,0 2,4 6,-18-12,0 0,0 1,-1 1,-1-1,0 1,-1 1,-1-1,0 1,-1 0,0 1,-2-1,1 1,-2 0,0 0,-1-1,-1 1,-1 9,-1 12,-2-1,-1 0,-2 0,-1-1,-2 1,-2-2,-3 7,3-9,-2 0,0-1,-2 0,-1-2,-2 0,-1-1,-1 0,-1-2,-1-1,-2-1,-26 21,48-42,0 1,0-2,0 1,-1 0,1-1,-1 1,0-1,1 0,-1 0,0 0,0-1,-1 0,1 1,0-1,0-1,0 1,-1-1,1 1,0-1,-1 0,1-1,0 1,-1-1,1 0,0 0,0 0,0-1,0 1,0-1,0 0,0 0,1 0,-1-1,1 1,-1-1,1 0,0 0,0 0,0-1,1 1,-1 0,1-1,-2-3,1-15,1 0,1 0,1 0,2 0,0 0,1 0,1 0,0 1,2 0,1 0,1 0,0 1,7-12,27-60,4 3,4 1,4 3,-43 68,1 1,0 0,1 1,1 0,0 1,1 1,13-10,-5 8</inkml:trace>
  <inkml:trace contextRef="#ctx0" brushRef="#br0" timeOffset="9087.647">11347 625,'29'0,"14"9,0 9,-3 5,-8 5,-9 1,-9 1,-11 0,-7 0,-7-1,-2 1,-3-2,1 1,-2-6,-3-1,2 0,0 1,2-3</inkml:trace>
  <inkml:trace contextRef="#ctx0" brushRef="#br0" timeOffset="12156.422">14677 400,'26'0,"-1"-1,1-1,-1-1,0-1,0-1,0-1,-1-2,0 0,0-1,-1-2,0 0,-1-2,0 0,-1-2,0 0,-2-1,12-12,-12 8,-3 7,-1-1,-1-1,-1 0,0-1,-1 0,0-1,-2-1,0 0,-1 0,0-3,-9-9,-20 42,5 19,0 0,3 1,0 1,2 0,2 0,-4 24,6-27,-47 256,11 23,29-214,3-15,-4-1,-3 0,-4-2,-3 0,-19 39,38-103,0-1,-1 1,0-1,-1 0,-1-1,1 1,-2-2,0 1,0-1,-1 0,0-1,0 0,-1-1,-1 0,1-1,-1 0,0-1,-1 0,0-1,0 0,0-1,0 0,0-2,-1 1,0-1,9-3,0 1,0-1,1 0,-1 0,1 0,-1 0,1-1,-1 0,1 0,0 0,0 0,0-1,0 0,0 0,0 0,1 0,0 0,-1-1,1 0,1 1,-1-1,0 0,1 0,0-1,0 1,0 0,0-1,1 1,0-1,-11-140,17 110,2 0,1 0,1 1,3 1,0 0,2 0,2 1,1 1,1 1,1 0,2 1,1 2,1 0,1 1,2 1,0 2,2 0,11-6,-13 12,0 1,2 2,-1 0,2 2,-1 1,4 1,-8 2</inkml:trace>
  <inkml:trace contextRef="#ctx0" brushRef="#br0" timeOffset="12453.483">15581 653,'-36'22,"1"2,1 1,1 2,1 1,2 1,1 1,1 2,-12 20,36-49,0 1,0 0,1 0,0 0,0 1,0-1,0 1,1 0,-1-1,1 1,1 0,-1 0,1 1,-1-1,2 0,-1 0,0 1,1-1,0 0,0 1,1-1,0 0,0 0,0 1,0-1,1 0,0 0,0 0,0-1,0 1,1 0,0-1,0 1,0-1,1 0,-1 0,1 0,0-1,0 1,4 1,4-1,0 0,0-1,0 0,0-1,1-1,-1 0,1-1,-1 0,1-1,-1 0,1-1,-1 0,0-1,0 0,0-1,0-1,-1 0,1 0,-1-1,0-1,-1 0,0 0,0-1,0 0,-1-1,0 0,-3 3,0-1,0 0,-1 0,0 0,0 0,-1-1,0 0,0 0,-1 0,0 0,0-1,-1 1,0-1,-1 0,1 1,-2-1,1 0,-1 0,-1 0,0 0,0 1,0-1,-1 0,-1 1,1-1,-1 1,-1 0,0 0,0 0,0 0,-1 1,0 0,0 0,-1 0,-5-4,-29-8,22 17</inkml:trace>
  <inkml:trace contextRef="#ctx0" brushRef="#br0" timeOffset="12701.953">15862 1048,'5'-33,"11"-26,8-8,4 3,3 8,0 13,-5 9,-2 6,0 7,1 3,0 4,1 5,-3 3</inkml:trace>
  <inkml:trace contextRef="#ctx0" brushRef="#br0" timeOffset="12972.728">16540 569,'-25'11,"2"1,0 1,0 1,1 1,1 1,0 1,2 1,0 1,0 0,2 1,1 1,-4 7,17-25,1 1,0-1,-1 0,1 1,0-1,1 1,-1-1,1 1,-1 0,1 0,0 0,1 0,-1 0,1 0,-1 0,1 0,0 0,1 0,-1 0,1 0,0 0,0 0,0-1,0 1,1 0,-1 0,1-1,0 1,0-1,0 0,1 1,-1-1,1 0,0 0,11 5,0-1,1 0,0-1,0-1,1 0,-1-1,1 0,0-2,0 0,0 0,0-2,0 0,0-1,0 0,11-3,-15 2,0 0,-1 0,1-1,-1 0,0-1,0-1,0 0,-1 0,1-1,8-7,0 0</inkml:trace>
  <inkml:trace contextRef="#ctx0" brushRef="#br0" timeOffset="13323.512">16793 880,'31'3,"0"-1,-1-1,1-2,0-1,-1-1,1-1,-1-2,-1-1,1-2,20-8,-43 13,1 0,-1 0,0-1,0 0,0 0,-1-1,0 0,0 0,0 0,-1-1,0 0,0 0,0 0,-1 0,3-8,-5 11,-1-1,1 1,-1 0,0-1,0 1,0-1,0 1,-1-1,0 0,0 1,0-1,-1 1,1-1,-1 1,0-1,0 1,-1-1,0 1,1 0,-1 0,-1 0,1 0,0 0,-1 0,0 0,0 1,0 0,0-1,-4-1,2 1,-1 0,1 1,-1 0,0 0,0 1,0-1,0 1,-1 1,1-1,0 1,-1 0,1 0,-1 1,1 0,-1 0,1 1,-1-1,1 1,0 1,-1-1,1 1,-1 1,-11 3,1 1,-1 1,1 0,1 2,0 0,0 0,0 3,2-3,1 1,1 0,0 1,1 1,0 0,0 0,2 1,0 0,0 1,1 0,1 0,1 1,0 0,1 0,1 0,0 1,1-1,1 1,0 0,2 0,0 0,0 0,2 0,1 7,5-8,1-1,0 1,1-2,1 1,0-1,1-1,0 0,1-1,1 0,0-1,0 0,1-2,0 1,1-2,0 0,0-1,1-1,0 0,0-1,1-1,-1 0,1-2,16 1,112 2,-109-5</inkml:trace>
  <inkml:trace contextRef="#ctx0" brushRef="#br0" timeOffset="15540.068">59 1669,'340'-47,"-52"8,-12 13,45-3,596 29,-412 18,-284-6,177-13,-15-26,17-2,316-28,-190 27,90 3,574 27,-667 27,809-26,-333-1,-373-27,937 26,-735 30,-104-59,2029 31,-2490-30,-82 13,-160 12,0 1,0 1,0 1,0 1,0 1,0 1,0 1,0 0,4 3,32 2,2-3,-1-2,0-3,4-3,40 1,122 3,-156 16,-49-12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113 195,'-4'38,"-8"32,0 9,1-4,2-10,4-11,2-6,-4-10,0-7,1-5,2-1,0 0,3 0,-5-4,0-5</inkml:trace>
  <inkml:trace contextRef="#ctx0" brushRef="#br0" timeOffset="431.154">0 26,'36'-8,"0"1,1 2,-1 2,1 1,0 2,0 1,-1 2,1 2,-1 1,4 3,-35-9,0 1,0 0,0 0,0 0,0 1,0 0,0 0,0 0,-1 0,1 1,-1 0,0 0,0 0,0 0,0 1,0 0,-1-1,1 1,-1 1,0-1,0 0,-1 1,1-1,-1 1,0 0,0 0,-1 0,1 0,-1 0,0 0,-1 0,1 0,-1 1,0-1,0 0,-1 0,0 3,-6 9,-2 1,1-2,-2 1,0-1,-1-1,-1 0,-1-1,1 0,-2 0,0-2,-1 0,0 0,-1-1,0-1,-11 4,26-13,-160 87,160-88,-1 0,1 0,-1 0,1 1,0-1,-1 0,1 1,0-1,-1 1,1 0,0-1,0 1,-1 0,1 0,0 0,0 0,0 0,0 0,0 0,0 0,1 0,-1 0,0 1,0-1,1 0,-1 0,1 1,-1-1,1 1,0-1,-1 0,1 1,0-1,0 1,0-1,0 0,0 1,0-1,1 1,-1-1,0 0,1 1,-1-1,1 0,-1 1,1-1,0 0,-1 0,1 1,0-1,0 0,10 8,0 0,1-1,0-1,0 0,0 0,1-1,0-1,0 0,0-1,1 0,10 0,54 21,-55-16,0 1,0 2,-1 0,0 1,-1 1,5 6,4-2,-20-16</inkml:trace>
  <inkml:trace contextRef="#ctx0" brushRef="#br0" timeOffset="849.966">932 590,'-20'34,"-10"20,-1 6,1-7,5-8,2-7,0-4,-1-5,4-6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0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83,'-2'1,"0"1,0-1,0 0,1 1,-1 0,0-1,1 1,-1 0,1 0,0 0,0 0,-1 0,1 0,1 0,-1 0,0 1,0-1,1 0,-1 0,1 1,0-1,0 0,0 1,0-1,0 2,0-1,-2 224,32-131,-29-93,1 0,-1 0,1-1,0 1,0 0,1-1,-1 0,0 1,1-1,0 0,-1 0,1-1,0 1,0 0,0-1,0 0,0 0,0 0,0 0,0 0,1 0,-1-1,0 0,1 1,-1-1,0-1,0 1,1 0,-1-1,17-6,-1-2,0 0,-1-1,0 0,0-2,-1 0,0-1,-2-1,1 0,-2-1,0-1,0 0,-2-1,2-3,50-55,-62 75,0-1,0 1,0 0,0 0,0 0,0 0,0 0,0 0,0 1,0-1,0 1,0-1,0 1,0 0,-1 0,1-1,0 1,0 1,-1-1,1 0,-1 0,1 1,-1-1,1 0,-1 1,0 0,0-1,0 1,0 0,0-1,0 1,0 0,0 0,-1 0,1 0,-1 0,0 0,1 0,-1 0,0 0,0 0,0 1,4 8,-2-5,0-1,0 1,0-1,1 1,-1-1,2 0,-1 0,0 0,1 0,0-1,0 1,0-1,1 0,-1 0,1-1,0 0,0 1,1-1,-1-1,0 1,1-1,0 0,-1 0,1-1,0 0,0 0,0 0,0-1,4 0,-1-2,-1 0,1-1,-1 0,0-1,0 0,0 0,-1-1,1 0,-1 0,0-1,-1 0,1 0,-1 0,0-1,-1 0,1 0,-1 0,-1-1,0 0,0 0,0 0,-1 0,0-1,-1 1,0-1,1-4,7-12,-5 11,46-150,-56 140,0 24</inkml:trace>
  <inkml:trace contextRef="#ctx0" brushRef="#br0" timeOffset="246.2">1129 393,'-29'34,"-14"15,0 5,3-7,8-12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4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339 137,'-23'12,"0"1,1 2,0 0,1 1,1 1,1 1,0 0,-5 9,15-18,-1 1,1 1,1-1,0 1,1 1,0 0,0 0,1 0,1 1,0-1,1 1,0 1,1-1,1 0,0 1,1-1,0 1,1 0,0-1,1 1,1 0,0-1,1 0,0 1,1-1,1 0,3 6,-3-11,0 0,1 0,0 0,0-1,1 0,0-1,0 1,0-1,1 0,0-1,0 0,0 0,1-1,-1 0,1-1,0 0,1 0,-1 0,0-2,1 1,-1-1,1 0,-1-1,1 0,14-1,0 0,0-2,0-1,-1-1,1-1,-1-1,0 0,20-12,-10 4,0-1,-1-2,0-2,-2 0,0-2,-2-2,16-16,-33 30,-2-1,1 0,-2-1,1 1,-1-2,-1 1,-1-1,1 0,-2 0,0-1,-1 0,0 0,-1 0,0 0,-1 0,-1-1,0 1,-1-1,-1 1,-1-11,-2 12,0 0,-1 0,0 0,0 1,-2 0,1 0,-2 0,1 1,-2 0,1 1,-1 0,-1 0,0 1,0 0,-1 0,0 2,-1-1,0 1,0 1,0 0,0 1,-1 0,0 1,0 0,-1 1,1 1,-1 0,1 1,-4 0,-3-1,0 2,0 0,0 1,0 2,1-1,-1 2,1 1,0 0,0 2,0 0,-18 9</inkml:trace>
  <inkml:trace contextRef="#ctx0" brushRef="#br0" timeOffset="430.979">1 447,'11'-7,"62"-39,1 3,3 3,74-27,-149 65,0 1,1-1,0 0,-1 1,1-1,0 1,-1 0,1 0,0 0,0 0,0 1,0-1,0 1,0 0,0 0,0 0,0 0,0 0,0 1,0-1,0 1,0 0,0 0,0 0,0 0,-1 0,1 1,0-1,-1 1,1 0,-1 0,0 0,1 0,-1 0,0 0,0 1,-1-1,1 1,0-1,-1 1,1 0,-10 205,9-205,0 0,0 0,0 0,1 0,-1 0,1 0,0 0,0-1,0 1,0-1,0 1,0-1,1 0,-1 1,1-1,-1-1,1 1,0 0,0-1,0 1,0-1,0 0,0 0,0 0,1 0,-1-1,0 1,0-1,1 0,-1 0,3 0,102-20,-60 1,-30 11</inkml:trace>
  <inkml:trace contextRef="#ctx0" brushRef="#br0" timeOffset="847.74">1129 475,'-5'8,"-1"-1,1 1,0 1,1-1,0 1,0 0,1 0,0 0,1 0,0 0,0 0,1 1,0-1,1 1,0-1,1 1,-1-1,2 1,-1-1,1 0,1 1,0-1,0 0,3 3,-4-9,1 0,1 0,-1 0,0-1,1 1,-1-1,1 0,-1 0,1 0,0-1,0 1,0-1,0 0,0 0,0-1,0 1,1-1,-1 0,0 0,0 0,0 0,0-1,0 0,1 0,-1 0,0 0,-1 0,1-1,2-1,4-1,1-1,-1 0,-1-1,1 0,-1-1,0 0,-1 0,1-1,-2 0,5-5,-9 10,0-1,0 0,0 0,-1 0,1-1,-1 1,0-1,0 1,0-1,-1 0,0 0,0 1,0-1,0 0,-1 0,0 0,0 0,0 0,-1 0,1 0,-1 0,0 1,-1-1,1 0,-1 0,0 1,0-1,0 1,-1 0,0 0,1 0,-1 0,-1 0,1 0,-1 1,1 0,-1-1,0 1,-2-1,-70-17,56 24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0,'-5'15,"-11"18,-3 9,-2 3,1-3,0-3,3-3,0-4,-2-1,2-2,-1-6,3-2,-1-4,2-1,8-3,6-3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40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160 110,'-22'154,"8"-68,-4-1,-4-1,-5 6,-29 72,58-146,17-32,-9 3</inkml:trace>
  <inkml:trace contextRef="#ctx0" brushRef="#br0" timeOffset="307.485">132 82,'20'-5,"24"-6,11-2,5 2,-3-2,-6 1,-7 2,-7 4,-8 7,-11 8,-12 3,-7 4,-9-1,-7-3,-1-3</inkml:trace>
  <inkml:trace contextRef="#ctx0" brushRef="#br0" timeOffset="551.446">76 336,'33'0,"22"0,5 0,-2 0,-7 0,-7 0,-6 0,-9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56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0 161,'482'0,"-480"0,-1 0,0 1,0 0,0-1,1 1,-1-1,0 0,0 1,1-1,-1 0,0 0,0 0,1 0,-1 0,0 0,0 0,1 0,-1 0,0 0,0-1,1 1,-1-1,0 1,0-1,0 1,0-1,0 0,0 1,0-1,0 0,0 0,0 0,0 0,0 0,-1 0,1 0,0 0,-1 0,1 0,0 0,-1 0,0-1,1 1,-1 0,0 0,1-1,-1 1,0 0,0 0,0-1,0 1,0 0,-1 0,1-1,0 1,-1-1,-6-12,-1 1,-1 0,0 1,-1 0,0 0,-1 1,0 0,-9-6,5 6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25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366 249,'184'-46,"57"-16,-221 56,-19 5,1 0,0-1,0 1,0 0,1 0,-1 0,0 1,0-1,0 0,1 1,-1 0,0-1,0 1,1 0,-1 0,0 0,1 1,-1-1,0 0,1 1,-1 0,0-1,0 1,0 0,0 0,0 0,0 0,0 1,0-1,0 0,0 1,-1 0,1-1,0 1,-1 0,0 0,1 0,-1 0,0 0,0 0,0 0,0 0,0 0,0 2,21 140,-11-44,-5 1,-4 0,-7 44,-24 142,12-185,-11-142,16 21,-1 1,-1 1,0 0,-2 1,1 1,-2 0,0 1,-1 1,0 0,-1 2,0 0,-1 1,0 1,-1 1,0 1,0 0,-1 2,1 0,-1 2,0 0,0 2,-3 0,2 0,0 2,0 0,0 1,0 1,0 2,1 0,0 1,0 1,-8 5,27-12,1 1,0 0,0 0,-1-1,1 2,0-1,0 0,0 0,0 1,0-1,1 1,-1-1,0 1,1 0,-1 0,1-1,-1 1,1 0,0 1,0-1,0 0,0 0,0 0,1 1,-1-1,1 0,-1 1,1-1,0 0,0 1,0-1,0 0,0 1,1-1,-1 0,1 1,-1-1,1 0,0 0,0 1,1 0,8 10</inkml:trace>
  <inkml:trace contextRef="#ctx0" brushRef="#br0" timeOffset="367.93">225 758,'79'-46,"2"4,1 3,83-25,-119 48,1 2,1 2,0 3,13 0,63-6,-103 9,-2 1</inkml:trace>
  <inkml:trace contextRef="#ctx0" brushRef="#br0" timeOffset="633.415">1213 645,'-5'43,"-1"29,0 7,1-6,2-10,1-10,0-16</inkml:trace>
  <inkml:trace contextRef="#ctx0" brushRef="#br0" timeOffset="885.377">1213 222,'0'19,"0"6</inkml:trace>
  <inkml:trace contextRef="#ctx0" brushRef="#br0" timeOffset="1219.098">1523 1182,'12'-65,"2"1,4 1,2 1,2 0,5-2,-23 52,1 1,0-1,0 1,1 0,1 0,0 1,0 0,1 0,0 0,1 1,3-2,-11 10,-1 1,1-1,0 1,-1 0,1-1,0 1,0 0,0 0,-1-1,1 1,0 0,0 0,0 0,0 0,-1 0,1 0,0 0,0 0,0 0,0 1,-1-1,1 0,0 1,0-1,-1 0,1 1,0-1,0 1,-1-1,1 1,0-1,-1 1,1-1,-1 1,1 0,-1-1,1 1,-1 0,1 0,-1-1,0 1,1 0,-1 0,0-1,0 1,0 0,1 0,-1 0,0 0,0-1,0 1,-1 1,6 50,-5-48,-4 176,4-175,0-1,1 1,-1-1,1 0,-1 1,1-1,0 0,1 0,-1 0,1 0,0 0,0 0,0 0,0-1,1 1,0 0,-1-1,1 0,0 0,1 0,-1 0,0-1,1 1,0-1,-1 0,1 0,0 0,0 0,0-1,1 1,-1-1,0 0,0-1,1 1,-1-1,0 1,1-1,-1-1,0 1,1-1,-1 1,0-1,1 0,-1-1,0 1,0-1,0 0,1-1,11-9,-1 0,-1-1,0-1,-1 0,0-1,-1-1,-1 0,9-16,-3 6,-5 11,-1 4</inkml:trace>
  <inkml:trace contextRef="#ctx0" brushRef="#br0" timeOffset="4829.7">2511 702,'-7'-1,"0"0,-1 1,1 1,0-1,0 1,0 0,0 1,0-1,0 1,0 1,0-1,1 1,-1 1,1-1,0 1,0 0,0 0,1 1,-1 0,-3 4,-2 3,0 0,0 1,1 0,1 0,0 1,1 1,0-1,2 1,-1 1,2-1,0 1,1 0,0 0,2 0,-1 2,3-14,0-1,0 1,0 0,0-1,0 1,1 0,-1-1,1 1,0-1,0 1,0-1,1 1,-1-1,1 0,0 0,0 0,0 0,0 0,0 0,1 0,0-1,-1 1,1-1,0 0,0 0,0 0,0 0,1 0,-1-1,0 1,1-1,-1 0,1 0,-1 0,1-1,0 1,-1-1,2 0,12-2,0-1,-1 0,1-2,-1 0,0 0,0-2,-1 0,0-1,0 0,-1-1,0-1,0 0,-1-1,-1 0,9-11,9-8,-2-1,-1-2,-2-1,-1-1,-1 0,-2-2,-2-1,-2 0,-1-2,-2 1,-1-2,3-24,-10 42,-1 0,0 0,-2 0,-1-1,0 0,-2 1,-1-1,-1 0,-1 1,-1 0,-1-1,0 2,-2-1,-1 1,-1 0,-10-18,16 36,1 0,-1 1,-1-1,1 0,-1 1,1 0,-1 0,0 0,0 0,0 1,0-1,-1 1,1 0,-1 0,1 1,-1-1,0 1,1 0,-1 0,0 1,0 0,0-1,0 2,1-1,-1 0,0 1,0 0,0 0,1 1,-1-1,1 1,-1 0,1 0,0 0,-1 1,1-1,0 1,-1 2,-11 9,1 0,0 2,1-1,1 2,1 0,0 0,1 1,1 1,1-1,1 2,0-1,1 1,1 0,1 1,1-1,1 1,0 16,5-6,2 0,1 0,1 0,2-1,1 0,1-1,2 0,1 0,1-1,1-1,1 0,2-2,1 0,17 18,-18-22,0-1,2-1,0 0,1-2,1 0,0-2,8 4,-9-10,-2-2</inkml:trace>
  <inkml:trace contextRef="#ctx0" brushRef="#br0" timeOffset="5915.923">3866 362,'40'91,"63"217,-51-211,-50-94,-1-1,1 1,0-1,0 0,0 0,0 0,0 0,0 0,1-1,-1 1,1-1,-1 1,1-1,-1 0,1 0,0 0,0 0,0-1,-1 1,1-1,0 0,0 0,0 0,0 0,0 0,-1 0,1-1,0 1,0-1,0 0,-1 0,1 0,0 0,-1-1,3 0,8-9,-1 0,0-1,-1 0,0-1,0 0,-2-1,9-14,-6 10,163-303,-158 288,-10 56,-8 34,-1-34,1 0,1 0,1 0,2 0,0 0,1 0,1 0,1-1,1 0,1-1,5 11,-11-28,0 1,-1 0,2-1,-1 0,0 1,1-1,0 0,0 0,0-1,1 1,-1-1,1 1,0-1,-1 0,2 0,-1-1,0 1,0-1,1 0,-1 0,1-1,0 1,0-1,-1 0,1 0,0 0,0-1,0 0,0 0,0 0,0-1,0 1,-1-1,1 0,1-1,4-6,0 1,-1-2,0 0,0 0,-1 0,0-1,-1 0,0-1,0 0,-1 0,-1 0,0-1,0 1,-2-1,1 0,-1-1,0-2,7-17,85-316,-94 341,0 4,0 0,0 0,0 0,0 0,-1-1,1 1,-1 0,0 0,0-1,-1 1,1 0,0 0,-1-1,0 1,0 0,0 0,0 0,0 0,-1 0,1 0,-2 0,2 2,0 2,-1-1,1 0,-1 0,1 0,-1 1,1-1,0 0,-1 1,1 0,0-1,-1 1,1 0,0 0,0-1,0 1,-1 0,1 0,0 0,0 0,1 1,-1-1,0 0,0 0,0 0,1 1,-1-1,1 0,-1 1,1 0,-3 2,-10 17</inkml:trace>
  <inkml:trace contextRef="#ctx0" brushRef="#br0" timeOffset="6247.31">5164 673,'0'19,"0"16,0 7,0 1,0-2,0-3,0-3,0-3,0-2,0-11,0-9</inkml:trace>
  <inkml:trace contextRef="#ctx0" brushRef="#br0" timeOffset="6497.526">5052 616,'19'5,"16"2,7-1,1-6,-2-3,-4-1,-2 0,-8 1</inkml:trace>
  <inkml:trace contextRef="#ctx0" brushRef="#br0" timeOffset="6750.745">5503 645,'-4'10,"1"0,-1 1,2-1,0 1,0 0,1-1,0 1,1 0,0 0,0 0,2 0,-1-1,1 1,1 0,0-1,0 0,1 1,2 2,-4-11,0 0,1 0,-1 0,0 0,1 0,0 0,-1-1,1 1,0-1,0 0,0 1,0-1,0-1,0 1,0 0,0-1,0 0,0 0,0 0,0 0,1 0,-1 0,0-1,0 1,0-1,0 0,0 0,0 0,0-1,-1 1,1-1,2-1,3-1,-1-1,0 0,0 0,-1 0,1-1,-1 0,-1 0,1-1,-1 1,0-1,3-6,-5 8,0 0,0 1,-1-1,0 0,0-1,-1 1,1 0,-1 0,0-1,0 1,-1 0,1-1,-1 1,-1-1,1 1,-1-1,0 1,0 0,0 0,-1-1,0 1,0 0,0 0,-1 0,1 1,-1-1,0 1,0-1,-1 1,0 0,1 0,-1 1,-1-1,1 1,0 0,-1 0,0 0,1 0,-1 1,0 0,-1 0,-44-3,31 9</inkml:trace>
  <inkml:trace contextRef="#ctx0" brushRef="#br0" timeOffset="7047.937">5954 588,'-9'44,"-4"18,1 4,2-5,3-12</inkml:trace>
  <inkml:trace contextRef="#ctx0" brushRef="#br0" timeOffset="7297.709">5785 588,'33'0,"31"0,10 0,-5 0,-7 0,-16 0</inkml:trace>
  <inkml:trace contextRef="#ctx0" brushRef="#br0" timeOffset="8249.516">0 1463,'301'-23,"0"13,19 13,-45-1,360-13,109-5,-361 13,242-21,634-47,-328-25,-521 39,43 23,-229 36,-201-2</inkml:trace>
  <inkml:trace contextRef="#ctx0" brushRef="#br0" timeOffset="8931.971">6773 391,'5'0,"6"-5,6-6,5-6,-6-1,-10 4,-7 8,-8 5,-6 9,3 6,9 2,9-2,9-4,2-3</inkml:trace>
  <inkml:trace contextRef="#ctx0" brushRef="#br0" timeOffset="9466.649">6773 702,'-4'0,"-3"4,6 3,7-2,3-4,0 0,-2 2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43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1185 0,'0'0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83,'-3'5,"0"0,0 1,1-1,0 1,0 0,1-1,0 1,0 0,0 0,1 0,-1 0,1 0,1 0,0 6,-1-9,-1 20,2 1,0 0,1 0,1-1,2 1,0-1,1 0,1-1,2 1,0-1,1-1,1 0,1 0,9 9,-19-27,1 0,-1 0,1-1,0 1,0-1,0 0,0 0,0 0,1 0,-1 0,1-1,-1 0,1 1,0-1,-1-1,1 1,0 0,-1-1,1 0,0 0,0 0,0 0,-1-1,1 1,0-1,-1 0,1 0,0-1,-1 1,1-1,-1 1,0-1,0 0,3-2,6-5,0-1,-1 1,0-2,-1 0,0 0,-1-1,0 0,2-4,98-163,-108 179,0 0,0 0,-1 0,1 0,0 0,0 0,0 0,0 0,-1 0,1 0,0 0,0 1,-1-1,1 0,0 0,0 1,-1-1,1 1,0-1,-1 0,1 1,0-1,-1 1,1 0,-1-1,1 1,-1-1,1 1,-1 0,1 0,-1-1,0 1,1 0,-1-1,0 1,0 0,0 0,1 0,-1-1,0 1,0 0,0 0,0 0,0-1,-1 1,1 0,0 0,0 0,0-1,-1 1,1 0,0 0,-1-1,1 1,-1 0,1-1,0 1,-1 0,0-1,2 8,30 115,-30-120,1 0,-1-1,1 1,-1 0,1 0,0-1,0 1,0-1,1 1,-1-1,1 0,-1 0,1 0,-1 0,1-1,0 1,0-1,0 1,0-1,0 0,0 0,0 0,1-1,-1 1,0-1,0 0,1 0,-1 0,0 0,0-1,1 1,-1-1,0 1,0-1,0 0,0-1,1 1,14-11,0 0,0-1,-1 0,-1-2,-1 0,0-1,0 0,-2-1,0-1,-1 0,-1 0,-1-2,7-15,-9 20,0-1,-1 0,-1 0,-1-1,0 0,-1 0,-1 0,0 0,-1-1,-1 1,-1-1,0-6</inkml:trace>
  <inkml:trace contextRef="#ctx0" brushRef="#br0" timeOffset="250.452">1148 252,'-10'38,"-2"28,-1 6,4-3,6-9,5-10,2-9,0-11</inkml:trace>
  <inkml:trace contextRef="#ctx0" brushRef="#br0" timeOffset="433.845">838 196,'43'9,"29"4,11-1,-3-2,-15-3</inkml:trace>
  <inkml:trace contextRef="#ctx0" brushRef="#br0" timeOffset="694.68">1458 252,'-18'29,"1"0,1 1,1 1,2 1,1 0,0 6,10-36,1 1,0 0,0-1,0 1,0 0,0 0,1 0,-1 0,1 0,0 0,-1 0,1 0,1 0,-1 0,0 0,1 0,0 0,-1-1,1 1,0 0,1 0,-1-1,0 1,1 0,0-1,-1 1,1-1,0 0,0 0,0 0,1 0,-1 0,0 0,1 0,-1-1,1 1,0-1,-1 0,1 0,0 0,7 0,0-1,0-1,0 0,-1 0,1-1,0 0,-1-1,1 0,-1 0,0-1,0-1,0 1,0-1,-1-1,0 1,0-2,-1 1,1-1,-2 0,1 0,-1-1,0 0,0 0,-1 0,1-2,-2 5,0-1,0 0,0 0,-1 0,0 0,0-1,-1 1,1-1,-1 0,-1 0,1 1,-1-1,-1 0,1 0,-1 0,0 0,-1 0,0 0,0 0,0 0,-1 0,0 0,0 1,-1-1,0 1,0 0,0-1,-1 2,0-1,0 0,0 1,-2-2,-14-5</inkml:trace>
  <inkml:trace contextRef="#ctx0" brushRef="#br0" timeOffset="958.156">1853 280,'5'38,"-3"23,-3 5,0-3,0-13</inkml:trace>
  <inkml:trace contextRef="#ctx0" brushRef="#br0" timeOffset="1198.493">1656 139,'38'10,"33"3,3-1</inkml:trace>
  <inkml:trace contextRef="#ctx0" brushRef="#br0" timeOffset="2364.049">1685 139,'14'5,"10"1,5 0,3-1,0-2,-4 4,-3 1,-1-1,1-2,0-2,1-1,-3-1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3:20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1 320,'38'0,"23"0,5 0,-3 0,-8 0,-8 0,-8 0,-5 0,-4 0,-7 0</inkml:trace>
  <inkml:trace contextRef="#ctx0" brushRef="#br0" timeOffset="160.518">58 630,'57'0,"25"0,7 0,-12 0</inkml:trace>
  <inkml:trace contextRef="#ctx0" brushRef="#br0" timeOffset="2248.495">1018 38,'-33'-10,"18"5,1 0,-1 0,0 2,0 0,0 0,0 1,-1 1,1 1,0 0,-1 1,-3 1,17-1,-1 0,0 1,0-1,0 1,1 0,-1-1,1 1,-1 0,1 1,0-1,-1 0,1 1,1-1,-1 1,0-1,0 1,1 0,0 0,0 0,-1 0,2 0,-1 0,0 0,1 0,-1 0,1 0,0 0,0 0,0 1,0 0,18 96,124 220,-126-280,-1 1,-3 1,-1 1,-2-1,-3 2,0-1,-3 1,-2-1,-2 17,-2-45,1-1,-2 1,0-1,-1 0,0 0,-1 0,-1 0,0-1,0 0,-2-1,1 0,-2 0,-5 5,11-12,0 0,-1 0,0-1,0 0,-1 1,1-2,-1 1,0-1,0 0,0 0,0 0,0-1,-1 0,1 0,-1-1,0 0,1 0,-1 0,0-1,1 0,-1 0,0-1,1 0,-1 0,0 0,1-1,-1 0,1 0,0-1,-3-1,3 0,-1 0,1-1,1 1,-1-1,1 0,-1 0,1-1,1 0,-1 1,1-2,0 1,1 0,-1-1,1 0,0-1,-5-17</inkml:trace>
  <inkml:trace contextRef="#ctx0" brushRef="#br0" timeOffset="52967.732">1215 462,'-3'2,"0"0,1 0,-1 0,0 1,1-1,0 1,0 0,0-1,0 1,0 0,0 0,1 0,-1 1,1-1,0 0,0 0,0 3,-1-2,-1 4,-1 1,1 0,0 0,1 1,0-1,1 0,-1 1,2-1,0 1,0-1,0 1,1-1,1 1,0-1,0 1,0-1,1 0,1 0,0-1,0 1,0-1,1 1,1-1,-1-1,2 1,-4-5,0-1,0 0,0 0,1-1,-1 1,1-1,-1 1,1-1,-1 0,1 0,0-1,0 1,0-1,-1 0,1 0,0 0,0 0,-1-1,1 0,0 1,0-1,-1-1,1 1,-1 0,1-1,-1 0,0 0,1 0,-1 0,1-2,84-81,-57 30,-20 93,-11-35,1 0,-1-1,1 1,0 0,-1-1,1 1,1-1,-1 1,0-1,1 1,-1-1,1 0,-1 0,1 0,0 0,0 0,0 0,0 0,1-1,-1 1,0-1,1 1,-1-1,1 0,-1 0,1 0,0 0,-1-1,1 1,0-1,0 1,-1-1,1 0,0 0,0 0,-1-1,1 1,0-1,0 1,-1-1,1 0,-1 0,1 0,-1 0,3-2,9-8,-1-2,1 1,-2-2,0 0,-1 0,0-1,-1 0,-1-1,0 0,-1-1,-1 1,-1-2,0 1,-1-1,-1 1,0-3,14-65,-15 61</inkml:trace>
  <inkml:trace contextRef="#ctx0" brushRef="#br0" timeOffset="53334.349">2062 179,'-5'24,"-2"17,1 7,1 0,2-3,0 0,2-3,1-3,0-4,0-4,-5-1,-1-1,1-2,0 1,2-1,1-9,1-7</inkml:trace>
  <inkml:trace contextRef="#ctx0" brushRef="#br0" timeOffset="53577.965">1751 462,'34'4,"25"3,7-1,-2-1,-8-2,-8-1,-7-1,-7 0,-4-1,-6-1</inkml:trace>
  <inkml:trace contextRef="#ctx0" brushRef="#br0" timeOffset="53927.683">2513 433,'-29'23,"-5"1,1 1,2 2,1 2,1 0,1 2,-8 14,34-43,0-1,0 1,0 0,1 0,-1 0,1 0,-1 0,1 0,0 0,0 0,0 0,0 0,0 1,0-1,1 0,-1 1,1-1,0 1,0-1,-1 1,2-1,-1 0,0 1,0-1,1 1,-1-1,1 0,0 1,0-1,0 0,0 0,0 1,0-1,0 0,1 0,-1 0,1-1,0 1,-1 0,1 0,0-1,0 0,0 1,0-1,0 0,3 1,2-1,1 0,0-1,0-1,0 1,-1-1,1 0,0-1,-1 0,0 0,1-1,-1 0,0 0,0 0,0-1,-1 0,1-1,-1 1,1-2,104-102,-102 98,40-54,-34 94,-14-28,0 18</inkml:trace>
  <inkml:trace contextRef="#ctx0" brushRef="#br0" timeOffset="54331.895">2739 687,'135'-197,"-115"178,-18 37,-3-14,0-1,0 0,0 1,0-1,0 1,1-1,0 1,0-1,0 1,0 0,0-1,1 1,-1-1,1 1,0-1,0 1,0-1,1 0,-1 0,1 1,0-1,0 0,0 0,0-1,0 1,1 0,-1-1,1 1,0-1,-1 0,1 0,0 0,0 0,1-1,-1 1,0-1,1 0,-1 0,0 0,1 0,2 0,1-2,0-1,1 0,-1-1,0 1,0-1,-1-1,1 1,-1-1,1 0,-1-1,0 1,-1-1,1 0,-1-1,0 1,0-1,-1 0,0-1,0 1,0 0,-1-1,0 0,0 0,-1 0,1 0,-2-1,2-5,1-9</inkml:trace>
  <inkml:trace contextRef="#ctx0" brushRef="#br0" timeOffset="55297.689">3444 292,'-12'25,"0"1,2-1,1 2,1 0,1 0,1 0,1 10,3-31,0-1,1 1,0 0,0 0,1 0,0-1,0 1,0 0,1 0,-1 0,1 0,1-1,-1 1,1 0,0-1,0 1,1-1,0 0,0 0,0 0,0 0,1 0,0-1,0 0,0 1,0-1,1-1,-1 1,1-1,0 0,0 0,1 0,-1-1,0 1,1-1,0-1,7 0,0-1,-1 0,1-1,0 0,0-1,-1-1,1 0,-1-1,0 0,0-1,-1 0,1-1,-1 0,0-1,0 0,-1-1,0 0,-1 0,1-1,-2 0,1-1,-1 0,-1-1,1-1,1-1,0-2,-2 1,1-1,-2 0,0-1,-1 1,0-1,-1 0,-1-1,0-3,-3 15,1 0,-1 0,0-1,0 1,-1 0,1 0,-1-1,0 1,-1 0,1 0,-1 0,0 0,0 1,-1-1,1 0,-1 1,0 0,0-1,-1 1,1 1,-1-1,0 0,0 1,0 0,0 0,-1 0,1 0,-1 1,0-1,0 1,0 1,0-1,0 1,0 0,0 0,-1 0,-97 0,74 8</inkml:trace>
  <inkml:trace contextRef="#ctx0" brushRef="#br0" timeOffset="55568.596">3275 489,'33'-14,"22"-5,5 1,-7 8,-8 6,-7 8,-5 9,-3 1,-7 4,-2-1,-1-4,2-4,2-3,1-3,-3-7,-6-3</inkml:trace>
  <inkml:trace contextRef="#ctx0" brushRef="#br0" timeOffset="58745.822">4262 263,'-12'1,"0"1,0 0,0 1,1 0,-1 1,1 0,0 1,0 0,0 1,0 0,1 1,0 0,1 0,0 1,0 0,0 1,1 0,0 0,1 1,0 0,1 0,0 1,0 0,1 0,1 0,-1 1,2-1,0 1,0 0,1 0,1 0,0 0,0 0,2 0,-1 0,2 2,-2-10,1 1,0-1,0 0,0 0,0 0,1 0,0 0,0 0,0-1,0 1,1-1,-1 1,1-1,0 0,0 0,0 0,0 0,0-1,1 1,-1-1,1 0,0 0,0 0,0 0,0-1,0 1,0-1,0 0,0-1,0 1,1-1,-1 1,0-1,0-1,1 1,-1 0,0-1,0 0,0 0,0 0,0-1,0 1,1-2,140-72,-121 60</inkml:trace>
  <inkml:trace contextRef="#ctx0" brushRef="#br0" timeOffset="59039.346">4574 263,'-14'12,"0"1,1-1,0 2,1 0,1 1,0 0,1 0,1 1,1 1,0-1,1 1,0 1,-1 8,7-24,1 0,0 1,-1-1,1 1,0-1,0 1,0-1,0 1,1-1,-1 1,1-1,-1 0,1 1,0-1,0 0,0 1,0-1,0 0,1 0,-1 0,1 0,-1 0,1 0,0-1,-1 1,1 0,0-1,0 1,0-1,1 0,-1 0,0 0,0 0,1 0,-1 0,1 0,-1-1,0 1,1-1,-1 0,1 0,0 0,110-9,-103 6,0 0,-1 0,1-1,-1-1,0 1,0-1,-1-1,1 1,-1-2,-1 1,1-1,3-5,-7 9,-2-1,1 1,0-1,-1 0,1 0,-1 0,0 0,-1-1,1 1,-1 0,1-1,-1 1,-1-1,1 1,-1-1,1 0,-1 1,-1-1,1 1,-1-1,0 0,0 1,0-1,0 1,-1 0,0-1,0 1,-1-2,-1 1,-1-1,1 1,-1 1,0-1,0 1,-1 0,1 0,-1 0,0 1,0-1,0 2,-1-1,1 1,0 0,-1 0,0 1,1-1,-1 1,0 1,0 0,0 0,1 0,-1 1,0 0,0 0,1 0,-1 1,1 0,-2 1,-18 4</inkml:trace>
  <inkml:trace contextRef="#ctx0" brushRef="#br0" timeOffset="59381.719">5109 208,'-28'17,"7"-5,0 0,2 1,-1 1,1 1,1 0,1 2,0 0,1 0,-1 5,16-21,0 0,0 0,0 0,1 1,-1-1,0 0,1 1,-1-1,0 0,1 1,0-1,-1 1,1-1,0 1,0-1,0 1,0-1,0 1,0-1,0 1,0-1,1 1,-1-1,0 1,1-1,0 0,-1 1,1-1,0 0,-1 1,1-1,0 0,0 0,0 0,0 0,0 0,1 0,54 23,-26-14,-28-10,1 1,-1-1,0 1,0 0,0 0,0 0,0 0,1 0,-2 0,1 1,0-1,0 1,0-1,-1 1,1-1,-1 1,1 0,-1 0,0 0,1 0,-1 0,0 0,-1 0,1 1,0-1,0 0,-1 0,0 1,1-1,-1 0,0 1,0-1,0 0,0 1,-1-1,1 0,-1 0,1 1,-1-1,0 0,0 0,0 0,0 0,0 0,0 0,-1 0,1 1,-8 5,0 0,0 0,-1-1,0 0,0-1,-1 0,0-1,0 0,0-1,0 0,-1 0,0-1,1-1,-1 0,0-1,-7 1,-7-1</inkml:trace>
  <inkml:trace contextRef="#ctx0" brushRef="#br0" timeOffset="61046.657">5420 236,'-4'2,"-1"1,2 0,-1 0,0 0,1 0,-1 0,1 1,0 0,0 0,0 0,1 0,0 0,-1 0,1 1,1-1,-1 1,1-1,-1 1,2 0,-1-1,0 1,1 0,0 0,0 0,0 1,-2 3,0 0,0 1,1-1,0 0,1 0,0 1,0-1,1 0,0 1,1-1,0 0,0 0,1 0,0-1,1 1,0-1,0 1,1-1,0 0,0-1,1 1,0-1,0 0,1-1,-1 0,1 0,1 0,0-1,-1 0,1 0,3 0,-2-3,0 0,0-1,0 0,0 0,0-1,1-1,-1 1,0-1,0-1,0 0,0 0,0-1,-1 0,1 0,-1-1,0 0,0-1,0 0,0 0,-1-1,4-2,0-2,1 0,-2-1,1 0,-1 0,-1-1,0-1,-1 0,0 0,-1 0,-1-1,0 0,3-11,9-99,-18 119,0 1,-1-1,0 1,0 0,0-1,-1 1,0 0,1 0,-1 0,-1 0,1 0,0 1,-1-1,0 0,0 1,0 0,0 0,-1 0,1 0,-1 1,0-1,1 1,-1 0,0 0,0 0,-4-1,-76-10,58 13</inkml:trace>
  <inkml:trace contextRef="#ctx0" brushRef="#br0" timeOffset="61333.356">5279 349,'29'0,"23"0,9 4,-2 3,-6-1,-8-2,-6 5,-5-1,-8 4,-4 0,-1-2,1-3,1-3,-2-2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3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170 141,'0'537,"0"-513</inkml:trace>
  <inkml:trace contextRef="#ctx0" brushRef="#br0" timeOffset="579.466">0 226,'32'-29,"0"1,2 1,0 3,2 0,1 3,1 0,20-6,35 3,-91 24,1-1,-1 1,1 0,-1 1,1-1,-1 0,1 1,-1-1,0 1,1 0,-1 0,0 0,1 0,-1 0,0 1,0-1,0 0,0 1,0 0,0-1,-1 1,1 0,0 0,-1 0,0 0,1 0,-1 0,0 1,0-1,0 0,0 1,-1-1,1 1,-1-1,1 0,-1 1,0 13,-1 0,0 0,-1 0,-1-1,-1 1,0-1,-1 0,-1 0,0 0,-1-1,0 0,-1 0,-1-1,0 0,-1 0,0-1,-1 0,0-1,-1 0,0-1,-1-1,-10 7,-58 35,80-49,1 0,0 0,0 1,0-1,0 0,0 0,1 0,-1 0,0 0,1-1,0 1,-1 0,1 0,0 0,0 0,0-1,0 1,1 0,-1-1,0 1,1-1,-1 1,1-1,-1 0,1 0,-1 1,1-1,0 0,0-1,0 1,0 0,-1 0,1-1,0 1,1-1,5 5,177 130,-171-122,0-2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25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97 459,'-10'10,"0"0,1 1,0 0,1 1,0 0,1 0,0 1,1 0,1 0,0 0,0 1,2-1,-1 4,4-15,1 1,-1 0,1 0,0-1,0 1,0 0,0-1,0 1,0-1,1 1,0-1,-1 0,1 0,0 0,0 0,0 0,0 0,0 0,0 0,1-1,-1 1,1-1,-1 0,1 0,-1 0,1 0,0 0,-1 0,1-1,0 1,0-1,0 0,-1 0,1 0,0 0,0 0,0-1,-1 1,1-1,0 0,-1 0,1 0,0 0,-1 0,1-1,-1 1,0-1,1 1,-1-1,0 0,0 0,1-1,19-14,0-1,-2 0,0-2,-1 0,-1-2,-1 0,6-11,-14 21,3-1,-2-1,0 0,0-1,-1 0,-1 0,0-1,-2 0,1-1,-2 1,0-1,-2 0,1-3,-2 7,-1-1,-1 0,0 0,-1 0,-1 0,0 0,0 0,-2 1,0-1,0 1,-1 0,-1 0,0 1,0 0,-2 0,1 0,-7-7,9 15,-1 0,1 0,0 1,-1-1,0 1,0 1,0-1,0 1,-1 0,1 0,0 0,-1 1,0 0,1 1,-1-1,1 1,-1 1,0-1,1 1,-1 0,1 1,-1-1,1 1,0 0,0 1,-4 2,1-1,0 0,1 0,-1 1,1 0,1 1,-1 0,1 0,0 1,0-1,0 2,1-1,0 1,1 0,0 0,0 0,1 1,0-1,0 3,1 6,1 1,1 0,0 0,2 0,0 0,1 0,1-1,0 1,1-1,1 1,1-1,1-1,0 1,1-1,0 0,2-1,0 0,0-1,1 0,1 0,1-1,0-1,0 0,1-1,1 0,8 4,99 74,-34-45,-70-37</inkml:trace>
  <inkml:trace contextRef="#ctx0" brushRef="#br0" timeOffset="364.792">747 148,'-25'42,"3"2,2 0,1 1,3 1,1 0,0 15,13-54,1 1,0-1,1 1,0-1,0 1,1-1,0 1,0-1,0 1,1-1,1 0,-1 0,1 0,0 0,0 0,1-1,0 1,0-1,1 0,0 0,0 0,0-1,0 0,1 0,0 0,0-1,0 0,1 0,-1-1,1 1,0-1,0-1,0 1,1-1,-1-1,0 1,1-1,1 0,1 0,0 0,0-1,0 0,0 0,0-1,0-1,0 1,0-2,-1 1,1-1,-1-1,1 0,-1 0,-1-1,1 0,-1 0,1-1,-1 0,-1-1,0 1,3-4,4-6,-1 0,0-1,-1 0,0-1,-2-1,0 0,-1 0,-1-1,3-12,-7 22,-1-1,0 1,-1-1,0 1,0-1,-1 0,-1 0,0 0,0 1,-1-1,-1 0,1 0,-2 1,0-1,0 1,-1 0,0-1,0 2,-1-1,-1 1,1-1,-2 1,0 0,0 1,-1 1,1 0,-1 0,-1 0,1 1,-1 0,0 1,-1 0,1 0,-1 1,0 1,0-1,0 1,-1 1,1 0,0 1,-1 0,-1 0,-19-1</inkml:trace>
  <inkml:trace contextRef="#ctx0" brushRef="#br0" timeOffset="616.665">520 402,'54'-19,"0"2,0 3,2 2,30-1,-80 12,1 0,0 0,0 1,-1-1,1 2,0-1,0 1,0 0,-1 0,1 1,-1 0,1 0,-1 1,0 0,0 0,0 0,0 1,0-1,-1 1,1 1,-1-1,-1 1,1 0,0 0,-1 0,3 5,7 13,-10-16,0 1,0-1,1 0,1 0,-1 0,1-1,0 0,0 0,1 0,0-1,0 0,0 0,5 2,-4-3,2 0,-1 0,0-1,1 0,0 0,-1-1,1 0,0-1,0 0,0-1,0 0,0-1,2 0,13-3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4:51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1,'0'9,"1"36,-2 0,-1 0,-3-1,-1 1,-11 35,15-75,-4 12,1-1,1 1,0 0,2 0,-1 1,2-1,1 16,10-22,-3-15</inkml:trace>
  <inkml:trace contextRef="#ctx0" brushRef="#br0" timeOffset="432.02">0 227,'29'-6,"30"9,-24 0,1-2,-1-1,1-2,-1-1,13-4,148-12,-172 19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1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347 120,'-1'-6,"0"0,-1 0,0 0,0 0,0 0,-1 1,0-1,0 1,0 0,-1 0,0 0,0 0,0 0,-1 1,1 0,-1 0,0 0,0 1,0-1,-1 1,1 0,-1 1,0 0,0-1,0 2,0-1,0 1,0 0,0 0,0 1,0-1,-1 1,1 1,0-1,0 1,0 0,0 1,0-1,-4 3,6-2,-1 0,1 0,0 1,0-1,0 1,1 0,-1 0,1 1,-1-1,1 1,0 0,1-1,-1 1,1 1,-1-1,1 0,0 0,1 1,-1-1,1 1,0 0,0-1,0 1,1 0,0 0,0 1,-1 8,1 1,1-1,0 0,1 0,1 0,0 0,1-1,2 7,75 133,-67-134,-1 2,-1 0,-1 0,-1 1,-1 0,0 1,-2 0,-1 0,-1 0,2 18,3 15,-8-49,0 1,0-1,-1 0,0 1,0-1,-1 1,0 0,0-1,0 1,-1-1,-1 1,0 5,-2-8,-1 0,1-1,-1 1,1-1,-1 0,0 0,-1 0,1-1,-1 1,1-1,-1-1,0 1,0-1,-1 0,1-1,0 1,0-1,-1 0,1-1,-1 1,1-1,-1-1,1 1,0-1,-1 0,1-1,-3 1,0-1,0 0,1-1,-1 1,1-2,-1 1,1-1,0-1,0 1,1-1,0-1,0 1,0-1,0 0,1-1,-4-5,-6-8</inkml:trace>
  <inkml:trace contextRef="#ctx0" brushRef="#br0" timeOffset="1281.055">516 430,'-1'42,"-1"-32,1 0,0 0,0 0,1 1,0-1,1 0,1 0,-1 1,1-1,1 0,0-1,1 1,-1 0,2-1,-1 0,2 0,4 8,-7-16,-1 1,1 0,-1-1,1 0,-1 0,1 1,0-1,-1-1,1 1,0 0,0-1,0 1,0-1,0 0,-1 0,1 0,0-1,0 1,0-1,0 1,0-1,-1 0,1 0,0 0,-1 0,1-1,-1 1,1-1,-1 1,1-1,64-61,41-89,-108 152,1 0,0 0,0 0,0 0,0 0,0 0,0 1,0-1,0 0,0 1,0-1,0 1,0-1,-1 1,1 0,0-1,0 1,-1 0,1-1,0 1,-1 0,1 0,-1-1,1 1,-1 0,1 0,-1 0,0 0,1 0,-1 0,0 0,0 0,0 0,0 0,0 0,0 0,0 0,0 0,0 0,0 0,0-1,0 1,-1 0,1 0,0 0,-1 0,1 0,-1 0,1 0,-1 0,1 1,-1 4,0-1,1 0,-1 1,1-1,1 1,-1-1,1 0,0 1,0-1,0 0,1 0,0 0,0 0,0 0,1 0,-1 0,1-1,0 0,1 1,-1-1,1 0,0 0,0-1,0 1,0-1,1 0,-1 0,1 0,0-1,-1 0,1 0,0 0,1 0,-1-1,0 0,1 1,5-5,0 0,0 0,-1-1,0 0,1-1,-2 0,1-1,-1 0,1-1,-2 1,1-2,-1 1,0-1,0 0,-1-1,0 0,-1 0,0-1,-1 1,1-1,-2 0,1-1,-2 1,1-1,-1 0,-1 0,0 0,-1 0,0 0,0-6,-17-22,3 27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8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36,'-1'-2,"-1"0,1 0,-1 0,1 0,-1 0,0 1,1-1,-1 1,0 0,0-1,0 1,0 0,-1 0,1 0,0 0,0 1,-1-1,1 0,0 1,-1 0,1 0,0-1,-1 1,1 1,-1-1,0 0,-3-2,0 0,1 0,-1 1,0 0,0 0,0 1,0-1,0 1,0 1,0-1,0 1,0 0,0 0,0 1,1 0,-1 0,0 0,1 1,0 0,-1 0,1 0,0 0,1 1,-1 0,1 0,-1 0,1 1,0-1,-2 5,6-4,0-1,0 0,1 0,0 0,0 0,0-1,0 1,0 0,1 0,0-1,0 1,0-1,0 1,0-1,1 0,-1 0,1 0,0 0,0 0,0-1,0 1,1-1,-1 0,1 0,-1 0,1 0,0-1,-1 1,1-1,0 0,0 0,0-1,2 1,34 18,-38-17,0-1,0 0,0 1,0-1,0 1,0 0,0 0,0-1,0 1,-1 0,1 1,-1-1,0 0,1 0,-1 1,0-1,0 0,-1 1,1-1,0 1,-1 0,0-1,1 1,-1-1,0 1,0-1,-1 1,1 0,0-1,-1 1,0-1,1 1,-1-1,0 1,0-1,0 0,-1 0,1 1,-1-1,1 0,-1 0,0 0,1 0,-1-1,0 1,0 0,-2 0,-6 6,0-1,0 0,-1-1,0 0,0 0,0-1,-1-1,0 0,0 0,0-1,0-1,0 0,-1-1,1 0,0-1,-1 0,-5-1,5-6,7 1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69 110,'-5'15,"-7"9,0 5,1 3,3 1,-3-6,1-7</inkml:trace>
  <inkml:trace contextRef="#ctx0" brushRef="#br0" timeOffset="739.293">209 308,'150'-246,"-150"245,0 0,1 0,-1 0,0 0,1 0,-1 0,1 0,-1 1,1-1,-1 0,1 0,0 0,-1 0,1 1,0-1,0 0,-1 1,1-1,0 1,0-1,0 1,0-1,0 1,0-1,0 1,0 0,0-1,0 1,0 0,0 0,0 0,0 0,0 0,0 0,0 0,0 0,0 1,0-1,0 0,0 1,0-1,0 0,0 1,0-1,-1 1,1-1,0 1,0 0,0-1,-1 1,1 0,0 0,-1 0,1-1,0 1,-1 0,1 1,29 84,-28-75,0-1,1 0,0 1,0-1,1-1,1 1,-1-1,2 1,-1-1,1-1,1 1,-1-1,2 0,-1-1,1 1,-6-6,0-1,0 0,1 1,-1-1,0 0,1 0,-1 0,0 0,1-1,-1 1,1-1,-1 1,1-1,-1 0,1 0,0 0,-1 0,1 0,-1-1,1 1,-1-1,1 0,-1 0,0 0,1 0,-1 0,0 0,0 0,1-1,-1 1,0-1,-1 0,1 1,0-1,0 0,-1 0,1 0,-1-1,51-91,-47 82,2-4,-1-1,-1 0,0 0,-1 0,-1-1,-1 0,0-5,-1-1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21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259 166,'-9'-2,"0"1,0 0,0 0,0 1,0 0,0 1,0 0,0 0,0 1,0 0,0 1,1 0,-1 0,1 0,0 1,0 1,0-1,1 1,-1 1,1-1,0 1,1 1,0-1,0 1,0 0,1 0,0 1,0 0,0-1,1 2,1-1,0 0,0 1,0 0,1-1,0 1,1 0,0 0,0 5,-1-5,1 1,0-1,0 1,1-1,0 1,1-1,0 1,0-1,1 1,0-1,1 0,0 0,1 0,-1 0,2 0,-1-1,1 0,1 0,-1 0,1-1,0 0,1 0,0 0,0-1,1 0,-1 0,1-1,1 0,-1 0,1-1,7 3,-5-5,0-1,0-1,0 0,0 0,0-1,0 0,0-1,-1 0,1-1,0 0,-1 0,0-1,0-1,0 0,-1 0,1-1,2-2,13-11,-1 0,0-2,-2 0,0-1,9-16,-18 24,-1-1,0 0,-1-1,-1 0,-1-1,0 0,-1 0,-1-1,-1 0,-1-1,0 1,-1-1,-1 0,-1 0,0-19,-2 32,-1 0,0 0,0 0,0 0,-1 1,0-1,0 0,-1 1,1-1,-1 1,-1 0,1 0,-1 0,1 0,-1 1,-1-1,1 1,-1 0,1 1,-1-1,0 1,-1 0,1 0,0 0,-1 1,0 0,1 0,-1 0,0 1,-5-1,-1-1,-1 2,0 0,0 0,0 1,1 0,-1 2,0-1,0 1,1 1,-1 0,1 1,0 1,0-1,-2 3,-90 67,81-50</inkml:trace>
  <inkml:trace contextRef="#ctx0" brushRef="#br0" timeOffset="396.05">5 392,'1'-4,"0"-1,1 1,0 0,0 0,0 0,0 0,1 0,0 0,0 1,0-1,0 1,0 0,0-1,1 2,0-1,2-2,3-1,8-10,1 2,1 0,0 1,1 1,0 1,1 1,0 1,1 0,0 2,13-3,-30 10,1 0,0 0,-1 0,1 0,-1 1,1 0,-1 0,1 0,-1 1,0 0,1 0,-1 0,0 1,0 0,-1 0,1 0,0 0,-1 1,0-1,0 1,0 0,0 1,-1-1,0 1,0-1,0 1,0 0,-1 0,2 6,6 6,1 0,1 0,0-1,1 0,1-1,0-1,1 0,1-1,1 0,-9-7,-1-1,1 0,0-1,0 0,0 0,0-1,1 0,-1 0,1-1,0 0,0-1,-1 0,1 0,0-1,0 0,0 0,0-1,0 0,0-1,0 0,3-2,7-3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53.6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567 490,'5'0,"6"0,6 0,5 0,4 0,2 0,1 0,0 0,1 0,-1 0,-5 0</inkml:trace>
  <inkml:trace contextRef="#ctx0" brushRef="#br0" timeOffset="804.573">229 66,'-8'-7,"0"0,0 0,0 1,-1 0,0 0,0 1,-1 1,1-1,-11-2,17 6,-1 0,0 0,1 0,-1 1,0-1,1 1,-1 0,0 0,0 0,1 0,-1 1,0 0,1 0,-1 0,0 0,1 0,0 1,-1-1,1 1,0 0,0 0,0 0,0 1,0-1,0 1,1-1,-1 1,1 0,-1 1,-2 5,1 1,-1 0,2 1,-1-1,2 1,-1-1,1 1,1 0,0 0,1 0,0 0,0 0,1 0,1-1,0 1,0 0,1-1,1 3,7 58,6 118,-11-158,-1-1,-2 1,-1 1,-2-1,0 0,-3 0,-4 27,6-54,-7 64,8-66,0-1,0 1,1-1,-1 1,0 0,1-1,0 1,-1-1,1 1,0-1,0 0,-1 1,1-1,0 0,1 0,-1 1,0-1,0 0,0 0,1 0,-1 0,0 0,1-1,-1 1,1 0,-1-1,1 1,-1-1,1 1,0-1,-1 0,1 0,-1 0,1 0,0 0,-1 0,1 0,-1 0,2-1,196-42,-174 38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5:42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50 425,'12'208,"-7"-185,-1 0,-1 0,0 1,-2-1,-1 1,-1-1,0 1,-6 22,-16 46,22-91,0-1,0 1,0 0,0-1,0 0,0 1,0-1,-1 0,1 1,0-1,0 0,0 0,0 0,-1 0,1 0,0 0,0-1,0 1,0 0,0 0,-1-1,1 1,0-1,0 1,0-1,0 1,0-1,0 0,0 1,1-1,-1 0,0 0,0 0,0 0,1 0,-1 0,0 0,1 0,-1 0,1 0,-1 0,1 0,0 0,0 0,-1 0,1-1,0 1,0 0,0 0,0 0,0-1,0 1,0 0,1-1,-4-22,2 1,0-1,2 0,1 0,0 0,2 1,1-1,1 1,0 0,2 1,1-1,1 2,0-1,2 1,9-12,-13 17,8-22,2 1,2 0,1 1,2 1,1 2,2 0,1 2,2 0,1 2,1 2,1 0,4 0,-34 25,1 0,-1 0,1 0,-1 1,1-1,0 0,0 1,0 0,0 0,0-1,0 2,0-1,0 0,0 1,0-1,0 1,0 0,0 0,1 0,-1 1,0-1,0 1,0 0,0-1,0 1,0 1,0-1,0 0,0 1,-1-1,1 1,-1 0,1 0,-1 0,1 0,-1 1,0-1,0 0,0 1,0 0,-1-1,1 1,0 1,-2 11,0-1,-1 1,0-1,-1 0,-1 0,0 0,-1 0,0 0,-1-1,-1 1,0-1,-1-1,-3 4,10-15,-19 39,-3-2,0 0,-3-2,-1 0,-1-2,-2-1,-1-1,-14 9,36-21,37-14,-12-5,-3 1,0 1,0 0,-1 1,1 1,-1 0,0 0,0 1,-1 1,1 0,-1 1,-1 0,0 1,0 1,1 1,83 109,-95-120,0 1,1 0,-1-1,1 1,-1 0,1-1,0 1,-1-1,1 1,0 0,-1-1,1 0,0 1,0-1,-1 1,1-1,0 0,0 0,0 1,-1-1,1 0,0 0,0 0,0 0,0 0,-1 0,1 0,0 0,0-1,0 1,0 0,-1 0,1-1,0 1,0 0,-1-1,1 1,0-1,-1 1,1-1,0 1,-1-1,1 1,0-1,-1 0,1 1,-1-1,0 0,1 0,10-13</inkml:trace>
  <inkml:trace contextRef="#ctx0" brushRef="#br0" timeOffset="513.005">1095 368,'-24'39,"3"0,1 1,2 1,2 1,2 1,-9 39,23-76,-1 0,1 0,0 0,0 0,1 0,0 0,0 0,0-1,1 1,0 0,0-1,0 1,1-1,-1 0,1 0,1 0,-1 0,1 0,0-1,0 1,0-1,0 0,1 0,0-1,-1 1,1-1,1 0,-1-1,0 1,1-1,-1 0,1 0,0-1,0 1,-1-1,1-1,0 1,0-1,0 0,0 0,0-1,4-1,14-3,0-1,0-2,-1 0,0-2,-1 0,0-2,-1 0,3-3,1-2,-1-1,0-1,-2-1,0-1,-1-1,-2-1,0-1,-1 0,-2-1,13-25,-23 38,-1 0,0 0,0-1,-1 0,-1 0,0 0,-1 0,-1 0,0 0,0 0,-1-2,0 10,-1 0,1 0,-1 0,0 0,-1 0,1 0,-1 0,0 1,0-1,0 1,0-1,-1 1,0 0,0 0,0 0,-1 0,1 1,-1-1,0 1,0 0,0 0,0 0,0 1,-1-1,1 1,-1 0,1 0,-1 1,0 0,-2-1,-13-1,-1 1,1 1,-1 1,0 1,1 0,-1 2,1 0,0 1,0 1,-11 5,-12 3</inkml:trace>
  <inkml:trace contextRef="#ctx0" brushRef="#br0" timeOffset="814.204">897 567,'61'-21,"0"2,1 3,0 4,46-4,-101 14,1 1,0 0,0 1,0 0,-1 0,1 1,0 0,0 0,0 1,-1-1,1 2,-1-1,0 1,1 0,-1 1,-1 0,1 0,0 0,-1 1,0 0,0 0,-1 1,2 1,-1 0,1 1,-1-1,2-1,-1 1,1-1,0 0,0-1,0 0,1 0,0-1,0 0,0 0,1-1,-1-1,1 1,-1-2,1 1,0-1,0-1,0 1,70 2,-62 2</inkml:trace>
  <inkml:trace contextRef="#ctx0" brushRef="#br0" timeOffset="6669.941">2168 453,'-12'3,"0"-1,0 1,1 1,0 0,0 1,0 0,0 1,1 0,0 0,0 1,1 1,-1-1,2 1,-1 1,1 0,0 0,1 1,0 0,1 0,0 0,0 1,1 0,1 0,0 0,0 1,1-1,1 1,0 0,-1 10,3-19,1 1,-1-1,0 0,1 0,0 0,-1 1,1-1,0 0,1 0,-1 0,1-1,-1 1,1 0,0 0,0-1,0 1,0-1,0 0,1 0,-1 1,1-1,-1-1,1 1,0 0,0-1,0 1,0-1,0 0,0 0,0 0,0-1,0 1,1-1,-1 1,1-1,3 0,1 0,-1-1,0 0,1 0,-1 0,0-1,0 0,0-1,0 1,0-2,0 1,-1 0,0-1,1-1,-1 1,12-14,0-1,-1-1,-1 0,-1-1,-1-1,-1 0,7-17,-8 13,-2 0,0-1,-2-1,-1 1,-2-1,0-1,-2 1,-1-1,-1 1,-2-1,0 1,-3-6,3 24,0 0,0 0,-1 0,0 0,-1 1,0-1,0 0,-1 1,-1 0,1 0,-1 0,-1 1,0 0,0 0,-1 0,1 0,-2 1,1 0,-2 0,6 6,0 0,-1-1,1 1,0 1,0-1,-1 0,1 1,0 0,-1 0,1 0,-1 0,1 0,0 1,-1 0,1-1,0 1,0 0,-1 1,1-1,0 1,0-1,0 1,1 0,-1 0,0 0,1 0,-1 0,1 1,0-1,-2 3,-51 89,52-77,1-1,0 1,1 0,1 0,1 0,0 0,1 0,1 0,0 0,2-1,0 0,0 0,2 0,0 0,0-1,2-1,0 1,0-1,2-1,0 1,0-2,7 6,161 143,-154-143</inkml:trace>
  <inkml:trace contextRef="#ctx0" brushRef="#br0" timeOffset="7152.249">2760 143,'-13'15,"0"0,2 1,0 1,0 0,2 0,0 1,1 0,1 1,1 0,1 0,0 0,1 0,1 1,1 0,1-1,1 1,1 9,0-17,0 0,1 0,1 0,0-1,0 1,2-1,-1 0,1 0,1 0,0-1,0 1,1-1,0-1,1 0,6 6,-4-10,-1-1,1-1,0 1,0-2,0 1,0-2,1 1,-1-1,0-1,1 0,-1 0,0-1,1-1,-1 1,0-2,0 1,0-1,0-1,-1 0,1 0,-1-1,5-3,-3 3,0-1,-1 0,0 0,0-1,0 0,-1-1,0 0,-1 0,1-1,-2 0,1-1,-1 0,-1 0,0 0,0-1,-1 0,0 0,-1 0,-1-1,1 1,-2-1,0 0,0 0,-1 0,0 0,-1 0,-1 0,0 0,0 1,-1-1,-1 0,0 0,0 1,-1 0,-1-1,0 2,0-1,-1 0,-1 1,-3-4,-14-10,2 6</inkml:trace>
  <inkml:trace contextRef="#ctx0" brushRef="#br0" timeOffset="7452.152">2535 453,'144'-24,"100"-7,-240 30,0 1,1 0,-1 0,0 0,0 1,1-1,-1 1,0 0,0 0,0 1,0-1,0 1,0 0,-1 0,1 0,0 0,-1 1,0-1,0 1,1 0,-2 0,1 0,0 1,-1-1,1 1,-1-1,1 2,-2-1,1 0,0-1,0 1,0-1,1 1,-1-1,1 0,0 1,0-1,0-1,1 1,-1 0,0-1,1 0,0 0,-1 0,1 0,0 0,0-1,0 0,0 0,0 0,2 0,1 0,-1 0,1 0,0 0,-1-1,1 0,0-1,-1 0,1 0,-1 0,1 0,-1-1,1 0,-1-1,0 1,0-1,0-1,1 0,6-7</inkml:trace>
  <inkml:trace contextRef="#ctx0" brushRef="#br0" timeOffset="13668.022">3409 1,'34'0,"92"8,-121-7,0 0,0 1,-1-1,1 1,0 0,-1 0,0 1,1 0,-1-1,0 1,0 1,-1-1,1 1,-1-1,0 1,0 0,0 0,0 0,0 1,-1-1,0 0,0 1,0 1,19 136,-11-64,-4 1,-4-1,-4 46,0-1,6-44,-3-78,-1 0,0 0,1 0,-1 0,0 0,0 0,0 1,0-1,0 0,0 0,0 0,0 0,0 0,-1 1,1-1,0 0,-1 0,1 0,-1 0,1 0,-1 0,0 0,1 0,-1 0,0 0,1-1,-1 1,0 0,0 0,0-1,0 1,0 0,0-1,0 1,0-1,0 1,0-1,0 0,0 1,0-1,-1 0,1 0,0 0,0 0,0 0,0 0,0 0,-1 0,-64-16,41 8,-55-1,55 8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47,'312'-1,"-196"-24,-36 5,-74 22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7:57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1,'2'2,"-1"0,0 0,1-1,-1 1,1 0,0-1,-1 1,1-1,0 1,0-1,0 0,0 0,0 0,1 0,-1 0,0 0,0-1,0 1,1-1,-1 0,0 1,1-1,-1 0,0 0,2-1,-1 2,32 2,0-2,-1-1,1-2,0-1,-1-2,14-4,-34 6,-1 0,1 1,-1 0,1 1,0 1,0 0,0 1,11 2,-7 3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7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3 225,'-1'74,"-1"-31,2 1,2-1,2 0,1 0,5 10,-9-48,0 0,0 1,1-1,0 0,0 1,0-1,1 0,-1-1,1 1,0 0,1-1,-1 0,1 1,0-1,0-1,0 1,0-1,1 1,-1-1,1 0,0-1,0 1,0-1,0 0,1 0,-1-1,0 0,1 0,-1 0,1 0,0-1,-1 0,1 0,-1-1,1 1,-1-1,1 0,-1-1,0 1,1-1,1-1,16-12,0-2,-1 0,-1-1,-1-1,0-1,-2-1,0-1,8-14,-16 24,84-118,-93 128,-1 1,1 0,0-1,-1 1,1 0,0 0,0-1,0 1,0 0,0 0,0 0,0 0,0 0,0 0,0 0,0 1,1-1,-1 0,0 1,1-1,-1 0,0 1,1 0,-1-1,1 1,-1 0,1 0,-1 0,1 0,-1 0,1 0,-1 0,0 0,1 1,-1-1,1 1,-1-1,0 1,1-1,-1 1,0 0,1-1,-1 1,0 0,0 0,0 0,0 0,0 0,0 0,0 1,0-1,0 0,-1 0,2 2,20 59,26 43,-43-99,0-1,0 1,1-1,-1 0,1 0,0-1,1 1,-1-1,1-1,-1 1,1-1,0 0,0-1,1 1,-1-2,0 1,1-1,-1 0,1 0,0-1,-1 0,1-1,-1 1,1-1,-1-1,1 0,2-1,7-6,-1-2,0 0,-1-1,0 0,-1-1,-1-1,0 0,0-1,-2 0,0-1,0 0,-2-1,0 0,-1 0,-1-1,3-10,-9 25,112-274,-104 251</inkml:trace>
  <inkml:trace contextRef="#ctx0" brushRef="#br0" timeOffset="702.697">1019 621,'0'14,"13"122,-13-132,1-1,0 1,0-1,1 1,-1-1,1 0,-1 0,1 0,0 0,0 0,1 0,-1 0,1-1,-1 1,1-1,0 0,0 0,0 0,0 0,0 0,0 0,0-1,1 0,-1 0,0 0,1 0,-1 0,1 0,0-1,-1 0,1 0,-1 0,1 0,-1-1,2 1,3-3,1 1,-1-1,0-1,0 0,0 0,0 0,-1-1,1 0,-1-1,-1 0,1 0,-1 0,0-1,0 0,4-7,39-36,-48 49,1 1,-1-1,1 1,-1-1,1 1,-1 0,1 0,-1 0,1 0,-1 0,1 0,0 0,-1 1,1-1,-1 0,1 1,-1 0,0-1,1 1,-1 0,1-1,-1 1,0 0,0 0,0 0,1 0,-1 0,0 0,0 1,0-1,0 0,-1 1,1-1,0 0,-1 1,1-1,0 1,-1-1,0 1,1-1,-1 1,0-1,0 2,9 13,-5-11,0 1,1-1,-1 0,1-1,0 1,1-1,-1 0,1 0,0-1,0 1,0-1,0-1,0 1,1-1,-1 0,1 0,-1-1,1 0,0 0,-1-1,1 0,0 0,0 0,0-1,-1 0,1 0,0-1,-1 0,0 0,1-1,-1 1,0-1,0 0,0-1,-1 0,1 0,-1 0,0 0,0-1,0 0,-1 0,1 0,-1-1,-1 0,1 1,0-3,13-44,-13 28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6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1 481,'203'-31,"45"3,-228 27,0-2,0 0,-1-1,1-1,-1 0,0-2,5-3,-1-12,-21 12</inkml:trace>
  <inkml:trace contextRef="#ctx0" brushRef="#br0" timeOffset="248.011">340 1,'-15'43,"-9"43,0 22,-2 1,4-12,6-14,5-15,5-15,3-12,3-8,0-5,6-2,2-1,4-4,0-6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01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59 220,'-2'0,"-1"1,1-1,0 1,-1 0,1-1,0 1,0 0,-1 0,1 0,0 1,0-1,0 0,0 1,0-1,1 1,-1 0,0 0,1-1,-1 1,1 0,0 0,0 1,0-1,0 0,0 0,0 0,0 1,1-1,-1 0,1 1,0-1,-9 81,9-77,29 218,0-76,-28-140,0-1,0 1,1-1,0 1,0-1,1 1,0-1,0 0,1 0,0-1,0 1,0-1,1 0,0 0,0 0,1-1,-1 0,4 2,-5-7,1 0,-1-1,1 0,-1 0,0 0,1-1,-1 0,0 1,0-1,0-1,0 1,-1-1,1 1,-1-1,1 0,-1 0,0 0,0-1,0 1,-1-1,1 0,-1 0,0 0,0 0,1-3,20-35,-1-1,-3-1,-1 0,5-27,3-5,-10 31,-9 84,-8-19,1-1,1 0,1 0,0 0,1 0,2-1,0 1,0-1,2 0,0 0,1-1,9 13,-13-26,1 0,0 0,0 0,1-1,-1 0,1 0,-1 0,1 0,0-1,0 0,0-1,1 1,-1-1,0 0,0-1,1 1,-1-1,0-1,1 1,-1-1,0 0,0 0,1-1,-1 0,0 0,-1-1,1 1,0-1,-1 0,1-1,-1 1,0-1,0 0,-1 0,1-1,-1 0,0 1,2-4,21-25,-1 0,-2-1,-1-2,-2 0,-2-2,7-18,-8 15,-3 1,-1-2,-2 0,-2-1,-2 0,-1 0,-3 0,-1-33,-3 76,0 0,-1 1,1-1,-1 0,1 0,-1 0,1 0,-1 1,1-1,-1 0,1 0,-1 0,1 0,-1 0,1 0,-1 0,1 0,0-1,-1 1,1 0,-1 0,1 0,-1 0,1-1,-1 1,1 0,0 0,-1-1,1 1,-1 0,1-1,0 1,-1 0,1-1,0 1,0 0,-1-1,1 1,0-1,0 1,-1-1,1 1,0-1,0 1,0 0,0-1,0 1,0-1,0 1,0-1,0 1,0-1,0 1,0-1,0 1,0-1,1 1,-1-1,0 1,0-1,0 1,1 0,-1-1,0 1,0-1,1 1,-1 0,0-1,1 1,0 0,-8 11</inkml:trace>
  <inkml:trace contextRef="#ctx0" brushRef="#br0" timeOffset="3549.727">850 813,'-17'227,"-7"-96,-10-36,29-89</inkml:trace>
  <inkml:trace contextRef="#ctx0" brushRef="#br0" timeOffset="3864.348">793 786,'57'5,"133"-43,-140 24,-49 13,0 0,1 0,0 1,-1-1,1 0,-1 1,1-1,0 1,-1 0,1-1,0 1,-1 0,1 0,0 0,-1 0,1 0,0 1,0-1,-1 0,1 1,-1 0,1-1,0 1,-1 0,1-1,-1 1,0 0,1 0,-1 0,0 0,1 1,-1-1,0 0,0 1,0-1,0 0,0 1,0-1,-1 1,1-1,0 1,-1 0,1-1,-1 1,0 0,1-1,-1 1,0 0,0-1,0 1,0 0,0-1,-1 1,1 0,-1 0,-22 41,7-24</inkml:trace>
  <inkml:trace contextRef="#ctx0" brushRef="#br0" timeOffset="4116.773">765 1039,'19'10,"21"3,9-6,0-4,-4-2,-3-1,-6-6,-2-2,-9 1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3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58,'9'0,"13"0,8 0,3 0,1 0,0-5,-2-2,-1 1,-1 1,-1 1,0-3,-1 0,0 1,0 1,0 2,-5 1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4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52,'62'-10,"26"-2,2-1,-9 4,-18 2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1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51,'-4'5,"1"1,0-1,0 1,0 0,0 0,1 1,0-1,1 0,-1 1,1-1,0 1,1-1,-1 4,-3 20,-3-6,1 0,1 1,2-1,0 1,1 0,2-1,0 1,2 0,1 0,0-1,2 1,1-1,1 0,1-1,1 0,1 0,2 2,-8-21,-1 1,1 0,0-1,0 0,0 0,1 0,0 0,0-1,-1 0,2 0,-1 0,0 0,1-1,-1 0,1 0,0-1,-1 1,1-1,0 0,0-1,0 0,0 0,0 0,0 0,0-1,-1 0,1 0,0-1,0 0,5-1,0-2,0 1,-1-1,1-1,-1 0,0-1,-1 1,1-2,-1 1,-1-2,0 1,0-1,0 0,1-3,142-234,-134 220,-8 47,-9 32,-1-38,0 0,1 1,1-1,0 0,1 0,1 0,0 0,1 0,1-1,0 1,1-1,0 0,5 6,-7-15,0 0,0 1,1-2,0 1,0 0,0-1,1 0,-1 0,1-1,0 0,0 0,0 0,0 0,1-1,-1 0,1-1,-1 1,1-1,0 0,-1-1,1 0,0 0,0 0,-1-1,1 0,0 0,-1-1,6-2,1-3,0-1,0-1,-1 0,-1-1,0 0,0-1,-1 0,0-1,-1 0,0-1,-1 1,-1-2,4-8,69-193,-59 148,-12 40,-2 1,-1-1,0 0,-3 0,2-24,-18 68,6 1</inkml:trace>
  <inkml:trace contextRef="#ctx0" brushRef="#br0" timeOffset="1232.261">1245 530,'-5'38,"-1"28,0 6,1-3,1-9,-3-15,0-14</inkml:trace>
  <inkml:trace contextRef="#ctx0" brushRef="#br0" timeOffset="1482.343">1217 530,'38'-5,"23"-1,5 0,-3 1,-8 2,-9 0,-7 2,-10 6,-10 6,-13 1,-13 4,-4-1</inkml:trace>
  <inkml:trace contextRef="#ctx0" brushRef="#br0" timeOffset="1730.34">1245 728,'43'5,"29"-4,7-6,-6-2,-14-1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6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33 248,'-6'19,"0"-1,1 1,1 0,1 1,1-1,0 0,1 1,2 7,-1-12,-2-9,1 0,0 0,1 0,-1 0,1 0,1 0,-1 0,1 0,0 0,0 0,1 0,-1-1,1 1,1 0,-1-1,1 0,0 1,0-1,1 0,-1 0,1-1,0 1,0-1,1 0,-1 0,1 0,0-1,0 0,0 0,1 0,-1 0,1-1,-1 0,1 0,0 0,4 0,5-6,-1 0,-1-2,1 1,-1-2,0 1,0-2,-1 0,0 0,0-1,-1-1,0 0,-1 0,0-1,-1-1,0 1,-1-2,1-1,31-45,-39 59,0 0,-1 1,1-1,0 0,0 0,0 0,-1 1,1-1,0 1,-1-1,1 0,0 1,0-1,-1 1,1 0,-1-1,1 1,-1-1,1 1,-1 0,1-1,-1 1,1 0,-1 0,0-1,0 1,1 0,-1 0,0 0,0-1,0 1,0 0,0 0,0 0,0 0,0-1,0 1,0 0,0 0,0 0,-1-1,1 1,0 0,1 8,0-3,1 0,-1 0,1-1,0 1,1-1,-1 1,1-1,0 0,0 0,1 0,0-1,-1 1,2-1,-1 0,0 0,1 0,0 0,0-1,0 0,0 0,0 0,0-1,1 0,0 0,-1 0,1 0,0-1,0 0,0-1,0 1,0-1,-1 0,1 0,0-1,0 0,0 0,0 0,0-1,-1 0,1 0,-1 0,1-1,-1 0,0 0,0 0,0 0,3-4,7-10,0-1,-2-1,0 0,-1-1,-1 0,0-1,-2 0,-1-1,0 0,-2 0,0 0,1-18,-5 33,-2 7</inkml:trace>
  <inkml:trace contextRef="#ctx0" brushRef="#br0" timeOffset="695.09">1077 135,'-12'51,"1"1,3 0,2 0,3 0,1 1,3-1,4 15,-3-51,-1-13,0 1,0 0,0 0,-1 0,1 0,-1 0,0 0,0 0,-1 0,1 0,-1 0,0 0,0 0,0 0,0 0,-1-1,0 1,1 0,-2 1,1-5,0 0,0 0,0 0,0 0,0-1,0 1,1 0,-1-1,0 1,0-1,1 0,-1 0,0 1,1-1,-1 0,0 0,1-1,-1 1,1 0,0 0,-1-1,1 1,0-1,0 1,0-1,0 1,0-1,0 0,1 0,-1 1,1-1,-1 0,1 0,-1 0,1 0,-4-10,0 0,1 0,0-1,1 1,0-1,1 1,1-1,0 1,0-1,1 1,1-1,0 1,1-1,0 1,1 0,5-10,7-14,1 0,2 1,1 1,20-24,-31 42,2 0,0 1,0 0,1 1,1 1,0 0,1 0,1 1,0 1,0 1,1 0,0 1,1 0,0 2,0 0,1 1,1 0,-16 6,1 0,0 0,-1 1,1-1,0 1,-1 0,1 0,-1 0,0 0,1 1,-1 0,0-1,0 1,0 0,0 1,0-1,0 0,-1 1,1-1,-1 1,1 0,-1 0,0 0,0 0,-1 1,1-1,-1 0,1 1,-1-1,0 1,0-1,-1 1,1-1,-1 1,0 0,0-1,0 1,0 0,0-1,-1 1,0-1,0 1,0-1,0 1,0-1,-1 1,1-1,-1 0,-1 2,-6 16,-1-1,0-1,-1 0,-1 0,-1-1,0 0,-2-1,0-1,-1 0,0-1,-1-1,-1-1,0 0,-1-1,-12 5,-45 23,76-38,0 0,0 0,0 0,0 1,1-1,-1 0,1 0,-1 0,1 0,0 0,0 0,0 0,0 0,0-1,0 1,1 0,-1-1,1 1,-1 0,1-1,-1 0,1 1,0-1,0 0,0 0,-1 0,1 0,0 0,0 0,1-1,-1 1,0-1,0 1,2-1,-2 1,8 4,-1 0,0 0,-1 1,1 0,-1 1,-1 0,1 0,-1 1,0 0,-1 0,3 4,12 18,-19-24,1 0,0-1,0 1,0-1,1 0,0 0,0 0,0-1,1 1,-1-1,1 0,0 0,0 0,0-1,1 0,-1 0,1 0,0-1,0 0,0 0,0 0,0-1,0 0,1 0,-1-1,4 1,16-6,-1-1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28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328 171,'0'-8,"-1"1,1 0,-1-1,-1 1,1 0,-1 0,-1 0,1 0,-1 0,0 1,-1-1,1 1,-1 0,-1 0,1 0,-1 0,0 1,0 0,0 0,-1 0,0 1,0 0,0 0,-1 0,1 1,-1 0,0 0,0 1,0-1,0 2,0-1,0 1,0 0,-1 0,1 1,0 0,-1 0,-3 2,6 0,1 0,0 0,0 1,0 0,0-1,1 1,-1 1,1-1,0 1,0-1,0 1,0 0,1 0,-1 0,1 0,0 0,0 1,1-1,-1 1,1-1,0 1,0 0,1-1,-1 1,1 2,11 120,77 133,-77-226,14 36,-3 1,-4 1,3 33,-17 130,-4-231,-1 0,1 0,-1 0,0 0,0 0,0 0,0-1,-1 1,0-1,0 1,0-1,0 1,0-1,0 0,-1 0,0 0,0 0,0-1,0 1,0-1,0 1,0-1,-1 0,1 0,-1-1,0 1,1-1,-1 0,0 0,0 0,0 0,0-1,0 1,0-1,0 0,0-1,0 1,0 0,0-1,-6 0,0-1,1 0,-1 0,1 0,-1-2,1 1,0-1,0 0,0-1,1 0,-1 0,1-1,1 0,-1-1,-4-4,-2-7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2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1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381 8,'-52'-2,"38"0,1 0,-1 1,0 1,0 0,0 0,1 2,-1 0,0 0,1 1,0 1,-1 0,1 1,1 0,-1 1,1 0,0 1,0 1,-4 4,14-10,0-1,0 1,1 0,-1 0,1 0,-1 0,1 1,0-1,0 0,0 0,0 1,0-1,0 1,1-1,-1 1,1-1,-1 1,1-1,0 1,0-1,0 1,1-1,-1 1,1-1,-1 1,1-1,0 1,0-1,0 0,0 1,0-1,1 0,-1 0,1 0,-1 0,1 0,0 0,-1-1,1 1,0 0,0-1,1 1,-1-1,0 0,0 0,1 0,-1 0,55 23,-47-22,-1 1,0 1,0-1,0 2,-1-1,1 1,-1 0,0 1,-1 0,1 0,0 1,-7-5,1 1,0-1,-1 0,0 0,0 1,1-1,-1 1,-1-1,1 1,0-1,-1 1,1 0,-1-1,0 1,0 0,0-1,0 1,0 0,0-1,-1 1,0 0,1-1,-1 1,0-1,0 1,0-1,-1 0,1 1,0-1,-1 0,0 0,1 0,-1 0,0 0,-2 1,-81 50,50-40,27-8,0-2,-1 1,1-1,-1 0,0-1,0 0,0-1,0 0,0 0,0-1,-2 0,-5-4</inkml:trace>
  <inkml:trace contextRef="#ctx0" brushRef="#br0" timeOffset="251.957">664 177,'-20'39,"-10"16,-1 5,6-3,6-12</inkml:trace>
  <inkml:trace contextRef="#ctx0" brushRef="#br0" timeOffset="836.569">861 431,'44'-36,"-1"-3,-2-1,-2-2,-2-2,4-9,-41 54,1 0,-1 0,0-1,0 1,1 0,-1 0,0 0,1 0,-1-1,0 1,1 0,-1 0,1-1,0 1,-1 0,1-1,0 1,-1-1,1 1,0-1,-1 1,1-1,0 1,0-1,0 0,0 1,-1-1,1 0,0 0,0 0,0 0,0 0,0 0,0 0,-1 0,1 0,0 0,0 0,0 0,0-1,0 1,-1 0,1-1,0 1,0 0,0-1,-1 1,1-1,0 1,-1-1,1 0,0 1,-1-1,1 0,-1 1,1-1,-1 0,1 0,-1 1,0-1,1 0,-1 0,0 0,0 0,1 1,-1-1,0 0,0 0,0 0,0 0,1 9,0 0,0 1,1-1,0 0,1 0,0 0,0 0,0-1,1 1,1-1,-1 0,1 0,0-1,0 1,1-1,0 0,0-1,1 1,-1-1,1 0,0-1,1 0,-1 0,1 0,-1-1,6 1,-4-3,-1 0,1-1,0 0,0 0,-1-1,1 0,0-1,-1 0,0 0,1-1,-1 0,0 0,0-1,0 0,-1-1,1 0,-1 0,0 0,-1-1,1 0,-1 0,0 0,-1-1,0 0,0 0,0-1,-1 1,0-1,0 0,-1 0,0 0,0-1,-1 1,0-4,-2-13,-4 6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33.7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170 393,'-18'22,"0"0,2 1,0 1,1 1,2 0,1 1,-7 19,13-31,1 1,0-1,1 1,1 0,0 0,1 0,0 1,1-1,1 9,1-19,-1 0,1 0,-1 0,1 0,1-1,-1 1,1 0,0 0,0-1,0 0,1 1,-1-1,1 0,0 0,0 0,1 0,-1-1,1 0,0 1,0-1,0 0,0-1,0 1,1-1,-1 0,1 0,0 0,-1-1,1 1,5 0,4 0,0-1,0 0,0-1,0-1,0 0,0 0,0-2,0 0,0 0,-1-1,1-1,-1 0,0-1,-1-1,1 1,-1-2,4-3,5-5,1 0,-2-2,0 0,-1-1,-1-1,-1-1,-1 0,10-19,-20 35,-1-2,0 1,-1-1,0 1,0-1,0 0,-1-1,0 1,0-1,-1 1,1-1,-2 0,1 0,-1 0,-1 0,1 0,-1 0,-1 0,0 0,0 0,0 1,-1-1,0 0,0 0,-1 1,0-1,-1 1,1 0,-1 0,-1 0,1 1,-1 0,-3-3,-16-8,1 4</inkml:trace>
  <inkml:trace contextRef="#ctx0" brushRef="#br0" timeOffset="330.919">1 648,'14'-8,"0"1,0 1,0 1,1 0,0 0,0 1,1 1,-1 1,1 0,-1 1,1 1,-1 0,1 2,-1-1,1 2,-1 0,0 0,0 2,2 1,8 8,-16-6,-1-2,1 1,0-1,1-1,0 0,-1 0,1-1,1 0,-1 0,1-1,-1-1,1 0,0 0,0-1,0-1,0 0,0 0,-1-1,1 0,0-1,0 0,-1-1,1 0,3-2,4-7</inkml:trace>
  <inkml:trace contextRef="#ctx0" brushRef="#br0" timeOffset="1483.292">932 591,'-13'16,"1"1,1 0,0 0,1 1,1 1,1-1,1 2,0-1,2 1,0 0,-1 12,6-30,-1 0,1-1,0 1,0 0,0 0,0 0,0 0,1 0,-1-1,1 1,-1 0,1 0,0-1,-1 1,1 0,0-1,0 1,0-1,0 1,0-1,1 1,-1-1,0 0,1 0,-1 1,1-1,-1 0,1 0,0-1,-1 1,1 0,0 0,0-1,-1 1,1-1,0 0,0 1,0-1,-1 0,1 0,0 0,0 0,0-1,0 1,1-1,81-29,-58 14,0-1,-2-1,0-1,-1-1,-1-1,-1-1,-1-1,-1 0,-1-2,-1 0,-1-1,-2-1,0 0,-2-1,2-10,-1 5,-2-2,-1 1,-2-1,-1-1,-1-4,-5 26,0 1,0 0,-1 0,-1 0,0-1,-1 1,-1 0,0 0,0 0,-1 1,-1-1,0 1,-1 0,0 1,-5-6,9 13,0 1,0 0,-1 0,1 0,-1 0,0 0,0 0,0 1,0 0,0-1,-1 1,1 0,-1 1,1-1,-1 1,0-1,0 1,1 0,-1 0,0 1,0-1,0 1,0 0,0 0,0 0,0 1,0-1,0 1,0 0,0 0,1 0,-1 1,-3 1,-10 11,0 1,1 1,1 0,0 1,2 1,0 0,0 1,2 0,0 1,2 0,0 1,-2 10,-1 0,1 1,1 0,2 1,1 0,2 1,2-1,0 10,3-32,0 0,0 1,1-1,1 1,0-1,0 0,1 0,0 0,1 0,1-1,0 1,0-1,1 0,0-1,0 1,1-1,1-1,-1 1,1-1,1 0,0-1,0 0,1 0,4 1,2 1,-1-2,1 0,0-1,1-1,0 0,-1-1,1-1,1-1,-1 0,0-1,0-1,1 0,-1-2,0 0,0-1,0 0,0-2,-1 0,1 0,-1-2,-1 0,1-1,7-5,30-28,-35 23</inkml:trace>
  <inkml:trace contextRef="#ctx0" brushRef="#br0" timeOffset="1831.353">1891 111,'-22'15,"0"1,1 1,1 1,1 0,0 2,2 0,0 1,1 1,2 0,0 1,-2 6,9-16,0 1,1 0,0 0,1 0,1 0,0 1,1-1,1 1,0 0,1 0,0 0,1 0,1 0,1 0,0 0,1 0,0-1,1 1,1-1,6 14,-4-20,-1 0,2-1,-1 1,1-2,0 1,0-1,1 0,0-1,0 0,0 0,1-1,-1 0,1-1,0 0,0-1,0 0,1 0,-1-1,0 0,1-1,-1 0,0-1,1 0,-1-1,0 0,0 0,0-1,0-1,0 1,-1-2,0 1,0-1,5-4,0-1,-1 0,0-1,0-1,-1 0,-1-1,0-1,0 1,-2-1,0-1,0 0,-2 0,1-1,-2 0,0 0,-1-1,-1 1,-1-1,0 0,1-17,-3 15,-1 0,0 0,-1 0,-1 0,-1 0,0 1,-2-1,-2-4,5 16,0 1,-1 0,0-1,0 1,-1 1,0-1,0 0,0 1,-1 0,1 0,-1 0,-1 1,1 0,0 0,-1 0,0 1,0-1,0 1,0 1,-1-1,1 1,-1 0,1 1,-6-2,-109 10,87 1</inkml:trace>
  <inkml:trace contextRef="#ctx0" brushRef="#br0" timeOffset="2082.307">1525 535,'293'-99,"-152"83,-136 16,-1 0,1 1,0-1,0 1,-1 0,1 1,-1-1,1 1,-1 0,0 0,0 0,0 1,0-1,0 1,0 0,-1 0,1 1,-1-1,0 1,0-1,0 1,0 0,-1 0,0 0,1 1,-2-1,1 0,0 2,7 29,-8-28,-1-1,1 0,1 1,-1-1,1 0,0 0,0 0,1 0,0 0,0-1,0 1,0-1,1 0,0 0,0 0,1 0,-1-1,1 1,0-1,0-1,1 1,-1-1,1 1,-1-2,1 1,4 1,1-4,0 1,0-1,0-1,0 0,0-1,0 0,0-1,0 0,-1 0,1-1,-1 0,0-1,0-1,6-4,3-2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0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369 453,'-1'-3,"-1"0,0 0,0 0,0 1,0-1,-1 1,1-1,-1 1,1 0,-1 0,0 0,0 0,0 1,0-1,0 1,0 0,0 0,-1 0,1 0,0 0,-1 1,1-1,0 1,-1 0,1 0,-1 1,1-1,0 0,-1 1,-2 1,-98 38,101-38,-4 1,0 0,-1 1,2 0,-1 0,0 1,1 0,0 0,0 0,0 1,1 0,0 0,0 0,0 1,-2 4,9-8,-1 0,1 0,0 0,0 0,0 0,0 0,1 0,-1-1,1 1,-1-1,1 0,0 0,0 0,0 0,0 0,1-1,-1 0,0 1,0-1,1 0,-1 0,1-1,-1 1,2-1,-1 1,-1-1,-1 0,0 0,1 0,-1 0,0 0,1 0,-1 1,0-1,1 1,-1 0,0-1,0 1,0 0,0 0,1 1,-2-1,1 0,0 1,0-1,0 1,-1 0,1-1,0 1,-1 0,0 0,1 0,-1 0,0 0,0 0,0 0,-1 1,1-1,0 0,-1 0,1 1,-1-1,0 0,0 1,0-1,0 1,0-1,-1 2,-3 7,-1 0,-1 0,0-1,0 0,-1 0,0 0,-1-1,0 0,0-1,-1 0,0 0,-1 0,0-1,-2 2,1 0,0 1,0 1,1-1,1 2,0 0,0 0,0 1,7-10,1-1,-1 0,0 1,1-1,-1 1,1-1,0 1,0-1,0 1,0 0,0 0,1-1,-1 1,1 0,0 0,0 0,0 0,0 0,0 0,0-1,1 1,0 0,-1 0,1 0,0-1,0 1,1-1,-1 1,1 0,-1-1,1 0,0 1,0-1,-1 0,2 0,-1 0,0 0,0-1,1 1,-1-1,1 1,-1-1,1 0,-1 0,1 0,0 0,0 0,0 0,10 1,-1 0,1-1,0 0,-1-1,1-1,0 0,-1 0,1-2,-1 1,1-1,-1-1,0 0,10-6,-3-1</inkml:trace>
  <inkml:trace contextRef="#ctx0" brushRef="#br0" timeOffset="283.96">256 1,'-20'102,"4"0,5 2,3 75,5-49,6 1,12 60,-9-126,-3 0,-3 0,-3 0,-7 38,5-62,1-8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4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55,'44'-5,"18"-1,4 0,-5 1,-7 2,-14-4,-8-1,-5 1,-2 2,-6 2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48,'39'-5,"31"-6,9-1,-4 1,-15 2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1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45,'0'86,"3"1,3-1,16 70,-19-141,-1-1,2 0,0 1,1-1,0 0,1-1,1 0,0 0,0 0,2-1,-1 0,2 0,-1-1,2 0,8 7,-15-16,-1 0,1-1,0 1,0-1,1 0,-1 0,0 0,0 0,0-1,1 0,-1 0,0 0,0 0,1 0,-1-1,0 0,0 0,0 0,0-1,0 1,0-1,0 0,0 0,-1 0,1-1,-1 1,1-1,-1 0,1-1,82-99,49-124,-135 226,0 0,0 1,0-1,0 0,0 1,0-1,0 0,0 1,1-1,-1 0,0 1,0-1,1 1,-1-1,0 0,1 1,-1-1,1 1,-1-1,1 1,-1-1,1 1,-1 0,1-1,-1 1,1 0,-1-1,1 1,0 0,-1-1,1 1,0 0,-1 0,1 0,0 0,-1 0,1 0,0 0,-1 0,1 0,0 0,-1 0,1 0,0 0,-1 1,1-1,-1 0,1 0,0 1,12 35,-4 2,-9-30,0 1,0-1,2 1,-1-1,1 1,0-1,0 0,1 0,0 0,1 0,0-1,0 1,0-1,1 0,0 0,1-1,-1 1,1-1,0 0,1-1,0 0,0 0,0 0,0-1,1 0,-1 0,1-1,0 0,5 1,-5-4,0-2,0 1,0-1,-1 0,1-1,-1 0,1 0,-1-1,0 0,0 0,0 0,-1-1,0 0,0 0,0-1,0 0,-1 0,0 0,0-1,-1 1,1-1,-2 0,1-1,-1 1,0 0,1-4,14-21,7-9,-2-2,-2 0,-2-1,-2-1,-2-1,-2 0,0-9,-10 10,-6 38</inkml:trace>
  <inkml:trace contextRef="#ctx0" brushRef="#br0" timeOffset="2413.378">961 553,'5'192,"-5"-190,1 0,-1 1,0-1,1 1,-1-1,1 0,0 1,0-1,0 0,0 0,0 0,0 0,1 0,-1 0,1 0,-1 0,1 0,0-1,-1 1,1-1,0 1,0-1,0 0,1 0,-1 0,0 0,0 0,0 0,1 0,-1-1,0 1,1-1,-1 0,1 0,-1 0,0 0,1 0,-1 0,1-1,-1 1,0-1,1 1,-1-1,0 0,0 0,0 0,1 0,-1-1,0 0,122-123,-123 124,0 0,0-1,0 1,0 0,0 0,0 0,0 0,1 0,-1 0,0 0,1 0,-1 0,1 0,-1 1,0-1,1 0,0 1,-1 0,1-1,-1 1,1 0,-1 0,1 0,0 0,-1 0,1 0,-1 0,1 0,0 1,-1-1,1 1,-1-1,1 1,-1-1,1 1,-1 0,0 0,1 0,-1 0,0 0,0 0,0 0,1 0,-1 1,-1-1,1 0,0 1,0 0,3 3,-3-1,1 0,-1 0,1 0,0 0,0 0,0 0,1 0,0-1,-1 1,1-1,0 0,1 0,-1 0,0 0,1-1,0 1,0-1,-1 0,1 0,1 0,-1-1,0 1,0-1,0 0,1 0,-1-1,1 1,-1-1,0 0,1 0,-1 0,1-1,-1 0,0 0,1 0,1-1,4-4,-1-2,0 1,0-1,-1 0,0-1,-1 0,1 0,-2-1,1 0,-1 0,-1 0,0-1,-1 0,0 0,0 0,-1 0,0-1,-1 1,-1-1,1-6,0-7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6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0 514,'43'-10,"29"-2,7-1,-5 4,-11 2,-11 2,-9 3,-13 1</inkml:trace>
  <inkml:trace contextRef="#ctx0" brushRef="#br0" timeOffset="684.375">706 344,'0'42,"2"-1,2 0,1-1,2 1,9 24,-16-61,1 1,0-1,0 0,0 1,0-1,1 0,-1 0,1 0,0 0,0-1,1 1,-1 0,1-1,0 0,0 0,0 1,0-2,0 1,1 0,-1-1,1 1,0-1,0 0,0 0,0-1,0 1,0-1,0 0,0 0,1 0,-1-1,0 1,1-1,-1 0,0 0,1-1,-1 1,0-1,0 0,1 0,-1 0,0-1,0 0,1 0,20-16,-1-2,-2 0,0-1,-1-2,-1 0,10-15,-17 22,-13 14,1 1,0-1,-1 1,1 0,0-1,0 1,0 0,0 0,0 0,0 0,0 0,0 0,0 0,1 0,-1 0,0 0,1 1,-1-1,1 0,-1 1,0-1,1 1,-1 0,1-1,-1 1,1 0,0 0,-1 0,1 0,-1 0,1 1,-1-1,1 0,-1 1,1-1,-1 1,0-1,1 1,-1 0,1-1,-1 1,0 0,0 0,0 0,1 0,-1 0,0 0,0 1,0-1,-1 0,2 2,22 32,-21-28,0 0,1 0,0 0,0-1,1 0,-1 0,1 0,1-1,-1 1,1-1,0 0,0-1,0 1,1-1,0-1,0 1,0-1,0 0,0-1,0 0,1 0,-1 0,1-1,0 0,2-4,0 1,0-1,0-1,0 0,0-1,-1 0,0 0,0-1,0 0,-1 0,0-1,0 0,0-1,-1 1,-1-1,1-1,-1 0,0 1,-1-2,0 1,-1-1,0 1,0-1,-1 0,0-1,0-6,8-23,-5 25,-1-1,-1 0,-1-1,0 1,-1 0,-1-1,0 0,-1 1,-1-1,-1-2,-4 1</inkml:trace>
  <inkml:trace contextRef="#ctx0" brushRef="#br0" timeOffset="1321.967">1835 176,'-23'159,"8"-71,4 0,5 1,2 49,5-174,1 0,2 0,1 1,2-1,1 1,2 0,1 1,2 0,2 1,0 1,2 0,2 1,1 0,-18 29,137-172,-131 165,0 1,1 1,-1 0,2 0,-1 0,1 2,0-1,0 1,1 0,0 1,-1 1,1-1,1 2,-1-1,0 2,1-1,-1 2,2-1,-8 2,-1 0,0-1,0 1,0 1,0-1,0 1,-1-1,1 1,0 0,-1 0,1 1,-1-1,0 1,0 0,0 0,0 0,0 0,-1 0,1 0,-1 1,0-1,0 1,0 0,0 0,-1 0,0-1,1 1,-1 1,-1-1,1 0,-1 0,1 0,-1 0,-1 0,1 0,0 1,-1-1,0 0,0 0,0 0,0 0,-1 0,-1 1,-7 18,0 0,-2-1,-1-1,-1 0,0-1,-2 0,0-1,-1-1,-1-1,0 0,-2-1,0-1,0-1,-1-1,-1-1,0-1,-2 0,0 3,22-14,1 1,-1-1,1 0,-1 1,1-1,-1 1,1-1,-1 1,1 0,0-1,-1 1,1 0,0 0,0 0,-1 0,1 0,0 0,0 0,0 1,0-1,0 0,1 1,-1-1,0 0,1 1,-1-1,1 1,-1-1,1 1,0-1,-1 1,1-1,0 1,0 0,0-1,0 1,1-1,-1 1,0-1,1 1,-1-1,1 1,-1-1,1 1,0-1,-1 0,1 1,0-1,0 1,164 85,-144-75,0 2,-1 0,-1 1,-1 1,0 1,6 8,8-1,-19-20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1,'0'34,"0"20,0 6,0-12,0-14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1,'0'38,"0"13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0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164 591,'-17'14,"1"2,1 0,0 1,1 0,1 1,1 1,1 0,0 0,1 1,2 1,0-1,-3 14,10-32,1 0,-1 1,1-1,0 0,0 1,0-1,0 0,0 1,1-1,-1 0,1 1,-1-1,1 0,0 0,0 1,0-1,0 0,0 0,1 0,-1 0,0-1,1 1,0 0,-1 0,1-1,0 1,0-1,0 0,0 1,0-1,0 0,0 0,0 0,0-1,1 1,-1 0,2-1,89-2,-67-6,-1 0,0-2,0-1,-1 0,-1-2,0-1,-1-1,0-1,-1 0,-1-2,-1 0,0-1,-2-1,0-1,-1-1,-1 0,-1-1,7-17,-9 13,-2 0,0-1,-2 0,-1 0,-2-1,0 0,-2 0,-1 0,-1-1,-2 1,-1 0,-5-24,5 39,0 0,-1 0,-1 1,0-1,-1 1,0 0,-1 0,-1 0,-3-4,8 14,0-1,-1 1,0 0,0-1,0 1,0 0,0 1,0-1,-1 0,0 1,1 0,-1 0,0 0,0 0,0 1,0 0,0-1,-1 1,1 1,0-1,0 1,-1-1,1 1,0 1,-1-1,1 0,0 1,0 0,-1 0,1 0,0 1,0 0,-13 7,1 1,1 0,0 1,0 1,1 0,1 1,0 1,1 0,0 1,1 0,1 0,0 1,1 1,-5 15,1-5,1 1,2 1,1 0,1 0,1 0,2 1,1 0,1 0,2 0,1 0,1 3,1-19,0 0,1-1,1 1,0-1,1 1,0-1,1-1,0 1,1-1,0 0,1-1,1 1,0-2,0 1,1-1,0-1,1 0,0 0,0-1,1 0,0-1,0 0,1-1,0-1,0 0,8 1,15 5</inkml:trace>
  <inkml:trace contextRef="#ctx0" brushRef="#br0" timeOffset="298.027">1011 224,'-28'22,"1"2,1 1,1 1,1 1,1 1,2 1,1 1,1 0,2 2,0 2,13-27,0-1,1 0,0 1,0 0,1-1,-1 1,2 0,-1 0,1 1,0-1,0 0,1 0,0 0,0 1,1-1,0 0,0 0,1 0,-1 0,2 0,-1 0,1 0,0-1,0 1,1-1,0 0,0 0,0 0,1-1,0 1,0-1,0 0,1-1,0 1,7 2,1-1,0 0,1-1,-1-1,1 0,0-1,0 0,0-1,0-1,0 0,0-1,0-1,0-1,0 0,0-1,0 0,0-1,-1-1,0 0,0-1,0 0,-1-1,1-1,-2 0,1-1,-1-1,-1 1,0-2,0 1,-1-2,0 1,-1-2,-1 1,1-1,-2 0,3-7,1-2,0-2,-2 1,0-2,-2 1,0-1,-2 0,0-10,-3 26,-1 0,-1 0,0-1,0 1,-1 0,0 0,0-1,-1 1,0 0,-1 1,0-1,0 0,-1 1,0-1,0 1,-1 0,0 1,-1-1,0 1,0 0,-6-5,1 4,0 0,0 1,0 0,-1 1,0 1,0 0,-1 0,-8-1,-12-2</inkml:trace>
  <inkml:trace contextRef="#ctx0" brushRef="#br0" timeOffset="544.536">728 675,'435'-80,"-428"78,0 1,0 0,0 0,0 0,1 1,-1 1,0-1,0 1,0 0,0 1,0 0,0 0,0 0,0 1,-1 0,2 1,1 1,0 1,0-2,0 1,1-1,-1-1,1 0,0 0,0-1,0 0,0-1,0 0,0 0,1-1,-1 0,0-1,0-1,0 1,0-1,0-1,0 0,15-4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9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0 649,'172'-279,"-170"276,-1 1,0-1,1 1,-1 0,1 0,0-1,-1 1,1 0,0 1,0-1,1 0,-1 1,0-1,1 1,-1-1,0 1,1 0,0 0,-1 0,1 1,-1-1,1 1,0-1,0 1,-1 0,1 0,0 0,-1 0,1 1,0-1,0 1,-1-1,1 1,-1 0,1 0,-1 0,1 1,-1-1,0 0,1 1,-1 0,0-1,0 1,0 0,0 0,0 0,-1 0,3 4,-1-1,1-1,-1 1,2 0,-1-1,0 0,1 0,0 0,0-1,0 1,0-1,0-1,1 1,-1-1,1 1,0-2,0 1,0-1,0 0,0 0,5 0,-4-2,0 0,0-1,0 0,0 0,0 0,0-1,-1 0,0-1,1 1,-1-1,0 0,-1-1,1 1,-1-1,0 0,0-1,0 1,-1-1,0 0,0 0,-1 0,1 0,-1-1,-1 0,1 1,-1-1,0 0,-1 0,1 0,-2-1,1 1,-1 0,0-2,0-15</inkml:trace>
  <inkml:trace contextRef="#ctx0" brushRef="#br0" timeOffset="271.623">1045 0,'-22'34,"2"1,1 1,2 0,1 1,3 1,0 0,-5 33,17-64,-1 0,1 0,1 0,-1 0,1-1,0 1,1 0,-1 0,1 0,1 0,-1-1,1 1,0 0,1-1,0 0,0 1,0-1,0 0,1-1,0 1,1-1,-1 1,1-1,0-1,0 1,0-1,1 0,4 3,1-1,0-1,0 0,0 0,1-1,0-1,-1 0,1-1,0 0,1 0,-1-2,0 1,0-1,0-1,1-1,-1 1,0-2,0 0,-1 0,1-1,-1 0,1-1,-2-1,1 1,0-2,-1 0,7-5,-8 3,-1-1,1 0,-1-1,-1 1,0-2,-1 1,0-1,-1 1,0-2,0 1,-2 0,1-1,-2 0,1 0,-2 0,0 0,0-2,0 6,0 1,-1 0,0-1,0 1,-1 0,0 0,0-1,-1 1,0 0,0 0,-1 0,0 1,0-1,-1 1,0-1,0 1,-1 1,0-1,0 0,-1 1,0 0,0 1,0-1,-1 1,1 0,-1 1,-3-2,1 1,0 1,-1 1,1 0,-1 0,0 1,0 0,0 0,0 1,0 1,-9 0,-14 2</inkml:trace>
  <inkml:trace contextRef="#ctx0" brushRef="#br0" timeOffset="452.087">819 395,'43'-10,"33"-2,14-1,-4 4,-11 2,-15 2,-11 3,-11 1,-6 6,-4 7,-6 5,-3 1,-4 2,0-3,2-4,-1-4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8:57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42,'-7'-6,"-1"1,-1 0,1 1,0 0,-1 1,0 0,0 0,0 0,0 1,-1 1,1 0,0 0,-1 0,1 2,-1-1,1 1,-7 1,12 2,0 1,0-1,0 1,1 0,-1 0,1 0,0 1,1-1,-1 1,1-1,0 1,1 0,-1 0,1 0,0 0,1 0,-1 0,1 0,0 0,1 0,-1 0,1 0,1 0,-1-1,2 4,1 8,2-1,0 1,0-1,2 0,0-1,1 0,0 0,1-1,1 0,0-1,9 9,53 75,-60-70,0 1,-2 0,-2 1,0 0,-2 1,-1-1,-1 2,-2-1,-1 10,-1-26,-1 1,0 0,-1-1,-1 1,0-1,-1 1,0-1,-2 0,1 0,-2-1,0 1,0-1,-1 0,-1-1,0 0,-1 0,0-1,-1 0,-4 4,10-13,0 1,-1 0,1-1,-1 0,0 0,0 0,0-1,0 1,0-1,0-1,0 1,-1-1,1 0,0 0,0 0,0-1,-1 1,1-1,0 0,0-1,-2 0,-11-5</inkml:trace>
  <inkml:trace contextRef="#ctx0" brushRef="#br0" timeOffset="1120.514">776 437,'0'-2,"0"-1,0 0,0 0,0 1,0-1,-1 0,1 1,-1-1,1 0,-1 1,0-1,0 1,-1-1,1 1,0-1,-1 1,1 0,-1 0,0 0,0 0,0 0,0 0,0 0,0 1,0-1,0 1,-1-1,1 1,-1 0,1 0,-1 0,1 0,-1 0,0 1,0-1,1 1,-1 0,0 0,1 0,-3 0,-5 1,-1 0,0 1,1 0,0 0,-1 1,1 1,0 0,0 0,-8 6,4-2,9-6,0 0,-1 1,1 0,1 0,-1 0,0 0,1 1,0 0,0 0,0 0,0 0,0 1,1 0,-2 3,5-6,1 1,-1-1,1 0,-1 0,1 1,0-1,0 0,0 0,0 0,1 0,-1 0,0 0,1 0,0 0,-1-1,1 1,0-1,0 1,0-1,0 0,0 1,0-1,0 0,0 0,0-1,1 1,-1 0,0-1,0 1,1-1,0 0,1 2,79 21,60 29,-140-50,-1-1,0 1,0 0,0-1,0 1,0 0,0 0,-1 1,1-1,0 0,-1 0,0 1,0-1,0 1,0-1,0 1,0 0,-1-1,1 1,-1 0,1 0,-1-1,0 1,0 0,-1-1,1 1,0 0,-1 0,0-1,0 1,1-1,-2 1,1-1,0 1,0-1,-2 2,-66 73,55-67,2-1,1 0,-1-1,0-1,0 0,-1-1,0 0,-1-1,1 0,-1-1,-9 2,0-15,22 1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7.8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653 45,'29'-10,"0"1,0 2,1 0,0 2,0 2,0 0,1 2,-1 1,1 2,-1 1,29 7,-50-7,1 1,-1 0,0 1,0 0,-1 0,1 1,-1 0,-1 0,1 1,-1 0,0 1,-1-1,1 1,-1 1,-1-1,0 1,0 0,-1 0,0 0,0 1,-1-1,-1 1,1 2,6 30,-3 1,-1 0,-2 0,-2 36,-1-68,-11 337,-50 285,17-226,17 20,27 210,1-636,-1 0,0 0,0-1,1 1,-1 0,0 0,0 0,0-1,0 1,0 0,0 0,0-1,-1 1,1 0,0 0,0 0,-1-1,1 1,0 0,-1-1,1 1,-1 0,1-1,0 1,-1 0,0-1,1 1,-1-1,1 1,-1-1,0 1,1-1,-1 0,0 1,1-1,-1 0,0 0,0 1,1-1,-1 0,0 0,0 0,1 0,-1 0,0 0,0 0,0 0,1 0,-1 0,0 0,0-1,1 1,-1 0,0 0,0-1,1 1,-1-1,0 1,1-1,-1 1,1-1,-1 1,0-1,1 1,-1-1,1 1,0-1,-1 0,1 0,-1 0,-5-2,-22-13,-1 1,0 1,-1 2,-1 1,0 2,0 0,-1 2,-3 2,-92-3,0 5,-34 8,-151 21,278-23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11.2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457 141,'-372'143,"288"-90,84-54,1 1,-1 0,1 0,0 0,-1 0,1 0,0-1,-1 1,1 0,0 1,-1-1,1 0,0 0,-1 0,1 0,-1 0,1 1,0-1,-1 0,1 1,-1-1,1 0,-1 1,1-1,-1 1,1-1,-1 0,1 1,-1-1,1 1,-1 0,0-1,1 1,-1-1,0 1,0-1,0 1,1 0,-1-1,0 1,0 0,0-1,0 1,0 0,0-1,0 1,0 0,0-1,0 1,0-1,-1 1,1 0,0-1,0 1,-1 0,1-1,0 1,-1-1,1 1,0-1,-1 1,1-1,-1 1,1-1,-1 0,1 1,-1-1,0 1,1-1,53-3,-53 3,267-23,-266 23,0-1,1 1,-1 0,1-1,-1 1,1 0,-1 0,1 0,-1 0,1 0,0 0,-1 0,1 1,-1-1,0 0,1 1,-1 0,1-1,-1 1,0 0,1-1,-1 1,0 0,0 0,1 0,-1 0,0 0,0 0,0 1,0-1,-1 0,1 0,0 1,0-1,-1 1,1-1,-1 0,1 1,-1-1,0 1,1-1,-1 1,0-1,0 1,0-1,0 1,0 0,-1-1,1 1,0-1,-1 1,1-1,-1 0,1 1,-1-1,0 0,0 1,1-1,-1 0,0 1,-22 29,-2-1,0-1,-2-1,-1-1,-5 2,-25 24,-20 51,77-103,0 1,1-1,-1 1,1-1,0 1,0 0,-1-1,1 1,0 0,0-1,0 1,1 0,-1-1,0 1,1 0,-1-1,1 1,-1-1,1 1,0-1,-1 1,1-1,0 0,0 1,0-1,0 0,0 1,1-1,-1 0,0 0,1 0,-1 0,0 0,1-1,-1 1,1 0,-1-1,1 1,-1-1,2 1,67 13,-56-14,0 0,0 0,0-2,0 0,0 0,0-1,-1-1,1 0,-1-1,0-1,0 0,-1 0,0-1,0-1,0 0,1-2,5-7</inkml:trace>
  <inkml:trace contextRef="#ctx0" brushRef="#br0" timeOffset="252.135">232 0,'-5'43,"-2"48,1 23,1 6,1-7,2-9,6-12,2-13,5-9,5-8,0-9,3-4,-3-6,1-10,-2-6,-4-7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09.0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385 253,'6'-4,"5"-2,0-1,-1 0,0-1,0 0,0-1,-1 0,-1 0,1-1,-2 0,6-7,-13 16,1 0,-1 0,1 0,-1 0,0 0,1 0,-1 0,0 0,0 0,1 0,-1 0,0-1,0 1,0 0,0 0,-1 0,1 0,0 0,0 0,-1 0,1 0,0 0,-1 0,1 0,-1 0,1 0,-1 0,0 0,1 1,-1-1,0 0,0 0,0 1,1-1,-1 0,0 1,0-1,0 1,0-1,0 1,0-1,0 1,0 0,0 0,0-1,0 1,0 0,0 0,-1 0,1 0,0 0,0 0,0 1,0-1,-1 0,-63 8,33 4,0 2,0 1,2 1,0 2,0 1,2 1,1 2,0 0,1 3,-12 6,-24 38,61-68,0 1,0-1,1 1,-1 0,0 0,1 0,-1-1,1 1,-1 0,1 0,0 0,0 0,0 0,0 0,0 0,0-1,0 1,1 0,-1 0,1 0,0 0,-1-1,1 1,0 0,0 0,0-1,0 1,0-1,0 1,1-1,-1 1,0-1,1 0,-1 0,1 0,-1 0,1 0,0 0,-1 0,1 0,0-1,0 1,0 0,1-1,189 24,-190-24,0 1,0 0,0 0,-1 0,1 0,0 0,0 0,-1 1,1-1,-1 1,1-1,-1 1,1-1,-1 1,0 0,0 0,0-1,0 1,0 0,0 0,-1 0,1 0,-1 0,1 0,-1 0,0 0,0 1,0-1,0 0,0 0,0 0,0 0,-1 0,1 0,-1 0,1 0,-1 0,0 0,0 0,-44 75,-25 11,-58 92,126-178,0 0,0 0,1 1,-1-1,1 1,0-1,0 1,0 0,0-1,0 1,1 0,-1 0,1 0,-1 0,1-1,0 1,0 0,1 0,-1 0,0 0,1-1,0 1,0 0,0 0,0-1,0 1,0 0,1-1,-1 0,1 1,0-1,-1 0,1 0,0 0,0 0,1 0,-1 0,0 0,1-1,-1 1,1-1,-1 0,1 0,2 1,18 1,0-2,0 0,0-2,0 0,0-2,-1 0,1-2,-1 0,0-2,0 0,0-2,-1 0,-1-1,0-1,1-2,160-93,-162 90</inkml:trace>
  <inkml:trace contextRef="#ctx0" brushRef="#br0" timeOffset="950.43">1146 536,'-80'17,"0"3,2 4,-35 18,108-41,0 0,-1 1,1 0,0 0,0 0,0 1,0-1,1 1,-1 1,1-1,0 0,0 1,0 0,0 0,0 0,1 1,0-1,0 1,0 0,1 0,-1 0,1 0,0 0,0 0,1 0,0 1,0-1,0 1,1-1,-1 1,1-1,1 1,-1-1,1 4,0-6,0 0,0 0,0 0,1 0,-1 0,1-1,-1 1,1 0,0-1,0 1,0-1,0 0,1 0,-1 1,1-2,-1 1,1 0,0 0,0-1,-1 1,1-1,0 0,0 0,0 0,1-1,-1 1,0-1,0 1,0-1,0 0,1 0,-1 0,0-1,0 1,0-1,0 0,2 0,113-51,-92 35,-1-2,-1-1,0-1,-2-2,0 0,-2 0,7-12,-27 35,0 1,0-1,0 1,0-1,1 0,-1 1,0-1,0 1,1-1,-1 0,0 1,1-1,-1 0,0 0,1 1,-1-1,0 0,1 0,-1 1,1-1,-1 0,0 0,1 0,-1 0,1 0,-1 1,1-1,-1 0,1 0,-1 0,0 0,1-1,-1 1,1 0,-1 0,1 0,-1 0,1 0,-1 0,0-1,1 1,-1 0,0 0,1-1,-1 1,1 0,-1 0,0-1,0 1,1 0,-1-1,0 1,0-1,1 1,-1 0,0-1,0 1,0-1,0 1,1-1,-4 40,-8 25,2 1,4 1,2-1,4 16,-1-38,-2-29,1 0,1 0,0 0,0 0,2 0,0 0,1 0,0 0,1-1,0 1,1-1,0 0,2 0,-1-1,6 7,-7-12,-1-1,0 1,0 0,-1 0,1 0,-2 1,1-1,-1 1,0 0,-1-1,1 8,-3-58,1 32,0 1,0 0,0-1,-1 1,-1 0,0 0,0 0,-1 0,-1 0,1 0,-3-2,1 4,0 0,0 1,-1-1,0 1,0 1,-1-1,0 1,0 0,0 1,-1 0,0 0,0 0,0 1,-1 1,1-1,-1 1,0 1,0-1,0 2,0-1,0 1,0 0,-8 1,110-8,-57 1,-15 4,1-2,-1 0,0-1,-1-1,1-1,12-7,-4-14,-20 13</inkml:trace>
  <inkml:trace contextRef="#ctx0" brushRef="#br0" timeOffset="1232.778">1457 592,'-5'15,"1"0,0-1,2 2,-1-1,2 0,0 0,1 0,1 1,0-1,1 0,0 0,2 0,0 0,-3-12,0 0,0 0,0 0,1 0,0 0,-1-1,1 1,0-1,0 0,1 1,-1-1,0 0,1 0,-1 0,1-1,0 1,0 0,-1-1,1 0,0 0,0 0,0 0,0 0,0-1,1 1,-1-1,0 0,0 0,0 0,0 0,1 0,-1-1,0 0,0 1,0-1,0 0,0 0,0-1,-1 1,2-1,6-3,0 0,0 0,-1-1,1-1,-1 0,-1 0,1 0,-1-1,-1 0,7-9,-3 1,-1 0,-1-1,0-1,-1 1,-1-1,-1 0,3-14,-8 13,-4 5</inkml:trace>
  <inkml:trace contextRef="#ctx0" brushRef="#br0" timeOffset="1784.528">2247 564,'-38'15,"1"2,0 2,2 2,0 1,2 1,-30 28,41-9,23-41,-1 0,1 0,-1 0,1 0,-1 0,1 0,-1-1,1 1,0 0,0 0,-1 0,1 0,0-1,0 1,0 0,0-1,0 1,0-1,0 1,0-1,0 0,0 1,0-1,0 0,0 0,0 0,0 1,1-1,-1 0,0-1,0 1,0 0,0 0,0 0,0-1,0 1,0 0,1-1,26-6,-1-1,1-2,-2 0,0-2,0 0,-1-2,0-1,21-18,-27 21,90-66,-107 77,-1 1,0-1,0 0,1 1,-1 0,0-1,1 1,-1 0,0 0,1-1,-1 1,1 0,-1 0,0 1,1-1,-1 0,0 0,1 1,-1-1,0 1,1-1,-1 1,0-1,0 1,0 0,1 0,-1-1,0 1,0 0,0 0,0 0,0 0,-1 0,1 0,0 1,0-1,-1 0,1 0,-1 1,1-1,-1 0,1 1,-1-1,0 0,0 1,6 74,-6-54,-1-18,2 0,-1 0,0-1,1 1,0 0,0 0,0 0,0-1,1 1,-1 0,1-1,0 1,0-1,0 0,1 0,-1 0,1 0,-1 0,1 0,0-1,0 1,0-1,1 0,-1 0,1 0,-1 0,1-1,-1 0,1 1,0-1,0 0,0-1,-1 1,1-1,0 1,0-1,0-1,0 1,0 0,0-1,-1 0,2 0,14-6,0-1,-1 0,0-1,-1-2,0 1,0-2,-1 0,-1-1,0-1,0 0,-2-1,0-1,-1 0,0 0,-1-1,-1-1,6-13,-4 3,-1-1,0 0,-3 0,0-1,-2 0,-1 0,-2-1,-1 1,-1-1,-1 0,-2 1,-2-2,3 21,0 0,-1 1,-1-1,0 1,0 0,-1-1,0 1,-1 1,-6-10,10 17,-1-1,1 0,-1 1,0-1,0 1,0 0,0-1,0 1,-1 0,1 1,-1-1,1 0,-1 1,0-1,1 1,-1 0,0 0,0 0,0 0,0 0,0 1,0-1,0 1,0 0,0 0,-1 0,1 0,0 0,0 1,0 0,0-1,0 1,0 0,1 1,-1-1,-1 1,-4 5,1 1,0 0,1 0,0 1,0-1,1 1,0 0,1 1,0-1,0 1,1 0,0 0,1 0,0 0,0 1,1-1,1 0,0 1,0-1,1 0,0 1,1-1,0 0,1 0,0 1,4 11,0-2,2 1,0-1,1 0,1-1,1 0,1-1,0 0,1-1,1-1,1 0,0-1,1-1,0 0,1-1,1-1,0-1,1-1,0-1,0 0,1-1,21 4,-29-8,0-2,0 1,0-2,0 1,0-2,0 0,0-1,0 0,0 0,0-2,11-4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9:12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192 537,'-27'34,"2"1,1 2,2 0,2 1,1 1,2 1,1 4,13-39,0 0,0 1,1-1,-1 1,1-1,1 1,-1 0,1 0,0 0,1 0,-1 0,1 0,0 0,1 0,-1 0,1 0,0 0,1 0,-1 0,1 0,1-1,-1 1,1-1,0 1,0-1,0 0,1 0,0 0,0-1,2 3,8-4,-1-1,1 0,0-1,0 0,0-1,0-1,0 0,0-1,-1 0,1-1,-1-1,1 0,-1-1,0 0,-1-1,1-1,-1 0,0 0,-1-1,0-1,9-8,-8 7,0-1,0 0,-2 0,1-1,-2 0,1-1,-2 0,0-1,0 0,-1 0,-1 0,0-1,-1 0,-1 0,1-7,-3 13,0-1,-1 1,0 0,-1-1,0 1,-1-1,1 1,-2-1,1 1,-2 0,1-1,-1 1,0 0,-1 1,0-1,0 1,-1-1,0 1,-1 1,0-1,0 1,0 0,-1 0,0 1,-7-6,4 5,0 0,0 1,-1 0,1 1,-1 0,0 0,-1 1,1 1,-1-1,0 2,0 0,0 1,0 0,-6 0,-8 4</inkml:trace>
  <inkml:trace contextRef="#ctx0" brushRef="#br0" timeOffset="360.977">869 847,'-6'31,"-1"-1,-1 0,-2 0,-1-1,-1-1,-1 0,-2 0,-1-1,-14 18,29-43,1-1,-1 0,1 1,-1-1,0 0,0 0,1 1,-1-1,0 0,0 0,0 0,0 0,0 0,-1 0,1 0,0 0,0-1,-1 1,1 0,0-1,-1 1,1-1,0 1,-1-1,1 0,-1 0,1 1,-1-1,1 0,-1 0,1-1,-1 1,1 0,0 0,-1-1,1 1,-1-1,1 1,0-1,-1 1,1-1,0 0,0 0,0 0,-1 1,1-1,0 0,0-1,0 1,0 0,1 0,-1 0,0-1,0 1,1 0,-2-14,0 1,2-1,0 1,0-1,1 1,1-1,1 1,0 0,0-1,2-1,3-15,4-21,3 2,2-1,2 2,2 1,2 0,2 2,2 1,3 1,1 1,2 2,1 1,3 1,1 3,15-10,-40 35,0 0,0 2,1-1,1 2,-1 0,1 1,1 0,0 1,-1 1,1 0,1 2,14-3,-29 6,0 0,1 0,-1 1,0-1,1 0,-1 1,0-1,1 1,-1 0,0 0,0 0,0 0,1 0,-1 0,0 0,-1 1,1-1,0 1,0-1,-1 1,1 0,-1 0,1 0,-1 0,0 0,1 0,-1 0,0 0,-1 0,1 1,0-1,-1 0,1 1,-1-1,0 0,1 1,-1-1,-1 1,-13 91,-4-57,-2-2,-1-1,-2-1,-1 0,-1-2,-2-1,-1-1,-1-1,-1-2,-2-1,-27 17,-121 60,147-89</inkml:trace>
  <inkml:trace contextRef="#ctx0" brushRef="#br0" timeOffset="25689.665">1433 452,'0'575,"-11"-508,10-67,1 0,-1 0,1 0,-1 0,1 0,-1 0,1 0,-1 0,0 0,1 0,-1 0,1 0,-1 0,1-1,-1 1,1 0,-1 0,1-1,-1 1,1 0,-1 0,1-1,-1 1,1-1,0 1,-1 0,1-1,0 1,-1-1,1 1,0-1,-1 1,1-1,0 1,0-1,0 1,0-1,-1 1,1-1,0 0,0 1,0-1,0 1,0-1,0 1,0-1,1 1,-1-1,0 0,0 1,0-1,0 1,1-1,-1 1,0-1,0-35,2-1,1 1,2-1,1 1,2 0,2 1,1 0,1 1,2 0,2 1,0 0,17-22,-15 23,1 2,2 0,0 1,2 0,1 2,1 1,2 2,0 0,2 1,18-10,-45 31,-1 0,0 0,1 1,0-1,-1 1,1-1,0 1,-1 0,1-1,0 1,0 0,0 0,0 0,0 1,0-1,1 0,-1 1,0-1,0 1,0 0,1 0,-1 0,0 0,0 0,1 0,-1 0,0 1,0-1,0 1,0 0,0 0,0 0,0 0,0 0,0 0,0 0,0 1,0-1,-1 0,1 1,-1 0,1-1,-1 1,1 0,-1 0,0 0,0 0,0 0,0 0,0 0,-1 0,1 1,0 16,-1 1,-1-1,-1 0,-1 0,-1 0,0 0,-1 0,-1-1,-1 0,0 0,-2-1,0 0,-1 0,0-1,-1 0,-1-1,-1 0,0-1,-1-1,0 0,-5 3,1 1,12-9,0-1,0 0,-1 0,0 0,-1-1,1 0,-1-1,0 1,-1-1,1-1,-1 0,0 0,0-1,0 0,-1-1,1 1,-4-1,-6-5</inkml:trace>
  <inkml:trace contextRef="#ctx0" brushRef="#br0" timeOffset="26087.062">2195 367,'-28'27,"1"0,1 1,2 2,1 1,1 0,2 2,-5 11,24-41,-1-1,0 1,1 0,0 0,0 0,-1 0,2 0,-1 0,0 0,1 0,-1 0,1 0,0 1,0-1,0 0,0 0,1 0,-1 0,1 0,0 0,0 1,0-2,0 1,1 0,-1 0,1 0,0-1,-1 1,1-1,0 1,1-1,-1 0,0 1,1-1,-1-1,1 1,0 0,-1-1,1 1,0-1,0 0,0 0,0 0,2 0,3 1,0-1,0 0,0 0,0-1,0 0,1 0,-1-1,0 0,0-1,0 0,0 0,0 0,-1-1,1-1,-1 1,1-1,-1 0,-1-1,1 0,0 0,-1 0,0-1,1-1,8-9,0 0,-1-1,-1-1,0 0,-2-1,0 0,-1-1,0-4,-5 13,-1-1,0 0,-1 0,0 0,-1-1,0 1,-1-1,-1 1,0-10,0 18,-1 0,1 0,-1 1,0-1,0 0,0 0,0 0,-1 0,1 1,-1-1,0 1,0-1,0 1,-1 0,1 0,-1 0,0 0,0 0,0 0,0 1,0 0,0-1,-1 1,1 1,-1-1,0 0,1 1,-1 0,0-1,0 2,-3-2,-2 3,1 0,0 0,0 1,0 0,0 0,0 1,0 0,0 0,1 1,0-1,-1 2,2-1,-1 1,0 0,1 1,0 0,0 0,-4 5,-15 14</inkml:trace>
  <inkml:trace contextRef="#ctx0" brushRef="#br0" timeOffset="26553.947">2845 339,'-13'0,"1"1,0 1,1 0,-1 1,0 1,1-1,-1 2,1-1,0 2,1-1,-1 2,1-1,0 1,1 1,0 0,0 0,1 1,-4 4,10-12,1 0,0 1,0-1,0 0,0 0,0 1,0-1,0 0,1 1,-1-1,0 1,1-1,-1 1,1-1,0 1,-1 0,1-1,0 1,0-1,0 1,0 0,0-1,0 1,1-1,-1 1,0-1,1 1,-1-1,1 1,0-1,-1 1,1-1,0 1,0-1,0 0,0 0,0 1,0-1,0 0,1 0,65 27,-25-14,-40-13,-1 0,1 0,0 0,-1 0,1 0,-1 1,1-1,-1 0,0 1,1-1,-1 1,0-1,0 1,0 0,0 0,-1-1,1 1,0 0,-1 0,1 0,-1 0,1 0,-1 0,0 0,0-1,0 1,0 0,0 0,-1 0,1 0,0 0,-1 0,0 0,1 0,-1-1,0 1,0 0,0 0,0-1,-1 2,-52 63,39-51,-2-1,0 0,-1-1,0-1,-1-1,0-1,-19 8,0-8,28-8</inkml:trace>
  <inkml:trace contextRef="#ctx0" brushRef="#br0" timeOffset="26806.306">3211 395,'-14'39,"-5"21,-4 7,1-5,11-12,5-19,6-15</inkml:trace>
  <inkml:trace contextRef="#ctx0" brushRef="#br0" timeOffset="27059.058">3098 0,'0'0</inkml:trace>
  <inkml:trace contextRef="#ctx0" brushRef="#br0" timeOffset="27244.187">3493 114,'0'43,"0"38,0 15,0-4,5-12,1-16,1-14,-2-10,-2-8,4-8,1-5,-2 1,-1-5</inkml:trace>
  <inkml:trace contextRef="#ctx0" brushRef="#br0" timeOffset="27474.084">3325 621,'168'-17,"154"5,-310 12,1-1,-1 0,0-1,1 0,-1-1,0-1,0 0,-1-1,1 0,-1 0,0-1,-1-1,1 0,-1 0,0-1,-1 0,0-1,0 0,-1 0,0-1,-1 0,0 0,-1-1,0 0,2-5,-7 13,1 0,-1 0,0 0,0 0,0 0,-1 0,1 0,-1 0,0 0,0-1,0 1,0 0,0 0,-1 0,1 0,-1 0,0-1,0 1,0 0,0 1,-1-1,1 0,-1 0,0 0,1 1,-1-1,-1 1,1 0,0-1,0 1,-1 0,1 0,-1 1,0-1,0 0,1 1,-1 0,0 0,0 0,0 0,0 0,-1 0,1 1,0-1,0 1,0 0,-2 0,-7 4,0 0,0 1,1 0,0 0,0 1,0 1,0 0,1 1,1 0,-1 0,1 1,0 0,1 0,0 1,1 0,0 1,-6 10,0-1,2 2,0-1,2 2,0-1,2 1,0 1,2-1,0 1,2 0,0 0,2 0,2 23,-1-38,2 0,-1-1,1 1,1 0,0-1,0 1,0-1,1 0,0 0,1 0,0-1,0 0,1 0,0 0,0 0,0-1,1 0,0 0,0-1,0 0,1 0,0-1,0 0,0 0,0-1,1 0,1 0,14 5,0-2,0-1,1-1,-1-1,1-1,19-1,-5-1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5.7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236 18,'-14'4,"1"2,-1 0,1 0,0 1,1 1,-1 0,2 1,-1 0,1 1,0 0,1 1,1 0,-1 0,2 1,0 1,0-1,1 1,1 0,0 1,0 0,2 0,0 0,0 0,1 0,1 1,1 0,-1 9,2 1,1-1,1 1,1-1,1 0,2 5,-5-22,1-1,0 0,0 0,1 0,0 0,0 0,0 0,1-1,0 1,0-1,0 0,0-1,1 1,0-1,0 1,0-1,0-1,1 1,0-1,-1 0,1 0,1-1,-1 0,0 0,3 0,4-2,1-2,-1 0,0-1,-1 0,1 0,0-2,-1 0,0 0,0-1,-1 0,1-1,-1 0,-1-1,0 0,0-1,0 0,-1-1,0 0,-1 0,7-12,-2 6,0 0,-1-2,0 1,-2-2,0 1,-1-1,-1-1,-1 1,0-2,-2 1,0 0,-2-1,0 0,-1 0,-1 0,-1 0,-1 14,0 1,0 0,0-1,-1 1,0 0,-1 0,1 0,-1 1,0-1,-1 1,1-1,-1 1,0 0,0 1,-1-1,0 1,1-1,-1 1,-1 1,1-1,0 1,-1 0,0 0,0 0,0 1,0 0,0 0,0 1,0 0,-1 0,1 0,0 1,-1 0,1 0,-1 0,1 1,0 0,-1 0,-2 2,-89 46,72-31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6.3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111 84,'-22'46,"2"1,2 0,3 1,1 1,3 0,1 7,10-37,8-25,11-27,102-199,-112 212,2 1,0 1,1-1,1 2,1 0,1 0,0 2,10-9,-25 23,1 1,-1-1,0 1,0-1,1 1,-1 0,0-1,1 1,-1-1,0 1,1 0,-1-1,1 1,-1 0,1 0,-1-1,1 1,-1 0,1 0,-1 0,1-1,-1 1,1 0,-1 0,1 0,-1 0,1 0,-1 0,1 0,-1 0,1 0,-1 0,1 1,-1-1,1 0,-1 0,1 0,-1 1,1-1,-1 0,1 0,-1 1,0-1,1 0,-1 1,0-1,1 1,-1-1,0 0,1 1,-1-1,0 1,0-1,1 1,-1-1,0 1,0-1,0 1,0-1,0 1,0-1,0 1,0-1,0 1,0 0,-7 36,-2-6,0 0,2 1,2 0,0 0,3 0,0 6,3-32,0-1,0 1,0 0,1-1,0 1,0-1,0 0,1 1,0-1,0-1,0 1,1 0,-1-1,1 1,0-1,1 0,-1 0,0-1,1 0,0 1,0-1,0-1,0 1,1-1,-1 0,1 0,-1-1,1 1,-1-1,1 0,0-1,0 1,-1-1,1-1,0 1,0-1,-1 0,1 0,0 0,-1-1,1 0,-1 0,0 0,1-1,-1 0,0 0,-1 0,1-1,-1 1,1-1,-1 0,2-3,10-15,-1 0,-1 0,-1-1,-1-1,-1 0,-2-1,0 0,-1-1,-2 1,1-6,4-25,-8 31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6.8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1,'-10'38,"2"23,2 5,7-3,8-8,3-9,3-11,0-8,2-8,-2-2,-8-5,-10-3,-10 0,3 0,7-2,5-8,2-2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7.5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1,'5'226,"38"-130,-41-93,0 0,0-1,1 1,-1-1,0 0,1 1,0-1,-1 0,1-1,0 1,0 0,0-1,0 0,0 0,0 0,1 0,-1 0,0 0,0-1,1 0,-1 1,0-1,1-1,-1 1,0 0,1-1,-1 0,0 1,0-1,1-1,7-4,0 0,-1-1,0 0,0-1,-1 0,0-1,0 0,-1 0,0-1,-1 0,0 0,0-1,-1 0,-1 0,25-36,-30 46,0 0,0 0,0 0,0 0,1 1,-1-1,0 0,0 0,0 0,1 0,-1 0,0 0,1 1,-1-1,1 0,-1 0,1 1,-1-1,1 0,0 1,-1-1,1 0,0 1,-1-1,1 1,0-1,0 1,0-1,0 1,-1 0,1 0,0-1,0 1,0 0,0 0,0 0,0 0,0 0,0 0,-1 0,1 0,0 0,0 0,0 0,0 1,0-1,0 0,-1 1,1-1,0 1,0-1,0 1,-1-1,1 1,0-1,-1 1,1 0,0-1,-1 1,1 0,-1 0,1-1,-1 1,0 0,1 0,-1 0,0 0,1-1,-1 2,1 217,-28 48,-6-102,33-163,0-1,0 1,0-1,0 1,0-1,-1 1,1 0,0-1,-1 1,1-1,-1 1,0-1,1 1,-1-1,0 0,0 1,0-1,0 0,0 0,0 0,0 1,0-1,-1 0,1-1,0 1,0 0,-1 0,1 0,-1-1,1 1,-1-1,1 1,-1-1,1 0,-1 1,0-1,1 0,-1 0,1 0,-1 0,0 0,1-1,-1 1,1 0,-1-1,1 1,-1-1,1 0,-1 1,1-1,0 0,-1 0,1 0,0 0,0 0,0 0,-1 0,1-1,-4-9,1-1,0 0,1 0,0-1,1 1,1 0,0-1,0 1,1-1,1 1,1-10,-1-9,0 9,0 0,1 0,2 0,0 1,1 0,1 0,1 0,1 1,1 0,0 0,10-13,-3 8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8.0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1,'3'4,"22"38,-1 0,-3 2,-1 0,-3 1,9 34,-24-64,0 0,-2 0,1 1,-2-1,0 0,-1 0,-1 0,0 0,-1 0,-9 73,12-70,1-7,-1 1,1 0,-2-1,0 0,0 1,-1-1,0 0,-1 0,-2 3,-5 4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8.4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5,'2'18,"1"0,1 1,0-2,1 1,1 0,1-1,0 0,2 0,0 4,7 10,1 0,1-1,2-1,1 0,1-2,1-1,2 0,13 9,-37-33,0-1,0 0,0 1,1-1,-1 0,0 0,1 0,-1 0,1 0,-1 0,1 0,-1-1,1 1,0 0,-1-1,1 1,0-1,-1 0,1 0,0 1,-1-1,1 0,0 0,0-1,-1 1,1 0,0-1,0 1,-1-1,1 1,-1-1,1 0,0 1,-1-1,0 0,1 0,-1 0,1-1,-1 1,0 0,0 0,0-1,0 1,0 0,0-1,0 1,0-1,0 0,-1 1,1-1,-1 0,1 1,-1-1,0 0,13-44,-3-1,-2 0,-2 0,-2-1,-2 1,-2-1,-3-13,2 32,1 17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9.4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1 811,'23'-4,"0"0,0-1,0-1,-1-2,0 0,0-1,-1-1,0-1,-1-1,-1-1,1 0,-2-2,0 0,15-18,-30 31,0 0,0-1,0 1,-1-1,1 0,-1 0,0 0,1 0,-2 0,1-1,0 1,-1-1,1 1,-1-1,0 1,0-1,-1 0,1 1,-1-1,1 0,-1 0,-1 0,1 1,0-1,-1 0,0 1,0-1,0 0,0 1,0-1,-1 1,0-1,1 1,-1 0,-1 0,1 0,0 0,-1 0,1 0,-3-1,-1 2,1 0,-1 0,1 1,-1 0,0 0,1 0,-1 1,0 0,0 0,1 0,-1 1,0 0,1 0,-1 0,0 1,1-1,0 1,-1 1,1-1,0 1,0 0,0 0,1 1,-2 0,-96 104,97-102,0 0,1 1,-1-1,2 1,-1 0,1 0,0 0,0 0,1 1,0-1,0 1,1-1,0 1,1 0,-1-1,1 1,1 0,-1 0,1-1,1 1,0-1,0 1,0-1,1 1,0-1,0 0,1 0,-1-1,2 1,-1-1,1 0,0 0,0 0,1-1,-1 0,1 0,1 0,-1-1,0 1,1-2,0 1,6 2,9-2,-1-1,1 0,0-2,-1 0,1-2,0 0,0-1,-1-2,0 0,1-1,18-8,-12 0,-2-1,0-1,0-2,-1 0,-2-2,1 0,-2-2,-1-1,-1 0,14-20,2 1,-33 38,1 1,-1-1,-1 0,1 0,0-1,-1 1,1 0,-1-1,0 0,0 1,-1-1,1 0,-1 0,0 0,0 0,0 0,0 0,-1 0,1 0,-1-1,0 1,-1 0,1 0,-1 0,0 0,0 0,0 0,0 0,-1 0,1 0,-1 0,0 1,0-1,-1 1,1-1,-1 1,1 0,-1 0,0 0,0 0,0 1,-1-1,1 1,-1 0,-3-2,-2 2,0-1,-1 1,1 1,-1 0,1 0,-1 1,1 0,-1 1,1 0,-1 0,1 1,0 1,-1-1,1 1,0 1,1 0,-1 0,-7 5,10-5,0-1,1 1,0 0,0 0,0 1,1-1,-1 1,1 0,0 0,1 1,-1-1,1 1,0 0,0-1,1 2,0-1,0 0,0 0,1 1,0-1,0 0,0 1,1-1,0 1,0-1,1 1,0-1,0 2,4 2,1-1,-1 1,1-1,1-1,0 1,0-1,0 0,1 0,1-1,-1 0,1-1,0 0,0 0,1-1,0 0,0-1,0 0,0 0,1-1,-1-1,1 0,0 0,0-1,0 0,3-1,7 0,-1 0,1-2,-1 0,1-1,-1-2,0 0,0-1,-1 0,0-2,0 0,-1-2,0 0,0-1,15-12,-11 4,-1 0,-1-2,0 0,-2-1,8-13,4-3,21-44,-51 81,1 1,-1 0,0 0,1-1,-1 1,0 0,1-1,-1 1,0 0,0-1,1 1,-1-1,0 1,0 0,0-1,0 1,1-1,-1 1,0 0,0-1,0 1,0-1,0 1,0-1,0 1,0 0,0-1,0 1,0-1,-1 1,1-1,0 1,0 0,0-1,0 1,-1-1,1 1,0 0,0-1,-1 1,1 0,0-1,-1 1,1 0,0 0,-1-1,1 1,0 0,-1 0,1 0,-1-1,1 1,-1 0,1 0,0 0,-1 0,1 0,-1 0,1 0,-1 0,1 0,0 0,-1 0,1 0,-1 0,1 0,-30 15,12 1,0 0,2 1,0 1,0 1,2 0,0 0,2 2,0 0,-2 6,12-24,-1 1,1-1,0 0,0 0,0 1,1-1,-1 1,1 0,0-1,0 1,0 0,1 0,-1 0,1 0,0-1,0 1,0 0,1 0,-1 0,1 0,0-1,0 1,0 0,1-1,-1 1,1 0,0-1,0 0,0 0,0 1,0-1,1 0,0-1,-1 1,1 0,0-1,1 0,-1 1,0-1,0-1,1 1,2 1,7-2,0 0,0 0,0-2,1 1,-1-2,0 0,0 0,0-1,0-1,-1 0,1-1,-1 0,0-1,-1 0,1-1,-1 0,-1-1,1 0,-1-1,0 0,-1 0,5-7,6-7,0 0,-2-2,-1 0,-1 0,-1-2,-1 0,-1-1,-2 0,0 0,-2-1,-2-1,0 0,-2 0,-2 0,0 0,-2-1,-1 0,-1 21,-1 0,0 1,0-1,-1 0,0 1,-1-1,0 1,0 0,-1 0,0 0,-1 1,0 0,0 0,-1 0,1 1,-2 0,-5-4,10 9,-1 0,1 1,-1 0,0 0,1 0,-1 0,0 0,1 1,-1-1,0 1,0 0,0 1,1-1,-1 0,0 1,1 0,-1 0,0 0,1 0,-1 1,1 0,-1-1,1 1,0 0,0 0,0 1,0-1,0 1,-68 84,64-73,0 0,2 0,-1 1,2-1,0 1,1 0,0 1,1-1,1 0,1 1,0-1,1 0,0 1,1-1,1 0,1 0,0 0,0 0,2-1,0 0,1 0,0 0,1-1,0 0,1 0,0-1,1 0,1-1,0 0,11 8,9 1,1-2,1-1,0-2,1-1,0-1,1-2,1-2,0-1,0-2,0-1,23-1,-17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19.8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1,'29'43,"14"29,4 7,0-1,-9-8,-5-7,-5-9,-6-9,-2-8,0-9,-3-6,0 0,-3-6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0.2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1 230,'703'-136,"-534"79,-168 57,-1 1,0 0,1 0,-1-1,0 1,0 0,0 0,0 0,1-1,-1 1,0 0,0 0,0 0,0-1,-1 1,1 0,0 0,0-1,0 1,-1 0,1 0,0-1,-1 1,1 0,-1-1,1 1,-1 0,1-1,-1 1,1-1,-1 1,1 0,-1-1,0 0,1 1,-1-1,0 1,0-1,1 0,-1 0,0 1,0-1,1 0,-1 0,0 0,0 0,0 0,1 0,-1 0,-4 4,-5 6,1 1,0-1,0 1,1 1,1 0,0 0,0 0,1 1,1 0,0 0,3-9,1 1,0-1,0 0,0 1,0-1,1 0,-1 1,1-1,0 1,1-1,-1 1,1-1,0 1,0-1,0 0,0 0,1 1,0-1,0 0,0 0,0-1,1 1,-1 0,1-1,0 1,0-1,0 0,1 0,-1 0,1-1,-1 1,4 1,1 1,0-1,0 1,1-2,-1 1,1-1,0 0,0-1,0 0,0-1,0 0,0 0,0-1,1 0,-1 0,0-1,0 0,0-1,0 0,0-1,0 1,-1-2,1 1,-1-1,0-1,0 1,0-1,-1-1,1 1,-1-1,-1-1,1 1,-1-1,0 0,-1 0,1-1,-2 0,1 0,-1 0,0-1,-2 2,-1 1,0 0,-1-1,0 1,0-1,0 1,-1-1,1 1,-2 0,1-1,-1 1,0 0,0 0,0 0,-1 0,0 0,-1 1,1-1,-1 1,0 0,0 0,0 0,-1 0,0 1,0-1,-6-4,1 1,-1 0,0 0,-1 1,0 1,0 0,0 0,-1 1,1 1,-1 0,-9-1,-9 1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1.2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485 1,'-43'0,"-29"4,-7 8,6 5,10 5,10-1,16 0,12 2,7 2,6 1,5 1,4 1,7-5,3-1,5 0,6-3,4 0,-2-4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2.0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238 328,'-31'23,"6"-6,1 1,1 0,0 2,2 1,0 1,1 0,-12 21,30-42,1 0,-1 1,1-1,0 1,-1-1,1 1,0 0,0 0,0-1,1 1,-1 0,0 0,1 0,-1 0,1 0,-1 0,1 0,0 0,0 0,0 0,0 0,0 0,0 0,1 0,-1 0,1 0,0 0,-1 0,1 0,0 0,0-1,0 1,0 0,0 0,0-1,1 1,-1-1,1 1,-1-1,1 0,-1 0,1 1,0-1,0 0,-1 0,1-1,2 2,9-3,-1 0,1-1,0 0,-1-1,1 0,-1-1,0-1,0 0,-1 0,1-1,-1-1,-1 0,10-7,-20 14,121-95,-121 94,1 1,-1-1,0 1,0-1,1 1,-1-1,0 1,0-1,1 1,-1 0,0-1,1 1,-1-1,1 1,-1 0,1-1,-1 1,0 0,1-1,-1 1,1 0,0 0,-1 0,1-1,-1 1,1 0,-1 0,1 0,-1 0,1 0,-1 0,1 0,0 0,-1 0,1 0,-1 1,1-1,-1 0,1 0,-1 0,1 1,-1-1,1 0,-1 0,1 1,-1-1,1 0,-1 1,0-1,1 1,-1-1,0 1,1-1,-1 1,0-1,0 1,1-1,-1 1,0-1,0 1,0-1,0 1,1-1,-1 1,0-1,0 1,0 0,0-1,-1 1,1 50,0-41,-2-5,1-1,1 1,-1 0,1-1,0 1,0 0,0-1,1 1,-1-1,1 1,0 0,1-1,-1 1,1-1,0 0,0 0,0 0,0 0,1 0,0 0,-1 0,1-1,1 1,-1-1,1 0,-1 0,1 0,0-1,0 1,0-1,0 0,0 0,1 0,-1-1,0 1,1-1,-1 0,1-1,0 1,-1-1,5 0,4-4,-1 0,1-1,-1-1,0 0,0 0,-1-1,0-1,0 0,-1 0,0-1,0-1,1-2,9-6,8-11,-1-1,-2-1,-2-1,0-1,4-13,-19 33,3-5,-1 0,-2-1,0 0,0-1,-2 0,-1 0,0-1,-2 1,0-1,-1 0,-1-18,-1 36,0 1,1-1,-1 0,-1 0,1 1,0-1,-1 0,1 1,-1-1,0 1,0-1,0 1,0-1,0 1,-1-1,1 1,-1 0,1 0,-1 0,0 0,0 0,0 0,0 0,0 1,0-1,-1 1,1-1,0 1,-1 0,1 0,-1 0,1 0,-1 1,0-1,1 1,-1-1,0 1,1 0,-1 0,0 0,0 0,1 1,-1-1,0 1,1-1,-1 1,1 0,-1 0,1 0,-1 1,1-1,0 1,0-1,-1 1,1 0,0 0,-9 11,1 1,0 0,1 1,0 0,2 0,-1 1,2 0,0 1,1-1,1 1,0 0,2 0,0 0,0 1,2-1,0 11,-2-12,0 0,1 1,0-1,2 1,-1-1,2 1,1-1,0 0,1 0,0 0,1 0,1-1,1 0,0 0,1 0,8 10,-11-19,0-1,1 1,-1-1,1-1,0 1,0-1,1 0,-1-1,1 1,0-1,0 0,0-1,0 0,1 0,-1-1,0 0,1 0,-1 0,8-1,8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2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257 1,'-39'29,"-16"14,-5 5,8-2,18-3,20-9,11-5,12-8,9-8,6-6,3-3,3-4,1-5,-1-3,0 0,-5 2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2.8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9 499,'-2'8,"0"0,0 0,1 0,0 0,1 0,-1 0,1 0,1 0,0 0,0 0,0 0,1 0,0 0,1 0,0-1,0 1,0-1,1 0,0 0,1 0,2 3,0-9,-1 1,1-1,-1-1,1 1,-1-1,1-1,-1 1,1-1,-1 0,1 0,-1-1,0 0,0 0,0-1,0 1,0-1,0 0,-1-1,1 0,-1 0,0 0,0 0,0-1,-1 1,3-5,98-103,-105 112,0 0,0 0,0 1,1-1,-1 0,0 0,0 1,0-1,1 0,-1 0,0 0,0 1,1-1,-1 0,0 0,1 0,-1 0,0 0,1 1,-1-1,0 0,0 0,1 0,-1 0,0 0,1 0,-1 0,0 0,1 0,-1 0,0-1,1 1,-1 0,0 0,1 0,-1 0,0 0,0 0,1-1,-1 1,0 0,0 0,1-1,-1 1,0 0,0 0,0-1,1 1,-1 0,0 0,0-1,0 1,-9 36,5-22,6 80,-1-91,0-1,-1 1,2-1,-1 1,0-1,0 0,1 1,-1-1,1 0,0 0,0 0,0 0,0-1,0 1,0 0,0-1,1 1,-1-1,0 0,1 0,-1 0,1 0,-1 0,1 0,0-1,-1 1,1-1,0 0,-1 0,1 0,0 0,0 0,1-1,11-2,0 0,0-1,0 0,0-2,-1 1,0-2,0 0,-1-1,1 0,-2-1,1 0,-1-1,-1 0,0-1,0 0,1-4,14-17,-1-2,-2-1,-1 0,-2-2,6-17,-16 35,-2 1,0-2,-1 1,0-1,-2 0,0-1,-2 1,0-1,-1 0,-1 1,-2-1,1 0,-2 0,2 19,0-1,-1 1,1 0,0-1,-1 1,1 0,-1 0,0 0,0-1,0 1,0 0,0 0,0 0,-1 0,1 1,-1-1,1 0,-1 1,0-1,1 0,-1 1,0 0,0 0,0-1,0 1,0 0,0 0,-1 1,1-1,0 0,0 1,-1 0,1-1,0 1,0 0,-1 0,1 0,0 0,-1 1,1-1,0 1,0-1,-1 1,1 0,0 0,0 0,0 0,0 0,-11 8,1 0,1 1,0 0,0 1,1 0,0 1,1 0,0 0,1 1,1 0,0 1,0 0,-1 7,-4 4,1 1,1 1,1 0,2 0,1 0,0 1,3 0,0 0,1 17,3-38,-1-1,1 1,1-1,-1 1,1-1,0 0,0 1,1-1,0 0,0 0,1-1,-1 1,1-1,0 0,1 0,-1 0,1 0,0-1,0 0,1 0,-1 0,1-1,0 1,0-1,0-1,0 1,0-1,0 0,5 0,53 3,-35-5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3.4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205 373,'-45'49,"24"-28,1 1,1 1,1 1,0 0,2 1,1 1,-8 19,22-43,0 0,0 0,0 0,0 0,0 0,0 0,0 0,1 0,-1 1,1-1,0 0,-1 0,1 1,0-1,0 0,0 0,1 1,-1-1,1 0,-1 0,1 0,0 1,-1-1,1 0,0 0,1 0,-1 0,0-1,0 1,1 0,-1 0,1-1,0 1,-1-1,1 1,0-1,0 0,0 0,0 1,0-2,0 1,0 0,0 0,0-1,1 1,-1-1,0 1,0-1,1 0,-1 0,1 0,14-3,0 0,-1-1,1-1,-1-1,0 0,0-1,-1-1,0 0,-1-1,1-1,-2 0,1-1,-1 0,1-3,67-47,-79 60,-1 1,1-1,-1 1,1-1,-1 1,1 0,-1 0,1 0,-1 0,1 0,-1 0,1 0,-1 1,1-1,-1 1,1-1,-1 1,1-1,-1 1,0 0,1 0,-1-1,0 1,0 0,1 0,-1 0,0 0,0 1,0-1,0 0,-1 0,1 1,0-1,0 0,-1 1,1-1,-1 1,1-1,-1 1,0-1,1 1,-1-1,0 1,0-1,0 1,0-1,0 1,-1-1,1 1,-1 1,13 29,-11-29,1 0,1 0,-1 0,0 0,1 0,-1-1,1 0,0 1,0-1,0 0,0 0,0-1,1 1,-1 0,0-1,1 0,-1 0,1 0,-1 0,1-1,0 0,-1 1,1-1,0 0,-1-1,1 1,-1-1,1 1,-1-1,1 0,-1 0,1-1,-1 1,0-1,1 0,0-1,8-3,-1-1,0-1,-1 0,0-1,0 0,-1 0,0-1,0 0,3-7,8-16,-3-2,0 0,-2-1,-2-1,-2 0,2-12,0 4,29-178,-51 205,-9 44,0 18,2 0,2 2,1 0,3 0,2 1,2 0,0 26,5-56,0 0,1 1,0-1,2 1,0-1,1 0,1 0,0 0,1-1,1 1,1-1,0 0,1-1,3 5,19 6,-19-24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3.7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79,'458'95,"-436"-89,0-1,0-1,1 0,0-2,-1-1,1-1,0-1,0 0,0-2,-1-1,8-3,-25 5,0-1,0-1,0 1,0-1,0 0,-1 0,0 0,0 0,0-1,0 0,-1 0,0 0,0 0,0 0,0-1,-1 1,0-1,1-4,-2 7,0 1,0-1,0 0,0 1,-1-1,1 0,-1 0,0 1,0-1,0 0,0 0,0 0,-1 0,1 1,-1-1,0 0,0 1,0-1,0 0,0 1,0-1,-1 1,1 0,-1-1,0 1,0 0,0 0,0 0,0 0,0 0,0 1,-1-1,1 1,-1-1,1 1,-1 0,1 0,-1 0,-1 0,-3 1,0 1,0 0,0 0,0 1,1 0,-1 0,0 0,1 1,0 0,-1 0,1 1,1 0,-1 0,0 0,1 0,0 1,0 0,0 0,1 1,0-1,0 1,0 0,1 0,0 0,0 1,0-1,1 1,-2 5,-1 0,0 1,1 0,0 0,1 0,0 0,1 0,1 1,0-1,1 1,0-1,1 0,0 1,1-1,1 0,0 0,1 0,1 0,-1-1,2 1,0-1,0-1,1 1,1-1,0 0,0-1,1 1,1-2,-1 0,1 0,1 0,0-1,7 4,-4-6,0 0,1-1,-1 0,1-1,0 0,0-2,0 1,0-2,1 0,-1-1,0-1,1 0,4-2,10-3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29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249 85,'-7'-1,"-1"0,1 0,-1 1,0 0,1 0,-1 0,1 1,-1 0,0 1,1 0,0 0,0 1,-1-1,1 1,1 1,-1 0,0 0,1 0,0 1,0-1,0 1,1 1,0-1,0 1,0 0,0 0,1 1,0-1,1 1,-1 0,1 0,0 0,1 0,0 1,0-1,1 1,-1 2,-9 29,7-32,0 0,0 1,1 0,1-1,-1 1,1 0,0 0,1 0,0 1,0-1,1 0,0 0,1 0,-1 1,2-1,-1 0,1 0,0 0,1 0,0-1,0 1,0-1,1 1,0-1,1 0,0 1,0-6,0 1,-1-1,1 1,0-1,0-1,0 1,0-1,0 0,1 0,-1 0,0-1,0 1,1-1,-1-1,0 1,0-1,1 0,-1 0,0 0,0-1,0 0,0 0,4-2,105-68,-99 60,-1 0,0 0,-1-1,0-1,-2 0,1-1,-2 0,0-1,-1 0,0-1,-1 0,-1 0,-1 0,0-1,-2 0,0 0,-1-1,1-10,-5 25,1 0,-1 0,1 0,-1 0,0 0,-1 0,1 0,-1 0,0 1,1-1,-2 1,1-1,0 1,-1 0,1 0,-1 0,0 0,0 0,0 1,-1-1,1 1,0 0,-1 0,0 0,1 1,-1-1,0 1,0 0,0 0,0 0,0 0,0 1,0 0,0-1,0 2,0-1,0 0,-4 2,-16-3</inkml:trace>
  <inkml:trace contextRef="#ctx0" brushRef="#br0" timeOffset="519.609">786 57,'-157'303,"150"-290,4-7,-1 0,1 0,0 0,1 1,-1-1,1 1,1-1,-1 1,1 0,0 0,1 0,0 0,0 0,0-6,1-1,0 1,0-1,0 0,0 1,0-1,0 0,0 0,0 0,0 1,-1-1,1 0,0 0,0 0,0-1,0 1,0 0,0 0,0 0,0-1,0 1,0 0,0-1,-1 1,1-1,0 1,0-1,0 1,-1-1,1 0,0 1,-1-1,1 0,-1 0,1 1,0-1,-1 0,0 0,1 0,-1 0,0 0,1 0,131-195,-43 63,-89 133,0 1,0-1,0 1,0-1,1 1,-1-1,0 0,0 1,1-1,-1 1,0-1,0 0,1 1,-1-1,0 0,1 0,-1 1,1-1,-1 0,0 0,1 1,-1-1,1 0,-1 0,0 0,1 0,-1 0,1 0,-1 0,1 0,-1 0,1 0,-1 0,1 0,-1 0,0 0,1 0,-1 0,1 0,-1 0,1-1,-1 1,0 0,1 0,-1-1,0 1,1 0,-1 0,0-1,1 1,-1 0,0-1,1 1,-1-1,0 1,0 0,1-1,-1 1,0-1,0 1,0 0,0-1,0 1,0-1,0 1,0-1,0 1,0-1,0 1,0-1,3 39,-4-33,0 1,0 1,0-1,0 0,0 1,1-1,0 1,1-1,-1 1,1-1,0 0,1 1,0-1,0 0,0 0,1 0,-1 0,1-1,1 1,-1-1,1 1,0-1,0 0,1-1,-1 1,1-1,0 0,0 0,1 0,-1-1,1 0,5 3,-5-5,-1 0,0 0,1 0,-1 0,1-1,-1 0,1 0,-1-1,1 1,-1-1,1 0,-1-1,0 1,0-1,1 0,-1 0,0-1,-1 1,1-1,0-1,-1 1,0 0,0-1,0 0,0 0,0 0,-1 0,0-1,0 1,0-1,0 0,-1 0,0 0,1-3,39-138,-34 124</inkml:trace>
  <inkml:trace contextRef="#ctx0" brushRef="#br0" timeOffset="1049.582">1407 0,'-32'39,"-127"79,158-117,0-1,0 1,0 0,0 0,0 0,0-1,0 1,0 0,0 0,1 0,-1 0,0 0,1 0,-1 1,1-1,-1 0,1 0,0 0,-1 0,1 1,0-1,0 0,0 0,0 1,0-1,0 0,0 0,0 1,0-1,1 0,-1 0,0 0,1 1,-1-1,1 0,0 0,-1 0,1 0,0 0,-1 0,1 0,0 0,0 0,0-1,0 1,0 0,0 0,0-1,0 1,0-1,1 1,64 12,-18-22,49 2,-96 7,1 0,-1 1,1 0,-1-1,1 1,-1 0,0 0,1 0,-1 0,0 0,0 0,0 0,1 0,-1 1,0-1,-1 0,1 1,0-1,0 1,-1-1,1 1,0-1,-1 1,0-1,1 1,-1 0,0-1,0 1,0-1,0 1,0 0,0-1,0 1,-1-1,1 1,0 0,-1-1,1 1,-1-1,0 1,0-1,-34 68,31-63,-35 51,29-45,1-1,0 2,1-1,1 1,0 0,0 1,2 0,-1 0,2 0,0 2,3-15,1 1,0 0,-1 0,1 0,0 0,0 0,0 0,1 0,-1 0,0 0,1 0,0 0,-1 0,1 0,0 0,0 0,0-1,0 1,0 0,0-1,0 1,1-1,-1 1,1-1,-1 0,1 1,-1-1,1 0,0 0,-1 0,1 0,0-1,0 1,0 0,0-1,0 1,0-1,0 0,0 1,0-1,1 0,84-8,173-60,-236 61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84,'38'-4,"23"-3,5 1,-3-3,-8-1,-9 1,-7 3,-5-3,-4 1,-2 1,-1 2,-5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 28,'-8'-27,"9"27,-1 0,0 1,0-1,0 0,0 1,0-1,0 0,0 1,0-1,0 1,0-1,0 0,0 1,0-1,0 0,0 1,0-1,-1 0,1 1,0-1,0 0,0 1,0-1,-1 0,1 0,0 1,0-1,-1 0,1 0,0 1,0-1,-1 0,1 0,0 0,-1 1,1-1,0 0,-1 0,1 0,0 0,-1 0,1 0,0 0,-1 0,1 0,-1 0,1 0,0 0,-1 0,1 0,0 0,-1 0,1 0,0 0,-1 0,1-1,0 1,-1 0,1 0,0 0,0-1,-1 1,1 0,0 0,-1-1,1 1,-12 170,-34 174,23-159,11-45,7-121,0-8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0 114,'34'-9,"30"-9,13-1,0-1,-5 1,-10 6,-10 3,-14 5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 8,'-7'11,"0"0,1 1,1 0,0 0,0 0,1 1,1-1,0 1,1 0,-3 7,-2 9,2-1,0 1,2 0,1-1,1 1,2 0,1 0,1 0,1 0,2-1,1 0,1 0,1 0,2-1,3 6,49 61,-61-91,1-1,-1 1,1-1,0 0,0 0,0 0,0 0,0 0,0-1,0 1,1-1,-1 0,1 0,-1 0,0 0,1-1,0 1,-1-1,1 0,-1 0,1 0,-1-1,1 1,-1-1,1 0,-1 0,1 0,-1 0,2-2,12-9,0-2,-1 1,-1-2,0 0,-1-1,-1-1,0 0,-1 0,-1-1,-1-1,0 0,-2 0,0-1,4-17,-10 32,73-201,-69 248,-7-5,0 4,1-1,1 1,3 0,1-1,3 1,-7-32,2 0,-1 0,1 0,1 0,-1-1,1 1,1-1,0 0,0 0,0 0,1-1,0 0,1 0,0-1,0 1,0-1,0-1,1 1,0-2,0 1,1-1,-1 0,1-1,2 1,-3-2,0 0,1-1,-1 0,0 0,1-1,-1 0,0 0,1-1,-1 0,0 0,0-1,0-1,0 1,0-1,0 0,-1-1,1 0,-1 0,0 0,0-1,-1 0,1-1,-1 0,0 1,-1-2,1 1,11-16,-1 0,0 0,-2-2,-1 0,0 0,-2-1,3-11,0-12,-1 0,-3 0,-1-1,-3 0,-2-1,-2 1,-3-1,-3-16,4 52</inkml:trace>
  <inkml:trace contextRef="#ctx0" brushRef="#br0" timeOffset="333.715">1288 544,'-10'38,"-2"27,0 8,2-4,3-9,3-10,2-9,1-6,5-9,8-9,1-8</inkml:trace>
  <inkml:trace contextRef="#ctx0" brushRef="#br0" timeOffset="602.698">1147 544,'38'-5,"28"-6,11-2,-2 2,-9 3,-11 2,-14-2,-11 0,-4 2,-3 1,-5 7,-5 2</inkml:trace>
  <inkml:trace contextRef="#ctx0" brushRef="#br0" timeOffset="850.688">1147 797,'43'-9,"29"-4,7 1,-6 2,-9 3,-12 3,-9 1,-13 2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60,'0'14,"0"0,0 0,2 1,-1-1,2 0,0-1,1 1,0 0,1-1,0 0,1 0,1-1,0 1,0-1,2-1,-1 0,1 0,1 0,0-1,0-1,1 0,0 0,5 2,-10-10,0 0,0 0,0-1,0 1,0-1,0-1,1 1,-1-1,0 0,0-1,0 1,0-1,-1 0,1 0,0-1,-1 0,0 0,1 0,-1-1,0 0,-1 0,1 0,-1 0,0-1,0 1,0-1,0 0,-1-1,0 1,0 0,-1-1,2-3,18-21,-20 30,0 0,-1-1,1 1,-1 0,1 1,0-1,-1 0,1 0,0 1,-1-1,1 1,-1-1,1 1,-1 0,1 0,-1-1,0 1,1 0,-1 0,0 0,0 1,1-1,-1 0,0 0,0 1,0-1,-1 0,1 1,0-1,0 1,-1-1,1 1,-1 0,1-1,-1 1,0-1,0 2,11 13,-2-7,0-1,0 0,0 0,1-1,0-1,0 1,1-2,0 1,0-2,0 1,1-2,-1 1,12 1,-17-4,0 0,0 0,-1 0,1-1,0 0,0 0,0-1,-1 1,1-1,0 0,0-1,-1 1,1-1,-1 0,0-1,1 1,-1-1,0 0,0-1,-1 1,1-1,-1 0,0 0,0 0,0 0,0-1,-1 0,0 0,2-2,5-17,-1-1,-1 0,-1 0,-2-1,3-24,0 8,-10-33,-4 63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3 251,'45'336,"-44"-262,-15-89,6-5,2 0,0 0,2-1,0 0,1 0,1 0,1 0,0 0,2 0,1 0,0 0,2 0,0 0,1 1,1 0,1 0,1 0,0 1,1 1,1-1,1 2,1-1,0 1,1 1,1 1,0-1,1 2,1 0,0 1,1 1,0 0,1 2,0 0,1 0,18-5,-35 13,0 1,0 0,1 0,-1 0,0 0,0 1,1-1,-1 0,0 1,0 0,1-1,-1 1,1 0,-1 0,0 0,1 1,-1-1,0 1,1-1,-1 1,0 0,0 0,0 0,1 0,-1 0,0 0,0 0,0 1,-1-1,1 1,0-1,-1 1,1 0,-1 0,1 0,-1 0,0 0,0 0,1 0,-2 0,1 0,0 1,0-1,-1 0,1 1,-1 1,-2 11,0 0,-2 0,0 0,0 0,-1-1,-1 0,-1 0,0 0,0-1,-1 0,-1 0,-7 7,-155 162,170-182,0 1,-1-1,1 0,0 1,0-1,-1 1,1-1,0 1,0 0,0 0,0-1,0 1,0 0,0 0,0 0,0 0,0 0,1 0,-1 0,0 0,1 1,-1-1,1 0,-1 0,1 0,-1 1,1-1,0 0,0 1,0-1,0 0,0 1,0-1,0 0,0 1,0-1,0 0,1 0,-1 1,1-1,-1 0,1 0,-1 1,1-1,0 0,-1 0,1 0,0 0,0 0,0 0,0 0,0 0,0-1,0 1,0 0,0-1,1 1,68 3,-65-6,0 1,1 0,-1 0,1 0,-1 1,1 0,-1 0,1 0,-1 1,1 0,-1 0,1 0,-1 1,0-1,0 1,1 1,-1-1,-1 1,1 0,0 0,-1 0,1 0,-1 1,0 0,0 0,-1 0,1 0,-1 1,0 0,0-1,0 1,-1 0,0 0,2 4,0 31,9 32,-12-70,0 0,0 0,0 0,1 0,-1-1,1 1,-1-1,1 1,-1-1,1 0,0 1,0-1,0 0,0 0,-1 0,1 0,1-1,-1 1,0 0,0-1,0 0,0 1,0-1,0 0,1 0,-1 0,0 0,0-1,0 1,0-1,0 1,1-1,40-16,-23 5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9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366 110,'-1'-4,"-1"1,0-1,0 1,0 0,0-1,0 1,-1 0,1 0,-1 1,0-1,0 0,0 1,0 0,0 0,-1 0,1 0,-1 0,1 1,-4-2,5 2,-124-41,122 40,-1 0,1 0,-1 0,1 1,-1 0,0 0,0 0,0 1,0 0,1-1,-1 2,0-1,0 0,0 1,0 0,1 0,-1 1,0-1,1 1,-1 0,1 0,0 1,0-1,0 1,0 0,0 0,0 0,1 0,-1 1,1 0,0 0,0-1,1 2,-2 0,3 5,-1 0,2 0,-1 0,1 0,1 0,-1 0,2 0,0 0,0 0,0 0,1 0,1-1,0 1,0-1,1 0,0 0,0-1,3 3,12 26,90 173,-99-185,50 149,-59-164,0-1,-1 1,0-1,-1 1,0 0,0-1,-1 1,0 0,-1-1,0 1,0-1,-1 0,0 0,-1 0,0 0,0 0,-4 3,5-7,-1 0,1 0,-1-1,-1 1,1-1,-1 0,1 0,-1-1,0 0,0 1,-1-2,1 1,-1-1,1 1,-1-1,0-1,0 1,0-1,0 0,0-1,0 1,0-1,0-1,0 1,0-1,0 0,0 0,1 0,-1-1,0 0,0 0,1-1,0 1,-1-1,1-1,0 1,0-1,1 1,-1-1,1-1,0 1,0-1,0 1,0-1,1 0,0 0,-1-3,-5-15</inkml:trace>
  <inkml:trace contextRef="#ctx0" brushRef="#br0" timeOffset="1010.495">903 279,'-23'0,"0"1,0 0,0 2,1 0,-1 2,1 0,0 2,1 0,-19 10,38-17,1 1,-1 0,0 0,0 0,0 0,1 0,-1 0,0 1,1-1,-1 0,1 1,-1-1,1 1,0 0,0-1,0 1,0 0,0 0,0 0,0 0,1 0,-1 0,1 0,-1 0,1 0,0 0,0 0,-1 0,2 0,-1 0,0 0,0 0,1 0,-1 0,1 0,-1 0,1 0,0 0,0 0,0-1,0 1,0 0,0 0,1-1,-1 1,1-1,74 63,-20-38,-48-24,-1 1,0 0,0 0,0 1,0-1,0 2,-1-1,0 1,1-1,-2 2,4 2,-9-4,1 0,-1-1,-1 1,1 0,0-1,-1 1,0-1,0 1,0-1,0 1,-1-1,1 0,-1 1,0-1,0 0,0 0,0 0,0-1,-1 1,1 0,-1-1,0 0,0 1,0-1,0 0,0-1,0 1,-1 0,1-1,0 0,-1 0,4-1,-26 17,-1-1,-1-2,0-1,0-1,-30 7,51-19,7-4</inkml:trace>
  <inkml:trace contextRef="#ctx0" brushRef="#br0" timeOffset="1268.241">1129 533,'-15'34,"-4"1,1-5</inkml:trace>
  <inkml:trace contextRef="#ctx0" brushRef="#br0" timeOffset="1533.901">1044 26,'0'0</inkml:trace>
  <inkml:trace contextRef="#ctx0" brushRef="#br0" timeOffset="1785.1">1326 646,'8'-25,"1"0,1 1,1 0,1 1,1 0,2 1,9-12,-24 32,1 0,0 0,-1 1,1-1,0 0,0 0,1 0,-1 1,0-1,1 1,-1-1,1 1,-1-1,1 1,-1 0,1 0,0 0,0 0,0 0,0 0,0 0,0 0,0 1,0-1,0 1,0 0,0-1,0 1,0 0,0 0,0 1,0-1,0 0,0 1,0-1,0 1,0-1,0 1,0 0,0 0,0 0,-1 0,1 0,0 0,-1 1,1-1,-1 1,1-1,-1 1,1-1,-1 1,0 0,0 0,0-1,0 1,0 1,9 46,-10-44,0 0,0 0,0-1,0 1,1 0,0 0,0 0,0-1,0 1,1-1,0 1,0-1,0 1,0-1,1 0,0 0,0 0,0-1,0 1,0 0,1-1,0 0,-1 0,1 0,0-1,1 1,-1-1,0 0,1 0,0 0,-1-2,-1 0,1 0,-1-1,1 1,-1-1,1 0,-1 0,0 0,0-1,1 1,-1-1,0 1,0-1,0 0,0 0,-1-1,1 1,-1 0,1-1,-1 0,0 0,0 1,0-1,0 0,0 0,0-2,31-88,-19 23,-7 52</inkml:trace>
  <inkml:trace contextRef="#ctx0" brushRef="#br0" timeOffset="2062.414">2173 194,'-14'28,"0"-3,1 0,1 0,1 1,1 0,2 1,0 0,2 0,1 1,1 2,5-24,0 0,0 1,1-1,0 0,0 0,0 0,1 0,0 0,0 0,0-1,1 0,-1 1,2-1,-1-1,0 1,1 0,0-1,0 0,0 0,0-1,1 1,-1-1,1-1,0 1,0-1,0 0,0 0,1 0,-1-1,0 0,1 0,-1-1,1 0,-1 0,1 0,-1-1,0 0,1 0,1-1,0 1,0 0,-1-1,1 1,0-1,-1-1,0 0,1 0,-1 0,0-1,-1 0,1 0,-1 0,0-1,0 0,0-1,0 1,-1-1,0 0,0 0,-1-1,0 1,0-1,0 0,0-2,-1 3,-1 0,1 0,-1 0,0-1,0 1,-1-1,0 1,0-1,0 1,-1-1,0 0,0 1,-1-1,0 0,0 1,0-1,-1 1,0 0,-1-1,1 1,-1 0,0 0,0 1,-1-1,0 0,0 1,0 0,-1 0,1 1,-1-1,-1 1,1 0,0 0,-1 0,0 1,0 0,0 0,0 1,-4-2,-49-7,34 9</inkml:trace>
  <inkml:trace contextRef="#ctx0" brushRef="#br0" timeOffset="2313.004">1976 448,'38'-14,"23"-5,5 5,-4 6,-12 9,-10 8,-11 8,-7 2,-6 1,-2-2,2-5,3-3,3-5,3-2,2-3,0 0,-3-5,-6-2</inkml:trace>
  <inkml:trace contextRef="#ctx0" brushRef="#br0" timeOffset="3518.586">2964 420,'-13'5,"1"0,0 0,0 2,1-1,0 1,0 1,0 0,1 0,0 1,1 1,0-1,1 2,0-1,0 1,1 0,0 1,1-1,1 1,-3 6,8-15,-1 0,0-1,0 1,1 0,0 0,0 0,0 0,0 0,0 0,0 0,1 0,-1 0,1 0,0-1,0 1,0 0,0 0,0-1,1 1,-1-1,1 1,0-1,0 0,0 1,0-1,0 0,0 0,0 0,1-1,-1 1,1-1,-1 1,3 0,2 1,-1-1,1 0,0-1,0 1,0-1,1-1,-1 1,0-1,0 0,0-1,0 0,0 0,3-1,11-6,-1-1,-1 0,0-2,0 0,-1-1,-1 0,0-2,0 0,-1-1,-1-1,-1 0,0-1,8-13,-12 16,-1 1,0-1,-1-1,-1 1,0-1,0-1,-2 1,0-1,-1 0,0-1,-2 1,0 0,0-1,-2 1,0-1,-1 1,0-1,-2 1,0-1,0 1,-2 0,0 1,-1-1,0 1,-6-10,10 20,-1 0,1 0,-1 0,0 0,0 0,0 1,-1 0,0-1,0 1,0 1,0-1,0 0,-1 1,1 0,-1 0,0 1,0-1,0 1,0 0,-1 0,1 1,-1-1,1 1,-1 0,1 1,-1-1,1 1,-1 1,0-1,1 1,-1-1,1 2,0-1,-1 1,1-1,0 1,0 1,0-1,0 1,0 0,0 0,1 0,-1 1,1 0,0-1,0 2,0 0,-3 5,1 1,1-1,0 1,0 0,1 0,1 0,0 1,0-1,1 1,1 0,0-1,0 1,1 0,1 0,0 0,1-1,0 1,0 0,1-1,1 0,0 0,1 0,0 0,0 0,1-1,0 0,1-1,0 1,1-1,0 0,1-1,-1 0,10 6,10 5,0-2,2 0,0-2,1-1,1-1,0-2,26 5,-43-11,12 3</inkml:trace>
  <inkml:trace contextRef="#ctx0" brushRef="#br0" timeOffset="4070.842">3669 82,'-31'36,"2"1,2 1,1 1,2 2,2 0,2 2,-1 7,18-44,0 0,1 1,0-1,0 1,0-1,1 1,0 0,0 0,1 0,0-1,0 1,1 0,-1 0,1 0,1-1,-1 1,1 0,1-1,-1 0,1 1,0-1,0 0,1 0,0-1,0 1,0-1,1 0,0 0,-1 0,2-1,-1 1,5 2,2-1,0-1,0 0,0-1,0 0,0-1,1-1,0 1,-1-2,1 0,0-1,0 0,0 0,0-2,-1 0,1 0,-1-1,1 0,-1-1,0-1,0 0,-1 0,1-2,-1 1,0-1,-1-1,0 0,0 0,-1-1,0 0,0 0,-1-1,0-1,-1 1,0-1,-1 0,0-1,-1 0,3-10,-3 5,-2-1,0 1,-1-1,0 0,-2 0,0 0,-1 1,-2-9,2 20,0-1,-1 1,1-1,-1 1,-1-1,1 1,-1 0,0 0,-1 0,1 1,-1-1,0 1,-1 0,1 0,-1 0,0 1,0 0,0-1,-1 2,0-1,1 1,-1 0,-4-2,-8 1,1 0,-1 1,0 1,0 0,0 2,0 0,0 1,0 0,1 2,-1 0,0 1,1 1,0 0,0 1,0 1,1 1,0 1,1 0,0 0,0 2,1 0,0 1,1 0,0 1,1 0,1 1,0 0,1 1,0 0,-3 9,11-22,0 0,0 0,0 1,0-1,1 1,-1 0,1 0,-1-1,1 1,0 0,0 0,0 0,1 0,-1 0,1 0,-1 1,1-1,0 0,0 0,1 0,-1 0,1 0,-1 0,1 0,0 0,0 0,0 0,1 0,-1 0,1-1,-1 1,1 0,0-1,0 0,0 1,0-1,1 0,-1 0,1 0,-1 0,2 0,14 1,0-1,1-1,-1-1,1 0,-1-1,1-1,-1-1,0-1,0 0,0-1,10-5,-7 4,235-71,-254 76,1 0,-1 0,1 1,-1-1,1 1,0-1,-1 1,1 0,0 0,0 0,-1 0,1 0,0 1,-1-1,1 1,-1 0,1 0,-1 0,1 0,-1 0,1 0,-1 1,0-1,0 1,0 0,0-1,0 1,0 0,0 0,0 0,-1 1,1-1,0 1,10 40,-12-39,0 0,1 1,-1-1,1 0,0 0,0 1,1-1,-1 0,1 0,0 0,0 0,0-1,1 1,-1-1,1 1,0-1,0 0,0 0,0 0,1 0,-1-1,1 1,0-1,0 0,-1 0,1 0,1-1,-1 1,0-1,77 2,-56-3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84,'38'-4,"23"-3,5 1,-3-3,-8-1,-9 1,-7 3,-5-3,-4 1,-2 1,-1 2,-5 2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0 114,'34'-9,"30"-9,13-1,0-1,-5 1,-10 6,-10 3,-14 5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 8,'-7'11,"0"0,1 1,1 0,0 0,0 0,1 1,1-1,0 1,1 0,-3 7,-2 9,2-1,0 1,2 0,1-1,1 1,2 0,1 0,1 0,1 0,2-1,1 0,1 0,1 0,2-1,3 6,49 61,-61-91,1-1,-1 1,1-1,0 0,0 0,0 0,0 0,0 0,0-1,0 1,1-1,-1 0,1 0,-1 0,0 0,1-1,0 1,-1-1,1 0,-1 0,1 0,-1-1,1 1,-1-1,1 0,-1 0,1 0,-1 0,2-2,12-9,0-2,-1 1,-1-2,0 0,-1-1,-1-1,0 0,-1 0,-1-1,-1-1,0 0,-2 0,0-1,4-17,-10 32,73-201,-69 248,-7-5,0 4,1-1,1 1,3 0,1-1,3 1,-7-32,2 0,-1 0,1 0,1 0,-1-1,1 1,1-1,0 0,0 0,0 0,1-1,0 0,1 0,0-1,0 1,0-1,0-1,1 1,0-2,0 1,1-1,-1 0,1-1,2 1,-3-2,0 0,1-1,-1 0,0 0,1-1,-1 0,0 0,1-1,-1 0,0 0,0-1,0-1,0 1,0-1,0 0,-1-1,1 0,-1 0,0 0,0-1,-1 0,1-1,-1 0,0 1,-1-2,1 1,11-16,-1 0,0 0,-2-2,-1 0,0 0,-2-1,3-11,0-12,-1 0,-3 0,-1-1,-3 0,-2-1,-2 1,-3-1,-3-16,4 52</inkml:trace>
  <inkml:trace contextRef="#ctx0" brushRef="#br0" timeOffset="333.715">1288 544,'-10'38,"-2"27,0 8,2-4,3-9,3-10,2-9,1-6,5-9,8-9,1-8</inkml:trace>
  <inkml:trace contextRef="#ctx0" brushRef="#br0" timeOffset="602.698">1147 544,'38'-5,"28"-6,11-2,-2 2,-9 3,-11 2,-14-2,-11 0,-4 2,-3 1,-5 7,-5 2</inkml:trace>
  <inkml:trace contextRef="#ctx0" brushRef="#br0" timeOffset="850.688">1147 797,'43'-9,"29"-4,7 1,-6 2,-9 3,-12 3,-9 1,-13 2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60,'0'14,"0"0,0 0,2 1,-1-1,2 0,0-1,1 1,0 0,1-1,0 0,1 0,1-1,0 1,0-1,2-1,-1 0,1 0,1 0,0-1,0-1,1 0,0 0,5 2,-10-10,0 0,0 0,0-1,0 1,0-1,0-1,1 1,-1-1,0 0,0-1,0 1,0-1,-1 0,1 0,0-1,-1 0,0 0,1 0,-1-1,0 0,-1 0,1 0,-1 0,0-1,0 1,0-1,0 0,-1-1,0 1,0 0,-1-1,2-3,18-21,-20 30,0 0,-1-1,1 1,-1 0,1 1,0-1,-1 0,1 0,0 1,-1-1,1 1,-1-1,1 1,-1 0,1 0,-1-1,0 1,1 0,-1 0,0 0,0 1,1-1,-1 0,0 0,0 1,0-1,-1 0,1 1,0-1,0 1,-1-1,1 1,-1 0,1-1,-1 1,0-1,0 2,11 13,-2-7,0-1,0 0,0 0,1-1,0-1,0 1,1-2,0 1,0-2,0 1,1-2,-1 1,12 1,-17-4,0 0,0 0,-1 0,1-1,0 0,0 0,0-1,-1 1,1-1,0 0,0-1,-1 1,1-1,-1 0,0-1,1 1,-1-1,0 0,0-1,-1 1,1-1,-1 0,0 0,0 0,0 0,0-1,-1 0,0 0,2-2,5-17,-1-1,-1 0,-1 0,-2-1,3-24,0 8,-10-33,-4 63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3 251,'45'336,"-44"-262,-15-89,6-5,2 0,0 0,2-1,0 0,1 0,1 0,1 0,0 0,2 0,1 0,0 0,2 0,0 0,1 1,1 0,1 0,1 0,0 1,1 1,1-1,1 2,1-1,0 1,1 1,1 1,0-1,1 2,1 0,0 1,1 1,0 0,1 2,0 0,1 0,18-5,-35 13,0 1,0 0,1 0,-1 0,0 0,0 1,1-1,-1 0,0 1,0 0,1-1,-1 1,1 0,-1 0,0 0,1 1,-1-1,0 1,1-1,-1 1,0 0,0 0,0 0,1 0,-1 0,0 0,0 0,0 1,-1-1,1 1,0-1,-1 1,1 0,-1 0,1 0,-1 0,0 0,0 0,1 0,-2 0,1 0,0 1,0-1,-1 0,1 1,-1 1,-2 11,0 0,-2 0,0 0,0 0,-1-1,-1 0,-1 0,0 0,0-1,-1 0,-1 0,-7 7,-155 162,170-182,0 1,-1-1,1 0,0 1,0-1,-1 1,1-1,0 1,0 0,0 0,0-1,0 1,0 0,0 0,0 0,0 0,0 0,1 0,-1 0,0 0,1 1,-1-1,1 0,-1 0,1 0,-1 1,1-1,0 0,0 1,0-1,0 0,0 1,0-1,0 0,0 1,0-1,0 0,1 0,-1 1,1-1,-1 0,1 0,-1 1,1-1,0 0,-1 0,1 0,0 0,0 0,0 0,0 0,0 0,0-1,0 1,0 0,0-1,1 1,68 3,-65-6,0 1,1 0,-1 0,1 0,-1 1,1 0,-1 0,1 0,-1 1,1 0,-1 0,1 0,-1 1,0-1,0 1,1 1,-1-1,-1 1,1 0,0 0,-1 0,1 0,-1 1,0 0,0 0,-1 0,1 0,-1 1,0 0,0-1,0 1,-1 0,0 0,2 4,0 31,9 32,-12-70,0 0,0 0,0 0,1 0,-1-1,1 1,-1-1,1 1,-1-1,1 0,0 1,0-1,0 0,0 0,-1 0,1 0,1-1,-1 1,0 0,0-1,0 0,0 1,0-1,0 0,1 0,-1 0,0 0,0-1,0 1,0-1,0 1,1-1,40-16,-23 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9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366 110,'-1'-4,"-1"1,0-1,0 1,0 0,0-1,0 1,-1 0,1 0,-1 1,0-1,0 0,0 1,0 0,0 0,-1 0,1 0,-1 0,1 1,-4-2,5 2,-124-41,122 40,-1 0,1 0,-1 0,1 1,-1 0,0 0,0 0,0 1,0 0,1-1,-1 2,0-1,0 0,0 1,0 0,1 0,-1 1,0-1,1 1,-1 0,1 0,0 1,0-1,0 1,0 0,0 0,0 0,1 0,-1 1,1 0,0 0,0-1,1 2,-2 0,3 5,-1 0,2 0,-1 0,1 0,1 0,-1 0,2 0,0 0,0 0,0 0,1 0,1-1,0 1,0-1,1 0,0 0,0-1,3 3,12 26,90 173,-99-185,50 149,-59-164,0-1,-1 1,0-1,-1 1,0 0,0-1,-1 1,0 0,-1-1,0 1,0-1,-1 0,0 0,-1 0,0 0,0 0,-4 3,5-7,-1 0,1 0,-1-1,-1 1,1-1,-1 0,1 0,-1-1,0 0,0 1,-1-2,1 1,-1-1,1 1,-1-1,0-1,0 1,0-1,0 0,0-1,0 1,0-1,0-1,0 1,0-1,0 0,0 0,1 0,-1-1,0 0,0 0,1-1,0 1,-1-1,1-1,0 1,0-1,1 1,-1-1,1-1,0 1,0-1,0 1,0-1,1 0,0 0,-1-3,-5-15</inkml:trace>
  <inkml:trace contextRef="#ctx0" brushRef="#br0" timeOffset="1010.495">903 279,'-23'0,"0"1,0 0,0 2,1 0,-1 2,1 0,0 2,1 0,-19 10,38-17,1 1,-1 0,0 0,0 0,0 0,1 0,-1 0,0 1,1-1,-1 0,1 1,-1-1,1 1,0 0,0-1,0 1,0 0,0 0,0 0,0 0,1 0,-1 0,1 0,-1 0,1 0,0 0,0 0,-1 0,2 0,-1 0,0 0,0 0,1 0,-1 0,1 0,-1 0,1 0,0 0,0 0,0-1,0 1,0 0,0 0,1-1,-1 1,1-1,74 63,-20-38,-48-24,-1 1,0 0,0 0,0 1,0-1,0 2,-1-1,0 1,1-1,-2 2,4 2,-9-4,1 0,-1-1,-1 1,1 0,0-1,-1 1,0-1,0 1,0-1,0 1,-1-1,1 0,-1 1,0-1,0 0,0 0,0 0,0-1,-1 1,1 0,-1-1,0 0,0 1,0-1,0 0,0-1,0 1,-1 0,1-1,0 0,-1 0,4-1,-26 17,-1-1,-1-2,0-1,0-1,-30 7,51-19,7-4</inkml:trace>
  <inkml:trace contextRef="#ctx0" brushRef="#br0" timeOffset="1268.241">1129 533,'-15'34,"-4"1,1-5</inkml:trace>
  <inkml:trace contextRef="#ctx0" brushRef="#br0" timeOffset="1533.901">1044 26,'0'0</inkml:trace>
  <inkml:trace contextRef="#ctx0" brushRef="#br0" timeOffset="1785.1">1326 646,'8'-25,"1"0,1 1,1 0,1 1,1 0,2 1,9-12,-24 32,1 0,0 0,-1 1,1-1,0 0,0 0,1 0,-1 1,0-1,1 1,-1-1,1 1,-1-1,1 1,-1 0,1 0,0 0,0 0,0 0,0 0,0 0,0 0,0 1,0-1,0 1,0 0,0-1,0 1,0 0,0 0,0 1,0-1,0 0,0 1,0-1,0 1,0-1,0 1,0 0,0 0,0 0,-1 0,1 0,0 0,-1 1,1-1,-1 1,1-1,-1 1,1-1,-1 1,0 0,0 0,0-1,0 1,0 1,9 46,-10-44,0 0,0 0,0-1,0 1,1 0,0 0,0 0,0-1,0 1,1-1,0 1,0-1,0 1,0-1,1 0,0 0,0 0,0-1,0 1,0 0,1-1,0 0,-1 0,1 0,0-1,1 1,-1-1,0 0,1 0,0 0,-1-2,-1 0,1 0,-1-1,1 1,-1-1,1 0,-1 0,0 0,0-1,1 1,-1-1,0 1,0-1,0 0,0 0,-1-1,1 1,-1 0,1-1,-1 0,0 0,0 1,0-1,0 0,0 0,0-2,31-88,-19 23,-7 52</inkml:trace>
  <inkml:trace contextRef="#ctx0" brushRef="#br0" timeOffset="2062.414">2173 194,'-14'28,"0"-3,1 0,1 0,1 1,1 0,2 1,0 0,2 0,1 1,1 2,5-24,0 0,0 1,1-1,0 0,0 0,0 0,1 0,0 0,0 0,0-1,1 0,-1 1,2-1,-1-1,0 1,1 0,0-1,0 0,0 0,0-1,1 1,-1-1,1-1,0 1,0-1,0 0,0 0,1 0,-1-1,0 0,1 0,-1-1,1 0,-1 0,1 0,-1-1,0 0,1 0,1-1,0 1,0 0,-1-1,1 1,0-1,-1-1,0 0,1 0,-1 0,0-1,-1 0,1 0,-1 0,0-1,0 0,0-1,0 1,-1-1,0 0,0 0,-1-1,0 1,0-1,0 0,0-2,-1 3,-1 0,1 0,-1 0,0-1,0 1,-1-1,0 1,0-1,0 1,-1-1,0 0,0 1,-1-1,0 0,0 1,0-1,-1 1,0 0,-1-1,1 1,-1 0,0 0,0 1,-1-1,0 0,0 1,0 0,-1 0,1 1,-1-1,-1 1,1 0,0 0,-1 0,0 1,0 0,0 0,0 1,-4-2,-49-7,34 9</inkml:trace>
  <inkml:trace contextRef="#ctx0" brushRef="#br0" timeOffset="2313.004">1976 448,'38'-14,"23"-5,5 5,-4 6,-12 9,-10 8,-11 8,-7 2,-6 1,-2-2,2-5,3-3,3-5,3-2,2-3,0 0,-3-5,-6-2</inkml:trace>
  <inkml:trace contextRef="#ctx0" brushRef="#br0" timeOffset="3518.586">2964 420,'-13'5,"1"0,0 0,0 2,1-1,0 1,0 1,0 0,1 0,0 1,1 1,0-1,1 2,0-1,0 1,1 0,0 1,1-1,1 1,-3 6,8-15,-1 0,0-1,0 1,1 0,0 0,0 0,0 0,0 0,0 0,0 0,1 0,-1 0,1 0,0-1,0 1,0 0,0 0,0-1,1 1,-1-1,1 1,0-1,0 0,0 1,0-1,0 0,0 0,0 0,1-1,-1 1,1-1,-1 1,3 0,2 1,-1-1,1 0,0-1,0 1,0-1,1-1,-1 1,0-1,0 0,0-1,0 0,0 0,3-1,11-6,-1-1,-1 0,0-2,0 0,-1-1,-1 0,0-2,0 0,-1-1,-1-1,-1 0,0-1,8-13,-12 16,-1 1,0-1,-1-1,-1 1,0-1,0-1,-2 1,0-1,-1 0,0-1,-2 1,0 0,0-1,-2 1,0-1,-1 1,0-1,-2 1,0-1,0 1,-2 0,0 1,-1-1,0 1,-6-10,10 20,-1 0,1 0,-1 0,0 0,0 0,0 1,-1 0,0-1,0 1,0 1,0-1,0 0,-1 1,1 0,-1 0,0 1,0-1,0 1,0 0,-1 0,1 1,-1-1,1 1,-1 0,1 1,-1-1,1 1,-1 1,0-1,1 1,-1-1,1 2,0-1,-1 1,1-1,0 1,0 1,0-1,0 1,0 0,0 0,1 0,-1 1,1 0,0-1,0 2,0 0,-3 5,1 1,1-1,0 1,0 0,1 0,1 0,0 1,0-1,1 1,1 0,0-1,0 1,1 0,1 0,0 0,1-1,0 1,0 0,1-1,1 0,0 0,1 0,0 0,0 0,1-1,0 0,1-1,0 1,1-1,0 0,1-1,-1 0,10 6,10 5,0-2,2 0,0-2,1-1,1-1,0-2,26 5,-43-11,12 3</inkml:trace>
  <inkml:trace contextRef="#ctx0" brushRef="#br0" timeOffset="4070.842">3669 82,'-31'36,"2"1,2 1,1 1,2 2,2 0,2 2,-1 7,18-44,0 0,1 1,0-1,0 1,0-1,1 1,0 0,0 0,1 0,0-1,0 1,1 0,-1 0,1 0,1-1,-1 1,1 0,1-1,-1 0,1 1,0-1,0 0,1 0,0-1,0 1,0-1,1 0,0 0,-1 0,2-1,-1 1,5 2,2-1,0-1,0 0,0-1,0 0,0-1,1-1,0 1,-1-2,1 0,0-1,0 0,0 0,0-2,-1 0,1 0,-1-1,1 0,-1-1,0-1,0 0,-1 0,1-2,-1 1,0-1,-1-1,0 0,0 0,-1-1,0 0,0 0,-1-1,0-1,-1 1,0-1,-1 0,0-1,-1 0,3-10,-3 5,-2-1,0 1,-1-1,0 0,-2 0,0 0,-1 1,-2-9,2 20,0-1,-1 1,1-1,-1 1,-1-1,1 1,-1 0,0 0,-1 0,1 1,-1-1,0 1,-1 0,1 0,-1 0,0 1,0 0,0-1,-1 2,0-1,1 1,-1 0,-4-2,-8 1,1 0,-1 1,0 1,0 0,0 2,0 0,0 1,0 0,1 2,-1 0,0 1,1 1,0 0,0 1,0 1,1 1,0 1,1 0,0 0,0 2,1 0,0 1,1 0,0 1,1 0,1 1,0 0,1 1,0 0,-3 9,11-22,0 0,0 0,0 1,0-1,1 1,-1 0,1 0,-1-1,1 1,0 0,0 0,0 0,1 0,-1 0,1 0,-1 1,1-1,0 0,0 0,1 0,-1 0,1 0,-1 0,1 0,0 0,0 0,0 0,1 0,-1 0,1-1,-1 1,1 0,0-1,0 0,0 1,0-1,1 0,-1 0,1 0,-1 0,2 0,14 1,0-1,1-1,-1-1,1 0,-1-1,1-1,-1-1,0-1,0 0,0-1,10-5,-7 4,235-71,-254 76,1 0,-1 0,1 1,-1-1,1 1,0-1,-1 1,1 0,0 0,0 0,-1 0,1 0,0 1,-1-1,1 1,-1 0,1 0,-1 0,1 0,-1 0,1 0,-1 1,0-1,0 1,0 0,0-1,0 1,0 0,0 0,0 0,-1 1,1-1,0 1,10 40,-12-39,0 0,1 1,-1-1,1 0,0 0,0 1,1-1,-1 0,1 0,0 0,0 0,0-1,1 1,-1-1,1 1,0-1,0 0,0 0,0 0,1 0,-1-1,1 1,0-1,0 0,-1 0,1 0,1-1,-1 1,0-1,77 2,-56-3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0 284,'197'-29,"59"28,-151-23,-95 21</inkml:trace>
  <inkml:trace contextRef="#ctx0" brushRef="#br0" timeOffset="301.378">28 537,'43'0,"20"0,3 0,-10 5,-9 1,-8 0,-5-1,-5-1,-1-2,-2-1,-4-5,-2-3,-4 1</inkml:trace>
  <inkml:trace contextRef="#ctx0" brushRef="#br0" timeOffset="1701.955">1044 171,'-2'-1,"-1"0,0 0,0 0,0 1,0-1,1 1,-1 0,0 0,0 0,0 0,0 1,0-1,0 1,0 0,1-1,-1 1,0 1,0-1,1 0,-1 1,1-1,-1 1,1 0,0 0,0 0,0 0,0 0,0 0,0 0,0 1,1-1,-1 1,1-1,0 1,-1 2,-24 104,24-75,2 1,2-1,1 0,2 0,1 0,1-1,12 31,-18-59,0 0,0 0,1-1,-1 1,1-1,0 1,0-1,1 0,-1 0,1 0,0 0,0 0,0-1,1 1,-1-1,1 0,0 0,0 0,0 0,0-1,0 0,0 1,1-2,-1 1,1 0,0-1,-1 0,1 0,0-1,0 1,0-1,-1 0,1 0,0 0,0-1,0 0,3-1,5-7,0 0,-1-1,0-1,-1 0,0-1,-1 0,0-1,-1 1,5-10,6-7,125-168,-145 197,23-30,-22 30,-1 0,0-1,1 1,-1-1,0 1,1-1,-1 1,1 0,-1-1,0 1,1 0,-1-1,1 1,-1 0,1 0,-1 0,1-1,0 1,-1 0,1 0,-1 0,1 0,-1 0,1 0,-1 0,1 0,-1 0,1 0,0 0,-1 0,1 1,-1-1,1 0,-1 0,1 1,-1-1,1 0,-1 0,0 1,1-1,-1 1,1-1,-1 0,0 1,1-1,-1 1,0-1,1 1,-1-1,0 1,0-1,1 1,-1-1,0 1,0-1,0 1,0-1,0 1,0-1,0 1,16 158,-15-152,1 0,-1 1,1-1,0 0,1 0,-1 0,1 0,1 0,0-1,-1 0,2 1,-1-1,1-1,0 1,0-1,1 0,-1 0,1 0,0-1,0 0,1 0,0-1,-1 1,1-1,0-1,5 2,-1-2,0-1,-1-1,1 0,0 0,0-1,-1 0,1-1,0 0,-1 0,0-1,1-1,-1 0,0 0,-1-1,1 0,-1-1,0 0,-1 0,1-1,-1 0,0-1,-1 0,6-7,-1 0,0-1,-2 1,0-2,0 1,-2-1,0-1,-1 0,-1 0,0 0,-1-1,-2 1,0-1,0-4,-6-28,-4 33</inkml:trace>
  <inkml:trace contextRef="#ctx0" brushRef="#br0" timeOffset="2429.88">2230 29,'-23'99,"4"-25,3 1,3 0,4 1,1 61,10-4,-18-150,13-5,0 0,2-1,0 1,2-1,0 1,2-1,0 1,2 0,0 0,1 1,2-1,0 2,1-1,5-7,3-3,2 0,1 1,1 1,2 1,0 1,2 2,1 0,1 1,29-19,-50 38,1-1,1 1,-1 0,1 0,0 1,0 0,0 1,0 0,0 0,1 0,0 1,-1 0,1 1,0 0,0 1,0 0,7 0,-14 1,-1 0,1-1,0 1,0 0,-1 0,1 0,-1 0,1 0,-1 0,1 1,-1-1,0 0,1 1,-1-1,0 1,0 0,0-1,0 1,0 0,-1-1,1 1,0 0,-1 0,1 0,-1 0,0-1,0 1,0 0,0 0,0 0,0 0,0 0,0 0,-1 0,1-1,-1 1,0 0,1 0,-1-1,0 1,0 0,-42 72,41-71,-31 37,-1-2,-2-2,-1-1,-2-2,-5 1,36-27,6-6,0-1,0 1,0 0,0 1,0-1,0 0,0 0,1 1,-1-1,0 1,1 0,-1-1,1 1,0 0,0 0,0 0,0 0,0 0,0 0,0 0,0 0,1 0,-1 0,1 0,0 0,0 1,-1-1,1 0,1 0,-1 1,0-1,0 0,1 0,0 0,-1 0,1 0,0 0,0 0,0 0,0 0,103 121,-87-100,1-2,1 1,0-2,2-1,0 0,17 9,37 27,-61-44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7.5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378 286,'-18'-6,"-1"1,1 1,-1 1,0 0,-1 1,1 1,0 1,0 1,0 1,-1 0,1 1,1 1,-1 1,-15 7,28-9,1 0,-1 0,1 1,0 0,1 0,-1 0,1 1,-1 0,2-1,-1 2,0-1,1 0,0 1,0-1,1 1,-1 0,1 0,0 0,1 0,0 0,0 0,0 0,0 1,1 4,22 158,-16-139,35 258,-43 80,-26-119,0-48,28-199,1 1,-1-1,0 0,1 0,-1 1,1-1,0 0,0 0,0 1,0-1,0 0,0 0,1 0,-1 0,1-1,-1 1,1 0,0-1,-1 1,1-1,0 1,0-1,0 0,0 0,1 0,-1 0,0 0,0 0,0-1,1 1,-1-1,0 1,1-1,-1 0,1 0,-1 0,0 0,1-1,-1 1,96-24,-76 14,-2 2</inkml:trace>
  <inkml:trace contextRef="#ctx0" brushRef="#br0" timeOffset="342.808">350 964,'9'0,"14"0,6 0,5 0,0 0,-1 0,0 0,-2-5,-1-1,-1 0,-1 1,0 1,-4 2</inkml:trace>
  <inkml:trace contextRef="#ctx0" brushRef="#br0" timeOffset="816.015">1282 851,'-7'-4,"1"1,-1-1,0 2,0-1,0 1,0 0,-1 1,1-1,-1 1,1 1,-1 0,1 0,0 0,-1 1,1 0,-1 0,1 1,0 0,0 0,0 1,-5 2,-2 3,-1 0,1 1,1 1,0 0,0 1,1 1,0-1,1 2,1 0,0 0,0 1,2 0,0 0,0 1,1 0,1 1,0-1,2 1,0 0,0 1,1-1,2 1,-1-1,2 1,0-1,1 8,0-19,0 1,0-1,0 0,1 0,0 0,0 0,0 0,0-1,1 1,0 0,0-1,0 0,1 0,-1 0,1 0,0 0,0-1,0 0,0 1,1-2,-1 1,1 0,0-1,0 0,0 0,0-1,0 1,0-1,0 0,3 0,9 1,0 0,0-1,0 0,1-2,-1 0,0-1,0-1,16-4,-1-4,-1-2,-1-1,0-1,0-2,-2 0,0-2,10-11,26-15,-36 27</inkml:trace>
  <inkml:trace contextRef="#ctx0" brushRef="#br0" timeOffset="1095.319">1761 879,'-42'32,"1"2,2 2,1 1,2 2,-26 36,59-73,0 1,0 0,0 0,0 0,1 1,-1-1,1 1,0-1,0 1,0 0,0 0,1 0,-1 0,1 0,0 0,0 0,1 0,-1 0,1 1,0-1,0 0,0 0,1 0,0 1,-1-1,2 0,-1 0,0 0,1 0,-1 0,1 0,0-1,1 1,-1-1,0 1,1-1,0 0,0 0,1 1,11 1,1 0,0-1,-1-1,1-1,0 0,0-1,1 0,-1-2,0 0,0 0,0-2,0 0,-1-1,1 0,-1-1,0-1,0-1,0 0,-1 0,10-9,0 3,-1-1,-1-1,-1-1,0-2,-1 1,-1-2,0-1,-2 0,0-2,-13 17,0 0,0-1,-1 1,0-1,0 0,0 0,-1 0,0-1,0 1,0 0,-1-1,0 1,0-1,-1 0,0 1,0-1,0 1,-1-1,0 1,0-1,-1 1,0-1,0 1,0 0,-1 0,0 0,0 0,-1 1,1-1,-1 1,0 0,-1 0,1 0,-1 0,0 1,0 0,0 0,-1 0,0 1,-3-2,-2 2,0 0,0 0,0 1,-1 1,1 0,0 0,-1 1,1 1,-1 0,1 0,0 1,0 1,0 0,0 0,0 1,-3 2,-6 6</inkml:trace>
  <inkml:trace contextRef="#ctx0" brushRef="#br0" timeOffset="1478.335">2495 766,'-41'11,"2"2,-1 2,2 1,0 2,1 2,-6 5,41-25,-1 1,1 0,0 0,-1 0,1 0,-1 0,1 0,0 0,0 1,0-1,0 1,0 0,0-1,0 1,1 0,-1 0,0 0,1 0,0 1,-1-1,1 0,0 1,0-1,0 0,1 1,-1-1,1 1,-1-1,1 1,0 0,0-1,0 1,0-1,0 1,1-1,-1 1,1-1,0 1,-1-1,1 1,0-1,2 2,8 3,1-1,0-1,1 0,-1-1,1 0,0-1,0-1,0 0,0 0,1-1,0 0,-11 0,8-1,-1 0,1 1,0 0,-1 0,1 2,-1-1,1 1,-1 1,0-1,0 2,-1 0,1 0,-1 0,0 1,-1 1,1-1,-1 2,-1-1,1 1,4 7,-11-13,0 1,0 0,-1 0,1 0,-1 0,0 0,0 1,0-1,0 0,-1 0,1 0,-1 0,0 0,1-1,-1 1,-1 0,1 0,0 0,-1-1,1 1,-1-1,0 1,0-1,0 0,0 1,0-1,-1 0,0 0,-73 47,9-20,-2-3,0-3,-65 12,108-29</inkml:trace>
  <inkml:trace contextRef="#ctx0" brushRef="#br0" timeOffset="1830.451">3172 682,'-44'21,"1"1,0 2,2 3,1 0,2 3,-1 3,37-32,-13 10,-1 0,2 1,0 0,0 2,1-1,1 2,0-1,1 2,0 0,2 0,0 0,0 1,1 2,7-15,0 0,1 1,-1-1,1 0,-1 0,1 1,1-1,-1 0,0 0,1 1,0-1,0 0,1 0,-1 0,1 0,-1 0,1 0,0-1,1 1,-1-1,1 1,0-1,-1 0,1 0,1 0,-1 0,0 0,1-1,-1 0,1 0,0 0,1 1,8 3,0-1,1 1,0-2,0 0,1-1,-1-1,0 0,14 0,-3 0,1-1,-1-2,0 0,1-2,-1-1,0-1,0-1,-1-1,0-1,0-1,0-1,-2-1,1-1,-1-2,-1 0,0-1,-1 0,-1-2,-1-1,0 0,-1-1,-1-1,8-14,-20 28,0 0,-1 0,0-1,0 1,0-1,-1 0,0 0,-1 1,1-1,-1-1,-1 1,1 0,-1 0,0 0,-1 0,0 0,0 0,0 0,-1 0,0 0,0 0,-1 1,0-1,0 1,0-1,-1 1,0 0,0 1,-1-1,0 1,0 0,0 0,-4-2,0 0,-1 0,0 1,-1 1,1 0,-1 0,0 1,0 0,-1 1,1 1,-1-1,1 2,-1 0,0 0,0 1,1 0,-1 1,0 1,1 0,-1 0,1 1,-1 1,1-1,0 2,-1 1,-24 10</inkml:trace>
  <inkml:trace contextRef="#ctx0" brushRef="#br0" timeOffset="2083.603">2805 1049,'328'-98,"-322"97,-1 0,1 0,-1 0,1 0,0 1,-1 0,1 0,0 1,-1-1,1 1,-1 0,1 1,-1 0,1-1,-1 2,0-1,0 1,0-1,0 1,-1 1,1-1,-1 1,0-1,0 1,0 1,0-1,-1 0,1 1,-1 0,0 0,0 0,1 0,-1 0,1 0,0-1,1 1,-1-1,1 0,-1-1,1 1,0-1,1 0,-1 0,1-1,-1 1,1-1,0 0,-1-1,1 1,0-1,0 0,5-1,159-3,-146 3</inkml:trace>
  <inkml:trace contextRef="#ctx0" brushRef="#br0" timeOffset="3750.285">3482 61,'34'-10,"-20"5,1 0,-1 0,1 2,0-1,0 2,1 0,-1 1,0 1,1 0,-1 1,4 1,-15 1,-1-1,1 1,0 0,-1 1,1-1,-1 0,0 1,0 0,0 0,-1 0,0 0,1 0,-1 0,-1 1,1-1,0 1,-1-1,0 1,0 0,-1-1,1 1,-1 0,0 0,0-1,-1 1,1 0,-1 0,0-1,-1 1,0 2,1 11,-5 101,5 0,11 71,9 138,-18 167,-3-218,3-262,-1-10,1-1,-1 0,0 1,0-1,0 0,0 1,-1-1,1 0,-1 0,0 1,-1-1,1 0,-1 0,0 0,0 0,0 0,0-4,0 1,0-1,1 0,-1 0,0 0,0 0,0 0,0 0,0 0,1 0,-1-1,0 1,0-1,0 0,1 1,-1-1,0 0,1 0,-1 0,1 0,-1 0,1 0,-1-1,1 1,0 0,0-1,-1 1,-6-6,-3 1,0 0,-1 0,0 1,0 1,-1 0,1 0,-1 1,0 1,0 0,-11 0,12 1,-12-4,6-1</inkml:trace>
  <inkml:trace contextRef="#ctx0" brushRef="#br0" timeOffset="4184.082">4160 5,'0'28,"0"844,-8-700,-7-1,-13 33,27-201,-14 77,-3 88,18-166,0 0,0 0,0-1,0 1,0 0,1 0,-1 0,1-1,-1 1,1 0,0 0,-1-1,1 1,0-1,0 1,0-1,1 1,-1-1,0 0,0 1,1-1,-1 0,1 0,-1 0,1 0,-1 0,1 0,0-1,-1 1,11-1</inkml:trace>
  <inkml:trace contextRef="#ctx0" brushRef="#br0" timeOffset="6312.244">4527 1641,'-5'8,"0"0,1 0,0 0,0 1,1 0,0-1,1 1,0 0,0 1,1-1,0 0,1 0,0 0,0 1,1 3,0-8,-1 1,1-1,0 0,0 0,1 1,-1-1,1 0,0 0,1-1,-1 1,1 0,0-1,0 0,0 1,1-1,-1-1,1 1,0 0,0-1,1 0,-1 0,1 0,-1 0,1-1,0 0,0 0,0 0,2 1,0-1,1 0,-1 0,1-1,0 0,-1 0,1-1,0 0,0 0,-1-1,1 0,0 0,-1 0,1-1,-1-1,0 1,0-1,0 0,0-1,0 0,0 0,-1 0,0-1,0 0,0 0,-1-1,1 1,-1-1,-1 0,1-1,-1 1,0-1,0-1,-1 3,-1 0,1-1,-1 1,0-1,0 1,-1-1,0 0,0 0,0 0,-1 0,0 0,0 1,0-1,-1 0,0 0,0 0,0 0,-1 1,0-1,0 0,0 1,-1 0,0 0,0-1,0 2,0-1,-1 0,0 1,0-1,0 1,-1 0,1 1,-1-1,0 1,0 0,0 0,-1 0,1 1,-4-2,-8 1,0 1,-1 0,1 2,0 0,-1 0,1 2,-1 0,-7 3,4 2</inkml:trace>
  <inkml:trace contextRef="#ctx0" brushRef="#br0" timeOffset="7280.239">4555 61,'-6'5,"-1"0,1 1,0 0,0 0,0 0,1 1,0-1,0 1,1 1,0-1,0 0,0 3,-1 7,0 0,1 0,0 0,2 1,0-1,1 1,1-1,1 1,0 0,2 5,-2-16,1-1,0 0,0 0,0 0,1 0,0 0,0 0,0-1,1 0,0 1,0-1,0-1,1 1,-1 0,1-1,0 0,1 0,-1-1,1 0,-1 0,1 0,0 0,0-1,0 0,1 0,-1-1,0 1,1-1,-1-1,1 1,-1-1,1-1,-1 1,0-1,1 0,-1 0,0-1,1 0,0 0,8-3,0-1,0 0,-1-1,0 0,0-1,-1-1,0 0,-1-1,0 0,0-1,-1 0,0-1,-1-1,-1 1,0-1,0-1,-2 0,0 0,0 0,-1-1,-1 0,0 0,-1 0,-1-1,0 0,-1 1,-1-1,-1 0,0-9,-1 21,1 1,-1-1,0 0,0 1,0-1,-1 1,1-1,-1 1,0 0,0-1,0 1,0 0,0 0,-1 1,1-1,-1 0,0 1,0 0,0-1,0 1,0 0,-1 1,1-1,0 0,-1 1,0 0,0 0,-102-11,81 13</inkml:trace>
  <inkml:trace contextRef="#ctx0" brushRef="#br0" timeOffset="7600.427">4414 259,'33'-15,"17"1,-1 6,-9 11,-5 4,-10 6,-9 5,-2 0,1 2,3-3,3-5,3-3,2-4,2-3,0-1,1-6,0-2,-5 0</inkml:trace>
  <inkml:trace contextRef="#ctx0" brushRef="#br0" timeOffset="7969.915">5176 259,'-29'97,"28"-94,1 1,-1-1,1 1,-1-1,1 1,0 0,1-1,-1 1,0-1,1 1,0-1,0 1,0-1,0 1,1-1,-1 0,1 1,0-1,0 0,0 0,0-1,1 1,-1 0,1-1,-1 1,2-1,1 0,1-1,0 0,0-1,0 1,0-1,0 0,-1-1,1 1,0-1,0-1,0 1,-1-1,1 0,-1 0,1 0,-1-1,0 0,0 0,0 0,0-1,-1 1,1-1,-1 0,0-1,0 1,0-1,-1 1,0-1,0 0,0 0,1-4,-2 5,0 1,0-1,-1 0,1 1,-1-1,0 0,0 0,-1 0,1 0,-1 0,0 0,0 0,0 0,0 0,-1 1,0-1,1 0,-2 0,1 0,0 0,-1 1,1-1,-1 1,0-1,0 1,-1 0,1 0,-1 0,1 0,-1 0,0 0,0 1,0-1,-1 1,1 0,0 0,-1 0,0 1,1-1,-1 1,0 0,0 0,1 0,-1 0,0 1,-21-4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84,'38'-4,"23"-3,5 1,-3-3,-8-1,-9 1,-7 3,-5-3,-4 1,-2 1,-1 2,-5 2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0 114,'34'-9,"30"-9,13-1,0-1,-5 1,-10 6,-10 3,-14 5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 8,'-7'11,"0"0,1 1,1 0,0 0,0 0,1 1,1-1,0 1,1 0,-3 7,-2 9,2-1,0 1,2 0,1-1,1 1,2 0,1 0,1 0,1 0,2-1,1 0,1 0,1 0,2-1,3 6,49 61,-61-91,1-1,-1 1,1-1,0 0,0 0,0 0,0 0,0 0,0-1,0 1,1-1,-1 0,1 0,-1 0,0 0,1-1,0 1,-1-1,1 0,-1 0,1 0,-1-1,1 1,-1-1,1 0,-1 0,1 0,-1 0,2-2,12-9,0-2,-1 1,-1-2,0 0,-1-1,-1-1,0 0,-1 0,-1-1,-1-1,0 0,-2 0,0-1,4-17,-10 32,73-201,-69 248,-7-5,0 4,1-1,1 1,3 0,1-1,3 1,-7-32,2 0,-1 0,1 0,1 0,-1-1,1 1,1-1,0 0,0 0,0 0,1-1,0 0,1 0,0-1,0 1,0-1,0-1,1 1,0-2,0 1,1-1,-1 0,1-1,2 1,-3-2,0 0,1-1,-1 0,0 0,1-1,-1 0,0 0,1-1,-1 0,0 0,0-1,0-1,0 1,0-1,0 0,-1-1,1 0,-1 0,0 0,0-1,-1 0,1-1,-1 0,0 1,-1-2,1 1,11-16,-1 0,0 0,-2-2,-1 0,0 0,-2-1,3-11,0-12,-1 0,-3 0,-1-1,-3 0,-2-1,-2 1,-3-1,-3-16,4 52</inkml:trace>
  <inkml:trace contextRef="#ctx0" brushRef="#br0" timeOffset="333.715">1288 544,'-10'38,"-2"27,0 8,2-4,3-9,3-10,2-9,1-6,5-9,8-9,1-8</inkml:trace>
  <inkml:trace contextRef="#ctx0" brushRef="#br0" timeOffset="602.698">1147 544,'38'-5,"28"-6,11-2,-2 2,-9 3,-11 2,-14-2,-11 0,-4 2,-3 1,-5 7,-5 2</inkml:trace>
  <inkml:trace contextRef="#ctx0" brushRef="#br0" timeOffset="850.688">1147 797,'43'-9,"29"-4,7 1,-6 2,-9 3,-12 3,-9 1,-13 2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60,'0'14,"0"0,0 0,2 1,-1-1,2 0,0-1,1 1,0 0,1-1,0 0,1 0,1-1,0 1,0-1,2-1,-1 0,1 0,1 0,0-1,0-1,1 0,0 0,5 2,-10-10,0 0,0 0,0-1,0 1,0-1,0-1,1 1,-1-1,0 0,0-1,0 1,0-1,-1 0,1 0,0-1,-1 0,0 0,1 0,-1-1,0 0,-1 0,1 0,-1 0,0-1,0 1,0-1,0 0,-1-1,0 1,0 0,-1-1,2-3,18-21,-20 30,0 0,-1-1,1 1,-1 0,1 1,0-1,-1 0,1 0,0 1,-1-1,1 1,-1-1,1 1,-1 0,1 0,-1-1,0 1,1 0,-1 0,0 0,0 1,1-1,-1 0,0 0,0 1,0-1,-1 0,1 1,0-1,0 1,-1-1,1 1,-1 0,1-1,-1 1,0-1,0 2,11 13,-2-7,0-1,0 0,0 0,1-1,0-1,0 1,1-2,0 1,0-2,0 1,1-2,-1 1,12 1,-17-4,0 0,0 0,-1 0,1-1,0 0,0 0,0-1,-1 1,1-1,0 0,0-1,-1 1,1-1,-1 0,0-1,1 1,-1-1,0 0,0-1,-1 1,1-1,-1 0,0 0,0 0,0 0,0-1,-1 0,0 0,2-2,5-17,-1-1,-1 0,-1 0,-2-1,3-24,0 8,-10-33,-4 63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3 251,'45'336,"-44"-262,-15-89,6-5,2 0,0 0,2-1,0 0,1 0,1 0,1 0,0 0,2 0,1 0,0 0,2 0,0 0,1 1,1 0,1 0,1 0,0 1,1 1,1-1,1 2,1-1,0 1,1 1,1 1,0-1,1 2,1 0,0 1,1 1,0 0,1 2,0 0,1 0,18-5,-35 13,0 1,0 0,1 0,-1 0,0 0,0 1,1-1,-1 0,0 1,0 0,1-1,-1 1,1 0,-1 0,0 0,1 1,-1-1,0 1,1-1,-1 1,0 0,0 0,0 0,1 0,-1 0,0 0,0 0,0 1,-1-1,1 1,0-1,-1 1,1 0,-1 0,1 0,-1 0,0 0,0 0,1 0,-2 0,1 0,0 1,0-1,-1 0,1 1,-1 1,-2 11,0 0,-2 0,0 0,0 0,-1-1,-1 0,-1 0,0 0,0-1,-1 0,-1 0,-7 7,-155 162,170-182,0 1,-1-1,1 0,0 1,0-1,-1 1,1-1,0 1,0 0,0 0,0-1,0 1,0 0,0 0,0 0,0 0,0 0,1 0,-1 0,0 0,1 1,-1-1,1 0,-1 0,1 0,-1 1,1-1,0 0,0 1,0-1,0 0,0 1,0-1,0 0,0 1,0-1,0 0,1 0,-1 1,1-1,-1 0,1 0,-1 1,1-1,0 0,-1 0,1 0,0 0,0 0,0 0,0 0,0 0,0-1,0 1,0 0,0-1,1 1,68 3,-65-6,0 1,1 0,-1 0,1 0,-1 1,1 0,-1 0,1 0,-1 1,1 0,-1 0,1 0,-1 1,0-1,0 1,1 1,-1-1,-1 1,1 0,0 0,-1 0,1 0,-1 1,0 0,0 0,-1 0,1 0,-1 1,0 0,0-1,0 1,-1 0,0 0,2 4,0 31,9 32,-12-70,0 0,0 0,0 0,1 0,-1-1,1 1,-1-1,1 1,-1-1,1 0,0 1,0-1,0 0,0 0,-1 0,1 0,1-1,-1 1,0 0,0-1,0 0,0 1,0-1,0 0,1 0,-1 0,0 0,0-1,0 1,0-1,0 1,1-1,40-16,-23 5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9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366 110,'-1'-4,"-1"1,0-1,0 1,0 0,0-1,0 1,-1 0,1 0,-1 1,0-1,0 0,0 1,0 0,0 0,-1 0,1 0,-1 0,1 1,-4-2,5 2,-124-41,122 40,-1 0,1 0,-1 0,1 1,-1 0,0 0,0 0,0 1,0 0,1-1,-1 2,0-1,0 0,0 1,0 0,1 0,-1 1,0-1,1 1,-1 0,1 0,0 1,0-1,0 1,0 0,0 0,0 0,1 0,-1 1,1 0,0 0,0-1,1 2,-2 0,3 5,-1 0,2 0,-1 0,1 0,1 0,-1 0,2 0,0 0,0 0,0 0,1 0,1-1,0 1,0-1,1 0,0 0,0-1,3 3,12 26,90 173,-99-185,50 149,-59-164,0-1,-1 1,0-1,-1 1,0 0,0-1,-1 1,0 0,-1-1,0 1,0-1,-1 0,0 0,-1 0,0 0,0 0,-4 3,5-7,-1 0,1 0,-1-1,-1 1,1-1,-1 0,1 0,-1-1,0 0,0 1,-1-2,1 1,-1-1,1 1,-1-1,0-1,0 1,0-1,0 0,0-1,0 1,0-1,0-1,0 1,0-1,0 0,0 0,1 0,-1-1,0 0,0 0,1-1,0 1,-1-1,1-1,0 1,0-1,1 1,-1-1,1-1,0 1,0-1,0 1,0-1,1 0,0 0,-1-3,-5-15</inkml:trace>
  <inkml:trace contextRef="#ctx0" brushRef="#br0" timeOffset="1010.495">903 279,'-23'0,"0"1,0 0,0 2,1 0,-1 2,1 0,0 2,1 0,-19 10,38-17,1 1,-1 0,0 0,0 0,0 0,1 0,-1 0,0 1,1-1,-1 0,1 1,-1-1,1 1,0 0,0-1,0 1,0 0,0 0,0 0,0 0,1 0,-1 0,1 0,-1 0,1 0,0 0,0 0,-1 0,2 0,-1 0,0 0,0 0,1 0,-1 0,1 0,-1 0,1 0,0 0,0 0,0-1,0 1,0 0,0 0,1-1,-1 1,1-1,74 63,-20-38,-48-24,-1 1,0 0,0 0,0 1,0-1,0 2,-1-1,0 1,1-1,-2 2,4 2,-9-4,1 0,-1-1,-1 1,1 0,0-1,-1 1,0-1,0 1,0-1,0 1,-1-1,1 0,-1 1,0-1,0 0,0 0,0 0,0-1,-1 1,1 0,-1-1,0 0,0 1,0-1,0 0,0-1,0 1,-1 0,1-1,0 0,-1 0,4-1,-26 17,-1-1,-1-2,0-1,0-1,-30 7,51-19,7-4</inkml:trace>
  <inkml:trace contextRef="#ctx0" brushRef="#br0" timeOffset="1268.241">1129 533,'-15'34,"-4"1,1-5</inkml:trace>
  <inkml:trace contextRef="#ctx0" brushRef="#br0" timeOffset="1533.901">1044 26,'0'0</inkml:trace>
  <inkml:trace contextRef="#ctx0" brushRef="#br0" timeOffset="1785.1">1326 646,'8'-25,"1"0,1 1,1 0,1 1,1 0,2 1,9-12,-24 32,1 0,0 0,-1 1,1-1,0 0,0 0,1 0,-1 1,0-1,1 1,-1-1,1 1,-1-1,1 1,-1 0,1 0,0 0,0 0,0 0,0 0,0 0,0 0,0 1,0-1,0 1,0 0,0-1,0 1,0 0,0 0,0 1,0-1,0 0,0 1,0-1,0 1,0-1,0 1,0 0,0 0,0 0,-1 0,1 0,0 0,-1 1,1-1,-1 1,1-1,-1 1,1-1,-1 1,0 0,0 0,0-1,0 1,0 1,9 46,-10-44,0 0,0 0,0-1,0 1,1 0,0 0,0 0,0-1,0 1,1-1,0 1,0-1,0 1,0-1,1 0,0 0,0 0,0-1,0 1,0 0,1-1,0 0,-1 0,1 0,0-1,1 1,-1-1,0 0,1 0,0 0,-1-2,-1 0,1 0,-1-1,1 1,-1-1,1 0,-1 0,0 0,0-1,1 1,-1-1,0 1,0-1,0 0,0 0,-1-1,1 1,-1 0,1-1,-1 0,0 0,0 1,0-1,0 0,0 0,0-2,31-88,-19 23,-7 52</inkml:trace>
  <inkml:trace contextRef="#ctx0" brushRef="#br0" timeOffset="2062.414">2173 194,'-14'28,"0"-3,1 0,1 0,1 1,1 0,2 1,0 0,2 0,1 1,1 2,5-24,0 0,0 1,1-1,0 0,0 0,0 0,1 0,0 0,0 0,0-1,1 0,-1 1,2-1,-1-1,0 1,1 0,0-1,0 0,0 0,0-1,1 1,-1-1,1-1,0 1,0-1,0 0,0 0,1 0,-1-1,0 0,1 0,-1-1,1 0,-1 0,1 0,-1-1,0 0,1 0,1-1,0 1,0 0,-1-1,1 1,0-1,-1-1,0 0,1 0,-1 0,0-1,-1 0,1 0,-1 0,0-1,0 0,0-1,0 1,-1-1,0 0,0 0,-1-1,0 1,0-1,0 0,0-2,-1 3,-1 0,1 0,-1 0,0-1,0 1,-1-1,0 1,0-1,0 1,-1-1,0 0,0 1,-1-1,0 0,0 1,0-1,-1 1,0 0,-1-1,1 1,-1 0,0 0,0 1,-1-1,0 0,0 1,0 0,-1 0,1 1,-1-1,-1 1,1 0,0 0,-1 0,0 1,0 0,0 0,0 1,-4-2,-49-7,34 9</inkml:trace>
  <inkml:trace contextRef="#ctx0" brushRef="#br0" timeOffset="2313.004">1976 448,'38'-14,"23"-5,5 5,-4 6,-12 9,-10 8,-11 8,-7 2,-6 1,-2-2,2-5,3-3,3-5,3-2,2-3,0 0,-3-5,-6-2</inkml:trace>
  <inkml:trace contextRef="#ctx0" brushRef="#br0" timeOffset="3518.586">2964 420,'-13'5,"1"0,0 0,0 2,1-1,0 1,0 1,0 0,1 0,0 1,1 1,0-1,1 2,0-1,0 1,1 0,0 1,1-1,1 1,-3 6,8-15,-1 0,0-1,0 1,1 0,0 0,0 0,0 0,0 0,0 0,0 0,1 0,-1 0,1 0,0-1,0 1,0 0,0 0,0-1,1 1,-1-1,1 1,0-1,0 0,0 1,0-1,0 0,0 0,0 0,1-1,-1 1,1-1,-1 1,3 0,2 1,-1-1,1 0,0-1,0 1,0-1,1-1,-1 1,0-1,0 0,0-1,0 0,0 0,3-1,11-6,-1-1,-1 0,0-2,0 0,-1-1,-1 0,0-2,0 0,-1-1,-1-1,-1 0,0-1,8-13,-12 16,-1 1,0-1,-1-1,-1 1,0-1,0-1,-2 1,0-1,-1 0,0-1,-2 1,0 0,0-1,-2 1,0-1,-1 1,0-1,-2 1,0-1,0 1,-2 0,0 1,-1-1,0 1,-6-10,10 20,-1 0,1 0,-1 0,0 0,0 0,0 1,-1 0,0-1,0 1,0 1,0-1,0 0,-1 1,1 0,-1 0,0 1,0-1,0 1,0 0,-1 0,1 1,-1-1,1 1,-1 0,1 1,-1-1,1 1,-1 1,0-1,1 1,-1-1,1 2,0-1,-1 1,1-1,0 1,0 1,0-1,0 1,0 0,0 0,1 0,-1 1,1 0,0-1,0 2,0 0,-3 5,1 1,1-1,0 1,0 0,1 0,1 0,0 1,0-1,1 1,1 0,0-1,0 1,1 0,1 0,0 0,1-1,0 1,0 0,1-1,1 0,0 0,1 0,0 0,0 0,1-1,0 0,1-1,0 1,1-1,0 0,1-1,-1 0,10 6,10 5,0-2,2 0,0-2,1-1,1-1,0-2,26 5,-43-11,12 3</inkml:trace>
  <inkml:trace contextRef="#ctx0" brushRef="#br0" timeOffset="4070.842">3669 82,'-31'36,"2"1,2 1,1 1,2 2,2 0,2 2,-1 7,18-44,0 0,1 1,0-1,0 1,0-1,1 1,0 0,0 0,1 0,0-1,0 1,1 0,-1 0,1 0,1-1,-1 1,1 0,1-1,-1 0,1 1,0-1,0 0,1 0,0-1,0 1,0-1,1 0,0 0,-1 0,2-1,-1 1,5 2,2-1,0-1,0 0,0-1,0 0,0-1,1-1,0 1,-1-2,1 0,0-1,0 0,0 0,0-2,-1 0,1 0,-1-1,1 0,-1-1,0-1,0 0,-1 0,1-2,-1 1,0-1,-1-1,0 0,0 0,-1-1,0 0,0 0,-1-1,0-1,-1 1,0-1,-1 0,0-1,-1 0,3-10,-3 5,-2-1,0 1,-1-1,0 0,-2 0,0 0,-1 1,-2-9,2 20,0-1,-1 1,1-1,-1 1,-1-1,1 1,-1 0,0 0,-1 0,1 1,-1-1,0 1,-1 0,1 0,-1 0,0 1,0 0,0-1,-1 2,0-1,1 1,-1 0,-4-2,-8 1,1 0,-1 1,0 1,0 0,0 2,0 0,0 1,0 0,1 2,-1 0,0 1,1 1,0 0,0 1,0 1,1 1,0 1,1 0,0 0,0 2,1 0,0 1,1 0,0 1,1 0,1 1,0 0,1 1,0 0,-3 9,11-22,0 0,0 0,0 1,0-1,1 1,-1 0,1 0,-1-1,1 1,0 0,0 0,0 0,1 0,-1 0,1 0,-1 1,1-1,0 0,0 0,1 0,-1 0,1 0,-1 0,1 0,0 0,0 0,0 0,1 0,-1 0,1-1,-1 1,1 0,0-1,0 0,0 1,0-1,1 0,-1 0,1 0,-1 0,2 0,14 1,0-1,1-1,-1-1,1 0,-1-1,1-1,-1-1,0-1,0 0,0-1,10-5,-7 4,235-71,-254 76,1 0,-1 0,1 1,-1-1,1 1,0-1,-1 1,1 0,0 0,0 0,-1 0,1 0,0 1,-1-1,1 1,-1 0,1 0,-1 0,1 0,-1 0,1 0,-1 1,0-1,0 1,0 0,0-1,0 1,0 0,0 0,0 0,-1 1,1-1,0 1,10 40,-12-39,0 0,1 1,-1-1,1 0,0 0,0 1,1-1,-1 0,1 0,0 0,0 0,0-1,1 1,-1-1,1 1,0-1,0 0,0 0,0 0,1 0,-1-1,1 1,0-1,0 0,-1 0,1 0,1-1,-1 1,0-1,77 2,-56-3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0 284,'197'-29,"59"28,-151-23,-95 21</inkml:trace>
  <inkml:trace contextRef="#ctx0" brushRef="#br0" timeOffset="301.378">28 537,'43'0,"20"0,3 0,-10 5,-9 1,-8 0,-5-1,-5-1,-1-2,-2-1,-4-5,-2-3,-4 1</inkml:trace>
  <inkml:trace contextRef="#ctx0" brushRef="#br0" timeOffset="1701.955">1044 171,'-2'-1,"-1"0,0 0,0 0,0 1,0-1,1 1,-1 0,0 0,0 0,0 0,0 1,0-1,0 1,0 0,1-1,-1 1,0 1,0-1,1 0,-1 1,1-1,-1 1,1 0,0 0,0 0,0 0,0 0,0 0,0 0,0 1,1-1,-1 1,1-1,0 1,-1 2,-24 104,24-75,2 1,2-1,1 0,2 0,1 0,1-1,12 31,-18-59,0 0,0 0,1-1,-1 1,1-1,0 1,0-1,1 0,-1 0,1 0,0 0,0 0,0-1,1 1,-1-1,1 0,0 0,0 0,0 0,0-1,0 0,0 1,1-2,-1 1,1 0,0-1,-1 0,1 0,0-1,0 1,0-1,-1 0,1 0,0 0,0-1,0 0,3-1,5-7,0 0,-1-1,0-1,-1 0,0-1,-1 0,0-1,-1 1,5-10,6-7,125-168,-145 197,23-30,-22 30,-1 0,0-1,1 1,-1-1,0 1,1-1,-1 1,1 0,-1-1,0 1,1 0,-1-1,1 1,-1 0,1 0,-1 0,1-1,0 1,-1 0,1 0,-1 0,1 0,-1 0,1 0,-1 0,1 0,-1 0,1 0,0 0,-1 0,1 1,-1-1,1 0,-1 0,1 1,-1-1,1 0,-1 0,0 1,1-1,-1 1,1-1,-1 0,0 1,1-1,-1 1,0-1,1 1,-1-1,0 1,0-1,1 1,-1-1,0 1,0-1,0 1,0-1,0 1,0-1,0 1,16 158,-15-152,1 0,-1 1,1-1,0 0,1 0,-1 0,1 0,1 0,0-1,-1 0,2 1,-1-1,1-1,0 1,0-1,1 0,-1 0,1 0,0-1,0 0,1 0,0-1,-1 1,1-1,0-1,5 2,-1-2,0-1,-1-1,1 0,0 0,0-1,-1 0,1-1,0 0,-1 0,0-1,1-1,-1 0,0 0,-1-1,1 0,-1-1,0 0,-1 0,1-1,-1 0,0-1,-1 0,6-7,-1 0,0-1,-2 1,0-2,0 1,-2-1,0-1,-1 0,-1 0,0 0,-1-1,-2 1,0-1,0-4,-6-28,-4 33</inkml:trace>
  <inkml:trace contextRef="#ctx0" brushRef="#br0" timeOffset="2429.88">2230 29,'-23'99,"4"-25,3 1,3 0,4 1,1 61,10-4,-18-150,13-5,0 0,2-1,0 1,2-1,0 1,2-1,0 1,2 0,0 0,1 1,2-1,0 2,1-1,5-7,3-3,2 0,1 1,1 1,2 1,0 1,2 2,1 0,1 1,29-19,-50 38,1-1,1 1,-1 0,1 0,0 1,0 0,0 1,0 0,0 0,1 0,0 1,-1 0,1 1,0 0,0 1,0 0,7 0,-14 1,-1 0,1-1,0 1,0 0,-1 0,1 0,-1 0,1 0,-1 0,1 1,-1-1,0 0,1 1,-1-1,0 1,0 0,0-1,0 1,0 0,-1-1,1 1,0 0,-1 0,1 0,-1 0,0-1,0 1,0 0,0 0,0 0,0 0,0 0,0 0,-1 0,1-1,-1 1,0 0,1 0,-1-1,0 1,0 0,-42 72,41-71,-31 37,-1-2,-2-2,-1-1,-2-2,-5 1,36-27,6-6,0-1,0 1,0 0,0 1,0-1,0 0,0 0,1 1,-1-1,0 1,1 0,-1-1,1 1,0 0,0 0,0 0,0 0,0 0,0 0,0 0,0 0,1 0,-1 0,1 0,0 0,0 1,-1-1,1 0,1 0,-1 1,0-1,0 0,1 0,0 0,-1 0,1 0,0 0,0 0,0 0,0 0,103 121,-87-100,1-2,1 1,0-2,2-1,0 0,17 9,37 27,-61-44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7.5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378 286,'-18'-6,"-1"1,1 1,-1 1,0 0,-1 1,1 1,0 1,0 1,0 1,-1 0,1 1,1 1,-1 1,-15 7,28-9,1 0,-1 0,1 1,0 0,1 0,-1 0,1 1,-1 0,2-1,-1 2,0-1,1 0,0 1,0-1,1 1,-1 0,1 0,0 0,1 0,0 0,0 0,0 0,0 1,1 4,22 158,-16-139,35 258,-43 80,-26-119,0-48,28-199,1 1,-1-1,0 0,1 0,-1 1,1-1,0 0,0 0,0 1,0-1,0 0,0 0,1 0,-1 0,1-1,-1 1,1 0,0-1,-1 1,1-1,0 1,0-1,0 0,0 0,1 0,-1 0,0 0,0 0,0-1,1 1,-1-1,0 1,1-1,-1 0,1 0,-1 0,0 0,1-1,-1 1,96-24,-76 14,-2 2</inkml:trace>
  <inkml:trace contextRef="#ctx0" brushRef="#br0" timeOffset="342.808">350 964,'9'0,"14"0,6 0,5 0,0 0,-1 0,0 0,-2-5,-1-1,-1 0,-1 1,0 1,-4 2</inkml:trace>
  <inkml:trace contextRef="#ctx0" brushRef="#br0" timeOffset="816.015">1282 851,'-7'-4,"1"1,-1-1,0 2,0-1,0 1,0 0,-1 1,1-1,-1 1,1 1,-1 0,1 0,0 0,-1 1,1 0,-1 0,1 1,0 0,0 0,0 1,-5 2,-2 3,-1 0,1 1,1 1,0 0,0 1,1 1,0-1,1 2,1 0,0 0,0 1,2 0,0 0,0 1,1 0,1 1,0-1,2 1,0 0,0 1,1-1,2 1,-1-1,2 1,0-1,1 8,0-19,0 1,0-1,0 0,1 0,0 0,0 0,0 0,0-1,1 1,0 0,0-1,0 0,1 0,-1 0,1 0,0 0,0-1,0 0,0 1,1-2,-1 1,1 0,0-1,0 0,0 0,0-1,0 1,0-1,0 0,3 0,9 1,0 0,0-1,0 0,1-2,-1 0,0-1,0-1,16-4,-1-4,-1-2,-1-1,0-1,0-2,-2 0,0-2,10-11,26-15,-36 27</inkml:trace>
  <inkml:trace contextRef="#ctx0" brushRef="#br0" timeOffset="1095.319">1761 879,'-42'32,"1"2,2 2,1 1,2 2,-26 36,59-73,0 1,0 0,0 0,0 0,1 1,-1-1,1 1,0-1,0 1,0 0,0 0,1 0,-1 0,1 0,0 0,0 0,1 0,-1 0,1 1,0-1,0 0,0 0,1 0,0 1,-1-1,2 0,-1 0,0 0,1 0,-1 0,1 0,0-1,1 1,-1-1,0 1,1-1,0 0,0 0,1 1,11 1,1 0,0-1,-1-1,1-1,0 0,0-1,1 0,-1-2,0 0,0 0,0-2,0 0,-1-1,1 0,-1-1,0-1,0-1,0 0,-1 0,10-9,0 3,-1-1,-1-1,-1-1,0-2,-1 1,-1-2,0-1,-2 0,0-2,-13 17,0 0,0-1,-1 1,0-1,0 0,0 0,-1 0,0-1,0 1,0 0,-1-1,0 1,0-1,-1 0,0 1,0-1,0 1,-1-1,0 1,0-1,-1 1,0-1,0 1,0 0,-1 0,0 0,0 0,-1 1,1-1,-1 1,0 0,-1 0,1 0,-1 0,0 1,0 0,0 0,-1 0,0 1,-3-2,-2 2,0 0,0 0,0 1,-1 1,1 0,0 0,-1 1,1 1,-1 0,1 0,0 1,0 1,0 0,0 0,0 1,-3 2,-6 6</inkml:trace>
  <inkml:trace contextRef="#ctx0" brushRef="#br0" timeOffset="1478.335">2495 766,'-41'11,"2"2,-1 2,2 1,0 2,1 2,-6 5,41-25,-1 1,1 0,0 0,-1 0,1 0,-1 0,1 0,0 0,0 1,0-1,0 1,0 0,0-1,0 1,1 0,-1 0,0 0,1 0,0 1,-1-1,1 0,0 1,0-1,0 0,1 1,-1-1,1 1,-1-1,1 1,0 0,0-1,0 1,0-1,0 1,1-1,-1 1,1-1,0 1,-1-1,1 1,0-1,2 2,8 3,1-1,0-1,1 0,-1-1,1 0,0-1,0-1,0 0,0 0,1-1,0 0,-11 0,8-1,-1 0,1 1,0 0,-1 0,1 2,-1-1,1 1,-1 1,0-1,0 2,-1 0,1 0,-1 0,0 1,-1 1,1-1,-1 2,-1-1,1 1,4 7,-11-13,0 1,0 0,-1 0,1 0,-1 0,0 0,0 1,0-1,0 0,-1 0,1 0,-1 0,0 0,1-1,-1 1,-1 0,1 0,0 0,-1-1,1 1,-1-1,0 1,0-1,0 0,0 1,0-1,-1 0,0 0,-73 47,9-20,-2-3,0-3,-65 12,108-29</inkml:trace>
  <inkml:trace contextRef="#ctx0" brushRef="#br0" timeOffset="1830.451">3172 682,'-44'21,"1"1,0 2,2 3,1 0,2 3,-1 3,37-32,-13 10,-1 0,2 1,0 0,0 2,1-1,1 2,0-1,1 2,0 0,2 0,0 0,0 1,1 2,7-15,0 0,1 1,-1-1,1 0,-1 0,1 1,1-1,-1 0,0 0,1 1,0-1,0 0,1 0,-1 0,1 0,-1 0,1 0,0-1,1 1,-1-1,1 1,0-1,-1 0,1 0,1 0,-1 0,0 0,1-1,-1 0,1 0,0 0,1 1,8 3,0-1,1 1,0-2,0 0,1-1,-1-1,0 0,14 0,-3 0,1-1,-1-2,0 0,1-2,-1-1,0-1,0-1,-1-1,0-1,0-1,0-1,-2-1,1-1,-1-2,-1 0,0-1,-1 0,-1-2,-1-1,0 0,-1-1,-1-1,8-14,-20 28,0 0,-1 0,0-1,0 1,0-1,-1 0,0 0,-1 1,1-1,-1-1,-1 1,1 0,-1 0,0 0,-1 0,0 0,0 0,0 0,-1 0,0 0,0 0,-1 1,0-1,0 1,0-1,-1 1,0 0,0 1,-1-1,0 1,0 0,0 0,-4-2,0 0,-1 0,0 1,-1 1,1 0,-1 0,0 1,0 0,-1 1,1 1,-1-1,1 2,-1 0,0 0,0 1,1 0,-1 1,0 1,1 0,-1 0,1 1,-1 1,1-1,0 2,-1 1,-24 10</inkml:trace>
  <inkml:trace contextRef="#ctx0" brushRef="#br0" timeOffset="2083.603">2805 1049,'328'-98,"-322"97,-1 0,1 0,-1 0,1 0,0 1,-1 0,1 0,0 1,-1-1,1 1,-1 0,1 1,-1 0,1-1,-1 2,0-1,0 1,0-1,0 1,-1 1,1-1,-1 1,0-1,0 1,0 1,0-1,-1 0,1 1,-1 0,0 0,0 0,1 0,-1 0,1 0,0-1,1 1,-1-1,1 0,-1-1,1 1,0-1,1 0,-1 0,1-1,-1 1,1-1,0 0,-1-1,1 1,0-1,0 0,5-1,159-3,-146 3</inkml:trace>
  <inkml:trace contextRef="#ctx0" brushRef="#br0" timeOffset="3750.285">3482 61,'34'-10,"-20"5,1 0,-1 0,1 2,0-1,0 2,1 0,-1 1,0 1,1 0,-1 1,4 1,-15 1,-1-1,1 1,0 0,-1 1,1-1,-1 0,0 1,0 0,0 0,-1 0,0 0,1 0,-1 0,-1 1,1-1,0 1,-1-1,0 1,0 0,-1-1,1 1,-1 0,0 0,0-1,-1 1,1 0,-1 0,0-1,-1 1,0 2,1 11,-5 101,5 0,11 71,9 138,-18 167,-3-218,3-262,-1-10,1-1,-1 0,0 1,0-1,0 0,0 1,-1-1,1 0,-1 0,0 1,-1-1,1 0,-1 0,0 0,0 0,0 0,0-4,0 1,0-1,1 0,-1 0,0 0,0 0,0 0,0 0,0 0,1 0,-1-1,0 1,0-1,0 0,1 1,-1-1,0 0,1 0,-1 0,1 0,-1 0,1 0,-1-1,1 1,0 0,0-1,-1 1,-6-6,-3 1,0 0,-1 0,0 1,0 1,-1 0,1 0,-1 1,0 1,0 0,-11 0,12 1,-12-4,6-1</inkml:trace>
  <inkml:trace contextRef="#ctx0" brushRef="#br0" timeOffset="4184.082">4160 5,'0'28,"0"844,-8-700,-7-1,-13 33,27-201,-14 77,-3 88,18-166,0 0,0 0,0-1,0 1,0 0,1 0,-1 0,1-1,-1 1,1 0,0 0,-1-1,1 1,0-1,0 1,0-1,1 1,-1-1,0 0,0 1,1-1,-1 0,1 0,-1 0,1 0,-1 0,1 0,0-1,-1 1,11-1</inkml:trace>
  <inkml:trace contextRef="#ctx0" brushRef="#br0" timeOffset="6312.244">4527 1641,'-5'8,"0"0,1 0,0 0,0 1,1 0,0-1,1 1,0 0,0 1,1-1,0 0,1 0,0 0,0 1,1 3,0-8,-1 1,1-1,0 0,0 0,1 1,-1-1,1 0,0 0,1-1,-1 1,1 0,0-1,0 0,0 1,1-1,-1-1,1 1,0 0,0-1,1 0,-1 0,1 0,-1 0,1-1,0 0,0 0,0 0,2 1,0-1,1 0,-1 0,1-1,0 0,-1 0,1-1,0 0,0 0,-1-1,1 0,0 0,-1 0,1-1,-1-1,0 1,0-1,0 0,0-1,0 0,0 0,-1 0,0-1,0 0,0 0,-1-1,1 1,-1-1,-1 0,1-1,-1 1,0-1,0-1,-1 3,-1 0,1-1,-1 1,0-1,0 1,-1-1,0 0,0 0,0 0,-1 0,0 0,0 1,0-1,-1 0,0 0,0 0,0 0,-1 1,0-1,0 0,0 1,-1 0,0 0,0-1,0 2,0-1,-1 0,0 1,0-1,0 1,-1 0,1 1,-1-1,0 1,0 0,0 0,-1 0,1 1,-4-2,-8 1,0 1,-1 0,1 2,0 0,-1 0,1 2,-1 0,-7 3,4 2</inkml:trace>
  <inkml:trace contextRef="#ctx0" brushRef="#br0" timeOffset="7280.239">4555 61,'-6'5,"-1"0,1 1,0 0,0 0,0 0,1 1,0-1,0 1,1 1,0-1,0 0,0 3,-1 7,0 0,1 0,0 0,2 1,0-1,1 1,1-1,1 1,0 0,2 5,-2-16,1-1,0 0,0 0,0 0,1 0,0 0,0 0,0-1,1 0,0 1,0-1,0-1,1 1,-1 0,1-1,0 0,1 0,-1-1,1 0,-1 0,1 0,0 0,0-1,0 0,1 0,-1-1,0 1,1-1,-1-1,1 1,-1-1,1-1,-1 1,0-1,1 0,-1 0,0-1,1 0,0 0,8-3,0-1,0 0,-1-1,0 0,0-1,-1-1,0 0,-1-1,0 0,0-1,-1 0,0-1,-1-1,-1 1,0-1,0-1,-2 0,0 0,0 0,-1-1,-1 0,0 0,-1 0,-1-1,0 0,-1 1,-1-1,-1 0,0-9,-1 21,1 1,-1-1,0 0,0 1,0-1,-1 1,1-1,-1 1,0 0,0-1,0 1,0 0,0 0,-1 1,1-1,-1 0,0 1,0 0,0-1,0 1,0 0,-1 1,1-1,0 0,-1 1,0 0,0 0,-102-11,81 13</inkml:trace>
  <inkml:trace contextRef="#ctx0" brushRef="#br0" timeOffset="7600.427">4414 259,'33'-15,"17"1,-1 6,-9 11,-5 4,-10 6,-9 5,-2 0,1 2,3-3,3-5,3-3,2-4,2-3,0-1,1-6,0-2,-5 0</inkml:trace>
  <inkml:trace contextRef="#ctx0" brushRef="#br0" timeOffset="7969.915">5176 259,'-29'97,"28"-94,1 1,-1-1,1 1,-1-1,1 1,0 0,1-1,-1 1,0-1,1 1,0-1,0 1,0-1,0 1,1-1,-1 0,1 1,0-1,0 0,0 0,0-1,1 1,-1 0,1-1,-1 1,2-1,1 0,1-1,0 0,0-1,0 1,0-1,0 0,-1-1,1 1,0-1,0-1,0 1,-1-1,1 0,-1 0,1 0,-1-1,0 0,0 0,0 0,0-1,-1 1,1-1,-1 0,0-1,0 1,0-1,-1 1,0-1,0 0,0 0,1-4,-2 5,0 1,0-1,-1 0,1 1,-1-1,0 0,0 0,-1 0,1 0,-1 0,0 0,0 0,0 0,0 0,-1 1,0-1,1 0,-2 0,1 0,0 0,-1 1,1-1,-1 1,0-1,0 1,-1 0,1 0,-1 0,1 0,-1 0,0 0,0 1,0-1,-1 1,1 0,0 0,-1 0,0 1,1-1,-1 1,0 0,0 0,1 0,-1 0,0 1,-21-4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85,'81'-30,"121"-15,23 35,-200 11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4.0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22,'43'0,"24"-5,5-1,-4 0,-10 1,-9 7,-9 2,-6 1,-4 4,-7 1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5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109 410,'-10'48,"-2"30,-1 7,4-1,2-11,2-12,-2-8,0-7,1-7,2-6,1-3,-4-7,0-2,1-1,1-3</inkml:trace>
  <inkml:trace contextRef="#ctx0" brushRef="#br0" timeOffset="615.36">81 16,'40'-7,"-1"2,1 3,0 0,0 3,0 1,0 2,-1 2,1 2,-1 1,20 9,-52-14,-1 0,1 1,-1 0,-1 0,1 1,-1 0,1 0,-2 0,1 0,-1 1,0 0,0 0,-1 0,0 0,0 1,-1-1,0 1,0-1,0 1,-1 0,-1 0,1 0,-1 0,-1 0,1-1,-1 1,-1 0,1 0,-1-1,-1 1,1-1,-1 1,-1-1,1 0,-3 3,-17 40,2 1,3 0,2 2,2 0,2 1,3 0,0 26,7-35,3 0,1 0,3 0,1 0,2-1,4 4,31 120,-42-165,-1 0,1 0,-1 0,0 0,0 0,0 0,0 0,-1 0,1 0,-1 0,0 0,1 0,-1 0,-1 0,1-1,0 1,-1 0,1-1,-1 1,0-1,0 0,0 1,0-1,0 0,0 0,-1 0,1-1,-1 1,1 0,-1-1,0 0,1 1,-1-1,0 0,0-1,0 1,0 0,0-1,0 0,0 0,0 0,0 0,-9 2,0 0,0-1,0 0,0-1,0-1,0 0,0 0,0-2,0 1,1-1,-1-1,1 0,0-1,-3-1,1-6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51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1 283,'24'-4,"32"-8,11 0,-1 1,-7 2,-8 4,-9 2,-6 1,-9-3,-10-2</inkml:trace>
  <inkml:trace contextRef="#ctx0" brushRef="#br0" timeOffset="270.253">227 1,'0'38,"0"23,0 5,5-3,1-8,0-9,-1-6,-1-7,-2-3,-6-2,-2-6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8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292 259,'-24'11,"0"2,1 1,1 1,0 0,1 2,0 0,1 2,2 0,0 1,-12 18,-16 63,46-98,-1 1,0-1,1 0,0 1,0-1,0 1,0-1,1 1,-1-1,1 1,0-1,0 1,0-1,0 0,1 0,-1 0,1 0,0 0,0 0,0 0,0 0,0-1,1 1,-1-1,1 1,0-1,-1 0,1 0,3 1,4 2,1-1,1 0,-1-1,0 0,1-1,0 0,-1-1,1 0,0-1,0 0,0-1,-1 0,1-1,0 0,-1-1,0 0,0-1,0 0,0-1,0 0,-1-1,0 0,0-1,0 0,-1 0,0-1,6-8,6-1</inkml:trace>
  <inkml:trace contextRef="#ctx0" brushRef="#br0" timeOffset="300.71">659 231,'-25'31,"1"2,2 0,1 1,2 2,1 0,2 0,-7 27,21-60,1 0,0 0,0 0,0 0,0 0,0 0,1 0,-1 0,1 0,0 0,0 0,0 0,1 0,-1 1,1-1,-1 0,1 0,0 0,0 0,0-1,1 1,-1 0,1 0,0-1,-1 1,1-1,0 1,0-1,1 0,-1 0,0 0,1 0,0 0,-1 0,1-1,0 0,0 1,-1-1,1 0,0 0,0 0,0-1,1 1,-1-1,0 0,0 1,0-1,0-1,2 1,14-3,0 0,-1-1,0-1,0-1,0 0,-1-1,0-1,0-1,-1 0,0-2,-1 1,0-2,0 0,10-12,-16 13,0 0,0 0,-1 0,-1-1,0-1,0 1,-2-1,1 0,-2 0,0-1,1-2,-4 10,0 1,-1 0,1 0,-1-1,0 1,0 0,0-1,-1 1,0 0,0 0,0 0,-1-1,1 1,-1 0,0 1,-1-1,1 0,-1 1,0-1,0 1,-1 0,1 0,-1 0,0 1,0-1,0 1,0 0,-1 0,1 0,-4-1,2 2,1 0,-1 0,1 1,-1 0,1 0,-1 0,0 0,1 1,-1 0,0 0,1 1,-1 0,0 0,1 0,-1 0,1 1,-1 0,1 0,0 1,0-1,-2 3,-18 6</inkml:trace>
  <inkml:trace contextRef="#ctx0" brushRef="#br0" timeOffset="666.765">1252 118,'-68'55,"-80"81,146-135,1 0,-1 0,1 0,-1 1,1-1,0 0,0 1,-1-1,1 1,0 0,0-1,0 1,1 0,-1 0,0-1,1 1,-1 0,1 0,-1 0,1 0,0 0,0 0,0 0,0 0,0 0,1-1,-1 1,0 0,1 0,-1 0,1 0,0 0,0-1,0 1,0 0,0-1,0 1,0-1,0 1,1-1,-1 1,0-1,1 0,-1 0,1 0,0 0,-1 0,1 0,0 0,0 0,108 14,-100-16,0 1,0 0,0 0,0 1,0 0,-1 1,1 1,0-1,-1 1,0 1,6 2,-12-4,-1-1,1 1,-1 0,1 0,-1 0,0 0,0 0,0 1,0-1,-1 0,1 1,0 0,-1-1,0 1,0 0,0 0,0-1,0 1,0 0,-1 0,1 0,-1 0,0 0,0 0,0 0,0 0,-1 0,1 0,-1 0,0 0,0 0,0 0,0-1,0 1,-1 0,1-1,-2 2,-73 88,60-79,-1 0,1-1,-2-1,0-1,0 0,-18 5,11-7</inkml:trace>
  <inkml:trace contextRef="#ctx0" brushRef="#br0" timeOffset="1015.192">1817 61,'-46'34,"3"2,1 1,1 3,3 1,-17 24,50-61,1 0,0 0,0 1,0 0,0-1,1 1,0 0,0 1,0-1,0 1,1-1,0 1,0 0,1 0,-1 0,1-1,1 1,-1 1,1-1,0 0,0 0,1 0,0 0,0 0,0 0,1-1,0 1,0 0,0-1,1 1,0-1,0 0,0 1,3 2,1-3,0-1,0 0,1 0,-1 0,1-1,0 0,0 0,0-1,0 0,1 0,-1-1,1 0,-1-1,0 0,1 0,-1-1,1 0,-1 0,0-1,3 0,157-68,-151 61,-1-1,0 0,-1-2,-1 1,1-2,-2 0,0-1,0 0,-2-1,0 0,0-1,0-2,-4 7,0 1,-1-2,0 1,0 0,-2-1,1 0,-2 0,1-1,-2 1,1 0,-2-1,0 0,0 1,-1-1,-1 0,0 0,-1 1,0-1,-1 1,-1-2,2 11,0 0,0 0,0 0,-1 0,0 0,1 1,-1-1,0 1,0 0,-1 0,1 0,0 0,-1 0,1 1,-1 0,1-1,-1 1,0 1,1-1,-1 0,0 1,0 0,0 0,1 0,-1 0,-1 1,-98 21,29 16,44-17</inkml:trace>
  <inkml:trace contextRef="#ctx0" brushRef="#br0" timeOffset="1264.649">1478 372,'27'-12,"0"2,0 0,1 2,0 1,0 2,1 0,0 2,0 1,0 2,13 1,49 43,-86-39,1-1,-1 1,1-1,1-1,-1 1,0-1,1 0,-1-1,1 0,0 0,0 0,0-1,0 0,0 0,0 0,0-1,5-1,73-26,-61 16</inkml:trace>
  <inkml:trace contextRef="#ctx0" brushRef="#br0" timeOffset="1714.043">2381 344,'-5'5,"0"1,1 0,0-1,0 1,1 1,-1-1,1 1,1-1,-1 1,1 0,0 0,1 0,0 0,0 0,0 0,1 3,0-7,0 1,0 0,0-1,1 1,-1-1,1 1,0-1,0 1,0-1,1 1,-1-1,1 0,0 0,0 0,0 0,0 0,0 0,1-1,-1 1,1-1,0 1,0-1,0 0,0 0,0-1,0 1,0 0,1-1,-1 0,0 0,1 0,1 0,-1 1,1-1,-1 0,1 0,-1 0,1-1,0 1,-1-1,1 0,-1 0,1-1,0 1,-1-1,1 0,-1-1,1 1,-1-1,0 0,1 0,-1 0,0 0,0-1,-1 0,1 1,0-1,-1-1,0 1,0 0,0-1,0 0,0 0,-1 0,0 0,0 0,0 0,0 0,0-1,-1 1,0-1,0 1,0-1,-1 1,1-1,-1 0,0 1,-1-4,-1 1,-1 0,0-1,0 1,-1 0,0 1,0-1,0 1,-1 0,0 0,0 0,-1 0,0 1,0 0,0 0,0 1,-1 0,0 0,1 0,-2 1,1 0,0 1,-1-1,1 1,-1 0,-16-6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4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1 335,'17'73,"-14"-51,1 1,0-1,2 0,0 0,2-1,0 0,2 0,0-1,1 0,1-1,8 10,-18-27,1 0,-1 0,0 0,1 0,-1 0,1-1,0 1,-1-1,1 0,0 1,0-1,0-1,0 1,0 0,0-1,0 1,0-1,0 0,0 0,0 0,0-1,0 1,0-1,0 1,0-1,0 0,0 0,0 0,-1-1,1 1,0-1,1-1,81-69,-73 60,147-142,-158 153,1 1,-1-1,0 0,0 0,0 1,0-1,1 1,-1-1,0 1,1-1,-1 1,0 0,1-1,-1 1,0 0,1 0,-1 0,0 0,1 1,-1-1,0 0,1 0,-1 1,0-1,1 1,-1-1,0 1,0 0,1-1,-1 1,0 0,0 0,0 0,0 0,0 0,0 0,0 0,-1 0,1 0,0 0,-1 0,1 1,0-1,-1 0,1 1,16 62,-16-59,-2 1,2 0,-1 1,1-1,0 0,0 1,1-1,0 0,0 0,0 0,1 0,0-1,0 1,0-1,1 1,0-1,0 0,0-1,0 1,1-1,0 1,0-1,0-1,0 1,1-1,-1 0,1 0,0-1,0 1,0-1,0-1,0 1,1-1,-1 0,2 0,-1-2,0 0,0 0,0 0,0-1,0 0,0-1,0 1,-1-1,1-1,-1 1,0-1,0 0,0 0,-1-1,0 0,1 0,-1 0,-1 0,1-1,-1 0,72-129,-49 1,-27 110</inkml:trace>
  <inkml:trace contextRef="#ctx0" brushRef="#br0" timeOffset="614.881">1271 137,'-29'474,"29"-455,0 0,-2-1,0 1,-1-1,-1 1,0-1,-2 0,0 0,-6 12,12-29,0-1,0 1,0 0,0 0,0-1,0 1,0 0,0 0,-1-1,1 1,0 0,0 0,-1-1,1 1,0 0,-1-1,1 1,-1 0,1-1,-1 1,1-1,-1 1,1-1,-1 1,0-1,1 1,-1-1,0 0,1 1,-1-1,0 0,0 1,1-1,-1 0,0 0,0 0,1 0,-1 0,0 0,0 0,1 0,-1 0,0 0,0 0,1 0,-1-1,0 1,0 0,1 0,-1-1,0 1,1-1,-1 1,0-1,1 1,-1-1,1 1,-1-1,1 1,-1-1,1 1,-1-1,1 0,0 1,-1-1,1 0,-1 0,-10-54,9 26,2 1,0-1,2 0,1 1,2 0,1-1,0 2,2-1,2 1,9-19,-6 14,3 1,0 0,2 1,1 1,1 1,2 1,0 0,2 2,1 1,1 1,1 1,1 1,0 2,7-3,-33 20,1 1,-1-1,0 1,1-1,-1 1,1 0,-1 0,1 0,-1 0,1 1,0-1,-1 0,1 1,0 0,0 0,-1 0,1 0,0 0,0 1,-1-1,1 1,0-1,-1 1,1 0,-1 0,1 0,-1 1,1-1,-1 1,0-1,1 1,-1 0,0 0,0 0,-1 0,1 0,0 0,-1 0,1 0,-1 1,1-1,-1 1,0-1,0 1,-1 0,1-1,0 1,-1 0,-2 12,0 0,-1 0,-1 0,-1-1,0 0,-1 0,0 0,-1-1,0 0,-1 0,-1 0,0-1,-1-1,0 0,-9 8,-137 119,155-137,0-1,1 1,-1 0,0-1,0 1,0 0,1 0,-1 0,0 0,1 0,-1-1,1 1,-1 0,1 0,-1 1,1-1,0 0,0 0,-1 0,1 0,0 0,0 0,0 0,0 0,0 0,0 0,0 1,1-1,-1 0,0 0,1 0,-1 0,1 0,-1 0,1 0,-1 0,1 0,-1-1,1 1,0 0,0 0,-1 0,1-1,0 1,0 0,51 24,-33-18,-6-1,-1 2,1-1,-1 1,0 1,-1 0,0 1,-1 0,0 1,0 0,-1 0,-1 1,0 1,0-1,-1 1,-1 0,3 9,-8-17,1 0,-1 0,1 0,0-1,1 1,-1-1,1 1,-1-1,1 0,1 0,-1 0,0-1,1 1,0-1,0 0,0 0,0 0,0 0,1-1,-1 0,1 0,0 0,-1 0,1-1,0 0,0 0,0 0,0 0,0-1,0 0,4 0,17-4,-1-3</inkml:trace>
  <inkml:trace contextRef="#ctx0" brushRef="#br0" timeOffset="1553.485">2484 52,'-41'-13,"0"2,0 1,-2 3,-20-2,59 9,0-1,0 1,0 0,0 0,0 0,0 0,0 1,0 0,0-1,0 2,0-1,0 0,1 1,-1-1,1 1,-1 0,1 1,-1-1,1 0,0 1,0 0,0 0,1 0,-1 0,1 0,0 0,-1 0,1 1,1 0,-1-1,0 1,1 0,0 0,-1 3,0 10,1-1,0 1,1 0,1-1,0 1,1-1,1 1,1-1,1 3,2 16,29 193,-7 207,-30-105,0-328,1 0,-1 1,1-1,-1 0,1 1,0-1,0 0,0 1,0-1,1 0,-1 0,0 1,1-1,0 0,-1 0,1 1,0-1,0 0,0 0,1 0,-1 0,0 0,1 0,-1-1,1 1,0 0,0-1,-1 0,1 1,0-1,0 0,0 0,0 0,1 0,-1 0,0 0,0 0,1-1,-1 1,0-1,0 0,1 0,-1 0,0 0,1 0,328-49,-319 49</inkml:trace>
  <inkml:trace contextRef="#ctx0" brushRef="#br0" timeOffset="2884.565">2710 701,'5'-5,"6"-6,7-1,4 1,3 3,3 2,1 3,1 2,-1 0,0 1,0 1,0-1,0 1,-1-1,-5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84,'38'-4,"23"-3,5 1,-3-3,-8-1,-9 1,-7 3,-5-3,-4 1,-2 1,-1 2,-5 2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0 114,'34'-9,"30"-9,13-1,0-1,-5 1,-10 6,-10 3,-14 5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 8,'-7'11,"0"0,1 1,1 0,0 0,0 0,1 1,1-1,0 1,1 0,-3 7,-2 9,2-1,0 1,2 0,1-1,1 1,2 0,1 0,1 0,1 0,2-1,1 0,1 0,1 0,2-1,3 6,49 61,-61-91,1-1,-1 1,1-1,0 0,0 0,0 0,0 0,0 0,0-1,0 1,1-1,-1 0,1 0,-1 0,0 0,1-1,0 1,-1-1,1 0,-1 0,1 0,-1-1,1 1,-1-1,1 0,-1 0,1 0,-1 0,2-2,12-9,0-2,-1 1,-1-2,0 0,-1-1,-1-1,0 0,-1 0,-1-1,-1-1,0 0,-2 0,0-1,4-17,-10 32,73-201,-69 248,-7-5,0 4,1-1,1 1,3 0,1-1,3 1,-7-32,2 0,-1 0,1 0,1 0,-1-1,1 1,1-1,0 0,0 0,0 0,1-1,0 0,1 0,0-1,0 1,0-1,0-1,1 1,0-2,0 1,1-1,-1 0,1-1,2 1,-3-2,0 0,1-1,-1 0,0 0,1-1,-1 0,0 0,1-1,-1 0,0 0,0-1,0-1,0 1,0-1,0 0,-1-1,1 0,-1 0,0 0,0-1,-1 0,1-1,-1 0,0 1,-1-2,1 1,11-16,-1 0,0 0,-2-2,-1 0,0 0,-2-1,3-11,0-12,-1 0,-3 0,-1-1,-3 0,-2-1,-2 1,-3-1,-3-16,4 52</inkml:trace>
  <inkml:trace contextRef="#ctx0" brushRef="#br0" timeOffset="333.715">1288 544,'-10'38,"-2"27,0 8,2-4,3-9,3-10,2-9,1-6,5-9,8-9,1-8</inkml:trace>
  <inkml:trace contextRef="#ctx0" brushRef="#br0" timeOffset="602.698">1147 544,'38'-5,"28"-6,11-2,-2 2,-9 3,-11 2,-14-2,-11 0,-4 2,-3 1,-5 7,-5 2</inkml:trace>
  <inkml:trace contextRef="#ctx0" brushRef="#br0" timeOffset="850.688">1147 797,'43'-9,"29"-4,7 1,-6 2,-9 3,-12 3,-9 1,-13 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60,'0'14,"0"0,0 0,2 1,-1-1,2 0,0-1,1 1,0 0,1-1,0 0,1 0,1-1,0 1,0-1,2-1,-1 0,1 0,1 0,0-1,0-1,1 0,0 0,5 2,-10-10,0 0,0 0,0-1,0 1,0-1,0-1,1 1,-1-1,0 0,0-1,0 1,0-1,-1 0,1 0,0-1,-1 0,0 0,1 0,-1-1,0 0,-1 0,1 0,-1 0,0-1,0 1,0-1,0 0,-1-1,0 1,0 0,-1-1,2-3,18-21,-20 30,0 0,-1-1,1 1,-1 0,1 1,0-1,-1 0,1 0,0 1,-1-1,1 1,-1-1,1 1,-1 0,1 0,-1-1,0 1,1 0,-1 0,0 0,0 1,1-1,-1 0,0 0,0 1,0-1,-1 0,1 1,0-1,0 1,-1-1,1 1,-1 0,1-1,-1 1,0-1,0 2,11 13,-2-7,0-1,0 0,0 0,1-1,0-1,0 1,1-2,0 1,0-2,0 1,1-2,-1 1,12 1,-17-4,0 0,0 0,-1 0,1-1,0 0,0 0,0-1,-1 1,1-1,0 0,0-1,-1 1,1-1,-1 0,0-1,1 1,-1-1,0 0,0-1,-1 1,1-1,-1 0,0 0,0 0,0 0,0-1,-1 0,0 0,2-2,5-17,-1-1,-1 0,-1 0,-2-1,3-24,0 8,-10-33,-4 63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3 251,'45'336,"-44"-262,-15-89,6-5,2 0,0 0,2-1,0 0,1 0,1 0,1 0,0 0,2 0,1 0,0 0,2 0,0 0,1 1,1 0,1 0,1 0,0 1,1 1,1-1,1 2,1-1,0 1,1 1,1 1,0-1,1 2,1 0,0 1,1 1,0 0,1 2,0 0,1 0,18-5,-35 13,0 1,0 0,1 0,-1 0,0 0,0 1,1-1,-1 0,0 1,0 0,1-1,-1 1,1 0,-1 0,0 0,1 1,-1-1,0 1,1-1,-1 1,0 0,0 0,0 0,1 0,-1 0,0 0,0 0,0 1,-1-1,1 1,0-1,-1 1,1 0,-1 0,1 0,-1 0,0 0,0 0,1 0,-2 0,1 0,0 1,0-1,-1 0,1 1,-1 1,-2 11,0 0,-2 0,0 0,0 0,-1-1,-1 0,-1 0,0 0,0-1,-1 0,-1 0,-7 7,-155 162,170-182,0 1,-1-1,1 0,0 1,0-1,-1 1,1-1,0 1,0 0,0 0,0-1,0 1,0 0,0 0,0 0,0 0,0 0,1 0,-1 0,0 0,1 1,-1-1,1 0,-1 0,1 0,-1 1,1-1,0 0,0 1,0-1,0 0,0 1,0-1,0 0,0 1,0-1,0 0,1 0,-1 1,1-1,-1 0,1 0,-1 1,1-1,0 0,-1 0,1 0,0 0,0 0,0 0,0 0,0 0,0-1,0 1,0 0,0-1,1 1,68 3,-65-6,0 1,1 0,-1 0,1 0,-1 1,1 0,-1 0,1 0,-1 1,1 0,-1 0,1 0,-1 1,0-1,0 1,1 1,-1-1,-1 1,1 0,0 0,-1 0,1 0,-1 1,0 0,0 0,-1 0,1 0,-1 1,0 0,0-1,0 1,-1 0,0 0,2 4,0 31,9 32,-12-70,0 0,0 0,0 0,1 0,-1-1,1 1,-1-1,1 1,-1-1,1 0,0 1,0-1,0 0,0 0,-1 0,1 0,1-1,-1 1,0 0,0-1,0 0,0 1,0-1,0 0,1 0,-1 0,0 0,0-1,0 1,0-1,0 1,1-1,40-16,-23 5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9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366 110,'-1'-4,"-1"1,0-1,0 1,0 0,0-1,0 1,-1 0,1 0,-1 1,0-1,0 0,0 1,0 0,0 0,-1 0,1 0,-1 0,1 1,-4-2,5 2,-124-41,122 40,-1 0,1 0,-1 0,1 1,-1 0,0 0,0 0,0 1,0 0,1-1,-1 2,0-1,0 0,0 1,0 0,1 0,-1 1,0-1,1 1,-1 0,1 0,0 1,0-1,0 1,0 0,0 0,0 0,1 0,-1 1,1 0,0 0,0-1,1 2,-2 0,3 5,-1 0,2 0,-1 0,1 0,1 0,-1 0,2 0,0 0,0 0,0 0,1 0,1-1,0 1,0-1,1 0,0 0,0-1,3 3,12 26,90 173,-99-185,50 149,-59-164,0-1,-1 1,0-1,-1 1,0 0,0-1,-1 1,0 0,-1-1,0 1,0-1,-1 0,0 0,-1 0,0 0,0 0,-4 3,5-7,-1 0,1 0,-1-1,-1 1,1-1,-1 0,1 0,-1-1,0 0,0 1,-1-2,1 1,-1-1,1 1,-1-1,0-1,0 1,0-1,0 0,0-1,0 1,0-1,0-1,0 1,0-1,0 0,0 0,1 0,-1-1,0 0,0 0,1-1,0 1,-1-1,1-1,0 1,0-1,1 1,-1-1,1-1,0 1,0-1,0 1,0-1,1 0,0 0,-1-3,-5-15</inkml:trace>
  <inkml:trace contextRef="#ctx0" brushRef="#br0" timeOffset="1010.495">903 279,'-23'0,"0"1,0 0,0 2,1 0,-1 2,1 0,0 2,1 0,-19 10,38-17,1 1,-1 0,0 0,0 0,0 0,1 0,-1 0,0 1,1-1,-1 0,1 1,-1-1,1 1,0 0,0-1,0 1,0 0,0 0,0 0,0 0,1 0,-1 0,1 0,-1 0,1 0,0 0,0 0,-1 0,2 0,-1 0,0 0,0 0,1 0,-1 0,1 0,-1 0,1 0,0 0,0 0,0-1,0 1,0 0,0 0,1-1,-1 1,1-1,74 63,-20-38,-48-24,-1 1,0 0,0 0,0 1,0-1,0 2,-1-1,0 1,1-1,-2 2,4 2,-9-4,1 0,-1-1,-1 1,1 0,0-1,-1 1,0-1,0 1,0-1,0 1,-1-1,1 0,-1 1,0-1,0 0,0 0,0 0,0-1,-1 1,1 0,-1-1,0 0,0 1,0-1,0 0,0-1,0 1,-1 0,1-1,0 0,-1 0,4-1,-26 17,-1-1,-1-2,0-1,0-1,-30 7,51-19,7-4</inkml:trace>
  <inkml:trace contextRef="#ctx0" brushRef="#br0" timeOffset="1268.241">1129 533,'-15'34,"-4"1,1-5</inkml:trace>
  <inkml:trace contextRef="#ctx0" brushRef="#br0" timeOffset="1533.901">1044 26,'0'0</inkml:trace>
  <inkml:trace contextRef="#ctx0" brushRef="#br0" timeOffset="1785.1">1326 646,'8'-25,"1"0,1 1,1 0,1 1,1 0,2 1,9-12,-24 32,1 0,0 0,-1 1,1-1,0 0,0 0,1 0,-1 1,0-1,1 1,-1-1,1 1,-1-1,1 1,-1 0,1 0,0 0,0 0,0 0,0 0,0 0,0 0,0 1,0-1,0 1,0 0,0-1,0 1,0 0,0 0,0 1,0-1,0 0,0 1,0-1,0 1,0-1,0 1,0 0,0 0,0 0,-1 0,1 0,0 0,-1 1,1-1,-1 1,1-1,-1 1,1-1,-1 1,0 0,0 0,0-1,0 1,0 1,9 46,-10-44,0 0,0 0,0-1,0 1,1 0,0 0,0 0,0-1,0 1,1-1,0 1,0-1,0 1,0-1,1 0,0 0,0 0,0-1,0 1,0 0,1-1,0 0,-1 0,1 0,0-1,1 1,-1-1,0 0,1 0,0 0,-1-2,-1 0,1 0,-1-1,1 1,-1-1,1 0,-1 0,0 0,0-1,1 1,-1-1,0 1,0-1,0 0,0 0,-1-1,1 1,-1 0,1-1,-1 0,0 0,0 1,0-1,0 0,0 0,0-2,31-88,-19 23,-7 52</inkml:trace>
  <inkml:trace contextRef="#ctx0" brushRef="#br0" timeOffset="2062.414">2173 194,'-14'28,"0"-3,1 0,1 0,1 1,1 0,2 1,0 0,2 0,1 1,1 2,5-24,0 0,0 1,1-1,0 0,0 0,0 0,1 0,0 0,0 0,0-1,1 0,-1 1,2-1,-1-1,0 1,1 0,0-1,0 0,0 0,0-1,1 1,-1-1,1-1,0 1,0-1,0 0,0 0,1 0,-1-1,0 0,1 0,-1-1,1 0,-1 0,1 0,-1-1,0 0,1 0,1-1,0 1,0 0,-1-1,1 1,0-1,-1-1,0 0,1 0,-1 0,0-1,-1 0,1 0,-1 0,0-1,0 0,0-1,0 1,-1-1,0 0,0 0,-1-1,0 1,0-1,0 0,0-2,-1 3,-1 0,1 0,-1 0,0-1,0 1,-1-1,0 1,0-1,0 1,-1-1,0 0,0 1,-1-1,0 0,0 1,0-1,-1 1,0 0,-1-1,1 1,-1 0,0 0,0 1,-1-1,0 0,0 1,0 0,-1 0,1 1,-1-1,-1 1,1 0,0 0,-1 0,0 1,0 0,0 0,0 1,-4-2,-49-7,34 9</inkml:trace>
  <inkml:trace contextRef="#ctx0" brushRef="#br0" timeOffset="2313.004">1976 448,'38'-14,"23"-5,5 5,-4 6,-12 9,-10 8,-11 8,-7 2,-6 1,-2-2,2-5,3-3,3-5,3-2,2-3,0 0,-3-5,-6-2</inkml:trace>
  <inkml:trace contextRef="#ctx0" brushRef="#br0" timeOffset="3518.586">2964 420,'-13'5,"1"0,0 0,0 2,1-1,0 1,0 1,0 0,1 0,0 1,1 1,0-1,1 2,0-1,0 1,1 0,0 1,1-1,1 1,-3 6,8-15,-1 0,0-1,0 1,1 0,0 0,0 0,0 0,0 0,0 0,0 0,1 0,-1 0,1 0,0-1,0 1,0 0,0 0,0-1,1 1,-1-1,1 1,0-1,0 0,0 1,0-1,0 0,0 0,0 0,1-1,-1 1,1-1,-1 1,3 0,2 1,-1-1,1 0,0-1,0 1,0-1,1-1,-1 1,0-1,0 0,0-1,0 0,0 0,3-1,11-6,-1-1,-1 0,0-2,0 0,-1-1,-1 0,0-2,0 0,-1-1,-1-1,-1 0,0-1,8-13,-12 16,-1 1,0-1,-1-1,-1 1,0-1,0-1,-2 1,0-1,-1 0,0-1,-2 1,0 0,0-1,-2 1,0-1,-1 1,0-1,-2 1,0-1,0 1,-2 0,0 1,-1-1,0 1,-6-10,10 20,-1 0,1 0,-1 0,0 0,0 0,0 1,-1 0,0-1,0 1,0 1,0-1,0 0,-1 1,1 0,-1 0,0 1,0-1,0 1,0 0,-1 0,1 1,-1-1,1 1,-1 0,1 1,-1-1,1 1,-1 1,0-1,1 1,-1-1,1 2,0-1,-1 1,1-1,0 1,0 1,0-1,0 1,0 0,0 0,1 0,-1 1,1 0,0-1,0 2,0 0,-3 5,1 1,1-1,0 1,0 0,1 0,1 0,0 1,0-1,1 1,1 0,0-1,0 1,1 0,1 0,0 0,1-1,0 1,0 0,1-1,1 0,0 0,1 0,0 0,0 0,1-1,0 0,1-1,0 1,1-1,0 0,1-1,-1 0,10 6,10 5,0-2,2 0,0-2,1-1,1-1,0-2,26 5,-43-11,12 3</inkml:trace>
  <inkml:trace contextRef="#ctx0" brushRef="#br0" timeOffset="4070.842">3669 82,'-31'36,"2"1,2 1,1 1,2 2,2 0,2 2,-1 7,18-44,0 0,1 1,0-1,0 1,0-1,1 1,0 0,0 0,1 0,0-1,0 1,1 0,-1 0,1 0,1-1,-1 1,1 0,1-1,-1 0,1 1,0-1,0 0,1 0,0-1,0 1,0-1,1 0,0 0,-1 0,2-1,-1 1,5 2,2-1,0-1,0 0,0-1,0 0,0-1,1-1,0 1,-1-2,1 0,0-1,0 0,0 0,0-2,-1 0,1 0,-1-1,1 0,-1-1,0-1,0 0,-1 0,1-2,-1 1,0-1,-1-1,0 0,0 0,-1-1,0 0,0 0,-1-1,0-1,-1 1,0-1,-1 0,0-1,-1 0,3-10,-3 5,-2-1,0 1,-1-1,0 0,-2 0,0 0,-1 1,-2-9,2 20,0-1,-1 1,1-1,-1 1,-1-1,1 1,-1 0,0 0,-1 0,1 1,-1-1,0 1,-1 0,1 0,-1 0,0 1,0 0,0-1,-1 2,0-1,1 1,-1 0,-4-2,-8 1,1 0,-1 1,0 1,0 0,0 2,0 0,0 1,0 0,1 2,-1 0,0 1,1 1,0 0,0 1,0 1,1 1,0 1,1 0,0 0,0 2,1 0,0 1,1 0,0 1,1 0,1 1,0 0,1 1,0 0,-3 9,11-22,0 0,0 0,0 1,0-1,1 1,-1 0,1 0,-1-1,1 1,0 0,0 0,0 0,1 0,-1 0,1 0,-1 1,1-1,0 0,0 0,1 0,-1 0,1 0,-1 0,1 0,0 0,0 0,0 0,1 0,-1 0,1-1,-1 1,1 0,0-1,0 0,0 1,0-1,1 0,-1 0,1 0,-1 0,2 0,14 1,0-1,1-1,-1-1,1 0,-1-1,1-1,-1-1,0-1,0 0,0-1,10-5,-7 4,235-71,-254 76,1 0,-1 0,1 1,-1-1,1 1,0-1,-1 1,1 0,0 0,0 0,-1 0,1 0,0 1,-1-1,1 1,-1 0,1 0,-1 0,1 0,-1 0,1 0,-1 1,0-1,0 1,0 0,0-1,0 1,0 0,0 0,0 0,-1 1,1-1,0 1,10 40,-12-39,0 0,1 1,-1-1,1 0,0 0,0 1,1-1,-1 0,1 0,0 0,0 0,0-1,1 1,-1-1,1 1,0-1,0 0,0 0,0 0,1 0,-1-1,1 1,0-1,0 0,-1 0,1 0,1-1,-1 1,0-1,77 2,-56-3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0 284,'197'-29,"59"28,-151-23,-95 21</inkml:trace>
  <inkml:trace contextRef="#ctx0" brushRef="#br0" timeOffset="301.378">28 537,'43'0,"20"0,3 0,-10 5,-9 1,-8 0,-5-1,-5-1,-1-2,-2-1,-4-5,-2-3,-4 1</inkml:trace>
  <inkml:trace contextRef="#ctx0" brushRef="#br0" timeOffset="1701.955">1044 171,'-2'-1,"-1"0,0 0,0 0,0 1,0-1,1 1,-1 0,0 0,0 0,0 0,0 1,0-1,0 1,0 0,1-1,-1 1,0 1,0-1,1 0,-1 1,1-1,-1 1,1 0,0 0,0 0,0 0,0 0,0 0,0 0,0 1,1-1,-1 1,1-1,0 1,-1 2,-24 104,24-75,2 1,2-1,1 0,2 0,1 0,1-1,12 31,-18-59,0 0,0 0,1-1,-1 1,1-1,0 1,0-1,1 0,-1 0,1 0,0 0,0 0,0-1,1 1,-1-1,1 0,0 0,0 0,0 0,0-1,0 0,0 1,1-2,-1 1,1 0,0-1,-1 0,1 0,0-1,0 1,0-1,-1 0,1 0,0 0,0-1,0 0,3-1,5-7,0 0,-1-1,0-1,-1 0,0-1,-1 0,0-1,-1 1,5-10,6-7,125-168,-145 197,23-30,-22 30,-1 0,0-1,1 1,-1-1,0 1,1-1,-1 1,1 0,-1-1,0 1,1 0,-1-1,1 1,-1 0,1 0,-1 0,1-1,0 1,-1 0,1 0,-1 0,1 0,-1 0,1 0,-1 0,1 0,-1 0,1 0,0 0,-1 0,1 1,-1-1,1 0,-1 0,1 1,-1-1,1 0,-1 0,0 1,1-1,-1 1,1-1,-1 0,0 1,1-1,-1 1,0-1,1 1,-1-1,0 1,0-1,1 1,-1-1,0 1,0-1,0 1,0-1,0 1,0-1,0 1,16 158,-15-152,1 0,-1 1,1-1,0 0,1 0,-1 0,1 0,1 0,0-1,-1 0,2 1,-1-1,1-1,0 1,0-1,1 0,-1 0,1 0,0-1,0 0,1 0,0-1,-1 1,1-1,0-1,5 2,-1-2,0-1,-1-1,1 0,0 0,0-1,-1 0,1-1,0 0,-1 0,0-1,1-1,-1 0,0 0,-1-1,1 0,-1-1,0 0,-1 0,1-1,-1 0,0-1,-1 0,6-7,-1 0,0-1,-2 1,0-2,0 1,-2-1,0-1,-1 0,-1 0,0 0,-1-1,-2 1,0-1,0-4,-6-28,-4 33</inkml:trace>
  <inkml:trace contextRef="#ctx0" brushRef="#br0" timeOffset="2429.88">2230 29,'-23'99,"4"-25,3 1,3 0,4 1,1 61,10-4,-18-150,13-5,0 0,2-1,0 1,2-1,0 1,2-1,0 1,2 0,0 0,1 1,2-1,0 2,1-1,5-7,3-3,2 0,1 1,1 1,2 1,0 1,2 2,1 0,1 1,29-19,-50 38,1-1,1 1,-1 0,1 0,0 1,0 0,0 1,0 0,0 0,1 0,0 1,-1 0,1 1,0 0,0 1,0 0,7 0,-14 1,-1 0,1-1,0 1,0 0,-1 0,1 0,-1 0,1 0,-1 0,1 1,-1-1,0 0,1 1,-1-1,0 1,0 0,0-1,0 1,0 0,-1-1,1 1,0 0,-1 0,1 0,-1 0,0-1,0 1,0 0,0 0,0 0,0 0,0 0,0 0,-1 0,1-1,-1 1,0 0,1 0,-1-1,0 1,0 0,-42 72,41-71,-31 37,-1-2,-2-2,-1-1,-2-2,-5 1,36-27,6-6,0-1,0 1,0 0,0 1,0-1,0 0,0 0,1 1,-1-1,0 1,1 0,-1-1,1 1,0 0,0 0,0 0,0 0,0 0,0 0,0 0,0 0,1 0,-1 0,1 0,0 0,0 1,-1-1,1 0,1 0,-1 1,0-1,0 0,1 0,0 0,-1 0,1 0,0 0,0 0,0 0,0 0,103 121,-87-100,1-2,1 1,0-2,2-1,0 0,17 9,37 27,-61-44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7.5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378 286,'-18'-6,"-1"1,1 1,-1 1,0 0,-1 1,1 1,0 1,0 1,0 1,-1 0,1 1,1 1,-1 1,-15 7,28-9,1 0,-1 0,1 1,0 0,1 0,-1 0,1 1,-1 0,2-1,-1 2,0-1,1 0,0 1,0-1,1 1,-1 0,1 0,0 0,1 0,0 0,0 0,0 0,0 1,1 4,22 158,-16-139,35 258,-43 80,-26-119,0-48,28-199,1 1,-1-1,0 0,1 0,-1 1,1-1,0 0,0 0,0 1,0-1,0 0,0 0,1 0,-1 0,1-1,-1 1,1 0,0-1,-1 1,1-1,0 1,0-1,0 0,0 0,1 0,-1 0,0 0,0 0,0-1,1 1,-1-1,0 1,1-1,-1 0,1 0,-1 0,0 0,1-1,-1 1,96-24,-76 14,-2 2</inkml:trace>
  <inkml:trace contextRef="#ctx0" brushRef="#br0" timeOffset="342.808">350 964,'9'0,"14"0,6 0,5 0,0 0,-1 0,0 0,-2-5,-1-1,-1 0,-1 1,0 1,-4 2</inkml:trace>
  <inkml:trace contextRef="#ctx0" brushRef="#br0" timeOffset="816.015">1282 851,'-7'-4,"1"1,-1-1,0 2,0-1,0 1,0 0,-1 1,1-1,-1 1,1 1,-1 0,1 0,0 0,-1 1,1 0,-1 0,1 1,0 0,0 0,0 1,-5 2,-2 3,-1 0,1 1,1 1,0 0,0 1,1 1,0-1,1 2,1 0,0 0,0 1,2 0,0 0,0 1,1 0,1 1,0-1,2 1,0 0,0 1,1-1,2 1,-1-1,2 1,0-1,1 8,0-19,0 1,0-1,0 0,1 0,0 0,0 0,0 0,0-1,1 1,0 0,0-1,0 0,1 0,-1 0,1 0,0 0,0-1,0 0,0 1,1-2,-1 1,1 0,0-1,0 0,0 0,0-1,0 1,0-1,0 0,3 0,9 1,0 0,0-1,0 0,1-2,-1 0,0-1,0-1,16-4,-1-4,-1-2,-1-1,0-1,0-2,-2 0,0-2,10-11,26-15,-36 27</inkml:trace>
  <inkml:trace contextRef="#ctx0" brushRef="#br0" timeOffset="1095.319">1761 879,'-42'32,"1"2,2 2,1 1,2 2,-26 36,59-73,0 1,0 0,0 0,0 0,1 1,-1-1,1 1,0-1,0 1,0 0,0 0,1 0,-1 0,1 0,0 0,0 0,1 0,-1 0,1 1,0-1,0 0,0 0,1 0,0 1,-1-1,2 0,-1 0,0 0,1 0,-1 0,1 0,0-1,1 1,-1-1,0 1,1-1,0 0,0 0,1 1,11 1,1 0,0-1,-1-1,1-1,0 0,0-1,1 0,-1-2,0 0,0 0,0-2,0 0,-1-1,1 0,-1-1,0-1,0-1,0 0,-1 0,10-9,0 3,-1-1,-1-1,-1-1,0-2,-1 1,-1-2,0-1,-2 0,0-2,-13 17,0 0,0-1,-1 1,0-1,0 0,0 0,-1 0,0-1,0 1,0 0,-1-1,0 1,0-1,-1 0,0 1,0-1,0 1,-1-1,0 1,0-1,-1 1,0-1,0 1,0 0,-1 0,0 0,0 0,-1 1,1-1,-1 1,0 0,-1 0,1 0,-1 0,0 1,0 0,0 0,-1 0,0 1,-3-2,-2 2,0 0,0 0,0 1,-1 1,1 0,0 0,-1 1,1 1,-1 0,1 0,0 1,0 1,0 0,0 0,0 1,-3 2,-6 6</inkml:trace>
  <inkml:trace contextRef="#ctx0" brushRef="#br0" timeOffset="1478.335">2495 766,'-41'11,"2"2,-1 2,2 1,0 2,1 2,-6 5,41-25,-1 1,1 0,0 0,-1 0,1 0,-1 0,1 0,0 0,0 1,0-1,0 1,0 0,0-1,0 1,1 0,-1 0,0 0,1 0,0 1,-1-1,1 0,0 1,0-1,0 0,1 1,-1-1,1 1,-1-1,1 1,0 0,0-1,0 1,0-1,0 1,1-1,-1 1,1-1,0 1,-1-1,1 1,0-1,2 2,8 3,1-1,0-1,1 0,-1-1,1 0,0-1,0-1,0 0,0 0,1-1,0 0,-11 0,8-1,-1 0,1 1,0 0,-1 0,1 2,-1-1,1 1,-1 1,0-1,0 2,-1 0,1 0,-1 0,0 1,-1 1,1-1,-1 2,-1-1,1 1,4 7,-11-13,0 1,0 0,-1 0,1 0,-1 0,0 0,0 1,0-1,0 0,-1 0,1 0,-1 0,0 0,1-1,-1 1,-1 0,1 0,0 0,-1-1,1 1,-1-1,0 1,0-1,0 0,0 1,0-1,-1 0,0 0,-73 47,9-20,-2-3,0-3,-65 12,108-29</inkml:trace>
  <inkml:trace contextRef="#ctx0" brushRef="#br0" timeOffset="1830.451">3172 682,'-44'21,"1"1,0 2,2 3,1 0,2 3,-1 3,37-32,-13 10,-1 0,2 1,0 0,0 2,1-1,1 2,0-1,1 2,0 0,2 0,0 0,0 1,1 2,7-15,0 0,1 1,-1-1,1 0,-1 0,1 1,1-1,-1 0,0 0,1 1,0-1,0 0,1 0,-1 0,1 0,-1 0,1 0,0-1,1 1,-1-1,1 1,0-1,-1 0,1 0,1 0,-1 0,0 0,1-1,-1 0,1 0,0 0,1 1,8 3,0-1,1 1,0-2,0 0,1-1,-1-1,0 0,14 0,-3 0,1-1,-1-2,0 0,1-2,-1-1,0-1,0-1,-1-1,0-1,0-1,0-1,-2-1,1-1,-1-2,-1 0,0-1,-1 0,-1-2,-1-1,0 0,-1-1,-1-1,8-14,-20 28,0 0,-1 0,0-1,0 1,0-1,-1 0,0 0,-1 1,1-1,-1-1,-1 1,1 0,-1 0,0 0,-1 0,0 0,0 0,0 0,-1 0,0 0,0 0,-1 1,0-1,0 1,0-1,-1 1,0 0,0 1,-1-1,0 1,0 0,0 0,-4-2,0 0,-1 0,0 1,-1 1,1 0,-1 0,0 1,0 0,-1 1,1 1,-1-1,1 2,-1 0,0 0,0 1,1 0,-1 1,0 1,1 0,-1 0,1 1,-1 1,1-1,0 2,-1 1,-24 10</inkml:trace>
  <inkml:trace contextRef="#ctx0" brushRef="#br0" timeOffset="2083.603">2805 1049,'328'-98,"-322"97,-1 0,1 0,-1 0,1 0,0 1,-1 0,1 0,0 1,-1-1,1 1,-1 0,1 1,-1 0,1-1,-1 2,0-1,0 1,0-1,0 1,-1 1,1-1,-1 1,0-1,0 1,0 1,0-1,-1 0,1 1,-1 0,0 0,0 0,1 0,-1 0,1 0,0-1,1 1,-1-1,1 0,-1-1,1 1,0-1,1 0,-1 0,1-1,-1 1,1-1,0 0,-1-1,1 1,0-1,0 0,5-1,159-3,-146 3</inkml:trace>
  <inkml:trace contextRef="#ctx0" brushRef="#br0" timeOffset="3750.285">3482 61,'34'-10,"-20"5,1 0,-1 0,1 2,0-1,0 2,1 0,-1 1,0 1,1 0,-1 1,4 1,-15 1,-1-1,1 1,0 0,-1 1,1-1,-1 0,0 1,0 0,0 0,-1 0,0 0,1 0,-1 0,-1 1,1-1,0 1,-1-1,0 1,0 0,-1-1,1 1,-1 0,0 0,0-1,-1 1,1 0,-1 0,0-1,-1 1,0 2,1 11,-5 101,5 0,11 71,9 138,-18 167,-3-218,3-262,-1-10,1-1,-1 0,0 1,0-1,0 0,0 1,-1-1,1 0,-1 0,0 1,-1-1,1 0,-1 0,0 0,0 0,0 0,0-4,0 1,0-1,1 0,-1 0,0 0,0 0,0 0,0 0,0 0,1 0,-1-1,0 1,0-1,0 0,1 1,-1-1,0 0,1 0,-1 0,1 0,-1 0,1 0,-1-1,1 1,0 0,0-1,-1 1,-6-6,-3 1,0 0,-1 0,0 1,0 1,-1 0,1 0,-1 1,0 1,0 0,-11 0,12 1,-12-4,6-1</inkml:trace>
  <inkml:trace contextRef="#ctx0" brushRef="#br0" timeOffset="4184.082">4160 5,'0'28,"0"844,-8-700,-7-1,-13 33,27-201,-14 77,-3 88,18-166,0 0,0 0,0-1,0 1,0 0,1 0,-1 0,1-1,-1 1,1 0,0 0,-1-1,1 1,0-1,0 1,0-1,1 1,-1-1,0 0,0 1,1-1,-1 0,1 0,-1 0,1 0,-1 0,1 0,0-1,-1 1,11-1</inkml:trace>
  <inkml:trace contextRef="#ctx0" brushRef="#br0" timeOffset="6312.244">4527 1641,'-5'8,"0"0,1 0,0 0,0 1,1 0,0-1,1 1,0 0,0 1,1-1,0 0,1 0,0 0,0 1,1 3,0-8,-1 1,1-1,0 0,0 0,1 1,-1-1,1 0,0 0,1-1,-1 1,1 0,0-1,0 0,0 1,1-1,-1-1,1 1,0 0,0-1,1 0,-1 0,1 0,-1 0,1-1,0 0,0 0,0 0,2 1,0-1,1 0,-1 0,1-1,0 0,-1 0,1-1,0 0,0 0,-1-1,1 0,0 0,-1 0,1-1,-1-1,0 1,0-1,0 0,0-1,0 0,0 0,-1 0,0-1,0 0,0 0,-1-1,1 1,-1-1,-1 0,1-1,-1 1,0-1,0-1,-1 3,-1 0,1-1,-1 1,0-1,0 1,-1-1,0 0,0 0,0 0,-1 0,0 0,0 1,0-1,-1 0,0 0,0 0,0 0,-1 1,0-1,0 0,0 1,-1 0,0 0,0-1,0 2,0-1,-1 0,0 1,0-1,0 1,-1 0,1 1,-1-1,0 1,0 0,0 0,-1 0,1 1,-4-2,-8 1,0 1,-1 0,1 2,0 0,-1 0,1 2,-1 0,-7 3,4 2</inkml:trace>
  <inkml:trace contextRef="#ctx0" brushRef="#br0" timeOffset="7280.239">4555 61,'-6'5,"-1"0,1 1,0 0,0 0,0 0,1 1,0-1,0 1,1 1,0-1,0 0,0 3,-1 7,0 0,1 0,0 0,2 1,0-1,1 1,1-1,1 1,0 0,2 5,-2-16,1-1,0 0,0 0,0 0,1 0,0 0,0 0,0-1,1 0,0 1,0-1,0-1,1 1,-1 0,1-1,0 0,1 0,-1-1,1 0,-1 0,1 0,0 0,0-1,0 0,1 0,-1-1,0 1,1-1,-1-1,1 1,-1-1,1-1,-1 1,0-1,1 0,-1 0,0-1,1 0,0 0,8-3,0-1,0 0,-1-1,0 0,0-1,-1-1,0 0,-1-1,0 0,0-1,-1 0,0-1,-1-1,-1 1,0-1,0-1,-2 0,0 0,0 0,-1-1,-1 0,0 0,-1 0,-1-1,0 0,-1 1,-1-1,-1 0,0-9,-1 21,1 1,-1-1,0 0,0 1,0-1,-1 1,1-1,-1 1,0 0,0-1,0 1,0 0,0 0,-1 1,1-1,-1 0,0 1,0 0,0-1,0 1,0 0,-1 1,1-1,0 0,-1 1,0 0,0 0,-102-11,81 13</inkml:trace>
  <inkml:trace contextRef="#ctx0" brushRef="#br0" timeOffset="7600.427">4414 259,'33'-15,"17"1,-1 6,-9 11,-5 4,-10 6,-9 5,-2 0,1 2,3-3,3-5,3-3,2-4,2-3,0-1,1-6,0-2,-5 0</inkml:trace>
  <inkml:trace contextRef="#ctx0" brushRef="#br0" timeOffset="7969.915">5176 259,'-29'97,"28"-94,1 1,-1-1,1 1,-1-1,1 1,0 0,1-1,-1 1,0-1,1 1,0-1,0 1,0-1,0 1,1-1,-1 0,1 1,0-1,0 0,0 0,0-1,1 1,-1 0,1-1,-1 1,2-1,1 0,1-1,0 0,0-1,0 1,0-1,0 0,-1-1,1 1,0-1,0-1,0 1,-1-1,1 0,-1 0,1 0,-1-1,0 0,0 0,0 0,0-1,-1 1,1-1,-1 0,0-1,0 1,0-1,-1 1,0-1,0 0,0 0,1-4,-2 5,0 1,0-1,-1 0,1 1,-1-1,0 0,0 0,-1 0,1 0,-1 0,0 0,0 0,0 0,0 0,-1 1,0-1,1 0,-2 0,1 0,0 0,-1 1,1-1,-1 1,0-1,0 1,-1 0,1 0,-1 0,1 0,-1 0,0 0,0 1,0-1,-1 1,1 0,0 0,-1 0,0 1,1-1,-1 1,0 0,0 0,1 0,-1 0,0 1,-21-4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85,'81'-30,"121"-15,23 35,-200 11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4.0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22,'43'0,"24"-5,5-1,-4 0,-10 1,-9 7,-9 2,-6 1,-4 4,-7 1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5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109 410,'-10'48,"-2"30,-1 7,4-1,2-11,2-12,-2-8,0-7,1-7,2-6,1-3,-4-7,0-2,1-1,1-3</inkml:trace>
  <inkml:trace contextRef="#ctx0" brushRef="#br0" timeOffset="615.36">81 16,'40'-7,"-1"2,1 3,0 0,0 3,0 1,0 2,-1 2,1 2,-1 1,20 9,-52-14,-1 0,1 1,-1 0,-1 0,1 1,-1 0,1 0,-2 0,1 0,-1 1,0 0,0 0,-1 0,0 0,0 1,-1-1,0 1,0-1,0 1,-1 0,-1 0,1 0,-1 0,-1 0,1-1,-1 1,-1 0,1 0,-1-1,-1 1,1-1,-1 1,-1-1,1 0,-3 3,-17 40,2 1,3 0,2 2,2 0,2 1,3 0,0 26,7-35,3 0,1 0,3 0,1 0,2-1,4 4,31 120,-42-165,-1 0,1 0,-1 0,0 0,0 0,0 0,0 0,-1 0,1 0,-1 0,0 0,1 0,-1 0,-1 0,1-1,0 1,-1 0,1-1,-1 1,0-1,0 0,0 1,0-1,0 0,0 0,-1 0,1-1,-1 1,1 0,-1-1,0 0,1 1,-1-1,0 0,0-1,0 1,0 0,0-1,0 0,0 0,0 0,0 0,-9 2,0 0,0-1,0 0,0-1,0-1,0 0,0 0,0-2,0 1,1-1,-1-1,1 0,0-1,-3-1,1-6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51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1 283,'24'-4,"32"-8,11 0,-1 1,-7 2,-8 4,-9 2,-6 1,-9-3,-10-2</inkml:trace>
  <inkml:trace contextRef="#ctx0" brushRef="#br0" timeOffset="270.253">227 1,'0'38,"0"23,0 5,5-3,1-8,0-9,-1-6,-1-7,-2-3,-6-2,-2-6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8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292 259,'-24'11,"0"2,1 1,1 1,0 0,1 2,0 0,1 2,2 0,0 1,-12 18,-16 63,46-98,-1 1,0-1,1 0,0 1,0-1,0 1,0-1,1 1,-1-1,1 1,0-1,0 1,0-1,0 0,1 0,-1 0,1 0,0 0,0 0,0 0,0 0,0-1,1 1,-1-1,1 1,0-1,-1 0,1 0,3 1,4 2,1-1,1 0,-1-1,0 0,1-1,0 0,-1-1,1 0,0-1,0 0,0-1,-1 0,1-1,0 0,-1-1,0 0,0-1,0 0,0-1,0 0,-1-1,0 0,0-1,0 0,-1 0,0-1,6-8,6-1</inkml:trace>
  <inkml:trace contextRef="#ctx0" brushRef="#br0" timeOffset="300.71">659 231,'-25'31,"1"2,2 0,1 1,2 2,1 0,2 0,-7 27,21-60,1 0,0 0,0 0,0 0,0 0,0 0,1 0,-1 0,1 0,0 0,0 0,0 0,1 0,-1 1,1-1,-1 0,1 0,0 0,0 0,0-1,1 1,-1 0,1 0,0-1,-1 1,1-1,0 1,0-1,1 0,-1 0,0 0,1 0,0 0,-1 0,1-1,0 0,0 1,-1-1,1 0,0 0,0 0,0-1,1 1,-1-1,0 0,0 1,0-1,0-1,2 1,14-3,0 0,-1-1,0-1,0-1,0 0,-1-1,0-1,0-1,-1 0,0-2,-1 1,0-2,0 0,10-12,-16 13,0 0,0 0,-1 0,-1-1,0-1,0 1,-2-1,1 0,-2 0,0-1,1-2,-4 10,0 1,-1 0,1 0,-1-1,0 1,0 0,0-1,-1 1,0 0,0 0,0 0,-1-1,1 1,-1 0,0 1,-1-1,1 0,-1 1,0-1,0 1,-1 0,1 0,-1 0,0 1,0-1,0 1,0 0,-1 0,1 0,-4-1,2 2,1 0,-1 0,1 1,-1 0,1 0,-1 0,0 0,1 1,-1 0,0 0,1 1,-1 0,0 0,1 0,-1 0,1 1,-1 0,1 0,0 1,0-1,-2 3,-18 6</inkml:trace>
  <inkml:trace contextRef="#ctx0" brushRef="#br0" timeOffset="666.765">1252 118,'-68'55,"-80"81,146-135,1 0,-1 0,1 0,-1 1,1-1,0 0,0 1,-1-1,1 1,0 0,0-1,0 1,1 0,-1 0,0-1,1 1,-1 0,1 0,-1 0,1 0,0 0,0 0,0 0,0 0,0 0,1-1,-1 1,0 0,1 0,-1 0,1 0,0 0,0-1,0 1,0 0,0-1,0 1,0-1,0 1,1-1,-1 1,0-1,1 0,-1 0,1 0,0 0,-1 0,1 0,0 0,0 0,108 14,-100-16,0 1,0 0,0 0,0 1,0 0,-1 1,1 1,0-1,-1 1,0 1,6 2,-12-4,-1-1,1 1,-1 0,1 0,-1 0,0 0,0 0,0 1,0-1,-1 0,1 1,0 0,-1-1,0 1,0 0,0 0,0-1,0 1,0 0,-1 0,1 0,-1 0,0 0,0 0,0 0,0 0,-1 0,1 0,-1 0,0 0,0 0,0 0,0-1,0 1,-1 0,1-1,-2 2,-73 88,60-79,-1 0,1-1,-2-1,0-1,0 0,-18 5,11-7</inkml:trace>
  <inkml:trace contextRef="#ctx0" brushRef="#br0" timeOffset="1015.192">1817 61,'-46'34,"3"2,1 1,1 3,3 1,-17 24,50-61,1 0,0 0,0 1,0 0,0-1,1 1,0 0,0 1,0-1,0 1,1-1,0 1,0 0,1 0,-1 0,1-1,1 1,-1 1,1-1,0 0,0 0,1 0,0 0,0 0,0 0,1-1,0 1,0 0,0-1,1 1,0-1,0 0,0 1,3 2,1-3,0-1,0 0,1 0,-1 0,1-1,0 0,0 0,0-1,0 0,1 0,-1-1,1 0,-1-1,0 0,1 0,-1-1,1 0,-1 0,0-1,3 0,157-68,-151 61,-1-1,0 0,-1-2,-1 1,1-2,-2 0,0-1,0 0,-2-1,0 0,0-1,0-2,-4 7,0 1,-1-2,0 1,0 0,-2-1,1 0,-2 0,1-1,-2 1,1 0,-2-1,0 0,0 1,-1-1,-1 0,0 0,-1 1,0-1,-1 1,-1-2,2 11,0 0,0 0,0 0,-1 0,0 0,1 1,-1-1,0 1,0 0,-1 0,1 0,0 0,-1 0,1 1,-1 0,1-1,-1 1,0 1,1-1,-1 0,0 1,0 0,0 0,1 0,-1 0,-1 1,-98 21,29 16,44-17</inkml:trace>
  <inkml:trace contextRef="#ctx0" brushRef="#br0" timeOffset="1264.649">1478 372,'27'-12,"0"2,0 0,1 2,0 1,0 2,1 0,0 2,0 1,0 2,13 1,49 43,-86-39,1-1,-1 1,1-1,1-1,-1 1,0-1,1 0,-1-1,1 0,0 0,0 0,0-1,0 0,0 0,0 0,0-1,5-1,73-26,-61 16</inkml:trace>
  <inkml:trace contextRef="#ctx0" brushRef="#br0" timeOffset="1714.043">2381 344,'-5'5,"0"1,1 0,0-1,0 1,1 1,-1-1,1 1,1-1,-1 1,1 0,0 0,1 0,0 0,0 0,0 0,1 3,0-7,0 1,0 0,0-1,1 1,-1-1,1 1,0-1,0 1,0-1,1 1,-1-1,1 0,0 0,0 0,0 0,0 0,0 0,1-1,-1 1,1-1,0 1,0-1,0 0,0 0,0-1,0 1,0 0,1-1,-1 0,0 0,1 0,1 0,-1 1,1-1,-1 0,1 0,-1 0,1-1,0 1,-1-1,1 0,-1 0,1-1,0 1,-1-1,1 0,-1-1,1 1,-1-1,0 0,1 0,-1 0,0 0,0-1,-1 0,1 1,0-1,-1-1,0 1,0 0,0-1,0 0,0 0,-1 0,0 0,0 0,0 0,0 0,0-1,-1 1,0-1,0 1,0-1,-1 1,1-1,-1 0,0 1,-1-4,-1 1,-1 0,0-1,0 1,-1 0,0 1,0-1,0 1,-1 0,0 0,0 0,-1 0,0 1,0 0,0 0,0 1,-1 0,0 0,1 0,-2 1,1 0,0 1,-1-1,1 1,-1 0,-16-6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5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0 316,'19'-11,"0"2,1 0,0 1,0 2,1 0,16-3,-3 1,649-169,-364 104,-319 74,-1 0,1-1,-1 1,1 0,-1-1,1 1,-1 0,1 0,-1 0,1-1,0 1,0 0,-1 0,1 0,0 0,0-1,0 1,0 0,0 0,0 0,0 0,0 0,0 0,1-1,-1 1,0 0,0 0,1 0,-1-1,1 1,-1 0,0 0,1-1,0 1,-1 0,1-1,-1 1,1 0,0-1,-1 1,1-1,0 1,0-1,-1 0,1 1,0-1,0 0,0 1,0-1,-1 0,1 0,0 0,0 0,0 0,0 0,0 0,-1 0,1 0,0 0,0 0,0-1,-46 51,21-25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4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1 335,'17'73,"-14"-51,1 1,0-1,2 0,0 0,2-1,0 0,2 0,0-1,1 0,1-1,8 10,-18-27,1 0,-1 0,0 0,1 0,-1 0,1-1,0 1,-1-1,1 0,0 1,0-1,0-1,0 1,0 0,0-1,0 1,0-1,0 0,0 0,0 0,0-1,0 1,0-1,0 1,0-1,0 0,0 0,0 0,-1-1,1 1,0-1,1-1,81-69,-73 60,147-142,-158 153,1 1,-1-1,0 0,0 0,0 1,0-1,1 1,-1-1,0 1,1-1,-1 1,0 0,1-1,-1 1,0 0,1 0,-1 0,0 0,1 1,-1-1,0 0,1 0,-1 1,0-1,1 1,-1-1,0 1,0 0,1-1,-1 1,0 0,0 0,0 0,0 0,0 0,0 0,0 0,-1 0,1 0,0 0,-1 0,1 1,0-1,-1 0,1 1,16 62,-16-59,-2 1,2 0,-1 1,1-1,0 0,0 1,1-1,0 0,0 0,0 0,1 0,0-1,0 1,0-1,1 1,0-1,0 0,0-1,0 1,1-1,0 1,0-1,0-1,0 1,1-1,-1 0,1 0,0-1,0 1,0-1,0-1,0 1,1-1,-1 0,2 0,-1-2,0 0,0 0,0 0,0-1,0 0,0-1,0 1,-1-1,1-1,-1 1,0-1,0 0,0 0,-1-1,0 0,1 0,-1 0,-1 0,1-1,-1 0,72-129,-49 1,-27 110</inkml:trace>
  <inkml:trace contextRef="#ctx0" brushRef="#br0" timeOffset="614.881">1271 137,'-29'474,"29"-455,0 0,-2-1,0 1,-1-1,-1 1,0-1,-2 0,0 0,-6 12,12-29,0-1,0 1,0 0,0 0,0-1,0 1,0 0,0 0,-1-1,1 1,0 0,0 0,-1-1,1 1,0 0,-1-1,1 1,-1 0,1-1,-1 1,1-1,-1 1,1-1,-1 1,0-1,1 1,-1-1,0 0,1 1,-1-1,0 0,0 1,1-1,-1 0,0 0,0 0,1 0,-1 0,0 0,0 0,1 0,-1 0,0 0,0 0,1 0,-1-1,0 1,0 0,1 0,-1-1,0 1,1-1,-1 1,0-1,1 1,-1-1,1 1,-1-1,1 1,-1-1,1 1,-1-1,1 0,0 1,-1-1,1 0,-1 0,-10-54,9 26,2 1,0-1,2 0,1 1,2 0,1-1,0 2,2-1,2 1,9-19,-6 14,3 1,0 0,2 1,1 1,1 1,2 1,0 0,2 2,1 1,1 1,1 1,1 1,0 2,7-3,-33 20,1 1,-1-1,0 1,1-1,-1 1,1 0,-1 0,1 0,-1 0,1 1,0-1,-1 0,1 1,0 0,0 0,-1 0,1 0,0 0,0 1,-1-1,1 1,0-1,-1 1,1 0,-1 0,1 0,-1 1,1-1,-1 1,0-1,1 1,-1 0,0 0,0 0,-1 0,1 0,0 0,-1 0,1 0,-1 1,1-1,-1 1,0-1,0 1,-1 0,1-1,0 1,-1 0,-2 12,0 0,-1 0,-1 0,-1-1,0 0,-1 0,0 0,-1-1,0 0,-1 0,-1 0,0-1,-1-1,0 0,-9 8,-137 119,155-137,0-1,1 1,-1 0,0-1,0 1,0 0,1 0,-1 0,0 0,1 0,-1-1,1 1,-1 0,1 0,-1 1,1-1,0 0,0 0,-1 0,1 0,0 0,0 0,0 0,0 0,0 0,0 0,0 1,1-1,-1 0,0 0,1 0,-1 0,1 0,-1 0,1 0,-1 0,1 0,-1-1,1 1,0 0,0 0,-1 0,1-1,0 1,0 0,51 24,-33-18,-6-1,-1 2,1-1,-1 1,0 1,-1 0,0 1,-1 0,0 1,0 0,-1 0,-1 1,0 1,0-1,-1 1,-1 0,3 9,-8-17,1 0,-1 0,1 0,0-1,1 1,-1-1,1 1,-1-1,1 0,1 0,-1 0,0-1,1 1,0-1,0 0,0 0,0 0,0 0,1-1,-1 0,1 0,0 0,-1 0,1-1,0 0,0 0,0 0,0 0,0-1,0 0,4 0,17-4,-1-3</inkml:trace>
  <inkml:trace contextRef="#ctx0" brushRef="#br0" timeOffset="1553.485">2484 52,'-41'-13,"0"2,0 1,-2 3,-20-2,59 9,0-1,0 1,0 0,0 0,0 0,0 0,0 1,0 0,0-1,0 2,0-1,0 0,1 1,-1-1,1 1,-1 0,1 1,-1-1,1 0,0 1,0 0,0 0,1 0,-1 0,1 0,0 0,-1 0,1 1,1 0,-1-1,0 1,1 0,0 0,-1 3,0 10,1-1,0 1,1 0,1-1,0 1,1-1,1 1,1-1,1 3,2 16,29 193,-7 207,-30-105,0-328,1 0,-1 1,1-1,-1 0,1 1,0-1,0 0,0 1,0-1,1 0,-1 0,0 1,1-1,0 0,-1 0,1 1,0-1,0 0,0 0,1 0,-1 0,0 0,1 0,-1-1,1 1,0 0,0-1,-1 0,1 1,0-1,0 0,0 0,0 0,1 0,-1 0,0 0,0 0,1-1,-1 1,0-1,0 0,1 0,-1 0,0 0,1 0,328-49,-319 49</inkml:trace>
  <inkml:trace contextRef="#ctx0" brushRef="#br0" timeOffset="2884.565">2710 701,'5'-5,"6"-6,7-1,4 1,3 3,3 2,1 3,1 2,-1 0,0 1,0 1,0-1,0 1,-1-1,-5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2:10.3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10016 7367,'-1'2,"0"0,0-1,-1 1,1-1,-1 1,1-1,-1 1,1-1,-1 0,0 0,0 0,0 0,1 0,-1 0,0-1,0 1,0 0,0-1,0 0,0 1,-1-1,1 0,0 0,0 0,0 0,0-1,0 1,0-1,-2 0,-252-20,115 11,-81-4,77 11,-24-25,40 37,111-7,5-2</inkml:trace>
  <inkml:trace contextRef="#ctx0" brushRef="#br0" timeOffset="1166.243">9932 481,'-341'0,"116"29,205-28,-2 0,-1 0,0-2,1 0,-1-2,1 0,-10-4,5 1,0 0,-1 2,1 1,-1 1,1 2,-1 1,-15 2,42-3,0-1,-1 1,1 0,0 0,0-1,-1 1,1 0,0 0,0 1,0-1,-1 0,1 0,0 0,0 1,0-1,0 1,-1-1,1 1,0-1,0 1,0 0,0 0,0-1,0 1,1 0,-1 0,0 0,0 0,0 0,1 0,-1 0,1 0,-1 0,1 0,-1 0,1 1,-1-1,1 0,0 0,0 0,0 1,0-1,0 0,0 0,0 0,0 1,0-1,0 0,9 9</inkml:trace>
  <inkml:trace contextRef="#ctx0" brushRef="#br0" timeOffset="2681.846">9424 170,'0'-1,"0"-1,-1 1,1-1,-1 1,0-1,1 1,-1-1,0 1,0 0,0-1,0 1,0 0,0 0,0 0,0-1,0 1,0 0,-1 1,1-1,0 0,-1 0,1 1,-1-1,1 0,-1 1,1-1,-1 1,0 0,1 0,-1 0,1-1,-1 1,0 1,1-1,-1 0,1 0,-1 1,1-1,-1 0,1 1,-1 0,1-1,-1 1,1 0,0 0,-1 0,1 0,0 0,-1 0,-3 9,1 0,0 0,0 1,1-1,0 1,1-1,0 1,1 0,0 0,1 0,0 0,1 0,1 4,-2 9,20 398,21 103,-31-95,25-16,-23-227,-12 143,-2-139,2 383,27-240,-26 525,-1-233,29-288,-30 562,-28-610,30 501,-1-452,0-312</inkml:trace>
  <inkml:trace contextRef="#ctx0" brushRef="#br0" timeOffset="3514.243">9735 7029,'-133'181,"-14"20,-166 176,286-348</inkml:trace>
  <inkml:trace contextRef="#ctx0" brushRef="#br0" timeOffset="4462.52">9565 1,'-144'261,"98"-171,-3-2,-4-2,-55 67,90-131,-1 0,0 0,2 2,1 0,0 1,-7 18,16-25</inkml:trace>
  <inkml:trace contextRef="#ctx0" brushRef="#br0" timeOffset="7319.803">8548 5561,'44'15,"23"9,10 0,-3-3,-10-5,-10-2,-5-2,-6-3,-11 1,-5-1,-3-2,-1-2,-4 3,0 0,-4-2</inkml:trace>
  <inkml:trace contextRef="#ctx0" brushRef="#br0" timeOffset="7713.279">8295 5505,'-5'-52,"2"1,3-1,1 1,3-1,3 1,9-37,19-12,-34 97,0 1,0 0,1-1,-1 1,1 0,-1 0,1 0,0 0,-1 0,1 0,0 1,0-1,1 1,-1-1,0 1,0 0,1 0,-1 0,1 0,-1 0,1 0,-1 1,1-1,-1 1,1 0,0 0,-1 0,1 0,0 0,-1 0,1 1,-1-1,1 1,-1 0,1 0,-1 0,2 1,5 4,0 2,-1-1,0 1,0 0,-1 1,0-1,-1 2,0-1,0 1,-1 0,0 0,-1 0,0 1,0 1,7 13,130 312,-140-333,0 0,0 0,1 0,0 0,-1 0,2-1,-1 1,0-1,1 0,-1 1,1-1,0 0,0-1,0 1,1 0,-1-1,0 0,1 0,0 0,0 0,-1 0,1-1,0 0,0 0,0 0,0 0,0 0,1-1,-1 0,0 0,0 0,0 0,0-1,0 0,0 1,1-1,-2-1,1 1,0-1,0 1,0-1,1-2,8-9,-1 0,-1-1,0-1,-1 0,0 0,-1-1,-1 0,-1 0,0-1,-1 0,3-15,49-103,-25 98,-19 30</inkml:trace>
  <inkml:trace contextRef="#ctx0" brushRef="#br0" timeOffset="8764.974">8380 5476,'0'0,"-1"-1,1 1,-1-1,1 1,0-1,0 1,-1-1,1 1,0-1,0 1,-1-1,1 1,0-1,0 1,0-1,0 0,0 1,0-1,0 1,0-1,0 1,0-1,0 0,1 1,-1-1,0 1,0-1,0 1,1-1,-1 1,0-1,1 1,-1-1,0 1,1 0,-1-1,1 1,-1-1,0 1,1 0,-1-1,1 1,-1 0,1 0,-1-1,1 1,-1 0,1 0,0 0,-1 0,1 0,-1 0,1 0,-1 0,1 0,0 0,-1 0,1 0,-1 0,1 0,39-4,-21 6,0 2,1 0,-1 2,-1 0,1 1,-1 0,0 2,1 1,41 17,53 2,-88-27</inkml:trace>
  <inkml:trace contextRef="#ctx0" brushRef="#br0" timeOffset="9196.833">8548 4488,'20'39,"20"17,8 4,1-9,-3-12,-5-13,-4-16,-4-14,-7-12,-9-7,-1-5,-5-2,-3-2,-3 1,-3 5</inkml:trace>
  <inkml:trace contextRef="#ctx0" brushRef="#br0" timeOffset="9480.754">8662 4065,'9'16,"1"0,1-1,1-1,0 1,1-2,0 0,1 0,0-1,1-1,1-1,-1 0,2-1,16 7,-30-15,0 0,-1-1,1 1,0-1,0 0,0 0,0 0,0 0,0-1,0 1,0-1,-1 0,1 0,0 0,0 0,-1 0,1 0,-1-1,1 1,-1-1,0 0,1 0,-1 0,0 0,0 0,0 0,0-1,-1 1,1 0,-1-1,1 0,-1 1,0-1,0 0,0 0,0 0,17-109,-18 96,1-1,-2 0,0 0,-2 0,1 1,-2-1,0 1,-1 0,-1 0,0 0,-1 1,-1 0,0 0,-1 1,-1 0,-1 0,6 6,-1 1,-1 1,1-1,-1 1,0 1,-1-1,1 1,-1 0,0 1,0 0,-1 0,1 1,-1 0,0 0,0 1,0 0,0 1,0 0,0 0,0 1,-1 0,1 1,0-1,0 2,0 0,0 0,0 0,-6 4,-4 4</inkml:trace>
  <inkml:trace contextRef="#ctx0" brushRef="#br0" timeOffset="9830.516">8492 3049,'5'21,"2"13,2 0,1 0,1-1,2-1,2 0,17 29,-31-59,-1 0,1-1,-1 1,1 0,0-1,-1 1,1-1,0 1,0-1,0 1,0-1,0 0,1 0,-1 0,0 1,1-1,-1 0,0 0,1-1,-1 1,1 0,0 0,-1-1,1 1,0-1,-1 0,1 1,0-1,-1 0,1 0,0 0,0 0,-1 0,1 0,0-1,-1 1,1 0,0-1,-1 1,1-1,-1 0,1 0,-1 0,1 1,-1-1,1 0,-1-1,0 1,1 0,-1 0,0-1,20-42,-21 41,1 0,-1 0,0 0,1 0,0 0,-1 0,1 0,0 0,0 0,1 0,-1 1,1-1,-1 1,1-1,0 1,0-1,0 1,0 0,0 0,1 0,-1 0,1 0,-1 1,1-1,0 1,-1 0,1 0,0-1,0 2,0-1,0 0,0 1,0-1,0 1,0 0,0 0,0 0,0 0,0 1,1 0,5 5,0 1,0 1,-1-1,0 1,-1 1,0 0,0 0,-1 0,0 1,0-1,-1 2,-1-1,0 0,0 1,-1 0,0 0,1 8,6 13,8 29,-12-35</inkml:trace>
  <inkml:trace contextRef="#ctx0" brushRef="#br0" timeOffset="10221.176">8464 2372,'14'26,"0"0,2-1,0 0,2-2,1 0,0-1,2-1,1-1,21 16,-38-32,0-1,0 1,0-1,1 0,-1 0,1-1,0 0,0 0,0 0,0-1,0 0,0 0,0 0,1-1,-1 0,0 0,0 0,0-1,1 0,-1 0,0-1,0 0,-1 0,1 0,0-1,-1 1,1-1,-1-1,0 1,0-1,0 0,0 0,-1 0,2-2,2-3,0 0,-1 0,0-1,0 0,-1-1,-1 1,0-1,0 0,-1 0,0-1,-1 1,0-1,-1 0,0 1,-1-1,0 0,-1 0,0 0,-1 0,-1 0,0 0,0 0,-1 1,-1-1,0 1,-5-10,-1 1,0 0,-2 0,0 1,-2 1,0 1,0 0,-2 0,0 1,-1 1,-1 1,0 1,-19-11,29 17,-2 1,1 0,-1 0,0 1,0 1,0-1,-1 2,1-1,-1 2,0-1,0 1,0 1,0 0,0 1,-1 0,1 0,0 1,-7 2,0 4</inkml:trace>
  <inkml:trace contextRef="#ctx0" brushRef="#br0" timeOffset="10521.616">8577 2513,'15'-24,"9"-18,5-5,-2-1,-6 3,-1 5,-4 5,-5 2,-5 3,2 6,0 3,-2 0,-2-2,-2-1,0 4</inkml:trace>
  <inkml:trace contextRef="#ctx0" brushRef="#br0" timeOffset="11331.249">8492 1949,'0'4,"-5"7,-1 7,-5-1,0 2,2 3,2 2,-3 2,1 2,2 0,7 0,3 1,1 0,5-1,6 1,-1-6</inkml:trace>
  <inkml:trace contextRef="#ctx0" brushRef="#br0" timeOffset="23271.606">9932 8581,'-225'1,"80"25,-305-25,280-28,-83 27,184 13,58-9,0-2,0 1,0-1,0-1,0 0,0-1,0 0,0 0,-1-1,0-1,-28-7,0 3,-1 1,1 1,-30 3,19 1,-114 12,-42 7,64 7,32-24,87-3</inkml:trace>
  <inkml:trace contextRef="#ctx0" brushRef="#br0" timeOffset="24987.602">9875 7283,'-426'0,"258"26,27 3,-29 0,-196-28,55 56,181-47,94-3,-1-1,1-3,-1 0,0-3,-27-3,-95 4,-10 27,-11-34,173 6,6 1</inkml:trace>
  <inkml:trace contextRef="#ctx0" brushRef="#br0" timeOffset="25703.602">8097 7000,'27'295,"-25"142,8 161,45-102,-54-495,5 25,-1 0,-1 1,-1 0,-1-1,-1 1,-2 0,0-1,-2 1,-1-1,-1 1,-2-1,-1 3,7-27,1 0,0 0,-1 0,0 1,0-1,1 0,-1 0,0 0,-1 0,1 0,0-1,0 1,-1 0,1 0,-1-1,0 1,1-1,-1 0,0 1,0-1,0 0,0 0,0 0,0 0,0-1,0 1,0 0,-1-1,1 1,0-1,0 0,-1 0,1 0,0 0,0 0,-1-1,1 1,0 0,0-1,-1 0,-3-14,6-2</inkml:trace>
  <inkml:trace contextRef="#ctx0" brushRef="#br0" timeOffset="25991.348">8577 8158,'-61'43,"2"3,3 3,1 1,-28 37,33-35,-193 230,-23 45,194-254,53-56</inkml:trace>
  <inkml:trace contextRef="#ctx0" brushRef="#br0" timeOffset="26436.625">8380 7000,'-10'2,"0"1,0-1,1 2,-1-1,1 1,0 1,0-1,0 2,0-1,1 1,0 0,1 1,-1 0,1 0,-5 8,-13 8,-420 338,300-241,113-90</inkml:trace>
  <inkml:trace contextRef="#ctx0" brushRef="#br0" timeOffset="32304.797">7590 8750,'0'-1,"0"1,1-1,-1 1,0-1,1 1,-1-1,0 1,0-1,1 1,-1-1,0 1,0-1,0 1,0-1,0 1,0-1,0 0,0 1,0-1,0 1,0-1,0 1,0-1,0 1,0-1,-1 0,1 1,0-1,0 1,-1-1,1 1,0 0,-1-1,1 1,-1-1,1 1,0 0,-1-1,1 1,-1 0,1-1,-1 1,1 0,-1-1,1 1,-1 0,1 0,-1 0,1 0,-1 0,0 0,1 0,-1-1,1 2,-1-1,1 0,-1 0,0 0,0 0,-39-5,39 4,-200-10,137 1,0 4,-1 2,0 3,-8 4,-210-13,142-4,0 7,-96 9,69-1,-159 29,24-20,176 3,-1-6,-111-8,77-1,113 1,-138 13,-38 23,7-12,-130 11,59-22,43 14,116-26,-141 11,-34 8,74 8,143-27,-119 11,140-2,-1-3,0-3,-34-4,87 1,-48-11,57 4</inkml:trace>
  <inkml:trace contextRef="#ctx0" brushRef="#br0" timeOffset="35942.316">2538 7734,'11'172,"-4"-103,-2-1,-3 1,-4 1,-9 65,-20 76,9-109,15-85</inkml:trace>
  <inkml:trace contextRef="#ctx0" brushRef="#br0" timeOffset="36513.833">2368 7791,'47'-44,"2"2,1 2,2 3,2 1,1 4,41-18,-72 38,0 2,1 1,0 0,0 2,1 1,3 0,-24 5,1 0,-1 0,1 1,-1-1,1 1,-1 1,1-1,-1 1,1 0,-1 0,1 0,-1 1,0 0,1 0,-1 0,0 1,-1 0,1 0,0 0,-1 0,0 1,1-1,-1 1,-1 0,1 1,-1-1,1 1,-1-1,-1 1,1 0,1 3,-2 5,1 0,-2 1,0-1,-1 1,0-1,-1 1,0-1,-1 0,0 1,-1-1,-1 0,0-1,-1 1,-1-1,1 0,-2 0,0 0,0-1,-1 0,0 0,-6 3,-35 44,-2-2,-3-3,-2-2,-3-3,-15 8,-28 30,100-85,1 0,0 0,0 0,0 0,0 0,0 0,0 0,0 0,0 1,1-1,-1 0,0 0,1 1,-1-1,1 0,-1 1,1-1,0 1,0-1,-1 0,1 1,0-1,0 1,0-1,1 1,-1-1,0 0,0 1,1-1,-1 1,1-1,-1 0,1 0,0 1,-1-1,1 0,0 0,0 0,0 1,0-1,0 0,0-1,0 1,0 0,1 0,-1 0,0-1,0 1,1 0,-1-1,0 1,1-1,-1 0,1 1,-1-1,0 0,2 0,208 37,-186-34,-1 0,1 2,-1 1,0 1,-1 1,0 1,0 1,4 4,-22-11,-1 1,0-1,0 1,0 0,0 0,0 1,-1-1,0 1,0-1,0 1,0 0,-1 0,0 1,0-1,0 0,-1 1,0-1,0 1,0-1,0 1,-1 2,0 4</inkml:trace>
  <inkml:trace contextRef="#ctx0" brushRef="#br0" timeOffset="40146.168">3695 7367,'-48'-14,"41"10,1 1,-1 0,0 1,0 0,-1 0,1 0,0 1,0 0,-1 1,1 0,-1 0,1 0,0 1,-1 0,1 0,0 1,0 0,0 0,0 1,-4 2,-1 6,0 0,1 1,1 0,0 1,1 0,0 1,1 0,0 0,2 1,-1 0,2 0,0 0,1 1,0 0,1 0,1 0,0 9,1-16,-20 238,10-113,5 0,7 14,-1-131,23 122,-21-133,2 0,-1 0,1 0,-1-1,1 0,1 1,-1-1,1-1,0 1,0-1,1 0,-1 0,1 0,0-1,0 0,0 0,0-1,0 1,1-1,-1-1,1 1,-1-1,1 0,-1-1,1 1,0-2,0 1,-1 0,1-1,0-1,-1 1,1-1,5-2,7-3</inkml:trace>
  <inkml:trace contextRef="#ctx0" brushRef="#br0" timeOffset="40462.648">3836 7650,'-5'43,"3"38,3 11,0-2,0-10,1-15,-1-13,-1-11,6-8,0-4,0-2,-1-2,-2 1,-1 0,-1-4</inkml:trace>
  <inkml:trace contextRef="#ctx0" brushRef="#br0" timeOffset="40707.371">4118 8072,'38'-9,"27"-4,8 1,-4 3,-9 2,-10 3,-9 1,-10 2</inkml:trace>
  <inkml:trace contextRef="#ctx0" brushRef="#br0" timeOffset="41261.454">5050 7762,'-30'21,"0"1,2 2,1 1,1 1,1 1,2 1,0 2,2 0,1 1,0 4,18-31,0 1,0-1,0 1,1 0,0 0,0 0,0 0,0 0,1 0,0 0,0 0,0 0,0 0,1 0,0 0,0 0,1-1,-1 1,1 0,0 0,0-1,0 1,1-1,0 0,0 0,0 0,0 0,0 0,1-1,0 1,0-1,0 0,0 0,0-1,1 1,-1-1,1 0,4 2,2 0,1 0,-1 0,1-2,0 1,0-1,0-1,0 0,0-1,0 0,0 0,0-2,0 1,0-2,0 0,0 0,-1-1,1 0,-1-1,1-1,12-6</inkml:trace>
  <inkml:trace contextRef="#ctx0" brushRef="#br0" timeOffset="41543.418">5416 7791,'-65'64,"3"3,3 2,-20 34,39-13,39-87,1 0,-1 0,1 0,0 0,0 0,0-1,0 1,1 0,-1 0,1 0,-1 0,1 0,0-1,0 1,0 0,1-1,-1 1,1 0,-1-1,1 0,0 1,0-1,0 0,0 0,0 0,0 0,1-1,-1 1,1-1,-1 1,1-1,0 0,12 3,0 0,0-2,1 0,-1 0,1-2,-1 0,1 0,-1-2,1 0,-1-1,0 0,0-1,0-1,0 0,-1-1,0-1,0 0,0-1,6-5,-1 1,-1-1,0 0,-1-1,-1-1,0-1,-1 0,10-14,-20 23,0 0,-1 0,1 0,-1 0,-1-1,1 0,-1 0,-1 1,0-2,0 1,0 0,-1 0,0-1,-1 1,1 0,-2-1,1 1,-1 0,-1-1,1 1,-3-6,0 6,-1 0,1 0,-1 1,-1 0,1 0,-1 1,0-1,-1 1,1 1,-1-1,-1 1,1 0,-1 1,1-1,-1 2,0-1,-1 1,1 0,0 1,-1 0,0 0,1 1,-1 0,0 1,0-1,0 2,0-1,1 1,-1 1,0 0,1 0,-2 1,-15 4</inkml:trace>
  <inkml:trace contextRef="#ctx0" brushRef="#br0" timeOffset="41895.399">6038 7791,'-35'13,"2"1,0 2,0 2,2 1,-8 6,37-24,-1 0,0 0,1 0,-1 1,1-1,0 0,0 1,-1 0,1-1,0 1,0 0,0 0,1 0,-1 1,0-1,1 0,-1 1,1-1,0 0,0 1,0 0,0-1,0 1,1 0,-1-1,1 1,0 0,0 0,0-1,0 1,0 0,0 0,1-1,-1 1,1 0,0-1,0 1,0-1,0 1,0-1,1 1,-1-1,1 1,83 28,-78-31,-1 1,0 0,0 0,0 1,0-1,0 1,0 1,0-1,-1 1,1 0,-1 0,1 1,-1-1,-1 1,1 1,0-1,-1 0,1 3,-4-2,0 1,0 0,-1 0,0 0,0 0,-1 0,1 0,-1 0,-1 0,1 0,-1 0,0-1,0 1,-1-1,0 1,0-1,0 0,0 0,-1 0,0-1,0 1,0-1,0 0,-1 0,0 0,0-1,-2 2,-14 14,-1-1,-1-1,0-1,-1-1,-1-1,-20 8,26-15</inkml:trace>
  <inkml:trace contextRef="#ctx0" brushRef="#br0" timeOffset="42625.089">6348 7706,'-23'27,"1"1,2 0,0 1,2 2,1-1,2 2,1 0,2 1,-2 10,10-35,0 0,1 0,0 1,1-1,0 1,0-1,1 1,0-1,1 1,-1 0,2 0,-1-1,1 1,1 0,-1-1,2 1,-1-1,1 0,0 1,1-1,0-1,0 1,0-1,1 1,0-1,1 0,0-1,4 1,0 0,0 0,1-2,-1 1,2-1,-1-1,0 0,1 0,0-1,0-1,0 0,0-1,0 0,0 0,0-2,0 1,0-2,0 1,0-2,12-1,-1-2,0 0,0-2,-1-1,0 0,0-2,-1 0,-1-1,6-6,-15 11,0 0,-1-2,-1 1,1-1,-1-1,-1 1,1-1,-2-1,0 0,0 0,-1 0,0-1,-1 0,0 0,-1 0,0-1,-1 1,0-1,-2 0,1 0,-1 0,-1 0,0 0,-1 0,-1 0,0 1,0-1,-1 0,-1 1,0-1,-1 1,0 0,-2-2,-2 2,1 0,-2 0,0 1,0 1,-1 0,0 0,0 1,-1 0,-1 1,1 0,-1 1,-1 1,1 0,-1 1,0 0,0 1,-1 1,1 0,-1 1,1 0,-1 2,0-1,0 2,1 0,-1 1,0 0,-2 2,-23 6,7 0</inkml:trace>
  <inkml:trace contextRef="#ctx0" brushRef="#br0" timeOffset="42925.824">6206 8101,'223'-138,"-216"133,0 1,0 0,1 0,-1 0,1 1,0 0,-1 1,2 0,-1 0,0 1,0 0,0 0,1 1,-1 0,0 0,0 1,1 0,-1 0,0 1,0 0,0 1,0 0,-1 0,1 1,-1-1,0 2,0-1,0 1,-5-3,6 6,0 0,0-1,1 1,0-1,1-1,0 0,0 0,0-1,0 0,1-1,5 1,4-1</inkml:trace>
  <inkml:trace contextRef="#ctx0" brushRef="#br0" timeOffset="44212.519">6602 7254,'8'-3,"1"0,-1 1,1-1,0 2,0-1,0 1,0 1,0 0,0 0,0 0,0 1,0 1,0 0,-1 0,1 0,-1 1,1 1,-1-1,0 1,0 1,0-1,-1 1,0 1,1-1,-2 1,1 0,-1 1,0 0,0 0,-1 0,0 1,0 0,126 385,-112-342,-2 0,-3 2,-2-1,0 13,-5-27,-1-3,-2-1,-2 1,0 0,-3 0,-2 16,-24 65,26-113,0 0,0 0,0 0,-1 0,1 0,-1 0,0 0,0-1,0 1,0-1,0 1,0-1,-1 0,1 0,-1 0,1 0,-1 0,0-1,0 1,0-1,0 0,0 0,0 0,0 0,0 0,-1-1,0 1,-98 0,71-3,-112-1,119 3</inkml:trace>
  <inkml:trace contextRef="#ctx0" brushRef="#br0" timeOffset="45850.246">534 7706,'26'76,"-3"2,-3 0,-4 0,-3 2,-3 0,-3 47,19 295,-26-252,7-142,-7-28,0 0,0-1,0 1,0-1,0 1,0 0,0-1,0 1,0 0,0-1,0 1,0 0,0-1,0 1,1 0,-1-1,0 1,0 0,0-1,0 1,1 0,-1-1,0 1,0 0,1 0,-1-1,0 1,0 0,1 0,-1-1,0 1,1 0,-1 0,0 0,1 0,-1 0,0-1,1 1,-1 0,0 0,1 0,-1 0,0 0,1 0,-1 0,1 0,-1 0,0 0,1 0,-1 1,0-1,1 0,-1 0,0 0,1 0,-1 1,0-1,1 0,-1 0,0 0,0 1,1-1,-1 0,0 1,0-1,0 0,95-293,-80 257,2 1,1 1,1 1,2 0,1 2,2 0,1 1,1 2,2 1,1 1,7-4,-33 27,0 0,0 0,0 0,1 1,-1 0,1-1,-1 1,1 0,0 1,0-1,0 1,0-1,0 1,1 0,-1 1,0-1,0 1,1 0,-1 0,0 0,0 1,1-1,-1 1,0 0,0 0,0 1,0-1,0 1,0 0,0 0,-1 0,1 0,0 1,-1-1,2 3,0 5,0 0,0 1,-2 0,1 0,-1 0,-1 0,0 0,0 1,-1-1,0 0,-1 1,-1-1,-1 8,6 73,30 10,-32-99,0 0,0-1,1 1,-1 0,0-1,1 1,0-1,-1 0,1 0,0 0,0 0,0 0,1 0,-1-1,0 0,1 0,-1 0,0 0,1 0,-1-1,1 1,-1-1,1 0,0 0,-1 0,1-1,-1 1,4-2,11-3</inkml:trace>
  <inkml:trace contextRef="#ctx0" brushRef="#br0" timeOffset="46147.349">1607 8185,'33'-4,"21"-3,6 1,-2 2,-7 0,-6 2,-7 1,-5 0,-8 6,-8 2</inkml:trace>
  <inkml:trace contextRef="#ctx0" brushRef="#br0" timeOffset="51347.65">1663 8948,'-284'1,"86"26,-56-26,85 26,-57-15,169-4,0-2,0-2,0-3,-10-3,-5 1,-71 27,121-23</inkml:trace>
  <inkml:trace contextRef="#ctx0" brushRef="#br0" timeOffset="52065.301">1663 8412,'7'4,"0"0,0-1,1 1,-1-1,1-1,0 0,0 0,0 0,0-1,0 0,0 0,0-1,0 0,6-1,1 1,268-1,-284 1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3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0 145,'308'-88,"-244"76,0 3,0 3,0 2,1 3,60 8,158 21,-82-26,162-21,-72 5,84 14,-131 2,64-18,-242 8,1 3,0 4,17 3,4-1,-5 10,-58-5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5.2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0,'19'10,"26"12,15 3,-3-3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2:56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30,'827'-29,"374"30,-827 24,21 5,58 0,-281-30,248 10,-80 9,146-18,-211-3,-4 1,-63-28,-40 3,-96 25,70-10,15-5,-78 13,-33-12,-40 15,-2 2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1.5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1 198,'762'0,"-369"-26,588-79,-632 67,-234 26,-55 4,1 3,-1 2,1 3,0 2,18 6,-47-3,-17-4,0 0,0 2,0 0,-1 0,1 2,-1 0,0 0,0 1,-1 1,1 0,-2 1,2 2,-2 2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3.2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0 170,'317'-5,"-211"9,114 25,49-46,-256 16,120-18,0 6,22 6,61-4,87-4,-128 12,119-24,-189 28,130-13,-164 3,-1 2,1 4,32 4,128-29,21 28,-109-27,110 27,-54 29,213-30,-63-27,595 27,-98 1,-462 28,571-27,-781 10,-119 0,-31-8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6.6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07.3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56,'2'3,"0"0,0 0,0 0,0 0,1-1,-1 1,1-1,0 1,0-1,-1 0,1 0,1 0,-1-1,0 1,0-1,1 1,-1-1,0 0,1-1,-1 1,1 0,-1-1,1 0,0 0,-1 0,4-1,97-21,-83 15,110-18,-95 18,0 1,1 3,-1 0,1 3,36 4,107 23,25-43,-125 7,0 4,0 3,24 5,14-2,819-1,-805-14,-107 9,0 1,0 2,0 0,1 1,-1 2,10 2,234 48,-113-23,393-26,-380 9,-153-7,0 0,0-1,1-1,-1 0,1-2,-1 0,1 0,-1-2,0 0,8-2,-4-2,1 1,0 1,0 1,0 1,1 1,-1 0,0 2,1 0,19 5,-2 12,-26-7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3.5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0 175,'480'25,"42"-51,765 27,-829 28,208-30,-329-25,-123 5,0-10,186-53,-343 71,0 3,1 2,0 2,0 3,0 3,36 5,-82-4,0 1,-1 0,1 1,0 0,-1 1,0 1,0 0,0 0,0 1,-1 0,0 1,0 0,2 3,8 7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17.1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0 226,'374'-110,"-359"106,43-12,0 2,1 3,1 2,41 0,304 13,-42 22,-74-35,143-27,-47 26,-269-4,-100 10,0 1,0 0,0 1,0 1,0 1,0 0,1 1,-1 0,0 2,5 1,187 16,-10 7,46-17,194 19,60 16,14-16,-141-19,-121 6,154-14,-205-3,206 30,-2-18,-23 18,-215-15,1-8,53-8,-41 0,228 13,-258 1,0-7,6-7,152 5,-23 24,85-15,-193 2,1-7,60-9,-39 0,641 2,-615-28,342 28,-216-30,180 31,-411-14,44 3,120 34,1895-25,-1951-27,169 28,-225-28,83 17,-187 1,1 3,0 3,0 3,25 4,25-1,982-2,-799 27,-151-26,120 10,-228-5,0-2,0-1,0-3,0-1,23-4,208-31,-178 27,1 4,77 7,-42 0,211-1,-82 27,-92-46,3-6,-108 15,0 2,1 3,0 2,36 6,13-2,302-2,-349-10,28 4,-76 10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3:20.8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34,'41'10,"1"-2,0-1,0-3,0-1,1-3,22-2,162 11,252 20,-350-19,0-6,121-12,425-28,186 24,-543 14,220 27,999-29,-1434 0,252-12,18-23,-241 25,1 6,27 6,-6 0,1783-2,-1767-28,281 27,0 1,-281 28,-1-44,-114 8,1 3,0 2,1 3,12 2,33 0,-46-2,142 12,0 7,-1 7,1-15,28 24,56-24,-113 16,-65-26,74 10,-112-1,1-3,-1-3,1-3,28-4,24 1,1659 2,-1552-29,197 30,-197 27,68-29,-46-27,277 28,-265-27,503 26,-539 1,-26-28,236 29,-162 27,124-29,-200 30,284-29,-57 0,-414 1,0-1,1 2,-1-1,0 1,-1 1,1-1,0 1,-1 1,1 0,-1 0,0 1,-1 0,1 0,-1 1,0-1,0 2,0-1,3 6,7 4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4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31,'138'11,"96"19,-107-23,0-5,-1-6,1-5,2-6,102-6,-93 6,-77 7,1 3,0 2,48 5,-106-2,0 0,-1 1,1-1,0 1,-1 0,1 0,-1 1,1-1,-1 1,0 0,0 0,1 0,-1 0,0 0,-1 1,1-1,0 1,-1 0,1 0,8 14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4:16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1 115,'910'0,"-482"-28,-97 16,176-2,-196 11,120-24,128-3,-432 30,1 5,18 8,-31-3,0-5,62-7,-29 0,1076 2,-1008 28,2 0,-14-16,-90 1,1-6,0-5,12-5,30 1,513 2,-472-28,-158 25,0 2,0 1,0 2,-1 2,16 5,5 0,0-2,0-2,0-4,42-4,7 1,1586 2,-1498 27,56-26,-83-28,27-2,-133 18,-56 9,0-1,0 1,0 1,1-1,-1 1,0 1,0 0,1 0,-1 0,0 1,0 1,0-1,1 1,-1 0,-1 1,3 1,6 6,-1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3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0,'0'5,"5"2,1 4,0 5,-1 4,-2 5,-1 1,-1 3,0 0,-1 0,0-5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39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1,'12'16,"-2"0,0 1,-2 0,0 1,-1 0,0 0,-2 0,0 1,-1 1,18 57,-22-73,1-1,0 1,0 0,0 0,1-1,-1 1,1-1,0 1,0-1,0 1,1-1,-1 0,1 0,-1-1,1 1,0 0,0-1,0 1,1-1,-1 0,0 0,1-1,-1 1,1-1,0 1,0-1,-1 0,1-1,0 1,0-1,0 1,0-1,0 0,0-1,0 1,-1-1,1 1,0-1,0 0,-1-1,1 1,0-1,1 0,99-142,-103 143,-1 0,1 0,0 0,0 0,0 0,0 0,1 0,-1 0,0 0,0 1,0-1,1 0,-1 1,0-1,1 1,-1 0,0-1,1 1,-1 0,1 0,-1 0,1 0,-1 0,0 0,1 0,-1 0,1 0,-1 1,0-1,1 1,-1-1,0 1,1-1,-1 1,0 0,0 0,0-1,0 1,1 1,38 50,-27-32,-8-13,1 1,1-1,0 0,-1-1,2 1,-1-1,1-1,0 0,0 0,1 0,2 0,-8-3,1-1,-1 0,0 0,0-1,1 1,-1 0,1-1,-1 0,0 0,1 0,-1-1,0 1,1-1,-1 1,0-1,1 0,-1 0,0-1,0 1,0-1,0 1,0-1,0 0,-1 0,1 0,-1-1,1 1,-1-1,0 1,0-1,0 0,0 0,0 0,6-11,-1-1,0 0,-1 0,0-1,-1 0,-1 0,-1 0,0 0,-1-1,-1 1,-1-11,1 2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0,'28'285,"-27"-32,-19-167,13-80</inkml:trace>
  <inkml:trace contextRef="#ctx0" brushRef="#br0" timeOffset="283.853">30 28,'14'0,"24"0,11 0,1 0,-3 0,-4 0,-6 0,-3 0,-3 0,-2 0,-1 0,-1-5,1-1,-6 0</inkml:trace>
  <inkml:trace contextRef="#ctx0" brushRef="#br0" timeOffset="468.357">57 254,'39'0,"21"0,7 0,-5 0,-7 0,-8 0,-13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1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0,'25'76,"109"188,-97-186,4-2,3-2,4-1,-17-24,125 222,-51-73,-63-124,2 1,-4 2,22 63,-25-35,-35-95</inkml:trace>
  <inkml:trace contextRef="#ctx0" brushRef="#br0" timeOffset="968.282">155 29,'-61'127,"-20"30,80-156,0 0,0 0,0-1,0 1,0 0,0 0,1 0,-1 0,0 1,1-1,-1 0,1 0,-1 0,1 0,0 1,-1-1,1 0,0 0,0 0,0 1,0-1,0 0,0 1,0-1,0 0,0 0,1 1,-1-1,0 0,1 0,-1 0,1 0,0 0,-1 1,1-1,0 0,0 0,-1-1,1 1,0 0,0 0,0 0,0 0,0-1,0 1,0 0,1-1,-1 1,0-1,0 0,0 1,1-1,-1 0,0 0,0 1,1-1,-1 0,0 0,0 0,1-1,-1 1,0 0,0 0,2-1,51-9,0-2,0-3,-1-2,5-5,58-18,61 15,-147 19,-29 6,-1-1,0 1,1 0,-1 0,1 0,-1-1,0 1,1 0,-1 0,0-1,0 1,1 0,-1 0,0-1,0 1,1 0,-1-1,0 1,0 0,0-1,0 1,1-1,-1 1,0 0,0-1,0 1,0-1,0 1,0 0,0-1,0 1,0-1,0 1,0 0,0-1,-1 1,1 0,0-1,0 1,0-1,0 1,-1 0,1-1,0 1,0 0,-1 0,1-1,0 1,-1 0,1 0,0-1,-1 1,1 0,0 0,-1 0,1-1,0 1,-1 0,1 0,-1 0,1 0,0 0,-1 0,1 0,-1 0,1 0,-1 0,-138-52,-111-56,158 78,77 33</inkml:trace>
  <inkml:trace contextRef="#ctx0" brushRef="#br0" timeOffset="3306.125">1057 1581,'2'13,"1"-1,0 1,1-1,0 0,1-1,0 1,1-1,0 0,1 0,5 6,-6-7,69 107,-5 93,-34-119,37 67,-60-144,-12-25,-12-28,-79-201,77 209,0 1,-2 0,-2 1,0 1,-2 1,-1 0,-1 1,-22-19,35 35,-44-41,42 44,0-2,0 1,1-2,1 1,0-1,0 0,1-1,0 1,0-2,2 1,-2-5,-26-61,22 64</inkml:trace>
  <inkml:trace contextRef="#ctx0" brushRef="#br0" timeOffset="6507.937">1453 114,'10'19,"2"11,1 1</inkml:trace>
  <inkml:trace contextRef="#ctx0" brushRef="#br0" timeOffset="6708.433">1453 621,'0'0</inkml:trace>
  <inkml:trace contextRef="#ctx0" brushRef="#br0" timeOffset="6974.213">1424 1074,'0'0</inkml:trace>
  <inkml:trace contextRef="#ctx0" brushRef="#br0" timeOffset="6975.213">1453 1440,'10'34,"7"15,2 0</inkml:trace>
  <inkml:trace contextRef="#ctx0" brushRef="#br0" timeOffset="7163.566">1453 1864,'-5'38,"-1"18,-1 4,-2-9,-1-7,2-12</inkml:trace>
  <inkml:trace contextRef="#ctx0" brushRef="#br0" timeOffset="9157.998">860 142,'-9'21,"2"-1,0 2,1-1,1 0,1 1,1 0,1 0,1 0,1 0,2 7,-2-25,1 0,0 0,0 0,0 0,1-1,-1 1,1 0,0-1,0 1,0-1,1 0,-1 0,1 0,-1 0,1 0,0 0,0-1,1 1,-1-1,0 0,1 0,-1 0,1 0,0-1,0 0,-1 0,1 0,0 0,0 0,0-1,0 1,0-1,0 0,0 0,0-1,0 1,0-1,0 0,0 0,1-1,11-2,0-2,-1 1,0-2,0 0,0-1,-1 0,0-1,-1-1,0 0,-1-1,0 0,0-1,-1-1,-1 1,6-10,-7 10,-1 0,0-1,0 0,-2-1,1 1,-2-1,0-1,-1 1,0-1,-3 11,0-1,0 1,0-1,-1 0,0 1,0-1,0 1,0-1,-1 1,0-1,0 1,0-1,0 1,-1 0,0-1,0 1,0 0,0 0,-1 0,1 1,-1-1,0 0,0 1,-1 0,1 0,-1 0,1 0,-1 0,0 1,0 0,0 0,-9-3,0 0,-1 2,0-1,1 2,-1 0,0 1,0 0,0 1,-10 1,16-1,-22 0</inkml:trace>
  <inkml:trace contextRef="#ctx0" brushRef="#br0" timeOffset="9523.824">832 283,'15'-9,"8"-4,7 1,2 2,0 3,1 2,-2 3,-1 1,0 1,-2 1,1-1,-6 1</inkml:trace>
  <inkml:trace contextRef="#ctx0" brushRef="#br0" timeOffset="15560.068">1368 2428,'0'707,"28"-537,-27 83,26-111,-28 111,-15-197,-10-82,18 14,-9-16,-1 0,-1 1,-2 1,0 1,-2 1,-4-2,13 15,-1 0,2 0,-1-2,2 1,-1-2,2 0,0 0,1-1,0 0,1-1,1 0,0 0,1-1,1 0,1-1,4 16,1 0,0-1,0 1,0 0,0 0,1-1,-1 1,0 0,1 0,0 0,0 0,-1-1,1 1,0 0,0 0,1 1,-1-1,0 0,1 0,-1 1,1-1,0 0,-1 1,1 0,0-1,0 1,0 0,0 0,0 0,0 0,0 0,0 1,0-1,0 1,1-1,-1 1,1 0,94-3,-78 4,159 15,-106-7,-1-2,1-4,41-4,-50 0,-60 0,-1 0,0 1,0-1,0 1,1-1,-1 1,0 0,0-1,1 1,-1 1,0-1,1 0,-1 0,0 1,0-1,1 1,-1 0,0 0,0 0,0 0,0 0,0 0,0 0,0 1,-1-1,1 1,0-1,-1 1,1 0,-1 0,1-1,-1 1,0 0,0 0,0 0,0 1,0-1,-1 0,1 0,0 0,-1 1,0-1,1 0,-1 0,0 1,0-1,-1 0,1 1,0-1,-1 0,1 0,-1 1,0-1,0 0,-8 9,-2-1,1-1,-1 0,0 0,-1-1,0 0,-1-1,1-1,-1 0,-1-1,-5 2,-65 33,38-8,2 1,2 1,1 3,1 2,-6 11,26-20,19-19</inkml:trace>
  <inkml:trace contextRef="#ctx0" brushRef="#br0" timeOffset="37950.431">1510 2202,'1'2,"0"0,1 0,-1 0,1-1,-1 1,1 0,0-1,0 1,-1-1,1 0,0 0,1 0,-1 0,0 0,0 0,0 0,0-1,1 1,-1-1,0 1,1-1,-1 0,0 0,1 0,0 0,0 0,338 3,393-3,-732 0,0 1,-1-1,1 1,0 0,-1-1,1 1,0-1,0 0,0 0,-1 1,1-1,0 0,0-1,0 1,-1 0,1 0,0-1,0 1,-1-1,1 1,0-1,-1 0,1 0,-1 0,1 0,-1 0,1 0,-1 0,1 0,-1-1,0 1,0 0,0-1,0 1,0-1,0 0,0 1,0-1,-1 0,1 1,-1-1,1 0,-1 1,0-1,1-1,-11-15,-1 1,-1 1,0 0,-1 1,0 0,-2 1,-6-6,20 19,1 0,-1 1,1-1,-1 0,0 0,1 1,-1-1,0 1,1-1,-1 0,0 1,0-1,0 1,1 0,-1-1,0 1,0 0,0-1,0 1,0 0,0 0,0 0,1 0,-1 0,0 0,0 0,0 0,0 0,0 0,0 0,0 1,0-1,0 0,1 1,-1-1,0 0,0 1,0-1,1 1,-1 0,0-1,0 1,1-1,-1 1,1 0,-1 0,1-1,-1 1,1 0,-1 0,1 0,0 0,-1-1,1 1,0 0,0 0,-1 1,-4 58,5-56,2 69,-11 118,-5-118,14-73,0 0,0 0,1 0,-1-1,0 1,0 0,1 0,-1 0,0 0,0 0,1 0,-1-1,0 1,0 0,1 0,-1 0,0 0,1 0,-1 0,0 0,1 0,-1 0,0 0,0 0,1 1,-1-1,0 0,0 0,1 0,-1 0,0 0,0 0,1 1,-1-1,0 0,0 0,1 0,-1 1,0-1,0 0,0 0,0 1,1-1,-1 0,0 0,0 1,0-1,0 0,0 0,0 1,0-1,0 0,0 1,0-1,0 0,0 1,0-1,0 0,0 0,0 1,0-1,0 0,17-21,-16 19,79-103,-52 72,-2-1,-1-1,-2-2,6-14,-23 28,-10 20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5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1 175,'342'0,"-278"-11,-97-16,-31-2,-100-63,145 76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55:22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338 374,'0'0,"0"1,0-1,0 1,-1-1,1 1,0-1,-1 0,1 1,0-1,-1 1,1-1,0 0,-1 1,1-1,-1 0,1 1,-1-1,1 0,-1 0,1 1,-1-1,1 0,-1 0,1 0,-1 0,1 0,-1 0,1 0,-1 0,0 0,1 0,-1 0,1 0,-1 0,1 0,-1 0,1-1,-1 1,1 0,-1 0,1-1,-1 1,1 0,0-1,-1 1,1 0,-1-1,1 1,0-1,-1 1,1 0,0-1,-1 1,1-1,0 1,0-1,-4 52,55 175,-8-77,-40-127,-3-4</inkml:trace>
  <inkml:trace contextRef="#ctx0" brushRef="#br0" timeOffset="240.978">57 374,'29'-5,"28"-6,15-1,-1 1,-7-2,-5 1,-8 2,-8-1,-6 1,-5 2,-7 2</inkml:trace>
  <inkml:trace contextRef="#ctx0" brushRef="#br0" timeOffset="36411.51">0 149,'121'-18,"97"5,-217 13,1 1,-1-1,1 0,-1 0,1 0,-1 0,1 0,-1 0,0-1,1 1,-1 0,1-1,-1 1,0-1,1 1,-1-1,0 0,0 0,1 0,-1 1,0-1,0 0,0 0,0 0,0-1,0 1,0 0,-1 0,1 0,0-1,-1 1,1 0,-1-1,1 1,-1-1,0 1,1 0,-1-1,0 1,0-1,0 1,0-1,0 1,0-1,-1 1,1 0,0-1,-1 1,1-1,-1 1,1 0,-1 0,0-1,0 1,0 0,-35-50,24 36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08:05.0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1242,'416'25,"-233"-19,97 19,63 4,103 0,-76-19,150 5,-184-12,38 24,738-27,1091 0,-1777 30,838-31,-1066-26,252-50,-439 75,14-3,-1 0,0-1,0-1,-1-1,0-2,0 0,15-10,37-62,-63 74,-8 6,1 0,-1-1,0 1,0-1,0 0,-1 0,1-1,-1 1,0-1,0 0,0 0,0 0,0 0,-1 0,0-1,0 1,0-1,0 1,0-4,-1-4,-1 0,-1 1,1-1,-2 0,0 1,0-1,-1 1,0-1,-1 1,0 0,-1 0,0 1,-1 0,0 0,-1 0,0 0,0 1,-6-5,-1-5,-132-121,101 104,-2 1,-1 2,-2 3,-19-8,53 29,-75-39,-1 4,-3 4,-59-14,-86-12,-200-25,-56 21,-504-11,386 55,-33-1,-1302 27,1273 31,171 20,-278 73,722-113,2 2,-1 3,2 3,0 2,-41 23,-50 66,138-99,0-1,2 2,-1-1,1 1,1 1,0-1,1 1,0 1,1 0,0-1,2 2,-1-1,2 0,0 1,0 0,2 0,0 0,0 0,2 10,-2-9,0 0,2 1,-1-1,2 0,0-1,1 1,1 0,0-1,1 1,1-1,0-1,1 1,1-1,0 0,1-1,0 0,1 0,1-1,0 0,0-1,1 0,1-1,4 3,25 6,0-2,2-1,0-3,0-1,1-2,0-3,1-1,1-2,21 5,1209 135,-938-109,644 80,-606-56,-284-44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10:55.2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0 414,'0'0,"1"1,-1-1,0 1,1-1,-1 0,0 1,1-1,-1 0,0 1,1-1,-1 0,1 1,-1-1,0 0,1 0,-1 1,1-1,-1 0,1 0,-1 0,1 0,-1 0,1 1,-1-1,1 0,-1 0,1 0,-1-1,1 1,-1 0,1 0,-1 0,1 0,-1 0,1-1,-1 1,1 0,-1 0,1-1,-1 1,1 0,-1-1,0 1,1 0,-1-1,0 1,1 0,-1-1,0 1,0-1,1 1,-1-1,0 1,0-1,0 1,0-1,1 1,-1-1,0 1,0-1,0 1,0-1,0 1,0-1,7 49,-7-38,27 194,-27 390,-16-500,15-93,1 1,0-1,0 1,-1-1,1 0,0 1,0-1,0 0,1 1,-1-1,0 0,0 1,1-1,-1 0,1 1,-1-1,1 0,0 0,-1 1,1-1,0 0,0 0,0 0,0 0,0 0,0 0,0 0,0-1,0 1,0 0,0-1,1 1,-1 0,0-1,1 1,-1-1,0 0,1 0,-1 1,0-1,1 0,-1 0,2 0,68-10,-50 6,323-7,-202-16,15 25,-144 3</inkml:trace>
  <inkml:trace contextRef="#ctx0" brushRef="#br0" timeOffset="404.003">1327 1120,'1'0,"-1"-1,1 1,0 0,0 0,-1 0,1 0,0 0,-1 0,1 0,0 0,0 0,-1 1,1-1,0 0,-1 0,1 0,0 1,-1-1,1 0,-1 1,1-1,0 1,-1-1,1 1,-1-1,1 1,-1-1,0 1,1-1,-1 1,1 0,-1-1,0 1,0 0,1-1,-1 1,0 0,0-1,0 1,0 0,0-1,0 1,0 0,0-1,0 1,0 0,0 0,0-1,0 1,0 0,-1-1,1 1,0 0,-1-1,1 1,0-1,-1 1,1 0,-1-1,1 1,-1-1,1 1,-1-1,1 0,-1 1,0-1,-96 169,82-144,-76 95,77-112,2-6</inkml:trace>
  <inkml:trace contextRef="#ctx0" brushRef="#br0" timeOffset="688.911">1101 1063,'5'20,"11"19,8 10,4 0,3-3,0-10,-5-6,-2-7,0-4,0-5,-3 0,-1-2,-4-3</inkml:trace>
  <inkml:trace contextRef="#ctx0" brushRef="#br0" timeOffset="1740.197">339 19,'-2'-1,"-1"1,0-1,0 1,1 0,-1-1,0 1,0 1,0-1,1 0,-1 1,0-1,0 1,1 0,-1 0,0 0,1 0,-1 0,1 1,0-1,-1 1,1 0,0-1,0 1,0 0,0 0,0 0,0 1,1-1,-1 0,1 1,-1-1,1 1,0-1,0 1,0 0,1-1,-1 1,0 0,1 0,0 0,0-1,0 1,0 0,0 0,0 0,1-1,0 1,-1 0,1 10,0-1,1 0,0 1,1-1,1 0,0 0,0-1,1 1,0-1,1 0,1 0,0-1,0 1,8 7,-13-17,0 1,0-1,0 1,1-1,-1 0,1 0,-1 0,1 0,-1 0,1 0,-1-1,1 1,0-1,-1 0,1 0,0 0,-1 0,1 0,0-1,-1 1,1-1,-1 0,1 0,-1 0,1 0,-1 0,1 0,-1 0,0-1,0 1,0-1,0 0,0 0,2-2,59-73,55-89,-117 164,0 1,0-1,0 0,0 1,0-1,0 0,0 1,0-1,0 1,1 0,-1-1,1 1,-1 0,1 0,-1 0,1 0,0 0,0 0,-1 1,1-1,0 1,0-1,0 1,0-1,0 1,-1 0,1 0,0 0,0 0,0 0,0 1,0-1,0 0,0 1,-1 0,1-1,0 1,0 0,-1 0,1 0,0 0,-1 0,1 0,-1 0,0 1,1-1,-1 1,0-1,1 2,7 13,-1 0,-1 1,-1 0,0 0,-1 1,-1-1,0 6,9 33,-5-23,-1 1,-2 0,-1 0,-1 1,-3-1,0 1,-3 9,2-34,-1-1,0 0,-1 0,1 0,-2 0,1 0,-1 0,-1-1,1 0,-2 0,1 0,-1-1,0 1,0-2,-1 1,0 0,0-1,-1-1,1 1,-1-1,0 0,-1-1,1 0,-1-1,0 1,0-1,0-1,0 0,-1 0,-3-1,11-1,-1 1,1-1,-1-1,1 1,-1 0,1 0,-1-1,1 0,0 1,-1-1,1 0,0 0,0 0,0-1,-1 1,1 0,0-1,1 1,-1-1,0 0,0 0,1 1,-1-1,1 0,-1 0,1-1,0 1,0 0,0 0,0-1,0 1,1 0,-1-1,1 1,-1-1,1 1,0-1,0 1,0-2,0-4,-1-1,2 0,-1 0,1 0,1 1,-1-1,1 1,1-1,0 1,3-8,12-11,2 0,0 2,2 0,1 1,0 1,2 1,1 1,0 2,2 0,7-2,-8 4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84,'38'-4,"23"-3,5 1,-3-3,-8-1,-9 1,-7 3,-5-3,-4 1,-2 1,-1 2,-5 2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6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0 114,'34'-9,"30"-9,13-1,0-1,-5 1,-10 6,-10 3,-14 5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 8,'-7'11,"0"0,1 1,1 0,0 0,0 0,1 1,1-1,0 1,1 0,-3 7,-2 9,2-1,0 1,2 0,1-1,1 1,2 0,1 0,1 0,1 0,2-1,1 0,1 0,1 0,2-1,3 6,49 61,-61-91,1-1,-1 1,1-1,0 0,0 0,0 0,0 0,0 0,0-1,0 1,1-1,-1 0,1 0,-1 0,0 0,1-1,0 1,-1-1,1 0,-1 0,1 0,-1-1,1 1,-1-1,1 0,-1 0,1 0,-1 0,2-2,12-9,0-2,-1 1,-1-2,0 0,-1-1,-1-1,0 0,-1 0,-1-1,-1-1,0 0,-2 0,0-1,4-17,-10 32,73-201,-69 248,-7-5,0 4,1-1,1 1,3 0,1-1,3 1,-7-32,2 0,-1 0,1 0,1 0,-1-1,1 1,1-1,0 0,0 0,0 0,1-1,0 0,1 0,0-1,0 1,0-1,0-1,1 1,0-2,0 1,1-1,-1 0,1-1,2 1,-3-2,0 0,1-1,-1 0,0 0,1-1,-1 0,0 0,1-1,-1 0,0 0,0-1,0-1,0 1,0-1,0 0,-1-1,1 0,-1 0,0 0,0-1,-1 0,1-1,-1 0,0 1,-1-2,1 1,11-16,-1 0,0 0,-2-2,-1 0,0 0,-2-1,3-11,0-12,-1 0,-3 0,-1-1,-3 0,-2-1,-2 1,-3-1,-3-16,4 52</inkml:trace>
  <inkml:trace contextRef="#ctx0" brushRef="#br0" timeOffset="333.715">1288 544,'-10'38,"-2"27,0 8,2-4,3-9,3-10,2-9,1-6,5-9,8-9,1-8</inkml:trace>
  <inkml:trace contextRef="#ctx0" brushRef="#br0" timeOffset="602.698">1147 544,'38'-5,"28"-6,11-2,-2 2,-9 3,-11 2,-14-2,-11 0,-4 2,-3 1,-5 7,-5 2</inkml:trace>
  <inkml:trace contextRef="#ctx0" brushRef="#br0" timeOffset="850.688">1147 797,'43'-9,"29"-4,7 1,-6 2,-9 3,-12 3,-9 1,-13 2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60,'0'14,"0"0,0 0,2 1,-1-1,2 0,0-1,1 1,0 0,1-1,0 0,1 0,1-1,0 1,0-1,2-1,-1 0,1 0,1 0,0-1,0-1,1 0,0 0,5 2,-10-10,0 0,0 0,0-1,0 1,0-1,0-1,1 1,-1-1,0 0,0-1,0 1,0-1,-1 0,1 0,0-1,-1 0,0 0,1 0,-1-1,0 0,-1 0,1 0,-1 0,0-1,0 1,0-1,0 0,-1-1,0 1,0 0,-1-1,2-3,18-21,-20 30,0 0,-1-1,1 1,-1 0,1 1,0-1,-1 0,1 0,0 1,-1-1,1 1,-1-1,1 1,-1 0,1 0,-1-1,0 1,1 0,-1 0,0 0,0 1,1-1,-1 0,0 0,0 1,0-1,-1 0,1 1,0-1,0 1,-1-1,1 1,-1 0,1-1,-1 1,0-1,0 2,11 13,-2-7,0-1,0 0,0 0,1-1,0-1,0 1,1-2,0 1,0-2,0 1,1-2,-1 1,12 1,-17-4,0 0,0 0,-1 0,1-1,0 0,0 0,0-1,-1 1,1-1,0 0,0-1,-1 1,1-1,-1 0,0-1,1 1,-1-1,0 0,0-1,-1 1,1-1,-1 0,0 0,0 0,0 0,0-1,-1 0,0 0,2-2,5-17,-1-1,-1 0,-1 0,-2-1,3-24,0 8,-10-33,-4 63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8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3 251,'45'336,"-44"-262,-15-89,6-5,2 0,0 0,2-1,0 0,1 0,1 0,1 0,0 0,2 0,1 0,0 0,2 0,0 0,1 1,1 0,1 0,1 0,0 1,1 1,1-1,1 2,1-1,0 1,1 1,1 1,0-1,1 2,1 0,0 1,1 1,0 0,1 2,0 0,1 0,18-5,-35 13,0 1,0 0,1 0,-1 0,0 0,0 1,1-1,-1 0,0 1,0 0,1-1,-1 1,1 0,-1 0,0 0,1 1,-1-1,0 1,1-1,-1 1,0 0,0 0,0 0,1 0,-1 0,0 0,0 0,0 1,-1-1,1 1,0-1,-1 1,1 0,-1 0,1 0,-1 0,0 0,0 0,1 0,-2 0,1 0,0 1,0-1,-1 0,1 1,-1 1,-2 11,0 0,-2 0,0 0,0 0,-1-1,-1 0,-1 0,0 0,0-1,-1 0,-1 0,-7 7,-155 162,170-182,0 1,-1-1,1 0,0 1,0-1,-1 1,1-1,0 1,0 0,0 0,0-1,0 1,0 0,0 0,0 0,0 0,0 0,1 0,-1 0,0 0,1 1,-1-1,1 0,-1 0,1 0,-1 1,1-1,0 0,0 1,0-1,0 0,0 1,0-1,0 0,0 1,0-1,0 0,1 0,-1 1,1-1,-1 0,1 0,-1 1,1-1,0 0,-1 0,1 0,0 0,0 0,0 0,0 0,0 0,0-1,0 1,0 0,0-1,1 1,68 3,-65-6,0 1,1 0,-1 0,1 0,-1 1,1 0,-1 0,1 0,-1 1,1 0,-1 0,1 0,-1 1,0-1,0 1,1 1,-1-1,-1 1,1 0,0 0,-1 0,1 0,-1 1,0 0,0 0,-1 0,1 0,-1 1,0 0,0-1,0 1,-1 0,0 0,2 4,0 31,9 32,-12-70,0 0,0 0,0 0,1 0,-1-1,1 1,-1-1,1 1,-1-1,1 0,0 1,0-1,0 0,0 0,-1 0,1 0,1-1,-1 1,0 0,0-1,0 0,0 1,0-1,0 0,1 0,-1 0,0 0,0-1,0 1,0-1,0 1,1-1,40-16,-23 5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0:59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366 110,'-1'-4,"-1"1,0-1,0 1,0 0,0-1,0 1,-1 0,1 0,-1 1,0-1,0 0,0 1,0 0,0 0,-1 0,1 0,-1 0,1 1,-4-2,5 2,-124-41,122 40,-1 0,1 0,-1 0,1 1,-1 0,0 0,0 0,0 1,0 0,1-1,-1 2,0-1,0 0,0 1,0 0,1 0,-1 1,0-1,1 1,-1 0,1 0,0 1,0-1,0 1,0 0,0 0,0 0,1 0,-1 1,1 0,0 0,0-1,1 2,-2 0,3 5,-1 0,2 0,-1 0,1 0,1 0,-1 0,2 0,0 0,0 0,0 0,1 0,1-1,0 1,0-1,1 0,0 0,0-1,3 3,12 26,90 173,-99-185,50 149,-59-164,0-1,-1 1,0-1,-1 1,0 0,0-1,-1 1,0 0,-1-1,0 1,0-1,-1 0,0 0,-1 0,0 0,0 0,-4 3,5-7,-1 0,1 0,-1-1,-1 1,1-1,-1 0,1 0,-1-1,0 0,0 1,-1-2,1 1,-1-1,1 1,-1-1,0-1,0 1,0-1,0 0,0-1,0 1,0-1,0-1,0 1,0-1,0 0,0 0,1 0,-1-1,0 0,0 0,1-1,0 1,-1-1,1-1,0 1,0-1,1 1,-1-1,1-1,0 1,0-1,0 1,0-1,1 0,0 0,-1-3,-5-15</inkml:trace>
  <inkml:trace contextRef="#ctx0" brushRef="#br0" timeOffset="1010.495">903 279,'-23'0,"0"1,0 0,0 2,1 0,-1 2,1 0,0 2,1 0,-19 10,38-17,1 1,-1 0,0 0,0 0,0 0,1 0,-1 0,0 1,1-1,-1 0,1 1,-1-1,1 1,0 0,0-1,0 1,0 0,0 0,0 0,0 0,1 0,-1 0,1 0,-1 0,1 0,0 0,0 0,-1 0,2 0,-1 0,0 0,0 0,1 0,-1 0,1 0,-1 0,1 0,0 0,0 0,0-1,0 1,0 0,0 0,1-1,-1 1,1-1,74 63,-20-38,-48-24,-1 1,0 0,0 0,0 1,0-1,0 2,-1-1,0 1,1-1,-2 2,4 2,-9-4,1 0,-1-1,-1 1,1 0,0-1,-1 1,0-1,0 1,0-1,0 1,-1-1,1 0,-1 1,0-1,0 0,0 0,0 0,0-1,-1 1,1 0,-1-1,0 0,0 1,0-1,0 0,0-1,0 1,-1 0,1-1,0 0,-1 0,4-1,-26 17,-1-1,-1-2,0-1,0-1,-30 7,51-19,7-4</inkml:trace>
  <inkml:trace contextRef="#ctx0" brushRef="#br0" timeOffset="1268.241">1129 533,'-15'34,"-4"1,1-5</inkml:trace>
  <inkml:trace contextRef="#ctx0" brushRef="#br0" timeOffset="1533.901">1044 26,'0'0</inkml:trace>
  <inkml:trace contextRef="#ctx0" brushRef="#br0" timeOffset="1785.1">1326 646,'8'-25,"1"0,1 1,1 0,1 1,1 0,2 1,9-12,-24 32,1 0,0 0,-1 1,1-1,0 0,0 0,1 0,-1 1,0-1,1 1,-1-1,1 1,-1-1,1 1,-1 0,1 0,0 0,0 0,0 0,0 0,0 0,0 0,0 1,0-1,0 1,0 0,0-1,0 1,0 0,0 0,0 1,0-1,0 0,0 1,0-1,0 1,0-1,0 1,0 0,0 0,0 0,-1 0,1 0,0 0,-1 1,1-1,-1 1,1-1,-1 1,1-1,-1 1,0 0,0 0,0-1,0 1,0 1,9 46,-10-44,0 0,0 0,0-1,0 1,1 0,0 0,0 0,0-1,0 1,1-1,0 1,0-1,0 1,0-1,1 0,0 0,0 0,0-1,0 1,0 0,1-1,0 0,-1 0,1 0,0-1,1 1,-1-1,0 0,1 0,0 0,-1-2,-1 0,1 0,-1-1,1 1,-1-1,1 0,-1 0,0 0,0-1,1 1,-1-1,0 1,0-1,0 0,0 0,-1-1,1 1,-1 0,1-1,-1 0,0 0,0 1,0-1,0 0,0 0,0-2,31-88,-19 23,-7 52</inkml:trace>
  <inkml:trace contextRef="#ctx0" brushRef="#br0" timeOffset="2062.414">2173 194,'-14'28,"0"-3,1 0,1 0,1 1,1 0,2 1,0 0,2 0,1 1,1 2,5-24,0 0,0 1,1-1,0 0,0 0,0 0,1 0,0 0,0 0,0-1,1 0,-1 1,2-1,-1-1,0 1,1 0,0-1,0 0,0 0,0-1,1 1,-1-1,1-1,0 1,0-1,0 0,0 0,1 0,-1-1,0 0,1 0,-1-1,1 0,-1 0,1 0,-1-1,0 0,1 0,1-1,0 1,0 0,-1-1,1 1,0-1,-1-1,0 0,1 0,-1 0,0-1,-1 0,1 0,-1 0,0-1,0 0,0-1,0 1,-1-1,0 0,0 0,-1-1,0 1,0-1,0 0,0-2,-1 3,-1 0,1 0,-1 0,0-1,0 1,-1-1,0 1,0-1,0 1,-1-1,0 0,0 1,-1-1,0 0,0 1,0-1,-1 1,0 0,-1-1,1 1,-1 0,0 0,0 1,-1-1,0 0,0 1,0 0,-1 0,1 1,-1-1,-1 1,1 0,0 0,-1 0,0 1,0 0,0 0,0 1,-4-2,-49-7,34 9</inkml:trace>
  <inkml:trace contextRef="#ctx0" brushRef="#br0" timeOffset="2313.004">1976 448,'38'-14,"23"-5,5 5,-4 6,-12 9,-10 8,-11 8,-7 2,-6 1,-2-2,2-5,3-3,3-5,3-2,2-3,0 0,-3-5,-6-2</inkml:trace>
  <inkml:trace contextRef="#ctx0" brushRef="#br0" timeOffset="3518.586">2964 420,'-13'5,"1"0,0 0,0 2,1-1,0 1,0 1,0 0,1 0,0 1,1 1,0-1,1 2,0-1,0 1,1 0,0 1,1-1,1 1,-3 6,8-15,-1 0,0-1,0 1,1 0,0 0,0 0,0 0,0 0,0 0,0 0,1 0,-1 0,1 0,0-1,0 1,0 0,0 0,0-1,1 1,-1-1,1 1,0-1,0 0,0 1,0-1,0 0,0 0,0 0,1-1,-1 1,1-1,-1 1,3 0,2 1,-1-1,1 0,0-1,0 1,0-1,1-1,-1 1,0-1,0 0,0-1,0 0,0 0,3-1,11-6,-1-1,-1 0,0-2,0 0,-1-1,-1 0,0-2,0 0,-1-1,-1-1,-1 0,0-1,8-13,-12 16,-1 1,0-1,-1-1,-1 1,0-1,0-1,-2 1,0-1,-1 0,0-1,-2 1,0 0,0-1,-2 1,0-1,-1 1,0-1,-2 1,0-1,0 1,-2 0,0 1,-1-1,0 1,-6-10,10 20,-1 0,1 0,-1 0,0 0,0 0,0 1,-1 0,0-1,0 1,0 1,0-1,0 0,-1 1,1 0,-1 0,0 1,0-1,0 1,0 0,-1 0,1 1,-1-1,1 1,-1 0,1 1,-1-1,1 1,-1 1,0-1,1 1,-1-1,1 2,0-1,-1 1,1-1,0 1,0 1,0-1,0 1,0 0,0 0,1 0,-1 1,1 0,0-1,0 2,0 0,-3 5,1 1,1-1,0 1,0 0,1 0,1 0,0 1,0-1,1 1,1 0,0-1,0 1,1 0,1 0,0 0,1-1,0 1,0 0,1-1,1 0,0 0,1 0,0 0,0 0,1-1,0 0,1-1,0 1,1-1,0 0,1-1,-1 0,10 6,10 5,0-2,2 0,0-2,1-1,1-1,0-2,26 5,-43-11,12 3</inkml:trace>
  <inkml:trace contextRef="#ctx0" brushRef="#br0" timeOffset="4070.842">3669 82,'-31'36,"2"1,2 1,1 1,2 2,2 0,2 2,-1 7,18-44,0 0,1 1,0-1,0 1,0-1,1 1,0 0,0 0,1 0,0-1,0 1,1 0,-1 0,1 0,1-1,-1 1,1 0,1-1,-1 0,1 1,0-1,0 0,1 0,0-1,0 1,0-1,1 0,0 0,-1 0,2-1,-1 1,5 2,2-1,0-1,0 0,0-1,0 0,0-1,1-1,0 1,-1-2,1 0,0-1,0 0,0 0,0-2,-1 0,1 0,-1-1,1 0,-1-1,0-1,0 0,-1 0,1-2,-1 1,0-1,-1-1,0 0,0 0,-1-1,0 0,0 0,-1-1,0-1,-1 1,0-1,-1 0,0-1,-1 0,3-10,-3 5,-2-1,0 1,-1-1,0 0,-2 0,0 0,-1 1,-2-9,2 20,0-1,-1 1,1-1,-1 1,-1-1,1 1,-1 0,0 0,-1 0,1 1,-1-1,0 1,-1 0,1 0,-1 0,0 1,0 0,0-1,-1 2,0-1,1 1,-1 0,-4-2,-8 1,1 0,-1 1,0 1,0 0,0 2,0 0,0 1,0 0,1 2,-1 0,0 1,1 1,0 0,0 1,0 1,1 1,0 1,1 0,0 0,0 2,1 0,0 1,1 0,0 1,1 0,1 1,0 0,1 1,0 0,-3 9,11-22,0 0,0 0,0 1,0-1,1 1,-1 0,1 0,-1-1,1 1,0 0,0 0,0 0,1 0,-1 0,1 0,-1 1,1-1,0 0,0 0,1 0,-1 0,1 0,-1 0,1 0,0 0,0 0,0 0,1 0,-1 0,1-1,-1 1,1 0,0-1,0 0,0 1,0-1,1 0,-1 0,1 0,-1 0,2 0,14 1,0-1,1-1,-1-1,1 0,-1-1,1-1,-1-1,0-1,0 0,0-1,10-5,-7 4,235-71,-254 76,1 0,-1 0,1 1,-1-1,1 1,0-1,-1 1,1 0,0 0,0 0,-1 0,1 0,0 1,-1-1,1 1,-1 0,1 0,-1 0,1 0,-1 0,1 0,-1 1,0-1,0 1,0 0,0-1,0 1,0 0,0 0,0 0,-1 1,1-1,0 1,10 40,-12-39,0 0,1 1,-1-1,1 0,0 0,0 1,1-1,-1 0,1 0,0 0,0 0,0-1,1 1,-1-1,1 1,0-1,0 0,0 0,0 0,1 0,-1-1,1 1,0-1,0 0,-1 0,1 0,1-1,-1 1,0-1,77 2,-56-3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0 284,'197'-29,"59"28,-151-23,-95 21</inkml:trace>
  <inkml:trace contextRef="#ctx0" brushRef="#br0" timeOffset="301.378">28 537,'43'0,"20"0,3 0,-10 5,-9 1,-8 0,-5-1,-5-1,-1-2,-2-1,-4-5,-2-3,-4 1</inkml:trace>
  <inkml:trace contextRef="#ctx0" brushRef="#br0" timeOffset="1701.955">1044 171,'-2'-1,"-1"0,0 0,0 0,0 1,0-1,1 1,-1 0,0 0,0 0,0 0,0 1,0-1,0 1,0 0,1-1,-1 1,0 1,0-1,1 0,-1 1,1-1,-1 1,1 0,0 0,0 0,0 0,0 0,0 0,0 0,0 1,1-1,-1 1,1-1,0 1,-1 2,-24 104,24-75,2 1,2-1,1 0,2 0,1 0,1-1,12 31,-18-59,0 0,0 0,1-1,-1 1,1-1,0 1,0-1,1 0,-1 0,1 0,0 0,0 0,0-1,1 1,-1-1,1 0,0 0,0 0,0 0,0-1,0 0,0 1,1-2,-1 1,1 0,0-1,-1 0,1 0,0-1,0 1,0-1,-1 0,1 0,0 0,0-1,0 0,3-1,5-7,0 0,-1-1,0-1,-1 0,0-1,-1 0,0-1,-1 1,5-10,6-7,125-168,-145 197,23-30,-22 30,-1 0,0-1,1 1,-1-1,0 1,1-1,-1 1,1 0,-1-1,0 1,1 0,-1-1,1 1,-1 0,1 0,-1 0,1-1,0 1,-1 0,1 0,-1 0,1 0,-1 0,1 0,-1 0,1 0,-1 0,1 0,0 0,-1 0,1 1,-1-1,1 0,-1 0,1 1,-1-1,1 0,-1 0,0 1,1-1,-1 1,1-1,-1 0,0 1,1-1,-1 1,0-1,1 1,-1-1,0 1,0-1,1 1,-1-1,0 1,0-1,0 1,0-1,0 1,0-1,0 1,16 158,-15-152,1 0,-1 1,1-1,0 0,1 0,-1 0,1 0,1 0,0-1,-1 0,2 1,-1-1,1-1,0 1,0-1,1 0,-1 0,1 0,0-1,0 0,1 0,0-1,-1 1,1-1,0-1,5 2,-1-2,0-1,-1-1,1 0,0 0,0-1,-1 0,1-1,0 0,-1 0,0-1,1-1,-1 0,0 0,-1-1,1 0,-1-1,0 0,-1 0,1-1,-1 0,0-1,-1 0,6-7,-1 0,0-1,-2 1,0-2,0 1,-2-1,0-1,-1 0,-1 0,0 0,-1-1,-2 1,0-1,0-4,-6-28,-4 33</inkml:trace>
  <inkml:trace contextRef="#ctx0" brushRef="#br0" timeOffset="2429.88">2230 29,'-23'99,"4"-25,3 1,3 0,4 1,1 61,10-4,-18-150,13-5,0 0,2-1,0 1,2-1,0 1,2-1,0 1,2 0,0 0,1 1,2-1,0 2,1-1,5-7,3-3,2 0,1 1,1 1,2 1,0 1,2 2,1 0,1 1,29-19,-50 38,1-1,1 1,-1 0,1 0,0 1,0 0,0 1,0 0,0 0,1 0,0 1,-1 0,1 1,0 0,0 1,0 0,7 0,-14 1,-1 0,1-1,0 1,0 0,-1 0,1 0,-1 0,1 0,-1 0,1 1,-1-1,0 0,1 1,-1-1,0 1,0 0,0-1,0 1,0 0,-1-1,1 1,0 0,-1 0,1 0,-1 0,0-1,0 1,0 0,0 0,0 0,0 0,0 0,0 0,-1 0,1-1,-1 1,0 0,1 0,-1-1,0 1,0 0,-42 72,41-71,-31 37,-1-2,-2-2,-1-1,-2-2,-5 1,36-27,6-6,0-1,0 1,0 0,0 1,0-1,0 0,0 0,1 1,-1-1,0 1,1 0,-1-1,1 1,0 0,0 0,0 0,0 0,0 0,0 0,0 0,0 0,1 0,-1 0,1 0,0 0,0 1,-1-1,1 0,1 0,-1 1,0-1,0 0,1 0,0 0,-1 0,1 0,0 0,0 0,0 0,0 0,103 121,-87-100,1-2,1 1,0-2,2-1,0 0,17 9,37 27,-61-44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27.5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378 286,'-18'-6,"-1"1,1 1,-1 1,0 0,-1 1,1 1,0 1,0 1,0 1,-1 0,1 1,1 1,-1 1,-15 7,28-9,1 0,-1 0,1 1,0 0,1 0,-1 0,1 1,-1 0,2-1,-1 2,0-1,1 0,0 1,0-1,1 1,-1 0,1 0,0 0,1 0,0 0,0 0,0 0,0 1,1 4,22 158,-16-139,35 258,-43 80,-26-119,0-48,28-199,1 1,-1-1,0 0,1 0,-1 1,1-1,0 0,0 0,0 1,0-1,0 0,0 0,1 0,-1 0,1-1,-1 1,1 0,0-1,-1 1,1-1,0 1,0-1,0 0,0 0,1 0,-1 0,0 0,0 0,0-1,1 1,-1-1,0 1,1-1,-1 0,1 0,-1 0,0 0,1-1,-1 1,96-24,-76 14,-2 2</inkml:trace>
  <inkml:trace contextRef="#ctx0" brushRef="#br0" timeOffset="342.808">350 964,'9'0,"14"0,6 0,5 0,0 0,-1 0,0 0,-2-5,-1-1,-1 0,-1 1,0 1,-4 2</inkml:trace>
  <inkml:trace contextRef="#ctx0" brushRef="#br0" timeOffset="816.015">1282 851,'-7'-4,"1"1,-1-1,0 2,0-1,0 1,0 0,-1 1,1-1,-1 1,1 1,-1 0,1 0,0 0,-1 1,1 0,-1 0,1 1,0 0,0 0,0 1,-5 2,-2 3,-1 0,1 1,1 1,0 0,0 1,1 1,0-1,1 2,1 0,0 0,0 1,2 0,0 0,0 1,1 0,1 1,0-1,2 1,0 0,0 1,1-1,2 1,-1-1,2 1,0-1,1 8,0-19,0 1,0-1,0 0,1 0,0 0,0 0,0 0,0-1,1 1,0 0,0-1,0 0,1 0,-1 0,1 0,0 0,0-1,0 0,0 1,1-2,-1 1,1 0,0-1,0 0,0 0,0-1,0 1,0-1,0 0,3 0,9 1,0 0,0-1,0 0,1-2,-1 0,0-1,0-1,16-4,-1-4,-1-2,-1-1,0-1,0-2,-2 0,0-2,10-11,26-15,-36 27</inkml:trace>
  <inkml:trace contextRef="#ctx0" brushRef="#br0" timeOffset="1095.319">1761 879,'-42'32,"1"2,2 2,1 1,2 2,-26 36,59-73,0 1,0 0,0 0,0 0,1 1,-1-1,1 1,0-1,0 1,0 0,0 0,1 0,-1 0,1 0,0 0,0 0,1 0,-1 0,1 1,0-1,0 0,0 0,1 0,0 1,-1-1,2 0,-1 0,0 0,1 0,-1 0,1 0,0-1,1 1,-1-1,0 1,1-1,0 0,0 0,1 1,11 1,1 0,0-1,-1-1,1-1,0 0,0-1,1 0,-1-2,0 0,0 0,0-2,0 0,-1-1,1 0,-1-1,0-1,0-1,0 0,-1 0,10-9,0 3,-1-1,-1-1,-1-1,0-2,-1 1,-1-2,0-1,-2 0,0-2,-13 17,0 0,0-1,-1 1,0-1,0 0,0 0,-1 0,0-1,0 1,0 0,-1-1,0 1,0-1,-1 0,0 1,0-1,0 1,-1-1,0 1,0-1,-1 1,0-1,0 1,0 0,-1 0,0 0,0 0,-1 1,1-1,-1 1,0 0,-1 0,1 0,-1 0,0 1,0 0,0 0,-1 0,0 1,-3-2,-2 2,0 0,0 0,0 1,-1 1,1 0,0 0,-1 1,1 1,-1 0,1 0,0 1,0 1,0 0,0 0,0 1,-3 2,-6 6</inkml:trace>
  <inkml:trace contextRef="#ctx0" brushRef="#br0" timeOffset="1478.335">2495 766,'-41'11,"2"2,-1 2,2 1,0 2,1 2,-6 5,41-25,-1 1,1 0,0 0,-1 0,1 0,-1 0,1 0,0 0,0 1,0-1,0 1,0 0,0-1,0 1,1 0,-1 0,0 0,1 0,0 1,-1-1,1 0,0 1,0-1,0 0,1 1,-1-1,1 1,-1-1,1 1,0 0,0-1,0 1,0-1,0 1,1-1,-1 1,1-1,0 1,-1-1,1 1,0-1,2 2,8 3,1-1,0-1,1 0,-1-1,1 0,0-1,0-1,0 0,0 0,1-1,0 0,-11 0,8-1,-1 0,1 1,0 0,-1 0,1 2,-1-1,1 1,-1 1,0-1,0 2,-1 0,1 0,-1 0,0 1,-1 1,1-1,-1 2,-1-1,1 1,4 7,-11-13,0 1,0 0,-1 0,1 0,-1 0,0 0,0 1,0-1,0 0,-1 0,1 0,-1 0,0 0,1-1,-1 1,-1 0,1 0,0 0,-1-1,1 1,-1-1,0 1,0-1,0 0,0 1,0-1,-1 0,0 0,-73 47,9-20,-2-3,0-3,-65 12,108-29</inkml:trace>
  <inkml:trace contextRef="#ctx0" brushRef="#br0" timeOffset="1830.451">3172 682,'-44'21,"1"1,0 2,2 3,1 0,2 3,-1 3,37-32,-13 10,-1 0,2 1,0 0,0 2,1-1,1 2,0-1,1 2,0 0,2 0,0 0,0 1,1 2,7-15,0 0,1 1,-1-1,1 0,-1 0,1 1,1-1,-1 0,0 0,1 1,0-1,0 0,1 0,-1 0,1 0,-1 0,1 0,0-1,1 1,-1-1,1 1,0-1,-1 0,1 0,1 0,-1 0,0 0,1-1,-1 0,1 0,0 0,1 1,8 3,0-1,1 1,0-2,0 0,1-1,-1-1,0 0,14 0,-3 0,1-1,-1-2,0 0,1-2,-1-1,0-1,0-1,-1-1,0-1,0-1,0-1,-2-1,1-1,-1-2,-1 0,0-1,-1 0,-1-2,-1-1,0 0,-1-1,-1-1,8-14,-20 28,0 0,-1 0,0-1,0 1,0-1,-1 0,0 0,-1 1,1-1,-1-1,-1 1,1 0,-1 0,0 0,-1 0,0 0,0 0,0 0,-1 0,0 0,0 0,-1 1,0-1,0 1,0-1,-1 1,0 0,0 1,-1-1,0 1,0 0,0 0,-4-2,0 0,-1 0,0 1,-1 1,1 0,-1 0,0 1,0 0,-1 1,1 1,-1-1,1 2,-1 0,0 0,0 1,1 0,-1 1,0 1,1 0,-1 0,1 1,-1 1,1-1,0 2,-1 1,-24 10</inkml:trace>
  <inkml:trace contextRef="#ctx0" brushRef="#br0" timeOffset="2083.603">2805 1049,'328'-98,"-322"97,-1 0,1 0,-1 0,1 0,0 1,-1 0,1 0,0 1,-1-1,1 1,-1 0,1 1,-1 0,1-1,-1 2,0-1,0 1,0-1,0 1,-1 1,1-1,-1 1,0-1,0 1,0 1,0-1,-1 0,1 1,-1 0,0 0,0 0,1 0,-1 0,1 0,0-1,1 1,-1-1,1 0,-1-1,1 1,0-1,1 0,-1 0,1-1,-1 1,1-1,0 0,-1-1,1 1,0-1,0 0,5-1,159-3,-146 3</inkml:trace>
  <inkml:trace contextRef="#ctx0" brushRef="#br0" timeOffset="3750.285">3482 61,'34'-10,"-20"5,1 0,-1 0,1 2,0-1,0 2,1 0,-1 1,0 1,1 0,-1 1,4 1,-15 1,-1-1,1 1,0 0,-1 1,1-1,-1 0,0 1,0 0,0 0,-1 0,0 0,1 0,-1 0,-1 1,1-1,0 1,-1-1,0 1,0 0,-1-1,1 1,-1 0,0 0,0-1,-1 1,1 0,-1 0,0-1,-1 1,0 2,1 11,-5 101,5 0,11 71,9 138,-18 167,-3-218,3-262,-1-10,1-1,-1 0,0 1,0-1,0 0,0 1,-1-1,1 0,-1 0,0 1,-1-1,1 0,-1 0,0 0,0 0,0 0,0-4,0 1,0-1,1 0,-1 0,0 0,0 0,0 0,0 0,0 0,1 0,-1-1,0 1,0-1,0 0,1 1,-1-1,0 0,1 0,-1 0,1 0,-1 0,1 0,-1-1,1 1,0 0,0-1,-1 1,-6-6,-3 1,0 0,-1 0,0 1,0 1,-1 0,1 0,-1 1,0 1,0 0,-11 0,12 1,-12-4,6-1</inkml:trace>
  <inkml:trace contextRef="#ctx0" brushRef="#br0" timeOffset="4184.082">4160 5,'0'28,"0"844,-8-700,-7-1,-13 33,27-201,-14 77,-3 88,18-166,0 0,0 0,0-1,0 1,0 0,1 0,-1 0,1-1,-1 1,1 0,0 0,-1-1,1 1,0-1,0 1,0-1,1 1,-1-1,0 0,0 1,1-1,-1 0,1 0,-1 0,1 0,-1 0,1 0,0-1,-1 1,11-1</inkml:trace>
  <inkml:trace contextRef="#ctx0" brushRef="#br0" timeOffset="6312.244">4527 1641,'-5'8,"0"0,1 0,0 0,0 1,1 0,0-1,1 1,0 0,0 1,1-1,0 0,1 0,0 0,0 1,1 3,0-8,-1 1,1-1,0 0,0 0,1 1,-1-1,1 0,0 0,1-1,-1 1,1 0,0-1,0 0,0 1,1-1,-1-1,1 1,0 0,0-1,1 0,-1 0,1 0,-1 0,1-1,0 0,0 0,0 0,2 1,0-1,1 0,-1 0,1-1,0 0,-1 0,1-1,0 0,0 0,-1-1,1 0,0 0,-1 0,1-1,-1-1,0 1,0-1,0 0,0-1,0 0,0 0,-1 0,0-1,0 0,0 0,-1-1,1 1,-1-1,-1 0,1-1,-1 1,0-1,0-1,-1 3,-1 0,1-1,-1 1,0-1,0 1,-1-1,0 0,0 0,0 0,-1 0,0 0,0 1,0-1,-1 0,0 0,0 0,0 0,-1 1,0-1,0 0,0 1,-1 0,0 0,0-1,0 2,0-1,-1 0,0 1,0-1,0 1,-1 0,1 1,-1-1,0 1,0 0,0 0,-1 0,1 1,-4-2,-8 1,0 1,-1 0,1 2,0 0,-1 0,1 2,-1 0,-7 3,4 2</inkml:trace>
  <inkml:trace contextRef="#ctx0" brushRef="#br0" timeOffset="7280.239">4555 61,'-6'5,"-1"0,1 1,0 0,0 0,0 0,1 1,0-1,0 1,1 1,0-1,0 0,0 3,-1 7,0 0,1 0,0 0,2 1,0-1,1 1,1-1,1 1,0 0,2 5,-2-16,1-1,0 0,0 0,0 0,1 0,0 0,0 0,0-1,1 0,0 1,0-1,0-1,1 1,-1 0,1-1,0 0,1 0,-1-1,1 0,-1 0,1 0,0 0,0-1,0 0,1 0,-1-1,0 1,1-1,-1-1,1 1,-1-1,1-1,-1 1,0-1,1 0,-1 0,0-1,1 0,0 0,8-3,0-1,0 0,-1-1,0 0,0-1,-1-1,0 0,-1-1,0 0,0-1,-1 0,0-1,-1-1,-1 1,0-1,0-1,-2 0,0 0,0 0,-1-1,-1 0,0 0,-1 0,-1-1,0 0,-1 1,-1-1,-1 0,0-9,-1 21,1 1,-1-1,0 0,0 1,0-1,-1 1,1-1,-1 1,0 0,0-1,0 1,0 0,0 0,-1 1,1-1,-1 0,0 1,0 0,0-1,0 1,0 0,-1 1,1-1,0 0,-1 1,0 0,0 0,-102-11,81 13</inkml:trace>
  <inkml:trace contextRef="#ctx0" brushRef="#br0" timeOffset="7600.427">4414 259,'33'-15,"17"1,-1 6,-9 11,-5 4,-10 6,-9 5,-2 0,1 2,3-3,3-5,3-3,2-4,2-3,0-1,1-6,0-2,-5 0</inkml:trace>
  <inkml:trace contextRef="#ctx0" brushRef="#br0" timeOffset="7969.915">5176 259,'-29'97,"28"-94,1 1,-1-1,1 1,-1-1,1 1,0 0,1-1,-1 1,0-1,1 1,0-1,0 1,0-1,0 1,1-1,-1 0,1 1,0-1,0 0,0 0,0-1,1 1,-1 0,1-1,-1 1,2-1,1 0,1-1,0 0,0-1,0 1,0-1,0 0,-1-1,1 1,0-1,0-1,0 1,-1-1,1 0,-1 0,1 0,-1-1,0 0,0 0,0 0,0-1,-1 1,1-1,-1 0,0-1,0 1,0-1,-1 1,0-1,0 0,0 0,1-4,-2 5,0 1,0-1,-1 0,1 1,-1-1,0 0,0 0,-1 0,1 0,-1 0,0 0,0 0,0 0,0 0,-1 1,0-1,1 0,-2 0,1 0,0 0,-1 1,1-1,-1 1,0-1,0 1,-1 0,1 0,-1 0,1 0,-1 0,0 0,0 1,0-1,-1 1,1 0,0 0,-1 0,0 1,1-1,-1 1,0 0,0 0,1 0,-1 0,0 1,-21-4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85,'81'-30,"121"-15,23 35,-200 11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4.0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22,'43'0,"24"-5,5-1,-4 0,-10 1,-9 7,-9 2,-6 1,-4 4,-7 1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5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109 410,'-10'48,"-2"30,-1 7,4-1,2-11,2-12,-2-8,0-7,1-7,2-6,1-3,-4-7,0-2,1-1,1-3</inkml:trace>
  <inkml:trace contextRef="#ctx0" brushRef="#br0" timeOffset="615.36">81 16,'40'-7,"-1"2,1 3,0 0,0 3,0 1,0 2,-1 2,1 2,-1 1,20 9,-52-14,-1 0,1 1,-1 0,-1 0,1 1,-1 0,1 0,-2 0,1 0,-1 1,0 0,0 0,-1 0,0 0,0 1,-1-1,0 1,0-1,0 1,-1 0,-1 0,1 0,-1 0,-1 0,1-1,-1 1,-1 0,1 0,-1-1,-1 1,1-1,-1 1,-1-1,1 0,-3 3,-17 40,2 1,3 0,2 2,2 0,2 1,3 0,0 26,7-35,3 0,1 0,3 0,1 0,2-1,4 4,31 120,-42-165,-1 0,1 0,-1 0,0 0,0 0,0 0,0 0,-1 0,1 0,-1 0,0 0,1 0,-1 0,-1 0,1-1,0 1,-1 0,1-1,-1 1,0-1,0 0,0 1,0-1,0 0,0 0,-1 0,1-1,-1 1,1 0,-1-1,0 0,1 1,-1-1,0 0,0-1,0 1,0 0,0-1,0 0,0 0,0 0,0 0,-9 2,0 0,0-1,0 0,0-1,0-1,0 0,0 0,0-2,0 1,1-1,-1-1,1 0,0-1,-3-1,1-6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51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1 283,'24'-4,"32"-8,11 0,-1 1,-7 2,-8 4,-9 2,-6 1,-9-3,-10-2</inkml:trace>
  <inkml:trace contextRef="#ctx0" brushRef="#br0" timeOffset="270.253">227 1,'0'38,"0"23,0 5,5-3,1-8,0-9,-1-6,-1-7,-2-3,-6-2,-2-6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8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292 259,'-24'11,"0"2,1 1,1 1,0 0,1 2,0 0,1 2,2 0,0 1,-12 18,-16 63,46-98,-1 1,0-1,1 0,0 1,0-1,0 1,0-1,1 1,-1-1,1 1,0-1,0 1,0-1,0 0,1 0,-1 0,1 0,0 0,0 0,0 0,0 0,0-1,1 1,-1-1,1 1,0-1,-1 0,1 0,3 1,4 2,1-1,1 0,-1-1,0 0,1-1,0 0,-1-1,1 0,0-1,0 0,0-1,-1 0,1-1,0 0,-1-1,0 0,0-1,0 0,0-1,0 0,-1-1,0 0,0-1,0 0,-1 0,0-1,6-8,6-1</inkml:trace>
  <inkml:trace contextRef="#ctx0" brushRef="#br0" timeOffset="300.71">659 231,'-25'31,"1"2,2 0,1 1,2 2,1 0,2 0,-7 27,21-60,1 0,0 0,0 0,0 0,0 0,0 0,1 0,-1 0,1 0,0 0,0 0,0 0,1 0,-1 1,1-1,-1 0,1 0,0 0,0 0,0-1,1 1,-1 0,1 0,0-1,-1 1,1-1,0 1,0-1,1 0,-1 0,0 0,1 0,0 0,-1 0,1-1,0 0,0 1,-1-1,1 0,0 0,0 0,0-1,1 1,-1-1,0 0,0 1,0-1,0-1,2 1,14-3,0 0,-1-1,0-1,0-1,0 0,-1-1,0-1,0-1,-1 0,0-2,-1 1,0-2,0 0,10-12,-16 13,0 0,0 0,-1 0,-1-1,0-1,0 1,-2-1,1 0,-2 0,0-1,1-2,-4 10,0 1,-1 0,1 0,-1-1,0 1,0 0,0-1,-1 1,0 0,0 0,0 0,-1-1,1 1,-1 0,0 1,-1-1,1 0,-1 1,0-1,0 1,-1 0,1 0,-1 0,0 1,0-1,0 1,0 0,-1 0,1 0,-4-1,2 2,1 0,-1 0,1 1,-1 0,1 0,-1 0,0 0,1 1,-1 0,0 0,1 1,-1 0,0 0,1 0,-1 0,1 1,-1 0,1 0,0 1,0-1,-2 3,-18 6</inkml:trace>
  <inkml:trace contextRef="#ctx0" brushRef="#br0" timeOffset="666.765">1252 118,'-68'55,"-80"81,146-135,1 0,-1 0,1 0,-1 1,1-1,0 0,0 1,-1-1,1 1,0 0,0-1,0 1,1 0,-1 0,0-1,1 1,-1 0,1 0,-1 0,1 0,0 0,0 0,0 0,0 0,0 0,1-1,-1 1,0 0,1 0,-1 0,1 0,0 0,0-1,0 1,0 0,0-1,0 1,0-1,0 1,1-1,-1 1,0-1,1 0,-1 0,1 0,0 0,-1 0,1 0,0 0,0 0,108 14,-100-16,0 1,0 0,0 0,0 1,0 0,-1 1,1 1,0-1,-1 1,0 1,6 2,-12-4,-1-1,1 1,-1 0,1 0,-1 0,0 0,0 0,0 1,0-1,-1 0,1 1,0 0,-1-1,0 1,0 0,0 0,0-1,0 1,0 0,-1 0,1 0,-1 0,0 0,0 0,0 0,0 0,-1 0,1 0,-1 0,0 0,0 0,0 0,0-1,0 1,-1 0,1-1,-2 2,-73 88,60-79,-1 0,1-1,-2-1,0-1,0 0,-18 5,11-7</inkml:trace>
  <inkml:trace contextRef="#ctx0" brushRef="#br0" timeOffset="1015.192">1817 61,'-46'34,"3"2,1 1,1 3,3 1,-17 24,50-61,1 0,0 0,0 1,0 0,0-1,1 1,0 0,0 1,0-1,0 1,1-1,0 1,0 0,1 0,-1 0,1-1,1 1,-1 1,1-1,0 0,0 0,1 0,0 0,0 0,0 0,1-1,0 1,0 0,0-1,1 1,0-1,0 0,0 1,3 2,1-3,0-1,0 0,1 0,-1 0,1-1,0 0,0 0,0-1,0 0,1 0,-1-1,1 0,-1-1,0 0,1 0,-1-1,1 0,-1 0,0-1,3 0,157-68,-151 61,-1-1,0 0,-1-2,-1 1,1-2,-2 0,0-1,0 0,-2-1,0 0,0-1,0-2,-4 7,0 1,-1-2,0 1,0 0,-2-1,1 0,-2 0,1-1,-2 1,1 0,-2-1,0 0,0 1,-1-1,-1 0,0 0,-1 1,0-1,-1 1,-1-2,2 11,0 0,0 0,0 0,-1 0,0 0,1 1,-1-1,0 1,0 0,-1 0,1 0,0 0,-1 0,1 1,-1 0,1-1,-1 1,0 1,1-1,-1 0,0 1,0 0,0 0,1 0,-1 0,-1 1,-98 21,29 16,44-17</inkml:trace>
  <inkml:trace contextRef="#ctx0" brushRef="#br0" timeOffset="1264.649">1478 372,'27'-12,"0"2,0 0,1 2,0 1,0 2,1 0,0 2,0 1,0 2,13 1,49 43,-86-39,1-1,-1 1,1-1,1-1,-1 1,0-1,1 0,-1-1,1 0,0 0,0 0,0-1,0 0,0 0,0 0,0-1,5-1,73-26,-61 16</inkml:trace>
  <inkml:trace contextRef="#ctx0" brushRef="#br0" timeOffset="1714.043">2381 344,'-5'5,"0"1,1 0,0-1,0 1,1 1,-1-1,1 1,1-1,-1 1,1 0,0 0,1 0,0 0,0 0,0 0,1 3,0-7,0 1,0 0,0-1,1 1,-1-1,1 1,0-1,0 1,0-1,1 1,-1-1,1 0,0 0,0 0,0 0,0 0,0 0,1-1,-1 1,1-1,0 1,0-1,0 0,0 0,0-1,0 1,0 0,1-1,-1 0,0 0,1 0,1 0,-1 1,1-1,-1 0,1 0,-1 0,1-1,0 1,-1-1,1 0,-1 0,1-1,0 1,-1-1,1 0,-1-1,1 1,-1-1,0 0,1 0,-1 0,0 0,0-1,-1 0,1 1,0-1,-1-1,0 1,0 0,0-1,0 0,0 0,-1 0,0 0,0 0,0 0,0 0,0-1,-1 1,0-1,0 1,0-1,-1 1,1-1,-1 0,0 1,-1-4,-1 1,-1 0,0-1,0 1,-1 0,0 1,0-1,0 1,-1 0,0 0,0 0,-1 0,0 1,0 0,0 0,0 1,-1 0,0 0,1 0,-2 1,1 0,0 1,-1-1,1 1,-1 0,-16-6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1:44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1 335,'17'73,"-14"-51,1 1,0-1,2 0,0 0,2-1,0 0,2 0,0-1,1 0,1-1,8 10,-18-27,1 0,-1 0,0 0,1 0,-1 0,1-1,0 1,-1-1,1 0,0 1,0-1,0-1,0 1,0 0,0-1,0 1,0-1,0 0,0 0,0 0,0-1,0 1,0-1,0 1,0-1,0 0,0 0,0 0,-1-1,1 1,0-1,1-1,81-69,-73 60,147-142,-158 153,1 1,-1-1,0 0,0 0,0 1,0-1,1 1,-1-1,0 1,1-1,-1 1,0 0,1-1,-1 1,0 0,1 0,-1 0,0 0,1 1,-1-1,0 0,1 0,-1 1,0-1,1 1,-1-1,0 1,0 0,1-1,-1 1,0 0,0 0,0 0,0 0,0 0,0 0,0 0,-1 0,1 0,0 0,-1 0,1 1,0-1,-1 0,1 1,16 62,-16-59,-2 1,2 0,-1 1,1-1,0 0,0 1,1-1,0 0,0 0,0 0,1 0,0-1,0 1,0-1,1 1,0-1,0 0,0-1,0 1,1-1,0 1,0-1,0-1,0 1,1-1,-1 0,1 0,0-1,0 1,0-1,0-1,0 1,1-1,-1 0,2 0,-1-2,0 0,0 0,0 0,0-1,0 0,0-1,0 1,-1-1,1-1,-1 1,0-1,0 0,0 0,-1-1,0 0,1 0,-1 0,-1 0,1-1,-1 0,72-129,-49 1,-27 110</inkml:trace>
  <inkml:trace contextRef="#ctx0" brushRef="#br0" timeOffset="614.881">1271 137,'-29'474,"29"-455,0 0,-2-1,0 1,-1-1,-1 1,0-1,-2 0,0 0,-6 12,12-29,0-1,0 1,0 0,0 0,0-1,0 1,0 0,0 0,-1-1,1 1,0 0,0 0,-1-1,1 1,0 0,-1-1,1 1,-1 0,1-1,-1 1,1-1,-1 1,1-1,-1 1,0-1,1 1,-1-1,0 0,1 1,-1-1,0 0,0 1,1-1,-1 0,0 0,0 0,1 0,-1 0,0 0,0 0,1 0,-1 0,0 0,0 0,1 0,-1-1,0 1,0 0,1 0,-1-1,0 1,1-1,-1 1,0-1,1 1,-1-1,1 1,-1-1,1 1,-1-1,1 1,-1-1,1 0,0 1,-1-1,1 0,-1 0,-10-54,9 26,2 1,0-1,2 0,1 1,2 0,1-1,0 2,2-1,2 1,9-19,-6 14,3 1,0 0,2 1,1 1,1 1,2 1,0 0,2 2,1 1,1 1,1 1,1 1,0 2,7-3,-33 20,1 1,-1-1,0 1,1-1,-1 1,1 0,-1 0,1 0,-1 0,1 1,0-1,-1 0,1 1,0 0,0 0,-1 0,1 0,0 0,0 1,-1-1,1 1,0-1,-1 1,1 0,-1 0,1 0,-1 1,1-1,-1 1,0-1,1 1,-1 0,0 0,0 0,-1 0,1 0,0 0,-1 0,1 0,-1 1,1-1,-1 1,0-1,0 1,-1 0,1-1,0 1,-1 0,-2 12,0 0,-1 0,-1 0,-1-1,0 0,-1 0,0 0,-1-1,0 0,-1 0,-1 0,0-1,-1-1,0 0,-9 8,-137 119,155-137,0-1,1 1,-1 0,0-1,0 1,0 0,1 0,-1 0,0 0,1 0,-1-1,1 1,-1 0,1 0,-1 1,1-1,0 0,0 0,-1 0,1 0,0 0,0 0,0 0,0 0,0 0,0 0,0 1,1-1,-1 0,0 0,1 0,-1 0,1 0,-1 0,1 0,-1 0,1 0,-1-1,1 1,0 0,0 0,-1 0,1-1,0 1,0 0,51 24,-33-18,-6-1,-1 2,1-1,-1 1,0 1,-1 0,0 1,-1 0,0 1,0 0,-1 0,-1 1,0 1,0-1,-1 1,-1 0,3 9,-8-17,1 0,-1 0,1 0,0-1,1 1,-1-1,1 1,-1-1,1 0,1 0,-1 0,0-1,1 1,0-1,0 0,0 0,0 0,0 0,1-1,-1 0,1 0,0 0,-1 0,1-1,0 0,0 0,0 0,0 0,0-1,0 0,4 0,17-4,-1-3</inkml:trace>
  <inkml:trace contextRef="#ctx0" brushRef="#br0" timeOffset="1553.485">2484 52,'-41'-13,"0"2,0 1,-2 3,-20-2,59 9,0-1,0 1,0 0,0 0,0 0,0 0,0 1,0 0,0-1,0 2,0-1,0 0,1 1,-1-1,1 1,-1 0,1 1,-1-1,1 0,0 1,0 0,0 0,1 0,-1 0,1 0,0 0,-1 0,1 1,1 0,-1-1,0 1,1 0,0 0,-1 3,0 10,1-1,0 1,1 0,1-1,0 1,1-1,1 1,1-1,1 3,2 16,29 193,-7 207,-30-105,0-328,1 0,-1 1,1-1,-1 0,1 1,0-1,0 0,0 1,0-1,1 0,-1 0,0 1,1-1,0 0,-1 0,1 1,0-1,0 0,0 0,1 0,-1 0,0 0,1 0,-1-1,1 1,0 0,0-1,-1 0,1 1,0-1,0 0,0 0,0 0,1 0,-1 0,0 0,0 0,1-1,-1 1,0-1,0 0,1 0,-1 0,0 0,1 0,328-49,-319 49</inkml:trace>
  <inkml:trace contextRef="#ctx0" brushRef="#br0" timeOffset="2884.565">2710 701,'5'-5,"6"-6,7-1,4 1,3 3,3 2,1 3,1 2,-1 0,0 1,0 1,0-1,0 1,-1-1,-5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2:10.3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10016 7367,'-1'2,"0"0,0-1,-1 1,1-1,-1 1,1-1,-1 1,1-1,-1 0,0 0,0 0,0 0,1 0,-1 0,0-1,0 1,0 0,0-1,0 0,0 1,-1-1,1 0,0 0,0 0,0 0,0-1,0 1,0-1,-2 0,-252-20,115 11,-81-4,77 11,-24-25,40 37,111-7,5-2</inkml:trace>
  <inkml:trace contextRef="#ctx0" brushRef="#br0" timeOffset="1166.243">9932 481,'-341'0,"116"29,205-28,-2 0,-1 0,0-2,1 0,-1-2,1 0,-10-4,5 1,0 0,-1 2,1 1,-1 1,1 2,-1 1,-15 2,42-3,0-1,-1 1,1 0,0 0,0-1,-1 1,1 0,0 0,0 1,0-1,-1 0,1 0,0 0,0 1,0-1,0 1,-1-1,1 1,0-1,0 1,0 0,0 0,0-1,0 1,1 0,-1 0,0 0,0 0,0 0,1 0,-1 0,1 0,-1 0,1 0,-1 0,1 1,-1-1,1 0,0 0,0 0,0 1,0-1,0 0,0 0,0 0,0 1,0-1,0 0,9 9</inkml:trace>
  <inkml:trace contextRef="#ctx0" brushRef="#br0" timeOffset="2681.846">9424 170,'0'-1,"0"-1,-1 1,1-1,-1 1,0-1,1 1,-1-1,0 1,0 0,0-1,0 1,0 0,0 0,0 0,0-1,0 1,0 0,-1 1,1-1,0 0,-1 0,1 1,-1-1,1 0,-1 1,1-1,-1 1,0 0,1 0,-1 0,1-1,-1 1,0 1,1-1,-1 0,1 0,-1 1,1-1,-1 0,1 1,-1 0,1-1,-1 1,1 0,0 0,-1 0,1 0,0 0,-1 0,-3 9,1 0,0 0,0 1,1-1,0 1,1-1,0 1,1 0,0 0,1 0,0 0,1 0,1 4,-2 9,20 398,21 103,-31-95,25-16,-23-227,-12 143,-2-139,2 383,27-240,-26 525,-1-233,29-288,-30 562,-28-610,30 501,-1-452,0-312</inkml:trace>
  <inkml:trace contextRef="#ctx0" brushRef="#br0" timeOffset="3514.243">9735 7029,'-133'181,"-14"20,-166 176,286-348</inkml:trace>
  <inkml:trace contextRef="#ctx0" brushRef="#br0" timeOffset="4462.52">9565 1,'-144'261,"98"-171,-3-2,-4-2,-55 67,90-131,-1 0,0 0,2 2,1 0,0 1,-7 18,16-25</inkml:trace>
  <inkml:trace contextRef="#ctx0" brushRef="#br0" timeOffset="7319.803">8548 5561,'44'15,"23"9,10 0,-3-3,-10-5,-10-2,-5-2,-6-3,-11 1,-5-1,-3-2,-1-2,-4 3,0 0,-4-2</inkml:trace>
  <inkml:trace contextRef="#ctx0" brushRef="#br0" timeOffset="7713.279">8295 5505,'-5'-52,"2"1,3-1,1 1,3-1,3 1,9-37,19-12,-34 97,0 1,0 0,1-1,-1 1,1 0,-1 0,1 0,0 0,-1 0,1 0,0 1,0-1,1 1,-1-1,0 1,0 0,1 0,-1 0,1 0,-1 0,1 0,-1 1,1-1,-1 1,1 0,0 0,-1 0,1 0,0 0,-1 0,1 1,-1-1,1 1,-1 0,1 0,-1 0,2 1,5 4,0 2,-1-1,0 1,0 0,-1 1,0-1,-1 2,0-1,0 1,-1 0,0 0,-1 0,0 1,0 1,7 13,130 312,-140-333,0 0,0 0,1 0,0 0,-1 0,2-1,-1 1,0-1,1 0,-1 1,1-1,0 0,0-1,0 1,1 0,-1-1,0 0,1 0,0 0,0 0,-1 0,1-1,0 0,0 0,0 0,0 0,0 0,1-1,-1 0,0 0,0 0,0 0,0-1,0 0,0 1,1-1,-2-1,1 1,0-1,0 1,0-1,1-2,8-9,-1 0,-1-1,0-1,-1 0,0 0,-1-1,-1 0,-1 0,0-1,-1 0,3-15,49-103,-25 98,-19 30</inkml:trace>
  <inkml:trace contextRef="#ctx0" brushRef="#br0" timeOffset="8764.974">8380 5476,'0'0,"-1"-1,1 1,-1-1,1 1,0-1,0 1,-1-1,1 1,0-1,0 1,-1-1,1 1,0-1,0 1,0-1,0 0,0 1,0-1,0 1,0-1,0 1,0-1,0 0,1 1,-1-1,0 1,0-1,0 1,1-1,-1 1,0-1,1 1,-1-1,0 1,1 0,-1-1,1 1,-1-1,0 1,1 0,-1-1,1 1,-1 0,1 0,-1-1,1 1,-1 0,1 0,0 0,-1 0,1 0,-1 0,1 0,-1 0,1 0,0 0,-1 0,1 0,-1 0,1 0,39-4,-21 6,0 2,1 0,-1 2,-1 0,1 1,-1 0,0 2,1 1,41 17,53 2,-88-27</inkml:trace>
  <inkml:trace contextRef="#ctx0" brushRef="#br0" timeOffset="9196.833">8548 4488,'20'39,"20"17,8 4,1-9,-3-12,-5-13,-4-16,-4-14,-7-12,-9-7,-1-5,-5-2,-3-2,-3 1,-3 5</inkml:trace>
  <inkml:trace contextRef="#ctx0" brushRef="#br0" timeOffset="9480.754">8662 4065,'9'16,"1"0,1-1,1-1,0 1,1-2,0 0,1 0,0-1,1-1,1-1,-1 0,2-1,16 7,-30-15,0 0,-1-1,1 1,0-1,0 0,0 0,0 0,0 0,0-1,0 1,0-1,-1 0,1 0,0 0,0 0,-1 0,1 0,-1-1,1 1,-1-1,0 0,1 0,-1 0,0 0,0 0,0 0,0-1,-1 1,1 0,-1-1,1 0,-1 1,0-1,0 0,0 0,0 0,17-109,-18 96,1-1,-2 0,0 0,-2 0,1 1,-2-1,0 1,-1 0,-1 0,0 0,-1 1,-1 0,0 0,-1 1,-1 0,-1 0,6 6,-1 1,-1 1,1-1,-1 1,0 1,-1-1,1 1,-1 0,0 1,0 0,-1 0,1 1,-1 0,0 0,0 1,0 0,0 1,0 0,0 0,0 1,-1 0,1 1,0-1,0 2,0 0,0 0,0 0,-6 4,-4 4</inkml:trace>
  <inkml:trace contextRef="#ctx0" brushRef="#br0" timeOffset="9830.516">8492 3049,'5'21,"2"13,2 0,1 0,1-1,2-1,2 0,17 29,-31-59,-1 0,1-1,-1 1,1 0,0-1,-1 1,1-1,0 1,0-1,0 1,0-1,0 0,1 0,-1 0,0 1,1-1,-1 0,0 0,1-1,-1 1,1 0,0 0,-1-1,1 1,0-1,-1 0,1 1,0-1,-1 0,1 0,0 0,0 0,-1 0,1 0,0-1,-1 1,1 0,0-1,-1 1,1-1,-1 0,1 0,-1 0,1 1,-1-1,1 0,-1-1,0 1,1 0,-1 0,0-1,20-42,-21 41,1 0,-1 0,0 0,1 0,0 0,-1 0,1 0,0 0,0 0,1 0,-1 1,1-1,-1 1,1-1,0 1,0-1,0 1,0 0,0 0,1 0,-1 0,1 0,-1 1,1-1,0 1,-1 0,1 0,0-1,0 2,0-1,0 0,0 1,0-1,0 1,0 0,0 0,0 0,0 0,0 1,1 0,5 5,0 1,0 1,-1-1,0 1,-1 1,0 0,0 0,-1 0,0 1,0-1,-1 2,-1-1,0 0,0 1,-1 0,0 0,1 8,6 13,8 29,-12-35</inkml:trace>
  <inkml:trace contextRef="#ctx0" brushRef="#br0" timeOffset="10221.176">8464 2372,'14'26,"0"0,2-1,0 0,2-2,1 0,0-1,2-1,1-1,21 16,-38-32,0-1,0 1,0-1,1 0,-1 0,1-1,0 0,0 0,0 0,0-1,0 0,0 0,0 0,1-1,-1 0,0 0,0 0,0-1,1 0,-1 0,0-1,0 0,-1 0,1 0,0-1,-1 1,1-1,-1-1,0 1,0-1,0 0,0 0,-1 0,2-2,2-3,0 0,-1 0,0-1,0 0,-1-1,-1 1,0-1,0 0,-1 0,0-1,-1 1,0-1,-1 0,0 1,-1-1,0 0,-1 0,0 0,-1 0,-1 0,0 0,0 0,-1 1,-1-1,0 1,-5-10,-1 1,0 0,-2 0,0 1,-2 1,0 1,0 0,-2 0,0 1,-1 1,-1 1,0 1,-19-11,29 17,-2 1,1 0,-1 0,0 1,0 1,0-1,-1 2,1-1,-1 2,0-1,0 1,0 1,0 0,0 1,-1 0,1 0,0 1,-7 2,0 4</inkml:trace>
  <inkml:trace contextRef="#ctx0" brushRef="#br0" timeOffset="10521.616">8577 2513,'15'-24,"9"-18,5-5,-2-1,-6 3,-1 5,-4 5,-5 2,-5 3,2 6,0 3,-2 0,-2-2,-2-1,0 4</inkml:trace>
  <inkml:trace contextRef="#ctx0" brushRef="#br0" timeOffset="11331.249">8492 1949,'0'4,"-5"7,-1 7,-5-1,0 2,2 3,2 2,-3 2,1 2,2 0,7 0,3 1,1 0,5-1,6 1,-1-6</inkml:trace>
  <inkml:trace contextRef="#ctx0" brushRef="#br0" timeOffset="23271.606">9932 8581,'-225'1,"80"25,-305-25,280-28,-83 27,184 13,58-9,0-2,0 1,0-1,0-1,0 0,0-1,0 0,0 0,-1-1,0-1,-28-7,0 3,-1 1,1 1,-30 3,19 1,-114 12,-42 7,64 7,32-24,87-3</inkml:trace>
  <inkml:trace contextRef="#ctx0" brushRef="#br0" timeOffset="24987.602">9875 7283,'-426'0,"258"26,27 3,-29 0,-196-28,55 56,181-47,94-3,-1-1,1-3,-1 0,0-3,-27-3,-95 4,-10 27,-11-34,173 6,6 1</inkml:trace>
  <inkml:trace contextRef="#ctx0" brushRef="#br0" timeOffset="25703.602">8097 7000,'27'295,"-25"142,8 161,45-102,-54-495,5 25,-1 0,-1 1,-1 0,-1-1,-1 1,-2 0,0-1,-2 1,-1-1,-1 1,-2-1,-1 3,7-27,1 0,0 0,-1 0,0 1,0-1,1 0,-1 0,0 0,-1 0,1 0,0-1,0 1,-1 0,1 0,-1-1,0 1,1-1,-1 0,0 1,0-1,0 0,0 0,0 0,0 0,0-1,0 1,0 0,-1-1,1 1,0-1,0 0,-1 0,1 0,0 0,0 0,-1-1,1 1,0 0,0-1,-1 0,-3-14,6-2</inkml:trace>
  <inkml:trace contextRef="#ctx0" brushRef="#br0" timeOffset="25991.348">8577 8158,'-61'43,"2"3,3 3,1 1,-28 37,33-35,-193 230,-23 45,194-254,53-56</inkml:trace>
  <inkml:trace contextRef="#ctx0" brushRef="#br0" timeOffset="26436.625">8380 7000,'-10'2,"0"1,0-1,1 2,-1-1,1 1,0 1,0-1,0 2,0-1,1 1,0 0,1 1,-1 0,1 0,-5 8,-13 8,-420 338,300-241,113-90</inkml:trace>
  <inkml:trace contextRef="#ctx0" brushRef="#br0" timeOffset="32304.797">7590 8750,'0'-1,"0"1,1-1,-1 1,0-1,1 1,-1-1,0 1,0-1,1 1,-1-1,0 1,0-1,0 1,0-1,0 1,0-1,0 0,0 1,0-1,0 1,0-1,0 1,0-1,0 1,0-1,-1 0,1 1,0-1,0 1,-1-1,1 1,0 0,-1-1,1 1,-1-1,1 1,0 0,-1-1,1 1,-1 0,1-1,-1 1,1 0,-1-1,1 1,-1 0,1 0,-1 0,1 0,-1 0,0 0,1 0,-1-1,1 2,-1-1,1 0,-1 0,0 0,0 0,-39-5,39 4,-200-10,137 1,0 4,-1 2,0 3,-8 4,-210-13,142-4,0 7,-96 9,69-1,-159 29,24-20,176 3,-1-6,-111-8,77-1,113 1,-138 13,-38 23,7-12,-130 11,59-22,43 14,116-26,-141 11,-34 8,74 8,143-27,-119 11,140-2,-1-3,0-3,-34-4,87 1,-48-11,57 4</inkml:trace>
  <inkml:trace contextRef="#ctx0" brushRef="#br0" timeOffset="35942.316">2538 7734,'11'172,"-4"-103,-2-1,-3 1,-4 1,-9 65,-20 76,9-109,15-85</inkml:trace>
  <inkml:trace contextRef="#ctx0" brushRef="#br0" timeOffset="36513.833">2368 7791,'47'-44,"2"2,1 2,2 3,2 1,1 4,41-18,-72 38,0 2,1 1,0 0,0 2,1 1,3 0,-24 5,1 0,-1 0,1 1,-1-1,1 1,-1 1,1-1,-1 1,1 0,-1 0,1 0,-1 1,0 0,1 0,-1 0,0 1,-1 0,1 0,0 0,-1 0,0 1,1-1,-1 1,-1 0,1 1,-1-1,1 1,-1-1,-1 1,1 0,1 3,-2 5,1 0,-2 1,0-1,-1 1,0-1,-1 1,0-1,-1 0,0 1,-1-1,-1 0,0-1,-1 1,-1-1,1 0,-2 0,0 0,0-1,-1 0,0 0,-6 3,-35 44,-2-2,-3-3,-2-2,-3-3,-15 8,-28 30,100-85,1 0,0 0,0 0,0 0,0 0,0 0,0 0,0 0,0 1,1-1,-1 0,0 0,1 1,-1-1,1 0,-1 1,1-1,0 1,0-1,-1 0,1 1,0-1,0 1,0-1,1 1,-1-1,0 0,0 1,1-1,-1 1,1-1,-1 0,1 0,0 1,-1-1,1 0,0 0,0 0,0 1,0-1,0 0,0-1,0 1,0 0,1 0,-1 0,0-1,0 1,1 0,-1-1,0 1,1-1,-1 0,1 1,-1-1,0 0,2 0,208 37,-186-34,-1 0,1 2,-1 1,0 1,-1 1,0 1,0 1,4 4,-22-11,-1 1,0-1,0 1,0 0,0 0,0 1,-1-1,0 1,0-1,0 1,0 0,-1 0,0 1,0-1,0 0,-1 1,0-1,0 1,0-1,0 1,-1 2,0 4</inkml:trace>
  <inkml:trace contextRef="#ctx0" brushRef="#br0" timeOffset="40146.168">3695 7367,'-48'-14,"41"10,1 1,-1 0,0 1,0 0,-1 0,1 0,0 1,0 0,-1 1,1 0,-1 0,1 0,0 1,-1 0,1 0,0 1,0 0,0 0,0 1,-4 2,-1 6,0 0,1 1,1 0,0 1,1 0,0 1,1 0,0 0,2 1,-1 0,2 0,0 0,1 1,0 0,1 0,1 0,0 9,1-16,-20 238,10-113,5 0,7 14,-1-131,23 122,-21-133,2 0,-1 0,1 0,-1-1,1 0,1 1,-1-1,1-1,0 1,0-1,1 0,-1 0,1 0,0-1,0 0,0 0,0-1,0 1,1-1,-1-1,1 1,-1-1,1 0,-1-1,1 1,0-2,0 1,-1 0,1-1,0-1,-1 1,1-1,5-2,7-3</inkml:trace>
  <inkml:trace contextRef="#ctx0" brushRef="#br0" timeOffset="40462.648">3836 7650,'-5'43,"3"38,3 11,0-2,0-10,1-15,-1-13,-1-11,6-8,0-4,0-2,-1-2,-2 1,-1 0,-1-4</inkml:trace>
  <inkml:trace contextRef="#ctx0" brushRef="#br0" timeOffset="40707.371">4118 8072,'38'-9,"27"-4,8 1,-4 3,-9 2,-10 3,-9 1,-10 2</inkml:trace>
  <inkml:trace contextRef="#ctx0" brushRef="#br0" timeOffset="41261.454">5050 7762,'-30'21,"0"1,2 2,1 1,1 1,1 1,2 1,0 2,2 0,1 1,0 4,18-31,0 1,0-1,0 1,1 0,0 0,0 0,0 0,0 0,1 0,0 0,0 0,0 0,0 0,1 0,0 0,0 0,1-1,-1 1,1 0,0 0,0-1,0 1,1-1,0 0,0 0,0 0,0 0,0 0,1-1,0 1,0-1,0 0,0 0,0-1,1 1,-1-1,1 0,4 2,2 0,1 0,-1 0,1-2,0 1,0-1,0-1,0 0,0-1,0 0,0 0,0-2,0 1,0-2,0 0,0 0,-1-1,1 0,-1-1,1-1,12-6</inkml:trace>
  <inkml:trace contextRef="#ctx0" brushRef="#br0" timeOffset="41543.418">5416 7791,'-65'64,"3"3,3 2,-20 34,39-13,39-87,1 0,-1 0,1 0,0 0,0 0,0-1,0 1,1 0,-1 0,1 0,-1 0,1 0,0-1,0 1,0 0,1-1,-1 1,1 0,-1-1,1 0,0 1,0-1,0 0,0 0,0 0,0 0,1-1,-1 1,1-1,-1 1,1-1,0 0,12 3,0 0,0-2,1 0,-1 0,1-2,-1 0,1 0,-1-2,1 0,-1-1,0 0,0-1,0-1,0 0,-1-1,0-1,0 0,0-1,6-5,-1 1,-1-1,0 0,-1-1,-1-1,0-1,-1 0,10-14,-20 23,0 0,-1 0,1 0,-1 0,-1-1,1 0,-1 0,-1 1,0-2,0 1,0 0,-1 0,0-1,-1 1,1 0,-2-1,1 1,-1 0,-1-1,1 1,-3-6,0 6,-1 0,1 0,-1 1,-1 0,1 0,-1 1,0-1,-1 1,1 1,-1-1,-1 1,1 0,-1 1,1-1,-1 2,0-1,-1 1,1 0,0 1,-1 0,0 0,1 1,-1 0,0 1,0-1,0 2,0-1,1 1,-1 1,0 0,1 0,-2 1,-15 4</inkml:trace>
  <inkml:trace contextRef="#ctx0" brushRef="#br0" timeOffset="41895.399">6038 7791,'-35'13,"2"1,0 2,0 2,2 1,-8 6,37-24,-1 0,0 0,1 0,-1 1,1-1,0 0,0 1,-1 0,1-1,0 1,0 0,0 0,1 0,-1 1,0-1,1 0,-1 1,1-1,0 0,0 1,0 0,0-1,0 1,1 0,-1-1,1 1,0 0,0 0,0-1,0 1,0 0,0 0,1-1,-1 1,1 0,0-1,0 1,0-1,0 1,0-1,1 1,-1-1,1 1,83 28,-78-31,-1 1,0 0,0 0,0 1,0-1,0 1,0 1,0-1,-1 1,1 0,-1 0,1 1,-1-1,-1 1,1 1,0-1,-1 0,1 3,-4-2,0 1,0 0,-1 0,0 0,0 0,-1 0,1 0,-1 0,-1 0,1 0,-1 0,0-1,0 1,-1-1,0 1,0-1,0 0,0 0,-1 0,0-1,0 1,0-1,0 0,-1 0,0 0,0-1,-2 2,-14 14,-1-1,-1-1,0-1,-1-1,-1-1,-20 8,26-15</inkml:trace>
  <inkml:trace contextRef="#ctx0" brushRef="#br0" timeOffset="42625.089">6348 7706,'-23'27,"1"1,2 0,0 1,2 2,1-1,2 2,1 0,2 1,-2 10,10-35,0 0,1 0,0 1,1-1,0 1,0-1,1 1,0-1,1 1,-1 0,2 0,-1-1,1 1,1 0,-1-1,2 1,-1-1,1 0,0 1,1-1,0-1,0 1,0-1,1 1,0-1,1 0,0-1,4 1,0 0,0 0,1-2,-1 1,2-1,-1-1,0 0,1 0,0-1,0-1,0 0,0-1,0 0,0 0,0-2,0 1,0-2,0 1,0-2,12-1,-1-2,0 0,0-2,-1-1,0 0,0-2,-1 0,-1-1,6-6,-15 11,0 0,-1-2,-1 1,1-1,-1-1,-1 1,1-1,-2-1,0 0,0 0,-1 0,0-1,-1 0,0 0,-1 0,0-1,-1 1,0-1,-2 0,1 0,-1 0,-1 0,0 0,-1 0,-1 0,0 1,0-1,-1 0,-1 1,0-1,-1 1,0 0,-2-2,-2 2,1 0,-2 0,0 1,0 1,-1 0,0 0,0 1,-1 0,-1 1,1 0,-1 1,-1 1,1 0,-1 1,0 0,0 1,-1 1,1 0,-1 1,1 0,-1 2,0-1,0 2,1 0,-1 1,0 0,-2 2,-23 6,7 0</inkml:trace>
  <inkml:trace contextRef="#ctx0" brushRef="#br0" timeOffset="42925.824">6206 8101,'223'-138,"-216"133,0 1,0 0,1 0,-1 0,1 1,0 0,-1 1,2 0,-1 0,0 1,0 0,0 0,1 1,-1 0,0 0,0 1,1 0,-1 0,0 1,0 0,0 1,0 0,-1 0,1 1,-1-1,0 2,0-1,0 1,-5-3,6 6,0 0,0-1,1 1,0-1,1-1,0 0,0 0,0-1,0 0,1-1,5 1,4-1</inkml:trace>
  <inkml:trace contextRef="#ctx0" brushRef="#br0" timeOffset="44212.519">6602 7254,'8'-3,"1"0,-1 1,1-1,0 2,0-1,0 1,0 1,0 0,0 0,0 0,0 1,0 1,0 0,-1 0,1 0,-1 1,1 1,-1-1,0 1,0 1,0-1,-1 1,0 1,1-1,-2 1,1 0,-1 1,0 0,0 0,-1 0,0 1,0 0,126 385,-112-342,-2 0,-3 2,-2-1,0 13,-5-27,-1-3,-2-1,-2 1,0 0,-3 0,-2 16,-24 65,26-113,0 0,0 0,0 0,-1 0,1 0,-1 0,0 0,0-1,0 1,0-1,0 1,0-1,-1 0,1 0,-1 0,1 0,-1 0,0-1,0 1,0-1,0 0,0 0,0 0,0 0,0 0,-1-1,0 1,-98 0,71-3,-112-1,119 3</inkml:trace>
  <inkml:trace contextRef="#ctx0" brushRef="#br0" timeOffset="45850.246">534 7706,'26'76,"-3"2,-3 0,-4 0,-3 2,-3 0,-3 47,19 295,-26-252,7-142,-7-28,0 0,0-1,0 1,0-1,0 1,0 0,0-1,0 1,0 0,0-1,0 1,0 0,0-1,0 1,1 0,-1-1,0 1,0 0,0-1,0 1,1 0,-1-1,0 1,0 0,1 0,-1-1,0 1,0 0,1 0,-1-1,0 1,1 0,-1 0,0 0,1 0,-1 0,0-1,1 1,-1 0,0 0,1 0,-1 0,0 0,1 0,-1 0,1 0,-1 0,0 0,1 0,-1 1,0-1,1 0,-1 0,0 0,1 0,-1 1,0-1,1 0,-1 0,0 0,0 1,1-1,-1 0,0 1,0-1,0 0,95-293,-80 257,2 1,1 1,1 1,2 0,1 2,2 0,1 1,1 2,2 1,1 1,7-4,-33 27,0 0,0 0,0 0,1 1,-1 0,1-1,-1 1,1 0,0 1,0-1,0 1,0-1,0 1,1 0,-1 1,0-1,0 1,1 0,-1 0,0 0,0 1,1-1,-1 1,0 0,0 0,0 1,0-1,0 1,0 0,0 0,-1 0,1 0,0 1,-1-1,2 3,0 5,0 0,0 1,-2 0,1 0,-1 0,-1 0,0 0,0 1,-1-1,0 0,-1 1,-1-1,-1 8,6 73,30 10,-32-99,0 0,0-1,1 1,-1 0,0-1,1 1,0-1,-1 0,1 0,0 0,0 0,0 0,1 0,-1-1,0 0,1 0,-1 0,0 0,1 0,-1-1,1 1,-1-1,1 0,0 0,-1 0,1-1,-1 1,4-2,11-3</inkml:trace>
  <inkml:trace contextRef="#ctx0" brushRef="#br0" timeOffset="46147.349">1607 8185,'33'-4,"21"-3,6 1,-2 2,-7 0,-6 2,-7 1,-5 0,-8 6,-8 2</inkml:trace>
  <inkml:trace contextRef="#ctx0" brushRef="#br0" timeOffset="51347.65">1663 8948,'-284'1,"86"26,-56-26,85 26,-57-15,169-4,0-2,0-2,0-3,-10-3,-5 1,-71 27,121-23</inkml:trace>
  <inkml:trace contextRef="#ctx0" brushRef="#br0" timeOffset="52065.301">1663 8412,'7'4,"0"0,0-1,1 1,-1-1,1-1,0 0,0 0,0 0,0-1,0 0,0 0,0-1,0 0,6-1,1 1,268-1,-284 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3:12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1,'19'5,"21"2,8-1,1-1,-3-6,-5-4,-4 0,-4 1,-2 0,-3 2,0 0,-1 2,0-1,-9 1,-8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3:12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0,'43'5,"24"1,10-4,-3-4,-10 0,-15-1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3:10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92,'28'68,"-9"9,-3 1,-4 1,-3 8,-6-60,-2-1,1 1,2 0,1-1,0 0,2 0,1-1,1 1,11 18,-17-39,0-1,1 1,0-1,0 1,1-1,-1-1,1 1,0 0,0-1,0 0,0 0,0-1,1 0,-1 1,1-2,0 1,-1-1,1 0,0 0,0 0,0-1,0 0,0 0,0-1,-1 1,1-1,0 0,0-1,-1 0,1 0,0 0,-1 0,0-1,0 0,0 0,0 0,0-1,0 0,-1 0,0 0,0 0,1-1,154-186,-47 20,-112 172,0-1,-1 0,1 1,0-1,0 0,0 1,0-1,0 0,0 1,0-1,1 0,-1 1,0-1,0 0,0 1,0-1,0 0,0 1,1-1,-1 0,0 1,0-1,0 0,1 0,-1 1,0-1,0 0,1 0,-1 1,0-1,1 0,-1 0,0 0,1 0,-1 0,0 1,1-1,-1 0,0 0,1 0,-1 0,0 0,1 0,-1 0,0 0,1 0,-1 0,0 0,1-1,-1 1,0 0,1 0,-1 0,0 0,1 0,-1-1,0 1,1 0,-1 0,0 0,0-1,1 1,-1 0,0-1,0 1,0 0,1 0,-1-1,1 35,-1-30,-1 40,-1-28,1 1,0-1,2 1,0-1,1 0,0 1,1-1,1 0,1 0,0-1,6 12,-9-24,1 0,-1 1,1-1,0 0,0 0,0-1,0 1,1-1,-1 1,1-1,-1 0,1 0,0-1,0 1,0-1,0 0,0 0,0 0,0 0,0-1,0 0,0 0,1 0,-1 0,0-1,0 1,0-1,108-38,-90 22,-1 0,-1-2,-1 0,-1-1,0-1,-1 0,-2-2,0 0,-1 0,-2-1,0-1,-2 0,0-1,-2 0,-1 0,-1-1,2-26,2-205,-10 246</inkml:trace>
  <inkml:trace contextRef="#ctx0" brushRef="#br0" timeOffset="326.687">1328 600,'-10'38,"-3"18,1 4,2-4,3-5,3-8,2-6,1-5,1-12,5-9,2-12,-1-11,-1-7,4-1,0-2,-2 3</inkml:trace>
  <inkml:trace contextRef="#ctx0" brushRef="#br0" timeOffset="599.002">1271 430,'24'10,"17"3,7-1,0-2,-3-3,-5-3,-5-2,-7-6,-4-2,-2 0,-4-5,-5 1</inkml:trace>
  <inkml:trace contextRef="#ctx0" brushRef="#br0" timeOffset="849.192">1299 741,'38'0,"23"0,1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3:13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0 876,'34'0,"20"0,2 5,-5 1,-5 0,-12 4,-6 0,-7-2</inkml:trace>
  <inkml:trace contextRef="#ctx0" brushRef="#br0" timeOffset="762.933">509 480,'-39'209,"21"-117,4 0,4 2,4 14,32-11,-25-94,1 0,-1 0,1-1,0 1,0-1,0 0,0 1,0-1,1 0,-1 0,1 0,-1 0,1-1,0 1,-1-1,1 0,0 0,0 1,0-2,0 1,0 0,0-1,0 1,1-1,-1 0,0 0,0 0,0-1,0 1,0-1,1 0,10-5,1-1,-1 0,-1-2,0 1,0-2,0 0,-1 0,-1-1,0 0,2-4,9-6,8-10,-1-1,-2-2,-1 0,-1-2,-3 0,0-2,-3 0,2-8,-10 30,-39 111,16-61,1 1,2 1,2-1,1 1,0 22,6-54,0 1,0 0,1 0,0 0,0 0,0-1,0 1,1 0,0-1,0 1,0-1,0 0,1 0,0 0,0 0,0 0,0 0,0-1,1 0,0 1,-1-1,1-1,1 1,-1 0,0-1,0 0,1 0,0 0,-1-1,1 0,0 1,-1-2,1 1,0 0,0-1,0 0,0 0,0-1,-1 1,1-1,0 0,0 0,-1-1,1 1,0-1,-1 0,1-1,15-11,-2 0,0-2,-1 0,-1 0,0-2,-1 0,-1-1,-1-1,0 0,-2 0,0-1,-1-1,1-6,5-10,-1 0,-3-1,0-1,-3 0,-2-1,-1 1,0-22,-16-14,4 69</inkml:trace>
  <inkml:trace contextRef="#ctx0" brushRef="#br0" timeOffset="1661.965">1327 1045,'-39'125,"35"-113,0 0,1 0,1 0,0 1,0-1,1 1,1-1,0 1,0-1,2 1,0 5,-1-17,0 1,0-1,-1 1,1-1,0 1,1-1,-1 0,0 1,0-1,0 0,1 0,-1 0,1 0,-1 0,0 0,1-1,0 1,-1 0,1-1,-1 1,1-1,0 0,0 1,-1-1,1 0,0 0,-1 0,1 0,0 0,-1-1,1 1,0 0,-1-1,1 1,0-1,-1 0,1 0,-1 1,1-1,-1 0,62-39,25-63,-87 102,0 0,1 1,-1-1,0 0,0 1,1-1,-1 1,0 0,1 0,-1-1,0 1,1 0,-1 0,0 0,1 0,-1 0,1 1,-1-1,0 0,1 1,-1-1,0 0,0 1,1 0,-1-1,0 1,0 0,0 0,0-1,0 1,0 0,0 0,0 0,0 0,0 0,0 1,-1-1,1 0,0 0,-1 0,1 1,-1-1,0 0,1 1,-1-1,0 0,0 1,0-1,0 1,0-1,0 0,0 1,0-1,0 0,-1 1,1-1,7 18,-6-17,-1 0,1 0,0 0,0 0,0 0,0 0,1-1,-1 1,1 0,-1-1,1 1,-1-1,1 1,0-1,-1 0,1 0,0 0,0 0,0 0,0 0,0 0,0-1,0 1,1-1,-1 1,0-1,0 0,0 0,0 0,1 0,-1 0,0 0,0-1,0 1,0-1,0 0,0 1,0-1,0 0,0 0,2-1,64-66,-62 58,-1 0,1 0,-2-1,0 1,0-1,-1 0,0 0,-1 0,0 0,-1-1,0-8,-1-3</inkml:trace>
  <inkml:trace contextRef="#ctx0" brushRef="#br0" timeOffset="2164.734">1977 791,'9'0,"9"0,5 0,4 0,2 0,-4 5,-1 1,0 0,0-1,2-6,1-3,0-1,1 0,0 2,-5 0</inkml:trace>
  <inkml:trace contextRef="#ctx0" brushRef="#br0" timeOffset="2446.753">2061 1045,'19'4,"16"-2,7-2,1-1,-2-1,-3-4,-3-1,-4-5,-6 1</inkml:trace>
  <inkml:trace contextRef="#ctx0" brushRef="#br0" timeOffset="7097.42">2625 1243,'-3'-20,"0"-1,1 0,1 1,1-1,1 0,0 1,2-1,0 1,2-1,0 1,1 0,1 1,1 0,1 0,0 0,1 1,10-12,1-4,2 1,2 1,0 1,26-24,-50 54,0-1,0 1,0 0,0-1,0 1,0 0,0 0,0 0,0 0,0 0,1 0,-1 0,0 0,1 0,-1 1,0-1,1 0,-1 1,1-1,-1 1,1 0,0-1,-1 1,1 0,-1 0,1 0,-1 0,1 0,0 1,-1-1,1 0,-1 1,1-1,-1 1,1-1,-1 1,0 0,1 0,-1 0,0 0,1 0,-1 0,0 0,0 0,1 1,3 9,0 0,0 0,-1 0,-1 1,0-1,-1 1,0 0,-1 0,0 0,0 3,6 50,10 76,-17-140,-1-1,1 1,0-1,0 1,-1-1,1 1,0 0,0-1,0 1,0-1,0 1,0-1,0 1,0 0,0-1,0 1,0-1,0 1,0-1,0 1,0 0,1-1,-1 1,0-1,0 1,1-1,-1 1,0-1,1 1,-1-1,1 0,-1 1,0-1,1 1,-1-1,1 0,-1 1,1-1,-1 0,1 0,-1 1,1-1,0 0,-1 0,1 0,-1 0,1 0,-1 0,1 0,0 0,-1 0,1 0,-1 0,1 0,-1 0,1 0,0 0,-1-1,1 1,-1 0,1 0,-1-1,1 1,-1 0,1-1,-1 1,0-1,1 1,0-1,23-35,75-142,-85 160,-5 4,1 0,0 1,1 1,0-1,1 2,1 0,-1 0,2 1,0 1,0 0,6-2,-18 10,-1 1,1-1,-1 0,1 1,0 0,-1-1,1 1,0 0,-1 0,1 0,0 0,0 0,-1 0,1 1,0-1,-1 0,1 1,-1-1,1 1,0 0,-1 0,0-1,1 1,-1 0,1 0,-1 0,0 1,0-1,1 0,-1 0,0 1,0-1,0 0,-1 1,1-1,0 1,0-1,-1 1,1 0,-1-1,1 1,-1 0,0 0,5 81,-5-74,-50 223,49-209,3-5</inkml:trace>
  <inkml:trace contextRef="#ctx0" brushRef="#br0" timeOffset="8049.924">3810 734,'-25'17,"1"1,0 1,1 1,2 1,0 1,1 1,1 1,1 0,1 1,2 1,-3 8,17-33,0 1,0 0,0 0,0 0,1 0,-1 1,1-1,-1 0,1 0,0 0,0 0,0 0,0 0,0 1,0-1,1 0,-1 0,1 0,-1 0,1 0,0 0,0 0,0 0,0 0,0 0,0-1,1 1,-1 0,1-1,-1 1,1-1,-1 0,1 1,0-1,0 0,0 0,-1 0,1 0,0 0,0 0,0-1,1 1,-1-1,0 1,0-1,0 0,0 0,0 0,1 0,-1 0,0-1,0 1,0 0,0-1,0 0,1 0,9-4,1-1,-1-1,-1 0,0 0,0-1,0-1,-1 0,0 0,-1-1,0 0,-1-1,0 0,3-6,5-3,57-85,-72 104,-1 0,1 0,-1 0,1 0,-1 0,1 0,0 1,0-1,-1 0,1 0,0 1,0-1,0 1,0-1,0 1,0-1,0 1,0-1,0 1,0 0,0-1,0 1,0 0,0 0,0 0,0 0,0 0,0 0,0 0,0 0,0 1,0-1,0 0,0 1,0-1,0 0,0 1,0-1,0 1,0 0,0-1,0 1,-1 0,1-1,0 1,0 0,-1 0,1 0,-1 0,1-1,-1 1,1 0,-1 0,1 0,-1 0,0 0,1 1,15 62,13 206,-29-270,3 25,-2 1,0-1,-2 0,-1 1,-1-1,-1 0,-1-1,-1 1,-1-1,-1 0,-2 0,0-1,-2-1,0 0,-3 3,10-17,0 0,-1 0,0-1,0 0,-1 0,1 0,-2-1,1 0,-1 0,0-1,0 0,0 0,-1-1,1 0,-1-1,0 0,0 0,-1-1,1 0,0 0,6-3,0 0,0 0,0 0,0 0,0 0,1-1,-1 1,0-1,1 1,0-1,-1 0,1 0,0 0,0-1,0 1,0 0,0-1,0 1,1-1,-1 0,1 1,0-1,0 0,0 0,0 0,0 0,1 0,0 0,-1 0,1 0,0 0,0 0,0 0,1 0,0-2,31-105,-11 75,1 2,2 0,1 1,1 1,5-2,16-15,-29 28,1 1,1 0,1 1,0 2,17-10,-32 23,-1 1,1 0,1 0,-1 0,0 1,0 0,1 0,-1 1,0-1,1 2,-1-1,6 1,9 1</inkml:trace>
  <inkml:trace contextRef="#ctx0" brushRef="#br0" timeOffset="9134.658">4403 0,'-9'37,"1"0,2 1,2-1,1 1,2 0,3 33,-6 110,-14-39,1-10,6 1,5 32,6-165,1 0,-1 0,1-1,-1 1,0 0,1 0,-1 0,1-1,-1 1,1 0,-1 0,1 0,-1 0,1 0,-1 0,1 0,-1 0,1 0,-1 0,0 0,1 0,-1 1,1-1,-1 0,1 0,-1 0,1 1,-1-1,0 0,1 0,-1 1,0-1,1 0,-1 1,0-1,1 0,-1 1,0-1,0 1,1-1,-1 1,0-1,0 0,0 1,0-1,1 1,-1-1,0 1,0-1,0 1,0-1,0 1,0-1,0 1,0-1,-1 1,1-1,0 0,0 1,0-1,0 1,-1-1,1 1,0-1,-1 1,27-39,-18 26,186-214,-190 222,-3 3,0-1,-1 0,1 0,0 0,0 0,0 1,0-1,1 0,-1 1,0-1,1 1,-1-1,1 1,0 0,-1 0,1 0,0 0,0 0,-1 0,1 0,0 0,0 1,0-1,0 1,0-1,0 1,0 0,0 0,0 0,0 0,0 0,0 0,0 1,0-1,0 1,0-1,0 1,0 0,0 0,0 0,0 0,-1 0,1 0,0 0,-1 1,1-1,-1 1,1-1,-1 1,23 129,-19-111,-1-1,-1 1,-1 0,-1 0,-1 1,-1-1,-2 14,2 34,9-57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3:34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1 657,'29'5,"1"-1,-1-1,1-2,-1-1,1-1,-1-2,1 0,-1-3,0 0,23-9,-26 4,-1 0,0-2,-1-1,0-1,-2 0,0-2,0-1,-2-1,0 0,-1-2,-1 0,-1-1,-1-1,-1 0,5-13,26-41,-18 27,2 2,2 2,34-39,-65 83,0 0,0 0,0 0,0 0,0 0,1 1,-1-1,1 0,-1 1,1 0,0-1,-1 1,1 0,0-1,0 1,0 0,0 1,0-1,0 0,0 0,0 1,0-1,0 1,1 0,-1 0,0 0,0 0,0 0,0 0,1 0,-1 1,0-1,0 1,0 0,0-1,0 1,0 0,0 0,0 0,0 1,-1-1,1 0,0 1,0 0,4 10,-1 1,-1 0,0 1,-1-1,0 1,-1-1,-1 1,0 0,-1 0,0 0,-2 8,2 3,-2 27,-2-1,-3 1,-1-1,-3-1,-2 0,-2-1,-3 0,-21 43,34-79,-1 0,0-1,-1 0,0 0,-1 0,-1-1,0 0,0-1,-1 0,0 0,0-1,-1 0,-1-1,0-1,0 1,0-2,-1 0,1 0,-1-1,-1-1,1 0,-1-1,0 0,1-1,-10 0,19-3,1 1,-1 0,0-1,0 0,1 0,-1 0,1 0,-1-1,1 1,-1-1,1 0,0 0,0 0,0-1,0 1,0-1,1 1,-1-1,1 0,-1 0,1 0,0 0,0 0,0-1,1 1,-1-2,-5-17</inkml:trace>
  <inkml:trace contextRef="#ctx0" brushRef="#br0" timeOffset="361.272">1327 403,'-15'28,"0"0,3 1,0 0,2 1,1 0,1 0,2 1,1 0,-1 30,6-56,0-1,1 1,-1-1,1 0,0 1,0-1,1 0,-1 0,1 0,0 0,0 0,0 0,1-1,-1 1,1-1,0 1,0-1,0 0,0 0,0 0,1-1,0 1,-1-1,1 0,0 0,0 0,0-1,0 1,1-1,-1 0,0 0,0 0,4 0,1-1,0 1,1-1,-1 0,0-1,0 0,1-1,-1 0,0 0,0-1,0 0,-1 0,1-1,-1 0,0-1,4-3,11-11,0-1,-2-2,0 0,-2-1,-1-1,0 0,-2-2,-1 0,-1 0,-1-2,-1 1,-2-2,2-8,-9 31,-1 0,1 0,-1 0,0-1,-1 1,0 0,0-1,0 1,-1-1,1 1,-2-1,1 1,-1-1,0 1,0 0,-1-1,1 1,-2 0,1 0,-1 0,1 0,-2 0,1 1,-1 0,1-1,-1 1,-1 0,1 1,-1-1,0 1,0 0,0 0,0 1,-1-1,0 1,-5-2,0 3,-1 0,1 1,-1 1,1 0,-1 0,1 1,-1 1,1 0,-1 0,1 1,0 1,-4 1,-15 8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3:39.2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517 520,'-39'86,"5"1,3 2,1 12,6 2,5 0,5 2,-1 92,-4 36,13-181,-20 172,-45 174,-59 77,72-335,94-163,-25 13,10-11,0 1,1 1,1 0,1 2,1 1,0 1,1 1,3 0,-13 7,0 1,0 1,1 1,0 0,0 1,0 1,0 0,0 1,0 1,0 1,0 0,8 3,28 6,1-3,0-1,0-3,6-3,766-2,-297-25,-221 24,44 0,33-19,392-64,186-34,-600 99,146 19,-337 3,114 13,-2 12,3 13,-245-33,119 12,1-7,1-7,-1-7,6-8,165-24,37-21,-31-3,-301 55,-35 4,1 1,0-1,0 0,0 0,0 0,-1 0,1 0,0-1,0 0,-1 0,1 0,0 0,-1-1,1 1,-1-1,1 0,-1 0,0 0,0 0,0-1,0 1,0-1,-1 0,1 0,-1 0,0 0,0 0,0-1,0 1,0 0,-1-1,1 0,-1 0,-3-234,2 213,-6-309,15 0,38-212,-27 423,6 2,5 0,20-42,75-99,-107 204,-60 59,-210 66,-226 51,-144-27,-405 0,289-32,-1095 123,359-39,815-104,-19-28,479-6,0 9,1 9,0 8,-25 15,162-32,19-3,0-2,-1-2,0-1,0-3,-10-1,122-4,-44 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17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848 1587,'-32'53,"3"2,3 1,-15 46,24-61,-159 394,123-320,52-127,62-144,-34 99,58-137,-8-4,4-45,-65 166,7 212,-14-93,3 0,1-1,2-1,1 0,3-2,3 3,81 187,-88-162,-15-64,0-1,0 1,-1-1,1 0,0 1,-1-1,1 0,-1 1,0-1,1 0,-1 1,0-1,0 0,0 0,0 0,0 0,0 0,0 0,0 0,0 0,-1 0,1-1,0 1,-1 0,1-1,0 1,-1-1,1 1,0-1,-1 0,1 1,-1-1,1 0,-1 0,1 0,-1 0,1-1,-1 1,1 0,0-1,-1 1,1 0,-1-1,-12-4,1 0,0 0,0-1,0-1,1 0,0-1,1 0,0-1,0 0,0 0,1-2,-6-8,-31-25,-125-118,142 138,32 43,8-3</inkml:trace>
  <inkml:trace contextRef="#ctx0" brushRef="#br0" timeOffset="348.137">1129 1784,'5'30,"1"-1,1 1,1-1,2 0,1-1,1-1,1 1,1-2,2 0,1 0,-16-25,0 0,-1-1,1 1,-1-1,1 1,0-1,-1 1,1-1,0 1,0-1,-1 1,1-1,0 0,0 0,0 1,-1-1,1 0,0 0,0 0,0 0,0 0,-1 0,1 0,0 0,0 0,0-1,0 1,-1 0,1 0,0-1,0 1,-1 0,1-1,0 1,0-1,-1 1,1-1,-1 1,1-1,0 0,-1 1,1-1,-1 0,1 1,-1-1,0 0,1 0,-1 1,0-1,1 0,-1 0,0 0,0 0,0 1,0-1,0 0,0 0,0 0,0 0,0 1,0-2,13-56,17-146,-6 97,-20 95</inkml:trace>
  <inkml:trace contextRef="#ctx0" brushRef="#br0" timeOffset="752.42">1836 1446,'-29'9,"2"2,-1 1,2 1,-1 1,2 2,-13 9,-18 25,55-49,0 1,0-1,0 0,0 0,0 1,0-1,0 0,1 1,-1-1,0 1,1-1,-1 1,1-1,-1 1,1-1,0 1,0 0,0-1,0 1,0-1,0 1,0 0,0-1,1 1,-1-1,1 1,-1-1,1 1,-1-1,1 1,0-1,0 1,0-1,0 0,0 0,0 1,0-1,0 0,0 0,1 0,-1 0,1 0,4 2,-1-1,1-1,-1 1,1-1,0 0,-1 0,1 0,0-1,0 0,0 0,-1-1,1 1,0-1,0 0,-1-1,1 0,2-1,74-4,-81 8,0-1,0 0,0 0,1 1,-1-1,0 0,0 1,0-1,0 1,0 0,0-1,1 1,-2 0,1 0,0-1,0 1,0 0,0 0,0 0,-1 0,1 0,0 0,-1 0,1 1,-1-1,0 0,1 0,-1 0,0 1,1-1,-1 0,0 0,0 0,0 1,0-1,0 0,0 0,-1 1,1-1,0 0,-1 0,1 0,-1 1,1-1,-1 0,1 0,-36 52,30-46,4-6,1 0,-1 0,0 0,0 0,0 0,1 0,-1 1,1-1,-1 1,1-1,0 1,-1 0,1-1,0 1,0 0,0 0,0 0,0 0,1 0,-1 0,1 0,-1 0,1 0,0 0,-1 0,1 0,0 0,1 0,-1 0,0 0,1 1,-1-1,1 0,-1 0,1 0,0-1,0 1,0 0,0 0,0 0,0-1,1 1,-1 0,0-1,1 1,-1-1,1 0,0 1,-1-1,2 0,84-12,-55 2,-10 5</inkml:trace>
  <inkml:trace contextRef="#ctx0" brushRef="#br0" timeOffset="-1748.752">3924 1050,'297'-131,"6"13,5 13,4 14,80-3,190-36,-406 96,-219 31,-79 25,95-18</inkml:trace>
  <inkml:trace contextRef="#ctx0" brushRef="#br0" timeOffset="-1129.892">6068 288,'-38'-17,"1"-1,1-2,1-2,-30-24,33 23,6 4,0-2,1-1,1 0,1-2,-6-9,51 136,-16-4,-4-1,-5 1,-4 0,-4-1,-4-1,-11 27,5-14,21-109,1-1,0 1,0-1,-1 0,1 1,0-1,0 0,0 0,-1 0,1 0,0 1,0-1,0 0,0 0,-1-1,1 1,0 0,0 0,0 0,0 0,-1-1,1 1,0 0,0-1,-1 1,1-1,0 1,-1-1,1 1,0-1,-1 1,1-1,-1 0,1 1,-1-1,1 0,-1 1,1-1,-1 0,0 0,1 1,-1-1,0 0,0 0,0 0,0 0,0 1,1-1,-1 0,-1 0,1 0,158-283,84-110,-205 330,-26 40</inkml:trace>
  <inkml:trace contextRef="#ctx0" brushRef="#br0" timeOffset="2619.24">2146 1502,'0'123,"-11"-154,6 14,1 0,1-1,0 0,1 0,1 0,1 1,1-1,0 0,2 0,-1 0,2 1,1-1,0 1,1 0,1 1,0-1,1 1,6-8,40-12,-34 31</inkml:trace>
  <inkml:trace contextRef="#ctx0" brushRef="#br0" timeOffset="3016.661">2569 1050,'-27'41,"1"1,2 2,2 0,2 1,-13 45,30-18,4-70,0-1,-1 1,1-1,0 1,0 0,0-1,0 0,0 1,0-1,0 1,1-1,-1 0,0 0,1 0,-1 0,1 0,-1 0,1 0,0 0,-1-1,1 1,0-1,-1 1,1-1,0 0,0 1,-1-1,1 0,0 0,0 0,-1 0,1-1,0 1,0 0,-1-1,1 0,1 0,7-4,1 0,-1-1,-1 0,1-1,-1 0,-1 0,1-1,-1 0,0-1,-1 0,0 0,-1 0,0-1,0 0,-1 0,0-1,0 1,-2-1,1 0,-1 0,-1-1,0-1,13-18,5 50,-19-16,0 1,0-1,0 0,1 0,-1 0,1 0,0-1,-1 1,1 0,1-1,-1 1,0-1,1 0,-1 1,1-1,-1 0,1-1,0 1,0 0,0-1,0 0,0 0,0 0,1 0,-1 0,0 0,0-1,1 0,-1 1,0-1,1-1,-1 1,0 0,1-1,-1 1,0-1,0 0,0 0,0-1,0 1,2-2,50-59,-44 48</inkml:trace>
  <inkml:trace contextRef="#ctx0" brushRef="#br0" timeOffset="3436.999">3077 740,'-25'37,"-1"-2,2 2,2 0,1 2,2 0,-12 38,31-23,0-53,1 0,0 0,-1 0,1 0,0 0,0 0,0 0,0-1,0 1,0 0,0 0,0-1,0 1,0-1,0 1,0-1,0 0,0 1,1-1,-1 0,0 0,0 1,0-1,1 0,-1 0,0 0,0-1,1 1,-1 0,0 0,0-1,0 1,0-1,0 1,1-1,-1 1,0-1,0 0,0 1,0-1,12-9,0 0,-1-1,0 0,0-1,-1-1,-1 1,0-2,-1 1,0-1,-1-1,5-12,46-79,-59 105,1 1,-1-1,1 0,0 0,-1 0,1 0,0 1,-1-1,1 0,0 1,0-1,0 1,0-1,0 1,0-1,0 1,0-1,-1 1,1 0,1 0,-1-1,0 1,0 0,0 0,0 0,0 0,0 0,0 0,0 1,0-1,0 0,0 0,0 1,0-1,0 1,0-1,-1 1,1-1,0 1,0-1,0 1,0 0,-1-1,1 1,0 0,-1 0,1 0,-1 0,1-1,-1 1,1 0,-1 0,1 0,-1 0,0 1,22 59,39 257,-58-307,-1 1,0-1,0 1,-2-1,1 1,-1 0,-1-1,0 1,-1-1,0 1,0-1,-1 0,-1 0,0 0,-1 0,0-1,0 1,-1-1,0 0,-1-1,5-7,1-1,0 0,0 0,0 1,-1-1,1 0,-1 0,1 0,-1-1,1 1,-1 0,1-1,-1 1,1 0,-1-1,0 0,0 1,1-1,-1 0,0 0,1 0,-1 0,0 0,0-1,1 1,-1 0,0-1,1 1,-1-1,1 0,-1 0,1 1,-1-1,1 0,-1 0,1 0,0 0,-1-1,1 1,0 0,0 0,-1-2,-26-68,25 42</inkml:trace>
  <inkml:trace contextRef="#ctx0" brushRef="#br0" timeOffset="3806.693">3302 853,'65'-69,"-3"-3,-4-2,5-15,-56 80,-2 4,0-1,-1 1,1-1,-1 0,-1 0,1 0,-1 0,0-1,0 0,-1 1,0-1,0 0,0 0,-1 0,0 0,-1 0,0 0,0 0,0-1,-1-5,-2 11,0-1,0 1,-1 0,1 0,0 1,-1-1,1 1,-1-1,1 1,-1 0,0 1,1-1,-1 0,0 1,0 0,1 0,-1 0,0 0,0 1,1 0,-1-1,0 1,1 1,-1-1,1 0,-1 1,1 0,0 0,-1 0,1 0,0 0,0 1,1-1,-3 3,-2 2,0 0,1 0,0 1,0 0,1 0,0 1,0-1,1 1,0 0,0 0,1 1,1-1,-1 1,1-1,1 1,0 0,1 0,-1-1,2 1,-1 0,2 0,-1-1,1 1,0 0,1-1,1 0,-1 0,1 0,1 0,-1 0,2-1,-1 0,1 0,0 0,1-1,-1 0,2 0,-1-1,1 0,5 4,6-2,0-1,0 0,1-2,0 0,0-1,0-1,0-1,0-1,1 0,-1-2,0 0,1-2,-1 0,0-1,0-1,-1-1,0 0,2-3,7-1</inkml:trace>
  <inkml:trace contextRef="#ctx0" brushRef="#br0" timeOffset="6232.572">1 3675,'68'95,"-49"-70,0 1,-2 0,-1 2,-1 0,-1 0,-1 2,-2-1,-1 1,-2 1,-1 0,2 17,-8-46,-1 0,1 0,0 0,-1 0,1 1,-1-1,1 0,-1 0,0 1,0-1,0 0,-1 0,1 1,0-1,-1 0,1 0,-1 0,0 1,0-1,0 0,0 0,0 0,0 0,-1-1,1 1,0 0,-1 0,0-1,1 1,-1-1,0 1,0-1,0 0,0 0,0 0,0 0,0 0,0 0,0-1,0 1,-1-1,1 1,0-1,0 0,-1 0,1 0,0 0,0 0,-1 0,1-1,0 1,0-1,0 0,-1 0,1 0,-5-6,1 0,-1-1,2 0,-1 0,1-1,1 1,-1-1,2 0,-1 0,1 0,0-1,1 1,0-1,1 0,0-2,-3-32,2 0,2 0,2-1,2 1,2 0,2 1,1 0,3 0,10-25,-14 40,1 1,1 1,1 0,1 0,1 1,1 1,2 0,0 1,2 1,0 0,1 2,6-4,-24 22,1 0,0 1,0-1,0 0,1 1,-1-1,0 1,0 0,1 0,-1 0,1 0,-1 0,1 0,-1 1,1-1,0 1,-1 0,1 0,0 0,-1 0,1 0,0 0,-1 1,1-1,-1 1,1 0,-1 0,1 0,-1 0,1 0,-1 1,0-1,0 1,0-1,0 1,0 0,0 0,0 0,0 0,-1 0,1 0,-1 0,0 0,1 1,-1-1,0 1,0 1,3 19,0-1,-2 1,-1-1,-1 1,-1 0,-1-1,-1 1,0-1,-2 1,-1-2,-1 1,0 0,-2-1,0-1,-2 0,-6 10,12-17,-1-1,0 0,-1 0,0-1,-1 1,0-2,-1 1,0-1,0 0,-1-1,-1 0,1-1,-4 2,-26-9,28-11</inkml:trace>
  <inkml:trace contextRef="#ctx0" brushRef="#br0" timeOffset="6550.776">678 3195,'-6'21,"1"1,0-1,2 1,0 0,2 0,0 0,1 1,2-1,0 0,1 0,2 2,-4-22,0 1,0 0,0-1,0 1,0 0,1-1,0 0,-1 1,1-1,0 0,0 0,0 0,0 0,0 0,1 0,-1-1,0 1,1-1,0 0,-1 1,1-1,0 0,-1-1,1 1,0 0,0-1,0 1,-1-1,1 0,0 0,0 0,0-1,0 1,0-1,-1 1,1-1,0 0,0 0,-1 0,1 0,-1-1,1 1,-1-1,1 0,-1 1,0-1,0 0,0 0,0 0,0-1,8-6,-1-1,-1 0,1-1,-1 0,-1 0,0-1,-1 0,0 0,-1-1,0 1,-1-1,0 0,-1 0,-1 0,0-1,-1 1,0-1,-1 1,-1-1,0 1,0-1,-2 1,1 0,-2 0,0 0,-5-11,6 20,0 0,0 0,-1-1,1 2,-1-1,0 0,0 1,0 0,-1 0,1 0,-1 0,0 1,0 0,0 0,0 0,0 1,0-1,0 1,-1 0,1 1,0-1,-1 1,1 0,0 1,-1-1,1 1,0 0,0 0,0 1,-1-1,1 1,1 0,-1 1,0-1,0 2,-14 8</inkml:trace>
  <inkml:trace contextRef="#ctx0" brushRef="#br0" timeOffset="7022.183">960 3054,'-1'11,"1"-1,1 1,0-1,0 1,1-1,1 1,-1-1,2 0,-1 0,1-1,1 1,0-1,0 0,1 0,4 6,-8-13,-1 0,1-1,0 1,0 0,0-1,0 1,0-1,0 1,0-1,1 0,-1 0,0 0,1 0,-1 0,1-1,-1 1,1-1,-1 1,1-1,-1 0,1 0,-1 0,1-1,-1 1,1 0,-1-1,1 0,-1 0,1 1,-1-1,0-1,1 1,-1 0,0 0,0-1,0 0,0 1,1-2,55-82,1-114,-40 181,-3 47,-13-20,-2-7,-1 1,1 0,0-1,-1 1,1-1,1 1,-1-1,0 0,0 1,1-1,0 0,-1 0,1 0,0 0,0 0,0 0,0-1,0 1,0-1,1 1,-1-1,0 0,1 0,-1 0,1 0,-1 0,1-1,0 1,-1-1,1 1,0-1,-1 0,1 0,0-1,-1 1,1 0,-1-1,1 1,0-1,-1 0,1 0,-1 0,0 0,1-1,-1 1,0-1,0 1,1-1,-1 0,7-11,-2 0,0 0,0 0,-1-1,-1 0,0 0,-1 0,-1 0,0-1,0-1,6-26,-4 17</inkml:trace>
  <inkml:trace contextRef="#ctx0" brushRef="#br0" timeOffset="7587.813">1581 2828,'17'-12,"1"-1,-2-1,0-1,0 0,-1-1,-1-1,-1 0,-1-1,0 0,-1-1,3-8,-12 23,0 1,0 0,-1-1,1 1,-1-1,0 1,0-1,0 0,0 1,-1-1,1 0,-1 0,0 1,0-1,-1 0,1 0,-1 1,0-1,0 0,0 1,0-1,0 1,-1-1,0 1,0 0,0 0,0-1,0 1,0 1,-1-1,0 0,1 0,-1 1,0 0,0 0,0 0,-1 0,1 0,0 0,-1 1,-1-1,-1 4,1 0,0 0,0 0,0 1,0-1,1 1,-1 1,1-1,0 1,0-1,0 1,0 0,0 1,1-1,0 1,0-1,0 1,1 0,-1 0,1 0,0 0,1 1,-1-1,1 1,0-1,1 1,-4 10,0 1,2-1,0 0,1 1,0-1,2 0,0 1,2 12,-2-25,-1 0,1 0,0 0,0 1,0-1,1 0,0 0,-1-1,1 1,1 0,-1-1,0 1,1-1,0 0,0 1,0-1,0-1,0 1,1 0,-1-1,1 0,-1 0,1 0,0 0,0 0,0-1,0 0,0 1,0-2,1 1,-1 0,0-1,0 0,1 0,1 0,10-5,-1 1,1-2,-2 0,1-1,-1-1,0 0,0-1,-1 0,0-1,-1 0,0-1,0-1,-1 0,-1 0,0-1,6-11,-1 2,0-1,-2 0,0-1,-2 0,-1-1,0 0,-2-1,-1 0,-1 0,1-15,21-129,-28 168,0 0,0 0,0-1,-1 1,1 0,0 0,-1 0,0 0,1 0,-1 0,0 1,0-1,0 0,0 0,0 0,0 1,0-1,-1 1,1-1,-1 1,1-1,-1 1,0 0,1 0,-1 0,0 0,0 0,0 0,0 0,1 0,-1 1,0-1,-1 1,1 0,0-1,0 1,0 0,0 0,0 0,0 1,0-1,0 0,0 1,0-1,0 1,0 0,0 0,0 0,1 0,-1 0,0 0,0 0,1 0,-1 1,1-1,-1 1,1-1,0 1,-1 0,1-1,-1 3,-3 1,0 1,0 0,0 0,1 1,0-1,0 1,1 0,0 0,0 1,0-1,1 0,0 1,1 0,-1-1,2 1,-1 0,1 0,0-1,0 1,1 0,1 5,0-11,-1 1,1 0,-1-1,1 1,0-1,0 0,0 0,0 1,0-1,0-1,0 1,1 0,-1 0,1-1,0 0,-1 1,1-1,0 0,0 0,0 0,0-1,-1 1,1-1,0 0,0 0,0 0,0 0,0 0,2-1,86-17,-68 10,-20 5,0 1,1 0,-1 0,0 1,1-1,-1 1,1 0,-1-1,1 2,0-1,-1 0,1 1,0-1,0 1,0 0,-1 1,1-1,0 1,0-1,-1 1,1 0,0 0,-1 1,1-1,-1 1,0 0,1 0,-1 0,0 0,2 3,49 141,-41-127</inkml:trace>
  <inkml:trace contextRef="#ctx0" brushRef="#br0" timeOffset="10623.2">622 4634,'-7'3,"0"0,0 0,1 0,-1 1,1 0,0 1,0 0,1-1,-1 2,1-1,0 1,0-1,1 1,0 1,0-1,0 0,1 1,0 0,0 0,0 1,-6 11,0 1,1-1,1 1,1 1,0-1,2 1,0 0,2 0,0 1,1-1,1 0,1 1,1-1,1 0,1 0,1 0,1-1,3 9,-8-25,0 0,1 0,-1 0,1-1,0 1,0 0,0-1,1 1,-1-1,1 0,-1 0,1 0,0 0,1 0,-1-1,0 1,1-1,-1 0,1 0,0 0,0-1,-1 1,1-1,0 0,0 0,1 0,-1-1,0 1,0-1,0 0,0 0,0 0,0-1,1 0,-1 0,0 0,0 0,-1 0,1-1,0 1,0-1,-1 0,1-1,-1 1,1 0,-1-1,0 0,1-1,7-14,-2 1,0-2,-1 1,-1-1,-1 0,-1 0,0-1,-2 1,2-18,-4 30,8-55,-3 0,-2-1,-3 0,-3 0,-3 0,-2 0,-3 1,-3 1,-3-2,11 42,0 0,-2 1,-1-1,-1 1,0 1,-1 0,-1 0,-1 1,-1 0,-1 1,-9-9,22 24,0 1,-1 0,1-1,0 1,-1 0,1 0,0 0,-1 0,0 0,1 0,-1 0,1 1,-1-1,0 1,0-1,1 1,-1-1,0 1,0 0,0 0,1 0,-1 0,0 0,0 1,0-1,1 0,-1 1,0-1,1 1,-1 0,0-1,1 1,-1 0,1 0,-1 0,1 0,-1 0,1 1,0-1,0 0,-1 1,1-1,0 1,0-1,0 1,1-1,-1 1,0 0,1-1,-1 1,1 0,-4 19,1 0,1-1,0 1,2 0,1 0,0 0,2 0,0 0,2-1,0 1,1-1,1 0,4 7,-2-4,1-1,1-1,1 0,0 0,2-1,0-1,2 0,0-1,1-1,0-1,1 0,1-1,1-1,0-1,1-1,5 2,-15-9,1 0,-1-1,2 0,-1-1,0 0,0-1,1 0,-1-1,1-1,0 0,-1 0,1-1,-1-1,1 0,3-2,24-25,-28 11</inkml:trace>
  <inkml:trace contextRef="#ctx0" brushRef="#br0" timeOffset="10903.516">1016 4409,'24'29,"18"4,2-7,-3-14,-7-14,-10-10,-9-9,-7-6,-5-2,-3-2,-1 0,-1 1,0 0,0 1,1 0,1 0,-1 6</inkml:trace>
  <inkml:trace contextRef="#ctx0" brushRef="#br0" timeOffset="11187.387">1525 4324,'0'4,"-5"-7,-1-8,0-7,1-6,-4-3,1-2,1 0,1-1,3 0,1 1,1 0,1 0,0 1,5-1,7 11,1 7</inkml:trace>
  <inkml:trace contextRef="#ctx0" brushRef="#br0" timeOffset="11452.023">1723 3985,'9'24,"9"8,0-6,-2-13,-4-13,-5-6</inkml:trace>
  <inkml:trace contextRef="#ctx0" brushRef="#br0" timeOffset="11725.491">1553 3591,'0'0</inkml:trace>
  <inkml:trace contextRef="#ctx0" brushRef="#br0" timeOffset="11973.245">1920 3845,'0'-1,"-1"-32,1 0,2 1,1-1,2 1,8-28,-13 58,-1 1,1-1,0 1,0-1,1 1,-1 0,0-1,0 1,1-1,-1 1,0 0,1-1,0 1,-1 0,1 0,0-1,0 1,-1 0,1 0,0 0,0 0,0 0,0 0,0 0,1 0,-1 1,0-1,0 0,1 1,-1-1,0 1,1-1,-1 1,0-1,1 1,-1 0,0 0,1 0,-1 0,1 0,-1 0,1 0,-1 0,0 1,1-1,-1 0,0 1,1-1,-1 1,0 0,1-1,-1 1,0 0,0 0,1 1,12 15,-13-14,-1-1,1 0,0 0,0 0,0 1,0-1,0 0,0 0,0-1,1 1,-1 0,1 0,-1-1,1 1,0 0,0-1,0 0,-1 1,1-1,1 0,-1 0,0 0,0 0,0-1,0 1,1-1,-1 1,0-1,0 0,1 0,-1 0,0 0,1 0,-1 0,0 0,0-1,1 1,-1-1,0 0,0 0,0 0,0 0,0 0,0 0,1-1,1-4,0-1,-1 1,0-1,0 0,0 0,-1 0,0 0,-1 0,0 0,0 0,0-1,-1 1,0-1,0 1,19-88,-8 78,-2 2</inkml:trace>
  <inkml:trace contextRef="#ctx0" brushRef="#br0" timeOffset="12405.18">2371 3195,'-8'19,"2"-9,1 0,0 0,0 1,2-1,-1 1,1 0,1 0,0 0,0 0,1 1,0-1,1 0,1 1,0-1,1 6,-1-16,-1 0,1 0,-1 0,1 0,-1 0,1 0,0 0,-1 0,1-1,0 1,0 0,0 0,0-1,0 1,-1-1,1 1,0-1,0 1,0-1,1 0,-1 1,0-1,0 0,0 0,0 0,0 0,0 0,0 0,0 0,0 0,0 0,0 0,0-1,0 1,1 0,-1-1,-1 1,1-1,0 1,0-1,0 0,0 1,0-1,0 0,-1 1,1-1,0 0,0 0,-1 0,1 0,-1 0,1 0,39-47,40-123,-79 170,0 0,0 0,0 0,0 0,1 0,-1 0,0 0,0 1,1-1,-1 1,0-1,1 1,-1-1,1 1,-1 0,1-1,-1 1,1 0,-1 0,1 0,-1 0,1 1,-1-1,0 0,1 1,-1-1,1 1,-1-1,0 1,1-1,-1 1,0 0,0 0,1 0,-1 0,0 0,0 0,45 44,-38-36,24 25,-1 1,-1 2,-3 1,0 1,-3 1,-1 1,15 42,-26-53,-2 1,-2 1,0 0,-2 0,-2 0,-1 1,-1-1,-2 1,-1 6,-28 54,28-90,0-1,0 0,-1 0,1 1,0-1,-1 0,0 0,1-1,-1 1,0 0,0-1,0 1,0-1,0 1,0-1,-1 0,1 0,0 0,-1 0,1 0,0-1,-1 1,1-1,-1 1,1-1,-1 0,1 0,-1 0,1 0,-1-1,1 1,-1-1,1 1,-1-1,1 0,-2-1,-4-5,0-1,1-1,0 1,0-1,1-1,0 1,0-1,1 0,1 0,0-1,0 1,1-1,0 0,1 0,0 0,1 0,0 0,1-1,0 0,-1 6,-30-349,32 263,4 58</inkml:trace>
  <inkml:trace contextRef="#ctx0" brushRef="#br0" timeOffset="13086.849">3247 2264,'-20'103,"-57"218,64-289,-8 48,21-79,0 0,0 0,0 0,0 1,1-1,-1 0,0 0,1 0,-1 0,1 0,-1 0,1 0,0 0,-1 0,1 0,0 0,0 0,0 0,0 0,0-1,-1 1,1 0,0-1,1 1,-1-1,0 1,0-1,0 1,0-1,0 0,0 1,1-1,-1 0,0 0,0 0,0 0,1 0,-1 0,0 0,0-1,0 1,0 0,1-1,-1 1,0 0,1-2,54-28,-49 26,45-29,2 3,1 2,38-13,19-15,-110 52,-1 0,0 0,0 0,-1 0,1 0,-1 0,0 0,0-1,0 1,0 0,-1 0,0 0,0 0,0 0,0 0,0 0,-1 0,0 1,0-1,0 0,0 1,-1-1,1 1,-1 0,0 0,0 0,0 0,0 1,0-1,-1 1,1 0,-4-2,-230-192,187 146,32 27</inkml:trace>
  <inkml:trace contextRef="#ctx0" brushRef="#br0" timeOffset="13500.823">3613 1869,'0'387,"-1"-373,1-1,1 0,0 1,1-1,0 0,1 0,1 0,0-1,1 1,2 3,-6-13,1-1,0 1,0-1,0 1,0-1,0 0,1 0,-1 0,1 0,-1-1,1 1,0-1,-1 1,1-1,0 0,0 0,0 0,0 0,0-1,0 1,0-1,0 0,1 0,-1 0,0 0,0 0,0-1,0 0,0 1,0-1,0 0,0 0,-1-1,1 1,0-1,0 1,0-1,93-72,-95 73,11-10,0 1,-1-2,0 0,-1 0,0-1,-1 0,-1-1,0 1,0-2,2-9,-5 3</inkml:trace>
  <inkml:trace contextRef="#ctx0" brushRef="#br0" timeOffset="13683.91">3388 2151,'33'-19,"50"-31,20-11,3 0,-13 5,-17 8,-16 12,-19 11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17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848 1587,'-32'53,"3"2,3 1,-15 46,24-61,-159 394,123-320,52-127,62-144,-34 99,58-137,-8-4,4-45,-65 166,7 212,-14-93,3 0,1-1,2-1,1 0,3-2,3 3,81 187,-88-162,-15-64,0-1,0 1,-1-1,1 0,0 1,-1-1,1 0,-1 1,0-1,1 0,-1 1,0-1,0 0,0 0,0 0,0 0,0 0,0 0,0 0,0 0,-1 0,1-1,0 1,-1 0,1-1,0 1,-1-1,1 1,0-1,-1 0,1 1,-1-1,1 0,-1 0,1 0,-1 0,1-1,-1 1,1 0,0-1,-1 1,1 0,-1-1,-12-4,1 0,0 0,0-1,0-1,1 0,0-1,1 0,0-1,0 0,0 0,1-2,-6-8,-31-25,-125-118,142 138,32 43,8-3</inkml:trace>
  <inkml:trace contextRef="#ctx0" brushRef="#br0" timeOffset="348.137">1129 1784,'5'30,"1"-1,1 1,1-1,2 0,1-1,1-1,1 1,1-2,2 0,1 0,-16-25,0 0,-1-1,1 1,-1-1,1 1,0-1,-1 1,1-1,0 1,0-1,-1 1,1-1,0 0,0 0,0 1,-1-1,1 0,0 0,0 0,0 0,0 0,-1 0,1 0,0 0,0 0,0-1,0 1,-1 0,1 0,0-1,0 1,-1 0,1-1,0 1,0-1,-1 1,1-1,-1 1,1-1,0 0,-1 1,1-1,-1 0,1 1,-1-1,0 0,1 0,-1 1,0-1,1 0,-1 0,0 0,0 0,0 1,0-1,0 0,0 0,0 0,0 0,0 1,0-2,13-56,17-146,-6 97,-20 95</inkml:trace>
  <inkml:trace contextRef="#ctx0" brushRef="#br0" timeOffset="752.42">1836 1446,'-29'9,"2"2,-1 1,2 1,-1 1,2 2,-13 9,-18 25,55-49,0 1,0-1,0 0,0 0,0 1,0-1,0 0,1 1,-1-1,0 1,1-1,-1 1,1-1,-1 1,1-1,0 1,0 0,0-1,0 1,0-1,0 1,0 0,0-1,1 1,-1-1,1 1,-1-1,1 1,-1-1,1 1,0-1,0 1,0-1,0 0,0 0,0 1,0-1,0 0,0 0,1 0,-1 0,1 0,4 2,-1-1,1-1,-1 1,1-1,0 0,-1 0,1 0,0-1,0 0,0 0,-1-1,1 1,0-1,0 0,-1-1,1 0,2-1,74-4,-81 8,0-1,0 0,0 0,1 1,-1-1,0 0,0 1,0-1,0 1,0 0,0-1,1 1,-2 0,1 0,0-1,0 1,0 0,0 0,0 0,-1 0,1 0,0 0,-1 0,1 1,-1-1,0 0,1 0,-1 0,0 1,1-1,-1 0,0 0,0 0,0 1,0-1,0 0,0 0,-1 1,1-1,0 0,-1 0,1 0,-1 1,1-1,-1 0,1 0,-36 52,30-46,4-6,1 0,-1 0,0 0,0 0,0 0,1 0,-1 1,1-1,-1 1,1-1,0 1,-1 0,1-1,0 1,0 0,0 0,0 0,0 0,1 0,-1 0,1 0,-1 0,1 0,0 0,-1 0,1 0,0 0,1 0,-1 0,0 0,1 1,-1-1,1 0,-1 0,1 0,0-1,0 1,0 0,0 0,0 0,0-1,1 1,-1 0,0-1,1 1,-1-1,1 0,0 1,-1-1,2 0,84-12,-55 2,-10 5</inkml:trace>
  <inkml:trace contextRef="#ctx0" brushRef="#br0" timeOffset="-1748.752">3924 1050,'297'-131,"6"13,5 13,4 14,80-3,190-36,-406 96,-219 31,-79 25,95-18</inkml:trace>
  <inkml:trace contextRef="#ctx0" brushRef="#br0" timeOffset="-1129.892">6068 288,'-38'-17,"1"-1,1-2,1-2,-30-24,33 23,6 4,0-2,1-1,1 0,1-2,-6-9,51 136,-16-4,-4-1,-5 1,-4 0,-4-1,-4-1,-11 27,5-14,21-109,1-1,0 1,0-1,-1 0,1 1,0-1,0 0,0 0,-1 0,1 0,0 1,0-1,0 0,0 0,-1-1,1 1,0 0,0 0,0 0,0 0,-1-1,1 1,0 0,0-1,-1 1,1-1,0 1,-1-1,1 1,0-1,-1 1,1-1,-1 0,1 1,-1-1,1 0,-1 1,1-1,-1 0,0 0,1 1,-1-1,0 0,0 0,0 0,0 0,0 1,1-1,-1 0,-1 0,1 0,158-283,84-110,-205 330,-26 40</inkml:trace>
  <inkml:trace contextRef="#ctx0" brushRef="#br0" timeOffset="2619.24">2146 1502,'0'123,"-11"-154,6 14,1 0,1-1,0 0,1 0,1 0,1 1,1-1,0 0,2 0,-1 0,2 1,1-1,0 1,1 0,1 1,0-1,1 1,6-8,40-12,-34 31</inkml:trace>
  <inkml:trace contextRef="#ctx0" brushRef="#br0" timeOffset="3016.661">2569 1050,'-27'41,"1"1,2 2,2 0,2 1,-13 45,30-18,4-70,0-1,-1 1,1-1,0 1,0 0,0-1,0 0,0 1,0-1,0 1,1-1,-1 0,0 0,1 0,-1 0,1 0,-1 0,1 0,0 0,-1-1,1 1,0-1,-1 1,1-1,0 0,0 1,-1-1,1 0,0 0,0 0,-1 0,1-1,0 1,0 0,-1-1,1 0,1 0,7-4,1 0,-1-1,-1 0,1-1,-1 0,-1 0,1-1,-1 0,0-1,-1 0,0 0,-1 0,0-1,0 0,-1 0,0-1,0 1,-2-1,1 0,-1 0,-1-1,0-1,13-18,5 50,-19-16,0 1,0-1,0 0,1 0,-1 0,1 0,0-1,-1 1,1 0,1-1,-1 1,0-1,1 0,-1 1,1-1,-1 0,1-1,0 1,0 0,0-1,0 0,0 0,0 0,1 0,-1 0,0 0,0-1,1 0,-1 1,0-1,1-1,-1 1,0 0,1-1,-1 1,0-1,0 0,0 0,0-1,0 1,2-2,50-59,-44 48</inkml:trace>
  <inkml:trace contextRef="#ctx0" brushRef="#br0" timeOffset="3436.999">3077 740,'-25'37,"-1"-2,2 2,2 0,1 2,2 0,-12 38,31-23,0-53,1 0,0 0,-1 0,1 0,0 0,0 0,0 0,0-1,0 1,0 0,0 0,0-1,0 1,0-1,0 1,0-1,0 0,0 1,1-1,-1 0,0 0,0 1,0-1,1 0,-1 0,0 0,0-1,1 1,-1 0,0 0,0-1,0 1,0-1,0 1,1-1,-1 1,0-1,0 0,0 1,0-1,12-9,0 0,-1-1,0 0,0-1,-1-1,-1 1,0-2,-1 1,0-1,-1-1,5-12,46-79,-59 105,1 1,-1-1,1 0,0 0,-1 0,1 0,0 1,-1-1,1 0,0 1,0-1,0 1,0-1,0 1,0-1,0 1,0-1,-1 1,1 0,1 0,-1-1,0 1,0 0,0 0,0 0,0 0,0 0,0 0,0 1,0-1,0 0,0 0,0 1,0-1,0 1,0-1,-1 1,1-1,0 1,0-1,0 1,0 0,-1-1,1 1,0 0,-1 0,1 0,-1 0,1-1,-1 1,1 0,-1 0,1 0,-1 0,0 1,22 59,39 257,-58-307,-1 1,0-1,0 1,-2-1,1 1,-1 0,-1-1,0 1,-1-1,0 1,0-1,-1 0,-1 0,0 0,-1 0,0-1,0 1,-1-1,0 0,-1-1,5-7,1-1,0 0,0 0,0 1,-1-1,1 0,-1 0,1 0,-1-1,1 1,-1 0,1-1,-1 1,1 0,-1-1,0 0,0 1,1-1,-1 0,0 0,1 0,-1 0,0 0,0-1,1 1,-1 0,0-1,1 1,-1-1,1 0,-1 0,1 1,-1-1,1 0,-1 0,1 0,0 0,-1-1,1 1,0 0,0 0,-1-2,-26-68,25 42</inkml:trace>
  <inkml:trace contextRef="#ctx0" brushRef="#br0" timeOffset="3806.693">3302 853,'65'-69,"-3"-3,-4-2,5-15,-56 80,-2 4,0-1,-1 1,1-1,-1 0,-1 0,1 0,-1 0,0-1,0 0,-1 1,0-1,0 0,0 0,-1 0,0 0,-1 0,0 0,0 0,0-1,-1-5,-2 11,0-1,0 1,-1 0,1 0,0 1,-1-1,1 1,-1-1,1 1,-1 0,0 1,1-1,-1 0,0 1,0 0,1 0,-1 0,0 0,0 1,1 0,-1-1,0 1,1 1,-1-1,1 0,-1 1,1 0,0 0,-1 0,1 0,0 0,0 1,1-1,-3 3,-2 2,0 0,1 0,0 1,0 0,1 0,0 1,0-1,1 1,0 0,0 0,1 1,1-1,-1 1,1-1,1 1,0 0,1 0,-1-1,2 1,-1 0,2 0,-1-1,1 1,0 0,1-1,1 0,-1 0,1 0,1 0,-1 0,2-1,-1 0,1 0,0 0,1-1,-1 0,2 0,-1-1,1 0,5 4,6-2,0-1,0 0,1-2,0 0,0-1,0-1,0-1,0-1,1 0,-1-2,0 0,1-2,-1 0,0-1,0-1,-1-1,0 0,2-3,7-1</inkml:trace>
  <inkml:trace contextRef="#ctx0" brushRef="#br0" timeOffset="6232.572">1 3675,'68'95,"-49"-70,0 1,-2 0,-1 2,-1 0,-1 0,-1 2,-2-1,-1 1,-2 1,-1 0,2 17,-8-46,-1 0,1 0,0 0,-1 0,1 1,-1-1,1 0,-1 0,0 1,0-1,0 0,-1 0,1 1,0-1,-1 0,1 0,-1 0,0 1,0-1,0 0,0 0,0 0,0 0,-1-1,1 1,0 0,-1 0,0-1,1 1,-1-1,0 1,0-1,0 0,0 0,0 0,0 0,0 0,0 0,0-1,0 1,-1-1,1 1,0-1,0 0,-1 0,1 0,0 0,0 0,-1 0,1-1,0 1,0-1,0 0,-1 0,1 0,-5-6,1 0,-1-1,2 0,-1 0,1-1,1 1,-1-1,2 0,-1 0,1 0,0-1,1 1,0-1,1 0,0-2,-3-32,2 0,2 0,2-1,2 1,2 0,2 1,1 0,3 0,10-25,-14 40,1 1,1 1,1 0,1 0,1 1,1 1,2 0,0 1,2 1,0 0,1 2,6-4,-24 22,1 0,0 1,0-1,0 0,1 1,-1-1,0 1,0 0,1 0,-1 0,1 0,-1 0,1 0,-1 1,1-1,0 1,-1 0,1 0,0 0,-1 0,1 0,0 0,-1 1,1-1,-1 1,1 0,-1 0,1 0,-1 0,1 0,-1 1,0-1,0 1,0-1,0 1,0 0,0 0,0 0,0 0,-1 0,1 0,-1 0,0 0,1 1,-1-1,0 1,0 1,3 19,0-1,-2 1,-1-1,-1 1,-1 0,-1-1,-1 1,0-1,-2 1,-1-2,-1 1,0 0,-2-1,0-1,-2 0,-6 10,12-17,-1-1,0 0,-1 0,0-1,-1 1,0-2,-1 1,0-1,0 0,-1-1,-1 0,1-1,-4 2,-26-9,28-11</inkml:trace>
  <inkml:trace contextRef="#ctx0" brushRef="#br0" timeOffset="6550.776">678 3195,'-6'21,"1"1,0-1,2 1,0 0,2 0,0 0,1 1,2-1,0 0,1 0,2 2,-4-22,0 1,0 0,0-1,0 1,0 0,1-1,0 0,-1 1,1-1,0 0,0 0,0 0,0 0,0 0,1 0,-1-1,0 1,1-1,0 0,-1 1,1-1,0 0,-1-1,1 1,0 0,0-1,0 1,-1-1,1 0,0 0,0 0,0-1,0 1,0-1,-1 1,1-1,0 0,0 0,-1 0,1 0,-1-1,1 1,-1-1,1 0,-1 1,0-1,0 0,0 0,0 0,0-1,8-6,-1-1,-1 0,1-1,-1 0,-1 0,0-1,-1 0,0 0,-1-1,0 1,-1-1,0 0,-1 0,-1 0,0-1,-1 1,0-1,-1 1,-1-1,0 1,0-1,-2 1,1 0,-2 0,0 0,-5-11,6 20,0 0,0 0,-1-1,1 2,-1-1,0 0,0 1,0 0,-1 0,1 0,-1 0,0 1,0 0,0 0,0 0,0 1,0-1,0 1,-1 0,1 1,0-1,-1 1,1 0,0 1,-1-1,1 1,0 0,0 0,0 1,-1-1,1 1,1 0,-1 1,0-1,0 2,-14 8</inkml:trace>
  <inkml:trace contextRef="#ctx0" brushRef="#br0" timeOffset="7022.183">960 3054,'-1'11,"1"-1,1 1,0-1,0 1,1-1,1 1,-1-1,2 0,-1 0,1-1,1 1,0-1,0 0,1 0,4 6,-8-13,-1 0,1-1,0 1,0 0,0-1,0 1,0-1,0 1,0-1,1 0,-1 0,0 0,1 0,-1 0,1-1,-1 1,1-1,-1 1,1-1,-1 0,1 0,-1 0,1-1,-1 1,1 0,-1-1,1 0,-1 0,1 1,-1-1,0-1,1 1,-1 0,0 0,0-1,0 0,0 1,1-2,55-82,1-114,-40 181,-3 47,-13-20,-2-7,-1 1,1 0,0-1,-1 1,1-1,1 1,-1-1,0 0,0 1,1-1,0 0,-1 0,1 0,0 0,0 0,0 0,0-1,0 1,0-1,1 1,-1-1,0 0,1 0,-1 0,1 0,-1 0,1-1,0 1,-1-1,1 1,0-1,-1 0,1 0,0-1,-1 1,1 0,-1-1,1 1,0-1,-1 0,1 0,-1 0,0 0,1-1,-1 1,0-1,0 1,1-1,-1 0,7-11,-2 0,0 0,0 0,-1-1,-1 0,0 0,-1 0,-1 0,0-1,0-1,6-26,-4 17</inkml:trace>
  <inkml:trace contextRef="#ctx0" brushRef="#br0" timeOffset="7587.813">1581 2828,'17'-12,"1"-1,-2-1,0-1,0 0,-1-1,-1-1,-1 0,-1-1,0 0,-1-1,3-8,-12 23,0 1,0 0,-1-1,1 1,-1-1,0 1,0-1,0 0,0 1,-1-1,1 0,-1 0,0 1,0-1,-1 0,1 0,-1 1,0-1,0 0,0 1,0-1,0 1,-1-1,0 1,0 0,0 0,0-1,0 1,0 1,-1-1,0 0,1 0,-1 1,0 0,0 0,0 0,-1 0,1 0,0 0,-1 1,-1-1,-1 4,1 0,0 0,0 0,0 1,0-1,1 1,-1 1,1-1,0 1,0-1,0 1,0 0,0 1,1-1,0 1,0-1,0 1,1 0,-1 0,1 0,0 0,1 1,-1-1,1 1,0-1,1 1,-4 10,0 1,2-1,0 0,1 1,0-1,2 0,0 1,2 12,-2-25,-1 0,1 0,0 0,0 1,0-1,1 0,0 0,-1-1,1 1,1 0,-1-1,0 1,1-1,0 0,0 1,0-1,0-1,0 1,1 0,-1-1,1 0,-1 0,1 0,0 0,0 0,0-1,0 0,0 1,0-2,1 1,-1 0,0-1,0 0,1 0,1 0,10-5,-1 1,1-2,-2 0,1-1,-1-1,0 0,0-1,-1 0,0-1,-1 0,0-1,0-1,-1 0,-1 0,0-1,6-11,-1 2,0-1,-2 0,0-1,-2 0,-1-1,0 0,-2-1,-1 0,-1 0,1-15,21-129,-28 168,0 0,0 0,0-1,-1 1,1 0,0 0,-1 0,0 0,1 0,-1 0,0 1,0-1,0 0,0 0,0 0,0 1,0-1,-1 1,1-1,-1 1,1-1,-1 1,0 0,1 0,-1 0,0 0,0 0,0 0,0 0,1 0,-1 1,0-1,-1 1,1 0,0-1,0 1,0 0,0 0,0 0,0 1,0-1,0 0,0 1,0-1,0 1,0 0,0 0,0 0,1 0,-1 0,0 0,0 0,1 0,-1 1,1-1,-1 1,1-1,0 1,-1 0,1-1,-1 3,-3 1,0 1,0 0,0 0,1 1,0-1,0 1,1 0,0 0,0 1,0-1,1 0,0 1,1 0,-1-1,2 1,-1 0,1 0,0-1,0 1,1 0,1 5,0-11,-1 1,1 0,-1-1,1 1,0-1,0 0,0 0,0 1,0-1,0-1,0 1,1 0,-1 0,1-1,0 0,-1 1,1-1,0 0,0 0,0 0,0-1,-1 1,1-1,0 0,0 0,0 0,0 0,0 0,2-1,86-17,-68 10,-20 5,0 1,1 0,-1 0,0 1,1-1,-1 1,1 0,-1-1,1 2,0-1,-1 0,1 1,0-1,0 1,0 0,-1 1,1-1,0 1,0-1,-1 1,1 0,0 0,-1 1,1-1,-1 1,0 0,1 0,-1 0,0 0,2 3,49 141,-41-127</inkml:trace>
  <inkml:trace contextRef="#ctx0" brushRef="#br0" timeOffset="10623.2">622 4634,'-7'3,"0"0,0 0,1 0,-1 1,1 0,0 1,0 0,1-1,-1 2,1-1,0 1,0-1,1 1,0 1,0-1,0 0,1 1,0 0,0 0,0 1,-6 11,0 1,1-1,1 1,1 1,0-1,2 1,0 0,2 0,0 1,1-1,1 0,1 1,1-1,1 0,1 0,1 0,1-1,3 9,-8-25,0 0,1 0,-1 0,1-1,0 1,0 0,0-1,1 1,-1-1,1 0,-1 0,1 0,0 0,1 0,-1-1,0 1,1-1,-1 0,1 0,0 0,0-1,-1 1,1-1,0 0,0 0,1 0,-1-1,0 1,0-1,0 0,0 0,0 0,0-1,1 0,-1 0,0 0,0 0,-1 0,1-1,0 1,0-1,-1 0,1-1,-1 1,1 0,-1-1,0 0,1-1,7-14,-2 1,0-2,-1 1,-1-1,-1 0,-1 0,0-1,-2 1,2-18,-4 30,8-55,-3 0,-2-1,-3 0,-3 0,-3 0,-2 0,-3 1,-3 1,-3-2,11 42,0 0,-2 1,-1-1,-1 1,0 1,-1 0,-1 0,-1 1,-1 0,-1 1,-9-9,22 24,0 1,-1 0,1-1,0 1,-1 0,1 0,0 0,-1 0,0 0,1 0,-1 0,1 1,-1-1,0 1,0-1,1 1,-1-1,0 1,0 0,0 0,1 0,-1 0,0 0,0 1,0-1,1 0,-1 1,0-1,1 1,-1 0,0-1,1 1,-1 0,1 0,-1 0,1 0,-1 0,1 1,0-1,0 0,-1 1,1-1,0 1,0-1,0 1,1-1,-1 1,0 0,1-1,-1 1,1 0,-4 19,1 0,1-1,0 1,2 0,1 0,0 0,2 0,0 0,2-1,0 1,1-1,1 0,4 7,-2-4,1-1,1-1,1 0,0 0,2-1,0-1,2 0,0-1,1-1,0-1,1 0,1-1,1-1,0-1,1-1,5 2,-15-9,1 0,-1-1,2 0,-1-1,0 0,0-1,1 0,-1-1,1-1,0 0,-1 0,1-1,-1-1,1 0,3-2,24-25,-28 11</inkml:trace>
  <inkml:trace contextRef="#ctx0" brushRef="#br0" timeOffset="10903.516">1016 4409,'24'29,"18"4,2-7,-3-14,-7-14,-10-10,-9-9,-7-6,-5-2,-3-2,-1 0,-1 1,0 0,0 1,1 0,1 0,-1 6</inkml:trace>
  <inkml:trace contextRef="#ctx0" brushRef="#br0" timeOffset="11187.387">1525 4324,'0'4,"-5"-7,-1-8,0-7,1-6,-4-3,1-2,1 0,1-1,3 0,1 1,1 0,1 0,0 1,5-1,7 11,1 7</inkml:trace>
  <inkml:trace contextRef="#ctx0" brushRef="#br0" timeOffset="11452.023">1723 3985,'9'24,"9"8,0-6,-2-13,-4-13,-5-6</inkml:trace>
  <inkml:trace contextRef="#ctx0" brushRef="#br0" timeOffset="11725.491">1553 3591,'0'0</inkml:trace>
  <inkml:trace contextRef="#ctx0" brushRef="#br0" timeOffset="11973.245">1920 3845,'0'-1,"-1"-32,1 0,2 1,1-1,2 1,8-28,-13 58,-1 1,1-1,0 1,0-1,1 1,-1 0,0-1,0 1,1-1,-1 1,0 0,1-1,0 1,-1 0,1 0,0-1,0 1,-1 0,1 0,0 0,0 0,0 0,0 0,0 0,1 0,-1 1,0-1,0 0,1 1,-1-1,0 1,1-1,-1 1,0-1,1 1,-1 0,0 0,1 0,-1 0,1 0,-1 0,1 0,-1 0,0 1,1-1,-1 0,0 1,1-1,-1 1,0 0,1-1,-1 1,0 0,0 0,1 1,12 15,-13-14,-1-1,1 0,0 0,0 0,0 1,0-1,0 0,0 0,0-1,1 1,-1 0,1 0,-1-1,1 1,0 0,0-1,0 0,-1 1,1-1,1 0,-1 0,0 0,0 0,0-1,0 1,1-1,-1 1,0-1,0 0,1 0,-1 0,0 0,1 0,-1 0,0 0,0-1,1 1,-1-1,0 0,0 0,0 0,0 0,0 0,0 0,1-1,1-4,0-1,-1 1,0-1,0 0,0 0,-1 0,0 0,-1 0,0 0,0 0,0-1,-1 1,0-1,0 1,19-88,-8 78,-2 2</inkml:trace>
  <inkml:trace contextRef="#ctx0" brushRef="#br0" timeOffset="12405.18">2371 3195,'-8'19,"2"-9,1 0,0 0,0 1,2-1,-1 1,1 0,1 0,0 0,0 0,1 1,0-1,1 0,1 1,0-1,1 6,-1-16,-1 0,1 0,-1 0,1 0,-1 0,1 0,0 0,-1 0,1-1,0 1,0 0,0 0,0-1,0 1,-1-1,1 1,0-1,0 1,0-1,1 0,-1 1,0-1,0 0,0 0,0 0,0 0,0 0,0 0,0 0,0 0,0 0,0 0,0-1,0 1,1 0,-1-1,-1 1,1-1,0 1,0-1,0 0,0 1,0-1,0 0,-1 1,1-1,0 0,0 0,-1 0,1 0,-1 0,1 0,39-47,40-123,-79 170,0 0,0 0,0 0,0 0,1 0,-1 0,0 0,0 1,1-1,-1 1,0-1,1 1,-1-1,1 1,-1 0,1-1,-1 1,1 0,-1 0,1 0,-1 0,1 1,-1-1,0 0,1 1,-1-1,1 1,-1-1,0 1,1-1,-1 1,0 0,0 0,1 0,-1 0,0 0,0 0,45 44,-38-36,24 25,-1 1,-1 2,-3 1,0 1,-3 1,-1 1,15 42,-26-53,-2 1,-2 1,0 0,-2 0,-2 0,-1 1,-1-1,-2 1,-1 6,-28 54,28-90,0-1,0 0,-1 0,1 1,0-1,-1 0,0 0,1-1,-1 1,0 0,0-1,0 1,0-1,0 1,0-1,-1 0,1 0,0 0,-1 0,1 0,0-1,-1 1,1-1,-1 1,1-1,-1 0,1 0,-1 0,1 0,-1-1,1 1,-1-1,1 1,-1-1,1 0,-2-1,-4-5,0-1,1-1,0 1,0-1,1-1,0 1,0-1,1 0,1 0,0-1,0 1,1-1,0 0,1 0,0 0,1 0,0 0,1-1,0 0,-1 6,-30-349,32 263,4 58</inkml:trace>
  <inkml:trace contextRef="#ctx0" brushRef="#br0" timeOffset="13086.849">3247 2264,'-20'103,"-57"218,64-289,-8 48,21-79,0 0,0 0,0 0,0 1,1-1,-1 0,0 0,1 0,-1 0,1 0,-1 0,1 0,0 0,-1 0,1 0,0 0,0 0,0 0,0 0,0-1,-1 1,1 0,0-1,1 1,-1-1,0 1,0-1,0 1,0-1,0 0,0 1,1-1,-1 0,0 0,0 0,0 0,1 0,-1 0,0 0,0-1,0 1,0 0,1-1,-1 1,0 0,1-2,54-28,-49 26,45-29,2 3,1 2,38-13,19-15,-110 52,-1 0,0 0,0 0,-1 0,1 0,-1 0,0 0,0-1,0 1,0 0,-1 0,0 0,0 0,0 0,0 0,0 0,-1 0,0 1,0-1,0 0,0 1,-1-1,1 1,-1 0,0 0,0 0,0 0,0 1,0-1,-1 1,1 0,-4-2,-230-192,187 146,32 27</inkml:trace>
  <inkml:trace contextRef="#ctx0" brushRef="#br0" timeOffset="13500.823">3613 1869,'0'387,"-1"-373,1-1,1 0,0 1,1-1,0 0,1 0,1 0,0-1,1 1,2 3,-6-13,1-1,0 1,0-1,0 1,0-1,0 0,1 0,-1 0,1 0,-1-1,1 1,0-1,-1 1,1-1,0 0,0 0,0 0,0 0,0-1,0 1,0-1,0 0,1 0,-1 0,0 0,0 0,0-1,0 0,0 1,0-1,0 0,0 0,-1-1,1 1,0-1,0 1,0-1,93-72,-95 73,11-10,0 1,-1-2,0 0,-1 0,0-1,-1 0,-1-1,0 1,0-2,2-9,-5 3</inkml:trace>
  <inkml:trace contextRef="#ctx0" brushRef="#br0" timeOffset="13683.91">3388 2151,'33'-19,"50"-31,20-11,3 0,-13 5,-17 8,-16 12,-19 11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2.5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1264 18,'-312'95,"191"-54,-239 67,-66-22,381-78,102-18,-47 4,-1-1,0 0,0-1,0 0,-1 0,-1-1,1 0,-1 0,-1-1,0 0,0 0,-1 0,0-1,-1 0,0 0,2-10,12-24,28-91,-46 137,0-1,0 1,0-1,0 1,0 0,0-1,0 1,0-1,0 1,0-1,1 1,-1 0,0-1,0 1,1-1,-1 1,0-1,1 1,-1-1,1 0,-1 1,0-1,1 1,-1-1,1 0,-1 1,1-1,-1 0,1 0,-1 1,1-1,0 0,-1 0,1 0,-1 0,1 0,-1 0,1 0,0 0,-1 0,1 0,-1 0,1 0,0 0,-1 0,1 0,-1 0,1-1,-1 1,1 0,-1-1,1 1,-1 0,1-1,-1 1,1 0,-1-1,0 1,1-1,-1 1,1-1,-1 1,0-1,0 1,1-1,-1 1,0-1,0 0,10 48,1 52,5 0,4 0,28 82,-44-172,0 1,-2-1,1 1,-1 0,0 0,-1 0,0 1,-1-1,0 0,-1 0,0 0,-1 5,1-13,0-1,0 1,0 0,0-1,0 1,0-1,-1 1,1-1,0 0,-1 0,1 1,-1-1,0 0,1 0,-1-1,0 1,0 0,1 0,-1-1,0 1,0-1,0 0,0 1,0-1,0 0,0 0,0 0,1 0,-1-1,0 1,0 0,0-1,0 0,0 1,1-1,-1 0,0 0,1 0,-1 0,-67-40,-63-102,61 58,48 60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6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180 645,'-21'19,"1"2,0 1,2 0,1 1,1 1,1 1,1 0,1 1,-5 16,17-40,0 0,0-1,0 1,0 0,1 0,-1 0,1-1,-1 1,1 0,0 0,0 0,0 0,0 0,0 0,0-1,0 1,1 0,-1 0,1 0,-1 0,1-1,0 1,0 0,-1-1,1 1,1 0,-1-1,0 1,0-1,0 0,1 1,-1-1,1 0,-1 0,1 0,-1 0,1 0,0 0,-1 0,1-1,0 1,0 0,0-1,-1 0,1 1,0-1,0 0,0 0,0 0,0 0,0 0,0-1,1 1,12-6,-1-1,0 0,0-1,0-1,-1 0,-1-1,0 0,0-1,-1 0,0-1,-1 0,7-11,16-20,-3-2,-2-1,-2-1,-2-1,-2-1,-2-1,-2-2,-8 17,0 0,-3 0,-1-1,-1 0,-2 0,-2-1,-2-26,-28-33,28 93,-1 1,1-1,-1 1,0 0,0 0,0 0,0 0,0 0,0 0,0 0,-1 1,1-1,-1 1,1 0,-1 0,0-1,1 2,-1-1,0 0,0 1,1-1,-1 1,0 0,0-1,0 2,0-1,1 0,-1 0,0 1,0 0,0-1,1 1,-2 1,-8 5,1 1,-1 0,2 1,-1 1,1-1,1 2,-1-1,2 1,0 0,0 1,1 0,0 0,1 1,1 0,0 0,0 0,2 1,-2 5,-1 0,0 0,2 1,0 0,1-1,1 2,0-1,2 0,1 0,0 0,1 0,1 0,1 0,1 0,1-1,1 0,0 0,1-1,1 0,1 0,0-1,2 0,0-1,0 0,2-1,0-1,0 0,8 4,-14-11,0 0,1-1,0 0,0-1,0 0,1 0,0-1,0 0,0-1,0 0,1-1,-1 0,1 0,0-1,5 0,1-4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9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82 228,'-9'11,"0"0,1 1,0 0,1 1,0-1,1 1,1 1,0-1,1 1,0-1,1 1,0 0,2 1,-1-1,2 0,0 0,0 1,2-1,0 1,-1-11,1-1,0 0,0 1,0-1,0 0,0 0,1-1,-1 1,1 0,0-1,0 1,0-1,0 0,0 0,1 0,-1-1,0 1,1-1,-1 1,1-1,0 0,-1-1,1 1,0-1,0 0,-1 1,1-1,0-1,0 1,-1-1,1 1,0-1,-1 0,1-1,-1 1,1 0,-1-1,6-1,1-1,-1 0,-1-1,1 0,-1 0,0-1,0 0,0 0,-1-1,0 0,-1 0,1 0,4-9,-5 6,-1-1,0 0,-1 0,0-1,0 1,-2-1,1 0,-1 0,-1 0,0 0,-1 0,0 0,-2-9,1 14,0 1,-1-1,1 1,-1 0,-1 0,1 0,-1 0,0 0,0 0,-1 1,1-1,-1 1,-1 0,1 0,-1 1,1-1,-1 1,-1 0,1 0,-1 1,1 0,-1 0,0 0,0 0,0 1,-1 0,-47-8,29 9</inkml:trace>
  <inkml:trace contextRef="#ctx0" brushRef="#br0" timeOffset="553.503">392 511,'173'-350,"-173"351,0-1,1 0,-1 1,0-1,1 1,-1-1,0 0,1 1,-1-1,0 0,1 1,-1-1,1 0,-1 0,0 1,1-1,-1 0,1 0,-1 0,1 0,-1 0,1 0,-1 0,1 1,-1-1,1 0,-1-1,1 1,-1 0,1 0,-1 0,1 0,-1 0,1 0,-1-1,0 1,1 0,-1 0,1-1,-1 1,0 0,1 0,-1-1,1 1,-1-1,0 1,0 0,1-1,-1 1,0-1,0 1,1 0,-1-1,0 1,0-1,0 1,0-1,0 1,0-1,0 1,0-1,0 1,0-1,0 1,0-1,0 1,0-1,5 40,-6-30,0-1,1 1,0 0,0-1,1 1,0 0,0-1,1 1,0-1,1 1,-1-1,2 0,-1 0,1 0,0-1,1 1,0-1,0 0,1 0,0-1,0 0,0 0,1 0,5 3,-8-8,0 0,0-1,0 1,0-1,0 0,0 0,0 0,0-1,0 0,0 1,-1-2,1 1,0 0,0-1,-1 1,1-1,-1 0,1 0,-1 0,0-1,0 1,0-1,0 0,0 0,-1 0,1 0,-1 0,0 0,1-2,49-107,-37 35,-13 64</inkml:trace>
  <inkml:trace contextRef="#ctx0" brushRef="#br0" timeOffset="885.175">1013 313,'1'0,"25"-11,0-1,-1-2,-1 0,0-1,-1-2,-1 0,0-2,-1 0,-1-1,9-14,-27 32,0-1,0 1,0-1,0 1,-1-1,1 0,-1 0,0 0,0 0,0 0,0 0,-1 0,1 0,-1 0,0 0,0 0,0 0,0-1,0 1,-1 0,1 0,-1 0,0 0,0 0,0 0,0 0,0 0,-1 1,0-1,1 0,-1 1,0-1,0 1,0 0,0 0,-1-1,1 1,-1 1,1-1,-1 0,0 1,0-1,1 1,-1 0,0 0,0 0,0 0,0 0,-1 1,1 0,0-1,0 1,-2 0,-5 2,1-1,-1 1,0 1,1 0,-1 0,1 1,0 0,0 1,1 0,-1 0,1 1,0 0,1 0,-1 1,1 0,0 0,1 1,0 0,0 0,1 0,0 1,0 0,1 0,0 0,1 0,0 1,0-1,1 1,0 0,1 0,0 0,0 7,2-7,1 1,0 0,1-1,0 1,0-1,1 0,0 0,1 0,0-1,1 0,0 0,0 0,1 0,0-1,0 0,1-1,0 0,1 0,-1 0,1-1,1-1,-1 1,1-2,0 1,0-1,0-1,0 0,1 0,-1-1,1 0,0-1,0 0,5-1,7 1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3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26 424,'-24'186,"23"-161,1-1,2 0,1 0,0 0,2 0,1-1,0 1,2-1,1-1,0 0,2 0,1 1,-8-19,-1 0,1 0,0-1,1 1,-1-1,0 0,1 0,0 0,-1 0,1-1,0 0,1 0,-1 0,0-1,0 0,1 0,-1 0,1 0,-1-1,1 0,-1 0,0-1,1 0,-1 1,1-2,-1 1,0-1,0 0,0 0,0 0,0 0,0-1,0 0,-1 0,0 0,1-1,-1 0,0 1,-1-1,1-1,-1 1,2-3,104-156,-79 131,-29 31,0 1,0 0,0 0,0 0,0 0,-1 0,1 0,0 0,0 0,0 0,0 0,0 0,0 0,0 1,0-1,-1 0,1 1,0-1,0 1,0-1,-1 1,1-1,0 1,-1-1,1 1,0 0,-1-1,1 1,-1 0,1 0,-1-1,1 1,-1 0,1 0,-1 0,0 0,0-1,1 1,-1 0,0 0,0 0,0 0,0 0,0 0,0 0,0 0,4 18,34 95,-36-111,-1 0,1 0,0-1,0 1,0 0,0-1,0 1,0-1,1 0,-1 0,1 0,0 0,-1 0,1-1,0 1,0-1,0 0,0 0,1 0,-1 0,0 0,0-1,0 1,1-1,-1 0,0 0,1 0,-1 0,0-1,0 1,0-1,1 0,1-1,6-4,0-1,0 1,-1-2,0 0,0 0,-1-1,0 0,-1 0,0-1,0 0,3-7,9-17,-1 0,-1-2,-2 0,-2 0,-1-2,-2 0,-1 0,-3-1,1-11,-6 41,2-113,-4 122,0-1,0 1,0-1,0 1,0-1,0 1,0-1,0 1,0-1,-1 1,1-1,0 1,0-1,0 1,-1-1,1 1,0-1,0 1,-1 0,1-1,-1 1,1-1,0 1,-1 0,1-1,-1 1,1 0,0 0,-1-1,1 1,-1 0,1 0,-1 0,1 0,-1-1,1 1,-1 0,0 0,1 0,-1 0,1 0,-1 0,1 1,-1-1,1 0,-1 0,1 0,-1 0,1 0,-1 1,1-1,-1 0,1 1,0-1,-1 0,1 1,-1-1,1 0,0 1,-1-1,1 1,0-1,0 0,-1 1,1-1,0 1,-19 31,13-13</inkml:trace>
  <inkml:trace contextRef="#ctx0" brushRef="#br0" timeOffset="300.245">1183 424,'-33'42,"1"1,3 2,1 1,-2 10,26-53,2 1,-1 0,0 1,1-1,0 0,0 1,0-1,1 1,-1-1,1 1,0 0,0 0,1-1,0 1,-1 0,2 0,-1 0,0 0,1-1,0 1,0 0,1-1,-1 1,1 0,0-1,0 0,0 1,1-1,-1 0,1 0,0-1,1 1,-1 0,0-1,1 0,0 0,0 0,3 2,2-4,0-1,0 1,0-1,0-1,0 1,0-2,0 1,0-1,0-1,0 0,-1 0,0 0,1-1,-1 0,0-1,-1 0,1 0,-1-1,0 0,0 0,-1 0,0-1,0 0,-1 0,1-1,-2 1,1-1,-1 0,0-1,-1 1,1-2,0 0,-1-1,0 1,0-1,-1 0,0 1,-1-1,-1 0,1 0,-2 0,1 0,-2 0,1 0,-2 1,1-1,-1 0,-1 1,0 0,0 0,-1 0,0 1,-1-1,0 1,-1 0,0 1,0 0,-1 0,1 0,-10-6,13 12,0 1,0-1,0 1,0 0,0 0,0 0,0 0,0 1,0 0,0 0,0 0,-1 0,1 1,0-1,0 1,0 0,0 0,-2 1,-19 9</inkml:trace>
  <inkml:trace contextRef="#ctx0" brushRef="#br0" timeOffset="592.258">1437 848,'0'-24,"0"-23,5-7,1-5,1 4,2 5,1 7,-2 6,3 4,0 4,2 5,-1 4,3 4,3 10,-2 10,-3 10,1 3,-2-3</inkml:trace>
  <inkml:trace contextRef="#ctx0" brushRef="#br0" timeOffset="934.685">1889 1,'5'38,"1"37,0 15,4-2,0-8,-2-11,-2-14,3-11,0-7,-2-7,-2-3,-2-1,-6-10,-3-12,0-12,1-5</inkml:trace>
  <inkml:trace contextRef="#ctx0" brushRef="#br0" timeOffset="1195.189">2087 114,'-5'6,"-20"23,2 2,2 0,1 1,1 0,2 2,1 0,1 1,-4 21,18-52,0 1,0-1,0 0,1 0,0 1,0-1,0 0,0 1,1-1,0 0,0 0,0 1,0-1,0 0,1 0,0 0,0-1,0 1,0 0,1-1,-1 1,1-1,0 0,0 0,0 0,0 0,1 0,-1-1,1 1,0-1,-1 0,1 0,0-1,0 1,0-1,1 0,-1 0,4 0,50 11,-49-12,-1 0,1 1,0 0,-1 0,0 1,1 0,-1 1,0 0,0 0,0 1,0 0,-1 0,0 1,1 0,-2 0,1 0,-1 1,0 0,0 1,0-1,-1 1,1 2,1 8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50.3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296 282,'-8'20,"-18"51,-4-2,-2-1,-3-2,-3-1,-9 7,-26 6,73-78,-1 1,1-1,-1 0,1 1,-1-1,1 1,0-1,-1 0,1 1,0-1,-1 1,1-1,0 1,0 0,-1-1,1 1,0-1,0 1,0-1,0 1,0 0,0-1,0 1,0-1,0 1,0 0,0-1,0 1,0-1,0 1,1 0,-1-1,0 1,0-1,1 1,-1-1,0 1,1-1,-1 1,0-1,1 0,-1 1,1-1,-1 1,1-1,-1 0,1 1,-1-1,1 0,-1 0,1 1,-1-1,1 0,0 0,-1 0,1 0,-1 0,1 0,0 0,-1 0,1 0,-1 0,1 0,0 0,-1 0,1 0,-1-1,1 1,43-5,103-41,25 16,-169 31,1 0,-1-1,0 1,1-1,-1 0,1 1,-1-1,0-1,1 1,-1 0,0-1,1 0,-1 0,0 0,0 0,1 0,-1-1,0 1,0-1,-1 0,1 0,0 0,0 0,-1-1,0 1,1-1,-1 1,0-1,0 0,0 0,-1 0,1 0,-1 0,0 0,1 0,-1 0,-1-1,1 1,0 0,-1-1,0 1,0-1,0 1,0 0,0-1,-76-162,41 104,-22-39,47 83</inkml:trace>
  <inkml:trace contextRef="#ctx0" brushRef="#br0" timeOffset="367.018">860 0,'-28'225,"4"-71,24-149,-1 134,2-133,0 0,1 0,0 0,0 0,1 0,-1 0,1-1,0 0,1 1,-1-1,1 0,0-1,1 1,-1-1,1 0,-1 0,1 0,1 0,-1-1,6 3,3-1,1 0,-1-2,1 1,1-2,-1 0,0 0,0-2,1 0,-1 0,0-2,1 0,-1 0,0-2,-1 0,1 0,-1-2,1 0,-1 0,-1-1,0-1,10-7,1-17,-22 15</inkml:trace>
  <inkml:trace contextRef="#ctx0" brushRef="#br0" timeOffset="629.084">663 254,'38'-9,"42"-9,17-1,-3 3,-9 4,-8 4,-9-1,-5 1,-9 1,-14 3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8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463 527,'-42'12,"-1"2,2 2,0 2,0 1,2 2,1 2,-6 5,36-24,-1 1,1 0,-1 0,1 0,1 1,-1 0,1 1,0-1,1 2,-1-1,1 0,1 1,0 0,0 1,0-1,1 1,0 0,1 0,0 0,0 0,1 1,0-1,1 1,0 0,1-1,0 1,0 2,1-9,0 0,0 1,0-1,0 0,0 0,1-1,0 1,-1 0,1 0,0-1,0 1,0-1,1 0,-1 1,1-1,-1 0,1 0,0-1,0 1,-1-1,1 1,0-1,0 0,1 0,-1 0,0 0,0-1,0 1,1-1,-1 0,0 0,0 0,1 0,-1-1,1 0,8 0,0-1,0 0,0-1,0 0,-1-1,1 0,-1-1,0 0,0-1,20-16,-1 0,-1-2,-1-1,-1-2,-1 0,-2-2,-1 0,5-10,-12 17,-2 0,0-1,-1 0,-1-1,-2 0,0-1,-1 0,-2 0,-1-1,0 0,-2-1,-1 1,-2 0,0-1,-2 0,0 1,-2-1,-2-1,5 24,0 0,-1 0,1 0,-1 1,0-1,0 0,-1 0,1 1,-1-1,1 0,-1 1,-1 0,1-1,0 1,-1 0,1 0,-1 1,0-1,0 0,0 1,0 0,-1-1,1 1,0 1,-1-1,0 0,1 1,-1 0,0 0,0 0,0 0,0 1,1-1,-1 1,0 0,0 0,0 0,0 1,0 0,0-1,0 1,1 1,-1-1,-1 1,-4 7,1 1,0 0,1 1,0-1,0 2,1-1,1 0,0 1,0 0,1 1,1-1,0 0,1 1,0 0,1 0,0 6,1 5,1 0,1 0,1 0,1-1,1 1,1-1,1 0,1-1,1 1,1-2,1 1,1-2,0 1,13 13,-14-19,2-1,0 0,0-1,2-1,-1 0,2-1,-1 0,1-1,1-1,0 0,0-2,1 0,0-1,14 3,-26-7,-1-1,1-1,-1 1,1-1,0 0,-1 0,1-1,-1 1,1-1,-1-1,1 1,-1-1,0 0,1 0,-1 0,0-1,4-3,9-5</inkml:trace>
  <inkml:trace contextRef="#ctx0" brushRef="#br0" timeOffset="266.507">999 330,'2'18,"1"1,1-1,0 0,2 0,0 0,0-1,2 0,0 0,1-1,1 0,1 0,0-1,5 4,-13-16,0 0,0 0,1-1,0 1,-1-1,1 0,0 0,0 0,0-1,0 1,0-1,1 0,-1 0,0-1,1 1,-1-1,0 0,1 0,-1 0,0-1,1 1,-1-1,0 0,0 0,0-1,1 1,-1-1,-1 0,1 0,0 0,0-1,-1 1,1-1,-1 0,0 0,1-1,7-6,1-2,-2 1,1-2,-2 1,0-1,0-1,-1 1,-1-2,3-6,1-6,-1 0,-2-1,0 0,-2-1,-1 1,0-14,-5 30</inkml:trace>
  <inkml:trace contextRef="#ctx0" brushRef="#br0" timeOffset="516.347">1676 613,'-5'-34,"-1"-20,5-6,2 2,2 6,5 8,5 6,6 4,4 4,4 7,-4 2,0 5,0 5,2 5,-4 3</inkml:trace>
  <inkml:trace contextRef="#ctx0" brushRef="#br0" timeOffset="751.879">2072 189,'0'39,"5"21,6 2,1-6,4-12,-1-14</inkml:trace>
  <inkml:trace contextRef="#ctx0" brushRef="#br0" timeOffset="1285.363">2382 386,'15'-17,"-2"0,0-2,-1 0,-1 0,0-1,-2 0,0-1,-2 0,3-10,8-19,-18 49,0-1,0 1,0 0,0 0,0 0,0 0,0-1,0 1,0 0,1 0,-1 0,0 0,1-1,-1 1,1 0,-1 0,1 0,0 0,-1 0,1 0,0 1,0-1,0 0,0 0,0 0,0 1,0-1,0 0,0 1,0-1,0 1,0 0,0-1,0 1,0 0,1-1,-1 1,0 0,0 0,0 0,1 0,-1 0,0 0,0 1,0-1,0 0,1 0,-1 1,0-1,0 1,0-1,0 1,0 0,0-1,0 1,0 0,0 0,0-1,-1 1,1 0,0 0,0 0,-1 0,1 0,-1 0,1 1,11 20,56 81,-66-100,1-1,0 1,-1-1,1 0,0 1,0-1,0 0,0-1,1 1,-1-1,0 1,1-1,-1 0,1 0,0 0,-1-1,1 1,-1-1,1 0,0 0,-1 0,1-1,0 1,-1-1,1 0,-1 0,1 0,-1 0,0-1,4-1,0-2,0 0,-1 0,1-1,-1 0,0 0,-1-1,0 1,0-1,0-1,-1 1,0 0,0-1,0 0,-1 0,-1 0,0 0,0 0,1-7,-1 4,2 0,-1 0,1 0,1 0,0 0,0 1,1 0,0 0,4-4,2 2</inkml:trace>
  <inkml:trace contextRef="#ctx0" brushRef="#br0" timeOffset="1748.616">3060 20,'-5'1,"1"1,0 0,-1 0,1 1,0-1,1 1,-1 0,0 0,1 0,-1 0,1 1,0-1,0 1,-2 4,1-3,-2 1,1 1,0 1,0-1,0 1,1-1,0 1,1 0,-1 1,2-1,-1 0,1 1,0 0,1 0,0-1,1 1,0 0,0 0,0 0,2 5,-1-12,0 0,0 0,0 0,0-1,0 1,0 0,0 0,1-1,-1 1,0-1,1 1,0-1,-1 0,1 1,0-1,0 0,-1 0,1 0,0-1,0 1,0 0,0-1,0 1,0-1,0 1,0-1,1 0,-1 0,0 0,0 0,0-1,0 1,0 0,0-1,0 0,0 1,0-1,0 0,0 0,1-1,78-46,-77 46,29-24,-27 19,0 0,1 1,0 0,1 0,-1 1,1 0,0 0,0 1,0 0,1 0,0 1,-1 0,1 1,0 0,1 0,-1 1,0 0,0 1,1 0,-3 4,-1 0,1 1,-1 0,0 0,-1 1,1 0,-1 0,0 0,-1 0,1 1,-1 0,-1 0,1 0,-1 0,0 0,-1 1,0 0,0-1,0 6,19 71,-4 2,3 63,-1-5,-12-116,-1 1,-2 0,-1 1,-2-1,0 0,-2 1,-1-1,-2 0,0 0,-2 0,-2 0,-9 25,16-51,0-1,0 1,0-1,-1 1,1-1,0 1,-1-1,0 0,1 0,-1 0,0 0,0 0,0 0,0-1,-1 1,1-1,0 1,-1-1,1 0,-1 0,1 0,-1 0,1-1,-1 1,0 0,0-1,1 0,-1 0,0 0,1 0,-1 0,0-1,0 1,1-1,-1 1,1-1,-1 0,1 0,-1 0,1 0,-1-1,1 1,0-1,0 0,0 1,0-1,0 0,-2-2,-4-9,1 0,0 0,1-1,0 0,1 0,1 0,0-1,1 0,1 1,0-1,1 0,0 0,1-1,2-9,-2 12,1-38,3 0,1 0,3 0,2 1,3 1,1 0,21-46,-23 62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17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848 1587,'-32'53,"3"2,3 1,-15 46,24-61,-159 394,123-320,52-127,62-144,-34 99,58-137,-8-4,4-45,-65 166,7 212,-14-93,3 0,1-1,2-1,1 0,3-2,3 3,81 187,-88-162,-15-64,0-1,0 1,-1-1,1 0,0 1,-1-1,1 0,-1 1,0-1,1 0,-1 1,0-1,0 0,0 0,0 0,0 0,0 0,0 0,0 0,0 0,-1 0,1-1,0 1,-1 0,1-1,0 1,-1-1,1 1,0-1,-1 0,1 1,-1-1,1 0,-1 0,1 0,-1 0,1-1,-1 1,1 0,0-1,-1 1,1 0,-1-1,-12-4,1 0,0 0,0-1,0-1,1 0,0-1,1 0,0-1,0 0,0 0,1-2,-6-8,-31-25,-125-118,142 138,32 43,8-3</inkml:trace>
  <inkml:trace contextRef="#ctx0" brushRef="#br0" timeOffset="348.137">1129 1784,'5'30,"1"-1,1 1,1-1,2 0,1-1,1-1,1 1,1-2,2 0,1 0,-16-25,0 0,-1-1,1 1,-1-1,1 1,0-1,-1 1,1-1,0 1,0-1,-1 1,1-1,0 0,0 0,0 1,-1-1,1 0,0 0,0 0,0 0,0 0,-1 0,1 0,0 0,0 0,0-1,0 1,-1 0,1 0,0-1,0 1,-1 0,1-1,0 1,0-1,-1 1,1-1,-1 1,1-1,0 0,-1 1,1-1,-1 0,1 1,-1-1,0 0,1 0,-1 1,0-1,1 0,-1 0,0 0,0 0,0 1,0-1,0 0,0 0,0 0,0 0,0 1,0-2,13-56,17-146,-6 97,-20 95</inkml:trace>
  <inkml:trace contextRef="#ctx0" brushRef="#br0" timeOffset="752.42">1836 1446,'-29'9,"2"2,-1 1,2 1,-1 1,2 2,-13 9,-18 25,55-49,0 1,0-1,0 0,0 0,0 1,0-1,0 0,1 1,-1-1,0 1,1-1,-1 1,1-1,-1 1,1-1,0 1,0 0,0-1,0 1,0-1,0 1,0 0,0-1,1 1,-1-1,1 1,-1-1,1 1,-1-1,1 1,0-1,0 1,0-1,0 0,0 0,0 1,0-1,0 0,0 0,1 0,-1 0,1 0,4 2,-1-1,1-1,-1 1,1-1,0 0,-1 0,1 0,0-1,0 0,0 0,-1-1,1 1,0-1,0 0,-1-1,1 0,2-1,74-4,-81 8,0-1,0 0,0 0,1 1,-1-1,0 0,0 1,0-1,0 1,0 0,0-1,1 1,-2 0,1 0,0-1,0 1,0 0,0 0,0 0,-1 0,1 0,0 0,-1 0,1 1,-1-1,0 0,1 0,-1 0,0 1,1-1,-1 0,0 0,0 0,0 1,0-1,0 0,0 0,-1 1,1-1,0 0,-1 0,1 0,-1 1,1-1,-1 0,1 0,-36 52,30-46,4-6,1 0,-1 0,0 0,0 0,0 0,1 0,-1 1,1-1,-1 1,1-1,0 1,-1 0,1-1,0 1,0 0,0 0,0 0,0 0,1 0,-1 0,1 0,-1 0,1 0,0 0,-1 0,1 0,0 0,1 0,-1 0,0 0,1 1,-1-1,1 0,-1 0,1 0,0-1,0 1,0 0,0 0,0 0,0-1,1 1,-1 0,0-1,1 1,-1-1,1 0,0 1,-1-1,2 0,84-12,-55 2,-10 5</inkml:trace>
  <inkml:trace contextRef="#ctx0" brushRef="#br0" timeOffset="-1748.752">3924 1050,'297'-131,"6"13,5 13,4 14,80-3,190-36,-406 96,-219 31,-79 25,95-18</inkml:trace>
  <inkml:trace contextRef="#ctx0" brushRef="#br0" timeOffset="-1129.892">6068 288,'-38'-17,"1"-1,1-2,1-2,-30-24,33 23,6 4,0-2,1-1,1 0,1-2,-6-9,51 136,-16-4,-4-1,-5 1,-4 0,-4-1,-4-1,-11 27,5-14,21-109,1-1,0 1,0-1,-1 0,1 1,0-1,0 0,0 0,-1 0,1 0,0 1,0-1,0 0,0 0,-1-1,1 1,0 0,0 0,0 0,0 0,-1-1,1 1,0 0,0-1,-1 1,1-1,0 1,-1-1,1 1,0-1,-1 1,1-1,-1 0,1 1,-1-1,1 0,-1 1,1-1,-1 0,0 0,1 1,-1-1,0 0,0 0,0 0,0 0,0 1,1-1,-1 0,-1 0,1 0,158-283,84-110,-205 330,-26 40</inkml:trace>
  <inkml:trace contextRef="#ctx0" brushRef="#br0" timeOffset="2619.24">2146 1502,'0'123,"-11"-154,6 14,1 0,1-1,0 0,1 0,1 0,1 1,1-1,0 0,2 0,-1 0,2 1,1-1,0 1,1 0,1 1,0-1,1 1,6-8,40-12,-34 31</inkml:trace>
  <inkml:trace contextRef="#ctx0" brushRef="#br0" timeOffset="3016.661">2569 1050,'-27'41,"1"1,2 2,2 0,2 1,-13 45,30-18,4-70,0-1,-1 1,1-1,0 1,0 0,0-1,0 0,0 1,0-1,0 1,1-1,-1 0,0 0,1 0,-1 0,1 0,-1 0,1 0,0 0,-1-1,1 1,0-1,-1 1,1-1,0 0,0 1,-1-1,1 0,0 0,0 0,-1 0,1-1,0 1,0 0,-1-1,1 0,1 0,7-4,1 0,-1-1,-1 0,1-1,-1 0,-1 0,1-1,-1 0,0-1,-1 0,0 0,-1 0,0-1,0 0,-1 0,0-1,0 1,-2-1,1 0,-1 0,-1-1,0-1,13-18,5 50,-19-16,0 1,0-1,0 0,1 0,-1 0,1 0,0-1,-1 1,1 0,1-1,-1 1,0-1,1 0,-1 1,1-1,-1 0,1-1,0 1,0 0,0-1,0 0,0 0,0 0,1 0,-1 0,0 0,0-1,1 0,-1 1,0-1,1-1,-1 1,0 0,1-1,-1 1,0-1,0 0,0 0,0-1,0 1,2-2,50-59,-44 48</inkml:trace>
  <inkml:trace contextRef="#ctx0" brushRef="#br0" timeOffset="3436.999">3077 740,'-25'37,"-1"-2,2 2,2 0,1 2,2 0,-12 38,31-23,0-53,1 0,0 0,-1 0,1 0,0 0,0 0,0 0,0-1,0 1,0 0,0 0,0-1,0 1,0-1,0 1,0-1,0 0,0 1,1-1,-1 0,0 0,0 1,0-1,1 0,-1 0,0 0,0-1,1 1,-1 0,0 0,0-1,0 1,0-1,0 1,1-1,-1 1,0-1,0 0,0 1,0-1,12-9,0 0,-1-1,0 0,0-1,-1-1,-1 1,0-2,-1 1,0-1,-1-1,5-12,46-79,-59 105,1 1,-1-1,1 0,0 0,-1 0,1 0,0 1,-1-1,1 0,0 1,0-1,0 1,0-1,0 1,0-1,0 1,0-1,-1 1,1 0,1 0,-1-1,0 1,0 0,0 0,0 0,0 0,0 0,0 0,0 1,0-1,0 0,0 0,0 1,0-1,0 1,0-1,-1 1,1-1,0 1,0-1,0 1,0 0,-1-1,1 1,0 0,-1 0,1 0,-1 0,1-1,-1 1,1 0,-1 0,1 0,-1 0,0 1,22 59,39 257,-58-307,-1 1,0-1,0 1,-2-1,1 1,-1 0,-1-1,0 1,-1-1,0 1,0-1,-1 0,-1 0,0 0,-1 0,0-1,0 1,-1-1,0 0,-1-1,5-7,1-1,0 0,0 0,0 1,-1-1,1 0,-1 0,1 0,-1-1,1 1,-1 0,1-1,-1 1,1 0,-1-1,0 0,0 1,1-1,-1 0,0 0,1 0,-1 0,0 0,0-1,1 1,-1 0,0-1,1 1,-1-1,1 0,-1 0,1 1,-1-1,1 0,-1 0,1 0,0 0,-1-1,1 1,0 0,0 0,-1-2,-26-68,25 42</inkml:trace>
  <inkml:trace contextRef="#ctx0" brushRef="#br0" timeOffset="3806.693">3302 853,'65'-69,"-3"-3,-4-2,5-15,-56 80,-2 4,0-1,-1 1,1-1,-1 0,-1 0,1 0,-1 0,0-1,0 0,-1 1,0-1,0 0,0 0,-1 0,0 0,-1 0,0 0,0 0,0-1,-1-5,-2 11,0-1,0 1,-1 0,1 0,0 1,-1-1,1 1,-1-1,1 1,-1 0,0 1,1-1,-1 0,0 1,0 0,1 0,-1 0,0 0,0 1,1 0,-1-1,0 1,1 1,-1-1,1 0,-1 1,1 0,0 0,-1 0,1 0,0 0,0 1,1-1,-3 3,-2 2,0 0,1 0,0 1,0 0,1 0,0 1,0-1,1 1,0 0,0 0,1 1,1-1,-1 1,1-1,1 1,0 0,1 0,-1-1,2 1,-1 0,2 0,-1-1,1 1,0 0,1-1,1 0,-1 0,1 0,1 0,-1 0,2-1,-1 0,1 0,0 0,1-1,-1 0,2 0,-1-1,1 0,5 4,6-2,0-1,0 0,1-2,0 0,0-1,0-1,0-1,0-1,1 0,-1-2,0 0,1-2,-1 0,0-1,0-1,-1-1,0 0,2-3,7-1</inkml:trace>
  <inkml:trace contextRef="#ctx0" brushRef="#br0" timeOffset="6232.572">1 3675,'68'95,"-49"-70,0 1,-2 0,-1 2,-1 0,-1 0,-1 2,-2-1,-1 1,-2 1,-1 0,2 17,-8-46,-1 0,1 0,0 0,-1 0,1 1,-1-1,1 0,-1 0,0 1,0-1,0 0,-1 0,1 1,0-1,-1 0,1 0,-1 0,0 1,0-1,0 0,0 0,0 0,0 0,-1-1,1 1,0 0,-1 0,0-1,1 1,-1-1,0 1,0-1,0 0,0 0,0 0,0 0,0 0,0 0,0-1,0 1,-1-1,1 1,0-1,0 0,-1 0,1 0,0 0,0 0,-1 0,1-1,0 1,0-1,0 0,-1 0,1 0,-5-6,1 0,-1-1,2 0,-1 0,1-1,1 1,-1-1,2 0,-1 0,1 0,0-1,1 1,0-1,1 0,0-2,-3-32,2 0,2 0,2-1,2 1,2 0,2 1,1 0,3 0,10-25,-14 40,1 1,1 1,1 0,1 0,1 1,1 1,2 0,0 1,2 1,0 0,1 2,6-4,-24 22,1 0,0 1,0-1,0 0,1 1,-1-1,0 1,0 0,1 0,-1 0,1 0,-1 0,1 0,-1 1,1-1,0 1,-1 0,1 0,0 0,-1 0,1 0,0 0,-1 1,1-1,-1 1,1 0,-1 0,1 0,-1 0,1 0,-1 1,0-1,0 1,0-1,0 1,0 0,0 0,0 0,0 0,-1 0,1 0,-1 0,0 0,1 1,-1-1,0 1,0 1,3 19,0-1,-2 1,-1-1,-1 1,-1 0,-1-1,-1 1,0-1,-2 1,-1-2,-1 1,0 0,-2-1,0-1,-2 0,-6 10,12-17,-1-1,0 0,-1 0,0-1,-1 1,0-2,-1 1,0-1,0 0,-1-1,-1 0,1-1,-4 2,-26-9,28-11</inkml:trace>
  <inkml:trace contextRef="#ctx0" brushRef="#br0" timeOffset="6550.776">678 3195,'-6'21,"1"1,0-1,2 1,0 0,2 0,0 0,1 1,2-1,0 0,1 0,2 2,-4-22,0 1,0 0,0-1,0 1,0 0,1-1,0 0,-1 1,1-1,0 0,0 0,0 0,0 0,0 0,1 0,-1-1,0 1,1-1,0 0,-1 1,1-1,0 0,-1-1,1 1,0 0,0-1,0 1,-1-1,1 0,0 0,0 0,0-1,0 1,0-1,-1 1,1-1,0 0,0 0,-1 0,1 0,-1-1,1 1,-1-1,1 0,-1 1,0-1,0 0,0 0,0 0,0-1,8-6,-1-1,-1 0,1-1,-1 0,-1 0,0-1,-1 0,0 0,-1-1,0 1,-1-1,0 0,-1 0,-1 0,0-1,-1 1,0-1,-1 1,-1-1,0 1,0-1,-2 1,1 0,-2 0,0 0,-5-11,6 20,0 0,0 0,-1-1,1 2,-1-1,0 0,0 1,0 0,-1 0,1 0,-1 0,0 1,0 0,0 0,0 0,0 1,0-1,0 1,-1 0,1 1,0-1,-1 1,1 0,0 1,-1-1,1 1,0 0,0 0,0 1,-1-1,1 1,1 0,-1 1,0-1,0 2,-14 8</inkml:trace>
  <inkml:trace contextRef="#ctx0" brushRef="#br0" timeOffset="7022.183">960 3054,'-1'11,"1"-1,1 1,0-1,0 1,1-1,1 1,-1-1,2 0,-1 0,1-1,1 1,0-1,0 0,1 0,4 6,-8-13,-1 0,1-1,0 1,0 0,0-1,0 1,0-1,0 1,0-1,1 0,-1 0,0 0,1 0,-1 0,1-1,-1 1,1-1,-1 1,1-1,-1 0,1 0,-1 0,1-1,-1 1,1 0,-1-1,1 0,-1 0,1 1,-1-1,0-1,1 1,-1 0,0 0,0-1,0 0,0 1,1-2,55-82,1-114,-40 181,-3 47,-13-20,-2-7,-1 1,1 0,0-1,-1 1,1-1,1 1,-1-1,0 0,0 1,1-1,0 0,-1 0,1 0,0 0,0 0,0 0,0-1,0 1,0-1,1 1,-1-1,0 0,1 0,-1 0,1 0,-1 0,1-1,0 1,-1-1,1 1,0-1,-1 0,1 0,0-1,-1 1,1 0,-1-1,1 1,0-1,-1 0,1 0,-1 0,0 0,1-1,-1 1,0-1,0 1,1-1,-1 0,7-11,-2 0,0 0,0 0,-1-1,-1 0,0 0,-1 0,-1 0,0-1,0-1,6-26,-4 17</inkml:trace>
  <inkml:trace contextRef="#ctx0" brushRef="#br0" timeOffset="7587.813">1581 2828,'17'-12,"1"-1,-2-1,0-1,0 0,-1-1,-1-1,-1 0,-1-1,0 0,-1-1,3-8,-12 23,0 1,0 0,-1-1,1 1,-1-1,0 1,0-1,0 0,0 1,-1-1,1 0,-1 0,0 1,0-1,-1 0,1 0,-1 1,0-1,0 0,0 1,0-1,0 1,-1-1,0 1,0 0,0 0,0-1,0 1,0 1,-1-1,0 0,1 0,-1 1,0 0,0 0,0 0,-1 0,1 0,0 0,-1 1,-1-1,-1 4,1 0,0 0,0 0,0 1,0-1,1 1,-1 1,1-1,0 1,0-1,0 1,0 0,0 1,1-1,0 1,0-1,0 1,1 0,-1 0,1 0,0 0,1 1,-1-1,1 1,0-1,1 1,-4 10,0 1,2-1,0 0,1 1,0-1,2 0,0 1,2 12,-2-25,-1 0,1 0,0 0,0 1,0-1,1 0,0 0,-1-1,1 1,1 0,-1-1,0 1,1-1,0 0,0 1,0-1,0-1,0 1,1 0,-1-1,1 0,-1 0,1 0,0 0,0 0,0-1,0 0,0 1,0-2,1 1,-1 0,0-1,0 0,1 0,1 0,10-5,-1 1,1-2,-2 0,1-1,-1-1,0 0,0-1,-1 0,0-1,-1 0,0-1,0-1,-1 0,-1 0,0-1,6-11,-1 2,0-1,-2 0,0-1,-2 0,-1-1,0 0,-2-1,-1 0,-1 0,1-15,21-129,-28 168,0 0,0 0,0-1,-1 1,1 0,0 0,-1 0,0 0,1 0,-1 0,0 1,0-1,0 0,0 0,0 0,0 1,0-1,-1 1,1-1,-1 1,1-1,-1 1,0 0,1 0,-1 0,0 0,0 0,0 0,0 0,1 0,-1 1,0-1,-1 1,1 0,0-1,0 1,0 0,0 0,0 0,0 1,0-1,0 0,0 1,0-1,0 1,0 0,0 0,0 0,1 0,-1 0,0 0,0 0,1 0,-1 1,1-1,-1 1,1-1,0 1,-1 0,1-1,-1 3,-3 1,0 1,0 0,0 0,1 1,0-1,0 1,1 0,0 0,0 1,0-1,1 0,0 1,1 0,-1-1,2 1,-1 0,1 0,0-1,0 1,1 0,1 5,0-11,-1 1,1 0,-1-1,1 1,0-1,0 0,0 0,0 1,0-1,0-1,0 1,1 0,-1 0,1-1,0 0,-1 1,1-1,0 0,0 0,0 0,0-1,-1 1,1-1,0 0,0 0,0 0,0 0,0 0,2-1,86-17,-68 10,-20 5,0 1,1 0,-1 0,0 1,1-1,-1 1,1 0,-1-1,1 2,0-1,-1 0,1 1,0-1,0 1,0 0,-1 1,1-1,0 1,0-1,-1 1,1 0,0 0,-1 1,1-1,-1 1,0 0,1 0,-1 0,0 0,2 3,49 141,-41-127</inkml:trace>
  <inkml:trace contextRef="#ctx0" brushRef="#br0" timeOffset="10623.2">622 4634,'-7'3,"0"0,0 0,1 0,-1 1,1 0,0 1,0 0,1-1,-1 2,1-1,0 1,0-1,1 1,0 1,0-1,0 0,1 1,0 0,0 0,0 1,-6 11,0 1,1-1,1 1,1 1,0-1,2 1,0 0,2 0,0 1,1-1,1 0,1 1,1-1,1 0,1 0,1 0,1-1,3 9,-8-25,0 0,1 0,-1 0,1-1,0 1,0 0,0-1,1 1,-1-1,1 0,-1 0,1 0,0 0,1 0,-1-1,0 1,1-1,-1 0,1 0,0 0,0-1,-1 1,1-1,0 0,0 0,1 0,-1-1,0 1,0-1,0 0,0 0,0 0,0-1,1 0,-1 0,0 0,0 0,-1 0,1-1,0 1,0-1,-1 0,1-1,-1 1,1 0,-1-1,0 0,1-1,7-14,-2 1,0-2,-1 1,-1-1,-1 0,-1 0,0-1,-2 1,2-18,-4 30,8-55,-3 0,-2-1,-3 0,-3 0,-3 0,-2 0,-3 1,-3 1,-3-2,11 42,0 0,-2 1,-1-1,-1 1,0 1,-1 0,-1 0,-1 1,-1 0,-1 1,-9-9,22 24,0 1,-1 0,1-1,0 1,-1 0,1 0,0 0,-1 0,0 0,1 0,-1 0,1 1,-1-1,0 1,0-1,1 1,-1-1,0 1,0 0,0 0,1 0,-1 0,0 0,0 1,0-1,1 0,-1 1,0-1,1 1,-1 0,0-1,1 1,-1 0,1 0,-1 0,1 0,-1 0,1 1,0-1,0 0,-1 1,1-1,0 1,0-1,0 1,1-1,-1 1,0 0,1-1,-1 1,1 0,-4 19,1 0,1-1,0 1,2 0,1 0,0 0,2 0,0 0,2-1,0 1,1-1,1 0,4 7,-2-4,1-1,1-1,1 0,0 0,2-1,0-1,2 0,0-1,1-1,0-1,1 0,1-1,1-1,0-1,1-1,5 2,-15-9,1 0,-1-1,2 0,-1-1,0 0,0-1,1 0,-1-1,1-1,0 0,-1 0,1-1,-1-1,1 0,3-2,24-25,-28 11</inkml:trace>
  <inkml:trace contextRef="#ctx0" brushRef="#br0" timeOffset="10903.516">1016 4409,'24'29,"18"4,2-7,-3-14,-7-14,-10-10,-9-9,-7-6,-5-2,-3-2,-1 0,-1 1,0 0,0 1,1 0,1 0,-1 6</inkml:trace>
  <inkml:trace contextRef="#ctx0" brushRef="#br0" timeOffset="11187.387">1525 4324,'0'4,"-5"-7,-1-8,0-7,1-6,-4-3,1-2,1 0,1-1,3 0,1 1,1 0,1 0,0 1,5-1,7 11,1 7</inkml:trace>
  <inkml:trace contextRef="#ctx0" brushRef="#br0" timeOffset="11452.023">1723 3985,'9'24,"9"8,0-6,-2-13,-4-13,-5-6</inkml:trace>
  <inkml:trace contextRef="#ctx0" brushRef="#br0" timeOffset="11725.491">1553 3591,'0'0</inkml:trace>
  <inkml:trace contextRef="#ctx0" brushRef="#br0" timeOffset="11973.245">1920 3845,'0'-1,"-1"-32,1 0,2 1,1-1,2 1,8-28,-13 58,-1 1,1-1,0 1,0-1,1 1,-1 0,0-1,0 1,1-1,-1 1,0 0,1-1,0 1,-1 0,1 0,0-1,0 1,-1 0,1 0,0 0,0 0,0 0,0 0,0 0,1 0,-1 1,0-1,0 0,1 1,-1-1,0 1,1-1,-1 1,0-1,1 1,-1 0,0 0,1 0,-1 0,1 0,-1 0,1 0,-1 0,0 1,1-1,-1 0,0 1,1-1,-1 1,0 0,1-1,-1 1,0 0,0 0,1 1,12 15,-13-14,-1-1,1 0,0 0,0 0,0 1,0-1,0 0,0 0,0-1,1 1,-1 0,1 0,-1-1,1 1,0 0,0-1,0 0,-1 1,1-1,1 0,-1 0,0 0,0 0,0-1,0 1,1-1,-1 1,0-1,0 0,1 0,-1 0,0 0,1 0,-1 0,0 0,0-1,1 1,-1-1,0 0,0 0,0 0,0 0,0 0,0 0,1-1,1-4,0-1,-1 1,0-1,0 0,0 0,-1 0,0 0,-1 0,0 0,0 0,0-1,-1 1,0-1,0 1,19-88,-8 78,-2 2</inkml:trace>
  <inkml:trace contextRef="#ctx0" brushRef="#br0" timeOffset="12405.18">2371 3195,'-8'19,"2"-9,1 0,0 0,0 1,2-1,-1 1,1 0,1 0,0 0,0 0,1 1,0-1,1 0,1 1,0-1,1 6,-1-16,-1 0,1 0,-1 0,1 0,-1 0,1 0,0 0,-1 0,1-1,0 1,0 0,0 0,0-1,0 1,-1-1,1 1,0-1,0 1,0-1,1 0,-1 1,0-1,0 0,0 0,0 0,0 0,0 0,0 0,0 0,0 0,0 0,0 0,0-1,0 1,1 0,-1-1,-1 1,1-1,0 1,0-1,0 0,0 1,0-1,0 0,-1 1,1-1,0 0,0 0,-1 0,1 0,-1 0,1 0,39-47,40-123,-79 170,0 0,0 0,0 0,0 0,1 0,-1 0,0 0,0 1,1-1,-1 1,0-1,1 1,-1-1,1 1,-1 0,1-1,-1 1,1 0,-1 0,1 0,-1 0,1 1,-1-1,0 0,1 1,-1-1,1 1,-1-1,0 1,1-1,-1 1,0 0,0 0,1 0,-1 0,0 0,0 0,45 44,-38-36,24 25,-1 1,-1 2,-3 1,0 1,-3 1,-1 1,15 42,-26-53,-2 1,-2 1,0 0,-2 0,-2 0,-1 1,-1-1,-2 1,-1 6,-28 54,28-90,0-1,0 0,-1 0,1 1,0-1,-1 0,0 0,1-1,-1 1,0 0,0-1,0 1,0-1,0 1,0-1,-1 0,1 0,0 0,-1 0,1 0,0-1,-1 1,1-1,-1 1,1-1,-1 0,1 0,-1 0,1 0,-1-1,1 1,-1-1,1 1,-1-1,1 0,-2-1,-4-5,0-1,1-1,0 1,0-1,1-1,0 1,0-1,1 0,1 0,0-1,0 1,1-1,0 0,1 0,0 0,1 0,0 0,1-1,0 0,-1 6,-30-349,32 263,4 58</inkml:trace>
  <inkml:trace contextRef="#ctx0" brushRef="#br0" timeOffset="13086.849">3247 2264,'-20'103,"-57"218,64-289,-8 48,21-79,0 0,0 0,0 0,0 1,1-1,-1 0,0 0,1 0,-1 0,1 0,-1 0,1 0,0 0,-1 0,1 0,0 0,0 0,0 0,0 0,0-1,-1 1,1 0,0-1,1 1,-1-1,0 1,0-1,0 1,0-1,0 0,0 1,1-1,-1 0,0 0,0 0,0 0,1 0,-1 0,0 0,0-1,0 1,0 0,1-1,-1 1,0 0,1-2,54-28,-49 26,45-29,2 3,1 2,38-13,19-15,-110 52,-1 0,0 0,0 0,-1 0,1 0,-1 0,0 0,0-1,0 1,0 0,-1 0,0 0,0 0,0 0,0 0,0 0,-1 0,0 1,0-1,0 0,0 1,-1-1,1 1,-1 0,0 0,0 0,0 0,0 1,0-1,-1 1,1 0,-4-2,-230-192,187 146,32 27</inkml:trace>
  <inkml:trace contextRef="#ctx0" brushRef="#br0" timeOffset="13500.823">3613 1869,'0'387,"-1"-373,1-1,1 0,0 1,1-1,0 0,1 0,1 0,0-1,1 1,2 3,-6-13,1-1,0 1,0-1,0 1,0-1,0 0,1 0,-1 0,1 0,-1-1,1 1,0-1,-1 1,1-1,0 0,0 0,0 0,0 0,0-1,0 1,0-1,0 0,1 0,-1 0,0 0,0 0,0-1,0 0,0 1,0-1,0 0,0 0,-1-1,1 1,0-1,0 1,0-1,93-72,-95 73,11-10,0 1,-1-2,0 0,-1 0,0-1,-1 0,-1-1,0 1,0-2,2-9,-5 3</inkml:trace>
  <inkml:trace contextRef="#ctx0" brushRef="#br0" timeOffset="13683.91">3388 2151,'33'-19,"50"-31,20-11,3 0,-13 5,-17 8,-16 12,-19 11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2.5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1264 18,'-312'95,"191"-54,-239 67,-66-22,381-78,102-18,-47 4,-1-1,0 0,0-1,0 0,-1 0,-1-1,1 0,-1 0,-1-1,0 0,0 0,-1 0,0-1,-1 0,0 0,2-10,12-24,28-91,-46 137,0-1,0 1,0-1,0 1,0 0,0-1,0 1,0-1,0 1,0-1,1 1,-1 0,0-1,0 1,1-1,-1 1,0-1,1 1,-1-1,1 0,-1 1,0-1,1 1,-1-1,1 0,-1 1,1-1,-1 0,1 0,-1 1,1-1,0 0,-1 0,1 0,-1 0,1 0,-1 0,1 0,0 0,-1 0,1 0,-1 0,1 0,0 0,-1 0,1 0,-1 0,1-1,-1 1,1 0,-1-1,1 1,-1 0,1-1,-1 1,1 0,-1-1,0 1,1-1,-1 1,1-1,-1 1,0-1,0 1,1-1,-1 1,0-1,0 0,10 48,1 52,5 0,4 0,28 82,-44-172,0 1,-2-1,1 1,-1 0,0 0,-1 0,0 1,-1-1,0 0,-1 0,0 0,-1 5,1-13,0-1,0 1,0 0,0-1,0 1,0-1,-1 1,1-1,0 0,-1 0,1 1,-1-1,0 0,1 0,-1-1,0 1,0 0,1 0,-1-1,0 1,0-1,0 0,0 1,0-1,0 0,0 0,0 0,1 0,-1-1,0 1,0 0,0-1,0 0,0 1,1-1,-1 0,0 0,1 0,-1 0,-67-40,-63-102,61 58,48 60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6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180 645,'-21'19,"1"2,0 1,2 0,1 1,1 1,1 1,1 0,1 1,-5 16,17-40,0 0,0-1,0 1,0 0,1 0,-1 0,1-1,-1 1,1 0,0 0,0 0,0 0,0 0,0 0,0-1,0 1,1 0,-1 0,1 0,-1 0,1-1,0 1,0 0,-1-1,1 1,1 0,-1-1,0 1,0-1,0 0,1 1,-1-1,1 0,-1 0,1 0,-1 0,1 0,0 0,-1 0,1-1,0 1,0 0,0-1,-1 0,1 1,0-1,0 0,0 0,0 0,0 0,0 0,0-1,1 1,12-6,-1-1,0 0,0-1,0-1,-1 0,-1-1,0 0,0-1,-1 0,0-1,-1 0,7-11,16-20,-3-2,-2-1,-2-1,-2-1,-2-1,-2-1,-2-2,-8 17,0 0,-3 0,-1-1,-1 0,-2 0,-2-1,-2-26,-28-33,28 93,-1 1,1-1,-1 1,0 0,0 0,0 0,0 0,0 0,0 0,0 0,-1 1,1-1,-1 1,1 0,-1 0,0-1,1 2,-1-1,0 0,0 1,1-1,-1 1,0 0,0-1,0 2,0-1,1 0,-1 0,0 1,0 0,0-1,1 1,-2 1,-8 5,1 1,-1 0,2 1,-1 1,1-1,1 2,-1-1,2 1,0 0,0 1,1 0,0 0,1 1,1 0,0 0,0 0,2 1,-2 5,-1 0,0 0,2 1,0 0,1-1,1 2,0-1,2 0,1 0,0 0,1 0,1 0,1 0,1 0,1-1,1 0,0 0,1-1,1 0,1 0,0-1,2 0,0-1,0 0,2-1,0-1,0 0,8 4,-14-11,0 0,1-1,0 0,0-1,0 0,1 0,0-1,0 0,0-1,0 0,1-1,-1 0,1 0,0-1,5 0,1-4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9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82 228,'-9'11,"0"0,1 1,0 0,1 1,0-1,1 1,1 1,0-1,1 1,0-1,1 1,0 0,2 1,-1-1,2 0,0 0,0 1,2-1,0 1,-1-11,1-1,0 0,0 1,0-1,0 0,0 0,1-1,-1 1,1 0,0-1,0 1,0-1,0 0,0 0,1 0,-1-1,0 1,1-1,-1 1,1-1,0 0,-1-1,1 1,0-1,0 0,-1 1,1-1,0-1,0 1,-1-1,1 1,0-1,-1 0,1-1,-1 1,1 0,-1-1,6-1,1-1,-1 0,-1-1,1 0,-1 0,0-1,0 0,0 0,-1-1,0 0,-1 0,1 0,4-9,-5 6,-1-1,0 0,-1 0,0-1,0 1,-2-1,1 0,-1 0,-1 0,0 0,-1 0,0 0,-2-9,1 14,0 1,-1-1,1 1,-1 0,-1 0,1 0,-1 0,0 0,0 0,-1 1,1-1,-1 1,-1 0,1 0,-1 1,1-1,-1 1,-1 0,1 0,-1 1,1 0,-1 0,0 0,0 0,0 1,-1 0,-47-8,29 9</inkml:trace>
  <inkml:trace contextRef="#ctx0" brushRef="#br0" timeOffset="553.503">392 511,'173'-350,"-173"351,0-1,1 0,-1 1,0-1,1 1,-1-1,0 0,1 1,-1-1,0 0,1 1,-1-1,1 0,-1 0,0 1,1-1,-1 0,1 0,-1 0,1 0,-1 0,1 0,-1 0,1 1,-1-1,1 0,-1-1,1 1,-1 0,1 0,-1 0,1 0,-1 0,1 0,-1-1,0 1,1 0,-1 0,1-1,-1 1,0 0,1 0,-1-1,1 1,-1-1,0 1,0 0,1-1,-1 1,0-1,0 1,1 0,-1-1,0 1,0-1,0 1,0-1,0 1,0-1,0 1,0-1,0 1,0-1,0 1,0-1,0 1,0-1,5 40,-6-30,0-1,1 1,0 0,0-1,1 1,0 0,0-1,1 1,0-1,1 1,-1-1,2 0,-1 0,1 0,0-1,1 1,0-1,0 0,1 0,0-1,0 0,0 0,1 0,5 3,-8-8,0 0,0-1,0 1,0-1,0 0,0 0,0 0,0-1,0 0,0 1,-1-2,1 1,0 0,0-1,-1 1,1-1,-1 0,1 0,-1 0,0-1,0 1,0-1,0 0,0 0,-1 0,1 0,-1 0,0 0,1-2,49-107,-37 35,-13 64</inkml:trace>
  <inkml:trace contextRef="#ctx0" brushRef="#br0" timeOffset="885.175">1013 313,'1'0,"25"-11,0-1,-1-2,-1 0,0-1,-1-2,-1 0,0-2,-1 0,-1-1,9-14,-27 32,0-1,0 1,0-1,0 1,-1-1,1 0,-1 0,0 0,0 0,0 0,0 0,-1 0,1 0,-1 0,0 0,0 0,0 0,0-1,0 1,-1 0,1 0,-1 0,0 0,0 0,0 0,0 0,0 0,-1 1,0-1,1 0,-1 1,0-1,0 1,0 0,0 0,-1-1,1 1,-1 1,1-1,-1 0,0 1,0-1,1 1,-1 0,0 0,0 0,0 0,0 0,-1 1,1 0,0-1,0 1,-2 0,-5 2,1-1,-1 1,0 1,1 0,-1 0,1 1,0 0,0 1,1 0,-1 0,1 1,0 0,1 0,-1 1,1 0,0 0,1 1,0 0,0 0,1 0,0 1,0 0,1 0,0 0,1 0,0 1,0-1,1 1,0 0,1 0,0 0,0 7,2-7,1 1,0 0,1-1,0 1,0-1,1 0,0 0,1 0,0-1,1 0,0 0,0 0,1 0,0-1,0 0,1-1,0 0,1 0,-1 0,1-1,1-1,-1 1,1-2,0 1,0-1,0-1,0 0,1 0,-1-1,1 0,0-1,0 0,5-1,7 1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3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26 424,'-24'186,"23"-161,1-1,2 0,1 0,0 0,2 0,1-1,0 1,2-1,1-1,0 0,2 0,1 1,-8-19,-1 0,1 0,0-1,1 1,-1-1,0 0,1 0,0 0,-1 0,1-1,0 0,1 0,-1 0,0-1,0 0,1 0,-1 0,1 0,-1-1,1 0,-1 0,0-1,1 0,-1 1,1-2,-1 1,0-1,0 0,0 0,0 0,0 0,0-1,0 0,-1 0,0 0,1-1,-1 0,0 1,-1-1,1-1,-1 1,2-3,104-156,-79 131,-29 31,0 1,0 0,0 0,0 0,0 0,-1 0,1 0,0 0,0 0,0 0,0 0,0 0,0 0,0 1,0-1,-1 0,1 1,0-1,0 1,0-1,-1 1,1-1,0 1,-1-1,1 1,0 0,-1-1,1 1,-1 0,1 0,-1-1,1 1,-1 0,1 0,-1 0,0 0,0-1,1 1,-1 0,0 0,0 0,0 0,0 0,0 0,0 0,0 0,4 18,34 95,-36-111,-1 0,1 0,0-1,0 1,0 0,0-1,0 1,0-1,1 0,-1 0,1 0,0 0,-1 0,1-1,0 1,0-1,0 0,0 0,1 0,-1 0,0 0,0-1,0 1,1-1,-1 0,0 0,1 0,-1 0,0-1,0 1,0-1,1 0,1-1,6-4,0-1,0 1,-1-2,0 0,0 0,-1-1,0 0,-1 0,0-1,0 0,3-7,9-17,-1 0,-1-2,-2 0,-2 0,-1-2,-2 0,-1 0,-3-1,1-11,-6 41,2-113,-4 122,0-1,0 1,0-1,0 1,0-1,0 1,0-1,0 1,0-1,-1 1,1-1,0 1,0-1,0 1,-1-1,1 1,0-1,0 1,-1 0,1-1,-1 1,1-1,0 1,-1 0,1-1,-1 1,1 0,0 0,-1-1,1 1,-1 0,1 0,-1 0,1 0,-1-1,1 1,-1 0,0 0,1 0,-1 0,1 0,-1 0,1 1,-1-1,1 0,-1 0,1 0,-1 0,1 0,-1 1,1-1,-1 0,1 1,0-1,-1 0,1 1,-1-1,1 0,0 1,-1-1,1 1,0-1,0 0,-1 1,1-1,0 1,-19 31,13-13</inkml:trace>
  <inkml:trace contextRef="#ctx0" brushRef="#br0" timeOffset="300.245">1183 424,'-33'42,"1"1,3 2,1 1,-2 10,26-53,2 1,-1 0,0 1,1-1,0 0,0 1,0-1,1 1,-1-1,1 1,0 0,0 0,1-1,0 1,-1 0,2 0,-1 0,0 0,1-1,0 1,0 0,1-1,-1 1,1 0,0-1,0 0,0 1,1-1,-1 0,1 0,0-1,1 1,-1 0,0-1,1 0,0 0,0 0,3 2,2-4,0-1,0 1,0-1,0-1,0 1,0-2,0 1,0-1,0-1,0 0,-1 0,0 0,1-1,-1 0,0-1,-1 0,1 0,-1-1,0 0,0 0,-1 0,0-1,0 0,-1 0,1-1,-2 1,1-1,-1 0,0-1,-1 1,1-2,0 0,-1-1,0 1,0-1,-1 0,0 1,-1-1,-1 0,1 0,-2 0,1 0,-2 0,1 0,-2 1,1-1,-1 0,-1 1,0 0,0 0,-1 0,0 1,-1-1,0 1,-1 0,0 1,0 0,-1 0,1 0,-10-6,13 12,0 1,0-1,0 1,0 0,0 0,0 0,0 0,0 1,0 0,0 0,0 0,-1 0,1 1,0-1,0 1,0 0,0 0,-2 1,-19 9</inkml:trace>
  <inkml:trace contextRef="#ctx0" brushRef="#br0" timeOffset="592.258">1437 848,'0'-24,"0"-23,5-7,1-5,1 4,2 5,1 7,-2 6,3 4,0 4,2 5,-1 4,3 4,3 10,-2 10,-3 10,1 3,-2-3</inkml:trace>
  <inkml:trace contextRef="#ctx0" brushRef="#br0" timeOffset="934.685">1889 1,'5'38,"1"37,0 15,4-2,0-8,-2-11,-2-14,3-11,0-7,-2-7,-2-3,-2-1,-6-10,-3-12,0-12,1-5</inkml:trace>
  <inkml:trace contextRef="#ctx0" brushRef="#br0" timeOffset="1195.189">2087 114,'-5'6,"-20"23,2 2,2 0,1 1,1 0,2 2,1 0,1 1,-4 21,18-52,0 1,0-1,0 0,1 0,0 1,0-1,0 0,0 1,1-1,0 0,0 0,0 1,0-1,0 0,1 0,0 0,0-1,0 1,0 0,1-1,-1 1,1-1,0 0,0 0,0 0,0 0,1 0,-1-1,1 1,0-1,-1 0,1 0,0-1,0 1,0-1,1 0,-1 0,4 0,50 11,-49-12,-1 0,1 1,0 0,-1 0,0 1,1 0,-1 1,0 0,0 0,0 1,0 0,-1 0,0 1,1 0,-2 0,1 0,-1 1,0 0,0 1,0-1,-1 1,1 2,1 8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50.3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296 282,'-8'20,"-18"51,-4-2,-2-1,-3-2,-3-1,-9 7,-26 6,73-78,-1 1,1-1,-1 0,1 1,-1-1,1 1,0-1,-1 0,1 1,0-1,-1 1,1-1,0 1,0 0,-1-1,1 1,0-1,0 1,0-1,0 1,0 0,0-1,0 1,0-1,0 1,0 0,0-1,0 1,0-1,0 1,1 0,-1-1,0 1,0-1,1 1,-1-1,0 1,1-1,-1 1,0-1,1 0,-1 1,1-1,-1 1,1-1,-1 0,1 1,-1-1,1 0,-1 0,1 1,-1-1,1 0,0 0,-1 0,1 0,-1 0,1 0,0 0,-1 0,1 0,-1 0,1 0,0 0,-1 0,1 0,-1-1,1 1,43-5,103-41,25 16,-169 31,1 0,-1-1,0 1,1-1,-1 0,1 1,-1-1,0-1,1 1,-1 0,0-1,1 0,-1 0,0 0,0 0,1 0,-1-1,0 1,0-1,-1 0,1 0,0 0,0 0,-1-1,0 1,1-1,-1 1,0-1,0 0,0 0,-1 0,1 0,-1 0,0 0,1 0,-1 0,-1-1,1 1,0 0,-1-1,0 1,0-1,0 1,0 0,0-1,-76-162,41 104,-22-39,47 83</inkml:trace>
  <inkml:trace contextRef="#ctx0" brushRef="#br0" timeOffset="367.018">860 0,'-28'225,"4"-71,24-149,-1 134,2-133,0 0,1 0,0 0,0 0,1 0,-1 0,1-1,0 0,1 1,-1-1,1 0,0-1,1 1,-1-1,1 0,-1 0,1 0,1 0,-1-1,6 3,3-1,1 0,-1-2,1 1,1-2,-1 0,0 0,0-2,1 0,-1 0,0-2,1 0,-1 0,0-2,-1 0,1 0,-1-2,1 0,-1 0,-1-1,0-1,10-7,1-17,-22 15</inkml:trace>
  <inkml:trace contextRef="#ctx0" brushRef="#br0" timeOffset="629.084">663 254,'38'-9,"42"-9,17-1,-3 3,-9 4,-8 4,-9-1,-5 1,-9 1,-14 3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8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463 527,'-42'12,"-1"2,2 2,0 2,0 1,2 2,1 2,-6 5,36-24,-1 1,1 0,-1 0,1 0,1 1,-1 0,1 1,0-1,1 2,-1-1,1 0,1 1,0 0,0 1,0-1,1 1,0 0,1 0,0 0,0 0,1 1,0-1,1 1,0 0,1-1,0 1,0 2,1-9,0 0,0 1,0-1,0 0,0 0,1-1,0 1,-1 0,1 0,0-1,0 1,0-1,1 0,-1 1,1-1,-1 0,1 0,0-1,0 1,-1-1,1 1,0-1,0 0,1 0,-1 0,0 0,0-1,0 1,1-1,-1 0,0 0,0 0,1 0,-1-1,1 0,8 0,0-1,0 0,0-1,0 0,-1-1,1 0,-1-1,0 0,0-1,20-16,-1 0,-1-2,-1-1,-1-2,-1 0,-2-2,-1 0,5-10,-12 17,-2 0,0-1,-1 0,-1-1,-2 0,0-1,-1 0,-2 0,-1-1,0 0,-2-1,-1 1,-2 0,0-1,-2 0,0 1,-2-1,-2-1,5 24,0 0,-1 0,1 0,-1 1,0-1,0 0,-1 0,1 1,-1-1,1 0,-1 1,-1 0,1-1,0 1,-1 0,1 0,-1 1,0-1,0 0,0 1,0 0,-1-1,1 1,0 1,-1-1,0 0,1 1,-1 0,0 0,0 0,0 0,0 1,1-1,-1 1,0 0,0 0,0 0,0 1,0 0,0-1,0 1,1 1,-1-1,-1 1,-4 7,1 1,0 0,1 1,0-1,0 2,1-1,1 0,0 1,0 0,1 1,1-1,0 0,1 1,0 0,1 0,0 6,1 5,1 0,1 0,1 0,1-1,1 1,1-1,1 0,1-1,1 1,1-2,1 1,1-2,0 1,13 13,-14-19,2-1,0 0,0-1,2-1,-1 0,2-1,-1 0,1-1,1-1,0 0,0-2,1 0,0-1,14 3,-26-7,-1-1,1-1,-1 1,1-1,0 0,-1 0,1-1,-1 1,1-1,-1-1,1 1,-1-1,0 0,1 0,-1 0,0-1,4-3,9-5</inkml:trace>
  <inkml:trace contextRef="#ctx0" brushRef="#br0" timeOffset="266.507">999 330,'2'18,"1"1,1-1,0 0,2 0,0 0,0-1,2 0,0 0,1-1,1 0,1 0,0-1,5 4,-13-16,0 0,0 0,1-1,0 1,-1-1,1 0,0 0,0 0,0-1,0 1,0-1,1 0,-1 0,0-1,1 1,-1-1,0 0,1 0,-1 0,0-1,1 1,-1-1,0 0,0 0,0-1,1 1,-1-1,-1 0,1 0,0 0,0-1,-1 1,1-1,-1 0,0 0,1-1,7-6,1-2,-2 1,1-2,-2 1,0-1,0-1,-1 1,-1-2,3-6,1-6,-1 0,-2-1,0 0,-2-1,-1 1,0-14,-5 30</inkml:trace>
  <inkml:trace contextRef="#ctx0" brushRef="#br0" timeOffset="516.347">1676 613,'-5'-34,"-1"-20,5-6,2 2,2 6,5 8,5 6,6 4,4 4,4 7,-4 2,0 5,0 5,2 5,-4 3</inkml:trace>
  <inkml:trace contextRef="#ctx0" brushRef="#br0" timeOffset="751.879">2072 189,'0'39,"5"21,6 2,1-6,4-12,-1-14</inkml:trace>
  <inkml:trace contextRef="#ctx0" brushRef="#br0" timeOffset="1285.363">2382 386,'15'-17,"-2"0,0-2,-1 0,-1 0,0-1,-2 0,0-1,-2 0,3-10,8-19,-18 49,0-1,0 1,0 0,0 0,0 0,0 0,0-1,0 1,0 0,1 0,-1 0,0 0,1-1,-1 1,1 0,-1 0,1 0,0 0,-1 0,1 0,0 1,0-1,0 0,0 0,0 0,0 1,0-1,0 0,0 1,0-1,0 1,0 0,0-1,0 1,0 0,1-1,-1 1,0 0,0 0,0 0,1 0,-1 0,0 0,0 1,0-1,0 0,1 0,-1 1,0-1,0 1,0-1,0 1,0 0,0-1,0 1,0 0,0 0,0-1,-1 1,1 0,0 0,0 0,-1 0,1 0,-1 0,1 1,11 20,56 81,-66-100,1-1,0 1,-1-1,1 0,0 1,0-1,0 0,0-1,1 1,-1-1,0 1,1-1,-1 0,1 0,0 0,-1-1,1 1,-1-1,1 0,0 0,-1 0,1-1,0 1,-1-1,1 0,-1 0,1 0,-1 0,0-1,4-1,0-2,0 0,-1 0,1-1,-1 0,0 0,-1-1,0 1,0-1,0-1,-1 1,0 0,0-1,0 0,-1 0,-1 0,0 0,0 0,1-7,-1 4,2 0,-1 0,1 0,1 0,0 0,0 1,1 0,0 0,4-4,2 2</inkml:trace>
  <inkml:trace contextRef="#ctx0" brushRef="#br0" timeOffset="1748.616">3060 20,'-5'1,"1"1,0 0,-1 0,1 1,0-1,1 1,-1 0,0 0,1 0,-1 0,1 1,0-1,0 1,-2 4,1-3,-2 1,1 1,0 1,0-1,0 1,1-1,0 1,1 0,-1 1,2-1,-1 0,1 1,0 0,1 0,0-1,1 1,0 0,0 0,0 0,2 5,-1-12,0 0,0 0,0 0,0-1,0 1,0 0,0 0,1-1,-1 1,0-1,1 1,0-1,-1 0,1 1,0-1,0 0,-1 0,1 0,0-1,0 1,0 0,0-1,0 1,0-1,0 1,0-1,1 0,-1 0,0 0,0 0,0-1,0 1,0 0,0-1,0 0,0 1,0-1,0 0,0 0,1-1,78-46,-77 46,29-24,-27 19,0 0,1 1,0 0,1 0,-1 1,1 0,0 0,0 1,0 0,1 0,0 1,-1 0,1 1,0 0,1 0,-1 1,0 0,0 1,1 0,-3 4,-1 0,1 1,-1 0,0 0,-1 1,1 0,-1 0,0 0,-1 0,1 1,-1 0,-1 0,1 0,-1 0,0 0,-1 1,0 0,0-1,0 6,19 71,-4 2,3 63,-1-5,-12-116,-1 1,-2 0,-1 1,-2-1,0 0,-2 1,-1-1,-2 0,0 0,-2 0,-2 0,-9 25,16-51,0-1,0 1,0-1,-1 1,1-1,0 1,-1-1,0 0,1 0,-1 0,0 0,0 0,0 0,0-1,-1 1,1-1,0 1,-1-1,1 0,-1 0,1 0,-1 0,1-1,-1 1,0 0,0-1,1 0,-1 0,0 0,1 0,-1 0,0-1,0 1,1-1,-1 1,1-1,-1 0,1 0,-1 0,1 0,-1-1,1 1,0-1,0 0,0 1,0-1,0 0,-2-2,-4-9,1 0,0 0,1-1,0 0,1 0,1 0,0-1,1 0,1 1,0-1,1 0,0 0,1-1,2-9,-2 12,1-38,3 0,1 0,3 0,2 1,3 1,1 0,21-46,-23 62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02.6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1,'52'27,"-1"3,-1 2,-2 2,-2 3,-1 1,-1 2,-3 2,6 11,147 181,-9-74,-166-145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03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3 201,'61'-17,"-60"17,0 0,0 0,0 0,0 0,0 1,0-1,0 0,0 0,0 1,0-1,0 1,0-1,0 1,0-1,0 1,0 0,0-1,0 1,0 0,-1 0,1-1,0 1,-1 0,1 0,0 0,-1 0,1 0,-1 0,0 0,1 0,-1 0,0 0,0 0,1 0,-1 1,0-1,0 0,0 0,0 0,-1 0,1 0,0 0,0 0,-1 0,1 0,0 0,-1 0,1 0,-1 0,1 0,-1 0,0 0,0 0,-36 62,-6 21,42-82,0 1,1-1,-1 1,1-1,-1 1,1-1,0 1,0 0,0-1,1 1,-1-1,1 1,-1-1,1 1,0-1,0 1,0-1,0 0,0 0,0 1,1-1,-1 0,1 0,0 0,-1 0,1-1,0 1,0 0,0-1,0 1,1-1,-1 0,0 0,0 0,1 0,-1 0,1 0,-1-1,1 1,-1-1,1 1,-1-1,1 0,0 0,-1 0,1-1,-1 1,1-1,-1 1,1-1,-1 0,2 0,133-70,-90 41,415-225,-354 190,-126 72,0 0,-1-2,1 0,-1-1,0-1,0-1,-6 0,-213-1,207-2,11 2,0-2,1 0,-1-1,0-1,1-1,-1-1,1 0,-10-6,0-4,4 1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6.4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1 114,'29'358,"-47"-110,6-90,12-158,1-1,-1 1,1 0,-1-1,1 1,-1 0,1 0,-1-1,1 1,-1 0,1 0,-1 0,1-1,-1 1,1 0,-1 0,1 0,-1 0,1 0,0 0,-1 0,1 0,-1 0,1 1,-1-1,1 0,-1 0,1 0,-1 1,1-1,-1 0,1 1,-1-1,1 0,-1 1,0-1,1 0,-1 1,1-1,-1 1,0-1,0 1,1-1,-1 1,0-1,0 1,1-1,-1 1,0-1,0 1,0-1,0 1,0 0,0-1,0 1,0-1,0 1,0-1,0 1,0-1,-1 1,1-1,0 1,0-1,0 1,-1-1,1 1,-1 0,32-37,-29 33,8-11,-4 3,1 1,1 0,-1 1,2 0,-1 0,1 0,0 1,1 1,7-5,-15 11,-1 0,1 0,0 0,-1 0,1 1,-1-1,1 1,0-1,0 1,-1 0,1 0,0 0,0 0,0 0,-1 0,1 0,0 0,0 1,-1-1,1 1,0-1,-1 1,1 0,-1 0,1-1,-1 1,1 0,-1 0,1 1,-1-1,0 0,0 0,1 1,-1-1,0 2,23 62,-14-30,-9-32,0-1,0 1,0-1,0 1,1-1,-1 1,1-1,0 0,-1 0,1 0,0 0,0 0,0 0,1-1,-1 1,0-1,1 1,-1-1,1 0,-1 0,1 0,0 0,-1-1,1 1,0-1,0 1,-1-1,1 0,0 0,0 0,-1-1,1 1,0-1,0 1,82-47,-68 29,-1-1,-1-1,-1-1,-1 0,-1 0,-1-1,-1-1,0 0,-2 0,-1-1,-1 0,0 0,-2 0,-1-2,-1 4,-1-1,-1 0,-1 0,-1 0,-1 1,-1-1,-1 1,-1 0,-1 0,0 1,-2-1,-1 2,0-1,-2 2,0-1,-1 2,-4-5,4 10,-1 1,0 0,0 1,-1 1,0 0,-1 0,0 2,-1 0,0 1,0 1,0 0,-1 1,0 1,0 1,-10 0,22 1,0 1,-1 0,1 0,0 1,0 0,-1 0,1 0,0 1,0 0,0 0,0 1,-1-1,2 1,-1 1,0-1,0 1,1 0,0 0,-1 1,1-1,-3 4,-3 10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6.9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24,'0'15,"1"0,0-1,2 1,-1 0,2-1,0 1,0-1,1 0,6 8,-9-17,0 0,1-1,-1 1,1-1,1 0,-1 0,0 0,1-1,0 1,0-1,0 0,0 0,0 0,1 0,-1-1,1 0,0 0,0 0,0 0,0-1,0 0,0 0,0 0,0-1,0 0,0 1,1-2,-1 1,2-1,4-3,1-1,0 0,-1-1,0 0,0-1,-1 0,0-1,0 0,-1-1,0 1,0-2,-1 1,0-1,-1-1,0 1,-1-1,0 0,0-1,0-3,12-36,-13 27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7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0 387,'5'-29,"6"-19,6-6,0 1,3 5,-3 6,0 9,-1 7,-1 7,-1 2,1 4,-2 9,-3 5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7.6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287 1,'-29'9,"2"2,-1 2,2 0,0 1,0 2,2 1,0 1,-2 2,21-15,0 0,1 0,-1 0,1 1,0 0,1-1,-1 2,1-1,0 0,1 0,-1 1,1 0,0 5,1-10,1 0,0 0,-1 1,1-1,0 0,0 0,1 1,-1-1,0 0,1 0,-1 0,1 1,0-1,0 0,0 0,0 0,0 0,0 0,0-1,1 1,-1 0,1-1,-1 1,1 0,0-1,0 0,-1 1,1-1,0 0,0 0,0 0,0 0,1-1,-1 1,0 0,0-1,0 1,1-1,-1 0,0 0,0 0,2 0,8-1,0-1,0 0,-1-1,1 0,-1-1,0-1,0 1,0-1,-1-1,0 0,0-1,0 0,-1 0,0-1,0 0,-1-1,0 0,-1 0,3-4,35-32,-45 44,0 1,1-1,-1 0,1 0,0 1,-1-1,1 1,0-1,-1 0,1 1,0-1,0 1,-1-1,1 1,0 0,0-1,0 1,0 0,-1 0,1-1,0 1,0 0,0 0,0 0,0 0,0 0,0 0,-1 0,1 1,0-1,0 0,0 0,0 1,0-1,-1 0,1 1,0-1,0 1,-1-1,1 1,0 0,0-1,-1 1,1 0,-1-1,1 1,14 45,-11-32,-4-6,1-1,0 1,1-1,-1 0,2 1,-1-1,1 0,0-1,0 1,1 0,0-1,0 0,1 0,-1 0,1 0,0-1,1 0,0 0,0 0,0-1,0 0,0 0,1 0,0-1,0 0,0 0,0-1,0 0,0 0,1-1,0 0,20-3,-3-4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0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 1,'-8'100,"4"1,5-1,5 1,3-1,5-1,7 9,-9-49,-2-16,-1 0,-2 0,-2 0,-3 1,-1 0,-2 2,-6-18,7-28,0-1,0 1,0 0,0-1,0 1,0 0,0-1,0 1,-1 0,1-1,0 1,0 0,0-1,0 1,0 0,0 0,-1-1,1 1,0 0,0 0,-1-1,1 1,0 0,0 0,-1 0,1-1,0 1,0 0,-1 0,1 0,0 0,-1 0,1-1,0 1,-1 0,1 0,0 0,-1 0,1 0,0 0,-1 0,1 0,0 0,0 0,-1 0,1 1,0-1,-1 0,1 0,0 0,-1 0,1 0,0 1,0-1,-1 0,1 0,0 0,0 1,-1-1,1 0,0 0,0 1,0-1,-1 0,-2-14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0,'39'5,"31"1,14 0,-3-1,-10-2,-12 0,-12-2,-9-1,-6 0,-3 0,-8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4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1,'0'38,"4"23,3 5,3-3,2-13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31.9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114 184,'-5'2,"1"-1,0 1,0 0,0 1,0-1,0 1,1-1,-1 1,1 0,0 0,0 1,0-1,0 1,0-1,1 1,-1 1,-2 2,-1 1,0 1,0 0,1 0,1 0,-1 1,1 0,1 0,0 0,1 0,-1 4,2-11,0 0,1 1,0-1,0 0,-1 0,2 0,-1 0,0 0,1 0,-1 0,1 0,0 0,0 0,0 0,0 0,1 0,-1 0,1-1,0 1,0 0,0-1,0 0,0 1,0-1,1 0,-1 0,1 0,-1-1,1 1,0-1,0 1,-1-1,1 0,0 0,0 0,1 0,8 1,1 1,0-2,0 0,-1 0,1-1,0-1,0 0,0-1,0 0,-1-1,1-1,-1 0,0 0,0-1,-1-1,1 0,-1 0,0-1,-1-1,1 0,-2 0,1-1,-1 0,-1 0,1-1,-2-1,1 1,-1-1,-1 0,4-9,-9 15,1 0,-1 0,0 0,0 0,-1 0,1 0,-1 0,0 0,-1 0,1-1,-1 1,0 0,0 0,-1 0,1 0,-1 1,0-1,-1 0,1 1,-1-1,0 1,0 0,0 0,0 0,-1 0,0 1,1-1,-1 1,-1 0,1 0,0 0,-1 1,1 0,-1-1,0 2,0-1,0 0,0 1,0 0,-1 0,-3-1,0 1,-1 0,1 1,0-1,0 2,0-1,-1 1,1 1,0 0,-8 2,-16 7</inkml:trace>
  <inkml:trace contextRef="#ctx0" brushRef="#br0" timeOffset="688.214">706 155,'0'1,"0"-1,0 0,0 0,0 1,0-1,0 0,0 0,1 1,-1-1,0 0,0 0,0 0,1 1,-1-1,0 0,0 0,0 0,1 0,-1 0,0 1,0-1,1 0,-1 0,0 0,0 0,1 0,-1 0,0 0,1 0,-1 0,0 0,0 0,1 0,-1 0,0 0,0 0,-13 27,-8 6,9-15,0 1,1 0,1 1,1 0,1 1,1 0,0 2,7-23,-1 0,1 1,0-1,-1 0,1 1,0-1,-1 1,1-1,0 1,0-1,-1 1,1-1,0 1,0-1,0 1,0-1,0 1,0-1,-1 1,1-1,1 1,-1-1,0 1,0-1,0 1,0-1,0 1,0-1,1 1,-1-1,0 1,0-1,1 1,-1-1,0 1,1-1,-1 0,0 1,1-1,-1 1,0-1,1 0,-1 0,1 1,-1-1,1 0,-1 0,1 1,-1-1,1 0,-1 0,1 0,-1 0,1 0,-1 0,1 0,-1 0,1 0,-1 0,1 0,0 0,-1 0,1 0,-1-1,1 1,28-23,8-22,-2-2,-3-1,19-36,-52 83,1 0,0 0,1 0,-1 0,0-1,0 1,0 0,1 0,-1 0,1 0,-1 0,1 0,-1 0,1 0,-1 0,1 0,0 0,0 0,-1 0,1 0,0 1,0-1,0 0,0 1,0-1,0 1,0-1,0 1,0-1,0 1,0-1,0 1,1 0,-1 0,0 0,0 0,0 0,0 0,1 0,-1 0,0 0,0 0,0 1,0-1,0 0,0 1,1-1,-1 1,0-1,0 1,0-1,-1 1,1 0,8 76,-9-71,-1 0,1 1,0-1,0 0,1 0,-1 0,1 1,1-1,-1 0,1 0,0-1,1 1,-1 0,1-1,0 1,1-1,-1 0,1 0,0 0,0-1,1 1,0 0,0-1,0 0,0 0,0-1,0 0,1 0,0 0,0 0,-1-1,1 0,0 0,1-1,-1 0,0 0,0 0,1-1,-1 1,0-2,1 1,-1-1,0 0,0 0,1-1,-1 1,0-1,0-1,-1 1,1-1,0 0,-1 0,0-1,3-2,3-6,-1 0,0-1,-1 0,-1-1,0 1,0-2,-2 1,1-1,-2 0,0-1,-1 1,-1-1,0 0,-1 0,-1 0,0 0,-1 0,-1 0,-1-7,-3 0,-1 4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17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848 1587,'-32'53,"3"2,3 1,-15 46,24-61,-159 394,123-320,52-127,62-144,-34 99,58-137,-8-4,4-45,-65 166,7 212,-14-93,3 0,1-1,2-1,1 0,3-2,3 3,81 187,-88-162,-15-64,0-1,0 1,-1-1,1 0,0 1,-1-1,1 0,-1 1,0-1,1 0,-1 1,0-1,0 0,0 0,0 0,0 0,0 0,0 0,0 0,0 0,-1 0,1-1,0 1,-1 0,1-1,0 1,-1-1,1 1,0-1,-1 0,1 1,-1-1,1 0,-1 0,1 0,-1 0,1-1,-1 1,1 0,0-1,-1 1,1 0,-1-1,-12-4,1 0,0 0,0-1,0-1,1 0,0-1,1 0,0-1,0 0,0 0,1-2,-6-8,-31-25,-125-118,142 138,32 43,8-3</inkml:trace>
  <inkml:trace contextRef="#ctx0" brushRef="#br0" timeOffset="348.137">1129 1784,'5'30,"1"-1,1 1,1-1,2 0,1-1,1-1,1 1,1-2,2 0,1 0,-16-25,0 0,-1-1,1 1,-1-1,1 1,0-1,-1 1,1-1,0 1,0-1,-1 1,1-1,0 0,0 0,0 1,-1-1,1 0,0 0,0 0,0 0,0 0,-1 0,1 0,0 0,0 0,0-1,0 1,-1 0,1 0,0-1,0 1,-1 0,1-1,0 1,0-1,-1 1,1-1,-1 1,1-1,0 0,-1 1,1-1,-1 0,1 1,-1-1,0 0,1 0,-1 1,0-1,1 0,-1 0,0 0,0 0,0 1,0-1,0 0,0 0,0 0,0 0,0 1,0-2,13-56,17-146,-6 97,-20 95</inkml:trace>
  <inkml:trace contextRef="#ctx0" brushRef="#br0" timeOffset="752.42">1836 1446,'-29'9,"2"2,-1 1,2 1,-1 1,2 2,-13 9,-18 25,55-49,0 1,0-1,0 0,0 0,0 1,0-1,0 0,1 1,-1-1,0 1,1-1,-1 1,1-1,-1 1,1-1,0 1,0 0,0-1,0 1,0-1,0 1,0 0,0-1,1 1,-1-1,1 1,-1-1,1 1,-1-1,1 1,0-1,0 1,0-1,0 0,0 0,0 1,0-1,0 0,0 0,1 0,-1 0,1 0,4 2,-1-1,1-1,-1 1,1-1,0 0,-1 0,1 0,0-1,0 0,0 0,-1-1,1 1,0-1,0 0,-1-1,1 0,2-1,74-4,-81 8,0-1,0 0,0 0,1 1,-1-1,0 0,0 1,0-1,0 1,0 0,0-1,1 1,-2 0,1 0,0-1,0 1,0 0,0 0,0 0,-1 0,1 0,0 0,-1 0,1 1,-1-1,0 0,1 0,-1 0,0 1,1-1,-1 0,0 0,0 0,0 1,0-1,0 0,0 0,-1 1,1-1,0 0,-1 0,1 0,-1 1,1-1,-1 0,1 0,-36 52,30-46,4-6,1 0,-1 0,0 0,0 0,0 0,1 0,-1 1,1-1,-1 1,1-1,0 1,-1 0,1-1,0 1,0 0,0 0,0 0,0 0,1 0,-1 0,1 0,-1 0,1 0,0 0,-1 0,1 0,0 0,1 0,-1 0,0 0,1 1,-1-1,1 0,-1 0,1 0,0-1,0 1,0 0,0 0,0 0,0-1,1 1,-1 0,0-1,1 1,-1-1,1 0,0 1,-1-1,2 0,84-12,-55 2,-10 5</inkml:trace>
  <inkml:trace contextRef="#ctx0" brushRef="#br0" timeOffset="-1748.752">3924 1050,'297'-131,"6"13,5 13,4 14,80-3,190-36,-406 96,-219 31,-79 25,95-18</inkml:trace>
  <inkml:trace contextRef="#ctx0" brushRef="#br0" timeOffset="-1129.892">6068 288,'-38'-17,"1"-1,1-2,1-2,-30-24,33 23,6 4,0-2,1-1,1 0,1-2,-6-9,51 136,-16-4,-4-1,-5 1,-4 0,-4-1,-4-1,-11 27,5-14,21-109,1-1,0 1,0-1,-1 0,1 1,0-1,0 0,0 0,-1 0,1 0,0 1,0-1,0 0,0 0,-1-1,1 1,0 0,0 0,0 0,0 0,-1-1,1 1,0 0,0-1,-1 1,1-1,0 1,-1-1,1 1,0-1,-1 1,1-1,-1 0,1 1,-1-1,1 0,-1 1,1-1,-1 0,0 0,1 1,-1-1,0 0,0 0,0 0,0 0,0 1,1-1,-1 0,-1 0,1 0,158-283,84-110,-205 330,-26 40</inkml:trace>
  <inkml:trace contextRef="#ctx0" brushRef="#br0" timeOffset="2619.24">2146 1502,'0'123,"-11"-154,6 14,1 0,1-1,0 0,1 0,1 0,1 1,1-1,0 0,2 0,-1 0,2 1,1-1,0 1,1 0,1 1,0-1,1 1,6-8,40-12,-34 31</inkml:trace>
  <inkml:trace contextRef="#ctx0" brushRef="#br0" timeOffset="3016.661">2569 1050,'-27'41,"1"1,2 2,2 0,2 1,-13 45,30-18,4-70,0-1,-1 1,1-1,0 1,0 0,0-1,0 0,0 1,0-1,0 1,1-1,-1 0,0 0,1 0,-1 0,1 0,-1 0,1 0,0 0,-1-1,1 1,0-1,-1 1,1-1,0 0,0 1,-1-1,1 0,0 0,0 0,-1 0,1-1,0 1,0 0,-1-1,1 0,1 0,7-4,1 0,-1-1,-1 0,1-1,-1 0,-1 0,1-1,-1 0,0-1,-1 0,0 0,-1 0,0-1,0 0,-1 0,0-1,0 1,-2-1,1 0,-1 0,-1-1,0-1,13-18,5 50,-19-16,0 1,0-1,0 0,1 0,-1 0,1 0,0-1,-1 1,1 0,1-1,-1 1,0-1,1 0,-1 1,1-1,-1 0,1-1,0 1,0 0,0-1,0 0,0 0,0 0,1 0,-1 0,0 0,0-1,1 0,-1 1,0-1,1-1,-1 1,0 0,1-1,-1 1,0-1,0 0,0 0,0-1,0 1,2-2,50-59,-44 48</inkml:trace>
  <inkml:trace contextRef="#ctx0" brushRef="#br0" timeOffset="3436.999">3077 740,'-25'37,"-1"-2,2 2,2 0,1 2,2 0,-12 38,31-23,0-53,1 0,0 0,-1 0,1 0,0 0,0 0,0 0,0-1,0 1,0 0,0 0,0-1,0 1,0-1,0 1,0-1,0 0,0 1,1-1,-1 0,0 0,0 1,0-1,1 0,-1 0,0 0,0-1,1 1,-1 0,0 0,0-1,0 1,0-1,0 1,1-1,-1 1,0-1,0 0,0 1,0-1,12-9,0 0,-1-1,0 0,0-1,-1-1,-1 1,0-2,-1 1,0-1,-1-1,5-12,46-79,-59 105,1 1,-1-1,1 0,0 0,-1 0,1 0,0 1,-1-1,1 0,0 1,0-1,0 1,0-1,0 1,0-1,0 1,0-1,-1 1,1 0,1 0,-1-1,0 1,0 0,0 0,0 0,0 0,0 0,0 0,0 1,0-1,0 0,0 0,0 1,0-1,0 1,0-1,-1 1,1-1,0 1,0-1,0 1,0 0,-1-1,1 1,0 0,-1 0,1 0,-1 0,1-1,-1 1,1 0,-1 0,1 0,-1 0,0 1,22 59,39 257,-58-307,-1 1,0-1,0 1,-2-1,1 1,-1 0,-1-1,0 1,-1-1,0 1,0-1,-1 0,-1 0,0 0,-1 0,0-1,0 1,-1-1,0 0,-1-1,5-7,1-1,0 0,0 0,0 1,-1-1,1 0,-1 0,1 0,-1-1,1 1,-1 0,1-1,-1 1,1 0,-1-1,0 0,0 1,1-1,-1 0,0 0,1 0,-1 0,0 0,0-1,1 1,-1 0,0-1,1 1,-1-1,1 0,-1 0,1 1,-1-1,1 0,-1 0,1 0,0 0,-1-1,1 1,0 0,0 0,-1-2,-26-68,25 42</inkml:trace>
  <inkml:trace contextRef="#ctx0" brushRef="#br0" timeOffset="3806.693">3302 853,'65'-69,"-3"-3,-4-2,5-15,-56 80,-2 4,0-1,-1 1,1-1,-1 0,-1 0,1 0,-1 0,0-1,0 0,-1 1,0-1,0 0,0 0,-1 0,0 0,-1 0,0 0,0 0,0-1,-1-5,-2 11,0-1,0 1,-1 0,1 0,0 1,-1-1,1 1,-1-1,1 1,-1 0,0 1,1-1,-1 0,0 1,0 0,1 0,-1 0,0 0,0 1,1 0,-1-1,0 1,1 1,-1-1,1 0,-1 1,1 0,0 0,-1 0,1 0,0 0,0 1,1-1,-3 3,-2 2,0 0,1 0,0 1,0 0,1 0,0 1,0-1,1 1,0 0,0 0,1 1,1-1,-1 1,1-1,1 1,0 0,1 0,-1-1,2 1,-1 0,2 0,-1-1,1 1,0 0,1-1,1 0,-1 0,1 0,1 0,-1 0,2-1,-1 0,1 0,0 0,1-1,-1 0,2 0,-1-1,1 0,5 4,6-2,0-1,0 0,1-2,0 0,0-1,0-1,0-1,0-1,1 0,-1-2,0 0,1-2,-1 0,0-1,0-1,-1-1,0 0,2-3,7-1</inkml:trace>
  <inkml:trace contextRef="#ctx0" brushRef="#br0" timeOffset="6232.572">1 3675,'68'95,"-49"-70,0 1,-2 0,-1 2,-1 0,-1 0,-1 2,-2-1,-1 1,-2 1,-1 0,2 17,-8-46,-1 0,1 0,0 0,-1 0,1 1,-1-1,1 0,-1 0,0 1,0-1,0 0,-1 0,1 1,0-1,-1 0,1 0,-1 0,0 1,0-1,0 0,0 0,0 0,0 0,-1-1,1 1,0 0,-1 0,0-1,1 1,-1-1,0 1,0-1,0 0,0 0,0 0,0 0,0 0,0 0,0-1,0 1,-1-1,1 1,0-1,0 0,-1 0,1 0,0 0,0 0,-1 0,1-1,0 1,0-1,0 0,-1 0,1 0,-5-6,1 0,-1-1,2 0,-1 0,1-1,1 1,-1-1,2 0,-1 0,1 0,0-1,1 1,0-1,1 0,0-2,-3-32,2 0,2 0,2-1,2 1,2 0,2 1,1 0,3 0,10-25,-14 40,1 1,1 1,1 0,1 0,1 1,1 1,2 0,0 1,2 1,0 0,1 2,6-4,-24 22,1 0,0 1,0-1,0 0,1 1,-1-1,0 1,0 0,1 0,-1 0,1 0,-1 0,1 0,-1 1,1-1,0 1,-1 0,1 0,0 0,-1 0,1 0,0 0,-1 1,1-1,-1 1,1 0,-1 0,1 0,-1 0,1 0,-1 1,0-1,0 1,0-1,0 1,0 0,0 0,0 0,0 0,-1 0,1 0,-1 0,0 0,1 1,-1-1,0 1,0 1,3 19,0-1,-2 1,-1-1,-1 1,-1 0,-1-1,-1 1,0-1,-2 1,-1-2,-1 1,0 0,-2-1,0-1,-2 0,-6 10,12-17,-1-1,0 0,-1 0,0-1,-1 1,0-2,-1 1,0-1,0 0,-1-1,-1 0,1-1,-4 2,-26-9,28-11</inkml:trace>
  <inkml:trace contextRef="#ctx0" brushRef="#br0" timeOffset="6550.776">678 3195,'-6'21,"1"1,0-1,2 1,0 0,2 0,0 0,1 1,2-1,0 0,1 0,2 2,-4-22,0 1,0 0,0-1,0 1,0 0,1-1,0 0,-1 1,1-1,0 0,0 0,0 0,0 0,0 0,1 0,-1-1,0 1,1-1,0 0,-1 1,1-1,0 0,-1-1,1 1,0 0,0-1,0 1,-1-1,1 0,0 0,0 0,0-1,0 1,0-1,-1 1,1-1,0 0,0 0,-1 0,1 0,-1-1,1 1,-1-1,1 0,-1 1,0-1,0 0,0 0,0 0,0-1,8-6,-1-1,-1 0,1-1,-1 0,-1 0,0-1,-1 0,0 0,-1-1,0 1,-1-1,0 0,-1 0,-1 0,0-1,-1 1,0-1,-1 1,-1-1,0 1,0-1,-2 1,1 0,-2 0,0 0,-5-11,6 20,0 0,0 0,-1-1,1 2,-1-1,0 0,0 1,0 0,-1 0,1 0,-1 0,0 1,0 0,0 0,0 0,0 1,0-1,0 1,-1 0,1 1,0-1,-1 1,1 0,0 1,-1-1,1 1,0 0,0 0,0 1,-1-1,1 1,1 0,-1 1,0-1,0 2,-14 8</inkml:trace>
  <inkml:trace contextRef="#ctx0" brushRef="#br0" timeOffset="7022.183">960 3054,'-1'11,"1"-1,1 1,0-1,0 1,1-1,1 1,-1-1,2 0,-1 0,1-1,1 1,0-1,0 0,1 0,4 6,-8-13,-1 0,1-1,0 1,0 0,0-1,0 1,0-1,0 1,0-1,1 0,-1 0,0 0,1 0,-1 0,1-1,-1 1,1-1,-1 1,1-1,-1 0,1 0,-1 0,1-1,-1 1,1 0,-1-1,1 0,-1 0,1 1,-1-1,0-1,1 1,-1 0,0 0,0-1,0 0,0 1,1-2,55-82,1-114,-40 181,-3 47,-13-20,-2-7,-1 1,1 0,0-1,-1 1,1-1,1 1,-1-1,0 0,0 1,1-1,0 0,-1 0,1 0,0 0,0 0,0 0,0-1,0 1,0-1,1 1,-1-1,0 0,1 0,-1 0,1 0,-1 0,1-1,0 1,-1-1,1 1,0-1,-1 0,1 0,0-1,-1 1,1 0,-1-1,1 1,0-1,-1 0,1 0,-1 0,0 0,1-1,-1 1,0-1,0 1,1-1,-1 0,7-11,-2 0,0 0,0 0,-1-1,-1 0,0 0,-1 0,-1 0,0-1,0-1,6-26,-4 17</inkml:trace>
  <inkml:trace contextRef="#ctx0" brushRef="#br0" timeOffset="7587.813">1581 2828,'17'-12,"1"-1,-2-1,0-1,0 0,-1-1,-1-1,-1 0,-1-1,0 0,-1-1,3-8,-12 23,0 1,0 0,-1-1,1 1,-1-1,0 1,0-1,0 0,0 1,-1-1,1 0,-1 0,0 1,0-1,-1 0,1 0,-1 1,0-1,0 0,0 1,0-1,0 1,-1-1,0 1,0 0,0 0,0-1,0 1,0 1,-1-1,0 0,1 0,-1 1,0 0,0 0,0 0,-1 0,1 0,0 0,-1 1,-1-1,-1 4,1 0,0 0,0 0,0 1,0-1,1 1,-1 1,1-1,0 1,0-1,0 1,0 0,0 1,1-1,0 1,0-1,0 1,1 0,-1 0,1 0,0 0,1 1,-1-1,1 1,0-1,1 1,-4 10,0 1,2-1,0 0,1 1,0-1,2 0,0 1,2 12,-2-25,-1 0,1 0,0 0,0 1,0-1,1 0,0 0,-1-1,1 1,1 0,-1-1,0 1,1-1,0 0,0 1,0-1,0-1,0 1,1 0,-1-1,1 0,-1 0,1 0,0 0,0 0,0-1,0 0,0 1,0-2,1 1,-1 0,0-1,0 0,1 0,1 0,10-5,-1 1,1-2,-2 0,1-1,-1-1,0 0,0-1,-1 0,0-1,-1 0,0-1,0-1,-1 0,-1 0,0-1,6-11,-1 2,0-1,-2 0,0-1,-2 0,-1-1,0 0,-2-1,-1 0,-1 0,1-15,21-129,-28 168,0 0,0 0,0-1,-1 1,1 0,0 0,-1 0,0 0,1 0,-1 0,0 1,0-1,0 0,0 0,0 0,0 1,0-1,-1 1,1-1,-1 1,1-1,-1 1,0 0,1 0,-1 0,0 0,0 0,0 0,0 0,1 0,-1 1,0-1,-1 1,1 0,0-1,0 1,0 0,0 0,0 0,0 1,0-1,0 0,0 1,0-1,0 1,0 0,0 0,0 0,1 0,-1 0,0 0,0 0,1 0,-1 1,1-1,-1 1,1-1,0 1,-1 0,1-1,-1 3,-3 1,0 1,0 0,0 0,1 1,0-1,0 1,1 0,0 0,0 1,0-1,1 0,0 1,1 0,-1-1,2 1,-1 0,1 0,0-1,0 1,1 0,1 5,0-11,-1 1,1 0,-1-1,1 1,0-1,0 0,0 0,0 1,0-1,0-1,0 1,1 0,-1 0,1-1,0 0,-1 1,1-1,0 0,0 0,0 0,0-1,-1 1,1-1,0 0,0 0,0 0,0 0,0 0,2-1,86-17,-68 10,-20 5,0 1,1 0,-1 0,0 1,1-1,-1 1,1 0,-1-1,1 2,0-1,-1 0,1 1,0-1,0 1,0 0,-1 1,1-1,0 1,0-1,-1 1,1 0,0 0,-1 1,1-1,-1 1,0 0,1 0,-1 0,0 0,2 3,49 141,-41-127</inkml:trace>
  <inkml:trace contextRef="#ctx0" brushRef="#br0" timeOffset="10623.2">622 4634,'-7'3,"0"0,0 0,1 0,-1 1,1 0,0 1,0 0,1-1,-1 2,1-1,0 1,0-1,1 1,0 1,0-1,0 0,1 1,0 0,0 0,0 1,-6 11,0 1,1-1,1 1,1 1,0-1,2 1,0 0,2 0,0 1,1-1,1 0,1 1,1-1,1 0,1 0,1 0,1-1,3 9,-8-25,0 0,1 0,-1 0,1-1,0 1,0 0,0-1,1 1,-1-1,1 0,-1 0,1 0,0 0,1 0,-1-1,0 1,1-1,-1 0,1 0,0 0,0-1,-1 1,1-1,0 0,0 0,1 0,-1-1,0 1,0-1,0 0,0 0,0 0,0-1,1 0,-1 0,0 0,0 0,-1 0,1-1,0 1,0-1,-1 0,1-1,-1 1,1 0,-1-1,0 0,1-1,7-14,-2 1,0-2,-1 1,-1-1,-1 0,-1 0,0-1,-2 1,2-18,-4 30,8-55,-3 0,-2-1,-3 0,-3 0,-3 0,-2 0,-3 1,-3 1,-3-2,11 42,0 0,-2 1,-1-1,-1 1,0 1,-1 0,-1 0,-1 1,-1 0,-1 1,-9-9,22 24,0 1,-1 0,1-1,0 1,-1 0,1 0,0 0,-1 0,0 0,1 0,-1 0,1 1,-1-1,0 1,0-1,1 1,-1-1,0 1,0 0,0 0,1 0,-1 0,0 0,0 1,0-1,1 0,-1 1,0-1,1 1,-1 0,0-1,1 1,-1 0,1 0,-1 0,1 0,-1 0,1 1,0-1,0 0,-1 1,1-1,0 1,0-1,0 1,1-1,-1 1,0 0,1-1,-1 1,1 0,-4 19,1 0,1-1,0 1,2 0,1 0,0 0,2 0,0 0,2-1,0 1,1-1,1 0,4 7,-2-4,1-1,1-1,1 0,0 0,2-1,0-1,2 0,0-1,1-1,0-1,1 0,1-1,1-1,0-1,1-1,5 2,-15-9,1 0,-1-1,2 0,-1-1,0 0,0-1,1 0,-1-1,1-1,0 0,-1 0,1-1,-1-1,1 0,3-2,24-25,-28 11</inkml:trace>
  <inkml:trace contextRef="#ctx0" brushRef="#br0" timeOffset="10903.516">1016 4409,'24'29,"18"4,2-7,-3-14,-7-14,-10-10,-9-9,-7-6,-5-2,-3-2,-1 0,-1 1,0 0,0 1,1 0,1 0,-1 6</inkml:trace>
  <inkml:trace contextRef="#ctx0" brushRef="#br0" timeOffset="11187.387">1525 4324,'0'4,"-5"-7,-1-8,0-7,1-6,-4-3,1-2,1 0,1-1,3 0,1 1,1 0,1 0,0 1,5-1,7 11,1 7</inkml:trace>
  <inkml:trace contextRef="#ctx0" brushRef="#br0" timeOffset="11452.023">1723 3985,'9'24,"9"8,0-6,-2-13,-4-13,-5-6</inkml:trace>
  <inkml:trace contextRef="#ctx0" brushRef="#br0" timeOffset="11725.491">1553 3591,'0'0</inkml:trace>
  <inkml:trace contextRef="#ctx0" brushRef="#br0" timeOffset="11973.245">1920 3845,'0'-1,"-1"-32,1 0,2 1,1-1,2 1,8-28,-13 58,-1 1,1-1,0 1,0-1,1 1,-1 0,0-1,0 1,1-1,-1 1,0 0,1-1,0 1,-1 0,1 0,0-1,0 1,-1 0,1 0,0 0,0 0,0 0,0 0,0 0,1 0,-1 1,0-1,0 0,1 1,-1-1,0 1,1-1,-1 1,0-1,1 1,-1 0,0 0,1 0,-1 0,1 0,-1 0,1 0,-1 0,0 1,1-1,-1 0,0 1,1-1,-1 1,0 0,1-1,-1 1,0 0,0 0,1 1,12 15,-13-14,-1-1,1 0,0 0,0 0,0 1,0-1,0 0,0 0,0-1,1 1,-1 0,1 0,-1-1,1 1,0 0,0-1,0 0,-1 1,1-1,1 0,-1 0,0 0,0 0,0-1,0 1,1-1,-1 1,0-1,0 0,1 0,-1 0,0 0,1 0,-1 0,0 0,0-1,1 1,-1-1,0 0,0 0,0 0,0 0,0 0,0 0,1-1,1-4,0-1,-1 1,0-1,0 0,0 0,-1 0,0 0,-1 0,0 0,0 0,0-1,-1 1,0-1,0 1,19-88,-8 78,-2 2</inkml:trace>
  <inkml:trace contextRef="#ctx0" brushRef="#br0" timeOffset="12405.18">2371 3195,'-8'19,"2"-9,1 0,0 0,0 1,2-1,-1 1,1 0,1 0,0 0,0 0,1 1,0-1,1 0,1 1,0-1,1 6,-1-16,-1 0,1 0,-1 0,1 0,-1 0,1 0,0 0,-1 0,1-1,0 1,0 0,0 0,0-1,0 1,-1-1,1 1,0-1,0 1,0-1,1 0,-1 1,0-1,0 0,0 0,0 0,0 0,0 0,0 0,0 0,0 0,0 0,0 0,0-1,0 1,1 0,-1-1,-1 1,1-1,0 1,0-1,0 0,0 1,0-1,0 0,-1 1,1-1,0 0,0 0,-1 0,1 0,-1 0,1 0,39-47,40-123,-79 170,0 0,0 0,0 0,0 0,1 0,-1 0,0 0,0 1,1-1,-1 1,0-1,1 1,-1-1,1 1,-1 0,1-1,-1 1,1 0,-1 0,1 0,-1 0,1 1,-1-1,0 0,1 1,-1-1,1 1,-1-1,0 1,1-1,-1 1,0 0,0 0,1 0,-1 0,0 0,0 0,45 44,-38-36,24 25,-1 1,-1 2,-3 1,0 1,-3 1,-1 1,15 42,-26-53,-2 1,-2 1,0 0,-2 0,-2 0,-1 1,-1-1,-2 1,-1 6,-28 54,28-90,0-1,0 0,-1 0,1 1,0-1,-1 0,0 0,1-1,-1 1,0 0,0-1,0 1,0-1,0 1,0-1,-1 0,1 0,0 0,-1 0,1 0,0-1,-1 1,1-1,-1 1,1-1,-1 0,1 0,-1 0,1 0,-1-1,1 1,-1-1,1 1,-1-1,1 0,-2-1,-4-5,0-1,1-1,0 1,0-1,1-1,0 1,0-1,1 0,1 0,0-1,0 1,1-1,0 0,1 0,0 0,1 0,0 0,1-1,0 0,-1 6,-30-349,32 263,4 58</inkml:trace>
  <inkml:trace contextRef="#ctx0" brushRef="#br0" timeOffset="13086.849">3247 2264,'-20'103,"-57"218,64-289,-8 48,21-79,0 0,0 0,0 0,0 1,1-1,-1 0,0 0,1 0,-1 0,1 0,-1 0,1 0,0 0,-1 0,1 0,0 0,0 0,0 0,0 0,0-1,-1 1,1 0,0-1,1 1,-1-1,0 1,0-1,0 1,0-1,0 0,0 1,1-1,-1 0,0 0,0 0,0 0,1 0,-1 0,0 0,0-1,0 1,0 0,1-1,-1 1,0 0,1-2,54-28,-49 26,45-29,2 3,1 2,38-13,19-15,-110 52,-1 0,0 0,0 0,-1 0,1 0,-1 0,0 0,0-1,0 1,0 0,-1 0,0 0,0 0,0 0,0 0,0 0,-1 0,0 1,0-1,0 0,0 1,-1-1,1 1,-1 0,0 0,0 0,0 0,0 1,0-1,-1 1,1 0,-4-2,-230-192,187 146,32 27</inkml:trace>
  <inkml:trace contextRef="#ctx0" brushRef="#br0" timeOffset="13500.823">3613 1869,'0'387,"-1"-373,1-1,1 0,0 1,1-1,0 0,1 0,1 0,0-1,1 1,2 3,-6-13,1-1,0 1,0-1,0 1,0-1,0 0,1 0,-1 0,1 0,-1-1,1 1,0-1,-1 1,1-1,0 0,0 0,0 0,0 0,0-1,0 1,0-1,0 0,1 0,-1 0,0 0,0 0,0-1,0 0,0 1,0-1,0 0,0 0,-1-1,1 1,0-1,0 1,0-1,93-72,-95 73,11-10,0 1,-1-2,0 0,-1 0,0-1,-1 0,-1-1,0 1,0-2,2-9,-5 3</inkml:trace>
  <inkml:trace contextRef="#ctx0" brushRef="#br0" timeOffset="13683.91">3388 2151,'33'-19,"50"-31,20-11,3 0,-13 5,-17 8,-16 12,-19 11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2.5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1264 18,'-312'95,"191"-54,-239 67,-66-22,381-78,102-18,-47 4,-1-1,0 0,0-1,0 0,-1 0,-1-1,1 0,-1 0,-1-1,0 0,0 0,-1 0,0-1,-1 0,0 0,2-10,12-24,28-91,-46 137,0-1,0 1,0-1,0 1,0 0,0-1,0 1,0-1,0 1,0-1,1 1,-1 0,0-1,0 1,1-1,-1 1,0-1,1 1,-1-1,1 0,-1 1,0-1,1 1,-1-1,1 0,-1 1,1-1,-1 0,1 0,-1 1,1-1,0 0,-1 0,1 0,-1 0,1 0,-1 0,1 0,0 0,-1 0,1 0,-1 0,1 0,0 0,-1 0,1 0,-1 0,1-1,-1 1,1 0,-1-1,1 1,-1 0,1-1,-1 1,1 0,-1-1,0 1,1-1,-1 1,1-1,-1 1,0-1,0 1,1-1,-1 1,0-1,0 0,10 48,1 52,5 0,4 0,28 82,-44-172,0 1,-2-1,1 1,-1 0,0 0,-1 0,0 1,-1-1,0 0,-1 0,0 0,-1 5,1-13,0-1,0 1,0 0,0-1,0 1,0-1,-1 1,1-1,0 0,-1 0,1 1,-1-1,0 0,1 0,-1-1,0 1,0 0,1 0,-1-1,0 1,0-1,0 0,0 1,0-1,0 0,0 0,0 0,1 0,-1-1,0 1,0 0,0-1,0 0,0 1,1-1,-1 0,0 0,1 0,-1 0,-67-40,-63-102,61 58,48 60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6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180 645,'-21'19,"1"2,0 1,2 0,1 1,1 1,1 1,1 0,1 1,-5 16,17-40,0 0,0-1,0 1,0 0,1 0,-1 0,1-1,-1 1,1 0,0 0,0 0,0 0,0 0,0 0,0-1,0 1,1 0,-1 0,1 0,-1 0,1-1,0 1,0 0,-1-1,1 1,1 0,-1-1,0 1,0-1,0 0,1 1,-1-1,1 0,-1 0,1 0,-1 0,1 0,0 0,-1 0,1-1,0 1,0 0,0-1,-1 0,1 1,0-1,0 0,0 0,0 0,0 0,0 0,0-1,1 1,12-6,-1-1,0 0,0-1,0-1,-1 0,-1-1,0 0,0-1,-1 0,0-1,-1 0,7-11,16-20,-3-2,-2-1,-2-1,-2-1,-2-1,-2-1,-2-2,-8 17,0 0,-3 0,-1-1,-1 0,-2 0,-2-1,-2-26,-28-33,28 93,-1 1,1-1,-1 1,0 0,0 0,0 0,0 0,0 0,0 0,0 0,-1 1,1-1,-1 1,1 0,-1 0,0-1,1 2,-1-1,0 0,0 1,1-1,-1 1,0 0,0-1,0 2,0-1,1 0,-1 0,0 1,0 0,0-1,1 1,-2 1,-8 5,1 1,-1 0,2 1,-1 1,1-1,1 2,-1-1,2 1,0 0,0 1,1 0,0 0,1 1,1 0,0 0,0 0,2 1,-2 5,-1 0,0 0,2 1,0 0,1-1,1 2,0-1,2 0,1 0,0 0,1 0,1 0,1 0,1 0,1-1,1 0,0 0,1-1,1 0,1 0,0-1,2 0,0-1,0 0,2-1,0-1,0 0,8 4,-14-11,0 0,1-1,0 0,0-1,0 0,1 0,0-1,0 0,0-1,0 0,1-1,-1 0,1 0,0-1,5 0,1-4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9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82 228,'-9'11,"0"0,1 1,0 0,1 1,0-1,1 1,1 1,0-1,1 1,0-1,1 1,0 0,2 1,-1-1,2 0,0 0,0 1,2-1,0 1,-1-11,1-1,0 0,0 1,0-1,0 0,0 0,1-1,-1 1,1 0,0-1,0 1,0-1,0 0,0 0,1 0,-1-1,0 1,1-1,-1 1,1-1,0 0,-1-1,1 1,0-1,0 0,-1 1,1-1,0-1,0 1,-1-1,1 1,0-1,-1 0,1-1,-1 1,1 0,-1-1,6-1,1-1,-1 0,-1-1,1 0,-1 0,0-1,0 0,0 0,-1-1,0 0,-1 0,1 0,4-9,-5 6,-1-1,0 0,-1 0,0-1,0 1,-2-1,1 0,-1 0,-1 0,0 0,-1 0,0 0,-2-9,1 14,0 1,-1-1,1 1,-1 0,-1 0,1 0,-1 0,0 0,0 0,-1 1,1-1,-1 1,-1 0,1 0,-1 1,1-1,-1 1,-1 0,1 0,-1 1,1 0,-1 0,0 0,0 0,0 1,-1 0,-47-8,29 9</inkml:trace>
  <inkml:trace contextRef="#ctx0" brushRef="#br0" timeOffset="553.503">392 511,'173'-350,"-173"351,0-1,1 0,-1 1,0-1,1 1,-1-1,0 0,1 1,-1-1,0 0,1 1,-1-1,1 0,-1 0,0 1,1-1,-1 0,1 0,-1 0,1 0,-1 0,1 0,-1 0,1 1,-1-1,1 0,-1-1,1 1,-1 0,1 0,-1 0,1 0,-1 0,1 0,-1-1,0 1,1 0,-1 0,1-1,-1 1,0 0,1 0,-1-1,1 1,-1-1,0 1,0 0,1-1,-1 1,0-1,0 1,1 0,-1-1,0 1,0-1,0 1,0-1,0 1,0-1,0 1,0-1,0 1,0-1,0 1,0-1,0 1,0-1,5 40,-6-30,0-1,1 1,0 0,0-1,1 1,0 0,0-1,1 1,0-1,1 1,-1-1,2 0,-1 0,1 0,0-1,1 1,0-1,0 0,1 0,0-1,0 0,0 0,1 0,5 3,-8-8,0 0,0-1,0 1,0-1,0 0,0 0,0 0,0-1,0 0,0 1,-1-2,1 1,0 0,0-1,-1 1,1-1,-1 0,1 0,-1 0,0-1,0 1,0-1,0 0,0 0,-1 0,1 0,-1 0,0 0,1-2,49-107,-37 35,-13 64</inkml:trace>
  <inkml:trace contextRef="#ctx0" brushRef="#br0" timeOffset="885.175">1013 313,'1'0,"25"-11,0-1,-1-2,-1 0,0-1,-1-2,-1 0,0-2,-1 0,-1-1,9-14,-27 32,0-1,0 1,0-1,0 1,-1-1,1 0,-1 0,0 0,0 0,0 0,0 0,-1 0,1 0,-1 0,0 0,0 0,0 0,0-1,0 1,-1 0,1 0,-1 0,0 0,0 0,0 0,0 0,0 0,-1 1,0-1,1 0,-1 1,0-1,0 1,0 0,0 0,-1-1,1 1,-1 1,1-1,-1 0,0 1,0-1,1 1,-1 0,0 0,0 0,0 0,0 0,-1 1,1 0,0-1,0 1,-2 0,-5 2,1-1,-1 1,0 1,1 0,-1 0,1 1,0 0,0 1,1 0,-1 0,1 1,0 0,1 0,-1 1,1 0,0 0,1 1,0 0,0 0,1 0,0 1,0 0,1 0,0 0,1 0,0 1,0-1,1 1,0 0,1 0,0 0,0 7,2-7,1 1,0 0,1-1,0 1,0-1,1 0,0 0,1 0,0-1,1 0,0 0,0 0,1 0,0-1,0 0,1-1,0 0,1 0,-1 0,1-1,1-1,-1 1,1-2,0 1,0-1,0-1,0 0,1 0,-1-1,1 0,0-1,0 0,5-1,7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7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1 286,'48'-9,"49"-18,23-9,0-3,-10 4,-14 5,-15 1,-10 7,-14 1,-11 5,-8 5,-7 5,-3 2,-2 3,-5 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3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26 424,'-24'186,"23"-161,1-1,2 0,1 0,0 0,2 0,1-1,0 1,2-1,1-1,0 0,2 0,1 1,-8-19,-1 0,1 0,0-1,1 1,-1-1,0 0,1 0,0 0,-1 0,1-1,0 0,1 0,-1 0,0-1,0 0,1 0,-1 0,1 0,-1-1,1 0,-1 0,0-1,1 0,-1 1,1-2,-1 1,0-1,0 0,0 0,0 0,0 0,0-1,0 0,-1 0,0 0,1-1,-1 0,0 1,-1-1,1-1,-1 1,2-3,104-156,-79 131,-29 31,0 1,0 0,0 0,0 0,0 0,-1 0,1 0,0 0,0 0,0 0,0 0,0 0,0 0,0 1,0-1,-1 0,1 1,0-1,0 1,0-1,-1 1,1-1,0 1,-1-1,1 1,0 0,-1-1,1 1,-1 0,1 0,-1-1,1 1,-1 0,1 0,-1 0,0 0,0-1,1 1,-1 0,0 0,0 0,0 0,0 0,0 0,0 0,0 0,4 18,34 95,-36-111,-1 0,1 0,0-1,0 1,0 0,0-1,0 1,0-1,1 0,-1 0,1 0,0 0,-1 0,1-1,0 1,0-1,0 0,0 0,1 0,-1 0,0 0,0-1,0 1,1-1,-1 0,0 0,1 0,-1 0,0-1,0 1,0-1,1 0,1-1,6-4,0-1,0 1,-1-2,0 0,0 0,-1-1,0 0,-1 0,0-1,0 0,3-7,9-17,-1 0,-1-2,-2 0,-2 0,-1-2,-2 0,-1 0,-3-1,1-11,-6 41,2-113,-4 122,0-1,0 1,0-1,0 1,0-1,0 1,0-1,0 1,0-1,-1 1,1-1,0 1,0-1,0 1,-1-1,1 1,0-1,0 1,-1 0,1-1,-1 1,1-1,0 1,-1 0,1-1,-1 1,1 0,0 0,-1-1,1 1,-1 0,1 0,-1 0,1 0,-1-1,1 1,-1 0,0 0,1 0,-1 0,1 0,-1 0,1 1,-1-1,1 0,-1 0,1 0,-1 0,1 0,-1 1,1-1,-1 0,1 1,0-1,-1 0,1 1,-1-1,1 0,0 1,-1-1,1 1,0-1,0 0,-1 1,1-1,0 1,-19 31,13-13</inkml:trace>
  <inkml:trace contextRef="#ctx0" brushRef="#br0" timeOffset="300.245">1183 424,'-33'42,"1"1,3 2,1 1,-2 10,26-53,2 1,-1 0,0 1,1-1,0 0,0 1,0-1,1 1,-1-1,1 1,0 0,0 0,1-1,0 1,-1 0,2 0,-1 0,0 0,1-1,0 1,0 0,1-1,-1 1,1 0,0-1,0 0,0 1,1-1,-1 0,1 0,0-1,1 1,-1 0,0-1,1 0,0 0,0 0,3 2,2-4,0-1,0 1,0-1,0-1,0 1,0-2,0 1,0-1,0-1,0 0,-1 0,0 0,1-1,-1 0,0-1,-1 0,1 0,-1-1,0 0,0 0,-1 0,0-1,0 0,-1 0,1-1,-2 1,1-1,-1 0,0-1,-1 1,1-2,0 0,-1-1,0 1,0-1,-1 0,0 1,-1-1,-1 0,1 0,-2 0,1 0,-2 0,1 0,-2 1,1-1,-1 0,-1 1,0 0,0 0,-1 0,0 1,-1-1,0 1,-1 0,0 1,0 0,-1 0,1 0,-10-6,13 12,0 1,0-1,0 1,0 0,0 0,0 0,0 0,0 1,0 0,0 0,0 0,-1 0,1 1,0-1,0 1,0 0,0 0,-2 1,-19 9</inkml:trace>
  <inkml:trace contextRef="#ctx0" brushRef="#br0" timeOffset="592.258">1437 848,'0'-24,"0"-23,5-7,1-5,1 4,2 5,1 7,-2 6,3 4,0 4,2 5,-1 4,3 4,3 10,-2 10,-3 10,1 3,-2-3</inkml:trace>
  <inkml:trace contextRef="#ctx0" brushRef="#br0" timeOffset="934.685">1889 1,'5'38,"1"37,0 15,4-2,0-8,-2-11,-2-14,3-11,0-7,-2-7,-2-3,-2-1,-6-10,-3-12,0-12,1-5</inkml:trace>
  <inkml:trace contextRef="#ctx0" brushRef="#br0" timeOffset="1195.189">2087 114,'-5'6,"-20"23,2 2,2 0,1 1,1 0,2 2,1 0,1 1,-4 21,18-52,0 1,0-1,0 0,1 0,0 1,0-1,0 0,0 1,1-1,0 0,0 0,0 1,0-1,0 0,1 0,0 0,0-1,0 1,0 0,1-1,-1 1,1-1,0 0,0 0,0 0,0 0,1 0,-1-1,1 1,0-1,-1 0,1 0,0-1,0 1,0-1,1 0,-1 0,4 0,50 11,-49-12,-1 0,1 1,0 0,-1 0,0 1,1 0,-1 1,0 0,0 0,0 1,0 0,-1 0,0 1,1 0,-2 0,1 0,-1 1,0 0,0 1,0-1,-1 1,1 2,1 8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50.3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296 282,'-8'20,"-18"51,-4-2,-2-1,-3-2,-3-1,-9 7,-26 6,73-78,-1 1,1-1,-1 0,1 1,-1-1,1 1,0-1,-1 0,1 1,0-1,-1 1,1-1,0 1,0 0,-1-1,1 1,0-1,0 1,0-1,0 1,0 0,0-1,0 1,0-1,0 1,0 0,0-1,0 1,0-1,0 1,1 0,-1-1,0 1,0-1,1 1,-1-1,0 1,1-1,-1 1,0-1,1 0,-1 1,1-1,-1 1,1-1,-1 0,1 1,-1-1,1 0,-1 0,1 1,-1-1,1 0,0 0,-1 0,1 0,-1 0,1 0,0 0,-1 0,1 0,-1 0,1 0,0 0,-1 0,1 0,-1-1,1 1,43-5,103-41,25 16,-169 31,1 0,-1-1,0 1,1-1,-1 0,1 1,-1-1,0-1,1 1,-1 0,0-1,1 0,-1 0,0 0,0 0,1 0,-1-1,0 1,0-1,-1 0,1 0,0 0,0 0,-1-1,0 1,1-1,-1 1,0-1,0 0,0 0,-1 0,1 0,-1 0,0 0,1 0,-1 0,-1-1,1 1,0 0,-1-1,0 1,0-1,0 1,0 0,0-1,-76-162,41 104,-22-39,47 83</inkml:trace>
  <inkml:trace contextRef="#ctx0" brushRef="#br0" timeOffset="367.018">860 0,'-28'225,"4"-71,24-149,-1 134,2-133,0 0,1 0,0 0,0 0,1 0,-1 0,1-1,0 0,1 1,-1-1,1 0,0-1,1 1,-1-1,1 0,-1 0,1 0,1 0,-1-1,6 3,3-1,1 0,-1-2,1 1,1-2,-1 0,0 0,0-2,1 0,-1 0,0-2,1 0,-1 0,0-2,-1 0,1 0,-1-2,1 0,-1 0,-1-1,0-1,10-7,1-17,-22 15</inkml:trace>
  <inkml:trace contextRef="#ctx0" brushRef="#br0" timeOffset="629.084">663 254,'38'-9,"42"-9,17-1,-3 3,-9 4,-8 4,-9-1,-5 1,-9 1,-14 3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8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463 527,'-42'12,"-1"2,2 2,0 2,0 1,2 2,1 2,-6 5,36-24,-1 1,1 0,-1 0,1 0,1 1,-1 0,1 1,0-1,1 2,-1-1,1 0,1 1,0 0,0 1,0-1,1 1,0 0,1 0,0 0,0 0,1 1,0-1,1 1,0 0,1-1,0 1,0 2,1-9,0 0,0 1,0-1,0 0,0 0,1-1,0 1,-1 0,1 0,0-1,0 1,0-1,1 0,-1 1,1-1,-1 0,1 0,0-1,0 1,-1-1,1 1,0-1,0 0,1 0,-1 0,0 0,0-1,0 1,1-1,-1 0,0 0,0 0,1 0,-1-1,1 0,8 0,0-1,0 0,0-1,0 0,-1-1,1 0,-1-1,0 0,0-1,20-16,-1 0,-1-2,-1-1,-1-2,-1 0,-2-2,-1 0,5-10,-12 17,-2 0,0-1,-1 0,-1-1,-2 0,0-1,-1 0,-2 0,-1-1,0 0,-2-1,-1 1,-2 0,0-1,-2 0,0 1,-2-1,-2-1,5 24,0 0,-1 0,1 0,-1 1,0-1,0 0,-1 0,1 1,-1-1,1 0,-1 1,-1 0,1-1,0 1,-1 0,1 0,-1 1,0-1,0 0,0 1,0 0,-1-1,1 1,0 1,-1-1,0 0,1 1,-1 0,0 0,0 0,0 0,0 1,1-1,-1 1,0 0,0 0,0 0,0 1,0 0,0-1,0 1,1 1,-1-1,-1 1,-4 7,1 1,0 0,1 1,0-1,0 2,1-1,1 0,0 1,0 0,1 1,1-1,0 0,1 1,0 0,1 0,0 6,1 5,1 0,1 0,1 0,1-1,1 1,1-1,1 0,1-1,1 1,1-2,1 1,1-2,0 1,13 13,-14-19,2-1,0 0,0-1,2-1,-1 0,2-1,-1 0,1-1,1-1,0 0,0-2,1 0,0-1,14 3,-26-7,-1-1,1-1,-1 1,1-1,0 0,-1 0,1-1,-1 1,1-1,-1-1,1 1,-1-1,0 0,1 0,-1 0,0-1,4-3,9-5</inkml:trace>
  <inkml:trace contextRef="#ctx0" brushRef="#br0" timeOffset="266.507">999 330,'2'18,"1"1,1-1,0 0,2 0,0 0,0-1,2 0,0 0,1-1,1 0,1 0,0-1,5 4,-13-16,0 0,0 0,1-1,0 1,-1-1,1 0,0 0,0 0,0-1,0 1,0-1,1 0,-1 0,0-1,1 1,-1-1,0 0,1 0,-1 0,0-1,1 1,-1-1,0 0,0 0,0-1,1 1,-1-1,-1 0,1 0,0 0,0-1,-1 1,1-1,-1 0,0 0,1-1,7-6,1-2,-2 1,1-2,-2 1,0-1,0-1,-1 1,-1-2,3-6,1-6,-1 0,-2-1,0 0,-2-1,-1 1,0-14,-5 30</inkml:trace>
  <inkml:trace contextRef="#ctx0" brushRef="#br0" timeOffset="516.347">1676 613,'-5'-34,"-1"-20,5-6,2 2,2 6,5 8,5 6,6 4,4 4,4 7,-4 2,0 5,0 5,2 5,-4 3</inkml:trace>
  <inkml:trace contextRef="#ctx0" brushRef="#br0" timeOffset="751.879">2072 189,'0'39,"5"21,6 2,1-6,4-12,-1-14</inkml:trace>
  <inkml:trace contextRef="#ctx0" brushRef="#br0" timeOffset="1285.363">2382 386,'15'-17,"-2"0,0-2,-1 0,-1 0,0-1,-2 0,0-1,-2 0,3-10,8-19,-18 49,0-1,0 1,0 0,0 0,0 0,0 0,0-1,0 1,0 0,1 0,-1 0,0 0,1-1,-1 1,1 0,-1 0,1 0,0 0,-1 0,1 0,0 1,0-1,0 0,0 0,0 0,0 1,0-1,0 0,0 1,0-1,0 1,0 0,0-1,0 1,0 0,1-1,-1 1,0 0,0 0,0 0,1 0,-1 0,0 0,0 1,0-1,0 0,1 0,-1 1,0-1,0 1,0-1,0 1,0 0,0-1,0 1,0 0,0 0,0-1,-1 1,1 0,0 0,0 0,-1 0,1 0,-1 0,1 1,11 20,56 81,-66-100,1-1,0 1,-1-1,1 0,0 1,0-1,0 0,0-1,1 1,-1-1,0 1,1-1,-1 0,1 0,0 0,-1-1,1 1,-1-1,1 0,0 0,-1 0,1-1,0 1,-1-1,1 0,-1 0,1 0,-1 0,0-1,4-1,0-2,0 0,-1 0,1-1,-1 0,0 0,-1-1,0 1,0-1,0-1,-1 1,0 0,0-1,0 0,-1 0,-1 0,0 0,0 0,1-7,-1 4,2 0,-1 0,1 0,1 0,0 0,0 1,1 0,0 0,4-4,2 2</inkml:trace>
  <inkml:trace contextRef="#ctx0" brushRef="#br0" timeOffset="1748.616">3060 20,'-5'1,"1"1,0 0,-1 0,1 1,0-1,1 1,-1 0,0 0,1 0,-1 0,1 1,0-1,0 1,-2 4,1-3,-2 1,1 1,0 1,0-1,0 1,1-1,0 1,1 0,-1 1,2-1,-1 0,1 1,0 0,1 0,0-1,1 1,0 0,0 0,0 0,2 5,-1-12,0 0,0 0,0 0,0-1,0 1,0 0,0 0,1-1,-1 1,0-1,1 1,0-1,-1 0,1 1,0-1,0 0,-1 0,1 0,0-1,0 1,0 0,0-1,0 1,0-1,0 1,0-1,1 0,-1 0,0 0,0 0,0-1,0 1,0 0,0-1,0 0,0 1,0-1,0 0,0 0,1-1,78-46,-77 46,29-24,-27 19,0 0,1 1,0 0,1 0,-1 1,1 0,0 0,0 1,0 0,1 0,0 1,-1 0,1 1,0 0,1 0,-1 1,0 0,0 1,1 0,-3 4,-1 0,1 1,-1 0,0 0,-1 1,1 0,-1 0,0 0,-1 0,1 1,-1 0,-1 0,1 0,-1 0,0 0,-1 1,0 0,0-1,0 6,19 71,-4 2,3 63,-1-5,-12-116,-1 1,-2 0,-1 1,-2-1,0 0,-2 1,-1-1,-2 0,0 0,-2 0,-2 0,-9 25,16-51,0-1,0 1,0-1,-1 1,1-1,0 1,-1-1,0 0,1 0,-1 0,0 0,0 0,0 0,0-1,-1 1,1-1,0 1,-1-1,1 0,-1 0,1 0,-1 0,1-1,-1 1,0 0,0-1,1 0,-1 0,0 0,1 0,-1 0,0-1,0 1,1-1,-1 1,1-1,-1 0,1 0,-1 0,1 0,-1-1,1 1,0-1,0 0,0 1,0-1,0 0,-2-2,-4-9,1 0,0 0,1-1,0 0,1 0,1 0,0-1,1 0,1 1,0-1,1 0,0 0,1-1,2-9,-2 12,1-38,3 0,1 0,3 0,2 1,3 1,1 0,21-46,-23 62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02.6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1,'52'27,"-1"3,-1 2,-2 2,-2 3,-1 1,-1 2,-3 2,6 11,147 181,-9-74,-166-145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03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3 201,'61'-17,"-60"17,0 0,0 0,0 0,0 0,0 1,0-1,0 0,0 0,0 1,0-1,0 1,0-1,0 1,0-1,0 1,0 0,0-1,0 1,0 0,-1 0,1-1,0 1,-1 0,1 0,0 0,-1 0,1 0,-1 0,0 0,1 0,-1 0,0 0,0 0,1 0,-1 1,0-1,0 0,0 0,0 0,-1 0,1 0,0 0,0 0,-1 0,1 0,0 0,-1 0,1 0,-1 0,1 0,-1 0,0 0,0 0,-36 62,-6 21,42-82,0 1,1-1,-1 1,1-1,-1 1,1-1,0 1,0 0,0-1,1 1,-1-1,1 1,-1-1,1 1,0-1,0 1,0-1,0 0,0 0,0 1,1-1,-1 0,1 0,0 0,-1 0,1-1,0 1,0 0,0-1,0 1,1-1,-1 0,0 0,0 0,1 0,-1 0,1 0,-1-1,1 1,-1-1,1 1,-1-1,1 0,0 0,-1 0,1-1,-1 1,1-1,-1 1,1-1,-1 0,2 0,133-70,-90 41,415-225,-354 190,-126 72,0 0,-1-2,1 0,-1-1,0-1,0-1,-6 0,-213-1,207-2,11 2,0-2,1 0,-1-1,0-1,1-1,-1-1,1 0,-10-6,0-4,4 1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6.4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1 114,'29'358,"-47"-110,6-90,12-158,1-1,-1 1,1 0,-1-1,1 1,-1 0,1 0,-1-1,1 1,-1 0,1 0,-1 0,1-1,-1 1,1 0,-1 0,1 0,-1 0,1 0,0 0,-1 0,1 0,-1 0,1 1,-1-1,1 0,-1 0,1 0,-1 1,1-1,-1 0,1 1,-1-1,1 0,-1 1,0-1,1 0,-1 1,1-1,-1 1,0-1,0 1,1-1,-1 1,0-1,0 1,1-1,-1 1,0-1,0 1,0-1,0 1,0 0,0-1,0 1,0-1,0 1,0-1,0 1,0-1,-1 1,1-1,0 1,0-1,0 1,-1-1,1 1,-1 0,32-37,-29 33,8-11,-4 3,1 1,1 0,-1 1,2 0,-1 0,1 0,0 1,1 1,7-5,-15 11,-1 0,1 0,0 0,-1 0,1 1,-1-1,1 1,0-1,0 1,-1 0,1 0,0 0,0 0,0 0,-1 0,1 0,0 0,0 1,-1-1,1 1,0-1,-1 1,1 0,-1 0,1-1,-1 1,1 0,-1 0,1 1,-1-1,0 0,0 0,1 1,-1-1,0 2,23 62,-14-30,-9-32,0-1,0 1,0-1,0 1,1-1,-1 1,1-1,0 0,-1 0,1 0,0 0,0 0,0 0,1-1,-1 1,0-1,1 1,-1-1,1 0,-1 0,1 0,0 0,-1-1,1 1,0-1,0 1,-1-1,1 0,0 0,0 0,-1-1,1 1,0-1,0 1,82-47,-68 29,-1-1,-1-1,-1-1,-1 0,-1 0,-1-1,-1-1,0 0,-2 0,-1-1,-1 0,0 0,-2 0,-1-2,-1 4,-1-1,-1 0,-1 0,-1 0,-1 1,-1-1,-1 1,-1 0,-1 0,0 1,-2-1,-1 2,0-1,-2 2,0-1,-1 2,-4-5,4 10,-1 1,0 0,0 1,-1 1,0 0,-1 0,0 2,-1 0,0 1,0 1,0 0,-1 1,0 1,0 1,-10 0,22 1,0 1,-1 0,1 0,0 1,0 0,-1 0,1 0,0 1,0 0,0 0,0 1,-1-1,2 1,-1 1,0-1,0 1,1 0,0 0,-1 1,1-1,-3 4,-3 10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6.9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24,'0'15,"1"0,0-1,2 1,-1 0,2-1,0 1,0-1,1 0,6 8,-9-17,0 0,1-1,-1 1,1-1,1 0,-1 0,0 0,1-1,0 1,0-1,0 0,0 0,0 0,1 0,-1-1,1 0,0 0,0 0,0 0,0-1,0 0,0 0,0 0,0-1,0 0,0 1,1-2,-1 1,2-1,4-3,1-1,0 0,-1-1,0 0,0-1,-1 0,0-1,0 0,-1-1,0 1,0-2,-1 1,0-1,-1-1,0 1,-1-1,0 0,0-1,0-3,12-36,-13 27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7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0 387,'5'-29,"6"-19,6-6,0 1,3 5,-3 6,0 9,-1 7,-1 7,-1 2,1 4,-2 9,-3 5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7.6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287 1,'-29'9,"2"2,-1 2,2 0,0 1,0 2,2 1,0 1,-2 2,21-15,0 0,1 0,-1 0,1 1,0 0,1-1,-1 2,1-1,0 0,1 0,-1 1,1 0,0 5,1-10,1 0,0 0,-1 1,1-1,0 0,0 0,1 1,-1-1,0 0,1 0,-1 0,1 1,0-1,0 0,0 0,0 0,0 0,0 0,0-1,1 1,-1 0,1-1,-1 1,1 0,0-1,0 0,-1 1,1-1,0 0,0 0,0 0,0 0,1-1,-1 1,0 0,0-1,0 1,1-1,-1 0,0 0,0 0,2 0,8-1,0-1,0 0,-1-1,1 0,-1-1,0-1,0 1,0-1,-1-1,0 0,0-1,0 0,-1 0,0-1,0 0,-1-1,0 0,-1 0,3-4,35-32,-45 44,0 1,1-1,-1 0,1 0,0 1,-1-1,1 1,0-1,-1 0,1 1,0-1,0 1,-1-1,1 1,0 0,0-1,0 1,0 0,-1 0,1-1,0 1,0 0,0 0,0 0,0 0,0 0,0 0,-1 0,1 1,0-1,0 0,0 0,0 1,0-1,-1 0,1 1,0-1,0 1,-1-1,1 1,0 0,0-1,-1 1,1 0,-1-1,1 1,14 45,-11-32,-4-6,1-1,0 1,1-1,-1 0,2 1,-1-1,1 0,0-1,0 1,1 0,0-1,0 0,1 0,-1 0,1 0,0-1,1 0,0 0,0 0,0-1,0 0,0 0,1 0,0-1,0 0,0 0,0-1,0 0,0 0,1-1,0 0,20-3,-3-4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0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 1,'-8'100,"4"1,5-1,5 1,3-1,5-1,7 9,-9-49,-2-16,-1 0,-2 0,-2 0,-3 1,-1 0,-2 2,-6-18,7-28,0-1,0 1,0 0,0-1,0 1,0 0,0-1,0 1,-1 0,1-1,0 1,0 0,0-1,0 1,0 0,0 0,-1-1,1 1,0 0,0 0,-1-1,1 1,0 0,0 0,-1 0,1-1,0 1,0 0,-1 0,1 0,0 0,-1 0,1-1,0 1,-1 0,1 0,0 0,-1 0,1 0,0 0,-1 0,1 0,0 0,0 0,-1 0,1 1,0-1,-1 0,1 0,0 0,-1 0,1 0,0 1,0-1,-1 0,1 0,0 0,0 1,-1-1,1 0,0 0,0 1,0-1,-1 0,-2-14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0,'39'5,"31"1,14 0,-3-1,-10-2,-12 0,-12-2,-9-1,-6 0,-3 0,-8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4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1,'0'38,"4"23,3 5,3-3,2-13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31.9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114 184,'-5'2,"1"-1,0 1,0 0,0 1,0-1,0 1,1-1,-1 1,1 0,0 0,0 1,0-1,0 1,0-1,1 1,-1 1,-2 2,-1 1,0 1,0 0,1 0,1 0,-1 1,1 0,1 0,0 0,1 0,-1 4,2-11,0 0,1 1,0-1,0 0,-1 0,2 0,-1 0,0 0,1 0,-1 0,1 0,0 0,0 0,0 0,0 0,1 0,-1 0,1-1,0 1,0 0,0-1,0 0,0 1,0-1,1 0,-1 0,1 0,-1-1,1 1,0-1,0 1,-1-1,1 0,0 0,0 0,1 0,8 1,1 1,0-2,0 0,-1 0,1-1,0-1,0 0,0-1,0 0,-1-1,1-1,-1 0,0 0,0-1,-1-1,1 0,-1 0,0-1,-1-1,1 0,-2 0,1-1,-1 0,-1 0,1-1,-2-1,1 1,-1-1,-1 0,4-9,-9 15,1 0,-1 0,0 0,0 0,-1 0,1 0,-1 0,0 0,-1 0,1-1,-1 1,0 0,0 0,-1 0,1 0,-1 1,0-1,-1 0,1 1,-1-1,0 1,0 0,0 0,0 0,-1 0,0 1,1-1,-1 1,-1 0,1 0,0 0,-1 1,1 0,-1-1,0 2,0-1,0 0,0 1,0 0,-1 0,-3-1,0 1,-1 0,1 1,0-1,0 2,0-1,-1 1,1 1,0 0,-8 2,-16 7</inkml:trace>
  <inkml:trace contextRef="#ctx0" brushRef="#br0" timeOffset="688.214">706 155,'0'1,"0"-1,0 0,0 0,0 1,0-1,0 0,0 0,1 1,-1-1,0 0,0 0,0 0,1 1,-1-1,0 0,0 0,0 0,1 0,-1 0,0 1,0-1,1 0,-1 0,0 0,0 0,1 0,-1 0,0 0,1 0,-1 0,0 0,0 0,1 0,-1 0,0 0,0 0,-13 27,-8 6,9-15,0 1,1 0,1 1,1 0,1 1,1 0,0 2,7-23,-1 0,1 1,0-1,-1 0,1 1,0-1,-1 1,1-1,0 1,0-1,-1 1,1-1,0 1,0-1,0 1,0-1,0 1,0-1,-1 1,1-1,1 1,-1-1,0 1,0-1,0 1,0-1,0 1,0-1,1 1,-1-1,0 1,0-1,1 1,-1-1,0 1,1-1,-1 0,0 1,1-1,-1 1,0-1,1 0,-1 0,1 1,-1-1,1 0,-1 0,1 1,-1-1,1 0,-1 0,1 0,-1 0,1 0,-1 0,1 0,-1 0,1 0,-1 0,1 0,0 0,-1 0,1 0,-1-1,1 1,28-23,8-22,-2-2,-3-1,19-36,-52 83,1 0,0 0,1 0,-1 0,0-1,0 1,0 0,1 0,-1 0,1 0,-1 0,1 0,-1 0,1 0,-1 0,1 0,0 0,0 0,-1 0,1 0,0 1,0-1,0 0,0 1,0-1,0 1,0-1,0 1,0-1,0 1,0-1,0 1,1 0,-1 0,0 0,0 0,0 0,0 0,1 0,-1 0,0 0,0 0,0 1,0-1,0 0,0 1,1-1,-1 1,0-1,0 1,0-1,-1 1,1 0,8 76,-9-71,-1 0,1 1,0-1,0 0,1 0,-1 0,1 1,1-1,-1 0,1 0,0-1,1 1,-1 0,1-1,0 1,1-1,-1 0,1 0,0 0,0-1,1 1,0 0,0-1,0 0,0 0,0-1,0 0,1 0,0 0,0 0,-1-1,1 0,0 0,1-1,-1 0,0 0,0 0,1-1,-1 1,0-2,1 1,-1-1,0 0,0 0,1-1,-1 1,0-1,0-1,-1 1,1-1,0 0,-1 0,0-1,3-2,3-6,-1 0,0-1,-1 0,-1-1,0 1,0-2,-2 1,1-1,-2 0,0-1,-1 1,-1-1,0 0,-1 0,-1 0,0 0,-1 0,-1 0,-1-7,-3 0,-1 4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19,'165'25,"-136"-22,0-2,0 0,0-2,1-1,-1-2,-1-1,1-1,25-9,-35 7,-7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59,'43'-4,"34"-7,8-2,-5 2,-12 3,-12 2,-11 3,-8 1,-7 1,-2 2,-7-1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5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311 214,'-18'175,"9"0,7 56,-25 39,-10-143,29-110</inkml:trace>
  <inkml:trace contextRef="#ctx0" brushRef="#br0" timeOffset="331.96">1 214,'45'-30,"1"2,2 3,1 1,1 3,0 2,8 0,-28 8,1 2,0 1,0 1,1 2,-1 1,18 1,-40 2,-1 1,1 1,-1-1,1 1,-1 1,0 0,0 0,0 0,0 1,0 0,0 1,-1-1,1 2,-1-1,0 1,0 0,-1 0,1 1,-1 0,-1 0,1 1,-1-1,0 1,0 0,-1 1,3 5,-3-2,0 1,-1 0,0-1,0 1,-2 0,1 0,-1 0,-1 0,0 1,-1-1,-1 0,1 0,-2 0,0-1,0 1,-1-1,0 1,-1-1,-1 0,-1 2,-6 10,-1-1,-2 0,0-1,-1-1,-1 0,-1-1,0-1,-17 11,20-16,1-1,-1-1,-1 0,0-1,0-1,-1 0,0-2,-1 0,1-1,-1-1,0 0,-1-2,1 0,-1-2,-19 1,17-7,4-2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0 202,'284'0,"-217"6,-66-7,-2-1,1 1,0-1,0 0,0 1,-1-1,1 1,-1-1,1 1,-1-1,0 1,1-1,-1 1,0-1,0 1,0 0,0 0,0-1,0 1,-1 0,1 0,0 0,-1 0,1 0,0 1,-1-1,1 0,-1 1,0-2,-105-100,107 101,-1 0,0 0,1 0,-1 0,0 0,1 0,-1 0,0 1,0-1,0 0,0 1,0-1,0 0,0 1,0-1,0 1,0-1,0 1,0 0,0 0,0-1,0 1,-1 0,1 0,0 0,0 0,0 0,0 0,0 0,0 1,-1-1,1 0,0 1,0-1,0 1,0-1,0 1,0-1,0 1,0 0,0-1,1 1,-1 0,0 0,0 0,1 0,-1-1,0 1,1 0,-1 0,1 0,-1 0,1 1,0-1,-1 0,1 0,0 0,0 0,-1 0,1 0,0 1,0-1,1 0,-1 0,0 0,0 0,1 1,-1 285,0-286,4 45,-4-45,0-1,0 1,0 0,0 0,0-1,0 1,0 0,1 0,-1-1,0 1,0 0,1 0,-1-1,0 1,1 0,-1-1,1 1,-1-1,1 1,-1 0,1-1,-1 1,1-1,0 1,-1-1,1 0,0 1,-1-1,1 0,0 1,-1-1,1 0,0 0,0 0,-1 1,1-1,0 0,0 0,-1 0,1 0,0 0,0-1,-1 1,1 0,0 0,0 0,-1-1,1 1,0 0,-1-1,1 1,0 0,-1-1,1 1,0-1,100-114,-45 48,-41 53</inkml:trace>
  <inkml:trace contextRef="#ctx0" brushRef="#br0" timeOffset="302.883">734 34,'-13'15,"0"2,1 0,1 0,0 1,2 0,0 1,1 0,0 0,2 1,1 0,0 0,1 0,0 21,3-39,1 1,0-1,0 0,0 1,1-1,-1 0,0 1,1-1,0 0,-1 1,1-1,0 0,0 0,1 0,-1 0,0 0,0 0,1 0,0 0,-1 0,1-1,0 1,0-1,0 1,0-1,0 0,0 0,0 0,0 0,0 0,1 0,-1 0,0-1,0 1,1-1,-1 0,1 0,-1 1,0-2,1 1,-1 0,0 0,1-1,-1 1,1-1,7-2,0 0,0-1,-1 0,1 0,-1-1,0 0,0-1,-1 0,0 0,0-1,6-6,-2 0,0 0,0-2,-1 1,-1-1,-1-1,0 0,-1 0,4-10,-10 21,0 1,0-1,-1 1,1-1,-1 1,0-1,0 0,0 0,-1 0,0 1,0-1,0 0,0 0,-1 0,0 0,0 1,0-1,0 0,-1 1,0-1,0 1,0 0,-1-1,1 1,-1 0,0 0,0 1,0-1,-1 1,1-1,-1 1,0 0,0 0,0 1,-3-2,-1 1,0 1,-1 1,1-1,-1 1,1 0,-1 1,1 0,-1 1,1-1,-1 2,1-1,0 1,0 0,-5 3,-6 2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416 142,'-384'317,"384"-317,-28 29,27-29,1 1,0-1,-1 1,1-1,0 1,-1 0,1-1,0 1,0-1,0 1,-1-1,1 1,0 0,0-1,0 1,0 0,0-1,0 1,0-1,0 1,0 0,1-1,-1 1,0-1,0 1,0 0,1-1,-1 1,0-1,1 1,-1-1,0 1,1-1,-1 1,1-1,-1 1,1-1,-1 0,1 1,-1-1,1 0,-1 1,1-1,-1 0,1 0,0 0,-1 1,1-1,-1 0,1 0,0 0,-1 0,1 0,0 0,-1 0,1 0,-1 0,114-12,-60 1,338 3,-401 8,0 0,0-1,0 0,1 0,-1-1,1 0,-1-1,1 0,0 0,0 0,0-1,0-1,0 1,1-1,0 0,0-1,1 0,-1 0,1 0,0-1,0-1,-2-5,1 1,0-1,1-1,1 1,0-1,1 0,0 0,1 0,1 0,0-1,1 1,0-1,1 1,1-1,0 1,2-4,-2-1,0-5</inkml:trace>
  <inkml:trace contextRef="#ctx0" brushRef="#br0" timeOffset="412.162">924 1,'-34'126,"-5"-1,-12 15,49-138,1-1,-1 1,1 0,0 0,0 0,-1 0,1 0,0 0,1 0,-1 0,0 1,1-1,-1 0,1 0,0 1,-1-1,1 0,0 1,1-1,-1 0,0 1,1-1,-1 0,1 0,0 0,-1 1,1-1,0 0,0 0,1 0,-1 0,0 0,1-1,-1 1,1 0,-1-1,1 1,0-1,0 1,0-1,0 0,0 0,0 0,0 0,0 0,0 0,1 0,-1-1,0 1,0-1,1 0,1 0,138-24,-89 14,-34 3</inkml:trace>
  <inkml:trace contextRef="#ctx0" brushRef="#br0" timeOffset="661.654">557 255,'43'-5,"29"-1,7 0,-6-4,-5 0,-9 2,-10 2,-14 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8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0 443,'128'9,"-94"-5,-1-2,1 0,-1-3,1-1,10-2,-24-2,-1-1,-1-1,1-1,-1 0,-1-2,0 0,0 0,-1-2,-1 0,0-1,-1 0,8-10,-6 7,-1-1,-1-1,0 0,-1-1,-2 0,0-1,-1 0,-1-1,0 0,-1-7,-6 27,-1 0,0 0,0 0,0 0,-1-1,1 1,-1 0,1-1,-1 1,0 0,0-1,0 1,0-1,0 1,0 0,-1-1,1 1,-1 0,1-1,-1 1,0 0,0 0,0 0,0-1,-1 1,1 1,-1-1,1 0,-1 0,1 0,-1 1,0-1,0 1,-1-1,0 3,-1 0,1 1,0-1,0 1,-1 0,1 0,0 0,1 0,-1 1,0-1,1 1,-1 0,1 0,0 0,0 0,0 0,0 0,0 0,1 1,0-1,-1-1,-31 65,3 2,3 1,3 1,3 1,4 1,-3 31,1-10,-3-1,-5-1,-23 49,33-102,-1-1,-2-1,-1-1,-2-1,-15 17,-68 49,106-101,0-1,1 1,-1 0,0 0,0-1,0 1,0 0,0 0,0-1,0 1,0 0,0-1,0 1,0 0,0 0,0-1,0 1,-1 0,1-1,0 1,0 0,0 0,0-1,0 1,-1 0,1 0,0 0,0-1,0 1,-1 0,1 0,0 0,0-1,-1 1,1 0,0 0,0 0,-1 0,1 0,0 0,0 0,-1 0,1 0,0 0,-1 0,1 0,0 0,0 0,-1 0,1 0,0 0,0 0,-1 0,1 0,0 0,-1 0,1 0,0 0,0 1,13-25,5 3,1 1,1 1,1 0,0 2,2 0,0 2,0 0,23-9,-38 20,-2 0,0 0,0 1,1 0,-1 0,1 0,-1 0,1 1,0 1,0-1,0 1,0 0,0 0,0 1,1 0,-1 0,0 1,0 0,0 0,0 1,4 1,176 141,-95-93,-72-44</inkml:trace>
  <inkml:trace contextRef="#ctx0" brushRef="#br0" timeOffset="252.854">1044 1036,'-14'39,"-5"16,1 5,8-8,6-18,3-15</inkml:trace>
  <inkml:trace contextRef="#ctx0" brushRef="#br0" timeOffset="507.874">960 584,'0'0</inkml:trace>
  <inkml:trace contextRef="#ctx0" brushRef="#br0" timeOffset="825.97">1214 1318,'150'-245,"-147"240,0 1,1 0,0 0,0 0,0 0,1 1,-1-1,1 1,0 0,0 1,0-1,0 1,0 0,0 0,1 0,3 0,-7 3,0 1,0-1,0 1,0-1,-1 1,1 0,-1 0,1-1,-1 1,0 0,0 0,1 0,-2 1,1-1,0 0,0 0,-1 0,1 1,-1-1,1 0,-1 1,0-1,0 0,0 1,0-1,-1 1,2 8,-1-8,-1 0,1-1,0 1,0 0,0 0,0-1,0 1,1 0,-1 0,1-1,-1 1,1 0,0-1,0 1,1-1,-1 1,0-1,1 1,0-1,-1 0,1 0,0 0,0 0,0 0,0 0,0-1,1 1,-1-1,1 1,-1-1,1 0,-1 0,1 0,-1 0,1 0,0-1,0 1,-1-1,1 0,0 0,0 0,-1 0,1 0,0-1,0 1,-1-1,1 0,0 1,-1-1,2-1,124-97,-127 98,1-1,0 1,-1 0,1 0,0 1,0-1,0 0,0 1,0-1,-1 1,1-1,0 1,0 0,0 0,0 0,0 0,0 0,0 0,0 1,0-1,0 1,0-1,0 1,0 0,0 0,-1-1,1 1,0 1,-1-1,1 0,-1 0,1 0,-1 1,1-1,-1 1,0-1,0 1,0 0,0 0,0-1,0 1,0 0,-1 0,1 0,0 0,-1 0,1 1,60 87,-45-75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86,'-22'0,"12"0,22 0,744-1,-278-50,-277 20,-175 29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57,'-206'249,"56"-123,148-125,1-1,-1 1,1 0,0 0,-1 0,1 0,0 0,0 0,0 0,-1 0,1 0,0 0,1 1,-1-1,0 0,0 1,0-1,1 1,-1-1,1 1,-1-1,1 1,0 0,-1-1,1 1,0-1,0 1,0 0,0-1,1 1,-1-1,0 1,1-1,-1 1,1 0,-1-1,1 0,0 1,0-1,-1 1,1-1,0 0,0 0,0 1,1-1,-1 0,0 0,0 0,0 0,1 0,0 0,20 8,0-1,0-1,0-1,1-1,0-1,0 0,1-2,-1-1,0-1,1-1,18-3,27 1,67-3,-132 3,0-1,-1 1,0-1,1 0,-1 0,-1 0,1 0,-1-1,1 1,-1-1,-1 1,1-1,-1 0,1 0,-1 0,-1 1,1-1,-1 0,0 0,0 0,0 0,0 0,-1 0,0 0,-1-2,2-6,-2-3,0 0,-1 0,0 0,-2 1,1 0,-2 0,0 0,-1 0,0 1,-1 0,-1 1,0 0,-1 0,0 1,-10-9,19 20,0 0,0 1,0-1,0 0,0 0,0 0,0 1,0-1,0 0,0 0,1-1,-1 1,0 0,1 0,-1 0,1 0,-1-1,1 1,0 0,-1 0,1-1,0 1,0 0,0 0,0-1,0 1,0 0,0-1,0 1,1 0,-1 0,0-1,8-5</inkml:trace>
  <inkml:trace contextRef="#ctx0" brushRef="#br0" timeOffset="427.732">889 1,'-105'373,"103"-369,-1 1,1 0,1 0,-1 0,1 0,0 0,0 0,0 0,1 0,0 0,0 1,0-1,1 0,0 0,-1 0,2 0,-1 0,1 0,0 0,0 0,0 0,0-1,1 1,0-1,0 0,0 0,0 0,1 0,0 0,0-1,0 0,0 0,0 0,1 0,1 0,5 0,1 0,-1-1,1-1,0 0,-1 0,1-2,0 1,0-1,0-1,-1 0,1-1,-1 0,0-1,0 0,0 0,0-1,-1-1,4-2,16-46,-26 34</inkml:trace>
  <inkml:trace contextRef="#ctx0" brushRef="#br0" timeOffset="682.516">719 254,'39'0,"26"0,8 0,-5 0,-8 0,-10 0,-13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3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627 1,'-128'250,"104"-210,-1 4,-3-2,-1 0,-2-2,-1-1,-3-2,-1-1,-28 21,-102 61,165-118,0 0,0 0,0 0,0 0,0 0,-1 0,1 0,0 0,0 1,0-1,0 1,0-1,0 1,0-1,0 1,0-1,0 1,1 0,-1-1,0 1,0 0,0 0,1 0,-1 0,1 0,-1 0,0 0,1 0,0 0,-1 0,1 0,0 0,-1 0,1 0,0 0,0 0,0 0,0 0,0 0,0 1,0-1,0 0,0 0,1 0,-1 0,0 0,1 0,-1 0,1 0,-1 0,1 0,0 0,-1 0,1 0,0 0,12 1,0 0,0-1,1-1,-1 0,0-1,0 0,0-1,0-1,2 0,31-5,48-4,251-19,-327 31,-15 1,0 0,0 0,0-1,0 1,1-1,-1 0,0 1,1-1,-1-1,0 1,0-1,1 1,-1-1,0 0,0 0,0 0,0 0,0-1,0 1,0-1,-1 0,1 0,0 0,-1 0,0 0,1-1,-1 1,0-1,0 1,0-1,-1 0,1 0,-1 0,1 0,-1 0,0 0,0 0,0 0,-2-17,0 0,-1 0,-1 0,-1 1,-1 0,-1-1,0 2,-1-1,-1 1,-1 0,-1 0,0 1,-1 1,-1 0,-7-8,-8-16,-112-196,125 216</inkml:trace>
  <inkml:trace contextRef="#ctx0" brushRef="#br0" timeOffset="6502.275">994 170,'22'58,"58"167,-23-72,-57-152,0 0,0 0,0 0,1 0,-1 0,0 0,0 0,1 0,-1 0,1 0,-1 0,1 0,-1-1,1 1,0 0,-1 0,1 0,0-1,-1 1,1 0,0-1,0 1,0 0,0-1,0 0,0 1,0-1,0 1,0-1,0 0,0 0,0 1,0-1,0 0,0 0,0 0,0 0,0 0,0-1,0 1,0 0,0 0,0-1,0 1,0 0,0-1,0 1,0-1,0 1,0-1,-1 0,1 1,0-1,0 0,-1 0,1 1,0-1,-1 0,1-1,140-263,-141 264,0 0,0 1,0-1,0 1,0-1,0 1,0-1,1 1,-1-1,0 1,0 0,1-1,-1 1,0-1,1 1,-1-1,0 1,1 0,-1-1,1 1,-1 0,0-1,1 1,-1 0,1 0,-1 0,1-1,-1 1,1 0,-1 0,1 0,-1 0,1 0,0 0,-1 0,1 0,-1 0,1 0,-1 0,1 0,-1 0,1 1,-1-1,1 0,-1 0,1 0,-1 1,1-1,-1 0,0 1,1-1,-1 0,1 1,-1-1,0 0,1 1,-1-1,0 1,11 34,-9-27,5 23,-5-17,0-1,1 0,0 0,1 0,1-1,0 1,0-1,1 0,1 0,0-1,1 0,0 0,0-1,4 4,-9-13,0 1,-1 0,1-1,0 1,0-1,0 0,0 0,0 0,0 0,0 0,0-1,0 0,1 1,-1-1,0 0,0-1,0 1,0 0,0-1,1 0,-1 0,0 0,0 0,0 0,-1 0,1-1,0 0,0 1,-1-1,1 0,-1 0,0 0,0-1,1 1,-1-1,0 1,64-101,-66 103,168-340,-139 302,-16 25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17.0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848 1587,'-32'53,"3"2,3 1,-15 46,24-61,-159 394,123-320,52-127,62-144,-34 99,58-137,-8-4,4-45,-65 166,7 212,-14-93,3 0,1-1,2-1,1 0,3-2,3 3,81 187,-88-162,-15-64,0-1,0 1,-1-1,1 0,0 1,-1-1,1 0,-1 1,0-1,1 0,-1 1,0-1,0 0,0 0,0 0,0 0,0 0,0 0,0 0,0 0,-1 0,1-1,0 1,-1 0,1-1,0 1,-1-1,1 1,0-1,-1 0,1 1,-1-1,1 0,-1 0,1 0,-1 0,1-1,-1 1,1 0,0-1,-1 1,1 0,-1-1,-12-4,1 0,0 0,0-1,0-1,1 0,0-1,1 0,0-1,0 0,0 0,1-2,-6-8,-31-25,-125-118,142 138,32 43,8-3</inkml:trace>
  <inkml:trace contextRef="#ctx0" brushRef="#br0" timeOffset="348.137">1129 1784,'5'30,"1"-1,1 1,1-1,2 0,1-1,1-1,1 1,1-2,2 0,1 0,-16-25,0 0,-1-1,1 1,-1-1,1 1,0-1,-1 1,1-1,0 1,0-1,-1 1,1-1,0 0,0 0,0 1,-1-1,1 0,0 0,0 0,0 0,0 0,-1 0,1 0,0 0,0 0,0-1,0 1,-1 0,1 0,0-1,0 1,-1 0,1-1,0 1,0-1,-1 1,1-1,-1 1,1-1,0 0,-1 1,1-1,-1 0,1 1,-1-1,0 0,1 0,-1 1,0-1,1 0,-1 0,0 0,0 0,0 1,0-1,0 0,0 0,0 0,0 0,0 1,0-2,13-56,17-146,-6 97,-20 95</inkml:trace>
  <inkml:trace contextRef="#ctx0" brushRef="#br0" timeOffset="752.42">1836 1446,'-29'9,"2"2,-1 1,2 1,-1 1,2 2,-13 9,-18 25,55-49,0 1,0-1,0 0,0 0,0 1,0-1,0 0,1 1,-1-1,0 1,1-1,-1 1,1-1,-1 1,1-1,0 1,0 0,0-1,0 1,0-1,0 1,0 0,0-1,1 1,-1-1,1 1,-1-1,1 1,-1-1,1 1,0-1,0 1,0-1,0 0,0 0,0 1,0-1,0 0,0 0,1 0,-1 0,1 0,4 2,-1-1,1-1,-1 1,1-1,0 0,-1 0,1 0,0-1,0 0,0 0,-1-1,1 1,0-1,0 0,-1-1,1 0,2-1,74-4,-81 8,0-1,0 0,0 0,1 1,-1-1,0 0,0 1,0-1,0 1,0 0,0-1,1 1,-2 0,1 0,0-1,0 1,0 0,0 0,0 0,-1 0,1 0,0 0,-1 0,1 1,-1-1,0 0,1 0,-1 0,0 1,1-1,-1 0,0 0,0 0,0 1,0-1,0 0,0 0,-1 1,1-1,0 0,-1 0,1 0,-1 1,1-1,-1 0,1 0,-36 52,30-46,4-6,1 0,-1 0,0 0,0 0,0 0,1 0,-1 1,1-1,-1 1,1-1,0 1,-1 0,1-1,0 1,0 0,0 0,0 0,0 0,1 0,-1 0,1 0,-1 0,1 0,0 0,-1 0,1 0,0 0,1 0,-1 0,0 0,1 1,-1-1,1 0,-1 0,1 0,0-1,0 1,0 0,0 0,0 0,0-1,1 1,-1 0,0-1,1 1,-1-1,1 0,0 1,-1-1,2 0,84-12,-55 2,-10 5</inkml:trace>
  <inkml:trace contextRef="#ctx0" brushRef="#br0" timeOffset="-1748.752">3924 1050,'297'-131,"6"13,5 13,4 14,80-3,190-36,-406 96,-219 31,-79 25,95-18</inkml:trace>
  <inkml:trace contextRef="#ctx0" brushRef="#br0" timeOffset="-1129.892">6068 288,'-38'-17,"1"-1,1-2,1-2,-30-24,33 23,6 4,0-2,1-1,1 0,1-2,-6-9,51 136,-16-4,-4-1,-5 1,-4 0,-4-1,-4-1,-11 27,5-14,21-109,1-1,0 1,0-1,-1 0,1 1,0-1,0 0,0 0,-1 0,1 0,0 1,0-1,0 0,0 0,-1-1,1 1,0 0,0 0,0 0,0 0,-1-1,1 1,0 0,0-1,-1 1,1-1,0 1,-1-1,1 1,0-1,-1 1,1-1,-1 0,1 1,-1-1,1 0,-1 1,1-1,-1 0,0 0,1 1,-1-1,0 0,0 0,0 0,0 0,0 1,1-1,-1 0,-1 0,1 0,158-283,84-110,-205 330,-26 40</inkml:trace>
  <inkml:trace contextRef="#ctx0" brushRef="#br0" timeOffset="2619.24">2146 1502,'0'123,"-11"-154,6 14,1 0,1-1,0 0,1 0,1 0,1 1,1-1,0 0,2 0,-1 0,2 1,1-1,0 1,1 0,1 1,0-1,1 1,6-8,40-12,-34 31</inkml:trace>
  <inkml:trace contextRef="#ctx0" brushRef="#br0" timeOffset="3016.661">2569 1050,'-27'41,"1"1,2 2,2 0,2 1,-13 45,30-18,4-70,0-1,-1 1,1-1,0 1,0 0,0-1,0 0,0 1,0-1,0 1,1-1,-1 0,0 0,1 0,-1 0,1 0,-1 0,1 0,0 0,-1-1,1 1,0-1,-1 1,1-1,0 0,0 1,-1-1,1 0,0 0,0 0,-1 0,1-1,0 1,0 0,-1-1,1 0,1 0,7-4,1 0,-1-1,-1 0,1-1,-1 0,-1 0,1-1,-1 0,0-1,-1 0,0 0,-1 0,0-1,0 0,-1 0,0-1,0 1,-2-1,1 0,-1 0,-1-1,0-1,13-18,5 50,-19-16,0 1,0-1,0 0,1 0,-1 0,1 0,0-1,-1 1,1 0,1-1,-1 1,0-1,1 0,-1 1,1-1,-1 0,1-1,0 1,0 0,0-1,0 0,0 0,0 0,1 0,-1 0,0 0,0-1,1 0,-1 1,0-1,1-1,-1 1,0 0,1-1,-1 1,0-1,0 0,0 0,0-1,0 1,2-2,50-59,-44 48</inkml:trace>
  <inkml:trace contextRef="#ctx0" brushRef="#br0" timeOffset="3436.999">3077 740,'-25'37,"-1"-2,2 2,2 0,1 2,2 0,-12 38,31-23,0-53,1 0,0 0,-1 0,1 0,0 0,0 0,0 0,0-1,0 1,0 0,0 0,0-1,0 1,0-1,0 1,0-1,0 0,0 1,1-1,-1 0,0 0,0 1,0-1,1 0,-1 0,0 0,0-1,1 1,-1 0,0 0,0-1,0 1,0-1,0 1,1-1,-1 1,0-1,0 0,0 1,0-1,12-9,0 0,-1-1,0 0,0-1,-1-1,-1 1,0-2,-1 1,0-1,-1-1,5-12,46-79,-59 105,1 1,-1-1,1 0,0 0,-1 0,1 0,0 1,-1-1,1 0,0 1,0-1,0 1,0-1,0 1,0-1,0 1,0-1,-1 1,1 0,1 0,-1-1,0 1,0 0,0 0,0 0,0 0,0 0,0 0,0 1,0-1,0 0,0 0,0 1,0-1,0 1,0-1,-1 1,1-1,0 1,0-1,0 1,0 0,-1-1,1 1,0 0,-1 0,1 0,-1 0,1-1,-1 1,1 0,-1 0,1 0,-1 0,0 1,22 59,39 257,-58-307,-1 1,0-1,0 1,-2-1,1 1,-1 0,-1-1,0 1,-1-1,0 1,0-1,-1 0,-1 0,0 0,-1 0,0-1,0 1,-1-1,0 0,-1-1,5-7,1-1,0 0,0 0,0 1,-1-1,1 0,-1 0,1 0,-1-1,1 1,-1 0,1-1,-1 1,1 0,-1-1,0 0,0 1,1-1,-1 0,0 0,1 0,-1 0,0 0,0-1,1 1,-1 0,0-1,1 1,-1-1,1 0,-1 0,1 1,-1-1,1 0,-1 0,1 0,0 0,-1-1,1 1,0 0,0 0,-1-2,-26-68,25 42</inkml:trace>
  <inkml:trace contextRef="#ctx0" brushRef="#br0" timeOffset="3806.693">3302 853,'65'-69,"-3"-3,-4-2,5-15,-56 80,-2 4,0-1,-1 1,1-1,-1 0,-1 0,1 0,-1 0,0-1,0 0,-1 1,0-1,0 0,0 0,-1 0,0 0,-1 0,0 0,0 0,0-1,-1-5,-2 11,0-1,0 1,-1 0,1 0,0 1,-1-1,1 1,-1-1,1 1,-1 0,0 1,1-1,-1 0,0 1,0 0,1 0,-1 0,0 0,0 1,1 0,-1-1,0 1,1 1,-1-1,1 0,-1 1,1 0,0 0,-1 0,1 0,0 0,0 1,1-1,-3 3,-2 2,0 0,1 0,0 1,0 0,1 0,0 1,0-1,1 1,0 0,0 0,1 1,1-1,-1 1,1-1,1 1,0 0,1 0,-1-1,2 1,-1 0,2 0,-1-1,1 1,0 0,1-1,1 0,-1 0,1 0,1 0,-1 0,2-1,-1 0,1 0,0 0,1-1,-1 0,2 0,-1-1,1 0,5 4,6-2,0-1,0 0,1-2,0 0,0-1,0-1,0-1,0-1,1 0,-1-2,0 0,1-2,-1 0,0-1,0-1,-1-1,0 0,2-3,7-1</inkml:trace>
  <inkml:trace contextRef="#ctx0" brushRef="#br0" timeOffset="6232.572">1 3675,'68'95,"-49"-70,0 1,-2 0,-1 2,-1 0,-1 0,-1 2,-2-1,-1 1,-2 1,-1 0,2 17,-8-46,-1 0,1 0,0 0,-1 0,1 1,-1-1,1 0,-1 0,0 1,0-1,0 0,-1 0,1 1,0-1,-1 0,1 0,-1 0,0 1,0-1,0 0,0 0,0 0,0 0,-1-1,1 1,0 0,-1 0,0-1,1 1,-1-1,0 1,0-1,0 0,0 0,0 0,0 0,0 0,0 0,0-1,0 1,-1-1,1 1,0-1,0 0,-1 0,1 0,0 0,0 0,-1 0,1-1,0 1,0-1,0 0,-1 0,1 0,-5-6,1 0,-1-1,2 0,-1 0,1-1,1 1,-1-1,2 0,-1 0,1 0,0-1,1 1,0-1,1 0,0-2,-3-32,2 0,2 0,2-1,2 1,2 0,2 1,1 0,3 0,10-25,-14 40,1 1,1 1,1 0,1 0,1 1,1 1,2 0,0 1,2 1,0 0,1 2,6-4,-24 22,1 0,0 1,0-1,0 0,1 1,-1-1,0 1,0 0,1 0,-1 0,1 0,-1 0,1 0,-1 1,1-1,0 1,-1 0,1 0,0 0,-1 0,1 0,0 0,-1 1,1-1,-1 1,1 0,-1 0,1 0,-1 0,1 0,-1 1,0-1,0 1,0-1,0 1,0 0,0 0,0 0,0 0,-1 0,1 0,-1 0,0 0,1 1,-1-1,0 1,0 1,3 19,0-1,-2 1,-1-1,-1 1,-1 0,-1-1,-1 1,0-1,-2 1,-1-2,-1 1,0 0,-2-1,0-1,-2 0,-6 10,12-17,-1-1,0 0,-1 0,0-1,-1 1,0-2,-1 1,0-1,0 0,-1-1,-1 0,1-1,-4 2,-26-9,28-11</inkml:trace>
  <inkml:trace contextRef="#ctx0" brushRef="#br0" timeOffset="6550.776">678 3195,'-6'21,"1"1,0-1,2 1,0 0,2 0,0 0,1 1,2-1,0 0,1 0,2 2,-4-22,0 1,0 0,0-1,0 1,0 0,1-1,0 0,-1 1,1-1,0 0,0 0,0 0,0 0,0 0,1 0,-1-1,0 1,1-1,0 0,-1 1,1-1,0 0,-1-1,1 1,0 0,0-1,0 1,-1-1,1 0,0 0,0 0,0-1,0 1,0-1,-1 1,1-1,0 0,0 0,-1 0,1 0,-1-1,1 1,-1-1,1 0,-1 1,0-1,0 0,0 0,0 0,0-1,8-6,-1-1,-1 0,1-1,-1 0,-1 0,0-1,-1 0,0 0,-1-1,0 1,-1-1,0 0,-1 0,-1 0,0-1,-1 1,0-1,-1 1,-1-1,0 1,0-1,-2 1,1 0,-2 0,0 0,-5-11,6 20,0 0,0 0,-1-1,1 2,-1-1,0 0,0 1,0 0,-1 0,1 0,-1 0,0 1,0 0,0 0,0 0,0 1,0-1,0 1,-1 0,1 1,0-1,-1 1,1 0,0 1,-1-1,1 1,0 0,0 0,0 1,-1-1,1 1,1 0,-1 1,0-1,0 2,-14 8</inkml:trace>
  <inkml:trace contextRef="#ctx0" brushRef="#br0" timeOffset="7022.183">960 3054,'-1'11,"1"-1,1 1,0-1,0 1,1-1,1 1,-1-1,2 0,-1 0,1-1,1 1,0-1,0 0,1 0,4 6,-8-13,-1 0,1-1,0 1,0 0,0-1,0 1,0-1,0 1,0-1,1 0,-1 0,0 0,1 0,-1 0,1-1,-1 1,1-1,-1 1,1-1,-1 0,1 0,-1 0,1-1,-1 1,1 0,-1-1,1 0,-1 0,1 1,-1-1,0-1,1 1,-1 0,0 0,0-1,0 0,0 1,1-2,55-82,1-114,-40 181,-3 47,-13-20,-2-7,-1 1,1 0,0-1,-1 1,1-1,1 1,-1-1,0 0,0 1,1-1,0 0,-1 0,1 0,0 0,0 0,0 0,0-1,0 1,0-1,1 1,-1-1,0 0,1 0,-1 0,1 0,-1 0,1-1,0 1,-1-1,1 1,0-1,-1 0,1 0,0-1,-1 1,1 0,-1-1,1 1,0-1,-1 0,1 0,-1 0,0 0,1-1,-1 1,0-1,0 1,1-1,-1 0,7-11,-2 0,0 0,0 0,-1-1,-1 0,0 0,-1 0,-1 0,0-1,0-1,6-26,-4 17</inkml:trace>
  <inkml:trace contextRef="#ctx0" brushRef="#br0" timeOffset="7587.813">1581 2828,'17'-12,"1"-1,-2-1,0-1,0 0,-1-1,-1-1,-1 0,-1-1,0 0,-1-1,3-8,-12 23,0 1,0 0,-1-1,1 1,-1-1,0 1,0-1,0 0,0 1,-1-1,1 0,-1 0,0 1,0-1,-1 0,1 0,-1 1,0-1,0 0,0 1,0-1,0 1,-1-1,0 1,0 0,0 0,0-1,0 1,0 1,-1-1,0 0,1 0,-1 1,0 0,0 0,0 0,-1 0,1 0,0 0,-1 1,-1-1,-1 4,1 0,0 0,0 0,0 1,0-1,1 1,-1 1,1-1,0 1,0-1,0 1,0 0,0 1,1-1,0 1,0-1,0 1,1 0,-1 0,1 0,0 0,1 1,-1-1,1 1,0-1,1 1,-4 10,0 1,2-1,0 0,1 1,0-1,2 0,0 1,2 12,-2-25,-1 0,1 0,0 0,0 1,0-1,1 0,0 0,-1-1,1 1,1 0,-1-1,0 1,1-1,0 0,0 1,0-1,0-1,0 1,1 0,-1-1,1 0,-1 0,1 0,0 0,0 0,0-1,0 0,0 1,0-2,1 1,-1 0,0-1,0 0,1 0,1 0,10-5,-1 1,1-2,-2 0,1-1,-1-1,0 0,0-1,-1 0,0-1,-1 0,0-1,0-1,-1 0,-1 0,0-1,6-11,-1 2,0-1,-2 0,0-1,-2 0,-1-1,0 0,-2-1,-1 0,-1 0,1-15,21-129,-28 168,0 0,0 0,0-1,-1 1,1 0,0 0,-1 0,0 0,1 0,-1 0,0 1,0-1,0 0,0 0,0 0,0 1,0-1,-1 1,1-1,-1 1,1-1,-1 1,0 0,1 0,-1 0,0 0,0 0,0 0,0 0,1 0,-1 1,0-1,-1 1,1 0,0-1,0 1,0 0,0 0,0 0,0 1,0-1,0 0,0 1,0-1,0 1,0 0,0 0,0 0,1 0,-1 0,0 0,0 0,1 0,-1 1,1-1,-1 1,1-1,0 1,-1 0,1-1,-1 3,-3 1,0 1,0 0,0 0,1 1,0-1,0 1,1 0,0 0,0 1,0-1,1 0,0 1,1 0,-1-1,2 1,-1 0,1 0,0-1,0 1,1 0,1 5,0-11,-1 1,1 0,-1-1,1 1,0-1,0 0,0 0,0 1,0-1,0-1,0 1,1 0,-1 0,1-1,0 0,-1 1,1-1,0 0,0 0,0 0,0-1,-1 1,1-1,0 0,0 0,0 0,0 0,0 0,2-1,86-17,-68 10,-20 5,0 1,1 0,-1 0,0 1,1-1,-1 1,1 0,-1-1,1 2,0-1,-1 0,1 1,0-1,0 1,0 0,-1 1,1-1,0 1,0-1,-1 1,1 0,0 0,-1 1,1-1,-1 1,0 0,1 0,-1 0,0 0,2 3,49 141,-41-127</inkml:trace>
  <inkml:trace contextRef="#ctx0" brushRef="#br0" timeOffset="10623.2">622 4634,'-7'3,"0"0,0 0,1 0,-1 1,1 0,0 1,0 0,1-1,-1 2,1-1,0 1,0-1,1 1,0 1,0-1,0 0,1 1,0 0,0 0,0 1,-6 11,0 1,1-1,1 1,1 1,0-1,2 1,0 0,2 0,0 1,1-1,1 0,1 1,1-1,1 0,1 0,1 0,1-1,3 9,-8-25,0 0,1 0,-1 0,1-1,0 1,0 0,0-1,1 1,-1-1,1 0,-1 0,1 0,0 0,1 0,-1-1,0 1,1-1,-1 0,1 0,0 0,0-1,-1 1,1-1,0 0,0 0,1 0,-1-1,0 1,0-1,0 0,0 0,0 0,0-1,1 0,-1 0,0 0,0 0,-1 0,1-1,0 1,0-1,-1 0,1-1,-1 1,1 0,-1-1,0 0,1-1,7-14,-2 1,0-2,-1 1,-1-1,-1 0,-1 0,0-1,-2 1,2-18,-4 30,8-55,-3 0,-2-1,-3 0,-3 0,-3 0,-2 0,-3 1,-3 1,-3-2,11 42,0 0,-2 1,-1-1,-1 1,0 1,-1 0,-1 0,-1 1,-1 0,-1 1,-9-9,22 24,0 1,-1 0,1-1,0 1,-1 0,1 0,0 0,-1 0,0 0,1 0,-1 0,1 1,-1-1,0 1,0-1,1 1,-1-1,0 1,0 0,0 0,1 0,-1 0,0 0,0 1,0-1,1 0,-1 1,0-1,1 1,-1 0,0-1,1 1,-1 0,1 0,-1 0,1 0,-1 0,1 1,0-1,0 0,-1 1,1-1,0 1,0-1,0 1,1-1,-1 1,0 0,1-1,-1 1,1 0,-4 19,1 0,1-1,0 1,2 0,1 0,0 0,2 0,0 0,2-1,0 1,1-1,1 0,4 7,-2-4,1-1,1-1,1 0,0 0,2-1,0-1,2 0,0-1,1-1,0-1,1 0,1-1,1-1,0-1,1-1,5 2,-15-9,1 0,-1-1,2 0,-1-1,0 0,0-1,1 0,-1-1,1-1,0 0,-1 0,1-1,-1-1,1 0,3-2,24-25,-28 11</inkml:trace>
  <inkml:trace contextRef="#ctx0" brushRef="#br0" timeOffset="10903.516">1016 4409,'24'29,"18"4,2-7,-3-14,-7-14,-10-10,-9-9,-7-6,-5-2,-3-2,-1 0,-1 1,0 0,0 1,1 0,1 0,-1 6</inkml:trace>
  <inkml:trace contextRef="#ctx0" brushRef="#br0" timeOffset="11187.387">1525 4324,'0'4,"-5"-7,-1-8,0-7,1-6,-4-3,1-2,1 0,1-1,3 0,1 1,1 0,1 0,0 1,5-1,7 11,1 7</inkml:trace>
  <inkml:trace contextRef="#ctx0" brushRef="#br0" timeOffset="11452.023">1723 3985,'9'24,"9"8,0-6,-2-13,-4-13,-5-6</inkml:trace>
  <inkml:trace contextRef="#ctx0" brushRef="#br0" timeOffset="11725.491">1553 3591,'0'0</inkml:trace>
  <inkml:trace contextRef="#ctx0" brushRef="#br0" timeOffset="11973.245">1920 3845,'0'-1,"-1"-32,1 0,2 1,1-1,2 1,8-28,-13 58,-1 1,1-1,0 1,0-1,1 1,-1 0,0-1,0 1,1-1,-1 1,0 0,1-1,0 1,-1 0,1 0,0-1,0 1,-1 0,1 0,0 0,0 0,0 0,0 0,0 0,1 0,-1 1,0-1,0 0,1 1,-1-1,0 1,1-1,-1 1,0-1,1 1,-1 0,0 0,1 0,-1 0,1 0,-1 0,1 0,-1 0,0 1,1-1,-1 0,0 1,1-1,-1 1,0 0,1-1,-1 1,0 0,0 0,1 1,12 15,-13-14,-1-1,1 0,0 0,0 0,0 1,0-1,0 0,0 0,0-1,1 1,-1 0,1 0,-1-1,1 1,0 0,0-1,0 0,-1 1,1-1,1 0,-1 0,0 0,0 0,0-1,0 1,1-1,-1 1,0-1,0 0,1 0,-1 0,0 0,1 0,-1 0,0 0,0-1,1 1,-1-1,0 0,0 0,0 0,0 0,0 0,0 0,1-1,1-4,0-1,-1 1,0-1,0 0,0 0,-1 0,0 0,-1 0,0 0,0 0,0-1,-1 1,0-1,0 1,19-88,-8 78,-2 2</inkml:trace>
  <inkml:trace contextRef="#ctx0" brushRef="#br0" timeOffset="12405.18">2371 3195,'-8'19,"2"-9,1 0,0 0,0 1,2-1,-1 1,1 0,1 0,0 0,0 0,1 1,0-1,1 0,1 1,0-1,1 6,-1-16,-1 0,1 0,-1 0,1 0,-1 0,1 0,0 0,-1 0,1-1,0 1,0 0,0 0,0-1,0 1,-1-1,1 1,0-1,0 1,0-1,1 0,-1 1,0-1,0 0,0 0,0 0,0 0,0 0,0 0,0 0,0 0,0 0,0 0,0-1,0 1,1 0,-1-1,-1 1,1-1,0 1,0-1,0 0,0 1,0-1,0 0,-1 1,1-1,0 0,0 0,-1 0,1 0,-1 0,1 0,39-47,40-123,-79 170,0 0,0 0,0 0,0 0,1 0,-1 0,0 0,0 1,1-1,-1 1,0-1,1 1,-1-1,1 1,-1 0,1-1,-1 1,1 0,-1 0,1 0,-1 0,1 1,-1-1,0 0,1 1,-1-1,1 1,-1-1,0 1,1-1,-1 1,0 0,0 0,1 0,-1 0,0 0,0 0,45 44,-38-36,24 25,-1 1,-1 2,-3 1,0 1,-3 1,-1 1,15 42,-26-53,-2 1,-2 1,0 0,-2 0,-2 0,-1 1,-1-1,-2 1,-1 6,-28 54,28-90,0-1,0 0,-1 0,1 1,0-1,-1 0,0 0,1-1,-1 1,0 0,0-1,0 1,0-1,0 1,0-1,-1 0,1 0,0 0,-1 0,1 0,0-1,-1 1,1-1,-1 1,1-1,-1 0,1 0,-1 0,1 0,-1-1,1 1,-1-1,1 1,-1-1,1 0,-2-1,-4-5,0-1,1-1,0 1,0-1,1-1,0 1,0-1,1 0,1 0,0-1,0 1,1-1,0 0,1 0,0 0,1 0,0 0,1-1,0 0,-1 6,-30-349,32 263,4 58</inkml:trace>
  <inkml:trace contextRef="#ctx0" brushRef="#br0" timeOffset="13086.849">3247 2264,'-20'103,"-57"218,64-289,-8 48,21-79,0 0,0 0,0 0,0 1,1-1,-1 0,0 0,1 0,-1 0,1 0,-1 0,1 0,0 0,-1 0,1 0,0 0,0 0,0 0,0 0,0-1,-1 1,1 0,0-1,1 1,-1-1,0 1,0-1,0 1,0-1,0 0,0 1,1-1,-1 0,0 0,0 0,0 0,1 0,-1 0,0 0,0-1,0 1,0 0,1-1,-1 1,0 0,1-2,54-28,-49 26,45-29,2 3,1 2,38-13,19-15,-110 52,-1 0,0 0,0 0,-1 0,1 0,-1 0,0 0,0-1,0 1,0 0,-1 0,0 0,0 0,0 0,0 0,0 0,-1 0,0 1,0-1,0 0,0 1,-1-1,1 1,-1 0,0 0,0 0,0 0,0 1,0-1,-1 1,1 0,-4-2,-230-192,187 146,32 27</inkml:trace>
  <inkml:trace contextRef="#ctx0" brushRef="#br0" timeOffset="13500.823">3613 1869,'0'387,"-1"-373,1-1,1 0,0 1,1-1,0 0,1 0,1 0,0-1,1 1,2 3,-6-13,1-1,0 1,0-1,0 1,0-1,0 0,1 0,-1 0,1 0,-1-1,1 1,0-1,-1 1,1-1,0 0,0 0,0 0,0 0,0-1,0 1,0-1,0 0,1 0,-1 0,0 0,0 0,0-1,0 0,0 1,0-1,0 0,0 0,-1-1,1 1,0-1,0 1,0-1,93-72,-95 73,11-10,0 1,-1-2,0 0,-1 0,0-1,-1 0,-1-1,0 1,0-2,2-9,-5 3</inkml:trace>
  <inkml:trace contextRef="#ctx0" brushRef="#br0" timeOffset="13683.91">3388 2151,'33'-19,"50"-31,20-11,3 0,-13 5,-17 8,-16 12,-19 11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2.5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1264 18,'-312'95,"191"-54,-239 67,-66-22,381-78,102-18,-47 4,-1-1,0 0,0-1,0 0,-1 0,-1-1,1 0,-1 0,-1-1,0 0,0 0,-1 0,0-1,-1 0,0 0,2-10,12-24,28-91,-46 137,0-1,0 1,0-1,0 1,0 0,0-1,0 1,0-1,0 1,0-1,1 1,-1 0,0-1,0 1,1-1,-1 1,0-1,1 1,-1-1,1 0,-1 1,0-1,1 1,-1-1,1 0,-1 1,1-1,-1 0,1 0,-1 1,1-1,0 0,-1 0,1 0,-1 0,1 0,-1 0,1 0,0 0,-1 0,1 0,-1 0,1 0,0 0,-1 0,1 0,-1 0,1-1,-1 1,1 0,-1-1,1 1,-1 0,1-1,-1 1,1 0,-1-1,0 1,1-1,-1 1,1-1,-1 1,0-1,0 1,1-1,-1 1,0-1,0 0,10 48,1 52,5 0,4 0,28 82,-44-172,0 1,-2-1,1 1,-1 0,0 0,-1 0,0 1,-1-1,0 0,-1 0,0 0,-1 5,1-13,0-1,0 1,0 0,0-1,0 1,0-1,-1 1,1-1,0 0,-1 0,1 1,-1-1,0 0,1 0,-1-1,0 1,0 0,1 0,-1-1,0 1,0-1,0 0,0 1,0-1,0 0,0 0,0 0,1 0,-1-1,0 1,0 0,0-1,0 0,0 1,1-1,-1 0,0 0,1 0,-1 0,-67-40,-63-102,61 58,48 60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6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180 645,'-21'19,"1"2,0 1,2 0,1 1,1 1,1 1,1 0,1 1,-5 16,17-40,0 0,0-1,0 1,0 0,1 0,-1 0,1-1,-1 1,1 0,0 0,0 0,0 0,0 0,0 0,0-1,0 1,1 0,-1 0,1 0,-1 0,1-1,0 1,0 0,-1-1,1 1,1 0,-1-1,0 1,0-1,0 0,1 1,-1-1,1 0,-1 0,1 0,-1 0,1 0,0 0,-1 0,1-1,0 1,0 0,0-1,-1 0,1 1,0-1,0 0,0 0,0 0,0 0,0 0,0-1,1 1,12-6,-1-1,0 0,0-1,0-1,-1 0,-1-1,0 0,0-1,-1 0,0-1,-1 0,7-11,16-20,-3-2,-2-1,-2-1,-2-1,-2-1,-2-1,-2-2,-8 17,0 0,-3 0,-1-1,-1 0,-2 0,-2-1,-2-26,-28-33,28 93,-1 1,1-1,-1 1,0 0,0 0,0 0,0 0,0 0,0 0,0 0,-1 1,1-1,-1 1,1 0,-1 0,0-1,1 2,-1-1,0 0,0 1,1-1,-1 1,0 0,0-1,0 2,0-1,1 0,-1 0,0 1,0 0,0-1,1 1,-2 1,-8 5,1 1,-1 0,2 1,-1 1,1-1,1 2,-1-1,2 1,0 0,0 1,1 0,0 0,1 1,1 0,0 0,0 0,2 1,-2 5,-1 0,0 0,2 1,0 0,1-1,1 2,0-1,2 0,1 0,0 0,1 0,1 0,1 0,1 0,1-1,1 0,0 0,1-1,1 0,1 0,0-1,2 0,0-1,0 0,2-1,0-1,0 0,8 4,-14-11,0 0,1-1,0 0,0-1,0 0,1 0,0-1,0 0,0-1,0 0,1-1,-1 0,1 0,0-1,5 0,1-4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5.9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82 228,'-9'11,"0"0,1 1,0 0,1 1,0-1,1 1,1 1,0-1,1 1,0-1,1 1,0 0,2 1,-1-1,2 0,0 0,0 1,2-1,0 1,-1-11,1-1,0 0,0 1,0-1,0 0,0 0,1-1,-1 1,1 0,0-1,0 1,0-1,0 0,0 0,1 0,-1-1,0 1,1-1,-1 1,1-1,0 0,-1-1,1 1,0-1,0 0,-1 1,1-1,0-1,0 1,-1-1,1 1,0-1,-1 0,1-1,-1 1,1 0,-1-1,6-1,1-1,-1 0,-1-1,1 0,-1 0,0-1,0 0,0 0,-1-1,0 0,-1 0,1 0,4-9,-5 6,-1-1,0 0,-1 0,0-1,0 1,-2-1,1 0,-1 0,-1 0,0 0,-1 0,0 0,-2-9,1 14,0 1,-1-1,1 1,-1 0,-1 0,1 0,-1 0,0 0,0 0,-1 1,1-1,-1 1,-1 0,1 0,-1 1,1-1,-1 1,-1 0,1 0,-1 1,1 0,-1 0,0 0,0 0,0 1,-1 0,-47-8,29 9</inkml:trace>
  <inkml:trace contextRef="#ctx0" brushRef="#br0" timeOffset="553.503">392 511,'173'-350,"-173"351,0-1,1 0,-1 1,0-1,1 1,-1-1,0 0,1 1,-1-1,0 0,1 1,-1-1,1 0,-1 0,0 1,1-1,-1 0,1 0,-1 0,1 0,-1 0,1 0,-1 0,1 1,-1-1,1 0,-1-1,1 1,-1 0,1 0,-1 0,1 0,-1 0,1 0,-1-1,0 1,1 0,-1 0,1-1,-1 1,0 0,1 0,-1-1,1 1,-1-1,0 1,0 0,1-1,-1 1,0-1,0 1,1 0,-1-1,0 1,0-1,0 1,0-1,0 1,0-1,0 1,0-1,0 1,0-1,0 1,0-1,0 1,0-1,5 40,-6-30,0-1,1 1,0 0,0-1,1 1,0 0,0-1,1 1,0-1,1 1,-1-1,2 0,-1 0,1 0,0-1,1 1,0-1,0 0,1 0,0-1,0 0,0 0,1 0,5 3,-8-8,0 0,0-1,0 1,0-1,0 0,0 0,0 0,0-1,0 0,0 1,-1-2,1 1,0 0,0-1,-1 1,1-1,-1 0,1 0,-1 0,0-1,0 1,0-1,0 0,0 0,-1 0,1 0,-1 0,0 0,1-2,49-107,-37 35,-13 64</inkml:trace>
  <inkml:trace contextRef="#ctx0" brushRef="#br0" timeOffset="885.175">1013 313,'1'0,"25"-11,0-1,-1-2,-1 0,0-1,-1-2,-1 0,0-2,-1 0,-1-1,9-14,-27 32,0-1,0 1,0-1,0 1,-1-1,1 0,-1 0,0 0,0 0,0 0,0 0,-1 0,1 0,-1 0,0 0,0 0,0 0,0-1,0 1,-1 0,1 0,-1 0,0 0,0 0,0 0,0 0,0 0,-1 1,0-1,1 0,-1 1,0-1,0 1,0 0,0 0,-1-1,1 1,-1 1,1-1,-1 0,0 1,0-1,1 1,-1 0,0 0,0 0,0 0,0 0,-1 1,1 0,0-1,0 1,-2 0,-5 2,1-1,-1 1,0 1,1 0,-1 0,1 1,0 0,0 1,1 0,-1 0,1 1,0 0,1 0,-1 1,1 0,0 0,1 1,0 0,0 0,1 0,0 1,0 0,1 0,0 0,1 0,0 1,0-1,1 1,0 0,1 0,0 0,0 7,2-7,1 1,0 0,1-1,0 1,0-1,1 0,0 0,1 0,0-1,1 0,0 0,0 0,1 0,0-1,0 0,1-1,0 0,1 0,-1 0,1-1,1-1,-1 1,1-2,0 1,0-1,0-1,0 0,1 0,-1-1,1 0,0-1,0 0,5-1,7 1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3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26 424,'-24'186,"23"-161,1-1,2 0,1 0,0 0,2 0,1-1,0 1,2-1,1-1,0 0,2 0,1 1,-8-19,-1 0,1 0,0-1,1 1,-1-1,0 0,1 0,0 0,-1 0,1-1,0 0,1 0,-1 0,0-1,0 0,1 0,-1 0,1 0,-1-1,1 0,-1 0,0-1,1 0,-1 1,1-2,-1 1,0-1,0 0,0 0,0 0,0 0,0-1,0 0,-1 0,0 0,1-1,-1 0,0 1,-1-1,1-1,-1 1,2-3,104-156,-79 131,-29 31,0 1,0 0,0 0,0 0,0 0,-1 0,1 0,0 0,0 0,0 0,0 0,0 0,0 0,0 1,0-1,-1 0,1 1,0-1,0 1,0-1,-1 1,1-1,0 1,-1-1,1 1,0 0,-1-1,1 1,-1 0,1 0,-1-1,1 1,-1 0,1 0,-1 0,0 0,0-1,1 1,-1 0,0 0,0 0,0 0,0 0,0 0,0 0,0 0,4 18,34 95,-36-111,-1 0,1 0,0-1,0 1,0 0,0-1,0 1,0-1,1 0,-1 0,1 0,0 0,-1 0,1-1,0 1,0-1,0 0,0 0,1 0,-1 0,0 0,0-1,0 1,1-1,-1 0,0 0,1 0,-1 0,0-1,0 1,0-1,1 0,1-1,6-4,0-1,0 1,-1-2,0 0,0 0,-1-1,0 0,-1 0,0-1,0 0,3-7,9-17,-1 0,-1-2,-2 0,-2 0,-1-2,-2 0,-1 0,-3-1,1-11,-6 41,2-113,-4 122,0-1,0 1,0-1,0 1,0-1,0 1,0-1,0 1,0-1,-1 1,1-1,0 1,0-1,0 1,-1-1,1 1,0-1,0 1,-1 0,1-1,-1 1,1-1,0 1,-1 0,1-1,-1 1,1 0,0 0,-1-1,1 1,-1 0,1 0,-1 0,1 0,-1-1,1 1,-1 0,0 0,1 0,-1 0,1 0,-1 0,1 1,-1-1,1 0,-1 0,1 0,-1 0,1 0,-1 1,1-1,-1 0,1 1,0-1,-1 0,1 1,-1-1,1 0,0 1,-1-1,1 1,0-1,0 0,-1 1,1-1,0 1,-19 31,13-13</inkml:trace>
  <inkml:trace contextRef="#ctx0" brushRef="#br0" timeOffset="300.245">1183 424,'-33'42,"1"1,3 2,1 1,-2 10,26-53,2 1,-1 0,0 1,1-1,0 0,0 1,0-1,1 1,-1-1,1 1,0 0,0 0,1-1,0 1,-1 0,2 0,-1 0,0 0,1-1,0 1,0 0,1-1,-1 1,1 0,0-1,0 0,0 1,1-1,-1 0,1 0,0-1,1 1,-1 0,0-1,1 0,0 0,0 0,3 2,2-4,0-1,0 1,0-1,0-1,0 1,0-2,0 1,0-1,0-1,0 0,-1 0,0 0,1-1,-1 0,0-1,-1 0,1 0,-1-1,0 0,0 0,-1 0,0-1,0 0,-1 0,1-1,-2 1,1-1,-1 0,0-1,-1 1,1-2,0 0,-1-1,0 1,0-1,-1 0,0 1,-1-1,-1 0,1 0,-2 0,1 0,-2 0,1 0,-2 1,1-1,-1 0,-1 1,0 0,0 0,-1 0,0 1,-1-1,0 1,-1 0,0 1,0 0,-1 0,1 0,-10-6,13 12,0 1,0-1,0 1,0 0,0 0,0 0,0 0,0 1,0 0,0 0,0 0,-1 0,1 1,0-1,0 1,0 0,0 0,-2 1,-19 9</inkml:trace>
  <inkml:trace contextRef="#ctx0" brushRef="#br0" timeOffset="592.258">1437 848,'0'-24,"0"-23,5-7,1-5,1 4,2 5,1 7,-2 6,3 4,0 4,2 5,-1 4,3 4,3 10,-2 10,-3 10,1 3,-2-3</inkml:trace>
  <inkml:trace contextRef="#ctx0" brushRef="#br0" timeOffset="934.685">1889 1,'5'38,"1"37,0 15,4-2,0-8,-2-11,-2-14,3-11,0-7,-2-7,-2-3,-2-1,-6-10,-3-12,0-12,1-5</inkml:trace>
  <inkml:trace contextRef="#ctx0" brushRef="#br0" timeOffset="1195.189">2087 114,'-5'6,"-20"23,2 2,2 0,1 1,1 0,2 2,1 0,1 1,-4 21,18-52,0 1,0-1,0 0,1 0,0 1,0-1,0 0,0 1,1-1,0 0,0 0,0 1,0-1,0 0,1 0,0 0,0-1,0 1,0 0,1-1,-1 1,1-1,0 0,0 0,0 0,0 0,1 0,-1-1,1 1,0-1,-1 0,1 0,0-1,0 1,0-1,1 0,-1 0,4 0,50 11,-49-12,-1 0,1 1,0 0,-1 0,0 1,1 0,-1 1,0 0,0 0,0 1,0 0,-1 0,0 1,1 0,-2 0,1 0,-1 1,0 0,0 1,0-1,-1 1,1 2,1 8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50.3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296 282,'-8'20,"-18"51,-4-2,-2-1,-3-2,-3-1,-9 7,-26 6,73-78,-1 1,1-1,-1 0,1 1,-1-1,1 1,0-1,-1 0,1 1,0-1,-1 1,1-1,0 1,0 0,-1-1,1 1,0-1,0 1,0-1,0 1,0 0,0-1,0 1,0-1,0 1,0 0,0-1,0 1,0-1,0 1,1 0,-1-1,0 1,0-1,1 1,-1-1,0 1,1-1,-1 1,0-1,1 0,-1 1,1-1,-1 1,1-1,-1 0,1 1,-1-1,1 0,-1 0,1 1,-1-1,1 0,0 0,-1 0,1 0,-1 0,1 0,0 0,-1 0,1 0,-1 0,1 0,0 0,-1 0,1 0,-1-1,1 1,43-5,103-41,25 16,-169 31,1 0,-1-1,0 1,1-1,-1 0,1 1,-1-1,0-1,1 1,-1 0,0-1,1 0,-1 0,0 0,0 0,1 0,-1-1,0 1,0-1,-1 0,1 0,0 0,0 0,-1-1,0 1,1-1,-1 1,0-1,0 0,0 0,-1 0,1 0,-1 0,0 0,1 0,-1 0,-1-1,1 1,0 0,-1-1,0 1,0-1,0 1,0 0,0-1,-76-162,41 104,-22-39,47 83</inkml:trace>
  <inkml:trace contextRef="#ctx0" brushRef="#br0" timeOffset="367.018">860 0,'-28'225,"4"-71,24-149,-1 134,2-133,0 0,1 0,0 0,0 0,1 0,-1 0,1-1,0 0,1 1,-1-1,1 0,0-1,1 1,-1-1,1 0,-1 0,1 0,1 0,-1-1,6 3,3-1,1 0,-1-2,1 1,1-2,-1 0,0 0,0-2,1 0,-1 0,0-2,1 0,-1 0,0-2,-1 0,1 0,-1-2,1 0,-1 0,-1-1,0-1,10-7,1-17,-22 15</inkml:trace>
  <inkml:trace contextRef="#ctx0" brushRef="#br0" timeOffset="629.084">663 254,'38'-9,"42"-9,17-1,-3 3,-9 4,-8 4,-9-1,-5 1,-9 1,-14 3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8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463 527,'-42'12,"-1"2,2 2,0 2,0 1,2 2,1 2,-6 5,36-24,-1 1,1 0,-1 0,1 0,1 1,-1 0,1 1,0-1,1 2,-1-1,1 0,1 1,0 0,0 1,0-1,1 1,0 0,1 0,0 0,0 0,1 1,0-1,1 1,0 0,1-1,0 1,0 2,1-9,0 0,0 1,0-1,0 0,0 0,1-1,0 1,-1 0,1 0,0-1,0 1,0-1,1 0,-1 1,1-1,-1 0,1 0,0-1,0 1,-1-1,1 1,0-1,0 0,1 0,-1 0,0 0,0-1,0 1,1-1,-1 0,0 0,0 0,1 0,-1-1,1 0,8 0,0-1,0 0,0-1,0 0,-1-1,1 0,-1-1,0 0,0-1,20-16,-1 0,-1-2,-1-1,-1-2,-1 0,-2-2,-1 0,5-10,-12 17,-2 0,0-1,-1 0,-1-1,-2 0,0-1,-1 0,-2 0,-1-1,0 0,-2-1,-1 1,-2 0,0-1,-2 0,0 1,-2-1,-2-1,5 24,0 0,-1 0,1 0,-1 1,0-1,0 0,-1 0,1 1,-1-1,1 0,-1 1,-1 0,1-1,0 1,-1 0,1 0,-1 1,0-1,0 0,0 1,0 0,-1-1,1 1,0 1,-1-1,0 0,1 1,-1 0,0 0,0 0,0 0,0 1,1-1,-1 1,0 0,0 0,0 0,0 1,0 0,0-1,0 1,1 1,-1-1,-1 1,-4 7,1 1,0 0,1 1,0-1,0 2,1-1,1 0,0 1,0 0,1 1,1-1,0 0,1 1,0 0,1 0,0 6,1 5,1 0,1 0,1 0,1-1,1 1,1-1,1 0,1-1,1 1,1-2,1 1,1-2,0 1,13 13,-14-19,2-1,0 0,0-1,2-1,-1 0,2-1,-1 0,1-1,1-1,0 0,0-2,1 0,0-1,14 3,-26-7,-1-1,1-1,-1 1,1-1,0 0,-1 0,1-1,-1 1,1-1,-1-1,1 1,-1-1,0 0,1 0,-1 0,0-1,4-3,9-5</inkml:trace>
  <inkml:trace contextRef="#ctx0" brushRef="#br0" timeOffset="266.507">999 330,'2'18,"1"1,1-1,0 0,2 0,0 0,0-1,2 0,0 0,1-1,1 0,1 0,0-1,5 4,-13-16,0 0,0 0,1-1,0 1,-1-1,1 0,0 0,0 0,0-1,0 1,0-1,1 0,-1 0,0-1,1 1,-1-1,0 0,1 0,-1 0,0-1,1 1,-1-1,0 0,0 0,0-1,1 1,-1-1,-1 0,1 0,0 0,0-1,-1 1,1-1,-1 0,0 0,1-1,7-6,1-2,-2 1,1-2,-2 1,0-1,0-1,-1 1,-1-2,3-6,1-6,-1 0,-2-1,0 0,-2-1,-1 1,0-14,-5 30</inkml:trace>
  <inkml:trace contextRef="#ctx0" brushRef="#br0" timeOffset="516.347">1676 613,'-5'-34,"-1"-20,5-6,2 2,2 6,5 8,5 6,6 4,4 4,4 7,-4 2,0 5,0 5,2 5,-4 3</inkml:trace>
  <inkml:trace contextRef="#ctx0" brushRef="#br0" timeOffset="751.879">2072 189,'0'39,"5"21,6 2,1-6,4-12,-1-14</inkml:trace>
  <inkml:trace contextRef="#ctx0" brushRef="#br0" timeOffset="1285.363">2382 386,'15'-17,"-2"0,0-2,-1 0,-1 0,0-1,-2 0,0-1,-2 0,3-10,8-19,-18 49,0-1,0 1,0 0,0 0,0 0,0 0,0-1,0 1,0 0,1 0,-1 0,0 0,1-1,-1 1,1 0,-1 0,1 0,0 0,-1 0,1 0,0 1,0-1,0 0,0 0,0 0,0 1,0-1,0 0,0 1,0-1,0 1,0 0,0-1,0 1,0 0,1-1,-1 1,0 0,0 0,0 0,1 0,-1 0,0 0,0 1,0-1,0 0,1 0,-1 1,0-1,0 1,0-1,0 1,0 0,0-1,0 1,0 0,0 0,0-1,-1 1,1 0,0 0,0 0,-1 0,1 0,-1 0,1 1,11 20,56 81,-66-100,1-1,0 1,-1-1,1 0,0 1,0-1,0 0,0-1,1 1,-1-1,0 1,1-1,-1 0,1 0,0 0,-1-1,1 1,-1-1,1 0,0 0,-1 0,1-1,0 1,-1-1,1 0,-1 0,1 0,-1 0,0-1,4-1,0-2,0 0,-1 0,1-1,-1 0,0 0,-1-1,0 1,0-1,0-1,-1 1,0 0,0-1,0 0,-1 0,-1 0,0 0,0 0,1-7,-1 4,2 0,-1 0,1 0,1 0,0 0,0 1,1 0,0 0,4-4,2 2</inkml:trace>
  <inkml:trace contextRef="#ctx0" brushRef="#br0" timeOffset="1748.616">3060 20,'-5'1,"1"1,0 0,-1 0,1 1,0-1,1 1,-1 0,0 0,1 0,-1 0,1 1,0-1,0 1,-2 4,1-3,-2 1,1 1,0 1,0-1,0 1,1-1,0 1,1 0,-1 1,2-1,-1 0,1 1,0 0,1 0,0-1,1 1,0 0,0 0,0 0,2 5,-1-12,0 0,0 0,0 0,0-1,0 1,0 0,0 0,1-1,-1 1,0-1,1 1,0-1,-1 0,1 1,0-1,0 0,-1 0,1 0,0-1,0 1,0 0,0-1,0 1,0-1,0 1,0-1,1 0,-1 0,0 0,0 0,0-1,0 1,0 0,0-1,0 0,0 1,0-1,0 0,0 0,1-1,78-46,-77 46,29-24,-27 19,0 0,1 1,0 0,1 0,-1 1,1 0,0 0,0 1,0 0,1 0,0 1,-1 0,1 1,0 0,1 0,-1 1,0 0,0 1,1 0,-3 4,-1 0,1 1,-1 0,0 0,-1 1,1 0,-1 0,0 0,-1 0,1 1,-1 0,-1 0,1 0,-1 0,0 0,-1 1,0 0,0-1,0 6,19 71,-4 2,3 63,-1-5,-12-116,-1 1,-2 0,-1 1,-2-1,0 0,-2 1,-1-1,-2 0,0 0,-2 0,-2 0,-9 25,16-51,0-1,0 1,0-1,-1 1,1-1,0 1,-1-1,0 0,1 0,-1 0,0 0,0 0,0 0,0-1,-1 1,1-1,0 1,-1-1,1 0,-1 0,1 0,-1 0,1-1,-1 1,0 0,0-1,1 0,-1 0,0 0,1 0,-1 0,0-1,0 1,1-1,-1 1,1-1,-1 0,1 0,-1 0,1 0,-1-1,1 1,0-1,0 0,0 1,0-1,0 0,-2-2,-4-9,1 0,0 0,1-1,0 0,1 0,1 0,0-1,1 0,1 1,0-1,1 0,0 0,1-1,2-9,-2 12,1-38,3 0,1 0,3 0,2 1,3 1,1 0,21-46,-23 62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02.6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1,'52'27,"-1"3,-1 2,-2 2,-2 3,-1 1,-1 2,-3 2,6 11,147 181,-9-74,-166-145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03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3 201,'61'-17,"-60"17,0 0,0 0,0 0,0 0,0 1,0-1,0 0,0 0,0 1,0-1,0 1,0-1,0 1,0-1,0 1,0 0,0-1,0 1,0 0,-1 0,1-1,0 1,-1 0,1 0,0 0,-1 0,1 0,-1 0,0 0,1 0,-1 0,0 0,0 0,1 0,-1 1,0-1,0 0,0 0,0 0,-1 0,1 0,0 0,0 0,-1 0,1 0,0 0,-1 0,1 0,-1 0,1 0,-1 0,0 0,0 0,-36 62,-6 21,42-82,0 1,1-1,-1 1,1-1,-1 1,1-1,0 1,0 0,0-1,1 1,-1-1,1 1,-1-1,1 1,0-1,0 1,0-1,0 0,0 0,0 1,1-1,-1 0,1 0,0 0,-1 0,1-1,0 1,0 0,0-1,0 1,1-1,-1 0,0 0,0 0,1 0,-1 0,1 0,-1-1,1 1,-1-1,1 1,-1-1,1 0,0 0,-1 0,1-1,-1 1,1-1,-1 1,1-1,-1 0,2 0,133-70,-90 41,415-225,-354 190,-126 72,0 0,-1-2,1 0,-1-1,0-1,0-1,-6 0,-213-1,207-2,11 2,0-2,1 0,-1-1,0-1,1-1,-1-1,1 0,-10-6,0-4,4 1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6.4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1 114,'29'358,"-47"-110,6-90,12-158,1-1,-1 1,1 0,-1-1,1 1,-1 0,1 0,-1-1,1 1,-1 0,1 0,-1 0,1-1,-1 1,1 0,-1 0,1 0,-1 0,1 0,0 0,-1 0,1 0,-1 0,1 1,-1-1,1 0,-1 0,1 0,-1 1,1-1,-1 0,1 1,-1-1,1 0,-1 1,0-1,1 0,-1 1,1-1,-1 1,0-1,0 1,1-1,-1 1,0-1,0 1,1-1,-1 1,0-1,0 1,0-1,0 1,0 0,0-1,0 1,0-1,0 1,0-1,0 1,0-1,-1 1,1-1,0 1,0-1,0 1,-1-1,1 1,-1 0,32-37,-29 33,8-11,-4 3,1 1,1 0,-1 1,2 0,-1 0,1 0,0 1,1 1,7-5,-15 11,-1 0,1 0,0 0,-1 0,1 1,-1-1,1 1,0-1,0 1,-1 0,1 0,0 0,0 0,0 0,-1 0,1 0,0 0,0 1,-1-1,1 1,0-1,-1 1,1 0,-1 0,1-1,-1 1,1 0,-1 0,1 1,-1-1,0 0,0 0,1 1,-1-1,0 2,23 62,-14-30,-9-32,0-1,0 1,0-1,0 1,1-1,-1 1,1-1,0 0,-1 0,1 0,0 0,0 0,0 0,1-1,-1 1,0-1,1 1,-1-1,1 0,-1 0,1 0,0 0,-1-1,1 1,0-1,0 1,-1-1,1 0,0 0,0 0,-1-1,1 1,0-1,0 1,82-47,-68 29,-1-1,-1-1,-1-1,-1 0,-1 0,-1-1,-1-1,0 0,-2 0,-1-1,-1 0,0 0,-2 0,-1-2,-1 4,-1-1,-1 0,-1 0,-1 0,-1 1,-1-1,-1 1,-1 0,-1 0,0 1,-2-1,-1 2,0-1,-2 2,0-1,-1 2,-4-5,4 10,-1 1,0 0,0 1,-1 1,0 0,-1 0,0 2,-1 0,0 1,0 1,0 0,-1 1,0 1,0 1,-10 0,22 1,0 1,-1 0,1 0,0 1,0 0,-1 0,1 0,0 1,0 0,0 0,0 1,-1-1,2 1,-1 1,0-1,0 1,1 0,0 0,-1 1,1-1,-3 4,-3 10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6.9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24,'0'15,"1"0,0-1,2 1,-1 0,2-1,0 1,0-1,1 0,6 8,-9-17,0 0,1-1,-1 1,1-1,1 0,-1 0,0 0,1-1,0 1,0-1,0 0,0 0,0 0,1 0,-1-1,1 0,0 0,0 0,0 0,0-1,0 0,0 0,0 0,0-1,0 0,0 1,1-2,-1 1,2-1,4-3,1-1,0 0,-1-1,0 0,0-1,-1 0,0-1,0 0,-1-1,0 1,0-2,-1 1,0-1,-1-1,0 1,-1-1,0 0,0-1,0-3,12-36,-13 27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7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0 387,'5'-29,"6"-19,6-6,0 1,3 5,-3 6,0 9,-1 7,-1 7,-1 2,1 4,-2 9,-3 5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7.6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287 1,'-29'9,"2"2,-1 2,2 0,0 1,0 2,2 1,0 1,-2 2,21-15,0 0,1 0,-1 0,1 1,0 0,1-1,-1 2,1-1,0 0,1 0,-1 1,1 0,0 5,1-10,1 0,0 0,-1 1,1-1,0 0,0 0,1 1,-1-1,0 0,1 0,-1 0,1 1,0-1,0 0,0 0,0 0,0 0,0 0,0-1,1 1,-1 0,1-1,-1 1,1 0,0-1,0 0,-1 1,1-1,0 0,0 0,0 0,0 0,1-1,-1 1,0 0,0-1,0 1,1-1,-1 0,0 0,0 0,2 0,8-1,0-1,0 0,-1-1,1 0,-1-1,0-1,0 1,0-1,-1-1,0 0,0-1,0 0,-1 0,0-1,0 0,-1-1,0 0,-1 0,3-4,35-32,-45 44,0 1,1-1,-1 0,1 0,0 1,-1-1,1 1,0-1,-1 0,1 1,0-1,0 1,-1-1,1 1,0 0,0-1,0 1,0 0,-1 0,1-1,0 1,0 0,0 0,0 0,0 0,0 0,0 0,-1 0,1 1,0-1,0 0,0 0,0 1,0-1,-1 0,1 1,0-1,0 1,-1-1,1 1,0 0,0-1,-1 1,1 0,-1-1,1 1,14 45,-11-32,-4-6,1-1,0 1,1-1,-1 0,2 1,-1-1,1 0,0-1,0 1,1 0,0-1,0 0,1 0,-1 0,1 0,0-1,1 0,0 0,0 0,0-1,0 0,0 0,1 0,0-1,0 0,0 0,0-1,0 0,0 0,1-1,0 0,20-3,-3-4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0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 1,'-8'100,"4"1,5-1,5 1,3-1,5-1,7 9,-9-49,-2-16,-1 0,-2 0,-2 0,-3 1,-1 0,-2 2,-6-18,7-28,0-1,0 1,0 0,0-1,0 1,0 0,0-1,0 1,-1 0,1-1,0 1,0 0,0-1,0 1,0 0,0 0,-1-1,1 1,0 0,0 0,-1-1,1 1,0 0,0 0,-1 0,1-1,0 1,0 0,-1 0,1 0,0 0,-1 0,1-1,0 1,-1 0,1 0,0 0,-1 0,1 0,0 0,-1 0,1 0,0 0,0 0,-1 0,1 1,0-1,-1 0,1 0,0 0,-1 0,1 0,0 1,0-1,-1 0,1 0,0 0,0 1,-1-1,1 0,0 0,0 1,0-1,-1 0,-2-14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2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0,'39'5,"31"1,14 0,-3-1,-10-2,-12 0,-12-2,-9-1,-6 0,-3 0,-8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4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1,'0'38,"4"23,3 5,3-3,2-13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31.9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114 184,'-5'2,"1"-1,0 1,0 0,0 1,0-1,0 1,1-1,-1 1,1 0,0 0,0 1,0-1,0 1,0-1,1 1,-1 1,-2 2,-1 1,0 1,0 0,1 0,1 0,-1 1,1 0,1 0,0 0,1 0,-1 4,2-11,0 0,1 1,0-1,0 0,-1 0,2 0,-1 0,0 0,1 0,-1 0,1 0,0 0,0 0,0 0,0 0,1 0,-1 0,1-1,0 1,0 0,0-1,0 0,0 1,0-1,1 0,-1 0,1 0,-1-1,1 1,0-1,0 1,-1-1,1 0,0 0,0 0,1 0,8 1,1 1,0-2,0 0,-1 0,1-1,0-1,0 0,0-1,0 0,-1-1,1-1,-1 0,0 0,0-1,-1-1,1 0,-1 0,0-1,-1-1,1 0,-2 0,1-1,-1 0,-1 0,1-1,-2-1,1 1,-1-1,-1 0,4-9,-9 15,1 0,-1 0,0 0,0 0,-1 0,1 0,-1 0,0 0,-1 0,1-1,-1 1,0 0,0 0,-1 0,1 0,-1 1,0-1,-1 0,1 1,-1-1,0 1,0 0,0 0,0 0,-1 0,0 1,1-1,-1 1,-1 0,1 0,0 0,-1 1,1 0,-1-1,0 2,0-1,0 0,0 1,0 0,-1 0,-3-1,0 1,-1 0,1 1,0-1,0 2,0-1,-1 1,1 1,0 0,-8 2,-16 7</inkml:trace>
  <inkml:trace contextRef="#ctx0" brushRef="#br0" timeOffset="688.214">706 155,'0'1,"0"-1,0 0,0 0,0 1,0-1,0 0,0 0,1 1,-1-1,0 0,0 0,0 0,1 1,-1-1,0 0,0 0,0 0,1 0,-1 0,0 1,0-1,1 0,-1 0,0 0,0 0,1 0,-1 0,0 0,1 0,-1 0,0 0,0 0,1 0,-1 0,0 0,0 0,-13 27,-8 6,9-15,0 1,1 0,1 1,1 0,1 1,1 0,0 2,7-23,-1 0,1 1,0-1,-1 0,1 1,0-1,-1 1,1-1,0 1,0-1,-1 1,1-1,0 1,0-1,0 1,0-1,0 1,0-1,-1 1,1-1,1 1,-1-1,0 1,0-1,0 1,0-1,0 1,0-1,1 1,-1-1,0 1,0-1,1 1,-1-1,0 1,1-1,-1 0,0 1,1-1,-1 1,0-1,1 0,-1 0,1 1,-1-1,1 0,-1 0,1 1,-1-1,1 0,-1 0,1 0,-1 0,1 0,-1 0,1 0,-1 0,1 0,-1 0,1 0,0 0,-1 0,1 0,-1-1,1 1,28-23,8-22,-2-2,-3-1,19-36,-52 83,1 0,0 0,1 0,-1 0,0-1,0 1,0 0,1 0,-1 0,1 0,-1 0,1 0,-1 0,1 0,-1 0,1 0,0 0,0 0,-1 0,1 0,0 1,0-1,0 0,0 1,0-1,0 1,0-1,0 1,0-1,0 1,0-1,0 1,1 0,-1 0,0 0,0 0,0 0,0 0,1 0,-1 0,0 0,0 0,0 1,0-1,0 0,0 1,1-1,-1 1,0-1,0 1,0-1,-1 1,1 0,8 76,-9-71,-1 0,1 1,0-1,0 0,1 0,-1 0,1 1,1-1,-1 0,1 0,0-1,1 1,-1 0,1-1,0 1,1-1,-1 0,1 0,0 0,0-1,1 1,0 0,0-1,0 0,0 0,0-1,0 0,1 0,0 0,0 0,-1-1,1 0,0 0,1-1,-1 0,0 0,0 0,1-1,-1 1,0-2,1 1,-1-1,0 0,0 0,1-1,-1 1,0-1,0-1,-1 1,1-1,0 0,-1 0,0-1,3-2,3-6,-1 0,0-1,-1 0,-1-1,0 1,0-2,-2 1,1-1,-2 0,0-1,-1 1,-1-1,0 0,-1 0,-1 0,0 0,-1 0,-1 0,-1-7,-3 0,-1 4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19,'165'25,"-136"-22,0-2,0 0,0-2,1-1,-1-2,-1-1,1-1,25-9,-35 7,-7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59,'43'-4,"34"-7,8-2,-5 2,-12 3,-12 2,-11 3,-8 1,-7 1,-2 2,-7-1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5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311 214,'-18'175,"9"0,7 56,-25 39,-10-143,29-110</inkml:trace>
  <inkml:trace contextRef="#ctx0" brushRef="#br0" timeOffset="331.96">1 214,'45'-30,"1"2,2 3,1 1,1 3,0 2,8 0,-28 8,1 2,0 1,0 1,1 2,-1 1,18 1,-40 2,-1 1,1 1,-1-1,1 1,-1 1,0 0,0 0,0 0,0 1,0 0,0 1,-1-1,1 2,-1-1,0 1,0 0,-1 0,1 1,-1 0,-1 0,1 1,-1-1,0 1,0 0,-1 1,3 5,-3-2,0 1,-1 0,0-1,0 1,-2 0,1 0,-1 0,-1 0,0 1,-1-1,-1 0,1 0,-2 0,0-1,0 1,-1-1,0 1,-1-1,-1 0,-1 2,-6 10,-1-1,-2 0,0-1,-1-1,-1 0,-1-1,0-1,-17 11,20-16,1-1,-1-1,-1 0,0-1,0-1,-1 0,0-2,-1 0,1-1,-1-1,0 0,-1-2,1 0,-1-2,-19 1,17-7,4-2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0 202,'284'0,"-217"6,-66-7,-2-1,1 1,0-1,0 0,0 1,-1-1,1 1,-1-1,1 1,-1-1,0 1,1-1,-1 1,0-1,0 1,0 0,0 0,0-1,0 1,-1 0,1 0,0 0,-1 0,1 0,0 1,-1-1,1 0,-1 1,0-2,-105-100,107 101,-1 0,0 0,1 0,-1 0,0 0,1 0,-1 0,0 1,0-1,0 0,0 1,0-1,0 0,0 1,0-1,0 1,0-1,0 1,0 0,0 0,0-1,0 1,-1 0,1 0,0 0,0 0,0 0,0 0,0 0,0 1,-1-1,1 0,0 1,0-1,0 1,0-1,0 1,0-1,0 1,0 0,0-1,1 1,-1 0,0 0,0 0,1 0,-1-1,0 1,1 0,-1 0,1 0,-1 0,1 1,0-1,-1 0,1 0,0 0,0 0,-1 0,1 0,0 1,0-1,1 0,-1 0,0 0,0 0,1 1,-1 285,0-286,4 45,-4-45,0-1,0 1,0 0,0 0,0-1,0 1,0 0,1 0,-1-1,0 1,0 0,1 0,-1-1,0 1,1 0,-1-1,1 1,-1-1,1 1,-1 0,1-1,-1 1,1-1,0 1,-1-1,1 0,0 1,-1-1,1 0,0 1,-1-1,1 0,0 0,0 0,-1 1,1-1,0 0,0 0,-1 0,1 0,0 0,0-1,-1 1,1 0,0 0,0 0,-1-1,1 1,0 0,-1-1,1 1,0 0,-1-1,1 1,0-1,100-114,-45 48,-41 53</inkml:trace>
  <inkml:trace contextRef="#ctx0" brushRef="#br0" timeOffset="302.883">734 34,'-13'15,"0"2,1 0,1 0,0 1,2 0,0 1,1 0,0 0,2 1,1 0,0 0,1 0,0 21,3-39,1 1,0-1,0 0,0 1,1-1,-1 0,0 1,1-1,0 0,-1 1,1-1,0 0,0 0,1 0,-1 0,0 0,0 0,1 0,0 0,-1 0,1-1,0 1,0-1,0 1,0-1,0 0,0 0,0 0,0 0,0 0,1 0,-1 0,0-1,0 1,1-1,-1 0,1 0,-1 1,0-2,1 1,-1 0,0 0,1-1,-1 1,1-1,7-2,0 0,0-1,-1 0,1 0,-1-1,0 0,0-1,-1 0,0 0,0-1,6-6,-2 0,0 0,0-2,-1 1,-1-1,-1-1,0 0,-1 0,4-10,-10 21,0 1,0-1,-1 1,1-1,-1 1,0-1,0 0,0 0,-1 0,0 1,0-1,0 0,0 0,-1 0,0 0,0 1,0-1,0 0,-1 1,0-1,0 1,0 0,-1-1,1 1,-1 0,0 0,0 1,0-1,-1 1,1-1,-1 1,0 0,0 0,0 1,-3-2,-1 1,0 1,-1 1,1-1,-1 1,1 0,-1 1,1 0,-1 1,1-1,-1 2,1-1,0 1,0 0,-5 3,-6 2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416 142,'-384'317,"384"-317,-28 29,27-29,1 1,0-1,-1 1,1-1,0 1,-1 0,1-1,0 1,0-1,0 1,-1-1,1 1,0 0,0-1,0 1,0 0,0-1,0 1,0-1,0 1,0 0,1-1,-1 1,0-1,0 1,0 0,1-1,-1 1,0-1,1 1,-1-1,0 1,1-1,-1 1,1-1,-1 1,1-1,-1 0,1 1,-1-1,1 0,-1 1,1-1,-1 0,1 0,0 0,-1 1,1-1,-1 0,1 0,0 0,-1 0,1 0,0 0,-1 0,1 0,-1 0,114-12,-60 1,338 3,-401 8,0 0,0-1,0 0,1 0,-1-1,1 0,-1-1,1 0,0 0,0 0,0-1,0-1,0 1,1-1,0 0,0-1,1 0,-1 0,1 0,0-1,0-1,-2-5,1 1,0-1,1-1,1 1,0-1,1 0,0 0,1 0,1 0,0-1,1 1,0-1,1 1,1-1,0 1,2-4,-2-1,0-5</inkml:trace>
  <inkml:trace contextRef="#ctx0" brushRef="#br0" timeOffset="412.162">924 1,'-34'126,"-5"-1,-12 15,49-138,1-1,-1 1,1 0,0 0,0 0,-1 0,1 0,0 0,1 0,-1 0,0 1,1-1,-1 0,1 0,0 1,-1-1,1 0,0 1,1-1,-1 0,0 1,1-1,-1 0,1 0,0 0,-1 1,1-1,0 0,0 0,1 0,-1 0,0 0,1-1,-1 1,1 0,-1-1,1 1,0-1,0 1,0-1,0 0,0 0,0 0,0 0,0 0,0 0,1 0,-1-1,0 1,0-1,1 0,1 0,138-24,-89 14,-34 3</inkml:trace>
  <inkml:trace contextRef="#ctx0" brushRef="#br0" timeOffset="661.654">557 255,'43'-5,"29"-1,7 0,-6-4,-5 0,-9 2,-10 2,-14 2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8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0 443,'128'9,"-94"-5,-1-2,1 0,-1-3,1-1,10-2,-24-2,-1-1,-1-1,1-1,-1 0,-1-2,0 0,0 0,-1-2,-1 0,0-1,-1 0,8-10,-6 7,-1-1,-1-1,0 0,-1-1,-2 0,0-1,-1 0,-1-1,0 0,-1-7,-6 27,-1 0,0 0,0 0,0 0,-1-1,1 1,-1 0,1-1,-1 1,0 0,0-1,0 1,0-1,0 1,0 0,-1-1,1 1,-1 0,1-1,-1 1,0 0,0 0,0 0,0-1,-1 1,1 1,-1-1,1 0,-1 0,1 0,-1 1,0-1,0 1,-1-1,0 3,-1 0,1 1,0-1,0 1,-1 0,1 0,0 0,1 0,-1 1,0-1,1 1,-1 0,1 0,0 0,0 0,0 0,0 0,0 0,1 1,0-1,-1-1,-31 65,3 2,3 1,3 1,3 1,4 1,-3 31,1-10,-3-1,-5-1,-23 49,33-102,-1-1,-2-1,-1-1,-2-1,-15 17,-68 49,106-101,0-1,1 1,-1 0,0 0,0-1,0 1,0 0,0 0,0-1,0 1,0 0,0-1,0 1,0 0,0 0,0-1,0 1,-1 0,1-1,0 1,0 0,0 0,0-1,0 1,-1 0,1 0,0 0,0-1,0 1,-1 0,1 0,0 0,0-1,-1 1,1 0,0 0,0 0,-1 0,1 0,0 0,0 0,-1 0,1 0,0 0,-1 0,1 0,0 0,0 0,-1 0,1 0,0 0,0 0,-1 0,1 0,0 0,-1 0,1 0,0 0,0 1,13-25,5 3,1 1,1 1,1 0,0 2,2 0,0 2,0 0,23-9,-38 20,-2 0,0 0,0 1,1 0,-1 0,1 0,-1 0,1 1,0 1,0-1,0 1,0 0,0 0,0 1,1 0,-1 0,0 1,0 0,0 0,0 1,4 1,176 141,-95-93,-72-44</inkml:trace>
  <inkml:trace contextRef="#ctx0" brushRef="#br0" timeOffset="252.854">1044 1036,'-14'39,"-5"16,1 5,8-8,6-18,3-15</inkml:trace>
  <inkml:trace contextRef="#ctx0" brushRef="#br0" timeOffset="507.874">960 584,'0'0</inkml:trace>
  <inkml:trace contextRef="#ctx0" brushRef="#br0" timeOffset="825.97">1214 1318,'150'-245,"-147"240,0 1,1 0,0 0,0 0,0 0,1 1,-1-1,1 1,0 0,0 1,0-1,0 1,0 0,0 0,1 0,3 0,-7 3,0 1,0-1,0 1,0-1,-1 1,1 0,-1 0,1-1,-1 1,0 0,0 0,1 0,-2 1,1-1,0 0,0 0,-1 0,1 1,-1-1,1 0,-1 1,0-1,0 0,0 1,0-1,-1 1,2 8,-1-8,-1 0,1-1,0 1,0 0,0 0,0-1,0 1,1 0,-1 0,1-1,-1 1,1 0,0-1,0 1,1-1,-1 1,0-1,1 1,0-1,-1 0,1 0,0 0,0 0,0 0,0 0,0-1,1 1,-1-1,1 1,-1-1,1 0,-1 0,1 0,-1 0,1 0,0-1,0 1,-1-1,1 0,0 0,0 0,-1 0,1 0,0-1,0 1,-1-1,1 0,0 1,-1-1,2-1,124-97,-127 98,1-1,0 1,-1 0,1 0,0 1,0-1,0 0,0 1,0-1,-1 1,1-1,0 1,0 0,0 0,0 0,0 0,0 0,0 0,0 1,0-1,0 1,0-1,0 1,0 0,0 0,-1-1,1 1,0 1,-1-1,1 0,-1 0,1 0,-1 1,1-1,-1 1,0-1,0 1,0 0,0 0,0-1,0 1,0 0,-1 0,1 0,0 0,-1 0,1 1,60 87,-45-75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86,'-22'0,"12"0,22 0,744-1,-278-50,-277 20,-175 29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57,'-206'249,"56"-123,148-125,1-1,-1 1,1 0,0 0,-1 0,1 0,0 0,0 0,0 0,-1 0,1 0,0 0,1 1,-1-1,0 0,0 1,0-1,1 1,-1-1,1 1,-1-1,1 1,0 0,-1-1,1 1,0-1,0 1,0 0,0-1,1 1,-1-1,0 1,1-1,-1 1,1 0,-1-1,1 0,0 1,0-1,-1 1,1-1,0 0,0 0,0 1,1-1,-1 0,0 0,0 0,0 0,1 0,0 0,20 8,0-1,0-1,0-1,1-1,0-1,0 0,1-2,-1-1,0-1,1-1,18-3,27 1,67-3,-132 3,0-1,-1 1,0-1,1 0,-1 0,-1 0,1 0,-1-1,1 1,-1-1,-1 1,1-1,-1 0,1 0,-1 0,-1 1,1-1,-1 0,0 0,0 0,0 0,0 0,-1 0,0 0,-1-2,2-6,-2-3,0 0,-1 0,0 0,-2 1,1 0,-2 0,0 0,-1 0,0 1,-1 0,-1 1,0 0,-1 0,0 1,-10-9,19 20,0 0,0 1,0-1,0 0,0 0,0 0,0 1,0-1,0 0,0 0,1-1,-1 1,0 0,1 0,-1 0,1 0,-1-1,1 1,0 0,-1 0,1-1,0 1,0 0,0 0,0-1,0 1,0 0,0-1,0 1,1 0,-1 0,0-1,8-5</inkml:trace>
  <inkml:trace contextRef="#ctx0" brushRef="#br0" timeOffset="427.732">889 1,'-105'373,"103"-369,-1 1,1 0,1 0,-1 0,1 0,0 0,0 0,0 0,1 0,0 0,0 1,0-1,1 0,0 0,-1 0,2 0,-1 0,1 0,0 0,0 0,0 0,0-1,1 1,0-1,0 0,0 0,0 0,1 0,0 0,0-1,0 0,0 0,0 0,1 0,1 0,5 0,1 0,-1-1,1-1,0 0,-1 0,1-2,0 1,0-1,0-1,-1 0,1-1,-1 0,0-1,0 0,0 0,0-1,-1-1,4-2,16-46,-26 34</inkml:trace>
  <inkml:trace contextRef="#ctx0" brushRef="#br0" timeOffset="682.516">719 254,'39'0,"26"0,8 0,-5 0,-8 0,-10 0,-13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3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627 1,'-128'250,"104"-210,-1 4,-3-2,-1 0,-2-2,-1-1,-3-2,-1-1,-28 21,-102 61,165-118,0 0,0 0,0 0,0 0,0 0,-1 0,1 0,0 0,0 1,0-1,0 1,0-1,0 1,0-1,0 1,0-1,0 1,1 0,-1-1,0 1,0 0,0 0,1 0,-1 0,1 0,-1 0,0 0,1 0,0 0,-1 0,1 0,0 0,-1 0,1 0,0 0,0 0,0 0,0 0,0 0,0 1,0-1,0 0,0 0,1 0,-1 0,0 0,1 0,-1 0,1 0,-1 0,1 0,0 0,-1 0,1 0,0 0,12 1,0 0,0-1,1-1,-1 0,0-1,0 0,0-1,0-1,2 0,31-5,48-4,251-19,-327 31,-15 1,0 0,0 0,0-1,0 1,1-1,-1 0,0 1,1-1,-1-1,0 1,0-1,1 1,-1-1,0 0,0 0,0 0,0 0,0-1,0 1,0-1,-1 0,1 0,0 0,-1 0,0 0,1-1,-1 1,0-1,0 1,0-1,-1 0,1 0,-1 0,1 0,-1 0,0 0,0 0,0 0,-2-17,0 0,-1 0,-1 0,-1 1,-1 0,-1-1,0 2,-1-1,-1 1,-1 0,-1 0,0 1,-1 1,-1 0,-7-8,-8-16,-112-196,125 216</inkml:trace>
  <inkml:trace contextRef="#ctx0" brushRef="#br0" timeOffset="6502.275">994 170,'22'58,"58"167,-23-72,-57-152,0 0,0 0,0 0,1 0,-1 0,0 0,0 0,1 0,-1 0,1 0,-1 0,1 0,-1-1,1 1,0 0,-1 0,1 0,0-1,-1 1,1 0,0-1,0 1,0 0,0-1,0 0,0 1,0-1,0 1,0-1,0 0,0 0,0 1,0-1,0 0,0 0,0 0,0 0,0 0,0-1,0 1,0 0,0 0,0-1,0 1,0 0,0-1,0 1,0-1,0 1,0-1,-1 0,1 1,0-1,0 0,-1 0,1 1,0-1,-1 0,1-1,140-263,-141 264,0 0,0 1,0-1,0 1,0-1,0 1,0-1,1 1,-1-1,0 1,0 0,1-1,-1 1,0-1,1 1,-1-1,0 1,1 0,-1-1,1 1,-1 0,0-1,1 1,-1 0,1 0,-1 0,1-1,-1 1,1 0,-1 0,1 0,-1 0,1 0,0 0,-1 0,1 0,-1 0,1 0,-1 0,1 0,-1 0,1 1,-1-1,1 0,-1 0,1 0,-1 1,1-1,-1 0,0 1,1-1,-1 0,1 1,-1-1,0 0,1 1,-1-1,0 1,11 34,-9-27,5 23,-5-17,0-1,1 0,0 0,1 0,1-1,0 1,0-1,1 0,1 0,0-1,1 0,0 0,0-1,4 4,-9-13,0 1,-1 0,1-1,0 1,0-1,0 0,0 0,0 0,0 0,0 0,0-1,0 0,1 1,-1-1,0 0,0-1,0 1,0 0,0-1,1 0,-1 0,0 0,0 0,0 0,-1 0,1-1,0 0,0 1,-1-1,1 0,-1 0,0 0,0-1,1 1,-1-1,0 1,64-101,-66 103,168-340,-139 302,-16 25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0,'39'17,"-11"-11,1-2,0-1,0-1,0-1,0-2,5-1,32 0,103 2,-145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7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75,'136'-39,"-103"32,1 2,-1 2,1 1,-1 1,12 3,87-5,-86-7,-28 4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10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30,'98'17,"1"-5,0-4,0-4,17-5,65-7,119-23,-148 14,-70 8,1 4,81 6,-89 10,-46-4</inkml:trace>
  <inkml:trace contextRef="#ctx0" brushRef="#br0" timeOffset="636.178">536 538,'-26'11,"1"1,0 2,0 0,1 2,1 0,1 2,1 0,0 2,1 0,1 1,-9 15,24-33,1 1,-1 0,1 0,0 0,0 0,1 0,-1 1,1 0,0-1,0 1,0 0,1 0,0 0,0 0,0 0,1 0,-1 0,1 0,0 0,1 0,-1 0,1 0,0 0,0 0,1 0,-1 0,1 0,0 0,1-1,-1 1,1-1,0 0,0 0,0 0,0 0,1 0,0-1,-1 1,1-1,1 0,2 2,0-3,-1 0,0 0,1 0,-1-1,1 0,0-1,-1 1,1-1,-1 0,1-1,0 0,-1 0,1 0,-1-1,1 0,-1 0,0 0,0-1,0 0,0-1,4-2,107-94,-82 60,-2-1,-1-2,-2-2,-3 0,-1-2,11-31,-24 50,-2-2,-1 1,-1-2,-2 1,-1-1,-2 0,0 0,-2 0,-2 0,-1-1,-1-1,2 30,0 0,0 0,0 0,-1 0,1 0,-1 0,1 0,-1 1,0-1,0 0,0 0,-1 1,1-1,0 1,-1-1,0 1,0 0,0-1,0 1,0 0,0 0,0 0,-1 1,1-1,-1 0,1 1,-1 0,1 0,-1-1,0 2,0-1,0 0,1 0,-1 1,0 0,0-1,0 1,0 0,0 1,0-1,0 0,0 1,0 0,1 0,-1-1,0 2,0-1,1 0,-1 0,1 1,-1 0,1-1,-1 2,-11 11,0 1,1 1,1 0,1 0,1 2,0-1,1 1,0 0,2 1,0 0,1 0,2 1,-1-1,2 1,1 0,0 12,-2-10,2 0,0 0,1 0,2 0,0 0,1 0,1 0,1 0,1 0,2-1,-1 0,2 0,1 0,1-1,0-1,2 0,0 0,1-1,1-1,0 0,2 0,-6-7,0 0,1-1,0 0,1-1,0-1,0 0,1 0,10 4,33 6,-43-19</inkml:trace>
  <inkml:trace contextRef="#ctx0" brushRef="#br0" timeOffset="946.639">1383 284,'-127'288,"-41"107,166-391,0-1,0 1,1 0,-1 0,1-1,0 1,0 0,0 0,0 0,1 0,0 0,0 0,0 0,0 0,0 0,1 0,0 0,0 0,0 0,0 0,1 0,-1-1,1 1,0 0,0-1,0 0,1 1,-1-1,1 0,0 0,0 0,0-1,0 1,0-1,1 0,-1 0,1 0,1 1,13-1,-1-1,0-1,1 0,-1-2,0 0,1-1,-1 0,0-1,-1-1,1-1,15-8,-9 6,0 0,0-2,-1-1,0-1,-1-1,17-13,-20 9</inkml:trace>
  <inkml:trace contextRef="#ctx0" brushRef="#br0" timeOffset="1198.055">819 623,'43'0,"48"0,23 0,2-5,-5-1,-12-1,-7-2,-11-1,-9 2,-12 2,-12 2,-13 2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9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311 593,'-17'3,"-1"1,1 0,0 2,0-1,0 2,1 0,0 2,1-1,-1 2,2 0,-1 0,2 2,-1 0,2 0,-1 1,2 1,0 0,0 0,2 1,-1 1,-1 5,11-12,0 0,0 0,0 0,1 0,1 0,0 0,0 0,0 0,1-1,1 1,-1-1,1 1,1-1,-1-1,2 1,-1-1,1 0,0 0,0 0,1-1,0 0,0 0,0-1,1 0,-1 0,1 0,1-1,-1-1,5 2,-2-4,0-1,0 0,-1-1,1 0,0 0,0-1,-1-1,1 0,-1 0,0-1,0 0,0-1,-1 0,1-1,-1 0,-1 0,1-1,-1 0,0-1,0 1,-1-1,0-1,-1 0,5-7,12-15,-1-2,-1 0,-2-2,-1 0,-2-1,-2 0,-1-2,-2 1,-1-1,-2-1,-2 0,0-23,-16-122,9 176,-1-1,-1 1,1 0,-1 0,-1 0,1 0,-1 0,-1 1,1 0,-1 0,-1 0,1 1,-1-1,0 1,-1 0,1 1,-1 0,0 0,-1 0,-1 0,5 3,-1 1,1-1,-1 1,0-1,1 1,-1 1,0-1,0 1,0 0,0 0,0 0,0 0,1 1,-1 0,0 0,0 1,1-1,-1 1,1 0,-1 0,1 0,0 1,0-1,0 1,0 0,0 0,1 1,-1-1,1 1,0 0,0 0,0 0,1 0,-1 0,0 4,-6 11,1 0,1 1,0 0,2 0,0 1,2-1,0 1,1 0,1 0,1 0,1 0,1 0,1 0,0-1,2 1,0-1,2 0,0 0,1-1,1 0,0 0,2-1,0 0,1-1,5 5,5 1,1-1,0-1,2-1,0-1,1-1,1-1,0-2,2-1,1 0,-10-3,-7-4</inkml:trace>
  <inkml:trace contextRef="#ctx0" brushRef="#br0" timeOffset="616.284">847 254,'27'299,"-26"-282,1 0,1-1,1 1,0-1,1 1,0-2,2 1,0 0,0-1,2-1,0 1,0-1,1-1,1 0,0 0,1-1,8 6,-17-18,1 0,0 0,-1-1,1 1,-1-1,0 0,1 0,-1-1,0 1,1 0,-1-1,0 0,0 0,0 0,0 0,-1 0,1-1,-1 1,1-1,-1 0,0 1,0-1,0 0,0 0,-1-1,1 1,-1 0,0 0,0-1,1-1,17-41,-1-1,-3 0,-1-1,6-47,-10 18,19 236,-25-144,0 1,2-1,-1 0,2 0,0-1,1 0,0 0,1-1,0 0,1 0,1-1,0 0,0-1,9 5,-18-14,2 0,-1 0,0 0,0-1,0 1,1-1,-1 0,1 0,-1 0,1 0,0-1,-1 0,1 1,-1-1,1 0,0-1,-1 1,1-1,-1 0,1 1,-1-1,1-1,-1 1,0-1,1 1,-1-1,0 0,0 0,0 0,0 0,-1-1,1 1,-1-1,1 0,-1 0,1-1,65-121,183-440,-234 533,-3 6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19,'165'25,"-136"-22,0-2,0 0,0-2,1-1,-1-2,-1-1,1-1,25-9,-35 7,-7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59,'43'-4,"34"-7,8-2,-5 2,-12 3,-12 2,-11 3,-8 1,-7 1,-2 2,-7-1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5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311 214,'-18'175,"9"0,7 56,-25 39,-10-143,29-110</inkml:trace>
  <inkml:trace contextRef="#ctx0" brushRef="#br0" timeOffset="331.96">1 214,'45'-30,"1"2,2 3,1 1,1 3,0 2,8 0,-28 8,1 2,0 1,0 1,1 2,-1 1,18 1,-40 2,-1 1,1 1,-1-1,1 1,-1 1,0 0,0 0,0 0,0 1,0 0,0 1,-1-1,1 2,-1-1,0 1,0 0,-1 0,1 1,-1 0,-1 0,1 1,-1-1,0 1,0 0,-1 1,3 5,-3-2,0 1,-1 0,0-1,0 1,-2 0,1 0,-1 0,-1 0,0 1,-1-1,-1 0,1 0,-2 0,0-1,0 1,-1-1,0 1,-1-1,-1 0,-1 2,-6 10,-1-1,-2 0,0-1,-1-1,-1 0,-1-1,0-1,-17 11,20-16,1-1,-1-1,-1 0,0-1,0-1,-1 0,0-2,-1 0,1-1,-1-1,0 0,-1-2,1 0,-1-2,-19 1,17-7,4-2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0 202,'284'0,"-217"6,-66-7,-2-1,1 1,0-1,0 0,0 1,-1-1,1 1,-1-1,1 1,-1-1,0 1,1-1,-1 1,0-1,0 1,0 0,0 0,0-1,0 1,-1 0,1 0,0 0,-1 0,1 0,0 1,-1-1,1 0,-1 1,0-2,-105-100,107 101,-1 0,0 0,1 0,-1 0,0 0,1 0,-1 0,0 1,0-1,0 0,0 1,0-1,0 0,0 1,0-1,0 1,0-1,0 1,0 0,0 0,0-1,0 1,-1 0,1 0,0 0,0 0,0 0,0 0,0 0,0 1,-1-1,1 0,0 1,0-1,0 1,0-1,0 1,0-1,0 1,0 0,0-1,1 1,-1 0,0 0,0 0,1 0,-1-1,0 1,1 0,-1 0,1 0,-1 0,1 1,0-1,-1 0,1 0,0 0,0 0,-1 0,1 0,0 1,0-1,1 0,-1 0,0 0,0 0,1 1,-1 285,0-286,4 45,-4-45,0-1,0 1,0 0,0 0,0-1,0 1,0 0,1 0,-1-1,0 1,0 0,1 0,-1-1,0 1,1 0,-1-1,1 1,-1-1,1 1,-1 0,1-1,-1 1,1-1,0 1,-1-1,1 0,0 1,-1-1,1 0,0 1,-1-1,1 0,0 0,0 0,-1 1,1-1,0 0,0 0,-1 0,1 0,0 0,0-1,-1 1,1 0,0 0,0 0,-1-1,1 1,0 0,-1-1,1 1,0 0,-1-1,1 1,0-1,100-114,-45 48,-41 53</inkml:trace>
  <inkml:trace contextRef="#ctx0" brushRef="#br0" timeOffset="302.883">734 34,'-13'15,"0"2,1 0,1 0,0 1,2 0,0 1,1 0,0 0,2 1,1 0,0 0,1 0,0 21,3-39,1 1,0-1,0 0,0 1,1-1,-1 0,0 1,1-1,0 0,-1 1,1-1,0 0,0 0,1 0,-1 0,0 0,0 0,1 0,0 0,-1 0,1-1,0 1,0-1,0 1,0-1,0 0,0 0,0 0,0 0,0 0,1 0,-1 0,0-1,0 1,1-1,-1 0,1 0,-1 1,0-2,1 1,-1 0,0 0,1-1,-1 1,1-1,7-2,0 0,0-1,-1 0,1 0,-1-1,0 0,0-1,-1 0,0 0,0-1,6-6,-2 0,0 0,0-2,-1 1,-1-1,-1-1,0 0,-1 0,4-10,-10 21,0 1,0-1,-1 1,1-1,-1 1,0-1,0 0,0 0,-1 0,0 1,0-1,0 0,0 0,-1 0,0 0,0 1,0-1,0 0,-1 1,0-1,0 1,0 0,-1-1,1 1,-1 0,0 0,0 1,0-1,-1 1,1-1,-1 1,0 0,0 0,0 1,-3-2,-1 1,0 1,-1 1,1-1,-1 1,1 0,-1 1,1 0,-1 1,1-1,-1 2,1-1,0 1,0 0,-5 3,-6 2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416 142,'-384'317,"384"-317,-28 29,27-29,1 1,0-1,-1 1,1-1,0 1,-1 0,1-1,0 1,0-1,0 1,-1-1,1 1,0 0,0-1,0 1,0 0,0-1,0 1,0-1,0 1,0 0,1-1,-1 1,0-1,0 1,0 0,1-1,-1 1,0-1,1 1,-1-1,0 1,1-1,-1 1,1-1,-1 1,1-1,-1 0,1 1,-1-1,1 0,-1 1,1-1,-1 0,1 0,0 0,-1 1,1-1,-1 0,1 0,0 0,-1 0,1 0,0 0,-1 0,1 0,-1 0,114-12,-60 1,338 3,-401 8,0 0,0-1,0 0,1 0,-1-1,1 0,-1-1,1 0,0 0,0 0,0-1,0-1,0 1,1-1,0 0,0-1,1 0,-1 0,1 0,0-1,0-1,-2-5,1 1,0-1,1-1,1 1,0-1,1 0,0 0,1 0,1 0,0-1,1 1,0-1,1 1,1-1,0 1,2-4,-2-1,0-5</inkml:trace>
  <inkml:trace contextRef="#ctx0" brushRef="#br0" timeOffset="412.162">924 1,'-34'126,"-5"-1,-12 15,49-138,1-1,-1 1,1 0,0 0,0 0,-1 0,1 0,0 0,1 0,-1 0,0 1,1-1,-1 0,1 0,0 1,-1-1,1 0,0 1,1-1,-1 0,0 1,1-1,-1 0,1 0,0 0,-1 1,1-1,0 0,0 0,1 0,-1 0,0 0,1-1,-1 1,1 0,-1-1,1 1,0-1,0 1,0-1,0 0,0 0,0 0,0 0,0 0,0 0,1 0,-1-1,0 1,0-1,1 0,1 0,138-24,-89 14,-34 3</inkml:trace>
  <inkml:trace contextRef="#ctx0" brushRef="#br0" timeOffset="661.654">557 255,'43'-5,"29"-1,7 0,-6-4,-5 0,-9 2,-10 2,-14 2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8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0 443,'128'9,"-94"-5,-1-2,1 0,-1-3,1-1,10-2,-24-2,-1-1,-1-1,1-1,-1 0,-1-2,0 0,0 0,-1-2,-1 0,0-1,-1 0,8-10,-6 7,-1-1,-1-1,0 0,-1-1,-2 0,0-1,-1 0,-1-1,0 0,-1-7,-6 27,-1 0,0 0,0 0,0 0,-1-1,1 1,-1 0,1-1,-1 1,0 0,0-1,0 1,0-1,0 1,0 0,-1-1,1 1,-1 0,1-1,-1 1,0 0,0 0,0 0,0-1,-1 1,1 1,-1-1,1 0,-1 0,1 0,-1 1,0-1,0 1,-1-1,0 3,-1 0,1 1,0-1,0 1,-1 0,1 0,0 0,1 0,-1 1,0-1,1 1,-1 0,1 0,0 0,0 0,0 0,0 0,0 0,1 1,0-1,-1-1,-31 65,3 2,3 1,3 1,3 1,4 1,-3 31,1-10,-3-1,-5-1,-23 49,33-102,-1-1,-2-1,-1-1,-2-1,-15 17,-68 49,106-101,0-1,1 1,-1 0,0 0,0-1,0 1,0 0,0 0,0-1,0 1,0 0,0-1,0 1,0 0,0 0,0-1,0 1,-1 0,1-1,0 1,0 0,0 0,0-1,0 1,-1 0,1 0,0 0,0-1,0 1,-1 0,1 0,0 0,0-1,-1 1,1 0,0 0,0 0,-1 0,1 0,0 0,0 0,-1 0,1 0,0 0,-1 0,1 0,0 0,0 0,-1 0,1 0,0 0,0 0,-1 0,1 0,0 0,-1 0,1 0,0 0,0 1,13-25,5 3,1 1,1 1,1 0,0 2,2 0,0 2,0 0,23-9,-38 20,-2 0,0 0,0 1,1 0,-1 0,1 0,-1 0,1 1,0 1,0-1,0 1,0 0,0 0,0 1,1 0,-1 0,0 1,0 0,0 0,0 1,4 1,176 141,-95-93,-72-44</inkml:trace>
  <inkml:trace contextRef="#ctx0" brushRef="#br0" timeOffset="252.854">1044 1036,'-14'39,"-5"16,1 5,8-8,6-18,3-15</inkml:trace>
  <inkml:trace contextRef="#ctx0" brushRef="#br0" timeOffset="507.874">960 584,'0'0</inkml:trace>
  <inkml:trace contextRef="#ctx0" brushRef="#br0" timeOffset="825.97">1214 1318,'150'-245,"-147"240,0 1,1 0,0 0,0 0,0 0,1 1,-1-1,1 1,0 0,0 1,0-1,0 1,0 0,0 0,1 0,3 0,-7 3,0 1,0-1,0 1,0-1,-1 1,1 0,-1 0,1-1,-1 1,0 0,0 0,1 0,-2 1,1-1,0 0,0 0,-1 0,1 1,-1-1,1 0,-1 1,0-1,0 0,0 1,0-1,-1 1,2 8,-1-8,-1 0,1-1,0 1,0 0,0 0,0-1,0 1,1 0,-1 0,1-1,-1 1,1 0,0-1,0 1,1-1,-1 1,0-1,1 1,0-1,-1 0,1 0,0 0,0 0,0 0,0 0,0-1,1 1,-1-1,1 1,-1-1,1 0,-1 0,1 0,-1 0,1 0,0-1,0 1,-1-1,1 0,0 0,0 0,-1 0,1 0,0-1,0 1,-1-1,1 0,0 1,-1-1,2-1,124-97,-127 98,1-1,0 1,-1 0,1 0,0 1,0-1,0 0,0 1,0-1,-1 1,1-1,0 1,0 0,0 0,0 0,0 0,0 0,0 0,0 1,0-1,0 1,0-1,0 1,0 0,0 0,-1-1,1 1,0 1,-1-1,1 0,-1 0,1 0,-1 1,1-1,-1 1,0-1,0 1,0 0,0 0,0-1,0 1,0 0,-1 0,1 0,0 0,-1 0,1 1,60 87,-45-75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86,'-22'0,"12"0,22 0,744-1,-278-50,-277 20,-175 29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57,'-206'249,"56"-123,148-125,1-1,-1 1,1 0,0 0,-1 0,1 0,0 0,0 0,0 0,-1 0,1 0,0 0,1 1,-1-1,0 0,0 1,0-1,1 1,-1-1,1 1,-1-1,1 1,0 0,-1-1,1 1,0-1,0 1,0 0,0-1,1 1,-1-1,0 1,1-1,-1 1,1 0,-1-1,1 0,0 1,0-1,-1 1,1-1,0 0,0 0,0 1,1-1,-1 0,0 0,0 0,0 0,1 0,0 0,20 8,0-1,0-1,0-1,1-1,0-1,0 0,1-2,-1-1,0-1,1-1,18-3,27 1,67-3,-132 3,0-1,-1 1,0-1,1 0,-1 0,-1 0,1 0,-1-1,1 1,-1-1,-1 1,1-1,-1 0,1 0,-1 0,-1 1,1-1,-1 0,0 0,0 0,0 0,0 0,-1 0,0 0,-1-2,2-6,-2-3,0 0,-1 0,0 0,-2 1,1 0,-2 0,0 0,-1 0,0 1,-1 0,-1 1,0 0,-1 0,0 1,-10-9,19 20,0 0,0 1,0-1,0 0,0 0,0 0,0 1,0-1,0 0,0 0,1-1,-1 1,0 0,1 0,-1 0,1 0,-1-1,1 1,0 0,-1 0,1-1,0 1,0 0,0 0,0-1,0 1,0 0,0-1,0 1,1 0,-1 0,0-1,8-5</inkml:trace>
  <inkml:trace contextRef="#ctx0" brushRef="#br0" timeOffset="427.732">889 1,'-105'373,"103"-369,-1 1,1 0,1 0,-1 0,1 0,0 0,0 0,0 0,1 0,0 0,0 1,0-1,1 0,0 0,-1 0,2 0,-1 0,1 0,0 0,0 0,0 0,0-1,1 1,0-1,0 0,0 0,0 0,1 0,0 0,0-1,0 0,0 0,0 0,1 0,1 0,5 0,1 0,-1-1,1-1,0 0,-1 0,1-2,0 1,0-1,0-1,-1 0,1-1,-1 0,0-1,0 0,0 0,0-1,-1-1,4-2,16-46,-26 34</inkml:trace>
  <inkml:trace contextRef="#ctx0" brushRef="#br0" timeOffset="682.516">719 254,'39'0,"26"0,8 0,-5 0,-8 0,-10 0,-13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3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627 1,'-128'250,"104"-210,-1 4,-3-2,-1 0,-2-2,-1-1,-3-2,-1-1,-28 21,-102 61,165-118,0 0,0 0,0 0,0 0,0 0,-1 0,1 0,0 0,0 1,0-1,0 1,0-1,0 1,0-1,0 1,0-1,0 1,1 0,-1-1,0 1,0 0,0 0,1 0,-1 0,1 0,-1 0,0 0,1 0,0 0,-1 0,1 0,0 0,-1 0,1 0,0 0,0 0,0 0,0 0,0 0,0 1,0-1,0 0,0 0,1 0,-1 0,0 0,1 0,-1 0,1 0,-1 0,1 0,0 0,-1 0,1 0,0 0,12 1,0 0,0-1,1-1,-1 0,0-1,0 0,0-1,0-1,2 0,31-5,48-4,251-19,-327 31,-15 1,0 0,0 0,0-1,0 1,1-1,-1 0,0 1,1-1,-1-1,0 1,0-1,1 1,-1-1,0 0,0 0,0 0,0 0,0-1,0 1,0-1,-1 0,1 0,0 0,-1 0,0 0,1-1,-1 1,0-1,0 1,0-1,-1 0,1 0,-1 0,1 0,-1 0,0 0,0 0,0 0,-2-17,0 0,-1 0,-1 0,-1 1,-1 0,-1-1,0 2,-1-1,-1 1,-1 0,-1 0,0 1,-1 1,-1 0,-7-8,-8-16,-112-196,125 216</inkml:trace>
  <inkml:trace contextRef="#ctx0" brushRef="#br0" timeOffset="6502.275">994 170,'22'58,"58"167,-23-72,-57-152,0 0,0 0,0 0,1 0,-1 0,0 0,0 0,1 0,-1 0,1 0,-1 0,1 0,-1-1,1 1,0 0,-1 0,1 0,0-1,-1 1,1 0,0-1,0 1,0 0,0-1,0 0,0 1,0-1,0 1,0-1,0 0,0 0,0 1,0-1,0 0,0 0,0 0,0 0,0 0,0-1,0 1,0 0,0 0,0-1,0 1,0 0,0-1,0 1,0-1,0 1,0-1,-1 0,1 1,0-1,0 0,-1 0,1 1,0-1,-1 0,1-1,140-263,-141 264,0 0,0 1,0-1,0 1,0-1,0 1,0-1,1 1,-1-1,0 1,0 0,1-1,-1 1,0-1,1 1,-1-1,0 1,1 0,-1-1,1 1,-1 0,0-1,1 1,-1 0,1 0,-1 0,1-1,-1 1,1 0,-1 0,1 0,-1 0,1 0,0 0,-1 0,1 0,-1 0,1 0,-1 0,1 0,-1 0,1 1,-1-1,1 0,-1 0,1 0,-1 1,1-1,-1 0,0 1,1-1,-1 0,1 1,-1-1,0 0,1 1,-1-1,0 1,11 34,-9-27,5 23,-5-17,0-1,1 0,0 0,1 0,1-1,0 1,0-1,1 0,1 0,0-1,1 0,0 0,0-1,4 4,-9-13,0 1,-1 0,1-1,0 1,0-1,0 0,0 0,0 0,0 0,0 0,0-1,0 0,1 1,-1-1,0 0,0-1,0 1,0 0,0-1,1 0,-1 0,0 0,0 0,0 0,-1 0,1-1,0 0,0 1,-1-1,1 0,-1 0,0 0,0-1,1 1,-1-1,0 1,64-101,-66 103,168-340,-139 302,-16 25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0,'39'17,"-11"-11,1-2,0-1,0-1,0-1,0-2,5-1,32 0,103 2,-145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7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75,'136'-39,"-103"32,1 2,-1 2,1 1,-1 1,12 3,87-5,-86-7,-28 4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10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30,'98'17,"1"-5,0-4,0-4,17-5,65-7,119-23,-148 14,-70 8,1 4,81 6,-89 10,-46-4</inkml:trace>
  <inkml:trace contextRef="#ctx0" brushRef="#br0" timeOffset="636.178">536 538,'-26'11,"1"1,0 2,0 0,1 2,1 0,1 2,1 0,0 2,1 0,1 1,-9 15,24-33,1 1,-1 0,1 0,0 0,0 0,1 0,-1 1,1 0,0-1,0 1,0 0,1 0,0 0,0 0,0 0,1 0,-1 0,1 0,0 0,1 0,-1 0,1 0,0 0,0 0,1 0,-1 0,1 0,0 0,1-1,-1 1,1-1,0 0,0 0,0 0,0 0,1 0,0-1,-1 1,1-1,1 0,2 2,0-3,-1 0,0 0,1 0,-1-1,1 0,0-1,-1 1,1-1,-1 0,1-1,0 0,-1 0,1 0,-1-1,1 0,-1 0,0 0,0-1,0 0,0-1,4-2,107-94,-82 60,-2-1,-1-2,-2-2,-3 0,-1-2,11-31,-24 50,-2-2,-1 1,-1-2,-2 1,-1-1,-2 0,0 0,-2 0,-2 0,-1-1,-1-1,2 30,0 0,0 0,0 0,-1 0,1 0,-1 0,1 0,-1 1,0-1,0 0,0 0,-1 1,1-1,0 1,-1-1,0 1,0 0,0-1,0 1,0 0,0 0,0 0,-1 1,1-1,-1 0,1 1,-1 0,1 0,-1-1,0 2,0-1,0 0,1 0,-1 1,0 0,0-1,0 1,0 0,0 1,0-1,0 0,0 1,0 0,1 0,-1-1,0 2,0-1,1 0,-1 0,1 1,-1 0,1-1,-1 2,-11 11,0 1,1 1,1 0,1 0,1 2,0-1,1 1,0 0,2 1,0 0,1 0,2 1,-1-1,2 1,1 0,0 12,-2-10,2 0,0 0,1 0,2 0,0 0,1 0,1 0,1 0,1 0,2-1,-1 0,2 0,1 0,1-1,0-1,2 0,0 0,1-1,1-1,0 0,2 0,-6-7,0 0,1-1,0 0,1-1,0-1,0 0,1 0,10 4,33 6,-43-19</inkml:trace>
  <inkml:trace contextRef="#ctx0" brushRef="#br0" timeOffset="946.639">1383 284,'-127'288,"-41"107,166-391,0-1,0 1,1 0,-1 0,1-1,0 1,0 0,0 0,0 0,1 0,0 0,0 0,0 0,0 0,0 0,1 0,0 0,0 0,0 0,0 0,1 0,-1-1,1 1,0 0,0-1,0 0,1 1,-1-1,1 0,0 0,0 0,0-1,0 1,0-1,1 0,-1 0,1 0,1 1,13-1,-1-1,0-1,1 0,-1-2,0 0,1-1,-1 0,0-1,-1-1,1-1,15-8,-9 6,0 0,0-2,-1-1,0-1,-1-1,17-13,-20 9</inkml:trace>
  <inkml:trace contextRef="#ctx0" brushRef="#br0" timeOffset="1198.055">819 623,'43'0,"48"0,23 0,2-5,-5-1,-12-1,-7-2,-11-1,-9 2,-12 2,-12 2,-13 2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9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311 593,'-17'3,"-1"1,1 0,0 2,0-1,0 2,1 0,0 2,1-1,-1 2,2 0,-1 0,2 2,-1 0,2 0,-1 1,2 1,0 0,0 0,2 1,-1 1,-1 5,11-12,0 0,0 0,0 0,1 0,1 0,0 0,0 0,0 0,1-1,1 1,-1-1,1 1,1-1,-1-1,2 1,-1-1,1 0,0 0,0 0,1-1,0 0,0 0,0-1,1 0,-1 0,1 0,1-1,-1-1,5 2,-2-4,0-1,0 0,-1-1,1 0,0 0,0-1,-1-1,1 0,-1 0,0-1,0 0,0-1,-1 0,1-1,-1 0,-1 0,1-1,-1 0,0-1,0 1,-1-1,0-1,-1 0,5-7,12-15,-1-2,-1 0,-2-2,-1 0,-2-1,-2 0,-1-2,-2 1,-1-1,-2-1,-2 0,0-23,-16-122,9 176,-1-1,-1 1,1 0,-1 0,-1 0,1 0,-1 0,-1 1,1 0,-1 0,-1 0,1 1,-1-1,0 1,-1 0,1 1,-1 0,0 0,-1 0,-1 0,5 3,-1 1,1-1,-1 1,0-1,1 1,-1 1,0-1,0 1,0 0,0 0,0 0,0 0,1 1,-1 0,0 0,0 1,1-1,-1 1,1 0,-1 0,1 0,0 1,0-1,0 1,0 0,0 0,1 1,-1-1,1 1,0 0,0 0,0 0,1 0,-1 0,0 4,-6 11,1 0,1 1,0 0,2 0,0 1,2-1,0 1,1 0,1 0,1 0,1 0,1 0,1 0,0-1,2 1,0-1,2 0,0 0,1-1,1 0,0 0,2-1,0 0,1-1,5 5,5 1,1-1,0-1,2-1,0-1,1-1,1-1,0-2,2-1,1 0,-10-3,-7-4</inkml:trace>
  <inkml:trace contextRef="#ctx0" brushRef="#br0" timeOffset="616.284">847 254,'27'299,"-26"-282,1 0,1-1,1 1,0-1,1 1,0-2,2 1,0 0,0-1,2-1,0 1,0-1,1-1,1 0,0 0,1-1,8 6,-17-18,1 0,0 0,-1-1,1 1,-1-1,0 0,1 0,-1-1,0 1,1 0,-1-1,0 0,0 0,0 0,0 0,-1 0,1-1,-1 1,1-1,-1 0,0 1,0-1,0 0,0 0,-1-1,1 1,-1 0,0 0,0-1,1-1,17-41,-1-1,-3 0,-1-1,6-47,-10 18,19 236,-25-144,0 1,2-1,-1 0,2 0,0-1,1 0,0 0,1-1,0 0,1 0,1-1,0 0,0-1,9 5,-18-14,2 0,-1 0,0 0,0-1,0 1,1-1,-1 0,1 0,-1 0,1 0,0-1,-1 0,1 1,-1-1,1 0,0-1,-1 1,1-1,-1 0,1 1,-1-1,1-1,-1 1,0-1,1 1,-1-1,0 0,0 0,0 0,0 0,-1-1,1 1,-1-1,1 0,-1 0,1-1,65-121,183-440,-234 533,-3 6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28.7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3217,'22'59,"51"148,25 38,-59-184,-38-61,0 0,-1 0,1 0,0 0,0 0,0-1,0 1,-1 0,1-1,0 1,0 0,-1-1,1 1,0-1,-1 1,1-1,0 0,-1 1,1-1,-1 0,1 1,-1-1,1 0,-1 1,0-1,1 0,-1 0,0 0,0 1,1-1,-1 0,0 0,0 0,0 0,0 1,0-1,0 0,0 0,0 0,0 0,-1 1,1-1,0 0,-1 0,1 0,-1 0,-2-19</inkml:trace>
  <inkml:trace contextRef="#ctx0" brushRef="#br0" timeOffset="250.01">0 3613,'174'-169,"80"-53,46-18,-261 216,-25 20</inkml:trace>
  <inkml:trace contextRef="#ctx0" brushRef="#br0" timeOffset="483.755">340 4205,'33'-43,"26"-34,8-8,-4 6,-6 10,-10 14,-6 10,-7 13,-8 8,-9 7</inkml:trace>
  <inkml:trace contextRef="#ctx0" brushRef="#br0" timeOffset="914.217">988 3697,'0'-38,"-1"-37,4 0,2 0,6-14,8 34,-17 56,0 0,0 0,0 0,0 1,0-1,0 1,0-1,-1 1,1 0,-1 0,1 0,-1 0,0 0,1 0,-1 0,0 0,-1 0,1 0,0 1,-1-1,1 0,-1 1,1-1,7 23,-7-18,0 0,0 0,1 0,0 0,1 0,-1 0,1-1,1 1,-1-1,1 0,0 0,0 0,1-1,0 1,0-1,0 0,1-1,-1 1,1-1,0 0,0 0,1-1,-1 0,1 0,0 0,5 0,-7-2,0-1,1 0,-1-1,0 1,0-1,0 0,0 0,1-1,-2 1,1-1,0 0,0-1,-1 1,1-1,-1 0,0 0,1 0,-1-1,-1 1,1-1,-1 0,1 0,-1 0,0-1,-1 1,1-1,-1 1,1-3,5-12,0 1,-1-1,-2-1,0 1,-1-1,2-18,4-70,-4 89</inkml:trace>
  <inkml:trace contextRef="#ctx0" brushRef="#br0" timeOffset="1816.111">1609 2794,'-14'14,"0"0,1 1,0 1,1 0,1 1,1 0,1 0,-6 15,15-31,0 0,0 0,0 0,0 0,0 0,1 0,-1 0,0 0,1 0,-1 0,0 0,1 0,-1-1,1 1,0 0,-1 0,1 0,0-1,-1 1,1 0,0-1,0 1,0 0,-1-1,1 1,0-1,0 0,0 1,0-1,0 0,0 1,0-1,0 0,0 0,0 0,0 0,0 0,0 0,0 0,0 0,0-1,0 1,0 0,0 0,0-1,0 1,0-1,0 1,0-1,-1 1,1-1,0 1,0-1,0 0,-1 0,1 1,0-1,-1 0,1 0,4-1,-2 0,0 1,0-1,1 1,-1 0,0 0,1 0,-1 0,1 0,-1 1,1 0,-1 0,1 0,-1 0,1 0,-1 0,0 1,1 0,-1 0,1 0,-1 0,0 0,0 1,0-1,0 1,0 0,0 0,0 0,0 1,-1-1,1 0,-1 1,0 0,1-1,-1 1,-1 0,1 0,0 0,-1 1,1-1,-1 0,0 0,0 4,0 5,0-1,-1 1,-1 0,0 0,-1 0,0-1,0 1,-2-1,1 0,-1 1,-3 4,-4 9</inkml:trace>
  <inkml:trace contextRef="#ctx0" brushRef="#br0" timeOffset="2086.511">1835 2343,'-10'43,"3"24,1 5,2-4,2-10,6-14,2-10,6-11,-1-4,4-1,4 2,3 1,2-1,-2-6</inkml:trace>
  <inkml:trace contextRef="#ctx0" brushRef="#br0" timeOffset="2338.382">1694 2794,'39'-29,"21"-19,6-1,-3 3,-8 9,-13 11</inkml:trace>
  <inkml:trace contextRef="#ctx0" brushRef="#br0" timeOffset="2614.11">2202 2456,'-3'5,"-9"18,1 0,0 0,2 1,1 1,0 0,-2 18,11-43,0-1,0 0,0 1,0-1,0 1,0-1,0 1,0-1,0 1,0-1,0 1,0 0,0 0,0-1,0 1,0 0,0 0,0 0,0 0,0 0,0 1,0-1,0 0,1 0,-1 1,0-1,0 0,0 1,-1-1,1 1,0 0,0-1,0 1,0 0,0-1,-1 1,1 0,0 0,-1 0,1 0,0 0,-1 0,1 0,-1 0,0 0,1 0,-1 0,0 0,1 0,-1 0,0 0,0 0,0 0,0 0,0 0,0 0,0 0,-1 0,1 0,0 1,-1-1,1 0,0 0,-1 0,1-1,-1 1,0 0,1 0,-1 0,17-16,-1-2,-1 0,0 0,-2-2,0 1,0-2,-2 1,0-1,-2-1,5-15,-11 30,-2 5,0 0,0-1,-1 1,1 0,0 0,0 0,1 0,-1 0,0 0,0-1,0 1,1 0,-1 0,1 0,-1 0,1 0,-1 0,1 0,-1 0,1 0,0 0,-1 1,1-1,0 0,0 0,0 1,0-1,0 0,0 1,0-1,0 1,0-1,0 1,0 0,0-1,0 1,0 0,0 0,1 0,-1 0,0-1,0 2,0-1,0 0,0 0,0 0,0 0,1 1,-1-1,0 1,0-1,0 1,0-1,0 1,0-1,-1 1,1 0,0 0,0-1,0 1,0 0,-1 0,1 0,-1 0,1 0,0 0,-1 0,5 8,42 45,-29-46</inkml:trace>
  <inkml:trace contextRef="#ctx0" brushRef="#br0" timeOffset="2948.711">2541 2371,'90'-172,"-90"171,1-1,-1 1,0 0,0 0,1 0,-1 0,1 0,-1 0,1 0,-1 1,1-1,0 0,-1 0,1 0,0 0,0 1,0-1,-1 0,1 1,0-1,0 1,0-1,0 1,0-1,0 1,0 0,0-1,0 1,1 0,-1 0,0 0,0 0,0 0,0 0,0 0,0 0,0 0,0 0,0 1,0-1,0 1,0-1,0 0,0 1,0 0,0-1,0 1,0-1,0 1,0 0,-1 0,1-1,0 1,-1 0,1 0,0 0,-1 0,1 0,-1 0,0 0,1 0,-1 0,0 1,3 4,-3-3,0 0,0-1,1 1,-1 0,1 0,-1 0,1-1,0 1,0 0,0-1,1 1,-1-1,1 1,-1-1,1 0,0 1,0-1,0 0,0 0,0 0,0-1,0 1,1 0,-1-1,1 0,-1 1,1-1,-1 0,1 0,0-1,0 1,-1 0,1-1,0 0,0 0,0 0,0 0,0 0,-1 0,1-1,0 1,0-1,2-1,3-7,-1-1,1 0,-2 0,0-1,0 1,0-1,-2-1,1 1,-2-1,1 0,-2 0,1 0,-2 0,1-2,-1 6,7-50,-6 33</inkml:trace>
  <inkml:trace contextRef="#ctx0" brushRef="#br0" timeOffset="3516.594">2964 1355,'9'43,"14"29,6 7,5-6,-5-9,-2-17,-5-11,-2-11,0-6,2-6,-3 0,0-3,-3 3,-9-2,-6-2</inkml:trace>
  <inkml:trace contextRef="#ctx0" brushRef="#br0" timeOffset="3766.285">3020 1750,'29'-15,"24"-13,2-8,-2-2,-6 5,-7 4,-9 6</inkml:trace>
  <inkml:trace contextRef="#ctx0" brushRef="#br0" timeOffset="4052.948">3613 1298,'-38'50,"22"-34,2 2,0 0,2 0,0 1,0 1,2 0,1 0,0 1,-2 12,10-32,1 0,-1 0,1-1,-1 1,1 0,0 0,-1 0,1 0,0 0,0-1,-1 1,1 0,0 0,0 0,0 0,0 0,0 0,1 0,-1 0,0-1,0 1,1 0,-1 0,0 0,1 0,-1 0,1-1,-1 1,1 0,-1 0,1-1,-1 1,1-1,0 1,-1 0,1-1,0 1,0-1,-1 1,1-1,0 0,0 1,0-1,0 0,0 1,-1-1,1 0,1 0,38-21,101-138,-125 138,-14 17,-1 1,2 0,-1 0,0-1,0 1,1 1,0-1,-1 0,1 1,0-1,1 1,-1 0,0 0,0 0,1 0,-1 1,1-1,0 1,-1 0,1 0,0 1,0-1,0 1,-1-1,1 1,0 0,0 1,0-1,0 1,-1-1,1 1,0 1,0-1,-1 0,4 2,50 27,-38-24</inkml:trace>
  <inkml:trace contextRef="#ctx0" brushRef="#br0" timeOffset="4435.625">3980 1383,'25'-334,"-16"276,8 71,51 81,-66-92,1 0,-1 0,0 0,1 0,-1 0,1-1,0 1,-1-1,1 0,0 0,0 0,0 0,0 0,0-1,0 1,0-1,0 0,0 0,0 0,0 0,0 0,0-1,0 0,0 1,0-1,0 0,-1 0,1 0,0-1,0 1,-1-1,1 0,-1 1,0-1,1 0,0-1,3-4,0 0,0 0,0 0,-1-1,-1 1,1-1,-1-1,0 1,-1 0,0-1,0 0,-1 0,0 0,0-1,8-28,-4 18</inkml:trace>
  <inkml:trace contextRef="#ctx0" brushRef="#br0" timeOffset="4781.889">4431 960,'8'-16,"0"0,-2-1,0 0,-1-1,0 1,-2-1,0 0,-1 0,-1 0,0 0,-2 0,0 0,-1-4,2 20,0 1,0-1,0 1,0-1,-1 1,1-1,0 1,-1-1,1 1,-1 0,1-1,-1 1,0 0,0-1,1 1,-1 0,0 0,0 0,0 0,0 0,0 0,-1 0,1 0,0 0,0 0,-1 1,1-1,0 0,-1 1,1-1,0 1,-1-1,1 1,-1 0,1 0,-1 0,1 0,-1 0,1 0,-1 0,1 0,-1 1,1-1,0 0,-1 1,1-1,-1 1,1 0,0-1,0 1,-1 0,1 0,0 0,0 0,0 0,0 0,0 0,0 0,0 0,0 1,0-1,1 0,-1 2,-5 5,1 1,0 0,1 1,0-1,1 1,0 0,0 0,1 0,0 0,1 0,0 0,1 1,0-1,0 0,1 0,1 0,0 1,0-1,1-1,0 1,0 0,1-1,1 1,-1-1,3 2,-3-7,0 0,0-1,0 0,0 0,1 0,-1 0,1-1,0 1,-1-1,1-1,0 1,0-1,0 1,1-1,-1-1,0 1,0-1,1 0,-1 0,0 0,0-1,0 0,1 0,-1 0,0-1,0 0,-1 1,1-2,0 1,-1-1,1 1,-1-1,0 0,0-1,0 1,0-1,0 0,-1 0,0 0,1 0,14-19</inkml:trace>
  <inkml:trace contextRef="#ctx0" brushRef="#br0" timeOffset="5135.348">4742 537,'-7'6,"1"0,0 1,0 0,1 0,0 1,0-1,1 1,0 0,0 0,1 1,0-1,1 1,-1 0,2-1,-1 1,1 0,1 0,-1 0,2 0,0 8,0-14,0 0,0-1,0 1,0 0,1-1,-1 0,1 1,-1-1,1 0,0 0,0 0,0 0,0 0,1 0,-1 0,0-1,1 1,-1-1,1 0,-1 0,1 0,0 0,0 0,-1 0,1-1,0 1,0-1,0 0,-1 0,1 0,0 0,0 0,0-1,2 0,3-1,0 0,-1-1,1 0,-1 0,0 0,0-1,0 0,0-1,-1 0,0 0,6-5,-9 6,1 0,-1-1,0 1,0-1,0 1,0-1,-1 0,0 0,0-1,-1 1,1 0,-1-1,0 1,0 0,-1-1,0 1,0-1,0 1,0-1,-1 1,0-1,0 1,-1 0,0-1,0-1,-3-4,1 0,-2-1,1 2,-2-1,1 1,-2 0,1 0,-1 1,-1 0,-9-8,1 2</inkml:trace>
  <inkml:trace contextRef="#ctx0" brushRef="#br0" timeOffset="5401.353">4996 451,'19'20,"11"1,1-8,0-6,-6-9,-7-9,-6-7,-6-6,-3-3,-3-2,4 4,2 1,-2 1,0 3</inkml:trace>
  <inkml:trace contextRef="#ctx0" brushRef="#br0" timeOffset="5733.768">5391 0,'-4'5,"-3"0,1 1,0 0,0 0,1 0,0 1,0 0,0 0,1 0,0 1,0-1,1 1,0 0,-1 4,5-10,0 0,0 0,0 0,0 0,0 0,0 0,0 0,1 0,-1 0,1 0,-1-1,1 1,0-1,0 1,0-1,0 0,-1 0,2 0,-1 0,0 0,0 0,0 0,0-1,1 1,-1-1,0 0,0 1,1-1,-1 0,0 0,1-1,-1 1,0 0,0-1,0 1,1-1,-1 0,0 0,0 0,0 0,0 0,0 0,1-1,5 0,-3 1,-1-1,1 1,-1 0,1 0,0 0,-1 1,1 0,0 0,-1 0,1 0,0 1,-1 0,1 0,-1 0,1 0,-1 1,1 0,-1 0,0 0,0 0,0 1,0-1,0 1,-1 0,1 0,-1 1,0-1,0 1,0-1,0 1,-1 0,1 0,-1 0,0 1,0-1,0 1,-1 9,0 0,0 1,-2-1,0 0,0 0,-1 1,-1-1,0-1,-1 1,-1 0,0-1,-1 0,0 0,-1 0,-6 8,-21 20,17-29</inkml:trace>
  <inkml:trace contextRef="#ctx0" brushRef="#br0" timeOffset="6901.74">1327 4375,'33'44,"-2"1,-2 2,-3 1,-1 1,-3 1,10 33,-31-80,4 6,-1 0,0 1,-1-1,1 1,-2 0,0 0,0 0,0 0,-2 0,1 1,-1-1,0 0,-1 0,-1 0,1 0,-2 0,1 0,-4 7,5-15,-1-1,0 1,1 0,-1-1,0 0,0 1,0-1,0 0,0 0,0 0,0 0,0-1,0 1,0-1,-1 1,1-1,0 1,0-1,-1 0,1 0,0 0,0-1,-1 1,1 0,0-1,0 0,0 1,0-1,-1 0,1 0,0 0,1 0,-1-1,0 1,0 0,0-1,1 1,-1-1,1 0,-1 1,1-1,0 0,-1 0,1 0,0 0,0 0,1 0,-1 0,0-1,1 1,-1 0,1-2,-10-34,1 0,2-1,2 0,2 0,1 0,2 0,2 0,2-1,1 2,9-32,-1 8,3 0,2 2,4 0,1 1,26-43,-43 88,1 0,0 0,1 0,0 1,1 0,1 1,0 0,1 1,0 0,0 0,1 1,1 1,9-6,-20 14,1 0,0 0,0 0,0 1,0-1,0 1,0 0,0-1,0 1,-1 1,1-1,0 0,0 1,0-1,0 1,0 0,0 0,-1 0,1 0,0 1,-1-1,1 1,-1-1,1 1,-1 0,0 0,0 0,0 0,0 1,0-1,0 0,-1 1,1-1,-1 1,0 0,0-1,1 1,-2 0,2 1,20 119,-21-96,-2-1,0 1,-2 0,-1 0,-1-1,-1 0,-2 0,0-1,-2 0,0 0,-2-1,-1 0,-1-1,-1-1,-10 12,22-29,-1-1,0 0,0 0,0 0,0-1,-1 1,0-1,1 0,-1 0,0-1,-1 1,1-1,0 0,-1-1,1 1,-1-1,1 0,-2 0,-10-4</inkml:trace>
  <inkml:trace contextRef="#ctx0" brushRef="#br0" timeOffset="7243.735">2118 3754,'-29'48,"3"2,2 0,2 2,3 1,-10 40,20 4,9-95,0 1,1-1,-1 0,1 1,0-1,0 0,0 0,0 0,0 0,0 0,1 0,-1 0,1 0,-1 0,1-1,0 1,0 0,-1-1,1 0,0 1,0-1,1 0,-1 0,0 0,0 0,0-1,1 1,-1 0,0-1,1 0,-1 1,0-1,1 0,-1 0,1-1,-1 1,2-1,5-2,0 0,0-1,0 0,0-1,-1 0,0 0,0-1,0 0,-1 0,0-1,0 0,0 0,-1-1,0 0,-1 0,0 0,0-1,1-2,4-8,0-1,-2-1,0 1,-1-1,-1-1,-1 1,-1-1,-1 0,0-3,-3 13,-1 0,1 0,-2 0,0 0,0 1,-1-1,0 1,-1-1,-1 1,1 0,-2 1,0-1,0 1,-1 0,0 0,0 1,-1 0,0 1,-10-9,-26 3,23 16</inkml:trace>
  <inkml:trace contextRef="#ctx0" brushRef="#br0" timeOffset="7664.942">2428 3584,'23'94,"-22"-92,1 1,-1-1,0 0,1 0,-1 0,1 0,0 0,0 0,0 0,0-1,0 1,0-1,0 1,0-1,1 0,-1 0,0 0,1 0,-1 0,1-1,-1 1,1-1,-1 0,1 1,0-1,-1 0,1-1,-1 1,1 0,-1-1,1 1,-1-1,1 0,-1 0,3-1,4-4,0-1,-1-1,0 0,0 0,0 0,-1-1,-1 0,1 0,-1-1,-1 0,0 0,-1 0,1-1,-2 1,1-3,49-157,-52 167,-1 2,-1 0,1 1,0-1,0 0,-1 0,1 0,0 1,0-1,0 0,0 0,0 0,1 1,-1-1,0 0,0 0,0 0,1 1,-1-1,0 0,1 0,-1 1,1-1,-1 0,1 1,-1-1,1 0,-1 1,1-1,-1 1,1-1,0 1,-1-1,1 1,0 0,0-1,-1 1,1 0,0-1,0 1,0 0,-1 0,1 0,0 0,0 0,0 0,0 0,-1 0,1 0,0 0,0 0,0 0,-1 1,1-1,0 0,0 1,-1-1,1 0,0 1,-1-1,1 1,0-1,-1 1,1 0,-1-1,1 1,0-1,-1 1,0 0,1 0,-1 0,2 2,0 1,0-1,0 0,1 0,-1 0,1 0,0 0,-1-1,1 1,0-1,1 0,-1 1,0-2,1 1,-1 0,1-1,-1 1,1-1,0 0,0 0,-1-1,1 1,0-1,0 1,0-1,0-1,-1 1,1 0,0-1,0 0,0 0,-1 0,1 0,0-1,-1 1,1-1,2-2,4-7,-1-1,0 0,0-1,-1 1,-1-2,0 1,-1-1,0 0,-1 0,-1-1,0 1,-1-1,-1 0,0 0,-1 0,0 0,-2 0,0-1,0 1,-2-6,3 18,-1-21</inkml:trace>
  <inkml:trace contextRef="#ctx0" brushRef="#br0" timeOffset="8284.918">3077 3133,'17'-15,"1"-1,-2 0,0-1,-1-1,-1-1,-1 0,0 0,-2-2,0 1,-1-1,-1-1,-1 0,0-5,-7 24,-1 0,1 0,-1 0,0 0,0 0,0 1,0-1,0 0,-1 0,1 0,-1 0,0 0,0 1,0-1,0 0,0 1,-1-1,1 1,-1-1,0 1,0 0,0-1,0 1,0 0,0 0,0 1,-1-1,1 0,0 1,-1-1,0 1,1 0,-1 0,0 0,0 0,1 1,-1-1,0 1,0-1,0 1,0 0,0 0,0 0,0 1,0-1,1 1,-1-1,0 1,0 0,1 0,-1 0,0 1,1-1,-1 1,1-1,-1 1,1 0,0 0,0 0,-1 2,-5 5,1 2,1-1,0 1,0 0,1 0,1 1,0 0,0-1,1 1,1 1,0-1,1 0,0 0,0 1,2 2,-1-9,0 0,0-1,1 1,-1 0,2-1,-1 1,0-1,1 1,0-1,1 0,-1 0,1 0,0 0,0 0,0 0,1-1,0 0,-1 0,2 0,-1 0,0 0,1-1,-1 0,1 0,0 0,0-1,1 1,-1-1,0 0,1-1,-1 1,1-1,-1 0,1-1,0 1,-1-1,1 0,0-1,-1 1,1-1,0 0,0-1,12-9,0-1,-1 0,0-2,-1 0,-1-1,0 0,-1-1,-1-1,0 0,-1-1,7-16,-1-1,-3 0,-1-2,-2 0,-1 0,-2-1,-1 0,-2-1,-2 0,-2 1,-1-1,-3-5,3 16,1 21,-2 0,1 0,-1 0,0 0,0 0,-1 0,0 1,0-1,0 0,-1 0,0 0,-1 1,1-1,-1 1,-4-6,6 11,-1-1,1 1,-1 0,0 0,1 0,-1 0,0 1,1-1,-1 0,0 1,0-1,0 1,1 0,-1-1,0 1,0 0,0 0,0 0,0 0,0 1,1-1,-1 0,0 1,0 0,0-1,1 1,-1 0,0 0,1 0,-1 0,1 0,-1 0,1 0,-1 0,1 1,0-1,0 1,-1-1,1 1,0-1,0 1,1-1,-1 1,0 1,-37 79,36-75,0-1,0 0,1 1,0-1,0 1,1-1,0 1,0-1,0 1,1 0,0-1,0 1,0-1,1 0,0 1,0-1,1 0,0 0,0 0,0-1,1 1,0-1,0 0,0 0,1 0,-1 0,1-1,0 0,1 0,-1 0,1-1,-1 1,1-1,0-1,0 1,1-1,-1 0,0 0,7 0,190 1,-197 0,0 0,0 0,0 0,0 1,-1 0,1 0,-1 1,0 0,-1 0,1 0,-1 0,0 0,0 1,-1 0,1 0,-1 0,-1 0,1 1,-1 0,44 65,-33-60</inkml:trace>
  <inkml:trace contextRef="#ctx0" brushRef="#br0" timeOffset="9817.992">3444 4008,'450'-381,"-80"86,-328 272,-41 49,-63 105,-16 45,77-175,1 0,-1 0,1 1,-1-1,1 0,-1 0,1 0,-1 1,1-1,0 0,0 0,0 1,0-1,0 0,0 0,0 1,0-1,0 0,1 0,-1 1,0-1,1 0,-1 0,1 0,-1 0,1 1,0-1,-1 0,1 0,0 0,0 0,0-1,0 1,0 0,0 0,0 0,0-1,0 1,0-1,0 1,1-1,-1 1,0-1,0 1,0-1,1 0,-1 0,0 0,0 0,1 0,-1 0,0 0,1 0,-1 0,0-1,0 1,0 0,1-1,-1 1,0-1,0 1,0-1,0 0,0 1,0-1,0 0,1 0,11-9,0 0,-1-1,0 0,0-1,-2 0,1-1,5-10,22-24,43-40,4 5,86-65,249-187,-310 239,-109 86,-23 11,-29 12,-67 9,115-23,1 0,-1 0,1 0,0 0,-1 0,1 0,0 0,-1 1,1 0,0-1,-1 1,1 0,0 0,0 0,0 0,0 0,0 1,0-1,0 1,0-1,1 1,-1 0,0 0,1 0,0-1,-1 1,1 1,0-1,0 0,0 0,0 0,0 1,1-1,-1 0,1 1,-1-1,1 0,0 1,0-1,0 0,1 3,-2 36,3 0,1 1,2-1,2 0,2-1,10 27,4 39,-23-106,0 0,0-1,1 1,-1 0,0 0,0-1,1 1,-1 0,0 0,1-1,-1 1,0 0,1 0,-1 0,0 0,1-1,-1 1,0 0,1 0,-1 0,1 0,-1 0,0 0,1 0,-1 0,0 0,1 0,-1 0,1 0,-1 0,0 1,1-1,-1 0,0 0,1 0,-1 0,0 1,1-1,-1 0,0 0,0 1,1-1,-1 0,0 0,0 1,1-1,-1 0,0 1,0-1,0 0,0 1,1-1,-1 0,0 1,0-1,7-40,-7 35,7-38,2 1,2 0,2 1,1 0,3 1,18-33,-22 49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19,'165'25,"-136"-22,0-2,0 0,0-2,1-1,-1-2,-1-1,1-1,25-9,-35 7,-7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59,'43'-4,"34"-7,8-2,-5 2,-12 3,-12 2,-11 3,-8 1,-7 1,-2 2,-7-1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5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311 214,'-18'175,"9"0,7 56,-25 39,-10-143,29-110</inkml:trace>
  <inkml:trace contextRef="#ctx0" brushRef="#br0" timeOffset="331.96">1 214,'45'-30,"1"2,2 3,1 1,1 3,0 2,8 0,-28 8,1 2,0 1,0 1,1 2,-1 1,18 1,-40 2,-1 1,1 1,-1-1,1 1,-1 1,0 0,0 0,0 0,0 1,0 0,0 1,-1-1,1 2,-1-1,0 1,0 0,-1 0,1 1,-1 0,-1 0,1 1,-1-1,0 1,0 0,-1 1,3 5,-3-2,0 1,-1 0,0-1,0 1,-2 0,1 0,-1 0,-1 0,0 1,-1-1,-1 0,1 0,-2 0,0-1,0 1,-1-1,0 1,-1-1,-1 0,-1 2,-6 10,-1-1,-2 0,0-1,-1-1,-1 0,-1-1,0-1,-17 11,20-16,1-1,-1-1,-1 0,0-1,0-1,-1 0,0-2,-1 0,1-1,-1-1,0 0,-1-2,1 0,-1-2,-19 1,17-7,4-2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0 202,'284'0,"-217"6,-66-7,-2-1,1 1,0-1,0 0,0 1,-1-1,1 1,-1-1,1 1,-1-1,0 1,1-1,-1 1,0-1,0 1,0 0,0 0,0-1,0 1,-1 0,1 0,0 0,-1 0,1 0,0 1,-1-1,1 0,-1 1,0-2,-105-100,107 101,-1 0,0 0,1 0,-1 0,0 0,1 0,-1 0,0 1,0-1,0 0,0 1,0-1,0 0,0 1,0-1,0 1,0-1,0 1,0 0,0 0,0-1,0 1,-1 0,1 0,0 0,0 0,0 0,0 0,0 0,0 1,-1-1,1 0,0 1,0-1,0 1,0-1,0 1,0-1,0 1,0 0,0-1,1 1,-1 0,0 0,0 0,1 0,-1-1,0 1,1 0,-1 0,1 0,-1 0,1 1,0-1,-1 0,1 0,0 0,0 0,-1 0,1 0,0 1,0-1,1 0,-1 0,0 0,0 0,1 1,-1 285,0-286,4 45,-4-45,0-1,0 1,0 0,0 0,0-1,0 1,0 0,1 0,-1-1,0 1,0 0,1 0,-1-1,0 1,1 0,-1-1,1 1,-1-1,1 1,-1 0,1-1,-1 1,1-1,0 1,-1-1,1 0,0 1,-1-1,1 0,0 1,-1-1,1 0,0 0,0 0,-1 1,1-1,0 0,0 0,-1 0,1 0,0 0,0-1,-1 1,1 0,0 0,0 0,-1-1,1 1,0 0,-1-1,1 1,0 0,-1-1,1 1,0-1,100-114,-45 48,-41 53</inkml:trace>
  <inkml:trace contextRef="#ctx0" brushRef="#br0" timeOffset="302.883">734 34,'-13'15,"0"2,1 0,1 0,0 1,2 0,0 1,1 0,0 0,2 1,1 0,0 0,1 0,0 21,3-39,1 1,0-1,0 0,0 1,1-1,-1 0,0 1,1-1,0 0,-1 1,1-1,0 0,0 0,1 0,-1 0,0 0,0 0,1 0,0 0,-1 0,1-1,0 1,0-1,0 1,0-1,0 0,0 0,0 0,0 0,0 0,1 0,-1 0,0-1,0 1,1-1,-1 0,1 0,-1 1,0-2,1 1,-1 0,0 0,1-1,-1 1,1-1,7-2,0 0,0-1,-1 0,1 0,-1-1,0 0,0-1,-1 0,0 0,0-1,6-6,-2 0,0 0,0-2,-1 1,-1-1,-1-1,0 0,-1 0,4-10,-10 21,0 1,0-1,-1 1,1-1,-1 1,0-1,0 0,0 0,-1 0,0 1,0-1,0 0,0 0,-1 0,0 0,0 1,0-1,0 0,-1 1,0-1,0 1,0 0,-1-1,1 1,-1 0,0 0,0 1,0-1,-1 1,1-1,-1 1,0 0,0 0,0 1,-3-2,-1 1,0 1,-1 1,1-1,-1 1,1 0,-1 1,1 0,-1 1,1-1,-1 2,1-1,0 1,0 0,-5 3,-6 2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416 142,'-384'317,"384"-317,-28 29,27-29,1 1,0-1,-1 1,1-1,0 1,-1 0,1-1,0 1,0-1,0 1,-1-1,1 1,0 0,0-1,0 1,0 0,0-1,0 1,0-1,0 1,0 0,1-1,-1 1,0-1,0 1,0 0,1-1,-1 1,0-1,1 1,-1-1,0 1,1-1,-1 1,1-1,-1 1,1-1,-1 0,1 1,-1-1,1 0,-1 1,1-1,-1 0,1 0,0 0,-1 1,1-1,-1 0,1 0,0 0,-1 0,1 0,0 0,-1 0,1 0,-1 0,114-12,-60 1,338 3,-401 8,0 0,0-1,0 0,1 0,-1-1,1 0,-1-1,1 0,0 0,0 0,0-1,0-1,0 1,1-1,0 0,0-1,1 0,-1 0,1 0,0-1,0-1,-2-5,1 1,0-1,1-1,1 1,0-1,1 0,0 0,1 0,1 0,0-1,1 1,0-1,1 1,1-1,0 1,2-4,-2-1,0-5</inkml:trace>
  <inkml:trace contextRef="#ctx0" brushRef="#br0" timeOffset="412.162">924 1,'-34'126,"-5"-1,-12 15,49-138,1-1,-1 1,1 0,0 0,0 0,-1 0,1 0,0 0,1 0,-1 0,0 1,1-1,-1 0,1 0,0 1,-1-1,1 0,0 1,1-1,-1 0,0 1,1-1,-1 0,1 0,0 0,-1 1,1-1,0 0,0 0,1 0,-1 0,0 0,1-1,-1 1,1 0,-1-1,1 1,0-1,0 1,0-1,0 0,0 0,0 0,0 0,0 0,0 0,1 0,-1-1,0 1,0-1,1 0,1 0,138-24,-89 14,-34 3</inkml:trace>
  <inkml:trace contextRef="#ctx0" brushRef="#br0" timeOffset="661.654">557 255,'43'-5,"29"-1,7 0,-6-4,-5 0,-9 2,-10 2,-14 2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8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0 443,'128'9,"-94"-5,-1-2,1 0,-1-3,1-1,10-2,-24-2,-1-1,-1-1,1-1,-1 0,-1-2,0 0,0 0,-1-2,-1 0,0-1,-1 0,8-10,-6 7,-1-1,-1-1,0 0,-1-1,-2 0,0-1,-1 0,-1-1,0 0,-1-7,-6 27,-1 0,0 0,0 0,0 0,-1-1,1 1,-1 0,1-1,-1 1,0 0,0-1,0 1,0-1,0 1,0 0,-1-1,1 1,-1 0,1-1,-1 1,0 0,0 0,0 0,0-1,-1 1,1 1,-1-1,1 0,-1 0,1 0,-1 1,0-1,0 1,-1-1,0 3,-1 0,1 1,0-1,0 1,-1 0,1 0,0 0,1 0,-1 1,0-1,1 1,-1 0,1 0,0 0,0 0,0 0,0 0,0 0,1 1,0-1,-1-1,-31 65,3 2,3 1,3 1,3 1,4 1,-3 31,1-10,-3-1,-5-1,-23 49,33-102,-1-1,-2-1,-1-1,-2-1,-15 17,-68 49,106-101,0-1,1 1,-1 0,0 0,0-1,0 1,0 0,0 0,0-1,0 1,0 0,0-1,0 1,0 0,0 0,0-1,0 1,-1 0,1-1,0 1,0 0,0 0,0-1,0 1,-1 0,1 0,0 0,0-1,0 1,-1 0,1 0,0 0,0-1,-1 1,1 0,0 0,0 0,-1 0,1 0,0 0,0 0,-1 0,1 0,0 0,-1 0,1 0,0 0,0 0,-1 0,1 0,0 0,0 0,-1 0,1 0,0 0,-1 0,1 0,0 0,0 1,13-25,5 3,1 1,1 1,1 0,0 2,2 0,0 2,0 0,23-9,-38 20,-2 0,0 0,0 1,1 0,-1 0,1 0,-1 0,1 1,0 1,0-1,0 1,0 0,0 0,0 1,1 0,-1 0,0 1,0 0,0 0,0 1,4 1,176 141,-95-93,-72-44</inkml:trace>
  <inkml:trace contextRef="#ctx0" brushRef="#br0" timeOffset="252.854">1044 1036,'-14'39,"-5"16,1 5,8-8,6-18,3-15</inkml:trace>
  <inkml:trace contextRef="#ctx0" brushRef="#br0" timeOffset="507.874">960 584,'0'0</inkml:trace>
  <inkml:trace contextRef="#ctx0" brushRef="#br0" timeOffset="825.97">1214 1318,'150'-245,"-147"240,0 1,1 0,0 0,0 0,0 0,1 1,-1-1,1 1,0 0,0 1,0-1,0 1,0 0,0 0,1 0,3 0,-7 3,0 1,0-1,0 1,0-1,-1 1,1 0,-1 0,1-1,-1 1,0 0,0 0,1 0,-2 1,1-1,0 0,0 0,-1 0,1 1,-1-1,1 0,-1 1,0-1,0 0,0 1,0-1,-1 1,2 8,-1-8,-1 0,1-1,0 1,0 0,0 0,0-1,0 1,1 0,-1 0,1-1,-1 1,1 0,0-1,0 1,1-1,-1 1,0-1,1 1,0-1,-1 0,1 0,0 0,0 0,0 0,0 0,0-1,1 1,-1-1,1 1,-1-1,1 0,-1 0,1 0,-1 0,1 0,0-1,0 1,-1-1,1 0,0 0,0 0,-1 0,1 0,0-1,0 1,-1-1,1 0,0 1,-1-1,2-1,124-97,-127 98,1-1,0 1,-1 0,1 0,0 1,0-1,0 0,0 1,0-1,-1 1,1-1,0 1,0 0,0 0,0 0,0 0,0 0,0 0,0 1,0-1,0 1,0-1,0 1,0 0,0 0,-1-1,1 1,0 1,-1-1,1 0,-1 0,1 0,-1 1,1-1,-1 1,0-1,0 1,0 0,0 0,0-1,0 1,0 0,-1 0,1 0,0 0,-1 0,1 1,60 87,-45-75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86,'-22'0,"12"0,22 0,744-1,-278-50,-277 20,-175 29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57,'-206'249,"56"-123,148-125,1-1,-1 1,1 0,0 0,-1 0,1 0,0 0,0 0,0 0,-1 0,1 0,0 0,1 1,-1-1,0 0,0 1,0-1,1 1,-1-1,1 1,-1-1,1 1,0 0,-1-1,1 1,0-1,0 1,0 0,0-1,1 1,-1-1,0 1,1-1,-1 1,1 0,-1-1,1 0,0 1,0-1,-1 1,1-1,0 0,0 0,0 1,1-1,-1 0,0 0,0 0,0 0,1 0,0 0,20 8,0-1,0-1,0-1,1-1,0-1,0 0,1-2,-1-1,0-1,1-1,18-3,27 1,67-3,-132 3,0-1,-1 1,0-1,1 0,-1 0,-1 0,1 0,-1-1,1 1,-1-1,-1 1,1-1,-1 0,1 0,-1 0,-1 1,1-1,-1 0,0 0,0 0,0 0,0 0,-1 0,0 0,-1-2,2-6,-2-3,0 0,-1 0,0 0,-2 1,1 0,-2 0,0 0,-1 0,0 1,-1 0,-1 1,0 0,-1 0,0 1,-10-9,19 20,0 0,0 1,0-1,0 0,0 0,0 0,0 1,0-1,0 0,0 0,1-1,-1 1,0 0,1 0,-1 0,1 0,-1-1,1 1,0 0,-1 0,1-1,0 1,0 0,0 0,0-1,0 1,0 0,0-1,0 1,1 0,-1 0,0-1,8-5</inkml:trace>
  <inkml:trace contextRef="#ctx0" brushRef="#br0" timeOffset="427.732">889 1,'-105'373,"103"-369,-1 1,1 0,1 0,-1 0,1 0,0 0,0 0,0 0,1 0,0 0,0 1,0-1,1 0,0 0,-1 0,2 0,-1 0,1 0,0 0,0 0,0 0,0-1,1 1,0-1,0 0,0 0,0 0,1 0,0 0,0-1,0 0,0 0,0 0,1 0,1 0,5 0,1 0,-1-1,1-1,0 0,-1 0,1-2,0 1,0-1,0-1,-1 0,1-1,-1 0,0-1,0 0,0 0,0-1,-1-1,4-2,16-46,-26 34</inkml:trace>
  <inkml:trace contextRef="#ctx0" brushRef="#br0" timeOffset="682.516">719 254,'39'0,"26"0,8 0,-5 0,-8 0,-10 0,-13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3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627 1,'-128'250,"104"-210,-1 4,-3-2,-1 0,-2-2,-1-1,-3-2,-1-1,-28 21,-102 61,165-118,0 0,0 0,0 0,0 0,0 0,-1 0,1 0,0 0,0 1,0-1,0 1,0-1,0 1,0-1,0 1,0-1,0 1,1 0,-1-1,0 1,0 0,0 0,1 0,-1 0,1 0,-1 0,0 0,1 0,0 0,-1 0,1 0,0 0,-1 0,1 0,0 0,0 0,0 0,0 0,0 0,0 1,0-1,0 0,0 0,1 0,-1 0,0 0,1 0,-1 0,1 0,-1 0,1 0,0 0,-1 0,1 0,0 0,12 1,0 0,0-1,1-1,-1 0,0-1,0 0,0-1,0-1,2 0,31-5,48-4,251-19,-327 31,-15 1,0 0,0 0,0-1,0 1,1-1,-1 0,0 1,1-1,-1-1,0 1,0-1,1 1,-1-1,0 0,0 0,0 0,0 0,0-1,0 1,0-1,-1 0,1 0,0 0,-1 0,0 0,1-1,-1 1,0-1,0 1,0-1,-1 0,1 0,-1 0,1 0,-1 0,0 0,0 0,0 0,-2-17,0 0,-1 0,-1 0,-1 1,-1 0,-1-1,0 2,-1-1,-1 1,-1 0,-1 0,0 1,-1 1,-1 0,-7-8,-8-16,-112-196,125 216</inkml:trace>
  <inkml:trace contextRef="#ctx0" brushRef="#br0" timeOffset="6502.275">994 170,'22'58,"58"167,-23-72,-57-152,0 0,0 0,0 0,1 0,-1 0,0 0,0 0,1 0,-1 0,1 0,-1 0,1 0,-1-1,1 1,0 0,-1 0,1 0,0-1,-1 1,1 0,0-1,0 1,0 0,0-1,0 0,0 1,0-1,0 1,0-1,0 0,0 0,0 1,0-1,0 0,0 0,0 0,0 0,0 0,0-1,0 1,0 0,0 0,0-1,0 1,0 0,0-1,0 1,0-1,0 1,0-1,-1 0,1 1,0-1,0 0,-1 0,1 1,0-1,-1 0,1-1,140-263,-141 264,0 0,0 1,0-1,0 1,0-1,0 1,0-1,1 1,-1-1,0 1,0 0,1-1,-1 1,0-1,1 1,-1-1,0 1,1 0,-1-1,1 1,-1 0,0-1,1 1,-1 0,1 0,-1 0,1-1,-1 1,1 0,-1 0,1 0,-1 0,1 0,0 0,-1 0,1 0,-1 0,1 0,-1 0,1 0,-1 0,1 1,-1-1,1 0,-1 0,1 0,-1 1,1-1,-1 0,0 1,1-1,-1 0,1 1,-1-1,0 0,1 1,-1-1,0 1,11 34,-9-27,5 23,-5-17,0-1,1 0,0 0,1 0,1-1,0 1,0-1,1 0,1 0,0-1,1 0,0 0,0-1,4 4,-9-13,0 1,-1 0,1-1,0 1,0-1,0 0,0 0,0 0,0 0,0 0,0-1,0 0,1 1,-1-1,0 0,0-1,0 1,0 0,0-1,1 0,-1 0,0 0,0 0,0 0,-1 0,1-1,0 0,0 1,-1-1,1 0,-1 0,0 0,0-1,1 1,-1-1,0 1,64-101,-66 103,168-340,-139 302,-16 25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0,'39'17,"-11"-11,1-2,0-1,0-1,0-1,0-2,5-1,32 0,103 2,-145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7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75,'136'-39,"-103"32,1 2,-1 2,1 1,-1 1,12 3,87-5,-86-7,-28 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3.2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1 420,'34'-48,"2"2,3 1,1 2,35-28,-73 69,-1 0,1 1,0-1,-1 1,1-1,0 1,0-1,0 1,0 0,0 0,0 0,0 0,0 1,0-1,1 0,-1 1,0 0,0-1,1 1,-1 0,0 0,1 0,-1 1,0-1,0 0,1 1,-1 0,0-1,0 1,0 0,0 0,0 0,0 0,0 1,0-1,0 0,-1 1,1-1,0 1,-1 0,1 0,-1-1,0 1,0 0,1 0,-1 2,10 12,-8-10,-1-1,1 1,1-1,-1 0,1 0,0 0,0 0,0-1,1 0,0 0,-1 0,1 0,1-1,-1 0,0 0,1 0,0 0,0-1,0 0,-1-1,2 1,-1-1,0 0,0 0,0-1,7-2,-1-1,1 0,-1-1,0 0,-1-1,1 0,-1-1,0-1,0 1,-1-2,8-6,7-3,-5 2,0-1,-1-1,-1-1,-1 0,0-1,-2-1,0-1,4-8,-4 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10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30,'98'17,"1"-5,0-4,0-4,17-5,65-7,119-23,-148 14,-70 8,1 4,81 6,-89 10,-46-4</inkml:trace>
  <inkml:trace contextRef="#ctx0" brushRef="#br0" timeOffset="636.178">536 538,'-26'11,"1"1,0 2,0 0,1 2,1 0,1 2,1 0,0 2,1 0,1 1,-9 15,24-33,1 1,-1 0,1 0,0 0,0 0,1 0,-1 1,1 0,0-1,0 1,0 0,1 0,0 0,0 0,0 0,1 0,-1 0,1 0,0 0,1 0,-1 0,1 0,0 0,0 0,1 0,-1 0,1 0,0 0,1-1,-1 1,1-1,0 0,0 0,0 0,0 0,1 0,0-1,-1 1,1-1,1 0,2 2,0-3,-1 0,0 0,1 0,-1-1,1 0,0-1,-1 1,1-1,-1 0,1-1,0 0,-1 0,1 0,-1-1,1 0,-1 0,0 0,0-1,0 0,0-1,4-2,107-94,-82 60,-2-1,-1-2,-2-2,-3 0,-1-2,11-31,-24 50,-2-2,-1 1,-1-2,-2 1,-1-1,-2 0,0 0,-2 0,-2 0,-1-1,-1-1,2 30,0 0,0 0,0 0,-1 0,1 0,-1 0,1 0,-1 1,0-1,0 0,0 0,-1 1,1-1,0 1,-1-1,0 1,0 0,0-1,0 1,0 0,0 0,0 0,-1 1,1-1,-1 0,1 1,-1 0,1 0,-1-1,0 2,0-1,0 0,1 0,-1 1,0 0,0-1,0 1,0 0,0 1,0-1,0 0,0 1,0 0,1 0,-1-1,0 2,0-1,1 0,-1 0,1 1,-1 0,1-1,-1 2,-11 11,0 1,1 1,1 0,1 0,1 2,0-1,1 1,0 0,2 1,0 0,1 0,2 1,-1-1,2 1,1 0,0 12,-2-10,2 0,0 0,1 0,2 0,0 0,1 0,1 0,1 0,1 0,2-1,-1 0,2 0,1 0,1-1,0-1,2 0,0 0,1-1,1-1,0 0,2 0,-6-7,0 0,1-1,0 0,1-1,0-1,0 0,1 0,10 4,33 6,-43-19</inkml:trace>
  <inkml:trace contextRef="#ctx0" brushRef="#br0" timeOffset="946.639">1383 284,'-127'288,"-41"107,166-391,0-1,0 1,1 0,-1 0,1-1,0 1,0 0,0 0,0 0,1 0,0 0,0 0,0 0,0 0,0 0,1 0,0 0,0 0,0 0,0 0,1 0,-1-1,1 1,0 0,0-1,0 0,1 1,-1-1,1 0,0 0,0 0,0-1,0 1,0-1,1 0,-1 0,1 0,1 1,13-1,-1-1,0-1,1 0,-1-2,0 0,1-1,-1 0,0-1,-1-1,1-1,15-8,-9 6,0 0,0-2,-1-1,0-1,-1-1,17-13,-20 9</inkml:trace>
  <inkml:trace contextRef="#ctx0" brushRef="#br0" timeOffset="1198.055">819 623,'43'0,"48"0,23 0,2-5,-5-1,-12-1,-7-2,-11-1,-9 2,-12 2,-12 2,-13 2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9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311 593,'-17'3,"-1"1,1 0,0 2,0-1,0 2,1 0,0 2,1-1,-1 2,2 0,-1 0,2 2,-1 0,2 0,-1 1,2 1,0 0,0 0,2 1,-1 1,-1 5,11-12,0 0,0 0,0 0,1 0,1 0,0 0,0 0,0 0,1-1,1 1,-1-1,1 1,1-1,-1-1,2 1,-1-1,1 0,0 0,0 0,1-1,0 0,0 0,0-1,1 0,-1 0,1 0,1-1,-1-1,5 2,-2-4,0-1,0 0,-1-1,1 0,0 0,0-1,-1-1,1 0,-1 0,0-1,0 0,0-1,-1 0,1-1,-1 0,-1 0,1-1,-1 0,0-1,0 1,-1-1,0-1,-1 0,5-7,12-15,-1-2,-1 0,-2-2,-1 0,-2-1,-2 0,-1-2,-2 1,-1-1,-2-1,-2 0,0-23,-16-122,9 176,-1-1,-1 1,1 0,-1 0,-1 0,1 0,-1 0,-1 1,1 0,-1 0,-1 0,1 1,-1-1,0 1,-1 0,1 1,-1 0,0 0,-1 0,-1 0,5 3,-1 1,1-1,-1 1,0-1,1 1,-1 1,0-1,0 1,0 0,0 0,0 0,0 0,1 1,-1 0,0 0,0 1,1-1,-1 1,1 0,-1 0,1 0,0 1,0-1,0 1,0 0,0 0,1 1,-1-1,1 1,0 0,0 0,0 0,1 0,-1 0,0 4,-6 11,1 0,1 1,0 0,2 0,0 1,2-1,0 1,1 0,1 0,1 0,1 0,1 0,1 0,0-1,2 1,0-1,2 0,0 0,1-1,1 0,0 0,2-1,0 0,1-1,5 5,5 1,1-1,0-1,2-1,0-1,1-1,1-1,0-2,2-1,1 0,-10-3,-7-4</inkml:trace>
  <inkml:trace contextRef="#ctx0" brushRef="#br0" timeOffset="616.284">847 254,'27'299,"-26"-282,1 0,1-1,1 1,0-1,1 1,0-2,2 1,0 0,0-1,2-1,0 1,0-1,1-1,1 0,0 0,1-1,8 6,-17-18,1 0,0 0,-1-1,1 1,-1-1,0 0,1 0,-1-1,0 1,1 0,-1-1,0 0,0 0,0 0,0 0,-1 0,1-1,-1 1,1-1,-1 0,0 1,0-1,0 0,0 0,-1-1,1 1,-1 0,0 0,0-1,1-1,17-41,-1-1,-3 0,-1-1,6-47,-10 18,19 236,-25-144,0 1,2-1,-1 0,2 0,0-1,1 0,0 0,1-1,0 0,1 0,1-1,0 0,0-1,9 5,-18-14,2 0,-1 0,0 0,0-1,0 1,1-1,-1 0,1 0,-1 0,1 0,0-1,-1 0,1 1,-1-1,1 0,0-1,-1 1,1-1,-1 0,1 1,-1-1,1-1,-1 1,0-1,1 1,-1-1,0 0,0 0,0 0,0 0,-1-1,1 1,-1-1,1 0,-1 0,1-1,65-121,183-440,-234 533,-3 6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28.7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3217,'22'59,"51"148,25 38,-59-184,-38-61,0 0,-1 0,1 0,0 0,0 0,0-1,0 1,-1 0,1-1,0 1,0 0,-1-1,1 1,0-1,-1 1,1-1,0 0,-1 1,1-1,-1 0,1 1,-1-1,1 0,-1 1,0-1,1 0,-1 0,0 0,0 1,1-1,-1 0,0 0,0 0,0 0,0 1,0-1,0 0,0 0,0 0,0 0,-1 1,1-1,0 0,-1 0,1 0,-1 0,-2-19</inkml:trace>
  <inkml:trace contextRef="#ctx0" brushRef="#br0" timeOffset="250.01">0 3613,'174'-169,"80"-53,46-18,-261 216,-25 20</inkml:trace>
  <inkml:trace contextRef="#ctx0" brushRef="#br0" timeOffset="483.755">340 4205,'33'-43,"26"-34,8-8,-4 6,-6 10,-10 14,-6 10,-7 13,-8 8,-9 7</inkml:trace>
  <inkml:trace contextRef="#ctx0" brushRef="#br0" timeOffset="914.217">988 3697,'0'-38,"-1"-37,4 0,2 0,6-14,8 34,-17 56,0 0,0 0,0 0,0 1,0-1,0 1,0-1,-1 1,1 0,-1 0,1 0,-1 0,0 0,1 0,-1 0,0 0,-1 0,1 0,0 1,-1-1,1 0,-1 1,1-1,7 23,-7-18,0 0,0 0,1 0,0 0,1 0,-1 0,1-1,1 1,-1-1,1 0,0 0,0 0,1-1,0 1,0-1,0 0,1-1,-1 1,1-1,0 0,0 0,1-1,-1 0,1 0,0 0,5 0,-7-2,0-1,1 0,-1-1,0 1,0-1,0 0,0 0,1-1,-2 1,1-1,0 0,0-1,-1 1,1-1,-1 0,0 0,1 0,-1-1,-1 1,1-1,-1 0,1 0,-1 0,0-1,-1 1,1-1,-1 1,1-3,5-12,0 1,-1-1,-2-1,0 1,-1-1,2-18,4-70,-4 89</inkml:trace>
  <inkml:trace contextRef="#ctx0" brushRef="#br0" timeOffset="1816.111">1609 2794,'-14'14,"0"0,1 1,0 1,1 0,1 1,1 0,1 0,-6 15,15-31,0 0,0 0,0 0,0 0,0 0,1 0,-1 0,0 0,1 0,-1 0,0 0,1 0,-1-1,1 1,0 0,-1 0,1 0,0-1,-1 1,1 0,0-1,0 1,0 0,-1-1,1 1,0-1,0 0,0 1,0-1,0 0,0 1,0-1,0 0,0 0,0 0,0 0,0 0,0 0,0 0,0 0,0-1,0 1,0 0,0 0,0-1,0 1,0-1,0 1,0-1,-1 1,1-1,0 1,0-1,0 0,-1 0,1 1,0-1,-1 0,1 0,4-1,-2 0,0 1,0-1,1 1,-1 0,0 0,1 0,-1 0,1 0,-1 1,1 0,-1 0,1 0,-1 0,1 0,-1 0,0 1,1 0,-1 0,1 0,-1 0,0 0,0 1,0-1,0 1,0 0,0 0,0 0,0 1,-1-1,1 0,-1 1,0 0,1-1,-1 1,-1 0,1 0,0 0,-1 1,1-1,-1 0,0 0,0 4,0 5,0-1,-1 1,-1 0,0 0,-1 0,0-1,0 1,-2-1,1 0,-1 1,-3 4,-4 9</inkml:trace>
  <inkml:trace contextRef="#ctx0" brushRef="#br0" timeOffset="2086.511">1835 2343,'-10'43,"3"24,1 5,2-4,2-10,6-14,2-10,6-11,-1-4,4-1,4 2,3 1,2-1,-2-6</inkml:trace>
  <inkml:trace contextRef="#ctx0" brushRef="#br0" timeOffset="2338.382">1694 2794,'39'-29,"21"-19,6-1,-3 3,-8 9,-13 11</inkml:trace>
  <inkml:trace contextRef="#ctx0" brushRef="#br0" timeOffset="2614.11">2202 2456,'-3'5,"-9"18,1 0,0 0,2 1,1 1,0 0,-2 18,11-43,0-1,0 0,0 1,0-1,0 1,0-1,0 1,0-1,0 1,0-1,0 1,0 0,0 0,0-1,0 1,0 0,0 0,0 0,0 0,0 0,0 1,0-1,0 0,1 0,-1 1,0-1,0 0,0 1,-1-1,1 1,0 0,0-1,0 1,0 0,0-1,-1 1,1 0,0 0,-1 0,1 0,0 0,-1 0,1 0,-1 0,0 0,1 0,-1 0,0 0,1 0,-1 0,0 0,0 0,0 0,0 0,0 0,0 0,0 0,-1 0,1 0,0 1,-1-1,1 0,0 0,-1 0,1-1,-1 1,0 0,1 0,-1 0,17-16,-1-2,-1 0,0 0,-2-2,0 1,0-2,-2 1,0-1,-2-1,5-15,-11 30,-2 5,0 0,0-1,-1 1,1 0,0 0,0 0,1 0,-1 0,0 0,0-1,0 1,1 0,-1 0,1 0,-1 0,1 0,-1 0,1 0,-1 0,1 0,0 0,-1 1,1-1,0 0,0 0,0 1,0-1,0 0,0 1,0-1,0 1,0-1,0 1,0 0,0-1,0 1,0 0,0 0,1 0,-1 0,0-1,0 2,0-1,0 0,0 0,0 0,0 0,1 1,-1-1,0 1,0-1,0 1,0-1,0 1,0-1,-1 1,1 0,0 0,0-1,0 1,0 0,-1 0,1 0,-1 0,1 0,0 0,-1 0,5 8,42 45,-29-46</inkml:trace>
  <inkml:trace contextRef="#ctx0" brushRef="#br0" timeOffset="2948.711">2541 2371,'90'-172,"-90"171,1-1,-1 1,0 0,0 0,1 0,-1 0,1 0,-1 0,1 0,-1 1,1-1,0 0,-1 0,1 0,0 0,0 1,0-1,-1 0,1 1,0-1,0 1,0-1,0 1,0-1,0 1,0 0,0-1,0 1,1 0,-1 0,0 0,0 0,0 0,0 0,0 0,0 0,0 0,0 0,0 1,0-1,0 1,0-1,0 0,0 1,0 0,0-1,0 1,0-1,0 1,0 0,-1 0,1-1,0 1,-1 0,1 0,0 0,-1 0,1 0,-1 0,0 0,1 0,-1 0,0 1,3 4,-3-3,0 0,0-1,1 1,-1 0,1 0,-1 0,1-1,0 1,0 0,0-1,1 1,-1-1,1 1,-1-1,1 0,0 1,0-1,0 0,0 0,0 0,0-1,0 1,1 0,-1-1,1 0,-1 1,1-1,-1 0,1 0,0-1,0 1,-1 0,1-1,0 0,0 0,0 0,0 0,0 0,-1 0,1-1,0 1,0-1,2-1,3-7,-1-1,1 0,-2 0,0-1,0 1,0-1,-2-1,1 1,-2-1,1 0,-2 0,1 0,-2 0,1-2,-1 6,7-50,-6 33</inkml:trace>
  <inkml:trace contextRef="#ctx0" brushRef="#br0" timeOffset="3516.594">2964 1355,'9'43,"14"29,6 7,5-6,-5-9,-2-17,-5-11,-2-11,0-6,2-6,-3 0,0-3,-3 3,-9-2,-6-2</inkml:trace>
  <inkml:trace contextRef="#ctx0" brushRef="#br0" timeOffset="3766.285">3020 1750,'29'-15,"24"-13,2-8,-2-2,-6 5,-7 4,-9 6</inkml:trace>
  <inkml:trace contextRef="#ctx0" brushRef="#br0" timeOffset="4052.948">3613 1298,'-38'50,"22"-34,2 2,0 0,2 0,0 1,0 1,2 0,1 0,0 1,-2 12,10-32,1 0,-1 0,1-1,-1 1,1 0,0 0,-1 0,1 0,0 0,0-1,-1 1,1 0,0 0,0 0,0 0,0 0,0 0,1 0,-1 0,0-1,0 1,1 0,-1 0,0 0,1 0,-1 0,1-1,-1 1,1 0,-1 0,1-1,-1 1,1-1,0 1,-1 0,1-1,0 1,0-1,-1 1,1-1,0 0,0 1,0-1,0 0,0 1,-1-1,1 0,1 0,38-21,101-138,-125 138,-14 17,-1 1,2 0,-1 0,0-1,0 1,1 1,0-1,-1 0,1 1,0-1,1 1,-1 0,0 0,0 0,1 0,-1 1,1-1,0 1,-1 0,1 0,0 1,0-1,0 1,-1-1,1 1,0 0,0 1,0-1,0 1,-1-1,1 1,0 1,0-1,-1 0,4 2,50 27,-38-24</inkml:trace>
  <inkml:trace contextRef="#ctx0" brushRef="#br0" timeOffset="4435.625">3980 1383,'25'-334,"-16"276,8 71,51 81,-66-92,1 0,-1 0,0 0,1 0,-1 0,1-1,0 1,-1-1,1 0,0 0,0 0,0 0,0 0,0-1,0 1,0-1,0 0,0 0,0 0,0 0,0 0,0-1,0 0,0 1,0-1,0 0,-1 0,1 0,0-1,0 1,-1-1,1 0,-1 1,0-1,1 0,0-1,3-4,0 0,0 0,0 0,-1-1,-1 1,1-1,-1-1,0 1,-1 0,0-1,0 0,-1 0,0 0,0-1,8-28,-4 18</inkml:trace>
  <inkml:trace contextRef="#ctx0" brushRef="#br0" timeOffset="4781.889">4431 960,'8'-16,"0"0,-2-1,0 0,-1-1,0 1,-2-1,0 0,-1 0,-1 0,0 0,-2 0,0 0,-1-4,2 20,0 1,0-1,0 1,0-1,-1 1,1-1,0 1,-1-1,1 1,-1 0,1-1,-1 1,0 0,0-1,1 1,-1 0,0 0,0 0,0 0,0 0,0 0,-1 0,1 0,0 0,0 0,-1 1,1-1,0 0,-1 1,1-1,0 1,-1-1,1 1,-1 0,1 0,-1 0,1 0,-1 0,1 0,-1 0,1 0,-1 1,1-1,0 0,-1 1,1-1,-1 1,1 0,0-1,0 1,-1 0,1 0,0 0,0 0,0 0,0 0,0 0,0 0,0 0,0 1,0-1,1 0,-1 2,-5 5,1 1,0 0,1 1,0-1,1 1,0 0,0 0,1 0,0 0,1 0,0 0,1 1,0-1,0 0,1 0,1 0,0 1,0-1,1-1,0 1,0 0,1-1,1 1,-1-1,3 2,-3-7,0 0,0-1,0 0,0 0,1 0,-1 0,1-1,0 1,-1-1,1-1,0 1,0-1,0 1,1-1,-1-1,0 1,0-1,1 0,-1 0,0 0,0-1,0 0,1 0,-1 0,0-1,0 0,-1 1,1-2,0 1,-1-1,1 1,-1-1,0 0,0-1,0 1,0-1,0 0,-1 0,0 0,1 0,14-19</inkml:trace>
  <inkml:trace contextRef="#ctx0" brushRef="#br0" timeOffset="5135.348">4742 537,'-7'6,"1"0,0 1,0 0,1 0,0 1,0-1,1 1,0 0,0 0,1 1,0-1,1 1,-1 0,2-1,-1 1,1 0,1 0,-1 0,2 0,0 8,0-14,0 0,0-1,0 1,0 0,1-1,-1 0,1 1,-1-1,1 0,0 0,0 0,0 0,0 0,1 0,-1 0,0-1,1 1,-1-1,1 0,-1 0,1 0,0 0,0 0,-1 0,1-1,0 1,0-1,0 0,-1 0,1 0,0 0,0 0,0-1,2 0,3-1,0 0,-1-1,1 0,-1 0,0 0,0-1,0 0,0-1,-1 0,0 0,6-5,-9 6,1 0,-1-1,0 1,0-1,0 1,0-1,-1 0,0 0,0-1,-1 1,1 0,-1-1,0 1,0 0,-1-1,0 1,0-1,0 1,0-1,-1 1,0-1,0 1,-1 0,0-1,0-1,-3-4,1 0,-2-1,1 2,-2-1,1 1,-2 0,1 0,-1 1,-1 0,-9-8,1 2</inkml:trace>
  <inkml:trace contextRef="#ctx0" brushRef="#br0" timeOffset="5401.353">4996 451,'19'20,"11"1,1-8,0-6,-6-9,-7-9,-6-7,-6-6,-3-3,-3-2,4 4,2 1,-2 1,0 3</inkml:trace>
  <inkml:trace contextRef="#ctx0" brushRef="#br0" timeOffset="5733.768">5391 0,'-4'5,"-3"0,1 1,0 0,0 0,1 0,0 1,0 0,0 0,1 0,0 1,0-1,1 1,0 0,-1 4,5-10,0 0,0 0,0 0,0 0,0 0,0 0,0 0,1 0,-1 0,1 0,-1-1,1 1,0-1,0 1,0-1,0 0,-1 0,2 0,-1 0,0 0,0 0,0 0,0-1,1 1,-1-1,0 0,0 1,1-1,-1 0,0 0,1-1,-1 1,0 0,0-1,0 1,1-1,-1 0,0 0,0 0,0 0,0 0,0 0,1-1,5 0,-3 1,-1-1,1 1,-1 0,1 0,0 0,-1 1,1 0,0 0,-1 0,1 0,0 1,-1 0,1 0,-1 0,1 0,-1 1,1 0,-1 0,0 0,0 0,0 1,0-1,0 1,-1 0,1 0,-1 1,0-1,0 1,0-1,0 1,-1 0,1 0,-1 0,0 1,0-1,0 1,-1 9,0 0,0 1,-2-1,0 0,0 0,-1 1,-1-1,0-1,-1 1,-1 0,0-1,-1 0,0 0,-1 0,-6 8,-21 20,17-29</inkml:trace>
  <inkml:trace contextRef="#ctx0" brushRef="#br0" timeOffset="6901.74">1327 4375,'33'44,"-2"1,-2 2,-3 1,-1 1,-3 1,10 33,-31-80,4 6,-1 0,0 1,-1-1,1 1,-2 0,0 0,0 0,0 0,-2 0,1 1,-1-1,0 0,-1 0,-1 0,1 0,-2 0,1 0,-4 7,5-15,-1-1,0 1,1 0,-1-1,0 0,0 1,0-1,0 0,0 0,0 0,0 0,0-1,0 1,0-1,-1 1,1-1,0 1,0-1,-1 0,1 0,0 0,0-1,-1 1,1 0,0-1,0 0,0 1,0-1,-1 0,1 0,0 0,1 0,-1-1,0 1,0 0,0-1,1 1,-1-1,1 0,-1 1,1-1,0 0,-1 0,1 0,0 0,0 0,1 0,-1 0,0-1,1 1,-1 0,1-2,-10-34,1 0,2-1,2 0,2 0,1 0,2 0,2 0,2-1,1 2,9-32,-1 8,3 0,2 2,4 0,1 1,26-43,-43 88,1 0,0 0,1 0,0 1,1 0,1 1,0 0,1 1,0 0,0 0,1 1,1 1,9-6,-20 14,1 0,0 0,0 0,0 1,0-1,0 1,0 0,0-1,0 1,-1 1,1-1,0 0,0 1,0-1,0 1,0 0,0 0,-1 0,1 0,0 1,-1-1,1 1,-1-1,1 1,-1 0,0 0,0 0,0 0,0 1,0-1,0 0,-1 1,1-1,-1 1,0 0,0-1,1 1,-2 0,2 1,20 119,-21-96,-2-1,0 1,-2 0,-1 0,-1-1,-1 0,-2 0,0-1,-2 0,0 0,-2-1,-1 0,-1-1,-1-1,-10 12,22-29,-1-1,0 0,0 0,0 0,0-1,-1 1,0-1,1 0,-1 0,0-1,-1 1,1-1,0 0,-1-1,1 1,-1-1,1 0,-2 0,-10-4</inkml:trace>
  <inkml:trace contextRef="#ctx0" brushRef="#br0" timeOffset="7243.735">2118 3754,'-29'48,"3"2,2 0,2 2,3 1,-10 40,20 4,9-95,0 1,1-1,-1 0,1 1,0-1,0 0,0 0,0 0,0 0,0 0,1 0,-1 0,1 0,-1 0,1-1,0 1,0 0,-1-1,1 0,0 1,0-1,1 0,-1 0,0 0,0 0,0-1,1 1,-1 0,0-1,1 0,-1 1,0-1,1 0,-1 0,1-1,-1 1,2-1,5-2,0 0,0-1,0 0,0-1,-1 0,0 0,0-1,0 0,-1 0,0-1,0 0,0 0,-1-1,0 0,-1 0,0 0,0-1,1-2,4-8,0-1,-2-1,0 1,-1-1,-1-1,-1 1,-1-1,-1 0,0-3,-3 13,-1 0,1 0,-2 0,0 0,0 1,-1-1,0 1,-1-1,-1 1,1 0,-2 1,0-1,0 1,-1 0,0 0,0 1,-1 0,0 1,-10-9,-26 3,23 16</inkml:trace>
  <inkml:trace contextRef="#ctx0" brushRef="#br0" timeOffset="7664.942">2428 3584,'23'94,"-22"-92,1 1,-1-1,0 0,1 0,-1 0,1 0,0 0,0 0,0 0,0-1,0 1,0-1,0 1,0-1,1 0,-1 0,0 0,1 0,-1 0,1-1,-1 1,1-1,-1 0,1 1,0-1,-1 0,1-1,-1 1,1 0,-1-1,1 1,-1-1,1 0,-1 0,3-1,4-4,0-1,-1-1,0 0,0 0,0 0,-1-1,-1 0,1 0,-1-1,-1 0,0 0,-1 0,1-1,-2 1,1-3,49-157,-52 167,-1 2,-1 0,1 1,0-1,0 0,-1 0,1 0,0 1,0-1,0 0,0 0,0 0,1 1,-1-1,0 0,0 0,0 0,1 1,-1-1,0 0,1 0,-1 1,1-1,-1 0,1 1,-1-1,1 0,-1 1,1-1,-1 1,1-1,0 1,-1-1,1 1,0 0,0-1,-1 1,1 0,0-1,0 1,0 0,-1 0,1 0,0 0,0 0,0 0,0 0,-1 0,1 0,0 0,0 0,0 0,-1 1,1-1,0 0,0 1,-1-1,1 0,0 1,-1-1,1 1,0-1,-1 1,1 0,-1-1,1 1,0-1,-1 1,0 0,1 0,-1 0,2 2,0 1,0-1,0 0,1 0,-1 0,1 0,0 0,-1-1,1 1,0-1,1 0,-1 1,0-2,1 1,-1 0,1-1,-1 1,1-1,0 0,0 0,-1-1,1 1,0-1,0 1,0-1,0-1,-1 1,1 0,0-1,0 0,0 0,-1 0,1 0,0-1,-1 1,1-1,2-2,4-7,-1-1,0 0,0-1,-1 1,-1-2,0 1,-1-1,0 0,-1 0,-1-1,0 1,-1-1,-1 0,0 0,-1 0,0 0,-2 0,0-1,0 1,-2-6,3 18,-1-21</inkml:trace>
  <inkml:trace contextRef="#ctx0" brushRef="#br0" timeOffset="8284.918">3077 3133,'17'-15,"1"-1,-2 0,0-1,-1-1,-1-1,-1 0,0 0,-2-2,0 1,-1-1,-1-1,-1 0,0-5,-7 24,-1 0,1 0,-1 0,0 0,0 0,0 1,0-1,0 0,-1 0,1 0,-1 0,0 0,0 1,0-1,0 0,0 1,-1-1,1 1,-1-1,0 1,0 0,0-1,0 1,0 0,0 0,0 1,-1-1,1 0,0 1,-1-1,0 1,1 0,-1 0,0 0,0 0,1 1,-1-1,0 1,0-1,0 1,0 0,0 0,0 0,0 1,0-1,1 1,-1-1,0 1,0 0,1 0,-1 0,0 1,1-1,-1 1,1-1,-1 1,1 0,0 0,0 0,-1 2,-5 5,1 2,1-1,0 1,0 0,1 0,1 1,0 0,0-1,1 1,1 1,0-1,1 0,0 0,0 1,2 2,-1-9,0 0,0-1,1 1,-1 0,2-1,-1 1,0-1,1 1,0-1,1 0,-1 0,1 0,0 0,0 0,0 0,1-1,0 0,-1 0,2 0,-1 0,0 0,1-1,-1 0,1 0,0 0,0-1,1 1,-1-1,0 0,1-1,-1 1,1-1,-1 0,1-1,0 1,-1-1,1 0,0-1,-1 1,1-1,0 0,0-1,12-9,0-1,-1 0,0-2,-1 0,-1-1,0 0,-1-1,-1-1,0 0,-1-1,7-16,-1-1,-3 0,-1-2,-2 0,-1 0,-2-1,-1 0,-2-1,-2 0,-2 1,-1-1,-3-5,3 16,1 21,-2 0,1 0,-1 0,0 0,0 0,-1 0,0 1,0-1,0 0,-1 0,0 0,-1 1,1-1,-1 1,-4-6,6 11,-1-1,1 1,-1 0,0 0,1 0,-1 0,0 1,1-1,-1 0,0 1,0-1,0 1,1 0,-1-1,0 1,0 0,0 0,0 0,0 0,0 1,1-1,-1 0,0 1,0 0,0-1,1 1,-1 0,0 0,1 0,-1 0,1 0,-1 0,1 0,-1 0,1 1,0-1,0 1,-1-1,1 1,0-1,0 1,1-1,-1 1,0 1,-37 79,36-75,0-1,0 0,1 1,0-1,0 1,1-1,0 1,0-1,0 1,1 0,0-1,0 1,0-1,1 0,0 1,0-1,1 0,0 0,0 0,0-1,1 1,0-1,0 0,0 0,1 0,-1 0,1-1,0 0,1 0,-1 0,1-1,-1 1,1-1,0-1,0 1,1-1,-1 0,0 0,7 0,190 1,-197 0,0 0,0 0,0 0,0 1,-1 0,1 0,-1 1,0 0,-1 0,1 0,-1 0,0 0,0 1,-1 0,1 0,-1 0,-1 0,1 1,-1 0,44 65,-33-60</inkml:trace>
  <inkml:trace contextRef="#ctx0" brushRef="#br0" timeOffset="9817.992">3444 4008,'450'-381,"-80"86,-328 272,-41 49,-63 105,-16 45,77-175,1 0,-1 0,1 1,-1-1,1 0,-1 0,1 0,-1 1,1-1,0 0,0 0,0 1,0-1,0 0,0 0,0 1,0-1,0 0,1 0,-1 1,0-1,1 0,-1 0,1 0,-1 0,1 1,0-1,-1 0,1 0,0 0,0 0,0-1,0 1,0 0,0 0,0 0,0-1,0 1,0-1,0 1,1-1,-1 1,0-1,0 1,0-1,1 0,-1 0,0 0,0 0,1 0,-1 0,0 0,1 0,-1 0,0-1,0 1,0 0,1-1,-1 1,0-1,0 1,0-1,0 0,0 1,0-1,0 0,1 0,11-9,0 0,-1-1,0 0,0-1,-2 0,1-1,5-10,22-24,43-40,4 5,86-65,249-187,-310 239,-109 86,-23 11,-29 12,-67 9,115-23,1 0,-1 0,1 0,0 0,-1 0,1 0,0 0,-1 1,1 0,0-1,-1 1,1 0,0 0,0 0,0 0,0 0,0 1,0-1,0 1,0-1,1 1,-1 0,0 0,1 0,0-1,-1 1,1 1,0-1,0 0,0 0,0 0,0 1,1-1,-1 0,1 1,-1-1,1 0,0 1,0-1,0 0,1 3,-2 36,3 0,1 1,2-1,2 0,2-1,10 27,4 39,-23-106,0 0,0-1,1 1,-1 0,0 0,0-1,1 1,-1 0,0 0,1-1,-1 1,0 0,1 0,-1 0,0 0,1-1,-1 1,0 0,1 0,-1 0,1 0,-1 0,0 0,1 0,-1 0,0 0,1 0,-1 0,1 0,-1 0,0 1,1-1,-1 0,0 0,1 0,-1 0,0 1,1-1,-1 0,0 0,0 1,1-1,-1 0,0 0,0 1,1-1,-1 0,0 1,0-1,0 0,0 1,1-1,-1 0,0 1,0-1,7-40,-7 35,7-38,2 1,2 0,2 1,1 0,3 1,18-33,-22 49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57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1329 21,'-13'2,"0"1,1 1,0 0,0 0,0 1,0 1,1 0,0 1,0 0,0 1,1 0,0 0,1 1,-8 9,-2-1,-316 289,-218 179,357-309,147-126,49-50,0 0,0 0,1 0,-1 0,0 0,0 0,0 1,1-1,-1 0,0 0,0 0,0 0,1 0,-1 1,0-1,0 0,0 0,0 0,0 1,1-1,-1 0,0 0,0 0,0 1,0-1,0 0,0 0,0 1,0-1,0 0,0 0,0 1,0-1,0 0,0 0,0 0,0 1,0-1,0 0,0 0,0 1,-1-1,1 0,0 0,0 1,13-9</inkml:trace>
  <inkml:trace contextRef="#ctx0" brushRef="#br0" timeOffset="579.944">1243 134,'-91'-41,"62"26,-1 1,0 2,-1 2,-1 0,-5 1,-65-13,101 22,-1 0,0 0,1 0,-1 0,0 0,1 1,-1-1,0 1,1-1,-1 1,1-1,-1 1,1 0,-1 0,1 0,-1 0,1 0,0 0,0 0,-1 0,1 1,0-1,0 0,0 1,0-1,1 1,-1-1,0 1,1-1,-1 1,1 0,-1-1,1 1,0-1,-1 1,1 1,-2 64,52 234,-45-274,-2 2,2-1,1 1,1-1,2 0,1 0,0-1,3 0,0-1,7 9,-19-33,0-1,0 0,0 0,0 1,0-1,0 0,0 0,0 0,0 0,1 0,-1 0,0-1,1 1,-1 0,1-1,-1 1,1-1,-1 1,1-1,-1 0,1 1,-1-1,1 0,-1 0,1 0,0 0,-1-1,1 1,-1 0,1-1,-1 1,1-1,-1 1,1-1,-1 0,0 1,1-1,-1 0,0 0,0 0,1 0,-1 0,0-1,0 1,0 0,0 0,-1-1,1 1,0 0,0-1,-1 1,1-1,-1 1,1-1,-1 1,0-1,0 1,1-1,-1 0,14-39,-2-1,-1 0,-2-1,2-34,17-194,-13 192,-8 62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59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933 403,'-58'131,"-37"122,-27 65,66-195,79-161,360-737,-343 655,-42 262,12 87,-4-183,1 0,3 0,2 0,1-1,13 27,-24-69,-1-2,0-1,0 1,-1 0,1-1,0 1,0 0,-1-1,1 1,-1 0,1 0,-1-1,1 1,-1 0,1 0,-1 0,0 0,1 0,-1 0,0 0,0 0,0 0,0 0,1 0,-1 0,-1 0,1 0,0 0,0-1,0 1,0 0,-1 0,1 0,0 0,-1 0,1 0,-1 0,1-1,-1 1,0 0,1 0,-1 0,0-1,1 1,-1-1,0 1,0 0,1-1,-1 1,0-1,0 0,0 1,0-1,0 0,0 1,0-1,-1 0,-8-3,-1 0,1 0,0-1,0-1,0 0,1 0,0-1,0 0,0 0,0-1,1 0,-2-4,-1 2,-11-12,1-2,0 0,2-2,1 0,1 0,0-5,-34-47,48 71,5 3</inkml:trace>
  <inkml:trace contextRef="#ctx0" brushRef="#br0" timeOffset="415.262">1328 658,'-5'23,"1"0,1 0,2 0,0 1,1-1,1 0,2 0,0 0,1 0,5 12,-9-33,1 0,-1 1,1-1,0 0,0 0,0 0,0-1,0 1,0 0,0 0,1 0,-1-1,1 1,-1-1,1 1,0-1,0 0,-1 1,1-1,0 0,0 0,0-1,0 1,0 0,0 0,1-1,-1 0,0 1,0-1,0 0,0 0,1 0,-1 0,0 0,0-1,0 1,0-1,1 1,-1-1,0 0,0 0,0 0,-1 0,1 0,0 0,0-1,0 1,-1 0,1-1,-1 1,1-1,-1 0,0 0,1 1,-1-1,1-2,9-17,-1 0,-1-1,0 0,-2-1,0 1,-2-1,-1-1,0 1,-2-1,0-3,-3-103,1 118</inkml:trace>
  <inkml:trace contextRef="#ctx0" brushRef="#br0" timeOffset="1112.839">1638 770,'7'1,"1"-1,-1 1,0-1,0 0,1-1,-1 0,0 0,0-1,0 0,0 0,0 0,0-1,-1 0,1 0,-1-1,0 0,0 0,0 0,0-1,-1 0,0 0,0-1,0 1,0-1,-2 3,-1-1,1 1,0 0,-1-1,0 1,1-1,-2 0,1 0,0 0,-1 0,1 0,-1 0,0 0,-1 0,1 0,-1-1,0 1,0 0,0 0,0-1,-1 1,0 0,0 0,0 0,0 0,-1 0,1 0,-1 0,0 0,0 1,0-1,-1 1,0-1,1 1,-1 0,0 0,0 0,-1 0,1 1,-2-2,1 3,1 1,-1-1,1 1,-1 0,1 0,-1 0,1 0,-1 1,1-1,-1 1,1 0,0 0,-1 0,1 0,0 1,0-1,0 1,0 0,0 0,0 0,0 0,1 1,-1-1,1 1,-1 0,1-1,0 1,0 1,-44 90,43-89,1 0,0 0,0 0,0 1,1-1,0 0,0 1,0-1,0 1,1-1,0 1,0-1,1 1,0-1,-1 1,2-1,-1 0,1 1,0-1,0 0,0 0,1 0,-1 0,1-1,0 1,1-1,-1 0,1 1,0-2,0 1,0 0,1-1,4 3,-1-4,0 0,0-1,0 0,0 0,1-1,-1 0,0 0,0-1,1 0,-1-1,0 0,0 0,0 0,-1-1,1-1,0 1,-1-1,0 0,0-1,3-2,6-4,-2-1,1 0,-2-1,0-1,0 0,-1-1,-1 0,6-10,-9 13,-1-1,0 0,-1 0,-1-1,0 1,0-1,-1 0,-1 0,-1-1,0 1,-1-1,0 1,-1-1,-1 1,-1-7,2 19,0 0,0 0,0 0,-1 0,1 0,-1 0,1 0,-1 1,0-1,1 0,-1 0,0 1,0-1,-1 0,1 1,0-1,0 1,-1 0,1-1,-1 1,1 0,-1 0,0 0,1 0,-1 0,0 0,0 1,0-1,1 0,-1 1,0 0,0-1,0 1,0 0,0 0,0 0,0 0,0 0,0 1,0-1,0 0,1 1,-1-1,0 1,0 0,0 0,1 0,-1 0,0 0,1 0,-1 0,1 0,-1 1,1-1,0 1,-1 0,-1 1,0-1,1 0,0 1,-1-1,1 1,0 0,0 0,1 0,-1 0,1 0,-1 0,1 0,0 1,0-1,0 0,1 1,-1-1,1 1,0-1,0 0,0 1,0-1,1 1,-1-1,1 0,0 1,0-1,0 0,0 1,1-1,-1 0,1 0,0 0,0-1,0 1,0 0,0-1,1 1,-1-1,1 0,0 1,-1-1,1-1,0 1,1 0,74 12,-73-15,0 1,-1-1,1 1,0 0,0 0,-1 1,1-1,0 1,0 0,-1 1,1-1,-1 1,1-1,-1 1,0 1,0-1,0 1,0-1,0 1,0 0,-1 1,1-1,-1 0,0 1,0 0,0 0,-1 0,1 0,-1 0,0 1,0-1,-1 0,1 2,2 47,-5-28</inkml:trace>
  <inkml:trace contextRef="#ctx0" brushRef="#br0" timeOffset="1496.325">2542 403,'-21'12,"0"2,1 0,1 1,0 0,1 2,1 0,1 2,0-1,2 2,0 0,-9 17,22-35,-1 0,1 0,0 0,-1 0,1 1,0-1,0 0,0 1,1-1,-1 1,0-1,1 1,0-1,0 1,-1-1,1 1,1 0,-1-1,0 1,1-1,-1 1,1-1,0 0,0 1,0-1,0 1,0-1,0 0,1 0,-1 0,1 0,0 0,-1 0,1 0,0-1,0 1,0 0,0-1,0 0,1 1,-1-1,0 0,0 0,1 0,-1-1,1 1,-1-1,1 1,1-1,7-1,0-1,0 0,0-1,0 0,-1-1,1 0,-1-1,0 0,0 0,-1-1,0 0,0-1,0 0,-1 0,0-1,0 0,-1-1,0 0,0 0,-1 0,0-1,-1 0,0 0,0-2,15-47,-21 66,1 0,0 0,0 1,1-1,0 0,0 0,1 0,0 0,0 0,1 0,-1 0,1-1,1 1,-1-1,1 0,1 0,-1 0,1-1,0 1,3 2,13 6</inkml:trace>
  <inkml:trace contextRef="#ctx0" brushRef="#br0" timeOffset="2134.6">2993 347,'-18'14,"2"0,-1 1,2 1,0 0,1 1,1 1,0 0,1 0,-7 18,18-34,-1-1,1 1,0-1,0 1,1-1,-1 1,0 0,0-1,1 1,-1 0,1 0,-1-1,1 1,0 0,0 0,0 0,0-1,0 1,0 0,0 0,1 0,-1-1,1 1,-1 0,1 0,0-1,-1 1,1 0,0-1,0 1,0-1,0 1,1-1,-1 0,0 1,1-1,-1 0,0 0,1 0,0 0,-1 0,1 0,-1-1,1 1,0 0,0-1,-1 1,1-1,0 0,0 0,0 1,-1-1,1 0,0-1,0 1,0 0,0 0,-1-1,1 1,1-1,7-5,-1 0,0-1,0 0,-1 0,0-1,0 0,-1 0,0-1,0 0,-1 0,0-1,3-6,22-44,-25 45,1 0,1 1,0 0,1 0,0 0,1 1,0 1,2 0,0 0,-12 11,1 0,0 0,0 0,-1 0,1 1,0-1,0 0,0 1,0-1,0 1,0-1,0 1,0-1,0 1,0 0,0-1,0 1,0 0,0 0,0 0,0 0,0 0,1 0,-1 0,0 0,0 0,0 1,0-1,0 0,0 1,0-1,0 1,0-1,0 1,0-1,0 1,0 0,-1-1,1 1,0 0,0 0,-1 0,1-1,0 1,-1 0,1 0,-1 0,1 0,-1 1,13 61,-11-46,16 80,-8-57,-2 0,-2 0,-2 1,-1 0,-2-1,-2 1,-4 20,4-53,-1 0,1 0,-2 0,1 0,-1-1,0 1,-1-1,1 0,-2 0,1 0,-1 0,-3 3,8-10,-1 1,1-1,-1 1,1 0,-1-1,1 1,-1-1,1 0,-1 1,1-1,-1 1,0-1,1 0,-1 1,0-1,1 0,-1 0,0 0,0 1,1-1,-1 0,0 0,0 0,1 0,-1 0,0 0,1-1,-1 1,0 0,0 0,1 0,-1-1,0 1,1 0,-1-1,1 1,-1-1,0 1,1 0,-1-1,1 1,-1-1,1 0,-1 1,1-1,0 1,-1-1,1 0,0 1,-1-1,1 0,0 1,0-1,-1 0,1 0,0 1,0-1,0 0,0 0,-2-45,15 10,1 0,1 1,3 0,0 2,2 0,2 1,1 1,1 1,2 1,226-245,-245 267,-1 0,-1 0,1 0,-1-1,0 1,-1-1,0 0,0-1,-1 1,0-1,-1 0,0 1,0-1,0 0,-1 0,-1 0,0-1,0 1,0 0,-1 0,-1 0,0 0,0 1,-1-3,-2 6,1 1,-1-1,0 1,-1 1,1-1,-1 1,0 0,1 0,-1 1,0-1,-1 1,1 1,0-1,0 1,-1 0,1 1,-1-1,1 1,-1 1,1-1,-1 1,1 0,0 0,-1 1,1 0,0 0,0 1,-4 1,5 1,1 0,-1 0,1 0,0 0,0 1,1-1,-1 1,1 0,1 0,-1 0,1 0,0 1,0-1,1 1,0-1,0 1,1 0,-1-1,2 1,-1-1,1 1,0 0,0-1,0 1,1 0,2 6,0-1,1 1,1-1,0 0,0 0,1-1,1 0,-1 0,2-1,0 0,0 0,1-1,0 0,0-1,1 0,0 0,1-2,-1 1,1-1,1-1,-1 0,1-1,11 3,107 4,-102-11</inkml:trace>
  <inkml:trace contextRef="#ctx0" brushRef="#br0" timeOffset="2849.481">86 2351,'109'389,"-102"-366,21 142,-27-163,-1 0,1 0,-1 0,0 0,0 0,1 0,-2 0,1 0,0-1,0 1,0 0,-1 0,1 0,-1 0,0 0,0-1,1 1,-1 0,0 0,0-1,0 1,-1-1,1 1,0-1,-1 1,1-1,-1 0,1 0,-1 0,1 0,-1 0,0 0,0 0,1 0,-1-1,0 1,0-1,0 1,0-1,0 0,0 0,0 0,0 0,0 0,1 0,-1 0,0-1,-2 0,0-4,0-1,0 0,0-1,1 1,0-1,1 1,-1-1,1 0,0 0,1 0,0 0,0 0,0-1,1 1,0 0,1 0,0-4,3-33,1 0,3 0,1 1,3 0,1 1,17-38,-3 13,3 3,3 0,3 2,2 2,2 1,4 2,7-4,-40 48,-5 5,-1 1,1 0,1 0,0 1,0 0,0 0,0 1,1-1,0 2,0-1,3 0,-9 4,-1 1,0 0,0 0,0 0,0 0,1 0,-1 0,0 0,0 0,0 1,0-1,1 0,-1 1,0-1,0 1,0-1,0 1,0-1,0 1,0 0,0 0,0-1,-1 1,1 0,0 0,0 0,-1 0,1 0,0 0,-1 0,1 0,-1 0,0 0,1 0,-1 0,0 1,1-1,-1 0,0 0,0 0,0 0,0 1,0-1,-1 1,0 57,-14-7,-3-1,-1-1,-3 0,-2-2,-2-1,-2-1,-2-1,-2-1,-1-2,-12 9,34-38,-34 33,36-44,7-7</inkml:trace>
  <inkml:trace contextRef="#ctx0" brushRef="#br0" timeOffset="3152.582">989 1814,'-26'75,"4"2,3 0,-7 67,27-40,-1-100,1-1,-1 0,1 0,0 0,0 0,0 0,1 0,-1 0,1 0,-1 0,1 0,0-1,0 1,0-1,1 1,-1-1,1 0,-1 0,1 0,-1 0,1 0,0-1,0 1,0-1,0 0,0 0,0 0,1 0,1 0,3-1,0 0,0 0,0 0,0-1,0 0,-1-1,1 0,0 0,-1 0,1-1,-1 0,0-1,0 0,0 0,-1 0,1-1,-1 0,0 0,-1 0,1-1,-1 0,0 0,0-1,-1 1,0-1,0 0,1-4,3-3,-1-1,-1 0,-1 0,0 0,-1-1,0 0,-2 0,0 0,0 0,-1 0,-2 0,1 0,-2-5,0 11,0 1,-1 0,1-1,-2 1,0 0,0 0,0 1,-1-1,0 1,-1 0,0 0,0 1,-1 0,1 0,-2 0,1 1,-1 0,0 1,0-1,0 2,-1-1,0 1,0 0,0 1,0 0,-7-1,-5 1</inkml:trace>
  <inkml:trace contextRef="#ctx0" brushRef="#br0" timeOffset="3529.395">1244 1899,'3'19,"1"0,1 0,1-1,1 0,0 0,1 0,1-1,1 0,0-1,2 0,-1-1,2 0,-11-13,0-1,0 1,0-1,0 1,0-1,1 0,-1 1,0-1,1-1,-1 1,1 0,-1 0,1-1,-1 0,1 1,-1-1,1 0,0 0,-1 0,1-1,-1 1,1-1,-1 1,1-1,-1 0,1 0,-1 0,0 0,1 0,-1-1,0 1,0-1,0 1,0-1,0 0,-1 0,1 0,63-84,-57 73,85-131,-90 142,0 1,0 0,0-1,0 1,0 0,0 1,0-1,0 0,0 1,0 0,1 0,-1 0,0 0,0 0,0 1,1-1,-1 1,0 0,0 0,0 0,0 1,0-1,-1 0,1 1,0 0,-1 0,1 0,-1 0,1 0,-1 0,0 1,0-1,0 1,0-1,0 2,24 17,-22-18,0 0,0-1,1 0,-1 1,1-1,-1-1,1 1,0-1,0 0,-1 0,1 0,0-1,0 1,0-1,0 0,0-1,0 1,0-1,0 0,0-1,-1 1,1-1,0 1,-1-2,1 1,-1 0,0-1,0 0,0 0,0 0,0 0,-1-1,1 1,-1-1,0 0,0 0,1-2,5-11,-1 0,0-1,-1 0,-1 0,0-1,-2 0,0 1,-1-2,-1 1,-1 0,0 0,-2-1,-2-14,3 10</inkml:trace>
  <inkml:trace contextRef="#ctx0" brushRef="#br0" timeOffset="4151.95">2202 1814,'13'-5,"0"-1,-1 0,0-1,0 0,-1-1,1-1,-2 1,1-2,-2 1,1-1,-1-1,-1 0,0 0,0-1,-1 0,0 0,-1-1,-1 1,0-1,-1 0,0-1,-1 1,-1-1,0 0,0-10,-2 21,1 0,-2 1,1-1,0 0,0 1,-1-1,0 1,1-1,-1 1,0-1,0 1,0-1,-1 1,1 0,-1-1,1 1,-1 0,1 0,-1 0,0 1,0-1,0 0,0 1,-1-1,1 1,0 0,-1-1,1 1,-1 0,1 0,-1 1,1-1,-1 1,1-1,-1 1,0 0,1 0,-1 0,0 0,1 0,-1 1,1-1,-1 1,0 0,1-1,0 1,-1 0,1 1,-1-1,1 0,0 1,0-1,0 1,0 0,-1 0,-8 13,0 1,0 1,2 0,0 0,0 1,2 0,1 0,0 1,1 0,-2 13,4-26,1 1,-1-1,1 0,1 1,-1-1,1 1,0 0,0-1,1 1,0 0,0-1,1 1,-1 0,2-1,-1 1,1-1,0 1,0-1,0 0,1 0,0 0,0 0,1 0,0-1,0 1,0-1,1 0,-1 0,1-1,0 1,1-1,-1 0,1-1,0 1,2 0,0-2,1 0,-1-1,0 0,0-1,1 1,-1-2,0 1,1-1,-1-1,0 1,0-1,0-1,0 1,0-1,0-1,-1 0,0 0,0 0,3-3,120-109,-123 109,22-24,-2-2,-1 0,-2-1,-1-2,-2 0,-1-1,-3-2,0 1,1-14,-7 21,-6 21,0-1,0 0,-1-1,-1 1,0-1,-1 1,0-1,0 0,-1 0,-1 0,0 0,-1 0,0 0,-1 0,-3-11,5 22,-1-1,1 1,-1 0,0 0,1-1,-1 1,0 0,0 0,0 0,0 0,0 0,0 0,0 0,0 0,0 0,-1 0,1 1,0-1,-1 0,1 1,0-1,-1 1,1 0,0-1,-1 1,1 0,-1 0,1 0,-1 0,1 0,0 0,-1 0,1 0,-1 1,1-1,0 1,-1-1,1 1,0-1,-1 1,1 0,0 0,0-1,0 1,-1 0,1 0,0 1,-47 52,41-43,0 2,0-1,2 1,-1 0,1 0,1 0,1 1,-3 12,6-21,-1 0,1 0,0 0,0 0,0 0,1 0,-1 1,1-1,1-1,-1 1,1 0,0 0,0 0,0-1,0 1,1-1,0 0,0 0,0 0,0 0,1 0,0-1,0 1,-1-1,5 2,5 2,0 0,1-1,0-1,0 0,0-1,0 0,1-1,0-1,-1 0,11-1,-18 0,-4-1,1 0,0 0,-1 0,1 1,-1-1,1 1,-1 0,1 0,-1 0,0 1,1-1,-1 1,0-1,0 1,0 0,0 1,0-1,-1 0,1 1,-1 0,1-1,-1 1,0 0,0 0,0 0,-1 0,1 1,-1-1,0 0,0 1,0-1,0 1,0-1,-1 1,1 3,8 134,-3-116</inkml:trace>
  <inkml:trace contextRef="#ctx0" brushRef="#br0" timeOffset="8095.998">3981 1279,'-24'16,"1"1,1 2,0 0,2 2,0 0,2 1,0 0,1 2,2 0,0 1,1 1,-2 9,14-32,1-1,-1 1,1-1,0 1,0 0,0 0,0 0,0 0,1 0,-1 0,1 0,0 0,0 0,0 0,0 0,0 0,1 0,-1-1,1 1,0 0,0 0,0 0,0 0,0-1,1 1,-1 0,1-1,0 0,0 1,0-1,0 0,0 0,0 0,1 0,-1 0,1 0,-1-1,1 1,-1-1,1 0,0 0,0 0,0 0,0 0,8-2,0-1,0 0,0 0,-1-1,1-1,-1 0,0 0,0-1,0 0,0-1,-1 0,0 0,0-1,-1 0,1-1,-2 0,1 0,-1-1,0 0,-1 0,0 0,-1-1,0 0,0 0,2-7,-1 4,0 0,-1 0,0-1,-1 0,0 0,-1 0,-1 0,0 0,-1-1,-1 1,0 0,-1-1,0 1,-1 0,-1 0,-2-9,-18-1,13 22</inkml:trace>
  <inkml:trace contextRef="#ctx0" brushRef="#br0" timeOffset="8438.514">4207 1166,'8'36,"2"1,2-1,1-1,1 0,20 33,-28-55,0-1,0 0,1 0,1 0,0-1,1 0,0 0,1-1,0-1,0 1,3 0,-11-11,1 1,-1-1,1 0,-1 0,1 0,-1 0,1 0,-1 0,0-1,0 1,0-1,0 1,0-1,0 0,0 0,0 0,-1 0,1 0,-1 0,1 0,-1-1,0 1,0-1,0 1,0-1,0 1,-1-1,1 1,-1-1,0 1,1-1,-1 0,-1 0,22-258,-15 236</inkml:trace>
  <inkml:trace contextRef="#ctx0" brushRef="#br0" timeOffset="9016.513">4601 1306,'9'-8,"-1"-2,0 1,0-1,-1 0,-1-1,0 1,0-1,-1-1,0 1,-1-1,0 0,-1 0,-1 0,0 0,0-2,-2 13,0 0,0 0,0 0,0 0,0 0,0 0,0 0,-1 0,1 0,0 0,-1 0,1 0,0 0,-1 0,1 0,-1 0,0 0,1 1,-1-1,0 0,1 0,-1 1,0-1,0 1,0-1,0 1,1-1,-1 1,0-1,0 1,0-1,0 1,0 0,0 0,0 0,0 0,0-1,0 1,0 1,0-1,0 0,0 0,0 0,0 0,0 1,0-1,0 0,0 1,0-1,0 1,0-1,0 1,-44 34,37-24,0 0,1 0,1 1,0 0,1 0,0 1,1 0,0-1,1 1,-1 10,3-17,0 1,0-1,1 0,-1 1,2-1,-1 1,1-1,0 0,0 1,1-1,-1 0,2 0,-1 0,1 0,-1 0,2 0,-1-1,0 0,1 1,0-1,1-1,4 5,0-4,0-1,0-1,1 0,0 0,0-1,-1 0,1 0,0-1,0-1,1 0,-1 0,0-1,0 0,0 0,0-2,-1 1,1-1,-1 0,1-1,-1 0,0-1,0 0,-1 0,7-6,8-5,0-2,-2-1,-1 0,0-2,-1 0,-1-1,-1-1,-2-1,0 0,-1-1,-2 0,0-1,-2-1,-1 0,-1 0,1-12,-5 32,-2-1,1 0,-1-1,-1 1,1 0,-1-1,-1 1,0 0,0-1,0 1,-1-1,-1 1,1 0,-1 0,0 0,-1 0,0 0,-1 0,1 1,-1-1,-1 1,-1-2,2 8,0 1,-1 0,1 0,0 0,-1 0,1 1,0 0,0 0,-1 0,1 0,0 1,0 0,1 0,-1 0,0 0,0 0,1 1,0-1,-1 1,1 0,0 0,0 0,1 1,-1-1,1 1,-1-1,1 1,0 0,0 1,-52 100,53-102,0 0,0 0,1 1,-1-1,1 0,0 0,0 0,0 0,0 0,0 0,1 1,0-1,-1 0,1 0,0 0,0 0,1-1,-1 1,1 0,-1 0,1-1,0 1,0-1,0 0,0 1,1-1,-1 0,0 0,1 0,0-1,-1 1,1 0,0-1,0 0,1 1,24 7,-1-2,1-1,0-1,0-1,0-1,28-1,10 1,-60-3,1 1,-1 0,1 0,-1 0,1 1,-1 0,0 0,0 1,1-1,-2 1,1 1,0-1,-1 1,0 0,1 0,-2 1,1-1,0 1,-1 0,0 1,0-1,-1 0,1 1,-1 0,0 0,-1 0,2 6,24 69,-19-62</inkml:trace>
  <inkml:trace contextRef="#ctx0" brushRef="#br0" timeOffset="10733.389">114 3959,'5'24,"1"8</inkml:trace>
  <inkml:trace contextRef="#ctx0" brushRef="#br0" timeOffset="10983.159">1 3479,'0'34,"5"15,1 1</inkml:trace>
  <inkml:trace contextRef="#ctx0" brushRef="#br0" timeOffset="11235.32">397 4016,'30'-275,"-15"235,-14 39,-1 0,1 1,-1-1,1 1,-1-1,1 1,0-1,-1 1,1-1,0 1,-1 0,1-1,0 1,0 0,-1 0,1-1,0 1,0 0,-1 0,1 0,0 0,0 0,-1 0,1 0,0 0,0 0,-1 1,1-1,0 0,0 0,-1 1,1-1,0 0,-1 1,1-1,0 1,-1-1,1 1,-1-1,1 1,-1-1,1 1,-1 0,1-1,-1 1,1 0,-1-1,0 1,22 27,-19-23,-1 0,1 0,0 0,0 0,1-1,-1 1,1-1,0 0,0 0,1 0,-1-1,1 1,-1-1,1 0,0-1,1 1,-1-1,0 0,0 0,1-1,0 1,-1-1,1 0,-1-1,1 1,0-1,0-1,-1 1,4-1,-4-3,0 1,0-1,-1 0,1 0,-1 0,0-1,-1 1,1-1,-1 0,0 0,0-1,0 1,-1 0,0-1,0 0,0 1,-1-1,1 0,-1-2,4-17</inkml:trace>
  <inkml:trace contextRef="#ctx0" brushRef="#br0" timeOffset="12114.893">735 3311,'30'-14,"0"-1,-1-1,-1-1,-1-2,0 0,-1-2,-1-1,-1-1,6-10,-26 28,0 0,-1 0,1 0,-1-1,0 1,-1-1,1 0,-1 0,0 0,-1 0,1 0,-1-1,0 1,-1 0,0-1,0 1,0-3,-1 8,1 1,-1-1,0 0,0 1,1-1,-1 0,0 1,0-1,0 1,0-1,0 1,0 0,0-1,1 1,-1 0,0 0,0 0,0-1,0 1,0 0,0 0,0 0,0 1,0-1,0 0,0 0,0 0,0 1,0-1,0 1,0-1,0 1,0-1,0 1,1-1,-1 1,0-1,0 1,1 0,-1 0,0-1,1 1,-1 0,1 0,-1 0,1 0,-1 0,1 0,0 0,-1-1,1 1,0 0,0 0,0 0,0 0,0 0,0 0,0 0,0 0,0 0,0 1,-6 21,1 1,0 0,2 0,1 0,1 0,1 1,2 16,-1 6,-1 72,5 0,5 0,9 18,-9-86,-2 0,-3 0,-1 1,-3-1,-4 24,-26-4,28-70,1 0,-1 1,0-1,-1 0,1 1,0-1,0 0,-1 0,1 0,0 0,-1 0,1 0,-1 0,1-1,-1 1,0-1,1 1,-1-1,0 1,1-1,-1 0,0 0,1 0,-1 0,0 0,1 0,-1 0,0-1,1 1,-1 0,0-1,1 0,-1 1,1-1,-1 0,1 0,-1 0,1 0,0 0,-1 0,1 0,0 0,0-1,-6-9,0 0,1-1,0 0,1-1,0 1,1-1,1 0,0 0,0 0,2-1,-1 1,2 0,0-1,0 1,1 0,1-1,0 1,1 0,1 0,0 0,0 1,5-9,-4 6,1 1,0-1,1 1,1 0,0 1,0 0,2 0,-1 1,2 0,-1 1,2 0,4-3,6-2</inkml:trace>
  <inkml:trace contextRef="#ctx0" brushRef="#br0" timeOffset="29791.925">1356 3678,'-5'9,"-1"13,0 8,1 3,6 1,3-1,1 0,-1-2,0-6</inkml:trace>
  <inkml:trace contextRef="#ctx0" brushRef="#br0" timeOffset="30042.28">1271 3367,'-4'15,"-3"4</inkml:trace>
  <inkml:trace contextRef="#ctx0" brushRef="#br0" timeOffset="30620.479">1554 3875,'11'-226,"4"152,-14 73,0 1,0 0,0 0,0 0,0 0,0 0,0 1,0-1,0 0,0 0,0 1,0-1,0 0,0 1,0-1,0 1,0-1,0 1,0 0,-1-1,1 1,0 0,0 0,-1 0,1-1,0 1,-1 0,1 0,-1 0,0 0,1 0,-1 0,1 0,-1 0,0 0,0 0,0 0,0 0,0 0,0 0,0 0,0 0,0 1,2 2,15 34,-14-29,-1-1,1 0,0 0,1 0,0 0,0-1,1 0,0 0,0 0,1 0,0-1,0 0,0 0,1 0,-1-1,1 0,1 0,-1-1,1 0,0 0,1 0,-6-4,0 0,0 1,0-1,0 0,0 0,0-1,0 1,1-1,-1 1,0-1,0 0,-1 0,1 0,0-1,0 1,-1-1,1 1,0-1,-1 0,0 0,1 0,-1 0,0-1,0 1,0-1,0 1,-1-1,1 0,37-83,-36 79,5-23,-1 0,-2-1,-1 1,-1-1,-2 0,-1 1,-2-12,2 37,0-19</inkml:trace>
  <inkml:trace contextRef="#ctx0" brushRef="#br0" timeOffset="35027.255">2175 3423,'0'24,"0"13,0 4,0-4</inkml:trace>
  <inkml:trace contextRef="#ctx0" brushRef="#br0" timeOffset="35277.831">2062 3057,'0'0</inkml:trace>
  <inkml:trace contextRef="#ctx0" brushRef="#br0" timeOffset="35559.28">2316 2718,'126'523,"-111"-227,2-239,-12-56,-2-5</inkml:trace>
  <inkml:trace contextRef="#ctx0" brushRef="#br0" timeOffset="35821.64">2259 3311,'29'-5,"19"-6,6-2,-1 2,-10-2,-7 1,-5-3,-8 3</inkml:trace>
  <inkml:trace contextRef="#ctx0" brushRef="#br0" timeOffset="36306.402">2710 3395,'12'-8,"-1"0,0-1,-1 0,0-1,0 0,-1-1,0 0,-1 0,0-1,-1 0,0 0,-1-1,-1 1,5-14,-10 24,1 1,-1-1,0 1,0-1,1 0,-1 1,0-1,0 1,0-1,-1 0,1 1,0-1,-1 1,1-1,-1 1,1-1,-1 1,0-1,0 1,1-1,-1 1,0 0,0 0,0-1,-1 1,1 0,0 0,0 0,-1 0,1 0,0 0,-1 1,1-1,-1 0,1 1,-1-1,1 1,-1 0,0-1,1 1,-1 0,1 0,-1 0,0 0,1 0,-2 0,-69 29,61-16,0 1,1 0,0 1,2 0,-1 0,2 1,0 0,1 0,1 1,0 0,0 5,2-11,0 0,0 0,2 0,-1 0,1 1,1-1,0 0,1 1,0-1,0 0,3 8,-3-17,0 1,1-1,-1 0,1 0,-1 0,1 0,0 0,-1 0,1 0,0-1,0 1,1 0,-1-1,0 0,0 0,1 0,-1 0,1 0,-1 0,1 0,-1-1,1 1,-1-1,1 0,-1 0,1 0,0 0,-1 0,1 0,-1-1,1 0,-1 1,1-1,1-1,82-38,-57 20,-4 1</inkml:trace>
  <inkml:trace contextRef="#ctx0" brushRef="#br0" timeOffset="36661.791">3190 2915,'-142'215,"141"-213,-25 54,26-54,-1-1,1 0,-1 1,1-1,0 0,-1 1,1-1,0 1,0-1,0 0,0 1,1-1,-1 1,0-1,0 0,1 1,-1-1,1 0,-1 1,1-1,0 0,-1 0,1 1,0-1,0 0,0 0,0 0,0 0,0 0,0 0,0-1,1 1,-1 0,0 0,0-1,1 1,-1-1,1 1,66 0,-63-3,0 1,1 0,-1 1,1 0,-1 0,0 0,1 0,-1 1,0-1,1 2,-1-1,0 0,0 1,0 0,0 0,2 2,-5 0,0-1,-1 1,1 0,-1 0,0 0,0 1,0-1,0 0,-1 0,0 1,0-1,0 0,0 0,-1 1,1-1,-1 0,0 0,-1 0,1 0,-1 0,1 0,-1 0,0-1,-1 1,1 0,-1-1,1 0,-1 0,0 0,0 0,-4 3,-17 17,-1 0,-1-1,-1-2,-1-1,-1-1,-12 5,25-14</inkml:trace>
  <inkml:trace contextRef="#ctx0" brushRef="#br0" timeOffset="41444.447">3501 3085,'0'9,"4"9,3 5,-1 4,-1 2,-1 1,-2-4</inkml:trace>
  <inkml:trace contextRef="#ctx0" brushRef="#br0" timeOffset="41691.398">3501 2802,'-10'-10,"2"2,2 7,3 4</inkml:trace>
  <inkml:trace contextRef="#ctx0" brushRef="#br0" timeOffset="42210.721">3727 3311,'22'-278,"2"182,-22 96,-1-1,0 1,1-1,-1 1,0 0,1 0,-1 0,0 0,1 0,-1 0,0 0,1 0,-1 0,1 0,-1 1,0-1,0 1,1-1,-1 1,0-1,0 1,1 0,-1 0,0 0,0-1,0 1,0 0,0 0,0 0,-1 1,1-1,0 0,0 0,-1 0,1 0,-1 1,1-1,-1 0,1 1,-1-1,0 0,0 1,1-1,-1 1,51 114,-51-115,1 0,-1 0,1-1,-1 1,1 0,0-1,-1 1,1-1,0 1,0-1,-1 1,1-1,0 1,0-1,0 0,-1 1,1-1,0 0,0 0,0 0,0 0,0 0,-1 0,1 0,0 0,0 0,0 0,0 0,0 0,0-1,-1 1,1 0,0-1,0 1,0 0,-1-1,1 1,0-1,0 1,-1-1,1 0,-1 1,1-1,0 0,-1 1,1-1,-1 0,0 0,1 1,-1-2,25-41,37-98,-62 140,1 0,-1 0,0 0,1 0,-1 0,0 0,1 1,-1-1,1 0,0 0,-1 0,1 0,0 1,-1-1,1 0,0 0,0 1,0-1,0 1,-1-1,1 1,0-1,0 1,0 0,0-1,0 1,0 0,0 0,0-1,0 1,0 0,1 0,-1 0,0 1,0-1,0 0,0 0,0 0,0 1,0-1,0 0,0 1,-1-1,1 1,0-1,0 1,0 0,0-1,-1 1,1 0,0 0,0-1,-1 1,1 1,25 53,-25-51,0 1,0 0,0-1,1 1,0-1,0 0,0 0,0 0,1 0,-1 0,1 0,0 0,0-1,1 0,-1 1,1-1,0 0,-1-1,1 1,0-1,1 0,0 1,14 2</inkml:trace>
  <inkml:trace contextRef="#ctx0" brushRef="#br0" timeOffset="42900.09">4404 2718,'-12'21,"1"1,0 0,2 1,1 0,1 1,1 0,0 0,2 0,1 0,1 2,2-24,0-1,0 1,-1-1,1 0,0 1,0-1,0 1,1-1,-1 0,0 1,1-1,-1 0,0 1,1-1,-1 0,1 0,0 1,-1-1,1 0,0 0,0 0,0 0,0 0,0 0,0 0,0 0,0 0,0-1,1 1,-1 0,0-1,0 1,1-1,-1 1,0-1,1 1,-1-1,0 0,1 0,-1 0,0 0,1 0,-1 0,1 0,-1 0,0-1,1 1,-1 0,0-1,1 1,-1-1,0 0,0 1,1-1,-1 0,61-50,29-136,-91 186,0 0,0 0,0 0,0 0,0 0,0 0,0 0,1 0,-1 0,0 0,1 0,-1 0,0 0,1 0,-1 0,1 0,-1 1,1-1,0 0,-1 0,1 0,0 1,0-1,0 0,-1 1,1-1,0 1,0-1,0 1,0-1,0 1,0 0,0-1,0 1,0 0,0 0,0 0,0 0,0 0,0 0,0 0,0 0,0 0,0 0,0 0,0 1,0-1,0 0,0 1,0-1,0 1,0-1,0 1,-1 0,1-1,1 1,7 48,-10-45,1 0,0 0,0 1,0-1,0 0,0 0,1 1,0-1,0 0,0 0,0 0,1 0,0 0,-1 0,1 0,1-1,-1 1,1-1,-1 1,1-1,0 0,0 0,0 0,0-1,1 1,-1-1,1 0,0 0,0 0,0 0,-1 0,2-1,2 1,1-4,-1 0,0-1,0 0,0 0,0 0,-1-1,0 0,1-1,-1 1,-1-1,1 0,-1-1,0 1,0-1,0 0,-1-1,0 1,2-5,5-4,20-30,-2-1,-2-2,-2-1,-2-1,-3 0,-1-2,5-32,-17 64,-2-1,0 0,-1 0,-1-1,-1 1,-1-1,-1 1,-1-1,-1 1,0 0,-2-1,0 1,-8-18,11 36,0 1,0-1,0 0,-1 1,1-1,-1 1,1 0,-1-1,0 1,0 0,0 0,0 0,-1 0,1 1,0-1,-1 1,1-1,-1 1,0 0,1 0,-1 0,0 0,0 0,1 1,-1-1,0 1,0 0,0 0,0 0,0 0,0 0,1 1,-1-1,0 1,0 0,0 0,1 0,-1 0,0 0,1 1,-1-1,1 1,0-1,-1 1,1 0,0 0,0 0,0 0,0 1,1-1,-1 0,1 1,-1-1,0 3,-7 12,1 0,1 1,0 0,1 0,1 1,1 0,1 0,0 0,2 0,0 0,1 0,1 0,0 0,2 0,2 10,2-8,1-1,0 1,1-2,2 1,0-2,1 1,0-2,2 1,0-2,1 0,0-1,1 0,1-1,0-1,1 0,1-2,0 0,0-1,1-1,0-1,1-1,17 4,46-1,-60-10</inkml:trace>
  <inkml:trace contextRef="#ctx0" brushRef="#br0" timeOffset="45976.566">5166 2802,'17'-27,"0"0,-2-1,0 0,-3-2,5-14,0-4,-1 0,-3-1,-3 0,-1-1,-3 0,-1 0,-3-4,-4-147,2 199,1-1,-1 0,0 0,1 0,-2 0,1 0,0 1,0-1,-1 0,0 0,1 0,-1 1,0-1,0 0,-1 1,1-1,0 1,-1-1,0 1,1 0,-1 0,0 0,0 0,-1 0,1 0,0 0,0 0,-1 1,1 0,-1-1,0 1,1 0,-1 0,0 0,1 1,-1-1,0 1,0-1,0 1,0 0,1 0,-1 0,0 0,-1 1,-3 5,0 0,1 0,0 1,0 0,1 0,0 1,0-1,0 1,1 0,0 0,1 1,0-1,0 1,1 0,0-1,1 1,-1 8,1-12,-6 26,2 1,1-1,2 1,1 0,1 0,2 0,4 21,-4-39,1 1,0-1,1 0,1 0,0 0,1 0,0-1,1 0,1-1,0 1,1-1,0-1,0 0,1 0,1-1,0 0,8 5,77 41,-76-50</inkml:trace>
  <inkml:trace contextRef="#ctx0" brushRef="#br0" timeOffset="46514.951">5476 2464,'2'7,"1"1,0-1,0 1,1-1,0 0,0-1,0 1,1-1,0 1,0-2,1 1,0 0,0-1,0 0,0-1,1 1,0-1,2 1,-4-6,0 0,0 0,-1 0,1-1,0 0,-1 1,1-2,-1 1,0 0,0-1,0 0,0 0,0 0,-1-1,1 1,-1-1,0 0,0 1,0-2,-1 1,1 0,-1 0,0-1,0 1,0-2,-1 4,88-228,-83 252,-5 32,3-1,2 0,3 0,7 22,21 151,-27-90,-10-131,0 0,-1 0,0 0,0 0,0 0,0 0,-1 0,0 0,0-1,0 1,0 0,-1-1,0 0,0 0,0 0,0 0,-1 0,1 0,-1-1,0 0,0 0,0 0,-1 0,1-1,-1 1,2-2,1 0,0 0,-1 0,1 0,-1-1,1 1,-1-1,1 0,-1 0,1 0,-1 0,1 0,-1 0,1-1,-1 1,1-1,0 1,-1-1,1 0,0 0,-1 0,1-1,0 1,0 0,0-1,0 1,0-1,0 0,0 0,1 0,-1 0,1 0,-1 0,1 0,0 0,0-1,-24-90,26 65,0 0,2 1,1-1,1 1,2 0,0 0,2 1,1 0,1 1,1 0,1 0,1 1,1 1,2 1,0 0,7-5,60-48,-59 58</inkml:trace>
  <inkml:trace contextRef="#ctx0" brushRef="#br0" timeOffset="47211.664">4742 3790,'-81'63,"4"4,-50 55,65-42,62-79,-1-1,0 1,1 0,-1 0,1 0,-1 1,1-1,0 0,0 0,-1 0,1 0,0 0,0 0,0 0,0 1,0-1,0 0,0 0,0 0,1 0,-1 0,0 0,1 0,-1 0,1 0,-1 0,1 0,0 0,-1 0,1 0,0 0,-1 0,1 0,0-1,0 1,0 0,0-1,0 1,0-1,0 1,0-1,0 1,0-1,0 0,0 1,0-1,1 0,56 3,-53-3,204-9,-204 10,-1-1,0 1,1 0,-1 0,0 1,0-1,0 1,0 0,0 0,0 0,0 0,-1 1,1 0,-1-1,0 1,0 1,0-1,0 0,0 1,-1-1,1 1,-1 0,0 0,0 0,-1 0,1 0,-1 0,0 1,0-1,0 0,-1 1,1-1,-1 0,0 1,0-1,-1 1,1-1,-1 0,0 1,0-1,-2 4,-4 9,0 0,-1-1,0 0,-2 0,0 0,0-2,-2 1,0-1,0-1,-1 0,-1-1,-6 4,17-13,-2 1,-26 21,31-25,-1 0,1 0,-1 0,0 0,1 0,-1 0,1 0,-1 0,1 0,-1 0,0 0,1-1,-1 1,1 0,-1 0,1-1,-1 1,1 0,-1-1,1 1,0 0,-1-1,1 1,-1-1,1 1,0 0,-1-1,1 1,0-1,0 1,-1-1,1 0,0 1,0-1,0 1,0-1,0 1,-1-1,1 1,0-1,0 0,1 1,-1-1,0 1,0-1,0 1,0-1,0 0,1 1,-1-1,0 1,0-1,1 1,-1-1,0 1,1 0,-1-1,0 1,1-1,-1 1,1 0,-1-1,1 1,4-23,0 0</inkml:trace>
  <inkml:trace contextRef="#ctx0" brushRef="#br0" timeOffset="47616.314">4968 3592,'23'105,"5"25,5-1,14 23,-6-78,-40-72,1-1,-1 0,1 1,-1-1,1 0,0 0,-1 0,1 0,0 0,0 0,0 0,0-1,0 1,0-1,0 0,0 1,0-1,0 0,0 0,0 0,0 0,0 0,0-1,0 1,0-1,0 1,0-1,0 0,-1 0,1 0,0 0,0 0,-1 0,1 0,0 0,-1-1,0 1,1-1,151-186,-152 187,0 0,1 0,-1 0,0 0,0 0,1 0,-1 0,0 0,1 0,-1 0,1 1,-1-1,1 1,-1-1,1 1,-1-1,1 1,0 0,-1 0,1 0,0 0,-1 0,1 0,-1 0,1 1,0-1,-1 0,1 1,-1 0,1-1,-1 1,1 0,-1 0,0-1,1 1,-1 0,0 0,0 1,1-1,-1 0,0 0,0 1,0-1,-1 0,1 1,0-1,0 1,-1-1,22 81,-21-75,21 62,-12-55</inkml:trace>
  <inkml:trace contextRef="#ctx0" brushRef="#br0" timeOffset="47896.119">5759 3762,'-1'1,"-8"30,1 1,1-1,2 2,1-1,2 0,1 1,1 0,3 6,-3-35,0-1,0 0,1 0,-1 1,1-1,0 0,0 0,0 0,1 0,-1 0,1 0,-1 0,1 0,0 0,0-1,1 1,-1-1,0 0,1 0,-1 1,1-1,0-1,0 1,-1 0,1-1,0 1,1-1,-1 0,0 0,0 0,0-1,1 1,-1-1,0 0,0 0,1 0,-1 0,0 0,1-1,-1 1,0-1,0 0,0 0,1 0,-1-1,0 1,-1-1,1 0,0 1,0-1,0-1,7-6,-1 0,-1 0,1-1,-1 0,-1-1,0 0,-1 0,0 0,0-1,-1 0,-1 0,0 0,-1-1,0 1,0-4,-2 11,0 0,0 0,-1 0,1 0,-1 0,0 0,-1 0,1 0,-1-1,0 1,0 0,-1 0,1 1,-1-1,0 0,-1 0,1 1,-1 0,0-1,0 1,0 0,0 0,-1 1,0-1,0 1,0-1,0 1,0 1,-1-1,1 0,-1 1,1 0,-1 0,0 1,0-1,0 1,0 0,0 0,0 1,0-1,-1 1,1 0,-4 1,-33 27,29-9</inkml:trace>
  <inkml:trace contextRef="#ctx0" brushRef="#br0" timeOffset="48146.087">6126 4016,'-10'-34,"-3"-20,1-6,2 2,3 7,8 6,7 12,4 6,4 8,-1 7</inkml:trace>
  <inkml:trace contextRef="#ctx0" brushRef="#br0" timeOffset="48399.7">6407 3057,'10'48,"12"39,3 15,-3-5,-5-9,-1-15,-3-16,2-11,-3-10,2-6,3-8,-6-8,-4-6</inkml:trace>
  <inkml:trace contextRef="#ctx0" brushRef="#br0" timeOffset="48563.325">6266 3592,'44'-33,"37"-22,11 0,-2 4,-10 6,-10 10,-12 7,-11 8,-8 7,-12 6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2:49.6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1260,'39'129,"-14"-65,3-1,2-2,3-1,31 42,-29-12,-32-69</inkml:trace>
  <inkml:trace contextRef="#ctx0" brushRef="#br0" timeOffset="249.577">1 1656,'33'5,"31"-4,9-1,-3-6,-9-2,-14-4,-16 0</inkml:trace>
  <inkml:trace contextRef="#ctx0" brushRef="#br0" timeOffset="498.675">649 1599,'15'29,"4"4,0-2</inkml:trace>
  <inkml:trace contextRef="#ctx0" brushRef="#br0" timeOffset="744.695">424 1204,'0'0</inkml:trace>
  <inkml:trace contextRef="#ctx0" brushRef="#br0" timeOffset="1034.678">932 1656,'-1'-61,"0"24,1-1,1 1,2 0,2 0,5-18,-9 55,0-1,0 0,0 1,0-1,0 0,0 1,0 0,0-1,0 1,0 0,0-1,1 1,-1 0,0 0,0 0,0 0,0 0,0 0,1 0,-1 0,0 1,0-1,0 0,0 1,0-1,0 1,0-1,0 1,0-1,0 1,0 0,0-1,0 1,-1 0,1 0,0 0,-1 0,1-1,0 1,-1 0,1 0,-1 0,1 0,-1 1,0-1,1 0,-1 0,0 0,0 0,0 0,0 0,0 0,0 1,0-1,0 0,3 5,-2-3,1 0,-1 0,0 0,1 1,0-1,0-1,0 1,0 0,0 0,1-1,-1 1,1-1,0 0,-1 0,1 0,0 0,0 0,0-1,1 1,-1-1,0 0,0 0,1 0,-1 0,1-1,-1 1,1-1,-1 0,1 0,-1 0,1-1,-1 1,1-1,-1 0,0 0,1 0,-1 0,0 0,0-1,0 1,2-2,4-8,1 1,-2-1,0 0,0-1,-1 0,-1 0,0 0,2-9,29-50,-35 69,-1 1,1-1,0 0,0 0,0 1,0-1,0 1,0 0,0 0,0-1,1 1,-1 1,0-1,1 0,-1 0,1 1,-1 0,1-1,-1 1,1 0,-1 0,1 0,-1 1,1-1,-1 1,0-1,1 1,-1 0,0 0,1 0,-1 0,0 0,0 0,0 1,0-1,0 1,0-1,0 1,0 0,-1 0,1 0,-1 0,1 0,-1 0,0 0,1 2,51 31,-38-32</inkml:trace>
  <inkml:trace contextRef="#ctx0" brushRef="#br0" timeOffset="1335.957">1553 1176,'20'-10,"0"-1,-1 0,-1-2,1 0,-2-1,0-1,-1 0,0-2,-2 1,1-2,-2 0,-1-1,0 0,6-14,-17 31,0-1,1 1,-1 0,0-1,0 1,0 0,0-1,-1 1,1-1,-1 0,0 1,1-1,-1 1,0-1,-1 0,1 1,0-1,-1 1,1-1,-1 1,0-1,0 1,0-1,0 1,0 0,0 0,-1-1,1 1,-1 0,0 0,1 0,-1 1,0-1,0 0,0 1,0-1,-1 1,1 0,0-1,-1 1,1 0,-1 1,1-1,-1 0,1 1,-1-1,-1 1,-5 2,-1 1,1 0,0 1,0 0,0 0,0 1,1 0,0 0,0 1,0 0,0 1,1 0,0 0,1 0,0 1,0 0,0 0,1 1,1-1,-1 1,1 0,1 0,-1 1,2-1,-1 1,1-1,1 1,0 0,0 0,1 0,0 0,1 4,0-4,0-1,0 0,0 0,1 1,1-1,0 0,0-1,0 1,1 0,1-1,-1 0,1 0,1 0,0-1,0 0,0 0,0 0,1-1,1 0,-1 0,1-1,0 0,0 0,1 0,6 2,0-1,0 0,0-1,0-1,1 0,0-1,0-1,0 0,0-1,0-1,0-1,0 0,13-3,57-17,-52 10</inkml:trace>
  <inkml:trace contextRef="#ctx0" brushRef="#br0" timeOffset="1716.852">1807 2164,'14'33,"5"17,0-1</inkml:trace>
  <inkml:trace contextRef="#ctx0" brushRef="#br0" timeOffset="1885.051">1638 1740</inkml:trace>
  <inkml:trace contextRef="#ctx0" brushRef="#br0" timeOffset="2297.796">2061 2277,'0'-251,"0"250,0 1,-1-1,1 1,-1-1,1 0,0 1,0-1,-1 1,1-1,0 0,0 1,0-1,0 0,0 0,0 1,0-1,0 0,0 1,0-1,0 0,0 1,1-1,-1 0,0 1,0-1,1 0,-1 1,0-1,1 1,-1-1,1 1,-1-1,1 1,-1-1,1 1,-1-1,1 1,-1 0,1-1,0 1,-1 0,1-1,0 1,-1 0,1 0,0 0,-1-1,1 1,0 0,-1 0,1 0,0 0,-1 0,1 0,0 0,-1 1,1-1,0 0,-1 0,1 1,0-1,-1 0,1 1,31 40,-19-22,73 44,-83-62,0 0,0 0,0 0,0 0,0 0,0-1,0 1,0-1,0 0,1 0,-1 0,0 0,0 0,0-1,0 1,0-1,0 0,0 0,0 0,0-1,0 1,-1-1,1 1,0-1,-1 0,1 0,-1 0,0 0,0 0,0-1,0 1,1-2,4-9,-2 1,1-1,-1 0,-1 0,-1 0,1 0,-2-1,0 0,-1 1,0-1,-1 0,-1 0,0 1,0-1,-2 1,0-1,0 1,-4-7,2 1</inkml:trace>
  <inkml:trace contextRef="#ctx0" brushRef="#br0" timeOffset="4770.317">2597 1458,'1'-51,"16"73,71 229,-58-153,33 66,-54-150</inkml:trace>
  <inkml:trace contextRef="#ctx0" brushRef="#br0" timeOffset="5014.101">2513 1797,'38'-10,"32"-7,4-7,-5 2,-11 4,-9 0,-9 4,-11-1,-5 2,-8 3</inkml:trace>
  <inkml:trace contextRef="#ctx0" brushRef="#br0" timeOffset="5599.782">2936 1797,'17'-2,"0"0,-1-1,1-1,-1 0,0-1,0-1,0 0,-1-1,0-1,0-1,-1 0,0-1,-1 0,0-1,-1 0,0-1,2-4,-10 11,-1-1,0 0,-1 0,0 0,0 0,0-1,0 1,-1-1,0 1,-1-1,1 1,-1-1,0 1,-1-1,0 1,0-1,-1-1,2 5,-1-1,0 1,0 0,-1 0,1 0,-1 0,1 1,-1-1,0 0,0 1,0-1,0 1,-1-1,1 1,-1 0,1 0,-1 0,0 1,0-1,0 0,0 1,0 0,0 0,0 0,0 0,0 0,0 1,-1-1,1 1,0 0,-1 0,1 0,0 1,-2-1,-4 3,1 1,-1 0,1 0,0 1,0 0,1 0,0 0,0 1,0 1,0-1,1 1,0 0,0 0,1 1,0-1,0 1,1 1,0-1,1 0,0 1,0 0,0 0,1 0,1 0,-1 0,2 0,-1 0,1 1,1-1,0 1,-1-5,0 0,1 0,0 0,0 0,0 0,1 0,-1 0,1-1,0 1,1-1,-1 1,1-1,0 0,0 0,0 0,1 0,-1-1,1 1,0-1,0 0,0 0,0 0,1-1,-1 1,1-1,-1 0,1 0,0-1,0 0,0 1,0-2,0 1,0 0,0-1,0 0,0 0,0-1,0 0,0 1,0-2,0 1,0 0,-1-1,5-2,11-6,-1-1,-1-1,0-1,-1 0,0-1,-1-1,-1-1,0 0,2-6,-4 8,7-6,-2-1,0 0,-1-2,-2 0,0-1,-1-1,-2 0,0 0,-2-1,-1-1,-1 0,-1 0,-1 0,-1-5,-5 30,1 0,0-1,-1 1,1-1,-1 1,0-1,0 1,0-1,0 1,0-1,-1 1,1-1,-1 1,1-1,-1 1,0-1,0 1,0 0,0 0,-1-1,1 1,-1 0,1 0,-1 0,0 1,1-1,-1 0,0 1,0-1,0 1,-1-1,1 1,0 0,0 0,-1 0,1 0,-1 0,1 1,0-1,-1 1,1 0,-1-1,-1 1,-3 3,0 0,1 0,-1 0,1 1,0 0,0 0,0 1,1-1,0 1,-1 0,2 1,-1-1,1 1,0 0,0 0,0 0,1 1,0-1,0 1,1 0,0 0,0 0,0 0,1 0,0 0,1 0,-1 1,2 5,3-7,0 0,0 0,1 0,0 0,0-1,0 0,1 0,-1 0,1-1,1 0,-1 0,0 0,1-1,0 0,0 0,0-1,0 0,0 0,0-1,1 1,-1-2,1 1,-1-1,0 0,2-1,8 2,-8-1,-1 0,0 0,0 1,0 0,1 0,-1 1,0 0,-1 0,1 1,0 0,-1 1,1-1,-1 2,0-1,0 1,-1 0,1 0,7 8,-1-2</inkml:trace>
  <inkml:trace contextRef="#ctx0" brushRef="#br0" timeOffset="5935.594">3726 1063,'28'59,"3"-2,3 0,1-3,17 17,11-17,-62-53,1 0,0-1,-1 1,1 0,-1-1,1 1,0-1,0 1,-1-1,1 0,0 0,0 0,-1 0,1 0,0 0,0-1,-1 1,1 0,0-1,-1 1,1-1,0 0,-1 0,1 0,-1 1,1-1,-1 0,0-1,1 1,-1 0,0 0,0-1,0 1,0 0,0-1,0 1,0-1,0 0,0 1,-1-1,1 1,-1-1,1-2,20-149,-1-43,-19 189,1 1,1-1,-1 0,1 1,0 0,1-1,-1 1,1 1,0-1,1 1,-1-1,1 1,5-4,9-6</inkml:trace>
  <inkml:trace contextRef="#ctx0" brushRef="#br0" timeOffset="6519.465">4403 837,'-23'15,"1"2,1 0,0 2,1 0,1 1,1 1,1 0,1 2,-6 10,20-30,0-1,0 1,1 0,-1-1,0 1,1 0,0 0,0 0,0 0,0 0,0 0,0 1,1-1,0 0,0 0,-1 1,2-1,-1 0,0 0,1 0,-1 1,1-1,0 0,0 0,0 0,1 0,-1 0,1-1,0 1,-1 0,1-1,0 1,1-1,-1 1,0-1,1 0,-1 0,1 0,0 0,-1-1,1 1,0-1,0 0,0 1,0-1,0-1,0 1,1 0,-1-1,0 0,2 1,5-5,1 0,-1 0,0-1,0-1,-1 1,0-2,0 1,0-1,-1-1,0 1,0-1,0-1,-2 1,1-1,-1-1,0 1,-1-1,0 0,0 0,0-3,30-100,-25 84,-10 29,0 1,0-1,0 0,0 1,0-1,0 1,0-1,0 0,0 1,0-1,0 0,0 1,0-1,0 0,1 1,-1-1,0 0,0 1,0-1,1 0,-1 1,0-1,0 0,1 0,-1 1,0-1,1 0,-1 0,0 0,1 1,-1-1,0 0,1 0,-1 0,0 0,1 0,-1 0,1 0,-1 0,0 0,1 0,-1 0,0 0,1 0,-1 0,1 0,-1 0,0 0,1 0,-1 0,0-1,1 1,-1 0,0 0,1 0,-1-1,0 1,0 0,1 0,-1-1,0 1,0 0,1-1,-1 1,0 0,0-1,0 1,0 0,1-1,-1 1,1 2,0 6,1-1,1 1,0-1,0 0,0 0,1 0,0 0,0-1,1 1,-1-1,1 0,1 0,-1-1,1 0,0 0,1 0,-1 0,1-1,-1 0,1-1,1 0,6 3,-5-5,1 0,-1 0,1-1,-1 0,1-1,-1 0,1 0,-1-1,0 0,1-1,-1 0,-1-1,1 1,0-2,-1 1,0-1,0 0,0-1,-1 0,0 0,3-4,6-6,-1-1,0 0,-2-1,0-1,-1-1,0 1,-2-2,4-10,8-27,-2-2,-2 0,-3-1,4-44,-16 82,0 0,-1-1,-1 1,-2 0,0-1,-1 1,-1 0,-2 0,0 0,-1 1,-2-1,0 1,-1 1,-1 0,-13-19,22 38,0-1,-1 1,1-1,-1 1,1 0,-1 0,0 0,0 0,0 0,0 0,0 1,0-1,-1 1,1-1,0 1,-1 0,1 0,-1 0,0 0,1 0,-1 1,0-1,1 1,-1 0,0 0,1 0,-1 0,0 0,0 0,1 1,-1-1,0 1,1 0,-1 0,1 0,-1 0,1 0,-1 1,1-1,0 1,0-1,-7 10,0 1,2 0,-1 0,1 0,1 1,1 0,-1 0,2 0,0 1,1 0,0 0,1 0,0 0,1 0,1 0,1 0,-1 0,2 3,2 17,0 0,3-1,0 1,2-1,2-1,1 0,1 0,2-1,1-1,1 0,2-2,1 0,1-1,1-1,2-1,0-1,1-1,2-1,0-1,1-2,29 15,-34-23,-1-2,1-1,0 0,1-2,0 0,0-2,0-1,0-1,1-1,-1 0,0-2,13-3,-5-2,-6-1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49.0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2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19,'165'25,"-136"-22,0-2,0 0,0-2,1-1,-1-2,-1-1,1-1,25-9,-35 7,-7 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59,'43'-4,"34"-7,8-2,-5 2,-12 3,-12 2,-11 3,-8 1,-7 1,-2 2,-7-1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5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311 214,'-18'175,"9"0,7 56,-25 39,-10-143,29-110</inkml:trace>
  <inkml:trace contextRef="#ctx0" brushRef="#br0" timeOffset="331.96">1 214,'45'-30,"1"2,2 3,1 1,1 3,0 2,8 0,-28 8,1 2,0 1,0 1,1 2,-1 1,18 1,-40 2,-1 1,1 1,-1-1,1 1,-1 1,0 0,0 0,0 0,0 1,0 0,0 1,-1-1,1 2,-1-1,0 1,0 0,-1 0,1 1,-1 0,-1 0,1 1,-1-1,0 1,0 0,-1 1,3 5,-3-2,0 1,-1 0,0-1,0 1,-2 0,1 0,-1 0,-1 0,0 1,-1-1,-1 0,1 0,-2 0,0-1,0 1,-1-1,0 1,-1-1,-1 0,-1 2,-6 10,-1-1,-2 0,0-1,-1-1,-1 0,-1-1,0-1,-17 11,20-16,1-1,-1-1,-1 0,0-1,0-1,-1 0,0-2,-1 0,1-1,-1-1,0 0,-1-2,1 0,-1-2,-19 1,17-7,4-2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0 202,'284'0,"-217"6,-66-7,-2-1,1 1,0-1,0 0,0 1,-1-1,1 1,-1-1,1 1,-1-1,0 1,1-1,-1 1,0-1,0 1,0 0,0 0,0-1,0 1,-1 0,1 0,0 0,-1 0,1 0,0 1,-1-1,1 0,-1 1,0-2,-105-100,107 101,-1 0,0 0,1 0,-1 0,0 0,1 0,-1 0,0 1,0-1,0 0,0 1,0-1,0 0,0 1,0-1,0 1,0-1,0 1,0 0,0 0,0-1,0 1,-1 0,1 0,0 0,0 0,0 0,0 0,0 0,0 1,-1-1,1 0,0 1,0-1,0 1,0-1,0 1,0-1,0 1,0 0,0-1,1 1,-1 0,0 0,0 0,1 0,-1-1,0 1,1 0,-1 0,1 0,-1 0,1 1,0-1,-1 0,1 0,0 0,0 0,-1 0,1 0,0 1,0-1,1 0,-1 0,0 0,0 0,1 1,-1 285,0-286,4 45,-4-45,0-1,0 1,0 0,0 0,0-1,0 1,0 0,1 0,-1-1,0 1,0 0,1 0,-1-1,0 1,1 0,-1-1,1 1,-1-1,1 1,-1 0,1-1,-1 1,1-1,0 1,-1-1,1 0,0 1,-1-1,1 0,0 1,-1-1,1 0,0 0,0 0,-1 1,1-1,0 0,0 0,-1 0,1 0,0 0,0-1,-1 1,1 0,0 0,0 0,-1-1,1 1,0 0,-1-1,1 1,0 0,-1-1,1 1,0-1,100-114,-45 48,-41 53</inkml:trace>
  <inkml:trace contextRef="#ctx0" brushRef="#br0" timeOffset="302.883">734 34,'-13'15,"0"2,1 0,1 0,0 1,2 0,0 1,1 0,0 0,2 1,1 0,0 0,1 0,0 21,3-39,1 1,0-1,0 0,0 1,1-1,-1 0,0 1,1-1,0 0,-1 1,1-1,0 0,0 0,1 0,-1 0,0 0,0 0,1 0,0 0,-1 0,1-1,0 1,0-1,0 1,0-1,0 0,0 0,0 0,0 0,0 0,1 0,-1 0,0-1,0 1,1-1,-1 0,1 0,-1 1,0-2,1 1,-1 0,0 0,1-1,-1 1,1-1,7-2,0 0,0-1,-1 0,1 0,-1-1,0 0,0-1,-1 0,0 0,0-1,6-6,-2 0,0 0,0-2,-1 1,-1-1,-1-1,0 0,-1 0,4-10,-10 21,0 1,0-1,-1 1,1-1,-1 1,0-1,0 0,0 0,-1 0,0 1,0-1,0 0,0 0,-1 0,0 0,0 1,0-1,0 0,-1 1,0-1,0 1,0 0,-1-1,1 1,-1 0,0 0,0 1,0-1,-1 1,1-1,-1 1,0 0,0 0,0 1,-3-2,-1 1,0 1,-1 1,1-1,-1 1,1 0,-1 1,1 0,-1 1,1-1,-1 2,1-1,0 1,0 0,-5 3,-6 2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416 142,'-384'317,"384"-317,-28 29,27-29,1 1,0-1,-1 1,1-1,0 1,-1 0,1-1,0 1,0-1,0 1,-1-1,1 1,0 0,0-1,0 1,0 0,0-1,0 1,0-1,0 1,0 0,1-1,-1 1,0-1,0 1,0 0,1-1,-1 1,0-1,1 1,-1-1,0 1,1-1,-1 1,1-1,-1 1,1-1,-1 0,1 1,-1-1,1 0,-1 1,1-1,-1 0,1 0,0 0,-1 1,1-1,-1 0,1 0,0 0,-1 0,1 0,0 0,-1 0,1 0,-1 0,114-12,-60 1,338 3,-401 8,0 0,0-1,0 0,1 0,-1-1,1 0,-1-1,1 0,0 0,0 0,0-1,0-1,0 1,1-1,0 0,0-1,1 0,-1 0,1 0,0-1,0-1,-2-5,1 1,0-1,1-1,1 1,0-1,1 0,0 0,1 0,1 0,0-1,1 1,0-1,1 1,1-1,0 1,2-4,-2-1,0-5</inkml:trace>
  <inkml:trace contextRef="#ctx0" brushRef="#br0" timeOffset="412.162">924 1,'-34'126,"-5"-1,-12 15,49-138,1-1,-1 1,1 0,0 0,0 0,-1 0,1 0,0 0,1 0,-1 0,0 1,1-1,-1 0,1 0,0 1,-1-1,1 0,0 1,1-1,-1 0,0 1,1-1,-1 0,1 0,0 0,-1 1,1-1,0 0,0 0,1 0,-1 0,0 0,1-1,-1 1,1 0,-1-1,1 1,0-1,0 1,0-1,0 0,0 0,0 0,0 0,0 0,0 0,1 0,-1-1,0 1,0-1,1 0,1 0,138-24,-89 14,-34 3</inkml:trace>
  <inkml:trace contextRef="#ctx0" brushRef="#br0" timeOffset="661.654">557 255,'43'-5,"29"-1,7 0,-6-4,-5 0,-9 2,-10 2,-14 2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8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0 443,'128'9,"-94"-5,-1-2,1 0,-1-3,1-1,10-2,-24-2,-1-1,-1-1,1-1,-1 0,-1-2,0 0,0 0,-1-2,-1 0,0-1,-1 0,8-10,-6 7,-1-1,-1-1,0 0,-1-1,-2 0,0-1,-1 0,-1-1,0 0,-1-7,-6 27,-1 0,0 0,0 0,0 0,-1-1,1 1,-1 0,1-1,-1 1,0 0,0-1,0 1,0-1,0 1,0 0,-1-1,1 1,-1 0,1-1,-1 1,0 0,0 0,0 0,0-1,-1 1,1 1,-1-1,1 0,-1 0,1 0,-1 1,0-1,0 1,-1-1,0 3,-1 0,1 1,0-1,0 1,-1 0,1 0,0 0,1 0,-1 1,0-1,1 1,-1 0,1 0,0 0,0 0,0 0,0 0,0 0,1 1,0-1,-1-1,-31 65,3 2,3 1,3 1,3 1,4 1,-3 31,1-10,-3-1,-5-1,-23 49,33-102,-1-1,-2-1,-1-1,-2-1,-15 17,-68 49,106-101,0-1,1 1,-1 0,0 0,0-1,0 1,0 0,0 0,0-1,0 1,0 0,0-1,0 1,0 0,0 0,0-1,0 1,-1 0,1-1,0 1,0 0,0 0,0-1,0 1,-1 0,1 0,0 0,0-1,0 1,-1 0,1 0,0 0,0-1,-1 1,1 0,0 0,0 0,-1 0,1 0,0 0,0 0,-1 0,1 0,0 0,-1 0,1 0,0 0,0 0,-1 0,1 0,0 0,0 0,-1 0,1 0,0 0,-1 0,1 0,0 0,0 1,13-25,5 3,1 1,1 1,1 0,0 2,2 0,0 2,0 0,23-9,-38 20,-2 0,0 0,0 1,1 0,-1 0,1 0,-1 0,1 1,0 1,0-1,0 1,0 0,0 0,0 1,1 0,-1 0,0 1,0 0,0 0,0 1,4 1,176 141,-95-93,-72-44</inkml:trace>
  <inkml:trace contextRef="#ctx0" brushRef="#br0" timeOffset="252.854">1044 1036,'-14'39,"-5"16,1 5,8-8,6-18,3-15</inkml:trace>
  <inkml:trace contextRef="#ctx0" brushRef="#br0" timeOffset="507.874">960 584,'0'0</inkml:trace>
  <inkml:trace contextRef="#ctx0" brushRef="#br0" timeOffset="825.97">1214 1318,'150'-245,"-147"240,0 1,1 0,0 0,0 0,0 0,1 1,-1-1,1 1,0 0,0 1,0-1,0 1,0 0,0 0,1 0,3 0,-7 3,0 1,0-1,0 1,0-1,-1 1,1 0,-1 0,1-1,-1 1,0 0,0 0,1 0,-2 1,1-1,0 0,0 0,-1 0,1 1,-1-1,1 0,-1 1,0-1,0 0,0 1,0-1,-1 1,2 8,-1-8,-1 0,1-1,0 1,0 0,0 0,0-1,0 1,1 0,-1 0,1-1,-1 1,1 0,0-1,0 1,1-1,-1 1,0-1,1 1,0-1,-1 0,1 0,0 0,0 0,0 0,0 0,0-1,1 1,-1-1,1 1,-1-1,1 0,-1 0,1 0,-1 0,1 0,0-1,0 1,-1-1,1 0,0 0,0 0,-1 0,1 0,0-1,0 1,-1-1,1 0,0 1,-1-1,2-1,124-97,-127 98,1-1,0 1,-1 0,1 0,0 1,0-1,0 0,0 1,0-1,-1 1,1-1,0 1,0 0,0 0,0 0,0 0,0 0,0 0,0 1,0-1,0 1,0-1,0 1,0 0,0 0,-1-1,1 1,0 1,-1-1,1 0,-1 0,1 0,-1 1,1-1,-1 1,0-1,0 1,0 0,0 0,0-1,0 1,0 0,-1 0,1 0,0 0,-1 0,1 1,60 87,-45-75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86,'-22'0,"12"0,22 0,744-1,-278-50,-277 20,-175 29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57,'-206'249,"56"-123,148-125,1-1,-1 1,1 0,0 0,-1 0,1 0,0 0,0 0,0 0,-1 0,1 0,0 0,1 1,-1-1,0 0,0 1,0-1,1 1,-1-1,1 1,-1-1,1 1,0 0,-1-1,1 1,0-1,0 1,0 0,0-1,1 1,-1-1,0 1,1-1,-1 1,1 0,-1-1,1 0,0 1,0-1,-1 1,1-1,0 0,0 0,0 1,1-1,-1 0,0 0,0 0,0 0,1 0,0 0,20 8,0-1,0-1,0-1,1-1,0-1,0 0,1-2,-1-1,0-1,1-1,18-3,27 1,67-3,-132 3,0-1,-1 1,0-1,1 0,-1 0,-1 0,1 0,-1-1,1 1,-1-1,-1 1,1-1,-1 0,1 0,-1 0,-1 1,1-1,-1 0,0 0,0 0,0 0,0 0,-1 0,0 0,-1-2,2-6,-2-3,0 0,-1 0,0 0,-2 1,1 0,-2 0,0 0,-1 0,0 1,-1 0,-1 1,0 0,-1 0,0 1,-10-9,19 20,0 0,0 1,0-1,0 0,0 0,0 0,0 1,0-1,0 0,0 0,1-1,-1 1,0 0,1 0,-1 0,1 0,-1-1,1 1,0 0,-1 0,1-1,0 1,0 0,0 0,0-1,0 1,0 0,0-1,0 1,1 0,-1 0,0-1,8-5</inkml:trace>
  <inkml:trace contextRef="#ctx0" brushRef="#br0" timeOffset="427.732">889 1,'-105'373,"103"-369,-1 1,1 0,1 0,-1 0,1 0,0 0,0 0,0 0,1 0,0 0,0 1,0-1,1 0,0 0,-1 0,2 0,-1 0,1 0,0 0,0 0,0 0,0-1,1 1,0-1,0 0,0 0,0 0,1 0,0 0,0-1,0 0,0 0,0 0,1 0,1 0,5 0,1 0,-1-1,1-1,0 0,-1 0,1-2,0 1,0-1,0-1,-1 0,1-1,-1 0,0-1,0 0,0 0,0-1,-1-1,4-2,16-46,-26 34</inkml:trace>
  <inkml:trace contextRef="#ctx0" brushRef="#br0" timeOffset="682.516">719 254,'39'0,"26"0,8 0,-5 0,-8 0,-10 0,-13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3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627 1,'-128'250,"104"-210,-1 4,-3-2,-1 0,-2-2,-1-1,-3-2,-1-1,-28 21,-102 61,165-118,0 0,0 0,0 0,0 0,0 0,-1 0,1 0,0 0,0 1,0-1,0 1,0-1,0 1,0-1,0 1,0-1,0 1,1 0,-1-1,0 1,0 0,0 0,1 0,-1 0,1 0,-1 0,0 0,1 0,0 0,-1 0,1 0,0 0,-1 0,1 0,0 0,0 0,0 0,0 0,0 0,0 1,0-1,0 0,0 0,1 0,-1 0,0 0,1 0,-1 0,1 0,-1 0,1 0,0 0,-1 0,1 0,0 0,12 1,0 0,0-1,1-1,-1 0,0-1,0 0,0-1,0-1,2 0,31-5,48-4,251-19,-327 31,-15 1,0 0,0 0,0-1,0 1,1-1,-1 0,0 1,1-1,-1-1,0 1,0-1,1 1,-1-1,0 0,0 0,0 0,0 0,0-1,0 1,0-1,-1 0,1 0,0 0,-1 0,0 0,1-1,-1 1,0-1,0 1,0-1,-1 0,1 0,-1 0,1 0,-1 0,0 0,0 0,0 0,-2-17,0 0,-1 0,-1 0,-1 1,-1 0,-1-1,0 2,-1-1,-1 1,-1 0,-1 0,0 1,-1 1,-1 0,-7-8,-8-16,-112-196,125 216</inkml:trace>
  <inkml:trace contextRef="#ctx0" brushRef="#br0" timeOffset="6502.275">994 170,'22'58,"58"167,-23-72,-57-152,0 0,0 0,0 0,1 0,-1 0,0 0,0 0,1 0,-1 0,1 0,-1 0,1 0,-1-1,1 1,0 0,-1 0,1 0,0-1,-1 1,1 0,0-1,0 1,0 0,0-1,0 0,0 1,0-1,0 1,0-1,0 0,0 0,0 1,0-1,0 0,0 0,0 0,0 0,0 0,0-1,0 1,0 0,0 0,0-1,0 1,0 0,0-1,0 1,0-1,0 1,0-1,-1 0,1 1,0-1,0 0,-1 0,1 1,0-1,-1 0,1-1,140-263,-141 264,0 0,0 1,0-1,0 1,0-1,0 1,0-1,1 1,-1-1,0 1,0 0,1-1,-1 1,0-1,1 1,-1-1,0 1,1 0,-1-1,1 1,-1 0,0-1,1 1,-1 0,1 0,-1 0,1-1,-1 1,1 0,-1 0,1 0,-1 0,1 0,0 0,-1 0,1 0,-1 0,1 0,-1 0,1 0,-1 0,1 1,-1-1,1 0,-1 0,1 0,-1 1,1-1,-1 0,0 1,1-1,-1 0,1 1,-1-1,0 0,1 1,-1-1,0 1,11 34,-9-27,5 23,-5-17,0-1,1 0,0 0,1 0,1-1,0 1,0-1,1 0,1 0,0-1,1 0,0 0,0-1,4 4,-9-13,0 1,-1 0,1-1,0 1,0-1,0 0,0 0,0 0,0 0,0 0,0-1,0 0,1 1,-1-1,0 0,0-1,0 1,0 0,0-1,1 0,-1 0,0 0,0 0,0 0,-1 0,1-1,0 0,0 1,-1-1,1 0,-1 0,0 0,0-1,1 1,-1-1,0 1,64-101,-66 103,168-340,-139 302,-16 25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0,'39'17,"-11"-11,1-2,0-1,0-1,0-1,0-2,5-1,32 0,103 2,-145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7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75,'136'-39,"-103"32,1 2,-1 2,1 1,-1 1,12 3,87-5,-86-7,-28 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10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30,'98'17,"1"-5,0-4,0-4,17-5,65-7,119-23,-148 14,-70 8,1 4,81 6,-89 10,-46-4</inkml:trace>
  <inkml:trace contextRef="#ctx0" brushRef="#br0" timeOffset="636.178">536 538,'-26'11,"1"1,0 2,0 0,1 2,1 0,1 2,1 0,0 2,1 0,1 1,-9 15,24-33,1 1,-1 0,1 0,0 0,0 0,1 0,-1 1,1 0,0-1,0 1,0 0,1 0,0 0,0 0,0 0,1 0,-1 0,1 0,0 0,1 0,-1 0,1 0,0 0,0 0,1 0,-1 0,1 0,0 0,1-1,-1 1,1-1,0 0,0 0,0 0,0 0,1 0,0-1,-1 1,1-1,1 0,2 2,0-3,-1 0,0 0,1 0,-1-1,1 0,0-1,-1 1,1-1,-1 0,1-1,0 0,-1 0,1 0,-1-1,1 0,-1 0,0 0,0-1,0 0,0-1,4-2,107-94,-82 60,-2-1,-1-2,-2-2,-3 0,-1-2,11-31,-24 50,-2-2,-1 1,-1-2,-2 1,-1-1,-2 0,0 0,-2 0,-2 0,-1-1,-1-1,2 30,0 0,0 0,0 0,-1 0,1 0,-1 0,1 0,-1 1,0-1,0 0,0 0,-1 1,1-1,0 1,-1-1,0 1,0 0,0-1,0 1,0 0,0 0,0 0,-1 1,1-1,-1 0,1 1,-1 0,1 0,-1-1,0 2,0-1,0 0,1 0,-1 1,0 0,0-1,0 1,0 0,0 1,0-1,0 0,0 1,0 0,1 0,-1-1,0 2,0-1,1 0,-1 0,1 1,-1 0,1-1,-1 2,-11 11,0 1,1 1,1 0,1 0,1 2,0-1,1 1,0 0,2 1,0 0,1 0,2 1,-1-1,2 1,1 0,0 12,-2-10,2 0,0 0,1 0,2 0,0 0,1 0,1 0,1 0,1 0,2-1,-1 0,2 0,1 0,1-1,0-1,2 0,0 0,1-1,1-1,0 0,2 0,-6-7,0 0,1-1,0 0,1-1,0-1,0 0,1 0,10 4,33 6,-43-19</inkml:trace>
  <inkml:trace contextRef="#ctx0" brushRef="#br0" timeOffset="946.639">1383 284,'-127'288,"-41"107,166-391,0-1,0 1,1 0,-1 0,1-1,0 1,0 0,0 0,0 0,1 0,0 0,0 0,0 0,0 0,0 0,1 0,0 0,0 0,0 0,0 0,1 0,-1-1,1 1,0 0,0-1,0 0,1 1,-1-1,1 0,0 0,0 0,0-1,0 1,0-1,1 0,-1 0,1 0,1 1,13-1,-1-1,0-1,1 0,-1-2,0 0,1-1,-1 0,0-1,-1-1,1-1,15-8,-9 6,0 0,0-2,-1-1,0-1,-1-1,17-13,-20 9</inkml:trace>
  <inkml:trace contextRef="#ctx0" brushRef="#br0" timeOffset="1198.055">819 623,'43'0,"48"0,23 0,2-5,-5-1,-12-1,-7-2,-11-1,-9 2,-12 2,-12 2,-13 2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9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311 593,'-17'3,"-1"1,1 0,0 2,0-1,0 2,1 0,0 2,1-1,-1 2,2 0,-1 0,2 2,-1 0,2 0,-1 1,2 1,0 0,0 0,2 1,-1 1,-1 5,11-12,0 0,0 0,0 0,1 0,1 0,0 0,0 0,0 0,1-1,1 1,-1-1,1 1,1-1,-1-1,2 1,-1-1,1 0,0 0,0 0,1-1,0 0,0 0,0-1,1 0,-1 0,1 0,1-1,-1-1,5 2,-2-4,0-1,0 0,-1-1,1 0,0 0,0-1,-1-1,1 0,-1 0,0-1,0 0,0-1,-1 0,1-1,-1 0,-1 0,1-1,-1 0,0-1,0 1,-1-1,0-1,-1 0,5-7,12-15,-1-2,-1 0,-2-2,-1 0,-2-1,-2 0,-1-2,-2 1,-1-1,-2-1,-2 0,0-23,-16-122,9 176,-1-1,-1 1,1 0,-1 0,-1 0,1 0,-1 0,-1 1,1 0,-1 0,-1 0,1 1,-1-1,0 1,-1 0,1 1,-1 0,0 0,-1 0,-1 0,5 3,-1 1,1-1,-1 1,0-1,1 1,-1 1,0-1,0 1,0 0,0 0,0 0,0 0,1 1,-1 0,0 0,0 1,1-1,-1 1,1 0,-1 0,1 0,0 1,0-1,0 1,0 0,0 0,1 1,-1-1,1 1,0 0,0 0,0 0,1 0,-1 0,0 4,-6 11,1 0,1 1,0 0,2 0,0 1,2-1,0 1,1 0,1 0,1 0,1 0,1 0,1 0,0-1,2 1,0-1,2 0,0 0,1-1,1 0,0 0,2-1,0 0,1-1,5 5,5 1,1-1,0-1,2-1,0-1,1-1,1-1,0-2,2-1,1 0,-10-3,-7-4</inkml:trace>
  <inkml:trace contextRef="#ctx0" brushRef="#br0" timeOffset="616.284">847 254,'27'299,"-26"-282,1 0,1-1,1 1,0-1,1 1,0-2,2 1,0 0,0-1,2-1,0 1,0-1,1-1,1 0,0 0,1-1,8 6,-17-18,1 0,0 0,-1-1,1 1,-1-1,0 0,1 0,-1-1,0 1,1 0,-1-1,0 0,0 0,0 0,0 0,-1 0,1-1,-1 1,1-1,-1 0,0 1,0-1,0 0,0 0,-1-1,1 1,-1 0,0 0,0-1,1-1,17-41,-1-1,-3 0,-1-1,6-47,-10 18,19 236,-25-144,0 1,2-1,-1 0,2 0,0-1,1 0,0 0,1-1,0 0,1 0,1-1,0 0,0-1,9 5,-18-14,2 0,-1 0,0 0,0-1,0 1,1-1,-1 0,1 0,-1 0,1 0,0-1,-1 0,1 1,-1-1,1 0,0-1,-1 1,1-1,-1 0,1 1,-1-1,1-1,-1 1,0-1,1 1,-1-1,0 0,0 0,0 0,0 0,-1-1,1 1,-1-1,1 0,-1 0,1-1,65-121,183-440,-234 533,-3 6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28.7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3217,'22'59,"51"148,25 38,-59-184,-38-61,0 0,-1 0,1 0,0 0,0 0,0-1,0 1,-1 0,1-1,0 1,0 0,-1-1,1 1,0-1,-1 1,1-1,0 0,-1 1,1-1,-1 0,1 1,-1-1,1 0,-1 1,0-1,1 0,-1 0,0 0,0 1,1-1,-1 0,0 0,0 0,0 0,0 1,0-1,0 0,0 0,0 0,0 0,-1 1,1-1,0 0,-1 0,1 0,-1 0,-2-19</inkml:trace>
  <inkml:trace contextRef="#ctx0" brushRef="#br0" timeOffset="250.01">0 3613,'174'-169,"80"-53,46-18,-261 216,-25 20</inkml:trace>
  <inkml:trace contextRef="#ctx0" brushRef="#br0" timeOffset="483.755">340 4205,'33'-43,"26"-34,8-8,-4 6,-6 10,-10 14,-6 10,-7 13,-8 8,-9 7</inkml:trace>
  <inkml:trace contextRef="#ctx0" brushRef="#br0" timeOffset="914.217">988 3697,'0'-38,"-1"-37,4 0,2 0,6-14,8 34,-17 56,0 0,0 0,0 0,0 1,0-1,0 1,0-1,-1 1,1 0,-1 0,1 0,-1 0,0 0,1 0,-1 0,0 0,-1 0,1 0,0 1,-1-1,1 0,-1 1,1-1,7 23,-7-18,0 0,0 0,1 0,0 0,1 0,-1 0,1-1,1 1,-1-1,1 0,0 0,0 0,1-1,0 1,0-1,0 0,1-1,-1 1,1-1,0 0,0 0,1-1,-1 0,1 0,0 0,5 0,-7-2,0-1,1 0,-1-1,0 1,0-1,0 0,0 0,1-1,-2 1,1-1,0 0,0-1,-1 1,1-1,-1 0,0 0,1 0,-1-1,-1 1,1-1,-1 0,1 0,-1 0,0-1,-1 1,1-1,-1 1,1-3,5-12,0 1,-1-1,-2-1,0 1,-1-1,2-18,4-70,-4 89</inkml:trace>
  <inkml:trace contextRef="#ctx0" brushRef="#br0" timeOffset="1816.111">1609 2794,'-14'14,"0"0,1 1,0 1,1 0,1 1,1 0,1 0,-6 15,15-31,0 0,0 0,0 0,0 0,0 0,1 0,-1 0,0 0,1 0,-1 0,0 0,1 0,-1-1,1 1,0 0,-1 0,1 0,0-1,-1 1,1 0,0-1,0 1,0 0,-1-1,1 1,0-1,0 0,0 1,0-1,0 0,0 1,0-1,0 0,0 0,0 0,0 0,0 0,0 0,0 0,0 0,0-1,0 1,0 0,0 0,0-1,0 1,0-1,0 1,0-1,-1 1,1-1,0 1,0-1,0 0,-1 0,1 1,0-1,-1 0,1 0,4-1,-2 0,0 1,0-1,1 1,-1 0,0 0,1 0,-1 0,1 0,-1 1,1 0,-1 0,1 0,-1 0,1 0,-1 0,0 1,1 0,-1 0,1 0,-1 0,0 0,0 1,0-1,0 1,0 0,0 0,0 0,0 1,-1-1,1 0,-1 1,0 0,1-1,-1 1,-1 0,1 0,0 0,-1 1,1-1,-1 0,0 0,0 4,0 5,0-1,-1 1,-1 0,0 0,-1 0,0-1,0 1,-2-1,1 0,-1 1,-3 4,-4 9</inkml:trace>
  <inkml:trace contextRef="#ctx0" brushRef="#br0" timeOffset="2086.511">1835 2343,'-10'43,"3"24,1 5,2-4,2-10,6-14,2-10,6-11,-1-4,4-1,4 2,3 1,2-1,-2-6</inkml:trace>
  <inkml:trace contextRef="#ctx0" brushRef="#br0" timeOffset="2338.382">1694 2794,'39'-29,"21"-19,6-1,-3 3,-8 9,-13 11</inkml:trace>
  <inkml:trace contextRef="#ctx0" brushRef="#br0" timeOffset="2614.11">2202 2456,'-3'5,"-9"18,1 0,0 0,2 1,1 1,0 0,-2 18,11-43,0-1,0 0,0 1,0-1,0 1,0-1,0 1,0-1,0 1,0-1,0 1,0 0,0 0,0-1,0 1,0 0,0 0,0 0,0 0,0 0,0 1,0-1,0 0,1 0,-1 1,0-1,0 0,0 1,-1-1,1 1,0 0,0-1,0 1,0 0,0-1,-1 1,1 0,0 0,-1 0,1 0,0 0,-1 0,1 0,-1 0,0 0,1 0,-1 0,0 0,1 0,-1 0,0 0,0 0,0 0,0 0,0 0,0 0,0 0,-1 0,1 0,0 1,-1-1,1 0,0 0,-1 0,1-1,-1 1,0 0,1 0,-1 0,17-16,-1-2,-1 0,0 0,-2-2,0 1,0-2,-2 1,0-1,-2-1,5-15,-11 30,-2 5,0 0,0-1,-1 1,1 0,0 0,0 0,1 0,-1 0,0 0,0-1,0 1,1 0,-1 0,1 0,-1 0,1 0,-1 0,1 0,-1 0,1 0,0 0,-1 1,1-1,0 0,0 0,0 1,0-1,0 0,0 1,0-1,0 1,0-1,0 1,0 0,0-1,0 1,0 0,0 0,1 0,-1 0,0-1,0 2,0-1,0 0,0 0,0 0,0 0,1 1,-1-1,0 1,0-1,0 1,0-1,0 1,0-1,-1 1,1 0,0 0,0-1,0 1,0 0,-1 0,1 0,-1 0,1 0,0 0,-1 0,5 8,42 45,-29-46</inkml:trace>
  <inkml:trace contextRef="#ctx0" brushRef="#br0" timeOffset="2948.711">2541 2371,'90'-172,"-90"171,1-1,-1 1,0 0,0 0,1 0,-1 0,1 0,-1 0,1 0,-1 1,1-1,0 0,-1 0,1 0,0 0,0 1,0-1,-1 0,1 1,0-1,0 1,0-1,0 1,0-1,0 1,0 0,0-1,0 1,1 0,-1 0,0 0,0 0,0 0,0 0,0 0,0 0,0 0,0 0,0 1,0-1,0 1,0-1,0 0,0 1,0 0,0-1,0 1,0-1,0 1,0 0,-1 0,1-1,0 1,-1 0,1 0,0 0,-1 0,1 0,-1 0,0 0,1 0,-1 0,0 1,3 4,-3-3,0 0,0-1,1 1,-1 0,1 0,-1 0,1-1,0 1,0 0,0-1,1 1,-1-1,1 1,-1-1,1 0,0 1,0-1,0 0,0 0,0 0,0-1,0 1,1 0,-1-1,1 0,-1 1,1-1,-1 0,1 0,0-1,0 1,-1 0,1-1,0 0,0 0,0 0,0 0,0 0,-1 0,1-1,0 1,0-1,2-1,3-7,-1-1,1 0,-2 0,0-1,0 1,0-1,-2-1,1 1,-2-1,1 0,-2 0,1 0,-2 0,1-2,-1 6,7-50,-6 33</inkml:trace>
  <inkml:trace contextRef="#ctx0" brushRef="#br0" timeOffset="3516.594">2964 1355,'9'43,"14"29,6 7,5-6,-5-9,-2-17,-5-11,-2-11,0-6,2-6,-3 0,0-3,-3 3,-9-2,-6-2</inkml:trace>
  <inkml:trace contextRef="#ctx0" brushRef="#br0" timeOffset="3766.285">3020 1750,'29'-15,"24"-13,2-8,-2-2,-6 5,-7 4,-9 6</inkml:trace>
  <inkml:trace contextRef="#ctx0" brushRef="#br0" timeOffset="4052.948">3613 1298,'-38'50,"22"-34,2 2,0 0,2 0,0 1,0 1,2 0,1 0,0 1,-2 12,10-32,1 0,-1 0,1-1,-1 1,1 0,0 0,-1 0,1 0,0 0,0-1,-1 1,1 0,0 0,0 0,0 0,0 0,0 0,1 0,-1 0,0-1,0 1,1 0,-1 0,0 0,1 0,-1 0,1-1,-1 1,1 0,-1 0,1-1,-1 1,1-1,0 1,-1 0,1-1,0 1,0-1,-1 1,1-1,0 0,0 1,0-1,0 0,0 1,-1-1,1 0,1 0,38-21,101-138,-125 138,-14 17,-1 1,2 0,-1 0,0-1,0 1,1 1,0-1,-1 0,1 1,0-1,1 1,-1 0,0 0,0 0,1 0,-1 1,1-1,0 1,-1 0,1 0,0 1,0-1,0 1,-1-1,1 1,0 0,0 1,0-1,0 1,-1-1,1 1,0 1,0-1,-1 0,4 2,50 27,-38-24</inkml:trace>
  <inkml:trace contextRef="#ctx0" brushRef="#br0" timeOffset="4435.625">3980 1383,'25'-334,"-16"276,8 71,51 81,-66-92,1 0,-1 0,0 0,1 0,-1 0,1-1,0 1,-1-1,1 0,0 0,0 0,0 0,0 0,0-1,0 1,0-1,0 0,0 0,0 0,0 0,0 0,0-1,0 0,0 1,0-1,0 0,-1 0,1 0,0-1,0 1,-1-1,1 0,-1 1,0-1,1 0,0-1,3-4,0 0,0 0,0 0,-1-1,-1 1,1-1,-1-1,0 1,-1 0,0-1,0 0,-1 0,0 0,0-1,8-28,-4 18</inkml:trace>
  <inkml:trace contextRef="#ctx0" brushRef="#br0" timeOffset="4781.889">4431 960,'8'-16,"0"0,-2-1,0 0,-1-1,0 1,-2-1,0 0,-1 0,-1 0,0 0,-2 0,0 0,-1-4,2 20,0 1,0-1,0 1,0-1,-1 1,1-1,0 1,-1-1,1 1,-1 0,1-1,-1 1,0 0,0-1,1 1,-1 0,0 0,0 0,0 0,0 0,0 0,-1 0,1 0,0 0,0 0,-1 1,1-1,0 0,-1 1,1-1,0 1,-1-1,1 1,-1 0,1 0,-1 0,1 0,-1 0,1 0,-1 0,1 0,-1 1,1-1,0 0,-1 1,1-1,-1 1,1 0,0-1,0 1,-1 0,1 0,0 0,0 0,0 0,0 0,0 0,0 0,0 0,0 1,0-1,1 0,-1 2,-5 5,1 1,0 0,1 1,0-1,1 1,0 0,0 0,1 0,0 0,1 0,0 0,1 1,0-1,0 0,1 0,1 0,0 1,0-1,1-1,0 1,0 0,1-1,1 1,-1-1,3 2,-3-7,0 0,0-1,0 0,0 0,1 0,-1 0,1-1,0 1,-1-1,1-1,0 1,0-1,0 1,1-1,-1-1,0 1,0-1,1 0,-1 0,0 0,0-1,0 0,1 0,-1 0,0-1,0 0,-1 1,1-2,0 1,-1-1,1 1,-1-1,0 0,0-1,0 1,0-1,0 0,-1 0,0 0,1 0,14-19</inkml:trace>
  <inkml:trace contextRef="#ctx0" brushRef="#br0" timeOffset="5135.348">4742 537,'-7'6,"1"0,0 1,0 0,1 0,0 1,0-1,1 1,0 0,0 0,1 1,0-1,1 1,-1 0,2-1,-1 1,1 0,1 0,-1 0,2 0,0 8,0-14,0 0,0-1,0 1,0 0,1-1,-1 0,1 1,-1-1,1 0,0 0,0 0,0 0,0 0,1 0,-1 0,0-1,1 1,-1-1,1 0,-1 0,1 0,0 0,0 0,-1 0,1-1,0 1,0-1,0 0,-1 0,1 0,0 0,0 0,0-1,2 0,3-1,0 0,-1-1,1 0,-1 0,0 0,0-1,0 0,0-1,-1 0,0 0,6-5,-9 6,1 0,-1-1,0 1,0-1,0 1,0-1,-1 0,0 0,0-1,-1 1,1 0,-1-1,0 1,0 0,-1-1,0 1,0-1,0 1,0-1,-1 1,0-1,0 1,-1 0,0-1,0-1,-3-4,1 0,-2-1,1 2,-2-1,1 1,-2 0,1 0,-1 1,-1 0,-9-8,1 2</inkml:trace>
  <inkml:trace contextRef="#ctx0" brushRef="#br0" timeOffset="5401.353">4996 451,'19'20,"11"1,1-8,0-6,-6-9,-7-9,-6-7,-6-6,-3-3,-3-2,4 4,2 1,-2 1,0 3</inkml:trace>
  <inkml:trace contextRef="#ctx0" brushRef="#br0" timeOffset="5733.768">5391 0,'-4'5,"-3"0,1 1,0 0,0 0,1 0,0 1,0 0,0 0,1 0,0 1,0-1,1 1,0 0,-1 4,5-10,0 0,0 0,0 0,0 0,0 0,0 0,0 0,1 0,-1 0,1 0,-1-1,1 1,0-1,0 1,0-1,0 0,-1 0,2 0,-1 0,0 0,0 0,0 0,0-1,1 1,-1-1,0 0,0 1,1-1,-1 0,0 0,1-1,-1 1,0 0,0-1,0 1,1-1,-1 0,0 0,0 0,0 0,0 0,0 0,1-1,5 0,-3 1,-1-1,1 1,-1 0,1 0,0 0,-1 1,1 0,0 0,-1 0,1 0,0 1,-1 0,1 0,-1 0,1 0,-1 1,1 0,-1 0,0 0,0 0,0 1,0-1,0 1,-1 0,1 0,-1 1,0-1,0 1,0-1,0 1,-1 0,1 0,-1 0,0 1,0-1,0 1,-1 9,0 0,0 1,-2-1,0 0,0 0,-1 1,-1-1,0-1,-1 1,-1 0,0-1,-1 0,0 0,-1 0,-6 8,-21 20,17-29</inkml:trace>
  <inkml:trace contextRef="#ctx0" brushRef="#br0" timeOffset="6901.74">1327 4375,'33'44,"-2"1,-2 2,-3 1,-1 1,-3 1,10 33,-31-80,4 6,-1 0,0 1,-1-1,1 1,-2 0,0 0,0 0,0 0,-2 0,1 1,-1-1,0 0,-1 0,-1 0,1 0,-2 0,1 0,-4 7,5-15,-1-1,0 1,1 0,-1-1,0 0,0 1,0-1,0 0,0 0,0 0,0 0,0-1,0 1,0-1,-1 1,1-1,0 1,0-1,-1 0,1 0,0 0,0-1,-1 1,1 0,0-1,0 0,0 1,0-1,-1 0,1 0,0 0,1 0,-1-1,0 1,0 0,0-1,1 1,-1-1,1 0,-1 1,1-1,0 0,-1 0,1 0,0 0,0 0,1 0,-1 0,0-1,1 1,-1 0,1-2,-10-34,1 0,2-1,2 0,2 0,1 0,2 0,2 0,2-1,1 2,9-32,-1 8,3 0,2 2,4 0,1 1,26-43,-43 88,1 0,0 0,1 0,0 1,1 0,1 1,0 0,1 1,0 0,0 0,1 1,1 1,9-6,-20 14,1 0,0 0,0 0,0 1,0-1,0 1,0 0,0-1,0 1,-1 1,1-1,0 0,0 1,0-1,0 1,0 0,0 0,-1 0,1 0,0 1,-1-1,1 1,-1-1,1 1,-1 0,0 0,0 0,0 0,0 1,0-1,0 0,-1 1,1-1,-1 1,0 0,0-1,1 1,-2 0,2 1,20 119,-21-96,-2-1,0 1,-2 0,-1 0,-1-1,-1 0,-2 0,0-1,-2 0,0 0,-2-1,-1 0,-1-1,-1-1,-10 12,22-29,-1-1,0 0,0 0,0 0,0-1,-1 1,0-1,1 0,-1 0,0-1,-1 1,1-1,0 0,-1-1,1 1,-1-1,1 0,-2 0,-10-4</inkml:trace>
  <inkml:trace contextRef="#ctx0" brushRef="#br0" timeOffset="7243.735">2118 3754,'-29'48,"3"2,2 0,2 2,3 1,-10 40,20 4,9-95,0 1,1-1,-1 0,1 1,0-1,0 0,0 0,0 0,0 0,0 0,1 0,-1 0,1 0,-1 0,1-1,0 1,0 0,-1-1,1 0,0 1,0-1,1 0,-1 0,0 0,0 0,0-1,1 1,-1 0,0-1,1 0,-1 1,0-1,1 0,-1 0,1-1,-1 1,2-1,5-2,0 0,0-1,0 0,0-1,-1 0,0 0,0-1,0 0,-1 0,0-1,0 0,0 0,-1-1,0 0,-1 0,0 0,0-1,1-2,4-8,0-1,-2-1,0 1,-1-1,-1-1,-1 1,-1-1,-1 0,0-3,-3 13,-1 0,1 0,-2 0,0 0,0 1,-1-1,0 1,-1-1,-1 1,1 0,-2 1,0-1,0 1,-1 0,0 0,0 1,-1 0,0 1,-10-9,-26 3,23 16</inkml:trace>
  <inkml:trace contextRef="#ctx0" brushRef="#br0" timeOffset="7664.942">2428 3584,'23'94,"-22"-92,1 1,-1-1,0 0,1 0,-1 0,1 0,0 0,0 0,0 0,0-1,0 1,0-1,0 1,0-1,1 0,-1 0,0 0,1 0,-1 0,1-1,-1 1,1-1,-1 0,1 1,0-1,-1 0,1-1,-1 1,1 0,-1-1,1 1,-1-1,1 0,-1 0,3-1,4-4,0-1,-1-1,0 0,0 0,0 0,-1-1,-1 0,1 0,-1-1,-1 0,0 0,-1 0,1-1,-2 1,1-3,49-157,-52 167,-1 2,-1 0,1 1,0-1,0 0,-1 0,1 0,0 1,0-1,0 0,0 0,0 0,1 1,-1-1,0 0,0 0,0 0,1 1,-1-1,0 0,1 0,-1 1,1-1,-1 0,1 1,-1-1,1 0,-1 1,1-1,-1 1,1-1,0 1,-1-1,1 1,0 0,0-1,-1 1,1 0,0-1,0 1,0 0,-1 0,1 0,0 0,0 0,0 0,0 0,-1 0,1 0,0 0,0 0,0 0,-1 1,1-1,0 0,0 1,-1-1,1 0,0 1,-1-1,1 1,0-1,-1 1,1 0,-1-1,1 1,0-1,-1 1,0 0,1 0,-1 0,2 2,0 1,0-1,0 0,1 0,-1 0,1 0,0 0,-1-1,1 1,0-1,1 0,-1 1,0-2,1 1,-1 0,1-1,-1 1,1-1,0 0,0 0,-1-1,1 1,0-1,0 1,0-1,0-1,-1 1,1 0,0-1,0 0,0 0,-1 0,1 0,0-1,-1 1,1-1,2-2,4-7,-1-1,0 0,0-1,-1 1,-1-2,0 1,-1-1,0 0,-1 0,-1-1,0 1,-1-1,-1 0,0 0,-1 0,0 0,-2 0,0-1,0 1,-2-6,3 18,-1-21</inkml:trace>
  <inkml:trace contextRef="#ctx0" brushRef="#br0" timeOffset="8284.918">3077 3133,'17'-15,"1"-1,-2 0,0-1,-1-1,-1-1,-1 0,0 0,-2-2,0 1,-1-1,-1-1,-1 0,0-5,-7 24,-1 0,1 0,-1 0,0 0,0 0,0 1,0-1,0 0,-1 0,1 0,-1 0,0 0,0 1,0-1,0 0,0 1,-1-1,1 1,-1-1,0 1,0 0,0-1,0 1,0 0,0 0,0 1,-1-1,1 0,0 1,-1-1,0 1,1 0,-1 0,0 0,0 0,1 1,-1-1,0 1,0-1,0 1,0 0,0 0,0 0,0 1,0-1,1 1,-1-1,0 1,0 0,1 0,-1 0,0 1,1-1,-1 1,1-1,-1 1,1 0,0 0,0 0,-1 2,-5 5,1 2,1-1,0 1,0 0,1 0,1 1,0 0,0-1,1 1,1 1,0-1,1 0,0 0,0 1,2 2,-1-9,0 0,0-1,1 1,-1 0,2-1,-1 1,0-1,1 1,0-1,1 0,-1 0,1 0,0 0,0 0,0 0,1-1,0 0,-1 0,2 0,-1 0,0 0,1-1,-1 0,1 0,0 0,0-1,1 1,-1-1,0 0,1-1,-1 1,1-1,-1 0,1-1,0 1,-1-1,1 0,0-1,-1 1,1-1,0 0,0-1,12-9,0-1,-1 0,0-2,-1 0,-1-1,0 0,-1-1,-1-1,0 0,-1-1,7-16,-1-1,-3 0,-1-2,-2 0,-1 0,-2-1,-1 0,-2-1,-2 0,-2 1,-1-1,-3-5,3 16,1 21,-2 0,1 0,-1 0,0 0,0 0,-1 0,0 1,0-1,0 0,-1 0,0 0,-1 1,1-1,-1 1,-4-6,6 11,-1-1,1 1,-1 0,0 0,1 0,-1 0,0 1,1-1,-1 0,0 1,0-1,0 1,1 0,-1-1,0 1,0 0,0 0,0 0,0 0,0 1,1-1,-1 0,0 1,0 0,0-1,1 1,-1 0,0 0,1 0,-1 0,1 0,-1 0,1 0,-1 0,1 1,0-1,0 1,-1-1,1 1,0-1,0 1,1-1,-1 1,0 1,-37 79,36-75,0-1,0 0,1 1,0-1,0 1,1-1,0 1,0-1,0 1,1 0,0-1,0 1,0-1,1 0,0 1,0-1,1 0,0 0,0 0,0-1,1 1,0-1,0 0,0 0,1 0,-1 0,1-1,0 0,1 0,-1 0,1-1,-1 1,1-1,0-1,0 1,1-1,-1 0,0 0,7 0,190 1,-197 0,0 0,0 0,0 0,0 1,-1 0,1 0,-1 1,0 0,-1 0,1 0,-1 0,0 0,0 1,-1 0,1 0,-1 0,-1 0,1 1,-1 0,44 65,-33-60</inkml:trace>
  <inkml:trace contextRef="#ctx0" brushRef="#br0" timeOffset="9817.992">3444 4008,'450'-381,"-80"86,-328 272,-41 49,-63 105,-16 45,77-175,1 0,-1 0,1 1,-1-1,1 0,-1 0,1 0,-1 1,1-1,0 0,0 0,0 1,0-1,0 0,0 0,0 1,0-1,0 0,1 0,-1 1,0-1,1 0,-1 0,1 0,-1 0,1 1,0-1,-1 0,1 0,0 0,0 0,0-1,0 1,0 0,0 0,0 0,0-1,0 1,0-1,0 1,1-1,-1 1,0-1,0 1,0-1,1 0,-1 0,0 0,0 0,1 0,-1 0,0 0,1 0,-1 0,0-1,0 1,0 0,1-1,-1 1,0-1,0 1,0-1,0 0,0 1,0-1,0 0,1 0,11-9,0 0,-1-1,0 0,0-1,-2 0,1-1,5-10,22-24,43-40,4 5,86-65,249-187,-310 239,-109 86,-23 11,-29 12,-67 9,115-23,1 0,-1 0,1 0,0 0,-1 0,1 0,0 0,-1 1,1 0,0-1,-1 1,1 0,0 0,0 0,0 0,0 0,0 1,0-1,0 1,0-1,1 1,-1 0,0 0,1 0,0-1,-1 1,1 1,0-1,0 0,0 0,0 0,0 1,1-1,-1 0,1 1,-1-1,1 0,0 1,0-1,0 0,1 3,-2 36,3 0,1 1,2-1,2 0,2-1,10 27,4 39,-23-106,0 0,0-1,1 1,-1 0,0 0,0-1,1 1,-1 0,0 0,1-1,-1 1,0 0,1 0,-1 0,0 0,1-1,-1 1,0 0,1 0,-1 0,1 0,-1 0,0 0,1 0,-1 0,0 0,1 0,-1 0,1 0,-1 0,0 1,1-1,-1 0,0 0,1 0,-1 0,0 1,1-1,-1 0,0 0,0 1,1-1,-1 0,0 0,0 1,1-1,-1 0,0 1,0-1,0 0,0 1,1-1,-1 0,0 1,0-1,7-40,-7 35,7-38,2 1,2 0,2 1,1 0,3 1,18-33,-22 49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57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1329 21,'-13'2,"0"1,1 1,0 0,0 0,0 1,0 1,1 0,0 1,0 0,0 1,1 0,0 0,1 1,-8 9,-2-1,-316 289,-218 179,357-309,147-126,49-50,0 0,0 0,1 0,-1 0,0 0,0 0,0 1,1-1,-1 0,0 0,0 0,0 0,1 0,-1 1,0-1,0 0,0 0,0 0,0 1,1-1,-1 0,0 0,0 0,0 1,0-1,0 0,0 0,0 1,0-1,0 0,0 0,0 1,0-1,0 0,0 0,0 0,0 1,0-1,0 0,0 0,0 1,-1-1,1 0,0 0,0 1,13-9</inkml:trace>
  <inkml:trace contextRef="#ctx0" brushRef="#br0" timeOffset="579.944">1243 134,'-91'-41,"62"26,-1 1,0 2,-1 2,-1 0,-5 1,-65-13,101 22,-1 0,0 0,1 0,-1 0,0 0,1 1,-1-1,0 1,1-1,-1 1,1-1,-1 1,1 0,-1 0,1 0,-1 0,1 0,0 0,0 0,-1 0,1 1,0-1,0 0,0 1,0-1,1 1,-1-1,0 1,1-1,-1 1,1 0,-1-1,1 1,0-1,-1 1,1 1,-2 64,52 234,-45-274,-2 2,2-1,1 1,1-1,2 0,1 0,0-1,3 0,0-1,7 9,-19-33,0-1,0 0,0 0,0 1,0-1,0 0,0 0,0 0,0 0,1 0,-1 0,0-1,1 1,-1 0,1-1,-1 1,1-1,-1 1,1-1,-1 0,1 1,-1-1,1 0,-1 0,1 0,0 0,-1-1,1 1,-1 0,1-1,-1 1,1-1,-1 1,1-1,-1 0,0 1,1-1,-1 0,0 0,0 0,1 0,-1 0,0-1,0 1,0 0,0 0,-1-1,1 1,0 0,0-1,-1 1,1-1,-1 1,1-1,-1 1,0-1,0 1,1-1,-1 0,14-39,-2-1,-1 0,-2-1,2-34,17-194,-13 192,-8 62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59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933 403,'-58'131,"-37"122,-27 65,66-195,79-161,360-737,-343 655,-42 262,12 87,-4-183,1 0,3 0,2 0,1-1,13 27,-24-69,-1-2,0-1,0 1,-1 0,1-1,0 1,0 0,-1-1,1 1,-1 0,1 0,-1-1,1 1,-1 0,1 0,-1 0,0 0,1 0,-1 0,0 0,0 0,0 0,0 0,1 0,-1 0,-1 0,1 0,0 0,0-1,0 1,0 0,-1 0,1 0,0 0,-1 0,1 0,-1 0,1-1,-1 1,0 0,1 0,-1 0,0-1,1 1,-1-1,0 1,0 0,1-1,-1 1,0-1,0 0,0 1,0-1,0 0,0 1,0-1,-1 0,-8-3,-1 0,1 0,0-1,0-1,0 0,1 0,0-1,0 0,0 0,0-1,1 0,-2-4,-1 2,-11-12,1-2,0 0,2-2,1 0,1 0,0-5,-34-47,48 71,5 3</inkml:trace>
  <inkml:trace contextRef="#ctx0" brushRef="#br0" timeOffset="415.262">1328 658,'-5'23,"1"0,1 0,2 0,0 1,1-1,1 0,2 0,0 0,1 0,5 12,-9-33,1 0,-1 1,1-1,0 0,0 0,0 0,0-1,0 1,0 0,0 0,1 0,-1-1,1 1,-1-1,1 1,0-1,0 0,-1 1,1-1,0 0,0 0,0-1,0 1,0 0,0 0,1-1,-1 0,0 1,0-1,0 0,0 0,1 0,-1 0,0 0,0-1,0 1,0-1,1 1,-1-1,0 0,0 0,0 0,-1 0,1 0,0 0,0-1,0 1,-1 0,1-1,-1 1,1-1,-1 0,0 0,1 1,-1-1,1-2,9-17,-1 0,-1-1,0 0,-2-1,0 1,-2-1,-1-1,0 1,-2-1,0-3,-3-103,1 118</inkml:trace>
  <inkml:trace contextRef="#ctx0" brushRef="#br0" timeOffset="1112.839">1638 770,'7'1,"1"-1,-1 1,0-1,0 0,1-1,-1 0,0 0,0-1,0 0,0 0,0 0,0-1,-1 0,1 0,-1-1,0 0,0 0,0 0,0-1,-1 0,0 0,0-1,0 1,0-1,-2 3,-1-1,1 1,0 0,-1-1,0 1,1-1,-2 0,1 0,0 0,-1 0,1 0,-1 0,0 0,-1 0,1 0,-1-1,0 1,0 0,0 0,0-1,-1 1,0 0,0 0,0 0,0 0,-1 0,1 0,-1 0,0 0,0 1,0-1,-1 1,0-1,1 1,-1 0,0 0,0 0,-1 0,1 1,-2-2,1 3,1 1,-1-1,1 1,-1 0,1 0,-1 0,1 0,-1 1,1-1,-1 1,1 0,0 0,-1 0,1 0,0 1,0-1,0 1,0 0,0 0,0 0,0 0,1 1,-1-1,1 1,-1 0,1-1,0 1,0 1,-44 90,43-89,1 0,0 0,0 0,0 1,1-1,0 0,0 1,0-1,0 1,1-1,0 1,0-1,1 1,0-1,-1 1,2-1,-1 0,1 1,0-1,0 0,0 0,1 0,-1 0,1-1,0 1,1-1,-1 0,1 1,0-2,0 1,0 0,1-1,4 3,-1-4,0 0,0-1,0 0,0 0,1-1,-1 0,0 0,0-1,1 0,-1-1,0 0,0 0,0 0,-1-1,1-1,0 1,-1-1,0 0,0-1,3-2,6-4,-2-1,1 0,-2-1,0-1,0 0,-1-1,-1 0,6-10,-9 13,-1-1,0 0,-1 0,-1-1,0 1,0-1,-1 0,-1 0,-1-1,0 1,-1-1,0 1,-1-1,-1 1,-1-7,2 19,0 0,0 0,0 0,-1 0,1 0,-1 0,1 0,-1 1,0-1,1 0,-1 0,0 1,0-1,-1 0,1 1,0-1,0 1,-1 0,1-1,-1 1,1 0,-1 0,0 0,1 0,-1 0,0 0,0 1,0-1,1 0,-1 1,0 0,0-1,0 1,0 0,0 0,0 0,0 0,0 0,0 1,0-1,0 0,1 1,-1-1,0 1,0 0,0 0,1 0,-1 0,0 0,1 0,-1 0,1 0,-1 1,1-1,0 1,-1 0,-1 1,0-1,1 0,0 1,-1-1,1 1,0 0,0 0,1 0,-1 0,1 0,-1 0,1 0,0 1,0-1,0 0,1 1,-1-1,1 1,0-1,0 0,0 1,0-1,1 1,-1-1,1 0,0 1,0-1,0 0,0 1,1-1,-1 0,1 0,0 0,0-1,0 1,0 0,0-1,1 1,-1-1,1 0,0 1,-1-1,1-1,0 1,1 0,74 12,-73-15,0 1,-1-1,1 1,0 0,0 0,-1 1,1-1,0 1,0 0,-1 1,1-1,-1 1,1-1,-1 1,0 1,0-1,0 1,0-1,0 1,0 0,-1 1,1-1,-1 0,0 1,0 0,0 0,-1 0,1 0,-1 0,0 1,0-1,-1 0,1 2,2 47,-5-28</inkml:trace>
  <inkml:trace contextRef="#ctx0" brushRef="#br0" timeOffset="1496.325">2542 403,'-21'12,"0"2,1 0,1 1,0 0,1 2,1 0,1 2,0-1,2 2,0 0,-9 17,22-35,-1 0,1 0,0 0,-1 0,1 1,0-1,0 0,0 1,1-1,-1 1,0-1,1 1,0-1,0 1,-1-1,1 1,1 0,-1-1,0 1,1-1,-1 1,1-1,0 0,0 1,0-1,0 1,0-1,0 0,1 0,-1 0,1 0,0 0,-1 0,1 0,0-1,0 1,0 0,0-1,0 0,1 1,-1-1,0 0,0 0,1 0,-1-1,1 1,-1-1,1 1,1-1,7-1,0-1,0 0,0-1,0 0,-1-1,1 0,-1-1,0 0,0 0,-1-1,0 0,0-1,0 0,-1 0,0-1,0 0,-1-1,0 0,0 0,-1 0,0-1,-1 0,0 0,0-2,15-47,-21 66,1 0,0 0,0 1,1-1,0 0,0 0,1 0,0 0,0 0,1 0,-1 0,1-1,1 1,-1-1,1 0,1 0,-1 0,1-1,0 1,3 2,13 6</inkml:trace>
  <inkml:trace contextRef="#ctx0" brushRef="#br0" timeOffset="2134.6">2993 347,'-18'14,"2"0,-1 1,2 1,0 0,1 1,1 1,0 0,1 0,-7 18,18-34,-1-1,1 1,0-1,0 1,1-1,-1 1,0 0,0-1,1 1,-1 0,1 0,-1-1,1 1,0 0,0 0,0 0,0-1,0 1,0 0,0 0,1 0,-1-1,1 1,-1 0,1 0,0-1,-1 1,1 0,0-1,0 1,0-1,0 1,1-1,-1 0,0 1,1-1,-1 0,0 0,1 0,0 0,-1 0,1 0,-1-1,1 1,0 0,0-1,-1 1,1-1,0 0,0 0,0 1,-1-1,1 0,0-1,0 1,0 0,0 0,-1-1,1 1,1-1,7-5,-1 0,0-1,0 0,-1 0,0-1,0 0,-1 0,0-1,0 0,-1 0,0-1,3-6,22-44,-25 45,1 0,1 1,0 0,1 0,0 0,1 1,0 1,2 0,0 0,-12 11,1 0,0 0,0 0,-1 0,1 1,0-1,0 0,0 1,0-1,0 1,0-1,0 1,0-1,0 1,0 0,0-1,0 1,0 0,0 0,0 0,0 0,0 0,1 0,-1 0,0 0,0 0,0 1,0-1,0 0,0 1,0-1,0 1,0-1,0 1,0-1,0 1,0 0,-1-1,1 1,0 0,0 0,-1 0,1-1,0 1,-1 0,1 0,-1 0,1 0,-1 1,13 61,-11-46,16 80,-8-57,-2 0,-2 0,-2 1,-1 0,-2-1,-2 1,-4 20,4-53,-1 0,1 0,-2 0,1 0,-1-1,0 1,-1-1,1 0,-2 0,1 0,-1 0,-3 3,8-10,-1 1,1-1,-1 1,1 0,-1-1,1 1,-1-1,1 0,-1 1,1-1,-1 1,0-1,1 0,-1 1,0-1,1 0,-1 0,0 0,0 1,1-1,-1 0,0 0,0 0,1 0,-1 0,0 0,1-1,-1 1,0 0,0 0,1 0,-1-1,0 1,1 0,-1-1,1 1,-1-1,0 1,1 0,-1-1,1 1,-1-1,1 0,-1 1,1-1,0 1,-1-1,1 0,0 1,-1-1,1 0,0 1,0-1,-1 0,1 0,0 1,0-1,0 0,0 0,-2-45,15 10,1 0,1 1,3 0,0 2,2 0,2 1,1 1,1 1,2 1,226-245,-245 267,-1 0,-1 0,1 0,-1-1,0 1,-1-1,0 0,0-1,-1 1,0-1,-1 0,0 1,0-1,0 0,-1 0,-1 0,0-1,0 1,0 0,-1 0,-1 0,0 0,0 1,-1-3,-2 6,1 1,-1-1,0 1,-1 1,1-1,-1 1,0 0,1 0,-1 1,0-1,-1 1,1 1,0-1,0 1,-1 0,1 1,-1-1,1 1,-1 1,1-1,-1 1,1 0,0 0,-1 1,1 0,0 0,0 1,-4 1,5 1,1 0,-1 0,1 0,0 0,0 1,1-1,-1 1,1 0,1 0,-1 0,1 0,0 1,0-1,1 1,0-1,0 1,1 0,-1-1,2 1,-1-1,1 1,0 0,0-1,0 1,1 0,2 6,0-1,1 1,1-1,0 0,0 0,1-1,1 0,-1 0,2-1,0 0,0 0,1-1,0 0,0-1,1 0,0 0,1-2,-1 1,1-1,1-1,-1 0,1-1,11 3,107 4,-102-11</inkml:trace>
  <inkml:trace contextRef="#ctx0" brushRef="#br0" timeOffset="2849.481">86 2351,'109'389,"-102"-366,21 142,-27-163,-1 0,1 0,-1 0,0 0,0 0,1 0,-2 0,1 0,0-1,0 1,0 0,-1 0,1 0,-1 0,0 0,0-1,1 1,-1 0,0 0,0-1,0 1,-1-1,1 1,0-1,-1 1,1-1,-1 0,1 0,-1 0,1 0,-1 0,0 0,0 0,1 0,-1-1,0 1,0-1,0 1,0-1,0 0,0 0,0 0,0 0,0 0,1 0,-1 0,0-1,-2 0,0-4,0-1,0 0,0-1,1 1,0-1,1 1,-1-1,1 0,0 0,1 0,0 0,0 0,0-1,1 1,0 0,1 0,0-4,3-33,1 0,3 0,1 1,3 0,1 1,17-38,-3 13,3 3,3 0,3 2,2 2,2 1,4 2,7-4,-40 48,-5 5,-1 1,1 0,1 0,0 1,0 0,0 0,0 1,1-1,0 2,0-1,3 0,-9 4,-1 1,0 0,0 0,0 0,0 0,1 0,-1 0,0 0,0 0,0 1,0-1,1 0,-1 1,0-1,0 1,0-1,0 1,0-1,0 1,0 0,0 0,0-1,-1 1,1 0,0 0,0 0,-1 0,1 0,0 0,-1 0,1 0,-1 0,0 0,1 0,-1 0,0 1,1-1,-1 0,0 0,0 0,0 0,0 1,0-1,-1 1,0 57,-14-7,-3-1,-1-1,-3 0,-2-2,-2-1,-2-1,-2-1,-2-1,-1-2,-12 9,34-38,-34 33,36-44,7-7</inkml:trace>
  <inkml:trace contextRef="#ctx0" brushRef="#br0" timeOffset="3152.582">989 1814,'-26'75,"4"2,3 0,-7 67,27-40,-1-100,1-1,-1 0,1 0,0 0,0 0,0 0,1 0,-1 0,1 0,-1 0,1 0,0-1,0 1,0-1,1 1,-1-1,1 0,-1 0,1 0,-1 0,1 0,0-1,0 1,0-1,0 0,0 0,0 0,1 0,1 0,3-1,0 0,0 0,0 0,0-1,0 0,-1-1,1 0,0 0,-1 0,1-1,-1 0,0-1,0 0,0 0,-1 0,1-1,-1 0,0 0,-1 0,1-1,-1 0,0 0,0-1,-1 1,0-1,0 0,1-4,3-3,-1-1,-1 0,-1 0,0 0,-1-1,0 0,-2 0,0 0,0 0,-1 0,-2 0,1 0,-2-5,0 11,0 1,-1 0,1-1,-2 1,0 0,0 0,0 1,-1-1,0 1,-1 0,0 0,0 1,-1 0,1 0,-2 0,1 1,-1 0,0 1,0-1,0 2,-1-1,0 1,0 0,0 1,0 0,-7-1,-5 1</inkml:trace>
  <inkml:trace contextRef="#ctx0" brushRef="#br0" timeOffset="3529.395">1244 1899,'3'19,"1"0,1 0,1-1,1 0,0 0,1 0,1-1,1 0,0-1,2 0,-1-1,2 0,-11-13,0-1,0 1,0-1,0 1,0-1,1 0,-1 1,0-1,1-1,-1 1,1 0,-1 0,1-1,-1 0,1 1,-1-1,1 0,0 0,-1 0,1-1,-1 1,1-1,-1 1,1-1,-1 0,1 0,-1 0,0 0,1 0,-1-1,0 1,0-1,0 1,0-1,0 0,-1 0,1 0,63-84,-57 73,85-131,-90 142,0 1,0 0,0-1,0 1,0 0,0 1,0-1,0 0,0 1,0 0,1 0,-1 0,0 0,0 0,0 1,1-1,-1 1,0 0,0 0,0 0,0 1,0-1,-1 0,1 1,0 0,-1 0,1 0,-1 0,1 0,-1 0,0 1,0-1,0 1,0-1,0 2,24 17,-22-18,0 0,0-1,1 0,-1 1,1-1,-1-1,1 1,0-1,0 0,-1 0,1 0,0-1,0 1,0-1,0 0,0-1,0 1,0-1,0 0,0-1,-1 1,1-1,0 1,-1-2,1 1,-1 0,0-1,0 0,0 0,0 0,0 0,-1-1,1 1,-1-1,0 0,0 0,1-2,5-11,-1 0,0-1,-1 0,-1 0,0-1,-2 0,0 1,-1-2,-1 1,-1 0,0 0,-2-1,-2-14,3 10</inkml:trace>
  <inkml:trace contextRef="#ctx0" brushRef="#br0" timeOffset="4151.95">2202 1814,'13'-5,"0"-1,-1 0,0-1,0 0,-1-1,1-1,-2 1,1-2,-2 1,1-1,-1-1,-1 0,0 0,0-1,-1 0,0 0,-1-1,-1 1,0-1,-1 0,0-1,-1 1,-1-1,0 0,0-10,-2 21,1 0,-2 1,1-1,0 0,0 1,-1-1,0 1,1-1,-1 1,0-1,0 1,0-1,-1 1,1 0,-1-1,1 1,-1 0,1 0,-1 0,0 1,0-1,0 0,0 1,-1-1,1 1,0 0,-1-1,1 1,-1 0,1 0,-1 1,1-1,-1 1,1-1,-1 1,0 0,1 0,-1 0,0 0,1 0,-1 1,1-1,-1 1,0 0,1-1,0 1,-1 0,1 1,-1-1,1 0,0 1,0-1,0 1,0 0,-1 0,-8 13,0 1,0 1,2 0,0 0,0 1,2 0,1 0,0 1,1 0,-2 13,4-26,1 1,-1-1,1 0,1 1,-1-1,1 1,0 0,0-1,1 1,0 0,0-1,1 1,-1 0,2-1,-1 1,1-1,0 1,0-1,0 0,1 0,0 0,0 0,1 0,0-1,0 1,0-1,1 0,-1 0,1-1,0 1,1-1,-1 0,1-1,0 1,2 0,0-2,1 0,-1-1,0 0,0-1,1 1,-1-2,0 1,1-1,-1-1,0 1,0-1,0-1,0 1,0-1,0-1,-1 0,0 0,0 0,3-3,120-109,-123 109,22-24,-2-2,-1 0,-2-1,-1-2,-2 0,-1-1,-3-2,0 1,1-14,-7 21,-6 21,0-1,0 0,-1-1,-1 1,0-1,-1 1,0-1,0 0,-1 0,-1 0,0 0,-1 0,0 0,-1 0,-3-11,5 22,-1-1,1 1,-1 0,0 0,1-1,-1 1,0 0,0 0,0 0,0 0,0 0,0 0,0 0,0 0,0 0,-1 0,1 1,0-1,-1 0,1 1,0-1,-1 1,1 0,0-1,-1 1,1 0,-1 0,1 0,-1 0,1 0,0 0,-1 0,1 0,-1 1,1-1,0 1,-1-1,1 1,0-1,-1 1,1 0,0 0,0-1,0 1,-1 0,1 0,0 1,-47 52,41-43,0 2,0-1,2 1,-1 0,1 0,1 0,1 1,-3 12,6-21,-1 0,1 0,0 0,0 0,0 0,1 0,-1 1,1-1,1-1,-1 1,1 0,0 0,0 0,0-1,0 1,1-1,0 0,0 0,0 0,0 0,1 0,0-1,0 1,-1-1,5 2,5 2,0 0,1-1,0-1,0 0,0-1,0 0,1-1,0-1,-1 0,11-1,-18 0,-4-1,1 0,0 0,-1 0,1 1,-1-1,1 1,-1 0,1 0,-1 0,0 1,1-1,-1 1,0-1,0 1,0 0,0 1,0-1,-1 0,1 1,-1 0,1-1,-1 1,0 0,0 0,0 0,-1 0,1 1,-1-1,0 0,0 1,0-1,0 1,0-1,-1 1,1 3,8 134,-3-116</inkml:trace>
  <inkml:trace contextRef="#ctx0" brushRef="#br0" timeOffset="8095.998">3981 1279,'-24'16,"1"1,1 2,0 0,2 2,0 0,2 1,0 0,1 2,2 0,0 1,1 1,-2 9,14-32,1-1,-1 1,1-1,0 1,0 0,0 0,0 0,0 0,1 0,-1 0,1 0,0 0,0 0,0 0,0 0,0 0,1 0,-1-1,1 1,0 0,0 0,0 0,0 0,0-1,1 1,-1 0,1-1,0 0,0 1,0-1,0 0,0 0,0 0,1 0,-1 0,1 0,-1-1,1 1,-1-1,1 0,0 0,0 0,0 0,0 0,8-2,0-1,0 0,0 0,-1-1,1-1,-1 0,0 0,0-1,0 0,0-1,-1 0,0 0,0-1,-1 0,1-1,-2 0,1 0,-1-1,0 0,-1 0,0 0,-1-1,0 0,0 0,2-7,-1 4,0 0,-1 0,0-1,-1 0,0 0,-1 0,-1 0,0 0,-1-1,-1 1,0 0,-1-1,0 1,-1 0,-1 0,-2-9,-18-1,13 22</inkml:trace>
  <inkml:trace contextRef="#ctx0" brushRef="#br0" timeOffset="8438.514">4207 1166,'8'36,"2"1,2-1,1-1,1 0,20 33,-28-55,0-1,0 0,1 0,1 0,0-1,1 0,0 0,1-1,0-1,0 1,3 0,-11-11,1 1,-1-1,1 0,-1 0,1 0,-1 0,1 0,-1 0,0-1,0 1,0-1,0 1,0-1,0 0,0 0,0 0,-1 0,1 0,-1 0,1 0,-1-1,0 1,0-1,0 1,0-1,0 1,-1-1,1 1,-1-1,0 1,1-1,-1 0,-1 0,22-258,-15 236</inkml:trace>
  <inkml:trace contextRef="#ctx0" brushRef="#br0" timeOffset="9016.513">4601 1306,'9'-8,"-1"-2,0 1,0-1,-1 0,-1-1,0 1,0-1,-1-1,0 1,-1-1,0 0,-1 0,-1 0,0 0,0-2,-2 13,0 0,0 0,0 0,0 0,0 0,0 0,0 0,-1 0,1 0,0 0,-1 0,1 0,0 0,-1 0,1 0,-1 0,0 0,1 1,-1-1,0 0,1 0,-1 1,0-1,0 1,0-1,0 1,1-1,-1 1,0-1,0 1,0-1,0 1,0 0,0 0,0 0,0 0,0-1,0 1,0 1,0-1,0 0,0 0,0 0,0 0,0 1,0-1,0 0,0 1,0-1,0 1,0-1,0 1,-44 34,37-24,0 0,1 0,1 1,0 0,1 0,0 1,1 0,0-1,1 1,-1 10,3-17,0 1,0-1,1 0,-1 1,2-1,-1 1,1-1,0 0,0 1,1-1,-1 0,2 0,-1 0,1 0,-1 0,2 0,-1-1,0 0,1 1,0-1,1-1,4 5,0-4,0-1,0-1,1 0,0 0,0-1,-1 0,1 0,0-1,0-1,1 0,-1 0,0-1,0 0,0 0,0-2,-1 1,1-1,-1 0,1-1,-1 0,0-1,0 0,-1 0,7-6,8-5,0-2,-2-1,-1 0,0-2,-1 0,-1-1,-1-1,-2-1,0 0,-1-1,-2 0,0-1,-2-1,-1 0,-1 0,1-12,-5 32,-2-1,1 0,-1-1,-1 1,1 0,-1-1,-1 1,0 0,0-1,0 1,-1-1,-1 1,1 0,-1 0,0 0,-1 0,0 0,-1 0,1 1,-1-1,-1 1,-1-2,2 8,0 1,-1 0,1 0,0 0,-1 0,1 1,0 0,0 0,-1 0,1 0,0 1,0 0,1 0,-1 0,0 0,0 0,1 1,0-1,-1 1,1 0,0 0,0 0,1 1,-1-1,1 1,-1-1,1 1,0 0,0 1,-52 100,53-102,0 0,0 0,1 1,-1-1,1 0,0 0,0 0,0 0,0 0,0 0,1 1,0-1,-1 0,1 0,0 0,0 0,1-1,-1 1,1 0,-1 0,1-1,0 1,0-1,0 0,0 1,1-1,-1 0,0 0,1 0,0-1,-1 1,1 0,0-1,0 0,1 1,24 7,-1-2,1-1,0-1,0-1,0-1,28-1,10 1,-60-3,1 1,-1 0,1 0,-1 0,1 1,-1 0,0 0,0 1,1-1,-2 1,1 1,0-1,-1 1,0 0,1 0,-2 1,1-1,0 1,-1 0,0 1,0-1,-1 0,1 1,-1 0,0 0,-1 0,2 6,24 69,-19-62</inkml:trace>
  <inkml:trace contextRef="#ctx0" brushRef="#br0" timeOffset="10733.389">114 3959,'5'24,"1"8</inkml:trace>
  <inkml:trace contextRef="#ctx0" brushRef="#br0" timeOffset="10983.159">1 3479,'0'34,"5"15,1 1</inkml:trace>
  <inkml:trace contextRef="#ctx0" brushRef="#br0" timeOffset="11235.32">397 4016,'30'-275,"-15"235,-14 39,-1 0,1 1,-1-1,1 1,-1-1,1 1,0-1,-1 1,1-1,0 1,-1 0,1-1,0 1,0 0,-1 0,1-1,0 1,0 0,-1 0,1 0,0 0,0 0,-1 0,1 0,0 0,0 0,-1 1,1-1,0 0,0 0,-1 1,1-1,0 0,-1 1,1-1,0 1,-1-1,1 1,-1-1,1 1,-1-1,1 1,-1 0,1-1,-1 1,1 0,-1-1,0 1,22 27,-19-23,-1 0,1 0,0 0,0 0,1-1,-1 1,1-1,0 0,0 0,1 0,-1-1,1 1,-1-1,1 0,0-1,1 1,-1-1,0 0,0 0,1-1,0 1,-1-1,1 0,-1-1,1 1,0-1,0-1,-1 1,4-1,-4-3,0 1,0-1,-1 0,1 0,-1 0,0-1,-1 1,1-1,-1 0,0 0,0-1,0 1,-1 0,0-1,0 0,0 1,-1-1,1 0,-1-2,4-17</inkml:trace>
  <inkml:trace contextRef="#ctx0" brushRef="#br0" timeOffset="12114.893">735 3311,'30'-14,"0"-1,-1-1,-1-1,-1-2,0 0,-1-2,-1-1,-1-1,6-10,-26 28,0 0,-1 0,1 0,-1-1,0 1,-1-1,1 0,-1 0,0 0,-1 0,1 0,-1-1,0 1,-1 0,0-1,0 1,0-3,-1 8,1 1,-1-1,0 0,0 1,1-1,-1 0,0 1,0-1,0 1,0-1,0 1,0 0,0-1,1 1,-1 0,0 0,0 0,0-1,0 1,0 0,0 0,0 0,0 1,0-1,0 0,0 0,0 0,0 1,0-1,0 1,0-1,0 1,0-1,0 1,1-1,-1 1,0-1,0 1,1 0,-1 0,0-1,1 1,-1 0,1 0,-1 0,1 0,-1 0,1 0,0 0,-1-1,1 1,0 0,0 0,0 0,0 0,0 0,0 0,0 0,0 0,0 0,0 1,-6 21,1 1,0 0,2 0,1 0,1 0,1 1,2 16,-1 6,-1 72,5 0,5 0,9 18,-9-86,-2 0,-3 0,-1 1,-3-1,-4 24,-26-4,28-70,1 0,-1 1,0-1,-1 0,1 1,0-1,0 0,-1 0,1 0,0 0,-1 0,1 0,-1 0,1-1,-1 1,0-1,1 1,-1-1,0 1,1-1,-1 0,0 0,1 0,-1 0,0 0,1 0,-1 0,0-1,1 1,-1 0,0-1,1 0,-1 1,1-1,-1 0,1 0,-1 0,1 0,0 0,-1 0,1 0,0 0,0-1,-6-9,0 0,1-1,0 0,1-1,0 1,1-1,1 0,0 0,0 0,2-1,-1 1,2 0,0-1,0 1,1 0,1-1,0 1,1 0,1 0,0 0,0 1,5-9,-4 6,1 1,0-1,1 1,1 0,0 1,0 0,2 0,-1 1,2 0,-1 1,2 0,4-3,6-2</inkml:trace>
  <inkml:trace contextRef="#ctx0" brushRef="#br0" timeOffset="29791.925">1356 3678,'-5'9,"-1"13,0 8,1 3,6 1,3-1,1 0,-1-2,0-6</inkml:trace>
  <inkml:trace contextRef="#ctx0" brushRef="#br0" timeOffset="30042.28">1271 3367,'-4'15,"-3"4</inkml:trace>
  <inkml:trace contextRef="#ctx0" brushRef="#br0" timeOffset="30620.479">1554 3875,'11'-226,"4"152,-14 73,0 1,0 0,0 0,0 0,0 0,0 0,0 1,0-1,0 0,0 0,0 1,0-1,0 0,0 1,0-1,0 1,0-1,0 1,0 0,-1-1,1 1,0 0,0 0,-1 0,1-1,0 1,-1 0,1 0,-1 0,0 0,1 0,-1 0,1 0,-1 0,0 0,0 0,0 0,0 0,0 0,0 0,0 0,0 0,0 1,2 2,15 34,-14-29,-1-1,1 0,0 0,1 0,0 0,0-1,1 0,0 0,0 0,1 0,0-1,0 0,0 0,1 0,-1-1,1 0,1 0,-1-1,1 0,0 0,1 0,-6-4,0 0,0 1,0-1,0 0,0 0,0-1,0 1,1-1,-1 1,0-1,0 0,-1 0,1 0,0-1,0 1,-1-1,1 1,0-1,-1 0,0 0,1 0,-1 0,0-1,0 1,0-1,0 1,-1-1,1 0,37-83,-36 79,5-23,-1 0,-2-1,-1 1,-1-1,-2 0,-1 1,-2-12,2 37,0-19</inkml:trace>
  <inkml:trace contextRef="#ctx0" brushRef="#br0" timeOffset="35027.255">2175 3423,'0'24,"0"13,0 4,0-4</inkml:trace>
  <inkml:trace contextRef="#ctx0" brushRef="#br0" timeOffset="35277.831">2062 3057,'0'0</inkml:trace>
  <inkml:trace contextRef="#ctx0" brushRef="#br0" timeOffset="35559.28">2316 2718,'126'523,"-111"-227,2-239,-12-56,-2-5</inkml:trace>
  <inkml:trace contextRef="#ctx0" brushRef="#br0" timeOffset="35821.64">2259 3311,'29'-5,"19"-6,6-2,-1 2,-10-2,-7 1,-5-3,-8 3</inkml:trace>
  <inkml:trace contextRef="#ctx0" brushRef="#br0" timeOffset="36306.402">2710 3395,'12'-8,"-1"0,0-1,-1 0,0-1,0 0,-1-1,0 0,-1 0,0-1,-1 0,0 0,-1-1,-1 1,5-14,-10 24,1 1,-1-1,0 1,0-1,1 0,-1 1,0-1,0 1,0-1,-1 0,1 1,0-1,-1 1,1-1,-1 1,1-1,-1 1,0-1,0 1,1-1,-1 1,0 0,0 0,0-1,-1 1,1 0,0 0,0 0,-1 0,1 0,0 0,-1 1,1-1,-1 0,1 1,-1-1,1 1,-1 0,0-1,1 1,-1 0,1 0,-1 0,0 0,1 0,-2 0,-69 29,61-16,0 1,1 0,0 1,2 0,-1 0,2 1,0 0,1 0,1 1,0 0,0 5,2-11,0 0,0 0,2 0,-1 0,1 1,1-1,0 0,1 1,0-1,0 0,3 8,-3-17,0 1,1-1,-1 0,1 0,-1 0,1 0,0 0,-1 0,1 0,0-1,0 1,1 0,-1-1,0 0,0 0,1 0,-1 0,1 0,-1 0,1 0,-1-1,1 1,-1-1,1 0,-1 0,1 0,0 0,-1 0,1 0,-1-1,1 0,-1 1,1-1,1-1,82-38,-57 20,-4 1</inkml:trace>
  <inkml:trace contextRef="#ctx0" brushRef="#br0" timeOffset="36661.791">3190 2915,'-142'215,"141"-213,-25 54,26-54,-1-1,1 0,-1 1,1-1,0 0,-1 1,1-1,0 1,0-1,0 0,0 1,1-1,-1 1,0-1,0 0,1 1,-1-1,1 0,-1 1,1-1,0 0,-1 0,1 1,0-1,0 0,0 0,0 0,0 0,0 0,0 0,0-1,1 1,-1 0,0 0,0-1,1 1,-1-1,1 1,66 0,-63-3,0 1,1 0,-1 1,1 0,-1 0,0 0,1 0,-1 1,0-1,1 2,-1-1,0 0,0 1,0 0,0 0,2 2,-5 0,0-1,-1 1,1 0,-1 0,0 0,0 1,0-1,0 0,-1 0,0 1,0-1,0 0,0 0,-1 1,1-1,-1 0,0 0,-1 0,1 0,-1 0,1 0,-1 0,0-1,-1 1,1 0,-1-1,1 0,-1 0,0 0,0 0,-4 3,-17 17,-1 0,-1-1,-1-2,-1-1,-1-1,-12 5,25-14</inkml:trace>
  <inkml:trace contextRef="#ctx0" brushRef="#br0" timeOffset="41444.447">3501 3085,'0'9,"4"9,3 5,-1 4,-1 2,-1 1,-2-4</inkml:trace>
  <inkml:trace contextRef="#ctx0" brushRef="#br0" timeOffset="41691.398">3501 2802,'-10'-10,"2"2,2 7,3 4</inkml:trace>
  <inkml:trace contextRef="#ctx0" brushRef="#br0" timeOffset="42210.721">3727 3311,'22'-278,"2"182,-22 96,-1-1,0 1,1-1,-1 1,0 0,1 0,-1 0,0 0,1 0,-1 0,0 0,1 0,-1 0,1 0,-1 1,0-1,0 1,1-1,-1 1,0-1,0 1,1 0,-1 0,0 0,0-1,0 1,0 0,0 0,0 0,-1 1,1-1,0 0,0 0,-1 0,1 0,-1 1,1-1,-1 0,1 1,-1-1,0 0,0 1,1-1,-1 1,51 114,-51-115,1 0,-1 0,1-1,-1 1,1 0,0-1,-1 1,1-1,0 1,0-1,-1 1,1-1,0 1,0-1,0 0,-1 1,1-1,0 0,0 0,0 0,0 0,0 0,-1 0,1 0,0 0,0 0,0 0,0 0,0 0,0-1,-1 1,1 0,0-1,0 1,0 0,-1-1,1 1,0-1,0 1,-1-1,1 0,-1 1,1-1,0 0,-1 1,1-1,-1 0,0 0,1 1,-1-2,25-41,37-98,-62 140,1 0,-1 0,0 0,1 0,-1 0,0 0,1 1,-1-1,1 0,0 0,-1 0,1 0,0 1,-1-1,1 0,0 0,0 1,0-1,0 1,-1-1,1 1,0-1,0 1,0 0,0-1,0 1,0 0,0 0,0-1,0 1,0 0,1 0,-1 0,0 1,0-1,0 0,0 0,0 0,0 1,0-1,0 0,0 1,-1-1,1 1,0-1,0 1,0 0,0-1,-1 1,1 0,0 0,0-1,-1 1,1 1,25 53,-25-51,0 1,0 0,0-1,1 1,0-1,0 0,0 0,0 0,1 0,-1 0,1 0,0 0,0-1,1 0,-1 1,1-1,0 0,-1-1,1 1,0-1,1 0,0 1,14 2</inkml:trace>
  <inkml:trace contextRef="#ctx0" brushRef="#br0" timeOffset="42900.09">4404 2718,'-12'21,"1"1,0 0,2 1,1 0,1 1,1 0,0 0,2 0,1 0,1 2,2-24,0-1,0 1,-1-1,1 0,0 1,0-1,0 1,1-1,-1 0,0 1,1-1,-1 0,0 1,1-1,-1 0,1 0,0 1,-1-1,1 0,0 0,0 0,0 0,0 0,0 0,0 0,0 0,0 0,0-1,1 1,-1 0,0-1,0 1,1-1,-1 1,0-1,1 1,-1-1,0 0,1 0,-1 0,0 0,1 0,-1 0,1 0,-1 0,0-1,1 1,-1 0,0-1,1 1,-1-1,0 0,0 1,1-1,-1 0,61-50,29-136,-91 186,0 0,0 0,0 0,0 0,0 0,0 0,0 0,1 0,-1 0,0 0,1 0,-1 0,0 0,1 0,-1 0,1 0,-1 1,1-1,0 0,-1 0,1 0,0 1,0-1,0 0,-1 1,1-1,0 1,0-1,0 1,0-1,0 1,0 0,0-1,0 1,0 0,0 0,0 0,0 0,0 0,0 0,0 0,0 0,0 0,0 0,0 0,0 1,0-1,0 0,0 1,0-1,0 1,0-1,0 1,-1 0,1-1,1 1,7 48,-10-45,1 0,0 0,0 1,0-1,0 0,0 0,1 1,0-1,0 0,0 0,0 0,1 0,0 0,-1 0,1 0,1-1,-1 1,1-1,-1 1,1-1,0 0,0 0,0 0,0-1,1 1,-1-1,1 0,0 0,0 0,0 0,-1 0,2-1,2 1,1-4,-1 0,0-1,0 0,0 0,0 0,-1-1,0 0,1-1,-1 1,-1-1,1 0,-1-1,0 1,0-1,0 0,-1-1,0 1,2-5,5-4,20-30,-2-1,-2-2,-2-1,-2-1,-3 0,-1-2,5-32,-17 64,-2-1,0 0,-1 0,-1-1,-1 1,-1-1,-1 1,-1-1,-1 1,0 0,-2-1,0 1,-8-18,11 36,0 1,0-1,0 0,-1 1,1-1,-1 1,1 0,-1-1,0 1,0 0,0 0,0 0,-1 0,1 1,0-1,-1 1,1-1,-1 1,0 0,1 0,-1 0,0 0,0 0,1 1,-1-1,0 1,0 0,0 0,0 0,0 0,0 0,1 1,-1-1,0 1,0 0,0 0,1 0,-1 0,0 0,1 1,-1-1,1 1,0-1,-1 1,1 0,0 0,0 0,0 0,0 1,1-1,-1 0,1 1,-1-1,0 3,-7 12,1 0,1 1,0 0,1 0,1 1,1 0,1 0,0 0,2 0,0 0,1 0,1 0,0 0,2 0,2 10,2-8,1-1,0 1,1-2,2 1,0-2,1 1,0-2,2 1,0-2,1 0,0-1,1 0,1-1,0-1,1 0,1-2,0 0,0-1,1-1,0-1,1-1,17 4,46-1,-60-10</inkml:trace>
  <inkml:trace contextRef="#ctx0" brushRef="#br0" timeOffset="45976.566">5166 2802,'17'-27,"0"0,-2-1,0 0,-3-2,5-14,0-4,-1 0,-3-1,-3 0,-1-1,-3 0,-1 0,-3-4,-4-147,2 199,1-1,-1 0,0 0,1 0,-2 0,1 0,0 1,0-1,-1 0,0 0,1 0,-1 1,0-1,0 0,-1 1,1-1,0 1,-1-1,0 1,1 0,-1 0,0 0,0 0,-1 0,1 0,0 0,0 0,-1 1,1 0,-1-1,0 1,1 0,-1 0,0 0,1 1,-1-1,0 1,0-1,0 1,0 0,1 0,-1 0,0 0,-1 1,-3 5,0 0,1 0,0 1,0 0,1 0,0 1,0-1,0 1,1 0,0 0,1 1,0-1,0 1,1 0,0-1,1 1,-1 8,1-12,-6 26,2 1,1-1,2 1,1 0,1 0,2 0,4 21,-4-39,1 1,0-1,1 0,1 0,0 0,1 0,0-1,1 0,1-1,0 1,1-1,0-1,0 0,1 0,1-1,0 0,8 5,77 41,-76-50</inkml:trace>
  <inkml:trace contextRef="#ctx0" brushRef="#br0" timeOffset="46514.951">5476 2464,'2'7,"1"1,0-1,0 1,1-1,0 0,0-1,0 1,1-1,0 1,0-2,1 1,0 0,0-1,0 0,0-1,1 1,0-1,2 1,-4-6,0 0,0 0,-1 0,1-1,0 0,-1 1,1-2,-1 1,0 0,0-1,0 0,0 0,0 0,-1-1,1 1,-1-1,0 0,0 1,0-2,-1 1,1 0,-1 0,0-1,0 1,0-2,-1 4,88-228,-83 252,-5 32,3-1,2 0,3 0,7 22,21 151,-27-90,-10-131,0 0,-1 0,0 0,0 0,0 0,0 0,-1 0,0 0,0-1,0 1,0 0,-1-1,0 0,0 0,0 0,0 0,-1 0,1 0,-1-1,0 0,0 0,0 0,-1 0,1-1,-1 1,2-2,1 0,0 0,-1 0,1 0,-1-1,1 1,-1-1,1 0,-1 0,1 0,-1 0,1 0,-1 0,1-1,-1 1,1-1,0 1,-1-1,1 0,0 0,-1 0,1-1,0 1,0 0,0-1,0 1,0-1,0 0,0 0,1 0,-1 0,1 0,-1 0,1 0,0 0,0-1,-24-90,26 65,0 0,2 1,1-1,1 1,2 0,0 0,2 1,1 0,1 1,1 0,1 0,1 1,1 1,2 1,0 0,7-5,60-48,-59 58</inkml:trace>
  <inkml:trace contextRef="#ctx0" brushRef="#br0" timeOffset="47211.664">4742 3790,'-81'63,"4"4,-50 55,65-42,62-79,-1-1,0 1,1 0,-1 0,1 0,-1 1,1-1,0 0,0 0,-1 0,1 0,0 0,0 0,0 0,0 1,0-1,0 0,0 0,0 0,1 0,-1 0,0 0,1 0,-1 0,1 0,-1 0,1 0,0 0,-1 0,1 0,0 0,-1 0,1 0,0-1,0 1,0 0,0-1,0 1,0-1,0 1,0-1,0 1,0-1,0 0,0 1,0-1,1 0,56 3,-53-3,204-9,-204 10,-1-1,0 1,1 0,-1 0,0 1,0-1,0 1,0 0,0 0,0 0,0 0,-1 1,1 0,-1-1,0 1,0 1,0-1,0 0,0 1,-1-1,1 1,-1 0,0 0,0 0,-1 0,1 0,-1 0,0 1,0-1,0 0,-1 1,1-1,-1 0,0 1,0-1,-1 1,1-1,-1 0,0 1,0-1,-2 4,-4 9,0 0,-1-1,0 0,-2 0,0 0,0-2,-2 1,0-1,0-1,-1 0,-1-1,-6 4,17-13,-2 1,-26 21,31-25,-1 0,1 0,-1 0,0 0,1 0,-1 0,1 0,-1 0,1 0,-1 0,0 0,1-1,-1 1,1 0,-1 0,1-1,-1 1,1 0,-1-1,1 1,0 0,-1-1,1 1,-1-1,1 1,0 0,-1-1,1 1,0-1,0 1,-1-1,1 0,0 1,0-1,0 1,0-1,0 1,-1-1,1 1,0-1,0 0,1 1,-1-1,0 1,0-1,0 1,0-1,0 0,1 1,-1-1,0 1,0-1,1 1,-1-1,0 1,1 0,-1-1,0 1,1-1,-1 1,1 0,-1-1,1 1,4-23,0 0</inkml:trace>
  <inkml:trace contextRef="#ctx0" brushRef="#br0" timeOffset="47616.314">4968 3592,'23'105,"5"25,5-1,14 23,-6-78,-40-72,1-1,-1 0,1 1,-1-1,1 0,0 0,-1 0,1 0,0 0,0 0,0 0,0-1,0 1,0-1,0 0,0 1,0-1,0 0,0 0,0 0,0 0,0 0,0-1,0 1,0-1,0 1,0-1,0 0,-1 0,1 0,0 0,0 0,-1 0,1 0,0 0,-1-1,0 1,1-1,151-186,-152 187,0 0,1 0,-1 0,0 0,0 0,1 0,-1 0,0 0,1 0,-1 0,1 1,-1-1,1 1,-1-1,1 1,-1-1,1 1,0 0,-1 0,1 0,0 0,-1 0,1 0,-1 0,1 1,0-1,-1 0,1 1,-1 0,1-1,-1 1,1 0,-1 0,0-1,1 1,-1 0,0 0,0 1,1-1,-1 0,0 0,0 1,0-1,-1 0,1 1,0-1,0 1,-1-1,22 81,-21-75,21 62,-12-55</inkml:trace>
  <inkml:trace contextRef="#ctx0" brushRef="#br0" timeOffset="47896.119">5759 3762,'-1'1,"-8"30,1 1,1-1,2 2,1-1,2 0,1 1,1 0,3 6,-3-35,0-1,0 0,1 0,-1 1,1-1,0 0,0 0,0 0,1 0,-1 0,1 0,-1 0,1 0,0 0,0-1,1 1,-1-1,0 0,1 0,-1 1,1-1,0-1,0 1,-1 0,1-1,0 1,1-1,-1 0,0 0,0 0,0-1,1 1,-1-1,0 0,0 0,1 0,-1 0,0 0,1-1,-1 1,0-1,0 0,0 0,1 0,-1-1,0 1,-1-1,1 0,0 1,0-1,0-1,7-6,-1 0,-1 0,1-1,-1 0,-1-1,0 0,-1 0,0 0,0-1,-1 0,-1 0,0 0,-1-1,0 1,0-4,-2 11,0 0,0 0,-1 0,1 0,-1 0,0 0,-1 0,1 0,-1-1,0 1,0 0,-1 0,1 1,-1-1,0 0,-1 0,1 1,-1 0,0-1,0 1,0 0,0 0,-1 1,0-1,0 1,0-1,0 1,0 1,-1-1,1 0,-1 1,1 0,-1 0,0 1,0-1,0 1,0 0,0 0,0 1,0-1,-1 1,1 0,-4 1,-33 27,29-9</inkml:trace>
  <inkml:trace contextRef="#ctx0" brushRef="#br0" timeOffset="48146.087">6126 4016,'-10'-34,"-3"-20,1-6,2 2,3 7,8 6,7 12,4 6,4 8,-1 7</inkml:trace>
  <inkml:trace contextRef="#ctx0" brushRef="#br0" timeOffset="48399.7">6407 3057,'10'48,"12"39,3 15,-3-5,-5-9,-1-15,-3-16,2-11,-3-10,2-6,3-8,-6-8,-4-6</inkml:trace>
  <inkml:trace contextRef="#ctx0" brushRef="#br0" timeOffset="48563.325">6266 3592,'44'-33,"37"-22,11 0,-2 4,-10 6,-10 10,-12 7,-11 8,-8 7,-12 6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2:49.6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114 1260,'39'129,"-14"-65,3-1,2-2,3-1,31 42,-29-12,-32-69</inkml:trace>
  <inkml:trace contextRef="#ctx0" brushRef="#br0" timeOffset="249.577">1 1656,'33'5,"31"-4,9-1,-3-6,-9-2,-14-4,-16 0</inkml:trace>
  <inkml:trace contextRef="#ctx0" brushRef="#br0" timeOffset="498.675">649 1599,'15'29,"4"4,0-2</inkml:trace>
  <inkml:trace contextRef="#ctx0" brushRef="#br0" timeOffset="744.695">424 1204,'0'0</inkml:trace>
  <inkml:trace contextRef="#ctx0" brushRef="#br0" timeOffset="1034.678">932 1656,'-1'-61,"0"24,1-1,1 1,2 0,2 0,5-18,-9 55,0-1,0 0,0 1,0-1,0 0,0 1,0 0,0-1,0 1,0 0,0-1,1 1,-1 0,0 0,0 0,0 0,0 0,0 0,1 0,-1 0,0 1,0-1,0 0,0 1,0-1,0 1,0-1,0 1,0-1,0 1,0 0,0-1,0 1,-1 0,1 0,0 0,-1 0,1-1,0 1,-1 0,1 0,-1 0,1 0,-1 1,0-1,1 0,-1 0,0 0,0 0,0 0,0 0,0 0,0 1,0-1,0 0,3 5,-2-3,1 0,-1 0,0 0,1 1,0-1,0-1,0 1,0 0,0 0,1-1,-1 1,1-1,0 0,-1 0,1 0,0 0,0 0,0-1,1 1,-1-1,0 0,0 0,1 0,-1 0,1-1,-1 1,1-1,-1 0,1 0,-1 0,1-1,-1 1,1-1,-1 0,0 0,1 0,-1 0,0 0,0-1,0 1,2-2,4-8,1 1,-2-1,0 0,0-1,-1 0,-1 0,0 0,2-9,29-50,-35 69,-1 1,1-1,0 0,0 0,0 1,0-1,0 1,0 0,0 0,0-1,1 1,-1 1,0-1,1 0,-1 0,1 1,-1 0,1-1,-1 1,1 0,-1 0,1 0,-1 1,1-1,-1 1,0-1,1 1,-1 0,0 0,1 0,-1 0,0 0,0 0,0 1,0-1,0 1,0-1,0 1,0 0,-1 0,1 0,-1 0,1 0,-1 0,0 0,1 2,51 31,-38-32</inkml:trace>
  <inkml:trace contextRef="#ctx0" brushRef="#br0" timeOffset="1335.957">1553 1176,'20'-10,"0"-1,-1 0,-1-2,1 0,-2-1,0-1,-1 0,0-2,-2 1,1-2,-2 0,-1-1,0 0,6-14,-17 31,0-1,1 1,-1 0,0-1,0 1,0 0,0-1,-1 1,1-1,-1 0,0 1,1-1,-1 1,0-1,-1 0,1 1,0-1,-1 1,1-1,-1 1,0-1,0 1,0-1,0 1,0 0,0 0,-1-1,1 1,-1 0,0 0,1 0,-1 1,0-1,0 0,0 1,0-1,-1 1,1 0,0-1,-1 1,1 0,-1 1,1-1,-1 0,1 1,-1-1,-1 1,-5 2,-1 1,1 0,0 1,0 0,0 0,0 1,1 0,0 0,0 1,0 0,0 1,1 0,0 0,1 0,0 1,0 0,0 0,1 1,1-1,-1 1,1 0,1 0,-1 1,2-1,-1 1,1-1,1 1,0 0,0 0,1 0,0 0,1 4,0-4,0-1,0 0,0 0,1 1,1-1,0 0,0-1,0 1,1 0,1-1,-1 0,1 0,1 0,0-1,0 0,0 0,0 0,1-1,1 0,-1 0,1-1,0 0,0 0,1 0,6 2,0-1,0 0,0-1,0-1,1 0,0-1,0-1,0 0,0-1,0-1,0-1,0 0,13-3,57-17,-52 10</inkml:trace>
  <inkml:trace contextRef="#ctx0" brushRef="#br0" timeOffset="1716.852">1807 2164,'14'33,"5"17,0-1</inkml:trace>
  <inkml:trace contextRef="#ctx0" brushRef="#br0" timeOffset="1885.051">1638 1740</inkml:trace>
  <inkml:trace contextRef="#ctx0" brushRef="#br0" timeOffset="2297.796">2061 2277,'0'-251,"0"250,0 1,-1-1,1 1,-1-1,1 0,0 1,0-1,-1 1,1-1,0 0,0 1,0-1,0 0,0 0,0 1,0-1,0 0,0 1,0-1,0 0,0 1,1-1,-1 0,0 1,0-1,1 0,-1 1,0-1,1 1,-1-1,1 1,-1-1,1 1,-1-1,1 1,-1-1,1 1,-1 0,1-1,0 1,-1 0,1-1,0 1,-1 0,1 0,0 0,-1-1,1 1,0 0,-1 0,1 0,0 0,-1 0,1 0,0 0,-1 1,1-1,0 0,-1 0,1 1,0-1,-1 0,1 1,31 40,-19-22,73 44,-83-62,0 0,0 0,0 0,0 0,0 0,0-1,0 1,0-1,0 0,1 0,-1 0,0 0,0 0,0-1,0 1,0-1,0 0,0 0,0 0,0-1,0 1,-1-1,1 1,0-1,-1 0,1 0,-1 0,0 0,0 0,0-1,0 1,1-2,4-9,-2 1,1-1,-1 0,-1 0,-1 0,1 0,-2-1,0 0,-1 1,0-1,-1 0,-1 0,0 1,0-1,-2 1,0-1,0 1,-4-7,2 1</inkml:trace>
  <inkml:trace contextRef="#ctx0" brushRef="#br0" timeOffset="4770.317">2597 1458,'1'-51,"16"73,71 229,-58-153,33 66,-54-150</inkml:trace>
  <inkml:trace contextRef="#ctx0" brushRef="#br0" timeOffset="5014.101">2513 1797,'38'-10,"32"-7,4-7,-5 2,-11 4,-9 0,-9 4,-11-1,-5 2,-8 3</inkml:trace>
  <inkml:trace contextRef="#ctx0" brushRef="#br0" timeOffset="5599.782">2936 1797,'17'-2,"0"0,-1-1,1-1,-1 0,0-1,0-1,0 0,-1-1,0-1,0-1,-1 0,0-1,-1 0,0-1,-1 0,0-1,2-4,-10 11,-1-1,0 0,-1 0,0 0,0 0,0-1,0 1,-1-1,0 1,-1-1,1 1,-1-1,0 1,-1-1,0 1,0-1,-1-1,2 5,-1-1,0 1,0 0,-1 0,1 0,-1 0,1 1,-1-1,0 0,0 1,0-1,0 1,-1-1,1 1,-1 0,1 0,-1 0,0 1,0-1,0 0,0 1,0 0,0 0,0 0,0 0,0 0,0 1,-1-1,1 1,0 0,-1 0,1 0,0 1,-2-1,-4 3,1 1,-1 0,1 0,0 1,0 0,1 0,0 0,0 1,0 1,0-1,1 1,0 0,0 0,1 1,0-1,0 1,1 1,0-1,1 0,0 1,0 0,0 0,1 0,1 0,-1 0,2 0,-1 0,1 1,1-1,0 1,-1-5,0 0,1 0,0 0,0 0,0 0,1 0,-1 0,1-1,0 1,1-1,-1 1,1-1,0 0,0 0,0 0,1 0,-1-1,1 1,0-1,0 0,0 0,0 0,1-1,-1 1,1-1,-1 0,1 0,0-1,0 0,0 1,0-2,0 1,0 0,0-1,0 0,0 0,0-1,0 0,0 1,0-2,0 1,0 0,-1-1,5-2,11-6,-1-1,-1-1,0-1,-1 0,0-1,-1-1,-1-1,0 0,2-6,-4 8,7-6,-2-1,0 0,-1-2,-2 0,0-1,-1-1,-2 0,0 0,-2-1,-1-1,-1 0,-1 0,-1 0,-1-5,-5 30,1 0,0-1,-1 1,1-1,-1 1,0-1,0 1,0-1,0 1,0-1,-1 1,1-1,-1 1,1-1,-1 1,0-1,0 1,0 0,0 0,-1-1,1 1,-1 0,1 0,-1 0,0 1,1-1,-1 0,0 1,0-1,0 1,-1-1,1 1,0 0,0 0,-1 0,1 0,-1 0,1 1,0-1,-1 1,1 0,-1-1,-1 1,-3 3,0 0,1 0,-1 0,1 1,0 0,0 0,0 1,1-1,0 1,-1 0,2 1,-1-1,1 1,0 0,0 0,0 0,1 1,0-1,0 1,1 0,0 0,0 0,0 0,1 0,0 0,1 0,-1 1,2 5,3-7,0 0,0 0,1 0,0 0,0-1,0 0,1 0,-1 0,1-1,1 0,-1 0,0 0,1-1,0 0,0 0,0-1,0 0,0 0,0-1,1 1,-1-2,1 1,-1-1,0 0,2-1,8 2,-8-1,-1 0,0 0,0 1,0 0,1 0,-1 1,0 0,-1 0,1 1,0 0,-1 1,1-1,-1 2,0-1,0 1,-1 0,1 0,7 8,-1-2</inkml:trace>
  <inkml:trace contextRef="#ctx0" brushRef="#br0" timeOffset="5935.594">3726 1063,'28'59,"3"-2,3 0,1-3,17 17,11-17,-62-53,1 0,0-1,-1 1,1 0,-1-1,1 1,0-1,0 1,-1-1,1 0,0 0,0 0,-1 0,1 0,0 0,0-1,-1 1,1 0,0-1,-1 1,1-1,0 0,-1 0,1 0,-1 1,1-1,-1 0,0-1,1 1,-1 0,0 0,0-1,0 1,0 0,0-1,0 1,0-1,0 0,0 1,-1-1,1 1,-1-1,1-2,20-149,-1-43,-19 189,1 1,1-1,-1 0,1 1,0 0,1-1,-1 1,1 1,0-1,1 1,-1-1,1 1,5-4,9-6</inkml:trace>
  <inkml:trace contextRef="#ctx0" brushRef="#br0" timeOffset="6519.465">4403 837,'-23'15,"1"2,1 0,0 2,1 0,1 1,1 1,1 0,1 2,-6 10,20-30,0-1,0 1,1 0,-1-1,0 1,1 0,0 0,0 0,0 0,0 0,0 0,0 1,1-1,0 0,0 0,-1 1,2-1,-1 0,0 0,1 0,-1 1,1-1,0 0,0 0,0 0,1 0,-1 0,1-1,0 1,-1 0,1-1,0 1,1-1,-1 1,0-1,1 0,-1 0,1 0,0 0,-1-1,1 1,0-1,0 0,0 1,0-1,0-1,0 1,1 0,-1-1,0 0,2 1,5-5,1 0,-1 0,0-1,0-1,-1 1,0-2,0 1,0-1,-1-1,0 1,0-1,0-1,-2 1,1-1,-1-1,0 1,-1-1,0 0,0 0,0-3,30-100,-25 84,-10 29,0 1,0-1,0 0,0 1,0-1,0 1,0-1,0 0,0 1,0-1,0 0,0 1,0-1,0 0,1 1,-1-1,0 0,0 1,0-1,1 0,-1 1,0-1,0 0,1 0,-1 1,0-1,1 0,-1 0,0 0,1 1,-1-1,0 0,1 0,-1 0,0 0,1 0,-1 0,1 0,-1 0,0 0,1 0,-1 0,0 0,1 0,-1 0,1 0,-1 0,0 0,1 0,-1 0,0-1,1 1,-1 0,0 0,1 0,-1-1,0 1,0 0,1 0,-1-1,0 1,0 0,1-1,-1 1,0 0,0-1,0 1,0 0,1-1,-1 1,1 2,0 6,1-1,1 1,0-1,0 0,0 0,1 0,0 0,0-1,1 1,-1-1,1 0,1 0,-1-1,1 0,0 0,1 0,-1 0,1-1,-1 0,1-1,1 0,6 3,-5-5,1 0,-1 0,1-1,-1 0,1-1,-1 0,1 0,-1-1,0 0,1-1,-1 0,-1-1,1 1,0-2,-1 1,0-1,0 0,0-1,-1 0,0 0,3-4,6-6,-1-1,0 0,-2-1,0-1,-1-1,0 1,-2-2,4-10,8-27,-2-2,-2 0,-3-1,4-44,-16 82,0 0,-1-1,-1 1,-2 0,0-1,-1 1,-1 0,-2 0,0 0,-1 1,-2-1,0 1,-1 1,-1 0,-13-19,22 38,0-1,-1 1,1-1,-1 1,1 0,-1 0,0 0,0 0,0 0,0 0,0 1,0-1,-1 1,1-1,0 1,-1 0,1 0,-1 0,0 0,1 0,-1 1,0-1,1 1,-1 0,0 0,1 0,-1 0,0 0,0 0,1 1,-1-1,0 1,1 0,-1 0,1 0,-1 0,1 0,-1 1,1-1,0 1,0-1,-7 10,0 1,2 0,-1 0,1 0,1 1,1 0,-1 0,2 0,0 1,1 0,0 0,1 0,0 0,1 0,1 0,1 0,-1 0,2 3,2 17,0 0,3-1,0 1,2-1,2-1,1 0,1 0,2-1,1-1,1 0,2-2,1 0,1-1,1-1,2-1,0-1,1-1,2-1,0-1,1-2,29 15,-34-23,-1-2,1-1,0 0,1-2,0 0,0-2,0-1,0-1,1-1,-1 0,0-2,13-3,-5-2,-6-1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3:03.6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151 52,'9'-7,"0"1,0 1,1-1,0 2,0-1,0 1,0 1,1 0,0 0,-1 1,1 0,0 1,0 1,0-1,0 2,0-1,0 2,0-1,-1 2,1-1,-1 1,1 1,-1 0,0 0,5 4,-10-1,0 0,0 0,0 1,-1 0,0 0,0 0,-1 0,0 1,-1-1,0 1,0 0,-1 0,0 0,-1-1,1 1,-2 0,1 0,-1 0,-1 0,-1 5,1 23,-11 94,-35 105,45-228,-10 35,1 0,3 1,1 0,2 0,1 13,12 136,2-172,0 0,1-1,2 0,0 0,0-2,2 1,1-2,0 0,1 0,1-2,0 0,8 4,19 22,80 32,-118-58,-35-8,13-4,6 0,1 1,0 0,1 1,-1 0,1 1,0-1,0 1,1 1,0 0,0 0,0 0,1 1,0 0,1 0,-1 0,2 1,-1 0,1 0,0 0,1 0,0 0,1 1,0 0,0-1,1 1,1 0,-1 7,0 16,2-1,1 1,1-1,1 1,2-1,2-1,6 18,2-10,-2 0,-1 2,-2-1,-2 2,-2-1,-2 1,-1 0,-3 32,-5-60,-1 1,-1-1,0 0,-1 0,-1-1,0 0,-1 0,0-1,-1 0,0 0,-1-1,0-1,0 0,-2 0,1-2,-1 1,0-1,-1-1,-8 3,-9 8,-1-2,0-1,-1-1,0-2,-1-2,-1-1,1-1,-11-1,-53-12,77-2</inkml:trace>
  <inkml:trace contextRef="#ctx0" brushRef="#br0" timeOffset="866.187">1336 588,'4'72,"3"0,2-1,8 15,-6-24,26 148,-21-81,-23-113,-3-4</inkml:trace>
  <inkml:trace contextRef="#ctx0" brushRef="#br0" timeOffset="1115.423">856 814,'38'-19,"28"-16,11-2,-2 0,-4 2,-5 2,-9 7,-9 3,-7 0,-7 4,-4 6,-3 0,0 2,-1-2,1 2,0 2,-5 3</inkml:trace>
  <inkml:trace contextRef="#ctx0" brushRef="#br0" timeOffset="9473.877">1872 814,'0'34,"5"20,1 6,5-7,0-8,4-11,-2-17,-2-11</inkml:trace>
  <inkml:trace contextRef="#ctx0" brushRef="#br0" timeOffset="9715.034">1731 504</inkml:trace>
  <inkml:trace contextRef="#ctx0" brushRef="#br0" timeOffset="10197.984">2211 1012,'0'-19,"-2"-24,2 0,2 1,1-1,3 1,1-1,3 2,9-27,-19 66,0 0,0 0,0 1,0-1,1 0,-1 0,0 1,1-1,-1 0,1 1,0-1,0 1,0-1,-1 1,1-1,0 1,1-1,-1 1,0 0,0 0,1-1,-1 1,0 0,1 0,-1 0,1 1,0-1,-1 0,1 1,-1-1,1 1,0-1,0 1,-1 0,1-1,0 1,0 0,-1 0,1 1,0-1,0 0,-1 0,1 1,0-1,-1 1,1 0,0-1,-1 1,1 0,-1 0,1 0,-1 0,0 0,1 0,-1 0,0 1,0-1,1 2,28 69,-29-66,1 0,-1 1,1-1,0 0,1 0,-1 0,1-1,0 1,1-1,-1 1,1-1,0 0,1 0,-1-1,1 1,1-1,-5-3,0 0,1 0,-1 0,1-1,0 1,-1 0,1-1,-1 1,1-1,0 0,-1 0,1 0,0 0,-1 0,1 0,0 0,-1 0,1 0,0-1,-1 1,1-1,-1 1,1-1,0 0,-1 0,0 1,1-1,-1 0,1 0,-1-1,0 1,0 0,0 0,0 0,0-1,0 1,0-1,0 1,31-65,-27 54,73-150,-77 161,0-1,0 0,0 0,0 0,1 1,-1-1,0 1,1-1,-1 1,1-1,-1 1,1 0,-1 0,1-1,0 1,0 1,0-1,0 0,0 0,0 1,0-1,0 1,0-1,0 1,0 0,0 0,0 0,0 0,0 0,0 1,0-1,0 0,0 1,0 0,0-1,0 1,0 0,-1 0,1 0,0 0,0 0,-1 1,1-1,-1 0,1 1,-1-1,0 1,1 0,-1-1,0 1,0 0,0 0,0 0,-1 0,70 132,-58-121</inkml:trace>
  <inkml:trace contextRef="#ctx0" brushRef="#br0" timeOffset="10516.501">2916 532,'30'-22,"-1"-1,-1-1,-1-2,-1-1,-1-1,-2 0,15-25,-35 50,0-1,-1 1,1-1,-1 0,0 0,0 1,0-2,0 1,-1 0,0 0,0 0,0-1,0 1,-1-1,1 1,-1-1,0 1,-1 0,1-1,-1 1,0-1,0 1,0 0,0 0,-1-1,0 1,0 0,0 0,0 1,0-1,-1 0,0 1,0-1,0 1,0 0,0 0,-1 0,-1-1,-1 2,0-1,0 1,0 0,0 1,0-1,0 1,0 1,0-1,0 1,-1 0,1 0,0 1,0-1,0 1,-1 1,1-1,0 1,1 0,-1 1,0-1,1 1,-1 0,1 1,0-1,0 1,0 0,1 0,-4 4,-5 5,2 0,-1 0,2 1,-1 1,2-1,0 2,1-1,1 1,-5 13,7-19,1 0,-1 1,2 0,0 0,0 0,1 0,0 0,1 0,0 1,0-1,2 0,-1 1,2-1,-1 0,1 0,1 0,0 0,1 0,0 0,0-1,1 0,1 0,0 0,0-1,1 1,0-1,0-1,1 0,6 5,-2-6,1-1,0 0,1-1,-1 0,1-1,0-1,0 0,0-1,0 0,1-1,-1-1,0 0,0-1,1-1,-1 0,0-1,1-1,16-2</inkml:trace>
  <inkml:trace contextRef="#ctx0" brushRef="#br0" timeOffset="11392.116">1026 2507,'2'1,"1"1,-1-1,1 1,-1 0,0 0,0-1,1 1,-1 1,-1-1,1 0,0 0,0 1,-1-1,1 1,-1-1,0 1,0 0,0 0,0 1,2 2,47 90,-28-56,-1 1,-2 1,-2 0,1 13,8 24,-41-118,1 0,3-1,1 0,1-1,3 0,1 0,2-1,2-21,0 28,0 19,0 0,0-1,2 1,0 0,1 0,0 0,1 0,1 0,1 1,0-1,1 1,5-10,-9 23,-1-1,1 1,0-1,0 1,0 0,0 0,0 0,0 0,1 0,-1 1,1-1,-1 1,1-1,-1 1,1 0,0 0,0 0,-1 1,1-1,0 0,0 1,0 0,0 0,0 0,0 0,0 0,0 1,-1-1,1 1,0 0,0-1,0 1,0 1,89 58,-62-37,-13-11</inkml:trace>
  <inkml:trace contextRef="#ctx0" brushRef="#br0" timeOffset="12036.46">1816 2197,'-35'40,"3"2,1 2,2 1,2 1,3 1,1 1,2 1,-2 16,10 13,13-76,0-1,0 1,0-1,0 0,0 1,0-1,0 1,0-1,0 1,1-1,-1 1,1-1,-1 0,1 1,-1-1,1 0,0 1,0-1,0 0,-1 0,1 0,0 0,1 0,-1 0,0 0,0 0,0 0,0 0,1-1,-1 1,0 0,1-1,-1 1,1-1,-1 0,0 1,1-1,-1 0,1 0,-1 0,1 0,-1 0,1 0,-1 0,1-1,-1 1,0 0,1-1,0 0,9-5,1-1,-1 0,-1 0,0-1,0-1,0 0,-1 0,0-1,-1 0,0 0,2-5,-2 5,20-30,-1-2,-2 0,-1-2,6-20,19-61,-49 124,0 0,0 1,1-1,-1 0,0 0,1 1,-1-1,1 0,-1 0,1 1,-1-1,1 1,-1-1,1 0,0 1,-1-1,1 1,0-1,0 1,-1 0,1-1,0 1,0 0,0 0,0-1,-1 1,1 0,0 0,0 0,0 0,0 0,-1 0,1 0,0 0,0 0,0 1,0-1,-1 0,1 0,0 1,0-1,0 1,-1-1,1 1,0-1,-1 1,1-1,0 1,-1-1,1 1,-1 0,1-1,-1 1,1 0,-1 0,0-1,1 1,24 48,-25-48,2 4,-1 3,1 1,1 0,0-1,0 1,0-1,1 0,1 0,-1 0,1-1,0 1,1-1,0 0,0-1,0 0,1 0,0 0,0-1,1 0,-1 0,1 0,0-1,1-1,-1 1,8 1,-9-4,0 0,0-1,1 0,-1 0,0 0,0-1,0 0,0 0,0-1,0 0,0 0,-1-1,1 0,-1 0,1 0,-1-1,0 0,0 0,-1-1,1 1,-1-1,0 0,-1-1,1 1,-1-1,0 0,2-4,13-25,-2 0,-1-2,-2 0,-2-1,-1 0,-2 0,-2-1,-1-1,-1-13,0 16,3-7,-3 0,-2 0,-1 0,-3 0,-1 0,-2 0,-2 0,-2 0,-2 1,-2 1,-2 0,-7-14,-32-9,52 64,-1 0,0 0,1 0,-1 0,0 1,0-1,0 0,1 1,-1-1,0 1,0 0,0 0,0 0,0 0,0 0,0 0,0 0,0 0,1 1,-1-1,0 1,0 0,0-1,0 1,1 0,-1 0,0 0,1 0,-1 0,1 1,-1-1,1 0,0 1,0-1,-1 1,1-1,0 1,0 0,0-1,0 2,-5 11,0 1,2 0,-1 0,2 0,0 1,1-1,0 1,1-1,1 1,1-1,0 1,1 0,0-1,1 0,1 0,1 0,0 0,3 4,11 29,3-2,2 0,1-2,3 0,2-2,1-2,2 0,2-2,1-2,22 16,-55-50,-1 1,1 0,-1-1,1 1,-1-1,1 0,0 0,0 0,0 0,0 0,1-1,-1 1,0-1,1 0,-1 0,1 0,-1 0,1-1,-1 1,3-1,1-6,-6-2</inkml:trace>
  <inkml:trace contextRef="#ctx0" brushRef="#br0" timeOffset="12285.238">2126 1943,'39'-10,"40"-17,18-9,-4-3,-8 0,-13 2,-14 2,-13 3,-8 7,-7 2,-3 1,-1 4,-5 4</inkml:trace>
  <inkml:trace contextRef="#ctx0" brushRef="#br0" timeOffset="12549.984">2860 1717,'23'-8,"-1"-1,-1-1,0 0,0-2,-1 0,0-2,-1 0,-1-1,0-1,-1 0,-1-1,3-6,-16 20,0 0,-1 0,1-1,-1 1,0 0,0-1,0 1,0-1,-1 0,0 0,1 1,-1-1,-1 0,1 0,0 0,-1 0,0 0,0 0,0 0,-1 0,1 0,-1 0,0 0,0 0,0 0,-1 1,1-1,-1 0,0 1,0-1,0 1,-1 0,1 0,-1-1,0 2,1-1,-1 0,-1 1,1-1,0 1,0 0,-1 0,0 0,1 0,-1 1,-1-1,-1 1,1 0,0 0,-1 0,0 1,1 0,-1 0,1 0,-1 1,1 0,-1 0,1 0,0 1,0 0,-1 0,1 0,0 0,1 1,-1 0,0 0,1 0,-1 1,-2 3,-2 1,0 0,0 0,1 1,1 1,0-1,0 1,0 0,2 1,-1 0,0 3,0 6,0 1,2-1,1 1,0 1,1-1,2 0,0 0,1 1,1-1,1 0,1 1,-2-12,1 0,0 0,1 0,0 0,0 0,1-1,1 0,-1 0,1 0,1-1,0 0,0 0,0-1,1 0,0 0,0 0,1-1,0-1,0 1,0-2,1 1,0-1,0 0,0-1,0-1,0 1,1-1,5-1,3 2,0-2,1 0,-1-1,1-2,-1 1,0-2,0-1,0 0,7-4,4-5</inkml:trace>
  <inkml:trace contextRef="#ctx0" brushRef="#br0" timeOffset="14786.894">4158 1153,'-7'10,"0"1,1 0,0 1,1 0,0 0,1 0,0 0,1 1,1 0,0-1,0 1,1 0,1 0,0 0,1 0,0 0,1-1,1 1,0 0,0-1,1 0,1 0,0 0,4 6,-6-12,-1 0,1 0,1-1,-1 1,1-1,0 0,0 0,0 0,1 0,-1-1,1 0,1 0,-1 0,-3-3,0 1,0-1,1 0,-1 0,0 0,0 0,0-1,1 1,-1-1,0 1,1-1,-1 0,1 0,-1 0,0 0,1 0,-1 0,0-1,1 1,-1-1,0 0,1 0,-1 0,0 0,0 0,0 0,0 0,0-1,0 1,0-1,-1 1,1-1,0 0,-1 0,0 0,1-1,5-5,-1-1,-1 0,0 0,0 0,-1-1,0 0,-1 0,0 0,0 0,-1 0,0-1,-1 1,0-1,-1 1,0-1,-1 1,0-1,-1 1,0 0,0-1,-1 1,-4-9,-2 2,0 0,-1 1,-1 0,0 1,-2 0,1 1,-2 0,0 1,0 1,-1 0,-1 1,0 0,-3 0,16 9,-1 0,0 1,1-1,-1 1,0 0,1 0,-1 0,0 1,0-1,0 1,0 0,0 0,0 0,1 1,-1 0,0-1,0 1,0 0,-3 2,33 2,-13-9,-1-1,1 0,-1-1,0 0,-1-1,0-1,0 0,0 0,-1-1,0 0,-1-1,0 0,0 0,3-7,91-169,-88 146,-2-2,-1 0,-3 0,-1 0,1-26,-7 51,-1 0,0 0,-1 0,-1 0,0 0,-1 0,-1 0,-1 0,0 0,-1 1,-2-3,67 149,260 512,-282-546,-5 1,-3 2,-5 1,-5 1,-3 1,-3 34,-10-91,-2 0,-2-1,-2 1,-1 0,-3-1,-2 0,-2 0,-1-1,-3 0,-22 24,35-65,1-1,-1 0,0 0,0 0,0 1,0-1,0 0,0 0,0 0,0 0,0-1,-1 1,1 0,0 0,0-1,-1 1,1-1,-1 1,1-1,0 1,-1-1,1 0,-1 0,1 0,-1 0,1 0,-1 0,1 0,-1 0,1-1,0 1,-1 0,1-1,-1 1,1-1,0 0,-1 1,1-1,0 0,0 0,0 0,0 0,-1 0,1 0,1 0,-1 0,0 0,-1-1,-4-11,-1 0,2 0,0-1,0 1,1-1,1 0,0 0,1 0,1 0,0-1,1-8,-1 15,-3-79,4 0,3 1,4-1,4 1,4 0,3 1,4 1,4 1,3 1,4 1,24-39,6 18,-37 70</inkml:trace>
  <inkml:trace contextRef="#ctx0" brushRef="#br0" timeOffset="15522.817">2324 3608,'-20'7,"2"2,-1 0,1 1,0 0,1 2,1 0,0 1,0 1,1 0,1 1,0 0,1 1,1 1,1 0,0 1,0 2,4-10,0 1,1 0,0 0,1 0,0 1,1 0,0 0,1 0,1 0,0 0,0 1,1-1,1 1,0-1,0 1,1-1,1 1,0-1,1 0,1 0,-1 0,2 0,0-1,0 1,1-1,0 0,1-1,0 0,1 0,0 0,1-1,0 0,0-1,2 1,-7-6,0 0,0 0,0-1,0 1,1-1,-1 0,0-1,1 1,0-1,-1 0,1 0,0 0,0-1,-1 0,1 1,0-2,0 1,0-1,-1 1,1-1,0-1,-1 1,1-1,-1 1,1-1,-1 0,0-1,0 1,0-1,0 0,0 0,1-2,14-18,0-1,-2 0,-1-2,-1 0,-1 0,-1-1,-1-1,-2 0,-1-1,-1 0,-1-1,-2 1,-1-1,-1 0,-2 0,-1 0,-1-3,-1-19,-1 0,-3 0,-2 0,-2 0,-3 1,-2 1,-2 0,-2 2,-2 0,-2 1,-3 1,-3-2,25 41,1 1,1 0,-1 0,0 1,-1-1,1 1,-1 0,0 0,-1 0,1 0,-1 1,0-1,0 1,0 1,0-1,-1 1,0 0,0 0,1 0,-2 1,1 0,0 0,-6-1,9 5,0 1,-1-1,1 0,0 1,0 0,1 0,-1 0,1 0,-1 0,1 0,0 0,0 1,0-1,1 1,-1 0,1-1,0 1,0 0,0 0,1 0,-1 4,1-7,-5 33,3 1,1 0,1 0,2 0,1 0,2-1,2 1,1-1,3 6,-2 0,2 6,1-1,2-1,3 0,1-1,2-1,1-1,6 5,-14-26,0-1,2-1,0 0,0-1,2-1,0 0,1-2,1 0,0 0,0-2,2 0,-1-2,1 0,1-1,5 0,-22-7,-1-1,1 0,0 0,-1 0,1-1,0 1,0-1,-1 0,1-1,0 1,0-1,-1 0,1 0,-1-1,1 1,-1-1,1 0,-1 0,0 0,0-1,0 1,0-1,0 0,-1 0,4-4,6-8</inkml:trace>
  <inkml:trace contextRef="#ctx0" brushRef="#br0" timeOffset="15804.093">2860 3495,'-6'29,"0"1,2 0,2 1,0-1,2 0,2 0,0 1,2-1,2-1,5 20,-10-46,-1 1,1 0,0 0,1 0,-1-1,1 1,-1 0,1-1,0 0,1 1,-1-1,0 0,1 0,0 0,0-1,0 1,0 0,0-1,0 0,1 0,-1 0,1 0,-1-1,1 1,0-1,0 0,-1 0,1 0,0-1,0 1,0-1,0 0,0 0,0 0,0-1,0 1,0-1,-1 0,1 0,0 0,0-1,-1 0,2 0,7-7,0 0,0-1,-1-1,0 0,-1 0,0-1,-1-1,0 1,-1-2,-1 1,0-1,0 0,-2 0,0-1,0 1,-2-1,1 0,-2 0,0-1,-1 1,-1 0,0-1,-1 1,0-1,-2 1,2 1,-2 1,0 0,0-1,-1 1,-1 1,0-1,-1 1,0 0,-1 0,0 0,-1 1,0 1,-1-1,0 1,-1 0,0 1,0 0,-1 1,0 0,-1 1,-11-6,19 11,-1 1,0-1,0 1,0-1,0 1,0 1,0-1,0 1,-1 0,1 0,0 0,0 1,0 0,0 0,0 0,0 1,0-1,1 1,-1 0,0 1,1-1,-1 1,1 0,0 0,0 0,0 0,1 1,-1 0,1 0,0 0,0 0,-2 2,-7 13</inkml:trace>
  <inkml:trace contextRef="#ctx0" brushRef="#br0" timeOffset="16055.394">3452 3382,'0'38,"-5"28,-1 6,5-8,2-15</inkml:trace>
  <inkml:trace contextRef="#ctx0" brushRef="#br0" timeOffset="16205.259">3198 2846,'0'0</inkml:trace>
  <inkml:trace contextRef="#ctx0" brushRef="#br0" timeOffset="16489.099">3735 3467,'5'-298,"-4"288,-1 5,0 0,0 1,0-1,1 0,0 0,0 1,0-1,1 1,0-1,0 1,0 0,0-1,0 1,1 0,0 0,3-3,-4 7,0 0,0 0,0 0,0 0,0 0,0 0,0 1,0-1,0 1,0-1,0 1,0 0,0 0,0 0,0 0,0 0,-1 0,1 1,0-1,-1 0,1 1,-1-1,0 1,1 0,-1-1,0 1,0 0,0 0,0 0,0 0,-1 0,1 1,3 2,2 6,-5-7,1 0,-1 0,1 0,0-1,-1 1,2 0,-1-1,0 1,1-1,-1 0,1 0,0 0,0 0,1 0,-1-1,0 1,1-1,-1 0,1 0,0 0,0-1,0 1,0-1,0 0,0 0,0 0,0-1,0 0,0 1,1-1,-1-1,0 1,0-1,0 1,0-1,3-1,2-7,0 0,0-1,-1 1,0-2,-1 1,0-1,-1 0,0-1,-1 1,0-1,-1 0,0-1,-1 1,-1-1,1 1,-2-1,0-1,6-20,36-135,-34 151</inkml:trace>
  <inkml:trace contextRef="#ctx0" brushRef="#br0" timeOffset="16953.629">4440 2593,'-15'15,"2"2,-1 0,2 0,0 1,2 1,0 0,1 0,0 1,2 0,-2 7,9-26,-1 0,0-1,1 1,-1 0,0 0,1 0,-1 0,1 0,-1 0,1 0,0 1,-1-1,1 0,0 0,0 0,0 0,0 0,0 0,0 1,0-1,0 0,0 0,1 0,-1 0,0 0,1 0,-1 0,1 0,-1 0,1 0,-1 0,1 0,0 0,0 0,-1 0,1 0,0-1,0 1,0 0,0-1,0 1,0 0,0-1,0 1,0-1,0 0,0 1,0-1,0 0,0 0,1 0,-1 0,0 1,0-1,0-1,0 1,0 0,1 0,-1 0,0-1,9-4,-1-2,0 1,-1-1,1 0,-1-1,-1 0,1 0,-1-1,4-7,28-30,-36 42,0 0,1 0,-1 0,1 1,-1-1,1 1,0 0,1 0,-1 0,1 0,-1 1,1 0,0 0,-1 0,1 0,0 1,0 0,0 0,1 0,-1 1,0-1,0 1,0 0,0 1,0 0,1-1,-1 2,0-1,0 0,-1 1,1 0,0 0,-1 1,3 0,13 16,-1 1,-1 0,0 2,-2 0,0 0,-2 2,0 0,-2 0,-1 1,0 1,20 40,-3 0,-3 2,-3 1,-2 1,-4 0,-3 2,-3-1,-3 1,-3 15,-4-75,0-1,0 1,-1 0,-1-1,0 1,0-1,-1 1,-1-1,0 0,0 0,-1-1,0 1,-1-1,0 0,-1-1,0 1,-1-1,0-1,0 1,0-1,-1-1,-4 3,11-9,1 0,-1-1,0 1,0-1,0 1,1-1,-1 1,0-1,0 0,0 0,0 0,1 0,-1 0,0-1,0 1,0 0,0-1,1 1,-1-1,0 0,0 0,1 1,-1-1,1 0,-1 0,1-1,-1 1,1 0,0 0,-1-1,1 1,0-1,0 1,0-1,0 1,0-1,0 0,1 1,-1-3,-19-73,12-28,4-1,5 0,4 1,15-72,-13 107,2 0,4 1,3 0,3 1,3 1,2 1,7-5,-13 35</inkml:trace>
  <inkml:trace contextRef="#ctx0" brushRef="#br0" timeOffset="17785.201">3368 5019,'6'18,"1"0,1-1,1 0,0 0,1-1,1 0,1-1,0 0,1-1,0 0,1-1,0-1,13 8,-23-17,0 0,1-1,-1 1,0-1,1 0,0-1,-1 1,1-1,0 0,0 0,0 0,-1-1,1 1,0-1,0 0,0-1,0 1,0-1,0 0,-1-1,1 1,0-1,-1 1,1-2,-1 1,0 0,1-1,-1 0,-1 0,1 0,0 0,-1 0,1-1,-1 0,0 0,27-35,-3-1,-1-1,-2-1,-2-1,2-9,18-33,-42 83,1 0,-1 0,1 0,0 0,-1 1,1-1,0 0,0 0,0 1,0-1,0 0,1 1,-1-1,0 1,1 0,-1-1,1 1,0 0,-1 0,1 0,0 0,0 0,-1 1,1-1,0 0,0 1,0-1,0 1,0 0,0 0,0 0,0 0,0 0,0 0,0 0,0 0,0 1,-1-1,2 1,126 108,-125-107,0 0,1 0,-1-1,0 1,0-1,1 0,-1 0,1 0,-1-1,1 0,-1 0,1 0,-1 0,1-1,-1 1,1-1,-1 0,0-1,1 1,-1-1,0 0,0 0,0 0,0 0,0-1,-1 0,1 1,-1-1,0-1,1 1,-1 0,-1-1,1 0,-1 1,1-1,-1 0,0 0,0 0,-1-1,1 1,-1-2,5-17,-1-1,-1 1,-1-1,-1 1,-1-1,-1 0,-3-18,2-68,11 74,-5 30</inkml:trace>
  <inkml:trace contextRef="#ctx0" brushRef="#br0" timeOffset="18107.516">4637 4342,'-7'40,"1"0,1 0,3 0,1 1,2-1,4 16,-6-52,1-1,0 0,0 1,0-1,0 0,0 1,1-1,0 0,0 1,-1-1,2 0,-1 0,0 0,1 0,-1 0,1 0,0 0,0 0,0-1,0 1,1-1,-1 0,1 1,-1-1,1 0,0-1,0 1,0 0,0-1,0 1,0-1,0 0,0 0,1 0,-1-1,0 1,1-1,-1 0,0 0,1 0,-1 0,0 0,1-1,1 0,0-2,-1 0,1 0,-1-1,0 1,0-1,0 0,0 0,-1 0,1-1,-1 1,0-1,0 0,-1 0,0 0,0 0,0 0,0-1,-1 1,0 0,0-1,0 1,-1-1,1-5,-19-129,13 124,1 0,-2 0,0 0,-1 1,-1 0,0 0,-1 0,0 1,-2 1,1 0,-8-7,-3 2</inkml:trace>
  <inkml:trace contextRef="#ctx0" brushRef="#br0" timeOffset="18357.929">5033 4680,'-15'-43,"-4"-39,1-9,3 6,9 11,6 11,8 9,6 11,7 6,-1 6,2 8,-4 7</inkml:trace>
  <inkml:trace contextRef="#ctx0" brushRef="#br0" timeOffset="18606.072">5174 3382,'19'43,"16"43,2 22,0 2,-2-9,-7-11,-3-12,-6-9,-2-12,2-6,-3-6,-4-7,1-9,-2-6,-3-10,-3-13,-1-11,-3-4</inkml:trace>
  <inkml:trace contextRef="#ctx0" brushRef="#br0" timeOffset="18836.694">5654 3580,'-166'307,"141"-223,24-82,1 1,0-1,0 1,0-1,0 1,0-1,1 1,-1-1,1 0,0 1,-1-1,1 0,0 1,1-1,-1 0,0 0,0 0,1 0,-1 0,1 0,0-1,0 1,-1 0,1-1,0 1,0-1,0 0,1 1,-1-1,0 0,0-1,1 1,0 0,144 11,-12 53,-69-27,-43-27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32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1158 175,'-15'128,"5"0,6 87,4-162,0 528,0-556</inkml:trace>
  <inkml:trace contextRef="#ctx0" brushRef="#br0" timeOffset="334.077">988 175,'53'-29,"1"2,1 3,1 2,1 2,35-6,-60 18,1 2,-1 0,1 3,0 0,30 3,-50 0,1 1,0 1,0 0,-1 1,1 1,-1 0,0 0,0 1,-1 1,1 0,-1 1,0 0,-1 1,0 0,3 4,-8-6,-1 0,1 0,-1 1,0 0,-1 0,0 0,0 1,0 0,-1-1,0 1,0 0,-1 1,0-1,-1 0,0 0,0 1,-1-1,0 1,0-1,-1 0,0 1,-1-1,1 0,-2 1,-1 4,-3 5,0 0,-1 0,-1-1,0-1,-1 1,-1-2,-1 1,0-1,-1-1,-13 11,-12 9,-1-2,-1-2,-2-2,-1-1,-2-2,0-2,-1-3,-1-1,-1-2,0-3,-9 1,21-9,6-3</inkml:trace>
  <inkml:trace contextRef="#ctx0" brushRef="#br0" timeOffset="714.617">2062 655,'-31'17,"1"1,1 2,1 0,1 2,1 1,1 1,1 2,1 0,1 1,15-18,1 0,0 0,0 1,1 0,0 0,1 0,0 0,1 1,0 0,-1 6,4-13,-1 0,1 0,0 0,0 0,0 0,1 0,0 0,-1 0,1-1,0 1,1 0,-1 0,1 0,0-1,0 1,0-1,0 0,0 1,1-1,-1 0,1 0,0-1,0 1,0-1,1 1,-1-1,0 0,1 0,3 1,2 1,-1-1,1 0,0 0,0-1,0 0,1-1,-1 0,0 0,1-1,-1 0,0-1,1 0,-1 0,0-1,0 0,0-1,0 0,0 0,-1-1,0 0,1-1,-1 0,-1 0,5-4,5-4,0-1,-1-1,0-1,-2 0,0-1,0-1,-2 0,0 0,9-21,31-117,-51 150,0 0,0 1,-1-1,0 0,0 1,0-1,-1 0,1 0,-2 1,1-1,0 1,-1-1,0 1,0-1,-1 1,1 0,-1 0,-1 0,1 1,0-1,-1 1,0 0,0 0,0 0,-1 0,1 1,-3-2,4 3,-1 1,1-1,-1 1,0 0,1 0,-1 0,0 0,0 0,0 1,1 0,-1 0,0 0,0 0,0 1,0-1,1 1,-2 0,-14 5</inkml:trace>
  <inkml:trace contextRef="#ctx0" brushRef="#br0" timeOffset="1211.93">2513 626,'-8'10,"0"0,1 1,0 0,0 0,2 0,-1 1,1-1,1 1,0 0,1 1,0-1,1 1,1-1,0 1,0 0,1 0,1 2,-1-10,1-1,-1 1,1 0,0-1,1 1,-1-1,1 1,0-1,0 0,0 0,0 0,1 0,0 0,0 0,0-1,0 1,0-1,1 0,0 0,-1 0,1 0,0-1,0 0,1 0,-1 0,0 0,1 0,-1-1,1 0,-1 0,1 0,0-1,0 1,-1-1,1 0,0 0,-1-1,1 0,0 0,-1 0,1 0,3-2,7-3,0-1,0-1,-1 0,0-1,-1 0,0-1,0 0,-1-2,0 1,-1-1,0-1,-1 0,7-13,31-33,-48 58,0 1,1-1,-1 0,0 1,0-1,0 0,1 1,-1-1,0 1,0-1,1 1,-1-1,1 1,-1-1,0 1,1-1,-1 1,1-1,-1 1,1-1,0 1,-1 0,1-1,-1 1,1 0,0 0,-1 0,1-1,-1 1,1 0,0 0,-1 0,1 0,0 0,-1 0,1 0,0 0,-1 0,1 0,0 1,-1-1,1 0,-1 0,1 1,0-1,-1 0,1 1,-1-1,1 0,-1 1,1-1,-1 1,1-1,-1 1,0-1,1 1,-1-1,0 1,1-1,-1 1,0 0,0-1,1 1,-1 0,0-1,0 1,0-1,0 2,2 51,-2-44,-2-3,1 1,0-1,1 0,-1 0,1 0,1 0,-1 1,1-1,0 0,0 0,1 0,0 0,0 0,0-1,1 1,0 0,0-1,0 0,1 0,0 0,0 0,0-1,0 1,1-1,0 0,-1 0,2-1,-1 1,0-1,1 0,-1-1,1 1,0-1,0 0,0-1,0 1,0-1,0 0,0-1,1 0,11-5,0 0,0-2,0 0,0-1,-1-1,-1 0,0-2,0 0,-1 0,0-1,-1-1,0-1,2-4,1-3,-1-1,-1 0,-2-1,0 0,-1-2,-1 1,5-19,-8 21,2-3</inkml:trace>
  <inkml:trace contextRef="#ctx0" brushRef="#br0" timeOffset="1868.133">3585 739,'18'0,"-6"3,0-2,0 0,1 0,-1-1,0-1,0 0,0-1,0 0,0 0,-1-2,1 1,-1-1,1-1,-1 0,-1-1,1 0,-1 0,0-1,-1-1,1 0,-1 0,2-3,-7 4,-1 0,0-1,0 1,0 0,-1-1,0 0,-1 1,0-1,0 0,0 0,-1 0,-1-6,1 11,0 0,-1 0,0 0,1 0,-1 0,0 0,0 0,-1 0,1 1,-1-1,1 0,-1 1,0-1,0 1,0 0,0-1,0 1,-1 0,1 0,-1 1,1-1,-1 0,0 1,1 0,-1-1,0 1,0 0,0 0,0 1,0-1,0 1,0-1,-2 1,-8 2,-1 0,1 1,0 1,0 0,1 1,-1 0,1 1,0 0,0 1,1 0,0 1,0 0,1 1,0 0,0 0,1 1,1 1,0 0,0 0,1 0,0 1,-3 8,5-14,0 1,0 0,1 0,0 1,0-1,1 1,0-1,1 1,-1 0,1 0,1 0,0 1,0-1,0 0,1 0,1 1,-1-1,1 0,0 1,1-1,0 0,1 0,-1-1,1 1,1 0,-1-1,1 0,1 0,-1 0,1 0,1-1,-1 1,1-1,0-1,0 1,1-1,4 3,13 0,1-1,1-1,-1-1,1-1,0-1,0-1,0-2,0 0,0-2,0-1,-1-1,1-1,-1-1,0-1,0-2,-1 0,0-1,-1-2,0 0,4-5,5-3,-2-1,-1-1,-1-1,-1-2,0-1,-3-1,0-1,-1 0,-2-2,-1-1,8-19,6-43,-33 91,-1 0,1 0,-1-1,0 1,0 0,0 0,0 0,0 0,0 0,-1 0,1 0,-1-1,1 1,-1 0,0 1,0-1,0 0,0 0,0 0,0 0,0 1,-1-1,1 0,-1 1,1-1,-1 1,1 0,-1 0,0-1,0 1,0 0,0 0,0 1,0-1,0 0,0 1,0-1,0 1,0-1,0 1,0 0,0 0,-2 0,-11 2,0-1,0 2,0 0,0 1,0 0,1 1,0 1,0 0,0 1,1 1,0 0,1 1,-1 0,2 1,-1 0,1 0,-6 10,15-18,0 0,0 0,0 0,0 1,0-1,1 1,-1-1,1 1,0-1,0 1,0 0,0 0,0 0,0-1,1 1,0 0,-1 0,1 0,0 0,0 0,1 0,-1 0,1 0,-1 0,1-1,0 1,0 0,0 0,0-1,1 1,-1-1,1 1,0-1,-1 0,1 1,0-1,0 0,0 0,1 0,-1 0,0-1,1 1,1 0,10 4,0-1,0 0,0-1,1-1,0 0,-1-1,1-1,0 0,0-1,14-2,56 5,-70-2,-3-1,0-1,-1 1,1 1,0 0,-1 1,1 0,-1 1,0 0,0 1,0 0,0 1,0 0,-1 0,0 1,0 1,-1 0,0 0,0 0,0 1,-1 1,-1 0,1 0,-1 0,4 9,5 89,-17-98,1 1,0-1,1 1,0 0,1-1,-1 0,2 1,-1-1,2 0,-1 0,1 0,0-1,1 1,1 0,9 10</inkml:trace>
  <inkml:trace contextRef="#ctx0" brushRef="#br0" timeOffset="2509.223">1 1671,'696'-54,"606"22,-129-2,-784 17,905-78,-958 53,-239 48,-92-6,-5-2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95,'30'232,"-21"-165,-2 1,-3 0,-4 0,-4 26,-3-12,-3-2,-4 1,-4-2,-8 18,16-70</inkml:trace>
  <inkml:trace contextRef="#ctx0" brushRef="#br0" timeOffset="349.297">1 123,'33'-17,"0"3,1 0,1 2,1 2,16-2,-26 5,-2-1,1 1,0 0,0 2,0 1,0 1,1 1,0 1,-1 2,1 0,-1 2,1 0,-1 2,0 1,19 7,-38-10,-1 0,1 0,-1 0,0 1,0 0,0 0,0 0,-1 0,0 1,0 0,0 0,0 0,-1 0,0 1,0-1,0 1,0 0,-1-1,0 1,-1 1,1-1,-1 0,0 0,-1 0,1 1,-1-1,-1 0,1 0,-1 1,0-1,0 0,-1 0,0 0,0 0,0 0,-1-1,0 1,0-1,-3 5,-14 13,-1-1,-1 0,-1-2,0-1,-2-1,0 0,-1-2,0-1,-2-2,-17 7,25-10,-21 11,0-3,-1-1,-1-2,-1-1,-25 2,38-13,8-6</inkml:trace>
  <inkml:trace contextRef="#ctx0" brushRef="#br0" timeOffset="2230.178">537 800,'-43'92,"-72"127,30-67,77-137,11-26,11-25,9-9,2 1,3 1,30-36,22-34,-43 63,-13 73,-23-20,120 312,-81-220,-74-113,0-16,21 18,-1 1,-1 0,0 1,-1 0,0 2,-1 0,-1 0,0 2,0 0,-1 1,0 1,-10-2,9 7</inkml:trace>
  <inkml:trace contextRef="#ctx0" brushRef="#br0" timeOffset="2648.461">791 857,'92'268,"-46"-113,-46-155,0 1,1 0,-1-1,0 1,0-1,1 1,-1-1,0 1,1-1,-1 1,0-1,1 0,-1 1,0-1,1 1,-1-1,1 0,-1 1,1-1,-1 0,1 0,-1 1,1-1,-1 0,1 0,0 0,-1 0,1 0,-1 1,1-1,-1 0,1 0,0-1,-1 1,1 0,-1 0,1 0,-1 0,1 0,-1-1,1 1,0 0,-1 0,0-1,1 1,-1 0,1-1,-1 1,1-1,-1 1,0 0,1-1,-1 1,0-1,1 1,-1-1,0 1,1-1,14-38,-12 29,126-339,-123 314,-7 40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1,'24'0,"27"0,10 0,4 0,-5 0,-2 0,-6 0,-8 0,-6 0,-5 0,-3 0,-2 0,-1 0,0 0,-10 0,-8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8:5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1,'63'4,"24"3,8-1,-7-1,-10-1,-13-2,-13-1,-14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29:04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452 128,'29'-39,"-55"59,-203 309,89-126,135-197,-29 55,34-60,0 0,-1 1,1-1,0 1,0-1,0 1,0-1,0 0,0 1,0-1,0 1,0-1,1 1,-1-1,1 0,-1 1,1-1,-1 0,1 0,0 1,0-1,0 0,-1 0,1 0,0 0,1 0,-1 0,0 0,0 0,0 0,0-1,1 1,-1 0,0-1,1 1,-1-1,0 1,1-1,-1 0,0 0,1 0,-1 1,1-1,0-1,142 19,28 9,-151-23,0 0,-1-2,1 0,0-1,0-2,0 0,0-1,5-1,-23 2,1 0,-1 0,1-1,-1 1,0-1,0 0,0 0,0 0,0 0,0 0,0-1,-1 1,1-1,-1 0,1 0,-1 1,0-2,0 1,-1 0,1 0,-1-1,1 1,-1 0,0-1,-1 1,1-1,0 0,-1 1,0-1,0 0,0 1,0-1,-1-2,-35-120,-102-156,44 82,93 199,1 0,-1 0,1 0,-1 0,1 0,-1 0,1 0,0 0,-1 0,1 0,0 0,0 0,0-1,0 1,0 0,0 0,0 0,0 0,1 0,-1 0,0 0,1 0,-1 0,0 0,1 0,0 0,-1 0,1 0,-1 0,1 0,0 0,0 0,-1 1,1-1,0 0,0 1,0-1,0 0,0 1,0-1,0 1,0 0,0-1,1 1,13-1</inkml:trace>
  <inkml:trace contextRef="#ctx0" brushRef="#br0" timeOffset="699.138">791 72,'-1'57,"-1"-24,1 0,1 0,2 0,1 0,2 0,1-1,1 0,2 0,1-1,8 16,-15-43,-1 0,1 0,0 0,0 0,1-1,-1 1,1-1,0 0,0 0,0 0,0 0,0-1,1 1,-1-1,1-1,0 1,-1 0,1-1,0 0,0 0,0-1,0 1,0-1,0 0,0 0,0-1,0 0,4-1,2 0,0-1,0 0,0-1,0 0,-1 0,1-2,-1 1,-1-1,1-1,-1 1,0-2,2-1,118-163,-111 163,-20 39,0-20,0-4,1-1,-1 1,1 0,0-1,1 1,-1 0,1 0,0 0,1-1,-1 1,1 0,0-1,1 1,-1 0,1-1,0 0,1 1,-1-1,1 0,0 0,0 0,1-1,-1 1,1-1,0 0,0 0,1 0,-1 0,1-1,0 0,0 0,0 0,4 2,-3-4,1-1,-1 1,0-1,0 0,0-1,0 1,0-1,0-1,0 1,0-1,0 0,-1 0,1 0,0-1,-1 0,0 0,0-1,0 1,0-1,1-2,84-90,-73 68,-1-1,-1-1,-2 0,-1 0,-1-2,-2 1,-1-1,0-6,-3 16,0-51,-9 67</inkml:trace>
  <inkml:trace contextRef="#ctx0" brushRef="#br0" timeOffset="1080.638">0 862,'401'57,"-249"-57,137-17,-123 2,242-11,-383 26</inkml:trace>
  <inkml:trace contextRef="#ctx0" brushRef="#br0" timeOffset="1785.214">424 1173,'-320'404,"319"-403,-1 0,1 0,0 0,-1 0,1 1,0-1,0 0,0 0,0 1,0-1,0 1,0-1,0 1,1-1,-1 1,0-1,1 1,-1 0,1-1,0 1,0 0,-1-1,1 1,0 0,1-1,-1 1,0 0,0-1,1 1,-1 0,1-1,-1 1,1-1,0 1,-1-1,1 1,0-1,0 1,0-1,0 0,1 1,-1-1,0 0,0 0,1 0,-1 0,1 0,-1 0,1-1,0 1,13 3,0-1,0 0,1-1,-1-1,1-1,0 0,-1-1,1 0,21-1,234-23,-88 43,-183-19,0 1,0 0,-1-1,1 1,0-1,0 1,0 0,0-1,0 1,0-1,0 1,0 0,0-1,0 1,1-1,-1 1,0 0,0-1,0 1,0-1,1 1,-1 0,0-1,0 1,1 0,-1-1,0 1,0 0,1 0,-1-1,0 1,1 0,-1 0,1 0,-1-1,0 1,1 0,-1 0,1 0,-1 0,0 0,1 0,-1 0,1 0,-1 0,0 0,1 0,-1 0,1 0,-1 0,0 0,1 0,-1 0,1 0,-1 1,0-1,1 0,-1 0,0 1,1-1,-1 0,0 0,1 1,-1-1,0 0,0 1,1-1,-1 0,0 1,-26-24,15 14,-23-22,2-1,1-2,2-1,1-1,1-1,3-2,1-1,2 0,-5-17,-3-67,29 112</inkml:trace>
  <inkml:trace contextRef="#ctx0" brushRef="#br0" timeOffset="2254.052">1072 862,'-17'81,"-4"-1,-3 0,-4-2,-28 52,51-119,-42 120,46-127,1 0,-1-1,1 1,-1 0,1 0,0 0,1 0,-1 0,1-1,-1 1,1 0,0 0,1-1,-1 1,1-1,-1 1,1-1,0 1,0-1,1 0,-1 0,1 0,-1 0,1-1,0 1,0-1,0 0,0 1,1-1,-1-1,1 1,-1 0,1-1,7 1,1 0,0-1,-1 0,1-1,0 0,-1-1,1 0,0-1,-1 0,1-1,9-3,1 0,-16 6,0-1,0 0,-1 0,1-1,0 0,0 0,-1 0,1 0,-1-1,1 0,-1 0,0-1,-1 1,1-1,0 0,-1-1,0 1,0-1,0 1,-1-1,1-1,1-13</inkml:trace>
  <inkml:trace contextRef="#ctx0" brushRef="#br0" timeOffset="2503.033">706 1201,'43'5,"38"1,16 0,0-1,-11-1,-16-7,-15-2,-16-1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19,'165'25,"-136"-22,0-2,0 0,0-2,1-1,-1-2,-1-1,1-1,25-9,-35 7,-7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59,'43'-4,"34"-7,8-2,-5 2,-12 3,-12 2,-11 3,-8 1,-7 1,-2 2,-7-1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5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311 214,'-18'175,"9"0,7 56,-25 39,-10-143,29-110</inkml:trace>
  <inkml:trace contextRef="#ctx0" brushRef="#br0" timeOffset="331.96">1 214,'45'-30,"1"2,2 3,1 1,1 3,0 2,8 0,-28 8,1 2,0 1,0 1,1 2,-1 1,18 1,-40 2,-1 1,1 1,-1-1,1 1,-1 1,0 0,0 0,0 0,0 1,0 0,0 1,-1-1,1 2,-1-1,0 1,0 0,-1 0,1 1,-1 0,-1 0,1 1,-1-1,0 1,0 0,-1 1,3 5,-3-2,0 1,-1 0,0-1,0 1,-2 0,1 0,-1 0,-1 0,0 1,-1-1,-1 0,1 0,-2 0,0-1,0 1,-1-1,0 1,-1-1,-1 0,-1 2,-6 10,-1-1,-2 0,0-1,-1-1,-1 0,-1-1,0-1,-17 11,20-16,1-1,-1-1,-1 0,0-1,0-1,-1 0,0-2,-1 0,1-1,-1-1,0 0,-1-2,1 0,-1-2,-19 1,17-7,4-2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0 202,'284'0,"-217"6,-66-7,-2-1,1 1,0-1,0 0,0 1,-1-1,1 1,-1-1,1 1,-1-1,0 1,1-1,-1 1,0-1,0 1,0 0,0 0,0-1,0 1,-1 0,1 0,0 0,-1 0,1 0,0 1,-1-1,1 0,-1 1,0-2,-105-100,107 101,-1 0,0 0,1 0,-1 0,0 0,1 0,-1 0,0 1,0-1,0 0,0 1,0-1,0 0,0 1,0-1,0 1,0-1,0 1,0 0,0 0,0-1,0 1,-1 0,1 0,0 0,0 0,0 0,0 0,0 0,0 1,-1-1,1 0,0 1,0-1,0 1,0-1,0 1,0-1,0 1,0 0,0-1,1 1,-1 0,0 0,0 0,1 0,-1-1,0 1,1 0,-1 0,1 0,-1 0,1 1,0-1,-1 0,1 0,0 0,0 0,-1 0,1 0,0 1,0-1,1 0,-1 0,0 0,0 0,1 1,-1 285,0-286,4 45,-4-45,0-1,0 1,0 0,0 0,0-1,0 1,0 0,1 0,-1-1,0 1,0 0,1 0,-1-1,0 1,1 0,-1-1,1 1,-1-1,1 1,-1 0,1-1,-1 1,1-1,0 1,-1-1,1 0,0 1,-1-1,1 0,0 1,-1-1,1 0,0 0,0 0,-1 1,1-1,0 0,0 0,-1 0,1 0,0 0,0-1,-1 1,1 0,0 0,0 0,-1-1,1 1,0 0,-1-1,1 1,0 0,-1-1,1 1,0-1,100-114,-45 48,-41 53</inkml:trace>
  <inkml:trace contextRef="#ctx0" brushRef="#br0" timeOffset="302.883">734 34,'-13'15,"0"2,1 0,1 0,0 1,2 0,0 1,1 0,0 0,2 1,1 0,0 0,1 0,0 21,3-39,1 1,0-1,0 0,0 1,1-1,-1 0,0 1,1-1,0 0,-1 1,1-1,0 0,0 0,1 0,-1 0,0 0,0 0,1 0,0 0,-1 0,1-1,0 1,0-1,0 1,0-1,0 0,0 0,0 0,0 0,0 0,1 0,-1 0,0-1,0 1,1-1,-1 0,1 0,-1 1,0-2,1 1,-1 0,0 0,1-1,-1 1,1-1,7-2,0 0,0-1,-1 0,1 0,-1-1,0 0,0-1,-1 0,0 0,0-1,6-6,-2 0,0 0,0-2,-1 1,-1-1,-1-1,0 0,-1 0,4-10,-10 21,0 1,0-1,-1 1,1-1,-1 1,0-1,0 0,0 0,-1 0,0 1,0-1,0 0,0 0,-1 0,0 0,0 1,0-1,0 0,-1 1,0-1,0 1,0 0,-1-1,1 1,-1 0,0 0,0 1,0-1,-1 1,1-1,-1 1,0 0,0 0,0 1,-3-2,-1 1,0 1,-1 1,1-1,-1 1,1 0,-1 1,1 0,-1 1,1-1,-1 2,1-1,0 1,0 0,-5 3,-6 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416 142,'-384'317,"384"-317,-28 29,27-29,1 1,0-1,-1 1,1-1,0 1,-1 0,1-1,0 1,0-1,0 1,-1-1,1 1,0 0,0-1,0 1,0 0,0-1,0 1,0-1,0 1,0 0,1-1,-1 1,0-1,0 1,0 0,1-1,-1 1,0-1,1 1,-1-1,0 1,1-1,-1 1,1-1,-1 1,1-1,-1 0,1 1,-1-1,1 0,-1 1,1-1,-1 0,1 0,0 0,-1 1,1-1,-1 0,1 0,0 0,-1 0,1 0,0 0,-1 0,1 0,-1 0,114-12,-60 1,338 3,-401 8,0 0,0-1,0 0,1 0,-1-1,1 0,-1-1,1 0,0 0,0 0,0-1,0-1,0 1,1-1,0 0,0-1,1 0,-1 0,1 0,0-1,0-1,-2-5,1 1,0-1,1-1,1 1,0-1,1 0,0 0,1 0,1 0,0-1,1 1,0-1,1 1,1-1,0 1,2-4,-2-1,0-5</inkml:trace>
  <inkml:trace contextRef="#ctx0" brushRef="#br0" timeOffset="412.162">924 1,'-34'126,"-5"-1,-12 15,49-138,1-1,-1 1,1 0,0 0,0 0,-1 0,1 0,0 0,1 0,-1 0,0 1,1-1,-1 0,1 0,0 1,-1-1,1 0,0 1,1-1,-1 0,0 1,1-1,-1 0,1 0,0 0,-1 1,1-1,0 0,0 0,1 0,-1 0,0 0,1-1,-1 1,1 0,-1-1,1 1,0-1,0 1,0-1,0 0,0 0,0 0,0 0,0 0,0 0,1 0,-1-1,0 1,0-1,1 0,1 0,138-24,-89 14,-34 3</inkml:trace>
  <inkml:trace contextRef="#ctx0" brushRef="#br0" timeOffset="661.654">557 255,'43'-5,"29"-1,7 0,-6-4,-5 0,-9 2,-10 2,-14 2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48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0 443,'128'9,"-94"-5,-1-2,1 0,-1-3,1-1,10-2,-24-2,-1-1,-1-1,1-1,-1 0,-1-2,0 0,0 0,-1-2,-1 0,0-1,-1 0,8-10,-6 7,-1-1,-1-1,0 0,-1-1,-2 0,0-1,-1 0,-1-1,0 0,-1-7,-6 27,-1 0,0 0,0 0,0 0,-1-1,1 1,-1 0,1-1,-1 1,0 0,0-1,0 1,0-1,0 1,0 0,-1-1,1 1,-1 0,1-1,-1 1,0 0,0 0,0 0,0-1,-1 1,1 1,-1-1,1 0,-1 0,1 0,-1 1,0-1,0 1,-1-1,0 3,-1 0,1 1,0-1,0 1,-1 0,1 0,0 0,1 0,-1 1,0-1,1 1,-1 0,1 0,0 0,0 0,0 0,0 0,0 0,1 1,0-1,-1-1,-31 65,3 2,3 1,3 1,3 1,4 1,-3 31,1-10,-3-1,-5-1,-23 49,33-102,-1-1,-2-1,-1-1,-2-1,-15 17,-68 49,106-101,0-1,1 1,-1 0,0 0,0-1,0 1,0 0,0 0,0-1,0 1,0 0,0-1,0 1,0 0,0 0,0-1,0 1,-1 0,1-1,0 1,0 0,0 0,0-1,0 1,-1 0,1 0,0 0,0-1,0 1,-1 0,1 0,0 0,0-1,-1 1,1 0,0 0,0 0,-1 0,1 0,0 0,0 0,-1 0,1 0,0 0,-1 0,1 0,0 0,0 0,-1 0,1 0,0 0,0 0,-1 0,1 0,0 0,-1 0,1 0,0 0,0 1,13-25,5 3,1 1,1 1,1 0,0 2,2 0,0 2,0 0,23-9,-38 20,-2 0,0 0,0 1,1 0,-1 0,1 0,-1 0,1 1,0 1,0-1,0 1,0 0,0 0,0 1,1 0,-1 0,0 1,0 0,0 0,0 1,4 1,176 141,-95-93,-72-44</inkml:trace>
  <inkml:trace contextRef="#ctx0" brushRef="#br0" timeOffset="252.854">1044 1036,'-14'39,"-5"16,1 5,8-8,6-18,3-15</inkml:trace>
  <inkml:trace contextRef="#ctx0" brushRef="#br0" timeOffset="507.874">960 584,'0'0</inkml:trace>
  <inkml:trace contextRef="#ctx0" brushRef="#br0" timeOffset="825.97">1214 1318,'150'-245,"-147"240,0 1,1 0,0 0,0 0,0 0,1 1,-1-1,1 1,0 0,0 1,0-1,0 1,0 0,0 0,1 0,3 0,-7 3,0 1,0-1,0 1,0-1,-1 1,1 0,-1 0,1-1,-1 1,0 0,0 0,1 0,-2 1,1-1,0 0,0 0,-1 0,1 1,-1-1,1 0,-1 1,0-1,0 0,0 1,0-1,-1 1,2 8,-1-8,-1 0,1-1,0 1,0 0,0 0,0-1,0 1,1 0,-1 0,1-1,-1 1,1 0,0-1,0 1,1-1,-1 1,0-1,1 1,0-1,-1 0,1 0,0 0,0 0,0 0,0 0,0-1,1 1,-1-1,1 1,-1-1,1 0,-1 0,1 0,-1 0,1 0,0-1,0 1,-1-1,1 0,0 0,0 0,-1 0,1 0,0-1,0 1,-1-1,1 0,0 1,-1-1,2-1,124-97,-127 98,1-1,0 1,-1 0,1 0,0 1,0-1,0 0,0 1,0-1,-1 1,1-1,0 1,0 0,0 0,0 0,0 0,0 0,0 0,0 1,0-1,0 1,0-1,0 1,0 0,0 0,-1-1,1 1,0 1,-1-1,1 0,-1 0,1 0,-1 1,1-1,-1 1,0-1,0 1,0 0,0 0,0-1,0 1,0 0,-1 0,1 0,0 0,-1 0,1 1,60 87,-45-75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86,'-22'0,"12"0,22 0,744-1,-278-50,-277 20,-175 29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1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57,'-206'249,"56"-123,148-125,1-1,-1 1,1 0,0 0,-1 0,1 0,0 0,0 0,0 0,-1 0,1 0,0 0,1 1,-1-1,0 0,0 1,0-1,1 1,-1-1,1 1,-1-1,1 1,0 0,-1-1,1 1,0-1,0 1,0 0,0-1,1 1,-1-1,0 1,1-1,-1 1,1 0,-1-1,1 0,0 1,0-1,-1 1,1-1,0 0,0 0,0 1,1-1,-1 0,0 0,0 0,0 0,1 0,0 0,20 8,0-1,0-1,0-1,1-1,0-1,0 0,1-2,-1-1,0-1,1-1,18-3,27 1,67-3,-132 3,0-1,-1 1,0-1,1 0,-1 0,-1 0,1 0,-1-1,1 1,-1-1,-1 1,1-1,-1 0,1 0,-1 0,-1 1,1-1,-1 0,0 0,0 0,0 0,0 0,-1 0,0 0,-1-2,2-6,-2-3,0 0,-1 0,0 0,-2 1,1 0,-2 0,0 0,-1 0,0 1,-1 0,-1 1,0 0,-1 0,0 1,-10-9,19 20,0 0,0 1,0-1,0 0,0 0,0 0,0 1,0-1,0 0,0 0,1-1,-1 1,0 0,1 0,-1 0,1 0,-1-1,1 1,0 0,-1 0,1-1,0 1,0 0,0 0,0-1,0 1,0 0,0-1,0 1,1 0,-1 0,0-1,8-5</inkml:trace>
  <inkml:trace contextRef="#ctx0" brushRef="#br0" timeOffset="427.732">889 1,'-105'373,"103"-369,-1 1,1 0,1 0,-1 0,1 0,0 0,0 0,0 0,1 0,0 0,0 1,0-1,1 0,0 0,-1 0,2 0,-1 0,1 0,0 0,0 0,0 0,0-1,1 1,0-1,0 0,0 0,0 0,1 0,0 0,0-1,0 0,0 0,0 0,1 0,1 0,5 0,1 0,-1-1,1-1,0 0,-1 0,1-2,0 1,0-1,0-1,-1 0,1-1,-1 0,0-1,0 0,0 0,0-1,-1-1,4-2,16-46,-26 34</inkml:trace>
  <inkml:trace contextRef="#ctx0" brushRef="#br0" timeOffset="682.516">719 254,'39'0,"26"0,8 0,-5 0,-8 0,-10 0,-13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0:53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627 1,'-128'250,"104"-210,-1 4,-3-2,-1 0,-2-2,-1-1,-3-2,-1-1,-28 21,-102 61,165-118,0 0,0 0,0 0,0 0,0 0,-1 0,1 0,0 0,0 1,0-1,0 1,0-1,0 1,0-1,0 1,0-1,0 1,1 0,-1-1,0 1,0 0,0 0,1 0,-1 0,1 0,-1 0,0 0,1 0,0 0,-1 0,1 0,0 0,-1 0,1 0,0 0,0 0,0 0,0 0,0 0,0 1,0-1,0 0,0 0,1 0,-1 0,0 0,1 0,-1 0,1 0,-1 0,1 0,0 0,-1 0,1 0,0 0,12 1,0 0,0-1,1-1,-1 0,0-1,0 0,0-1,0-1,2 0,31-5,48-4,251-19,-327 31,-15 1,0 0,0 0,0-1,0 1,1-1,-1 0,0 1,1-1,-1-1,0 1,0-1,1 1,-1-1,0 0,0 0,0 0,0 0,0-1,0 1,0-1,-1 0,1 0,0 0,-1 0,0 0,1-1,-1 1,0-1,0 1,0-1,-1 0,1 0,-1 0,1 0,-1 0,0 0,0 0,0 0,-2-17,0 0,-1 0,-1 0,-1 1,-1 0,-1-1,0 2,-1-1,-1 1,-1 0,-1 0,0 1,-1 1,-1 0,-7-8,-8-16,-112-196,125 216</inkml:trace>
  <inkml:trace contextRef="#ctx0" brushRef="#br0" timeOffset="6502.275">994 170,'22'58,"58"167,-23-72,-57-152,0 0,0 0,0 0,1 0,-1 0,0 0,0 0,1 0,-1 0,1 0,-1 0,1 0,-1-1,1 1,0 0,-1 0,1 0,0-1,-1 1,1 0,0-1,0 1,0 0,0-1,0 0,0 1,0-1,0 1,0-1,0 0,0 0,0 1,0-1,0 0,0 0,0 0,0 0,0 0,0-1,0 1,0 0,0 0,0-1,0 1,0 0,0-1,0 1,0-1,0 1,0-1,-1 0,1 1,0-1,0 0,-1 0,1 1,0-1,-1 0,1-1,140-263,-141 264,0 0,0 1,0-1,0 1,0-1,0 1,0-1,1 1,-1-1,0 1,0 0,1-1,-1 1,0-1,1 1,-1-1,0 1,1 0,-1-1,1 1,-1 0,0-1,1 1,-1 0,1 0,-1 0,1-1,-1 1,1 0,-1 0,1 0,-1 0,1 0,0 0,-1 0,1 0,-1 0,1 0,-1 0,1 0,-1 0,1 1,-1-1,1 0,-1 0,1 0,-1 1,1-1,-1 0,0 1,1-1,-1 0,1 1,-1-1,0 0,1 1,-1-1,0 1,11 34,-9-27,5 23,-5-17,0-1,1 0,0 0,1 0,1-1,0 1,0-1,1 0,1 0,0-1,1 0,0 0,0-1,4 4,-9-13,0 1,-1 0,1-1,0 1,0-1,0 0,0 0,0 0,0 0,0 0,0-1,0 0,1 1,-1-1,0 0,0-1,0 1,0 0,0-1,1 0,-1 0,0 0,0 0,0 0,-1 0,1-1,0 0,0 1,-1-1,1 0,-1 0,0 0,0-1,1 1,-1-1,0 1,64-101,-66 103,168-340,-139 302,-16 25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0,'39'17,"-11"-11,1-2,0-1,0-1,0-1,0-2,5-1,32 0,103 2,-145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7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75,'136'-39,"-103"32,1 2,-1 2,1 1,-1 1,12 3,87-5,-86-7,-28 4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10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30,'98'17,"1"-5,0-4,0-4,17-5,65-7,119-23,-148 14,-70 8,1 4,81 6,-89 10,-46-4</inkml:trace>
  <inkml:trace contextRef="#ctx0" brushRef="#br0" timeOffset="636.178">536 538,'-26'11,"1"1,0 2,0 0,1 2,1 0,1 2,1 0,0 2,1 0,1 1,-9 15,24-33,1 1,-1 0,1 0,0 0,0 0,1 0,-1 1,1 0,0-1,0 1,0 0,1 0,0 0,0 0,0 0,1 0,-1 0,1 0,0 0,1 0,-1 0,1 0,0 0,0 0,1 0,-1 0,1 0,0 0,1-1,-1 1,1-1,0 0,0 0,0 0,0 0,1 0,0-1,-1 1,1-1,1 0,2 2,0-3,-1 0,0 0,1 0,-1-1,1 0,0-1,-1 1,1-1,-1 0,1-1,0 0,-1 0,1 0,-1-1,1 0,-1 0,0 0,0-1,0 0,0-1,4-2,107-94,-82 60,-2-1,-1-2,-2-2,-3 0,-1-2,11-31,-24 50,-2-2,-1 1,-1-2,-2 1,-1-1,-2 0,0 0,-2 0,-2 0,-1-1,-1-1,2 30,0 0,0 0,0 0,-1 0,1 0,-1 0,1 0,-1 1,0-1,0 0,0 0,-1 1,1-1,0 1,-1-1,0 1,0 0,0-1,0 1,0 0,0 0,0 0,-1 1,1-1,-1 0,1 1,-1 0,1 0,-1-1,0 2,0-1,0 0,1 0,-1 1,0 0,0-1,0 1,0 0,0 1,0-1,0 0,0 1,0 0,1 0,-1-1,0 2,0-1,1 0,-1 0,1 1,-1 0,1-1,-1 2,-11 11,0 1,1 1,1 0,1 0,1 2,0-1,1 1,0 0,2 1,0 0,1 0,2 1,-1-1,2 1,1 0,0 12,-2-10,2 0,0 0,1 0,2 0,0 0,1 0,1 0,1 0,1 0,2-1,-1 0,2 0,1 0,1-1,0-1,2 0,0 0,1-1,1-1,0 0,2 0,-6-7,0 0,1-1,0 0,1-1,0-1,0 0,1 0,10 4,33 6,-43-19</inkml:trace>
  <inkml:trace contextRef="#ctx0" brushRef="#br0" timeOffset="946.639">1383 284,'-127'288,"-41"107,166-391,0-1,0 1,1 0,-1 0,1-1,0 1,0 0,0 0,0 0,1 0,0 0,0 0,0 0,0 0,0 0,1 0,0 0,0 0,0 0,0 0,1 0,-1-1,1 1,0 0,0-1,0 0,1 1,-1-1,1 0,0 0,0 0,0-1,0 1,0-1,1 0,-1 0,1 0,1 1,13-1,-1-1,0-1,1 0,-1-2,0 0,1-1,-1 0,0-1,-1-1,1-1,15-8,-9 6,0 0,0-2,-1-1,0-1,-1-1,17-13,-20 9</inkml:trace>
  <inkml:trace contextRef="#ctx0" brushRef="#br0" timeOffset="1198.055">819 623,'43'0,"48"0,23 0,2-5,-5-1,-12-1,-7-2,-11-1,-9 2,-12 2,-12 2,-13 2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1:09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311 593,'-17'3,"-1"1,1 0,0 2,0-1,0 2,1 0,0 2,1-1,-1 2,2 0,-1 0,2 2,-1 0,2 0,-1 1,2 1,0 0,0 0,2 1,-1 1,-1 5,11-12,0 0,0 0,0 0,1 0,1 0,0 0,0 0,0 0,1-1,1 1,-1-1,1 1,1-1,-1-1,2 1,-1-1,1 0,0 0,0 0,1-1,0 0,0 0,0-1,1 0,-1 0,1 0,1-1,-1-1,5 2,-2-4,0-1,0 0,-1-1,1 0,0 0,0-1,-1-1,1 0,-1 0,0-1,0 0,0-1,-1 0,1-1,-1 0,-1 0,1-1,-1 0,0-1,0 1,-1-1,0-1,-1 0,5-7,12-15,-1-2,-1 0,-2-2,-1 0,-2-1,-2 0,-1-2,-2 1,-1-1,-2-1,-2 0,0-23,-16-122,9 176,-1-1,-1 1,1 0,-1 0,-1 0,1 0,-1 0,-1 1,1 0,-1 0,-1 0,1 1,-1-1,0 1,-1 0,1 1,-1 0,0 0,-1 0,-1 0,5 3,-1 1,1-1,-1 1,0-1,1 1,-1 1,0-1,0 1,0 0,0 0,0 0,0 0,1 1,-1 0,0 0,0 1,1-1,-1 1,1 0,-1 0,1 0,0 1,0-1,0 1,0 0,0 0,1 1,-1-1,1 1,0 0,0 0,0 0,1 0,-1 0,0 4,-6 11,1 0,1 1,0 0,2 0,0 1,2-1,0 1,1 0,1 0,1 0,1 0,1 0,1 0,0-1,2 1,0-1,2 0,0 0,1-1,1 0,0 0,2-1,0 0,1-1,5 5,5 1,1-1,0-1,2-1,0-1,1-1,1-1,0-2,2-1,1 0,-10-3,-7-4</inkml:trace>
  <inkml:trace contextRef="#ctx0" brushRef="#br0" timeOffset="616.284">847 254,'27'299,"-26"-282,1 0,1-1,1 1,0-1,1 1,0-2,2 1,0 0,0-1,2-1,0 1,0-1,1-1,1 0,0 0,1-1,8 6,-17-18,1 0,0 0,-1-1,1 1,-1-1,0 0,1 0,-1-1,0 1,1 0,-1-1,0 0,0 0,0 0,0 0,-1 0,1-1,-1 1,1-1,-1 0,0 1,0-1,0 0,0 0,-1-1,1 1,-1 0,0 0,0-1,1-1,17-41,-1-1,-3 0,-1-1,6-47,-10 18,19 236,-25-144,0 1,2-1,-1 0,2 0,0-1,1 0,0 0,1-1,0 0,1 0,1-1,0 0,0-1,9 5,-18-14,2 0,-1 0,0 0,0-1,0 1,1-1,-1 0,1 0,-1 0,1 0,0-1,-1 0,1 1,-1-1,1 0,0-1,-1 1,1-1,-1 0,1 1,-1-1,1-1,-1 1,0-1,1 1,-1-1,0 0,0 0,0 0,0 0,-1-1,1 1,-1-1,1 0,-1 0,1-1,65-121,183-440,-234 533,-3 6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11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778 78,'-72'1,"0"4,0 3,1 3,0 3,1 3,1 4,-27 12,72-23,1 0,0 1,1 1,0 2,1 0,-10 9,30-22,0-1,0 1,0 0,-1-1,1 1,0 0,0 0,0 0,0 0,0 0,1 0,-1 0,0 0,0 0,1 1,-1-1,0 0,1 0,0 1,-1-1,1 0,0 1,-1-1,1 1,0-1,0 0,0 1,0-1,0 0,1 1,-1-1,0 0,1 1,-1-1,1 0,-1 1,1-1,-1 0,1 0,0 0,0 0,0 0,0 1,-1-1,1-1,1 1,-1 0,0 0,0 0,0-1,1 2,147 44,-103-36,-11-1,0 1,-1 2,0 1,-1 1,-1 2,18 13,-39-23,-1 1,1 0,-2 0,1 2,-1-1,0 1,-1 0,0 1,-1 0,0 0,0 1,-1-1,-1 1,1 1,-2-1,0 1,0 0,-1 0,0 0,0 11,-3-12,-1 0,0 0,0 0,-2 0,1 0,-1 0,-1-1,1 1,-2-1,0 0,0 0,-1-1,0 1,0-1,-6 5,-124 116,108-108,-2-1,-1-1,0-2,-1-1,-1-2,0-1,-2-1,-14 2,46-14,0 1,1-1,-1 0,-1 0,1 0,0-1,0 1,0-1,0 0,0 0,0 0,-1 0,1 0,0-1,0 1,0-1,0 0,0 0,0 0,0 0,0 0,0-1,1 0,-1 1,0-1,1 0,-1 0,1 0,0-1,0 1,0 0,0-1,-5-16</inkml:trace>
  <inkml:trace contextRef="#ctx0" brushRef="#br0" timeOffset="264.947">1568 21,'-49'152,"6"2,7 1,-5 83,33-175,-32 169,39-227,0 0,-1-1,0 1,0-1,0 1,0-1,-1 0,1 0,-1 0,0 0,0 0,-1 0,1-1,-1 0,0 1,-3 1,-9 2</inkml:trace>
  <inkml:trace contextRef="#ctx0" brushRef="#br0" timeOffset="560.868">1004 50,'104'5,"1"-5,0-4,34-9,-104 10,96-12,-75 6,1 3,-1 2,1 3,25 4,-76-3,0 0,0 0,-1 0,1 1,0-1,-1 1,1 1,-1-1,1 1,-1 0,0 0,1 1,-1-1,-1 1,1 1,0-1,-1 0,1 1,-1 0,0 0,0 0,-1 1,1-1,-1 1,0 0,0 0,-1 0,1 0,-1 1,0-1,-1 0,1 1,-1 0,0-1,0 1,-1 4,-1-1,-1 0,-1 0,0 0,0 0,-1-1,0 0,0 1,-1-1,0-1,-4 6,-6 7</inkml:trace>
  <inkml:trace contextRef="#ctx0" brushRef="#br0" timeOffset="811.55">918 1122,'39'14,"46"0,18-2,1-3,-3-8,-8-5,-11-1,-10-4,-7-1,-6 1,-7-3,-4 1,-9 3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10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988 198,'-38'48,"-33"40,-7 15,3-2,5-7,10-10,11-10,8-13,6-7,5-8,3-7,0 0,1-3,0-2,4-7</inkml:trace>
  <inkml:trace contextRef="#ctx0" brushRef="#br0" timeOffset="262.29">0 424,'85'78,"3"-5,3-3,90 51,-158-107,1-2,0-1,0-1,1-1,0-1,1-1,0-1,0-2,0 0,0-2,23-1,-9-2,0-1,-1-3,0 0,0-3,31-10,-40 8</inkml:trace>
  <inkml:trace contextRef="#ctx0" brushRef="#br0" timeOffset="510.909">1242 707,'-70'22,"0"-3,-2-4,1-2,-2-3,0-4,0-3,-52-5,-69-21,138 17,32 5</inkml:trace>
  <inkml:trace contextRef="#ctx0" brushRef="#br0" timeOffset="763.026">396 1,'29'1057,"-30"-1036,1 0,2 0,0 0,1 0,0 0,2 0,1-1,1 0,0 0,1 0,10 16,-7-20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15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1093,'-17'31,"2"1,2 0,1 1,1 1,-4 25,14-57,0 0,0-1,0 1,0 0,1 0,-1 0,0 0,1 0,-1 0,1 1,0-1,-1 0,1 0,0 0,1 0,-1 0,0 0,0 1,1-1,0 0,-1 0,1 0,0 0,0 0,0-1,0 1,0 0,0 0,1-1,-1 1,0 0,1-1,0 0,-1 1,1-1,0 0,-1 0,1 0,0 0,0 0,0 0,0 0,0-1,0 1,0-1,0 1,0-1,1 0,-1 0,0 0,0 0,0 0,12-7,-1-1,0 0,-1 0,0-2,0 1,-1-1,0-1,0 0,-2-1,1 0,-1 0,-1-1,0 0,-1-1,4-5,-1-1,0 0,-1-1,-2 0,0 0,-1 0,0-5,-6 19,1 0,-1 0,-1 0,1 0,-1 0,0 1,-1-1,0 0,0 1,0-1,-1 1,1-1,-2 1,1 0,-1 1,0-1,0 0,0 1,-1 0,0 0,0 1,0-1,-1 1,1 0,-1 0,0 1,0 0,-1 0,1 0,0 1,-1 0,0 0,1 0,-1 1,0 0,0 1,0-1,0 1,0 1,0-1,-6 2,10-2,0 0,0 0,0 1,1-1,-1 1,0-1,0 1,0 0,1 0,-1 0,0 0,1 1,-1-1,1 1,-1 0,1-1,0 1,0 0,0 0,0 1,0-1,0 0,0 1,1-1,-1 1,1-1,0 1,0 0,0-1,0 1,0 0,1 0,-1 0,1 0,-1 0,1 0,0-1,1 1,-1 0,0 0,1 0,-1 0,1 0,1 1,2-1,1 0,-1 0,1 0,0 0,0-1,0 0,1 0,-1 0,0-1,1 0,-1 0,1 0,0 0,-1-1,1 0,-1 0,1-1,-1 0,1 0,-1 0,1 0,-1-1,0 0,1 0,1-1,42-16,-1-1,-2-2,0-2,-1-3,-1-1,-2-2,-1-2,-1-2,-2-1,30-38,-47 50,-2-2,-1 0,-1-2,-1 1,-1-2,-2 0,-1-1,-1 0,2-12,-8 22,0 1,-2 0,-1-1,0 0,-1 0,-1 0,-1 1,0-1,-1 0,-2 1,0-1,0 1,-2 0,0 0,-2 1,0-1,8 15,-1 0,0 0,1 1,-1-1,0 0,-1 0,1 1,0-1,-1 1,0-1,1 1,-1 0,0 0,0 0,0 0,-1 0,1 0,0 0,-1 1,1-1,-1 1,1-1,-1 1,0 0,0 0,1 0,-1 1,0-1,0 1,0 0,0-1,0 1,0 0,1 1,-1-1,0 0,0 1,0 0,0 0,0 0,1 0,-1 0,1 0,-1 1,0-1,0 1,-5 12,0-1,1 2,0-1,1 1,1-1,0 2,1-1,1 0,0 1,1-1,1 11,-11 134,8 1,7 0,10 34,6 42,10-1,26 74,-33-211,-1-9,-3 0,3 75,-20-148,0 0,0-1,-2 1,0 0,-1-1,0 1,-2-1,0 0,-1 0,0 0,-1-1,-1 0,0 0,-2 0,1-1,-2 0,-4 5,10-16,1 0,-1 0,0-1,0 0,0 1,0-1,0-1,-1 1,1-1,0 0,-1 0,1 0,-1 0,0-1,1 1,-1-1,1-1,-1 1,1-1,-1 1,1-1,-1 0,1-1,-1 1,1-1,0 0,0 0,0 0,0-1,0 1,1-1,-1 0,1 0,-1 0,1-1,0 1,1-1,-1 0,0 0,1 0,0 0,0 0,0-1,-15-31,2 0,1-2,2 0,2 0,1-1,2 0,2-1,1 0,2 1,2-1,2 0,7-39,-8 52,2-1,1 1,1-1,1 1,1 1,2-1,1 1,1 1,1 0,1 1,5-8,-1 13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16.3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118 274,'0'614,"-26"-396,3-168,23-49,-1 0,1 0,-1 0,0 0,0 0,1 0,-1 0,0 0,0-1,0 1,0 0,0 0,0-1,0 1,0-1,-1 1,1-1,0 1,0-1,0 0,0 0,-1 1,1-1,0 0,0 0,-1 0,1 0,0 0,0-1,0 1,-1 0,1-1,0 1,0 0,0-1,0 0,0 1,0-1,0 1,0-1,0 0,0 0,-3-5,1 0,0 0,0-1,1 1,-1-1,1 0,1 1,0-1,0 0,0 0,0 0,1 0,1 0,-1 0,1-1,-1-11,3-31,3-1,2 1,2 1,2-1,2 2,2 0,3 1,1 0,26-40,-29 48,3 1,1 1,2 1,1 1,2 1,1 1,2 1,1 2,1 1,2 1,0 2,26-14,-55 37,0-1,0 2,0-1,0 0,0 1,1 0,-1 0,1 0,0 1,-1-1,1 1,0 0,0 1,0-1,-1 1,1 0,0 0,0 0,0 1,0 0,0 0,-1 0,1 0,0 1,-1 0,1 0,-1 0,1 0,-1 1,0-1,0 1,0 1,-1-1,1 0,-1 1,0-1,0 1,0 0,0 0,2 5,-2 12,-1 1,0 0,-2 0,-1 0,0 0,-1-1,-2 1,0 0,-1-1,-2 0,0-1,-1 1,-1-1,0-1,-2 1,0-2,-2 0,0 0,-13 14,4-3,0-2,-2 0,-1-2,-1-1,-2 0,0-2,-1-2,-1 0,0-2,-25 10,53-27,0 1,0-1,0 1,-1-1,1 0,0 0,-1 0,1 0,-1-1,1 1,-1-1,1 1,-1-1,1 0,-1 0,0 0,1 0,-1 0,1-1,-1 1,1-1,-1 0,1 0,-1 0,1 0,0 0,-1 0,1-1,0 1,0-1,0 1,0-1,0 0,0 0,1 0,-2-1,-2-18,2-1</inkml:trace>
  <inkml:trace contextRef="#ctx0" brushRef="#br0" timeOffset="303.259">1190 48,'-139'162,"-88"135,218-283,-4 2,1 0,1 2,1-1,0 1,2 1,0 0,-5 17,12-33,1-1,-1 0,1 1,0-1,-1 1,1-1,1 1,-1-1,0 1,1-1,-1 1,1-1,-1 1,1-1,0 0,0 1,0-1,1 0,-1 0,0 0,1 0,0 0,-1 0,1 0,0 0,0-1,0 1,0-1,0 1,0-1,0 0,1 0,-1 0,0 0,1 0,-1-1,1 1,1 0,99 4,-82-9,-1-2,1-1,-1 0,0-2,-1 0,0-1,0-1,-1 0,-1-2,0 0,-1-1,0 0,-1-2,11-13,-18 20,0 0,0 0,-1-1,0-1,-1 1,0-1,0 0,-1 0,-1-1,0 1,0-1,-1 0,-1 0,0 0,-1-1,0 1,0 0,-2-1,0 1,0 0,-1 0,0-1,-1 2,0-1,-1 0,-1 0,0 1,0 0,-1 0,0 1,-1 0,-1-1,-71-56,54 56</inkml:trace>
  <inkml:trace contextRef="#ctx0" brushRef="#br0" timeOffset="734.871">1445 274,'-2'11,"-34"199,35-207,1 0,-1 1,1-1,-1 0,1 0,0 0,0 1,1-1,-1 0,1 0,-1 0,1 0,0 1,0-1,1 0,-1-1,1 1,-1 0,1 0,0-1,0 1,0 0,0-1,0 0,1 0,-1 0,1 0,-1 0,1 0,0-1,0 1,0-1,0 1,0-1,0 0,0-1,0 1,1 0,10-6,1 0,-1-1,0 0,-1-1,0 0,0-1,0-1,-1 0,0-1,-1 0,0-1,5-7,-12 14,104-100,-106 104,0 0,-1-1,1 1,0 0,-1 0,1 0,0 0,-1 1,1-1,0 0,-1 1,1-1,-1 1,1-1,0 1,-1 0,0 0,1-1,-1 1,1 0,-1 0,0 1,0-1,1 0,-1 0,0 0,0 1,0-1,-1 1,1-1,0 1,0-1,-1 1,1-1,-1 1,0 0,1-1,-1 1,0 0,0-1,0 1,0 0,0-1,0 1,0 0,-1-1,0 2,5 12,-3-8,1-1,0 1,0-1,1 0,-1 0,1 0,1 0,-1 0,1-1,0 1,0-1,1 0,-1 0,1-1,0 1,0-1,1 0,-1-1,1 1,0-1,0 0,0-1,1 1,-1-1,0 0,1-1,-1 0,1 0,0 0,-1-1,1 0,0 0,-1 0,1-1,0 0,7-3,0 0,0-1,0 0,-1-1,0 0,0-1,0-1,-1 0,-1-1,1 0,-1-1,-1 0,1-1,-2 0,0 0,0-1,-1 0,0-1,-1 0,-1 0,0 0,3-13,-6 17,-1-1,0 1,0 0,-1-1,-1 1,0-1,0 0,0 1,-2-1,1 1,-1 0,-3-9,-1 0</inkml:trace>
  <inkml:trace contextRef="#ctx0" brushRef="#br0" timeOffset="1755.535">2545 387,'6'4,"0"-1,0 1,0-2,1 1,-1-1,1 0,0 0,0-1,-1 0,1 0,0 0,0-1,0 0,0-1,0 1,0-1,-1-1,1 1,5-3,4-2,-1 0,-1-1,0-1,0-1,0 0,-1 0,0-1,-1-1,0 0,-1-1,0 0,-1-1,0 0,-1 0,-1-1,4-8,-9 18,0 1,-1-1,1 0,-1 0,0 0,0 0,-1-1,1 1,-1 0,0-1,0 1,0-1,-1 1,1-1,-1 0,0 1,-1-1,1 1,-1-1,0 1,0-1,0 1,-1-1,1 1,-1 0,0 0,-1 0,1 0,-1 0,1 1,-1-1,0 1,0-1,-1 1,1 0,-1 0,1 1,-1-1,0 1,-1-1,-8 3,-1 0,0 1,1 0,-1 1,1 1,0 0,0 1,0 0,0 1,0 0,1 1,0 1,1 0,-1 0,1 1,0 0,1 1,0 1,1 0,0 0,-1 1,-6 4,1 0,1 1,0 1,1 0,0 1,2 0,0 1,1 0,1 1,1 0,1 0,0 1,2 0,0 0,1 3,4-17,0-1,0 1,1 0,0 0,0-1,1 1,0-1,0 1,0-1,1 0,0 0,0 0,0 0,1-1,0 1,0-1,1 0,-1 0,1 0,0-1,1 1,-1-1,1-1,-1 1,1-1,0 0,0 0,1-1,-1 1,0-1,1-1,0 1,-1-1,1-1,6 1,19 1,-1-1,1-1,0-2,0-1,-1-2,1-1,-1-1,-1-2,0-1,0-1,-1-1,11-8,1 1,-1-2,-1-2,-1-1,-2-2,0-2,-2-1,-1-1,-1-2,-2-1,11-17,-20 22,-11 17,0 0,-1-1,-1 1,0-2,-1 1,0-1,-1 0,-1-1,0 0,0 1,-1-2,0-4,-4 17,0 1,1-1,-1 0,0 1,0-1,0 1,0-1,0 1,0-1,-1 1,1-1,-1 1,1-1,-1 1,1-1,-1 1,0-1,1 1,-1 0,0-1,0 1,0 0,0 0,0 0,-1 0,1 0,0 0,0 0,-1 0,1 0,-1 1,1-1,0 0,-1 1,1-1,-1 1,1 0,-1-1,0 1,1 0,-1 0,1 0,-1 0,0 1,-68 23,62-18,0 0,0 1,1 0,0 0,0 1,0 0,1 0,0 0,1 1,0-1,0 1,-1 5,4-10,1 0,-1 0,1 1,-1-1,1 0,1 1,-1-1,1 1,0-1,0 0,0 1,0-1,1 1,-1-1,1 1,0-1,1 0,-1 0,1 0,0 1,0-2,0 1,1 0,-1 0,1-1,0 1,0-1,0 0,2 2,10 5,1 1,0-2,1 0,0-1,0-1,1 0,3-1,37 16,-50-17,-1 1,0 0,0 0,-1 1,0-1,0 1,0 1,-1-1,0 1,0 0,-1 0,0 0,0 1,-1-1,0 1,-1 0,0 0,0 0,-1 0,0 0,-1 0,0 1,0-1,-1 0,0 0,-1 0,-1 5,3 55,0-67,0 1,0-1,1 1,-1-1,1 1,-1-1,1 0,0 1,0-1,0 0,0 1,1-1,-1 0,0 0,1 0,-1 0,1 0,0-1,0 1,0 0,0-1,0 1,0-1,1 1,14 5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13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143 566,'-11'11,"-1"1,2 0,0 1,0 1,2-1,-1 2,2-1,0 1,0 0,2 0,0 1,0-1,2 1,0 0,0 3,1-9,-6 24,1 0,2 0,2 1,1-1,2 32,0-62,0 1,0-1,0 1,1-1,0 1,0-1,0 0,0 1,1-1,0 0,-1 0,2 0,-1 0,0 0,1-1,0 1,-1-1,2 1,-1-1,0 0,1 0,-1-1,1 1,0-1,-1 1,1-1,1 0,-1-1,0 1,0-1,1 0,-1 0,0 0,1 0,-1-1,1 0,-1 0,1 0,-1 0,1-1,-1 0,1 0,-1 0,4-2,20-12,0-2,-1-1,-1-1,-1-1,-1-1,-1-1,0-2,-2 0,-1-1,8-14,-6 9,-1-1,-1-1,-2-1,-1-1,-2 0,-1-1,5-22,-14-15,-6 72,1 0,-1 0,0 0,1-1,-1 1,1 0,-1 0,0 0,1 0,-1 0,1 0,-1 0,1 1,-1-1,0 0,1 0,-1 0,1 0,-1 1,1-1,-1 0,1 1,-1-1,1 0,-1 1,1-1,-1 1,1-1,0 1,-1-1,1 0,-1 1,1 0,0-1,0 1,-1-1,1 1,0-1,0 1,0-1,0 1,0 0,0-1,0 1,0-1,0 1,0 0,0-1,0 1,0-1,0 1,-4 18</inkml:trace>
  <inkml:trace contextRef="#ctx0" brushRef="#br0" timeOffset="439.532">651 1214,'36'-48,"44"-56,-6-3,-4-3,5-19,-21 10,-54 119,-1 0,1 0,0 0,0 0,0 0,-1 0,1 0,0 0,0 0,0 0,-1 0,1 0,0 0,0 0,0 0,0 0,-1 0,1-1,0 1,0 0,0 0,0 0,-1 0,-12 23,0 13,1 0,2 1,1 0,2 1,-2 30,8-64,0 0,0 0,1 0,-1 0,1 0,0 0,0 0,0 0,1 1,-1-1,1 0,0 0,0 0,0 0,1-1,0 1,-1 0,1 0,1-1,-1 1,0-1,1 0,0 0,0 0,0 0,0 0,0-1,0 1,1-1,-1 0,1 0,-1 0,1 0,0-1,8 2,1-1,-1-1,0 0,0-1,1 0,-1-1,0 0,0-1,0 0,0-1,0 0,0-1,-1-1,1 1,-1-2,0 0,-1 0,0-1,0 0,0-1,-1 0,0 0,0-1,-1 0,0-1,-1 0,0 0,5-9,-3 1,-1 2</inkml:trace>
  <inkml:trace contextRef="#ctx0" brushRef="#br0" timeOffset="689.261">1752 650,'-5'43,"-6"34,-2 8,2-6,3-10,7-19,4-11,7-14,0-14,0-11</inkml:trace>
  <inkml:trace contextRef="#ctx0" brushRef="#br0" timeOffset="855.757">1752 113,'0'0</inkml:trace>
  <inkml:trace contextRef="#ctx0" brushRef="#br0" timeOffset="1020.696">2429 0,'-14'44,"-15"47,-2 23,-1 6,6-7,1-14,6-9,6-10,5-14,4-9,3-9,1-8,1-6,0-4,0-2,0-1,-1-5</inkml:trace>
  <inkml:trace contextRef="#ctx0" brushRef="#br0" timeOffset="1206.717">1978 706,'48'0,"35"0,13 0,-1 0,-11 0,-10 0,-13 0,-13 0,-13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21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2,'29'0,"29"5,8 1,-1 0,-7-1,-9-6,-7-3,-7-1,-4 0,-3 2,-1 0,-1 2,1 0,0 1,0 0,-4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21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0 114,'67'-10,"28"-7,6-2,-9 3,-15 4,-16-1,-14 2,-9 3,-7 3,-4 2,-7 6,-6 3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21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0,'39'10,"26"3,8-1,-5-2,-3-3,-9-3,-3-2,-7-1,-6-1,0-5,-3-2,-7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8:2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1 476,'11'321,"54"-48,-28-189,-36-83,0 0,0 0,-1 0,1 0,0 0,0-1,0 1,0 0,0-1,1 1,-1-1,0 1,0-1,0 0,0 1,0-1,1 0,-1 0,0 0,0 0,0 0,1 0,-1 0,0 0,0 0,0-1,1 1,-1-1,0 1,0 0,0-1,0 0,0 1,0-1,0 0,0 1,0-1,0 0,0 0,-1 0,1 0,0 0,38-47,-33 40,192-296,-121 157,-70 176,-7 126,-3-123,2 1,1 0,2 0,1 0,2 0,1-1,1 0,7 16,-9-36,0 1,1-1,1 0,0-1,1 1,0-1,1-1,0 1,8 6,-13-14,0 1,1-1,-1 0,1 0,-1 0,1-1,0 0,0 0,1 0,-1 0,0-1,0 0,1 0,-1 0,1-1,-1 0,1 0,-1 0,1-1,-1 1,0-1,1-1,-1 1,0-1,3-1,9-6,-1-1,0-1,-1 0,0-1,0-1,-1 0,-1-1,-1-1,0 0,2-3,20-24,-2 4,-2-2,-1-1,-3-1,-1-2,-2 0,-2-1,-2-2,-2 0,0-10,-10 32,-1-1,-1-1,-2 1,-1 0,0-1,-2 1,-2-1,3 25,-1 1,0 0,0-1,0 1,0 0,0 0,0-1,0 1,0 0,-1 0,1-1,0 1,-1 0,1 0,-1 0,0-1,1 1,-1 0,0 0,1 0,-1 0,0 0,0 0,0 0,0 1,0-1,0 0,0 0,0 1,0-1,-1 1,1-1,0 1,0-1,-1 1,1 0,0 0,0-1,-1 1,1 0,0 0,0 0,-1 0,1 1,0-1,-1 0,1 1,0-1,0 0,0 1,-1-1,1 1,0 0,0-1,-1 2,-13 7</inkml:trace>
  <inkml:trace contextRef="#ctx0" brushRef="#br0" timeOffset="933.711">1666 786,'-41'23,"2"1,1 2,0 2,2 1,2 2,1 1,-6 10,-42 68,77-105,1 1,1 0,-1-1,1 1,0 0,0 1,0-1,1 0,0 0,0 1,1-1,0 1,0-1,0 0,1 1,0-1,0 0,1 1,1 4,-2-8,1-1,0 1,-1-1,1 1,0-1,0 0,1 0,-1 0,0 0,1 0,-1 0,1 0,-1-1,1 1,0-1,0 0,0 0,0 0,0 0,0-1,0 1,0-1,0 0,0 1,0-1,0-1,0 1,0 0,0-1,0 0,0 1,93-37,-53 8,-2-1,-1-3,-1-2,-2-1,7-10,31-30,-50 49,-21 21,1 0,0 1,0-1,1 1,-1 0,1 0,0 1,1 0,-1 0,1 0,4-1,-9 5,0 1,0 0,0 0,-1 0,1 0,0 1,-1-1,1 0,0 1,-1-1,0 1,1 0,-1-1,0 1,0 0,0 0,0-1,0 1,-1 0,1 0,0 0,-1 0,1 0,-1 0,0 1,0-1,0 0,0 0,0 0,0 0,-1 0,1 0,0 0,-2 1,2 2,-2 61,0-52,1 0,0 0,1-1,0 1,1 0,1 0,0 0,1 0,1-1,0 1,5 10,-7-21,0 1,1-1,0 1,0-1,0 0,0 0,0 0,0-1,1 1,0-1,-1 0,1 1,0-2,0 1,0 0,0-1,0 0,0 0,1 0,-1-1,0 1,0-1,1 0,-1 0,0 0,1-1,-1 0,0 1,0-2,118-47,-87 23,-2-1,-1-2,-1-1,-2-1,-1-2,-1-1,-2-1,-2-1,-1-1,4-12,-21 41,22-34,-2-2,-1-2,-3 0,-2-1,-2 0,-2-2,-2 0,-2 0,-2-1,-3-1,-1 1,-3-1,-3-4,2 54,-1-1,0 1,1-1,-1 1,0 0,0-1,0 1,0-1,0 1,-1 0,1-1,0 1,-1-1,1 1,-1 0,1-1,-1 1,0 0,1 0,-1 0,0-1,0 1,0 0,0 0,0 0,0 0,0 0,0 1,-1-1,1 0,0 0,0 1,-1-1,1 1,0-1,-1 1,1 0,0-1,-1 1,1 0,-2 0,-56 81,28-24,2 1,3 1,2 2,4 0,2 2,2 0,4 0,2 1,-1 53,10-106,0 0,0 0,1 0,0 0,1 0,0-1,1 1,0 0,1 0,0-1,1 0,0 0,0 0,1 0,1 0,-1-1,2 0,-1 0,1-1,0 0,1 0,0 0,0-1,1 0,8 5,-7-8,0 0,0-1,0 0,0 0,0-1,0 0,1-1,-1 0,1-1,-1 0,1-1,-1 0,1 0,-1-1,0-1,0 1,0-2,0 1,0-2,1 0,13-7,-1 0,0-2,-1-1,0 0,-1-2,-1 0,8-10,16-25,-2-1,-3-2,-2-2,-3-1,-3-2,-2-1,-2-1,-4-2,-2 0,-3-1,-3-1,-2-1,-2-18,-2 3,-19 69,-6 34,-19 55,4 2,3 1,-11 58,18-62,6-32,1-1,3 2,1 0,2 0,3 1,1-1,2 1,2 0,2 0,5 26,-6-64,1 0,-1 1,1-2,0 1,1 0,0 0,0-1,0 1,1-1,0 0,0 0,0-1,1 1,0-1,0 0,0 0,1 0,0-1,-1 0,2 0,-1-1,0 1,1-1,-1-1,8 3,-13-5,1-1,0 1,0-1,0 0,0 0,-1 1,1-1,0 0,-1 0,1-1,-1 1,1 0,-1 0,1-1,-1 1,0-1,0 1,0-1,0 0,0 1,0-1,0 0,0 0,-1 0,1 1,-1-1,1 0,-1 0,0 0,0 0,4-20</inkml:trace>
  <inkml:trace contextRef="#ctx0" brushRef="#br0" timeOffset="1189.801">1835 504,'250'14,"0"-10,248-29,2 3,-471 23,-1 1,0 1,-1 2,1 1,-1 1,0 1,0 1,15 9,-16-6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9:06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0 240,'17'39,"79"326,-63-236,-16-52,4 0,3-1,4-2,36 71,-58-134,0 0,1 0,1-1,0 0,0 0,1-1,0 0,1 0,3 2,-11-10,-1 0,1 0,0 0,-1-1,1 1,0-1,-1 1,1-1,0 1,0-1,-1 0,1 0,0 0,0 0,0 0,-1 0,1-1,0 1,0 0,-1-1,1 0,0 1,-1-1,1 0,-1 0,1 0,-1 0,1 0,-1 0,0 0,1 0,-1-1,0 1,0 0,1-2,35-60,-29 46,34-76,-4-1,13-56,32-82,-58 186,-24 45,-1 1,1-1,-1 1,1-1,-1 0,1 1,0-1,-1 1,1 0,0-1,-1 1,1 0,0-1,0 1,-1 0,1 0,0-1,0 1,-1 0,1 0,0 0,0 0,0 0,-1 0,1 0,0 0,0 1,-1-1,1 0,0 0,0 1,-1-1,1 0,0 1,-1-1,1 1,0-1,-1 1,1-1,-1 1,1-1,-1 1,1 0,-1-1,1 1,-1 0,0-1,1 1,-1 0,0 0,1-1,-1 1,0 0,0 0,0-1,0 1,0 0,0 0,0 0,0-1,0 2,41 158,-35-125,2 1,2-1,1-1,12 27,70 91,-87-144,-1-1,2 0,-1-1,1 0,0 0,0 0,1-1,0 0,0 0,0-1,0 0,1 0,0-1,-1 0,1-1,0 0,0 0,3-1,-8-1,0 0,0-1,1 1,-1-1,0 0,0-1,0 1,0-1,0 1,0-1,0 0,0 0,-1-1,1 1,-1-1,0 0,0 0,0 0,0 0,0-1,-1 1,1-1,-1 1,0-1,43-100,-40 88,39-128,-5-1,-8-1,-5-2,-8-1,-2-65,-14 116,-3 87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9:06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26,'1'2,"1"0,-1 0,1 0,-1-1,1 1,0 0,0-1,0 1,-1-1,1 0,1 0,-1 1,0-1,0-1,0 1,0 0,1 0,-1-1,0 1,1-1,-1 0,1 0,-1 0,0 0,1 0,0 0,24 2,-1-1,0-2,0 0,1-2,-1-1,15-4,130-22,-163 28,-3 1,0 0,0-1,0 1,1 1,-1-1,0 1,1 0,-1 0,0 1,1 0,-1 0,0 0,0 0,4 2,-3 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9:07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18,'15'5,"9"1,5 1,3-2,1-2,-1-1,-1 0,-1-7,0-1,-1-1,-1 2,0 1,0 2,0 0,1 2,-6-5,-1-1,-5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9:08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367 117,'62'48,"-43"-24,-2 2,-1 0,-1 0,-1 2,8 23,-5-14,-3-7,-2 1,-1 0,-1 1,-2 0,-1 1,-1-1,-2 1,-2 0,-1 1,-3 32,-1-54,0 1,-2-1,1 0,-2 0,1 0,-2-1,1 0,-1 0,-1-1,0 0,-1 0,0-1,0 0,-1 0,0-1,0 0,-1-1,0-1,-5 3,-117 28,112-33,16-2,1-1,-1 0,0 0,1 0,-1-1,0 1,1-1,-1 0,0 0,1-1,-1 0,0 1,1-1,-1-1,1 1,-1-1,1 0,0 0,0 0,0 0,0-1,0 0,0 0,1 0,-1 0,1 0,0-1,0 1,0-1,0 0,1 0,-1 0,1 0,0-1,1 1,-1 0,0-4,-1-18,2 2</inkml:trace>
  <inkml:trace contextRef="#ctx0" brushRef="#br0" timeOffset="273.255">0 230,'521'-189,"-495"180,1 1,1 1,0 1,0 2,0 0,0 2,26 2,-48 0,-1 1,0 0,0 0,0 1,0 0,0-1,0 2,0-1,0 0,-1 1,0 0,1 0,-1 0,0 1,0-1,-1 1,1 0,-1 0,0 1,0-1,0 0,0 1,-1 0,5 12</inkml:trace>
  <inkml:trace contextRef="#ctx0" brushRef="#br0" timeOffset="734.288">1355 201,'-73'156,"48"-114,-167 240,-27-2,29-70,162-165,30-39</inkml:trace>
  <inkml:trace contextRef="#ctx0" brushRef="#br0" timeOffset="1402.79">1497 794,'-1'-1,"0"-1,0 1,-1-1,1 1,0 0,-1 0,1 0,-1-1,1 1,-1 1,0-1,1 0,-1 0,0 1,0-1,1 1,-1-1,0 1,0 0,0-1,0 1,0 0,1 0,-1 1,0-1,0 0,0 1,0-1,1 1,-1-1,0 1,1 0,-1 0,-168 74,167-74,-1 1,1 0,0-1,0 1,0 1,0-1,1 0,-1 1,0-1,1 1,0 0,-1 0,1 0,1 0,-1 0,0 0,1 1,-1-1,1 0,0 1,0-1,0 1,1 0,-1-1,1 1,0 0,0-1,0 1,1-1,-1 1,1 0,0-1,0 1,0-1,0 1,1-1,-1 0,1 0,0 0,0 1,0-2,0 1,0 0,1 0,2 1,164 178,-165-177,-1 0,0 0,0 0,-1 0,0 0,0 1,0-1,0 1,-1 0,0-1,0 1,0 0,-1 0,0-1,0 1,-1 0,1 0,-1-1,-1 1,1 0,-1-1,0 1,0-1,0 0,-1 1,0-1,0-1,0 1,-1 0,1-1,-1 1,-1 0,-5 3,0-1,0 0,-1-1,0 0,0 0,0-1,-1-1,1 0,-1 0,0-1,-1-1,-9 3,15-2,-1-1,1 0,0 0,-1 0,1-1,-1 0,1 0,-1-1,1 0,-1 0,0-1,1 0,-1-1,1 1,0-1,-1-1,1 1,0-1,0-1,1 1,-1-1,1 0,0-1,-2-1,-10-52,23 42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9:1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0,'107'22,"182"-14,-175-10,-35-3,-61-1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9:16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957 85,'-161'62,"-98"49,-170 148,427-259,0 0,0 1,0-1,1 0,-1 1,0-1,0 1,0 0,1 0,-1-1,1 1,-1 0,0 0,1 1,0-1,-1 0,1 0,0 1,-1-1,1 1,0-1,0 1,0-1,0 1,1 0,-1-1,0 1,1 0,-1 0,1 0,0-1,-1 1,1 0,0 0,0 0,0 0,0 0,1-1,-1 1,0 0,1 0,0 0,-1-1,1 1,0 0,0 0,-1-1,1 1,1-1,-1 1,0-1,0 0,1 1,0 0,15 4,0 0,1-1,-1-1,1-1,0 0,0-1,0-1,1-1,-1 0,0-2,5-1,325-39,-347 42,8-2,0 1,0 0,-1 0,1 1,0 0,0 1,0 0,0 0,-1 1,1 0,-1 1,1-1,-1 2,0-1,0 1,6 4,-12-4,-1 1,0-1,1 1,-2 0,1-1,0 1,-1 0,0-1,0 1,-1 0,1-1,-1 1,0-1,0 1,-1 0,1-1,-1 0,0 1,0-1,0 0,-1 0,1 0,-1-1,0 1,0 0,-1-1,1 0,-2 1,-73 88,-4-3,-4-4,-10 1,67-59,-327 298,353-323,0-1,0 1,1 0,-1 0,1 0,-1 1,1-1,0 1,0-1,0 1,0 0,0-1,1 1,-1 0,1 0,0 0,-1 0,2 1,-1-1,0 0,1 0,-1 1,1-1,0 0,0 1,0-1,1 0,-1 0,1 1,-1-1,1 0,0 0,1 0,-1 0,0 0,2 2,11 1,0 1,1-2,0 0,0-1,0-1,0 0,1-1,-1 0,1-1,-1-1,1-1,0 0,-1-1,0-1,1 0,-1-1,0 0,4-3,8 0,0 0,-1-2,0-1,-1-1,0-1,0-2,-1 0,-1-1,-1-2,0 0,14-15,-14 7</inkml:trace>
  <inkml:trace contextRef="#ctx0" brushRef="#br0" timeOffset="331.784">251 1,'3'102,"4"0,5 0,23 90,131 585,-11-53,-125-613,-23-94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4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988 142,'-33'43,"-36"48,-10 18,3 0,10-9,11-16,6-19,6-9,5-11,5-7,3-6,2-3,1-2,0-6,0-6,-1-1,1-3,3-3</inkml:trace>
  <inkml:trace contextRef="#ctx0" brushRef="#br0" timeOffset="399.564">1 622,'29'-1,"0"1,0 2,0 1,0 2,0 0,0 2,-1 1,18 9,15 6,0 2,-2 3,-1 2,-2 3,-1 3,32 27,129 94,-214-154,1 1,-1-1,1-1,0 1,0 0,1-1,-1 1,1-1,-1 0,1 0,-1-1,1 1,0-1,0 1,0-1,0 0,0-1,0 1,0-1,0 0,0 0,0 0,0 0,0-1,0 0,0 1,0-2,0 1,0 0,0-1,-1 1,1-1,0 0,-1-1,0 1,1 0,-1-1,0 0,0 0,-1 0,1 0,-1 0,1 0,-1-1,0 1,0-2,0-4,-2 1,1-1,-1 1,0-1,-1 1,0-1,0 1,-1-1,0 1,-1 0,1 0,-2 0,1 0,-1 1,0-1,-1 1,1 0,-2 0,1 1,-1-1,0 1,0 0,0 1,-1-1,0 1,0 1,0-1,-1 1,0 1,0-1,0 1,-31-15,-1 2,-1 2,0 1,-1 2,0 2,-1 2,0 2,0 1,-9 3,4 0,-1 2,0 3,1 1,0 3,0 2,1 2,0 1,1 3,-12 8,35-13</inkml:trace>
  <inkml:trace contextRef="#ctx0" brushRef="#br0" timeOffset="682.958">481 1,'-18'58,"4"1,2 0,2 1,4 0,0 55,4-56,2 1,3-1,3 0,2 0,3-1,2 0,4 2,13 33,36 144,-43-120,-20-94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1214 421,'-12'67,"2"1,4 0,3 0,4 57,-1-63,1 524,-2-553,-2 0,-1 0,-1 0,-2-1,-1 0,-3 4,11-34,-1 1,0-1,1 0,-1 0,0 0,0 0,0 0,-1 0,1 0,0 0,-1-1,1 1,-1 0,0-1,1 1,-1-1,0 0,0 0,0 1,0-1,0 0,0-1,0 1,0 0,-1 0,1-1,0 0,0 1,0-1,-1 0,1 0,0 0,-1 0,1-1,0 1,0-1,0 1,-1-1,1 0,0 1,0-1,0 0,0-1,0 1,0 0,1 0,-1-1,0 1,1-1,-1 0,1 1,-1-1,0-1,-8-15,0 1,2-2,0 1,0-1,2 0,1-1,0 1,1-1,1 0,1 0,1 0,1 0,1-1,2-17,3-37,3 0,4 0,3 2,3-1,3 2,3 1,4 1,2 1,3 2,19-24,-17 30,3 1,3 2,2 1,2 3,3 2,34-27,-58 56,2 2,0 1,1 2,1 0,1 2,0 1,1 2,1 0,7 0,-34 12,0 0,0 0,0 1,0-1,0 1,0 0,0 1,0-1,0 1,0 0,0 0,0 0,-1 1,1 0,0 0,-1 0,0 0,1 1,-1 0,0 0,0 0,0 0,-1 1,1-1,-1 1,0 0,0 0,0 0,0 0,-1 1,0-1,0 1,0-1,0 1,-1 0,0 0,1 1,1 23,0-1,-2 0,-1 0,-1 1,-2-1,0 0,-2 0,-1 0,-2-1,0 0,-8 14,-4 13,-3-1,-2-1,-2-2,-3 0,-2-2,-1-1,-3-2,-2-1,-1-3,-38 31,59-55,-1-2,-1 0,0-1,0-1,-2-1,1-1,-2-1,-17 6,20-11</inkml:trace>
  <inkml:trace contextRef="#ctx0" brushRef="#br0" timeOffset="379.449">2173 901,'-40'51,"1"2,3 1,2 2,3 1,-16 42,42-91,0 1,0-1,0 1,1 1,1-1,0 1,0-1,0 1,2 0,-1 0,1 0,0 0,1 0,0 0,1 0,0 0,1 0,0-1,0 1,1 0,0-1,1 1,0 0,3-6,0 0,0 0,0-1,0 0,1-1,-1 1,1-1,-1-1,1 1,0-1,0-1,-1 1,1-2,0 1,0-1,0 0,-1 0,1-1,0 0,-1 0,0-1,1 0,-1-1,0 1,-1-1,1 0,-1-1,6-4,1-4,0 0,-1-1,-1 0,0-1,-1 0,-1-1,0 0,-1 0,-1-1,-1 0,0 0,0-4,0 5,-1 0,-1-1,-1 1,0-1,-1 0,-1 1,0-1,-1 0,-1 0,-1 0,0 0,-1 1,-1-1,-1 1,0 0,-1 0,-1 0,0 1,-1 0,-5-7,11 19,-1 0,1 0,-1 1,0-1,0 1,0-1,0 1,0 0,0 0,-1 0,1 1,0-1,-1 1,0 0,1 0,-1 0,0 0,1 1,-1-1,0 1,-2 0,-13 4</inkml:trace>
  <inkml:trace contextRef="#ctx0" brushRef="#br0" timeOffset="816.711">2427 1071,'-10'36,"1"1,2-1,2 2,2-1,0 0,3 1,3 27,-3-61,0 1,0-1,0 0,1 0,-1 0,1 0,0 0,0 0,1 0,-1 0,1 0,0-1,0 1,0 0,0-1,1 0,-1 1,1-1,0 0,0 0,0-1,0 1,1-1,-1 1,1-1,-1 0,1 0,0-1,0 1,0-1,0 0,0 0,0 0,0 0,0-1,0 0,0 0,0 0,1 0,-1 0,3-2,18-9,-1-1,0-1,-1-2,0 0,-1-1,-1-1,0-2,-2 0,0 0,-1-2,-1-1,-1 0,-1 0,3-9,40-41,-47 108,-12-27,1 0,0 0,0 0,0 0,1 0,1 0,-1-1,2 1,-1 0,1-1,0 1,1-1,0 0,0 0,1 0,0-1,0 1,1-1,0-1,0 1,1-1,-1 0,2 0,-1-1,0 0,1 0,0-1,0 0,0 0,2 0,1-2,0-1,0 0,0-1,0 0,0-1,0 0,0 0,0-2,0 1,-1-1,1 0,-1-1,0-1,0 0,0 0,0 0,-1-1,0-1,-1 0,1 0,-1 0,-1-1,1-1,-1 1,-1-1,1 0,-2 0,1-1,-1-1,50-119,-48 118</inkml:trace>
  <inkml:trace contextRef="#ctx0" brushRef="#br0" timeOffset="1504.678">3471 1183,'4'10,"1"1,0-1,0 0,1-1,0 1,1-1,0-1,0 1,1-1,0 0,0-1,1 0,0 0,0-1,1 0,0-1,0 0,0 0,1-1,-1 0,1-1,0 0,0-1,0 0,0-1,0 0,0-1,1 0,-1-1,0 0,0-1,0 0,0-1,0 0,-1 0,2-2,3-4,-1 0,0-1,-1 0,0-1,0-1,-1 0,-1 0,0-1,-1-1,0 0,-1 0,-1-1,0 0,-1 0,-1-1,0 0,-1 0,-1-1,-1 1,0-1,-1 0,0-4,-1 17,0 0,0-1,0 1,-1 0,1-1,-1 1,-1-1,1 1,0-1,-1 1,0 0,0-1,0 1,-1 0,1 0,-1-1,0 1,0 1,-1-1,1 0,-1 0,1 1,-1 0,0-1,-1 1,1 0,-1 1,1-1,-1 0,0 1,0 0,0 0,0 0,-10 3,0 1,1 0,0 1,0 0,0 1,0 1,0 0,1 0,0 2,0-1,0 2,1-1,0 1,1 1,-1 0,2 1,-1 0,2 0,-1 1,1 0,-5 10,0-6,0 1,1 1,1 0,1 0,0 1,1 1,1-1,1 2,0-1,2 1,0-1,-1 15,6-28,0-1,0 0,0 1,1-1,0 0,0 0,0 0,1 0,0 0,0 0,0 0,0 0,1 0,0-1,0 0,0 1,0-1,1 0,0-1,-1 1,1-1,1 1,-1-1,0 0,1-1,0 1,-1-1,1 0,0 0,2 0,14 4,0-1,1 0,-1-2,1 0,0-2,16-1,-3 0,-1-2,1-2,-1-1,0-2,-1-1,1-2,-2-1,1-1,-2-2,1-1,-2-2,0-1,-2-1,12-11,-10 10,-1-3,0 0,-2-1,-1-2,-2-1,0-1,-2-1,-1-1,-1 0,-1-2,-2 0,-2-1,1-4,-15 35,0 0,0 0,0 0,0 0,0 0,0-1,0 1,-1 0,1-1,-1 1,0 0,1-1,-1 1,0 0,0-1,-1 1,1 0,0-1,-1 1,0 0,1-1,-1 1,0 0,0 0,0 0,-1 0,1 0,0 0,-1 0,1 0,-1 0,0 1,1-1,-1 1,0-1,0 1,0 0,0-1,0 1,0 0,-1 0,1 1,0-1,0 0,-1 1,1 0,0-1,-1 1,-1 0,-10 5,0 1,0 0,1 1,0 1,1 0,-1 0,1 2,1-1,0 1,0 1,1 0,-8 12,13-19,0 0,0 0,0 1,1 0,-1 0,1 0,1 0,-1 1,1-1,0 1,0 0,0 0,1 0,0 0,0 1,1-1,0 0,0 1,0-1,1 1,0-1,0 1,0 0,1-1,0 0,1 1,-1-1,1 0,0 1,1-1,-1 0,1-1,1 1,1 2,9 3,1-1,1-1,-1-1,1 0,1-1,0-1,0 0,0-1,3-1,28 11,-30-10,1 0,-1 1,-1 1,1 1,-2 0,1 2,-1 0,0 0,-1 2,0 0,-1 0,0 1,-1 1,-1 1,0-1,-1 2,0 0,1 4,58 249,-70-267,1 1,-1-1,1 1,0-1,0 1,0-1,0 0,0 0,0 1,1-1,-1 0,1 0,0 0,-1 0,1 0,0-1,0 1,0-1,0 1,1-1,-1 1,0-1,0 0,1 0,-1 0,1-1,-1 1,1-1,-1 1,1-1,-1 0,1 0,0 0,-1 0,1 0,-1 0,1-1,-1 1,1-1,-1 0,2-1,18-8</inkml:trace>
  <inkml:trace contextRef="#ctx0" brushRef="#br0" timeOffset="1899.829">0 2143,'785'-64,"1465"-71,-803 136,-497 26,-15 4,-855-30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5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1,'-36'18,"0"1,1 3,2 0,0 2,1 2,2 1,1 1,1 2,-9 12,23-24,0 0,1 1,0 0,2 1,0 1,2 0,0 0,1 0,1 1,1 0,1 1,1 0,2-1,0 1,1 0,1 0,1 0,1 0,1 0,1-1,1 1,1-1,1 0,1-1,1 0,7 14,-7-22,1-1,0 0,1 0,0-1,1 0,0-1,0 0,1-1,1-1,-1 0,1-1,1 0,-1-1,1 0,0-2,0 0,1 0,-1-1,1-1,0-1,-1 0,1-1,0-1,0 0,-1-1,1-1,-1-1,1 0,-1 0,0-2,2-1,26-14,-7 0</inkml:trace>
  <inkml:trace contextRef="#ctx0" brushRef="#br0" timeOffset="262.92">939 481,'-46'42,"1"3,3 1,-29 42,61-75,1 0,1 1,0 0,1 1,0-1,1 1,-4 15,9-27,0 0,0 1,1-1,-1 0,1 0,-1 1,1-1,0 0,0 1,1-1,-1 0,1 1,-1-1,1 0,0 0,1 0,-1 1,0-1,1 0,0-1,-1 1,1 0,0 0,0-1,1 1,-1-1,1 0,-1 0,1 0,0 0,-1 0,1 0,0-1,0 1,0-1,1 0,-1 0,0 0,0 0,3-1,15 3,-1-1,1-1,0-1,0-1,-1 0,1-2,0-1,-1 0,0-1,0-2,-1 0,1-1,4-3,-12 5,-1 0,1-1,-2 0,1 0,-1-2,0 1,0-1,-1-1,0 1,-1-2,0 1,-1-1,0 0,-1-1,0 1,0-1,-2 0,1-1,-2 1,1-1,-2 0,0 0,0 0,-1-11,-1 20,-1-1,0 0,1 0,-2 0,1 1,-1-1,1 1,-1-1,-1 1,1 0,0 0,-1 0,0 0,0 0,0 0,-1 1,1-1,-1 1,0 0,0 0,0 1,0-1,0 1,-1 0,1 0,0 0,-1 1,0-1,1 1,-4 0,-3-1,0 0,-1 1,1 0,0 1,-1 0,1 1,-1 1,1-1,0 2,0-1,0 2,-6 2,-16 10,4 1</inkml:trace>
  <inkml:trace contextRef="#ctx0" brushRef="#br0" timeOffset="746.3">1306 1017,'79'-189,"17"30,-96 157,1 1,-1-1,0 1,1 0,-1-1,1 1,-1 0,1-1,0 1,-1 0,1 0,0-1,0 1,0 0,0 0,0 0,0 0,0 0,0 1,1-1,-1 0,0 0,0 1,1-1,-1 1,0-1,1 1,-1 0,1-1,-1 1,0 0,1 0,-1 0,1 0,-1 0,1 0,-1 0,0 1,1-1,-1 1,1-1,-1 1,0-1,1 1,-1-1,0 1,0 0,0 0,0 0,1 0,-1 0,0 0,0 0,-1 0,1 0,0 0,0 1,-1-1,1 0,0 1,22 120,-22-120,-1 0,1-1,0 1,0-1,0 1,0-1,1 1,-1-1,0 0,1 0,-1 1,1-1,-1 0,1 0,-1 0,1-1,0 1,-1 0,1-1,0 1,0-1,-1 1,1-1,0 0,0 0,0 0,0 0,-1 0,1 0,0 0,0-1,0 1,-1-1,1 1,0-1,0 0,-1 0,1 0,0 0,65-40,-26 3,-33 29,1 0,0 0,0 1,1 1,1-1,-1 1,1 1,0 0,2 0,-11 5,-1 1,1-1,0 0,-1 1,1 0,0-1,-1 1,1 0,0 0,-1 0,1 0,0 0,-1 0,1 0,0 1,-1-1,1 0,0 1,-1 0,1-1,-1 1,1 0,-1 0,1 0,-1 0,1 0,-1 0,0 0,0 0,0 1,0-1,0 0,0 1,0-1,0 1,0-1,0 1,-1 0,1-1,-1 1,1-1,-1 2,7 81,-7-57,0-23,0 0,0 0,1 0,-1 1,1-1,0 0,0 0,0 0,1 0,-1 0,1-1,0 1,0 0,1-1,-1 1,1-1,-1 0,1 0,0 0,1 1,12 5</inkml:trace>
  <inkml:trace contextRef="#ctx0" brushRef="#br0" timeOffset="1213.432">2124 961,'229'-297,"-203"274,-25 23,-1 0,1-1,-1 1,0 0,1-1,-1 1,1 0,-1 0,0-1,1 1,-1 0,1 0,-1 0,1 0,-1-1,1 1,-1 0,1 0,-1 0,1 0,-1 0,1 0,-1 1,1-1,-1 0,1 0,-1 0,1 0,-1 1,1-1,-1 0,0 0,1 1,-1-1,1 0,-1 1,0-1,1 0,-1 1,0-1,1 0,-1 1,0-1,0 1,1-1,-1 1,0-1,0 1,0-1,0 1,0-1,1 1,-1-1,0 1,0-1,0 1,0-1,-1 1,1-1,0 1,0-1,0 1,0-1,-3 33,2-28,0 0,0 0,1 0,-1 0,1 1,1-1,-1 0,1 0,0 0,0 0,0 0,1 0,0 0,0 2,0-6,1 0,-1 0,0 1,0-1,1-1,-1 1,1 0,-1 0,1-1,-1 0,1 1,-1-1,1 0,0 0,-1 0,1-1,-1 1,1-1,-1 1,1-1,-1 0,1 0,-1 0,0 0,0 0,1-1,-1 1,0-1,0 1,0-1,0 0,0 0,7-4,133-75,-141 80,1 1,-1-1,1 0,-1 1,1-1,0 1,-1 0,1-1,0 1,-1 0,1 0,0 0,-1 0,1 0,0 1,-1-1,1 0,-1 1,1 0,0-1,-1 1,1 0,-1-1,1 1,-1 0,0 0,1 0,-1 0,0 0,0 1,0-1,0 0,0 1,0-1,0 0,0 1,0-1,-1 1,1 0,-1-1,1 1,-1-1,1 2,4 78,-6-71,0-8,0 1,1-1,-1 1,0 0,1 0,0-1,0 1,0 0,0-1,0 1,0 0,1 0,-1-1,1 1,0 0,0-1,0 1,0-1,0 1,0-1,1 0,-1 1,1-1,0 0,0 0,0 0,0 0,0 0,0-1,0 1,0-1,1 1,-1-1,1 0,-1 0,1 0,-1 0,1 0,0-1,-1 1,2-1,20-7,0-4</inkml:trace>
  <inkml:trace contextRef="#ctx0" brushRef="#br0" timeOffset="1883.63">3254 537,'-17'6,"2"1,-1 0,1 2,0-1,1 2,0 0,0 0,1 2,0-1,1 2,1 0,0 0,0 1,2 0,0 1,-1 2,9-15,0 1,0-1,0 1,1-1,-1 1,1 0,-1-1,1 1,0-1,0 1,0 0,1-1,-1 1,1-1,-1 1,1 0,0-1,0 0,0 1,0-1,0 1,1-1,-1 0,1 0,-1 0,1 0,0 0,0 0,0 0,0-1,0 1,0-1,0 1,0-1,3 1,1 1,0-1,0 0,0 0,0 0,1-1,-1 0,1 0,-1 0,0-1,1 0,-1-1,1 1,-1-1,3-1,1-1,0 0,-1-1,1 0,-1-1,0 0,0 0,0-1,-1 0,0-1,0 1,0-2,-1 1,0-1,-1 0,0-1,0 1,-1-1,0 0,0-1,-1 1,0-1,-1 0,0 0,-1 0,0 0,0 0,-1-1,0-4,-1 12,0-1,-1 0,1 0,-1 1,0-1,0 0,0 1,0-1,-1 1,1-1,-1 1,0 0,0 0,0 0,-1 0,1 0,-1 0,1 0,-1 1,0-1,0 1,0 0,0 0,-1 0,1 0,-1 1,1-1,-1 1,1 0,-1 0,0 0,1 1,-3-1,-18-2</inkml:trace>
  <inkml:trace contextRef="#ctx0" brushRef="#br0" timeOffset="2280.117">3535 847,'10'-28,"2"0,0 1,2 0,1 0,1 2,1 0,1 1,1 0,10-7,5 8,-33 23,0 0,-1 0,1 0,0 0,-1 0,1 0,0 0,-1 1,1-1,0 0,-1 0,1 0,0 1,-1-1,1 0,-1 1,1-1,-1 0,1 1,-1-1,1 1,-1-1,1 1,-1-1,1 1,-1-1,0 1,1 0,-1-1,0 1,0 0,1-1,-1 1,0-1,0 1,0 0,0-1,0 1,0 0,0 0,0-1,0 1,0 0,0-1,0 1,-1-1,1 1,0 0,0-1,-1 1,1 0,0-1,-1 1,-14 53,12-48,0-1,1 1,0 0,0 0,0 0,1 0,0 0,0 1,0-1,1 0,0 1,0-1,1 0,-1 0,1 1,1-1,-1 0,1 0,0 0,3 4,0-6,1 0,0-1,1 0,-1 0,0 0,1-1,0 0,-1 0,1-1,0 0,0 0,0 0,0-1,0 0,0-1,0 1,-1-1,1-1,0 1,6-3,7-3,0 0,-1-1,1-1,-2-1,1-1,-2 0,1-1,-2-1,1-1,-2-1,4-3,-1 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0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0,'4'0,"-2"5,-7 6,2-3,2-3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14,'0'9,"0"-1,5-2,6-7,2-8,2-3,-5 1,-4 8,-9 3,-3 7,-6 2,5-5,2-3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3 594,'-2'23,"2"0,1 1,0-1,2 0,1 0,0 0,2 0,1-1,0 0,2 0,1-1,0 0,11 16,-16-33,-1 0,1-1,-1 1,1-1,0 0,0 0,0-1,1 1,-1-1,1 0,-1-1,1 1,0-1,-1 0,1-1,0 1,0-1,0 0,-1-1,1 0,0 1,0-2,-1 1,1-1,-1 0,1 0,-1 0,0-1,0 1,0-1,0-1,0 1,-1-1,1 0,-1 0,0 0,0 0,2-4,23-19,-1 0,-2-1,-1-2,-1-1,-1-1,-2 0,-1-2,-2 0,1-6,-9 12,-3 4</inkml:trace>
  <inkml:trace contextRef="#ctx0" brushRef="#br0" timeOffset="442.9">625 988,'66'-122,"5"3,13-7,-81 121,-3 4,0 0,-1 0,1 1,0-1,0 0,0 0,0 0,0 1,0-1,0 0,1 0,-1 0,0 1,0-1,0 0,1 0,-1 1,0-1,1 0,-1 1,1-1,-1 0,1 1,-1-1,1 1,-1-1,1 1,0-1,-1 1,1-1,0 1,-1 0,1-1,0 1,0 0,-1-1,1 1,0 0,0 0,-1 0,1 0,0 0,0 0,0 0,-1 0,1 0,0 0,0 0,0 0,-1 1,1-1,0 0,0 1,-1-1,1 0,0 1,-1-1,1 1,-1-1,1 1,0-1,-1 1,-7 87,5-82,0 1,1 0,-1 0,1-1,1 1,-1 0,1 0,0 0,1 0,0 0,0-1,0 1,1 0,0-1,0 1,1-1,-1 1,3 1,-3-4,1 1,0-1,1 0,-1 0,0-1,1 1,0-1,0 0,0 0,0 0,1 0,-1-1,1 1,0-1,-1-1,1 1,0-1,0 1,0-1,0-1,0 1,0-1,1 0,-1 0,0 0,0-1,0 1,0-1,0-1,0 1,0-1,-1 0,1 0,0 0,-1 0,1-1,-1 0,13-9,-1 0,-1-1,0-1,0 0,-2-1,0-1,0 0,-2 0,0-1,5-12,5-22,-19 33</inkml:trace>
  <inkml:trace contextRef="#ctx0" brushRef="#br0" timeOffset="636.031">1583 678,'-14'38,"-5"23,6 1,9-11,11-18,4-15</inkml:trace>
  <inkml:trace contextRef="#ctx0" brushRef="#br0" timeOffset="804.281">1499 114,'0'0</inkml:trace>
  <inkml:trace contextRef="#ctx0" brushRef="#br0" timeOffset="1070.131">2233 0,'0'48,"-5"45,-1 16,-1-1,2-9,2-12,1-16,0-15,7-8,1-7,1-5,-2-5,4-7,-1-3,-5-5,-4-5</inkml:trace>
  <inkml:trace contextRef="#ctx0" brushRef="#br0" timeOffset="1319.754">1923 480,'48'-4,"39"-3,16 1,-6 6,-15 3,-16 1,-19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7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30 437,'15'126,"-6"-1,-6 28,-2-144,-1 0,-1 1,1-1,-1 0,-1 0,0 0,0 0,-1 0,0 0,-1 0,-4 7,7-16,0 0,0 1,0-1,0 0,0 0,0 0,0 0,0 0,0 0,0 0,0-1,0 1,0 0,0 0,0-1,0 1,0-1,0 1,0-1,0 1,0-1,1 0,-1 1,0-1,0 0,1 1,-1-1,0 0,1 0,-1 0,1 0,-1 0,1 0,-1 0,1 0,0 0,0 0,-1 0,1 0,0 0,0 0,0 0,0 0,0 0,0 0,0 0,0 0,1 0,-1 0,0 0,1 0,-1 0,1-1,0-19,1-1,1 0,1 1,1-1,1 1,0 0,2 1,0 0,2 0,0 0,1 2,1-1,7-6,-17 20,170-246,-162 237,0 0,1 1,1 0,0 1,0 0,1 1,1 1,0 0,0 1,1 0,0 1,0 1,1 0,0 2,14-4,-28 8,0 1,1 0,-1 0,0 0,0 1,1-1,-1 0,0 1,0-1,0 1,0 0,0 0,0 0,0 0,0 0,0 0,0 1,0-1,-1 0,1 1,-1 0,1-1,-1 1,1 0,-1 0,0 0,0 0,0 0,0 0,0 0,0 0,-1 0,1 0,-1 0,0 1,1-1,-1 0,0 0,0 2,-11 91,1-69,-2 0,0-1,-2 0,0-1,-2 0,-1-1,-1-1,0-1,-15 12,10-10,0-2,-2 0,0-2,-1 0,-10 3,25-17,5-6</inkml:trace>
  <inkml:trace contextRef="#ctx0" brushRef="#br0" timeOffset="315.785">990 211,'-47'36,"2"3,2 1,1 3,3 1,1 1,2 3,-7 43,42-88,0 0,1 0,0 0,-1 0,1 0,0 0,1 0,-1 0,0 0,1 0,0 0,0 0,0 0,0 0,0 0,0-1,1 1,-1 0,1-1,0 1,0-1,0 0,0 0,0 0,0 0,1 0,-1 0,1 0,-1-1,3 2,7 0,0-1,0 0,0-1,0 0,0-1,0 0,0-1,0 0,0-1,0 0,-1-1,1-1,-1 1,1-2,-1 0,-1 0,7-4,-1 1,-1 0,1-1,-2 0,1-1,-1-1,-1 0,0-1,-1 0,10-13,-17 18,0 1,0-1,0-1,-1 1,0-1,0 1,-1-1,0 0,-1-1,1 1,-2 0,1-1,-1 1,0-1,-1 1,0-1,0 1,-1-1,0 1,-1-1,0 1,2 3,-2 1,1 0,0 0,-1 0,0 0,0 0,0 0,0 0,-1 1,1-1,-1 1,0 0,0 0,0 0,-1 0,1 0,-1 0,1 1,-1 0,0 0,0 0,0 0,0 1,0-1,-1 1,1 0,0 0,-1 1,-16 2</inkml:trace>
  <inkml:trace contextRef="#ctx0" brushRef="#br0" timeOffset="752.78">1272 353,'-3'12,"0"0,2 0,-1 1,2-1,0 0,0 1,1-1,0 0,2 0,-1 1,1-1,1-1,0 1,0-1,2 1,-1-1,1 0,-3-9,0 1,0-1,0 0,0 0,0 0,0 0,0-1,1 1,-1-1,1 0,-1 0,1 0,-1-1,1 1,0-1,-1 0,1 0,0 0,-1 0,1-1,-1 1,1-1,-1 0,1 0,-1 0,1-1,-1 1,2-2,86-59,-5-26,-84 87,0 1,-1 0,1-1,0 1,0 0,0 0,0 0,-1 0,1 0,0 1,0-1,0 1,-1-1,1 1,0-1,-1 1,1 0,0 0,-1 0,1 0,-1 0,1 0,-1 0,0 1,1-1,-1 0,0 1,0-1,0 1,0-1,0 1,0 0,-1 0,22 19,-16-18,1 0,-1-1,1 1,-1-1,1-1,0 1,-1-1,1 0,0-1,0 0,0 0,0 0,0-1,-1 0,1 0,0 0,0-1,-1 0,1-1,-1 0,0 0,0 0,0 0,0-1,3-3,7-5,-1 0,0-1,-1-1,-1 0,0 0,-1-2,0 0,4-9,8-37,-21 42</inkml:trace>
  <inkml:trace contextRef="#ctx0" brushRef="#br0" timeOffset="1487.685">2204 437,'38'-1,"0"-3,0-1,-1-1,0-2,0-2,29-12,-59 20,1-2,-1 1,0-1,0 0,0 0,0-1,-1 0,0 0,0-1,0 0,-1 0,0 0,1-1,-4 4,-1 1,1-1,-1 0,0 0,0 1,0-1,0 0,0 0,0 0,-1 0,0 0,1 0,-1-1,0 1,-1 0,1 0,0 0,-1 0,0 0,1 0,-1 0,-1 0,1 1,0-1,-1 0,1 0,-1 1,0-1,0 1,0 0,0-1,0 1,0 0,-2 0,0-2,0 1,0 0,0 0,-1 1,0-1,1 1,-1 0,0 0,0 0,0 1,0 0,-1 0,1 0,0 1,0 0,-1 0,1 0,0 0,0 1,0 0,0 0,-1 0,1 1,0 0,1 0,-4 1,-6 4,0 0,0 2,1-1,0 1,0 1,1 1,0-1,-2 5,7-8,0 1,0 0,1 0,-1 0,2 1,0 0,0 0,0 0,1 1,0 0,1-1,0 1,1 0,0 1,1-1,0 0,0 1,1-1,0 0,1 1,3-6,0 0,0 0,1 0,-1 0,1-1,0 0,1 0,-1 0,0-1,1 0,0 0,0 0,0-1,0 0,0 0,1 0,-1-1,1 0,-1 0,0-1,7 0,10-1,0-2,-1 0,1-2,-1-1,0 0,-1-1,1-2,-2 0,6-4,14-5,-11 7,-1-1,0-2,-1-1,-1-1,0-1,-1-1,-1-1,-1-2,-1 0,-1-1,1-3,-11 10,3-3,-1 0,0-1,-2 0,0-1,-1-1,-1 0,5-17,-13 36,-1 0,1 0,-1 0,1 0,-1 0,0-1,0 1,0 0,0 0,0 0,0 0,0 0,-1 0,1 0,-1 0,0 0,0 0,0 0,1 0,-2 0,1 0,0 0,0 1,-1-1,1 0,-1 1,1-1,-1 1,1 0,-1-1,0 1,0 0,0 0,0 0,0 1,0-1,0 0,0 1,0-1,0 1,0-1,0 1,0 0,0 0,-1 0,1 0,0 1,0-1,0 0,0 1,0 0,0-1,0 1,-2 1,-5 2,0 0,1 1,-1 0,1 0,0 1,0 0,0 0,1 1,0 0,1 0,-1 1,1 0,4-6,0 1,0-1,0 1,0 0,1 0,-1 0,1 0,-1 0,1 0,0 0,0 0,1 0,-1 1,1-1,-1 0,1 1,0-1,0 0,1 0,-1 1,1-1,-1 0,1 0,0 1,0-1,0 0,1 0,-1 0,1 0,0-1,0 1,0 0,0-1,0 1,0-1,2 2,6 2,1 1,0-1,-1-1,2 0,-1 0,1-1,-1-1,1 0,0 0,0-1,2-1,-1 1,-1 0,0 0,-1 1,1 0,0 1,-1 1,0-1,0 2,0 0,0 0,8 7,-14-8,1 0,-1 0,0 1,0 0,-1-1,0 2,0-1,0 0,-1 1,0 0,0 0,0 0,-1 0,0 0,-1 0,0 1,0-1,0 0,-1 8,0 20,13 89,-12-120,1 0,-1 0,1 0,0 0,0-1,0 1,1-1,-1 0,1 1,0-1,0 0,0-1,0 1,0 0,1-1,-1 0,1 0,0 0,0 0,-1-1,1 1,0-1,0 0,0 0,1 0,-1-1,0 1,2-1,52-8,-33 1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5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0,'0'1022,"16"-942,-5-106,-9-13,-2 25,0 0,1 0,1 0,0 1,1-1,0 1,1 0,1-1,0 2,0-1,3-1,16-23,2 1,2 2,1 1,1 1,17-12,-46 43,-1 0,1-1,0 1,-1 0,1 0,0 0,0 0,0 0,0 0,0 0,0 0,0 0,1 0,-1 1,0-1,0 0,1 1,-1-1,0 1,1-1,-1 1,0 0,1 0,-1-1,1 1,-1 0,0 0,1 0,-1 1,1-1,-1 0,0 0,1 1,-1-1,0 1,1-1,-1 1,0 0,0 0,1-1,-1 1,0 0,0 0,0 0,0 0,0 0,0 0,0 1,53 220,-46-200,-6-12,0-1,1 0,1 0,-1 0,2-1,-1 1,1-1,0 0,1 0,0 0,0-1,0 0,1 0,0-1,1 0,5 4,4-3</inkml:trace>
  <inkml:trace contextRef="#ctx0" brushRef="#br0" timeOffset="314.128">846 677,'-20'26,"1"0,1 1,2 1,0 0,2 1,1 1,1 0,-6 27,17-54,0 0,0 0,1 0,-1 0,1 0,-1 0,1 0,0 0,0 0,0 0,1-1,-1 1,1 0,-1 0,1 0,0 0,0 0,0 0,1-1,-1 1,1-1,-1 1,1-1,0 1,0-1,0 0,0 0,0 0,1 0,-1 0,1-1,-1 1,1-1,-1 1,1-1,0 0,0 0,0 0,0 0,0-1,-1 1,1-1,0 0,0 0,0 0,0 0,0 0,0-1,2 0,13-4,-2-1,1-1,-1 0,0-2,0 0,-1 0,0-1,-1-1,0-1,-1 0,6-7,1 1,-11 10,-1 0,0 0,-1-1,0 0,-1 0,1-1,-2 0,0 0,0 0,0-1,-1 1,-1-1,0-2,-1 7,-1 1,0 0,-1-1,0 1,1 0,-2-1,1 1,-1-1,0 1,0 0,0-1,0 1,-1 0,0 0,0 0,-1 0,0 1,1-1,-1 0,-1 1,1 0,-1 0,1 0,-1 0,0 1,-1-1,1 1,-3-1,0 0,-1 0,0 1,1 0,-1 0,0 1,-1 0,1 0,0 1,0 0,-1 0,1 1,-1 0,1 1,0 0,-1 0,1 1,-18 5</inkml:trace>
  <inkml:trace contextRef="#ctx0" brushRef="#br0" timeOffset="647.12">1299 988,'-1'0,"0"1,0-1,1 0,-1 0,0 0,0 1,0-1,1 0,-1 0,0 0,0 0,0 0,0 0,1-1,-1 1,0 0,0 0,0-1,1 1,-1 0,0-1,0 1,1-1,-1 1,0 0,1-1,-1 0,1 1,-1-1,0 1,1-1,-1 0,1 0,0 1,-1-1,1 0,0 1,-1-1,1 0,0 0,0 0,-1 0,1 1,0-1,0 0,0 0,0 0,0 0,1 1,-1-1,0 0,0 0,0 0,1 1,-1-1,0 0,7-52,66-87,-44 94,52-83,-81 129,0-1,0 1,0-1,1 0,-1 1,0-1,0 1,1-1,-1 1,0 0,1-1,-1 1,1-1,-1 1,0 0,1-1,-1 1,1 0,-1-1,1 1,-1 0,1 0,0-1,-1 1,1 0,-1 0,1 0,-1 0,1 0,0 0,-1 0,1 0,-1 0,1 0,-1 0,1 0,0 0,-1 1,1-1,-1 0,1 0,-1 1,1-1,-1 0,1 1,-1-1,1 0,-1 1,0-1,1 1,-1-1,0 0,1 1,-1 0,-2 7</inkml:trace>
  <inkml:trace contextRef="#ctx0" brushRef="#br0" timeOffset="1044.783">2004 593,'-19'8,"1"0,1 2,0 0,0 0,0 2,2 0,-1 1,2 0,-1 2,13-13,1-1,-1 1,1-1,-1 1,1 0,0-1,-1 1,1 0,0 0,0 0,0 0,1 0,-1 0,0 0,1 0,0 1,-1-1,1 0,0 0,0 0,0 0,0 1,0-1,1 0,-1 0,1 0,-1 0,1 0,0 0,0 0,0 0,0 0,0 0,0 0,1 0,-1-1,1 1,-1-1,1 1,-1-1,1 1,0-1,0 0,0 0,0 0,0 0,2 2,0-1,0 0,-1 1,1-1,-1 1,0 0,0 0,0 1,0-1,0 1,-1-1,1 1,-1 0,0 0,0 0,0 0,-1 0,0 0,1 1,-1-1,-1 0,1 1,-1-1,0 0,0 1,0-1,0 1,-1-1,0 0,0 1,0-1,0 1,-5 4,0-1,0 0,-1 0,0-1,0 1,-1-1,1-1,-2 0,1 0,-1 0,0-1,0-1,0 1,-1-1,1-1,-1 0,0 0,0-1,0 0,0-1,-1 0,1-1,0 0,0 0,-1-1,1-1,0 0,-5-1,-9-2,5-2</inkml:trace>
  <inkml:trace contextRef="#ctx0" brushRef="#br0" timeOffset="1412.389">2201 960,'25'-6,"-1"-1,1-1,-2-1,1-1,-1-1,-1-1,0-1,-1-1,0-1,5-6,-23 19,0-1,-1 0,1 0,-1 1,0-1,1-1,-1 1,-1 0,1 0,0-1,-1 1,0-1,0 1,0-1,0 0,0 0,-1 1,1-1,-1 0,0 0,0 1,-1-1,1 0,-1 0,0 1,0-1,0 1,0-1,-1 0,1 1,-1 0,0-1,0 1,0 0,-1 0,1 0,-1 1,1-1,-1 0,0 1,0 0,0 0,0 0,-1 0,1 0,-1 0,1 1,-1 0,1 0,-1 0,0 0,1 0,-1 1,-2-1,-5 3,1 0,0 0,0 0,0 2,0-1,0 1,1 0,-1 1,1 0,1 1,-1 0,1 0,0 1,0 0,0 0,1 1,0 0,1 0,0 1,0 0,1 0,-3 8,3-11,0 1,1-1,0 1,0 0,1 1,0-1,0 1,1-1,0 1,0 0,1 0,0 0,0 0,1 0,0 0,0 0,1 0,0 0,1 0,0-1,0 1,0 0,1-1,0 1,0-1,1 0,0 0,1 0,-1-1,1 0,0 0,4 3,5-1,1-1,1-1,0 0,-1-1,1-1,1 0,-1-2,1 1,-1-2,1 0,0-1,-1-1,1-1,-1 0,3-1,17-2,-4-2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4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988 142,'-33'43,"-36"48,-10 18,3 0,10-9,11-16,6-19,6-9,5-11,5-7,3-6,2-3,1-2,0-6,0-6,-1-1,1-3,3-3</inkml:trace>
  <inkml:trace contextRef="#ctx0" brushRef="#br0" timeOffset="399.564">1 622,'29'-1,"0"1,0 2,0 1,0 2,0 0,0 2,-1 1,18 9,15 6,0 2,-2 3,-1 2,-2 3,-1 3,32 27,129 94,-214-154,1 1,-1-1,1-1,0 1,0 0,1-1,-1 1,1-1,-1 0,1 0,-1-1,1 1,0-1,0 1,0-1,0 0,0-1,0 1,0-1,0 0,0 0,0 0,0 0,0-1,0 0,0 1,0-2,0 1,0 0,0-1,-1 1,1-1,0 0,-1-1,0 1,1 0,-1-1,0 0,0 0,-1 0,1 0,-1 0,1 0,-1-1,0 1,0-2,0-4,-2 1,1-1,-1 1,0-1,-1 1,0-1,0 1,-1-1,0 1,-1 0,1 0,-2 0,1 0,-1 1,0-1,-1 1,1 0,-2 0,1 1,-1-1,0 1,0 0,0 1,-1-1,0 1,0 1,0-1,-1 1,0 1,0-1,0 1,-31-15,-1 2,-1 2,0 1,-1 2,0 2,-1 2,0 2,0 1,-9 3,4 0,-1 2,0 3,1 1,0 3,0 2,1 2,0 1,1 3,-12 8,35-13</inkml:trace>
  <inkml:trace contextRef="#ctx0" brushRef="#br0" timeOffset="682.958">481 1,'-18'58,"4"1,2 0,2 1,4 0,0 55,4-56,2 1,3-1,3 0,2 0,3-1,2 0,4 2,13 33,36 144,-43-120,-20-94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1214 421,'-12'67,"2"1,4 0,3 0,4 57,-1-63,1 524,-2-553,-2 0,-1 0,-1 0,-2-1,-1 0,-3 4,11-34,-1 1,0-1,1 0,-1 0,0 0,0 0,0 0,-1 0,1 0,0 0,-1-1,1 1,-1 0,0-1,1 1,-1-1,0 0,0 0,0 1,0-1,0 0,0-1,0 1,0 0,-1 0,1-1,0 0,0 1,0-1,-1 0,1 0,0 0,-1 0,1-1,0 1,0-1,0 1,-1-1,1 0,0 1,0-1,0 0,0-1,0 1,0 0,1 0,-1-1,0 1,1-1,-1 0,1 1,-1-1,0-1,-8-15,0 1,2-2,0 1,0-1,2 0,1-1,0 1,1-1,1 0,1 0,1 0,1 0,1-1,2-17,3-37,3 0,4 0,3 2,3-1,3 2,3 1,4 1,2 1,3 2,19-24,-17 30,3 1,3 2,2 1,2 3,3 2,34-27,-58 56,2 2,0 1,1 2,1 0,1 2,0 1,1 2,1 0,7 0,-34 12,0 0,0 0,0 1,0-1,0 1,0 0,0 1,0-1,0 1,0 0,0 0,0 0,-1 1,1 0,0 0,-1 0,0 0,1 1,-1 0,0 0,0 0,0 0,-1 1,1-1,-1 1,0 0,0 0,0 0,0 0,-1 1,0-1,0 1,0-1,0 1,-1 0,0 0,1 1,1 23,0-1,-2 0,-1 0,-1 1,-2-1,0 0,-2 0,-1 0,-2-1,0 0,-8 14,-4 13,-3-1,-2-1,-2-2,-3 0,-2-2,-1-1,-3-2,-2-1,-1-3,-38 31,59-55,-1-2,-1 0,0-1,0-1,-2-1,1-1,-2-1,-17 6,20-11</inkml:trace>
  <inkml:trace contextRef="#ctx0" brushRef="#br0" timeOffset="379.449">2173 901,'-40'51,"1"2,3 1,2 2,3 1,-16 42,42-91,0 1,0-1,0 1,1 1,1-1,0 1,0-1,0 1,2 0,-1 0,1 0,0 0,1 0,0 0,1 0,0 0,1 0,0-1,0 1,1 0,0-1,1 1,0 0,3-6,0 0,0 0,0-1,0 0,1-1,-1 1,1-1,-1-1,1 1,0-1,0-1,-1 1,1-2,0 1,0-1,0 0,-1 0,1-1,0 0,-1 0,0-1,1 0,-1-1,0 1,-1-1,1 0,-1-1,6-4,1-4,0 0,-1-1,-1 0,0-1,-1 0,-1-1,0 0,-1 0,-1-1,-1 0,0 0,0-4,0 5,-1 0,-1-1,-1 1,0-1,-1 0,-1 1,0-1,-1 0,-1 0,-1 0,0 0,-1 1,-1-1,-1 1,0 0,-1 0,-1 0,0 1,-1 0,-5-7,11 19,-1 0,1 0,-1 1,0-1,0 1,0-1,0 1,0 0,0 0,-1 0,1 1,0-1,-1 1,0 0,1 0,-1 0,0 0,1 1,-1-1,0 1,-2 0,-13 4</inkml:trace>
  <inkml:trace contextRef="#ctx0" brushRef="#br0" timeOffset="816.711">2427 1071,'-10'36,"1"1,2-1,2 2,2-1,0 0,3 1,3 27,-3-61,0 1,0-1,0 0,1 0,-1 0,1 0,0 0,0 0,1 0,-1 0,1 0,0-1,0 1,0 0,0-1,1 0,-1 1,1-1,0 0,0 0,0-1,0 1,1-1,-1 1,1-1,-1 0,1 0,0-1,0 1,0-1,0 0,0 0,0 0,0 0,0-1,0 0,0 0,0 0,1 0,-1 0,3-2,18-9,-1-1,0-1,-1-2,0 0,-1-1,-1-1,0-2,-2 0,0 0,-1-2,-1-1,-1 0,-1 0,3-9,40-41,-47 108,-12-27,1 0,0 0,0 0,0 0,1 0,1 0,-1-1,2 1,-1 0,1-1,0 1,1-1,0 0,0 0,1 0,0-1,0 1,1-1,0-1,0 1,1-1,-1 0,2 0,-1-1,0 0,1 0,0-1,0 0,0 0,2 0,1-2,0-1,0 0,0-1,0 0,0-1,0 0,0 0,0-2,0 1,-1-1,1 0,-1-1,0-1,0 0,0 0,0 0,-1-1,0-1,-1 0,1 0,-1 0,-1-1,1-1,-1 1,-1-1,1 0,-2 0,1-1,-1-1,50-119,-48 118</inkml:trace>
  <inkml:trace contextRef="#ctx0" brushRef="#br0" timeOffset="1504.678">3471 1183,'4'10,"1"1,0-1,0 0,1-1,0 1,1-1,0-1,0 1,1-1,0 0,0-1,1 0,0 0,0-1,1 0,0-1,0 0,0 0,1-1,-1 0,1-1,0 0,0-1,0 0,0-1,0 0,0-1,1 0,-1-1,0 0,0-1,0 0,0-1,0 0,-1 0,2-2,3-4,-1 0,0-1,-1 0,0-1,0-1,-1 0,-1 0,0-1,-1-1,0 0,-1 0,-1-1,0 0,-1 0,-1-1,0 0,-1 0,-1-1,-1 1,0-1,-1 0,0-4,-1 17,0 0,0-1,0 1,-1 0,1-1,-1 1,-1-1,1 1,0-1,-1 1,0 0,0-1,0 1,-1 0,1 0,-1-1,0 1,0 1,-1-1,1 0,-1 0,1 1,-1 0,0-1,-1 1,1 0,-1 1,1-1,-1 0,0 1,0 0,0 0,0 0,-10 3,0 1,1 0,0 1,0 0,0 1,0 1,0 0,1 0,0 2,0-1,0 2,1-1,0 1,1 1,-1 0,2 1,-1 0,2 0,-1 1,1 0,-5 10,0-6,0 1,1 1,1 0,1 0,0 1,1 1,1-1,1 2,0-1,2 1,0-1,-1 15,6-28,0-1,0 0,0 1,1-1,0 0,0 0,0 0,1 0,0 0,0 0,0 0,0 0,1 0,0-1,0 0,0 1,0-1,1 0,0-1,-1 1,1-1,1 1,-1-1,0 0,1-1,0 1,-1-1,1 0,0 0,2 0,14 4,0-1,1 0,-1-2,1 0,0-2,16-1,-3 0,-1-2,1-2,-1-1,0-2,-1-1,1-2,-2-1,1-1,-2-2,1-1,-2-2,0-1,-2-1,12-11,-10 10,-1-3,0 0,-2-1,-1-2,-2-1,0-1,-2-1,-1-1,-1 0,-1-2,-2 0,-2-1,1-4,-15 35,0 0,0 0,0 0,0 0,0 0,0-1,0 1,-1 0,1-1,-1 1,0 0,1-1,-1 1,0 0,0-1,-1 1,1 0,0-1,-1 1,0 0,1-1,-1 1,0 0,0 0,0 0,-1 0,1 0,0 0,-1 0,1 0,-1 0,0 1,1-1,-1 1,0-1,0 1,0 0,0-1,0 1,0 0,-1 0,1 1,0-1,0 0,-1 1,1 0,0-1,-1 1,-1 0,-10 5,0 1,0 0,1 1,0 1,1 0,-1 0,1 2,1-1,0 1,0 1,1 0,-8 12,13-19,0 0,0 0,0 1,1 0,-1 0,1 0,1 0,-1 1,1-1,0 1,0 0,0 0,1 0,0 0,0 1,1-1,0 0,0 1,0-1,1 1,0-1,0 1,0 0,1-1,0 0,1 1,-1-1,1 0,0 1,1-1,-1 0,1-1,1 1,1 2,9 3,1-1,1-1,-1-1,1 0,1-1,0-1,0 0,0-1,3-1,28 11,-30-10,1 0,-1 1,-1 1,1 1,-2 0,1 2,-1 0,0 0,-1 2,0 0,-1 0,0 1,-1 1,-1 1,0-1,-1 2,0 0,1 4,58 249,-70-267,1 1,-1-1,1 1,0-1,0 1,0-1,0 0,0 0,0 1,1-1,-1 0,1 0,0 0,-1 0,1 0,0-1,0 1,0-1,0 1,1-1,-1 1,0-1,0 0,1 0,-1 0,1-1,-1 1,1-1,-1 1,1-1,-1 0,1 0,0 0,-1 0,1 0,-1 0,1-1,-1 1,1-1,-1 0,2-1,18-8</inkml:trace>
  <inkml:trace contextRef="#ctx0" brushRef="#br0" timeOffset="1899.829">0 2143,'785'-64,"1465"-71,-803 136,-497 26,-15 4,-855-30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5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1,'-36'18,"0"1,1 3,2 0,0 2,1 2,2 1,1 1,1 2,-9 12,23-24,0 0,1 1,0 0,2 1,0 1,2 0,0 0,1 0,1 1,1 0,1 1,1 0,2-1,0 1,1 0,1 0,1 0,1 0,1 0,1-1,1 1,1-1,1 0,1-1,1 0,7 14,-7-22,1-1,0 0,1 0,0-1,1 0,0-1,0 0,1-1,1-1,-1 0,1-1,1 0,-1-1,1 0,0-2,0 0,1 0,-1-1,1-1,0-1,-1 0,1-1,0-1,0 0,-1-1,1-1,-1-1,1 0,-1 0,0-2,2-1,26-14,-7 0</inkml:trace>
  <inkml:trace contextRef="#ctx0" brushRef="#br0" timeOffset="262.92">939 481,'-46'42,"1"3,3 1,-29 42,61-75,1 0,1 1,0 0,1 1,0-1,1 1,-4 15,9-27,0 0,0 1,1-1,-1 0,1 0,-1 1,1-1,0 0,0 1,1-1,-1 0,1 1,-1-1,1 0,0 0,1 0,-1 1,0-1,1 0,0-1,-1 1,1 0,0 0,0-1,1 1,-1-1,1 0,-1 0,1 0,0 0,-1 0,1 0,0-1,0 1,0-1,1 0,-1 0,0 0,0 0,3-1,15 3,-1-1,1-1,0-1,0-1,-1 0,1-2,0-1,-1 0,0-1,0-2,-1 0,1-1,4-3,-12 5,-1 0,1-1,-2 0,1 0,-1-2,0 1,0-1,-1-1,0 1,-1-2,0 1,-1-1,0 0,-1-1,0 1,0-1,-2 0,1-1,-2 1,1-1,-2 0,0 0,0 0,-1-11,-1 20,-1-1,0 0,1 0,-2 0,1 1,-1-1,1 1,-1-1,-1 1,1 0,0 0,-1 0,0 0,0 0,0 0,-1 1,1-1,-1 1,0 0,0 0,0 1,0-1,0 1,-1 0,1 0,0 0,-1 1,0-1,1 1,-4 0,-3-1,0 0,-1 1,1 0,0 1,-1 0,1 1,-1 1,1-1,0 2,0-1,0 2,-6 2,-16 10,4 1</inkml:trace>
  <inkml:trace contextRef="#ctx0" brushRef="#br0" timeOffset="746.3">1306 1017,'79'-189,"17"30,-96 157,1 1,-1-1,0 1,1 0,-1-1,1 1,-1 0,1-1,0 1,-1 0,1 0,0-1,0 1,0 0,0 0,0 0,0 0,0 0,0 1,1-1,-1 0,0 0,0 1,1-1,-1 1,0-1,1 1,-1 0,1-1,-1 1,0 0,1 0,-1 0,1 0,-1 0,1 0,-1 0,0 1,1-1,-1 1,1-1,-1 1,0-1,1 1,-1-1,0 1,0 0,0 0,0 0,1 0,-1 0,0 0,0 0,-1 0,1 0,0 0,0 1,-1-1,1 0,0 1,22 120,-22-120,-1 0,1-1,0 1,0-1,0 1,0-1,1 1,-1-1,0 0,1 0,-1 1,1-1,-1 0,1 0,-1 0,1-1,0 1,-1 0,1-1,0 1,0-1,-1 1,1-1,0 0,0 0,0 0,0 0,-1 0,1 0,0 0,0-1,0 1,-1-1,1 1,0-1,0 0,-1 0,1 0,0 0,65-40,-26 3,-33 29,1 0,0 0,0 1,1 1,1-1,-1 1,1 1,0 0,2 0,-11 5,-1 1,1-1,0 0,-1 1,1 0,0-1,-1 1,1 0,0 0,-1 0,1 0,0 0,-1 0,1 0,0 1,-1-1,1 0,0 1,-1 0,1-1,-1 1,1 0,-1 0,1 0,-1 0,1 0,-1 0,0 0,0 0,0 1,0-1,0 0,0 1,0-1,0 1,0-1,0 1,-1 0,1-1,-1 1,1-1,-1 2,7 81,-7-57,0-23,0 0,0 0,1 0,-1 1,1-1,0 0,0 0,0 0,1 0,-1 0,1-1,0 1,0 0,1-1,-1 1,1-1,-1 0,1 0,0 0,1 1,12 5</inkml:trace>
  <inkml:trace contextRef="#ctx0" brushRef="#br0" timeOffset="1213.432">2124 961,'229'-297,"-203"274,-25 23,-1 0,1-1,-1 1,0 0,1-1,-1 1,1 0,-1 0,0-1,1 1,-1 0,1 0,-1 0,1 0,-1-1,1 1,-1 0,1 0,-1 0,1 0,-1 0,1 0,-1 1,1-1,-1 0,1 0,-1 0,1 0,-1 1,1-1,-1 0,0 0,1 1,-1-1,1 0,-1 1,0-1,1 0,-1 1,0-1,1 0,-1 1,0-1,0 1,1-1,-1 1,0-1,0 1,0-1,0 1,0-1,1 1,-1-1,0 1,0-1,0 1,0-1,-1 1,1-1,0 1,0-1,0 1,0-1,-3 33,2-28,0 0,0 0,1 0,-1 0,1 1,1-1,-1 0,1 0,0 0,0 0,0 0,1 0,0 0,0 2,0-6,1 0,-1 0,0 1,0-1,1-1,-1 1,1 0,-1 0,1-1,-1 0,1 1,-1-1,1 0,0 0,-1 0,1-1,-1 1,1-1,-1 1,1-1,-1 0,1 0,-1 0,0 0,0 0,1-1,-1 1,0-1,0 1,0-1,0 0,0 0,7-4,133-75,-141 80,1 1,-1-1,1 0,-1 1,1-1,0 1,-1 0,1-1,0 1,-1 0,1 0,0 0,-1 0,1 0,0 1,-1-1,1 0,-1 1,1 0,0-1,-1 1,1 0,-1-1,1 1,-1 0,0 0,1 0,-1 0,0 0,0 1,0-1,0 0,0 1,0-1,0 0,0 1,0-1,-1 1,1 0,-1-1,1 1,-1-1,1 2,4 78,-6-71,0-8,0 1,1-1,-1 1,0 0,1 0,0-1,0 1,0 0,0-1,0 1,0 0,1 0,-1-1,1 1,0 0,0-1,0 1,0-1,0 1,0-1,1 0,-1 1,1-1,0 0,0 0,0 0,0 0,0 0,0-1,0 1,0-1,1 1,-1-1,1 0,-1 0,1 0,-1 0,1 0,0-1,-1 1,2-1,20-7,0-4</inkml:trace>
  <inkml:trace contextRef="#ctx0" brushRef="#br0" timeOffset="1883.63">3254 537,'-17'6,"2"1,-1 0,1 2,0-1,1 2,0 0,0 0,1 2,0-1,1 2,1 0,0 0,0 1,2 0,0 1,-1 2,9-15,0 1,0-1,0 1,1-1,-1 1,1 0,-1-1,1 1,0-1,0 1,0 0,1-1,-1 1,1-1,-1 1,1 0,0-1,0 0,0 1,0-1,0 1,1-1,-1 0,1 0,-1 0,1 0,0 0,0 0,0 0,0-1,0 1,0-1,0 1,0-1,3 1,1 1,0-1,0 0,0 0,0 0,1-1,-1 0,1 0,-1 0,0-1,1 0,-1-1,1 1,-1-1,3-1,1-1,0 0,-1-1,1 0,-1-1,0 0,0 0,0-1,-1 0,0-1,0 1,0-2,-1 1,0-1,-1 0,0-1,0 1,-1-1,0 0,0-1,-1 1,0-1,-1 0,0 0,-1 0,0 0,0 0,-1-1,0-4,-1 12,0-1,-1 0,1 0,-1 1,0-1,0 0,0 1,0-1,-1 1,1-1,-1 1,0 0,0 0,0 0,-1 0,1 0,-1 0,1 0,-1 1,0-1,0 1,0 0,0 0,-1 0,1 0,-1 1,1-1,-1 1,1 0,-1 0,0 0,1 1,-3-1,-18-2</inkml:trace>
  <inkml:trace contextRef="#ctx0" brushRef="#br0" timeOffset="2280.117">3535 847,'10'-28,"2"0,0 1,2 0,1 0,1 2,1 0,1 1,1 0,10-7,5 8,-33 23,0 0,-1 0,1 0,0 0,-1 0,1 0,0 0,-1 1,1-1,0 0,-1 0,1 0,0 1,-1-1,1 0,-1 1,1-1,-1 0,1 1,-1-1,1 1,-1-1,1 1,-1-1,1 1,-1-1,0 1,1 0,-1-1,0 1,0 0,1-1,-1 1,0-1,0 1,0 0,0-1,0 1,0 0,0 0,0-1,0 1,0 0,0-1,0 1,-1-1,1 1,0 0,0-1,-1 1,1 0,0-1,-1 1,-14 53,12-48,0-1,1 1,0 0,0 0,0 0,1 0,0 0,0 1,0-1,1 0,0 1,0-1,1 0,-1 0,1 1,1-1,-1 0,1 0,0 0,3 4,0-6,1 0,0-1,1 0,-1 0,0 0,1-1,0 0,-1 0,1-1,0 0,0 0,0 0,0-1,0 0,0-1,0 1,-1-1,1-1,0 1,6-3,7-3,0 0,-1-1,1-1,-2-1,1-1,-2 0,1-1,-2-1,1-1,-2-1,4-3,-1 1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0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0,'4'0,"-2"5,-7 6,2-3,2-3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14,'0'9,"0"-1,5-2,6-7,2-8,2-3,-5 1,-4 8,-9 3,-3 7,-6 2,5-5,2-3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3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3 594,'-2'23,"2"0,1 1,0-1,2 0,1 0,0 0,2 0,1-1,0 0,2 0,1-1,0 0,11 16,-16-33,-1 0,1-1,-1 1,1-1,0 0,0 0,0-1,1 1,-1-1,1 0,-1-1,1 1,0-1,-1 0,1-1,0 1,0-1,0 0,-1-1,1 0,0 1,0-2,-1 1,1-1,-1 0,1 0,-1 0,0-1,0 1,0-1,0-1,0 1,-1-1,1 0,-1 0,0 0,0 0,2-4,23-19,-1 0,-2-1,-1-2,-1-1,-1-1,-2 0,-1-2,-2 0,1-6,-9 12,-3 4</inkml:trace>
  <inkml:trace contextRef="#ctx0" brushRef="#br0" timeOffset="442.9">625 988,'66'-122,"5"3,13-7,-81 121,-3 4,0 0,-1 0,1 1,0-1,0 0,0 0,0 0,0 1,0-1,0 0,1 0,-1 0,0 1,0-1,0 0,1 0,-1 1,0-1,1 0,-1 1,1-1,-1 0,1 1,-1-1,1 1,-1-1,1 1,0-1,-1 1,1-1,0 1,-1 0,1-1,0 1,0 0,-1-1,1 1,0 0,0 0,-1 0,1 0,0 0,0 0,0 0,-1 0,1 0,0 0,0 0,0 0,-1 1,1-1,0 0,0 1,-1-1,1 0,0 1,-1-1,1 1,-1-1,1 1,0-1,-1 1,-7 87,5-82,0 1,1 0,-1 0,1-1,1 1,-1 0,1 0,0 0,1 0,0 0,0-1,0 1,1 0,0-1,0 1,1-1,-1 1,3 1,-3-4,1 1,0-1,1 0,-1 0,0-1,1 1,0-1,0 0,0 0,0 0,1 0,-1-1,1 1,0-1,-1-1,1 1,0-1,0 1,0-1,0-1,0 1,0-1,1 0,-1 0,0 0,0-1,0 1,0-1,0-1,0 1,0-1,-1 0,1 0,0 0,-1 0,1-1,-1 0,13-9,-1 0,-1-1,0-1,0 0,-2-1,0-1,0 0,-2 0,0-1,5-12,5-22,-19 33</inkml:trace>
  <inkml:trace contextRef="#ctx0" brushRef="#br0" timeOffset="636.031">1583 678,'-14'38,"-5"23,6 1,9-11,11-18,4-15</inkml:trace>
  <inkml:trace contextRef="#ctx0" brushRef="#br0" timeOffset="804.281">1499 114,'0'0</inkml:trace>
  <inkml:trace contextRef="#ctx0" brushRef="#br0" timeOffset="1070.131">2233 0,'0'48,"-5"45,-1 16,-1-1,2-9,2-12,1-16,0-15,7-8,1-7,1-5,-2-5,4-7,-1-3,-5-5,-4-5</inkml:trace>
  <inkml:trace contextRef="#ctx0" brushRef="#br0" timeOffset="1319.754">1923 480,'48'-4,"39"-3,16 1,-6 6,-15 3,-16 1,-19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7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30 437,'15'126,"-6"-1,-6 28,-2-144,-1 0,-1 1,1-1,-1 0,-1 0,0 0,0 0,-1 0,0 0,-1 0,-4 7,7-16,0 0,0 1,0-1,0 0,0 0,0 0,0 0,0 0,0 0,0 0,0-1,0 1,0 0,0 0,0-1,0 1,0-1,0 1,0-1,0 1,0-1,1 0,-1 1,0-1,0 0,1 1,-1-1,0 0,1 0,-1 0,1 0,-1 0,1 0,-1 0,1 0,0 0,0 0,-1 0,1 0,0 0,0 0,0 0,0 0,0 0,0 0,0 0,0 0,1 0,-1 0,0 0,1 0,-1 0,1-1,0-19,1-1,1 0,1 1,1-1,1 1,0 0,2 1,0 0,2 0,0 0,1 2,1-1,7-6,-17 20,170-246,-162 237,0 0,1 1,1 0,0 1,0 0,1 1,1 1,0 0,0 1,1 0,0 1,0 1,1 0,0 2,14-4,-28 8,0 1,1 0,-1 0,0 0,0 1,1-1,-1 0,0 1,0-1,0 1,0 0,0 0,0 0,0 0,0 0,0 0,0 1,0-1,-1 0,1 1,-1 0,1-1,-1 1,1 0,-1 0,0 0,0 0,0 0,0 0,0 0,0 0,-1 0,1 0,-1 0,0 1,1-1,-1 0,0 0,0 2,-11 91,1-69,-2 0,0-1,-2 0,0-1,-2 0,-1-1,-1-1,0-1,-15 12,10-10,0-2,-2 0,0-2,-1 0,-10 3,25-17,5-6</inkml:trace>
  <inkml:trace contextRef="#ctx0" brushRef="#br0" timeOffset="315.785">990 211,'-47'36,"2"3,2 1,1 3,3 1,1 1,2 3,-7 43,42-88,0 0,1 0,0 0,-1 0,1 0,0 0,1 0,-1 0,0 0,1 0,0 0,0 0,0 0,0 0,0 0,0-1,1 1,-1 0,1-1,0 1,0-1,0 0,0 0,0 0,0 0,1 0,-1 0,1 0,-1-1,3 2,7 0,0-1,0 0,0-1,0 0,0-1,0 0,0-1,0 0,0-1,0 0,-1-1,1-1,-1 1,1-2,-1 0,-1 0,7-4,-1 1,-1 0,1-1,-2 0,1-1,-1-1,-1 0,0-1,-1 0,10-13,-17 18,0 1,0-1,0-1,-1 1,0-1,0 1,-1-1,0 0,-1-1,1 1,-2 0,1-1,-1 1,0-1,-1 1,0-1,0 1,-1-1,0 1,-1-1,0 1,2 3,-2 1,1 0,0 0,-1 0,0 0,0 0,0 0,0 0,-1 1,1-1,-1 1,0 0,0 0,0 0,-1 0,1 0,-1 0,1 1,-1 0,0 0,0 0,0 0,0 1,0-1,-1 1,1 0,0 0,-1 1,-16 2</inkml:trace>
  <inkml:trace contextRef="#ctx0" brushRef="#br0" timeOffset="752.78">1272 353,'-3'12,"0"0,2 0,-1 1,2-1,0 0,0 1,1-1,0 0,2 0,-1 1,1-1,1-1,0 1,0-1,2 1,-1-1,1 0,-3-9,0 1,0-1,0 0,0 0,0 0,0 0,0-1,1 1,-1-1,1 0,-1 0,1 0,-1-1,1 1,0-1,-1 0,1 0,0 0,-1 0,1-1,-1 1,1-1,-1 0,1 0,-1 0,1-1,-1 1,2-2,86-59,-5-26,-84 87,0 1,-1 0,1-1,0 1,0 0,0 0,0 0,-1 0,1 0,0 1,0-1,0 1,-1-1,1 1,0-1,-1 1,1 0,0 0,-1 0,1 0,-1 0,1 0,-1 0,0 1,1-1,-1 0,0 1,0-1,0 1,0-1,0 1,0 0,-1 0,22 19,-16-18,1 0,-1-1,1 1,-1-1,1-1,0 1,-1-1,1 0,0-1,0 0,0 0,0 0,0-1,-1 0,1 0,0 0,0-1,-1 0,1-1,-1 0,0 0,0 0,0 0,0-1,3-3,7-5,-1 0,0-1,-1-1,-1 0,0 0,-1-2,0 0,4-9,8-37,-21 42</inkml:trace>
  <inkml:trace contextRef="#ctx0" brushRef="#br0" timeOffset="1487.685">2204 437,'38'-1,"0"-3,0-1,-1-1,0-2,0-2,29-12,-59 20,1-2,-1 1,0-1,0 0,0 0,0-1,-1 0,0 0,0-1,0 0,-1 0,0 0,1-1,-4 4,-1 1,1-1,-1 0,0 0,0 1,0-1,0 0,0 0,0 0,-1 0,0 0,1 0,-1-1,0 1,-1 0,1 0,0 0,-1 0,0 0,1 0,-1 0,-1 0,1 1,0-1,-1 0,1 0,-1 1,0-1,0 1,0 0,0-1,0 1,0 0,-2 0,0-2,0 1,0 0,0 0,-1 1,0-1,1 1,-1 0,0 0,0 0,0 1,0 0,-1 0,1 0,0 1,0 0,-1 0,1 0,0 0,0 1,0 0,0 0,-1 0,1 1,0 0,1 0,-4 1,-6 4,0 0,0 2,1-1,0 1,0 1,1 1,0-1,-2 5,7-8,0 1,0 0,1 0,-1 0,2 1,0 0,0 0,0 0,1 1,0 0,1-1,0 1,1 0,0 1,1-1,0 0,0 1,1-1,0 0,1 1,3-6,0 0,0 0,1 0,-1 0,1-1,0 0,1 0,-1 0,0-1,1 0,0 0,0 0,0-1,0 0,0 0,1 0,-1-1,1 0,-1 0,0-1,7 0,10-1,0-2,-1 0,1-2,-1-1,0 0,-1-1,1-2,-2 0,6-4,14-5,-11 7,-1-1,0-2,-1-1,-1-1,0-1,-1-1,-1-1,-1-2,-1 0,-1-1,1-3,-11 10,3-3,-1 0,0-1,-2 0,0-1,-1-1,-1 0,5-17,-13 36,-1 0,1 0,-1 0,1 0,-1 0,0-1,0 1,0 0,0 0,0 0,0 0,0 0,-1 0,1 0,-1 0,0 0,0 0,0 0,1 0,-2 0,1 0,0 0,0 1,-1-1,1 0,-1 1,1-1,-1 1,1 0,-1-1,0 1,0 0,0 0,0 0,0 1,0-1,0 0,0 1,0-1,0 1,0-1,0 1,0 0,0 0,-1 0,1 0,0 1,0-1,0 0,0 1,0 0,0-1,0 1,-2 1,-5 2,0 0,1 1,-1 0,1 0,0 1,0 0,0 0,1 1,0 0,1 0,-1 1,1 0,4-6,0 1,0-1,0 1,0 0,1 0,-1 0,1 0,-1 0,1 0,0 0,0 0,1 0,-1 1,1-1,-1 0,1 1,0-1,0 0,1 0,-1 1,1-1,-1 0,1 0,0 1,0-1,0 0,1 0,-1 0,1 0,0-1,0 1,0 0,0-1,0 1,0-1,2 2,6 2,1 1,0-1,-1-1,2 0,-1 0,1-1,-1-1,1 0,0 0,0-1,2-1,-1 1,-1 0,0 0,-1 1,1 0,0 1,-1 1,0-1,0 2,0 0,0 0,8 7,-14-8,1 0,-1 0,0 1,0 0,-1-1,0 2,0-1,0 0,-1 1,0 0,0 0,0 0,-1 0,0 0,-1 0,0 1,0-1,0 0,-1 8,0 20,13 89,-12-120,1 0,-1 0,1 0,0 0,0-1,0 1,1-1,-1 0,1 1,0-1,0 0,0-1,0 1,0 0,1-1,-1 0,1 0,0 0,0 0,-1-1,1 1,0-1,0 0,0 0,1 0,-1-1,0 1,2-1,52-8,-33 1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45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0,'0'1022,"16"-942,-5-106,-9-13,-2 25,0 0,1 0,1 0,0 1,1-1,0 1,1 0,1-1,0 2,0-1,3-1,16-23,2 1,2 2,1 1,1 1,17-12,-46 43,-1 0,1-1,0 1,-1 0,1 0,0 0,0 0,0 0,0 0,0 0,0 0,0 0,1 0,-1 1,0-1,0 0,1 1,-1-1,0 1,1-1,-1 1,0 0,1 0,-1-1,1 1,-1 0,0 0,1 0,-1 1,1-1,-1 0,0 0,1 1,-1-1,0 1,1-1,-1 1,0 0,0 0,1-1,-1 1,0 0,0 0,0 0,0 0,0 0,0 0,0 1,53 220,-46-200,-6-12,0-1,1 0,1 0,-1 0,2-1,-1 1,1-1,0 0,1 0,0 0,0-1,0 0,1 0,0-1,1 0,5 4,4-3</inkml:trace>
  <inkml:trace contextRef="#ctx0" brushRef="#br0" timeOffset="314.128">846 677,'-20'26,"1"0,1 1,2 1,0 0,2 1,1 1,1 0,-6 27,17-54,0 0,0 0,1 0,-1 0,1 0,-1 0,1 0,0 0,0 0,0 0,1-1,-1 1,1 0,-1 0,1 0,0 0,0 0,0 0,1-1,-1 1,1-1,-1 1,1-1,0 1,0-1,0 0,0 0,0 0,1 0,-1 0,1-1,-1 1,1-1,-1 1,1-1,0 0,0 0,0 0,0 0,0-1,-1 1,1-1,0 0,0 0,0 0,0 0,0 0,0-1,2 0,13-4,-2-1,1-1,-1 0,0-2,0 0,-1 0,0-1,-1-1,0-1,-1 0,6-7,1 1,-11 10,-1 0,0 0,-1-1,0 0,-1 0,1-1,-2 0,0 0,0 0,0-1,-1 1,-1-1,0-2,-1 7,-1 1,0 0,-1-1,0 1,1 0,-2-1,1 1,-1-1,0 1,0 0,0-1,0 1,-1 0,0 0,0 0,-1 0,0 1,1-1,-1 0,-1 1,1 0,-1 0,1 0,-1 0,0 1,-1-1,1 1,-3-1,0 0,-1 0,0 1,1 0,-1 0,0 1,-1 0,1 0,0 1,0 0,-1 0,1 1,-1 0,1 1,0 0,-1 0,1 1,-18 5</inkml:trace>
  <inkml:trace contextRef="#ctx0" brushRef="#br0" timeOffset="647.12">1299 988,'-1'0,"0"1,0-1,1 0,-1 0,0 0,0 1,0-1,1 0,-1 0,0 0,0 0,0 0,0 0,1-1,-1 1,0 0,0 0,0-1,1 1,-1 0,0-1,0 1,1-1,-1 1,0 0,1-1,-1 0,1 1,-1-1,0 1,1-1,-1 0,1 0,0 1,-1-1,1 0,0 1,-1-1,1 0,0 0,0 0,-1 0,1 1,0-1,0 0,0 0,0 0,0 0,1 1,-1-1,0 0,0 0,0 0,1 1,-1-1,0 0,7-52,66-87,-44 94,52-83,-81 129,0-1,0 1,0-1,1 0,-1 1,0-1,0 1,1-1,-1 1,0 0,1-1,-1 1,1-1,-1 1,0 0,1-1,-1 1,1 0,-1-1,1 1,-1 0,1 0,0-1,-1 1,1 0,-1 0,1 0,-1 0,1 0,0 0,-1 0,1 0,-1 0,1 0,-1 0,1 0,0 0,-1 1,1-1,-1 0,1 0,-1 1,1-1,-1 0,1 1,-1-1,1 0,-1 1,0-1,1 1,-1-1,0 0,1 1,-1 0,-2 7</inkml:trace>
  <inkml:trace contextRef="#ctx0" brushRef="#br0" timeOffset="1044.783">2004 593,'-19'8,"1"0,1 2,0 0,0 0,0 2,2 0,-1 1,2 0,-1 2,13-13,1-1,-1 1,1-1,-1 1,1 0,0-1,-1 1,1 0,0 0,0 0,0 0,1 0,-1 0,0 0,1 0,0 1,-1-1,1 0,0 0,0 0,0 0,0 1,0-1,1 0,-1 0,1 0,-1 0,1 0,0 0,0 0,0 0,0 0,0 0,0 0,1 0,-1-1,1 1,-1-1,1 1,-1-1,1 1,0-1,0 0,0 0,0 0,0 0,2 2,0-1,0 0,-1 1,1-1,-1 1,0 0,0 0,0 1,0-1,0 1,-1-1,1 1,-1 0,0 0,0 0,0 0,-1 0,0 0,1 1,-1-1,-1 0,1 1,-1-1,0 0,0 1,0-1,0 1,-1-1,0 0,0 1,0-1,0 1,-5 4,0-1,0 0,-1 0,0-1,0 1,-1-1,1-1,-2 0,1 0,-1 0,0-1,0-1,0 1,-1-1,1-1,-1 0,0 0,0-1,0 0,0-1,-1 0,1-1,0 0,0 0,-1-1,1-1,0 0,-5-1,-9-2,5-2</inkml:trace>
  <inkml:trace contextRef="#ctx0" brushRef="#br0" timeOffset="1412.389">2201 960,'25'-6,"-1"-1,1-1,-2-1,1-1,-1-1,-1-1,0-1,-1-1,0-1,5-6,-23 19,0-1,-1 0,1 0,-1 1,0-1,1-1,-1 1,-1 0,1 0,0-1,-1 1,0-1,0 1,0-1,0 0,0 0,-1 1,1-1,-1 0,0 0,0 1,-1-1,1 0,-1 0,0 1,0-1,0 1,0-1,-1 0,1 1,-1 0,0-1,0 1,0 0,-1 0,1 0,-1 1,1-1,-1 0,0 1,0 0,0 0,0 0,-1 0,1 0,-1 0,1 1,-1 0,1 0,-1 0,0 0,1 0,-1 1,-2-1,-5 3,1 0,0 0,0 0,0 2,0-1,0 1,1 0,-1 1,1 0,1 1,-1 0,1 0,0 1,0 0,0 0,1 1,0 0,1 0,0 1,0 0,1 0,-3 8,3-11,0 1,1-1,0 1,0 0,1 1,0-1,0 1,1-1,0 1,0 0,1 0,0 0,0 0,1 0,0 0,0 0,1 0,0 0,1 0,0-1,0 1,0 0,1-1,0 1,0-1,1 0,0 0,1 0,-1-1,1 0,0 0,4 3,5-1,1-1,1-1,0 0,-1-1,1-1,1 0,-1-2,1 1,-1-2,1 0,0-1,-1-1,1-1,-1 0,3-1,17-2,-4-2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56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59,'33'-5,"26"-1,12-5,0 0,-9 1,-9 3,-9 3,-8 1,-4 2,-3 1,-2 0,-1 0,-4 6,-12 0,-6 1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56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30,'38'0,"28"0,7 0,-5-5,-8-1,-10 0,-8 1,-7 1,-5 2,-2 1,-6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55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0,'-26'418,"23"622,3-1033,-1-1,1 0,0 0,0 0,0 0,1 0,-1 1,2-1,-1 0,1 0,-1-1,2 1,-1 0,1 0,0-1,0 0,0 1,0-6,0 1,-1-1,1 0,0 0,0 0,-1 0,1 0,0 0,0-1,-1 1,1-1,0 0,-1 0,1 0,-1 0,1 0,-1-1,0 1,1-1,-1 0,0 1,0-1,0 0,0 0,-1 0,1-1,0 1,-1 0,0-1,1 1,-1 0,0-1,0 0,0-1,154-286,-39 112,-115 176,0 1,1-1,-1 1,0-1,1 1,-1 0,1-1,-1 1,1 0,0 0,-1 0,1 0,0 1,0-1,-1 0,1 1,0-1,0 1,0 0,0-1,0 1,0 0,0 0,0 0,0 1,0-1,0 0,-1 1,1-1,0 1,0 0,0 0,0-1,-1 1,1 0,0 0,-1 1,1-1,-1 0,0 1,1-1,-1 0,0 1,0-1,1 1,-1 0,0 0,-1-1,1 1,0 0,-1 0,1 0,0 1,6 15,-1 0,-1 1,0-1,-2 1,0 0,-1 0,-1 0,0 0,-2 0,-2 13,4 68,19-43,-9-51</inkml:trace>
  <inkml:trace contextRef="#ctx0" brushRef="#br0" timeOffset="720.461">849 1045,'-17'482,"-18"-249,22-207,13-26,-1 0,1 1,0-1,0 0,-1 0,1 1,0-1,-1 0,1 0,-1 0,1 1,0-1,-1 0,1 0,0 0,-1 0,1 0,-1 0,1 0,0 0,-1 0,1 0,-1 0,1 0,0 0,-1 0,1 0,-1-1,1 1,0 0,-1 0,1 0,0-1,-1 1,1 0,0 0,-1-1,1 1,0 0,0-1,-1 1,1 0,0-1,0 1,0 0,0-1,-1 1,1 0,0-1,0 1,0-1,0 1,0 0,0-1,0 1,0-1,0 1,0 0,0-1,0 1,0-1,0 1,0 0,1-1,-2-11,1 0,0 0,1 0,0 0,1 0,0 0,1 0,0 1,1-1,0 1,1 0,3-5,10-28,1 2,2 0,1 1,3 1,1 2,2 0,1 2,2 1,2 2,1 1,1 1,5 0,-36 28,0 0,0 0,0 1,1-1,-1 1,1 0,0 0,0 1,0-1,0 1,0 0,0 1,0-1,0 1,0 0,0 0,0 1,0-1,0 1,0 0,0 0,0 1,-1-1,1 1,0 1,-1-1,0 0,1 1,-1 0,0 0,0 0,0 1,-1-1,1 1,-1 0,0 0,0 0,2 3,0 5,0 1,-1-1,0 1,-1 0,0 0,-1 0,0 1,-2-1,1 0,-1 1,-1-1,-1 0,0 0,0 0,-2 2,4-7,-2 1,1 0,-1-1,-1 0,1 1,-1-1,-1 0,1 0,-1 0,-1-1,0 0,0 1,0-2,-1 1,0 0,0-1,0 0,-1-1,0 0,-5 4,2-8,0-1,0 1,0-1,0-1,1 0,-1 0,0-1,0 0,1-1,-1 0,1 0,-2-2,-131-68,117 58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5:59.1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1 395,'93'2,"-1"-5,1-4,0-4,56-15,-106 11,44-3,-85 20,-1 0,0 0,1 0,-1 0,0 1,0-1,0 0,0 1,-1-1,1 0,-1 1,1-1,-1 1,0-1,0 1,0-1,0 1,-1-1,1 1,-1-1,1 1,-1-1,0 0,0 1,0-1,0 0,0 0,-1 0,0 2,-60 223,36-108,-78 240,67-190,36-163,1-7</inkml:trace>
  <inkml:trace contextRef="#ctx0" brushRef="#br0" timeOffset="254.138">57 903,'38'0,"47"-5,18-6,1-1,-8 1,-14-3,-13 3,-12 1,-12-1,-8 0,-6 3,-8 3</inkml:trace>
  <inkml:trace contextRef="#ctx0" brushRef="#br0" timeOffset="3154.572">1158 169,'-37'45,"4"79,21-77,4-19,1 1,1 0,1 0,2 1,1-1,1 7,1-32,0 0,0 0,1 0,-1 1,1-1,0 0,0 0,1 0,-1 0,1-1,0 1,0 0,0 0,0-1,0 0,1 1,0-1,0 0,0 0,0 0,0-1,0 1,1-1,-1 0,1 0,0 0,0 0,0-1,-1 1,2-1,-1 0,0 0,0 0,0-1,0 0,0 1,0-2,1 1,-1 0,0-1,0 0,0 0,0 0,0 0,0-1,0 1,1-2,1 0,1-1,-1 1,0-2,0 1,0-1,-1 0,0 0,0 0,0-1,0 0,-1 0,0 0,1-4,3-7</inkml:trace>
  <inkml:trace contextRef="#ctx0" brushRef="#br0" timeOffset="3436.741">1439 85,'-64'204,"8"2,-16 132,59-268,6-36,1 0,1 1,2 0,2-1,1 25,0-57,0-1,0 1,0 0,0-1,1 1,-1 0,0 0,1-1,-1 1,1 0,0-1,-1 1,1-1,0 1,0-1,0 1,0-1,0 0,0 1,1-1,-1 0,0 0,1 0,-1 0,0 0,1 0,0 0,-1-1,1 1,-1 0,1-1,0 1,-1-1,1 0,0 0,-1 1,1-1,0 0,0-1,0 1,14-3</inkml:trace>
  <inkml:trace contextRef="#ctx0" brushRef="#br0" timeOffset="3818.817">2173 1,'-36'40,"1"2,3 1,1 1,2 2,0 5,6-13,-47 81,5 3,5 2,-3 25,52-119,1-1,2 2,1-1,1 1,0 24,5-46,0 0,1 0,0 0,1 1,0-1,0 0,1 0,1 0,-1 0,1-1,1 1,-1-1,1 1,1-1,0 0,0-1,0 1,1-1,0 0,1-1,1 3,4-3,0-1,0 0,1 0,-1-2,1 1,0-1,0-1,0-1,0 1,0-2,0 0,1-1,-1 0,0-1,0 0,-1-1,1 0,0-1,-1-1,0 0,0-1,0 0,-1 0,0-2,0 1,6-7,-2 5,0-1,-1 0,0-1,-1-1,0 0,-1-1,0 0,-1-1,-1-1,0 1,-1-1,0-1,-2 0,0 0,0-1,-2 1,0-1,0-1,-2 1,0-2,-4 13,0-1,0 0,0 1,-1-1,0 1,0 0,-1-1,0 1,0 0,0 1,-1-1,0 1,0-1,0 1,-1 0,1 0,-1 1,0 0,-1 0,1 0,-1 0,0 1,0 0,-2-1,-4-2,0 1,-1 0,1 1,-1 0,0 1,0 0,0 1,0 1,0 0,-1 1,1 0,0 1,-5 3,2 1,-1 0,0 1,1 1,0 1,1 0,0 1,0 1,1 0,0 1,1 0,-3 4,-7 4,-2 1</inkml:trace>
  <inkml:trace contextRef="#ctx0" brushRef="#br0" timeOffset="4569.436">2513 311,'-30'91,"5"1,4 1,4 1,4 1,1 56,11-145,-1 0,1 0,0 0,1 0,-1 1,1-1,0 0,1 0,0 0,0 0,0 0,0 0,1 0,0 0,0-1,1 1,0-1,0 1,0-1,0 0,1 0,0 0,0-1,0 1,1-1,-1 0,1 0,0-1,0 1,0-1,1 0,-1-1,5 2,1-4,0 0,0-1,0-1,0 0,0 0,0-1,0-1,0 0,-1 0,0-1,0 0,0 0,-1-2,1 1,-1-1,-1 0,0-1,0 0,5-6,2 1,22-24,-1-1,-2-1,-2-3,-1 0,0-6,-21 33,14-14,-23 28,-1 1,0-1,1 1,-1-1,1 1,-1 0,0-1,1 1,-1-1,1 1,-1 0,1 0,0-1,-1 1,1 0,-1 0,1 0,-1-1,1 1,0 0,-1 0,1 0,-1 0,1 0,0 0,-1 0,1 0,-1 1,1-1,0 0,-1 0,1 0,-1 1,1-1,-1 0,1 0,-1 1,1-1,-1 1,1-1,-1 0,1 1,-1-1,0 1,1-1,-1 1,0-1,1 1,-1-1,0 1,0 0,1-1,-1 1,0-1,0 1,0 0,0 0,15 250,-14-247,1 0,0-1,0 1,0-1,0 1,1-1,-1 0,1 0,0 0,0 0,0 0,0-1,0 1,1-1,-1 0,1 0,0 0,-1 0,1-1,0 1,0-1,0 0,0-1,0 1,0-1,2 1,110-10,-92 1,0-2,0 0,-2-2,1 0,-1-2,-1 0,-1-1,0-1,8-10,-3-1,-2-2,0 0,-2-2,-2 0,-1-1,-1-1,-2-1,-1 0,-2-1,-1-3,51-205,-59 216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04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04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35,'39'-18,"-12"13,0 0,1 2,0 1,0 1,-1 1,15 3,25-1,88 14,-119-10,1-2,-1-1,0-1,29-4,-30-9,-29 5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05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28,'29'0,"24"0,7 0,4 0,-5 0,-7 0,-8-5,-6-1,-6 0,-2 1,-3 2,0 1,0 5,-1 3,-3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05.7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263 137,'-31'31,"2"2,1 2,2 0,1 2,2 0,2 2,2 0,1 1,-8 28,23-62,1 0,-1 0,1 1,0-1,1 0,0 1,0 0,0-1,1 1,0-1,0 1,0 0,1-1,0 1,0-1,1 1,0-1,0 0,1 1,-1-1,1 0,1-1,-1 1,1-1,0 1,0-1,0 0,1 0,0-1,0 1,0-1,0 0,1-1,0 1,0-1,4 1,-1-1,1-1,0-1,-1 0,1 0,0-1,0 0,0-1,-1 0,1-1,0 0,-1 0,1-1,-1 0,0-1,0 0,0 0,-1-1,5-2,136-116,-130 106,0 0,-1-2,-2 0,0-1,0 0,-2-1,-1-1,-1 0,0-1,-2 0,-1-1,0 0,-2-1,-1 1,-1-1,-1 0,0-18,-4 36,-1-1,0 0,0 1,-1-1,0 1,0-1,-1 1,0 0,0 0,-1 0,0 0,0 1,-1-1,1 1,-1 0,-1 0,1 1,-1 0,0 0,0 0,0 1,-1-1,0 2,0-1,0 1,0 0,0 0,0 1,-1 0,0 0,1 1,-1 0,0 0,1 1,-1 0,0 0,0 1,1 0,-1 0,0 1,1 0,-1 0,1 1,-4 2,-76 75,68-52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06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23,'-9'14,"-4"0,6-2,3-8,3-9,6-5,3-4,-1-6,-1 7,-6 9,-8 6,-3 7,0 2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1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0 170,'2'2,"-1"-1,1 1,-1-1,1 1,0-1,0 0,-1 1,1-1,0 0,0 0,0-1,1 1,-1 0,0-1,0 1,0-1,0 0,1 0,-1 0,0 0,0 0,0 0,1 0,1-1,266-45,-192 28,-77 17,1 0,0 0,1 0,-1 1,0-1,0 0,0 1,0-1,1 1,-1 0,0 0,0 0,0 0,1 0,-1 0,0 1,0-1,0 1,1 0,-1-1,0 1,0 0,0 0,0 0,0 1,-1-1,1 0,0 1,0-1,-1 1,1-1,-1 1,0 0,1 0,-1 0,0-1,0 1,0 1,0-1,0 0,-1 0,1 0,-1 0,1 0,-1 1,0-1,0 2,-3 12,0-1,-1 1,-1-1,-1 0,0 0,-1 0,0-1,-7 9,-29 67,-110 357,149-437,2-6,-1 0,1 0,1 0,-1 0,1 1,0-1,-1 1,2-1,-1 1,1-1,-1 1,1-1,0 1,1-1,-1 1,1-1,1 3,17-7,-10-8</inkml:trace>
  <inkml:trace contextRef="#ctx0" brushRef="#br0" timeOffset="245.45">0 537,'38'14,"33"5,13-5,-3-6,-5-4,-12-2,-11-3,-10-4,-7-3,-5 1,-9 2</inkml:trace>
  <inkml:trace contextRef="#ctx0" brushRef="#br0" timeOffset="619.423">931 57,'-122'369,"122"-368,-1 1,-1 0,1 0,0 0,-1 0,1 1,0-1,1 1,-1-1,0 0,1 1,-1-1,1 1,0-1,0 1,0-1,0 1,0-1,1 1,-1-1,1 1,-1-1,1 1,0-1,0 0,0 1,0-1,1 0,-1 0,0 0,1 0,0 0,-1 0,1 0,0-1,0 1,0 0,9-1,0 0,-1 0,1-1,0 0,-1-1,1-1,0 1,-1-1,1-1,-1 0,0-1,0 0,0 0,-1-1,1 0,-1-1,0 0,-1 0,1-1,3-5,10-9,-2 0</inkml:trace>
  <inkml:trace contextRef="#ctx0" brushRef="#br0" timeOffset="863.443">1214 1,'-180'446,"66"-97,96-240,17-86</inkml:trace>
  <inkml:trace contextRef="#ctx0" brushRef="#br0" timeOffset="1213.568">1778 28,'-70'58,"2"3,3 2,2 4,4 2,-48 72,94-125,0 1,1 1,1 0,1 0,0 1,2 1,0-1,1 1,1 1,1-1,1 1,0 0,2 0,0 19,3-33,0 0,1-1,0 1,0-1,0 1,1-1,0 0,0 0,1 0,0 0,0-1,0 0,0 1,1-2,0 1,0 0,0-1,1 0,0 0,0-1,-1 1,2-1,-1 0,0-1,1 0,-1 0,1 0,0-1,-1 0,1 0,10 2,0-1,0-1,1-1,-1 0,0-1,0-1,0-1,0 0,0-1,-1-1,10-4,-15 4,0-1,-1 0,1 0,-1-1,-1-1,1 0,-1 0,-1 0,1-1,-1-1,-1 1,0-1,0 0,-1-1,0 0,-1 0,0 0,-1-1,0 1,-1-1,-1 0,1 0,-1-9,-2 15,-1 0,0 1,-1-1,1 0,-1 1,0-1,0 1,-1 0,1-1,-1 1,0 0,-1 1,1-1,-1 1,0-1,0 1,-1 0,1 1,-1-1,0 1,-3-2,-116-47,113 50,0 0,0 1,-1 0,1 0,-1 2,1-1,-1 2,1-1,0 1,0 1,0 0,-1 1,-16 8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1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0 237,'13'-2,"1"-1,-1 0,-1-1,1-1,-1 0,1 0,-1-1,-1-1,1 0,-1-1,-1 0,1 0,-1-1,-1-1,1 1,5-10,4-21,-11 78,-8 46,-5-1,-3 0,-8 32,-5-16,5 0,4 2,1 65,29-73,-16-83,-2-31,4 3</inkml:trace>
  <inkml:trace contextRef="#ctx0" brushRef="#br0" timeOffset="366.441">621 152,'-74'100,"-4"-2,-45 39,-1-9,100-97,24-31,0 1,-1-1,1 1,0-1,0 1,0-1,0 1,0-1,0 1,0-1,0 1,1-1,-1 1,0-1,0 1,0-1,1 1,-1-1,0 1,0-1,1 0,-1 1,0-1,1 1,-1-1,0 0,1 1,-1-1,1 0,-1 0,0 1,1-1,-1 0,1 0,-1 1,1-1,-1 0,1 0,-1 0,1 0,-1 0,1 0,-1 0,1 0,-1 0,1 0,-1 0,1 0,-1 0,1-1,-1 1,1 0,-1 0,1 0,-1-1,1 1,-1 0,0-1,1 1,-1 0,1-1,-1 1,0 0,1-1,20-4,1 1,0 1,1 1,-1 1,0 1,11 2,-27-1,0-1,-1 1,1 1,0-1,-1 1,1 0,-1 0,1 1,-1 0,0-1,0 2,0-1,-1 1,1-1,-1 1,0 1,0-1,0 0,-1 1,1 0,-1 0,0 0,0 0,-1 0,0 1,0-1,0 2,7 81,-10-79,1-1,0 1,0-1,1 1,0-1,0 1,1-1,0 0,0 0,1 0,0 0,1 0,0 0,0-1,0 0,3 3,-5-8,0 0,0 0,0-1,1 1,-1-1,0 1,1-1,-1 0,1 0,-1 0,1 0,-1-1,1 1,0-1,-1 1,1-1,0 0,-1 0,1 0,0 0,-1-1,1 1,0-1,-1 0,1 0,0 0,20-8</inkml:trace>
  <inkml:trace contextRef="#ctx0" brushRef="#br0" timeOffset="1814.96">903 152,'0'16,"-2"48,4 0,2 0,4-1,7 29,-11-75,1 10,1-1,1 0,2 0,0-1,2 0,0-1,2 0,5 6,-17-28,0 0,0 0,1 0,-1-1,1 1,-1 0,1 0,0-1,-1 1,1-1,0 0,0 1,0-1,0 0,1 0,-1 0,0-1,0 1,0 0,1-1,-1 1,0-1,1 0,-1 0,0 0,1 0,-1 0,0-1,1 1,-1 0,0-1,1 0,-1 0,0 0,0 0,0 0,0 0,0 0,0-1,0 1,0 0,-1-1,1 0,0 0,-1 1,0-1,1 0,0-2,17-30,-2-1,-1-1,-2-1,7-29,23-57,-31 101,-6 27,-4 42,-2-30,-1 4,1 1,1-1,1 1,1-1,1 0,1 0,1-1,1 1,0-2,1 1,9 12,-14-27,0 0,1-1,-1 1,1-1,0 0,0 0,0 0,1-1,0 0,-1 0,1 0,0-1,0 0,0 0,0 0,1-1,-1 0,1 0,-1-1,0 1,1-1,-1-1,1 1,-1-1,0 0,0-1,1 0,-1 0,0 0,0 0,0-1,-1 0,1-1,-1 1,0-1,4-3,15-16,-2-1,-1 0,-2-2,0 0,-1-1,-2-1,-1 0,-1-2,-1 1,-2-2,7-13,-2-2,-2 0,-3 0,-1-1,-2-1,-3 1,-1-5,-16-23,5 58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36:31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12,'0'-5,"0"-1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4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313 1,'-26'9,"0"0,1 2,1 1,-1 2,2 0,0 1,1 1,0 1,2 1,0 1,-13 16,31-33,0 0,0 0,0 1,0-1,0 0,1 1,-1-1,1 1,-1 0,1-1,0 1,0 0,1 0,-1 0,0 0,1 0,0 0,-1 0,1-1,1 1,-1 0,0 0,1 0,-1 0,1 0,0 0,0 0,0-1,0 1,1 0,-1-1,1 1,-1-1,1 1,0-1,0 0,0 0,0 0,0 0,1 0,-1 0,1-1,-1 1,1-1,-1 1,1-1,0 0,0 0,0-1,-1 1,1 0,0-1,0 0,0 1,0-1,0 0,0-1,1 1,24-7,1-2,-2-1,1-1,-1-1,-1-1,0-1,-1-2,-1-1,12-10,-18 15,4-4,-18 11,1 0,1 0,-1 0,1 1,0 0,0 0,0 0,0 1,1 0,-1 0,1 1,0-1,0 1,0 1,0 0,0 0,0 0,0 0,0 1,0 1,0-1,1 1,-1 0,0 1,0 0,-1 0,1 0,0 1,0 0,63 75,-59-60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56 109,'0'11,"22"156,-16 187,-8-314,-2 0,-1 0,-3 0,-1-1,-1 0,-7 11,17-51,-1 1,1-1,-1 0,1 1,0-1,-1 1,1 0,-1-1,0 1,1-1,-1 1,1 0,-1-1,1 1,-1 0,0 0,1-1,-1 1,0 0,1 0,-1 0,0 0,1 0,-1 0,0 0,1 0,-1 0,0 0,1 0,-1 0,0 1,1-1,-1 0,0 0,1 1,-1-1,1 0,-1 1,1-1,-1 1,1-1,-1 1,1-1,-1 1,1-1,-1 1,1-1,0 1,-1 0,1-1,0 1,-1-37,2 0,2 1,1-1,1 1,3 0,0 0,2 1,2 0,1 0,6-7,2-14,3 1,1 2,3 0,3 2,1 2,2 0,3 3,1 0,3 2,-38 40,-1-1,1 1,0-1,0 1,0 0,0 0,0 0,1 1,-1-1,1 1,0 0,0 0,0 0,0 0,0 1,0-1,0 1,0 0,1 1,-1-1,0 1,1-1,-1 1,0 1,1-1,-1 1,0-1,1 1,-1 0,0 1,0-1,0 1,0 0,0 0,0 0,-1 0,1 1,1 1,0 8,-1 1,0 0,-1 0,0 1,-1-1,-1 1,0-1,0 1,-2 0,0-1,0 1,-1-1,-1 1,0-1,-1 0,0 0,-1 0,-1-1,0 1,1 3,-1 0,-1 0,0 0,-1-1,-1 0,0 0,-1-1,0 0,-1-1,-1 0,0-1,-1 0,-4 2,5-4,-1-2,0 0,0 0,0-1,-1-1,0 0,0-1,-1-1,0 0,1-1,-7 0,-3-1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1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0 108,'464'-1,"-207"-23,375-9,-114 64,353-32,-646-28,-57 4,-103 12,39 0,-81 18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1 204,'105'-44,"-102"43,126-29,103 9,-191 13,1 1,1 3,-1 1,1 2,33 5,15-2,191-31,1 1,-114 18,-104 0,0 3,1 2,-1 4,35 4,19-1,162-1,-218 21,-50-11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4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5 113,'-1'0,"1"-1,0 1,-1-1,1 1,0-1,-1 1,1-1,0 1,0-1,-1 1,1-1,0 1,0-1,0 1,0-1,0 0,0 1,0-1,0 1,0-1,0 1,0-1,0 0,0 1,0-1,0 1,1-1,-1 1,0-1,0 1,1-1,-1 1,0-1,1 1,-1-1,0 1,1 0,-1-1,1 1,-1 0,1-1,-1 1,1 0,-1-1,1 1,-1 0,1 0,-1 0,1-1,-1 1,1 0,0 0,-1 0,1 0,-1 0,1 0,-1 0,1 0,0 1,39-7,-39 6,184-12,-76 0,1 5,80 7,143-9,-21-9,150 17,-214 3,197-2,-184 29,373-30,-335 30,-173-46,86-41,-211 58,2-2,1 0,-1 1,1 0,0 0,-1 0,1 0,0 1,0-1,0 1,-1 0,1 0,0 0,0 1,0 0,-1-1,1 1,0 0,0 1,-1-1,1 1,-1-1,0 1,1 0,-1 0,0 1,0-1,0 1,-1-1,3 3,2 13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8.3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29,'317'-22,"180"16,-361 6,162 27,-87-14,166 55,-342-67,0-1,-1-2,1-2,-1-1,0-1,12-5,51-9,220-15,370 37,-601-14,-75 9,1 0,-1 1,1 1,0 0,0 0,0 1,-1 1,1 0,11 2,-5 3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18,'5'0,"6"0,6 0,5 0,4 0,2 0,1 0,0 0,1 0,-1 0,0 0,0-5,-1-2,-4 1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1,'33'0,"17"0,4 0,-2 0,-6 0,-10 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3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57,'0'24,"0"22,-5 8,-1 0,-1-4,2-7,2-5,1-4,1-4,0-1,1-2,-4-5,-2-1,0 0,1-8,2-6</inkml:trace>
  <inkml:trace contextRef="#ctx0" brushRef="#br0" timeOffset="288.812">57 0,'20'5,"10"6,6 2,1-2,-1-3,-2-2,-1-3,-3-1,0-2,-2 0,1 0,-6-1</inkml:trace>
  <inkml:trace contextRef="#ctx0" brushRef="#br0" timeOffset="548.009">1 395,'38'-5,"23"-1,1 5,-6 2,-12 2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52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1 280,'1'-3,"0"0,1-1,0 1,-1 0,1 0,0 1,0-1,1 0,-1 1,0-1,1 1,0-1,0 1,-1 0,1 1,0-1,1 0,-1 1,0-1,0 1,1 0,-1 0,3 0,9-5,-10 3,0 0,0 0,0 0,0 1,0 0,0 0,0 0,1 1,-1 0,1 0,-1 0,1 1,0 0,-1 0,1 0,-1 0,1 1,-1 0,1 1,-1-1,1 1,-1 0,0 0,0 0,0 1,0 0,0 0,-1 0,1 0,2 4,-6-3,-1 1,1-1,-1 0,0 0,-1 0,1 0,-1 0,0 1,0-1,0 0,0-1,-1 1,0 0,0 0,0-1,0 1,0-1,-1 1,1-1,-1 0,0 0,0 0,0 0,0-1,-1 1,1-1,-4 2,-21 24,26-25,0 0,0 0,1 0,-1 0,1 0,0 1,-1-1,1 1,1-1,-1 1,1-1,-1 1,1-1,0 1,0 0,0-1,1 1,-1-1,1 1,0-1,0 1,0-1,1 0,-1 1,1-1,0 0,0 0,0 0,0 0,0 0,0-1,1 1,0-1,-1 1,1-1,0 0,0 0,0 0,0 0,1-1,-1 0,0 1,1-1,0 0,4 3,-4-4,0 1,1 0,-1 0,0 1,-1-1,1 1,0 0,0 0,-1 0,1 0,-1 1,0-1,1 1,-1 0,0 0,-1 0,1 1,-1-1,1 0,-1 1,0 0,0-1,-1 1,1 0,-1 0,1 0,-1 0,-1 0,1 1,-1-1,1 0,-1 0,0 0,-1 0,0 4,-3-1,0-1,-1 0,-1 0,1 0,-1 0,0-1,0 0,0 0,-1-1,1 1,-1-2,0 1,-1-1,1 0,0 0,-1-1,0 0,-3 0,-23 11,31-12,-6 4,0-1,0 0,0-1,-1 0,1-1,-1 1,0-2,1 0,-1 0,0 0,0-1,-6-1,9-16,12 6</inkml:trace>
  <inkml:trace contextRef="#ctx0" brushRef="#br0" timeOffset="482.661">536 167,'19'-5,"0"0,1 1,-1 1,1 1,0 1,-1 0,1 2,0 0,10 3,-28-4,1 0,-1 1,0-1,0 1,0-1,0 1,0 0,-1 0,1 0,0 0,0 0,-1 0,1 1,0-1,-1 0,1 1,-1-1,0 1,1 0,-1-1,0 1,0 0,0 0,0 0,0 0,-1 0,1 0,-1 0,1 0,-1 0,0 0,0 0,1 0,-2 0,1 0,0 0,0 1,-1-1,1 0,-1 0,0 1,-44 77,-151 119,192-197,0 0,0 1,0 0,1-1,-1 2,1-1,0 0,0 1,0-1,1 1,-1 0,1 0,0 0,0 0,0 0,0 0,1 0,0 1,0-1,0 1,0-1,1 1,0-1,-1 1,2-1,-1 1,1-1,-1 1,1-1,0 1,1-1,-1 1,1-1,0 0,0 0,0 0,0 0,1 0,1 0,6 1,1 0,0-1,0 0,0-1,1 0,-1 0,1-2,0 1,-1-2,1 1,0-2,0 1,9-3,6 2,-21 1,-1 0,0 0,0 0,1 0,-1-1,0 0,0 0,0-1,0 1,0-1,0 0,0 0,-1-1,1 1,-1-1,0 0,1 0,-1-1,-1 1,1-1,0-1,5-11</inkml:trace>
  <inkml:trace contextRef="#ctx0" brushRef="#br0" timeOffset="919.247">932 167,'134'-33,"-39"25,-93 8,0 0,0 0,0 1,0-1,-1 0,1 1,0 0,0-1,0 1,0 0,-1 0,1 0,0 0,-1 0,1 0,-1 0,1 1,-1-1,1 1,-1-1,0 1,0-1,0 1,0 0,0-1,0 1,0 0,-1 0,1 0,0 0,-1 0,0 0,1 0,-1-1,0 1,0 0,0 0,-1 0,1 0,0 0,-1 0,1 0,-1 0,1 0,-1 0,-8 21,-1-1,0 0,-2-1,0 0,-1 0,-12 12,0 2,-86 134,109-167,1 1,0 0,0-1,0 1,0 0,0-1,0 1,1 0,0 0,-1 0,1 0,0 0,1-1,-1 1,0 0,1 0,-1 0,1-1,0 1,0 0,0 0,0-1,1 1,-1-1,1 1,0-1,-1 0,1 0,0 0,0 0,0 0,1 0,-1 0,0 0,1-1,5 4,0-1,-1 0,1-1,1 1,-1-2,0 1,1-1,-1 0,1-1,0 0,0-1,3 1,-1-1,0 0,0 0,0-2,0 1,0-1,0-1,0 0,0-1,-1 0,0 0,4-3,0-3</inkml:trace>
  <inkml:trace contextRef="#ctx0" brushRef="#br0" timeOffset="1217.631">1524 55,'-9'34,"-4"20,1 6,2-2,4-7,1-7,3-6,1-5,1-3,1-2,-1 0,-4-2,-2 1,0 1,1-1,1-4</inkml:trace>
  <inkml:trace contextRef="#ctx0" brushRef="#br0" timeOffset="1565.531">1779 83,'-259'197,"256"-195,1-1,-1 0,0 1,1 0,0-1,-1 1,1 0,0 0,0 1,0-1,0 0,0 1,0-1,1 1,-1-1,1 1,-1 0,1 0,0 0,1 0,-1-1,0 1,1 0,-1 0,1 0,0 1,0-1,0 0,1 0,-1 0,1 0,-1 0,1-1,0 1,0 0,0 0,1 0,-1-1,1 1,-1-1,1 1,0-1,1 1,96 48,-87-47,1 1,-1 0,0 1,0 0,-1 1,0 0,0 1,-1 0,0 1,0 0,7 9,-14-14,1-1,-1 2,0-1,0 0,0 0,-1 1,1 0,-1-1,0 1,-1 0,1 0,-1 0,0 0,0 0,0 0,-1 0,0 1,0-1,0 0,-1 4,-4 8</inkml:trace>
  <inkml:trace contextRef="#ctx0" brushRef="#br0" timeOffset="2216.369">2061 139,'-104'395,"56"-284,53-135,135-342,-86 248,-48 145,-12-11,1 1,1-1,1 1,0 0,1 0,1 0,1 0,0 0,1 1,1-1,1 0,0 0,1-1,1 1,0-1,2 0,-1 0,7 9,-10-21,1 0,-1-1,0 0,1 1,0-1,0 0,0-1,0 1,0-1,0 0,1 0,-1 0,1 0,0-1,-1 0,1 0,0 0,0 0,-1-1,1 0,0 0,0 0,0-1,0 1,-1-1,1 0,0-1,-1 1,1-1,-1 0,1 0,-1 0,0-1,0 0,0 1,0-1,0-1,-1 1,1-1,9-16,-1 0,0-1,-2-1,-1 0,0 0,-2-1,0 0,-2 0,0-1,-2 1,0-1,-2 0,-1 0,0 0,-5-23,4-41,1 64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4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 1,'-5'19,"-6"12,-6 4,0 2,-3-1,3-1,0-7,1-4,0-5,3-2,-2-3,1-4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0,'95'194,"9"152,-71-284,-31-63,0 1,-1 0,1-1,-1 1,1-1,-1 1,0-1,1 0,-1 1,0-1,1 0,-1 0,0 0,0 0,0 0,0-1,0 1,0 0,0 0,0-1,0 1,0 0,-1-1,1 1,-1-1,1 1,-1-1,1 1,-1-1,0 0,43-221,-34 169,3 1,2 1,2 0,3-1,-19 53,0-1,0-1,1 1,-1 0,0 0,1-1,-1 1,0 0,1 0,0-1,-1 1,1 0,0 0,0 0,-1 0,1 0,0 0,0 0,0 0,0 1,0-1,0 0,0 1,1-1,-1 0,0 1,0-1,0 1,1 0,-1-1,0 1,1 0,-1 0,7 5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56,'38'-5,"27"-2,8 1,-4 1,-10 1,-9 2,-8-4,-8 0,-3 0,-3 1,-6 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23,'38'-5,"28"-1,6 0,-8 1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15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255,'-19'23,"0"1,1 2,2 0,0 0,2 1,1 1,1 1,-2 11,11-35,0 1,1-1,0 1,0 0,1 0,-1-1,1 1,0 0,1 0,0 0,0 1,0-1,0 0,1 0,0 0,0-1,1 1,0 0,0 0,0-1,1 1,-1-1,1 0,1 1,-1-1,1-1,0 1,0 0,0-1,0 0,1 0,0 0,2 0,2 0,-1 0,1-1,0-1,1 0,-1 0,0 0,1-1,-1-1,1 0,-1 0,1 0,-1-1,1-1,-1 0,0 0,0-1,0 0,0 0,0-1,-1 0,0-1,1 0,-2 0,8-6,1-2,-1 1,0-2,-1 0,0-1,-1 0,-1-1,0-1,-1 0,-1 0,-1-1,4-9,-9 18,0 0,0-1,-1 1,0-1,-1 0,0 0,0 0,-1 0,0 0,-1 0,0-1,-1 1,0 0,-1 0,0 0,0 0,-1 0,0 1,-1-1,0 1,0 0,-1 0,-1 0,1 1,-1 0,-5-6,6 10,1 0,-1 0,1 0,-1 0,-1 1,1 0,0 0,-1 0,1 1,-1 0,0 0,1 0,-1 1,0 0,0 0,0 0,0 1,-1 0,1 0,0 0,0 1,0 0,0 0,-2 1,-18 8</inkml:trace>
  <inkml:trace contextRef="#ctx0" brushRef="#br0" timeOffset="383.918">1780 1,'0'38,"0"27,0 8,0-4,0-10,0-8,0-10,0-6,0-5,-5-7,-1-3,-1 1,2-5</inkml:trace>
  <inkml:trace contextRef="#ctx0" brushRef="#br0" timeOffset="734.551">1977 142,'-33'23,"-12"14,3 5,12-5,12-4,14-7,12-9,4-1,6-5,4 2,3-2,-2 2,-1-2,-4 3,0 4,-3 3,-4 3,-5-2</inkml:trace>
  <inkml:trace contextRef="#ctx0" brushRef="#br0" timeOffset="1636.297">2090 424,'38'-45,"32"-85,-18 50,-42 107,-10 6,-1-28,1 1,-1 0,1 0,0 0,1 0,-1 0,1 0,1 0,-1-1,1 1,0 0,0-1,0 0,3 5,-2-9,-1 0,1 0,-1 0,1-1,0 1,-1-1,1 1,0-1,0 0,-1 0,1 0,0-1,0 1,-1-1,1 1,0-1,-1 0,1 0,-1 0,1 0,-1-1,1 1,-1 0,0-1,0 0,0 0,0 1,0-1,0-1,0 1,0 0,-1 0,1 0,-1-2,0 4,91-99,-91 99,0 0,0-1,0 1,1 0,-1 0,0 0,0 0,0 0,0 1,1-1,-1 0,0 0,0 1,0-1,0 1,0-1,0 1,0-1,0 1,0 0,0 0,0-1,0 1,-1 0,1 0,0 0,0 0,-1 0,1 0,-1 0,1 0,-1 0,1 0,-1 0,0 0,1 0,-1 0,0 0,0 1,0-1,0 0,0 0,0 0,0 0,0 1,0-1,-1 0,1 0,0 0,-1 0,1 0,-1 0,1 0,-1 0,0 0,1 0,-1 0,0 0,1 0,-2 0,-16 128,17-104</inkml:trace>
  <inkml:trace contextRef="#ctx0" brushRef="#br0" timeOffset="2622.296">3106 28,'-373'481,"332"-429,-1-2,-3-2,-2-2,-50 38,11-9,86-75,0 1,0-1,0 1,0-1,0 1,0-1,0 0,0 1,1-1,-1 1,0-1,0 1,0-1,1 0,-1 1,0-1,1 1,-1-1,0 0,1 1,-1-1,0 0,1 0,-1 1,1-1,-1 0,0 0,1 0,-1 1,1-1,-1 0,1 0,-1 0,1 0,-1 0,1 0,-1 0,1 0,-1 0,1 0,-1 0,0 0,1-1,-1 1,1 0,-1 0,1 0,-1 0,0-1,1 1,-1 0,1-1,-1 1,0 0,1-1,-1 1,0 0,1-1,-1 1,0 0,0-1,1 0,0 1,18-6</inkml:trace>
  <inkml:trace contextRef="#ctx0" brushRef="#br0" timeOffset="3137.708">2965 368,'-27'166,"-1"-20,5-9,24-137,0 1,0 0,0 0,0-1,0 1,0 0,0-1,1 0,-1 1,0-1,0 1,0-1,1 0,-1 0,0 0,0 0,1 0,-1 0,0 0,0 0,1 0,-1-1,0 1,0 0,0-1,1 1,-1-1,0 1,0-1,0 0,0 0,0 1,0-1,0 0,0 0,0 0,-1 0,1 0,0 0,-1 0,1 0,0 0,-1-1,23-19,6-7,1 1,1 1,1 2,25-14,-53 36,62-27,-65 28,0 1,0-1,1 1,-1 0,0 0,0-1,1 1,-1 0,0 0,0 0,1 0,-1 1,0-1,0 0,1 0,-1 1,0-1,0 1,0-1,0 1,1 0,-1-1,0 1,0 0,0 0,0-1,-1 1,1 0,0 0,0 0,0 0,-1 0,1 0,-1 1,1-1,-1 0,1 0,-1 0,1 0,-1 1,0-1,0 0,0 1,0-1,0 0,0 0,0 1,0-1,0 0,0 0,-1 1,-44 170,53-130,2-30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54,'56'-17,"-6"3,-38 9,0 1,1 0,-1 1,1 1,0 0,0 1,0 0,0 1,0 0,9 2,-19-2,0 1,0 0,0 0,-1 0,1 1,0-1,0 0,-1 1,1 0,-1 0,1 0,-1 0,0 0,0 0,0 0,0 1,0-1,-1 1,1 0,-1-1,1 1,-1 0,0 0,0 0,0 0,0 0,-1 0,1 0,-1 0,0 0,0 0,0 0,0 0,-1 0,0 2,-39 102,-64 17,83-104,2 1,0 1,1 1,2 0,0 1,0 4,12-24,1 0,-1 1,1-1,1 1,-1 0,1 0,0 0,0 0,0 0,0 0,1 1,0-1,0 0,1 1,-1-1,1 1,0-1,1 1,-1-1,1 0,0 1,1-1,-1 0,1 0,0 0,0 0,1 0,-1 0,1 0,0-1,0 1,1-1,0 0,-1 0,1 0,0-1,1 1,-1-1,8 1,0-1,0-1,0 1,0-2,0 0,0 0,1-1,-1-1,1 0,-1 0,14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39,'-17'11,"1"0,-1 1,2 1,0 0,1 1,0 1,1 0,0 0,1 2,1 0,-4 9,14-24,0 0,1 1,-1-1,0 0,1 1,0-1,-1 0,1 1,0-1,0 1,0-1,1 0,-1 1,1-1,-1 1,1-1,0 0,0 0,0 1,0-1,0 0,0 0,0 0,1 0,-1 0,1-1,0 1,-1 0,1-1,0 1,0 0,77 34,-23-12,-52-22,0 0,0 1,0-1,0 1,-1-1,1 1,-1 0,1 1,-1-1,0 0,0 1,-1 0,1 0,-1-1,0 1,0 1,0-1,0 0,-1 0,0 1,1-1,-2 1,1-1,0 1,-1 0,0-1,0 1,-1-1,1 1,-1-1,0 1,0-1,0 1,-1-1,0 0,1 0,-3 3,-8 11,-1-1,-1 0,0 0,-2-2,0 0,0 0,-1-2,-1 0,0-1,-19 9,16-11,2-3</inkml:trace>
  <inkml:trace contextRef="#ctx0" brushRef="#br0" timeOffset="249.66">143 68,'38'-5,"22"-6,7-2,0 2,-6 3,-8-2,-13 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1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0 108,'464'-1,"-207"-23,375-9,-114 64,353-32,-646-28,-57 4,-103 12,39 0,-81 18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1 204,'105'-44,"-102"43,126-29,103 9,-191 13,1 1,1 3,-1 1,1 2,33 5,15-2,191-31,1 1,-114 18,-104 0,0 3,1 2,-1 4,35 4,19-1,162-1,-218 21,-50-11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4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5 113,'-1'0,"1"-1,0 1,-1-1,1 1,0-1,-1 1,1-1,0 1,0-1,-1 1,1-1,0 1,0-1,0 1,0-1,0 0,0 1,0-1,0 1,0-1,0 1,0-1,0 0,0 1,0-1,0 1,1-1,-1 1,0-1,0 1,1-1,-1 1,0-1,1 1,-1-1,0 1,1 0,-1-1,1 1,-1 0,1-1,-1 1,1 0,-1-1,1 1,-1 0,1 0,-1 0,1-1,-1 1,1 0,0 0,-1 0,1 0,-1 0,1 0,-1 0,1 0,0 1,39-7,-39 6,184-12,-76 0,1 5,80 7,143-9,-21-9,150 17,-214 3,197-2,-184 29,373-30,-335 30,-173-46,86-41,-211 58,2-2,1 0,-1 1,1 0,0 0,-1 0,1 0,0 1,0-1,0 1,-1 0,1 0,0 0,0 1,0 0,-1-1,1 1,0 0,0 1,-1-1,1 1,-1-1,0 1,1 0,-1 0,0 1,0-1,0 1,-1-1,3 3,2 13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8.3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29,'317'-22,"180"16,-361 6,162 27,-87-14,166 55,-342-67,0-1,-1-2,1-2,-1-1,0-1,12-5,51-9,220-15,370 37,-601-14,-75 9,1 0,-1 1,1 1,0 0,0 0,0 1,-1 1,1 0,11 2,-5 3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18,'5'0,"6"0,6 0,5 0,4 0,2 0,1 0,0 0,1 0,-1 0,0 0,0-5,-1-2,-4 1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1,'33'0,"17"0,4 0,-2 0,-6 0,-10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3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57,'0'24,"0"22,-5 8,-1 0,-1-4,2-7,2-5,1-4,1-4,0-1,1-2,-4-5,-2-1,0 0,1-8,2-6</inkml:trace>
  <inkml:trace contextRef="#ctx0" brushRef="#br0" timeOffset="288.812">57 0,'20'5,"10"6,6 2,1-2,-1-3,-2-2,-1-3,-3-1,0-2,-2 0,1 0,-6-1</inkml:trace>
  <inkml:trace contextRef="#ctx0" brushRef="#br0" timeOffset="548.009">1 395,'38'-5,"23"-1,1 5,-6 2,-12 2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52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1 280,'1'-3,"0"0,1-1,0 1,-1 0,1 0,0 1,0-1,1 0,-1 1,0-1,1 1,0-1,0 1,-1 0,1 1,0-1,1 0,-1 1,0-1,0 1,1 0,-1 0,3 0,9-5,-10 3,0 0,0 0,0 0,0 1,0 0,0 0,0 0,1 1,-1 0,1 0,-1 0,1 1,0 0,-1 0,1 0,-1 0,1 1,-1 0,1 1,-1-1,1 1,-1 0,0 0,0 0,0 1,0 0,0 0,-1 0,1 0,2 4,-6-3,-1 1,1-1,-1 0,0 0,-1 0,1 0,-1 0,0 1,0-1,0 0,0-1,-1 1,0 0,0 0,0-1,0 1,0-1,-1 1,1-1,-1 0,0 0,0 0,0 0,0-1,-1 1,1-1,-4 2,-21 24,26-25,0 0,0 0,1 0,-1 0,1 0,0 1,-1-1,1 1,1-1,-1 1,1-1,-1 1,1-1,0 1,0 0,0-1,1 1,-1-1,1 1,0-1,0 1,0-1,1 0,-1 1,1-1,0 0,0 0,0 0,0 0,0 0,0-1,1 1,0-1,-1 1,1-1,0 0,0 0,0 0,0 0,1-1,-1 0,0 1,1-1,0 0,4 3,-4-4,0 1,1 0,-1 0,0 1,-1-1,1 1,0 0,0 0,-1 0,1 0,-1 1,0-1,1 1,-1 0,0 0,-1 0,1 1,-1-1,1 0,-1 1,0 0,0-1,-1 1,1 0,-1 0,1 0,-1 0,-1 0,1 1,-1-1,1 0,-1 0,0 0,-1 0,0 4,-3-1,0-1,-1 0,-1 0,1 0,-1 0,0-1,0 0,0 0,-1-1,1 1,-1-2,0 1,-1-1,1 0,0 0,-1-1,0 0,-3 0,-23 11,31-12,-6 4,0-1,0 0,0-1,-1 0,1-1,-1 1,0-2,1 0,-1 0,0 0,0-1,-6-1,9-16,12 6</inkml:trace>
  <inkml:trace contextRef="#ctx0" brushRef="#br0" timeOffset="482.661">536 167,'19'-5,"0"0,1 1,-1 1,1 1,0 1,-1 0,1 2,0 0,10 3,-28-4,1 0,-1 1,0-1,0 1,0-1,0 1,0 0,-1 0,1 0,0 0,0 0,-1 0,1 1,0-1,-1 0,1 1,-1-1,0 1,1 0,-1-1,0 1,0 0,0 0,0 0,0 0,-1 0,1 0,-1 0,1 0,-1 0,0 0,0 0,1 0,-2 0,1 0,0 0,0 1,-1-1,1 0,-1 0,0 1,-44 77,-151 119,192-197,0 0,0 1,0 0,1-1,-1 2,1-1,0 0,0 1,0-1,1 1,-1 0,1 0,0 0,0 0,0 0,0 0,1 0,0 1,0-1,0 1,0-1,1 1,0-1,-1 1,2-1,-1 1,1-1,-1 1,1-1,0 1,1-1,-1 1,1-1,0 0,0 0,0 0,0 0,1 0,1 0,6 1,1 0,0-1,0 0,0-1,1 0,-1 0,1-2,0 1,-1-2,1 1,0-2,0 1,9-3,6 2,-21 1,-1 0,0 0,0 0,1 0,-1-1,0 0,0 0,0-1,0 1,0-1,0 0,0 0,-1-1,1 1,-1-1,0 0,1 0,-1-1,-1 1,1-1,0-1,5-11</inkml:trace>
  <inkml:trace contextRef="#ctx0" brushRef="#br0" timeOffset="919.247">932 167,'134'-33,"-39"25,-93 8,0 0,0 0,0 1,0-1,-1 0,1 1,0 0,0-1,0 1,0 0,-1 0,1 0,0 0,-1 0,1 0,-1 0,1 1,-1-1,1 1,-1-1,0 1,0-1,0 1,0 0,0-1,0 1,0 0,-1 0,1 0,0 0,-1 0,0 0,1 0,-1-1,0 1,0 0,0 0,-1 0,1 0,0 0,-1 0,1 0,-1 0,1 0,-1 0,-8 21,-1-1,0 0,-2-1,0 0,-1 0,-12 12,0 2,-86 134,109-167,1 1,0 0,0-1,0 1,0 0,0-1,0 1,1 0,0 0,-1 0,1 0,0 0,1-1,-1 1,0 0,1 0,-1 0,1-1,0 1,0 0,0 0,0-1,1 1,-1-1,1 1,0-1,-1 0,1 0,0 0,0 0,0 0,1 0,-1 0,0 0,1-1,5 4,0-1,-1 0,1-1,1 1,-1-2,0 1,1-1,-1 0,1-1,0 0,0-1,3 1,-1-1,0 0,0 0,0-2,0 1,0-1,0-1,0 0,0-1,-1 0,0 0,4-3,0-3</inkml:trace>
  <inkml:trace contextRef="#ctx0" brushRef="#br0" timeOffset="1217.631">1524 55,'-9'34,"-4"20,1 6,2-2,4-7,1-7,3-6,1-5,1-3,1-2,-1 0,-4-2,-2 1,0 1,1-1,1-4</inkml:trace>
  <inkml:trace contextRef="#ctx0" brushRef="#br0" timeOffset="1565.531">1779 83,'-259'197,"256"-195,1-1,-1 0,0 1,1 0,0-1,-1 1,1 0,0 0,0 1,0-1,0 0,0 1,0-1,1 1,-1-1,1 1,-1 0,1 0,0 0,1 0,-1-1,0 1,1 0,-1 0,1 0,0 1,0-1,0 0,1 0,-1 0,1 0,-1 0,1-1,0 1,0 0,0 0,1 0,-1-1,1 1,-1-1,1 1,0-1,1 1,96 48,-87-47,1 1,-1 0,0 1,0 0,-1 1,0 0,0 1,-1 0,0 1,0 0,7 9,-14-14,1-1,-1 2,0-1,0 0,0 0,-1 1,1 0,-1-1,0 1,-1 0,1 0,-1 0,0 0,0 0,0 0,-1 0,0 1,0-1,0 0,-1 4,-4 8</inkml:trace>
  <inkml:trace contextRef="#ctx0" brushRef="#br0" timeOffset="2216.369">2061 139,'-104'395,"56"-284,53-135,135-342,-86 248,-48 145,-12-11,1 1,1-1,1 1,0 0,1 0,1 0,1 0,0 0,1 1,1-1,1 0,0 0,1-1,1 1,0-1,2 0,-1 0,7 9,-10-21,1 0,-1-1,0 0,1 1,0-1,0 0,0-1,0 1,0-1,0 0,1 0,-1 0,1 0,0-1,-1 0,1 0,0 0,0 0,-1-1,1 0,0 0,0 0,0-1,0 1,-1-1,1 0,0-1,-1 1,1-1,-1 0,1 0,-1 0,0-1,0 0,0 1,0-1,0-1,-1 1,1-1,9-16,-1 0,0-1,-2-1,-1 0,0 0,-2-1,0 0,-2 0,0-1,-2 1,0-1,-2 0,-1 0,0 0,-5-23,4-41,1 64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4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 1,'-5'19,"-6"12,-6 4,0 2,-3-1,3-1,0-7,1-4,0-5,3-2,-2-3,1-4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0,'95'194,"9"152,-71-284,-31-63,0 1,-1 0,1-1,-1 1,1-1,-1 1,0-1,1 0,-1 1,0-1,1 0,-1 0,0 0,0 0,0 0,0-1,0 1,0 0,0 0,0-1,0 1,0 0,-1-1,1 1,-1-1,1 1,-1-1,1 1,-1-1,0 0,43-221,-34 169,3 1,2 1,2 0,3-1,-19 53,0-1,0-1,1 1,-1 0,0 0,1-1,-1 1,0 0,1 0,0-1,-1 1,1 0,0 0,0 0,-1 0,1 0,0 0,0 0,0 0,0 1,0-1,0 0,0 1,1-1,-1 0,0 1,0-1,0 1,1 0,-1-1,0 1,1 0,-1 0,7 5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56,'38'-5,"27"-2,8 1,-4 1,-10 1,-9 2,-8-4,-8 0,-3 0,-3 1,-6 2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23,'38'-5,"28"-1,6 0,-8 1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15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255,'-19'23,"0"1,1 2,2 0,0 0,2 1,1 1,1 1,-2 11,11-35,0 1,1-1,0 1,0 0,1 0,-1-1,1 1,0 0,1 0,0 0,0 1,0-1,0 0,1 0,0 0,0-1,1 1,0 0,0 0,0-1,1 1,-1-1,1 0,1 1,-1-1,1-1,0 1,0 0,0-1,0 0,1 0,0 0,2 0,2 0,-1 0,1-1,0-1,1 0,-1 0,0 0,1-1,-1-1,1 0,-1 0,1 0,-1-1,1-1,-1 0,0 0,0-1,0 0,0 0,0-1,-1 0,0-1,1 0,-2 0,8-6,1-2,-1 1,0-2,-1 0,0-1,-1 0,-1-1,0-1,-1 0,-1 0,-1-1,4-9,-9 18,0 0,0-1,-1 1,0-1,-1 0,0 0,0 0,-1 0,0 0,-1 0,0-1,-1 1,0 0,-1 0,0 0,0 0,-1 0,0 1,-1-1,0 1,0 0,-1 0,-1 0,1 1,-1 0,-5-6,6 10,1 0,-1 0,1 0,-1 0,-1 1,1 0,0 0,-1 0,1 1,-1 0,0 0,1 0,-1 1,0 0,0 0,0 0,0 1,-1 0,1 0,0 0,0 1,0 0,0 0,-2 1,-18 8</inkml:trace>
  <inkml:trace contextRef="#ctx0" brushRef="#br0" timeOffset="383.918">1780 1,'0'38,"0"27,0 8,0-4,0-10,0-8,0-10,0-6,0-5,-5-7,-1-3,-1 1,2-5</inkml:trace>
  <inkml:trace contextRef="#ctx0" brushRef="#br0" timeOffset="734.551">1977 142,'-33'23,"-12"14,3 5,12-5,12-4,14-7,12-9,4-1,6-5,4 2,3-2,-2 2,-1-2,-4 3,0 4,-3 3,-4 3,-5-2</inkml:trace>
  <inkml:trace contextRef="#ctx0" brushRef="#br0" timeOffset="1636.297">2090 424,'38'-45,"32"-85,-18 50,-42 107,-10 6,-1-28,1 1,-1 0,1 0,0 0,1 0,-1 0,1 0,1 0,-1-1,1 1,0 0,0-1,0 0,3 5,-2-9,-1 0,1 0,-1 0,1-1,0 1,-1-1,1 1,0-1,0 0,-1 0,1 0,0-1,0 1,-1-1,1 1,0-1,-1 0,1 0,-1 0,1 0,-1-1,1 1,-1 0,0-1,0 0,0 0,0 1,0-1,0-1,0 1,0 0,-1 0,1 0,-1-2,0 4,91-99,-91 99,0 0,0-1,0 1,1 0,-1 0,0 0,0 0,0 0,0 1,1-1,-1 0,0 0,0 1,0-1,0 1,0-1,0 1,0-1,0 1,0 0,0 0,0-1,0 1,-1 0,1 0,0 0,0 0,-1 0,1 0,-1 0,1 0,-1 0,1 0,-1 0,0 0,1 0,-1 0,0 0,0 1,0-1,0 0,0 0,0 0,0 0,0 1,0-1,-1 0,1 0,0 0,-1 0,1 0,-1 0,1 0,-1 0,0 0,1 0,-1 0,0 0,1 0,-2 0,-16 128,17-104</inkml:trace>
  <inkml:trace contextRef="#ctx0" brushRef="#br0" timeOffset="2622.296">3106 28,'-373'481,"332"-429,-1-2,-3-2,-2-2,-50 38,11-9,86-75,0 1,0-1,0 1,0-1,0 1,0-1,0 0,0 1,1-1,-1 1,0-1,0 1,0-1,1 0,-1 1,0-1,1 1,-1-1,0 0,1 1,-1-1,0 0,1 0,-1 1,1-1,-1 0,0 0,1 0,-1 1,1-1,-1 0,1 0,-1 0,1 0,-1 0,1 0,-1 0,1 0,-1 0,1 0,-1 0,0 0,1-1,-1 1,1 0,-1 0,1 0,-1 0,0-1,1 1,-1 0,1-1,-1 1,0 0,1-1,-1 1,0 0,1-1,-1 1,0 0,0-1,1 0,0 1,18-6</inkml:trace>
  <inkml:trace contextRef="#ctx0" brushRef="#br0" timeOffset="3137.708">2965 368,'-27'166,"-1"-20,5-9,24-137,0 1,0 0,0 0,0-1,0 1,0 0,0-1,1 0,-1 1,0-1,0 1,0-1,1 0,-1 0,0 0,0 0,1 0,-1 0,0 0,0 0,1 0,-1-1,0 1,0 0,0-1,1 1,-1-1,0 1,0-1,0 0,0 0,0 1,0-1,0 0,0 0,0 0,-1 0,1 0,0 0,-1 0,1 0,0 0,-1-1,23-19,6-7,1 1,1 1,1 2,25-14,-53 36,62-27,-65 28,0 1,0-1,1 1,-1 0,0 0,0-1,1 1,-1 0,0 0,0 0,1 0,-1 1,0-1,0 0,1 0,-1 1,0-1,0 1,0-1,0 1,1 0,-1-1,0 1,0 0,0 0,0-1,-1 1,1 0,0 0,0 0,0 0,-1 0,1 0,-1 1,1-1,-1 0,1 0,-1 0,1 0,-1 1,0-1,0 0,0 1,0-1,0 0,0 0,0 1,0-1,0 0,0 0,-1 1,-44 170,53-130,2-30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22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0 282,'58'23,"-36"-21,0 0,-1-1,1-1,0-1,-1-1,1-1,-1-1,3-1,89-8,-89 12</inkml:trace>
  <inkml:trace contextRef="#ctx0" brushRef="#br0" timeOffset="286.31">28 480,'38'0,"18"0,4 0,-3 0,-7 0,-7 0,-11 0</inkml:trace>
  <inkml:trace contextRef="#ctx0" brushRef="#br0" timeOffset="833.367">283 1,'2'9,"1"0,0 0,0-1,1 1,0-1,0 1,1-1,0-1,0 1,1-1,0 0,1 0,-1 0,1-1,1 0,-1-1,8 5,2 4,183 138,-196-149,-1 0,1 1,-1-1,0 1,0 0,-1-1,1 1,-1 1,0-1,0 0,0 0,-1 1,1-1,-1 1,0-1,-1 1,1 0,-1-1,0 1,0 0,0-1,0 1,-1 0,0-1,0 1,0-1,-1 1,1-1,-1 1,0-1,0 0,-1 0,1 0,-1 0,0-1,0 1,0-1,-1 1,1-1,-2 1,-139 94,137-93,-5 3,0 1,0 1,0-1,1 2,1-1,0 2,0-1,1 1,1 1,-7 12,6-3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39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0,'15'0,"13"0,8 0,2 0,0 0,-2 0,-3 0,-1 0,-2 0,-1 0,-1 0,0 0,0 0,-10 0,-13 0,-6 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0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52,'29'-5,"19"-1,6 0,-1 1,-5 2,-6 0,-5 2,-9-4,-4-2,-2 1,-4 2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5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199 452,'37'-44,"-32"37,-1 0,1 0,0 1,1 0,0 0,-1 0,2 1,-1 0,1 0,0 0,0 1,0 0,0 0,1 1,0 0,-1 0,1 1,0 0,0 1,0-1,1 1,-1 1,0 0,0 0,2 1,-8-1,0 1,0 0,0 1,0-1,0 0,0 1,0-1,0 1,-1-1,1 1,-1 0,1 0,-1-1,0 1,1 0,-1 0,0 1,0-1,-1 0,1 0,0 0,-1 1,1-1,-1 0,0 0,0 1,0-1,0 0,0 1,0-1,-1 0,1 1,-1-1,0 1,-26 79,26-79,-9 17,7-16,0-1,1 0,0 1,-1-1,1 1,0-1,1 1,-1 0,1 0,0 0,0 0,0 0,0 0,1 0,-1 1,1-1,0 0,0 0,1 0,-1 0,1 0,0 0,0 0,1 0,-1 0,1 0,0 0,0 0,0-1,0 1,2 1,59 30,-56-32,1 0,-1 0,1 1,-1-1,0 1,-1 1,1 0,-1 0,0 0,0 0,0 1,-1 0,0 0,0 1,0 0,-1-1,0 1,-1 1,1-1,-1 2,-2-5,-1 1,1 0,-1-1,0 1,0 0,-1-1,1 1,-1 0,0-1,0 1,-1-1,1 0,-1 1,0-1,0 0,-1 0,1 0,-1 0,0-1,0 1,0-1,0 1,-1-1,-3 3,-100 61,94-60,-79 35,71-37</inkml:trace>
  <inkml:trace contextRef="#ctx0" brushRef="#br0" timeOffset="1057.271">820 424,'82'-34,"79"-28,-159 61,0 0,1 1,-1-1,0 1,0 0,0 0,1 0,-1 0,0 0,0 0,0 1,1-1,-1 1,0-1,0 1,0 0,0 0,0 0,0 0,0 0,0 0,0 0,-1 1,1-1,0 1,-1 0,1-1,-1 1,0 0,0 0,1 0,-1-1,0 1,-1 1,1-1,0 0,0 0,-1 0,0 0,1 0,-1 1,0 1,-3 98,0-86,-2 0,0-1,-1 1,-1-1,0 0,-1 0,0-1,-2 0,1-1,-2 0,-1 1,-159 180,108-98,62-95,1 0,-1 0,1 0,-1 0,1 0,0-1,0 1,-1 0,1 0,0 0,0 0,0 1,0-1,0 0,0 0,0 0,1 0,-1 0,0 0,0-1,1 1,-1 0,1 0,-1 0,1 0,-1 0,1 0,-1-1,1 1,0 0,0 0,-1-1,1 1,0 0,0-1,0 1,0-1,-1 1,1-1,0 0,0 1,0-1,0 0,0 0,0 1,0-1,0 0,0 0,0 0,0 0,1-1,53-8,196-96,-226 102,-26 5</inkml:trace>
  <inkml:trace contextRef="#ctx0" brushRef="#br0" timeOffset="1501.462">1300 395,'67'-21,"1"2,1 4,55-5,-121 19,0 0,0 0,0 0,0 0,0 0,0 1,1-1,-1 1,0 0,0 0,1 0,-1 1,0-1,0 1,0-1,0 1,0 0,0 0,0 1,0-1,0 1,0-1,0 1,-1 0,1 0,-1 0,1 0,-1 1,0-1,0 1,0-1,0 1,-1 0,1-1,-1 1,1 0,0 2,-5 7,-1 0,0 0,0-1,-1 0,-1 0,0 0,0 0,-1-1,0 0,-1-1,0 0,-1 0,1 0,-2-1,1-1,-2 1,6-3,-18 15,-148 158,169-176,0 0,0 1,0-1,0 1,1 0,-1-1,1 1,-1 0,1 0,0 0,0 0,0 0,1 0,-1 0,1 0,0 1,-1-1,1 0,1 0,-1 0,0 0,1 0,0 1,0-1,-1 0,2 0,-1-1,0 1,1 0,-1 0,1 0,0-1,0 1,0-1,0 0,0 1,1-1,-1 0,1 0,-1-1,1 1,0 0,0-1,1 1,17 5,0-1,1-1,0-1,0-1,0-1,0 0,0-2,0-1,0-1,17-3,28-12,-48 11</inkml:trace>
  <inkml:trace contextRef="#ctx0" brushRef="#br0" timeOffset="8437.114">172 1,'-29'48,"2"2,3 1,2 1,2 1,-3 19,15-42,2 1,0 1,3-1,0 1,2-1,2 1,0-1,3 1,0-1,2 0,1 0,2 0,0-1,3-1,0 0,2 0,1-1,1-1,1 0,2-2,0 0,14 13,105 91,-112-112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50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396 508,'-10'19,"-7"16,-7 7,-3 1,3-2,0-3,0-8,4-4,0-2,-1-5,-2-1,-1 1,3-3</inkml:trace>
  <inkml:trace contextRef="#ctx0" brushRef="#br0" timeOffset="264.877">0 592,'29'34,"29"16,8-1,0-4,-9-9,-7-11,-9-10,-6-7,-4-5,-3-4,-1 0,-1-1,1 0,-5-5,-5 0</inkml:trace>
  <inkml:trace contextRef="#ctx0" brushRef="#br0" timeOffset="522.004">706 762,'-38'-5,"-23"-1,-5 0,3 1,3 6,7 3,8 1,6 0,6-2,3-1,2 0,1-1,0-1,0 0,0 0,5-1</inkml:trace>
  <inkml:trace contextRef="#ctx0" brushRef="#br0" timeOffset="802.635">226 395,'5'33,"1"27,0 6,-1-2,-1-8,-2-8,-1-7,-1-7,0-3,0-3,0-1,4-1,3 1,-1 0,-1 0,-2 1,-1-5</inkml:trace>
  <inkml:trace contextRef="#ctx0" brushRef="#br0" timeOffset="1083.031">988 451,'-34'39,"-20"31,-6 9,7 1,8-9,12-12,11-10,9-10,7-5,10-10,4-4,5-4,5-6,0-5</inkml:trace>
  <inkml:trace contextRef="#ctx0" brushRef="#br0" timeOffset="1384.12">1158 621,'-11'17,"2"-1,0 2,1-1,1 1,0 1,1-1,2 1,0 0,0 0,2 0,0 1,2 5,0-22,0 1,1-1,0 1,0-1,0 1,0-1,0 0,1 0,-1 1,1-1,0 0,0 0,0-1,0 1,0 0,1-1,0 1,-1-1,1 0,0 0,0 0,0 0,0 0,0-1,0 0,1 1,-1-1,0 0,1 0,-1-1,1 1,-1-1,1 0,-1 0,1 0,-1 0,1 0,-1-1,1 0,-1 0,1 0,-1 0,0 0,0-1,1 1,1-3,9-1,0 0,-1-2,0 0,-1 0,0-1,0 0,0-1,-1-1,0 0,-1 0,0-1,-1-1,7-10,-11 14,0 1,-1-1,0 0,-1 0,0 0,0 0,-1-1,0 1,0-1,-1 0,0 1,0-1,-1 0,-1 0,1 1,-1-1,-1 0,1 1,-2-1,1 1,-1 0,0-1,-3-4,1 6,0-1,0 1,0 0,-1 0,0 1,0-1,-1 2,0-1,0 1,0 0,-1 0,1 0,-2 1,-15-9</inkml:trace>
  <inkml:trace contextRef="#ctx0" brushRef="#br0" timeOffset="1914.497">1468 225,'7'-1,"2"-2,0 0,-1 1,1 0,0 1,0 0,0 0,0 1,1 0,-1 0,0 1,0 0,0 1,-1 0,1 1,0 0,-1 0,1 0,4 4,-12-4,0 1,0-1,-1 1,1 0,-1-1,0 1,0-1,0 1,0-1,-1 1,1 0,-1-1,0 1,0-1,0 0,-1 1,1-1,-1 0,0 0,0 0,0 0,0 0,0 0,-1 0,1-1,-1 1,1-1,-1 0,0 0,0 0,0 0,-1-1,-1 2,-4 5,7-7,1 1,-1-1,1 1,0 0,-1 0,1-1,0 1,0 0,0 0,1 0,-1 1,0-1,1 0,-1 0,1 0,0 0,-1 0,1 1,0-1,1 0,-1 0,0 0,0 1,1-1,0 0,-1 0,1 0,0 0,0 0,0 0,0 0,0 0,1-1,-1 1,0 0,1-1,0 1,-1-1,1 1,0-1,-1 0,1 1,0-1,0 0,0-1,0 1,0 0,0 0,1-1,-1 1,1-1,1 1,-1 0,1 0,0 1,0-1,-1 1,1 0,-1 0,0 0,1 0,-1 1,0 0,0-1,-1 1,1 0,0 0,-1 0,0 1,0-1,0 0,0 1,0 0,-1-1,0 1,0 0,0 0,0 0,0 0,-1 0,1-1,-1 1,0 0,-1 0,1 1,-2 0,0 0,0 0,-1 0,1 0,-1 0,0 0,0-1,-1 1,0-1,0 0,0 0,0 0,0-1,-1 1,1-1,-1 0,0 0,0-1,0 0,0 0,-1 0,1 0,-1-1,1 0,-1 0,1 0,-1-1,1 0,-1 0,0 0,1-1,-1 1,1-2,-4 0,-10-5</inkml:trace>
  <inkml:trace contextRef="#ctx0" brushRef="#br0" timeOffset="10288.699">3697 565,'-27'24,"2"2,0 1,2 1,0 1,3 1,0 1,-10 24,29-54,-1 1,1 0,1-1,-1 1,0 0,0 0,1-1,-1 1,1 0,-1 0,1 0,0 0,0 0,0 0,0 0,0 0,0 0,1 0,-1 0,1-1,-1 1,1 0,-1 0,1 0,0-1,0 1,0 0,0-1,0 1,1-1,-1 1,0-1,1 1,-1-1,1 0,-1 0,1 0,0 0,-1 0,1 0,0 0,0-1,0 1,-1-1,1 1,0-1,0 1,0-1,0 0,0 0,2 0,9 0,1-1,-1 1,1-2,-1 0,1-1,-1 0,0-1,0-1,0 0,-1 0,0-1,0-1,0 0,-1-1,0 0,0 0,-1-1,0-1,-1 0,0 0,-1-1,0 0,0 0,-1-1,-1 0,0 0,0-1,-2 1,1-1,-1-4,-2 10,-2 1,1-1,-1 0,0 0,0 1,-1-1,0 0,0 1,-1-1,0 1,0-1,0 1,-1 0,0 0,0 0,0 0,-1 1,0-1,0 1,0 0,-1 0,0 0,0 1,0-1,0 1,-1 1,0-1,0 1,0 0,0 0,0 1,0-1,-1 1,1 1,-1-1,1 1,-1 0,0 1,0 0,1 0,-1 0,0 1,1 0,-6 1,-16 8,2-1</inkml:trace>
  <inkml:trace contextRef="#ctx0" brushRef="#br0" timeOffset="25699.766">1863 451,'-15'34,"-8"25,-2 8,4-3,1-8,4-8,4-8,0-10,2-6,2-2,-2 0,1 1,1 1,3-3</inkml:trace>
  <inkml:trace contextRef="#ctx0" brushRef="#br0" timeOffset="26260.453">1835 480,'1'39,"1"0,3-1,1 1,1-1,10 26,20 142,-37-204,1-1,-1 1,1 0,-1-1,1 1,0-1,0 1,-1-1,1 1,0-1,0 0,1 1,-1-1,0 0,0 0,0 0,1 0,-1 0,1 0,-1 0,1 0,-1-1,1 1,-1 0,1-1,0 1,-1-1,1 0,0 0,-1 1,1-1,0 0,-1-1,1 1,0 0,-1 0,1-1,0 1,-1-1,1 1,-1-1,1 0,-1 1,1-1,-1 0,1 0,-1 0,0 0,0 0,1-1,-1 1,0 0,0-1,0 1,0 0,-1-1,1 1,0-1,0 1,-1-1,1 0,18-30,-1-1,-1-1,-2 0,-1-1,-2-1,2-16,-9 37,15-182,-16 174,1 5</inkml:trace>
  <inkml:trace contextRef="#ctx0" brushRef="#br0" timeOffset="26693.851">2286 0,'30'492,"-42"-331,4-125,-1 0,-2-1,-2 0,-1-1,-1 0,-2-1,-1-1,-2-1,-1 0,-1-2,-3 1,-19 22,26-28</inkml:trace>
  <inkml:trace contextRef="#ctx0" brushRef="#br0" timeOffset="28444.72">2625 28,'-3'0,"1"1,-1-1,0 1,0-1,0 1,1 0,-1 0,0 0,1 1,-1-1,1 1,0-1,-1 1,1 0,0 0,0 0,0 0,0 0,0 0,1 1,-1-1,1 0,-1 1,1 0,0-1,0 1,0 0,0-1,0 3,-73 215,56-152,3 0,3 1,3 1,3-1,3 26,5-55,2 1,1 0,2-1,2 0,4 8,-9-32,1-1,0 0,1-1,1 1,0-1,1 0,0-1,1 0,1 0,0-1,0 0,1-1,1 0,0-1,0 0,1-1,1 0,8 4,23 10,-26-14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54,'56'-17,"-6"3,-38 9,0 1,1 0,-1 1,1 1,0 0,0 1,0 0,0 1,0 0,9 2,-19-2,0 1,0 0,0 0,-1 0,1 1,0-1,0 0,-1 1,1 0,-1 0,1 0,-1 0,0 0,0 0,0 0,0 1,0-1,-1 1,1 0,-1-1,1 1,-1 0,0 0,0 0,0 0,0 0,-1 0,1 0,-1 0,0 0,0 0,0 0,0 0,-1 0,0 2,-39 102,-64 17,83-104,2 1,0 1,1 1,2 0,0 1,0 4,12-24,1 0,-1 1,1-1,1 1,-1 0,1 0,0 0,0 0,0 0,0 0,1 1,0-1,0 0,1 1,-1-1,1 1,0-1,1 1,-1-1,1 0,0 1,1-1,-1 0,1 0,0 0,0 0,1 0,-1 0,1 0,0-1,0 1,1-1,0 0,-1 0,1 0,0-1,1 1,-1-1,8 1,0-1,0-1,0 1,0-2,0 0,0 0,1-1,-1-1,1 0,-1 0,14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39,'-17'11,"1"0,-1 1,2 1,0 0,1 1,0 1,1 0,0 0,1 2,1 0,-4 9,14-24,0 0,1 1,-1-1,0 0,1 1,0-1,-1 0,1 1,0-1,0 1,0-1,1 0,-1 1,1-1,-1 1,1-1,0 0,0 0,0 1,0-1,0 0,0 0,0 0,1 0,-1 0,1-1,0 1,-1 0,1-1,0 1,0 0,77 34,-23-12,-52-22,0 0,0 1,0-1,0 1,-1-1,1 1,-1 0,1 1,-1-1,0 0,0 1,-1 0,1 0,-1-1,0 1,0 1,0-1,0 0,-1 0,0 1,1-1,-2 1,1-1,0 1,-1 0,0-1,0 1,-1-1,1 1,-1-1,0 1,0-1,0 1,-1-1,0 0,1 0,-3 3,-8 11,-1-1,-1 0,0 0,-2-2,0 0,0 0,-1-2,-1 0,0-1,-19 9,16-11,2-3</inkml:trace>
  <inkml:trace contextRef="#ctx0" brushRef="#br0" timeOffset="249.66">143 68,'38'-5,"22"-6,7-2,0 2,-6 3,-8-2,-13 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44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58,'159'-28,"-63"5,-94 22,0 0,0 0,0 0,0 1,0-1,0 0,0 1,0 0,0-1,0 1,0 0,0 0,1 0,-1 0,0 1,0-1,0 1,0-1,0 1,0-1,0 1,0 0,0 0,0 0,0 0,-1 1,1-1,0 0,-1 1,1-1,-1 1,1 0,-1-1,0 1,0 0,0 0,0 0,0-1,0 1,0 0,-1 1,1-1,-1 0,1 0,-1 0,0 0,0 0,0 0,0 0,0 2,-3 5,-1-1,0 1,0-1,0 0,-1 0,-1 0,1-1,-1 1,0-1,-1-1,-5 5,-10 12,-26 29,28-32,0 0,2 2,0 0,2 1,-10 18,24-34,-1-1,2 1,-1 0,1 0,0 0,1 0,0 0,0 0,0 0,1 0,0 0,0 0,1-1,0 1,0 0,0-1,1 1,0-1,0 0,2 3,-2-5,-1 1,0-1,1 0,0 0,0 0,0-1,0 1,1 0,-1-1,1 0,0 0,0 0,0-1,0 1,1-1,-1 0,1 0,-1 0,1-1,0 0,0 0,-1 0,1 0,0-1,0 0,0 0,0 0,0 0,1-1,35-24,-25 9</inkml:trace>
  <inkml:trace contextRef="#ctx0" brushRef="#br0" timeOffset="9983.126">649 29,'-166'1,"163"-1,0 1,0-1,0 1,0 0,0 0,1 0,-1 0,0 0,0 0,1 1,-1 0,1-1,0 1,-1 0,1 0,0 0,0 0,0 1,0-1,1 0,-1 1,1-1,-1 1,1 0,0-1,0 1,0 0,0 0,0 0,1 0,0 0,-1 102,3-74,-3-28,1 0,-1 0,1 1,0-1,1 0,-1 0,0 1,1-1,0 0,0 0,0 0,0 1,0-1,0 0,1-1,0 1,-1 0,1 0,0-1,1 1,-1-1,0 0,1 1,-1-1,1 0,-1 0,1-1,0 1,0-1,0 1,0-1,0 0,0 0,3 0,24 3,-28-5,0 0,1 1,-1-1,1 1,0 0,-1-1,1 1,-1 1,1-1,-1 0,1 0,-1 1,1 0,-1-1,0 1,1 0,-1 0,0 0,1 1,-1-1,0 1,0-1,0 1,0-1,0 1,-1 0,1 0,0 0,-1 0,0 0,1 0,-1 1,0-1,0 0,0 1,0-1,-1 1,1-1,-1 1,1-1,-1 1,0-1,0 1,0-1,0 1,-1 1,-3 14,0-1,-2 0,0 0,-1 0,0-1,-2 0,-7 12,12-23,0 0,-1 0,1-1,-1 1,0-1,0 0,0-1,-1 1,1-1,-1 0,0 0,0-1,0 0,0 0,0 0,-1-1,1 1,0-2,-1 1,1-1,-5 0,-6-4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1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5 113,'12'57,"-28"66,41-155,-5 0,2 0,1 2,2 1,1 0,1 2,1 1,29-20,-56 45,-1 1,1-1,-1 0,1 1,-1-1,1 1,0-1,-1 0,1 1,0-1,0 1,-1 0,1-1,0 1,0 0,0-1,0 1,-1 0,1 0,0 0,0 0,0 0,0 0,0 0,-1 0,1 0,0 0,0 0,0 0,0 1,0-1,-1 0,1 1,0-1,0 1,-1-1,1 1,0-1,-1 1,1-1,0 1,-1-1,1 1,-1 0,1 0,-1-1,1 1,-1 0,0 0,1-1,-1 1,0 0,1 0,-1 0,0 0,0-1,0 1,0 0,0 0,0 56,-11-4,0 37,11-89,0 0,0 0,0 0,0 1,0-1,1 0,-1 0,0-1,1 1,-1 0,1 0,-1 0,1 0,-1 0,1 0,0-1,-1 1,1 0,0 0,0-1,0 1,-1 0,1-1,0 1,0-1,0 1,0-1,0 0,0 1,0-1,0 0,0 0,0 0,0 0,0 0,0 0,0 0,0 0,0 0,0 0,0 0,0 0,0-1,0 1,0-1,0 1,0 0,0-1,0 0,0 1,0-1,46-38,-42 34,87-83,-91 87,0 0,0 0,1 1,-1-1,0 0,0 1,1-1,-1 1,0 0,1-1,-1 1,1 0,-1 0,0 0,1 0,-1 0,1 0,-1 0,0 1,1-1,-1 0,0 1,1-1,-1 1,0-1,0 1,1 0,-1-1,0 1,0 0,0 0,0 0,0 0,0 0,0 0,0 0,-1 0,1 1,0-1,-1 0,1 0,0 1,-1-1,0 0,1 1,12 64,-7-13,0-33</inkml:trace>
  <inkml:trace contextRef="#ctx0" brushRef="#br0" timeOffset="403.018">5 480,'38'-4,"33"-8,8 0,-4 1,-6 2,-9 4,-10-3,-9 0,-7 1,-3 3,-4 1,0 6,-6 3</inkml:trace>
  <inkml:trace contextRef="#ctx0" brushRef="#br0" timeOffset="1003.239">401 593,'-56'19,"-27"18,82-36,0 0,0-1,0 1,0 0,0 0,0 0,0-1,1 1,-1 0,0 0,1 0,-1 0,0 1,1-1,-1 0,1 0,0 0,-1 0,1 0,0 1,0-1,0 0,0 0,0 0,0 1,0-1,0 0,0 0,0 0,1 1,-1-1,1 0,-1 0,1 0,-1 0,1 0,-1 0,1 0,0 0,0 0,-1 0,1 0,0 0,0-1,1 1,46 36,-45-35,33 16,48 36,-83-52,1 0,0 0,-1 0,0 0,1 0,-1 0,0 1,0-1,0 0,-1 1,1-1,0 1,-1-1,0 1,0-1,1 1,-1-1,-1 1,1-1,0 1,-1-1,1 1,-1-1,0 1,1-1,-1 0,0 1,-1-1,1 0,0 0,-1 0,1 0,-1 0,0 0,1 0,-2 0,-9 9,0-1,0 0,-2-1,1 0,-1-1,0-1,0 0,-1-1,0-1,0 0,-1-1,1 0,-1-1,0-1,0-1,0 0,0-1,-3-1,-6 1</inkml:trace>
  <inkml:trace contextRef="#ctx0" brushRef="#br0" timeOffset="1531.748">881 57,'2'-2,"0"0,1 0,-1 0,1 1,-1-1,1 1,0 0,0 0,-1 0,1 0,0 0,0 0,0 1,0-1,0 1,0 0,0 0,0 0,0 1,0-1,0 0,0 1,0 0,0 0,0 0,0 0,-1 0,1 1,0-1,-1 1,1 0,-1 0,2 2,70 76,-63-59,-2 1,0 0,-1 0,-1 1,-1 0,-1 0,-2 1,0-1,-1 1,-1 0,-2-1,0 1,-1 0,-2-1,0 1,-2 1,-4 10,-1 0,-2-1,-1 0,-2-1,-1 0,-1-2,-2 0,-1-1,-20 20,16-19,-1-1,-2-2,-1 0,-1-2,-2-2,-21 13,35-26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43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28 105,'2'1,"0"1,0-1,0 1,0-1,-1 1,1 0,-1 0,1 0,-1-1,0 1,0 1,0-1,0 0,0 0,0 0,0 0,-1 1,1-1,-1 0,0 1,0-1,0 0,0 1,0-1,0 1,0 0,3 251,-31 58,28-170,0-118</inkml:trace>
  <inkml:trace contextRef="#ctx0" brushRef="#br0" timeOffset="1">1 133,'44'-25,"2"2,0 2,1 2,1 2,27-4,-68 19,-1 0,1 1,0 0,-1 1,1 0,0-1,0 2,-1-1,1 1,0 0,-1 1,1 0,-1 0,0 0,1 0,-1 1,0 0,0 1,-1-1,1 1,-1 0,0 1,0-1,0 1,0 0,-1 0,0 0,0 1,0 0,-1-1,0 1,0 1,0-1,-1 0,0 1,0-1,0 4,-2 8,-1-1,0 0,-1 0,-1 0,0 0,-1 0,-1-1,-1 1,-1-1,0-1,-1 1,0-1,-1 0,-1-1,0 0,-1-1,-1 0,0-1,0 0,-2 0,3-1,0-1,-1 0,0-1,-1-1,0 1,0-2,-1 0,0-1,-8 3,17-7,-1 0,1 0,-1-1,0 0,0 0,0 0,0 0,0-1,0 0,0-1,0 1,0-1,0 0,1 0,-1-1,0 0,1 0,-1 0,1-1,-1 0,1 0,0 0,1-1,-1 1,-1-2,-6-8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1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0 108,'464'-1,"-207"-23,375-9,-114 64,353-32,-646-28,-57 4,-103 12,39 0,-81 18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1 204,'105'-44,"-102"43,126-29,103 9,-191 13,1 1,1 3,-1 1,1 2,33 5,15-2,191-31,1 1,-114 18,-104 0,0 3,1 2,-1 4,35 4,19-1,162-1,-218 21,-50-11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4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5 113,'-1'0,"1"-1,0 1,-1-1,1 1,0-1,-1 1,1-1,0 1,0-1,-1 1,1-1,0 1,0-1,0 1,0-1,0 0,0 1,0-1,0 1,0-1,0 1,0-1,0 0,0 1,0-1,0 1,1-1,-1 1,0-1,0 1,1-1,-1 1,0-1,1 1,-1-1,0 1,1 0,-1-1,1 1,-1 0,1-1,-1 1,1 0,-1-1,1 1,-1 0,1 0,-1 0,1-1,-1 1,1 0,0 0,-1 0,1 0,-1 0,1 0,-1 0,1 0,0 1,39-7,-39 6,184-12,-76 0,1 5,80 7,143-9,-21-9,150 17,-214 3,197-2,-184 29,373-30,-335 30,-173-46,86-41,-211 58,2-2,1 0,-1 1,1 0,0 0,-1 0,1 0,0 1,0-1,0 1,-1 0,1 0,0 0,0 1,0 0,-1-1,1 1,0 0,0 1,-1-1,1 1,-1-1,0 1,1 0,-1 0,0 1,0-1,0 1,-1-1,3 3,2 13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8.3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29,'317'-22,"180"16,-361 6,162 27,-87-14,166 55,-342-67,0-1,-1-2,1-2,-1-1,0-1,12-5,51-9,220-15,370 37,-601-14,-75 9,1 0,-1 1,1 1,0 0,0 0,0 1,-1 1,1 0,11 2,-5 3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18,'5'0,"6"0,6 0,5 0,4 0,2 0,1 0,0 0,1 0,-1 0,0 0,0-5,-1-2,-4 1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1,'33'0,"17"0,4 0,-2 0,-6 0,-10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3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57,'0'24,"0"22,-5 8,-1 0,-1-4,2-7,2-5,1-4,1-4,0-1,1-2,-4-5,-2-1,0 0,1-8,2-6</inkml:trace>
  <inkml:trace contextRef="#ctx0" brushRef="#br0" timeOffset="288.812">57 0,'20'5,"10"6,6 2,1-2,-1-3,-2-2,-1-3,-3-1,0-2,-2 0,1 0,-6-1</inkml:trace>
  <inkml:trace contextRef="#ctx0" brushRef="#br0" timeOffset="548.009">1 395,'38'-5,"23"-1,1 5,-6 2,-12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0 509,'60'-28,"-1"-4,-1-1,-2-4,-2-1,8-11,-50 38,0 0,-1-1,0-1,-1 0,0 0,-1-1,-1 0,0-1,-1 0,0 0,-1-1,-1 1,3-16,-8 27,0 1,0-1,-1 1,1-1,-1 1,0 0,1-1,-2 1,1 0,0 0,-1 0,1 0,-1 0,0 0,0 0,0 0,0 1,-1-1,1 1,-1 0,1-1,-1 1,0 0,0 1,0-1,0 0,0 1,0 0,0 0,-1 0,1 0,0 0,-1 0,1 1,-1 0,1 0,-1 0,1 0,0 0,-1 1,1-1,-1 1,1 0,0 0,0 0,0 1,-1-1,1 1,0 0,1 0,-1 0,-1 0,-5 2,0 0,1 0,-1 1,1 0,0 1,0 0,1 0,0 0,0 1,0 0,1 1,0-1,0 1,1 0,0 1,0-1,1 1,0 0,1 0,-2 5,6-11,-1 0,0-1,1 1,-1 0,1-1,0 1,0-1,0 1,0-1,0 1,0-1,1 0,-1 1,1-1,0 0,0 0,-1 0,1 0,1-1,-1 1,0 0,0-1,0 0,1 1,-1-1,1 0,-1 0,1 0,0-1,-1 1,1 0,0-1,1 0,93-1,77-28,-172 29,0 0,0 0,0 0,1 0,-1 1,0-1,0 1,0-1,0 1,0 0,0-1,0 1,0 0,-1 1,1-1,0 0,0 0,-1 1,1-1,-1 1,1-1,-1 1,0 0,0 0,0-1,0 1,0 0,0 0,0 0,0 0,-1 0,1 0,-1 0,0 0,1 1,-1-1,0 0,0 0,0 0,-1 0,1 0,0 0,-1 0,-31 95,28-88,-6 11,-19 49,29-68,-1 1,1-1,0 1,-1 0,1-1,0 1,0-1,0 1,0 0,0-1,0 1,0-1,1 1,-1-1,1 1,-1-1,1 1,-1-1,1 1,0-1,0 0,0 1,0-1,0 0,0 0,0 1,0-1,0 0,0 0,1 0,-1-1,0 1,1 0,-1 0,1-1,-1 1,1-1,0 1,73-13,-50 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52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1 280,'1'-3,"0"0,1-1,0 1,-1 0,1 0,0 1,0-1,1 0,-1 1,0-1,1 1,0-1,0 1,-1 0,1 1,0-1,1 0,-1 1,0-1,0 1,1 0,-1 0,3 0,9-5,-10 3,0 0,0 0,0 0,0 1,0 0,0 0,0 0,1 1,-1 0,1 0,-1 0,1 1,0 0,-1 0,1 0,-1 0,1 1,-1 0,1 1,-1-1,1 1,-1 0,0 0,0 0,0 1,0 0,0 0,-1 0,1 0,2 4,-6-3,-1 1,1-1,-1 0,0 0,-1 0,1 0,-1 0,0 1,0-1,0 0,0-1,-1 1,0 0,0 0,0-1,0 1,0-1,-1 1,1-1,-1 0,0 0,0 0,0 0,0-1,-1 1,1-1,-4 2,-21 24,26-25,0 0,0 0,1 0,-1 0,1 0,0 1,-1-1,1 1,1-1,-1 1,1-1,-1 1,1-1,0 1,0 0,0-1,1 1,-1-1,1 1,0-1,0 1,0-1,1 0,-1 1,1-1,0 0,0 0,0 0,0 0,0 0,0-1,1 1,0-1,-1 1,1-1,0 0,0 0,0 0,0 0,1-1,-1 0,0 1,1-1,0 0,4 3,-4-4,0 1,1 0,-1 0,0 1,-1-1,1 1,0 0,0 0,-1 0,1 0,-1 1,0-1,1 1,-1 0,0 0,-1 0,1 1,-1-1,1 0,-1 1,0 0,0-1,-1 1,1 0,-1 0,1 0,-1 0,-1 0,1 1,-1-1,1 0,-1 0,0 0,-1 0,0 4,-3-1,0-1,-1 0,-1 0,1 0,-1 0,0-1,0 0,0 0,-1-1,1 1,-1-2,0 1,-1-1,1 0,0 0,-1-1,0 0,-3 0,-23 11,31-12,-6 4,0-1,0 0,0-1,-1 0,1-1,-1 1,0-2,1 0,-1 0,0 0,0-1,-6-1,9-16,12 6</inkml:trace>
  <inkml:trace contextRef="#ctx0" brushRef="#br0" timeOffset="482.661">536 167,'19'-5,"0"0,1 1,-1 1,1 1,0 1,-1 0,1 2,0 0,10 3,-28-4,1 0,-1 1,0-1,0 1,0-1,0 1,0 0,-1 0,1 0,0 0,0 0,-1 0,1 1,0-1,-1 0,1 1,-1-1,0 1,1 0,-1-1,0 1,0 0,0 0,0 0,0 0,-1 0,1 0,-1 0,1 0,-1 0,0 0,0 0,1 0,-2 0,1 0,0 0,0 1,-1-1,1 0,-1 0,0 1,-44 77,-151 119,192-197,0 0,0 1,0 0,1-1,-1 2,1-1,0 0,0 1,0-1,1 1,-1 0,1 0,0 0,0 0,0 0,0 0,1 0,0 1,0-1,0 1,0-1,1 1,0-1,-1 1,2-1,-1 1,1-1,-1 1,1-1,0 1,1-1,-1 1,1-1,0 0,0 0,0 0,0 0,1 0,1 0,6 1,1 0,0-1,0 0,0-1,1 0,-1 0,1-2,0 1,-1-2,1 1,0-2,0 1,9-3,6 2,-21 1,-1 0,0 0,0 0,1 0,-1-1,0 0,0 0,0-1,0 1,0-1,0 0,0 0,-1-1,1 1,-1-1,0 0,1 0,-1-1,-1 1,1-1,0-1,5-11</inkml:trace>
  <inkml:trace contextRef="#ctx0" brushRef="#br0" timeOffset="919.247">932 167,'134'-33,"-39"25,-93 8,0 0,0 0,0 1,0-1,-1 0,1 1,0 0,0-1,0 1,0 0,-1 0,1 0,0 0,-1 0,1 0,-1 0,1 1,-1-1,1 1,-1-1,0 1,0-1,0 1,0 0,0-1,0 1,0 0,-1 0,1 0,0 0,-1 0,0 0,1 0,-1-1,0 1,0 0,0 0,-1 0,1 0,0 0,-1 0,1 0,-1 0,1 0,-1 0,-8 21,-1-1,0 0,-2-1,0 0,-1 0,-12 12,0 2,-86 134,109-167,1 1,0 0,0-1,0 1,0 0,0-1,0 1,1 0,0 0,-1 0,1 0,0 0,1-1,-1 1,0 0,1 0,-1 0,1-1,0 1,0 0,0 0,0-1,1 1,-1-1,1 1,0-1,-1 0,1 0,0 0,0 0,0 0,1 0,-1 0,0 0,1-1,5 4,0-1,-1 0,1-1,1 1,-1-2,0 1,1-1,-1 0,1-1,0 0,0-1,3 1,-1-1,0 0,0 0,0-2,0 1,0-1,0-1,0 0,0-1,-1 0,0 0,4-3,0-3</inkml:trace>
  <inkml:trace contextRef="#ctx0" brushRef="#br0" timeOffset="1217.631">1524 55,'-9'34,"-4"20,1 6,2-2,4-7,1-7,3-6,1-5,1-3,1-2,-1 0,-4-2,-2 1,0 1,1-1,1-4</inkml:trace>
  <inkml:trace contextRef="#ctx0" brushRef="#br0" timeOffset="1565.531">1779 83,'-259'197,"256"-195,1-1,-1 0,0 1,1 0,0-1,-1 1,1 0,0 0,0 1,0-1,0 0,0 1,0-1,1 1,-1-1,1 1,-1 0,1 0,0 0,1 0,-1-1,0 1,1 0,-1 0,1 0,0 1,0-1,0 0,1 0,-1 0,1 0,-1 0,1-1,0 1,0 0,0 0,1 0,-1-1,1 1,-1-1,1 1,0-1,1 1,96 48,-87-47,1 1,-1 0,0 1,0 0,-1 1,0 0,0 1,-1 0,0 1,0 0,7 9,-14-14,1-1,-1 2,0-1,0 0,0 0,-1 1,1 0,-1-1,0 1,-1 0,1 0,-1 0,0 0,0 0,0 0,-1 0,0 1,0-1,0 0,-1 4,-4 8</inkml:trace>
  <inkml:trace contextRef="#ctx0" brushRef="#br0" timeOffset="2216.369">2061 139,'-104'395,"56"-284,53-135,135-342,-86 248,-48 145,-12-11,1 1,1-1,1 1,0 0,1 0,1 0,1 0,0 0,1 1,1-1,1 0,0 0,1-1,1 1,0-1,2 0,-1 0,7 9,-10-21,1 0,-1-1,0 0,1 1,0-1,0 0,0-1,0 1,0-1,0 0,1 0,-1 0,1 0,0-1,-1 0,1 0,0 0,0 0,-1-1,1 0,0 0,0 0,0-1,0 1,-1-1,1 0,0-1,-1 1,1-1,-1 0,1 0,-1 0,0-1,0 0,0 1,0-1,0-1,-1 1,1-1,9-16,-1 0,0-1,-2-1,-1 0,0 0,-2-1,0 0,-2 0,0-1,-2 1,0-1,-2 0,-1 0,0 0,-5-23,4-41,1 64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4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 1,'-5'19,"-6"12,-6 4,0 2,-3-1,3-1,0-7,1-4,0-5,3-2,-2-3,1-4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0,'95'194,"9"152,-71-284,-31-63,0 1,-1 0,1-1,-1 1,1-1,-1 1,0-1,1 0,-1 1,0-1,1 0,-1 0,0 0,0 0,0 0,0-1,0 1,0 0,0 0,0-1,0 1,0 0,-1-1,1 1,-1-1,1 1,-1-1,1 1,-1-1,0 0,43-221,-34 169,3 1,2 1,2 0,3-1,-19 53,0-1,0-1,1 1,-1 0,0 0,1-1,-1 1,0 0,1 0,0-1,-1 1,1 0,0 0,0 0,-1 0,1 0,0 0,0 0,0 0,0 1,0-1,0 0,0 1,1-1,-1 0,0 1,0-1,0 1,1 0,-1-1,0 1,1 0,-1 0,7 5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56,'38'-5,"27"-2,8 1,-4 1,-10 1,-9 2,-8-4,-8 0,-3 0,-3 1,-6 2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23,'38'-5,"28"-1,6 0,-8 1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15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255,'-19'23,"0"1,1 2,2 0,0 0,2 1,1 1,1 1,-2 11,11-35,0 1,1-1,0 1,0 0,1 0,-1-1,1 1,0 0,1 0,0 0,0 1,0-1,0 0,1 0,0 0,0-1,1 1,0 0,0 0,0-1,1 1,-1-1,1 0,1 1,-1-1,1-1,0 1,0 0,0-1,0 0,1 0,0 0,2 0,2 0,-1 0,1-1,0-1,1 0,-1 0,0 0,1-1,-1-1,1 0,-1 0,1 0,-1-1,1-1,-1 0,0 0,0-1,0 0,0 0,0-1,-1 0,0-1,1 0,-2 0,8-6,1-2,-1 1,0-2,-1 0,0-1,-1 0,-1-1,0-1,-1 0,-1 0,-1-1,4-9,-9 18,0 0,0-1,-1 1,0-1,-1 0,0 0,0 0,-1 0,0 0,-1 0,0-1,-1 1,0 0,-1 0,0 0,0 0,-1 0,0 1,-1-1,0 1,0 0,-1 0,-1 0,1 1,-1 0,-5-6,6 10,1 0,-1 0,1 0,-1 0,-1 1,1 0,0 0,-1 0,1 1,-1 0,0 0,1 0,-1 1,0 0,0 0,0 0,0 1,-1 0,1 0,0 0,0 1,0 0,0 0,-2 1,-18 8</inkml:trace>
  <inkml:trace contextRef="#ctx0" brushRef="#br0" timeOffset="383.918">1780 1,'0'38,"0"27,0 8,0-4,0-10,0-8,0-10,0-6,0-5,-5-7,-1-3,-1 1,2-5</inkml:trace>
  <inkml:trace contextRef="#ctx0" brushRef="#br0" timeOffset="734.551">1977 142,'-33'23,"-12"14,3 5,12-5,12-4,14-7,12-9,4-1,6-5,4 2,3-2,-2 2,-1-2,-4 3,0 4,-3 3,-4 3,-5-2</inkml:trace>
  <inkml:trace contextRef="#ctx0" brushRef="#br0" timeOffset="1636.297">2090 424,'38'-45,"32"-85,-18 50,-42 107,-10 6,-1-28,1 1,-1 0,1 0,0 0,1 0,-1 0,1 0,1 0,-1-1,1 1,0 0,0-1,0 0,3 5,-2-9,-1 0,1 0,-1 0,1-1,0 1,-1-1,1 1,0-1,0 0,-1 0,1 0,0-1,0 1,-1-1,1 1,0-1,-1 0,1 0,-1 0,1 0,-1-1,1 1,-1 0,0-1,0 0,0 0,0 1,0-1,0-1,0 1,0 0,-1 0,1 0,-1-2,0 4,91-99,-91 99,0 0,0-1,0 1,1 0,-1 0,0 0,0 0,0 0,0 1,1-1,-1 0,0 0,0 1,0-1,0 1,0-1,0 1,0-1,0 1,0 0,0 0,0-1,0 1,-1 0,1 0,0 0,0 0,-1 0,1 0,-1 0,1 0,-1 0,1 0,-1 0,0 0,1 0,-1 0,0 0,0 1,0-1,0 0,0 0,0 0,0 0,0 1,0-1,-1 0,1 0,0 0,-1 0,1 0,-1 0,1 0,-1 0,0 0,1 0,-1 0,0 0,1 0,-2 0,-16 128,17-104</inkml:trace>
  <inkml:trace contextRef="#ctx0" brushRef="#br0" timeOffset="2622.296">3106 28,'-373'481,"332"-429,-1-2,-3-2,-2-2,-50 38,11-9,86-75,0 1,0-1,0 1,0-1,0 1,0-1,0 0,0 1,1-1,-1 1,0-1,0 1,0-1,1 0,-1 1,0-1,1 1,-1-1,0 0,1 1,-1-1,0 0,1 0,-1 1,1-1,-1 0,0 0,1 0,-1 1,1-1,-1 0,1 0,-1 0,1 0,-1 0,1 0,-1 0,1 0,-1 0,1 0,-1 0,0 0,1-1,-1 1,1 0,-1 0,1 0,-1 0,0-1,1 1,-1 0,1-1,-1 1,0 0,1-1,-1 1,0 0,1-1,-1 1,0 0,0-1,1 0,0 1,18-6</inkml:trace>
  <inkml:trace contextRef="#ctx0" brushRef="#br0" timeOffset="3137.708">2965 368,'-27'166,"-1"-20,5-9,24-137,0 1,0 0,0 0,0-1,0 1,0 0,0-1,1 0,-1 1,0-1,0 1,0-1,1 0,-1 0,0 0,0 0,1 0,-1 0,0 0,0 0,1 0,-1-1,0 1,0 0,0-1,1 1,-1-1,0 1,0-1,0 0,0 0,0 1,0-1,0 0,0 0,0 0,-1 0,1 0,0 0,-1 0,1 0,0 0,-1-1,23-19,6-7,1 1,1 1,1 2,25-14,-53 36,62-27,-65 28,0 1,0-1,1 1,-1 0,0 0,0-1,1 1,-1 0,0 0,0 0,1 0,-1 1,0-1,0 0,1 0,-1 1,0-1,0 1,0-1,0 1,1 0,-1-1,0 1,0 0,0 0,0-1,-1 1,1 0,0 0,0 0,0 0,-1 0,1 0,-1 1,1-1,-1 0,1 0,-1 0,1 0,-1 1,0-1,0 0,0 1,0-1,0 0,0 0,0 1,0-1,0 0,0 0,-1 1,-44 170,53-130,2-30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22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0 282,'58'23,"-36"-21,0 0,-1-1,1-1,0-1,-1-1,1-1,-1-1,3-1,89-8,-89 12</inkml:trace>
  <inkml:trace contextRef="#ctx0" brushRef="#br0" timeOffset="286.31">28 480,'38'0,"18"0,4 0,-3 0,-7 0,-7 0,-11 0</inkml:trace>
  <inkml:trace contextRef="#ctx0" brushRef="#br0" timeOffset="833.367">283 1,'2'9,"1"0,0 0,0-1,1 1,0-1,0 1,1-1,0-1,0 1,1-1,0 0,1 0,-1 0,1-1,1 0,-1-1,8 5,2 4,183 138,-196-149,-1 0,1 1,-1-1,0 1,0 0,-1-1,1 1,-1 1,0-1,0 0,0 0,-1 1,1-1,-1 1,0-1,-1 1,1 0,-1-1,0 1,0 0,0-1,0 1,-1 0,0-1,0 1,0-1,-1 1,1-1,-1 1,0-1,0 0,-1 0,1 0,-1 0,0-1,0 1,0-1,-1 1,1-1,-2 1,-139 94,137-93,-5 3,0 1,0 1,0-1,1 2,1-1,0 2,0-1,1 1,1 1,-7 12,6-3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39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0,'15'0,"13"0,8 0,2 0,0 0,-2 0,-3 0,-1 0,-2 0,-1 0,-1 0,0 0,0 0,-10 0,-13 0,-6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0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52,'29'-5,"19"-1,6 0,-1 1,-5 2,-6 0,-5 2,-9-4,-4-2,-2 1,-4 2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5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199 452,'37'-44,"-32"37,-1 0,1 0,0 1,1 0,0 0,-1 0,2 1,-1 0,1 0,0 0,0 1,0 0,0 0,1 1,0 0,-1 0,1 1,0 0,0 1,0-1,1 1,-1 1,0 0,0 0,2 1,-8-1,0 1,0 0,0 1,0-1,0 0,0 1,0-1,0 1,-1-1,1 1,-1 0,1 0,-1-1,0 1,1 0,-1 0,0 1,0-1,-1 0,1 0,0 0,-1 1,1-1,-1 0,0 0,0 1,0-1,0 0,0 1,0-1,-1 0,1 1,-1-1,0 1,-26 79,26-79,-9 17,7-16,0-1,1 0,0 1,-1-1,1 1,0-1,1 1,-1 0,1 0,0 0,0 0,0 0,0 0,1 0,-1 1,1-1,0 0,0 0,1 0,-1 0,1 0,0 0,0 0,1 0,-1 0,1 0,0 0,0 0,0-1,0 1,2 1,59 30,-56-32,1 0,-1 0,1 1,-1-1,0 1,-1 1,1 0,-1 0,0 0,0 0,0 1,-1 0,0 0,0 1,0 0,-1-1,0 1,-1 1,1-1,-1 2,-2-5,-1 1,1 0,-1-1,0 1,0 0,-1-1,1 1,-1 0,0-1,0 1,-1-1,1 0,-1 1,0-1,0 0,-1 0,1 0,-1 0,0-1,0 1,0-1,0 1,-1-1,-3 3,-100 61,94-60,-79 35,71-37</inkml:trace>
  <inkml:trace contextRef="#ctx0" brushRef="#br0" timeOffset="1057.271">820 424,'82'-34,"79"-28,-159 61,0 0,1 1,-1-1,0 1,0 0,0 0,1 0,-1 0,0 0,0 0,0 1,1-1,-1 1,0-1,0 1,0 0,0 0,0 0,0 0,0 0,0 0,0 0,-1 1,1-1,0 1,-1 0,1-1,-1 1,0 0,0 0,1 0,-1-1,0 1,-1 1,1-1,0 0,0 0,-1 0,0 0,1 0,-1 1,0 1,-3 98,0-86,-2 0,0-1,-1 1,-1-1,0 0,-1 0,0-1,-2 0,1-1,-2 0,-1 1,-159 180,108-98,62-95,1 0,-1 0,1 0,-1 0,1 0,0-1,0 1,-1 0,1 0,0 0,0 0,0 1,0-1,0 0,0 0,0 0,1 0,-1 0,0 0,0-1,1 1,-1 0,1 0,-1 0,1 0,-1 0,1 0,-1-1,1 1,0 0,0 0,-1-1,1 1,0 0,0-1,0 1,0-1,-1 1,1-1,0 0,0 1,0-1,0 0,0 0,0 1,0-1,0 0,0 0,0 0,0 0,1-1,53-8,196-96,-226 102,-26 5</inkml:trace>
  <inkml:trace contextRef="#ctx0" brushRef="#br0" timeOffset="1501.462">1300 395,'67'-21,"1"2,1 4,55-5,-121 19,0 0,0 0,0 0,0 0,0 0,0 1,1-1,-1 1,0 0,0 0,1 0,-1 1,0-1,0 1,0-1,0 1,0 0,0 0,0 1,0-1,0 1,0-1,0 1,-1 0,1 0,-1 0,1 0,-1 1,0-1,0 1,0-1,0 1,-1 0,1-1,-1 1,1 0,0 2,-5 7,-1 0,0 0,0-1,-1 0,-1 0,0 0,0 0,-1-1,0 0,-1-1,0 0,-1 0,1 0,-2-1,1-1,-2 1,6-3,-18 15,-148 158,169-176,0 0,0 1,0-1,0 1,1 0,-1-1,1 1,-1 0,1 0,0 0,0 0,0 0,1 0,-1 0,1 0,0 1,-1-1,1 0,1 0,-1 0,0 0,1 0,0 1,0-1,-1 0,2 0,-1-1,0 1,1 0,-1 0,1 0,0-1,0 1,0-1,0 0,0 1,1-1,-1 0,1 0,-1-1,1 1,0 0,0-1,1 1,17 5,0-1,1-1,0-1,0-1,0-1,0 0,0-2,0-1,0-1,17-3,28-12,-48 11</inkml:trace>
  <inkml:trace contextRef="#ctx0" brushRef="#br0" timeOffset="8437.114">172 1,'-29'48,"2"2,3 1,2 1,2 1,-3 19,15-42,2 1,0 1,3-1,0 1,2-1,2 1,0-1,3 1,0-1,2 0,1 0,2 0,0-1,3-1,0 0,2 0,1-1,1-1,1 0,2-2,0 0,14 13,105 91,-112-112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50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396 508,'-10'19,"-7"16,-7 7,-3 1,3-2,0-3,0-8,4-4,0-2,-1-5,-2-1,-1 1,3-3</inkml:trace>
  <inkml:trace contextRef="#ctx0" brushRef="#br0" timeOffset="264.877">0 592,'29'34,"29"16,8-1,0-4,-9-9,-7-11,-9-10,-6-7,-4-5,-3-4,-1 0,-1-1,1 0,-5-5,-5 0</inkml:trace>
  <inkml:trace contextRef="#ctx0" brushRef="#br0" timeOffset="522.004">706 762,'-38'-5,"-23"-1,-5 0,3 1,3 6,7 3,8 1,6 0,6-2,3-1,2 0,1-1,0-1,0 0,0 0,5-1</inkml:trace>
  <inkml:trace contextRef="#ctx0" brushRef="#br0" timeOffset="802.635">226 395,'5'33,"1"27,0 6,-1-2,-1-8,-2-8,-1-7,-1-7,0-3,0-3,0-1,4-1,3 1,-1 0,-1 0,-2 1,-1-5</inkml:trace>
  <inkml:trace contextRef="#ctx0" brushRef="#br0" timeOffset="1083.031">988 451,'-34'39,"-20"31,-6 9,7 1,8-9,12-12,11-10,9-10,7-5,10-10,4-4,5-4,5-6,0-5</inkml:trace>
  <inkml:trace contextRef="#ctx0" brushRef="#br0" timeOffset="1384.12">1158 621,'-11'17,"2"-1,0 2,1-1,1 1,0 1,1-1,2 1,0 0,0 0,2 0,0 1,2 5,0-22,0 1,1-1,0 1,0-1,0 1,0-1,0 0,1 0,-1 1,1-1,0 0,0 0,0-1,0 1,0 0,1-1,0 1,-1-1,1 0,0 0,0 0,0 0,0 0,0-1,0 0,1 1,-1-1,0 0,1 0,-1-1,1 1,-1-1,1 0,-1 0,1 0,-1 0,1 0,-1-1,1 0,-1 0,1 0,-1 0,0 0,0-1,1 1,1-3,9-1,0 0,-1-2,0 0,-1 0,0-1,0 0,0-1,-1-1,0 0,-1 0,0-1,-1-1,7-10,-11 14,0 1,-1-1,0 0,-1 0,0 0,0 0,-1-1,0 1,0-1,-1 0,0 1,0-1,-1 0,-1 0,1 1,-1-1,-1 0,1 1,-2-1,1 1,-1 0,0-1,-3-4,1 6,0-1,0 1,0 0,-1 0,0 1,0-1,-1 2,0-1,0 1,0 0,-1 0,1 0,-2 1,-15-9</inkml:trace>
  <inkml:trace contextRef="#ctx0" brushRef="#br0" timeOffset="1914.497">1468 225,'7'-1,"2"-2,0 0,-1 1,1 0,0 1,0 0,0 0,0 1,1 0,-1 0,0 1,0 0,0 1,-1 0,1 1,0 0,-1 0,1 0,4 4,-12-4,0 1,0-1,-1 1,1 0,-1-1,0 1,0-1,0 1,0-1,-1 1,1 0,-1-1,0 1,0-1,0 0,-1 1,1-1,-1 0,0 0,0 0,0 0,0 0,0 0,-1 0,1-1,-1 1,1-1,-1 0,0 0,0 0,0 0,-1-1,-1 2,-4 5,7-7,1 1,-1-1,1 1,0 0,-1 0,1-1,0 1,0 0,0 0,1 0,-1 1,0-1,1 0,-1 0,1 0,0 0,-1 0,1 1,0-1,1 0,-1 0,0 0,0 1,1-1,0 0,-1 0,1 0,0 0,0 0,0 0,0 0,0 0,1-1,-1 1,0 0,1-1,0 1,-1-1,1 1,0-1,-1 0,1 1,0-1,0 0,0-1,0 1,0 0,0 0,1-1,-1 1,1-1,1 1,-1 0,1 0,0 1,0-1,-1 1,1 0,-1 0,0 0,1 0,-1 1,0 0,0-1,-1 1,1 0,0 0,-1 0,0 1,0-1,0 0,0 1,0 0,-1-1,0 1,0 0,0 0,0 0,0 0,-1 0,1-1,-1 1,0 0,-1 0,1 1,-2 0,0 0,0 0,-1 0,1 0,-1 0,0 0,0-1,-1 1,0-1,0 0,0 0,0 0,0-1,-1 1,1-1,-1 0,0 0,0-1,0 0,0 0,-1 0,1 0,-1-1,1 0,-1 0,1 0,-1-1,1 0,-1 0,0 0,1-1,-1 1,1-2,-4 0,-10-5</inkml:trace>
  <inkml:trace contextRef="#ctx0" brushRef="#br0" timeOffset="10288.699">3697 565,'-27'24,"2"2,0 1,2 1,0 1,3 1,0 1,-10 24,29-54,-1 1,1 0,1-1,-1 1,0 0,0 0,1-1,-1 1,1 0,-1 0,1 0,0 0,0 0,0 0,0 0,0 0,0 0,1 0,-1 0,1-1,-1 1,1 0,-1 0,1 0,0-1,0 1,0 0,0-1,0 1,1-1,-1 1,0-1,1 1,-1-1,1 0,-1 0,1 0,0 0,-1 0,1 0,0 0,0-1,0 1,-1-1,1 1,0-1,0 1,0-1,0 0,0 0,2 0,9 0,1-1,-1 1,1-2,-1 0,1-1,-1 0,0-1,0-1,0 0,-1 0,0-1,0-1,0 0,-1-1,0 0,0 0,-1-1,0-1,-1 0,0 0,-1-1,0 0,0 0,-1-1,-1 0,0 0,0-1,-2 1,1-1,-1-4,-2 10,-2 1,1-1,-1 0,0 0,0 1,-1-1,0 0,0 1,-1-1,0 1,0-1,0 1,-1 0,0 0,0 0,0 0,-1 1,0-1,0 1,0 0,-1 0,0 0,0 1,0-1,0 1,-1 1,0-1,0 1,0 0,0 0,0 1,0-1,-1 1,1 1,-1-1,1 1,-1 0,0 1,0 0,1 0,-1 0,0 1,1 0,-6 1,-16 8,2-1</inkml:trace>
  <inkml:trace contextRef="#ctx0" brushRef="#br0" timeOffset="25699.766">1863 451,'-15'34,"-8"25,-2 8,4-3,1-8,4-8,4-8,0-10,2-6,2-2,-2 0,1 1,1 1,3-3</inkml:trace>
  <inkml:trace contextRef="#ctx0" brushRef="#br0" timeOffset="26260.453">1835 480,'1'39,"1"0,3-1,1 1,1-1,10 26,20 142,-37-204,1-1,-1 1,1 0,-1-1,1 1,0-1,0 1,-1-1,1 1,0-1,0 0,1 1,-1-1,0 0,0 0,0 0,1 0,-1 0,1 0,-1 0,1 0,-1-1,1 1,-1 0,1-1,0 1,-1-1,1 0,0 0,-1 1,1-1,0 0,-1-1,1 1,0 0,-1 0,1-1,0 1,-1-1,1 1,-1-1,1 0,-1 1,1-1,-1 0,1 0,-1 0,0 0,0 0,1-1,-1 1,0 0,0-1,0 1,0 0,-1-1,1 1,0-1,0 1,-1-1,1 0,18-30,-1-1,-1-1,-2 0,-1-1,-2-1,2-16,-9 37,15-182,-16 174,1 5</inkml:trace>
  <inkml:trace contextRef="#ctx0" brushRef="#br0" timeOffset="26693.851">2286 0,'30'492,"-42"-331,4-125,-1 0,-2-1,-2 0,-1-1,-1 0,-2-1,-1-1,-2-1,-1 0,-1-2,-3 1,-19 22,26-28</inkml:trace>
  <inkml:trace contextRef="#ctx0" brushRef="#br0" timeOffset="28444.72">2625 28,'-3'0,"1"1,-1-1,0 1,0-1,0 1,1 0,-1 0,0 0,1 1,-1-1,1 1,0-1,-1 1,1 0,0 0,0 0,0 0,0 0,0 0,1 1,-1-1,1 0,-1 1,1 0,0-1,0 1,0 0,0-1,0 3,-73 215,56-152,3 0,3 1,3 1,3-1,3 26,5-55,2 1,1 0,2-1,2 0,4 8,-9-32,1-1,0 0,1-1,1 1,0-1,1 0,0-1,1 0,1 0,0-1,0 0,1-1,1 0,0-1,0 0,1-1,1 0,8 4,23 10,-26-14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54,'56'-17,"-6"3,-38 9,0 1,1 0,-1 1,1 1,0 0,0 1,0 0,0 1,0 0,9 2,-19-2,0 1,0 0,0 0,-1 0,1 1,0-1,0 0,-1 1,1 0,-1 0,1 0,-1 0,0 0,0 0,0 0,0 1,0-1,-1 1,1 0,-1-1,1 1,-1 0,0 0,0 0,0 0,0 0,-1 0,1 0,-1 0,0 0,0 0,0 0,0 0,-1 0,0 2,-39 102,-64 17,83-104,2 1,0 1,1 1,2 0,0 1,0 4,12-24,1 0,-1 1,1-1,1 1,-1 0,1 0,0 0,0 0,0 0,0 0,1 1,0-1,0 0,1 1,-1-1,1 1,0-1,1 1,-1-1,1 0,0 1,1-1,-1 0,1 0,0 0,0 0,1 0,-1 0,1 0,0-1,0 1,1-1,0 0,-1 0,1 0,0-1,1 1,-1-1,8 1,0-1,0-1,0 1,0-2,0 0,0 0,1-1,-1-1,1 0,-1 0,14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39,'-17'11,"1"0,-1 1,2 1,0 0,1 1,0 1,1 0,0 0,1 2,1 0,-4 9,14-24,0 0,1 1,-1-1,0 0,1 1,0-1,-1 0,1 1,0-1,0 1,0-1,1 0,-1 1,1-1,-1 1,1-1,0 0,0 0,0 1,0-1,0 0,0 0,0 0,1 0,-1 0,1-1,0 1,-1 0,1-1,0 1,0 0,77 34,-23-12,-52-22,0 0,0 1,0-1,0 1,-1-1,1 1,-1 0,1 1,-1-1,0 0,0 1,-1 0,1 0,-1-1,0 1,0 1,0-1,0 0,-1 0,0 1,1-1,-2 1,1-1,0 1,-1 0,0-1,0 1,-1-1,1 1,-1-1,0 1,0-1,0 1,-1-1,0 0,1 0,-3 3,-8 11,-1-1,-1 0,0 0,-2-2,0 0,0 0,-1-2,-1 0,0-1,-19 9,16-11,2-3</inkml:trace>
  <inkml:trace contextRef="#ctx0" brushRef="#br0" timeOffset="249.66">143 68,'38'-5,"22"-6,7-2,0 2,-6 3,-8-2,-13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44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58,'159'-28,"-63"5,-94 22,0 0,0 0,0 0,0 1,0-1,0 0,0 1,0 0,0-1,0 1,0 0,0 0,1 0,-1 0,0 1,0-1,0 1,0-1,0 1,0-1,0 1,0 0,0 0,0 0,0 0,-1 1,1-1,0 0,-1 1,1-1,-1 1,1 0,-1-1,0 1,0 0,0 0,0 0,0-1,0 1,0 0,-1 1,1-1,-1 0,1 0,-1 0,0 0,0 0,0 0,0 0,0 2,-3 5,-1-1,0 1,0-1,0 0,-1 0,-1 0,1-1,-1 1,0-1,-1-1,-5 5,-10 12,-26 29,28-32,0 0,2 2,0 0,2 1,-10 18,24-34,-1-1,2 1,-1 0,1 0,0 0,1 0,0 0,0 0,0 0,1 0,0 0,0 0,1-1,0 1,0 0,0-1,1 1,0-1,0 0,2 3,-2-5,-1 1,0-1,1 0,0 0,0 0,0-1,0 1,1 0,-1-1,1 0,0 0,0 0,0-1,0 1,1-1,-1 0,1 0,-1 0,1-1,0 0,0 0,-1 0,1 0,0-1,0 0,0 0,0 0,0 0,1-1,35-24,-25 9</inkml:trace>
  <inkml:trace contextRef="#ctx0" brushRef="#br0" timeOffset="9983.126">649 29,'-166'1,"163"-1,0 1,0-1,0 1,0 0,0 0,1 0,-1 0,0 0,0 0,1 1,-1 0,1-1,0 1,-1 0,1 0,0 0,0 0,0 1,0-1,1 0,-1 1,1-1,-1 1,1 0,0-1,0 1,0 0,0 0,0 0,1 0,0 0,-1 102,3-74,-3-28,1 0,-1 0,1 1,0-1,1 0,-1 0,0 1,1-1,0 0,0 0,0 0,0 1,0-1,0 0,1-1,0 1,-1 0,1 0,0-1,1 1,-1-1,0 0,1 1,-1-1,1 0,-1 0,1-1,0 1,0-1,0 1,0-1,0 0,0 0,3 0,24 3,-28-5,0 0,1 1,-1-1,1 1,0 0,-1-1,1 1,-1 1,1-1,-1 0,1 0,-1 1,1 0,-1-1,0 1,1 0,-1 0,0 0,1 1,-1-1,0 1,0-1,0 1,0-1,0 1,-1 0,1 0,0 0,-1 0,0 0,1 0,-1 1,0-1,0 0,0 1,0-1,-1 1,1-1,-1 1,1-1,-1 1,0-1,0 1,0-1,0 1,-1 1,-3 14,0-1,-2 0,0 0,-1 0,0-1,-2 0,-7 12,12-23,0 0,-1 0,1-1,-1 1,0-1,0 0,0-1,-1 1,1-1,-1 0,0 0,0-1,0 0,0 0,0 0,-1-1,1 1,0-2,-1 1,1-1,-5 0,-6-4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1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5 113,'12'57,"-28"66,41-155,-5 0,2 0,1 2,2 1,1 0,1 2,1 1,29-20,-56 45,-1 1,1-1,-1 0,1 1,-1-1,1 1,0-1,-1 0,1 1,0-1,0 1,-1 0,1-1,0 1,0 0,0-1,0 1,-1 0,1 0,0 0,0 0,0 0,0 0,0 0,-1 0,1 0,0 0,0 0,0 0,0 1,0-1,-1 0,1 1,0-1,0 1,-1-1,1 1,0-1,-1 1,1-1,0 1,-1-1,1 1,-1 0,1 0,-1-1,1 1,-1 0,0 0,1-1,-1 1,0 0,1 0,-1 0,0 0,0-1,0 1,0 0,0 0,0 56,-11-4,0 37,11-89,0 0,0 0,0 0,0 1,0-1,1 0,-1 0,0-1,1 1,-1 0,1 0,-1 0,1 0,-1 0,1 0,0-1,-1 1,1 0,0 0,0-1,0 1,-1 0,1-1,0 1,0-1,0 1,0-1,0 0,0 1,0-1,0 0,0 0,0 0,0 0,0 0,0 0,0 0,0 0,0 0,0 0,0 0,0 0,0-1,0 1,0-1,0 1,0 0,0-1,0 0,0 1,0-1,46-38,-42 34,87-83,-91 87,0 0,0 0,1 1,-1-1,0 0,0 1,1-1,-1 1,0 0,1-1,-1 1,1 0,-1 0,0 0,1 0,-1 0,1 0,-1 0,0 1,1-1,-1 0,0 1,1-1,-1 1,0-1,0 1,1 0,-1-1,0 1,0 0,0 0,0 0,0 0,0 0,0 0,0 0,-1 0,1 1,0-1,-1 0,1 0,0 1,-1-1,0 0,1 1,12 64,-7-13,0-33</inkml:trace>
  <inkml:trace contextRef="#ctx0" brushRef="#br0" timeOffset="403.018">5 480,'38'-4,"33"-8,8 0,-4 1,-6 2,-9 4,-10-3,-9 0,-7 1,-3 3,-4 1,0 6,-6 3</inkml:trace>
  <inkml:trace contextRef="#ctx0" brushRef="#br0" timeOffset="1003.239">401 593,'-56'19,"-27"18,82-36,0 0,0-1,0 1,0 0,0 0,0 0,0-1,1 1,-1 0,0 0,1 0,-1 0,0 1,1-1,-1 0,1 0,0 0,-1 0,1 0,0 1,0-1,0 0,0 0,0 0,0 1,0-1,0 0,0 0,0 0,1 1,-1-1,1 0,-1 0,1 0,-1 0,1 0,-1 0,1 0,0 0,0 0,-1 0,1 0,0 0,0-1,1 1,46 36,-45-35,33 16,48 36,-83-52,1 0,0 0,-1 0,0 0,1 0,-1 0,0 1,0-1,0 0,-1 1,1-1,0 1,-1-1,0 1,0-1,1 1,-1-1,-1 1,1-1,0 1,-1-1,1 1,-1-1,0 1,1-1,-1 0,0 1,-1-1,1 0,0 0,-1 0,1 0,-1 0,0 0,1 0,-2 0,-9 9,0-1,0 0,-2-1,1 0,-1-1,0-1,0 0,-1-1,0-1,0 0,-1-1,1 0,-1-1,0-1,0-1,0 0,0-1,-3-1,-6 1</inkml:trace>
  <inkml:trace contextRef="#ctx0" brushRef="#br0" timeOffset="1531.748">881 57,'2'-2,"0"0,1 0,-1 0,1 1,-1-1,1 1,0 0,0 0,-1 0,1 0,0 0,0 0,0 1,0-1,0 1,0 0,0 0,0 0,0 1,0-1,0 0,0 1,0 0,0 0,0 0,0 0,-1 0,1 1,0-1,-1 1,1 0,-1 0,2 2,70 76,-63-59,-2 1,0 0,-1 0,-1 1,-1 0,-1 0,-2 1,0-1,-1 1,-1 0,-2-1,0 1,-1 0,-2-1,0 1,-2 1,-4 10,-1 0,-2-1,-1 0,-2-1,-1 0,-1-2,-2 0,-1-1,-20 20,16-19,-1-1,-2-2,-1 0,-1-2,-2-2,-21 13,35-26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25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1,'57'22,"-35"-19,-1-1,1-1,0-2,-1 0,1-1,-1-1,1 0,2-3,107-7,-120 24,-15-4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25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1,'9'0,"13"0,8 0,3 0,1 0,-1 0,0 0,-2 0,-1 0,-1 0,0 0,-6 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0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62,'-3'-4,"0"0,-1 1,1-1,-1 1,1-1,-1 1,0 0,-1 0,1 1,0-1,-1 1,1 0,-1 0,0 1,0-1,1 1,-1 0,0 0,0 1,0-1,0 1,0 0,0 1,0-1,0 1,0 0,0 0,0 1,0-1,1 1,-1 0,0 0,1 1,0-1,0 1,0 0,0 0,0 0,0 1,1-1,-1 1,1 0,0 0,-1 3,0-2,-1 1,1 0,1 1,-1-1,1 1,0 0,1 0,0 0,0 0,0 0,1 0,0 0,0 1,1-1,0 0,0 0,1 1,-1-1,2 0,-1 0,1 1,0-1,1-1,0 1,0 0,0-1,1 1,-1-1,2 0,-1 0,1-1,0 1,0-1,2 2,2-2,0 0,0-1,0 0,1-1,-1 0,1 0,0-1,0 0,0-1,0 0,0 0,0-1,0 0,0-1,0 0,0-1,0 0,-1-1,1 0,0 0,-1-1,0 0,0-1,7-4,-5 4,1-1,-1 0,0 0,0-1,-1-1,0 0,0 0,-1-1,0 0,0 0,-1-1,-1-1,1 1,-1-2,-4 8,-1 1,0 0,0-1,0 0,0 1,-1-1,1 0,-1 0,0 0,0 0,0 0,-1 0,1 0,-1 0,0 0,0 0,-1 0,1 0,-1 0,0 0,0 0,0 0,-1 0,1 0,-1 1,0-1,0 0,0 1,-1-1,-2-1,0-1,-1 1,0 0,0 1,0-1,-1 1,1 1,-1-1,0 1,0 0,0 1,-1-1,1 2,0-1,-1 1,1 0,-1 0,-4 1,-14-1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0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1,'-33'39,"2"1,2 2,2 1,2 1,2 2,-10 25,31-67,-1-1,1 1,-1-1,1 1,0 0,0 0,1 0,-1 0,1 0,0 0,0 0,0 0,0 1,1-1,0 0,0 0,0 1,0-1,1 0,0 0,-1 1,2-1,-1 0,0 0,1 0,0 0,0 0,0-1,0 1,1 0,-1-1,1 0,0 0,0 1,0-2,0 1,1 0,2 1,1-2,0 0,0-1,0 0,0 0,0-1,0 0,0 0,1 0,-1-1,0 0,0-1,-1 0,1 0,0 0,0-1,-1 0,0 0,1 0,-1-1,-1 0,5-3,3-4,1 0,-1-1,-1 0,0-1,-1-1,0 0,-1 0,2-5,-6 11,0 0,0-1,-1 0,0-1,0 1,-1-1,0 0,-1 0,0 0,-1 0,0 0,0-1,-1 1,0-1,-1 1,-1-1,1 1,-2-1,1 1,-2-1,1 1,-4-8,4 15,-1 0,0 0,0 1,0-1,0 1,0 0,0 0,-1 0,1 0,-1 0,1 1,-1-1,1 1,-1 0,0 0,0 0,0 1,0 0,1-1,-1 1,0 1,0-1,0 0,-2 2,-19 3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6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1,'-5'5,"3"1,7 0,3-6,4-3,-4-1,-4 5,-7 3,1 0,2-6,0-1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121 142,'-11'9,"1"1,0 1,1-1,0 2,0-1,1 1,1 1,0-1,1 1,0 0,1 1,0 0,1-1,1 1,0 1,1-1,0 2,2-4,-2-1,1-1,0 1,0-1,2 1,-1 0,1-1,1 0,0 1,0-1,1 0,0 0,1 0,0 0,1-1,0 1,-1-8,1 0,0-1,0 1,0-1,0 0,0 0,0-1,1 1,-1-1,0 0,0-1,0 1,0-1,1 0,-1 0,0-1,-1 0,1 1,0-2,0 1,-1 0,1-1,-1 0,0 0,0 0,0-1,0 1,-1-1,3-3,12-7,-1-1,0 0,-1-1,-1 0,-1-2,0 0,-2 0,0-1,0-1,-2 1,-1-2,0 0,-2 0,3-11,-22-36,2 49</inkml:trace>
  <inkml:trace contextRef="#ctx0" brushRef="#br0" timeOffset="483.303">488 1,'-5'4,"-1"0,1 0,0 1,0 0,1 0,-1 0,1 1,0-1,1 1,-1 0,1 0,1 0,-3 6,4-10,0 1,1-1,-1 1,1 0,0-1,-1 1,1 0,0-1,1 1,-1 0,0 0,1-1,-1 1,1-1,0 1,0-1,0 1,0-1,0 1,1-1,-1 0,1 0,0 1,-1-1,1 0,0-1,0 1,0 0,0 0,1-1,-1 0,0 1,1-1,-1 0,3 1,185 49,-186-49,0-1,0 1,-1 1,1-1,-1 0,0 1,0 0,0 0,0 0,0 0,-1 0,1 1,-1-1,0 1,0-1,0 1,-1 0,1 0,-1 0,0 0,0 0,0 0,0 0,-1 0,0 0,0 0,0 0,0 1,-1-1,1 0,-1 0,0 0,-1 0,1 0,0 0,-1-1,0 1,0 0,0-1,-1 1,1-1,-1 0,1 0,-1 0,0 0,-2 1,-5 8,1 2,-1 0,-1-1,0 0,-1 0,0-2,-1 0,0 0,-1-1,0 0,0-2,-1 1,0-2,-3-1</inkml:trace>
  <inkml:trace contextRef="#ctx0" brushRef="#br0" timeOffset="727.523">517 28,'43'0,"29"0,7 0,-6-4,-10-3,-15 1</inkml:trace>
  <inkml:trace contextRef="#ctx0" brushRef="#br0" timeOffset="1334.249">1392 114,'-20'27,"0"0,-1-1,-2-1,-1-1,0-1,-2-1,0-2,-2 0,0-2,-12 5,31-18,1-1,-1 0,0 0,0-1,-1 0,1 0,0-1,-1-1,0 1,1-2,-1 1,0-1,1-1,-1 0,0 0,1-1,-2 0,10 1,-1 1,1-1,0 0,-1 0,1 0,0 0,0 0,0 0,0 0,0-1,0 1,0 0,0 0,0-1,0 1,1-1,-1 1,0-1,1 1,0-1,-1 1,1-1,0 1,0-1,0 1,0-1,0 0,0 1,0-1,0 1,1-1,-1 1,0-1,1 1,0-1,-1 1,1-1,0 0,36-52,-29 45,1 0,1 1,0 0,0 0,0 1,1 0,0 1,1 0,-1 1,1 0,5-1,-12 5,0-1,1 1,-1 0,1 1,-1-1,1 1,-1 0,1 0,-1 1,1-1,-1 1,1 1,-1-1,0 1,1 0,-1 0,0 0,0 1,-1 0,1 0,0 0,-1 0,0 1,0-1,0 1,3 4,64 138,-71-162,-18-46,14 40</inkml:trace>
  <inkml:trace contextRef="#ctx0" brushRef="#br0" timeOffset="1583.478">1222 1,'-10'38,"-2"22,-1 7,4-5,2-2,7-7,4-8,2-6,-1-6,-1-3,-7-2,-1-5</inkml:trace>
  <inkml:trace contextRef="#ctx0" brushRef="#br0" timeOffset="2129.939">320 169,'-24'-14,"-13"-5,-5 1,0 3,7 10,10 5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9:00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116 352,'-9'44,"-9"37,0 16,-3-5,3-8,4-14,5-13,4-13,2-8,2-5,2-4,-1-1,1-6</inkml:trace>
  <inkml:trace contextRef="#ctx0" brushRef="#br0" timeOffset="313.536">399 465,'-16'44,"2"-1,2 2,1 0,3 0,-2 37,9-76,0-1,0 1,0-1,1 1,0-1,0 1,1 0,-1-1,1 1,0-1,1 1,-1-1,1 0,0 1,1-1,-1 0,1 0,0-1,0 1,1 0,-1-1,1 0,0 0,0 0,0 0,1-1,-1 0,1 0,0 0,0 0,11 0,1 0,0-1,0-1,0 0,0-1,0-1,0-1,4-1,-10 1,0-1,0 0,-1-1,1 0,-1-1,0 0,0 0,-1-1,0-1,0 1,0-2,-1 1,0-1,0 0,-1-1,0 0,0 0,-1 0,0-1,-1 0,0 0,-1 0,0-1,3-9,-4 10,0 1,0-1,-1 0,0 1,-1-1,0 0,-1 0,1 0,-2 0,0 0,0 0,-1 0,0 0,0 1,-1-1,-1 1,1 0,-2-1,1 2,-1-1,0 0,-1 1,0 0,-1 1,1-1,-1 1,-1 0,-1 0,2 2,-1 1,0 0,0 0,-1 1,1 0,-1 0,1 1,-1 0,0 1,0 0,0 0,0 1,0 0,0 1,1 0,-1 0,0 1,0 0,1 1,-1-1,1 2,0-1,0 1,0 0,0 1,1 0,-1 0,1 1,-4 4,-10 10,3-3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30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28 105,'2'1,"0"1,0-1,0 1,0-1,-1 1,1 0,-1 0,1 0,-1-1,0 1,0 1,0-1,0 0,0 0,0 0,0 0,-1 1,1-1,-1 0,0 1,0-1,0 0,0 1,0-1,0 1,0 0,3 251,-31 58,28-170,0-118</inkml:trace>
  <inkml:trace contextRef="#ctx0" brushRef="#br0" timeOffset="391.373">1 133,'44'-25,"2"2,0 2,1 2,1 2,27-4,-68 19,-1 0,1 1,0 0,-1 1,1 0,0-1,0 2,-1-1,1 1,0 0,-1 1,1 0,-1 0,0 0,1 0,-1 1,0 0,0 1,-1-1,1 1,-1 0,0 1,0-1,0 1,0 0,-1 0,0 0,0 1,0 0,-1-1,0 1,0 1,0-1,-1 0,0 1,0-1,0 4,-2 8,-1-1,0 0,-1 0,-1 0,0 0,-1 0,-1-1,-1 1,-1-1,0-1,-1 1,0-1,-1 0,-1-1,0 0,-1-1,-1 0,0-1,0 0,-2 0,3-1,0-1,-1 0,0-1,-1-1,0 1,0-2,-1 0,0-1,-8 3,17-7,-1 0,1 0,-1-1,0 0,0 0,0 0,0 0,0-1,0 0,0-1,0 1,0-1,0 0,1 0,-1-1,0 0,1 0,-1 0,1-1,-1 0,1 0,0 0,1-1,-1 1,-1-2,-6-8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06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4,'370'0,"-368"-1,1 1,-1-1,0 1,1-1,-1 1,1 0,-1 0,1 0,-1 0,1 0,-1 1,1-1,-1 1,1-1,-1 1,0 0,1 0,-1 0,0 0,0 1,0-1,0 1,0-1,0 1,0 0,0-1,-1 1,1 0,-1 0,1 0,-1 0,0 1,0-1,0 0,0 0,0 1,0-1,-1 1,1-1,-1 1,0-1,1 1,-1-1,0 1,-1-1,1 1,0-1,-1 0,0 2,-62 123,37-69,3-10,3 0,2 1,2 0,0 12,3-16,5-33</inkml:trace>
  <inkml:trace contextRef="#ctx0" brushRef="#br0" timeOffset="243.266">1 342,'43'-4,"43"-3,12 1,-1 2,-13 0,-15 2,-20 1</inkml:trace>
  <inkml:trace contextRef="#ctx0" brushRef="#br0" timeOffset="46198.033">649 654,'6'2,"-2"0,1 0,0 0,0 1,-1 0,0 0,1 0,-1 1,0-1,-1 1,1 0,0 0,-1 0,0 0,0 1,-1 0,2 1,6 15,-1 1,-2-1,0 1,-1 1,-1-1,-1 1,1 17,3 13,-4-14,-5-34,1 0,-1 0,1 0,0 0,0 0,1 0,-1 0,1 0,0 0,0 0,1 0,0 0,0-1,0 1,0-1,0 1,1-1,0 0,0 0,0 0,1 0,-1-1,1 1,0-1,0 0,0 0,0 0,0-1,3 2,-1-5,-1-1,1 0,-1 1,0-2,0 1,0-1,0 1,0-1,-1-1,1 1,-1-1,0 0,0 0,0 0,0 0,-1 0,0-1,0 0,0 0,0 0,-1 0,0 0,0 0,0-1,0 0,2-2,91-184,-94 190,-1 0,0 1,1-1,0 1,-1-1,1 1,0-1,0 1,0 0,0-1,0 1,0 0,0 0,0 0,1 0,-1 0,0 0,1 0,-1 0,0 0,1 0,-1 1,1-1,0 1,-1-1,1 1,-1 0,1 0,0-1,-1 1,1 0,0 0,-1 0,1 1,-1-1,1 0,0 1,-1-1,1 1,-1-1,1 1,-1 0,1 0,-1 0,0 0,1 0,-1 0,0 0,0 0,0 0,1 0,-1 1,3 8,-1 0,0 0,-1 0,0 0,0 1,-1-1,0 0,-1 1,0-1,-2 6,5 58,25 9,-28-82,1 1,0-1,0 1,-1-1,1 0,0 1,0-1,0 0,0 0,0 0,0 1,1-1,-1 0,0-1,1 1,-1 0,0 0,1-1,-1 1,1 0,-1-1,1 0,-1 1,1-1,-1 0,1 0,0 0,-1 0,1 0,-1 0,1 0,0 0,-1-1,1 1,-1 0,1-1,-1 0,0 1,1-1,-1 0,1 0,-1 0,0 0,0 0,1 0,-1 0,0 0,0 0,0 0,0-1,-1 1,13-15,-1-1,-1 0,0 0,-2-1,0 0,-1-1,-1 0,3-11,8-19,51-137,-34 83,5 2,33-56,-67 144,1 1,0 0,1 0,0 1,1 0,0 0,0 1,1 0,5-3,6-1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1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0 108,'464'-1,"-207"-23,375-9,-114 64,353-32,-646-28,-57 4,-103 12,39 0,-81 18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1 204,'105'-44,"-102"43,126-29,103 9,-191 13,1 1,1 3,-1 1,1 2,33 5,15-2,191-31,1 1,-114 18,-104 0,0 3,1 2,-1 4,35 4,19-1,162-1,-218 21,-50-11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4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5 113,'-1'0,"1"-1,0 1,-1-1,1 1,0-1,-1 1,1-1,0 1,0-1,-1 1,1-1,0 1,0-1,0 1,0-1,0 0,0 1,0-1,0 1,0-1,0 1,0-1,0 0,0 1,0-1,0 1,1-1,-1 1,0-1,0 1,1-1,-1 1,0-1,1 1,-1-1,0 1,1 0,-1-1,1 1,-1 0,1-1,-1 1,1 0,-1-1,1 1,-1 0,1 0,-1 0,1-1,-1 1,1 0,0 0,-1 0,1 0,-1 0,1 0,-1 0,1 0,0 1,39-7,-39 6,184-12,-76 0,1 5,80 7,143-9,-21-9,150 17,-214 3,197-2,-184 29,373-30,-335 30,-173-46,86-41,-211 58,2-2,1 0,-1 1,1 0,0 0,-1 0,1 0,0 1,0-1,0 1,-1 0,1 0,0 0,0 1,0 0,-1-1,1 1,0 0,0 1,-1-1,1 1,-1-1,0 1,1 0,-1 0,0 1,0-1,0 1,-1-1,3 3,2 13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8.3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29,'317'-22,"180"16,-361 6,162 27,-87-14,166 55,-342-67,0-1,-1-2,1-2,-1-1,0-1,12-5,51-9,220-15,370 37,-601-14,-75 9,1 0,-1 1,1 1,0 0,0 0,0 1,-1 1,1 0,11 2,-5 3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18,'5'0,"6"0,6 0,5 0,4 0,2 0,1 0,0 0,1 0,-1 0,0 0,0-5,-1-2,-4 1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1,'33'0,"17"0,4 0,-2 0,-6 0,-10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3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57,'0'24,"0"22,-5 8,-1 0,-1-4,2-7,2-5,1-4,1-4,0-1,1-2,-4-5,-2-1,0 0,1-8,2-6</inkml:trace>
  <inkml:trace contextRef="#ctx0" brushRef="#br0" timeOffset="288.812">57 0,'20'5,"10"6,6 2,1-2,-1-3,-2-2,-1-3,-3-1,0-2,-2 0,1 0,-6-1</inkml:trace>
  <inkml:trace contextRef="#ctx0" brushRef="#br0" timeOffset="548.009">1 395,'38'-5,"23"-1,1 5,-6 2,-12 2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52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1 280,'1'-3,"0"0,1-1,0 1,-1 0,1 0,0 1,0-1,1 0,-1 1,0-1,1 1,0-1,0 1,-1 0,1 1,0-1,1 0,-1 1,0-1,0 1,1 0,-1 0,3 0,9-5,-10 3,0 0,0 0,0 0,0 1,0 0,0 0,0 0,1 1,-1 0,1 0,-1 0,1 1,0 0,-1 0,1 0,-1 0,1 1,-1 0,1 1,-1-1,1 1,-1 0,0 0,0 0,0 1,0 0,0 0,-1 0,1 0,2 4,-6-3,-1 1,1-1,-1 0,0 0,-1 0,1 0,-1 0,0 1,0-1,0 0,0-1,-1 1,0 0,0 0,0-1,0 1,0-1,-1 1,1-1,-1 0,0 0,0 0,0 0,0-1,-1 1,1-1,-4 2,-21 24,26-25,0 0,0 0,1 0,-1 0,1 0,0 1,-1-1,1 1,1-1,-1 1,1-1,-1 1,1-1,0 1,0 0,0-1,1 1,-1-1,1 1,0-1,0 1,0-1,1 0,-1 1,1-1,0 0,0 0,0 0,0 0,0 0,0-1,1 1,0-1,-1 1,1-1,0 0,0 0,0 0,0 0,1-1,-1 0,0 1,1-1,0 0,4 3,-4-4,0 1,1 0,-1 0,0 1,-1-1,1 1,0 0,0 0,-1 0,1 0,-1 1,0-1,1 1,-1 0,0 0,-1 0,1 1,-1-1,1 0,-1 1,0 0,0-1,-1 1,1 0,-1 0,1 0,-1 0,-1 0,1 1,-1-1,1 0,-1 0,0 0,-1 0,0 4,-3-1,0-1,-1 0,-1 0,1 0,-1 0,0-1,0 0,0 0,-1-1,1 1,-1-2,0 1,-1-1,1 0,0 0,-1-1,0 0,-3 0,-23 11,31-12,-6 4,0-1,0 0,0-1,-1 0,1-1,-1 1,0-2,1 0,-1 0,0 0,0-1,-6-1,9-16,12 6</inkml:trace>
  <inkml:trace contextRef="#ctx0" brushRef="#br0" timeOffset="482.661">536 167,'19'-5,"0"0,1 1,-1 1,1 1,0 1,-1 0,1 2,0 0,10 3,-28-4,1 0,-1 1,0-1,0 1,0-1,0 1,0 0,-1 0,1 0,0 0,0 0,-1 0,1 1,0-1,-1 0,1 1,-1-1,0 1,1 0,-1-1,0 1,0 0,0 0,0 0,0 0,-1 0,1 0,-1 0,1 0,-1 0,0 0,0 0,1 0,-2 0,1 0,0 0,0 1,-1-1,1 0,-1 0,0 1,-44 77,-151 119,192-197,0 0,0 1,0 0,1-1,-1 2,1-1,0 0,0 1,0-1,1 1,-1 0,1 0,0 0,0 0,0 0,0 0,1 0,0 1,0-1,0 1,0-1,1 1,0-1,-1 1,2-1,-1 1,1-1,-1 1,1-1,0 1,1-1,-1 1,1-1,0 0,0 0,0 0,0 0,1 0,1 0,6 1,1 0,0-1,0 0,0-1,1 0,-1 0,1-2,0 1,-1-2,1 1,0-2,0 1,9-3,6 2,-21 1,-1 0,0 0,0 0,1 0,-1-1,0 0,0 0,0-1,0 1,0-1,0 0,0 0,-1-1,1 1,-1-1,0 0,1 0,-1-1,-1 1,1-1,0-1,5-11</inkml:trace>
  <inkml:trace contextRef="#ctx0" brushRef="#br0" timeOffset="919.247">932 167,'134'-33,"-39"25,-93 8,0 0,0 0,0 1,0-1,-1 0,1 1,0 0,0-1,0 1,0 0,-1 0,1 0,0 0,-1 0,1 0,-1 0,1 1,-1-1,1 1,-1-1,0 1,0-1,0 1,0 0,0-1,0 1,0 0,-1 0,1 0,0 0,-1 0,0 0,1 0,-1-1,0 1,0 0,0 0,-1 0,1 0,0 0,-1 0,1 0,-1 0,1 0,-1 0,-8 21,-1-1,0 0,-2-1,0 0,-1 0,-12 12,0 2,-86 134,109-167,1 1,0 0,0-1,0 1,0 0,0-1,0 1,1 0,0 0,-1 0,1 0,0 0,1-1,-1 1,0 0,1 0,-1 0,1-1,0 1,0 0,0 0,0-1,1 1,-1-1,1 1,0-1,-1 0,1 0,0 0,0 0,0 0,1 0,-1 0,0 0,1-1,5 4,0-1,-1 0,1-1,1 1,-1-2,0 1,1-1,-1 0,1-1,0 0,0-1,3 1,-1-1,0 0,0 0,0-2,0 1,0-1,0-1,0 0,0-1,-1 0,0 0,4-3,0-3</inkml:trace>
  <inkml:trace contextRef="#ctx0" brushRef="#br0" timeOffset="1217.631">1524 55,'-9'34,"-4"20,1 6,2-2,4-7,1-7,3-6,1-5,1-3,1-2,-1 0,-4-2,-2 1,0 1,1-1,1-4</inkml:trace>
  <inkml:trace contextRef="#ctx0" brushRef="#br0" timeOffset="1565.531">1779 83,'-259'197,"256"-195,1-1,-1 0,0 1,1 0,0-1,-1 1,1 0,0 0,0 1,0-1,0 0,0 1,0-1,1 1,-1-1,1 1,-1 0,1 0,0 0,1 0,-1-1,0 1,1 0,-1 0,1 0,0 1,0-1,0 0,1 0,-1 0,1 0,-1 0,1-1,0 1,0 0,0 0,1 0,-1-1,1 1,-1-1,1 1,0-1,1 1,96 48,-87-47,1 1,-1 0,0 1,0 0,-1 1,0 0,0 1,-1 0,0 1,0 0,7 9,-14-14,1-1,-1 2,0-1,0 0,0 0,-1 1,1 0,-1-1,0 1,-1 0,1 0,-1 0,0 0,0 0,0 0,-1 0,0 1,0-1,0 0,-1 4,-4 8</inkml:trace>
  <inkml:trace contextRef="#ctx0" brushRef="#br0" timeOffset="2216.369">2061 139,'-104'395,"56"-284,53-135,135-342,-86 248,-48 145,-12-11,1 1,1-1,1 1,0 0,1 0,1 0,1 0,0 0,1 1,1-1,1 0,0 0,1-1,1 1,0-1,2 0,-1 0,7 9,-10-21,1 0,-1-1,0 0,1 1,0-1,0 0,0-1,0 1,0-1,0 0,1 0,-1 0,1 0,0-1,-1 0,1 0,0 0,0 0,-1-1,1 0,0 0,0 0,0-1,0 1,-1-1,1 0,0-1,-1 1,1-1,-1 0,1 0,-1 0,0-1,0 0,0 1,0-1,0-1,-1 1,1-1,9-16,-1 0,0-1,-2-1,-1 0,0 0,-2-1,0 0,-2 0,0-1,-2 1,0-1,-2 0,-1 0,0 0,-5-23,4-41,1 64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4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 1,'-5'19,"-6"12,-6 4,0 2,-3-1,3-1,0-7,1-4,0-5,3-2,-2-3,1-4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0,'95'194,"9"152,-71-284,-31-63,0 1,-1 0,1-1,-1 1,1-1,-1 1,0-1,1 0,-1 1,0-1,1 0,-1 0,0 0,0 0,0 0,0-1,0 1,0 0,0 0,0-1,0 1,0 0,-1-1,1 1,-1-1,1 1,-1-1,1 1,-1-1,0 0,43-221,-34 169,3 1,2 1,2 0,3-1,-19 53,0-1,0-1,1 1,-1 0,0 0,1-1,-1 1,0 0,1 0,0-1,-1 1,1 0,0 0,0 0,-1 0,1 0,0 0,0 0,0 0,0 1,0-1,0 0,0 1,1-1,-1 0,0 1,0-1,0 1,1 0,-1-1,0 1,1 0,-1 0,7 5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56,'38'-5,"27"-2,8 1,-4 1,-10 1,-9 2,-8-4,-8 0,-3 0,-3 1,-6 2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23,'38'-5,"28"-1,6 0,-8 1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15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255,'-19'23,"0"1,1 2,2 0,0 0,2 1,1 1,1 1,-2 11,11-35,0 1,1-1,0 1,0 0,1 0,-1-1,1 1,0 0,1 0,0 0,0 1,0-1,0 0,1 0,0 0,0-1,1 1,0 0,0 0,0-1,1 1,-1-1,1 0,1 1,-1-1,1-1,0 1,0 0,0-1,0 0,1 0,0 0,2 0,2 0,-1 0,1-1,0-1,1 0,-1 0,0 0,1-1,-1-1,1 0,-1 0,1 0,-1-1,1-1,-1 0,0 0,0-1,0 0,0 0,0-1,-1 0,0-1,1 0,-2 0,8-6,1-2,-1 1,0-2,-1 0,0-1,-1 0,-1-1,0-1,-1 0,-1 0,-1-1,4-9,-9 18,0 0,0-1,-1 1,0-1,-1 0,0 0,0 0,-1 0,0 0,-1 0,0-1,-1 1,0 0,-1 0,0 0,0 0,-1 0,0 1,-1-1,0 1,0 0,-1 0,-1 0,1 1,-1 0,-5-6,6 10,1 0,-1 0,1 0,-1 0,-1 1,1 0,0 0,-1 0,1 1,-1 0,0 0,1 0,-1 1,0 0,0 0,0 0,0 1,-1 0,1 0,0 0,0 1,0 0,0 0,-2 1,-18 8</inkml:trace>
  <inkml:trace contextRef="#ctx0" brushRef="#br0" timeOffset="383.918">1780 1,'0'38,"0"27,0 8,0-4,0-10,0-8,0-10,0-6,0-5,-5-7,-1-3,-1 1,2-5</inkml:trace>
  <inkml:trace contextRef="#ctx0" brushRef="#br0" timeOffset="734.551">1977 142,'-33'23,"-12"14,3 5,12-5,12-4,14-7,12-9,4-1,6-5,4 2,3-2,-2 2,-1-2,-4 3,0 4,-3 3,-4 3,-5-2</inkml:trace>
  <inkml:trace contextRef="#ctx0" brushRef="#br0" timeOffset="1636.297">2090 424,'38'-45,"32"-85,-18 50,-42 107,-10 6,-1-28,1 1,-1 0,1 0,0 0,1 0,-1 0,1 0,1 0,-1-1,1 1,0 0,0-1,0 0,3 5,-2-9,-1 0,1 0,-1 0,1-1,0 1,-1-1,1 1,0-1,0 0,-1 0,1 0,0-1,0 1,-1-1,1 1,0-1,-1 0,1 0,-1 0,1 0,-1-1,1 1,-1 0,0-1,0 0,0 0,0 1,0-1,0-1,0 1,0 0,-1 0,1 0,-1-2,0 4,91-99,-91 99,0 0,0-1,0 1,1 0,-1 0,0 0,0 0,0 0,0 1,1-1,-1 0,0 0,0 1,0-1,0 1,0-1,0 1,0-1,0 1,0 0,0 0,0-1,0 1,-1 0,1 0,0 0,0 0,-1 0,1 0,-1 0,1 0,-1 0,1 0,-1 0,0 0,1 0,-1 0,0 0,0 1,0-1,0 0,0 0,0 0,0 0,0 1,0-1,-1 0,1 0,0 0,-1 0,1 0,-1 0,1 0,-1 0,0 0,1 0,-1 0,0 0,1 0,-2 0,-16 128,17-104</inkml:trace>
  <inkml:trace contextRef="#ctx0" brushRef="#br0" timeOffset="2622.296">3106 28,'-373'481,"332"-429,-1-2,-3-2,-2-2,-50 38,11-9,86-75,0 1,0-1,0 1,0-1,0 1,0-1,0 0,0 1,1-1,-1 1,0-1,0 1,0-1,1 0,-1 1,0-1,1 1,-1-1,0 0,1 1,-1-1,0 0,1 0,-1 1,1-1,-1 0,0 0,1 0,-1 1,1-1,-1 0,1 0,-1 0,1 0,-1 0,1 0,-1 0,1 0,-1 0,1 0,-1 0,0 0,1-1,-1 1,1 0,-1 0,1 0,-1 0,0-1,1 1,-1 0,1-1,-1 1,0 0,1-1,-1 1,0 0,1-1,-1 1,0 0,0-1,1 0,0 1,18-6</inkml:trace>
  <inkml:trace contextRef="#ctx0" brushRef="#br0" timeOffset="3137.708">2965 368,'-27'166,"-1"-20,5-9,24-137,0 1,0 0,0 0,0-1,0 1,0 0,0-1,1 0,-1 1,0-1,0 1,0-1,1 0,-1 0,0 0,0 0,1 0,-1 0,0 0,0 0,1 0,-1-1,0 1,0 0,0-1,1 1,-1-1,0 1,0-1,0 0,0 0,0 1,0-1,0 0,0 0,0 0,-1 0,1 0,0 0,-1 0,1 0,0 0,-1-1,23-19,6-7,1 1,1 1,1 2,25-14,-53 36,62-27,-65 28,0 1,0-1,1 1,-1 0,0 0,0-1,1 1,-1 0,0 0,0 0,1 0,-1 1,0-1,0 0,1 0,-1 1,0-1,0 1,0-1,0 1,1 0,-1-1,0 1,0 0,0 0,0-1,-1 1,1 0,0 0,0 0,0 0,-1 0,1 0,-1 1,1-1,-1 0,1 0,-1 0,1 0,-1 1,0-1,0 0,0 1,0-1,0 0,0 0,0 1,0-1,0 0,0 0,-1 1,-44 170,53-130,2-30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22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0 282,'58'23,"-36"-21,0 0,-1-1,1-1,0-1,-1-1,1-1,-1-1,3-1,89-8,-89 12</inkml:trace>
  <inkml:trace contextRef="#ctx0" brushRef="#br0" timeOffset="286.31">28 480,'38'0,"18"0,4 0,-3 0,-7 0,-7 0,-11 0</inkml:trace>
  <inkml:trace contextRef="#ctx0" brushRef="#br0" timeOffset="833.367">283 1,'2'9,"1"0,0 0,0-1,1 1,0-1,0 1,1-1,0-1,0 1,1-1,0 0,1 0,-1 0,1-1,1 0,-1-1,8 5,2 4,183 138,-196-149,-1 0,1 1,-1-1,0 1,0 0,-1-1,1 1,-1 1,0-1,0 0,0 0,-1 1,1-1,-1 1,0-1,-1 1,1 0,-1-1,0 1,0 0,0-1,0 1,-1 0,0-1,0 1,0-1,-1 1,1-1,-1 1,0-1,0 0,-1 0,1 0,-1 0,0-1,0 1,0-1,-1 1,1-1,-2 1,-139 94,137-93,-5 3,0 1,0 1,0-1,1 2,1-1,0 2,0-1,1 1,1 1,-7 12,6-3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39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0,'15'0,"13"0,8 0,2 0,0 0,-2 0,-3 0,-1 0,-2 0,-1 0,-1 0,0 0,0 0,-10 0,-13 0,-6 0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0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52,'29'-5,"19"-1,6 0,-1 1,-5 2,-6 0,-5 2,-9-4,-4-2,-2 1,-4 2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5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199 452,'37'-44,"-32"37,-1 0,1 0,0 1,1 0,0 0,-1 0,2 1,-1 0,1 0,0 0,0 1,0 0,0 0,1 1,0 0,-1 0,1 1,0 0,0 1,0-1,1 1,-1 1,0 0,0 0,2 1,-8-1,0 1,0 0,0 1,0-1,0 0,0 1,0-1,0 1,-1-1,1 1,-1 0,1 0,-1-1,0 1,1 0,-1 0,0 1,0-1,-1 0,1 0,0 0,-1 1,1-1,-1 0,0 0,0 1,0-1,0 0,0 1,0-1,-1 0,1 1,-1-1,0 1,-26 79,26-79,-9 17,7-16,0-1,1 0,0 1,-1-1,1 1,0-1,1 1,-1 0,1 0,0 0,0 0,0 0,0 0,1 0,-1 1,1-1,0 0,0 0,1 0,-1 0,1 0,0 0,0 0,1 0,-1 0,1 0,0 0,0 0,0-1,0 1,2 1,59 30,-56-32,1 0,-1 0,1 1,-1-1,0 1,-1 1,1 0,-1 0,0 0,0 0,0 1,-1 0,0 0,0 1,0 0,-1-1,0 1,-1 1,1-1,-1 2,-2-5,-1 1,1 0,-1-1,0 1,0 0,-1-1,1 1,-1 0,0-1,0 1,-1-1,1 0,-1 1,0-1,0 0,-1 0,1 0,-1 0,0-1,0 1,0-1,0 1,-1-1,-3 3,-100 61,94-60,-79 35,71-37</inkml:trace>
  <inkml:trace contextRef="#ctx0" brushRef="#br0" timeOffset="1057.271">820 424,'82'-34,"79"-28,-159 61,0 0,1 1,-1-1,0 1,0 0,0 0,1 0,-1 0,0 0,0 0,0 1,1-1,-1 1,0-1,0 1,0 0,0 0,0 0,0 0,0 0,0 0,0 0,-1 1,1-1,0 1,-1 0,1-1,-1 1,0 0,0 0,1 0,-1-1,0 1,-1 1,1-1,0 0,0 0,-1 0,0 0,1 0,-1 1,0 1,-3 98,0-86,-2 0,0-1,-1 1,-1-1,0 0,-1 0,0-1,-2 0,1-1,-2 0,-1 1,-159 180,108-98,62-95,1 0,-1 0,1 0,-1 0,1 0,0-1,0 1,-1 0,1 0,0 0,0 0,0 1,0-1,0 0,0 0,0 0,1 0,-1 0,0 0,0-1,1 1,-1 0,1 0,-1 0,1 0,-1 0,1 0,-1-1,1 1,0 0,0 0,-1-1,1 1,0 0,0-1,0 1,0-1,-1 1,1-1,0 0,0 1,0-1,0 0,0 0,0 1,0-1,0 0,0 0,0 0,0 0,1-1,53-8,196-96,-226 102,-26 5</inkml:trace>
  <inkml:trace contextRef="#ctx0" brushRef="#br0" timeOffset="1501.462">1300 395,'67'-21,"1"2,1 4,55-5,-121 19,0 0,0 0,0 0,0 0,0 0,0 1,1-1,-1 1,0 0,0 0,1 0,-1 1,0-1,0 1,0-1,0 1,0 0,0 0,0 1,0-1,0 1,0-1,0 1,-1 0,1 0,-1 0,1 0,-1 1,0-1,0 1,0-1,0 1,-1 0,1-1,-1 1,1 0,0 2,-5 7,-1 0,0 0,0-1,-1 0,-1 0,0 0,0 0,-1-1,0 0,-1-1,0 0,-1 0,1 0,-2-1,1-1,-2 1,6-3,-18 15,-148 158,169-176,0 0,0 1,0-1,0 1,1 0,-1-1,1 1,-1 0,1 0,0 0,0 0,0 0,1 0,-1 0,1 0,0 1,-1-1,1 0,1 0,-1 0,0 0,1 0,0 1,0-1,-1 0,2 0,-1-1,0 1,1 0,-1 0,1 0,0-1,0 1,0-1,0 0,0 1,1-1,-1 0,1 0,-1-1,1 1,0 0,0-1,1 1,17 5,0-1,1-1,0-1,0-1,0-1,0 0,0-2,0-1,0-1,17-3,28-12,-48 11</inkml:trace>
  <inkml:trace contextRef="#ctx0" brushRef="#br0" timeOffset="8437.114">172 1,'-29'48,"2"2,3 1,2 1,2 1,-3 19,15-42,2 1,0 1,3-1,0 1,2-1,2 1,0-1,3 1,0-1,2 0,1 0,2 0,0-1,3-1,0 0,2 0,1-1,1-1,1 0,2-2,0 0,14 13,105 91,-112-112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50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396 508,'-10'19,"-7"16,-7 7,-3 1,3-2,0-3,0-8,4-4,0-2,-1-5,-2-1,-1 1,3-3</inkml:trace>
  <inkml:trace contextRef="#ctx0" brushRef="#br0" timeOffset="264.877">0 592,'29'34,"29"16,8-1,0-4,-9-9,-7-11,-9-10,-6-7,-4-5,-3-4,-1 0,-1-1,1 0,-5-5,-5 0</inkml:trace>
  <inkml:trace contextRef="#ctx0" brushRef="#br0" timeOffset="522.004">706 762,'-38'-5,"-23"-1,-5 0,3 1,3 6,7 3,8 1,6 0,6-2,3-1,2 0,1-1,0-1,0 0,0 0,5-1</inkml:trace>
  <inkml:trace contextRef="#ctx0" brushRef="#br0" timeOffset="802.635">226 395,'5'33,"1"27,0 6,-1-2,-1-8,-2-8,-1-7,-1-7,0-3,0-3,0-1,4-1,3 1,-1 0,-1 0,-2 1,-1-5</inkml:trace>
  <inkml:trace contextRef="#ctx0" brushRef="#br0" timeOffset="1083.031">988 451,'-34'39,"-20"31,-6 9,7 1,8-9,12-12,11-10,9-10,7-5,10-10,4-4,5-4,5-6,0-5</inkml:trace>
  <inkml:trace contextRef="#ctx0" brushRef="#br0" timeOffset="1384.12">1158 621,'-11'17,"2"-1,0 2,1-1,1 1,0 1,1-1,2 1,0 0,0 0,2 0,0 1,2 5,0-22,0 1,1-1,0 1,0-1,0 1,0-1,0 0,1 0,-1 1,1-1,0 0,0 0,0-1,0 1,0 0,1-1,0 1,-1-1,1 0,0 0,0 0,0 0,0 0,0-1,0 0,1 1,-1-1,0 0,1 0,-1-1,1 1,-1-1,1 0,-1 0,1 0,-1 0,1 0,-1-1,1 0,-1 0,1 0,-1 0,0 0,0-1,1 1,1-3,9-1,0 0,-1-2,0 0,-1 0,0-1,0 0,0-1,-1-1,0 0,-1 0,0-1,-1-1,7-10,-11 14,0 1,-1-1,0 0,-1 0,0 0,0 0,-1-1,0 1,0-1,-1 0,0 1,0-1,-1 0,-1 0,1 1,-1-1,-1 0,1 1,-2-1,1 1,-1 0,0-1,-3-4,1 6,0-1,0 1,0 0,-1 0,0 1,0-1,-1 2,0-1,0 1,0 0,-1 0,1 0,-2 1,-15-9</inkml:trace>
  <inkml:trace contextRef="#ctx0" brushRef="#br0" timeOffset="1914.497">1468 225,'7'-1,"2"-2,0 0,-1 1,1 0,0 1,0 0,0 0,0 1,1 0,-1 0,0 1,0 0,0 1,-1 0,1 1,0 0,-1 0,1 0,4 4,-12-4,0 1,0-1,-1 1,1 0,-1-1,0 1,0-1,0 1,0-1,-1 1,1 0,-1-1,0 1,0-1,0 0,-1 1,1-1,-1 0,0 0,0 0,0 0,0 0,0 0,-1 0,1-1,-1 1,1-1,-1 0,0 0,0 0,0 0,-1-1,-1 2,-4 5,7-7,1 1,-1-1,1 1,0 0,-1 0,1-1,0 1,0 0,0 0,1 0,-1 1,0-1,1 0,-1 0,1 0,0 0,-1 0,1 1,0-1,1 0,-1 0,0 0,0 1,1-1,0 0,-1 0,1 0,0 0,0 0,0 0,0 0,0 0,1-1,-1 1,0 0,1-1,0 1,-1-1,1 1,0-1,-1 0,1 1,0-1,0 0,0-1,0 1,0 0,0 0,1-1,-1 1,1-1,1 1,-1 0,1 0,0 1,0-1,-1 1,1 0,-1 0,0 0,1 0,-1 1,0 0,0-1,-1 1,1 0,0 0,-1 0,0 1,0-1,0 0,0 1,0 0,-1-1,0 1,0 0,0 0,0 0,0 0,-1 0,1-1,-1 1,0 0,-1 0,1 1,-2 0,0 0,0 0,-1 0,1 0,-1 0,0 0,0-1,-1 1,0-1,0 0,0 0,0 0,0-1,-1 1,1-1,-1 0,0 0,0-1,0 0,0 0,-1 0,1 0,-1-1,1 0,-1 0,1 0,-1-1,1 0,-1 0,0 0,1-1,-1 1,1-2,-4 0,-10-5</inkml:trace>
  <inkml:trace contextRef="#ctx0" brushRef="#br0" timeOffset="10288.699">3697 565,'-27'24,"2"2,0 1,2 1,0 1,3 1,0 1,-10 24,29-54,-1 1,1 0,1-1,-1 1,0 0,0 0,1-1,-1 1,1 0,-1 0,1 0,0 0,0 0,0 0,0 0,0 0,0 0,1 0,-1 0,1-1,-1 1,1 0,-1 0,1 0,0-1,0 1,0 0,0-1,0 1,1-1,-1 1,0-1,1 1,-1-1,1 0,-1 0,1 0,0 0,-1 0,1 0,0 0,0-1,0 1,-1-1,1 1,0-1,0 1,0-1,0 0,0 0,2 0,9 0,1-1,-1 1,1-2,-1 0,1-1,-1 0,0-1,0-1,0 0,-1 0,0-1,0-1,0 0,-1-1,0 0,0 0,-1-1,0-1,-1 0,0 0,-1-1,0 0,0 0,-1-1,-1 0,0 0,0-1,-2 1,1-1,-1-4,-2 10,-2 1,1-1,-1 0,0 0,0 1,-1-1,0 0,0 1,-1-1,0 1,0-1,0 1,-1 0,0 0,0 0,0 0,-1 1,0-1,0 1,0 0,-1 0,0 0,0 1,0-1,0 1,-1 1,0-1,0 1,0 0,0 0,0 1,0-1,-1 1,1 1,-1-1,1 1,-1 0,0 1,0 0,1 0,-1 0,0 1,1 0,-6 1,-16 8,2-1</inkml:trace>
  <inkml:trace contextRef="#ctx0" brushRef="#br0" timeOffset="25699.766">1863 451,'-15'34,"-8"25,-2 8,4-3,1-8,4-8,4-8,0-10,2-6,2-2,-2 0,1 1,1 1,3-3</inkml:trace>
  <inkml:trace contextRef="#ctx0" brushRef="#br0" timeOffset="26260.453">1835 480,'1'39,"1"0,3-1,1 1,1-1,10 26,20 142,-37-204,1-1,-1 1,1 0,-1-1,1 1,0-1,0 1,-1-1,1 1,0-1,0 0,1 1,-1-1,0 0,0 0,0 0,1 0,-1 0,1 0,-1 0,1 0,-1-1,1 1,-1 0,1-1,0 1,-1-1,1 0,0 0,-1 1,1-1,0 0,-1-1,1 1,0 0,-1 0,1-1,0 1,-1-1,1 1,-1-1,1 0,-1 1,1-1,-1 0,1 0,-1 0,0 0,0 0,1-1,-1 1,0 0,0-1,0 1,0 0,-1-1,1 1,0-1,0 1,-1-1,1 0,18-30,-1-1,-1-1,-2 0,-1-1,-2-1,2-16,-9 37,15-182,-16 174,1 5</inkml:trace>
  <inkml:trace contextRef="#ctx0" brushRef="#br0" timeOffset="26693.851">2286 0,'30'492,"-42"-331,4-125,-1 0,-2-1,-2 0,-1-1,-1 0,-2-1,-1-1,-2-1,-1 0,-1-2,-3 1,-19 22,26-28</inkml:trace>
  <inkml:trace contextRef="#ctx0" brushRef="#br0" timeOffset="28444.72">2625 28,'-3'0,"1"1,-1-1,0 1,0-1,0 1,1 0,-1 0,0 0,1 1,-1-1,1 1,0-1,-1 1,1 0,0 0,0 0,0 0,0 0,0 0,1 1,-1-1,1 0,-1 1,1 0,0-1,0 1,0 0,0-1,0 3,-73 215,56-152,3 0,3 1,3 1,3-1,3 26,5-55,2 1,1 0,2-1,2 0,4 8,-9-32,1-1,0 0,1-1,1 1,0-1,1 0,0-1,1 0,1 0,0-1,0 0,1-1,1 0,0-1,0 0,1-1,1 0,8 4,23 10,-26-14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54,'56'-17,"-6"3,-38 9,0 1,1 0,-1 1,1 1,0 0,0 1,0 0,0 1,0 0,9 2,-19-2,0 1,0 0,0 0,-1 0,1 1,0-1,0 0,-1 1,1 0,-1 0,1 0,-1 0,0 0,0 0,0 0,0 1,0-1,-1 1,1 0,-1-1,1 1,-1 0,0 0,0 0,0 0,0 0,-1 0,1 0,-1 0,0 0,0 0,0 0,0 0,-1 0,0 2,-39 102,-64 17,83-104,2 1,0 1,1 1,2 0,0 1,0 4,12-24,1 0,-1 1,1-1,1 1,-1 0,1 0,0 0,0 0,0 0,0 0,1 1,0-1,0 0,1 1,-1-1,1 1,0-1,1 1,-1-1,1 0,0 1,1-1,-1 0,1 0,0 0,0 0,1 0,-1 0,1 0,0-1,0 1,1-1,0 0,-1 0,1 0,0-1,1 1,-1-1,8 1,0-1,0-1,0 1,0-2,0 0,0 0,1-1,-1-1,1 0,-1 0,14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39,'-17'11,"1"0,-1 1,2 1,0 0,1 1,0 1,1 0,0 0,1 2,1 0,-4 9,14-24,0 0,1 1,-1-1,0 0,1 1,0-1,-1 0,1 1,0-1,0 1,0-1,1 0,-1 1,1-1,-1 1,1-1,0 0,0 0,0 1,0-1,0 0,0 0,0 0,1 0,-1 0,1-1,0 1,-1 0,1-1,0 1,0 0,77 34,-23-12,-52-22,0 0,0 1,0-1,0 1,-1-1,1 1,-1 0,1 1,-1-1,0 0,0 1,-1 0,1 0,-1-1,0 1,0 1,0-1,0 0,-1 0,0 1,1-1,-2 1,1-1,0 1,-1 0,0-1,0 1,-1-1,1 1,-1-1,0 1,0-1,0 1,-1-1,0 0,1 0,-3 3,-8 11,-1-1,-1 0,0 0,-2-2,0 0,0 0,-1-2,-1 0,0-1,-19 9,16-11,2-3</inkml:trace>
  <inkml:trace contextRef="#ctx0" brushRef="#br0" timeOffset="249.66">143 68,'38'-5,"22"-6,7-2,0 2,-6 3,-8-2,-13 0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44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58,'159'-28,"-63"5,-94 22,0 0,0 0,0 0,0 1,0-1,0 0,0 1,0 0,0-1,0 1,0 0,0 0,1 0,-1 0,0 1,0-1,0 1,0-1,0 1,0-1,0 1,0 0,0 0,0 0,0 0,-1 1,1-1,0 0,-1 1,1-1,-1 1,1 0,-1-1,0 1,0 0,0 0,0 0,0-1,0 1,0 0,-1 1,1-1,-1 0,1 0,-1 0,0 0,0 0,0 0,0 0,0 2,-3 5,-1-1,0 1,0-1,0 0,-1 0,-1 0,1-1,-1 1,0-1,-1-1,-5 5,-10 12,-26 29,28-32,0 0,2 2,0 0,2 1,-10 18,24-34,-1-1,2 1,-1 0,1 0,0 0,1 0,0 0,0 0,0 0,1 0,0 0,0 0,1-1,0 1,0 0,0-1,1 1,0-1,0 0,2 3,-2-5,-1 1,0-1,1 0,0 0,0 0,0-1,0 1,1 0,-1-1,1 0,0 0,0 0,0-1,0 1,1-1,-1 0,1 0,-1 0,1-1,0 0,0 0,-1 0,1 0,0-1,0 0,0 0,0 0,0 0,1-1,35-24,-25 9</inkml:trace>
  <inkml:trace contextRef="#ctx0" brushRef="#br0" timeOffset="9983.126">649 29,'-166'1,"163"-1,0 1,0-1,0 1,0 0,0 0,1 0,-1 0,0 0,0 0,1 1,-1 0,1-1,0 1,-1 0,1 0,0 0,0 0,0 1,0-1,1 0,-1 1,1-1,-1 1,1 0,0-1,0 1,0 0,0 0,0 0,1 0,0 0,-1 102,3-74,-3-28,1 0,-1 0,1 1,0-1,1 0,-1 0,0 1,1-1,0 0,0 0,0 0,0 1,0-1,0 0,1-1,0 1,-1 0,1 0,0-1,1 1,-1-1,0 0,1 1,-1-1,1 0,-1 0,1-1,0 1,0-1,0 1,0-1,0 0,0 0,3 0,24 3,-28-5,0 0,1 1,-1-1,1 1,0 0,-1-1,1 1,-1 1,1-1,-1 0,1 0,-1 1,1 0,-1-1,0 1,1 0,-1 0,0 0,1 1,-1-1,0 1,0-1,0 1,0-1,0 1,-1 0,1 0,0 0,-1 0,0 0,1 0,-1 1,0-1,0 0,0 1,0-1,-1 1,1-1,-1 1,1-1,-1 1,0-1,0 1,0-1,0 1,-1 1,-3 14,0-1,-2 0,0 0,-1 0,0-1,-2 0,-7 12,12-23,0 0,-1 0,1-1,-1 1,0-1,0 0,0-1,-1 1,1-1,-1 0,0 0,0-1,0 0,0 0,0 0,-1-1,1 1,0-2,-1 1,1-1,-5 0,-6-4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1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5 113,'12'57,"-28"66,41-155,-5 0,2 0,1 2,2 1,1 0,1 2,1 1,29-20,-56 45,-1 1,1-1,-1 0,1 1,-1-1,1 1,0-1,-1 0,1 1,0-1,0 1,-1 0,1-1,0 1,0 0,0-1,0 1,-1 0,1 0,0 0,0 0,0 0,0 0,0 0,-1 0,1 0,0 0,0 0,0 0,0 1,0-1,-1 0,1 1,0-1,0 1,-1-1,1 1,0-1,-1 1,1-1,0 1,-1-1,1 1,-1 0,1 0,-1-1,1 1,-1 0,0 0,1-1,-1 1,0 0,1 0,-1 0,0 0,0-1,0 1,0 0,0 0,0 56,-11-4,0 37,11-89,0 0,0 0,0 0,0 1,0-1,1 0,-1 0,0-1,1 1,-1 0,1 0,-1 0,1 0,-1 0,1 0,0-1,-1 1,1 0,0 0,0-1,0 1,-1 0,1-1,0 1,0-1,0 1,0-1,0 0,0 1,0-1,0 0,0 0,0 0,0 0,0 0,0 0,0 0,0 0,0 0,0 0,0 0,0 0,0-1,0 1,0-1,0 1,0 0,0-1,0 0,0 1,0-1,46-38,-42 34,87-83,-91 87,0 0,0 0,1 1,-1-1,0 0,0 1,1-1,-1 1,0 0,1-1,-1 1,1 0,-1 0,0 0,1 0,-1 0,1 0,-1 0,0 1,1-1,-1 0,0 1,1-1,-1 1,0-1,0 1,1 0,-1-1,0 1,0 0,0 0,0 0,0 0,0 0,0 0,0 0,-1 0,1 1,0-1,-1 0,1 0,0 1,-1-1,0 0,1 1,12 64,-7-13,0-33</inkml:trace>
  <inkml:trace contextRef="#ctx0" brushRef="#br0" timeOffset="403.018">5 480,'38'-4,"33"-8,8 0,-4 1,-6 2,-9 4,-10-3,-9 0,-7 1,-3 3,-4 1,0 6,-6 3</inkml:trace>
  <inkml:trace contextRef="#ctx0" brushRef="#br0" timeOffset="1003.239">401 593,'-56'19,"-27"18,82-36,0 0,0-1,0 1,0 0,0 0,0 0,0-1,1 1,-1 0,0 0,1 0,-1 0,0 1,1-1,-1 0,1 0,0 0,-1 0,1 0,0 1,0-1,0 0,0 0,0 0,0 1,0-1,0 0,0 0,0 0,1 1,-1-1,1 0,-1 0,1 0,-1 0,1 0,-1 0,1 0,0 0,0 0,-1 0,1 0,0 0,0-1,1 1,46 36,-45-35,33 16,48 36,-83-52,1 0,0 0,-1 0,0 0,1 0,-1 0,0 1,0-1,0 0,-1 1,1-1,0 1,-1-1,0 1,0-1,1 1,-1-1,-1 1,1-1,0 1,-1-1,1 1,-1-1,0 1,1-1,-1 0,0 1,-1-1,1 0,0 0,-1 0,1 0,-1 0,0 0,1 0,-2 0,-9 9,0-1,0 0,-2-1,1 0,-1-1,0-1,0 0,-1-1,0-1,0 0,-1-1,1 0,-1-1,0-1,0-1,0 0,0-1,-3-1,-6 1</inkml:trace>
  <inkml:trace contextRef="#ctx0" brushRef="#br0" timeOffset="1531.748">881 57,'2'-2,"0"0,1 0,-1 0,1 1,-1-1,1 1,0 0,0 0,-1 0,1 0,0 0,0 0,0 1,0-1,0 1,0 0,0 0,0 0,0 1,0-1,0 0,0 1,0 0,0 0,0 0,0 0,-1 0,1 1,0-1,-1 1,1 0,-1 0,2 2,70 76,-63-59,-2 1,0 0,-1 0,-1 1,-1 0,-1 0,-2 1,0-1,-1 1,-1 0,-2-1,0 1,-1 0,-2-1,0 1,-2 1,-4 10,-1 0,-2-1,-1 0,-2-1,-1 0,-1-2,-2 0,-1-1,-20 20,16-19,-1-1,-2-2,-1 0,-1-2,-2-2,-21 13,35-26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25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1,'57'22,"-35"-19,-1-1,1-1,0-2,-1 0,1-1,-1-1,1 0,2-3,107-7,-120 24,-15-4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25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1,'9'0,"13"0,8 0,3 0,1 0,-1 0,0 0,-2 0,-1 0,-1 0,0 0,-6 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0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62,'-3'-4,"0"0,-1 1,1-1,-1 1,1-1,-1 1,0 0,-1 0,1 1,0-1,-1 1,1 0,-1 0,0 1,0-1,1 1,-1 0,0 0,0 1,0-1,0 1,0 0,0 1,0-1,0 1,0 0,0 0,0 1,0-1,1 1,-1 0,0 0,1 1,0-1,0 1,0 0,0 0,0 0,0 1,1-1,-1 1,1 0,0 0,-1 3,0-2,-1 1,1 0,1 1,-1-1,1 1,0 0,1 0,0 0,0 0,0 0,1 0,0 0,0 1,1-1,0 0,0 0,1 1,-1-1,2 0,-1 0,1 1,0-1,1-1,0 1,0 0,0-1,1 1,-1-1,2 0,-1 0,1-1,0 1,0-1,2 2,2-2,0 0,0-1,0 0,1-1,-1 0,1 0,0-1,0 0,0-1,0 0,0 0,0-1,0 0,0-1,0 0,0-1,0 0,-1-1,1 0,0 0,-1-1,0 0,0-1,7-4,-5 4,1-1,-1 0,0 0,0-1,-1-1,0 0,0 0,-1-1,0 0,0 0,-1-1,-1-1,1 1,-1-2,-4 8,-1 1,0 0,0-1,0 0,0 1,-1-1,1 0,-1 0,0 0,0 0,0 0,-1 0,1 0,-1 0,0 0,0 0,-1 0,1 0,-1 0,0 0,0 0,0 0,-1 0,1 0,-1 1,0-1,0 0,0 1,-1-1,-2-1,0-1,-1 1,0 0,0 1,0-1,-1 1,1 1,-1-1,0 1,0 0,0 1,-1-1,1 2,0-1,-1 1,1 0,-1 0,-4 1,-14-1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0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1,'-33'39,"2"1,2 2,2 1,2 1,2 2,-10 25,31-67,-1-1,1 1,-1-1,1 1,0 0,0 0,1 0,-1 0,1 0,0 0,0 0,0 0,0 1,1-1,0 0,0 0,0 1,0-1,1 0,0 0,-1 1,2-1,-1 0,0 0,1 0,0 0,0 0,0-1,0 1,1 0,-1-1,1 0,0 0,0 1,0-2,0 1,1 0,2 1,1-2,0 0,0-1,0 0,0 0,0-1,0 0,0 0,1 0,-1-1,0 0,0-1,-1 0,1 0,0 0,0-1,-1 0,0 0,1 0,-1-1,-1 0,5-3,3-4,1 0,-1-1,-1 0,0-1,-1-1,0 0,-1 0,2-5,-6 11,0 0,0-1,-1 0,0-1,0 1,-1-1,0 0,-1 0,0 0,-1 0,0 0,0-1,-1 1,0-1,-1 1,-1-1,1 1,-2-1,1 1,-2-1,1 1,-4-8,4 15,-1 0,0 0,0 1,0-1,0 1,0 0,0 0,-1 0,1 0,-1 0,1 1,-1-1,1 1,-1 0,0 0,0 0,0 1,0 0,1-1,-1 1,0 1,0-1,0 0,-2 2,-19 3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6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1,'-5'5,"3"1,7 0,3-6,4-3,-4-1,-4 5,-7 3,1 0,2-6,0-1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121 142,'-11'9,"1"1,0 1,1-1,0 2,0-1,1 1,1 1,0-1,1 1,0 0,1 1,0 0,1-1,1 1,0 1,1-1,0 2,2-4,-2-1,1-1,0 1,0-1,2 1,-1 0,1-1,1 0,0 1,0-1,1 0,0 0,1 0,0 0,1-1,0 1,-1-8,1 0,0-1,0 1,0-1,0 0,0 0,0-1,1 1,-1-1,0 0,0-1,0 1,0-1,1 0,-1 0,0-1,-1 0,1 1,0-2,0 1,-1 0,1-1,-1 0,0 0,0 0,0-1,0 1,-1-1,3-3,12-7,-1-1,0 0,-1-1,-1 0,-1-2,0 0,-2 0,0-1,0-1,-2 1,-1-2,0 0,-2 0,3-11,-22-36,2 49</inkml:trace>
  <inkml:trace contextRef="#ctx0" brushRef="#br0" timeOffset="483.303">488 1,'-5'4,"-1"0,1 0,0 1,0 0,1 0,-1 0,1 1,0-1,1 1,-1 0,1 0,1 0,-3 6,4-10,0 1,1-1,-1 1,1 0,0-1,-1 1,1 0,0-1,1 1,-1 0,0 0,1-1,-1 1,1-1,0 1,0-1,0 1,0-1,0 1,1-1,-1 0,1 0,0 1,-1-1,1 0,0-1,0 1,0 0,0 0,1-1,-1 0,0 1,1-1,-1 0,3 1,185 49,-186-49,0-1,0 1,-1 1,1-1,-1 0,0 1,0 0,0 0,0 0,0 0,-1 0,1 1,-1-1,0 1,0-1,0 1,-1 0,1 0,-1 0,0 0,0 0,0 0,0 0,-1 0,0 0,0 0,0 0,0 1,-1-1,1 0,-1 0,0 0,-1 0,1 0,0 0,-1-1,0 1,0 0,0-1,-1 1,1-1,-1 0,1 0,-1 0,0 0,-2 1,-5 8,1 2,-1 0,-1-1,0 0,-1 0,0-2,-1 0,0 0,-1-1,0 0,0-2,-1 1,0-2,-3-1</inkml:trace>
  <inkml:trace contextRef="#ctx0" brushRef="#br0" timeOffset="727.523">517 28,'43'0,"29"0,7 0,-6-4,-10-3,-15 1</inkml:trace>
  <inkml:trace contextRef="#ctx0" brushRef="#br0" timeOffset="1334.249">1392 114,'-20'27,"0"0,-1-1,-2-1,-1-1,0-1,-2-1,0-2,-2 0,0-2,-12 5,31-18,1-1,-1 0,0 0,0-1,-1 0,1 0,0-1,-1-1,0 1,1-2,-1 1,0-1,1-1,-1 0,0 0,1-1,-2 0,10 1,-1 1,1-1,0 0,-1 0,1 0,0 0,0 0,0 0,0 0,0-1,0 1,0 0,0 0,0-1,0 1,1-1,-1 1,0-1,1 1,0-1,-1 1,1-1,0 1,0-1,0 1,0-1,0 0,0 1,0-1,0 1,1-1,-1 1,0-1,1 1,0-1,-1 1,1-1,0 0,36-52,-29 45,1 0,1 1,0 0,0 0,0 1,1 0,0 1,1 0,-1 1,1 0,5-1,-12 5,0-1,1 1,-1 0,1 1,-1-1,1 1,-1 0,1 0,-1 1,1-1,-1 1,1 1,-1-1,0 1,1 0,-1 0,0 0,0 1,-1 0,1 0,0 0,-1 0,0 1,0-1,0 1,3 4,64 138,-71-162,-18-46,14 40</inkml:trace>
  <inkml:trace contextRef="#ctx0" brushRef="#br0" timeOffset="1583.478">1222 1,'-10'38,"-2"22,-1 7,4-5,2-2,7-7,4-8,2-6,-1-6,-1-3,-7-2,-1-5</inkml:trace>
  <inkml:trace contextRef="#ctx0" brushRef="#br0" timeOffset="2129.939">320 169,'-24'-14,"-13"-5,-5 1,0 3,7 10,10 5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9:00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116 352,'-9'44,"-9"37,0 16,-3-5,3-8,4-14,5-13,4-13,2-8,2-5,2-4,-1-1,1-6</inkml:trace>
  <inkml:trace contextRef="#ctx0" brushRef="#br0" timeOffset="313.536">399 465,'-16'44,"2"-1,2 2,1 0,3 0,-2 37,9-76,0-1,0 1,0-1,1 1,0-1,0 1,1 0,-1-1,1 1,0-1,1 1,-1-1,1 0,0 1,1-1,-1 0,1 0,0-1,0 1,1 0,-1-1,1 0,0 0,0 0,0 0,1-1,-1 0,1 0,0 0,0 0,11 0,1 0,0-1,0-1,0 0,0-1,0-1,0-1,4-1,-10 1,0-1,0 0,-1-1,1 0,-1-1,0 0,0 0,-1-1,0-1,0 1,0-2,-1 1,0-1,0 0,-1-1,0 0,0 0,-1 0,0-1,-1 0,0 0,-1 0,0-1,3-9,-4 10,0 1,0-1,-1 0,0 1,-1-1,0 0,-1 0,1 0,-2 0,0 0,0 0,-1 0,0 0,0 1,-1-1,-1 1,1 0,-2-1,1 2,-1-1,0 0,-1 1,0 0,-1 1,1-1,-1 1,-1 0,-1 0,2 2,-1 1,0 0,0 0,-1 1,1 0,-1 0,1 1,-1 0,0 1,0 0,0 0,0 1,0 0,0 1,1 0,-1 0,0 1,0 0,1 1,-1-1,1 2,0-1,0 1,0 0,0 1,1 0,-1 0,1 1,-4 4,-10 10,3-3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30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28 105,'2'1,"0"1,0-1,0 1,0-1,-1 1,1 0,-1 0,1 0,-1-1,0 1,0 1,0-1,0 0,0 0,0 0,0 0,-1 1,1-1,-1 0,0 1,0-1,0 0,0 1,0-1,0 1,0 0,3 251,-31 58,28-170,0-118</inkml:trace>
  <inkml:trace contextRef="#ctx0" brushRef="#br0" timeOffset="391.373">1 133,'44'-25,"2"2,0 2,1 2,1 2,27-4,-68 19,-1 0,1 1,0 0,-1 1,1 0,0-1,0 2,-1-1,1 1,0 0,-1 1,1 0,-1 0,0 0,1 0,-1 1,0 0,0 1,-1-1,1 1,-1 0,0 1,0-1,0 1,0 0,-1 0,0 0,0 1,0 0,-1-1,0 1,0 1,0-1,-1 0,0 1,0-1,0 4,-2 8,-1-1,0 0,-1 0,-1 0,0 0,-1 0,-1-1,-1 1,-1-1,0-1,-1 1,0-1,-1 0,-1-1,0 0,-1-1,-1 0,0-1,0 0,-2 0,3-1,0-1,-1 0,0-1,-1-1,0 1,0-2,-1 0,0-1,-8 3,17-7,-1 0,1 0,-1-1,0 0,0 0,0 0,0 0,0-1,0 0,0-1,0 1,0-1,0 0,1 0,-1-1,0 0,1 0,-1 0,1-1,-1 0,1 0,0 0,1-1,-1 1,-1-2,-6-8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06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4,'370'0,"-368"-1,1 1,-1-1,0 1,1-1,-1 1,1 0,-1 0,1 0,-1 0,1 0,-1 1,1-1,-1 1,1-1,-1 1,0 0,1 0,-1 0,0 0,0 1,0-1,0 1,0-1,0 1,0 0,0-1,-1 1,1 0,-1 0,1 0,-1 0,0 1,0-1,0 0,0 0,0 1,0-1,-1 1,1-1,-1 1,0-1,1 1,-1-1,0 1,-1-1,1 1,0-1,-1 0,0 2,-62 123,37-69,3-10,3 0,2 1,2 0,0 12,3-16,5-33</inkml:trace>
  <inkml:trace contextRef="#ctx0" brushRef="#br0" timeOffset="243.266">1 342,'43'-4,"43"-3,12 1,-1 2,-13 0,-15 2,-20 1</inkml:trace>
  <inkml:trace contextRef="#ctx0" brushRef="#br0" timeOffset="46198.033">649 654,'6'2,"-2"0,1 0,0 0,0 1,-1 0,0 0,1 0,-1 1,0-1,-1 1,1 0,0 0,-1 0,0 0,0 1,-1 0,2 1,6 15,-1 1,-2-1,0 1,-1 1,-1-1,-1 1,1 17,3 13,-4-14,-5-34,1 0,-1 0,1 0,0 0,0 0,1 0,-1 0,1 0,0 0,0 0,1 0,0 0,0-1,0 1,0-1,0 1,1-1,0 0,0 0,0 0,1 0,-1-1,1 1,0-1,0 0,0 0,0 0,0-1,3 2,-1-5,-1-1,1 0,-1 1,0-2,0 1,0-1,0 1,0-1,-1-1,1 1,-1-1,0 0,0 0,0 0,0 0,-1 0,0-1,0 0,0 0,0 0,-1 0,0 0,0 0,0-1,0 0,2-2,91-184,-94 190,-1 0,0 1,1-1,0 1,-1-1,1 1,0-1,0 1,0 0,0-1,0 1,0 0,0 0,0 0,1 0,-1 0,0 0,1 0,-1 0,0 0,1 0,-1 1,1-1,0 1,-1-1,1 1,-1 0,1 0,0-1,-1 1,1 0,0 0,-1 0,1 1,-1-1,1 0,0 1,-1-1,1 1,-1-1,1 1,-1 0,1 0,-1 0,0 0,1 0,-1 0,0 0,0 0,0 0,1 0,-1 1,3 8,-1 0,0 0,-1 0,0 0,0 1,-1-1,0 0,-1 1,0-1,-2 6,5 58,25 9,-28-82,1 1,0-1,0 1,-1-1,1 0,0 1,0-1,0 0,0 0,0 0,0 1,1-1,-1 0,0-1,1 1,-1 0,0 0,1-1,-1 1,1 0,-1-1,1 0,-1 1,1-1,-1 0,1 0,0 0,-1 0,1 0,-1 0,1 0,0 0,-1-1,1 1,-1 0,1-1,-1 0,0 1,1-1,-1 0,1 0,-1 0,0 0,0 0,1 0,-1 0,0 0,0 0,0 0,0-1,-1 1,13-15,-1-1,-1 0,0 0,-2-1,0 0,-1-1,-1 0,3-11,8-19,51-137,-34 83,5 2,33-56,-67 144,1 1,0 0,1 0,0 1,1 0,0 0,0 1,1 0,5-3,6-1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4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1,'24'0,"12"0,6 5,0 1,-3 0,-2-1,-3-1,-3-2,-1-1,-2 0,0-1,-1 0,1-1,0 1,-5 0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5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40,'43'0,"29"0,7-5,-1-1,-8 0,-12 1,-15-4,-15 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4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141 234,'40'160,"-29"-64,-3 0,-5 1,-6 49,1-24,2-109,0 1,-1-1,-1 1,0-1,0 0,-2 0,0 0,0 0,-1-1,-4 8,-1-3</inkml:trace>
  <inkml:trace contextRef="#ctx0" brushRef="#br0" timeOffset="279.246">1 262,'17'-26,"2"1,1 0,1 2,1 1,1 0,1 2,0 0,2 2,0 1,24-12,-44 27,0-1,0 1,0 0,0 1,0-1,0 1,0 0,0 1,0 0,1 0,-1 0,0 0,0 1,0 0,0 1,0-1,0 1,0 0,0 1,-1-1,1 1,-1 0,1 1,-1-1,0 1,-1 0,1 0,-1 0,0 1,0 0,1 0,1 3,1 1,-1-1,0 1,-1 0,0 0,-1 1,0-1,0 1,-1 0,0 0,-1 0,0 1,0-1,-1 0,-1 1,0-1,0 1,-1-1,0 0,-1 1,0-1,-1 0,0 0,0 0,-1 0,-1-1,1 1,-2-1,1-1,-1 1,0-1,-2 1,-10 8,-1 0,-1-2,0 0,-1-1,0-1,-1-1,-1-1,0-1,0-1,-1-1,0-1,-3-1,25-5,0 0,0-1,0 1,-1-1,1 1,0-1,-1 0,1 0,0 0,-1 0,1 0,0 0,0-1,-1 1,1-1,0 0,0 1,0-1,-1 0,1 0,0 0,0-1,1 1,-1 0,0-1,-1 0,8-8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249 380,'-17'14,"1"1,1 0,0 2,1 0,1 0,1 1,0 1,1 0,1 0,1 1,1 0,0 1,1 0,6-16,0 0,0 0,0 0,0-1,1 1,-1 0,1 0,0 0,1 0,-1 0,1 0,0 0,1 0,-1-1,1 1,-1-1,2 1,-1-1,0 1,1-1,0 0,0 0,0 0,0-1,1 1,-1-1,1 0,0 0,0 0,0 0,0-1,1 1,-1-1,1 0,-1 0,1-1,0 0,0 0,-1 0,1 0,3 0,1-1,-1 0,0-1,0 1,0-2,0 1,0-1,0 0,-1-1,1 1,-1-2,1 1,-1-1,0 0,0-1,-1 1,1-1,-1-1,0 1,-1-1,1 0,-1 0,0-1,-1 0,2-2,3-6,0 0,-1 0,-1-1,0 1,-2-1,0-1,0 1,-2-1,0 0,0 0,-2-5,1 13,-1-1,-1 0,0 0,0 0,-1 0,0 0,-1 0,0 1,0-1,-1 1,0-1,-1 1,0 0,-1 0,0 1,-2-3,-10-7</inkml:trace>
  <inkml:trace contextRef="#ctx0" brushRef="#br0" timeOffset="330.399">23 860,'-6'20,"1"0,1 0,1 0,0 1,2-1,0 1,1 0,2-1,0 1,1-1,1 4,-3-21,0 1,1 0,-1 0,1-1,0 1,0-1,0 1,1-1,-1 0,1 0,-1 0,1 0,0 0,0-1,0 1,1-1,-1 0,1 0,-1 0,1 0,0-1,-1 1,1-1,0 0,0 0,0 0,0-1,0 0,0 1,0-1,0-1,0 1,0-1,1 0,7-1,0-1,0-1,-1 0,0 0,0-1,0 0,0-1,-1-1,0 0,9-7,-7 4,0 0,-1 0,0-1,0-1,-1 1,-1-2,0 1,-1-2,0 1,-1-1,0 0,-2 0,1-1,-2 1,0-1,0 0,-2-1,1-7,-4 18,0-1,0 0,-1 0,0 1,0-1,0 1,-1 0,0-1,0 1,0 1,-1-1,1 0,-1 1,0 0,-1-1,1 2,-1-1,1 0,-1 1,0 0,0 0,-1 1,1-1,-1 1,1 0,-1 1,1-1,-1 1,0 0,0 0,0 1,0 0,0 0,1 0,-1 1,0 0,0 0,0 0,1 1,-1 0,1 0,-1 0,-3 3,-20 8,4 0</inkml:trace>
  <inkml:trace contextRef="#ctx0" brushRef="#br0" timeOffset="632.313">616 1001,'0'9,"-5"9,-1 1</inkml:trace>
  <inkml:trace contextRef="#ctx0" brushRef="#br0" timeOffset="964.155">1067 493,'-33'43,"1"3,2 0,3 2,1 0,3 2,2 1,-6 24,25-71,0 0,0 0,1 0,-1 1,1-1,0 1,0-1,1 0,-1 1,1 0,0-1,0 1,1-1,-1 1,1-1,0 1,0-1,1 0,-1 0,1 1,0-1,0 0,0 0,1 0,-1-1,1 1,0-1,0 1,0-1,0 0,1 0,-1 0,1-1,0 1,0-1,4 2,3 0,1 0,0-1,0-1,0 0,0 0,0-1,0-1,1 0,-1 0,0-2,0 1,0-1,0-1,0 0,0-1,-1 0,0-1,0 0,0-1,0 0,-1-1,0 0,0-1,-1 1,0-2,0 0,1-2,-6 4,0-1,0 0,-1 0,1 0,-2 0,1 0,-1-1,-1 1,0-1,0 0,0 1,-1-1,0 0,-1 1,0-1,-1 0,1 1,-2-1,1 1,-1 0,0 0,-1 0,0 0,0 1,0-1,-1 1,-1 0,1 0,-6-5,0 1,0 0,0 1,-1 0,-1 0,1 2,-2-1,1 2,-1 0,0 0,-2 1,-10-4</inkml:trace>
  <inkml:trace contextRef="#ctx0" brushRef="#br0" timeOffset="1330.397">1604 465,'-14'7,"1"0,0 1,1 1,-1-1,2 2,-1 0,1 1,1-1,0 2,1 0,-8 11,16-21,0 0,0-1,0 1,1 0,-1 0,0 0,1 0,0 0,-1 1,1-1,0 0,0 0,0 0,0 0,0 0,1 0,-1 0,0 0,1 0,0 0,-1 0,1 0,0 0,0 0,0 0,0-1,1 1,-1 0,0-1,1 1,-1-1,1 1,0-1,-1 0,1 0,75 32,-39-20,-32-11,0 1,-1-1,1 1,0 1,-1-1,0 1,0 0,0 0,0 0,-1 1,1 0,-1 0,0 0,-1 0,1 1,-1-1,0 1,-1 0,1 0,-1 0,0 0,0 0,-1 0,0 1,0-1,-1 0,1 1,-2-1,1 1,0-1,-1 1,-1-1,1 0,-1 0,0 0,0 0,0 0,-1 0,0 0,0 0,-1 1,1-2,-1 1,0 0,-1-1,1 0,-1 0,0 0,-1 0,1-1,-1 0,1 0,-1 0,0-1,-1 0,1 0,-6 1,-10 1</inkml:trace>
  <inkml:trace contextRef="#ctx0" brushRef="#br0" timeOffset="1581.416">1491 409,'43'0,"34"0,8 0,-6 0,-11 4,-17 3</inkml:trace>
  <inkml:trace contextRef="#ctx0" brushRef="#br0" timeOffset="1751.112">2478 436,'-23'39,"-19"26,-6 8,0-4,8-9,7-10,3-9,2-6,2-4,0-8,4-8</inkml:trace>
  <inkml:trace contextRef="#ctx0" brushRef="#br0" timeOffset="1997.523">1971 549,'38'15,"23"13,5 8,-8 2,-10 0,-7-7,-12-4,-5-6,-2-3,-5 2,-1-4,3 1,1-3,-1-3</inkml:trace>
  <inkml:trace contextRef="#ctx0" brushRef="#br0" timeOffset="2287.363">2252 380,'0'38,"5"28,6 6,2 2,-2-8,-3-10,-2-9,-3-9,-1-5,-2-4,0-2,0-1,-1 1,-4-1,-2 1,1 0,1-4</inkml:trace>
  <inkml:trace contextRef="#ctx0" brushRef="#br0" timeOffset="2650.709">2789 436,'-10'39,"-7"31,-2 9,-1-4,1-10,5-12,5-9,3-8,4-10</inkml:trace>
  <inkml:trace contextRef="#ctx0" brushRef="#br0" timeOffset="2948.709">3015 522,'-14'27,"2"2,1-1,1 1,1 1,2 0,1 0,1 1,2-1,1 7,2-34,0 0,0 1,1-1,-1 1,1-1,0 0,0 1,0-1,0 0,1 0,-1 0,1 0,0 0,0 0,0 0,0 0,0-1,1 1,-1-1,1 0,0 0,0 0,-1 0,1 0,0 0,1-1,-1 0,0 1,0-1,1 0,-1-1,0 1,1-1,-1 1,1-1,-1 0,1 0,-1 0,0-1,1 1,2-2,6-2,0 0,-1-1,0-1,0 0,0 0,-1-1,0 0,0-1,0 0,-1 0,-1-1,1-1,-1 1,-1-1,0-1,0 1,-1-1,-1 0,0-1,0 1,-1-1,0 0,-1-1,-1 4,1 0,-1-1,-1 1,0 0,0-1,-1 1,0-1,-1 1,0-1,0 1,-1 0,0 0,-1 0,0 0,-1 0,1 0,-5-5,-40-65,33 61</inkml:trace>
  <inkml:trace contextRef="#ctx0" brushRef="#br0" timeOffset="3313.746">3269 13,'33'-5,"22"-1,0 5,-4 2,-10 7,-13 5,-11 7,-13 4,-7 3,-3 1,-1 2,6-1,3 1,1-1,0 0,0-1,-1-4</inkml:trace>
  <inkml:trace contextRef="#ctx0" brushRef="#br0" timeOffset="3555.208">3240 296,'43'4,"29"-2,7-3,-5 0,-16 0</inkml:trace>
  <inkml:trace contextRef="#ctx0" brushRef="#br0" timeOffset="4547.786">3550 352,'0'5,"0"6,0 6,-4 0,-2 3,0 1,1 4,1 1,-3-4,0-5</inkml:trace>
  <inkml:trace contextRef="#ctx0" brushRef="#br0" timeOffset="4883.66">3466 296,'29'0,"19"0,6 0,-1 0,-5 0,-6 0,-10 0</inkml:trace>
  <inkml:trace contextRef="#ctx0" brushRef="#br0" timeOffset="5584.209">3804 409,'-5'16,"1"0,0 1,1 0,0-1,2 1,0 0,1 0,0 0,2 0,0 0,1 0,0 0,2-1,0 0,0 1,2-2,0 1,1-1,0 0,10 12,-15-23,0 0,1-1,-1 0,1 1,0-1,0-1,0 1,0 0,0-1,1 0,-1 0,1 0,0-1,-1 0,1 0,0 0,0 0,-1 0,1-1,0 0,0 0,0-1,0 1,0-1,-1 0,1 0,0-1,-1 1,1-1,-1 0,1 0,-1-1,0 1,0-1,0 0,0 0,-1 0,1-1,-1 1,86-114,-26 36,-61 81,-1 1,1-1,-1 1,0 0,1 0,-1 0,0-1,1 1,-1 0,0 1,0-1,0 0,0 0,0 0,0 1,0-1,0 1,-1-1,1 0,0 1,-1-1,0 1,1 0,-1-1,0 1,1-1,-1 1,0-1,0 1,0 0,-1-1,1 1,0-1,-1 1,1 0,0 6,1-1,-1-1,1 1,1 0,-1-1,1 1,0-1,1 0,-1 0,1 0,0 0,1 0,0 0,-1-1,2 0,-1 1,1-2,-1 1,1 0,1-1,-1 0,1 0,-1-1,1 0,0 0,0 0,1 0,-1-1,0 0,1-1,-1 1,1-1,0 0,0-1,-1 0,1 0,0 0,-1-1,1 0,0 0,0-1,6-4,0 0,0-2,0 1,-1-1,0-1,-1-1,0 1,0-2,-1 1,0-1,-1-1,-1 0,0 0,0-1,-1 0,4-9,10-76,-21 75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12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 0,'-16'7,"1"-1,0 2,0 0,0 0,1 2,1 0,0 0,0 1,1 1,0 0,1 1,0 0,-4 8,-10 20,2 0,1 2,3 1,1 0,2 1,3 1,1 1,3-1,1 2,3-1,1 1,3 15,-3 1,4 1,2-1,3 0,3 0,6 14,-8-48,2 0,1 0,1-1,2 0,1-1,1 0,1-1,1 0,2-2,1 0,18 19,-26-33,1 0,1-1,0 0,0-1,0-1,1 0,1-1,-1 0,3 0,24-7,-29-8</inkml:trace>
  <inkml:trace contextRef="#ctx0" brushRef="#br0" timeOffset="1318.922">653 86,'-22'155,"16"202,6-354,-1-2,0 0,1 0,-1 0,1 0,-1 0,1 0,0 0,-1 0,1 0,0 0,0 0,-1 0,1 0,0 0,0 0,0 0,0 0,0 0,0 0,1 0,-1 0,0 0,1 0,-1 0,0 0,1 0,-1 0,1 0,-1-1,1 1,0 0,-1 0,1 0,0-1,0 1,-1 0,1-1,0 1,0-1,0 1,0-1,0 1,0-1,0 1,0-1,0 0,0 0,0 0,0 1,0-1,0 0,0 0,0 0,0-1,1 1,145-186,-135 174,-7 6,-1 0,2 0,-1 1,1 0,0 0,0 0,0 1,0 0,1 0,0 0,6-2,-10 7,0 0,-1 1,1-1,-1 1,1 0,-1-1,0 1,1 0,-1 0,0 0,0 1,0-1,-1 0,1 1,-1-1,1 1,-1 0,0-1,0 1,0 0,0 0,0 0,-1 0,1 0,-1 0,0 1,7 52,-8-50,1 0,0 1,0-1,1 1,0-1,0 1,0-1,1 0,0 0,0 0,0 0,1 0,0 0,0-1,1 1,0-1,-1 0,2 0,-1 0,0-1,3 2,8 1</inkml:trace>
  <inkml:trace contextRef="#ctx0" brushRef="#br0" timeOffset="1750.884">1302 367,'-50'321,"46"-307,5-23,4-24,0 5,1 1,2 0,0 0,1 0,2 1,1 1,1 0,1 1,4-4,-8 12,0 0,2 0,0 1,1 1,1 0,0 0,0 2,1 0,1 0,0 2,8-4,-22 12,-1 1,1 0,0 0,-1 0,1 0,0 0,0 1,0-1,0 0,0 1,0 0,0-1,0 1,0 0,0 0,0 0,0 0,0 0,0 1,0-1,-1 0,1 1,0 0,0-1,0 1,0 0,0 0,-1 0,1 0,0 0,-1 1,1-1,-1 0,0 1,1-1,-1 1,0-1,0 1,0 0,0 0,0-1,0 1,0 0,-1 0,1 0,-1 0,1 0,-1 0,0 0,0 0,1 0,-2 0,1 0,0 0,0 0,-1 1,-3 11,-1 0,-1 0,0-1,0 0,-2 0,0 0,0-1,-1 0,0-1,-1 0,0 0,-1-1,-5 3,2 1,-49 26,43-35</inkml:trace>
  <inkml:trace contextRef="#ctx0" brushRef="#br0" timeOffset="2062.071">313 904,'68'0,"35"0,12 0,-6 0,-6 0,-7 0,-9 0,-6 0,-7 0,-6-5,-5-1,1 0,-1 1,-2 2,-5 1,-4 0,-1 2,-8 0</inkml:trace>
  <inkml:trace contextRef="#ctx0" brushRef="#br0" timeOffset="4402.875">709 1214,'21'-6,"0"0,0 1,0 1,1 2,0 0,-1 1,1 0,0 2,-1 1,21 4,-29-3,-10-3,0-1,0 1,0 0,0 1,0-1,0 0,-1 1,1-1,0 1,0 0,0 0,-1 0,1 1,0-1,-1 0,1 1,-1 0,0-1,1 1,-1 0,0 1,0-1,0 0,0 0,-1 1,1-1,-1 1,1-1,-1 1,0 0,0 0,0-1,0 1,-1 0,1 0,-1 0,0 0,0 0,0 3,-46 136,-23 39,26-92,34-71</inkml:trace>
  <inkml:trace contextRef="#ctx0" brushRef="#br0" timeOffset="4648.603">766 1497,'43'-5,"33"-6,10-7,-7 1,-11 2,-17 0,-12 2,-14 3</inkml:trace>
  <inkml:trace contextRef="#ctx0" brushRef="#br0" timeOffset="4871.33">1330 1243,'-10'38,"-2"18,-1 4,8-8,5-9,7-11,6-10,7-15,4-9,3-8,2-2,-4-5,-7 2</inkml:trace>
  <inkml:trace contextRef="#ctx0" brushRef="#br0" timeOffset="5113.871">1640 1214,'-19'34,"-11"30,-6 9,4-3,7-9,3-10,6-8,5-8,4-4,4-3,2-1,2-1,-1 1,2 0,3-5,2-5</inkml:trace>
  <inkml:trace contextRef="#ctx0" brushRef="#br0" timeOffset="5431.78">1951 1271,'-30'38,"2"2,2 1,2 1,1 1,3 1,1 1,-2 15,19-56,0-1,0 1,1-1,0 1,-1 0,1 0,1 0,-1-1,1 1,-1 0,1 0,0 0,1 0,-1 0,1 0,-1 0,1 0,0-1,1 1,-1 0,1-1,-1 1,1-1,0 1,0-1,1 0,-1 0,1 0,-1 0,1 0,0-1,0 1,0-1,1 0,-1 0,0 0,1 0,1 0,5 0,1 0,0-1,-1 0,1-1,0 0,0-1,-1 0,1 0,-1-1,1-1,-1 0,0 0,0-1,0-1,0 1,-1-1,0-1,0 0,0 0,0-1,-1 0,-1 0,4-5,-8 9,-1 0,1 0,-1-1,0 1,0-1,0 1,-1-1,1 0,-1 0,0 0,0 0,0 1,-1-2,1 1,-1 0,0 0,0 0,-1 0,1 0,-1 0,0 0,0 0,0 0,0 1,-1-1,1 0,-1 1,0-1,0 1,0-1,-1 1,1 0,-1 0,0 0,0 0,0 1,0-1,0 1,-1-1,1 1,-1 0,0 1,-1-2,-6 1,-1 0,1 0,-1 1,1 0,-1 1,1 0,-1 1,0 0,1 1,-7 2,-1 3</inkml:trace>
  <inkml:trace contextRef="#ctx0" brushRef="#br0" timeOffset="7197.15">2290 1271,'5'192,"-5"-188,1 0,0-1,0 1,0 0,0 0,0-1,1 1,0 0,0-1,0 0,0 1,0-1,0 0,1 0,0 0,0-1,0 1,0-1,0 1,0-1,0 0,1 0,-1 0,1-1,-1 1,1-1,0 0,0 0,0 0,-1-1,1 1,0-1,0 0,0 0,0 0,0 0,0-1,0 0,0 0,-1 0,1 0,0 0,-1-1,4-2,8-4,0-2,-1 0,-1-1,1 0,-2-1,0 0,0-1,-1-1,1-2,32-35,-44 51,0-1,1 0,-1 1,1-1,-1 0,1 1,0-1,-1 1,1-1,-1 1,1-1,0 1,-1-1,1 1,0 0,0 0,-1-1,1 1,0 0,0 0,-1 0,1-1,0 1,0 0,0 0,-1 0,1 1,0-1,0 0,0 0,-1 0,1 0,0 1,0-1,-1 0,1 1,0-1,-1 1,1-1,0 1,-1-1,1 1,-1-1,1 1,-1-1,1 1,-1 0,1-1,-1 2,18 43,-12-29,-5-11,1-1,0 0,0 0,0 0,1 0,-1 0,1 0,0 0,0-1,0 0,0 0,1 0,-1 0,1 0,0 0,0-1,0 0,0 0,0 0,1 0,-1-1,0 0,1 0,0 0,-1 0,1 0,-1-1,1 0,-1 0,1-1,0 1,-1-1,1 0,2-1,6-3,0 0,-1-2,0 1,0-2,-1 1,0-2,0 1,-1-2,0 1,0-1,-1-1,-1 0,0 0,0 0,-1-1,0 0,-1-1,-1 1,0-1,-1 0,2-9,-4 14,0 0,-1 1,0-1,0 0,-1 0,0 0,0 0,-1 1,0-1,0 0,-1 0,-1-1,-3-9</inkml:trace>
  <inkml:trace contextRef="#ctx0" brushRef="#br0" timeOffset="7553.675">3108 86,'63'68,"-4"3,-2 2,-4 3,38 74,-71-108,-3 1,-1 2,-2-1,-2 2,-2-1,-2 2,-2-1,-2 1,-3 0,-1 0,-2-1,-2 1,-3-1,-9 38,4-45,-1-1,-2 0,-2-1,-1-1,-1-1,-2-1,-2 0,-1-2,-2 0,0-2,-3-1,-7 5,-89 66,100-88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114 113,'27'103,"70"332,-81-355,-7-27,2 0,3 0,2-2,3 2,-19-52,0 1,0-1,0 0,0 0,0 1,0-1,1 0,-1 0,0 0,1 0,0 1,-1-1,1 0,-1 0,1 0,0 0,0 0,0 0,-1 0,1-1,0 1,0 0,0 0,0-1,0 1,1 0,-1-1,0 1,0-1,0 0,0 1,1-1,-1 0,0 0,0 0,1 1,-1-1,0-1,0 1,1 0,-1 0,0 0,0-1,0 1,1 0,-1-1,0 1,0-1,0 0,0 1,0-1,0 0,0 0,0 1,0-1,0 0,0-1,15-24,-1-1,-2 0,0-1,-2 0,-1-1,-1-3,-1 9,95-390,-46 163,-41 184,-11 50</inkml:trace>
  <inkml:trace contextRef="#ctx0" brushRef="#br0" timeOffset="618.476">875 903,'33'-5,"0"0,-1-2,0-2,0 0,-1-3,-1 0,0-2,23-14,-48 24,0 0,0-1,0 0,0 0,-1 0,1 0,-1 0,-1-1,1 0,-1 0,0 0,0 0,-1-1,0 1,1-5,-2 8,0 0,-1 1,0-1,0 0,0 0,0 0,0 0,0 0,-1 0,1 0,-1 0,0 0,0 0,0 0,0 1,-1-1,1 0,-1 1,1-1,-1 1,0 0,0-1,0 1,0 0,-1 0,1 0,0 1,-1-1,1 1,-1-1,0 1,1 0,-1 0,0 0,0 0,0 0,-6-1,0 0,0 1,0 0,0 1,0 0,0 0,0 1,0 0,0 0,0 1,0 0,0 1,1 0,-1 0,1 1,0 0,0 1,0-1,1 2,0-1,0 1,0 0,0 0,1 1,0 0,1 0,-1 0,1 1,1 0,0 0,0 0,0 0,1 1,0-1,1 1,0 0,0 0,1 0,-1 6,3-9,-1-1,1 1,0 0,0 0,0-1,1 1,0-1,0 1,1-1,-1 0,1 0,0 0,1 0,-1-1,1 1,0-1,0 0,0 0,1 0,-1 0,1-1,0 0,0 0,0 0,3 0,8 5,1-1,0-1,0 0,0-2,1 0,-1-1,15 1,-6-4,0-1,-1-1,1-1,0-2,-1 0,0-2,0 0,-1-2,0-1,0-1,-1-1,-1-1,0-1,0 0,-2-2,0-1,-1 0,0-1,14-20,-11 8,-2 0,-1-1,-1-1,-2-1,-1-1,-2 0,-1 0,-2-1,-1-1,-2 0,-2 0,-1 0,-1-1,-2 1,-2-1,-2-4,3 27,-1-1,0 1,-1-1,0 1,-1 0,-1 0,0 0,-1 0,-2-2,6 14,1 1,-1 0,0 1,0-1,0 0,1 0,-1 0,0 0,0 1,0-1,0 0,0 1,0-1,-1 1,1-1,0 1,0 0,0-1,0 1,-1 0,1 0,0 0,0 0,0 0,-1 0,1 0,0 0,0 0,0 1,-1-1,1 0,0 1,0-1,0 1,0-1,0 1,0 0,0-1,0 1,0 0,0 0,0 0,0 0,1 0,-1 0,0 0,0 0,-35 50,15-2,3 1,1 1,3 0,2 0,1 10,5-33,1 0,1 1,2-1,1 1,1 0,1 0,2-1,1 1,1-1,1 0,2 0,1-1,0 0,4 3,-9-22,0 0,1-1,0 1,0-1,1 0,0 0,0-1,1 0,-1 0,2 0,-1-1,0 0,1-1,0 1,0-1,0-1,0 0,1 0,1 0,14 2</inkml:trace>
  <inkml:trace contextRef="#ctx0" brushRef="#br0" timeOffset="966.149">2117 536,'-25'25,"7"-10,1 1,0 0,1 2,1-1,1 2,1 0,0 1,2 0,0 1,1 0,1 1,-3 12,11-29,1 0,-1 0,1 0,-1 0,2 0,-1 0,0 0,1 0,0 0,0 0,1 0,-1 0,1 0,0 0,0-1,1 1,-1-1,1 0,0 1,0-1,1-1,-1 1,1 0,0-1,0 0,0 0,0 0,0 0,1-1,-1 1,1-1,0 0,0-1,0 1,0-1,0 0,0 0,0 0,3-1,5 1,0-1,-1 0,1-1,0-1,0 0,-1-1,1 0,-1-1,0 0,0-1,0 0,0-1,-1 0,0-1,0 0,-1-1,0 0,0-1,-1 0,0 0,-1-1,0 0,-1 0,1-1,-2 0,0-1,0 1,-1-1,-1 0,0-1,0 1,-1-1,-1 1,0-1,0-7,0 13,-1 0,0 0,0-1,0 1,-1 0,0 0,0 0,-1 0,0-1,-1 1,1 0,-1 0,0 1,-1-1,0 0,0 1,0-1,-1 1,0 0,0 0,-1 1,1-1,-1 1,0 0,-1 0,1 0,-1 1,0 0,0 0,0 1,-1-1,1 2,-1-1,-4-1,3 3,-1-1,0 2,0-1,0 1,0 0,1 1,-1 0,0 1,1 0,-1 0,1 0,-1 1,1 1,0-1,0 1,0 1,1-1,0 1,-3 3,-8 8</inkml:trace>
  <inkml:trace contextRef="#ctx0" brushRef="#br0" timeOffset="1283.19">2738 592,'-41'15,"18"-8,0 0,0 2,1 0,0 1,0 2,2 0,-1 1,2 1,0 1,0 0,1 2,-12 15,28-29,0 1,0 0,0 0,0-1,1 1,0 0,0 0,0 1,0-1,0 0,1 0,0 0,0 0,0 1,1-1,-1 0,1 0,0 0,0 0,0 0,1 0,-1 0,1 0,0-1,0 1,0 0,1-1,-1 0,1 1,0-1,0 0,0-1,0 1,1 0,-1-1,1 0,-1 0,1 0,0 0,3 1,13 5,1-1,0 0,0-1,0-2,1 0,0-1,0-1,0-1,0-1,0-1,16-4,30-17,-49 11</inkml:trace>
  <inkml:trace contextRef="#ctx0" brushRef="#br0" timeOffset="1531.729">3077 678,'-10'33,"-7"16,-2 5,4-2,8-11,5-11</inkml:trace>
  <inkml:trace contextRef="#ctx0" brushRef="#br0" timeOffset="1726.43">3077 141,'0'0</inkml:trace>
  <inkml:trace contextRef="#ctx0" brushRef="#br0" timeOffset="1880.783">3557 0,'-35'143,"7"1,5 1,7 0,4 124,24-180,-6-65</inkml:trace>
  <inkml:trace contextRef="#ctx0" brushRef="#br0" timeOffset="2453.865">3218 536,'321'0,"-186"23,-133-23,1 0,-1 1,0-1,1 1,-1 0,0-1,0 1,0 0,1 0,-1 1,0-1,0 0,-1 1,1-1,0 1,0 0,-1-1,1 1,-1 0,1 0,-1 0,0 0,0 0,0 0,0 1,0-1,-1 0,1 0,0 1,-1-1,0 3,-20 71,1-6,20-68,0 0,-1-1,1 1,1 0,-1 0,0-1,0 1,1 0,-1-1,1 0,-1 1,1-1,0 0,-1 0,1 1,0-1,0-1,0 1,0 0,0 0,0-1,0 1,0-1,0 0,0 1,0-1,0 0,0 0,0 0,0-1,0 1,0 0,0-1,0 0,0 1,0-1,0 0,0 0,0 0,0 0,-1 0,1 0,0-1,-1 1,1-1,-1 1,1-1,-1 1,0-1,0 0,1-1,71-46,-69 48,10-5,0 1,1 0,-1 1,1 1,0 1,0 0,0 0,0 2,0 0,1 1,-1 0,0 1,0 1,-1 0,8 3,-9-1,0 0,0 1,-1 1,1 0,-2 0,1 1,-1 0,0 1,-1 1,0 0,0 0,-1 1,-1 0,0 0,0 1,-1 0,-1 1,0-1,0 1,-1 0,0 6,5 31,-3-1,-2 1,-2 0,-3 1,-4 41,-1-29,-3 1,-3-1,-3 0,-12 32,20-75,-1 0,-1-1,0 0,-2-1,0 0,-1 0,-1-1,-1 0,12-15,0-1,0 1,1-1,-2 0,1 1,0-1,0 0,0 0,-1 0,1 0,0 0,-1 0,1 0,-1-1,1 1,-1 0,1-1,-1 1,1-1,-1 0,0 1,1-1,-1 0,0 0,1 0,-1 0,0 0,1-1,-1 1,1 0,-1-1,0 1,1-1,-1 0,1 1,-1-1,1 0,0 0,-1 0,1 0,0 0,-1 0,-33-65,29 33,2 0,1 0,2-1,1 1,1-1,2 1,1 0,2 0,2 0,0 1,2 0,2 0,1 2,1-1,2 2,2-3,-5 10,0 0,2 2,0-1,1 2,1 0,1 1,19-14,-12 13</inkml:trace>
  <inkml:trace contextRef="#ctx0" brushRef="#br0" timeOffset="3185.346">6125 424,'-23'2,"1"1,0 1,1 1,-1 2,1 0,0 1,1 0,-11 8,-14 4,-220 103,265-123,-1 0,1 0,-1 0,1-1,-1 1,1 0,-1 0,0 0,1 0,-1 0,1 0,-1 0,1 0,-1 0,1 0,-1 0,1 0,-1 1,0-1,1 0,-1 0,1 0,-1 1,1-1,0 0,-1 1,1-1,-1 0,1 1,-1-1,1 1,0-1,-1 1,1-1,0 1,0-1,-1 1,1-1,0 1,0-1,0 1,0-1,-1 1,1-1,0 1,0-1,0 1,0-1,0 1,0 0,1-1,-1 1,0-1,0 1,0-1,0 1,1-1,-1 1,0-1,0 1,1-1,-1 1,0-1,1 1,-1-1,1 0,-1 1,1-1,41 3,167-17,-202 13,-4-1,0 1,0 0,0 0,0 0,0 0,0 1,1-1,-1 1,0 0,0-1,0 2,0-1,1 0,-1 1,0-1,0 1,0 0,0 0,0 0,0 0,0 1,0-1,-1 1,1 0,0-1,-1 1,0 0,1 1,-1-1,1 1,-5 2,0 0,0 0,0 0,-1-1,1 1,-1-1,0 0,-1 0,1 0,-1 0,1 0,-1-1,0 1,-1-1,1 0,0-1,-1 1,0-1,0 0,-3 1,-5 5,-171 109,180-115,0 1,0-1,1 1,0-1,-1 1,1 0,0 1,0-1,1 0,-1 1,1-1,0 1,-1 0,2 0,-1 0,0 0,1 0,0 0,0 1,0-1,0 0,1 0,0 1,0-1,0 1,0-1,0 0,1 1,0-1,0 0,0 0,1 0,-1 0,1 0,0 0,0 0,1 0,-1-1,1 1,-1-1,1 0,1 1,9 6,0-1,1 0,0 0,0-2,1 0,0 0,0-2,1 0,0 0,0-2,0 0,0 0,0-2,0 0,8-1,17-15,-29 2</inkml:trace>
  <inkml:trace contextRef="#ctx0" brushRef="#br0" timeOffset="3435.432">5786 28,'-48'419,"13"91,37-417,4 0,4 0,8 26,-5-34,-9-57</inkml:trace>
  <inkml:trace contextRef="#ctx0" brushRef="#br0" timeOffset="4101.808">7254 621,'16'61,"-4"1,-1 1,-4 0,-2 0,-4 0,-1 1,-4 2,0-22,-24 107,28-149,0-1,0 1,-1-1,1 1,0-1,-1 0,1 1,-1-1,0 1,1-1,-1 0,0 0,0 1,1-1,-1 0,0 0,0 0,-1 0,1 0,0 0,0 0,0 0,-1-1,1 1,0 0,-1-1,1 1,0-1,-1 1,1-1,-1 0,1 0,-1 0,1 1,-1-1,1-1,-1 1,1 0,-1 0,1 0,-1-1,1 1,0-1,-1 1,1-1,0 0,-1 1,1-1,0 0,0 0,-3-8,1 0,1 0,0 0,0 0,0-1,1 1,1 0,0-1,0 1,1-1,0 1,0 0,1 0,0-1,4-6,10-36,3 2,2 0,2 1,2 1,3 1,1 2,3 1,10-10,4-4,3 1,3 3,2 1,2 4,17-10,-58 47,0 0,1 1,1 1,0 1,0 0,0 1,1 1,0 0,1 1,17-2,-34 8,1 0,0 0,-1 0,1 0,-1 0,1 1,0-1,-1 1,1 0,-1 0,1 0,-1 0,0 0,1 0,-1 1,0-1,0 1,0-1,0 1,0 0,0 0,-1 0,1 0,-1 0,1 0,-1 1,0-1,1 0,-1 1,-1-1,1 1,0-1,0 1,-1-1,0 1,1 0,-1-1,0 1,0 0,-1-1,1 1,0-1,-1 1,0-1,1 1,-1-1,0 1,0-1,-1 1,1-1,0 0,-1 1,-15 30,-1 0,-2-1,-1-1,-1-2,-2 0,0-1,-29 24,8-11,-1-2,-3-2,0-2,-3-2,0-3,-12 3,29-19,63-34,-4 6,0 0</inkml:trace>
  <inkml:trace contextRef="#ctx0" brushRef="#br0" timeOffset="4381.661">8383 508,'-42'21,"1"2,1 1,1 2,1 2,2 2,1 1,1 1,2 2,1 2,2 0,1 2,-1 7,26-41,0 0,0 1,0-1,1 1,-1 0,1-1,0 1,1 0,-1 1,1-1,0 0,0 0,1 0,0 1,0-1,0 0,0 1,1-1,0 0,0 0,0 0,1 0,0 0,0 0,0 0,0 0,1 0,0-1,0 0,0 1,0-1,1 0,0-1,-1 1,2-1,3 3,5-2,1 0,0-1,0-1,0 0,0-1,0-1,0 0,0-1,0 0,0-2,0 1,0-1,-1-1,1-1,-1 0,0 0,0-2,-1 1,0-2,0 1,-1-2,1 1,-2-2,8-7,-8 5,0 0,-1-1,0 0,-1-1,-1 1,0-1,-1-1,-1 1,0-1,-1 0,0-1,-1 1,-1 0,-1-1,0 1,-1-1,0 0,-1 1,-1-1,-1 1,0 0,-1-1,-1 2,0-1,-1 0,0 1,-1 0,-1 1,-4-7,-35-21,24 29</inkml:trace>
  <inkml:trace contextRef="#ctx0" brushRef="#br0" timeOffset="4820.036">8580 536,'-50'234,"49"-229,0 0,1 0,-1 0,1 0,0 0,1 0,-1 0,1 0,0 0,0 0,1 0,-1-1,1 1,0-1,0 1,1-1,-1 1,1-1,0 0,0 0,1-1,-1 1,1-1,0 1,-1-1,2 0,-1-1,0 1,0-1,1 1,-1-1,1-1,0 1,0-1,-1 0,1 0,4 1,2-2,0 0,-1 0,1-1,-1 0,1-1,-1 0,0-1,0 0,0 0,0-1,0-1,-1 1,0-2,0 1,0-1,0 0,-1-1,0 0,-1-1,6-6,151-142,-94 98,-68 59,0 0,-1 0,1 1,-1-1,1 0,-1 1,1 0,-1-1,0 1,0 0,0-1,0 1,0 0,0 0,0 0,-1 0,1 0,-1 0,1 0,-1 0,0 0,0 0,0 0,0 0,0 0,0 1,0-1,-1 1,2 6,0 1,0 0,1-1,0 0,1 1,0-1,1 0,0 0,0-1,1 1,0-1,0 0,1 0,0 0,0-1,1 0,0 0,1-1,-1 0,1 0,0-1,0 0,1 0,6 2,-5-3,1 0,1 0,-1-1,0 0,1-1,0 0,-1-1,1 0,0-1,0-1,0 0,-1 0,1-1,-1 0,1-1,-1-1,0 1,0-2,0 0,-1 0,1-1,-1 0,-1-1,1 0,-1 0,0-1,4-6,13-15,-3-2,0-1,-2-1,12-26,-23 43,23-68,-28 59</inkml:trace>
  <inkml:trace contextRef="#ctx0" brushRef="#br0" timeOffset="5613.723">9822 649,'25'10,"2"-1,-1-1,1-2,1 0,-1-2,1-1,-1-1,17-2,-37 0,0-1,0 0,1 0,-1-1,0 0,0 0,-1-1,1 0,0 0,-1-1,0 1,1-1,-2-1,1 1,0-1,-1 0,0 0,0-1,-1 0,1 1,-1-2,0 1,-1 0,0-1,0 1,0-1,-1 0,1 0,-2 0,1 0,-1-1,0 1,-1 0,0 0,0-1,0 1,-1 0,0-1,-1-1,0 6,0-1,0 1,0 0,0 0,-1 1,1-1,-1 0,0 1,1 0,-1-1,-1 1,1 0,0 0,0 1,-1-1,1 1,-1 0,1 0,-1 0,1 0,-1 0,0 1,1 0,-1-1,0 2,0-1,1 0,-2 1,-103 24,95-19,0 1,0 1,1 0,0 1,1 0,0 1,1 0,0 1,0 0,1 0,0 1,1 0,1 1,0 0,0 0,2 0,-5 13,9-20,0-1,0 1,0 0,0 0,1 0,0 0,0 0,1 0,-1 0,2 0,-1 0,0 0,1 0,0 0,1-1,-1 1,1-1,0 0,0 0,1 0,-1 0,1 0,0-1,0 0,1 0,0 0,-1 0,1-1,0 1,1-1,-1 0,0-1,1 0,0 0,-1 0,1 0,2-1,14 5,1-1,0-1,0-1,0-1,0-1,0-2,1 0,-1-1,0-1,0-1,-1-2,1 0,-1-1,0-1,-1-1,0-1,0-1,-1-1,-1 0,0-2,-1 0,11-11,-2 4,0 0,-1-2,-1-2,-1 0,-2-1,0-1,16-29,38-109,-75 163,-1 0,0 0,0-1,0 1,-1 0,1-1,0 1,-1 0,1 0,-1 0,0-1,0 1,0 0,0 0,0 0,-1 0,1 0,0 1,-1-1,1 0,-1 1,0-1,0 1,1-1,-1 1,0 0,0 0,0 0,0 0,-1 0,1 0,0 0,0 1,0-1,-1 1,1 0,0 0,-1 0,1 0,0 0,0 0,-1 0,1 1,0-1,0 1,-1 0,1-1,0 1,0 0,0 0,0 1,0-1,0 0,0 1,1-1,-1 1,0 0,-6 1,1 1,0 0,0 0,0 0,0 1,1 0,0 0,0 1,0 0,1 0,0 0,0 1,0-1,1 1,0 0,0 1,1-1,0 1,0-1,1 1,0 0,0 0,0 4,5-6,0-1,1 1,-1-1,1 0,0-1,0 1,0-1,1 1,0-1,0-1,0 1,0-1,0 0,1 0,-1 0,1-1,0 0,0 0,0 0,0-1,0 0,0 0,0 0,0-1,4 0,19 6,-13-3,-1 1,-1 0,1 1,-1 0,0 1,0 1,0 0,-1 1,0 1,-1 0,0 0,0 1,-1 1,0 0,-1 0,0 1,-1 0,-1 1,4 6,32 152,-44-165,1 0,1 0,-1-1,1 1,0 0,0-1,1 1,-1-1,1 0,0 0,1 0,-1 0,1-1,0 1,0-1,1 0,-1 0,1 0,0-1,0 0,0 0,0 0,1 0,56 19,-42-18</inkml:trace>
  <inkml:trace contextRef="#ctx0" brushRef="#br0" timeOffset="6406.761">1 1355,'218'20,"1"-9,167-14,197-22,415-7,881 3,-1295 30,1655-28,-1506 0,1264-66,-395-34,-1158 92,-395 33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2,'78'12,"1"-3,1-3,60-5,164-30,-230 29,-63 0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7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1,'34'9,"20"3,11 0,4-2,-5-3,-4-3,-3-6,-5-4,-8 0,-1 1,-4 1,-3 2,-3 0,-2 1,-2-4,-6-1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0:1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255 262,'-38'340,"2"72,3-234,21-151</inkml:trace>
  <inkml:trace contextRef="#ctx0" brushRef="#br0" timeOffset="258.572">1 234,'28'-33,"1"1,2 1,0 2,27-19,-47 41,0-1,0 2,1-1,0 2,0-1,0 2,0-1,1 2,0 0,0 0,0 1,0 1,0 0,0 1,0 0,1 1,8 2,-11 0,0 0,0 0,-1 1,1 1,-1-1,0 2,0-1,-1 2,0-1,0 1,0 0,-1 1,0 0,0 1,-1-1,0 1,-1 1,0-1,0 1,-1 0,0 0,-1 1,0 0,-1-1,0 1,-1 0,0 0,0 1,-1-1,-1 0,0 1,-1-1,0 0,0 0,-1 0,-1 0,0 0,0 0,-1 0,-1-1,0 0,0 0,-1 0,0 0,-3 2,-17 13,-1 0,-2-2,-1-1,0-2,-1 0,-1-3,-1 0,-1-2,0-2,-1-1,-5 0,-116 13,130-25</inkml:trace>
  <inkml:trace contextRef="#ctx0" brushRef="#br0" timeOffset="966.015">708 742,'-41'32,"1"3,2 1,1 2,3 1,1 2,2 1,-3 9,-47 65,92-140,50-53,3 3,3 2,3 4,52-38,-121 104,0 0,0 0,1 0,-1 0,1 1,0-1,-1 0,1 1,0 0,0-1,0 1,0 0,0 0,0 0,0 0,0 0,0 1,0-1,1 0,-1 1,0 0,1 0,-1-1,0 1,0 1,1-1,-1 0,0 0,1 1,-1 0,0-1,0 1,0 0,0 0,0 0,0 0,0 0,0 1,0-1,0 1,0-1,-1 1,1 0,-1 0,5 9,-1 0,-1 1,0 0,0 0,-1 0,-1 0,0 1,-1-1,0 1,-1-1,0 1,-2 3,11 94,-8-108,0 0,0 1,0-1,0 0,0 1,0-1,-1 1,1-1,-1 0,0 1,0-1,0 1,0-1,0 1,-1-1,1 1,-1-1,1 1,-1-1,0 1,0-1,0 0,0 0,0 0,-1 1,1-1,-1 0,1-1,-1 1,0 0,0 0,0-1,0 1,0-1,0 1,0-1,0 0,0 0,-1 0,1 0,0 0,-1-1,1 1,-2-1,-8-3,0 0,0-1,0 0,1-1,0 0,0-1,0-1,1 0,0 0,0-1,0 0,1 0,1-1,-1 0,1-1,1 0,0 0,-1-3,-2 1,-58-71,51 72</inkml:trace>
  <inkml:trace contextRef="#ctx0" brushRef="#br0" timeOffset="1315.84">1046 685,'29'248,"-7"-158,-21-90,-1 1,1 0,-1 0,1 0,-1-1,1 1,-1 0,1-1,0 1,-1 0,1-1,0 1,0-1,0 1,-1-1,1 1,0-1,0 0,0 1,0-1,0 0,-1 0,1 0,0 0,0 0,0 0,0 0,0 0,0 0,0 0,0 0,0 0,0-1,-1 1,1 0,0-1,0 1,0 0,0-1,-1 1,1-1,0 0,-1 1,1-1,0 0,-1 1,1-1,-1 0,1 1,-1-1,1 0,0-1,26-43,89-248,-103 270,1 5</inkml:trace>
  <inkml:trace contextRef="#ctx0" brushRef="#br0" timeOffset="1748.023">1667 601,'-20'10,"-16"7,0 1,1 3,2 0,-26 22,58-42,-1-1,1 1,-1-1,1 1,0 0,0 0,-1 0,1 0,0 0,0 0,0 0,0 0,0 0,0 0,0 1,0-1,1 0,-1 1,1-1,-1 0,0 1,1-1,0 1,-1-1,1 1,0-1,0 1,0-1,0 1,0-1,0 1,0-1,1 1,-1-1,1 1,-1-1,1 0,-1 1,1-1,0 1,-1-1,1 0,0 0,0 0,0 1,0-1,0 0,0 0,1 0,-1 0,0 0,46 6,22 6,-67-12,-1 0,1 0,-1 0,1 0,-1 0,0 0,0 0,1 1,-1-1,0 0,0 1,0-1,0 0,0 1,-1 0,1-1,0 1,-1-1,1 1,-1 0,0-1,1 1,-1 0,0 0,0-1,0 1,0 0,0-1,-1 1,1 0,0 0,-1-1,1 1,-1-1,0 1,0 0,-3 8,-1 0,-1-1,0 1,0-1,-1 0,0-1,-1 0,0 0,-5 4,-24 27,31-32,4-6,0 0,0 0,0 1,0-1,0 1,1 0,-1 0,0-1,1 1,-1 0,1 0,0 1,-1-1,1 0,0 0,1 0,-1 1,0-1,1 1,-1-1,1 0,-1 1,1-1,0 1,0-1,0 1,1-1,-1 1,1-1,-1 0,1 1,0-1,0 0,0 1,0-1,0 0,0 0,1 0,-1 0,2 1,4 0,1 0,0-1,-1 0,1-1,0 1,0-1,1-1,-1 0,0 0,0 0,0-1,0 0,0-1,0 0,0 0,6-3,37-5,7 5,-34 4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5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4 145,'0'454,"-1"-451,0 1,0 0,1-1,0 1,0 0,0-1,0 1,0 0,1-1,-1 1,1 0,0-1,0 1,0-1,1 1,0-1,-1 0,1 1,0-1,0 0,1 0,-1 0,1-1,-1 1,1-1,0 1,0-1,0 0,0 0,0 0,0 0,1-1,-1 1,1-1,-1 0,1 0,0 0,-1-1,1 1,0-1,2 0,5-3,0-1,-1 0,1-1,-1 0,-1 0,1-1,-1-1,0 1,0-2,-1 1,0-1,0 0,0-1,-2 0,3-3,18-18,148-171,-175 200,0-1,0 1,0 0,0 0,1-1,-1 1,0 0,1 0,-1 0,1-1,-1 1,1 0,-1 0,1 0,0 0,-1 0,1 0,0 0,0 0,0 1,0-1,0 0,0 0,0 1,0-1,0 0,0 1,0-1,0 1,1 0,-1-1,0 1,0 0,0 0,1 0,-1-1,0 1,0 1,1-1,-1 0,0 0,0 0,1 1,-1-1,0 0,0 1,0-1,0 1,0 0,0-1,0 1,1 0,7 62,-10-56,2 0,-1-1,0 1,1-1,1 1,-1-1,1 1,0-1,0 0,1 0,0 0,0 0,0 0,1-1,2 5,-3-7,0 1,1-1,-1 0,1 0,-1 0,1 0,0-1,0 1,0-1,0 0,0 0,1-1,-1 1,1-1,-1 0,1 0,-1 0,1-1,0 0,-1 0,1 0,0 0,-1-1,1 1,-1-1,1-1,-1 1,1-1,-1 1,0-1,1 0,-1-1,3-1,20-18,-2 0,0-2,-1 0,-2-2,0 0,-2-2,15-26,4-2,-16 25,-2-2,-2 0,0-1,-3-1,7-20,-19 24,-4 32,0-1,0 0,0 1,0-1,0 0,0 1,0-1,0 0,0 1,0-1,-1 0,1 1,0-1,0 0,0 1,0-1,-1 0,1 0,0 1,0-1,-1 0,1 0,0 1,0-1,-1 0,1 0,0 0,-1 1,1-1,0 0,-1 0,1 0,0 0,-1 0,1 0,0 0,-1 0,1 0,0 0,-1 0,1 0,0 0,-1 0,1 0,0 0,-1 0,1 0,0-1,-1 1,1 0,0 0,-1 0,1 0,0-1,0 1,-1 0,1 0,0-1,0 1,-1 0,-8 19,1 1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2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58,'186'6,"416"-29,-238-11,-129 28,-212 6</inkml:trace>
  <inkml:trace contextRef="#ctx0" brushRef="#br0" timeOffset="2162.981">649 312,'0'0,"0"0,0 1,0-1,0 0,0 0,0 1,0-1,0 0,0 0,0 1,1-1,-1 0,0 0,0 0,0 1,0-1,1 0,-1 0,0 0,0 0,0 1,1-1,-1 0,0 0,0 0,1 0,-1 0,0 0,0 0,1 0,-1 0,0 0,0 0,1 0,-1 0,0 0,0 0,1 0,-1 0,0 0,0 0,1 0,-1 0,0 0,0 0,1 0,-1-1,0 1,0 0,0 0,1 0,-1 0,0-1,0 1,0 0,0 0,0 0,1-1,-10 25,-109 119,-47 46,156-179,1-4,1 1,1 1,-1-1,2 1,-1 1,1-1,0 1,0-1,1 1,-1 3,5-10,0 0,0-1,0 1,0 0,0 0,1 0,-1-1,0 1,1 0,-1 0,1-1,0 1,0 0,-1-1,1 1,0-1,0 1,1-1,-1 0,0 1,0-1,1 0,-1 0,0 0,1 0,0 0,-1 0,1 0,-1 0,1-1,0 1,-1 0,1-1,0 0,0 1,0-1,-1 0,75 6,-68-6,52-2,101 12,-85 1,-74-11,0 0,0 0,0-1,0 1,0-1,0 1,0-1,0 0,0 0,-1 0,1 0,0 0,0 0,-1 0,1-1,-1 1,1-1,-1 1,1-1,-1 1,0-1,0 0,0 0,0 1,0-1,0 0,-1 0,1 0,0 0,-1 0,0 0,1 0,-1 0,0-2,-1-9,-1 1,-1-1,1 1,-2 0,0 0,0 0,-1 0,-1 1,1 0,-2 0,0 0,0 1,-1 0,0 0,-2 0,9 9,-119-150,117 149,0-1,0 0,1 0,-1-1,1 1,0 0,0-1,0 1,0-1,1 0,-1 0,1 0,0 1,0-1,0 0,1-1,-1 1,1 0,0 0,0 0,1 0,0-3,6-10</inkml:trace>
  <inkml:trace contextRef="#ctx0" brushRef="#br0" timeOffset="2632.242">1185 143,'-96'243,"11"-42,83-196,0-1,0 1,0 0,0 0,0 0,1 0,0 0,0 0,1 0,-1 0,1 1,0-1,1 0,-1 0,1 0,0 0,0 0,1 0,-1 0,1 0,0 0,1-1,-1 1,1-1,0 1,0-1,0 0,0 0,1 0,0-1,-1 1,1-1,1 0,-1 0,0 0,1-1,-1 0,1 1,0-2,5 3,7-2,0-1,0 0,1-1,-1-1,0-1,0 0,0-1,0-1,0-1,5-2,-3-1,-6-1</inkml:trace>
  <inkml:trace contextRef="#ctx0" brushRef="#br0" timeOffset="2879.565">931 425,'10'5,"17"1,9 1,3-2,5-2,-1-1,-2 0,-4-7,-3-1,-3-1,-1 2,-7 1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23,'481'0,"-397"-17,-77 12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4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1,'43'0,"28"0,8 0,-6 0,-9 0,-12 0,-10 0,-11 0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479 115,'1'74,"-13"193,5-198,-21 78,20-147,6-11</inkml:trace>
  <inkml:trace contextRef="#ctx0" brushRef="#br0" timeOffset="283.669">367 59,'38'-5,"23"-1,10 0,-2 1,-8-3,-10-1,-8 2,-7 1,-5 3,-3 1,-1 1,0 1,-6 5,-5 2</inkml:trace>
  <inkml:trace contextRef="#ctx0" brushRef="#br0" timeOffset="478.227">395 398,'38'0,"18"0,4 0,-3 0,-7 0,-12 0</inkml:trace>
  <inkml:trace contextRef="#ctx0" brushRef="#br0" timeOffset="1211.877">903 482,'-5'5,"-1"6,0 7,-4 4,0 4,2 2,-3 1,1 0,1 0,-1-4,0-3,6-4,5-5</inkml:trace>
  <inkml:trace contextRef="#ctx0" brushRef="#br0" timeOffset="1483.506">1045 455,'-5'14,"-2"15,1 6,1 3,1 0,2-2,-4-8,0-3,0-1,1-5</inkml:trace>
  <inkml:trace contextRef="#ctx0" brushRef="#br0" timeOffset="4545.892">1863 31,'-158'202,"-59"67,172-233,69-36,152-49,-151 44,6-4,0 2,1 1,0 2,0 1,0 1,0 2,1 2,-1 0,19 5,-36-1,-16-6,1 0,0 0,0 0,0-1,0 1,1 0,-1 0,0 0,0-1,0 1,0 0,0 0,0 0,0 0,0-1,0 1,0 0,0 0,1 0,-1 0,0 0,0-1,0 1,0 0,0 0,1 0,-1 0,0 0,0 0,-93-167,32 45,2-2,55 104</inkml:trace>
  <inkml:trace contextRef="#ctx0" brushRef="#br0" timeOffset="5014.749">2568 59,'-25'3,"1"2,0 1,1 0,-1 2,1 1,1 0,-1 2,2 0,-8 7,27-18,1 1,-1 0,1-1,-1 1,1 0,0 0,-1 0,1 0,0 0,0 1,-1-1,1 0,0 0,0 1,0-1,1 1,-1-1,0 0,1 1,-1 0,0-1,1 1,0-1,-1 1,1 0,0-1,0 1,0 0,0-1,0 1,0 0,1-1,-1 1,0 0,1-1,-1 1,1-1,0 1,-1-1,1 1,0-1,0 0,0 1,0-1,0 0,0 1,1-1,-1 0,0 0,1 0,-1 0,0-1,1 1,-1 0,1 0,1 0,55 17,-50-17,0 1,0-1,0 1,0 1,0-1,-1 1,1 1,-1-1,0 1,0 1,0-1,-1 1,0 0,0 1,0-1,0 1,-1 0,0 1,1 1,-6-2,0 0,0 1,-1-1,1 0,-2 0,1 0,-1 0,1 0,-2 0,1 0,-1-1,0 1,0-1,0 0,-1 0,1 0,-1 0,-1 0,1-1,-1 0,1 0,-1 0,0 0,-1-1,1 0,-1 0,1-1,-2 1,-11 9,-1-2,0-1,0 0,-1-1,0-1,0-1,-1-1,0 0,-9-1,3-5,3-3</inkml:trace>
  <inkml:trace contextRef="#ctx0" brushRef="#br0" timeOffset="5452.03">0 1075,'441'-60,"172"-18,398 0,-654 50,-326 24,112 2,-125 8</inkml:trace>
  <inkml:trace contextRef="#ctx0" brushRef="#br0" timeOffset="6218.825">1298 1216,'-403'266,"266"-153,136-112,0 0,1-1,-1 1,1 0,-1 0,1-1,-1 1,1 0,-1 0,1 0,0 0,-1 0,1 0,0 0,0-1,0 1,0 0,-1 0,1 0,1 0,-1 0,0 0,0 0,0 0,0 0,1 0,-1 0,0 0,1-1,-1 1,1 0,-1 0,1 0,-1-1,1 1,0 0,-1 0,1-1,0 1,0-1,-1 1,1-1,0 1,0-1,0 1,0-1,-1 0,2 1,47 16,-46-16,39 7,-1-2,1-2,0-1,1-3,26-3,134 7,-201-4,0 0,0 1,0-1,0 0,0 0,1 0,-1 0,0 0,0-1,0 1,0-1,0 1,0-1,0 0,0 0,-1 0,1 0,0 0,0 0,-1 0,1-1,0 1,-1 0,1-1,-1 0,0 1,0-1,1 0,-1 1,0-1,-1 0,1 0,0 0,0 0,-1 0,1 0,-1 0,0 0,1 0,-1 0,0 0,0-1,-1 1,1 0,0 0,-1-1,-31-170,19 6,-15 34,22 115</inkml:trace>
  <inkml:trace contextRef="#ctx0" brushRef="#br0" timeOffset="6615.329">1890 1019,'-211'419,"208"-414,1 0,-1 0,1 1,0-1,0 1,1-1,0 1,0-1,0 1,0 0,1-1,0 1,0 0,1 0,-1-1,1 1,1 0,-1-1,1 1,0-1,0 0,0 0,1 1,0-1,0-1,0 1,1 0,-1-1,1 0,0 0,1 0,-1 0,0-1,1 1,0-1,0 0,0-1,0 1,3 0,6 0,0 0,0-1,0 0,1-2,-1 1,1-2,-1 0,0 0,0-1,1-1,-1-1,-1 0,5-2,18-11,-31 9</inkml:trace>
  <inkml:trace contextRef="#ctx0" brushRef="#br0" timeOffset="6871.147">1383 1329,'43'0,"48"0,18 0,0 0,-9 0,-16 0,-14 5,-13 1,-12 0,-13-1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30,'320'-1,"-48"-27,-273 28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1,'38'5,"32"-4,9-1,-4-1,-10 0,-7-1,-8 1,-8 1,-6-1,-5 1,-7 0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47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85,'2'4,"0"1,0-1,0 1,0-1,-1 1,0 0,0 0,0-1,-1 1,1 0,-1 0,-1 0,1 0,0-1,-1 1,0 0,-1 1,0 11,-33 214,6-82,2-21,24-116</inkml:trace>
  <inkml:trace contextRef="#ctx0" brushRef="#br0" timeOffset="313.114">1 56,'48'-4,"20"-3,4 1,-5 2,-10 0,-10 2,-7 1,-7 0,-3-4,-3-1,-1 0,1 1,-1 2,-4 1</inkml:trace>
  <inkml:trace contextRef="#ctx0" brushRef="#br0" timeOffset="565.354">29 367,'38'0,"32"0,10 0,-6 0,-9 0,-16 0</inkml:trace>
  <inkml:trace contextRef="#ctx0" brushRef="#br0" timeOffset="1280.031">452 565,'5'5,"-3"11,-3 7,0 5,-5 3,-2 0,1 0,2 0,-4-1,0-1,2 0,-3-5,0-3,2 1,2-3</inkml:trace>
  <inkml:trace contextRef="#ctx0" brushRef="#br0" timeOffset="1567.267">649 536,'-9'34,"-4"15,1 5,-3-2,2-6,3-5,-2-5,1-4,-2-7,1-3,7-6,5-5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2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0 192,'2'1,"-1"1,1-1,-1 1,1-1,0 0,-1 1,1-1,0 0,0 0,0 0,0-1,0 1,0 0,0-1,0 1,0-1,0 0,0 0,0 1,0-2,0 1,1 0,-1 0,0 0,0-1,0 0,0 1,0-1,0 0,0 0,0 0,1-1,106-55,-108 56,-1 0,1 1,0-1,-1 0,1 0,0 0,0 1,0-1,-1 0,1 1,0-1,0 1,0-1,0 1,0-1,0 1,0 0,0-1,0 1,0 0,0 0,0 0,0 0,0 0,1 0,-1 0,0 0,0 0,0 1,0-1,0 0,0 1,0-1,0 0,0 1,0 0,0-1,-1 1,1-1,0 1,0 0,0 0,-1-1,1 1,0 0,-1 0,1 0,-1 0,11 54,-9-41,22 134,6 50,8-42,-38-155,0 0,0-1,0 1,0 0,0 0,1-1,-1 1,0 0,0-1,1 1,-1 0,0-1,1 1,-1 0,0-1,1 1,-1-1,1 1,-1-1,1 1,-1-1,1 1,0-1,-1 0,1 1,-1-1,1 0,0 1,-1-1,1 0,0 0,0 0,-1 1,1-1,0 0,-1 0,1 0,0 0,0 0,-1 0,1-1,0 1,-1 0,1 0,0 0,-1-1,1 1,0 0,-1-1,1 1,0-1,-1 1,1 0,-1-1,1 1,-1-1,1 0,-1 1,0-1,1 1,-1-1,1 0,-1 1,0-1,0 0,1 0,21-53,-19 47,82-316,14 10,-91 290,-8 23</inkml:trace>
  <inkml:trace contextRef="#ctx0" brushRef="#br0" timeOffset="3186.169">791 586,'-192'322,"182"-293,28-40,258-323,-275 334,-1-1,0 1,0-1,1 1,-1 0,0-1,0 1,1 0,-1-1,1 1,-1 0,0-1,1 1,-1 0,1 0,-1 0,0-1,1 1,-1 0,1 0,-1 0,1 0,-1 0,1 0,-1 0,1 0,-1 0,1 0,-1 0,0 0,1 0,-1 0,1 0,-1 0,1 1,-1-1,1 0,-1 0,0 1,1-1,-1 0,1 0,-1 1,0-1,1 0,-1 1,0-1,0 1,1-1,-1 0,0 1,0-1,0 1,1-1,-1 1,0-1,0 1,0-1,0 0,0 1,0-1,0 1,6 42,-4-24,46 136,-47-155,0 0,-1 1,1-1,0 0,0 1,-1-1,1 1,0-1,0 1,-1-1,1 1,-1 0,1-1,-1 1,1 0,-1-1,1 1,-1 0,1 0,-1-1,0 1,1 0,-1 0,0 0,0 0,0-1,0 1,0 0,0 0,0 0,0 0,0 0,0-1,0 1,0 0,0 0,-1 0,1 0,0-1,-1 1,1 0,-1 0,1-1,-1 1,1 0,-1-1,1 1,-1-1,0 1,1 0,-1-1,0 1,1-1,-1 0,0 1,0-1,0 0,1 1,-1-1,0 0,0 0,0 0,0 1,1-1,-1 0,0 0,0 0,0-1,0 1,0 0,-185-59,139 40,28 11</inkml:trace>
  <inkml:trace contextRef="#ctx0" brushRef="#br0" timeOffset="3847.712">1130 502,'5'29,"6"18,6 3,0-4,3-4,1-10,-2-14,-4-16,-5-13,1-9,-2-6,-2-3,-2-2,2 4,1 3,-2 0,4-1,-1 5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1:57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18,'-1'0,"1"1,-1-1,1 0,-1 0,1 0,0 0,-1 0,1 0,-1 0,1 0,-1 0,1 0,0 0,-1-1,1 1,-1 0,1 0,0 0,-1 0,1-1,-1 1,1 0,0 0,-1-1,1 1,0 0,0 0,-1-1,1 1,0-1,0 1,-1 0,1-1,0 1,0 0,0-1,-1 1,1-1,0 1,0-1,0 1,0 0,0-1,0 1,0-1,0 1,0-1,0 1,0 0,1-1,-1 1,0-1,0 1,0 0,0-1,1 1,-1-1,0 1,0 0,1-1,-1 1,0 0,1 0,-1-1,0 1,1 0,-1 0,0-1,1 1,-36 2,20 1,10-3,0 1,1-1,-1 1,0 0,1 0,-1 0,0 0,1 1,0 0,-1 0,1 0,0 1,0-1,0 1,0 0,1 0,-1 0,1 1,0-1,0 1,0 0,-2 2,6-4,-1 0,0 0,1 0,-1 0,1 0,0 0,0 0,-1 0,1 0,0-1,1 1,-1 0,0-1,0 1,1-1,-1 1,1-1,-1 1,1-1,0 0,-1 0,1 0,0 0,0 0,0 0,0-1,0 1,0-1,0 1,0-1,0 0,0 0,0 0,2 0,41 23,-45-19,-1 0,1 0,-1 0,0 0,0 0,0 0,0-1,-1 1,1 0,-1-1,0 0,0 1,0-1,-1 0,1 0,-1 0,0 0,1 0,-1-1,-1 1,1-1,0 0,0 0,-1 0,0 0,-1 2,-11 8,9-8,0 1,1 0,0 0,-1 0,2 1,-1 0,1 1,0-1,0 1,0 0,-1 4,6-10,-1 0,1 0,0 0,0 0,0 0,-1 0,1 0,0 1,1-1,-1 0,0 0,0 0,0 0,1 0,-1 0,0 0,1 0,-1 0,1 0,-1 0,1 0,0 0,-1-1,1 1,0 0,0 0,-1 0,1-1,0 1,0-1,0 1,0 0,0-1,0 0,0 1,0-1,0 1,0-1,0 0,0 0,0 0,1 0,51 5,-49-5,159-21,-140 16,-3 1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6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199 156,'-14'43,"-10"44,-1 15,-1 2,4-9,6-15,5-12,5-7,4-5,-4-8,1-6,0-6,1 1,2-2,0-1,1-2,6-7,1-7</inkml:trace>
  <inkml:trace contextRef="#ctx0" brushRef="#br0" timeOffset="297.132">1 184,'46'-30,"2"3,1 1,1 3,1 2,0 2,43-8,-80 23,1 2,0 0,0 1,0 0,0 1,0 1,0 0,-1 1,1 0,0 2,-1 0,1 0,-7-1,-1 0,1 0,-1 1,0 0,0 0,0 0,-1 1,1 0,-1 1,-1-1,1 1,-1 0,0 1,0-1,0 1,-1 0,0 0,-1 0,0 1,0-1,0 1,1 6,-3-6,0 1,-1 0,0 0,0 0,-1-1,0 1,0 0,-1-1,0 1,-1-1,0 1,0-1,-1 0,0 0,0-1,-1 1,0-1,0 0,-1 0,1-1,-7 5,-149 117,155-124,-4 3,-19 15,0-2,-2 0,0-3,-1 0,0-2,-2-1,0-2,0-1,-34 5,42-14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5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539 424,'-353'76,"350"-76,0 1,-1-1,1 1,-1-1,1 1,-1 0,1 1,-1-1,1 0,0 1,0 0,0 0,0 0,0 0,0 0,0 1,1-1,-1 1,1 0,0-1,0 1,-1 1,4-2,0 0,0 1,1-1,-1 0,0 0,1 0,0 0,-1 0,1-1,0 1,0 0,0-1,0 0,0 1,0-1,0 0,0 0,1 0,-1 0,0 0,1-1,0 1,-2-1,18 6,-1-1,1-1,1-1,-1-1,0-1,1 0,7-2,65 6,-55-2,-25-3,1 1,-1 0,0 1,0 0,0 1,0 0,0 1,0 0,-1 1,8 4,-18-6,0 0,0-1,0 1,0 0,0 0,-1 0,1-1,-1 1,0 0,0 0,0 0,0 0,0 0,-1 0,0 0,1 0,-1-1,0 1,0 0,0 0,-1-1,1 1,-1-1,1 1,-1-1,0 0,0 1,0-1,0 0,0 0,0-1,-1 1,1 0,-1-1,1 1,-1-1,0 0,-1 1,-93 71,-3-4,-67 32,153-92,-30 15,30-17,-1 0,1 2,1-1,-1 2,1 0,1 0,-7 8,18-16,0-1,-1 0,1 0,0 1,0-1,0 1,0-1,0 1,0-1,1 1,-1 0,0-1,1 1,-1 0,1 0,0-1,0 1,-1 0,1 0,0 0,1-1,-1 1,0 0,0 0,1 0,-1-1,1 1,-1 0,1-1,0 1,0-1,0 1,0 0,0-1,0 0,0 1,0-1,1 0,-1 0,0 1,1-1,-1 0,1 0,-1-1,1 1,1 0,83 25,-60-24,1 0,-1-2,0-1,1-1,-1-2,0 0,0-2,-1-1,0 0,0-2,4-3,47-45,-58 41</inkml:trace>
  <inkml:trace contextRef="#ctx0" brushRef="#br0" timeOffset="269.101">341 1,'-39'572,"3"-51,26-1,10-497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51,'24'0,"17"0,7 0,0 0,-3 0,-5 0,-4 0,-4-4,-2-3,-1 1,-2 2,1 0,-1 2,-4-4,-2-1,1 1,-4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0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0 311,'16'2,"1"-1,-1 0,1-1,-1-1,1 0,-1-1,0-1,0-1,0 0,0-1,-1 0,0-2,0 0,7-4,-13 6,-1 0,1-1,-1 0,0-1,-1 0,0 0,0 0,0-1,-1 0,0 0,-1-1,1 1,-2-1,1 0,-1-1,-1 1,0-1,0 0,-1 1,0-1,0 0,-1-1,-1 1,0 0,0 8,0 0,1-1,-2 1,1 0,0 0,0 0,-1 0,1 0,-1-1,0 1,1 0,-1 0,0 0,0 0,0 1,-1-1,1 0,0 0,-1 1,1-1,-1 1,0-1,1 1,-1 0,0-1,0 1,0 0,0 0,0 0,0 1,0-1,0 0,0 1,0-1,0 1,-1 0,1 0,0 0,-2 0,-81 28,72-19,-1 1,1 0,1 1,0 0,0 1,1 0,1 1,0 0,1 0,0 1,1 1,1-1,0 1,1 0,0 1,1 0,-2 13,8-22,0 0,0-1,1 1,-1-1,1 1,1-1,-1 0,1 0,0 0,1 0,-1-1,1 1,0-1,1 0,-1 0,1 0,0 0,0-1,0 0,1 0,-1-1,1 1,0-1,0 0,1-1,-1 0,0 0,1 0,-1 0,1-1,0 0,-1-1,1 0,0 0,-1 0,1-1,0 1,-1-2,5 0,47-8,-33 5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7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54,'38'0,"42"-4,12-3,-5 1,-12 2,-15-5,-7 1,-8 1,-8 2,-9 1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08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84,'0'615,"-21"-476,26-128,0-16</inkml:trace>
  <inkml:trace contextRef="#ctx0" brushRef="#br0" timeOffset="298.892">0 56,'19'5,"26"1,10-5,0-2,0-2,-3-4,-2-2,-5 1,-5-3,-4 1,-4 1,-2 3,-2 2,-5 7,-7 2</inkml:trace>
  <inkml:trace contextRef="#ctx0" brushRef="#br0" timeOffset="548.063">28 451,'39'-5,"26"-1,8 0,-5 1,-8 1,-14 2</inkml:trace>
  <inkml:trace contextRef="#ctx0" brushRef="#br0" timeOffset="986.55">424 761,'0'24,"0"17,5 3,1-3,0-2,-1-4,3-12,0-11</inkml:trace>
  <inkml:trace contextRef="#ctx0" brushRef="#br0" timeOffset="1235.924">649 677,'-5'28,"-1"20,0 6,1-1,2-5,1-6,5-10,3-10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1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0 196,'73'17,"-63"-15,0 1,0-2,1 1,-1-1,0-1,0 0,1 0,-1-1,0 0,1-1,-1 0,0-1,0 0,6-3,-14 6,0 0,0 0,0 1,0-1,0 1,0-1,0 1,0 0,-1 0,1 0,0 0,-1 0,1 0,0 0,-1 1,1-1,-1 0,0 1,1-1,-1 1,0 0,0-1,0 1,0 0,0 0,-1 0,1-1,-1 1,1 0,-1 0,1 0,-1 0,0 0,0 0,0 0,0 0,0 0,-1 0,1 0,-1 0,1 0,-1 0,3 8,17 155,-9-108,-4-11,2 0,3 0,1-1,14 33,-23-72,-4-5,1-1,0 1,0 0,0 0,0-1,-1 1,1 0,0 0,1-1,-1 1,0 0,0 0,0-1,0 1,0 0,1-1,-1 1,0 0,1 0,-1-1,1 1,-1-1,0 1,1 0,0-1,-1 1,1-1,-1 1,1-1,-1 1,1-1,0 0,-1 1,1-1,0 0,0 0,-1 1,1-1,0 0,0 0,-1 0,1 0,0 0,0 0,-1 0,1 0,0 0,0 0,-1 0,1-1,0 1,-1 0,1 0,0-1,-1 1,1 0,0-1,-1 1,1-1,0 1,-1-1,1 0,46-133,-11 37,4 2,27-42,-44 91,-2-1,-2 0,-2-2,-2 0,-1-7,-10 32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30 337,'53'-25,"-1"-2,-1-2,-2-2,-1-3,41-37,9-43,-97 113,0 1,0-1,0 0,1 1,-1-1,0 1,1-1,-1 1,0 0,1 0,-1-1,1 1,-1 0,0 0,1 1,-1-1,1 0,-1 0,0 1,1-1,-1 0,0 1,1 0,-1-1,0 1,0 0,0-1,1 1,-1 0,0 0,0 0,0 0,0 0,-1 0,1 0,0 1,0-1,-1 0,1 0,0 1,-1-1,1 1,20 62,-20-61,10 65,-2 0,-4 0,-3 68,-2-107,-2 136,-7-1,-18 81,21-204,-2-1,-1 0,-2 0,-2-1,-2-1,-1 0,-2-1,11-22,-1-1,-1 0,0-1,-1 0,-1 0,0-1,0-1,-1 0,-1 0,0-1,0-1,-1 0,0-1,-1 0,1-1,-2-1,1 0,-14 2,23-6,0-1,-1 0,1 0,0 0,0-1,0 0,-1 0,1-1,0 0,0 0,0 0,0-1,0 1,0-2,0 1,0-1,1 0,-1 0,1 0,0-1,0 1,0-1,1-1,-1 1,1-1,0 1,0-1,1-1,-1 1,1 0,0-1,1 1,-1-1,1 0,0 0,-1-5,0-5,1-1,0 1,1-1,1 0,0 1,1-1,1 1,1-1,0 1,1-1,1 1,0 1,1-1,1 1,1 0,7-12,8-8,1 0,2 2,1 0,1 2,2 1,5-2,1 2,1 1,0 2,3 2,0 2,1 1,31-11,-53 26,1 0,0 2,0 0,0 1,0 1,1 1,0 1,3 1,0 0</inkml:trace>
  <inkml:trace contextRef="#ctx0" brushRef="#br0" timeOffset="285.402">1216 563,'-46'62,"3"1,3 2,-27 60,33-9,34-112,-1-1,1 0,0 0,0 0,1 1,-1-1,1 0,-1 0,1 0,0 0,0 0,1 0,-1 0,1 0,-1 0,1-1,0 1,0-1,0 1,0-1,0 0,1 1,-1-1,1-1,-1 1,1 0,0 0,0-1,-1 0,1 1,0-1,0 0,1-1,-1 1,1 0,10-1,0 0,-1-1,1-1,-1 0,1-1,-1 0,0-1,0 0,-1-1,1-1,-1 0,0-1,-1 0,1-1,-1 0,-1 0,5-5,-6 6,-1 1,0-1,0-1,0 0,-1 0,0 0,0-1,-1 0,0 0,-1 0,0-1,0 0,-1 0,-1 0,1-1,-2 1,1-1,-2 0,1 1,-1-1,-1 0,0 0,-1 0,0 0,0 1,-1-1,0 0,-5-9,4 10,-1 0,-1 0,1 1,-2 0,1 0,-1 0,-1 1,1 0,-1 0,-1 0,0 1,0 0,0 1,-1 0,1 0,-2 1,1 0,-1 0,1 1,-6-1,-10 3</inkml:trace>
  <inkml:trace contextRef="#ctx0" brushRef="#br0" timeOffset="535.19">1527 987,'-5'21,"3"-14,4-17,16-49,2 1,2 0,3 2,15-23,-30 59,4-2,0 0,1 1,1 0,1 1,1 1,1 1,12-10,-3 3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23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549 114,'-30'-1,"1"1,0 2,0 1,-1 1,2 2,-1 0,1 2,-23 10,26-10,1 1,0 0,1 2,0 1,1 1,0 1,-9 8,25-17,0-1,1 1,-1 1,1-1,1 1,-1 0,1 0,0 0,0 1,0-1,1 1,0 0,0 0,1 0,0 0,1 0,-1 1,1-1,0 1,1-1,0 1,0-1,1 1,0-1,0 0,1 1,1 3,-1-4,1 0,0 0,0-1,1 1,0-1,0 0,0 0,1 0,0-1,0 0,0 0,1 0,-1 0,1-1,1 0,-1 0,0-1,1 0,0 0,0 0,-1-1,2 0,-1 0,0-1,5 1,10 0,0 0,-1-1,1-1,0-1,0-2,-1 0,0-1,4-1,227-89,-211 77</inkml:trace>
  <inkml:trace contextRef="#ctx0" brushRef="#br0" timeOffset="899.528">1198 114,'-74'35,"1"2,2 4,-61 47,117-78,0 1,1 0,1 1,0 1,1 0,0 0,-9 15,19-27,1 1,0 0,0-1,0 1,0-1,1 1,-1 0,0 0,1-1,-1 1,1 0,-1 0,1 0,0 0,0 0,0 0,0-1,0 1,0 0,1 0,-1 0,1 0,-1 0,1-1,0 1,-1 0,1-1,0 1,0 0,0-1,1 1,-1-1,0 1,0-1,1 0,-1 0,1 1,-1-1,1 0,-1 0,2 0,77 17,-50-23,-1-1,1-1,-1-1,0-2,0-1,-2-1,1-2,-2 0,0-2,0-1,-2-1,0-1,-1-1,-1-1,7-10,71-55,-99 85,-1 0,1 1,0-1,-1 0,1 1,0-1,0 1,-1-1,1 1,0-1,0 1,0 0,-1-1,1 1,0 0,0 0,0-1,0 1,0 0,0 0,0 0,0 0,-1 0,1 0,0 1,0-1,0 0,0 0,0 1,0-1,-1 0,1 1,0-1,0 1,0-1,-1 1,1-1,0 1,-1 0,1-1,0 1,-1 0,1-1,-1 1,1 0,-1 0,0 0,1-1,-1 1,0 0,1 0,-1 0,0 0,0 0,0 0,4 59,-4-53,-1 14,9 91,-7-108,1 0,-1 0,1 0,-1 0,1-1,0 1,1-1,-1 1,0-1,1 0,0 0,0 0,0 0,0-1,0 1,1-1,-1 1,1-1,-1 0,1-1,0 1,0-1,0 1,0-1,3 0,7-1,1 0,0-2,-1 0,1 0,-1-1,1-1,-1 0,0-1,-1-1,1 0,-1-1,0 0,-1-1,0-1,0 1,-1-2,0 0,0 0,-1-1,-1 0,3-5,47-38,162-134,-153 158,-67 30,1 0,-1 0,1-1,-1 1,1 0,-1 0,0 1,1-1,-1 0,1 0,-1 1,0-1,1 1,-1-1,0 1,1-1,-1 1,0 0,0 0,1 0,-1 0,0 0,0 0,0 0,0 0,0 0,-1 0,1 0,0 0,0 1,-1-1,1 0,-1 1,1-1,-1 1,0-1,1 0,-1 1,0-1,0 1,0-1,0 1,0-1,0 0,0 1,-1-1,0 2,-1 14,-2-1,0 0,-1 0,-1 0,0 0,-1-1,-1 0,-9 14,-22 47,35-66,1-1,-2 0,1 0,-1 0,0 0,-1-1,0 1,-1-2,0 1,0-1,0 0,-1 0,0-1,0 0,-7 4,15-11,0 1,0-1,1 1,-1-1,0 1,0-1,0 1,0-1,0 0,0 1,0-1,0 1,0-1,0 0,0 1,0-1,0 1,0-1,-1 1,1-1,0 0,0 1,-1-1,1 1,0-1,-1 1,1-1,0 1,-1 0,1-1,-1 1,1-1,-1 1,1 0,-1 0,1-1,-1 1,1 0,-1 0,1-1,-1 1,1 0,-1 0,0 0,1 0,-1 0,1 0,-1 0,0 0,1 0,-1 0,13-8,1 0,0 0,0 1,1 1,0 0,0 1,0 1,1 0,-1 1,1 0,0 1,0 1,0 1,-1 0,1 0,0 2,0 0,2 1,47-1,-31-1,-6 1,0 0,0-2,0-1,0-1,-1-1,1-2,-1 0,1-2,-2-1,1-1,-1-1,18-11,-24 11,-1-1,0 0,-1-1,0-1,-1-1,0-1,-1 0,-1-1,0 0,-2-1,0 0,0-1,6-15,-17 29,0 1,0 0,0-1,0 1,-1 0,0-1,1 1,-1-1,0 1,0-1,-1 1,1-1,-1 1,0-1,0 1,0 0,0 0,-1-1,1 1,-1 0,0 0,1 0,-2 1,1-1,0 0,0 1,-1-1,1 1,-1 0,0 0,0 0,0 0,0 0,0 1,0-1,0 1,-1 0,1 0,0 0,-1 0,1 1,-1 0,1-1,-3 1,-9 2,1 1,0 0,0 1,1 1,-1 0,1 1,0 0,0 1,1 0,0 1,0 1,1 0,0 0,0 1,1 1,0-1,1 2,1-1,0 1,0 1,1-1,0 1,1 2,-1-4,0 0,1 1,0 0,1 0,1 1,0-1,0 1,1 0,1 0,0 0,1 1,0-1,1 0,1 0,0 1,1-1,0 0,1 0,0 0,1-1,1 1,0-1,0 0,2 0,-1-1,1 1,1-2,5 7,8-2,1-1,0 0,1-2,0-1,1 0,0-2,1-1,-1-1,2-1,-1-1,1-1,0-2,-1 0,1-2,0-1,23-3,-18 3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2:16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37 565,'-5'29,"-1"19,0 6,-4-6,0-12</inkml:trace>
  <inkml:trace contextRef="#ctx0" brushRef="#br0" timeOffset="246.782">37 0</inkml:trace>
  <inkml:trace contextRef="#ctx0" brushRef="#br0" timeOffset="514.109">291 819,'188'-336,"-151"289,-28 72,-13 45,2-57,1 0,0-1,0 1,2 0,-1 0,2-1,0 1,0 0,3 8,-3-17,0 0,1-1,-1 1,1 0,0-1,0 0,0 1,0-1,0 0,1-1,-1 1,1-1,0 1,-1-1,1 0,0 0,1-1,-1 1,0-1,0 0,1 0,-1 0,0-1,1 0,-1 0,1 0,-1 0,1 0,-1-1,0 0,1 0,-1 0,0-1,0 1,0-1,2-1,6-7,0-1,0 0,-1-1,0 0,-1-1,-1 0,0-1,-1 0,0 0,-1-1,0 1,-2-2,2-4,7-13,-6 15</inkml:trace>
  <inkml:trace contextRef="#ctx0" brushRef="#br0" timeOffset="963.89">1335 311,'-27'3,"-1"2,1 1,-1 1,2 1,-1 1,1 2,-18 10,41-20,1 0,-1 0,1 0,-1 0,1 0,-1 1,1-1,0 1,-1 0,1 0,0 0,0 0,0 0,1 0,-1 0,0 1,1-1,-1 0,1 1,0 0,0-1,0 1,0 0,1-1,-1 1,1 0,-1 0,1-1,0 1,0 0,0 0,1 0,-1-1,1 1,-1 0,1 0,0-1,0 1,0 0,0-1,1 1,-1-1,1 0,-1 1,1-1,0 0,0 0,0 0,0 0,0 0,2 0,44 16,42 23,-88-40,1 1,-1 0,0-1,0 1,-1 0,1 0,0 0,-1 1,1-1,-1 0,0 1,1-1,-1 1,-1-1,1 1,0-1,0 1,-1-1,0 1,1 0,-1-1,0 1,0 0,0-1,-1 1,1 0,-1-1,1 1,-1 0,0-1,0 1,-1 1,-4 3,1 0,-1 0,-1 0,1-1,-1 0,0 0,-1-1,1 0,-1 0,0-1,0 0,-1 0,-7 2,-121 27,112-27</inkml:trace>
  <inkml:trace contextRef="#ctx0" brushRef="#br0" timeOffset="1280.448">1589 0,'0'63,"0"29,0 10,0-4,0-13,0-12,0-13,0-13,0-8,0-7,0-4,0-2,0 0,-5-5,-1-6</inkml:trace>
  <inkml:trace contextRef="#ctx0" brushRef="#br0" timeOffset="1528.894">1363 395,'39'-5,"26"-1,8 5,-5 2,-8 2,-10 0,-8-1,-12 0</inkml:trace>
  <inkml:trace contextRef="#ctx0" brushRef="#br0" timeOffset="1784.049">2181 339,'-33'13,"0"2,1 1,0 2,2 1,0 2,1 0,1 2,-5 7,28-26,-1 1,1 0,0 0,0 0,1 0,0 1,0 0,0 0,1 0,-1 0,2 1,-1-1,1 1,-1 0,2-1,-1 1,1 0,0 0,1 0,0 5,0-10,1 0,0 0,0 0,0 0,0 0,1 0,-1-1,0 1,1 0,-1-1,1 0,0 1,-1-1,1 0,0 0,0 1,0-1,0-1,0 1,0 0,0 0,0-1,0 1,0-1,0 0,1 0,-1 0,0 0,0 0,0 0,0 0,1-1,-1 1,0-1,0 1,1-2,74-30,-40 7,-1-1,-1-2,-1-1,23-27,-57 54,1 0,0 1,-1-1,1 0,0 0,0 1,0-1,1 1,-1-1,0 1,1-1,-1 1,0 0,1-1,0 1,-1 0,1 0,0 0,-1 1,1-1,0 0,0 0,0 1,0 0,0-1,0 1,-1 0,1 0,0 0,0 0,0 0,0 0,0 0,0 1,0-1,0 1,0 0,-1-1,1 1,0 0,0 0,-1 0,1 0,-1 0,1 1,-1-1,1 0,-1 1,0-1,1 1,-1-1,0 1,0 0,0-1,0 2,4 21,-2 0</inkml:trace>
  <inkml:trace contextRef="#ctx0" brushRef="#br0" timeOffset="2101.461">2380 678,'160'-248,"-116"200,-42 49,-1-1,1 0,-1 1,1-1,-1 1,0-1,1 1,-1 0,0 0,0 0,1-1,-1 1,0 0,0 0,0 1,0-1,0 0,0 0,0 0,-1 1,1-1,0 0,-1 1,1-1,-1 1,1-1,-1 1,0-1,1 1,-1-1,0 1,0-1,0 1,0-1,-1 1,1-1,0 1,0-1,-1 0,1 1,-2 0,3 7,-1-4,0 0,0 0,1 0,-1 0,1 0,1 0,-1 0,1 0,0 0,0 0,0-1,0 1,1-1,0 0,0 1,0-1,0 0,1-1,-1 1,1-1,0 0,0 0,1 0,-1 0,1 0,-1-1,1 0,0 0,-1 0,1-1,0 0,0 0,0 0,1 0,-1-1,0 0,0 0,0 0,0-1,0 0,0 0,3 0,4-5,0-1,-1 0,0 0,0-1,-1 0,0-1,-1-1,0 1,0-1,-1-1,0 1,-1-1,0-1,3-7,-1-1</inkml:trace>
  <inkml:trace contextRef="#ctx0" brushRef="#br0" timeOffset="2914.428">3424 311,'-24'6,"1"1,0 2,1 0,0 1,0 1,1 1,0 2,1-1,1 2,0 1,1 0,-5 8,21-23,0 1,1-1,-1 1,1 0,-1 0,1-1,0 1,0 0,0 0,0 0,0 0,0 0,0 1,1-1,-1 0,1 0,-1 0,1 1,0-1,0 0,0 0,0 1,1-1,-1 0,0 0,1 0,0 1,-1-1,1 0,0 0,0 0,0 0,0 0,1 0,-1-1,0 1,1 0,0-1,-1 1,1-1,0 1,0-1,-1 0,1 1,0-1,2 0,9 1,1-1,0 0,-1-1,1 0,0-1,-1-1,1 0,-1-1,0-1,0 0,0 0,0-1,-1-1,1 0,-1-1,-1 0,0-1,0 0,0-1,-1 0,0-1,5-7,49-46,-28 108,-33-40,0 0,0 0,0 0,1 0,-1 0,1-1,1 0,-1 0,0 0,1 0,0-1,0 1,0-1,0 0,1-1,3 2,11 1</inkml:trace>
  <inkml:trace contextRef="#ctx0" brushRef="#br0" timeOffset="3264.615">3706 592,'229'-257,"-165"209,-63 48,0 0,1 1,-1-1,1 0,-1 1,0 0,1-1,-1 1,0 0,0 0,0-1,0 1,1 0,-1 0,0 0,0 0,-1 1,1-1,0 0,0 0,-1 0,1 1,0-1,-1 0,1 1,-1-1,0 1,1-1,-1 0,0 1,0-1,0 1,0-1,0 1,0-1,0 0,-1 1,1-1,-1 1,1-1,-1 0,1 1,-1-1,1 0,-1 0,0 1,0 7,-1-6,1 0,0 0,0 1,1-1,-1 0,1 0,-1 1,1-1,0 0,0 1,1-1,-1 0,1 0,-1 1,1-1,0 0,0 0,1 0,-1 0,0 0,1 0,0 0,0-1,0 1,0-1,0 1,0-1,1 0,-1 1,1-1,0-1,0 1,-1 0,1-1,0 1,0-1,0 0,1 0,-1 0,6-2,0 0,0-1,0 0,0-1,0 0,-1 0,0-1,1 0,-1 0,-1-1,1 0,-1 0,1-1,-1 0,-1-1,0 1,0-1,5-7,47-65,-40 54</inkml:trace>
  <inkml:trace contextRef="#ctx0" brushRef="#br0" timeOffset="3618.47">4524 452,'14'-13,"1"0,-2-1,0 0,-1-1,0 0,-1-1,-1 0,0-1,-1 0,3-10,-11 25,0 0,0 0,0 0,0 0,0-1,0 1,0 0,-1 0,1-1,-1 1,0 0,1-1,-1 1,0 0,0-1,-1 1,1 0,0-1,-1 1,0 0,1 0,-1-1,0 1,0 0,0 0,0 0,-1 0,1 0,0 0,-1 1,0-1,1 0,-1 1,0-1,0 1,0 0,0-1,0 1,0 0,0 0,0 0,0 0,0 1,-1-1,1 1,0-1,-1 1,1 0,0 0,-1 0,1 0,0 0,-1 1,1-1,0 0,-1 1,0 0,-11 5,0 0,1 1,0 0,0 1,1 1,0 0,0 0,1 1,1 1,-1-1,2 2,-1 0,2 0,0 0,0 1,-2 6,7-14,-1 1,1-1,0 1,0 0,1-1,0 1,0 1,0-1,1 0,0 0,0 0,1 1,-1-1,2 0,-1 1,0-1,1 0,0 1,1-1,0 0,-1 0,2 0,-1 0,1 0,0-1,0 1,0-1,1 0,0 0,0 0,0 0,1-1,0 0,0 0,0 0,0 0,0-1,1 0,5 3,4-2,1-1,-1 0,1-1,0-1,0-1,0 0,0-1,-1 0,1-1,0-1,-1-1,1 0,-1-1,0-1,10-5,-1 1</inkml:trace>
  <inkml:trace contextRef="#ctx0" brushRef="#br0" timeOffset="3969.408">5060 254,'-22'14,"0"1,1 1,0 1,1 1,1 0,1 2,-14 18,30-35,0 1,-1-1,1 1,1-1,-1 1,1 0,-1 0,1 0,0 0,0 0,1 0,-1 0,1 0,0 0,0 0,0 0,0 0,1 0,0 0,0 0,0 0,0 0,1 0,-1-1,1 1,0 0,0-1,0 1,1-1,-1 0,1 0,0 0,0 0,0 0,0-1,0 1,1-1,-1 0,1 0,-1 0,1 0,0-1,5 3,0-2,0 1,1-1,-1 0,0-1,1 0,-1-1,0 0,1 0,-1-1,0 0,1-1,-1 0,0 0,0-1,0 0,-1-1,1 0,-1 0,1-1,-2 0,1 0,0-1,-1 0,0-1,-1 1,1-1,-1 0,4-7,-3 3,-1-1,-1-1,1 1,-2-1,0 0,0 0,-1 0,-1 0,0-1,-1-11,0 20,-1 0,0 0,-1-1,1 1,-1 0,0 0,0 0,-1 0,0 0,1 1,-1-1,-1 0,1 1,-1-1,0 1,0 0,0 0,0 0,-1 1,0-1,0 1,0-1,0 1,0 0,0 1,-1-1,1 1,-1 0,-4-1,-64 4,54 6</inkml:trace>
  <inkml:trace contextRef="#ctx0" brushRef="#br0" timeOffset="5517.121">5511 226,'-6'18,"0"0,1 1,1-1,1 1,1 0,0 1,1-1,1 0,2 7,-2-21,1 0,0 1,0-1,0 1,1-1,0 0,0 0,0 0,1 0,-1 0,1-1,1 1,-1-1,0 0,1 0,0 0,0 0,0 0,0-1,1 0,0 0,-1 0,1-1,0 1,0-1,0 0,0 0,1-1,-1 0,1 0,-1 0,4 0,2 0,1 0,-1 0,0-1,0-1,0 0,1 0,-1-1,0-1,0 0,-1 0,1-1,-1 0,0-1,0 0,8-6,-7 3,-1-1,0 0,0-1,-1 0,-1-1,1 0,-2 0,1-1,-2 1,0-2,0 1,-1-1,0 0,-1 0,1-8,-1-4</inkml:trace>
  <inkml:trace contextRef="#ctx0" brushRef="#br0" timeOffset="5866.413">6274 141,'-22'18,"12"-12,1 0,0 1,1 0,-1 0,1 1,1 0,0 0,0 1,0 0,1 0,0 1,1 0,-1 3,7-10,0 0,0 0,0-1,1 1,-1 0,1-1,0 1,-1-1,1 1,0-1,0 0,1 0,-1 0,0 0,1 0,-1-1,1 1,0-1,-1 1,1-1,0 0,0 0,0 0,0-1,0 1,0-1,0 0,0 1,0-1,0 0,0-1,1 1,7 2,36 3,-40-5,0-1,-1 1,1 1,0-1,0 1,0 1,-1-1,1 1,0 0,-1 0,0 1,1 0,-1 0,0 0,0 1,-1 0,1 0,-1 1,0-1,0 1,3 5,-7-7,0-1,0 1,-1 0,1 0,-1 0,0-1,0 1,0 0,0 0,-1 0,1 0,-1-1,0 1,1 0,-1-1,0 1,-1 0,1-1,0 1,-1-1,1 0,-1 1,0-1,0 0,0 0,0 0,-2 1,-64 47,43-37,-1-1,0-1,0-1,-1-2,0 0,0-2,-18 1,20-4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1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0 108,'464'-1,"-207"-23,375-9,-114 64,353-32,-646-28,-57 4,-103 12,39 0,-81 18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2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1 204,'105'-44,"-102"43,126-29,103 9,-191 13,1 1,1 3,-1 1,1 2,33 5,15-2,191-31,1 1,-114 18,-104 0,0 3,1 2,-1 4,35 4,19-1,162-1,-218 21,-50-11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4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5 113,'-1'0,"1"-1,0 1,-1-1,1 1,0-1,-1 1,1-1,0 1,0-1,-1 1,1-1,0 1,0-1,0 1,0-1,0 0,0 1,0-1,0 1,0-1,0 1,0-1,0 0,0 1,0-1,0 1,1-1,-1 1,0-1,0 1,1-1,-1 1,0-1,1 1,-1-1,0 1,1 0,-1-1,1 1,-1 0,1-1,-1 1,1 0,-1-1,1 1,-1 0,1 0,-1 0,1-1,-1 1,1 0,0 0,-1 0,1 0,-1 0,1 0,-1 0,1 0,0 1,39-7,-39 6,184-12,-76 0,1 5,80 7,143-9,-21-9,150 17,-214 3,197-2,-184 29,373-30,-335 30,-173-46,86-41,-211 58,2-2,1 0,-1 1,1 0,0 0,-1 0,1 0,0 1,0-1,0 1,-1 0,1 0,0 0,0 1,0 0,-1-1,1 1,0 0,0 1,-1-1,1 1,-1-1,0 1,1 0,-1 0,0 1,0-1,0 1,-1-1,3 3,2 13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38.3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29,'317'-22,"180"16,-361 6,162 27,-87-14,166 55,-342-67,0-1,-1-2,1-2,-1-1,0-1,12-5,51-9,220-15,370 37,-601-14,-75 9,1 0,-1 1,1 1,0 0,0 0,0 1,-1 1,1 0,11 2,-5 3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18,'5'0,"6"0,6 0,5 0,4 0,2 0,1 0,0 0,1 0,-1 0,0 0,0-5,-1-2,-4 1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4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1,'33'0,"17"0,4 0,-2 0,-6 0,-10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43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57,'0'24,"0"22,-5 8,-1 0,-1-4,2-7,2-5,1-4,1-4,0-1,1-2,-4-5,-2-1,0 0,1-8,2-6</inkml:trace>
  <inkml:trace contextRef="#ctx0" brushRef="#br0" timeOffset="288.812">57 0,'20'5,"10"6,6 2,1-2,-1-3,-2-2,-1-3,-3-1,0-2,-2 0,1 0,-6-1</inkml:trace>
  <inkml:trace contextRef="#ctx0" brushRef="#br0" timeOffset="548.009">1 395,'38'-5,"23"-1,1 5,-6 2,-12 2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4:52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1 280,'1'-3,"0"0,1-1,0 1,-1 0,1 0,0 1,0-1,1 0,-1 1,0-1,1 1,0-1,0 1,-1 0,1 1,0-1,1 0,-1 1,0-1,0 1,1 0,-1 0,3 0,9-5,-10 3,0 0,0 0,0 0,0 1,0 0,0 0,0 0,1 1,-1 0,1 0,-1 0,1 1,0 0,-1 0,1 0,-1 0,1 1,-1 0,1 1,-1-1,1 1,-1 0,0 0,0 0,0 1,0 0,0 0,-1 0,1 0,2 4,-6-3,-1 1,1-1,-1 0,0 0,-1 0,1 0,-1 0,0 1,0-1,0 0,0-1,-1 1,0 0,0 0,0-1,0 1,0-1,-1 1,1-1,-1 0,0 0,0 0,0 0,0-1,-1 1,1-1,-4 2,-21 24,26-25,0 0,0 0,1 0,-1 0,1 0,0 1,-1-1,1 1,1-1,-1 1,1-1,-1 1,1-1,0 1,0 0,0-1,1 1,-1-1,1 1,0-1,0 1,0-1,1 0,-1 1,1-1,0 0,0 0,0 0,0 0,0 0,0-1,1 1,0-1,-1 1,1-1,0 0,0 0,0 0,0 0,1-1,-1 0,0 1,1-1,0 0,4 3,-4-4,0 1,1 0,-1 0,0 1,-1-1,1 1,0 0,0 0,-1 0,1 0,-1 1,0-1,1 1,-1 0,0 0,-1 0,1 1,-1-1,1 0,-1 1,0 0,0-1,-1 1,1 0,-1 0,1 0,-1 0,-1 0,1 1,-1-1,1 0,-1 0,0 0,-1 0,0 4,-3-1,0-1,-1 0,-1 0,1 0,-1 0,0-1,0 0,0 0,-1-1,1 1,-1-2,0 1,-1-1,1 0,0 0,-1-1,0 0,-3 0,-23 11,31-12,-6 4,0-1,0 0,0-1,-1 0,1-1,-1 1,0-2,1 0,-1 0,0 0,0-1,-6-1,9-16,12 6</inkml:trace>
  <inkml:trace contextRef="#ctx0" brushRef="#br0" timeOffset="482.661">536 167,'19'-5,"0"0,1 1,-1 1,1 1,0 1,-1 0,1 2,0 0,10 3,-28-4,1 0,-1 1,0-1,0 1,0-1,0 1,0 0,-1 0,1 0,0 0,0 0,-1 0,1 1,0-1,-1 0,1 1,-1-1,0 1,1 0,-1-1,0 1,0 0,0 0,0 0,0 0,-1 0,1 0,-1 0,1 0,-1 0,0 0,0 0,1 0,-2 0,1 0,0 0,0 1,-1-1,1 0,-1 0,0 1,-44 77,-151 119,192-197,0 0,0 1,0 0,1-1,-1 2,1-1,0 0,0 1,0-1,1 1,-1 0,1 0,0 0,0 0,0 0,0 0,1 0,0 1,0-1,0 1,0-1,1 1,0-1,-1 1,2-1,-1 1,1-1,-1 1,1-1,0 1,1-1,-1 1,1-1,0 0,0 0,0 0,0 0,1 0,1 0,6 1,1 0,0-1,0 0,0-1,1 0,-1 0,1-2,0 1,-1-2,1 1,0-2,0 1,9-3,6 2,-21 1,-1 0,0 0,0 0,1 0,-1-1,0 0,0 0,0-1,0 1,0-1,0 0,0 0,-1-1,1 1,-1-1,0 0,1 0,-1-1,-1 1,1-1,0-1,5-11</inkml:trace>
  <inkml:trace contextRef="#ctx0" brushRef="#br0" timeOffset="919.247">932 167,'134'-33,"-39"25,-93 8,0 0,0 0,0 1,0-1,-1 0,1 1,0 0,0-1,0 1,0 0,-1 0,1 0,0 0,-1 0,1 0,-1 0,1 1,-1-1,1 1,-1-1,0 1,0-1,0 1,0 0,0-1,0 1,0 0,-1 0,1 0,0 0,-1 0,0 0,1 0,-1-1,0 1,0 0,0 0,-1 0,1 0,0 0,-1 0,1 0,-1 0,1 0,-1 0,-8 21,-1-1,0 0,-2-1,0 0,-1 0,-12 12,0 2,-86 134,109-167,1 1,0 0,0-1,0 1,0 0,0-1,0 1,1 0,0 0,-1 0,1 0,0 0,1-1,-1 1,0 0,1 0,-1 0,1-1,0 1,0 0,0 0,0-1,1 1,-1-1,1 1,0-1,-1 0,1 0,0 0,0 0,0 0,1 0,-1 0,0 0,1-1,5 4,0-1,-1 0,1-1,1 1,-1-2,0 1,1-1,-1 0,1-1,0 0,0-1,3 1,-1-1,0 0,0 0,0-2,0 1,0-1,0-1,0 0,0-1,-1 0,0 0,4-3,0-3</inkml:trace>
  <inkml:trace contextRef="#ctx0" brushRef="#br0" timeOffset="1217.631">1524 55,'-9'34,"-4"20,1 6,2-2,4-7,1-7,3-6,1-5,1-3,1-2,-1 0,-4-2,-2 1,0 1,1-1,1-4</inkml:trace>
  <inkml:trace contextRef="#ctx0" brushRef="#br0" timeOffset="1565.531">1779 83,'-259'197,"256"-195,1-1,-1 0,0 1,1 0,0-1,-1 1,1 0,0 0,0 1,0-1,0 0,0 1,0-1,1 1,-1-1,1 1,-1 0,1 0,0 0,1 0,-1-1,0 1,1 0,-1 0,1 0,0 1,0-1,0 0,1 0,-1 0,1 0,-1 0,1-1,0 1,0 0,0 0,1 0,-1-1,1 1,-1-1,1 1,0-1,1 1,96 48,-87-47,1 1,-1 0,0 1,0 0,-1 1,0 0,0 1,-1 0,0 1,0 0,7 9,-14-14,1-1,-1 2,0-1,0 0,0 0,-1 1,1 0,-1-1,0 1,-1 0,1 0,-1 0,0 0,0 0,0 0,-1 0,0 1,0-1,0 0,-1 4,-4 8</inkml:trace>
  <inkml:trace contextRef="#ctx0" brushRef="#br0" timeOffset="2216.369">2061 139,'-104'395,"56"-284,53-135,135-342,-86 248,-48 145,-12-11,1 1,1-1,1 1,0 0,1 0,1 0,1 0,0 0,1 1,1-1,1 0,0 0,1-1,1 1,0-1,2 0,-1 0,7 9,-10-21,1 0,-1-1,0 0,1 1,0-1,0 0,0-1,0 1,0-1,0 0,1 0,-1 0,1 0,0-1,-1 0,1 0,0 0,0 0,-1-1,1 0,0 0,0 0,0-1,0 1,-1-1,1 0,0-1,-1 1,1-1,-1 0,1 0,-1 0,0-1,0 0,0 1,0-1,0-1,-1 1,1-1,9-16,-1 0,0-1,-2-1,-1 0,0 0,-2-1,0 0,-2 0,0-1,-2 1,0-1,-2 0,-1 0,0 0,-5-23,4-41,1 64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4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 1,'-5'19,"-6"12,-6 4,0 2,-3-1,3-1,0-7,1-4,0-5,3-2,-2-3,1-4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0,'95'194,"9"152,-71-284,-31-63,0 1,-1 0,1-1,-1 1,1-1,-1 1,0-1,1 0,-1 1,0-1,1 0,-1 0,0 0,0 0,0 0,0-1,0 1,0 0,0 0,0-1,0 1,0 0,-1-1,1 1,-1-1,1 1,-1-1,1 1,-1-1,0 0,43-221,-34 169,3 1,2 1,2 0,3-1,-19 53,0-1,0-1,1 1,-1 0,0 0,1-1,-1 1,0 0,1 0,0-1,-1 1,1 0,0 0,0 0,-1 0,1 0,0 0,0 0,0 0,0 1,0-1,0 0,0 1,1-1,-1 0,0 1,0-1,0 1,1 0,-1-1,0 1,1 0,-1 0,7 5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56,'38'-5,"27"-2,8 1,-4 1,-10 1,-9 2,-8-4,-8 0,-3 0,-3 1,-6 2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06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23,'38'-5,"28"-1,6 0,-8 1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15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255,'-19'23,"0"1,1 2,2 0,0 0,2 1,1 1,1 1,-2 11,11-35,0 1,1-1,0 1,0 0,1 0,-1-1,1 1,0 0,1 0,0 0,0 1,0-1,0 0,1 0,0 0,0-1,1 1,0 0,0 0,0-1,1 1,-1-1,1 0,1 1,-1-1,1-1,0 1,0 0,0-1,0 0,1 0,0 0,2 0,2 0,-1 0,1-1,0-1,1 0,-1 0,0 0,1-1,-1-1,1 0,-1 0,1 0,-1-1,1-1,-1 0,0 0,0-1,0 0,0 0,0-1,-1 0,0-1,1 0,-2 0,8-6,1-2,-1 1,0-2,-1 0,0-1,-1 0,-1-1,0-1,-1 0,-1 0,-1-1,4-9,-9 18,0 0,0-1,-1 1,0-1,-1 0,0 0,0 0,-1 0,0 0,-1 0,0-1,-1 1,0 0,-1 0,0 0,0 0,-1 0,0 1,-1-1,0 1,0 0,-1 0,-1 0,1 1,-1 0,-5-6,6 10,1 0,-1 0,1 0,-1 0,-1 1,1 0,0 0,-1 0,1 1,-1 0,0 0,1 0,-1 1,0 0,0 0,0 0,0 1,-1 0,1 0,0 0,0 1,0 0,0 0,-2 1,-18 8</inkml:trace>
  <inkml:trace contextRef="#ctx0" brushRef="#br0" timeOffset="383.918">1780 1,'0'38,"0"27,0 8,0-4,0-10,0-8,0-10,0-6,0-5,-5-7,-1-3,-1 1,2-5</inkml:trace>
  <inkml:trace contextRef="#ctx0" brushRef="#br0" timeOffset="734.551">1977 142,'-33'23,"-12"14,3 5,12-5,12-4,14-7,12-9,4-1,6-5,4 2,3-2,-2 2,-1-2,-4 3,0 4,-3 3,-4 3,-5-2</inkml:trace>
  <inkml:trace contextRef="#ctx0" brushRef="#br0" timeOffset="1636.297">2090 424,'38'-45,"32"-85,-18 50,-42 107,-10 6,-1-28,1 1,-1 0,1 0,0 0,1 0,-1 0,1 0,1 0,-1-1,1 1,0 0,0-1,0 0,3 5,-2-9,-1 0,1 0,-1 0,1-1,0 1,-1-1,1 1,0-1,0 0,-1 0,1 0,0-1,0 1,-1-1,1 1,0-1,-1 0,1 0,-1 0,1 0,-1-1,1 1,-1 0,0-1,0 0,0 0,0 1,0-1,0-1,0 1,0 0,-1 0,1 0,-1-2,0 4,91-99,-91 99,0 0,0-1,0 1,1 0,-1 0,0 0,0 0,0 0,0 1,1-1,-1 0,0 0,0 1,0-1,0 1,0-1,0 1,0-1,0 1,0 0,0 0,0-1,0 1,-1 0,1 0,0 0,0 0,-1 0,1 0,-1 0,1 0,-1 0,1 0,-1 0,0 0,1 0,-1 0,0 0,0 1,0-1,0 0,0 0,0 0,0 0,0 1,0-1,-1 0,1 0,0 0,-1 0,1 0,-1 0,1 0,-1 0,0 0,1 0,-1 0,0 0,1 0,-2 0,-16 128,17-104</inkml:trace>
  <inkml:trace contextRef="#ctx0" brushRef="#br0" timeOffset="2622.296">3106 28,'-373'481,"332"-429,-1-2,-3-2,-2-2,-50 38,11-9,86-75,0 1,0-1,0 1,0-1,0 1,0-1,0 0,0 1,1-1,-1 1,0-1,0 1,0-1,1 0,-1 1,0-1,1 1,-1-1,0 0,1 1,-1-1,0 0,1 0,-1 1,1-1,-1 0,0 0,1 0,-1 1,1-1,-1 0,1 0,-1 0,1 0,-1 0,1 0,-1 0,1 0,-1 0,1 0,-1 0,0 0,1-1,-1 1,1 0,-1 0,1 0,-1 0,0-1,1 1,-1 0,1-1,-1 1,0 0,1-1,-1 1,0 0,1-1,-1 1,0 0,0-1,1 0,0 1,18-6</inkml:trace>
  <inkml:trace contextRef="#ctx0" brushRef="#br0" timeOffset="3137.708">2965 368,'-27'166,"-1"-20,5-9,24-137,0 1,0 0,0 0,0-1,0 1,0 0,0-1,1 0,-1 1,0-1,0 1,0-1,1 0,-1 0,0 0,0 0,1 0,-1 0,0 0,0 0,1 0,-1-1,0 1,0 0,0-1,1 1,-1-1,0 1,0-1,0 0,0 0,0 1,0-1,0 0,0 0,0 0,-1 0,1 0,0 0,-1 0,1 0,0 0,-1-1,23-19,6-7,1 1,1 1,1 2,25-14,-53 36,62-27,-65 28,0 1,0-1,1 1,-1 0,0 0,0-1,1 1,-1 0,0 0,0 0,1 0,-1 1,0-1,0 0,1 0,-1 1,0-1,0 1,0-1,0 1,1 0,-1-1,0 1,0 0,0 0,0-1,-1 1,1 0,0 0,0 0,0 0,-1 0,1 0,-1 1,1-1,-1 0,1 0,-1 0,1 0,-1 1,0-1,0 0,0 1,0-1,0 0,0 0,0 1,0-1,0 0,0 0,-1 1,-44 170,53-130,2-30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22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0 282,'58'23,"-36"-21,0 0,-1-1,1-1,0-1,-1-1,1-1,-1-1,3-1,89-8,-89 12</inkml:trace>
  <inkml:trace contextRef="#ctx0" brushRef="#br0" timeOffset="286.31">28 480,'38'0,"18"0,4 0,-3 0,-7 0,-7 0,-11 0</inkml:trace>
  <inkml:trace contextRef="#ctx0" brushRef="#br0" timeOffset="833.367">283 1,'2'9,"1"0,0 0,0-1,1 1,0-1,0 1,1-1,0-1,0 1,1-1,0 0,1 0,-1 0,1-1,1 0,-1-1,8 5,2 4,183 138,-196-149,-1 0,1 1,-1-1,0 1,0 0,-1-1,1 1,-1 1,0-1,0 0,0 0,-1 1,1-1,-1 1,0-1,-1 1,1 0,-1-1,0 1,0 0,0-1,0 1,-1 0,0-1,0 1,0-1,-1 1,1-1,-1 1,0-1,0 0,-1 0,1 0,-1 0,0-1,0 1,0-1,-1 1,1-1,-2 1,-139 94,137-93,-5 3,0 1,0 1,0-1,1 2,1-1,0 2,0-1,1 1,1 1,-7 12,6-3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2:54.3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3099 4176,'290'21,"103"-14,-323-6,64-1,-1-6,0-6,16-9,-77 9,303-52,327-104,-556 123,-3-6,-1-7,-4-6,10-12,-122 61,54-25,-3-4,-1-2,-3-4,-2-3,-2-3,-3-3,-2-3,44-57,-81 82,-2 0,-2-1,-2-2,-1 0,-2-1,-2-1,-1-1,-3 0,2-14,-6-9,-2 0,-3 0,-3-1,-3 1,-3-1,-3 2,-3-1,-3 1,-21-59,3 31,-5 2,-3 2,-4 2,-4 1,-3 3,-5 2,-2 3,-4 2,-3 4,-4 2,-2 3,-44-29,23 21,-4 4,-2 4,-60-27,-36 1,-4 9,-3 10,-143-32,79 41,-3 11,-2 12,-1 13,-234 5,206 24,0 13,-187 36,229-7,2 11,-245 86,394-104,1 5,3 4,1 5,3 4,-14 15,59-32,2 2,1 2,3 2,1 3,2 1,3 2,1 2,3 2,-23 43,37-54,2 1,2 1,2 1,1 0,3 2,2 0,1 0,3 1,2 0,2 0,1 1,3-1,2 1,3-1,1 0,2 0,2-1,9 22,6-2,3-1,3-2,2 0,3-3,3-1,2-1,3-3,2-2,3-1,27 21,45 32,5-6,4-5,4-6,16 1,210 109,9-17,7-16,168 41,-384-150,2-6,3-7,1-8,2-6,0-8,2-8,0-7,0-7,136-20,-145-7,-2-7,-2-6,-2-8,-2-6,69-38,-126 49</inkml:trace>
  <inkml:trace contextRef="#ctx0" brushRef="#br0" timeOffset="1381.51">4821 3922,'201'132,"117"103,76 52,-166-150,6-9,18-6,45 26,114 82,-353-210,-57-20,-1-1,1 0,0 0,0 1,-1-1,1 0,0 0,-1 0,1 0,-1 0,1 0,-1 0,1 0,-1 0,0 0,0 0,1 0,-1 0,0 0,0 0,0 0,0-1,0 1,-1 0,1 0,0 0,0 0,-1 0,1 0,0 0,-1 0,1 0,-1 0,0 0,1 0,-1 1,0-1,1 0,-1 0,0 0,0 1,0-1,1 0,-1 1,0-1,-1 1,-15-18,-1 2,-1 0,0 2,-1 0,-1 1,0 0,-19-7,-102-69,128 73,1 0,1-2,0 1,1-2,1 1,1-2,0 1,1-1,2 0,0-1,1 1,1-1,1 0,1-1,0 1,2-3,-26-263,24-9,-15 225,17 69,-1 0,0 1,1-1,-1 1,0 0,0-1,0 1,0 0,0-1,0 1,0 0,0 0,-1 0,1 0,0 0,-1 0,1 0,-1 0,1 1,-1-1,1 1,-1-1,0 1,1-1,-1 1,1 0,-1 0,0 0,1 0,-1 0,0 0,1 0,-1 0,0 1,1-1,-1 1,1-1,-1 1,1 0,-1 0,0 0,-8 8,0 1,1 0,0 0,1 1,0 0,1 0,0 1,1 0,0 0,1 1,1-1,-1 1,2 0,-2 9,-75 380,61-341,-4-2,-1 0,-4-1,-2-2,-12 14,-13 29,-151 264,198-348,3-9,1 1,0 1,0-1,1 0,0 1,0 0,1 0,0 0,0 0,1 0,0 1,2-8,0 0,-1 0,1 1,0-1,0 0,0 0,0 0,1 0,-1-1,0 1,0 0,1 0,-1-1,0 1,1-1,-1 1,0-1,1 0,-1 1,1-1,-1 0,0 0,1 0,-1 0,1 0,-1 0,1 0,-1-1,0 1,1 0,-1-1,1 1,-1-1,0 0,0 1,1-1,-1 0,0 0,0 0,0 0,0 0,1 0,6-2,343-158,-160 68,168-92,-311 164,1 1,0 3,2 2,45-7,-64 17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39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0,'15'0,"13"0,8 0,2 0,0 0,-2 0,-3 0,-1 0,-2 0,-1 0,-1 0,0 0,0 0,-10 0,-13 0,-6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0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52,'29'-5,"19"-1,6 0,-1 1,-5 2,-6 0,-5 2,-9-4,-4-2,-2 1,-4 2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45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199 452,'37'-44,"-32"37,-1 0,1 0,0 1,1 0,0 0,-1 0,2 1,-1 0,1 0,0 0,0 1,0 0,0 0,1 1,0 0,-1 0,1 1,0 0,0 1,0-1,1 1,-1 1,0 0,0 0,2 1,-8-1,0 1,0 0,0 1,0-1,0 0,0 1,0-1,0 1,-1-1,1 1,-1 0,1 0,-1-1,0 1,1 0,-1 0,0 1,0-1,-1 0,1 0,0 0,-1 1,1-1,-1 0,0 0,0 1,0-1,0 0,0 1,0-1,-1 0,1 1,-1-1,0 1,-26 79,26-79,-9 17,7-16,0-1,1 0,0 1,-1-1,1 1,0-1,1 1,-1 0,1 0,0 0,0 0,0 0,0 0,1 0,-1 1,1-1,0 0,0 0,1 0,-1 0,1 0,0 0,0 0,1 0,-1 0,1 0,0 0,0 0,0-1,0 1,2 1,59 30,-56-32,1 0,-1 0,1 1,-1-1,0 1,-1 1,1 0,-1 0,0 0,0 0,0 1,-1 0,0 0,0 1,0 0,-1-1,0 1,-1 1,1-1,-1 2,-2-5,-1 1,1 0,-1-1,0 1,0 0,-1-1,1 1,-1 0,0-1,0 1,-1-1,1 0,-1 1,0-1,0 0,-1 0,1 0,-1 0,0-1,0 1,0-1,0 1,-1-1,-3 3,-100 61,94-60,-79 35,71-37</inkml:trace>
  <inkml:trace contextRef="#ctx0" brushRef="#br0" timeOffset="1057.271">820 424,'82'-34,"79"-28,-159 61,0 0,1 1,-1-1,0 1,0 0,0 0,1 0,-1 0,0 0,0 0,0 1,1-1,-1 1,0-1,0 1,0 0,0 0,0 0,0 0,0 0,0 0,0 0,-1 1,1-1,0 1,-1 0,1-1,-1 1,0 0,0 0,1 0,-1-1,0 1,-1 1,1-1,0 0,0 0,-1 0,0 0,1 0,-1 1,0 1,-3 98,0-86,-2 0,0-1,-1 1,-1-1,0 0,-1 0,0-1,-2 0,1-1,-2 0,-1 1,-159 180,108-98,62-95,1 0,-1 0,1 0,-1 0,1 0,0-1,0 1,-1 0,1 0,0 0,0 0,0 1,0-1,0 0,0 0,0 0,1 0,-1 0,0 0,0-1,1 1,-1 0,1 0,-1 0,1 0,-1 0,1 0,-1-1,1 1,0 0,0 0,-1-1,1 1,0 0,0-1,0 1,0-1,-1 1,1-1,0 0,0 1,0-1,0 0,0 0,0 1,0-1,0 0,0 0,0 0,0 0,1-1,53-8,196-96,-226 102,-26 5</inkml:trace>
  <inkml:trace contextRef="#ctx0" brushRef="#br0" timeOffset="1501.462">1300 395,'67'-21,"1"2,1 4,55-5,-121 19,0 0,0 0,0 0,0 0,0 0,0 1,1-1,-1 1,0 0,0 0,1 0,-1 1,0-1,0 1,0-1,0 1,0 0,0 0,0 1,0-1,0 1,0-1,0 1,-1 0,1 0,-1 0,1 0,-1 1,0-1,0 1,0-1,0 1,-1 0,1-1,-1 1,1 0,0 2,-5 7,-1 0,0 0,0-1,-1 0,-1 0,0 0,0 0,-1-1,0 0,-1-1,0 0,-1 0,1 0,-2-1,1-1,-2 1,6-3,-18 15,-148 158,169-176,0 0,0 1,0-1,0 1,1 0,-1-1,1 1,-1 0,1 0,0 0,0 0,0 0,1 0,-1 0,1 0,0 1,-1-1,1 0,1 0,-1 0,0 0,1 0,0 1,0-1,-1 0,2 0,-1-1,0 1,1 0,-1 0,1 0,0-1,0 1,0-1,0 0,0 1,1-1,-1 0,1 0,-1-1,1 1,0 0,0-1,1 1,17 5,0-1,1-1,0-1,0-1,0-1,0 0,0-2,0-1,0-1,17-3,28-12,-48 11</inkml:trace>
  <inkml:trace contextRef="#ctx0" brushRef="#br0" timeOffset="8437.114">172 1,'-29'48,"2"2,3 1,2 1,2 1,-3 19,15-42,2 1,0 1,3-1,0 1,2-1,2 1,0-1,3 1,0-1,2 0,1 0,2 0,0-1,3-1,0 0,2 0,1-1,1-1,1 0,2-2,0 0,14 13,105 91,-112-112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5:50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396 508,'-10'19,"-7"16,-7 7,-3 1,3-2,0-3,0-8,4-4,0-2,-1-5,-2-1,-1 1,3-3</inkml:trace>
  <inkml:trace contextRef="#ctx0" brushRef="#br0" timeOffset="264.877">0 592,'29'34,"29"16,8-1,0-4,-9-9,-7-11,-9-10,-6-7,-4-5,-3-4,-1 0,-1-1,1 0,-5-5,-5 0</inkml:trace>
  <inkml:trace contextRef="#ctx0" brushRef="#br0" timeOffset="522.004">706 762,'-38'-5,"-23"-1,-5 0,3 1,3 6,7 3,8 1,6 0,6-2,3-1,2 0,1-1,0-1,0 0,0 0,5-1</inkml:trace>
  <inkml:trace contextRef="#ctx0" brushRef="#br0" timeOffset="802.635">226 395,'5'33,"1"27,0 6,-1-2,-1-8,-2-8,-1-7,-1-7,0-3,0-3,0-1,4-1,3 1,-1 0,-1 0,-2 1,-1-5</inkml:trace>
  <inkml:trace contextRef="#ctx0" brushRef="#br0" timeOffset="1083.031">988 451,'-34'39,"-20"31,-6 9,7 1,8-9,12-12,11-10,9-10,7-5,10-10,4-4,5-4,5-6,0-5</inkml:trace>
  <inkml:trace contextRef="#ctx0" brushRef="#br0" timeOffset="1384.12">1158 621,'-11'17,"2"-1,0 2,1-1,1 1,0 1,1-1,2 1,0 0,0 0,2 0,0 1,2 5,0-22,0 1,1-1,0 1,0-1,0 1,0-1,0 0,1 0,-1 1,1-1,0 0,0 0,0-1,0 1,0 0,1-1,0 1,-1-1,1 0,0 0,0 0,0 0,0 0,0-1,0 0,1 1,-1-1,0 0,1 0,-1-1,1 1,-1-1,1 0,-1 0,1 0,-1 0,1 0,-1-1,1 0,-1 0,1 0,-1 0,0 0,0-1,1 1,1-3,9-1,0 0,-1-2,0 0,-1 0,0-1,0 0,0-1,-1-1,0 0,-1 0,0-1,-1-1,7-10,-11 14,0 1,-1-1,0 0,-1 0,0 0,0 0,-1-1,0 1,0-1,-1 0,0 1,0-1,-1 0,-1 0,1 1,-1-1,-1 0,1 1,-2-1,1 1,-1 0,0-1,-3-4,1 6,0-1,0 1,0 0,-1 0,0 1,0-1,-1 2,0-1,0 1,0 0,-1 0,1 0,-2 1,-15-9</inkml:trace>
  <inkml:trace contextRef="#ctx0" brushRef="#br0" timeOffset="1914.497">1468 225,'7'-1,"2"-2,0 0,-1 1,1 0,0 1,0 0,0 0,0 1,1 0,-1 0,0 1,0 0,0 1,-1 0,1 1,0 0,-1 0,1 0,4 4,-12-4,0 1,0-1,-1 1,1 0,-1-1,0 1,0-1,0 1,0-1,-1 1,1 0,-1-1,0 1,0-1,0 0,-1 1,1-1,-1 0,0 0,0 0,0 0,0 0,0 0,-1 0,1-1,-1 1,1-1,-1 0,0 0,0 0,0 0,-1-1,-1 2,-4 5,7-7,1 1,-1-1,1 1,0 0,-1 0,1-1,0 1,0 0,0 0,1 0,-1 1,0-1,1 0,-1 0,1 0,0 0,-1 0,1 1,0-1,1 0,-1 0,0 0,0 1,1-1,0 0,-1 0,1 0,0 0,0 0,0 0,0 0,0 0,1-1,-1 1,0 0,1-1,0 1,-1-1,1 1,0-1,-1 0,1 1,0-1,0 0,0-1,0 1,0 0,0 0,1-1,-1 1,1-1,1 1,-1 0,1 0,0 1,0-1,-1 1,1 0,-1 0,0 0,1 0,-1 1,0 0,0-1,-1 1,1 0,0 0,-1 0,0 1,0-1,0 0,0 1,0 0,-1-1,0 1,0 0,0 0,0 0,0 0,-1 0,1-1,-1 1,0 0,-1 0,1 1,-2 0,0 0,0 0,-1 0,1 0,-1 0,0 0,0-1,-1 1,0-1,0 0,0 0,0 0,0-1,-1 1,1-1,-1 0,0 0,0-1,0 0,0 0,-1 0,1 0,-1-1,1 0,-1 0,1 0,-1-1,1 0,-1 0,0 0,1-1,-1 1,1-2,-4 0,-10-5</inkml:trace>
  <inkml:trace contextRef="#ctx0" brushRef="#br0" timeOffset="10288.699">3697 565,'-27'24,"2"2,0 1,2 1,0 1,3 1,0 1,-10 24,29-54,-1 1,1 0,1-1,-1 1,0 0,0 0,1-1,-1 1,1 0,-1 0,1 0,0 0,0 0,0 0,0 0,0 0,0 0,1 0,-1 0,1-1,-1 1,1 0,-1 0,1 0,0-1,0 1,0 0,0-1,0 1,1-1,-1 1,0-1,1 1,-1-1,1 0,-1 0,1 0,0 0,-1 0,1 0,0 0,0-1,0 1,-1-1,1 1,0-1,0 1,0-1,0 0,0 0,2 0,9 0,1-1,-1 1,1-2,-1 0,1-1,-1 0,0-1,0-1,0 0,-1 0,0-1,0-1,0 0,-1-1,0 0,0 0,-1-1,0-1,-1 0,0 0,-1-1,0 0,0 0,-1-1,-1 0,0 0,0-1,-2 1,1-1,-1-4,-2 10,-2 1,1-1,-1 0,0 0,0 1,-1-1,0 0,0 1,-1-1,0 1,0-1,0 1,-1 0,0 0,0 0,0 0,-1 1,0-1,0 1,0 0,-1 0,0 0,0 1,0-1,0 1,-1 1,0-1,0 1,0 0,0 0,0 1,0-1,-1 1,1 1,-1-1,1 1,-1 0,0 1,0 0,1 0,-1 0,0 1,1 0,-6 1,-16 8,2-1</inkml:trace>
  <inkml:trace contextRef="#ctx0" brushRef="#br0" timeOffset="25699.766">1863 451,'-15'34,"-8"25,-2 8,4-3,1-8,4-8,4-8,0-10,2-6,2-2,-2 0,1 1,1 1,3-3</inkml:trace>
  <inkml:trace contextRef="#ctx0" brushRef="#br0" timeOffset="26260.453">1835 480,'1'39,"1"0,3-1,1 1,1-1,10 26,20 142,-37-204,1-1,-1 1,1 0,-1-1,1 1,0-1,0 1,-1-1,1 1,0-1,0 0,1 1,-1-1,0 0,0 0,0 0,1 0,-1 0,1 0,-1 0,1 0,-1-1,1 1,-1 0,1-1,0 1,-1-1,1 0,0 0,-1 1,1-1,0 0,-1-1,1 1,0 0,-1 0,1-1,0 1,-1-1,1 1,-1-1,1 0,-1 1,1-1,-1 0,1 0,-1 0,0 0,0 0,1-1,-1 1,0 0,0-1,0 1,0 0,-1-1,1 1,0-1,0 1,-1-1,1 0,18-30,-1-1,-1-1,-2 0,-1-1,-2-1,2-16,-9 37,15-182,-16 174,1 5</inkml:trace>
  <inkml:trace contextRef="#ctx0" brushRef="#br0" timeOffset="26693.851">2286 0,'30'492,"-42"-331,4-125,-1 0,-2-1,-2 0,-1-1,-1 0,-2-1,-1-1,-2-1,-1 0,-1-2,-3 1,-19 22,26-28</inkml:trace>
  <inkml:trace contextRef="#ctx0" brushRef="#br0" timeOffset="28444.72">2625 28,'-3'0,"1"1,-1-1,0 1,0-1,0 1,1 0,-1 0,0 0,1 1,-1-1,1 1,0-1,-1 1,1 0,0 0,0 0,0 0,0 0,0 0,1 1,-1-1,1 0,-1 1,1 0,0-1,0 1,0 0,0-1,0 3,-73 215,56-152,3 0,3 1,3 1,3-1,3 26,5-55,2 1,1 0,2-1,2 0,4 8,-9-32,1-1,0 0,1-1,1 1,0-1,1 0,0-1,1 0,1 0,0-1,0 0,1-1,1 0,0-1,0 0,1-1,1 0,8 4,23 10,-26-14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54,'56'-17,"-6"3,-38 9,0 1,1 0,-1 1,1 1,0 0,0 1,0 0,0 1,0 0,9 2,-19-2,0 1,0 0,0 0,-1 0,1 1,0-1,0 0,-1 1,1 0,-1 0,1 0,-1 0,0 0,0 0,0 0,0 1,0-1,-1 1,1 0,-1-1,1 1,-1 0,0 0,0 0,0 0,0 0,-1 0,1 0,-1 0,0 0,0 0,0 0,0 0,-1 0,0 2,-39 102,-64 17,83-104,2 1,0 1,1 1,2 0,0 1,0 4,12-24,1 0,-1 1,1-1,1 1,-1 0,1 0,0 0,0 0,0 0,0 0,1 1,0-1,0 0,1 1,-1-1,1 1,0-1,1 1,-1-1,1 0,0 1,1-1,-1 0,1 0,0 0,0 0,1 0,-1 0,1 0,0-1,0 1,1-1,0 0,-1 0,1 0,0-1,1 1,-1-1,8 1,0-1,0-1,0 1,0-2,0 0,0 0,1-1,-1-1,1 0,-1 0,14 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37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39,'-17'11,"1"0,-1 1,2 1,0 0,1 1,0 1,1 0,0 0,1 2,1 0,-4 9,14-24,0 0,1 1,-1-1,0 0,1 1,0-1,-1 0,1 1,0-1,0 1,0-1,1 0,-1 1,1-1,-1 1,1-1,0 0,0 0,0 1,0-1,0 0,0 0,0 0,1 0,-1 0,1-1,0 1,-1 0,1-1,0 1,0 0,77 34,-23-12,-52-22,0 0,0 1,0-1,0 1,-1-1,1 1,-1 0,1 1,-1-1,0 0,0 1,-1 0,1 0,-1-1,0 1,0 1,0-1,0 0,-1 0,0 1,1-1,-2 1,1-1,0 1,-1 0,0-1,0 1,-1-1,1 1,-1-1,0 1,0-1,0 1,-1-1,0 0,1 0,-3 3,-8 11,-1-1,-1 0,0 0,-2-2,0 0,0 0,-1-2,-1 0,0-1,-19 9,16-11,2-3</inkml:trace>
  <inkml:trace contextRef="#ctx0" brushRef="#br0" timeOffset="249.66">143 68,'38'-5,"22"-6,7-2,0 2,-6 3,-8-2,-13 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7:44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58,'159'-28,"-63"5,-94 22,0 0,0 0,0 0,0 1,0-1,0 0,0 1,0 0,0-1,0 1,0 0,0 0,1 0,-1 0,0 1,0-1,0 1,0-1,0 1,0-1,0 1,0 0,0 0,0 0,0 0,-1 1,1-1,0 0,-1 1,1-1,-1 1,1 0,-1-1,0 1,0 0,0 0,0 0,0-1,0 1,0 0,-1 1,1-1,-1 0,1 0,-1 0,0 0,0 0,0 0,0 0,0 2,-3 5,-1-1,0 1,0-1,0 0,-1 0,-1 0,1-1,-1 1,0-1,-1-1,-5 5,-10 12,-26 29,28-32,0 0,2 2,0 0,2 1,-10 18,24-34,-1-1,2 1,-1 0,1 0,0 0,1 0,0 0,0 0,0 0,1 0,0 0,0 0,1-1,0 1,0 0,0-1,1 1,0-1,0 0,2 3,-2-5,-1 1,0-1,1 0,0 0,0 0,0-1,0 1,1 0,-1-1,1 0,0 0,0 0,0-1,0 1,1-1,-1 0,1 0,-1 0,1-1,0 0,0 0,-1 0,1 0,0-1,0 0,0 0,0 0,0 0,1-1,35-24,-25 9</inkml:trace>
  <inkml:trace contextRef="#ctx0" brushRef="#br0" timeOffset="9983.126">649 29,'-166'1,"163"-1,0 1,0-1,0 1,0 0,0 0,1 0,-1 0,0 0,0 0,1 1,-1 0,1-1,0 1,-1 0,1 0,0 0,0 0,0 1,0-1,1 0,-1 1,1-1,-1 1,1 0,0-1,0 1,0 0,0 0,0 0,1 0,0 0,-1 102,3-74,-3-28,1 0,-1 0,1 1,0-1,1 0,-1 0,0 1,1-1,0 0,0 0,0 0,0 1,0-1,0 0,1-1,0 1,-1 0,1 0,0-1,1 1,-1-1,0 0,1 1,-1-1,1 0,-1 0,1-1,0 1,0-1,0 1,0-1,0 0,0 0,3 0,24 3,-28-5,0 0,1 1,-1-1,1 1,0 0,-1-1,1 1,-1 1,1-1,-1 0,1 0,-1 1,1 0,-1-1,0 1,1 0,-1 0,0 0,1 1,-1-1,0 1,0-1,0 1,0-1,0 1,-1 0,1 0,0 0,-1 0,0 0,1 0,-1 1,0-1,0 0,0 1,0-1,-1 1,1-1,-1 1,1-1,-1 1,0-1,0 1,0-1,0 1,-1 1,-3 14,0-1,-2 0,0 0,-1 0,0-1,-2 0,-7 12,12-23,0 0,-1 0,1-1,-1 1,0-1,0 0,0-1,-1 1,1-1,-1 0,0 0,0-1,0 0,0 0,0 0,-1-1,1 1,0-2,-1 1,1-1,-5 0,-6-4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1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5 113,'12'57,"-28"66,41-155,-5 0,2 0,1 2,2 1,1 0,1 2,1 1,29-20,-56 45,-1 1,1-1,-1 0,1 1,-1-1,1 1,0-1,-1 0,1 1,0-1,0 1,-1 0,1-1,0 1,0 0,0-1,0 1,-1 0,1 0,0 0,0 0,0 0,0 0,0 0,-1 0,1 0,0 0,0 0,0 0,0 1,0-1,-1 0,1 1,0-1,0 1,-1-1,1 1,0-1,-1 1,1-1,0 1,-1-1,1 1,-1 0,1 0,-1-1,1 1,-1 0,0 0,1-1,-1 1,0 0,1 0,-1 0,0 0,0-1,0 1,0 0,0 0,0 56,-11-4,0 37,11-89,0 0,0 0,0 0,0 1,0-1,1 0,-1 0,0-1,1 1,-1 0,1 0,-1 0,1 0,-1 0,1 0,0-1,-1 1,1 0,0 0,0-1,0 1,-1 0,1-1,0 1,0-1,0 1,0-1,0 0,0 1,0-1,0 0,0 0,0 0,0 0,0 0,0 0,0 0,0 0,0 0,0 0,0 0,0 0,0-1,0 1,0-1,0 1,0 0,0-1,0 0,0 1,0-1,46-38,-42 34,87-83,-91 87,0 0,0 0,1 1,-1-1,0 0,0 1,1-1,-1 1,0 0,1-1,-1 1,1 0,-1 0,0 0,1 0,-1 0,1 0,-1 0,0 1,1-1,-1 0,0 1,1-1,-1 1,0-1,0 1,1 0,-1-1,0 1,0 0,0 0,0 0,0 0,0 0,0 0,0 0,-1 0,1 1,0-1,-1 0,1 0,0 1,-1-1,0 0,1 1,12 64,-7-13,0-33</inkml:trace>
  <inkml:trace contextRef="#ctx0" brushRef="#br0" timeOffset="403.018">5 480,'38'-4,"33"-8,8 0,-4 1,-6 2,-9 4,-10-3,-9 0,-7 1,-3 3,-4 1,0 6,-6 3</inkml:trace>
  <inkml:trace contextRef="#ctx0" brushRef="#br0" timeOffset="1003.239">401 593,'-56'19,"-27"18,82-36,0 0,0-1,0 1,0 0,0 0,0 0,0-1,1 1,-1 0,0 0,1 0,-1 0,0 1,1-1,-1 0,1 0,0 0,-1 0,1 0,0 1,0-1,0 0,0 0,0 0,0 1,0-1,0 0,0 0,0 0,1 1,-1-1,1 0,-1 0,1 0,-1 0,1 0,-1 0,1 0,0 0,0 0,-1 0,1 0,0 0,0-1,1 1,46 36,-45-35,33 16,48 36,-83-52,1 0,0 0,-1 0,0 0,1 0,-1 0,0 1,0-1,0 0,-1 1,1-1,0 1,-1-1,0 1,0-1,1 1,-1-1,-1 1,1-1,0 1,-1-1,1 1,-1-1,0 1,1-1,-1 0,0 1,-1-1,1 0,0 0,-1 0,1 0,-1 0,0 0,1 0,-2 0,-9 9,0-1,0 0,-2-1,1 0,-1-1,0-1,0 0,-1-1,0-1,0 0,-1-1,1 0,-1-1,0-1,0-1,0 0,0-1,-3-1,-6 1</inkml:trace>
  <inkml:trace contextRef="#ctx0" brushRef="#br0" timeOffset="1531.748">881 57,'2'-2,"0"0,1 0,-1 0,1 1,-1-1,1 1,0 0,0 0,-1 0,1 0,0 0,0 0,0 1,0-1,0 1,0 0,0 0,0 0,0 1,0-1,0 0,0 1,0 0,0 0,0 0,0 0,-1 0,1 1,0-1,-1 1,1 0,-1 0,2 2,70 76,-63-59,-2 1,0 0,-1 0,-1 1,-1 0,-1 0,-2 1,0-1,-1 1,-1 0,-2-1,0 1,-1 0,-2-1,0 1,-2 1,-4 10,-1 0,-2-1,-1 0,-2-1,-1 0,-1-2,-2 0,-1-1,-20 20,16-19,-1-1,-2-2,-1 0,-1-2,-2-2,-21 13,35-26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25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1,'57'22,"-35"-19,-1-1,1-1,0-2,-1 0,1-1,-1-1,1 0,2-3,107-7,-120 24,-15-4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25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1,'9'0,"13"0,8 0,3 0,1 0,-1 0,0 0,-2 0,-1 0,-1 0,0 0,-6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2:57.5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33 1,'-1'0,"0"0,0 0,0 1,0-1,1 0,-1 1,0-1,0 1,0-1,1 1,-1-1,0 1,1-1,-1 1,0 0,1-1,-1 1,1 0,-1 0,1 0,-1-1,1 1,0 0,-1 0,1 0,0 0,0 0,0 0,0-1,-1 1,1 0,0 0,1 0,-1 0,0 0,0 0,0 0,0 0,-8 54,3 1,3 0,4 54,-1-28,0 784,-2-839,1 1,2 0,1 0,1-1,1 0,1 0,2 0,2 5,-10-31,0 0,0 0,0 0,0 0,0 0,1 1,-1-1,0 0,0 0,1 0,-1 0,1 0,-1 0,1 0,-1 0,1 0,0 0,0 0,-1 0,1 0,0-1,0 1,0 0,0-1,0 1,0 0,0-1,0 1,0-1,0 0,0 1,0-1,0 0,0 1,0-1,1 0,-1 0,0 0,0 0,0 0,0 0,1-1,-1 1,0 0,0-1,0 1,0 0,0-1,0 1,0-1,0 0,0 1,0-1,0 0,0 1,-1-1,1 0,0 0,0 0,8-15,-1 0,0 0,-1-1,-1 0,-1 0,0-1,-1-3,10-30,339-984,-319 911,-35 259,1 40,8 0,7-1,38 170,-48-317,-2-7,0-1,0 1,2-1,1 0,0-1,1 1,1-1,1 0,1-1,0 0,1-1,1 0,12 14,-22-28,0-1,0 1,1 0,-1-1,0 1,1-1,-1 0,1 0,-1 0,1 0,-1 0,1 0,0-1,0 1,-1-1,1 0,0 0,0 0,-1 0,1 0,0-1,-1 1,1-1,0 0,-1 0,1 0,-1 0,1 0,-1 0,1-1,-1 1,0-1,0 1,0-1,0 0,0 0,0 0,0 0,-1-1,2-1,11-19,-2-1,-1 0,-1-1,-1 0,-1 0,-1-1,2-23,4-6,229-923,-233 938,-21 68,8-8</inkml:trace>
  <inkml:trace contextRef="#ctx0" brushRef="#br0" timeOffset="397.675">1416 1129,'-9'39,"-9"36,-1 15,3 2,4-10,4-14,4-14,2-11,1-8,6-6,3-7</inkml:trace>
  <inkml:trace contextRef="#ctx0" brushRef="#br0" timeOffset="1116.647">1641 1355,'57'-16,"1"3,0 2,0 2,1 4,52 0,-94 6,-1 1,1 0,-1 1,0 1,0 0,0 2,0-1,0 2,-6-3,-10-3,1-1,0 1,0-1,-1 1,1-1,0 0,0 1,-1-1,1 0,0 1,0-1,0 0,0 0,0 0,-1 0,1 0,0 0,0 0,0 0,0 0,0 0,-1 0,1 0,0-1,0 1,0 0,-1-1,1 1,0-1,0 1,-1-1,1 1,0-1,-1 1,1-1,0 0,-1 1,1-1,-1 0,1 1,-1-1,0 0,1 0,-1 0,0 1,1-1,-1 0,0 0,0 0,0 0,0 0,0 1,0-1,0 0,0 0,0 0,0 0,-15-49,13 43,-1 1,0 0,-1-1,1 1,-1 1,-1-1,1 0,-1 1,0 0,0 0,0 1,-1-1,0 1,1 0,-2 1,1-1,0 1,-1 0,1 1,-1 0,0 0,0 0,0 1,0 0,0 0,0 1,0-1,0 2,0-1,0 1,0 0,0 1,0 0,3 0,1 0,0 0,-1 1,1 0,0 0,1 0,-1 0,0 0,1 0,0 1,0-1,0 1,0-1,0 1,1 0,0 0,-1 0,1 0,1 0,-1 0,1 0,-1 0,1 3,9 97,44 96,-29-89,-23-111,-1 0,1-1,-1 1,1-1,-1 1,1-1,0 1,-1 0,1 0,-1-1,1 1,0 0,-1 0,1 0,0-1,-1 1,1 0,0 0,-1 0,1 0,0 0,-1 1,1-1,0 0,-1 0,1 0,0 0,-1 1,1-1,-1 0,1 1,0-1,-1 0,1 1,-1-1,1 1,-1-1,1 1,-1-1,0 1,1-1,-1 1,1-1,-1 1,0 0,0-1,1 1,-1 0,0-1,0 1,0 0,0-1,0 1,0 0,0-1,0 1,0 0,0-1,0 1,0 0,0-1,-1 1,1 0,0-1,0 1,-1-1,1 1,-1 0,74-178,11 58,-67 111,-12 13</inkml:trace>
  <inkml:trace contextRef="#ctx0" brushRef="#br0" timeOffset="1579.8">2517 1242,'226'-72,"-223"71,-1 0,1 0,0 1,0-1,0 0,-1 1,1 0,0 0,0 0,0 0,0 0,0 0,0 1,-1-1,1 1,0 0,0 0,-1 0,1 0,0 0,-1 1,1-1,-1 1,0 0,0-1,1 1,-1 0,0 1,0-1,-1 0,1 0,0 1,-1-1,0 1,1-1,-1 1,0 0,0 0,0-1,-1 1,1 0,-1 0,0 0,1 0,-1-1,-1 3,-2 17,-2-1,-1 1,-1-1,-1 0,0 0,-2-1,0 0,-1-1,-1 0,-9 8,-8 20,24-40,-1 1,1 0,1 0,-1 0,1 1,1-1,0 1,0 0,1 0,0 0,0 1,1-1,0 0,1 0,0 9,3-15,1 1,-1-1,1 0,-1 0,1 0,0 0,0-1,0 0,1 1,-1-2,0 1,1 0,0-1,-1 0,1 0,0 0,-1-1,1 1,0-1,0-1,-1 1,1 0,0-1,-1 0,1 0,0-1,1 0,40-8,-1-2,-1-2,0-2,-1-2,33-19,-49 23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0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62,'-3'-4,"0"0,-1 1,1-1,-1 1,1-1,-1 1,0 0,-1 0,1 1,0-1,-1 1,1 0,-1 0,0 1,0-1,1 1,-1 0,0 0,0 1,0-1,0 1,0 0,0 1,0-1,0 1,0 0,0 0,0 1,0-1,1 1,-1 0,0 0,1 1,0-1,0 1,0 0,0 0,0 0,0 1,1-1,-1 1,1 0,0 0,-1 3,0-2,-1 1,1 0,1 1,-1-1,1 1,0 0,1 0,0 0,0 0,0 0,1 0,0 0,0 1,1-1,0 0,0 0,1 1,-1-1,2 0,-1 0,1 1,0-1,1-1,0 1,0 0,0-1,1 1,-1-1,2 0,-1 0,1-1,0 1,0-1,2 2,2-2,0 0,0-1,0 0,1-1,-1 0,1 0,0-1,0 0,0-1,0 0,0 0,0-1,0 0,0-1,0 0,0-1,0 0,-1-1,1 0,0 0,-1-1,0 0,0-1,7-4,-5 4,1-1,-1 0,0 0,0-1,-1-1,0 0,0 0,-1-1,0 0,0 0,-1-1,-1-1,1 1,-1-2,-4 8,-1 1,0 0,0-1,0 0,0 1,-1-1,1 0,-1 0,0 0,0 0,0 0,-1 0,1 0,-1 0,0 0,0 0,-1 0,1 0,-1 0,0 0,0 0,0 0,-1 0,1 0,-1 1,0-1,0 0,0 1,-1-1,-2-1,0-1,-1 1,0 0,0 1,0-1,-1 1,1 1,-1-1,0 1,0 0,0 1,-1-1,1 2,0-1,-1 1,1 0,-1 0,-4 1,-14-1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0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1,'-33'39,"2"1,2 2,2 1,2 1,2 2,-10 25,31-67,-1-1,1 1,-1-1,1 1,0 0,0 0,1 0,-1 0,1 0,0 0,0 0,0 0,0 1,1-1,0 0,0 0,0 1,0-1,1 0,0 0,-1 1,2-1,-1 0,0 0,1 0,0 0,0 0,0-1,0 1,1 0,-1-1,1 0,0 0,0 1,0-2,0 1,1 0,2 1,1-2,0 0,0-1,0 0,0 0,0-1,0 0,0 0,1 0,-1-1,0 0,0-1,-1 0,1 0,0 0,0-1,-1 0,0 0,1 0,-1-1,-1 0,5-3,3-4,1 0,-1-1,-1 0,0-1,-1-1,0 0,-1 0,2-5,-6 11,0 0,0-1,-1 0,0-1,0 1,-1-1,0 0,-1 0,0 0,-1 0,0 0,0-1,-1 1,0-1,-1 1,-1-1,1 1,-2-1,1 1,-2-1,1 1,-4-8,4 15,-1 0,0 0,0 1,0-1,0 1,0 0,0 0,-1 0,1 0,-1 0,1 1,-1-1,1 1,-1 0,0 0,0 0,0 1,0 0,1-1,-1 1,0 1,0-1,0 0,-2 2,-19 3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6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1,'-5'5,"3"1,7 0,3-6,4-3,-4-1,-4 5,-7 3,1 0,2-6,0-1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8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121 142,'-11'9,"1"1,0 1,1-1,0 2,0-1,1 1,1 1,0-1,1 1,0 0,1 1,0 0,1-1,1 1,0 1,1-1,0 2,2-4,-2-1,1-1,0 1,0-1,2 1,-1 0,1-1,1 0,0 1,0-1,1 0,0 0,1 0,0 0,1-1,0 1,-1-8,1 0,0-1,0 1,0-1,0 0,0 0,0-1,1 1,-1-1,0 0,0-1,0 1,0-1,1 0,-1 0,0-1,-1 0,1 1,0-2,0 1,-1 0,1-1,-1 0,0 0,0 0,0-1,0 1,-1-1,3-3,12-7,-1-1,0 0,-1-1,-1 0,-1-2,0 0,-2 0,0-1,0-1,-2 1,-1-2,0 0,-2 0,3-11,-22-36,2 49</inkml:trace>
  <inkml:trace contextRef="#ctx0" brushRef="#br0" timeOffset="483.303">488 1,'-5'4,"-1"0,1 0,0 1,0 0,1 0,-1 0,1 1,0-1,1 1,-1 0,1 0,1 0,-3 6,4-10,0 1,1-1,-1 1,1 0,0-1,-1 1,1 0,0-1,1 1,-1 0,0 0,1-1,-1 1,1-1,0 1,0-1,0 1,0-1,0 1,1-1,-1 0,1 0,0 1,-1-1,1 0,0-1,0 1,0 0,0 0,1-1,-1 0,0 1,1-1,-1 0,3 1,185 49,-186-49,0-1,0 1,-1 1,1-1,-1 0,0 1,0 0,0 0,0 0,0 0,-1 0,1 1,-1-1,0 1,0-1,0 1,-1 0,1 0,-1 0,0 0,0 0,0 0,0 0,-1 0,0 0,0 0,0 0,0 1,-1-1,1 0,-1 0,0 0,-1 0,1 0,0 0,-1-1,0 1,0 0,0-1,-1 1,1-1,-1 0,1 0,-1 0,0 0,-2 1,-5 8,1 2,-1 0,-1-1,0 0,-1 0,0-2,-1 0,0 0,-1-1,0 0,0-2,-1 1,0-2,-3-1</inkml:trace>
  <inkml:trace contextRef="#ctx0" brushRef="#br0" timeOffset="727.523">517 28,'43'0,"29"0,7 0,-6-4,-10-3,-15 1</inkml:trace>
  <inkml:trace contextRef="#ctx0" brushRef="#br0" timeOffset="1334.249">1392 114,'-20'27,"0"0,-1-1,-2-1,-1-1,0-1,-2-1,0-2,-2 0,0-2,-12 5,31-18,1-1,-1 0,0 0,0-1,-1 0,1 0,0-1,-1-1,0 1,1-2,-1 1,0-1,1-1,-1 0,0 0,1-1,-2 0,10 1,-1 1,1-1,0 0,-1 0,1 0,0 0,0 0,0 0,0 0,0-1,0 1,0 0,0 0,0-1,0 1,1-1,-1 1,0-1,1 1,0-1,-1 1,1-1,0 1,0-1,0 1,0-1,0 0,0 1,0-1,0 1,1-1,-1 1,0-1,1 1,0-1,-1 1,1-1,0 0,36-52,-29 45,1 0,1 1,0 0,0 0,0 1,1 0,0 1,1 0,-1 1,1 0,5-1,-12 5,0-1,1 1,-1 0,1 1,-1-1,1 1,-1 0,1 0,-1 1,1-1,-1 1,1 1,-1-1,0 1,1 0,-1 0,0 0,0 1,-1 0,1 0,0 0,-1 0,0 1,0-1,0 1,3 4,64 138,-71-162,-18-46,14 40</inkml:trace>
  <inkml:trace contextRef="#ctx0" brushRef="#br0" timeOffset="1583.478">1222 1,'-10'38,"-2"22,-1 7,4-5,2-2,7-7,4-8,2-6,-1-6,-1-3,-7-2,-1-5</inkml:trace>
  <inkml:trace contextRef="#ctx0" brushRef="#br0" timeOffset="2129.939">320 169,'-24'-14,"-13"-5,-5 1,0 3,7 10,10 5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49:00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116 352,'-9'44,"-9"37,0 16,-3-5,3-8,4-14,5-13,4-13,2-8,2-5,2-4,-1-1,1-6</inkml:trace>
  <inkml:trace contextRef="#ctx0" brushRef="#br0" timeOffset="313.536">399 465,'-16'44,"2"-1,2 2,1 0,3 0,-2 37,9-76,0-1,0 1,0-1,1 1,0-1,0 1,1 0,-1-1,1 1,0-1,1 1,-1-1,1 0,0 1,1-1,-1 0,1 0,0-1,0 1,1 0,-1-1,1 0,0 0,0 0,0 0,1-1,-1 0,1 0,0 0,0 0,11 0,1 0,0-1,0-1,0 0,0-1,0-1,0-1,4-1,-10 1,0-1,0 0,-1-1,1 0,-1-1,0 0,0 0,-1-1,0-1,0 1,0-2,-1 1,0-1,0 0,-1-1,0 0,0 0,-1 0,0-1,-1 0,0 0,-1 0,0-1,3-9,-4 10,0 1,0-1,-1 0,0 1,-1-1,0 0,-1 0,1 0,-2 0,0 0,0 0,-1 0,0 0,0 1,-1-1,-1 1,1 0,-2-1,1 2,-1-1,0 0,-1 1,0 0,-1 1,1-1,-1 1,-1 0,-1 0,2 2,-1 1,0 0,0 0,-1 1,1 0,-1 0,1 1,-1 0,0 1,0 0,0 0,0 1,0 0,0 1,1 0,-1 0,0 1,0 0,1 1,-1-1,1 2,0-1,0 1,0 0,0 1,1 0,-1 0,1 1,-4 4,-10 10,3-3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30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28 105,'2'1,"0"1,0-1,0 1,0-1,-1 1,1 0,-1 0,1 0,-1-1,0 1,0 1,0-1,0 0,0 0,0 0,0 0,-1 1,1-1,-1 0,0 1,0-1,0 0,0 1,0-1,0 1,0 0,3 251,-31 58,28-170,0-118</inkml:trace>
  <inkml:trace contextRef="#ctx0" brushRef="#br0" timeOffset="391.373">1 133,'44'-25,"2"2,0 2,1 2,1 2,27-4,-68 19,-1 0,1 1,0 0,-1 1,1 0,0-1,0 2,-1-1,1 1,0 0,-1 1,1 0,-1 0,0 0,1 0,-1 1,0 0,0 1,-1-1,1 1,-1 0,0 1,0-1,0 1,0 0,-1 0,0 0,0 1,0 0,-1-1,0 1,0 1,0-1,-1 0,0 1,0-1,0 4,-2 8,-1-1,0 0,-1 0,-1 0,0 0,-1 0,-1-1,-1 1,-1-1,0-1,-1 1,0-1,-1 0,-1-1,0 0,-1-1,-1 0,0-1,0 0,-2 0,3-1,0-1,-1 0,0-1,-1-1,0 1,0-2,-1 0,0-1,-8 3,17-7,-1 0,1 0,-1-1,0 0,0 0,0 0,0 0,0-1,0 0,0-1,0 1,0-1,0 0,1 0,-1-1,0 0,1 0,-1 0,1-1,-1 0,1 0,0 0,1-1,-1 1,-1-2,-6-8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0:06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4,'370'0,"-368"-1,1 1,-1-1,0 1,1-1,-1 1,1 0,-1 0,1 0,-1 0,1 0,-1 1,1-1,-1 1,1-1,-1 1,0 0,1 0,-1 0,0 0,0 1,0-1,0 1,0-1,0 1,0 0,0-1,-1 1,1 0,-1 0,1 0,-1 0,0 1,0-1,0 0,0 0,0 1,0-1,-1 1,1-1,-1 1,0-1,1 1,-1-1,0 1,-1-1,1 1,0-1,-1 0,0 2,-62 123,37-69,3-10,3 0,2 1,2 0,0 12,3-16,5-33</inkml:trace>
  <inkml:trace contextRef="#ctx0" brushRef="#br0" timeOffset="243.266">1 342,'43'-4,"43"-3,12 1,-1 2,-13 0,-15 2,-20 1</inkml:trace>
  <inkml:trace contextRef="#ctx0" brushRef="#br0" timeOffset="46198.033">649 654,'6'2,"-2"0,1 0,0 0,0 1,-1 0,0 0,1 0,-1 1,0-1,-1 1,1 0,0 0,-1 0,0 0,0 1,-1 0,2 1,6 15,-1 1,-2-1,0 1,-1 1,-1-1,-1 1,1 17,3 13,-4-14,-5-34,1 0,-1 0,1 0,0 0,0 0,1 0,-1 0,1 0,0 0,0 0,1 0,0 0,0-1,0 1,0-1,0 1,1-1,0 0,0 0,0 0,1 0,-1-1,1 1,0-1,0 0,0 0,0 0,0-1,3 2,-1-5,-1-1,1 0,-1 1,0-2,0 1,0-1,0 1,0-1,-1-1,1 1,-1-1,0 0,0 0,0 0,0 0,-1 0,0-1,0 0,0 0,0 0,-1 0,0 0,0 0,0-1,0 0,2-2,91-184,-94 190,-1 0,0 1,1-1,0 1,-1-1,1 1,0-1,0 1,0 0,0-1,0 1,0 0,0 0,0 0,1 0,-1 0,0 0,1 0,-1 0,0 0,1 0,-1 1,1-1,0 1,-1-1,1 1,-1 0,1 0,0-1,-1 1,1 0,0 0,-1 0,1 1,-1-1,1 0,0 1,-1-1,1 1,-1-1,1 1,-1 0,1 0,-1 0,0 0,1 0,-1 0,0 0,0 0,0 0,1 0,-1 1,3 8,-1 0,0 0,-1 0,0 0,0 1,-1-1,0 0,-1 1,0-1,-2 6,5 58,25 9,-28-82,1 1,0-1,0 1,-1-1,1 0,0 1,0-1,0 0,0 0,0 0,0 1,1-1,-1 0,0-1,1 1,-1 0,0 0,1-1,-1 1,1 0,-1-1,1 0,-1 1,1-1,-1 0,1 0,0 0,-1 0,1 0,-1 0,1 0,0 0,-1-1,1 1,-1 0,1-1,-1 0,0 1,1-1,-1 0,1 0,-1 0,0 0,0 0,1 0,-1 0,0 0,0 0,0 0,0-1,-1 1,13-15,-1-1,-1 0,0 0,-2-1,0 0,-1-1,-1 0,3-11,8-19,51-137,-34 83,5 2,33-56,-67 144,1 1,0 0,1 0,0 1,1 0,0 0,0 1,1 0,5-3,6-1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4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1,'24'0,"12"0,6 5,0 1,-3 0,-2-1,-3-1,-3-2,-1-1,-2 0,0-1,-1 0,1-1,0 1,-5 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5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40,'43'0,"29"0,7-5,-1-1,-8 0,-12 1,-15-4,-15 1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4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141 234,'40'160,"-29"-64,-3 0,-5 1,-6 49,1-24,2-109,0 1,-1-1,-1 1,0-1,0 0,-2 0,0 0,0 0,-1-1,-4 8,-1-3</inkml:trace>
  <inkml:trace contextRef="#ctx0" brushRef="#br0" timeOffset="279.246">1 262,'17'-26,"2"1,1 0,1 2,1 1,1 0,1 2,0 0,2 2,0 1,24-12,-44 27,0-1,0 1,0 0,0 1,0-1,0 1,0 0,0 1,0 0,1 0,-1 0,0 0,0 1,0 0,0 1,0-1,0 1,0 0,0 1,-1-1,1 1,-1 0,1 1,-1-1,0 1,-1 0,1 0,-1 0,0 1,0 0,1 0,1 3,1 1,-1-1,0 1,-1 0,0 0,-1 1,0-1,0 1,-1 0,0 0,-1 0,0 1,0-1,-1 0,-1 1,0-1,0 1,-1-1,0 0,-1 1,0-1,-1 0,0 0,0 0,-1 0,-1-1,1 1,-2-1,1-1,-1 1,0-1,-2 1,-10 8,-1 0,-1-2,0 0,-1-1,0-1,-1-1,-1-1,0-1,0-1,-1-1,0-1,-3-1,25-5,0 0,0-1,0 1,-1-1,1 1,0-1,-1 0,1 0,0 0,-1 0,1 0,0 0,0-1,-1 1,1-1,0 0,0 1,0-1,-1 0,1 0,0 0,0-1,1 1,-1 0,0-1,-1 0,8-8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4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3470 869 1728 0 0,'0'0'2370'0'0,"0"0"-848"0"0,0 0-125 0 0,0 0 236 0 0,0 0 177 0 0,0 0 9 0 0,0 0-164 0 0,0 0-268 0 0,0 0-184 0 0,0 0-134 0 0,0 0-77 0 0,0 0-69 0 0,0 0-83 0 0,-3-5-55 0 0,-8-15-55 0 0,8 18-499 0 0,0-1 0 0 0,0 1 1 0 0,0 0-1 0 0,0 0 0 0 0,0 1 0 0 0,-1-1 0 0 0,1 1 0 0 0,0-1 0 0 0,-1 1 0 0 0,1 0 0 0 0,-1 0 0 0 0,0 1 0 0 0,1-1 0 0 0,-1 1 0 0 0,1-1 0 0 0,-1 1 0 0 0,0 0 0 0 0,1 1 1 0 0,-1-1-1 0 0,0 1 0 0 0,0 0-231 0 0,-10-1 348 0 0,-5 3-190 0 0,0 1 0 0 0,0 1-1 0 0,0 1 1 0 0,1 0 0 0 0,0 1-1 0 0,0 1 1 0 0,1 1 0 0 0,0 1-1 0 0,0 0 1 0 0,-3 4-158 0 0,8-7 65 0 0,1 1 0 0 0,-1 1 1 0 0,2 0-1 0 0,-1 1 0 0 0,1 0 1 0 0,1 0-1 0 0,0 1 0 0 0,0 0 0 0 0,-6 12-65 0 0,12-19 12 0 0,1 1-1 0 0,0-1 0 0 0,0 0 1 0 0,0 0-1 0 0,1 1 0 0 0,0-1 1 0 0,-1 1-1 0 0,1-1 0 0 0,1 1 1 0 0,-1 0-1 0 0,1-1 0 0 0,0 1 1 0 0,0 0-1 0 0,0 0 0 0 0,1-1 1 0 0,-1 1-1 0 0,1-1 0 0 0,0 1 1 0 0,0 0-1 0 0,1-1 0 0 0,0 0 1 0 0,0 1-1 0 0,0-1 0 0 0,0 0 1 0 0,0 0-1 0 0,1 0 0 0 0,0 0 1 0 0,-1 0-1 0 0,2-1 0 0 0,-1 0 1 0 0,1 1-12 0 0,13 8 59 0 0,0-1 0 0 0,1-1 0 0 0,1-1 0 0 0,-1 0 1 0 0,2-2-1 0 0,-1 0 0 0 0,1-1 0 0 0,0-1 0 0 0,0 0 1 0 0,0-2-1 0 0,1-1 0 0 0,-1 0 0 0 0,1-1 0 0 0,-1-2 0 0 0,1 0 1 0 0,5-2-60 0 0,-18 3 12 0 0,1 1 8 0 0,1-1 1 0 0,0 0-1 0 0,0-1 1 0 0,0 0-1 0 0,-1-1 1 0 0,1 0-1 0 0,-1 0 1 0 0,1-1-1 0 0,-1-1 1 0 0,0 1-1 0 0,0-1 1 0 0,0-1-1 0 0,-1 0 1 0 0,1 0-1 0 0,-1 0 1 0 0,0-1-21 0 0,9-60-2889 0 0,-15 44-5602 0 0,0 18-3762 0 0</inkml:trace>
  <inkml:trace contextRef="#ctx0" brushRef="#br0" timeOffset="1214.429">4186 869 12539 0 0,'0'0'4075'0'0,"0"0"-1970"0"0,0 0-726 0 0,0 0-79 0 0,0 0-57 0 0,0 0-168 0 0,0 0-260 0 0,0 0-218 0 0,0 0-169 0 0,0 0-101 0 0,0 0-36 0 0,0 0-37 0 0,0 0-11 0 0,-24-2 9 0 0,-77-6 16 0 0,40 23 135 0 0,52-8-314 0 0,-4-1-55 0 0,1 0-1 0 0,1 1 0 0 0,-1 1 1 0 0,1 0-1 0 0,0 0 1 0 0,1 1-1 0 0,0 0 0 0 0,1 1 1 0 0,-1 0-1 0 0,2 1 1 0 0,0 0-1 0 0,0 0 0 0 0,1 1 1 0 0,0-1-1 0 0,1 2 1 0 0,0-1-1 0 0,1 1 1 0 0,1 0-1 0 0,0 0 0 0 0,0 0 1 0 0,0 11-34 0 0,3-19 0 0 0,0-1 1 0 0,1 1 0 0 0,0-1 0 0 0,0 1-1 0 0,0 0 1 0 0,0-1 0 0 0,1 1-1 0 0,0 0 1 0 0,0-1 0 0 0,0 1 0 0 0,1-1-1 0 0,-1 0 1 0 0,1 1 0 0 0,0-1-1 0 0,0 0 1 0 0,0 0 0 0 0,1 0-1 0 0,0 0 1 0 0,-1 0 0 0 0,1-1 0 0 0,1 1-1 0 0,-1-1 1 0 0,0 0 0 0 0,1 0-1 0 0,0 0 1 0 0,-1-1 0 0 0,1 1 0 0 0,0-1-1 0 0,1 0 1 0 0,-1 0 0 0 0,0 0-1 0 0,0 0 1 0 0,1-1 0 0 0,3 1-1 0 0,6 0 71 0 0,0-1-1 0 0,0-1 1 0 0,-1-1 0 0 0,1 0 0 0 0,0 0 0 0 0,-1-1-1 0 0,1-1 1 0 0,-1 0 0 0 0,0-1 0 0 0,0-1 0 0 0,0 0-1 0 0,0 0 1 0 0,-1-1 0 0 0,0-1 0 0 0,0 0 0 0 0,-1-1-1 0 0,1 0 1 0 0,-2-1 0 0 0,1 0 0 0 0,-1 0 0 0 0,-1-1-1 0 0,0-1 1 0 0,2-2-71 0 0,3-2 59 0 0,-1-1 0 0 0,-1 0 0 0 0,0 0 0 0 0,-1-1 0 0 0,0-1 0 0 0,-2 0 0 0 0,0 0 0 0 0,-1-2-59 0 0,4-13 96 0 0,-13 33-161 0 0,-4 21-40 0 0,3-15 104 0 0,1 0 0 0 0,0 1 0 0 0,0-1 0 0 0,0 0 0 0 0,1 1 0 0 0,0-1 0 0 0,0 1 0 0 0,1-1 1 0 0,-1 0-1 0 0,1 1 0 0 0,1-1 0 0 0,-1 0 0 0 0,1 0 0 0 0,0 0 0 0 0,1 0 0 0 0,-1 0 1 0 0,1 0-1 0 0,0-1 0 0 0,1 1 0 0 0,-1-1 0 0 0,1 0 0 0 0,0 0 0 0 0,1 0 0 0 0,-1 0 1 0 0,1-1-1 0 0,0 0 0 0 0,0 0 0 0 0,0 0 0 0 0,0-1 0 0 0,1 1 0 0 0,-1-1 0 0 0,1-1 1 0 0,0 1-1 0 0,0-1 0 0 0,1 0 1 0 0,7 4 16 0 0,0 0-1 0 0,0-1 1 0 0,0-1 0 0 0,1-1-1 0 0,0 0 1 0 0,0-1 0 0 0,0 0-1 0 0,0-1 1 0 0,0-1 0 0 0,0 0-1 0 0,0-1 1 0 0,0-1 0 0 0,2-1-16 0 0,-7-2 51 0 0,0 0 1 0 0,1-1-1 0 0,-2 0 1 0 0,1-1-1 0 0,-1 0 1 0 0,0-1-1 0 0,-1 1 0 0 0,1-2 1 0 0,-2 1-1 0 0,1-1 1 0 0,-1 0-1 0 0,0-1 1 0 0,-1 0-1 0 0,0 0 1 0 0,-1 0-1 0 0,1-4-51 0 0,31-43 133 0 0,-14 28-107 0 0,2 1-1 0 0,2 2 1 0 0,0 1-1 0 0,1 1 1 0 0,2 1-1 0 0,2 0-25 0 0,-31 22-2 0 0,0 0-1 0 0,0 0 1 0 0,-1 0-1 0 0,1 0 1 0 0,0 0-1 0 0,0 0 1 0 0,0 0-1 0 0,0 1 1 0 0,0-1-1 0 0,0 0 0 0 0,1 1 1 0 0,-1-1-1 0 0,0 0 1 0 0,0 1-1 0 0,0-1 1 0 0,1 1-1 0 0,-1 0 1 0 0,0-1-1 0 0,0 1 1 0 0,1 0-1 0 0,-1 0 1 0 0,0 0-1 0 0,1 0 0 0 0,-1 0 1 0 0,0 0-1 0 0,0 0 1 0 0,1 0-1 0 0,-1 1 1 0 0,0-1-1 0 0,1 0 1 0 0,-1 1-1 0 0,0-1 1 0 0,0 1-1 0 0,0 0 1 0 0,0-1-1 0 0,1 1 0 0 0,-1 0 1 0 0,0-1-1 0 0,0 1 1 0 0,0 0-1 0 0,-1 0 1 0 0,2 1 2 0 0,16 72 21 0 0,-16-64-15 0 0,-1 0-1 0 0,-1 0 1 0 0,1 0 0 0 0,-2 0-1 0 0,1 0 1 0 0,-2 0 0 0 0,1 0-1 0 0,-1 0 1 0 0,-1 0 0 0 0,0 0-1 0 0,0-1 1 0 0,-1 1 0 0 0,0-1-1 0 0,0 0 1 0 0,-1 0 0 0 0,-1 0-1 0 0,1-1 1 0 0,-1 0-1 0 0,-1 0 1 0 0,1 0 0 0 0,-6 3-6 0 0,-135 83 10 0 0,205-91-394 0 0,156-10 496 0 0,-190 6-73 0 0,0-1-1 0 0,-1-1 0 0 0,1-2 0 0 0,-1 0 0 0 0,0-1 0 0 0,0-1 0 0 0,8-5-38 0 0,-4 1 85 0 0,-2 0-1 0 0,1-2 1 0 0,-2-1 0 0 0,1-1 0 0 0,-2-1-1 0 0,0-2 1 0 0,-1 0 0 0 0,16-17-85 0 0,38-82 189 0 0,-75 113-188 0 0,1 0 0 0 0,0-1-1 0 0,-1 1 1 0 0,0-1 0 0 0,0 1 0 0 0,0-1 0 0 0,-1 1-1 0 0,0-1 1 0 0,0 1 0 0 0,0-1 0 0 0,0 0-1 0 0,-1 1 1 0 0,1-1 0 0 0,-1 1 0 0 0,0-1 0 0 0,-1 1-1 0 0,1 0 1 0 0,-1-1 0 0 0,0 1 0 0 0,0 0-1 0 0,0 0 1 0 0,0 0 0 0 0,-1 0 0 0 0,1 1 0 0 0,-1-1-1 0 0,0 1 1 0 0,-1-1 0 0 0,1 1 0 0 0,-1 0-1 0 0,0-1-8 0 0,-1 1 0 0 0,1 0 0 0 0,-1 0 1 0 0,0 1-1 0 0,0 0 0 0 0,0-1 0 0 0,0 2 0 0 0,-1-1 1 0 0,1 0-1 0 0,0 1 0 0 0,-1 0 0 0 0,1 1 1 0 0,-1-1-1 0 0,1 1 0 0 0,-1 0 0 0 0,1 0 0 0 0,-1 1 1 0 0,1-1-1 0 0,0 1 0 0 0,-1 0 0 0 0,1 1 1 0 0,0 0-1 0 0,0-1 0 0 0,-1 2 0 0 0,-2 1 8 0 0,-5 2-20 0 0,1 0 0 0 0,0 1 0 0 0,0 1 0 0 0,1 0 0 0 0,0 0 0 0 0,0 1 0 0 0,1 1 0 0 0,1-1 0 0 0,-7 9 20 0 0,11-11 1 0 0,1-1 0 0 0,0 1 0 0 0,0 0 1 0 0,1 0-1 0 0,0 0 0 0 0,0 0 0 0 0,1 1 0 0 0,0-1 0 0 0,0 1 1 0 0,0 0-1 0 0,1-1 0 0 0,1 1 0 0 0,-1 0 0 0 0,1 0 1 0 0,0 0-1 0 0,1 0 0 0 0,0-1 0 0 0,0 1 0 0 0,1 0 0 0 0,0-1 1 0 0,0 1-1 0 0,1-1 0 0 0,0 0 0 0 0,0 0 0 0 0,0 0 0 0 0,1 0 1 0 0,0 0-1 0 0,1-1 0 0 0,-1 1 0 0 0,1-1 0 0 0,1-1 1 0 0,-1 1-1 0 0,1-1 0 0 0,0 1-1 0 0,19 16 38 0 0,0-1 0 0 0,1-1 0 0 0,1-1 0 0 0,1-2 0 0 0,0-1 0 0 0,2-1 0 0 0,-1-1 0 0 0,2-1 0 0 0,0-2 0 0 0,0-2 0 0 0,1 0 0 0 0,9-1-38 0 0,-34-6 0 0 0,0 0 0 0 0,1-1 0 0 0,-1 0 0 0 0,0 0 0 0 0,0 0 0 0 0,1-1 0 0 0,-1-1 0 0 0,0 1 0 0 0,1-1 0 0 0,-1 0 0 0 0,0-1 0 0 0,0 0 0 0 0,0 0 0 0 0,0 0 0 0 0,0-1 0 0 0,3-23-2255 0 0,-14-3-4609 0 0,2 21-6062 0 0</inkml:trace>
  <inkml:trace contextRef="#ctx0" brushRef="#br0" timeOffset="-2613.838">948 383 3193 0 0,'0'0'2267'0'0,"0"0"-475"0"0,0 0-105 0 0,0 0 144 0 0,0 0 86 0 0,0 0-89 0 0,0 0-297 0 0,0 0-343 0 0,0 0-253 0 0,0 0-148 0 0,0 0-29 0 0,1-2-16 0 0,3-8-25 0 0,-4 8-52 0 0,-2-5 3500 0 0,-45 53-3877 0 0,-51 57-141 0 0,139-122 266 0 0,14-23-13 0 0,-9 12-106 0 0,-29 23 1273 0 0,-28 258-1018 0 0,0-165-478 0 0,4 1 0 0 0,3 1-1 0 0,5 14-70 0 0,-1-57 41 0 0,-15 28 3 0 0,12 5-430 0 0,3-78-61 0 0,-8 0-4036 0 0,5 0-1407 0 0,1 0-6013 0 0</inkml:trace>
  <inkml:trace contextRef="#ctx0" brushRef="#br0" timeOffset="-2153.078">491 1285 13355 0 0,'0'0'2715'0'0,"0"0"-694"0"0,0 0-328 0 0,0 0-178 0 0,0 0-201 0 0,0 0-245 0 0,0 0-279 0 0,0 0-218 0 0,0 0-117 0 0,0 0-66 0 0,0 0-33 0 0,0 0-12 0 0,0 0-4 0 0,4 0 12 0 0,504-6 3777 0 0,-395 5-3782 0 0,-104-10-1819 0 0,-13 5-2015 0 0,4 5-5540 0 0,0 1-3414 0 0</inkml:trace>
  <inkml:trace contextRef="#ctx0" brushRef="#br0" timeOffset="-1646.933">1242 1042 3153 0 0,'0'0'1596'0'0,"0"0"-517"0"0,0 0-168 0 0,0 0 205 0 0,0 0 314 0 0,0 0 165 0 0,0 0-3 0 0,0 0-105 0 0,0 0-145 0 0,0 0-93 0 0,0 0-39 0 0,0 0-31 0 0,0 0-51 0 0,-2-2-64 0 0,-11-5 458 0 0,24 5 5783 0 0,-8 2-7547 0 0,187-21 1498 0 0,-182 13-2118 0 0,-10 6-252 0 0,1 1-1268 0 0,-1 0-2566 0 0,0 1-7412 0 0</inkml:trace>
  <inkml:trace contextRef="#ctx0" brushRef="#br0" timeOffset="-916.96">1953 910 14699 0 0,'0'0'2175'0'0,"0"0"-738"0"0,0 0-292 0 0,0 0-9 0 0,0 0 3 0 0,0 0-108 0 0,0 0-224 0 0,0 0-214 0 0,0 0-158 0 0,0 0-108 0 0,0 0-79 0 0,0 0 8 0 0,-18 1 3 0 0,-59 6 9 0 0,70-6-195 0 0,0 0 0 0 0,0 0 0 0 0,1 1 1 0 0,-1 0-1 0 0,0 0 0 0 0,1 1 0 0 0,0 0 0 0 0,-1 0 1 0 0,1 0-1 0 0,1 1 0 0 0,-1 0 0 0 0,-4 3-73 0 0,5-3 50 0 0,-5 3-19 0 0,1 0 0 0 0,1 0 0 0 0,-1 0 0 0 0,1 1 0 0 0,1 1 0 0 0,-1 0 0 0 0,1-1 0 0 0,1 2 0 0 0,0-1 0 0 0,0 1 0 0 0,1 0 0 0 0,0 0 0 0 0,1 1 0 0 0,0 0 0 0 0,0-1 0 0 0,1 1 0 0 0,1 0 0 0 0,0 0 0 0 0,0 1 0 0 0,1-1 0 0 0,1 0 0 0 0,0 11-31 0 0,1-18 18 0 0,1 0 0 0 0,-1 0 0 0 0,1-1 1 0 0,0 1-1 0 0,0 0 0 0 0,0 0 1 0 0,0-1-1 0 0,1 1 0 0 0,-1-1 0 0 0,1 0 1 0 0,0 0-1 0 0,0 0 0 0 0,0 0 0 0 0,0 0 1 0 0,1-1-1 0 0,-1 1 0 0 0,1-1 1 0 0,-1 0-1 0 0,1 0 0 0 0,0 0 0 0 0,0-1 1 0 0,0 1-1 0 0,0-1 0 0 0,0 0 1 0 0,0 0-1 0 0,0-1 0 0 0,4 1-18 0 0,116-7 1222 0 0,-103-4-1092 0 0,1-1 0 0 0,-1 0 0 0 0,-1-2 0 0 0,0 0 0 0 0,-1-1 0 0 0,-1-1 0 0 0,0-1 0 0 0,-1-1 0 0 0,-1 0 0 0 0,0-1 0 0 0,-1-1 1 0 0,-1 0-1 0 0,0-2-130 0 0,3-2 8 0 0,-1-1 0 0 0,-1-1 0 0 0,-1 0 0 0 0,-1-1 0 0 0,-2 0 0 0 0,0-1 0 0 0,-2-1 0 0 0,-1 1 0 0 0,-1-2 0 0 0,-1 1 1 0 0,-2 0-1 0 0,0-1 0 0 0,-2 0 0 0 0,-2 0 0 0 0,0 0 0 0 0,-2-3-8 0 0,1 21-38 0 0,0-1 0 0 0,-1 0-1 0 0,0 1 1 0 0,-1-1 0 0 0,0 1 0 0 0,-1 0 0 0 0,0 0-1 0 0,-1 0 1 0 0,0 0 0 0 0,0 1 0 0 0,-1 0 0 0 0,-1 0 0 0 0,0 1-1 0 0,0-1 1 0 0,-1 1 0 0 0,0 1 0 0 0,0 0 0 0 0,-1 0-1 0 0,0 0 1 0 0,0 1 0 0 0,-1 1 0 0 0,0 0 0 0 0,-1 0 0 0 0,1 1-1 0 0,-1 0 1 0 0,0 0 0 0 0,0 2 0 0 0,0-1 0 0 0,0 1-1 0 0,-11-1 39 0 0,12 3-10 0 0,1 1 0 0 0,-1 0 0 0 0,0 0 0 0 0,1 1-1 0 0,-1 0 1 0 0,0 1 0 0 0,1 0 0 0 0,-1 0-1 0 0,1 1 1 0 0,0 0 0 0 0,0 1 0 0 0,0 0-1 0 0,0 0 1 0 0,1 1 0 0 0,-1 0 0 0 0,1 1 0 0 0,1 0-1 0 0,-1 0 1 0 0,1 0 0 0 0,0 1 0 0 0,0 0-1 0 0,1 1 1 0 0,0 0 0 0 0,0-1 0 0 0,1 2 0 0 0,0-1-1 0 0,-3 8 11 0 0,5-7 8 0 0,0-1 1 0 0,0 1-1 0 0,1 0 0 0 0,0 0 0 0 0,1 0 0 0 0,0 0 0 0 0,1 0 0 0 0,0 1 0 0 0,0-1 0 0 0,1 0 1 0 0,0 0-1 0 0,0 0 0 0 0,1 0 0 0 0,1 0 0 0 0,-1-1 0 0 0,1 1 0 0 0,1 0 0 0 0,0-1 0 0 0,0 0 1 0 0,4 6-9 0 0,118 143 365 0 0,-116-146-326 0 0,39 37 221 0 0,2-2 0 0 0,2-2 0 0 0,2-3 0 0 0,1-2 0 0 0,17 6-260 0 0,47 43 166 0 0,-84-66-34 0 0,-36-22-152 0 0,0 0 21 0 0,1-21-2383 0 0,-8 12-6413 0 0,4 6-3858 0 0</inkml:trace>
  <inkml:trace contextRef="#ctx0" brushRef="#br0" timeOffset="16560.694">217 41 0 0 0,'0'0'531'0'0,"0"0"505"0"0,0 0 63 0 0,0 0-24 0 0,0 0-48 0 0,0 0 1 0 0,0 0 93 0 0,0 0 102 0 0,0 0 38 0 0,0 0 3 0 0,0-7-126 0 0,-1-1-771 0 0,0-18 2566 0 0,-12 48 725 0 0,6 18-505 0 0,-2 24-1405 0 0,-6 71-919 0 0,28 186 199 0 0,3-75-317 0 0,-19 222 738 0 0,-6-379-1233 0 0,-20 32 240 0 0,22-100-364 0 0,2 0 0 0 0,0 0-1 0 0,2 0 1 0 0,0 0 0 0 0,1 1-1 0 0,1-1 1 0 0,1 1 0 0 0,1-1-1 0 0,2 4-91 0 0,-2 10 400 0 0,25-35 204 0 0,812 3 131 0 0,-498-6-517 0 0,-198 14-247 0 0,5-4 132 0 0,359-3 57 0 0,-49 3-67 0 0,-40-14-5 0 0,22-1-20 0 0,36 5 44 0 0,-178-19-48 0 0,-33 14-97 0 0,-61 4 26 0 0,53-7 100 0 0,3 11-106 0 0,24 0 37 0 0,-155 12-20 0 0,166-5 55 0 0,-248-12-56 0 0,37 6 22 0 0,-34-1 38 0 0,-87-80 694 0 0,-31-109-757 0 0,50 31 0 0 0,9 37 0 0 0,-21 3 0 0 0,-15-81 0 0 0,17 7 0 0 0,12-39 0 0 0,4 106 0 0 0,6-92 0 0 0,3 183 0 0 0,4 31 0 0 0,-3 2 0 0 0,1 1 0 0 0,0 0 0 0 0,0 0 0 0 0,0 0 0 0 0,0 0 0 0 0,1 0 0 0 0,-281 22 0 0 0,164-14 0 0 0,-35 10 0 0 0,-110 4 0 0 0,-151-18 0 0 0,-3 18 0 0 0,296-40 0 0 0,-100 9 0 0 0,146 10 0 0 0,-148 7 0 0 0,26-42 0 0 0,39 23 0 0 0,15-10 0 0 0,55 3 0 0 0,-66 6 0 0 0,57 8 0 0 0,-58-3 0 0 0,-215 7 0 0 0,79 4 0 0 0,194 6 0 0 0,-53-6 0 0 0,-128-7 0 0 0,150 18 0 0 0,-99 3 0 0 0,65-18 0 0 0,-66 14 0 0 0,137-13 0 0 0,-39-2 0 0 0,17 9 0 0 0,-131-12 0 0 0,242 3 0 0 0,7-3-2926 0 0,3 29-381 0 0,-3-5-3868 0 0,-1-8-5567 0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0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249 380,'-17'14,"1"1,1 0,0 2,1 0,1 0,1 1,0 1,1 0,1 0,1 1,1 0,0 1,1 0,6-16,0 0,0 0,0 0,0-1,1 1,-1 0,1 0,0 0,1 0,-1 0,1 0,0 0,1 0,-1-1,1 1,-1-1,2 1,-1-1,0 1,1-1,0 0,0 0,0 0,0-1,1 1,-1-1,1 0,0 0,0 0,0 0,0-1,1 1,-1-1,1 0,-1 0,1-1,0 0,0 0,-1 0,1 0,3 0,1-1,-1 0,0-1,0 1,0-2,0 1,0-1,0 0,-1-1,1 1,-1-2,1 1,-1-1,0 0,0-1,-1 1,1-1,-1-1,0 1,-1-1,1 0,-1 0,0-1,-1 0,2-2,3-6,0 0,-1 0,-1-1,0 1,-2-1,0-1,0 1,-2-1,0 0,0 0,-2-5,1 13,-1-1,-1 0,0 0,0 0,-1 0,0 0,-1 0,0 1,0-1,-1 1,0-1,-1 1,0 0,-1 0,0 1,-2-3,-10-7</inkml:trace>
  <inkml:trace contextRef="#ctx0" brushRef="#br0" timeOffset="330.399">23 860,'-6'20,"1"0,1 0,1 0,0 1,2-1,0 1,1 0,2-1,0 1,1-1,1 4,-3-21,0 1,1 0,-1 0,1-1,0 1,0-1,0 1,1-1,-1 0,1 0,-1 0,1 0,0 0,0-1,0 1,1-1,-1 0,1 0,-1 0,1 0,0-1,-1 1,1-1,0 0,0 0,0 0,0-1,0 0,0 1,0-1,0-1,0 1,0-1,1 0,7-1,0-1,0-1,-1 0,0 0,0-1,0 0,0-1,-1-1,0 0,9-7,-7 4,0 0,-1 0,0-1,0-1,-1 1,-1-2,0 1,-1-2,0 1,-1-1,0 0,-2 0,1-1,-2 1,0-1,0 0,-2-1,1-7,-4 18,0-1,0 0,-1 0,0 1,0-1,0 1,-1 0,0-1,0 1,0 1,-1-1,1 0,-1 1,0 0,-1-1,1 2,-1-1,1 0,-1 1,0 0,0 0,-1 1,1-1,-1 1,1 0,-1 1,1-1,-1 1,0 0,0 0,0 1,0 0,0 0,1 0,-1 1,0 0,0 0,0 0,1 1,-1 0,1 0,-1 0,-3 3,-20 8,4 0</inkml:trace>
  <inkml:trace contextRef="#ctx0" brushRef="#br0" timeOffset="632.313">616 1001,'0'9,"-5"9,-1 1</inkml:trace>
  <inkml:trace contextRef="#ctx0" brushRef="#br0" timeOffset="964.155">1067 493,'-33'43,"1"3,2 0,3 2,1 0,3 2,2 1,-6 24,25-71,0 0,0 0,1 0,-1 1,1-1,0 1,0-1,1 0,-1 1,1 0,0-1,0 1,1-1,-1 1,1-1,0 1,0-1,1 0,-1 0,1 1,0-1,0 0,0 0,1 0,-1-1,1 1,0-1,0 1,0-1,0 0,1 0,-1 0,1-1,0 1,0-1,4 2,3 0,1 0,0-1,0-1,0 0,0 0,0-1,0-1,1 0,-1 0,0-2,0 1,0-1,0-1,0 0,0-1,-1 0,0-1,0 0,0-1,0 0,-1-1,0 0,0-1,-1 1,0-2,0 0,1-2,-6 4,0-1,0 0,-1 0,1 0,-2 0,1 0,-1-1,-1 1,0-1,0 0,0 1,-1-1,0 0,-1 1,0-1,-1 0,1 1,-2-1,1 1,-1 0,0 0,-1 0,0 0,0 1,0-1,-1 1,-1 0,1 0,-6-5,0 1,0 0,0 1,-1 0,-1 0,1 2,-2-1,1 2,-1 0,0 0,-2 1,-10-4</inkml:trace>
  <inkml:trace contextRef="#ctx0" brushRef="#br0" timeOffset="1330.397">1604 465,'-14'7,"1"0,0 1,1 1,-1-1,2 2,-1 0,1 1,1-1,0 2,1 0,-8 11,16-21,0 0,0-1,0 1,1 0,-1 0,0 0,1 0,0 0,-1 1,1-1,0 0,0 0,0 0,0 0,0 0,1 0,-1 0,0 0,1 0,0 0,-1 0,1 0,0 0,0 0,0 0,0-1,1 1,-1 0,0-1,1 1,-1-1,1 1,0-1,-1 0,1 0,75 32,-39-20,-32-11,0 1,-1-1,1 1,0 1,-1-1,0 1,0 0,0 0,0 0,-1 1,1 0,-1 0,0 0,-1 0,1 1,-1-1,0 1,-1 0,1 0,-1 0,0 0,0 0,-1 0,0 1,0-1,-1 0,1 1,-2-1,1 1,0-1,-1 1,-1-1,1 0,-1 0,0 0,0 0,0 0,-1 0,0 0,0 0,-1 1,1-2,-1 1,0 0,-1-1,1 0,-1 0,0 0,-1 0,1-1,-1 0,1 0,-1 0,0-1,-1 0,1 0,-6 1,-10 1</inkml:trace>
  <inkml:trace contextRef="#ctx0" brushRef="#br0" timeOffset="1581.416">1491 409,'43'0,"34"0,8 0,-6 0,-11 4,-17 3</inkml:trace>
  <inkml:trace contextRef="#ctx0" brushRef="#br0" timeOffset="1751.112">2478 436,'-23'39,"-19"26,-6 8,0-4,8-9,7-10,3-9,2-6,2-4,0-8,4-8</inkml:trace>
  <inkml:trace contextRef="#ctx0" brushRef="#br0" timeOffset="1997.523">1971 549,'38'15,"23"13,5 8,-8 2,-10 0,-7-7,-12-4,-5-6,-2-3,-5 2,-1-4,3 1,1-3,-1-3</inkml:trace>
  <inkml:trace contextRef="#ctx0" brushRef="#br0" timeOffset="2287.363">2252 380,'0'38,"5"28,6 6,2 2,-2-8,-3-10,-2-9,-3-9,-1-5,-2-4,0-2,0-1,-1 1,-4-1,-2 1,1 0,1-4</inkml:trace>
  <inkml:trace contextRef="#ctx0" brushRef="#br0" timeOffset="2650.709">2789 436,'-10'39,"-7"31,-2 9,-1-4,1-10,5-12,5-9,3-8,4-10</inkml:trace>
  <inkml:trace contextRef="#ctx0" brushRef="#br0" timeOffset="2948.709">3015 522,'-14'27,"2"2,1-1,1 1,1 1,2 0,1 0,1 1,2-1,1 7,2-34,0 0,0 1,1-1,-1 1,1-1,0 0,0 1,0-1,0 0,1 0,-1 0,1 0,0 0,0 0,0 0,0 0,0-1,1 1,-1-1,1 0,0 0,0 0,-1 0,1 0,0 0,1-1,-1 0,0 1,0-1,1 0,-1-1,0 1,1-1,-1 1,1-1,-1 0,1 0,-1 0,0-1,1 1,2-2,6-2,0 0,-1-1,0-1,0 0,0 0,-1-1,0 0,0-1,0 0,-1 0,-1-1,1-1,-1 1,-1-1,0-1,0 1,-1-1,-1 0,0-1,0 1,-1-1,0 0,-1-1,-1 4,1 0,-1-1,-1 1,0 0,0-1,-1 1,0-1,-1 1,0-1,0 1,-1 0,0 0,-1 0,0 0,-1 0,1 0,-5-5,-40-65,33 61</inkml:trace>
  <inkml:trace contextRef="#ctx0" brushRef="#br0" timeOffset="3313.746">3269 13,'33'-5,"22"-1,0 5,-4 2,-10 7,-13 5,-11 7,-13 4,-7 3,-3 1,-1 2,6-1,3 1,1-1,0 0,0-1,-1-4</inkml:trace>
  <inkml:trace contextRef="#ctx0" brushRef="#br0" timeOffset="3555.208">3240 296,'43'4,"29"-2,7-3,-5 0,-16 0</inkml:trace>
  <inkml:trace contextRef="#ctx0" brushRef="#br0" timeOffset="4547.786">3550 352,'0'5,"0"6,0 6,-4 0,-2 3,0 1,1 4,1 1,-3-4,0-5</inkml:trace>
  <inkml:trace contextRef="#ctx0" brushRef="#br0" timeOffset="4883.66">3466 296,'29'0,"19"0,6 0,-1 0,-5 0,-6 0,-10 0</inkml:trace>
  <inkml:trace contextRef="#ctx0" brushRef="#br0" timeOffset="5584.209">3804 409,'-5'16,"1"0,0 1,1 0,0-1,2 1,0 0,1 0,0 0,2 0,0 0,1 0,0 0,2-1,0 0,0 1,2-2,0 1,1-1,0 0,10 12,-15-23,0 0,1-1,-1 0,1 1,0-1,0-1,0 1,0 0,0-1,1 0,-1 0,1 0,0-1,-1 0,1 0,0 0,0 0,-1 0,1-1,0 0,0 0,0-1,0 1,0-1,-1 0,1 0,0-1,-1 1,1-1,-1 0,1 0,-1-1,0 1,0-1,0 0,0 0,-1 0,1-1,-1 1,86-114,-26 36,-61 81,-1 1,1-1,-1 1,0 0,1 0,-1 0,0-1,1 1,-1 0,0 1,0-1,0 0,0 0,0 0,0 1,0-1,0 1,-1-1,1 0,0 1,-1-1,0 1,1 0,-1-1,0 1,1-1,-1 1,0-1,0 1,0 0,-1-1,1 1,0-1,-1 1,1 0,0 6,1-1,-1-1,1 1,1 0,-1-1,1 1,0-1,1 0,-1 0,1 0,0 0,1 0,0 0,-1-1,2 0,-1 1,1-2,-1 1,1 0,1-1,-1 0,1 0,-1-1,1 0,0 0,0 0,1 0,-1-1,0 0,1-1,-1 1,1-1,0 0,0-1,-1 0,1 0,0 0,-1-1,1 0,0 0,0-1,6-4,0 0,0-2,0 1,-1-1,0-1,-1-1,0 1,0-2,-1 1,0-1,-1-1,-1 0,0 0,0-1,-1 0,4-9,10-76,-21 75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12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 0,'-16'7,"1"-1,0 2,0 0,0 0,1 2,1 0,0 0,0 1,1 1,0 0,1 1,0 0,-4 8,-10 20,2 0,1 2,3 1,1 0,2 1,3 1,1 1,3-1,1 2,3-1,1 1,3 15,-3 1,4 1,2-1,3 0,3 0,6 14,-8-48,2 0,1 0,1-1,2 0,1-1,1 0,1-1,1 0,2-2,1 0,18 19,-26-33,1 0,1-1,0 0,0-1,0-1,1 0,1-1,-1 0,3 0,24-7,-29-8</inkml:trace>
  <inkml:trace contextRef="#ctx0" brushRef="#br0" timeOffset="1318.922">653 86,'-22'155,"16"202,6-354,-1-2,0 0,1 0,-1 0,1 0,-1 0,1 0,0 0,-1 0,1 0,0 0,0 0,-1 0,1 0,0 0,0 0,0 0,0 0,0 0,0 0,1 0,-1 0,0 0,1 0,-1 0,0 0,1 0,-1 0,1 0,-1-1,1 1,0 0,-1 0,1 0,0-1,0 1,-1 0,1-1,0 1,0-1,0 1,0-1,0 1,0-1,0 1,0-1,0 0,0 0,0 0,0 1,0-1,0 0,0 0,0 0,0-1,1 1,145-186,-135 174,-7 6,-1 0,2 0,-1 1,1 0,0 0,0 0,0 1,0 0,1 0,0 0,6-2,-10 7,0 0,-1 1,1-1,-1 1,1 0,-1-1,0 1,1 0,-1 0,0 0,0 1,0-1,-1 0,1 1,-1-1,1 1,-1 0,0-1,0 1,0 0,0 0,0 0,-1 0,1 0,-1 0,0 1,7 52,-8-50,1 0,0 1,0-1,1 1,0-1,0 1,0-1,1 0,0 0,0 0,0 0,1 0,0 0,0-1,1 1,0-1,-1 0,2 0,-1 0,0-1,3 2,8 1</inkml:trace>
  <inkml:trace contextRef="#ctx0" brushRef="#br0" timeOffset="1750.884">1302 367,'-50'321,"46"-307,5-23,4-24,0 5,1 1,2 0,0 0,1 0,2 1,1 1,1 0,1 1,4-4,-8 12,0 0,2 0,0 1,1 1,1 0,0 0,0 2,1 0,1 0,0 2,8-4,-22 12,-1 1,1 0,0 0,-1 0,1 0,0 0,0 1,0-1,0 0,0 1,0 0,0-1,0 1,0 0,0 0,0 0,0 0,0 0,0 1,0-1,-1 0,1 1,0 0,0-1,0 1,0 0,0 0,-1 0,1 0,0 0,-1 1,1-1,-1 0,0 1,1-1,-1 1,0-1,0 1,0 0,0 0,0-1,0 1,0 0,-1 0,1 0,-1 0,1 0,-1 0,0 0,0 0,1 0,-2 0,1 0,0 0,0 0,-1 1,-3 11,-1 0,-1 0,0-1,0 0,-2 0,0 0,0-1,-1 0,0-1,-1 0,0 0,-1-1,-5 3,2 1,-49 26,43-35</inkml:trace>
  <inkml:trace contextRef="#ctx0" brushRef="#br0" timeOffset="2062.071">313 904,'68'0,"35"0,12 0,-6 0,-6 0,-7 0,-9 0,-6 0,-7 0,-6-5,-5-1,1 0,-1 1,-2 2,-5 1,-4 0,-1 2,-8 0</inkml:trace>
  <inkml:trace contextRef="#ctx0" brushRef="#br0" timeOffset="4402.875">709 1214,'21'-6,"0"0,0 1,0 1,1 2,0 0,-1 1,1 0,0 2,-1 1,21 4,-29-3,-10-3,0-1,0 1,0 0,0 1,0-1,0 0,-1 1,1-1,0 1,0 0,0 0,-1 0,1 1,0-1,-1 0,1 1,-1 0,0-1,1 1,-1 0,0 1,0-1,0 0,0 0,-1 1,1-1,-1 1,1-1,-1 1,0 0,0 0,0-1,0 1,-1 0,1 0,-1 0,0 0,0 0,0 3,-46 136,-23 39,26-92,34-71</inkml:trace>
  <inkml:trace contextRef="#ctx0" brushRef="#br0" timeOffset="4648.603">766 1497,'43'-5,"33"-6,10-7,-7 1,-11 2,-17 0,-12 2,-14 3</inkml:trace>
  <inkml:trace contextRef="#ctx0" brushRef="#br0" timeOffset="4871.33">1330 1243,'-10'38,"-2"18,-1 4,8-8,5-9,7-11,6-10,7-15,4-9,3-8,2-2,-4-5,-7 2</inkml:trace>
  <inkml:trace contextRef="#ctx0" brushRef="#br0" timeOffset="5113.871">1640 1214,'-19'34,"-11"30,-6 9,4-3,7-9,3-10,6-8,5-8,4-4,4-3,2-1,2-1,-1 1,2 0,3-5,2-5</inkml:trace>
  <inkml:trace contextRef="#ctx0" brushRef="#br0" timeOffset="5431.78">1951 1271,'-30'38,"2"2,2 1,2 1,1 1,3 1,1 1,-2 15,19-56,0-1,0 1,1-1,0 1,-1 0,1 0,1 0,-1-1,1 1,-1 0,1 0,0 0,1 0,-1 0,1 0,-1 0,1 0,0-1,1 1,-1 0,1-1,-1 1,1-1,0 1,0-1,1 0,-1 0,1 0,-1 0,1 0,0-1,0 1,0-1,1 0,-1 0,0 0,1 0,1 0,5 0,1 0,0-1,-1 0,1-1,0 0,0-1,-1 0,1 0,-1-1,1-1,-1 0,0 0,0-1,0-1,0 1,-1-1,0-1,0 0,0 0,0-1,-1 0,-1 0,4-5,-8 9,-1 0,1 0,-1-1,0 1,0-1,0 1,-1-1,1 0,-1 0,0 0,0 0,0 1,-1-2,1 1,-1 0,0 0,0 0,-1 0,1 0,-1 0,0 0,0 0,0 0,0 1,-1-1,1 0,-1 1,0-1,0 1,0-1,-1 1,1 0,-1 0,0 0,0 0,0 1,0-1,0 1,-1-1,1 1,-1 0,0 1,-1-2,-6 1,-1 0,1 0,-1 1,1 0,-1 1,1 0,-1 1,0 0,1 1,-7 2,-1 3</inkml:trace>
  <inkml:trace contextRef="#ctx0" brushRef="#br0" timeOffset="7197.15">2290 1271,'5'192,"-5"-188,1 0,0-1,0 1,0 0,0 0,0-1,1 1,0 0,0-1,0 0,0 1,0-1,0 0,1 0,0 0,0-1,0 1,0-1,0 1,0-1,0 0,1 0,-1 0,1-1,-1 1,1-1,0 0,0 0,0 0,-1-1,1 1,0-1,0 0,0 0,0 0,0 0,0-1,0 0,0 0,-1 0,1 0,0 0,-1-1,4-2,8-4,0-2,-1 0,-1-1,1 0,-2-1,0 0,0-1,-1-1,1-2,32-35,-44 51,0-1,1 0,-1 1,1-1,-1 0,1 1,0-1,-1 1,1-1,-1 1,1-1,0 1,-1-1,1 1,0 0,0 0,-1-1,1 1,0 0,0 0,-1 0,1-1,0 1,0 0,0 0,-1 0,1 1,0-1,0 0,0 0,-1 0,1 0,0 1,0-1,-1 0,1 1,0-1,-1 1,1-1,0 1,-1-1,1 1,-1-1,1 1,-1-1,1 1,-1 0,1-1,-1 2,18 43,-12-29,-5-11,1-1,0 0,0 0,0 0,1 0,-1 0,1 0,0 0,0-1,0 0,0 0,1 0,-1 0,1 0,0 0,0-1,0 0,0 0,0 0,1 0,-1-1,0 0,1 0,0 0,-1 0,1 0,-1-1,1 0,-1 0,1-1,0 1,-1-1,1 0,2-1,6-3,0 0,-1-2,0 1,0-2,-1 1,0-2,0 1,-1-2,0 1,0-1,-1-1,-1 0,0 0,0 0,-1-1,0 0,-1-1,-1 1,0-1,-1 0,2-9,-4 14,0 0,-1 1,0-1,0 0,-1 0,0 0,0 0,-1 1,0-1,0 0,-1 0,-1-1,-3-9</inkml:trace>
  <inkml:trace contextRef="#ctx0" brushRef="#br0" timeOffset="7553.675">3108 86,'63'68,"-4"3,-2 2,-4 3,38 74,-71-108,-3 1,-1 2,-2-1,-2 2,-2-1,-2 2,-2-1,-2 1,-3 0,-1 0,-2-1,-2 1,-3-1,-9 38,4-45,-1-1,-2 0,-2-1,-1-1,-1-1,-2-1,-2 0,-1-2,-2 0,0-2,-3-1,-7 5,-89 66,100-88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2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79,'31'-7,"0"0,1 2,0 1,0 2,0 1,7 2,73-5,56-23,0 5,-138 21,-24 6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25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18,'34'0,"25"0,7 0,-2 0,-7 0,-9 0,-8 0,-6 0,-3 0,-8-5,-2-1,-6 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30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1,'-4'48,"-8"49,-5 23,0 1,-2-12,2-13,4-15,-1-15,3-10,2-9,4-9,1-5,3-3,1-8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3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431 1,'-36'23,"1"2,1 1,1 2,2 2,0 0,3 2,0 1,2 1,2 2,1 0,2 2,1 0,-4 16,18-40,0 1,0 0,2 0,0 1,0-1,2 1,0 0,0-1,2 1,0 0,1 0,0 0,2 0,-1-1,2 1,0-1,1 0,1 0,6 12,-6-22,2 0,-1 0,0-1,1 0,0 0,0 0,0-1,0-1,0 1,1-1,-1-1,1 0,-1 0,1 0,0-1,-1-1,1 1,-1-1,1-1,2 0,16-4,0 0,0-2,-1-1,0 0,-1-3,0 0,-1-1,0-1,-1-2,-1 0,0-1,-1-1,-1-1,2-5,-13 16,-1 0,-1-1,0 0,0 0,0-1,-1 1,-1-1,0-1,0 1,-1-1,0 0,-1 0,0 0,-1 0,0-1,-1 1,0-1,0 1,-2-1,1 1,-2-1,1 1,-1 0,-1-1,0 1,-1 0,0 1,-1-1,-4-8,3 10,1-1,-2 1,1 0,-1 0,0 1,-1 0,0 1,0-1,-1 1,0 1,0 0,-1 0,1 1,-1 0,0 0,-1 1,1 1,-1 0,1 0,-1 1,0 0,0 1,0 0,0 1,-8 1,-61 15,47-2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37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0,'-75'604,"67"-543,4 1,2-1,6 60,-4-119,0 1,0-1,0 0,1 0,-1 0,0 0,1 1,0-1,-1 0,1 0,0 0,0 0,0 0,0-1,1 1,-1 0,1 0,-1-1,1 1,-1-1,1 1,0-1,-1 0,1 0,0 1,0-1,0-1,0 1,0 0,0 0,0-1,1 1,-1-1,0 0,0 1,0-1,0 0,1 0,-1-1,0 1,0 0,0-1,0 1,1-1,-1 0,0 0,0 0,0 0,-1 0,1 0,0 0,0 0,198-158,-59 65,-140 93,0 0,0 1,0-1,0 0,0 0,0 1,0-1,1 1,-1-1,0 1,0-1,1 1,-1 0,0-1,0 1,1 0,-1 0,0 0,1 0,-1 0,0 0,0 1,1-1,-1 0,0 1,0-1,1 1,-1-1,0 1,0-1,0 1,0 0,0 0,0-1,0 1,0 0,0 0,0 0,0 0,-1 0,1 0,0 0,-1 1,1-1,-1 0,1 0,-1 0,1 1,-1-1,0 0,0 1,0-1,0 0,0 0,0 1,0-1,0 0,0 1,0-1,-1 1,-37 166,40-149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37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4,'-4'338,"8"-192,-15-70,11-76,-1 0,0 0,1 0,-1 1,1-1,-1 0,1 0,-1-1,1 1,-1 0,0 0,1 0,-1 0,1 0,-1 0,1-1,-1 1,1 0,-1-1,1 1,-1 0,1-1,0 1,-1 0,1-1,-1 1,1-1,0 1,-1-1,1 1,0-1,0 1,-1-1,1 1,0-1,0 1,0-1,0 1,0-1,-1 1,1-1,0 0,0 1,1-1,-1 1,0-1,0 1,0-1,0 1,0-1,0 1,1-1,-1 0,0 1,1-18,1 1,0 0,1 0,1-1,0 2,2-1,0 1,0-1,2 2,0-1,0 1,2 0,0 1,7-8,-2-2,1 1,1 1,0 0,2 1,1 1,0 1,1 1,1 0,1 2,1 1,0 1,0 0,2 2,0 1,0 1,14-2,-36 11,0 0,0 0,-1 1,1-1,0 1,0 0,0 1,0-1,0 1,0-1,0 1,0 0,-1 1,1-1,0 0,-1 1,1 0,-1 0,0 0,1 1,-1-1,0 1,0-1,-1 1,1 0,0 0,-1 0,0 1,0-1,0 0,0 1,0 0,-1-1,0 1,0 0,0 0,0-1,0 1,-1 2,-1 10,-2-1,0 1,-1-1,-1 0,0 0,-1 0,-1-1,0 0,-1 0,0-1,-1 0,0 0,-1-1,-1-1,0 1,0-2,-1 1,-4 1,15-11,-1 1,0 0,1 0,-1-1,0 1,0-1,0 0,0 1,0-1,-1 0,1 0,0 0,0-1,-1 1,1-1,0 1,-1-1,1 0,0 1,-1-1,1 0,-1-1,1 1,0 0,-1-1,1 1,0-1,-1 0,1 0,0 0,0 0,0 0,0 0,0-1,0 1,0-1,0 1,0-1,1 0,-1 0,1 1,-1-1,1 0,0 0,0-1,0 1,0 0,0 0,0 0,0-1,1 1,-1 0,1-3,-6-18,3 1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1:34.1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345 0,'-35'22,"1"1,1 1,1 2,1 1,1 2,2 1,-9 13,32-38,0-1,0 1,1 0,0 0,0 0,0 1,1-1,0 1,0 0,0 0,1 0,-1 1,2-1,-1 0,1 1,0-1,0 1,1 0,0-1,0 1,0-1,1 1,0 0,0-1,1 0,0 1,0-1,0 0,1 0,0 0,0 0,0 0,3 1,3 2,0 0,1-1,0-1,1 0,0 0,0-1,0-1,1 1,0-2,0 0,0 0,0-1,0-1,1 0,0 0,-1-1,1-1,0 0,-1-1,1-1,-1 1,10-4,-7 2,0-1,0 0,0-1,-1 0,0-2,0 1,0-2,-1 0,0 0,-1-1,0-1,0 0,-1-1,0 0,-1-1,0 0,-1 0,4-8,-9 12,-1-1,0 0,0 0,-1 0,0 0,-1-1,0 1,0 0,-1-1,-1 1,1 0,-1-1,-1 1,0 0,0 0,-1 0,0 0,0 0,-1 1,0-1,-1 1,0 0,0 0,0 1,-1-1,0 1,-1 1,0-1,0 1,0 0,-1 1,0 0,0 0,0 0,0 1,-1 1,0-1,0 1,0 1,0-1,-5 1,-20-1,5 4</inkml:trace>
  <inkml:trace contextRef="#ctx0" brushRef="#br0" timeOffset="353.232">431 424,'-59'41,"2"2,3 3,1 2,-14 20,62-63,-12 11,1 0,1 1,0 1,1 0,1 1,0 0,2 1,-2 5,11-21,1-1,0 0,0 1,0-1,0 1,0-1,1 1,-1-1,1 1,0-1,0 1,1 0,-1-1,1 1,-1-1,1 1,0-1,1 1,-1-1,1 0,-1 0,1 0,0 1,0-2,0 1,0 0,1 0,-1-1,1 1,0-1,0 0,-1 0,2 0,-1 0,7 4,1-1,0 0,1 0,-1-1,1-1,0 0,0 0,0-2,7 1,7-2,0-1,0-1,0-1,0-2,0 0,-1-2,1-1,-2-1,1 0,-1-2,-1-2,0 0,-1-1,0-1,-2 0,1-2,1-4,-15 15,0 0,0 0,-1-1,0 1,-1-1,1-1,-2 1,1-1,-1 0,0 0,0 0,-1-1,0 1,-1-1,1 0,-2 0,1 1,-1-1,-1 0,0 0,0 0,-1 0,0 0,0 0,-1 0,0 0,-1 0,0 1,0 0,-1-1,0 1,0 0,-1 0,-3-2,0 0,-1 1,0 0,0 0,-1 1,0 0,-1 1,1 0,-1 1,-1 0,1 0,-1 1,0 1,0 0,-1 1,1 0,-1 1,0 0,1 1,-1 0,0 1,0 1,1 0,-2 1,-21 3</inkml:trace>
  <inkml:trace contextRef="#ctx0" brushRef="#br0" timeOffset="1285.438">966 847,'-24'39,"-12"21,-6 2,5-6,9-12</inkml:trace>
  <inkml:trace contextRef="#ctx0" brushRef="#br0" timeOffset="1651.42">1672 283,'-78'71,"2"4,4 3,3 3,-17 31,78-101,-1-1,1 2,1-1,0 1,0 1,2-1,-1 1,2 0,-1 0,2 0,0 1,0-1,1 1,1 0,1-1,0 1,1 6,3-12,0-1,1 0,0 0,0 0,1-1,0 0,0 0,1 0,-1-1,1 0,0 0,0-1,1 0,0 0,-1-1,1 0,0 0,1-1,-1 0,0 0,1-1,-1 0,1 0,-1-1,1-1,-1 1,1-1,-1 0,1-1,13-3,0 0,0-2,-1 0,1-2,-2 0,1-1,-1-1,-1-1,0-1,11-10,-21 17,0-1,-1 0,0-1,0 0,0 0,-1-1,-1 0,1 0,-1 0,-1-1,0 0,0 0,-1 0,-1 0,1-1,-2 0,1 0,-1 0,-1 0,0 0,-1 0,0 0,-1 0,0 0,0 0,-1 0,-1 0,0 1,0-1,-1 1,0 0,-1 0,-2-4,-5 1,0 1,0 0,-1 0,-1 2,0-1,0 2,-1 0,0 0,0 2,-1 0,0 1,-1 0,1 1,-1 1,0 1,0 0,0 1,0 1,-1 1,1 0,0 1,0 1,0 1,0 0,-2 2,-11 2</inkml:trace>
  <inkml:trace contextRef="#ctx0" brushRef="#br0" timeOffset="2054.1">2096 424,'-23'31,"0"-3,2 0,1 2,1 0,1 1,2 0,2 2,0 0,-6 28,18-56,1 0,0 1,0-1,0 1,1-1,0 1,0-1,0 1,1-1,0 1,0-1,0 0,1 1,-1-1,1 0,1 0,-1 0,1 0,-1 0,2-1,-1 1,0-1,1 0,0 0,0 0,0 0,0-1,0 1,1-1,0 0,0-1,-1 1,2-1,-1 0,2 0,11 4,1-2,0 0,-1-1,2-1,-1-1,0-1,0 0,0-1,0-1,0-1,0-1,0-1,-1 0,0-1,0-1,-1-1,15-9,-20 12,-2-1,1 0,-1-1,0 0,0-1,-1 0,0-1,0 0,-1 0,0-1,-1 0,0 0,-1-1,0 1,0-1,-1-1,-1 1,0-1,0 0,-1 0,-1 0,0 0,0-1,-2 1,1 0,-2-1,1 1,-2 0,0-1,0 1,-1 0,0 0,-1 1,-2-5,-1 5,0 0,0 0,-1 0,0 1,-1 0,0 1,0 0,-1 0,-1 1,1 0,-1 1,0 0,-1 1,0 0,0 1,0 0,-1 1,1 0,-1 1,0 1,0 0,0 0,-1 1,-22 3,5 2</inkml:trace>
  <inkml:trace contextRef="#ctx0" brushRef="#br0" timeOffset="2400.984">2660 508,'-24'32,"1"1,2 0,1 2,2 0,1 2,2 0,1 3,12-36,0 0,1 0,0 0,0 1,0-1,0 0,0 1,1-1,0 1,0-1,0 1,1-1,-1 0,1 1,0-1,0 0,1 0,-1 1,1-1,0 0,0 0,0-1,1 1,-1 0,1-1,0 1,0-1,0 0,0 0,1 0,-1-1,1 1,0-1,0 0,-1 0,2 0,1 1,7-1,0 0,1 0,0-1,-1-1,1 0,0-1,-1 0,1-1,-1-1,1 0,-1-1,0 0,0-1,-1-1,0 0,0 0,0-1,-1-1,1 0,-2 0,1-1,-2-1,1 0,-1 0,0-1,-1 0,-1 0,1-1,-2 0,0 0,0 0,-1-1,0-1,0-9,-1-1,-1 1,-1-1,-1 0,-1 0,-2 0,0 1,-5-22,7 39,-1 0,0 0,0 1,-1-1,0 0,0 1,0 0,0-1,-1 1,0 0,0 0,-1 0,1 1,-1-1,0 1,0 0,0 0,-1 0,1 1,-1-1,0 1,0 0,-5-2,-12-1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4:13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15574 460,'1'-10,"-2"0,0 0,0 0,-1 0,0 0,0 0,-1 0,-1 1,1-1,-2 1,1 0,-1 0,-1 1,1-1,-1 1,-1 1,0-1,0 1,0 0,-1 0,0 1,0 0,-1 1,1 0,-1 0,0 0,-1 1,1 1,-3-1,-188 3,197 0,1 1,0-1,0 0,0 0,0 0,0 0,0 0,0 0,0-1,0 1,0-1,1 1,-1-1,1 0,-1 0,1 1,0-1,-1 0,1 0,0 0,0 0,0-1,1 1,-1 0,0 0,1 0,0-1,-1 1,1 0,0-1,0 1,0-1,0 0,0 1,0 0,0 0,-1 0,1 0,-1 0,0 0,0 0,0 0,1 0,-2 0,1 0,0 1,0-1,-1 0,1 1,-1-1,1 1,-1-1,1 1,-1 0,0 0,0-1,0 1,0 1,0-1,0 0,0 0,0 1,0-1,0 1,0 0,0-1,0 1,0 0,-1 0,-1 1,-84 14,80-13,0 0,0 0,0 0,0 0,0 1,1 1,-1-1,1 1,0 0,0 1,0-1,0 1,1 1,0 0,5-5,1 0,-1-1,1 1,-1 0,1 0,0 0,-1 0,1 0,0 0,0 0,0 0,0 0,0 0,0 0,0 0,0 0,0 0,0 0,1 0,-1-1,0 1,1 0,-1 0,0 0,1 0,-1 0,1-1,0 1,-1 0,1 0,-1-1,1 1,0 0,0-1,-1 1,1-1,0 1,0-1,0 1,0-1,0 0,0 1,0-1,-1 0,1 0,1 1,45 7,-41-9,-1 0,1 0,0-1,-1 1,1-1,-1 0,0-1,1 1,-1-1,0 0,-1 0,1-1,0 1,-1-1,0 0,0 0,0-1,-1 1,1-1,-1 0,0 0,0 0,-1 0,1 0,-1-1,0 1,-1-1,1 0,-1 1,0-2,3-5,-3 11,0 0,0 0,0 0,0 0,0 0,0 0,0 0,0 0,-1 0,1 0,-1 0,1 0,0-1,-1 1,0 0,1 0,-1-1,0 1,0 0,1-1,-1 1,0 0,0-1,-1 1,1 0,0 0,0-1,-1 1,1 0,0-1,-1 1,0 0,1 0,-1 0,1 0,-1 0,0 0,0-1,0 2,0-1,0 0,0 0,0 0,0 0,0 1,0-1,0 0,0 1,-1-1,1 1,0-1,-1 1,-14 4,0 1,0 1,1 0,0 1,0 1,1 0,0 1,0 1,0 1,11-9,1 0,-1 0,1 0,-1 0,1 0,0 1,0-1,0 1,0-1,1 1,-1 0,1-1,-1 1,1 0,0 0,0 0,1 0,-1 0,0 1,1-1,0 0,0 0,0 0,0 0,0 1,1-1,-1 0,1 0,0 0,0 0,0 0,0 0,0 0,1 0,0-1,-1 1,1-1,0 1,0-1,0 1,1-1,-1 0,0 0,1 0,0 0,-1-1,1 1,0-1,0 1,1-1,0 1,-1 0,1 0,0-1,0 0,0 1,1-2,-1 1,0 0,0-1,0 0,1 0,-1 0,0 0,0-1,0 0,1 1,-1-2,0 1,0 0,0-1,-1 0,1 0,0 0,-1 0,1 0,-1-1,1 0,-1 0,0 0,0 0,-1 0,1 0,-1-1,1 1,-1-1,0 0,-1 0,1 0,-1 0,1 0,-1 0,0 0,-1 0,1-1,-1 3,1 0,-1 0,0 0,-1 0,1 0,0 0,0 0,-1 0,1 0,-1 0,0 0,0 0,1 0,-1 1,0-1,-1 0,1 1,0-1,0 0,-1 1,1 0,-1-1,1 1,-1 0,0 0,1 0,-1 0,0 0,0 0,0 0,1 0,-1 1,0-1,0 1,0 0,0-1,0 1,0 0,-2 0,-1 0,0 1,0-1,-1 1,1 0,0 0,0 0,0 1,0 0,1 0,-1 0,0 1,1-1,-1 1,1 0,-1 1,2-2,1 0,-1 0,1 0,-1 0,1 0,0 1,0-1,0 0,0 1,0 0,1 0,-1-1,1 1,0 0,0 0,0 0,0 0,0 0,0 1,1-1,0 0,0 0,0 0,0 1,0-1,0 0,1 0,0 0,-1 0,1 0,0 0,1 0,-1 0,0 0,1 0,0 0,0-1,0 1,0-1,0 1,0-1,0 0,1 0,-1 0,1 0,0 0,-1-1,1 1,0-1,1 1,6-2,0 0,-1 0,1-1,0 0,0 0,-1-1,1-1,-1 0,0 0,0 0,0-1,0-1,0 0,-1 0,0 0,0-1,0 0,-1-1,0 0,2-3,35-23,20-41,-62 71,-1 1,0 0,0 0,0 0,0-1,0 1,0 0,-1-1,1 1,-1-1,0 1,1-1,-1 1,0-1,0 1,-1-1,1 1,-1 0,1-1,-1 1,0-1,0 1,0 0,0 0,0-1,0 1,0 0,-1 0,1 0,-1 0,0 1,0-1,1 0,-1 1,0-1,0 1,-3-2,-6-1,-1 0,0 1,0 0,0 1,0 1,0-1,-1 2,1 0,0 0,0 1,-7 2,-20-1,24-1,0 1,1 0,-1 1,0 1,1 0,-1 1,1 0,0 1,1 1,0 0,0 1,-3 3,14-10,-1 1,1 0,0 1,0-1,0 0,0 1,0-1,1 1,-1-1,1 1,-1 0,1 0,0-1,0 1,1 0,-1 0,0 0,1 0,0 0,0 0,0 0,0 0,0 0,0 0,1 0,0 0,-1 0,1 0,0 0,1 0,-1-1,0 1,1 0,-1-1,1 1,0-1,0 1,0-1,0 0,0 0,1 0,-1 0,1 0,-1-1,1 1,-1-1,1 0,0 0,0 1,2-1,0-1,1 0,-1 0,1-1,-1 1,1-1,-1-1,0 1,0-1,0 0,0 0,0 0,0-1,0 0,-1 1,1-2,-1 1,0-1,0 1,0-1,0 0,-1 0,0-1,0 1,0-1,0 0,-1 1,1-1,-1 0,0-1,-1 1,1 0,-1-2,-1 5,1 0,-1 0,0 0,0 0,0 1,0-1,0 0,0 0,0 0,-1 0,1 0,-1 1,0-1,1 0,-1 0,0 1,0-1,0 1,0-1,0 0,0 1,0 0,-1-1,1 1,-1 0,1 0,-1 0,1 0,-1 0,1 0,-1 0,0 0,0 1,1-1,-1 0,0 1,0 0,0-1,0 1,1 0,-1 0,0 0,-1 1,-83 16,71-9,-1 2,1 0,0 0,1 2,0-1,1 2,1 0,0 0,0 2,2-1,0 1,0 0,1 1,-1 5,8-18,0 0,1 0,-1 0,1 0,0 0,0 0,0 1,0-1,0 1,1-1,-1 0,1 1,0-1,0 1,0-1,1 1,-1-1,1 0,0 1,0-1,0 0,0 1,0-1,1 0,0 0,-1 0,1 0,0-1,0 1,1 0,-1-1,1 1,-1-1,1 0,0 0,0 0,-1 0,2 0,-1-1,0 0,0 1,2-1,18 3,0-1,-1-2,1 0,0-1,0-1,0-2,0 0,-1-1,1-1,4-3,243-82,-308 88,19 5,1 1,-1 1,1 1,0 1,1 0,0 1,-6 5,22-13,1 1,-1 0,1-1,0 1,-1 0,1 0,0-1,-1 1,1 0,0 0,0 0,0 0,0 0,0-1,0 1,0 0,0 0,0 0,0 0,0-1,0 1,1 0,-1 0,0 0,1 0,-1-1,0 1,1 0,-1-1,1 1,-1 0,1-1,0 1,-1 0,1-1,0 1,-1-1,1 1,0-1,-1 1,1-1,0 0,0 1,0-1,-1 0,1 0,0 0,0 0,0 1,0-1,0 0,-1 0,1-1,0 1,0 0,0 0,0 0,-1 0,1-1,0 1,0 0,0-1,-1 1,1-1,0 1,-1-1,1 1,233-34,-187 27,47-6,0-4,-1-4,-1-3,44-21,-56 14,-99 29,-197 76,-63 14,236-85,47-8,136-28,372-58,4 23,54 20,-49 1,-300 29,-1506 150,909-119,305-24,71 10,1 0,-1 0,1 0,0-1,0 1,0 0,-1 0,1 0,0 1,0-1,0 0,0 0,1 0,-1 1,0-1,0 1,0-1,0 1,1-1,-1 1,0 0,1-1,-1 1,0 0,1 0,-1 0,0 0,0 0,1 0,-1 0,0 1,1-1,-1 0,1 1,352-16,-319 12,92-7,0 5,0 5,60 12,-186-12,14 1,-1 0,0 2,0 0,0 0,0 1,0 1,-1 0,1 1,2 2,-15-7,0-1,0 0,-1 1,1-1,0 0,0 1,0-1,-1 1,1-1,0 1,-1 0,1-1,0 1,-1 0,1-1,-1 1,1 0,-1 0,1 0,-1-1,0 1,1 0,-1 0,0 0,0 0,1 0,-1 0,0 0,0-1,0 1,0 0,0 0,-1 0,1 0,0 0,0 0,0 0,-1-1,1 1,-1 0,1 0,0 0,-1 0,1-1,-1 1,0 0,1-1,-1 1,0 0,1-1,-1 1,0-1,0 1,1-1,-1 1,0-1,0 0,-52 19,-284 22,160-25,89-7,-71 7,1 7,1 6,-31 16,182-43,1-1,-1 0,0 0,1 1,-1 0,1 0,0 1,-1-1,1 1,0 0,1 1,-1-1,0 1,1 0,0 0,0 0,-1 3,5-6,0 0,0 1,1-1,-1 1,1-1,0 0,-1 1,1-1,0 0,0 0,-1 0,1 1,0-1,0 0,0 0,1 0,-1 0,0-1,0 1,0 0,1 0,-1-1,0 1,1-1,-1 1,0-1,1 0,-1 1,1-1,-1 0,1 0,-1 0,1 0,-1 0,0 0,1-1,0 1,-1 0,39 1,0-2,0-2,0-2,-1-1,0-2,14-6,134-29,-131 25,-70 11,-228 51,111-19,-54 11,-2-7,-156 1,329-29,9-1,0 1,-1-1,1 1,0-2,-1 1,1 0,0-1,-1 0,1 0,0-1,0 0,0 1,0-2,-1 0,20-14,153-24,-41 15,8-4,1 7,80-2,-207 29,-30 4,-142 34,-1-6,-2-7,0-8,97-21,71 0,-1 0,1-1,-1 1,1 0,-1 0,1-1,-1 1,1 0,-1-1,0 1,1 0,-1-1,1 1,-1 0,0-1,0 1,1-1,-1 1,0-1,0 1,1-1,-1 1,0-1,0 1,0-1,0 1,0-1,0 1,0-1,0 1,0-1,0 1,0-1,0 1,0-1,0 1,0-1,-1 1,1-1,0 1,0-1,-1 1,1-1,0 1,-1 0,1-1,0 1,-1 0,1-1,0 1,-1 0,1-1,-1 1,1 0,-1 0,1-1,-1 1,1 0,-1 0,1 0,-1 0,1 0,-1-1,1 1,-1 0,42-20,192-29,-146 36,223-22,-281 35,-29 0,-1 0,1 0,0 0,-1 0,1 0,0 0,-1 0,1 0,0 0,0 1,-1-1,1 0,0 0,-1 0,1 0,0 0,-1 0,1 1,0-1,0 0,-1 0,1 0,0 1,0-1,-1 0,1 0,0 1,0-1,0 0,0 0,-1 1,1-1,0 0,0 1,0-1,0 0,0 1,0-1,0 0,0 1,0-1,0 0,0 1,0-1,0 0,0 1,0-1,0 0,0 1,1-1,-1 0,0 0,-70 16,-1-3,-1-3,1-3,-14-4,404-37,71 11,141 19,120-4,-531 4,212-21,-268 3,-64 21,0 1,0-1,0 0,0 1,0-1,0 0,0 1,0-1,-1 0,1 1,0-1,0 1,-1-1,1 1,0-1,-1 0,1 1,0-1,-1 1,1-1,-1 1,1 0,-1-1,1 1,-1-1,1 1,-1 0,0-1,1 1,-1 0,1 0,-1 0,0-1,1 1,-1 0,0 0,1 0,-1 0,0 0,1 0,-1 0,0 0,1 1,-1-1,-227-8,-524 46,645-29,-156 9,246-8,42-4,307 2,-205-10,1101 0,-999-1,-1-10,77-19,-185 5,-120 26,-1 1,0-1,1 1,-1 0,1-1,-1 1,0-1,1 0,-1 1,1-1,0 1,-1-1,1 0,-1 1,1-1,0 0,-1 1,1-1,0 0,0 0,0 1,0-1,0 0,-1 0,1 1,0-1,1 0,-1 0,0 1,0-1,0 0,0 0,1 1,-1-1,0 0,1 1,-1-1,0 0,1 1,-1-1,1 0,-1 1,1-1,-1 1,1-1,-1 1,2-1,-67-4,0 3,0 2,-50 8,77-5,-570 60,-94 7,618-73,85 3,-1 0,1 0,0 0,-1 0,1 0,-1 0,1 0,-1 0,1-1,-1 1,1 0,-1 0,1-1,-1 1,1 0,-1-1,1 1,-1 0,1-1,-1 1,0 0,1-1,-1 1,0-1,1 1,-1-1,0 1,0-1,1 1,-1-1,0 1,0-1,0 0,0 1,0-1,1 1,-1-1,0 1,-1-1,1 1,0-1,0 0,0 1,0-1,0 1,0-1,-1 1,1-1,0 1,0-1,-1 1,1-1,0 1,-1-1,1 1,-1 0,1-1,0 1,-1-1,53-15,1 3,0 2,1 2,33 0,-25 1,1214-146,-1177 146,-91 7,-21 0,-26 2,-312 26,-175 5,504-31,-76-13,99 10,-1 1,1 0,0 0,-1 0,1 0,0 0,-1 0,1 1,0-1,0 0,0 0,0 1,0-1,0 0,0 1,0-1,0 1,0-1,0 1,0-1,0 1,1 0,-1 0,0 0,0-1,0 1,1 0,-1 0,0 1,0-1,0 0,0 0,2 1,304 7,-157 2,-65-6,679 46,-686-42,-78-7,0-1,0 0,0 0,0 0,0 1,0-1,0 0,0 0,0 0,0 0,0 1,0-1,0 0,0 0,0 0,-30 1,27-1,-653 9,-99 36,1080-45,-123 0,992-27,-1107 21,63-2,0-7,122-29,-253 34,-48 6,-88 6,0 5,-27 8,52-5,-123 13,-494 36,1091-83,619 6,-474 1,-464 12,-64 4,0-1,0 1,1 0,-1 0,0 0,0 0,0 0,0 0,0 0,-1 0,1 0,0 1,0-1,0 0,-1 1,1-1,0 1,-1-1,1 1,-1 0,1-1,0 1,-1 0,1 0,-1 0,1 0,-1 0,1 0,0 1,-1-1,0 0,-73-2,-1 3,1 3,-55 10,38-4,-10 1,-761 58,753-66,196-16,315-10,1064-1,-1306 14,-159 10,-1 0,1 0,0-1,0 1,-1 0,1 0,0 0,-1 0,1-1,0 1,0 0,0 0,-1-1,1 1,0 0,0 0,0-1,-1 1,1 0,0-1,0 1,0 0,0-1,0 1,0 0,0-1,0 1,0 0,0-1,0 1,0 0,0-1,0 1,0 0,0 0,0-1,0 1,1-1,-52-3,0 2,1 2,-1 3,-2 1,9 0,-822 64,477-43,367-28,29 0,38-4,924-55,91 32,-683 5,-377 24,0 1,0 0,0-1,0 1,0 0,0-1,0 1,0 0,0 0,0-1,0 1,0 0,0-1,0 1,0 0,0 0,1-1,-1 1,0 0,0 0,0 0,1-1,-1 1,0 0,0 0,0 0,1-1,-1 1,0 0,1 0,-1 0,-36-7,-105-5,0 6,-30 7,56-1,-310 2,379 9,75 0,87 7,0-6,1-5,1-4,5-6,-11 2,289-2,-342-10,-57 13,-1 0,0-1,0 1,1-1,-1 0,0 1,0-1,0 0,0 0,0 0,0 1,0-1,0 0,-1 0,1-1,0 1,0 0,-1 0,1 0,-1 0,1 0,-1-1,1 1,-1 0,0-1,0 1,1 0,-1 0,0-1,0 1,0 0,-1-1,1 1,0 0,0-1,-1 1,1 0,-1 0,1-1,-1 1,1 0,-2-1,-2-3,-1 0,0 0,0 1,0-1,0 1,-1 0,0 1,0-1,0 1,0 1,-1-1,1 1,-1 0,1 0,-1 1,0-1,1 2,-1-1,0 1,-6 0,-17-4,-116-10,-1 5,-98 10,145 0,-12 11,112-12,0 1,0 0,0-1,0 1,0 0,0-1,0 1,0 0,1 0,-1-1,0 1,0 0,1-1,-1 1,0-1,1 1,-1 0,0-1,1 1,-1-1,1 1,-1-1,1 1,-1-1,1 1,0-1,-1 0,1 1,-1-1,1 0,0 1,-1-1,1 0,0 0,-1 0,1 0,0 0,-1 1,1-1,0 0,0-1,-1 1,1 0,0 0,-1 0,1 0,0 0,-1-1,1 1,0 0,-1-1,1 1,-1 0,1-1,0 1,-1-1,446 5,-445-5,1 1,-1-1,1 1,-1 0,1 0,-1-1,1 1,-1 0,1 0,0 0,-1 1,1-1,-1 0,1 1,-1-1,1 1,-1-1,1 1,-1-1,1 1,-1 0,0 0,0 0,1 0,-1 0,0 0,0 0,0 0,0 1,0-1,0 0,0 1,-1-1,1 0,0 1,-1-1,1 1,-1-1,1 1,-1-1,0 1,0 0,0-1,0 1,0-1,0 1,0-1,0 1,0 0,-1 0,-10 9,-1 0,0-1,0-1,-1 0,0 0,-1-1,0-1,-12 5,9-4,-378 148,395-155,1-1,-1 0,0 1,0-1,0 0,1 1,-1-1,0 0,0 1,0-1,0 1,0-1,0 0,0 1,1-1,-1 1,0-1,0 0,-1 1,1-1,0 1,0-1,0 0,0 1,0-1,0 0,0 1,-1-1,1 0,0 1,0-1,-1 0,1 1,0-1,0 0,-1 1,1-1,-1 0,41-5,176-54,-215 59,0-1,0 0,-1 1,1 0,0-1,0 1,0-1,0 1,-1 0,1 0,0-1,0 1,0 0,0 0,0 0,0 0,0 0,0 0,0 0,0 0,0 1,0-1,-1 0,1 0,0 1,0-1,0 1,0-1,-1 1,1-1,0 1,0-1,-1 1,1 0,0-1,-1 1,1 0,-1 0,1-1,-1 1,1 0,-1 0,0 0,1 0,-1 0,0 0,5 4,0-1,0 1,0-1,1 0,-1-1,1 1,0-1,0 0,0-1,0 0,1 0,-1 0,1 0,-1-1,1 0,-1-1,1 1,0-1,1-1,-2 2,125 6,0-6,0-5,0-7,69-16,-90 0,-109 27,-1 0,1 0,-1 0,1 0,-1 0,1 0,-1 0,1 0,0-1,-1 1,1 0,-1 0,1 0,-1-1,1 1,-1 0,1-1,-1 1,0 0,1-1,-1 1,1-1,-1 1,0 0,1-1,-1 1,0-1,0 1,1-1,-1 1,0-1,0 1,0-1,0 0,0 1,1-1,-1 1,0-1,0 1,0-1,-1 1,1-1,0 0,0 1,0-1,0 1,0-1,-1 1,1-1,0 1,0-1,-1 1,1-1,0 1,-1 0,1-1,-1 1,-31-15,-210 3,-698 14,928 0,18 2,24 5,-25-7,471 94,-27-14,-736-145,209 52,-1 3,0 3,0 4,-20 5,-23-2,-626 30,-202 56,782-71,-958 118,1076-131,8 2,-1-2,1-3,-1-1,0-1,1-3,-16-4,53 6,1 1,-1-1,0 0,1 0,-1-1,1 1,0-1,0 0,0 0,0 0,1-1,-1 1,1-1,0 0,0 0,0 0,0-2,-16-18,13 20,1 0,-1 1,0 0,0 0,0 0,0 0,0 1,0 0,-1 1,1-1,-1 1,0 1,1-1,-1 1,0 0,1 0,-1 1,0 0,-13 0,-367 30,225-30,81-26,-109 42,-99-9,286-8,-3 1,1-1,-1 0,0 0,1-1,-1 1,0-1,1 0,-1-1,1 1,-1-1,1 0,0 0,-1-1,1 0,1 0,-1 0,0 0,1-1,-1 0,1 0,4 0,1 0,1 0,-1 0,0 0,1 0,0 1,0-1,0 0,0 1,0 0,1-1,0 1,0 0,-1 0,2 1,-1-1,0 1,0-1,1 1,0 0,-1 0,4-1,85-46,-204 85,-184 72,253-97,67-30,-24 19,1 0,0 0,-1 0,1 0,-1 0,1 0,0 0,-1 0,1 0,0-1,-1 1,1 0,-1 0,1-1,-1 1,1 0,-1-1,1 1,-1-1,1 1,-1-1,1 1,-1-1,0 1,1-1,-1 1,0-1,1 1,-1-1,0 1,0-1,1 0,-1 1,0-1,0 0,0 1,0-1,0 1,0-1,0 0,0 1,0-1,0 0,0 1,-1-1,1 1,0-1,0 0,-1 1,1-1,0 1,-1-1,1 1,0-1,-1 1,0-1,-38-6,-111 30,207-29,8-3,103-28,-167 38,-1-1,1 0,-1 0,1 0,-1 0,1 0,-1 0,1 0,-1 0,1 0,-1 0,1 0,-1-1,1 1,-1 0,1 0,-1 0,1-1,-1 1,0 0,1 0,-1-1,1 1,-1 0,0-1,1 1,-1 0,0-1,1 1,-1-1,0 1,0-1,0 1,1-1,-1 1,0 0,0-1,0 1,0-1,0 1,0-1,0 1,0-1,0 1,0-1,0 1,0-1,0 1,0-1,0 1,-1-1,1 1,0-1,0 1,0-1,-1 1,1 0,0-1,-1 1,1-1,0 1,-1 0,1-1,-34-11,33 12,-60-9,0 2,-1 3,1 3,-1 2,1 3,0 3,0 2,-31 10,84-17,-9 0,0 2,0 0,0 1,1 1,-1 1,1 0,1 1,-7 4,16-8,0 0,1 0,0 1,-1 0,2 0,-1 0,1 0,-1 1,1-1,1 1,-1 0,1 1,0-1,1 0,-1 1,1 0,0-1,1 1,0 0,0 0,0 0,1 2,3 16,1-1,1 0,1 0,1 0,2-1,0 0,1-1,1 0,1 0,2-1,9 24,20 32,-29-54,0 0,-1 0,-1 1,-2 1,0 0,-2 0,0 1,-2 0,-1 0,-1 1,0 11,-5-31,1-1,-2 1,1-1,0 1,-1-1,-1 1,1-1,-1 0,0 0,0 0,0-1,-1 1,0-1,0 0,-1 0,1 0,-1 0,0-1,0 0,-1 0,1 0,-1-1,0 1,0-2,0 1,-3 0,-14 6,-1-1,-1-1,1-2,-1 0,0-2,-12 0,-104 2,-1-7,-55-11,-62-2,-124 14,-207 33,-1161 125,461-65,376-45,709-43,-96-15,-540-13,240 6,522 15,1-3,-1-4,1-3,1-3,1-4,-38-16,89 26,-31-13,0 3,0 2,-2 3,0 2,-1 2,-50-1,29 10,1 3,-1 4,-41 9,70-11,50-3,0 0,0 0,0 0,0 0,-1-1,1 1,0 0,0-1,0 1,0 0,0-1,0 1,1-1,-1 0,0 1,0-1,0 0,0 1,1-1,-1 0,0 0,1 0,-1 0,1 0,-1 1,1-1,-1 0,1 0,-1 0,1 0,0-1,0 1,0 0,-1 0,1 0,0 0,0 0,0 0,1 0,-1 0,0 0,0 0,1 0,-1 0,1-1,2-4,0 1,1-1,0 1,0 0,1 0,-1 0,1 1,0 0,0 0,1 0,-1 0,1 1,0 0,0 0,0 0,10-6,50-30,2 4,2 2,0 4,24-5,11-10,-104 43,-1 1,1-1,0 0,0 0,-1 1,1-1,0 0,-1 0,1 0,-1 0,1 0,-1 1,0-1,1 0,-1 0,0 0,1 0,-1 0,0 0,0 0,0 0,0 0,0-1,0 1,0 0,-1 0,1 0,0 0,0 0,-1 1,1-1,-1 0,1 0,-1 0,1 0,-1 0,0 0,1 1,-1-1,0 0,1 0,-1 1,0-1,0 1,0-1,0 1,0-1,0 1,0-1,0 1,1 0,-2-1,-51-15,-205 15,87 28,170-27,1 1,0-1,-1 0,1 0,-1 0,1 0,-1 1,1-1,-1 0,1 0,-1 0,1 0,0 0,-1 0,1 0,-1 0,1 0,-1 0,1 0,-1 0,1-1,-1 1,1 0,0 0,-1 0,1-1,-1 1,1 0,0-1,-1 1,1 0,0 0,-1-1,1 1,0-1,-1 1,1 0,0-1,0 1,0-1,-1 1,1-1,0 1,0 0,0-1,0 1,0-1,0 1,0-1,0 1,0-1,0 1,0-1,0 1,0-1,0 1,0 0,1-1,-1 1,0-1,0 1,0-1,1 1,-1 0,0-1,1 1,-1 0,0-1,1 1,-1-1,29-22,2 6,1 2,0 1,1 1,0 2,1 2,11-2,2 2,-148 13,-375 50,467-54,5 1,0-1,0 1,0-1,0 0,1 0,-1 0,0-1,0 1,0-1,0 0,1 0,-1 0,0-1,1 1,-1-1,-1-1,5 1,0 1,1-1,-1 1,0-1,1 1,0-1,-1 1,1-1,0 1,0 0,0-1,0 1,0 0,0 0,0 0,0 0,0 0,0 0,1 0,-1 0,0 0,1 1,-1-1,1 0,-1 1,1-1,-1 1,1 0,-1-1,1 1,1 0,-1-1,51-16,0 3,2 1,44-3,-92 15,171-9,-178 10,0 1,1-1,-1 1,0-1,0 1,1 0,-1-1,0 1,0-1,0 1,0-1,0 1,0 0,0-1,0 1,0-1,0 1,0-1,-1 1,1 0,0-1,0 1,-1-1,1 1,0-1,0 1,-1-1,1 1,-1-1,1 0,0 1,-1-1,1 1,-1-1,1 0,-1 1,1-1,-1 0,1 0,-1 1,1-1,-1 0,0 0,1 0,-1 0,1 0,-1 0,1 0,-1 0,0 0,1 0,-1 0,1 0,-1 0,1 0,-1 0,0-1,1 1,-1 0,1 0,-1-1,0 1,-172 29,-144 4,124-15,-95 18,223-15,64-21,0 1,0-1,0 0,0 1,0-1,0 0,0 1,0-1,0 1,0 0,0-1,0 1,1 0,-1-1,0 1,0 0,1 0,-1 0,0 0,1 0,-1 0,1 0,-1 0,1 0,0 0,-1 0,1 0,0 0,0 0,-1 0,1 0,0 0,0 0,0 1,1-1,-1 0,0 0,0 0,1 0,-1 0,0 0,1 0,-1 0,1 0,-1 0,1 0,0 0,-1 0,1-1,0 1,0 0,-1 0,1-1,0 1,0 0,0-1,8 5,0-1,0-1,0 0,0 0,0 0,1-2,-1 1,1-1,-1 0,1-1,0 0,-1-1,1 1,5-3,74-8,-1-4,0-4,1-5,41-8,274-58,-354 73,-51 16,1 0,-1 0,0 0,1 0,-1 0,0 0,0 0,0 0,0 1,0-1,0 0,0 0,0 1,0-1,0 1,0-1,0 1,-1-1,1 1,0 0,0 0,-1 0,1-1,0 1,0 0,-1 0,1 1,0-1,0 0,0 0,-1 1,-72-2,0 3,1 4,-54 11,65-9,-624 93,99-20,374-67,323-35,846-93,-788 104,-251 17,1 3,-1 4,2 4,-48 17,-69 15,-542 127,428-94,552-138,837-136,-732 138,16 13,-333 40,-63 24,-264 71,275-87,-78 29,0-4,-3-5,0-4,-1-5,-46 0,186-32,193-34,2 9,174-4,-184 30,435-9,-765 44,-1207 189,1141-189,255-53,88-24,-3-7,20-17,-178 75,5-1,-1 1,1-2,-1 0,-1 0,1 0,-1-1,0 0,0-1,-1 0,6-6,-13 11,1 0,0 0,-1 0,0 0,1 0,-1 0,0 0,0 0,0 0,-1 0,1 0,0 0,-1 0,1 0,-1 0,0 0,1 1,-1-1,0 0,0 0,0 1,-1-1,1 0,0 1,-1-1,1 1,-1 0,1-1,-1 1,1 0,-1 0,0 0,0 0,1 0,-1 0,0 1,0-1,0 1,0-1,0 1,0 0,0 0,0 0,0 0,0 0,0 0,-2 0,-47-8,0 2,-1 2,0 3,-27 3,69-2,-318 21,2 14,-126 38,165-26,245-40,15-1,-1-2,0 0,1-2,-1-1,0-2,-16-2,43 4,0-1,-1 1,1-1,0 0,-1 0,1 0,-1 0,1 0,0 0,-1 0,1 0,-1-1,1 1,0 0,-1-1,1 1,0-1,-1 1,1-1,0 0,0 0,0 0,-1 1,1-1,0 0,0 0,0 0,1-1,-1 1,0 0,0 0,1 0,-1-1,0 1,1 0,-1-1,1 1,0 0,-1-1,1 1,0-1,0 1,0 0,0-1,0 1,0-1,0 1,1 0,-1-1,0 1,1-1,-1 1,1 0,0 0,-1-1,1 1,0 0,0 0,0 0,0 0,-1 0,2-1,24-15,0 2,1 0,1 2,0 0,0 2,2 2,5-1,-8 1,20-6,1 3,0 1,0 2,47-1,114-12,-273 17,-562 57,87 4,487-52,89-24,525-122,-293 104,-679 75,-246 67,489-98,166-7,1 1,0-1,-1 0,1 1,0-1,0 0,0 1,0-1,0 0,-1 1,1-1,0 0,0 1,1-1,-1 0,0 1,0-1,0 0,0 1,1-1,-1 0,0 1,0-1,1 0,-1 1,1-1,-1 1,0-1,1 1,-1-1,1 1,-1-1,1 1,0 0,-1-1,1 1,-1 0,1-1,0 1,-1 0,1 0,0-1,-1 1,1 0,0 0,-1 0,1 0,0 0,-1 0,1 0,0 0,0 0,68-28,1 3,1 3,0 3,3 3,-1-1,-24 4,-15 3,1 1,1 2,0 2,0 0,0 3,22 1,-59 2,1-1,0 1,0-1,-1 0,1 1,0-1,0 1,0-1,0 1,0-1,0 0,0 1,0-1,0 1,0-1,0 1,0-1,0 1,0-1,0 0,0 1,1-1,-1 1,0-1,0 1,0-1,1 0,-1 1,0-1,1 0,-1 1,0-1,1 0,-1 1,0-1,1 0,-1 0,0 1,1-1,-1 0,1 0,-1 0,1 0,-1 0,0 0,1 1,-1-1,1 0,-1 0,1 0,-1 0,1 0,-1-1,0 1,1 0,-1 0,1 0,-1 0,1 0,-1-1,0 1,1 0,-1 0,1-1,-1 1,1 0,-35 16,-149 42,-110 17,-68 20,-78 26,369-109,71-12,-1-1,0 1,0 0,0 0,0-1,1 1,-1 0,0-1,0 1,0 0,0 0,0-1,0 1,0 0,1-1,-1 1,0 0,0-1,0 1,0 0,-1-1,1 1,0 0,0 0,0-1,0 1,0 0,0-1,0 1,0 0,-1 0,1-1,0 1,0 0,0 0,-1-1,1 1,0 0,0 0,-1-1,1 1,0 0,0 0,-1 0,1 0,0 0,-1 0,1-1,0 1,-1 0,1 0,0 0,-1 0,1 0,0 0,0 0,-1 0,1 0,0 0,-1 0,1 1,0-1,-1 0,26-17,76-32,3 4,1 4,2 6,2 4,1 4,1 6,105-7,-84 22,-112 18,-53 5,-32 3,-1-2,0-4,-34 2,-11 3,-41 10,-379 56,404-84,126-1,1 0,-1 0,0 0,0 0,0 0,0-1,0 1,0 0,0 0,0-1,0 1,0-1,1 1,-1-1,0 1,0-1,1 1,-1-1,0 0,1 0,-1 1,0-1,1 0,-1 0,1 0,-1 1,1-1,0 0,-1 0,1 0,0 0,0 0,-1 0,1 0,0 0,0 0,0 0,0 0,0 0,1 0,-1 1,0-1,0 0,1 0,-1 0,1-1,32-32,3 14,1 1,1 2,0 2,1 2,1 1,23-3,-33 7,333-82,-355 87,-23 4,-28 6,-555 116,517-101,119-19,293-75,-148 27,220-41,-336 75,-149 16,13 12,1 3,1 4,1 2,-45 26,74-36,2 2,0 1,1 2,1 1,1 2,2 1,0 2,1 0,2 2,1 1,1 1,2 2,-15 26,10 29,28-86,0 1,0-1,0 1,0-1,0 1,0-1,1 0,-1 1,1-1,0 0,-1 1,1-1,0 0,0 0,1 0,-1 0,0 0,1 0,-1 0,1 0,0 0,-1-1,1 1,0-1,0 1,0-1,0 0,0 1,1-1,-1 0,0-1,0 1,1 0,-1-1,0 1,2-1,12 1,1-1,0-1,-1 0,1-2,-1 1,1-2,-1 0,0-1,0-1,12-7,1 3,625-253,-653 262,29-12,0-1,-1-1,-1-2,0-1,5-6,-34 24,0 0,0 0,0 1,1-1,-1 0,0 0,0 0,0 0,0 0,0 0,0 0,0 0,0 0,1-1,-1 1,0 0,0-1,0 1,0 0,1-1,-1 1,0-1,0 1,1-1,-1 1,0-1,1 0,-1 1,1-1,-1 0,1 0,-1 1,1-1,-1 0,1 0,0 0,-1 0,1 1,0-1,0 0,0 0,0 0,-1 0,1 0,0 0,1 0,-1 1,0-1,0 0,0 0,0 0,1 0,-1 0,0 1,1-1,-1 0,1 0,-1 0,1 1,-1-1,1 0,0 1,-1-1,-43 9,-1 3,2 1,-1 2,2 2,-1 2,-28 10,-356 124,302-112,475-164,254-42,-419 125,-186 41,0 0,0 0,0 0,-1 0,1 0,0 0,0 1,0-1,-1 0,1 0,0 0,0 0,0 1,0-1,0 0,-1 0,1 0,0 1,0-1,0 0,0 0,0 1,0-1,0 0,0 0,0 1,0-1,0 0,0 0,0 1,0-1,0 0,0 0,0 0,0 1,0-1,0 0,0 0,0 1,1-1,-1 0,0 0,0 0,-27 13,-309 83,-89 4,-40-13,436-83,87-32,114-33,-95 31,1 3,2 4,0 3,1 3,46-1,-50 22,-76-4,0 1,0 0,-1 0,1 0,-1 0,1 0,-1 0,1 0,-1 0,0 0,1 0,-1 0,0 0,0 0,0 0,0 0,0 0,0 0,0 0,0 1,0-1,0 0,-1 0,1 0,0 0,-1 0,1 0,-1 0,1 0,-1 0,0-1,1 1,-1 0,0 0,1 0,-1-1,0 1,0 0,0-1,0 1,0-1,0 1,0-1,0 1,0-1,0 1,0-1,0 0,0 0,0 0,0 0,0 0,0 0,0 0,0 0,0 0,-1 0,1 0,-80 33,-2-2,-1-5,-19 1,74-19,-259 56,-3-13,-2-12,-218-2,479-36,-90 7,0-7,-43-7,165 6,-13 0,1-1,-1 0,1-1,0-1,0 0,0-1,0 0,0 0,1-1,-2-2,12 7,0-1,0 0,-1 0,1 0,0 0,0 0,0 0,0 0,0-1,0 1,1 0,-1 0,0-1,1 1,-1 0,1-1,-1 1,1-1,-1 1,1-1,0 1,0-1,0 1,0-1,0 1,0-1,0 1,0-1,1 1,-1-1,1 1,-1 0,1-1,-1 1,1 0,0-1,0 1,0 0,-1 0,1-1,0 1,0 0,1 0,-1 0,0 0,1 0,61-44,32-4,3 5,1 4,3 4,294-84,-264 96,-356 59,157-19,-343 88,328-87,103-36,262-74,367-123,-481 176,-203 60,-376 101,-7 33,403-148,9-4,0-1,0 1,1 0,-1 0,1 1,0-1,-1 1,1 0,0 0,1 0,-1 1,1-1,-1 1,1 0,0 0,-1 3,4-5,0 0,1 0,-1 0,1 0,-1 0,1 0,0 0,0 0,0 0,0-1,0 1,1 0,-1-1,0 1,1 0,-1-1,1 0,0 1,-1-1,1 0,0 0,0 0,0 0,0 0,0 0,0-1,0 1,0-1,0 1,0-1,0 0,0 0,1 0,-1 1,40 7,0-1,1-3,-1-1,1-2,0-2,0-2,-1-2,4-2,213-35,-1-12,14-15,-38 10,-169 36,-65 23,1 0,-1-1,0 1,0 0,0-1,1 1,-1 0,0-1,0 1,0 0,0-1,0 1,0-1,0 1,0 0,0-1,0 1,0 0,0-1,0 1,0 0,0-1,0 1,0-1,0 1,0 0,0-1,-1 1,1 0,0-1,0 1,0 0,-1 0,1-1,0 1,0 0,-1 0,1-1,0 1,-1 0,1 0,0 0,-1-1,1 1,0 0,-1 0,1 0,0 0,-1 0,1 0,0 0,-1 0,1 0,-1 0,1 0,0 0,-1 0,1 0,0 0,-1 0,1 0,0 0,-1 0,1 1,0-1,-1 0,1 0,0 0,-1 1,1-1,-177 27,144-19,-789 198,413-109,393-92,33-13,3-1,126-58,4 6,1 7,64-10,26-2,-564 167,194-52,-46 19,-181 45,225-91,131-22,0-1,1 1,-1 0,0-1,0 1,0 0,0-1,1 1,-1 0,0-1,0 1,0-1,0 1,0 0,0-1,0 1,0-1,0 1,0 0,0-1,0 1,0-1,0 1,-1 0,1-1,0 1,0 0,0-1,-1 1,1 0,0-1,0 1,-1 0,1-1,0 1,0 0,-1 0,1-1,0 1,-1 0,1 0,-1 0,1-1,0 1,-1 0,1 0,0 0,-1 0,1 0,-1 0,1 0,0 0,-1 0,1 0,-1 0,1 0,0 0,-1 0,1 0,-1 1,1-1,31-22,-26 19,73-39,2 3,2 3,34-8,33-14,33-9,-169 52,-49 16,-206 35,7-1,-2-10,-16-9,41-17,178-7,33 8,1 0,0 0,-1-1,1 1,-1 0,1 0,0-1,-1 1,1 0,0 0,-1-1,1 1,0-1,0 1,-1 0,1-1,0 1,0 0,0-1,0 1,-1-1,1 1,0-1,0 1,0 0,0-1,0 1,0-1,0 1,0-1,0 1,0-1,0 1,0 0,1-1,-1 1,0-1,0 1,0 0,1-1,-1 1,0-1,0 1,1 0,-1-1,0 1,1 0,-1 0,0-1,1 1,-1 0,0 0,1-1,-1 1,1 0,-1 0,0 0,1 0,-1 0,1-1,-1 1,1 0,-1 0,1 0,-1 0,0 0,1 0,-1 1,1-1,-1 0,225-68,304-88,-839 246,257-74,-135 43,-126 19,261-75,53-5,0 0,1 1,-1-1,0 0,1 1,-1-1,1 1,-1-1,1 1,0-1,-1 1,1-1,0 1,0 0,0 0,0-1,1 1,-1 0,0 0,0 0,1 0,-1 0,0 0,1 1,-1-1,1 0,-1 1,1-1,0 1,-1-1,1 1,1 0,-2-1,86-38,3 4,73-19,-72 25,211-52,-222 63,-100 29,-186 67,-3-9,-3-9,-3-9,-61 0,252-47,-31 8,0-3,0-3,-1-1,-9-4,37-14,56-8,140-40,2 7,78-10,-224 58,233-34,-351 64,-778 150,803-158,52-12,51-14,482-148,-147 53,-731 217,91-32,-199 28,275-75,194-33,1-1,-1 0,1 1,0-1,-1 0,1 0,0 1,0-1,-1 0,1 0,0 0,0 1,0-1,0 0,0 0,0 0,0 1,0-1,1 0,-1 0,0 0,0 1,1-1,-1 0,0 0,1 1,-1-1,1 0,-1 1,1-1,-1 1,1-1,0 0,-1 1,1-1,0 1,-1 0,1-1,0 1,-1-1,1 1,0 0,0 0,-1-1,1 1,0 0,0 0,0 0,-1 0,1 0,0 0,0 0,0 0,0 0,0 1,0-2,73-37,1 4,2 3,60-15,-20 6,285-100,-455 147,-103 33,13-1,-2-7,-2-5,-42-3,90-27,98 3,1 0,-1 0,1 0,-1 0,1 0,-1 0,1-1,-1 1,1 0,-1 0,1 0,-1-1,1 1,-1 0,1-1,0 1,-1 0,1-1,0 1,-1 0,1-1,0 1,-1-1,1 1,0-1,-1 1,1-1,0 1,0-1,0 1,0-1,0 1,-1-1,1 1,0-1,0 1,0-1,0 1,1-1,-1 1,0-1,0 1,0-1,0 1,0-1,1 1,-1-1,0 1,0-1,1 1,-1-1,0 1,1 0,-1-1,0 1,1-1,-1 1,1 0,-1 0,1-1,-1 1,32-21,-30 19,107-54,3 4,1 5,50-10,-69 34,-105 37,-38 15,-1-2,-2-2,0-3,-42 12,-96 42,168-65,9-7,0 1,1 1,0 0,0 0,0 1,1 1,0 0,1 0,-1 1,2 1,-1 0,1 0,1 0,0 1,-1 2,8-8,0-1,0 1,0-1,0 0,1 1,0-1,0 1,0-1,0 1,1-1,0 1,0-1,0 1,0-1,1 0,0 0,0 0,0 0,0 0,0 0,1 0,0-1,0 1,0-1,0 0,0 0,1 0,3 2,3 4,1-1,1-1,0 0,0-1,0 0,1-1,0 0,0-1,1 0,42 4,1-3,-1-3,1-2,-1-2,0-3,0-2,0-3,-1-2,0-3,29-3,-1-4,-1-4,72-33,-134 46,-28 10,-152 90,-197 159,256-167,100-79,1 0,-1 0,1 0,-1 1,0-1,1 0,-1 0,1 0,-1 1,1-1,-1 0,1 1,-1-1,1 0,-1 1,1-1,-1 1,1-1,0 1,-1-1,1 1,0-1,-1 1,1-1,0 1,0 0,0-1,-1 1,1-1,0 1,0-1,0 1,0 0,0-1,0 1,0-1,0 1,0 0,0-1,1 1,-1-1,0 1,0 0,1-1,-1 1,0-1,0 1,1-1,-1 1,1-1,-1 1,0-1,1 0,-1 1,1-1,-1 0,1 1,-1-1,1 0,-1 1,1-1,0 0,-1 0,1 0,-1 1,1-1,0 0,-1 0,1 0,0 0,45-6,340-114,-174 57,3 8,212-24,-421 78,11-2,0 0,1 1,-1 1,0 1,1 0,-1 1,0 1,0 1,0 0,0 2,4 1,-19-5,0 0,0 1,0-1,0 0,0 1,-1-1,1 1,-1 0,1 0,-1 0,0-1,1 1,-1 0,0 1,0-1,-1 0,1 0,0 0,-1 0,1 1,-1-1,0 0,0 0,0 1,0-1,0 0,0 1,0-1,-1 0,1 0,-1 1,0-1,0 0,0 0,-1 2,-43 74,43-75,-48 59,-3-3,-3-2,-2-2,-3-3,-2-3,-53 32,113-79,2-2,0 0,0 0,0 0,0 1,0-1,0 0,0 0,0 1,0-1,1 0,-1 1,0-1,0 1,0-1,0 1,1 0,-1-1,0 1,1 0,-1 0,1-1,-1 1,1 0,-1 0,1 0,-1-1,1 1,0 0,-1 0,1 0,0 0,0 0,0 0,-1 0,1 0,0 0,1 0,-1 0,0 0,0 0,0 0,0 0,1-1,-1 1,0 0,1 0,-1 0,1 0,-1 0,1-1,-1 1,1 0,0 0,-1-1,1 1,15 4,0 0,0-2,1 1,0-2,-1 0,1-1,0-1,4-1,7 1,375 1,-376 0,0 1,0 1,0 2,-1 0,0 2,11 5,-28-9,-1 0,1 1,-1 0,0 0,0 1,0 0,-1 1,1-1,-1 1,-1 1,1-1,-1 1,0 1,-1-1,0 1,0 0,0 0,-1 0,0 0,0 4,6 22,-7-21,0 0,1-1,0 1,1-1,0 0,1 0,1-1,0 1,0-2,1 1,4 4,170 100,-100-15,-81-99,0 0,0-1,0 1,0 0,0 0,1 0,-1-1,0 1,0-1,1 1,-1-1,0 1,1-1,-1 0,0 1,1-1,-1 0,0 0,1 0,-1 0,1 0,-1 0,0-1,1 1,-1 0,0-1,1 1,-1-1,0 0,0 1,0-1,1 0,-1 0,0 1,-1-1,1 0,0 1,0-1,-1 1,1-1,0 1,0 0,0-1,-1 1,1 0,0-1,0 1,0 0,0 0,0 0,0 0,-1 0,1 0,0 0,0 0,0 0,0 1,0-1,0 0,0 0,-1 1,1-1,0 1,0-1,0 0,-1 1,1 0,0-1,-1 1,1-1,0 1,-1 0,1-1,-1 1,1 0,-1 0,1 0,-1-1,0 1,1 0,-1 0,66 130,10-48,-51-58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1475 85 12739 0 0,'0'0'2092'0'0,"0"0"-570"0"0,0 0-398 0 0,0 0 59 0 0,0 0 151 0 0,0 0-15 0 0,0 0-210 0 0,0 0-327 0 0,0 0-258 0 0,0 0-178 0 0,0 0-103 0 0,0 0-23 0 0,0 0-16 0 0,0 27 699 0 0,-35 182 1404 0 0,13-113-2003 0 0,-30 179 42 0 0,18-186-388 0 0,20-69-84 0 0,5-29-1801 0 0,14-40-2995 0 0,3 28-1769 0 0,-3 10-4161 0 0</inkml:trace>
  <inkml:trace contextRef="#ctx0" brushRef="#br0" timeOffset="363.12">1431 15 11586 0 0,'0'0'2310'0'0,"0"0"-379"0"0,0 0-282 0 0,0 0-92 0 0,0 0-83 0 0,0 0-194 0 0,0 0-289 0 0,0 0-325 0 0,0 0-252 0 0,0 0-168 0 0,0 0-110 0 0,0 0 8 0 0,0 0 91 0 0,3 2 90 0 0,18 6 1 0 0,0-2 0 0 0,0 0 1 0 0,1-2-1 0 0,-1 0 0 0 0,1-1 0 0 0,0-1 0 0 0,0-1 0 0 0,0-2 1 0 0,11 0-327 0 0,-7 0 153 0 0,188-30 467 0 0,-157 19-587 0 0,-42 15-1731 0 0,-31 13-2105 0 0,9-10 2909 0 0,-4 4-4300 0 0,3-2-6310 0 0</inkml:trace>
  <inkml:trace contextRef="#ctx0" brushRef="#br0" timeOffset="601.57">1252 509 14203 0 0,'0'0'1936'0'0,"0"0"-418"0"0,0 0-72 0 0,0 0 161 0 0,0 0-39 0 0,0 0-277 0 0,32-2-299 0 0,104-7-217 0 0,85-31 1586 0 0,-166 29-2032 0 0,7-1-580 0 0,-22 8-8436 0 0,-39 4-3359 0 0</inkml:trace>
  <inkml:trace contextRef="#ctx0" brushRef="#br0" timeOffset="2817.894">2430 339 5129 0 0,'0'0'2962'0'0,"0"0"-583"0"0,0 0-348 0 0,0 0-174 0 0,0 0 4 0 0,0 0-144 0 0,0 0-230 0 0,0 0-296 0 0,0 0-274 0 0,0 0-210 0 0,0 0-173 0 0,-5-1-116 0 0,-23-5 1113 0 0,45 17-624 0 0,-4-7-612 0 0,0 0-1 0 0,1-1 0 0 0,-1 0 1 0 0,1-1-1 0 0,0-1 1 0 0,-1 0-1 0 0,1-1 1 0 0,0 0-1 0 0,7-2-294 0 0,21 1 324 0 0,189-14 468 0 0,-132 6-526 0 0,-94 7-5754 0 0,-14 3 2195 0 0,2 2-2156 0 0,0 0-6172 0 0</inkml:trace>
  <inkml:trace contextRef="#ctx0" brushRef="#br0" timeOffset="3101.469">2406 641 15251 0 0,'0'0'3060'0'0,"0"0"-1253"0"0,0 0-760 0 0,0 0-230 0 0,0 0 6 0 0,0 0-11 0 0,0 0-94 0 0,0 0-90 0 0,0 0-62 0 0,0 0-24 0 0,0 0-11 0 0,0 0-65 0 0,0 0-87 0 0,24 1-48 0 0,156 6 462 0 0,-60-14-256 0 0,-66 6-389 0 0,-4 1-1757 0 0,-18-7-5938 0 0,-26 7-4287 0 0</inkml:trace>
  <inkml:trace contextRef="#ctx0" brushRef="#br0" timeOffset="3931.501">3027 995 13099 0 0,'0'0'3765'0'0,"0"0"-1805"0"0,0 0-696 0 0,0 0-131 0 0,0 0 8 0 0,0 0-38 0 0,0 0-177 0 0,0 0-178 0 0,0 0-120 0 0,0 0-88 0 0,0 0-67 0 0,0 0-55 0 0,9-24-47 0 0,29-74-38 0 0,-23 65-126 0 0,0 1 1 0 0,2 1-1 0 0,1 0 0 0 0,2 1 0 0 0,0 1 1 0 0,16-15-208 0 0,13-20 178 0 0,-15 19-77 0 0,2 1 0 0 0,2 2 1 0 0,36-32-102 0 0,-71 70-2 0 0,0 1 0 0 0,1 0 0 0 0,-1 1 0 0 0,1-1 0 0 0,-1 1 0 0 0,1-1 0 0 0,0 1 0 0 0,0 0 0 0 0,0 0 0 0 0,0 0 0 0 0,0 1 0 0 0,0 0 0 0 0,0 0 0 0 0,0 0 0 0 0,1 0 0 0 0,-1 0 0 0 0,2 1 2 0 0,14 54-13 0 0,-15 167 106 0 0,-3-110-110 0 0,-2-111 18 0 0,1 1 0 0 0,-1-1-1 0 0,0 0 1 0 0,0 1 0 0 0,0-1 0 0 0,1 0-1 0 0,-1 1 1 0 0,0-1 0 0 0,0 0 0 0 0,1 1 0 0 0,-1-1-1 0 0,0 0 1 0 0,1 0 0 0 0,-1 1 0 0 0,0-1-1 0 0,1 0 1 0 0,-1 0 0 0 0,0 0 0 0 0,1 1 0 0 0,-1-1-1 0 0,0 0 1 0 0,1 0 0 0 0,-1 0 0 0 0,1 0-1 0 0,-1 0 1 0 0,0 0 0 0 0,1 0 0 0 0,-1 0 0 0 0,1 0-1 0 0,-1 0 1 0 0,0 0 0 0 0,1 0 0 0 0,-1 0-1 0 0,1 0 1 0 0,-1 0 0 0 0,0 0 0 0 0,1-1 0 0 0,-1 1-1 0 0,1 0 1 0 0,-1 0 0 0 0,0 0 0 0 0,1-1-1 0 0,-1 1 1 0 0,0 0 0 0 0,1 0 0 0 0,-1-1 0 0 0,0 1-1 0 0,0 0 1 0 0,1-1 0 0 0,-1 1 0 0 0,0 0-1 0 0,0-1 1 0 0,0 1 0 0 0,1 0 0 0 0,-1-1 0 0 0,0 1-1 0 0,0 0 1 0 0,0-1 0 0 0,0 1 0 0 0,0-1-1 0 0,0 1 1 0 0,0 0 0 0 0,0-1 0 0 0,0 1 0 0 0,0-1-1 0 0,0 1 1 0 0,0 0 0 0 0,0-1 0 0 0,0 0-1 0 0,2-1 1 0 0,240-284 95 0 0,-120 182-143 0 0,-92 93-32 0 0,-30 11 42 0 0,8 49-23 0 0,-6-14 91 0 0,-1-1 1 0 0,-1 1-1 0 0,-2 0 1 0 0,-1 0-1 0 0,-6 19-31 0 0,5 85-600 0 0,34-135-8756 0 0,-25-5 2387 0 0,2-2-4736 0 0</inkml:trace>
  <inkml:trace contextRef="#ctx0" brushRef="#br0" timeOffset="4466.007">4709 347 13075 0 0,'0'0'2319'0'0,"0"0"-496"0"0,0 0-284 0 0,0 0-77 0 0,0 0-171 0 0,0 0-198 0 0,0 0-205 0 0,0 0-186 0 0,0 0-105 0 0,0 0-91 0 0,0 0-84 0 0,0 0-51 0 0,0 0-37 0 0,-31 8-38 0 0,-98 29-10 0 0,59-1 169 0 0,55-28-431 0 0,1 0 1 0 0,0 1-1 0 0,1 1 0 0 0,0 0 0 0 0,0 1 0 0 0,1 1 1 0 0,1 0-1 0 0,0 0 0 0 0,0 1 0 0 0,1 0 0 0 0,1 1 1 0 0,0 0-1 0 0,1 1 0 0 0,1 0 0 0 0,0 0 0 0 0,1 0 1 0 0,1 1-1 0 0,0 0 0 0 0,1 0 0 0 0,-1 13-24 0 0,5-26 0 0 0,0 0-1 0 0,0-1 0 0 0,1 1 1 0 0,0-1-1 0 0,-1 1 0 0 0,1 0 0 0 0,0-1 1 0 0,0 1-1 0 0,0-1 0 0 0,1 0 1 0 0,-1 1-1 0 0,1-1 0 0 0,-1 0 1 0 0,1 0-1 0 0,0 0 0 0 0,0 0 0 0 0,0 0 1 0 0,0 0-1 0 0,0-1 0 0 0,0 1 1 0 0,0-1-1 0 0,0 1 0 0 0,1-1 1 0 0,-1 0-1 0 0,1 0 0 0 0,-1 0 0 0 0,1 0 1 0 0,-1 0-1 0 0,1 0 0 0 0,-1-1 1 0 0,1 0-1 0 0,0 1 0 0 0,-1-1 1 0 0,1 0-1 0 0,1 0 1 0 0,97-16 536 0 0,-72-1-376 0 0,-1-2 0 0 0,-2 0 0 0 0,1-2-1 0 0,-2-1 1 0 0,-1-1 0 0 0,-1-1-1 0 0,-1-2 1 0 0,9-13-160 0 0,-24 31 24 0 0,50-52 163 0 0,-53 126-441 0 0,-5-24 290 0 0,0-29-33 0 0,-1-1 0 0 0,2 1 0 0 0,0-1 0 0 0,0 1 0 0 0,1-1 0 0 0,1 1 0 0 0,0-1 0 0 0,1 0 0 0 0,0 0 0 0 0,1 0-1 0 0,0 0 1 0 0,1 0 0 0 0,0-1 0 0 0,1 0 0 0 0,5 8-3 0 0,-8-14 1 0 0,1 0-1 0 0,-1 1 0 0 0,1-2 1 0 0,0 1-1 0 0,1 0 0 0 0,-1-1 0 0 0,1 0 1 0 0,0 0-1 0 0,0 0 0 0 0,0 0 1 0 0,0-1-1 0 0,1 0 0 0 0,-1 0 0 0 0,1-1 1 0 0,0 1-1 0 0,0-1 0 0 0,0 0 1 0 0,0-1-1 0 0,0 0 0 0 0,0 0 0 0 0,0 0 1 0 0,0 0-1 0 0,3-1 0 0 0,22-32-582 0 0,-19 6-6487 0 0,-9 18-5335 0 0</inkml:trace>
  <inkml:trace contextRef="#ctx0" brushRef="#br0" timeOffset="15441.434">740 1 0 0 0,'0'0'791'0'0,"0"0"200"0"0,0 0 241 0 0,0 0 142 0 0,0 0 38 0 0,0 0-130 0 0,9 2-206 0 0,36 13 675 0 0,-42-10 8616 0 0,-10-3-6080 0 0,-33-1-5153 0 0,35-1 1764 0 0,-223 38-125 0 0,-195 83 894 0 0,367-96-1337 0 0,102 8-405 0 0,188 11 483 0 0,118-3-91 0 0,-344-39-311 0 0,-1-1 0 0 0,1 1-1 0 0,-1 1 1 0 0,1-1 0 0 0,-1 1-1 0 0,0 0 1 0 0,0 1 0 0 0,-1 0 0 0 0,1 0-1 0 0,-1 0 1 0 0,0 1 0 0 0,0 0-1 0 0,0 0 1 0 0,-1 0 0 0 0,1 2-6 0 0,0 7-11 0 0,-6-13 32 0 0,0-1 1 0 0,0 0-5 0 0,0 0 6 0 0,0 0 21 0 0,0 0-15 0 0,0 0 2 0 0,0 0 23 0 0,0 0-2 0 0,0 0 7 0 0,0 0 14 0 0,-25 12 454 0 0,-409 185-229 0 0,175-71-222 0 0,195-75-24 0 0,63-50-55 0 0,1 0 1 0 0,0 0-1 0 0,0 0 1 0 0,0 0-1 0 0,0 1 1 0 0,1-1-1 0 0,-1 0 1 0 0,0 0-1 0 0,0 0 1 0 0,1 0-1 0 0,-1 0 1 0 0,0 0-1 0 0,1 0 1 0 0,-1 0-1 0 0,1 0 1 0 0,0 0-1 0 0,-1 0 1 0 0,1 0-1 0 0,0 0 1 0 0,-1-1-1 0 0,1 1 1 0 0,0 0-1 0 0,0 0 1 0 0,0-1-1 0 0,0 1 1 0 0,0 0-1 0 0,0-1 1 0 0,0 1-1 0 0,0-1 1 0 0,0 1-1 0 0,0-1 1 0 0,0 0 2 0 0,1 1 6 0 0,13 6 30 0 0,1-1 1 0 0,-1-1-1 0 0,1-1 0 0 0,0 0 0 0 0,1-1 0 0 0,-1-1 0 0 0,0 0 0 0 0,1-1 1 0 0,-1-1-1 0 0,1-1 0 0 0,6-1-36 0 0,18 1 44 0 0,243-6 309 0 0,-103 7-121 0 0,-181 0-226 0 0,0-3-1715 0 0,0 2 677 0 0,0 1-575 0 0,0 0-2111 0 0,0 0-5384 0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4:13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15574 460,'1'-10,"-2"0,0 0,0 0,-1 0,0 0,0 0,-1 0,-1 1,1-1,-2 1,1 0,-1 0,-1 1,1-1,-1 1,-1 1,0-1,0 1,0 0,-1 0,0 1,0 0,-1 1,1 0,-1 0,0 0,-1 1,1 1,-3-1,-188 3,197 0,1 1,0-1,0 0,0 0,0 0,0 0,0 0,0 0,0-1,0 1,0-1,1 1,-1-1,1 0,-1 0,1 1,0-1,-1 0,1 0,0 0,0 0,0-1,1 1,-1 0,0 0,1 0,0-1,-1 1,1 0,0-1,0 1,0-1,0 0,0 1,0 0,0 0,-1 0,1 0,-1 0,0 0,0 0,0 0,1 0,-2 0,1 0,0 1,0-1,-1 0,1 1,-1-1,1 1,-1-1,1 1,-1 0,0 0,0-1,0 1,0 1,0-1,0 0,0 0,0 1,0-1,0 1,0 0,0-1,0 1,0 0,-1 0,-1 1,-84 14,80-13,0 0,0 0,0 0,0 0,0 1,1 1,-1-1,1 1,0 0,0 1,0-1,0 1,1 1,0 0,5-5,1 0,-1-1,1 1,-1 0,1 0,0 0,-1 0,1 0,0 0,0 0,0 0,0 0,0 0,0 0,0 0,0 0,0 0,0 0,1 0,-1-1,0 1,1 0,-1 0,0 0,1 0,-1 0,1-1,0 1,-1 0,1 0,-1-1,1 1,0 0,0-1,-1 1,1-1,0 1,0-1,0 1,0-1,0 0,0 1,0-1,-1 0,1 0,1 1,45 7,-41-9,-1 0,1 0,0-1,-1 1,1-1,-1 0,0-1,1 1,-1-1,0 0,-1 0,1-1,0 1,-1-1,0 0,0 0,0-1,-1 1,1-1,-1 0,0 0,0 0,-1 0,1 0,-1-1,0 1,-1-1,1 0,-1 1,0-2,3-5,-3 11,0 0,0 0,0 0,0 0,0 0,0 0,0 0,0 0,-1 0,1 0,-1 0,1 0,0-1,-1 1,0 0,1 0,-1-1,0 1,0 0,1-1,-1 1,0 0,0-1,-1 1,1 0,0 0,0-1,-1 1,1 0,0-1,-1 1,0 0,1 0,-1 0,1 0,-1 0,0 0,0-1,0 2,0-1,0 0,0 0,0 0,0 0,0 1,0-1,0 0,0 1,-1-1,1 1,0-1,-1 1,-14 4,0 1,0 1,1 0,0 1,0 1,1 0,0 1,0 1,0 1,11-9,1 0,-1 0,1 0,-1 0,1 0,0 1,0-1,0 1,0-1,1 1,-1 0,1-1,-1 1,1 0,0 0,0 0,1 0,-1 0,0 1,1-1,0 0,0 0,0 0,0 0,0 1,1-1,-1 0,1 0,0 0,0 0,0 0,0 0,0 0,1 0,0-1,-1 1,1-1,0 1,0-1,0 1,1-1,-1 0,0 0,1 0,0 0,-1-1,1 1,0-1,0 1,1-1,0 1,-1 0,1 0,0-1,0 0,0 1,1-2,-1 1,0 0,0-1,0 0,1 0,-1 0,0 0,0-1,0 0,1 1,-1-2,0 1,0 0,0-1,-1 0,1 0,0 0,-1 0,1 0,-1-1,1 0,-1 0,0 0,0 0,-1 0,1 0,-1-1,1 1,-1-1,0 0,-1 0,1 0,-1 0,1 0,-1 0,0 0,-1 0,1-1,-1 3,1 0,-1 0,0 0,-1 0,1 0,0 0,0 0,-1 0,1 0,-1 0,0 0,0 0,1 0,-1 1,0-1,-1 0,1 1,0-1,0 0,-1 1,1 0,-1-1,1 1,-1 0,0 0,1 0,-1 0,0 0,0 0,0 0,1 0,-1 1,0-1,0 1,0 0,0-1,0 1,0 0,-2 0,-1 0,0 1,0-1,-1 1,1 0,0 0,0 0,0 1,0 0,1 0,-1 0,0 1,1-1,-1 1,1 0,-1 1,2-2,1 0,-1 0,1 0,-1 0,1 0,0 1,0-1,0 0,0 1,0 0,1 0,-1-1,1 1,0 0,0 0,0 0,0 0,0 0,0 1,1-1,0 0,0 0,0 0,0 1,0-1,0 0,1 0,0 0,-1 0,1 0,0 0,1 0,-1 0,0 0,1 0,0 0,0-1,0 1,0-1,0 1,0-1,0 0,1 0,-1 0,1 0,0 0,-1-1,1 1,0-1,1 1,6-2,0 0,-1 0,1-1,0 0,0 0,-1-1,1-1,-1 0,0 0,0 0,0-1,0-1,0 0,-1 0,0 0,0-1,0 0,-1-1,0 0,2-3,35-23,20-41,-62 71,-1 1,0 0,0 0,0 0,0-1,0 1,0 0,-1-1,1 1,-1-1,0 1,1-1,-1 1,0-1,0 1,-1-1,1 1,-1 0,1-1,-1 1,0-1,0 1,0 0,0 0,0-1,0 1,0 0,-1 0,1 0,-1 0,0 1,0-1,1 0,-1 1,0-1,0 1,-3-2,-6-1,-1 0,0 1,0 0,0 1,0 1,0-1,-1 2,1 0,0 0,0 1,-7 2,-20-1,24-1,0 1,1 0,-1 1,0 1,1 0,-1 1,1 0,0 1,1 1,0 0,0 1,-3 3,14-10,-1 1,1 0,0 1,0-1,0 0,0 1,0-1,1 1,-1-1,1 1,-1 0,1 0,0-1,0 1,1 0,-1 0,0 0,1 0,0 0,0 0,0 0,0 0,0 0,0 0,1 0,0 0,-1 0,1 0,0 0,1 0,-1-1,0 1,1 0,-1-1,1 1,0-1,0 1,0-1,0 0,0 0,1 0,-1 0,1 0,-1-1,1 1,-1-1,1 0,0 0,0 1,2-1,0-1,1 0,-1 0,1-1,-1 1,1-1,-1-1,0 1,0-1,0 0,0 0,0 0,0-1,0 0,-1 1,1-2,-1 1,0-1,0 1,0-1,0 0,-1 0,0-1,0 1,0-1,0 0,-1 1,1-1,-1 0,0-1,-1 1,1 0,-1-2,-1 5,1 0,-1 0,0 0,0 0,0 1,0-1,0 0,0 0,0 0,-1 0,1 0,-1 1,0-1,1 0,-1 0,0 1,0-1,0 1,0-1,0 0,0 1,0 0,-1-1,1 1,-1 0,1 0,-1 0,1 0,-1 0,1 0,-1 0,0 0,0 1,1-1,-1 0,0 1,0 0,0-1,0 1,1 0,-1 0,0 0,-1 1,-83 16,71-9,-1 2,1 0,0 0,1 2,0-1,1 2,1 0,0 0,0 2,2-1,0 1,0 0,1 1,-1 5,8-18,0 0,1 0,-1 0,1 0,0 0,0 0,0 1,0-1,0 1,1-1,-1 0,1 1,0-1,0 1,0-1,1 1,-1-1,1 0,0 1,0-1,0 0,0 1,0-1,1 0,0 0,-1 0,1 0,0-1,0 1,1 0,-1-1,1 1,-1-1,1 0,0 0,0 0,-1 0,2 0,-1-1,0 0,0 1,2-1,18 3,0-1,-1-2,1 0,0-1,0-1,0-2,0 0,-1-1,1-1,4-3,243-82,-308 88,19 5,1 1,-1 1,1 1,0 1,1 0,0 1,-6 5,22-13,1 1,-1 0,1-1,0 1,-1 0,1 0,0-1,-1 1,1 0,0 0,0 0,0 0,0 0,0-1,0 1,0 0,0 0,0 0,0 0,0-1,0 1,1 0,-1 0,0 0,1 0,-1-1,0 1,1 0,-1-1,1 1,-1 0,1-1,0 1,-1 0,1-1,0 1,-1-1,1 1,0-1,-1 1,1-1,0 0,0 1,0-1,-1 0,1 0,0 0,0 0,0 1,0-1,0 0,-1 0,1-1,0 1,0 0,0 0,0 0,-1 0,1-1,0 1,0 0,0-1,-1 1,1-1,0 1,-1-1,1 1,233-34,-187 27,47-6,0-4,-1-4,-1-3,44-21,-56 14,-99 29,-197 76,-63 14,236-85,47-8,136-28,372-58,4 23,54 20,-49 1,-300 29,-1506 150,909-119,305-24,71 10,1 0,-1 0,1 0,0-1,0 1,0 0,-1 0,1 0,0 1,0-1,0 0,0 0,1 0,-1 1,0-1,0 1,0-1,0 1,1-1,-1 1,0 0,1-1,-1 1,0 0,1 0,-1 0,0 0,0 0,1 0,-1 0,0 1,1-1,-1 0,1 1,352-16,-319 12,92-7,0 5,0 5,60 12,-186-12,14 1,-1 0,0 2,0 0,0 0,0 1,0 1,-1 0,1 1,2 2,-15-7,0-1,0 0,-1 1,1-1,0 0,0 1,0-1,-1 1,1-1,0 1,-1 0,1-1,0 1,-1 0,1-1,-1 1,1 0,-1 0,1 0,-1-1,0 1,1 0,-1 0,0 0,0 0,1 0,-1 0,0 0,0-1,0 1,0 0,0 0,-1 0,1 0,0 0,0 0,0 0,-1-1,1 1,-1 0,1 0,0 0,-1 0,1-1,-1 1,0 0,1-1,-1 1,0 0,1-1,-1 1,0-1,0 1,1-1,-1 1,0-1,0 0,-52 19,-284 22,160-25,89-7,-71 7,1 7,1 6,-31 16,182-43,1-1,-1 0,0 0,1 1,-1 0,1 0,0 1,-1-1,1 1,0 0,1 1,-1-1,0 1,1 0,0 0,0 0,-1 3,5-6,0 0,0 1,1-1,-1 1,1-1,0 0,-1 1,1-1,0 0,0 0,-1 0,1 1,0-1,0 0,0 0,1 0,-1 0,0-1,0 1,0 0,1 0,-1-1,0 1,1-1,-1 1,0-1,1 0,-1 1,1-1,-1 0,1 0,-1 0,1 0,-1 0,0 0,1-1,0 1,-1 0,39 1,0-2,0-2,0-2,-1-1,0-2,14-6,134-29,-131 25,-70 11,-228 51,111-19,-54 11,-2-7,-156 1,329-29,9-1,0 1,-1-1,1 1,0-2,-1 1,1 0,0-1,-1 0,1 0,0-1,0 0,0 1,0-2,-1 0,20-14,153-24,-41 15,8-4,1 7,80-2,-207 29,-30 4,-142 34,-1-6,-2-7,0-8,97-21,71 0,-1 0,1-1,-1 1,1 0,-1 0,1-1,-1 1,1 0,-1-1,0 1,1 0,-1-1,1 1,-1 0,0-1,0 1,1-1,-1 1,0-1,0 1,1-1,-1 1,0-1,0 1,0-1,0 1,0-1,0 1,0-1,0 1,0-1,0 1,0-1,0 1,0-1,0 1,0-1,-1 1,1-1,0 1,0-1,-1 1,1-1,0 1,-1 0,1-1,0 1,-1 0,1-1,0 1,-1 0,1-1,-1 1,1 0,-1 0,1-1,-1 1,1 0,-1 0,1 0,-1 0,1 0,-1-1,1 1,-1 0,42-20,192-29,-146 36,223-22,-281 35,-29 0,-1 0,1 0,0 0,-1 0,1 0,0 0,-1 0,1 0,0 0,0 1,-1-1,1 0,0 0,-1 0,1 0,0 0,-1 0,1 1,0-1,0 0,-1 0,1 0,0 1,0-1,-1 0,1 0,0 1,0-1,0 0,0 0,-1 1,1-1,0 0,0 1,0-1,0 0,0 1,0-1,0 0,0 1,0-1,0 0,0 1,0-1,0 0,0 1,0-1,0 0,0 1,1-1,-1 0,0 0,-70 16,-1-3,-1-3,1-3,-14-4,404-37,71 11,141 19,120-4,-531 4,212-21,-268 3,-64 21,0 1,0-1,0 0,0 1,0-1,0 0,0 1,0-1,-1 0,1 1,0-1,0 1,-1-1,1 1,0-1,-1 0,1 1,0-1,-1 1,1-1,-1 1,1 0,-1-1,1 1,-1-1,1 1,-1 0,0-1,1 1,-1 0,1 0,-1 0,0-1,1 1,-1 0,0 0,1 0,-1 0,0 0,1 0,-1 0,0 0,1 1,-1-1,-227-8,-524 46,645-29,-156 9,246-8,42-4,307 2,-205-10,1101 0,-999-1,-1-10,77-19,-185 5,-120 26,-1 1,0-1,1 1,-1 0,1-1,-1 1,0-1,1 0,-1 1,1-1,0 1,-1-1,1 0,-1 1,1-1,0 0,-1 1,1-1,0 0,0 0,0 1,0-1,0 0,-1 0,1 1,0-1,1 0,-1 0,0 1,0-1,0 0,0 0,1 1,-1-1,0 0,1 1,-1-1,0 0,1 1,-1-1,1 0,-1 1,1-1,-1 1,1-1,-1 1,2-1,-67-4,0 3,0 2,-50 8,77-5,-570 60,-94 7,618-73,85 3,-1 0,1 0,0 0,-1 0,1 0,-1 0,1 0,-1 0,1-1,-1 1,1 0,-1 0,1-1,-1 1,1 0,-1-1,1 1,-1 0,1-1,-1 1,0 0,1-1,-1 1,0-1,1 1,-1-1,0 1,0-1,1 1,-1-1,0 1,0-1,0 0,0 1,0-1,1 1,-1-1,0 1,-1-1,1 1,0-1,0 0,0 1,0-1,0 1,0-1,-1 1,1-1,0 1,0-1,-1 1,1-1,0 1,-1-1,1 1,-1 0,1-1,0 1,-1-1,53-15,1 3,0 2,1 2,33 0,-25 1,1214-146,-1177 146,-91 7,-21 0,-26 2,-312 26,-175 5,504-31,-76-13,99 10,-1 1,1 0,0 0,-1 0,1 0,0 0,-1 0,1 1,0-1,0 0,0 0,0 1,0-1,0 0,0 1,0-1,0 1,0-1,0 1,0-1,0 1,1 0,-1 0,0 0,0-1,0 1,1 0,-1 0,0 1,0-1,0 0,0 0,2 1,304 7,-157 2,-65-6,679 46,-686-42,-78-7,0-1,0 0,0 0,0 0,0 1,0-1,0 0,0 0,0 0,0 0,0 1,0-1,0 0,0 0,0 0,-30 1,27-1,-653 9,-99 36,1080-45,-123 0,992-27,-1107 21,63-2,0-7,122-29,-253 34,-48 6,-88 6,0 5,-27 8,52-5,-123 13,-494 36,1091-83,619 6,-474 1,-464 12,-64 4,0-1,0 1,1 0,-1 0,0 0,0 0,0 0,0 0,0 0,-1 0,1 0,0 1,0-1,0 0,-1 1,1-1,0 1,-1-1,1 1,-1 0,1-1,0 1,-1 0,1 0,-1 0,1 0,-1 0,1 0,0 1,-1-1,0 0,-73-2,-1 3,1 3,-55 10,38-4,-10 1,-761 58,753-66,196-16,315-10,1064-1,-1306 14,-159 10,-1 0,1 0,0-1,0 1,-1 0,1 0,0 0,-1 0,1-1,0 1,0 0,0 0,-1-1,1 1,0 0,0 0,0-1,-1 1,1 0,0-1,0 1,0 0,0-1,0 1,0 0,0-1,0 1,0 0,0-1,0 1,0 0,0-1,0 1,0 0,0 0,0-1,0 1,1-1,-52-3,0 2,1 2,-1 3,-2 1,9 0,-822 64,477-43,367-28,29 0,38-4,924-55,91 32,-683 5,-377 24,0 1,0 0,0-1,0 1,0 0,0-1,0 1,0 0,0 0,0-1,0 1,0 0,0-1,0 1,0 0,0 0,1-1,-1 1,0 0,0 0,0 0,1-1,-1 1,0 0,0 0,0 0,1-1,-1 1,0 0,1 0,-1 0,-36-7,-105-5,0 6,-30 7,56-1,-310 2,379 9,75 0,87 7,0-6,1-5,1-4,5-6,-11 2,289-2,-342-10,-57 13,-1 0,0-1,0 1,1-1,-1 0,0 1,0-1,0 0,0 0,0 0,0 1,0-1,0 0,-1 0,1-1,0 1,0 0,-1 0,1 0,-1 0,1 0,-1-1,1 1,-1 0,0-1,0 1,1 0,-1 0,0-1,0 1,0 0,-1-1,1 1,0 0,0-1,-1 1,1 0,-1 0,1-1,-1 1,1 0,-2-1,-2-3,-1 0,0 0,0 1,0-1,0 1,-1 0,0 1,0-1,0 1,0 1,-1-1,1 1,-1 0,1 0,-1 1,0-1,1 2,-1-1,0 1,-6 0,-17-4,-116-10,-1 5,-98 10,145 0,-12 11,112-12,0 1,0 0,0-1,0 1,0 0,0-1,0 1,0 0,1 0,-1-1,0 1,0 0,1-1,-1 1,0-1,1 1,-1 0,0-1,1 1,-1-1,1 1,-1-1,1 1,-1-1,1 1,0-1,-1 0,1 1,-1-1,1 0,0 1,-1-1,1 0,0 0,-1 0,1 0,0 0,-1 1,1-1,0 0,0-1,-1 1,1 0,0 0,-1 0,1 0,0 0,-1-1,1 1,0 0,-1-1,1 1,-1 0,1-1,0 1,-1-1,446 5,-445-5,1 1,-1-1,1 1,-1 0,1 0,-1-1,1 1,-1 0,1 0,0 0,-1 1,1-1,-1 0,1 1,-1-1,1 1,-1-1,1 1,-1-1,1 1,-1 0,0 0,0 0,1 0,-1 0,0 0,0 0,0 0,0 1,0-1,0 0,0 1,-1-1,1 0,0 1,-1-1,1 1,-1-1,1 1,-1-1,0 1,0 0,0-1,0 1,0-1,0 1,0-1,0 1,0 0,-1 0,-10 9,-1 0,0-1,0-1,-1 0,0 0,-1-1,0-1,-12 5,9-4,-378 148,395-155,1-1,-1 0,0 1,0-1,0 0,1 1,-1-1,0 0,0 1,0-1,0 1,0-1,0 0,0 1,1-1,-1 1,0-1,0 0,-1 1,1-1,0 1,0-1,0 0,0 1,0-1,0 0,0 1,-1-1,1 0,0 1,0-1,-1 0,1 1,0-1,0 0,-1 1,1-1,-1 0,41-5,176-54,-215 59,0-1,0 0,-1 1,1 0,0-1,0 1,0-1,0 1,-1 0,1 0,0-1,0 1,0 0,0 0,0 0,0 0,0 0,0 0,0 0,0 0,0 1,0-1,-1 0,1 0,0 1,0-1,0 1,0-1,-1 1,1-1,0 1,0-1,-1 1,1 0,0-1,-1 1,1 0,-1 0,1-1,-1 1,1 0,-1 0,0 0,1 0,-1 0,0 0,5 4,0-1,0 1,0-1,1 0,-1-1,1 1,0-1,0 0,0-1,0 0,1 0,-1 0,1 0,-1-1,1 0,-1-1,1 1,0-1,1-1,-2 2,125 6,0-6,0-5,0-7,69-16,-90 0,-109 27,-1 0,1 0,-1 0,1 0,-1 0,1 0,-1 0,1 0,0-1,-1 1,1 0,-1 0,1 0,-1-1,1 1,-1 0,1-1,-1 1,0 0,1-1,-1 1,1-1,-1 1,0 0,1-1,-1 1,0-1,0 1,1-1,-1 1,0-1,0 1,0-1,0 0,0 1,1-1,-1 1,0-1,0 1,0-1,-1 1,1-1,0 0,0 1,0-1,0 1,0-1,-1 1,1-1,0 1,0-1,-1 1,1-1,0 1,-1 0,1-1,-1 1,-31-15,-210 3,-698 14,928 0,18 2,24 5,-25-7,471 94,-27-14,-736-145,209 52,-1 3,0 3,0 4,-20 5,-23-2,-626 30,-202 56,782-71,-958 118,1076-131,8 2,-1-2,1-3,-1-1,0-1,1-3,-16-4,53 6,1 1,-1-1,0 0,1 0,-1-1,1 1,0-1,0 0,0 0,0 0,1-1,-1 1,1-1,0 0,0 0,0 0,0-2,-16-18,13 20,1 0,-1 1,0 0,0 0,0 0,0 0,0 1,0 0,-1 1,1-1,-1 1,0 1,1-1,-1 1,0 0,1 0,-1 1,0 0,-13 0,-367 30,225-30,81-26,-109 42,-99-9,286-8,-3 1,1-1,-1 0,0 0,1-1,-1 1,0-1,1 0,-1-1,1 1,-1-1,1 0,0 0,-1-1,1 0,1 0,-1 0,0 0,1-1,-1 0,1 0,4 0,1 0,1 0,-1 0,0 0,1 0,0 1,0-1,0 0,0 1,0 0,1-1,0 1,0 0,-1 0,2 1,-1-1,0 1,0-1,1 1,0 0,-1 0,4-1,85-46,-204 85,-184 72,253-97,67-30,-24 19,1 0,0 0,-1 0,1 0,-1 0,1 0,0 0,-1 0,1 0,0-1,-1 1,1 0,-1 0,1-1,-1 1,1 0,-1-1,1 1,-1-1,1 1,-1-1,1 1,-1-1,0 1,1-1,-1 1,0-1,1 1,-1-1,0 1,0-1,1 0,-1 1,0-1,0 0,0 1,0-1,0 1,0-1,0 0,0 1,0-1,0 0,0 1,-1-1,1 1,0-1,0 0,-1 1,1-1,0 1,-1-1,1 1,0-1,-1 1,0-1,-38-6,-111 30,207-29,8-3,103-28,-167 38,-1-1,1 0,-1 0,1 0,-1 0,1 0,-1 0,1 0,-1 0,1 0,-1 0,1 0,-1-1,1 1,-1 0,1 0,-1 0,1-1,-1 1,0 0,1 0,-1-1,1 1,-1 0,0-1,1 1,-1 0,0-1,1 1,-1-1,0 1,0-1,0 1,1-1,-1 1,0 0,0-1,0 1,0-1,0 1,0-1,0 1,0-1,0 1,0-1,0 1,0-1,0 1,0-1,0 1,-1-1,1 1,0-1,0 1,0-1,-1 1,1 0,0-1,-1 1,1-1,0 1,-1 0,1-1,-34-11,33 12,-60-9,0 2,-1 3,1 3,-1 2,1 3,0 3,0 2,-31 10,84-17,-9 0,0 2,0 0,0 1,1 1,-1 1,1 0,1 1,-7 4,16-8,0 0,1 0,0 1,-1 0,2 0,-1 0,1 0,-1 1,1-1,1 1,-1 0,1 1,0-1,1 0,-1 1,1 0,0-1,1 1,0 0,0 0,0 0,1 2,3 16,1-1,1 0,1 0,1 0,2-1,0 0,1-1,1 0,1 0,2-1,9 24,20 32,-29-54,0 0,-1 0,-1 1,-2 1,0 0,-2 0,0 1,-2 0,-1 0,-1 1,0 11,-5-31,1-1,-2 1,1-1,0 1,-1-1,-1 1,1-1,-1 0,0 0,0 0,0-1,-1 1,0-1,0 0,-1 0,1 0,-1 0,0-1,0 0,-1 0,1 0,-1-1,0 1,0-2,0 1,-3 0,-14 6,-1-1,-1-1,1-2,-1 0,0-2,-12 0,-104 2,-1-7,-55-11,-62-2,-124 14,-207 33,-1161 125,461-65,376-45,709-43,-96-15,-540-13,240 6,522 15,1-3,-1-4,1-3,1-3,1-4,-38-16,89 26,-31-13,0 3,0 2,-2 3,0 2,-1 2,-50-1,29 10,1 3,-1 4,-41 9,70-11,50-3,0 0,0 0,0 0,0 0,-1-1,1 1,0 0,0-1,0 1,0 0,0-1,0 1,1-1,-1 0,0 1,0-1,0 0,0 1,1-1,-1 0,0 0,1 0,-1 0,1 0,-1 1,1-1,-1 0,1 0,-1 0,1 0,0-1,0 1,0 0,-1 0,1 0,0 0,0 0,0 0,1 0,-1 0,0 0,0 0,1 0,-1 0,1-1,2-4,0 1,1-1,0 1,0 0,1 0,-1 0,1 1,0 0,0 0,1 0,-1 0,1 1,0 0,0 0,0 0,10-6,50-30,2 4,2 2,0 4,24-5,11-10,-104 43,-1 1,1-1,0 0,0 0,-1 1,1-1,0 0,-1 0,1 0,-1 0,1 0,-1 1,0-1,1 0,-1 0,0 0,1 0,-1 0,0 0,0 0,0 0,0 0,0-1,0 1,0 0,-1 0,1 0,0 0,0 0,-1 1,1-1,-1 0,1 0,-1 0,1 0,-1 0,0 0,1 1,-1-1,0 0,1 0,-1 1,0-1,0 1,0-1,0 1,0-1,0 1,0-1,0 1,1 0,-2-1,-51-15,-205 15,87 28,170-27,1 1,0-1,-1 0,1 0,-1 0,1 0,-1 1,1-1,-1 0,1 0,-1 0,1 0,0 0,-1 0,1 0,-1 0,1 0,-1 0,1 0,-1 0,1-1,-1 1,1 0,0 0,-1 0,1-1,-1 1,1 0,0-1,-1 1,1 0,0 0,-1-1,1 1,0-1,-1 1,1 0,0-1,0 1,0-1,-1 1,1-1,0 1,0 0,0-1,0 1,0-1,0 1,0-1,0 1,0-1,0 1,0-1,0 1,0-1,0 1,0 0,1-1,-1 1,0-1,0 1,0-1,1 1,-1 0,0-1,1 1,-1 0,0-1,1 1,-1-1,29-22,2 6,1 2,0 1,1 1,0 2,1 2,11-2,2 2,-148 13,-375 50,467-54,5 1,0-1,0 1,0-1,0 0,1 0,-1 0,0-1,0 1,0-1,0 0,1 0,-1 0,0-1,1 1,-1-1,-1-1,5 1,0 1,1-1,-1 1,0-1,1 1,0-1,-1 1,1-1,0 1,0 0,0-1,0 1,0 0,0 0,0 0,0 0,0 0,0 0,1 0,-1 0,0 0,1 1,-1-1,1 0,-1 1,1-1,-1 1,1 0,-1-1,1 1,1 0,-1-1,51-16,0 3,2 1,44-3,-92 15,171-9,-178 10,0 1,1-1,-1 1,0-1,0 1,1 0,-1-1,0 1,0-1,0 1,0-1,0 1,0 0,0-1,0 1,0-1,0 1,0-1,-1 1,1 0,0-1,0 1,-1-1,1 1,0-1,0 1,-1-1,1 1,-1-1,1 0,0 1,-1-1,1 1,-1-1,1 0,-1 1,1-1,-1 0,1 0,-1 1,1-1,-1 0,0 0,1 0,-1 0,1 0,-1 0,1 0,-1 0,0 0,1 0,-1 0,1 0,-1 0,1 0,-1 0,0-1,1 1,-1 0,1 0,-1-1,0 1,-172 29,-144 4,124-15,-95 18,223-15,64-21,0 1,0-1,0 0,0 1,0-1,0 0,0 1,0-1,0 1,0 0,0-1,0 1,1 0,-1-1,0 1,0 0,1 0,-1 0,0 0,1 0,-1 0,1 0,-1 0,1 0,0 0,-1 0,1 0,0 0,0 0,-1 0,1 0,0 0,0 0,0 1,1-1,-1 0,0 0,0 0,1 0,-1 0,0 0,1 0,-1 0,1 0,-1 0,1 0,0 0,-1 0,1-1,0 1,0 0,-1 0,1-1,0 1,0 0,0-1,8 5,0-1,0-1,0 0,0 0,0 0,1-2,-1 1,1-1,-1 0,1-1,0 0,-1-1,1 1,5-3,74-8,-1-4,0-4,1-5,41-8,274-58,-354 73,-51 16,1 0,-1 0,0 0,1 0,-1 0,0 0,0 0,0 0,0 1,0-1,0 0,0 0,0 1,0-1,0 1,0-1,0 1,-1-1,1 1,0 0,0 0,-1 0,1-1,0 1,0 0,-1 0,1 1,0-1,0 0,0 0,-1 1,-72-2,0 3,1 4,-54 11,65-9,-624 93,99-20,374-67,323-35,846-93,-788 104,-251 17,1 3,-1 4,2 4,-48 17,-69 15,-542 127,428-94,552-138,837-136,-732 138,16 13,-333 40,-63 24,-264 71,275-87,-78 29,0-4,-3-5,0-4,-1-5,-46 0,186-32,193-34,2 9,174-4,-184 30,435-9,-765 44,-1207 189,1141-189,255-53,88-24,-3-7,20-17,-178 75,5-1,-1 1,1-2,-1 0,-1 0,1 0,-1-1,0 0,0-1,-1 0,6-6,-13 11,1 0,0 0,-1 0,0 0,1 0,-1 0,0 0,0 0,0 0,-1 0,1 0,0 0,-1 0,1 0,-1 0,0 0,1 1,-1-1,0 0,0 0,0 1,-1-1,1 0,0 1,-1-1,1 1,-1 0,1-1,-1 1,1 0,-1 0,0 0,0 0,1 0,-1 0,0 1,0-1,0 1,0-1,0 1,0 0,0 0,0 0,0 0,0 0,0 0,-2 0,-47-8,0 2,-1 2,0 3,-27 3,69-2,-318 21,2 14,-126 38,165-26,245-40,15-1,-1-2,0 0,1-2,-1-1,0-2,-16-2,43 4,0-1,-1 1,1-1,0 0,-1 0,1 0,-1 0,1 0,0 0,-1 0,1 0,-1-1,1 1,0 0,-1-1,1 1,0-1,-1 1,1-1,0 0,0 0,0 0,-1 1,1-1,0 0,0 0,0 0,1-1,-1 1,0 0,0 0,1 0,-1-1,0 1,1 0,-1-1,1 1,0 0,-1-1,1 1,0-1,0 1,0 0,0-1,0 1,0-1,0 1,1 0,-1-1,0 1,1-1,-1 1,1 0,0 0,-1-1,1 1,0 0,0 0,0 0,0 0,-1 0,2-1,24-15,0 2,1 0,1 2,0 0,0 2,2 2,5-1,-8 1,20-6,1 3,0 1,0 2,47-1,114-12,-273 17,-562 57,87 4,487-52,89-24,525-122,-293 104,-679 75,-246 67,489-98,166-7,1 1,0-1,-1 0,1 1,0-1,0 0,0 1,0-1,0 0,-1 1,1-1,0 0,0 1,1-1,-1 0,0 1,0-1,0 0,0 1,1-1,-1 0,0 1,0-1,1 0,-1 1,1-1,-1 1,0-1,1 1,-1-1,1 1,-1-1,1 1,0 0,-1-1,1 1,-1 0,1-1,0 1,-1 0,1 0,0-1,-1 1,1 0,0 0,-1 0,1 0,0 0,-1 0,1 0,0 0,0 0,68-28,1 3,1 3,0 3,3 3,-1-1,-24 4,-15 3,1 1,1 2,0 2,0 0,0 3,22 1,-59 2,1-1,0 1,0-1,-1 0,1 1,0-1,0 1,0-1,0 1,0-1,0 0,0 1,0-1,0 1,0-1,0 1,0-1,0 1,0-1,0 0,0 1,1-1,-1 1,0-1,0 1,0-1,1 0,-1 1,0-1,1 0,-1 1,0-1,1 0,-1 1,0-1,1 0,-1 0,0 1,1-1,-1 0,1 0,-1 0,1 0,-1 0,0 0,1 1,-1-1,1 0,-1 0,1 0,-1 0,1 0,-1-1,0 1,1 0,-1 0,1 0,-1 0,1 0,-1-1,0 1,1 0,-1 0,1-1,-1 1,1 0,-35 16,-149 42,-110 17,-68 20,-78 26,369-109,71-12,-1-1,0 1,0 0,0 0,0-1,1 1,-1 0,0-1,0 1,0 0,0 0,0-1,0 1,0 0,1-1,-1 1,0 0,0-1,0 1,0 0,-1-1,1 1,0 0,0 0,0-1,0 1,0 0,0-1,0 1,0 0,-1 0,1-1,0 1,0 0,0 0,-1-1,1 1,0 0,0 0,-1-1,1 1,0 0,0 0,-1 0,1 0,0 0,-1 0,1-1,0 1,-1 0,1 0,0 0,-1 0,1 0,0 0,0 0,-1 0,1 0,0 0,-1 0,1 1,0-1,-1 0,26-17,76-32,3 4,1 4,2 6,2 4,1 4,1 6,105-7,-84 22,-112 18,-53 5,-32 3,-1-2,0-4,-34 2,-11 3,-41 10,-379 56,404-84,126-1,1 0,-1 0,0 0,0 0,0 0,0-1,0 1,0 0,0 0,0-1,0 1,0-1,1 1,-1-1,0 1,0-1,1 1,-1-1,0 0,1 0,-1 1,0-1,1 0,-1 0,1 0,-1 1,1-1,0 0,-1 0,1 0,0 0,0 0,-1 0,1 0,0 0,0 0,0 0,0 0,0 0,1 0,-1 1,0-1,0 0,1 0,-1 0,1-1,32-32,3 14,1 1,1 2,0 2,1 2,1 1,23-3,-33 7,333-82,-355 87,-23 4,-28 6,-555 116,517-101,119-19,293-75,-148 27,220-41,-336 75,-149 16,13 12,1 3,1 4,1 2,-45 26,74-36,2 2,0 1,1 2,1 1,1 2,2 1,0 2,1 0,2 2,1 1,1 1,2 2,-15 26,10 29,28-86,0 1,0-1,0 1,0-1,0 1,0-1,1 0,-1 1,1-1,0 0,-1 1,1-1,0 0,0 0,1 0,-1 0,0 0,1 0,-1 0,1 0,0 0,-1-1,1 1,0-1,0 1,0-1,0 0,0 1,1-1,-1 0,0-1,0 1,1 0,-1-1,0 1,2-1,12 1,1-1,0-1,-1 0,1-2,-1 1,1-2,-1 0,0-1,0-1,12-7,1 3,625-253,-653 262,29-12,0-1,-1-1,-1-2,0-1,5-6,-34 24,0 0,0 0,0 1,1-1,-1 0,0 0,0 0,0 0,0 0,0 0,0 0,0 0,0 0,1-1,-1 1,0 0,0-1,0 1,0 0,1-1,-1 1,0-1,0 1,1-1,-1 1,0-1,1 0,-1 1,1-1,-1 0,1 0,-1 1,1-1,-1 0,1 0,0 0,-1 0,1 1,0-1,0 0,0 0,0 0,-1 0,1 0,0 0,1 0,-1 1,0-1,0 0,0 0,0 0,1 0,-1 0,0 1,1-1,-1 0,1 0,-1 0,1 1,-1-1,1 0,0 1,-1-1,-43 9,-1 3,2 1,-1 2,2 2,-1 2,-28 10,-356 124,302-112,475-164,254-42,-419 125,-186 41,0 0,0 0,0 0,-1 0,1 0,0 0,0 1,0-1,-1 0,1 0,0 0,0 0,0 1,0-1,0 0,-1 0,1 0,0 1,0-1,0 0,0 0,0 1,0-1,0 0,0 0,0 1,0-1,0 0,0 0,0 1,0-1,0 0,0 0,0 0,0 1,0-1,0 0,0 0,0 1,1-1,-1 0,0 0,0 0,-27 13,-309 83,-89 4,-40-13,436-83,87-32,114-33,-95 31,1 3,2 4,0 3,1 3,46-1,-50 22,-76-4,0 1,0 0,-1 0,1 0,-1 0,1 0,-1 0,1 0,-1 0,0 0,1 0,-1 0,0 0,0 0,0 0,0 0,0 0,0 0,0 0,0 1,0-1,0 0,-1 0,1 0,0 0,-1 0,1 0,-1 0,1 0,-1 0,0-1,1 1,-1 0,0 0,1 0,-1-1,0 1,0 0,0-1,0 1,0-1,0 1,0-1,0 1,0-1,0 1,0-1,0 0,0 0,0 0,0 0,0 0,0 0,0 0,0 0,0 0,-1 0,1 0,-80 33,-2-2,-1-5,-19 1,74-19,-259 56,-3-13,-2-12,-218-2,479-36,-90 7,0-7,-43-7,165 6,-13 0,1-1,-1 0,1-1,0-1,0 0,0-1,0 0,0 0,1-1,-2-2,12 7,0-1,0 0,-1 0,1 0,0 0,0 0,0 0,0 0,0-1,0 1,1 0,-1 0,0-1,1 1,-1 0,1-1,-1 1,1-1,-1 1,1-1,0 1,0-1,0 1,0-1,0 1,0-1,0 1,0-1,1 1,-1-1,1 1,-1 0,1-1,-1 1,1 0,0-1,0 1,0 0,-1 0,1-1,0 1,0 0,1 0,-1 0,0 0,1 0,61-44,32-4,3 5,1 4,3 4,294-84,-264 96,-356 59,157-19,-343 88,328-87,103-36,262-74,367-123,-481 176,-203 60,-376 101,-7 33,403-148,9-4,0-1,0 1,1 0,-1 0,1 1,0-1,-1 1,1 0,0 0,1 0,-1 1,1-1,-1 1,1 0,0 0,-1 3,4-5,0 0,1 0,-1 0,1 0,-1 0,1 0,0 0,0 0,0 0,0-1,0 1,1 0,-1-1,0 1,1 0,-1-1,1 0,0 1,-1-1,1 0,0 0,0 0,0 0,0 0,0 0,0-1,0 1,0-1,0 1,0-1,0 0,0 0,1 0,-1 1,40 7,0-1,1-3,-1-1,1-2,0-2,0-2,-1-2,4-2,213-35,-1-12,14-15,-38 10,-169 36,-65 23,1 0,-1-1,0 1,0 0,0-1,1 1,-1 0,0-1,0 1,0 0,0-1,0 1,0-1,0 1,0 0,0-1,0 1,0 0,0-1,0 1,0 0,0-1,0 1,0-1,0 1,0 0,0-1,-1 1,1 0,0-1,0 1,0 0,-1 0,1-1,0 1,0 0,-1 0,1-1,0 1,-1 0,1 0,0 0,-1-1,1 1,0 0,-1 0,1 0,0 0,-1 0,1 0,0 0,-1 0,1 0,-1 0,1 0,0 0,-1 0,1 0,0 0,-1 0,1 0,0 0,-1 0,1 1,0-1,-1 0,1 0,0 0,-1 1,1-1,-177 27,144-19,-789 198,413-109,393-92,33-13,3-1,126-58,4 6,1 7,64-10,26-2,-564 167,194-52,-46 19,-181 45,225-91,131-22,0-1,1 1,-1 0,0-1,0 1,0 0,0-1,1 1,-1 0,0-1,0 1,0-1,0 1,0 0,0-1,0 1,0-1,0 1,0 0,0-1,0 1,0-1,0 1,-1 0,1-1,0 1,0 0,0-1,-1 1,1 0,0-1,0 1,-1 0,1-1,0 1,0 0,-1 0,1-1,0 1,-1 0,1 0,-1 0,1-1,0 1,-1 0,1 0,0 0,-1 0,1 0,-1 0,1 0,0 0,-1 0,1 0,-1 0,1 0,0 0,-1 0,1 0,-1 1,1-1,31-22,-26 19,73-39,2 3,2 3,34-8,33-14,33-9,-169 52,-49 16,-206 35,7-1,-2-10,-16-9,41-17,178-7,33 8,1 0,0 0,-1-1,1 1,-1 0,1 0,0-1,-1 1,1 0,0 0,-1-1,1 1,0-1,0 1,-1 0,1-1,0 1,0 0,0-1,0 1,-1-1,1 1,0-1,0 1,0 0,0-1,0 1,0-1,0 1,0-1,0 1,0-1,0 1,0 0,1-1,-1 1,0-1,0 1,0 0,1-1,-1 1,0-1,0 1,1 0,-1-1,0 1,1 0,-1 0,0-1,1 1,-1 0,0 0,1-1,-1 1,1 0,-1 0,0 0,1 0,-1 0,1-1,-1 1,1 0,-1 0,1 0,-1 0,0 0,1 0,-1 1,1-1,-1 0,225-68,304-88,-839 246,257-74,-135 43,-126 19,261-75,53-5,0 0,1 1,-1-1,0 0,1 1,-1-1,1 1,-1-1,1 1,0-1,-1 1,1-1,0 1,0 0,0 0,0-1,1 1,-1 0,0 0,0 0,1 0,-1 0,0 0,1 1,-1-1,1 0,-1 1,1-1,0 1,-1-1,1 1,1 0,-2-1,86-38,3 4,73-19,-72 25,211-52,-222 63,-100 29,-186 67,-3-9,-3-9,-3-9,-61 0,252-47,-31 8,0-3,0-3,-1-1,-9-4,37-14,56-8,140-40,2 7,78-10,-224 58,233-34,-351 64,-778 150,803-158,52-12,51-14,482-148,-147 53,-731 217,91-32,-199 28,275-75,194-33,1-1,-1 0,1 1,0-1,-1 0,1 0,0 1,0-1,-1 0,1 0,0 0,0 1,0-1,0 0,0 0,0 0,0 1,0-1,1 0,-1 0,0 0,0 1,1-1,-1 0,0 0,1 1,-1-1,1 0,-1 1,1-1,-1 1,1-1,0 0,-1 1,1-1,0 1,-1 0,1-1,0 1,-1-1,1 1,0 0,0 0,-1-1,1 1,0 0,0 0,0 0,-1 0,1 0,0 0,0 0,0 0,0 0,0 1,0-2,73-37,1 4,2 3,60-15,-20 6,285-100,-455 147,-103 33,13-1,-2-7,-2-5,-42-3,90-27,98 3,1 0,-1 0,1 0,-1 0,1 0,-1 0,1-1,-1 1,1 0,-1 0,1 0,-1-1,1 1,-1 0,1-1,0 1,-1 0,1-1,0 1,-1 0,1-1,0 1,-1-1,1 1,0-1,-1 1,1-1,0 1,0-1,0 1,0-1,0 1,-1-1,1 1,0-1,0 1,0-1,0 1,1-1,-1 1,0-1,0 1,0-1,0 1,0-1,1 1,-1-1,0 1,0-1,1 1,-1-1,0 1,1 0,-1-1,0 1,1-1,-1 1,1 0,-1 0,1-1,-1 1,32-21,-30 19,107-54,3 4,1 5,50-10,-69 34,-105 37,-38 15,-1-2,-2-2,0-3,-42 12,-96 42,168-65,9-7,0 1,1 1,0 0,0 0,0 1,1 1,0 0,1 0,-1 1,2 1,-1 0,1 0,1 0,0 1,-1 2,8-8,0-1,0 1,0-1,0 0,1 1,0-1,0 1,0-1,0 1,1-1,0 1,0-1,0 1,0-1,1 0,0 0,0 0,0 0,0 0,0 0,1 0,0-1,0 1,0-1,0 0,0 0,1 0,3 2,3 4,1-1,1-1,0 0,0-1,0 0,1-1,0 0,0-1,1 0,42 4,1-3,-1-3,1-2,-1-2,0-3,0-2,0-3,-1-2,0-3,29-3,-1-4,-1-4,72-33,-134 46,-28 10,-152 90,-197 159,256-167,100-79,1 0,-1 0,1 0,-1 1,0-1,1 0,-1 0,1 0,-1 1,1-1,-1 0,1 1,-1-1,1 0,-1 1,1-1,-1 1,1-1,0 1,-1-1,1 1,0-1,-1 1,1-1,0 1,0 0,0-1,-1 1,1-1,0 1,0-1,0 1,0 0,0-1,0 1,0-1,0 1,0 0,0-1,1 1,-1-1,0 1,0 0,1-1,-1 1,0-1,0 1,1-1,-1 1,1-1,-1 1,0-1,1 0,-1 1,1-1,-1 0,1 1,-1-1,1 0,-1 1,1-1,0 0,-1 0,1 0,-1 1,1-1,0 0,-1 0,1 0,0 0,45-6,340-114,-174 57,3 8,212-24,-421 78,11-2,0 0,1 1,-1 1,0 1,1 0,-1 1,0 1,0 1,0 0,0 2,4 1,-19-5,0 0,0 1,0-1,0 0,0 1,-1-1,1 1,-1 0,1 0,-1 0,0-1,1 1,-1 0,0 1,0-1,-1 0,1 0,0 0,-1 0,1 1,-1-1,0 0,0 0,0 1,0-1,0 0,0 1,0-1,-1 0,1 0,-1 1,0-1,0 0,0 0,-1 2,-43 74,43-75,-48 59,-3-3,-3-2,-2-2,-3-3,-2-3,-53 32,113-79,2-2,0 0,0 0,0 0,0 1,0-1,0 0,0 0,0 1,0-1,1 0,-1 1,0-1,0 1,0-1,0 1,1 0,-1-1,0 1,1 0,-1 0,1-1,-1 1,1 0,-1 0,1 0,-1-1,1 1,0 0,-1 0,1 0,0 0,0 0,0 0,-1 0,1 0,0 0,1 0,-1 0,0 0,0 0,0 0,0 0,1-1,-1 1,0 0,1 0,-1 0,1 0,-1 0,1-1,-1 1,1 0,0 0,-1-1,1 1,15 4,0 0,0-2,1 1,0-2,-1 0,1-1,0-1,4-1,7 1,375 1,-376 0,0 1,0 1,0 2,-1 0,0 2,11 5,-28-9,-1 0,1 1,-1 0,0 0,0 1,0 0,-1 1,1-1,-1 1,-1 1,1-1,-1 1,0 1,-1-1,0 1,0 0,0 0,-1 0,0 0,0 4,6 22,-7-21,0 0,1-1,0 1,1-1,0 0,1 0,1-1,0 1,0-2,1 1,4 4,170 100,-100-15,-81-99,0 0,0-1,0 1,0 0,0 0,1 0,-1-1,0 1,0-1,1 1,-1-1,0 1,1-1,-1 0,0 1,1-1,-1 0,0 0,1 0,-1 0,1 0,-1 0,0-1,1 1,-1 0,0-1,1 1,-1-1,0 0,0 1,0-1,1 0,-1 0,0 1,-1-1,1 0,0 1,0-1,-1 1,1-1,0 1,0 0,0-1,-1 1,1 0,0-1,0 1,0 0,0 0,0 0,0 0,-1 0,1 0,0 0,0 0,0 0,0 1,0-1,0 0,0 0,-1 1,1-1,0 1,0-1,0 0,-1 1,1 0,0-1,-1 1,1-1,0 1,-1 0,1-1,-1 1,1 0,-1 0,1 0,-1-1,0 1,1 0,-1 0,66 130,10-48,-51-58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3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30,'4'-3,"1"-1,-1 1,1 0,0 1,0-1,1 1,-1 0,0 0,1 0,-1 1,1 0,0 0,-1 1,1-1,0 1,-1 0,1 1,0-1,-1 1,1 0,0 1,-1-1,0 1,1 0,1 2,65 41,-54-33,0 0,0-1,1-1,0-1,1 0,11 2,45 4,0-4,1-2,0-5,0-2,1-4,74-12,84 0,627 13,-214-57,-339 76,-115 12,15-8,-192-16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4.6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0 119,'102'-14,"339"-29,-7 31,-197 4,0 9,54 16,435 48,-392-44,240-20,-386-15,-1-8,78-23,-45 7,-110 24,1 5,1 4,95 10,-180-4,-1 1,1 1,0 1,-1 2,0 1,0 1,0 1,-1 1,-1 1,0 1,0 1,1 3,-12-6,-9-6,-1 0,1 0,0-1,0 1,1-1,-1 0,1 0,0-1,-1 1,1-1,0 0,0 0,1-1,-1 1,0-1,1 0,-1-1,0 1,1-1,-1 0,1-1,-1 1,0-1,1 0,-1 0,0-1,2 0,53-38,-48 30,1 1,0 0,0 1,1 0,0 1,0 1,1 0,-1 1,1 0,3 1,-2 3,0 1,0 0,0 1,0 0,0 2,-1 0,1 0,5 4,3-1,-3 0,-5 2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6.2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51,'142'-22,"0"5,62 5,263 22,-167 3,273 14,21 3,666-30,-1207 0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2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1,'0'33,"5"31,1 9,0 2,-1-8,-1-9,-2-6,-1-7,0-6,-1-5,0-3,-1-2,-4-7,-6-6,-2-11,2-11,2-10,4-1</inkml:trace>
  <inkml:trace contextRef="#ctx0" brushRef="#br0" timeOffset="265.662">252 114,'-181'210,"140"-126,40-82,1 0,-1 1,1-1,0 1,0-1,0 1,0-1,0 1,0-1,1 1,-1-1,1 0,0 1,0-1,0 0,0 1,0-1,0 0,0 0,1 0,-1 0,1 0,0 0,-1-1,1 1,0 0,0-1,0 1,0-1,0 0,1 0,-1 0,0 0,0 0,1 0,73 12,19 6,-93-18,1 1,0 0,-1-1,1 1,-1 0,0 0,1 1,-1-1,0 1,0-1,-1 1,1-1,0 1,-1 0,0 0,1 0,-1 0,-1 0,1 0,0 0,-1 0,1 0,-1 0,0 0,0 0,0 1,0-1,-1 0,1 0,-4 21</inkml:trace>
  <inkml:trace contextRef="#ctx0" brushRef="#br0" timeOffset="811.825">562 424,'-11'7,"1"0,0 0,0 1,0 0,1 1,0 0,1 0,0 1,1 0,-1 1,2-1,0 1,0 1,1-1,0 1,1 0,1 0,-1 0,2 1,0-1,1 1,0-1,0 6,1-15,1-1,-1 1,1 0,-1 0,1 0,0 0,0-1,0 1,1-1,-1 1,1 0,-1-1,1 0,0 1,0-1,0 0,0 0,0 0,0 0,0-1,1 1,-1 0,1-1,-1 0,1 0,0 0,0 0,-1 0,1 0,0 0,0-1,0 0,0 0,0 1,0-1,-1-1,1 1,0 0,0-1,0 0,0 1,-1-1,1 0,0-1,-1 1,1 0,-1-1,1 1,1-2,11-8,-1 0,0-1,-1 0,0-1,-1-1,0 0,-1-1,-1 0,4-6,31-42,-45 62,0 0,0 1,0-1,0 0,1 1,-1-1,0 0,0 1,1-1,-1 0,0 1,1-1,-1 1,0-1,1 0,-1 1,1-1,-1 1,1 0,-1-1,1 1,0-1,-1 1,1 0,0-1,-1 1,1 0,0 0,-1-1,1 1,0 0,-1 0,1 0,0 0,-1 0,1 0,0 0,0 0,-1 0,1 0,0 0,-1 1,1-1,0 0,-1 0,1 1,0-1,-1 1,1-1,-1 0,1 1,-1-1,1 1,-1-1,1 1,-1-1,1 1,-1 0,0-1,1 1,-1-1,0 1,1 0,-1-1,0 1,0 0,0 0,0 0,5 54,-5-50,8 425,1-348,-2 0,-5 1,-3 1,-29 42,28-122,1-1,0 0,-1 0,0 0,0 0,0 0,0 0,-1 0,1-1,-1 1,1-1,-1 0,0 1,0-1,0-1,0 1,0 0,-1-1,1 1,0-1,-1 0,1 0,-1-1,1 1,-1-1,1 1,-1-1,1 0,-1 0,0-1,1 1,-1-1,1 0,-2 0,0-1,1 0,0 0,0 0,1-1,-1 1,0-1,1 0,-1 0,1 0,0-1,0 1,0-1,1 1,-1-1,1 0,0 0,0 0,0-1,1 1,-1 0,1-1,0 1,0 0,1-1,-1 1,1-1,0 0,11-125,-5 108,1 1,1-1,1 2,0-1,2 1,1 1,0 0,1 1,1 0,1 1,0 0,1 2,8-6,-17 16,1 0,-1 0,1 1,0 1,1-1,-1 1,0 0,1 1,0 0,-1 0,1 1,0 0,0 1,6 0,9 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82,'-9'7,"0"0,0 0,1 1,0 0,1 1,-1 0,2 0,-1 0,1 1,1 0,-1 0,2 0,0 1,0 0,0 0,2 0,-2 7,5-14,0 1,0 0,0-1,1 1,0-1,0 1,0-1,0 0,1 0,-1 0,1 0,0 0,0 0,1-1,-1 0,1 1,0-1,0-1,0 1,0 0,0-1,0 0,1 0,-1 0,1-1,-1 0,1 1,0-1,2 0,54 27,-55-24,-1 0,-1 1,1-1,-1 1,0 0,0 0,0 0,-1 0,1 1,-1 0,-1-1,1 1,-1 0,0 0,0 1,-1-1,0 0,0 0,0 1,-1-1,0 1,0-1,-1 0,1 1,-1-1,-1 0,1 1,-1-1,0 0,-1 0,0-1,1 1,-2 0,1-1,-1 0,0 1,-70 75,50-63</inkml:trace>
  <inkml:trace contextRef="#ctx0" brushRef="#br0" timeOffset="449.637">26 111,'38'1,"-1"1,1 3,-1 0,0 3,-1 1,0 1,22 11,-48-16,2-1,-1 0,1 0,-1-1,1 0,0-1,0-1,0 0,0 0,0-1,0-1,0 0,0-1,0 0,0 0,0-1,-1-1,0 0,1-1,-2 0,1-1,0 0,4-4,-8 3,-7 7,-24 26,-52 104,73-122,0-1,0 0,1 1,0 0,0-1,1 1,0 0,0 0,1 0,0 0,0 0,1-1,0 1,1 0,0 0,0-1,3 8,-1-10,0 0,0 1,1-1,0-1,0 1,0-1,1 0,0 0,-1 0,1-1,1 0,-1 0,0-1,1 0,-1 0,1 0,0-1,-1 0,1 0,0 0,0-1,0 0,-1-1,1 0,0 0,0 0,-1-1,1 1,-1-2,1 1,-1-1,0 0,0 0,0-1,0 0,-1 0,1 0,-1 0,0-1,-1 0,1 0,-1 0,1-2,2-7,-1 0,0 0,-1 0,-1-1,-1 0,0 0,0 0,-2 0,0 0,0 0,-2 0,0-1,0 1,-2 0,0 0,0 1,-3-6,2 8,0 0,0 0,-1 0,-1 0,0 1,0 0,-1 0,-1 0,0 1,0 1,-1-1,0 1,-1 1,-1-2,-10-1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99 153,'-2'1,"0"-1,0 1,1 0,-1-1,0 1,1 0,-1 0,1 0,-1 0,1 0,-1 1,1-1,0 0,-1 1,1-1,0 1,0-1,0 1,0-1,0 1,1 0,-1-1,0 1,1 0,0 0,-1 0,1-1,0 3,-1-4,-35 204,19-25,6-119,23-89,28-69,4 1,31-47,-5 10,4 13,-74 120,1 1,-1-1,0 0,1 1,-1-1,0 0,1 1,-1-1,1 0,-1 1,1-1,-1 1,1-1,-1 1,1-1,-1 1,1 0,0-1,-1 1,1 0,0-1,-1 1,1 0,0 0,0 0,-1 0,1-1,0 1,0 0,-1 0,1 0,0 1,0-1,-1 0,1 0,0 0,-1 0,1 1,0-1,-1 0,1 1,0-1,-1 0,1 1,-1-1,1 1,0-1,-1 1,1-1,-1 1,0 0,1-1,-1 1,1 0,-1-1,0 1,0 0,1-1,-1 1,0 0,0-1,0 1,0 0,7 51,-7-49,-20 247,15-164,4-84,1 0,0 0,0 0,1 0,-1 0,0 0,1 0,-1 0,1 0,0 0,-1 0,1 0,0-1,0 1,0 0,0-1,1 1,-1-1,0 1,1-1,-1 1,1-1,-1 0,1 0,0 0,-1 0,1 0,0 0,0 0,0-1,0 1,0-1,0 1,0-1,0 0,0 1,0-1,0 0,0 0,1-1,8-3,-1 0,1-1,-1 0,0-1,0 0,-1 0,1-1,-2 0,1-1,-1 0,0-1,0 1,-1-1,-1-1,1-1,7-5,112-121,-125 135,0 1,0-1,0 1,0-1,1 1,-1 0,0 0,1-1,-1 1,1 0,-1 0,1 1,0-1,-1 0,1 0,0 1,-1-1,1 1,0 0,0-1,0 1,0 0,-1 0,1 0,0 0,0 0,0 1,-1-1,1 1,0-1,0 1,-1-1,1 1,0 0,-1 0,1 0,-1 0,1 0,-1 0,0 0,1 0,-1 1,0-1,0 1,0-1,0 1,0-1,0 1,0-1,0 1,-1 0,1 0,-1-1,1 1,-1 0,40 201,-41-201,1 1,0-1,0 0,0 1,0-1,1 1,-1-1,1 0,-1 1,1-1,0 0,0 1,0-1,0 0,0 0,0 0,1 0,-1 0,1 0,0 0,-1-1,1 1,0 0,0-1,0 1,0-1,0 0,0 0,0 0,1 0,-1 0,0 0,1-1,-1 1,0-1,1 1,-1-1,2 0,7-8</inkml:trace>
  <inkml:trace contextRef="#ctx0" brushRef="#br0" timeOffset="249.646">1114 97,'39'9,"26"4,8-1,-4-2,-10-3,-8-3,-10-1,-6-2,-4-1,-8 4,-8 2</inkml:trace>
  <inkml:trace contextRef="#ctx0" brushRef="#br0" timeOffset="427.249">1256 435,'38'-5,"28"-6,6-2,-3 2,-9 3,-10 2,-13 3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3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1 268,'10'-25,"1"0,1 1,1 0,1 1,1 1,1 0,17-17,-26 31,-3 2,0 1,1 0,-1 0,1 1,0-1,0 1,0 0,1 0,0 1,-1 0,1 0,5-2,-9 6,-1 0,1 0,0 0,-1 0,1 0,-1 0,1 0,-1 1,1-1,-1 0,0 1,0-1,0 1,0 0,0-1,0 1,0 0,0 0,-1-1,1 1,-1 0,1 0,-1 0,0 0,1 0,-1 0,0 0,-1 0,1-1,0 1,-1 2,2 6,0-7,-1 0,1 0,0 0,0 0,0 0,0 0,1 0,-1 0,1 0,0-1,0 1,0 0,0-1,0 0,0 1,0-1,1 0,0 0,-1-1,1 1,0 0,0-1,0 1,0-1,0 0,0 0,0 0,0-1,0 1,0-1,0 0,1 0,-1 0,0 0,0 0,0-1,1 1,-1-1,0 0,0 0,0 0,2-1,197-85,-201 86,1 1,0-1,-1 1,1-1,0 1,0 0,0 0,-1-1,1 1,0 1,0-1,0 0,-1 0,1 1,0-1,0 1,-1-1,1 1,0 0,-1 0,1-1,-1 1,1 0,-1 1,1-1,-1 0,0 0,1 0,-1 1,0-1,0 1,0-1,0 1,0-1,-1 1,1 0,0 0,-1-1,1 1,-1 0,1 0,-1-1,0 2,2 89,-3-73,14 64,-1-64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0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168 143,'-8'2,"0"1,0 0,0 1,0 0,1 0,0 1,0 0,0 0,0 0,1 1,0 0,0 1,0-1,1 1,0 0,0 0,1 1,0-1,0 1,-1 3,0-2,0 0,1 0,0 0,0 0,1 1,0-1,0 1,1 0,1-1,0 1,0 0,0 0,2 0,-1 0,2 3,1-9,1 0,0 0,0-1,0 0,1 0,-1 0,1 0,0 0,-1-1,1 0,0 0,0-1,1 1,-1-1,0 0,0-1,1 1,-1-1,0 0,1 0,-1-1,0 1,1-1,-1 0,0-1,0 1,0-1,0 0,0 0,1-1,126-58,-111 45</inkml:trace>
  <inkml:trace contextRef="#ctx0" brushRef="#br0" timeOffset="250.615">338 114,'-15'38,"-9"28,0 7,-2 0,4-7,6-9,5-11,5-8,3-5,3-4,0-2,6-5,7-7,0-6</inkml:trace>
  <inkml:trace contextRef="#ctx0" brushRef="#br0" timeOffset="531.202">648 143,'-10'11,"0"1,0 0,2 1,-1 0,2 0,0 1,0 0,1 0,1 1,0 0,-1 10,6-23,0 1,0-1,0 1,1-1,-1 1,1-1,-1 1,1-1,0 1,0-1,0 0,0 1,1-1,-1 0,0 0,1 0,0 0,-1 0,1 0,0-1,0 1,0 0,0-1,0 0,1 1,-1-1,0 0,0 0,1 0,-1-1,1 1,-1 0,1-1,-1 0,1 1,-1-1,1 0,0-1,102-7,-100 6,0 1,1-1,-1-1,0 1,0-1,0 0,0 0,-1 0,1 0,-1-1,1 0,-1 0,-1 0,1 0,-1-1,1 0,-1 1,0-2,4-11</inkml:trace>
  <inkml:trace contextRef="#ctx0" brushRef="#br0" timeOffset="756.583">873 57,'-24'53,"-12"22,-1 8,7-5,7-11,9-13,6-10,10-8,3-5,7-8,1-8</inkml:trace>
  <inkml:trace contextRef="#ctx0" brushRef="#br0" timeOffset="1252.658">1072 199,'11'-7,"0"1,0 0,1 0,0 1,0 1,0 0,1 1,0 0,-1 1,1 0,0 1,0 0,12 2,-23-1,0 0,0 0,0 1,0-1,-1 1,1 0,0-1,0 1,0 0,-1 0,1 0,-1 0,1 0,-1 1,1-1,-1 0,1 1,-1-1,0 1,0-1,0 1,0 0,0-1,0 1,0 0,-1 0,1 0,-1 0,1-1,-1 1,0 0,0 0,1 0,-1 0,-1 0,1 0,0 0,0 0,-1 0,1 0,-1-1,0 2,-38 73,36-74,1 0,-1 0,1 0,0 1,-1-1,1 1,0-1,1 1,-1 0,0 0,1 0,-1 0,1 0,0 0,0 0,0 0,1 0,-1 1,1-1,-1 0,1 1,0-1,1 0,-1 0,0 1,1-1,0 0,0 0,0 0,0 1,0-1,1 0,-1-1,1 1,0 0,0 0,0-1,0 1,0 0,18 13,59 63,-77-76,-1 0,1 0,0 1,-1-1,0 0,0 0,0 1,0-1,0 1,0-1,-1 1,0-1,0 1,0-1,0 1,0-1,-1 1,0-1,0 1,0-1,0 0,0 1,0-1,-1 0,0 0,1 0,-1 0,0 0,-1 0,0 0,-2 2,0 0,-1 0,0-1,0 0,0 0,-1 0,1-1,-1 0,0 0,0 0,0-1,0 0,0-1,-1 1,1-2,0 1,-1-1,1 0,-1 0,1-1,0 0,-1 0,1-1,0 0,0 0,0-1,0 0,-3-1,-9-8</inkml:trace>
  <inkml:trace contextRef="#ctx0" brushRef="#br0" timeOffset="6218.624">225 1,'0'5,"-5"6,-2 6,-4 6,0 2,-3-1,0-2,-1 2,-4 0,-3 2,2 1,5-5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8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0,'-19'24,"-21"27,-9 15,0 0,4-6,3-8,6-13,7-9,10-8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216 140 4641 0 0,'0'0'1635'0'0,"0"0"-139"0"0,0 0 154 0 0,0 0 164 0 0,0 0 77 0 0,0 0 9 0 0,0 0-237 0 0,0 0-329 0 0,0 0-298 0 0,0 0-205 0 0,0 0-140 0 0,-2-5-56 0 0,-7-12-26 0 0,7 13-13 0 0,2 4-4 0 0,0 0-34 0 0,0 0-53 0 0,0 0-49 0 0,0 0-49 0 0,0 0-55 0 0,0 0-48 0 0,0 0-21 0 0,0 0-31 0 0,0 0-19 0 0,0 0-14 0 0,0 0-31 0 0,0 0-21 0 0,0 0-19 0 0,0 0-10 0 0,0 0-19 0 0,0 0-7 0 0,0 16 240 0 0,0 733 1054 0 0,-19-487-1315 0 0,-7-189-227 0 0,25-72 73 0 0,1-1 2 0 0,0 0-10 0 0,0 0-21 0 0,0-30-1484 0 0,17-89-5974 0 0,-8 74-1043 0 0,-5 22-2569 0 0</inkml:trace>
  <inkml:trace contextRef="#ctx0" brushRef="#br0" timeOffset="611.709">1 272 9306 0 0,'0'0'2461'0'0,"0"0"-869"0"0,0 0-263 0 0,0 0 109 0 0,0 0 74 0 0,0 0-5 0 0,0 0-154 0 0,0 0-268 0 0,0 0-234 0 0,0 0-209 0 0,0 0-180 0 0,0 0-87 0 0,0 0-59 0 0,1-20-10 0 0,5-64 6 0 0,-6 82-291 0 0,0 0 0 0 0,0 0 0 0 0,1 0-1 0 0,-1 0 1 0 0,1 0 0 0 0,-1 0 0 0 0,1 0 0 0 0,0 0 0 0 0,-1 0 0 0 0,1 1 0 0 0,0-1 0 0 0,0 0 0 0 0,1 0 0 0 0,-1 1 0 0 0,0-1 0 0 0,1 0 0 0 0,-1 1 0 0 0,0-1 0 0 0,1 1 0 0 0,0 0 0 0 0,-1 0 0 0 0,1-1 0 0 0,0 1 0 0 0,0 0 0 0 0,0 0-21 0 0,5-3 97 0 0,27-15 201 0 0,1 1 0 0 0,1 1 0 0 0,1 3 0 0 0,0 0 0 0 0,1 3 0 0 0,15-3-298 0 0,80 0 354 0 0,-128 15-348 0 0,-1 0 0 0 0,1 0 1 0 0,0 0-1 0 0,-1 1 0 0 0,1 0 0 0 0,-1 0 0 0 0,0 0 1 0 0,1 0-1 0 0,-1 0 0 0 0,0 1 0 0 0,0 0 0 0 0,0 0 1 0 0,-1 0-1 0 0,1 0 0 0 0,-1 1 0 0 0,0-1 0 0 0,0 1 1 0 0,0 0-1 0 0,0 0 0 0 0,-1 0 0 0 0,1 0 0 0 0,-1 1 1 0 0,0-1-1 0 0,0 0 0 0 0,-1 1 0 0 0,0 0 0 0 0,1-1 1 0 0,-1 1-1 0 0,0 3-6 0 0,1 4 16 0 0,-1 0 1 0 0,1 0-1 0 0,-2 0 0 0 0,0 0 1 0 0,0 0-1 0 0,-1 0 0 0 0,-1 0 1 0 0,0 0-1 0 0,-1 0 1 0 0,0-1-1 0 0,-2 7-16 0 0,-144 242 41 0 0,147-257-43 0 0,0-1 0 0 0,0 0 0 0 0,0 1-1 0 0,1 0 1 0 0,-1-1 0 0 0,1 1 0 0 0,-1 0-1 0 0,1 0 1 0 0,0 0 0 0 0,0 0 0 0 0,0 0 0 0 0,1 0-1 0 0,-1 0 1 0 0,1 0 0 0 0,-1 0 0 0 0,1 0-1 0 0,0 0 1 0 0,0 1 0 0 0,1-1 0 0 0,-1 0-1 0 0,0 0 1 0 0,1 0 0 0 0,0 0 0 0 0,0 0-1 0 0,0 0 1 0 0,0 0 0 0 0,0 0 0 0 0,1 0 0 0 0,-1-1-1 0 0,1 1 1 0 0,0 0 0 0 0,0-1 0 0 0,0 1-1 0 0,0-1 1 0 0,0 0 0 0 0,0 0 0 0 0,1 0-1 0 0,-1 0 1 0 0,1 0 0 0 0,0 0 2 0 0,265 130 71 0 0,-256-125-63 0 0,1 0 0 0 0,-2 1 0 0 0,1 1 0 0 0,-1 0 0 0 0,0 0 0 0 0,-1 1 0 0 0,0 1 0 0 0,-1-1 0 0 0,0 2 0 0 0,-1-1 0 0 0,0 1 0 0 0,-1 0 0 0 0,0 1 0 0 0,-1 0 0 0 0,0 0 0 0 0,-1 0 0 0 0,0 1 0 0 0,-1-1 0 0 0,-1 1 0 0 0,0 0 0 0 0,0 13-8 0 0,-2-20 35 0 0,0-1 0 0 0,-1 0 0 0 0,0 1 0 0 0,0-1 0 0 0,0 0 0 0 0,-1 1 0 0 0,0-1 0 0 0,0 0 0 0 0,-1 0 0 0 0,0 0 0 0 0,0 0 0 0 0,0 0 0 0 0,-1 0 0 0 0,1 0 0 0 0,-2-1 0 0 0,1 1 0 0 0,0-1 0 0 0,-4 4-35 0 0,-9 5 72 0 0,0-1-1 0 0,0-1 0 0 0,-1-1 1 0 0,0 0-1 0 0,-1-1 0 0 0,-1-1 0 0 0,1-1 1 0 0,-2 0-1 0 0,1-1 0 0 0,-1-1 1 0 0,1-2-1 0 0,-2 1 0 0 0,1-2 0 0 0,0-1 1 0 0,-8 0-72 0 0,-16 5 44 0 0,-123-3-12 0 0,164-4-68 0 0,0 0-1 0 0,0 0 1 0 0,0 0 0 0 0,0-1-1 0 0,0 1 1 0 0,0-1-1 0 0,0 0 1 0 0,0 0 0 0 0,0 0-1 0 0,0-1 1 0 0,0 1-1 0 0,1 0 1 0 0,-1-1 0 0 0,0 0-1 0 0,1 0 1 0 0,-1 0 0 0 0,1 0-1 0 0,0 0 1 0 0,-1-1 36 0 0,2 2-176 0 0,1 0 0 0 0,-1-1-1 0 0,1 1 1 0 0,-1 0 0 0 0,1-1 0 0 0,-1 1 0 0 0,1 0 0 0 0,0-1 0 0 0,0 1 0 0 0,0 0 0 0 0,-1-1-1 0 0,1 1 1 0 0,1-1 0 0 0,-1 1 0 0 0,0-1 0 0 0,0 1 0 0 0,0 0 0 0 0,1-1 0 0 0,-1 1 0 0 0,1 0-1 0 0,-1-1 1 0 0,1 1 0 0 0,-1 0 0 0 0,1 0 0 0 0,0-1 0 0 0,0 1 0 0 0,0 0 0 0 0,-1 0 0 0 0,2-1 175 0 0,9-10-3512 0 0,-2 4-2840 0 0,-2 0-5486 0 0</inkml:trace>
  <inkml:trace contextRef="#ctx0" brushRef="#br0" timeOffset="1534.202">1113 964 15051 0 0,'0'0'1718'0'0,"0"0"-658"0"0,0 0-281 0 0,0 0 104 0 0,0 0 144 0 0,0 0-26 0 0,0 0-155 0 0,0 0-178 0 0,0 0-124 0 0,0 0-77 0 0,0 0-60 0 0,0 0-67 0 0,0 0-72 0 0,-4 22-36 0 0,-11 69-51 0 0,14-87-147 0 0,0-1 0 0 0,1 1 0 0 0,-1 0 0 0 0,1-1-1 0 0,0 1 1 0 0,0 0 0 0 0,0-1 0 0 0,0 1 0 0 0,0 0 0 0 0,1-1 0 0 0,0 1-1 0 0,0-1 1 0 0,0 1 0 0 0,0-1 0 0 0,0 1 0 0 0,1-1 0 0 0,-1 0-1 0 0,1 1 1 0 0,0-1 0 0 0,0 0 0 0 0,0 0 0 0 0,1 0 0 0 0,-1-1 0 0 0,1 1-1 0 0,-1-1 1 0 0,1 1 0 0 0,0-1 0 0 0,0 0 0 0 0,0 0 0 0 0,0 0 0 0 0,1 0-1 0 0,-1-1 1 0 0,0 1 0 0 0,1-1 0 0 0,-1 0 0 0 0,1 0 0 0 0,-1 0 0 0 0,1 0-1 0 0,-1-1 1 0 0,1 1 0 0 0,0-1 0 0 0,-1 0 0 0 0,1 0 0 0 0,0 0 0 0 0,-1-1-1 0 0,1 1 1 0 0,0-1 0 0 0,-1 0 0 0 0,1 0 0 0 0,-1 0 0 0 0,1-1 0 0 0,1 0-35 0 0,22-5 145 0 0,0-1-1 0 0,0 0 0 0 0,-1-2 0 0 0,-1-2 0 0 0,1 0 1 0 0,-2-1-1 0 0,14-11-143 0 0,-37 24 4 0 0,32-22 113 0 0,-2 0-1 0 0,-1-2 1 0 0,0-2-1 0 0,-2-1 1 0 0,-1 0-1 0 0,14-21-116 0 0,-29 44-153 0 0,-13 24-126 0 0,1-9 340 0 0,-4 28-66 0 0,2-29 5 0 0,1-1 0 0 0,0 0 0 0 0,0 0 1 0 0,1 0-1 0 0,0 0 0 0 0,1 1 0 0 0,0-1 0 0 0,0 0 1 0 0,1 0-1 0 0,0 0 0 0 0,1 0 0 0 0,0-1 0 0 0,0 1 1 0 0,1-1-1 0 0,0 1 0 0 0,1-2 5 0 0,0 0 0 0 0,0 0 1 0 0,0 0-1 0 0,1-1 0 0 0,0 0 0 0 0,1 0 1 0 0,0 0-1 0 0,-1-1 0 0 0,2 0 1 0 0,-1 0-1 0 0,0-1 0 0 0,1 0 0 0 0,0 0 1 0 0,0-1-1 0 0,0 0 0 0 0,0 0 0 0 0,1-1 1 0 0,-1 0-1 0 0,1-1 0 0 0,0 0 1 0 0,-1 0-1 0 0,8 0-5 0 0,-6-1 34 0 0,0-1 1 0 0,-1 0 0 0 0,1 0-1 0 0,0-1 1 0 0,0 0 0 0 0,-1 0 0 0 0,1-1-1 0 0,-1-1 1 0 0,1 1 0 0 0,-1-2-1 0 0,-1 1 1 0 0,1-1 0 0 0,4-3-35 0 0,27-22 127 0 0,-1-2 0 0 0,-1-1 0 0 0,-2-2 1 0 0,-2-2-1 0 0,-1-1 0 0 0,-1-1 0 0 0,6-16-127 0 0,-18 29 9 0 0,-2-1 0 0 0,-1-1-1 0 0,-1-1 1 0 0,-1-1-1 0 0,-2 0 1 0 0,-1 0 0 0 0,-2-1-1 0 0,0-1 1 0 0,-3 1-1 0 0,0-2 1 0 0,-2 1-1 0 0,-1-1 1 0 0,-2 1 0 0 0,-1-1-1 0 0,-2 0 1 0 0,-2-6-9 0 0,2 30 2 0 0,0 0-1 0 0,-1 1 1 0 0,0-1 0 0 0,0 0 0 0 0,-1 1-1 0 0,0-1 1 0 0,-1 1 0 0 0,0 0 0 0 0,0 0 0 0 0,-1 0-1 0 0,0 1 1 0 0,0-1 0 0 0,-1 1 0 0 0,1 0-1 0 0,-2 1 1 0 0,1 0 0 0 0,-1 0 0 0 0,-5-4-2 0 0,-26 1-92 0 0,37 9 40 0 0,40 277-83 0 0,-17-134 226 0 0,-7 1-1 0 0,-2 113-90 0 0,-13-25 7 0 0,-3-208 232 0 0,1-17-769 0 0,-1-17-2557 0 0,-1-10 882 0 0,0 0-2460 0 0,3 7-3100 0 0,1 5-3747 0 0</inkml:trace>
  <inkml:trace contextRef="#ctx0" brushRef="#br0" timeOffset="1777.995">1888 703 15403 0 0,'0'0'2271'0'0,"0"0"-936"0"0,0 0-353 0 0,0 0 25 0 0,0 0 86 0 0,0 0 26 0 0,0 0-88 0 0,0 0-115 0 0,0 0-105 0 0,0 0-120 0 0,0 0-111 0 0,35 0-90 0 0,116-1-74 0 0,124-24 1056 0 0,50-4-3375 0 0,-324 29 1732 0 0,20 0-2432 0 0,-7 0-5231 0 0,-2 0-5119 0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0,0-1,-5-2,-5 0,-6-2,-5-1,-2 0,-3 0,-5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1,'43'9,"29"4,11-1,-3-2,-10-3,-13-3,-11-6,-13-4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0,'1'4,"1"0,-1 0,0 0,0 0,0 1,-1-1,1 0,-1 0,0 1,-1-1,1 0,-1 0,1 1,-1-1,0 0,-1 0,0 2,0 0,-12 37,-3-1,-1 0,-2-1,-2-1,-2-1,-2-1,-21 25,-6 12,-21 43,73-116,0-1,1 0,-1 1,0-1,1 0,-1 1,1-1,-1 1,1-1,0 1,0-1,0 1,0-1,0 1,0-1,0 1,0-1,1 1,-1-1,0 1,1-1,-1 1,1-1,0 0,-1 1,1-1,0 0,0 0,0 1,0-1,0 0,0 0,0 0,0 0,1 0,-1 0,0-1,1 1,-1 0,0-1,1 1,-1-1,1 1,-1-1,1 0,-1 1,78 3,-68-5,166-20,-103 9,-63 0,-16 6</inkml:trace>
  <inkml:trace contextRef="#ctx0" brushRef="#br0" timeOffset="239.988">0 226,'29'0,"24"0,8 0,2 0,-3 0,-4 0,-5 0,-3 0,-4 0,-5 0,-4 0,-9 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1,'-18'56,"-38"96,46-118,1 0,1 0,3 0,0 1,2 10,-13 40,18-82,2-9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17,'-22'17,"13"-11,-1 0,1 1,1 0,0 0,0 1,0 0,1 0,0 1,0 0,1 1,0-1,1 1,-1 4,6-11,1 0,1 0,-1 0,0 0,1 0,-1-1,1 1,0 0,0-1,0 1,0-1,0 0,1 1,-1-1,1 0,0-1,-1 1,1 0,0-1,0 1,0-1,0 0,0 0,0 0,0-1,1 1,-1-1,0 1,0-1,0 0,2-1,6 4,-5-2,0 0,0 0,0 1,0-1,-1 1,1 1,0-1,-1 1,0 0,1 1,-1-1,0 1,-1 0,1 0,-1 0,0 1,0-1,0 1,0 0,-1 0,0 1,0-1,-1 1,1-1,-1 1,0 0,-1 0,1 0,-1 0,0 0,-1 0,0 0,0 2,0-2,-1 1,0-1,0 0,0 0,-1 0,0-1,-1 1,1 0,-1-1,0 1,0-1,-1 0,1 0,-1 0,0-1,-1 1,1-1,-1 0,0 0,0-1,0 1,0-1,0 0,-1 0,0-1,1 0,-1 0,0 0,0-1,0 0,0 0,-4 0,-7-5</inkml:trace>
  <inkml:trace contextRef="#ctx0" brushRef="#br0" timeOffset="257.701">71 45,'28'-10,"20"-3,6 1,-6 2</inkml:trace>
  <inkml:trace contextRef="#ctx0" brushRef="#br0" timeOffset="2822.757">381 638,'-1'-18,"0"0,1 0,1 0,0 0,2 0,0 0,1 1,0-1,2 1,0 0,1 1,0-1,2 2,0-1,0 1,2 0,2-2,-12 14,0 0,0 1,1-1,-1 0,1 1,0-1,0 1,0 0,0-1,0 1,0 0,0 0,1 0,-1 1,1-1,-1 1,1-1,0 1,0 0,0 0,-1 0,1 0,0 0,0 1,0 0,0-1,0 1,0 0,0 0,0 1,0-1,0 1,0-1,0 1,0 0,0 0,0 0,-1 0,1 1,0-1,-1 1,1 0,1 1,0 5,0 1,0-1,-1 1,0 0,0 0,-1 0,-1 0,0 0,0 0,0 1,-1-1,-1 8,2 22,-1-38,0 0,0 0,-1 0,1 0,0-1,0 1,0 0,0 0,0 0,1 0,-1 0,0-1,0 1,0 0,1 0,-1 0,1-1,-1 1,0 0,1 0,-1-1,1 1,-1 0,1-1,0 1,-1-1,1 1,0-1,-1 1,1-1,0 1,0-1,-1 0,1 1,0-1,0 0,0 0,0 1,-1-1,1 0,0 0,0 0,0 0,0 0,0 0,-1 0,1-1,0 1,0 0,0 0,-1-1,1 1,0 0,0-1,0 1,-1-1,1 1,0-1,-1 1,1-1,-1 0,1 1,0-1,-1 0,44-42,108-122,-151 164,0 0,-1 0,1 0,0 0,-1 1,1-1,0 0,0 0,0 1,0-1,0 0,0 1,0-1,0 1,0-1,0 1,0-1,0 1,0 0,0 0,0 0,1-1,-1 1,0 0,0 0,0 1,0-1,1 0,-1 0,0 0,0 1,0-1,0 1,0-1,0 1,0-1,0 1,0-1,0 1,0 0,0 0,-1-1,1 1,0 0,0 0,-1 0,1 0,0 0,-1 0,1 0,-1 0,0 0,1 0,-1 0,0 0,1 1,-1-1,0 0,0 0,0 0,0 0,0 0,0 1,-1-1,1 0,0 0,-1 1,1 256,0-234</inkml:trace>
  <inkml:trace contextRef="#ctx0" brushRef="#br0" timeOffset="3067.578">1115 440,'-5'29,"-1"9</inkml:trace>
  <inkml:trace contextRef="#ctx0" brushRef="#br0" timeOffset="3322.293">1058 73,'0'0</inkml:trace>
  <inkml:trace contextRef="#ctx0" brushRef="#br0" timeOffset="3588.703">1284 638,'10'-22,"85"-132,-95 153,1 0,0 0,-1 0,1 0,0 0,0 0,0 1,0-1,0 0,0 0,0 1,0-1,0 0,0 1,0 0,0-1,0 1,0-1,0 1,1 0,-1 0,0 0,0 0,0 0,1 0,-1 0,0 0,0 0,0 0,1 1,-1-1,0 0,0 1,0-1,0 1,0-1,0 1,0 0,0-1,0 1,0 0,0 0,0 0,-1 0,1 0,0 0,-1 0,1 0,0 0,-1 0,1 0,-1 0,0 0,9 9,-7-7,1 2,0-1,0 0,1 1,-1-1,1 0,0-1,0 1,1-1,-1 1,1-1,-1-1,1 1,0-1,0 0,0 0,0 0,0 0,1-1,-1 0,0 0,1-1,-1 0,1 1,3-2,-3 0,1-1,0 1,0-2,-1 1,1-1,-1 0,0 0,0 0,0-1,0 0,-1 0,1-1,-1 0,3-3,5-10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7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2631 1,'19'0,"16"0,7 0,1 0,-2 0,-3 0,-3 0,-3 0,-2 0,-2 0,0 0,0 0,0 0,-1 0,-9 4,-7 3</inkml:trace>
  <inkml:trace contextRef="#ctx0" brushRef="#br0" timeOffset="249.353">2660 170,'33'10,"36"-2,15-3,3-1,-9-7,-7-2,-12-1,-10 1,-14 1</inkml:trace>
  <inkml:trace contextRef="#ctx0" brushRef="#br0" timeOffset="-1032.997">1586 28,'0'0,"0"-1,0 1,-1-1,1 1,0-1,-1 1,1-1,-1 1,1-1,-1 1,1 0,-1-1,1 1,-1 0,1-1,-1 1,1 0,-1 0,1-1,-1 1,0 0,1 0,-1 0,1 0,-1 0,0 0,1 0,-1 0,1 0,-1 0,0 0,1 0,-1 0,1 1,-1-1,0 0,1 0,-1 1,1-1,-1 0,1 1,-1-1,1 1,-1-1,1 0,0 1,-1-1,1 1,0-1,-1 1,1-1,0 1,-1 0,1-1,0 1,0-1,0 1,0 0,-1-1,1 1,0-1,0 1,0 0,0-1,0 1,1-1,-1 1,-8 17,2 1,0-1,2 1,-1 0,2 1,1-1,0 1,2-1,0 1,1-1,3 18,-4-34,0 0,0-1,0 1,0 0,1 0,-1-1,1 1,-1 0,1 0,0-1,0 1,0-1,1 1,-1-1,1 1,-1-1,1 0,0 0,-1 0,1 0,0 0,1 0,-1 0,0-1,0 1,1-1,-1 1,1-1,-1 0,1 0,0 0,-1 0,1-1,0 1,0-1,-1 0,1 0,0 0,0 0,0 0,-1 0,1-1,0 1,1-1,11-8,0 0,0-1,-1-1,0 0,-1-1,0 0,-1-1,0-1,-1 0,-1 0,8-15,-1 5,92-114,-108 137,0 0,0 0,0 0,1 0,-1 0,0 0,1 0,-1 0,0 1,1-1,-1 0,1 1,0-1,-1 1,1 0,-1-1,1 1,0 0,-1 0,1 0,-1 0,1 1,0-1,-1 0,1 0,-1 1,1-1,-1 1,1 0,-1-1,1 1,-1 0,0 0,1 0,-1 0,0 0,0 0,0 0,1 1,-1-1,-1 0,1 0,0 1,0-1,0 1,-1-1,1 1,-1-1,1 1,-1 0,20 85,-20-84,27 276,-27-239,-1 0,-2 0,-2-1,-1 1,-2-1,-2 0,-2-1,-1-1,-2 1,-1-2,-2 0,-11 13,-25 3,52-51,1-1,-1 1,1 0,-1 0,1-1,-1 1,1-1,-1 0,1 1,-1-1,1 0,-1 0,0 0,1 0,-1 0,1 0,-1 0,0-1,1 1,-1 0,1-1,-1 0,1 1,-1-1,1 0,0 0,-1 1,1-1,0 0,-1 0,1-1,0 1,0 0,0 0,0-1,0 1,0 0,1-1,-1 1,0-1,1 1,-1-1,1 1,-1-1,1 1,-4-16,1 1,0 0,1-1,1 0,1 1,0-1,1 0,1 1,0-1,2-1,8-22,1 1,2 1,2 0,1 1,2 1,3-2,-10 17,2 1,0 0,0 1,2 1,1 0,0 2,1 0,14-9,-19 14</inkml:trace>
  <inkml:trace contextRef="#ctx0" brushRef="#br0" timeOffset="-3002.959">401 395,'-19'24,"-16"23,-7 2,-1-1,2-5,3-4,4-5,7-7</inkml:trace>
  <inkml:trace contextRef="#ctx0" brushRef="#br0" timeOffset="1048.523">994 28,'-47'31,"1"2,1 2,2 2,2 2,-32 38,71-74,-1-1,1 1,-1 0,1-1,0 1,1 0,-1 0,0 1,1-1,-1 0,1 0,0 1,0-1,1 1,-1-1,1 1,-1-1,1 1,0-1,0 1,1-1,-1 1,1-1,0 0,0 1,0-1,0 1,0-1,1 0,0 0,-1 0,1 0,0 0,1 0,-1-1,0 1,1-1,-1 1,1-1,0 0,0 0,0 0,2 1,17 5,-1-1,1 0,1-2,-1-1,1 0,0-2,-1 0,1-2,3 0,43 2,50 12,-117-14,-1 0,1-1,0 1,0-1,-1 0,1 0,0 1,-1-1,1 0,-1 0,1-1,-1 1,1 0,-1 0,0-1,0 1,0-1,0 1,0-1,0 1,0-1,0 0,0 1,-1-1,1 0,-1 0,1 1,-1-1,0 0,0 0,0 0,0 0,0 0,0 1,0-1,0 0,-1 0,1 0,-1 1,0-3,-30-69,-126-203,154 272,2 3,-1-1,1 1,-1-1,1 1,0-1,0 0,0 1,0-1,0 0,0 0,0 0,1 0,-1 1,1-1,-1 0,1 0,0 0,-1 0,1 0,0 0,1-1,-1 1,0 0,1-1,6-5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4:13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15574 460,'1'-10,"-2"0,0 0,0 0,-1 0,0 0,0 0,-1 0,-1 1,1-1,-2 1,1 0,-1 0,-1 1,1-1,-1 1,-1 1,0-1,0 1,0 0,-1 0,0 1,0 0,-1 1,1 0,-1 0,0 0,-1 1,1 1,-3-1,-188 3,197 0,1 1,0-1,0 0,0 0,0 0,0 0,0 0,0 0,0-1,0 1,0-1,1 1,-1-1,1 0,-1 0,1 1,0-1,-1 0,1 0,0 0,0 0,0-1,1 1,-1 0,0 0,1 0,0-1,-1 1,1 0,0-1,0 1,0-1,0 0,0 1,0 0,0 0,-1 0,1 0,-1 0,0 0,0 0,0 0,1 0,-2 0,1 0,0 1,0-1,-1 0,1 1,-1-1,1 1,-1-1,1 1,-1 0,0 0,0-1,0 1,0 1,0-1,0 0,0 0,0 1,0-1,0 1,0 0,0-1,0 1,0 0,-1 0,-1 1,-84 14,80-13,0 0,0 0,0 0,0 0,0 1,1 1,-1-1,1 1,0 0,0 1,0-1,0 1,1 1,0 0,5-5,1 0,-1-1,1 1,-1 0,1 0,0 0,-1 0,1 0,0 0,0 0,0 0,0 0,0 0,0 0,0 0,0 0,0 0,0 0,1 0,-1-1,0 1,1 0,-1 0,0 0,1 0,-1 0,1-1,0 1,-1 0,1 0,-1-1,1 1,0 0,0-1,-1 1,1-1,0 1,0-1,0 1,0-1,0 0,0 1,0-1,-1 0,1 0,1 1,45 7,-41-9,-1 0,1 0,0-1,-1 1,1-1,-1 0,0-1,1 1,-1-1,0 0,-1 0,1-1,0 1,-1-1,0 0,0 0,0-1,-1 1,1-1,-1 0,0 0,0 0,-1 0,1 0,-1-1,0 1,-1-1,1 0,-1 1,0-2,3-5,-3 11,0 0,0 0,0 0,0 0,0 0,0 0,0 0,0 0,-1 0,1 0,-1 0,1 0,0-1,-1 1,0 0,1 0,-1-1,0 1,0 0,1-1,-1 1,0 0,0-1,-1 1,1 0,0 0,0-1,-1 1,1 0,0-1,-1 1,0 0,1 0,-1 0,1 0,-1 0,0 0,0-1,0 2,0-1,0 0,0 0,0 0,0 0,0 1,0-1,0 0,0 1,-1-1,1 1,0-1,-1 1,-14 4,0 1,0 1,1 0,0 1,0 1,1 0,0 1,0 1,0 1,11-9,1 0,-1 0,1 0,-1 0,1 0,0 1,0-1,0 1,0-1,1 1,-1 0,1-1,-1 1,1 0,0 0,0 0,1 0,-1 0,0 1,1-1,0 0,0 0,0 0,0 0,0 1,1-1,-1 0,1 0,0 0,0 0,0 0,0 0,0 0,1 0,0-1,-1 1,1-1,0 1,0-1,0 1,1-1,-1 0,0 0,1 0,0 0,-1-1,1 1,0-1,0 1,1-1,0 1,-1 0,1 0,0-1,0 0,0 1,1-2,-1 1,0 0,0-1,0 0,1 0,-1 0,0 0,0-1,0 0,1 1,-1-2,0 1,0 0,0-1,-1 0,1 0,0 0,-1 0,1 0,-1-1,1 0,-1 0,0 0,0 0,-1 0,1 0,-1-1,1 1,-1-1,0 0,-1 0,1 0,-1 0,1 0,-1 0,0 0,-1 0,1-1,-1 3,1 0,-1 0,0 0,-1 0,1 0,0 0,0 0,-1 0,1 0,-1 0,0 0,0 0,1 0,-1 1,0-1,-1 0,1 1,0-1,0 0,-1 1,1 0,-1-1,1 1,-1 0,0 0,1 0,-1 0,0 0,0 0,0 0,1 0,-1 1,0-1,0 1,0 0,0-1,0 1,0 0,-2 0,-1 0,0 1,0-1,-1 1,1 0,0 0,0 0,0 1,0 0,1 0,-1 0,0 1,1-1,-1 1,1 0,-1 1,2-2,1 0,-1 0,1 0,-1 0,1 0,0 1,0-1,0 0,0 1,0 0,1 0,-1-1,1 1,0 0,0 0,0 0,0 0,0 0,0 1,1-1,0 0,0 0,0 0,0 1,0-1,0 0,1 0,0 0,-1 0,1 0,0 0,1 0,-1 0,0 0,1 0,0 0,0-1,0 1,0-1,0 1,0-1,0 0,1 0,-1 0,1 0,0 0,-1-1,1 1,0-1,1 1,6-2,0 0,-1 0,1-1,0 0,0 0,-1-1,1-1,-1 0,0 0,0 0,0-1,0-1,0 0,-1 0,0 0,0-1,0 0,-1-1,0 0,2-3,35-23,20-41,-62 71,-1 1,0 0,0 0,0 0,0-1,0 1,0 0,-1-1,1 1,-1-1,0 1,1-1,-1 1,0-1,0 1,-1-1,1 1,-1 0,1-1,-1 1,0-1,0 1,0 0,0 0,0-1,0 1,0 0,-1 0,1 0,-1 0,0 1,0-1,1 0,-1 1,0-1,0 1,-3-2,-6-1,-1 0,0 1,0 0,0 1,0 1,0-1,-1 2,1 0,0 0,0 1,-7 2,-20-1,24-1,0 1,1 0,-1 1,0 1,1 0,-1 1,1 0,0 1,1 1,0 0,0 1,-3 3,14-10,-1 1,1 0,0 1,0-1,0 0,0 1,0-1,1 1,-1-1,1 1,-1 0,1 0,0-1,0 1,1 0,-1 0,0 0,1 0,0 0,0 0,0 0,0 0,0 0,0 0,1 0,0 0,-1 0,1 0,0 0,1 0,-1-1,0 1,1 0,-1-1,1 1,0-1,0 1,0-1,0 0,0 0,1 0,-1 0,1 0,-1-1,1 1,-1-1,1 0,0 0,0 1,2-1,0-1,1 0,-1 0,1-1,-1 1,1-1,-1-1,0 1,0-1,0 0,0 0,0 0,0-1,0 0,-1 1,1-2,-1 1,0-1,0 1,0-1,0 0,-1 0,0-1,0 1,0-1,0 0,-1 1,1-1,-1 0,0-1,-1 1,1 0,-1-2,-1 5,1 0,-1 0,0 0,0 0,0 1,0-1,0 0,0 0,0 0,-1 0,1 0,-1 1,0-1,1 0,-1 0,0 1,0-1,0 1,0-1,0 0,0 1,0 0,-1-1,1 1,-1 0,1 0,-1 0,1 0,-1 0,1 0,-1 0,0 0,0 1,1-1,-1 0,0 1,0 0,0-1,0 1,1 0,-1 0,0 0,-1 1,-83 16,71-9,-1 2,1 0,0 0,1 2,0-1,1 2,1 0,0 0,0 2,2-1,0 1,0 0,1 1,-1 5,8-18,0 0,1 0,-1 0,1 0,0 0,0 0,0 1,0-1,0 1,1-1,-1 0,1 1,0-1,0 1,0-1,1 1,-1-1,1 0,0 1,0-1,0 0,0 1,0-1,1 0,0 0,-1 0,1 0,0-1,0 1,1 0,-1-1,1 1,-1-1,1 0,0 0,0 0,-1 0,2 0,-1-1,0 0,0 1,2-1,18 3,0-1,-1-2,1 0,0-1,0-1,0-2,0 0,-1-1,1-1,4-3,243-82,-308 88,19 5,1 1,-1 1,1 1,0 1,1 0,0 1,-6 5,22-13,1 1,-1 0,1-1,0 1,-1 0,1 0,0-1,-1 1,1 0,0 0,0 0,0 0,0 0,0-1,0 1,0 0,0 0,0 0,0 0,0-1,0 1,1 0,-1 0,0 0,1 0,-1-1,0 1,1 0,-1-1,1 1,-1 0,1-1,0 1,-1 0,1-1,0 1,-1-1,1 1,0-1,-1 1,1-1,0 0,0 1,0-1,-1 0,1 0,0 0,0 0,0 1,0-1,0 0,-1 0,1-1,0 1,0 0,0 0,0 0,-1 0,1-1,0 1,0 0,0-1,-1 1,1-1,0 1,-1-1,1 1,233-34,-187 27,47-6,0-4,-1-4,-1-3,44-21,-56 14,-99 29,-197 76,-63 14,236-85,47-8,136-28,372-58,4 23,54 20,-49 1,-300 29,-1506 150,909-119,305-24,71 10,1 0,-1 0,1 0,0-1,0 1,0 0,-1 0,1 0,0 1,0-1,0 0,0 0,1 0,-1 1,0-1,0 1,0-1,0 1,1-1,-1 1,0 0,1-1,-1 1,0 0,1 0,-1 0,0 0,0 0,1 0,-1 0,0 1,1-1,-1 0,1 1,352-16,-319 12,92-7,0 5,0 5,60 12,-186-12,14 1,-1 0,0 2,0 0,0 0,0 1,0 1,-1 0,1 1,2 2,-15-7,0-1,0 0,-1 1,1-1,0 0,0 1,0-1,-1 1,1-1,0 1,-1 0,1-1,0 1,-1 0,1-1,-1 1,1 0,-1 0,1 0,-1-1,0 1,1 0,-1 0,0 0,0 0,1 0,-1 0,0 0,0-1,0 1,0 0,0 0,-1 0,1 0,0 0,0 0,0 0,-1-1,1 1,-1 0,1 0,0 0,-1 0,1-1,-1 1,0 0,1-1,-1 1,0 0,1-1,-1 1,0-1,0 1,1-1,-1 1,0-1,0 0,-52 19,-284 22,160-25,89-7,-71 7,1 7,1 6,-31 16,182-43,1-1,-1 0,0 0,1 1,-1 0,1 0,0 1,-1-1,1 1,0 0,1 1,-1-1,0 1,1 0,0 0,0 0,-1 3,5-6,0 0,0 1,1-1,-1 1,1-1,0 0,-1 1,1-1,0 0,0 0,-1 0,1 1,0-1,0 0,0 0,1 0,-1 0,0-1,0 1,0 0,1 0,-1-1,0 1,1-1,-1 1,0-1,1 0,-1 1,1-1,-1 0,1 0,-1 0,1 0,-1 0,0 0,1-1,0 1,-1 0,39 1,0-2,0-2,0-2,-1-1,0-2,14-6,134-29,-131 25,-70 11,-228 51,111-19,-54 11,-2-7,-156 1,329-29,9-1,0 1,-1-1,1 1,0-2,-1 1,1 0,0-1,-1 0,1 0,0-1,0 0,0 1,0-2,-1 0,20-14,153-24,-41 15,8-4,1 7,80-2,-207 29,-30 4,-142 34,-1-6,-2-7,0-8,97-21,71 0,-1 0,1-1,-1 1,1 0,-1 0,1-1,-1 1,1 0,-1-1,0 1,1 0,-1-1,1 1,-1 0,0-1,0 1,1-1,-1 1,0-1,0 1,1-1,-1 1,0-1,0 1,0-1,0 1,0-1,0 1,0-1,0 1,0-1,0 1,0-1,0 1,0-1,0 1,0-1,-1 1,1-1,0 1,0-1,-1 1,1-1,0 1,-1 0,1-1,0 1,-1 0,1-1,0 1,-1 0,1-1,-1 1,1 0,-1 0,1-1,-1 1,1 0,-1 0,1 0,-1 0,1 0,-1-1,1 1,-1 0,42-20,192-29,-146 36,223-22,-281 35,-29 0,-1 0,1 0,0 0,-1 0,1 0,0 0,-1 0,1 0,0 0,0 1,-1-1,1 0,0 0,-1 0,1 0,0 0,-1 0,1 1,0-1,0 0,-1 0,1 0,0 1,0-1,-1 0,1 0,0 1,0-1,0 0,0 0,-1 1,1-1,0 0,0 1,0-1,0 0,0 1,0-1,0 0,0 1,0-1,0 0,0 1,0-1,0 0,0 1,0-1,0 0,0 1,1-1,-1 0,0 0,-70 16,-1-3,-1-3,1-3,-14-4,404-37,71 11,141 19,120-4,-531 4,212-21,-268 3,-64 21,0 1,0-1,0 0,0 1,0-1,0 0,0 1,0-1,-1 0,1 1,0-1,0 1,-1-1,1 1,0-1,-1 0,1 1,0-1,-1 1,1-1,-1 1,1 0,-1-1,1 1,-1-1,1 1,-1 0,0-1,1 1,-1 0,1 0,-1 0,0-1,1 1,-1 0,0 0,1 0,-1 0,0 0,1 0,-1 0,0 0,1 1,-1-1,-227-8,-524 46,645-29,-156 9,246-8,42-4,307 2,-205-10,1101 0,-999-1,-1-10,77-19,-185 5,-120 26,-1 1,0-1,1 1,-1 0,1-1,-1 1,0-1,1 0,-1 1,1-1,0 1,-1-1,1 0,-1 1,1-1,0 0,-1 1,1-1,0 0,0 0,0 1,0-1,0 0,-1 0,1 1,0-1,1 0,-1 0,0 1,0-1,0 0,0 0,1 1,-1-1,0 0,1 1,-1-1,0 0,1 1,-1-1,1 0,-1 1,1-1,-1 1,1-1,-1 1,2-1,-67-4,0 3,0 2,-50 8,77-5,-570 60,-94 7,618-73,85 3,-1 0,1 0,0 0,-1 0,1 0,-1 0,1 0,-1 0,1-1,-1 1,1 0,-1 0,1-1,-1 1,1 0,-1-1,1 1,-1 0,1-1,-1 1,0 0,1-1,-1 1,0-1,1 1,-1-1,0 1,0-1,1 1,-1-1,0 1,0-1,0 0,0 1,0-1,1 1,-1-1,0 1,-1-1,1 1,0-1,0 0,0 1,0-1,0 1,0-1,-1 1,1-1,0 1,0-1,-1 1,1-1,0 1,-1-1,1 1,-1 0,1-1,0 1,-1-1,53-15,1 3,0 2,1 2,33 0,-25 1,1214-146,-1177 146,-91 7,-21 0,-26 2,-312 26,-175 5,504-31,-76-13,99 10,-1 1,1 0,0 0,-1 0,1 0,0 0,-1 0,1 1,0-1,0 0,0 0,0 1,0-1,0 0,0 1,0-1,0 1,0-1,0 1,0-1,0 1,1 0,-1 0,0 0,0-1,0 1,1 0,-1 0,0 1,0-1,0 0,0 0,2 1,304 7,-157 2,-65-6,679 46,-686-42,-78-7,0-1,0 0,0 0,0 0,0 1,0-1,0 0,0 0,0 0,0 0,0 1,0-1,0 0,0 0,0 0,-30 1,27-1,-653 9,-99 36,1080-45,-123 0,992-27,-1107 21,63-2,0-7,122-29,-253 34,-48 6,-88 6,0 5,-27 8,52-5,-123 13,-494 36,1091-83,619 6,-474 1,-464 12,-64 4,0-1,0 1,1 0,-1 0,0 0,0 0,0 0,0 0,0 0,-1 0,1 0,0 1,0-1,0 0,-1 1,1-1,0 1,-1-1,1 1,-1 0,1-1,0 1,-1 0,1 0,-1 0,1 0,-1 0,1 0,0 1,-1-1,0 0,-73-2,-1 3,1 3,-55 10,38-4,-10 1,-761 58,753-66,196-16,315-10,1064-1,-1306 14,-159 10,-1 0,1 0,0-1,0 1,-1 0,1 0,0 0,-1 0,1-1,0 1,0 0,0 0,-1-1,1 1,0 0,0 0,0-1,-1 1,1 0,0-1,0 1,0 0,0-1,0 1,0 0,0-1,0 1,0 0,0-1,0 1,0 0,0-1,0 1,0 0,0 0,0-1,0 1,1-1,-52-3,0 2,1 2,-1 3,-2 1,9 0,-822 64,477-43,367-28,29 0,38-4,924-55,91 32,-683 5,-377 24,0 1,0 0,0-1,0 1,0 0,0-1,0 1,0 0,0 0,0-1,0 1,0 0,0-1,0 1,0 0,0 0,1-1,-1 1,0 0,0 0,0 0,1-1,-1 1,0 0,0 0,0 0,1-1,-1 1,0 0,1 0,-1 0,-36-7,-105-5,0 6,-30 7,56-1,-310 2,379 9,75 0,87 7,0-6,1-5,1-4,5-6,-11 2,289-2,-342-10,-57 13,-1 0,0-1,0 1,1-1,-1 0,0 1,0-1,0 0,0 0,0 0,0 1,0-1,0 0,-1 0,1-1,0 1,0 0,-1 0,1 0,-1 0,1 0,-1-1,1 1,-1 0,0-1,0 1,1 0,-1 0,0-1,0 1,0 0,-1-1,1 1,0 0,0-1,-1 1,1 0,-1 0,1-1,-1 1,1 0,-2-1,-2-3,-1 0,0 0,0 1,0-1,0 1,-1 0,0 1,0-1,0 1,0 1,-1-1,1 1,-1 0,1 0,-1 1,0-1,1 2,-1-1,0 1,-6 0,-17-4,-116-10,-1 5,-98 10,145 0,-12 11,112-12,0 1,0 0,0-1,0 1,0 0,0-1,0 1,0 0,1 0,-1-1,0 1,0 0,1-1,-1 1,0-1,1 1,-1 0,0-1,1 1,-1-1,1 1,-1-1,1 1,-1-1,1 1,0-1,-1 0,1 1,-1-1,1 0,0 1,-1-1,1 0,0 0,-1 0,1 0,0 0,-1 1,1-1,0 0,0-1,-1 1,1 0,0 0,-1 0,1 0,0 0,-1-1,1 1,0 0,-1-1,1 1,-1 0,1-1,0 1,-1-1,446 5,-445-5,1 1,-1-1,1 1,-1 0,1 0,-1-1,1 1,-1 0,1 0,0 0,-1 1,1-1,-1 0,1 1,-1-1,1 1,-1-1,1 1,-1-1,1 1,-1 0,0 0,0 0,1 0,-1 0,0 0,0 0,0 0,0 1,0-1,0 0,0 1,-1-1,1 0,0 1,-1-1,1 1,-1-1,1 1,-1-1,0 1,0 0,0-1,0 1,0-1,0 1,0-1,0 1,0 0,-1 0,-10 9,-1 0,0-1,0-1,-1 0,0 0,-1-1,0-1,-12 5,9-4,-378 148,395-155,1-1,-1 0,0 1,0-1,0 0,1 1,-1-1,0 0,0 1,0-1,0 1,0-1,0 0,0 1,1-1,-1 1,0-1,0 0,-1 1,1-1,0 1,0-1,0 0,0 1,0-1,0 0,0 1,-1-1,1 0,0 1,0-1,-1 0,1 1,0-1,0 0,-1 1,1-1,-1 0,41-5,176-54,-215 59,0-1,0 0,-1 1,1 0,0-1,0 1,0-1,0 1,-1 0,1 0,0-1,0 1,0 0,0 0,0 0,0 0,0 0,0 0,0 0,0 0,0 1,0-1,-1 0,1 0,0 1,0-1,0 1,0-1,-1 1,1-1,0 1,0-1,-1 1,1 0,0-1,-1 1,1 0,-1 0,1-1,-1 1,1 0,-1 0,0 0,1 0,-1 0,0 0,5 4,0-1,0 1,0-1,1 0,-1-1,1 1,0-1,0 0,0-1,0 0,1 0,-1 0,1 0,-1-1,1 0,-1-1,1 1,0-1,1-1,-2 2,125 6,0-6,0-5,0-7,69-16,-90 0,-109 27,-1 0,1 0,-1 0,1 0,-1 0,1 0,-1 0,1 0,0-1,-1 1,1 0,-1 0,1 0,-1-1,1 1,-1 0,1-1,-1 1,0 0,1-1,-1 1,1-1,-1 1,0 0,1-1,-1 1,0-1,0 1,1-1,-1 1,0-1,0 1,0-1,0 0,0 1,1-1,-1 1,0-1,0 1,0-1,-1 1,1-1,0 0,0 1,0-1,0 1,0-1,-1 1,1-1,0 1,0-1,-1 1,1-1,0 1,-1 0,1-1,-1 1,-31-15,-210 3,-698 14,928 0,18 2,24 5,-25-7,471 94,-27-14,-736-145,209 52,-1 3,0 3,0 4,-20 5,-23-2,-626 30,-202 56,782-71,-958 118,1076-131,8 2,-1-2,1-3,-1-1,0-1,1-3,-16-4,53 6,1 1,-1-1,0 0,1 0,-1-1,1 1,0-1,0 0,0 0,0 0,1-1,-1 1,1-1,0 0,0 0,0 0,0-2,-16-18,13 20,1 0,-1 1,0 0,0 0,0 0,0 0,0 1,0 0,-1 1,1-1,-1 1,0 1,1-1,-1 1,0 0,1 0,-1 1,0 0,-13 0,-367 30,225-30,81-26,-109 42,-99-9,286-8,-3 1,1-1,-1 0,0 0,1-1,-1 1,0-1,1 0,-1-1,1 1,-1-1,1 0,0 0,-1-1,1 0,1 0,-1 0,0 0,1-1,-1 0,1 0,4 0,1 0,1 0,-1 0,0 0,1 0,0 1,0-1,0 0,0 1,0 0,1-1,0 1,0 0,-1 0,2 1,-1-1,0 1,0-1,1 1,0 0,-1 0,4-1,85-46,-204 85,-184 72,253-97,67-30,-24 19,1 0,0 0,-1 0,1 0,-1 0,1 0,0 0,-1 0,1 0,0-1,-1 1,1 0,-1 0,1-1,-1 1,1 0,-1-1,1 1,-1-1,1 1,-1-1,1 1,-1-1,0 1,1-1,-1 1,0-1,1 1,-1-1,0 1,0-1,1 0,-1 1,0-1,0 0,0 1,0-1,0 1,0-1,0 0,0 1,0-1,0 0,0 1,-1-1,1 1,0-1,0 0,-1 1,1-1,0 1,-1-1,1 1,0-1,-1 1,0-1,-38-6,-111 30,207-29,8-3,103-28,-167 38,-1-1,1 0,-1 0,1 0,-1 0,1 0,-1 0,1 0,-1 0,1 0,-1 0,1 0,-1-1,1 1,-1 0,1 0,-1 0,1-1,-1 1,0 0,1 0,-1-1,1 1,-1 0,0-1,1 1,-1 0,0-1,1 1,-1-1,0 1,0-1,0 1,1-1,-1 1,0 0,0-1,0 1,0-1,0 1,0-1,0 1,0-1,0 1,0-1,0 1,0-1,0 1,0-1,0 1,-1-1,1 1,0-1,0 1,0-1,-1 1,1 0,0-1,-1 1,1-1,0 1,-1 0,1-1,-34-11,33 12,-60-9,0 2,-1 3,1 3,-1 2,1 3,0 3,0 2,-31 10,84-17,-9 0,0 2,0 0,0 1,1 1,-1 1,1 0,1 1,-7 4,16-8,0 0,1 0,0 1,-1 0,2 0,-1 0,1 0,-1 1,1-1,1 1,-1 0,1 1,0-1,1 0,-1 1,1 0,0-1,1 1,0 0,0 0,0 0,1 2,3 16,1-1,1 0,1 0,1 0,2-1,0 0,1-1,1 0,1 0,2-1,9 24,20 32,-29-54,0 0,-1 0,-1 1,-2 1,0 0,-2 0,0 1,-2 0,-1 0,-1 1,0 11,-5-31,1-1,-2 1,1-1,0 1,-1-1,-1 1,1-1,-1 0,0 0,0 0,0-1,-1 1,0-1,0 0,-1 0,1 0,-1 0,0-1,0 0,-1 0,1 0,-1-1,0 1,0-2,0 1,-3 0,-14 6,-1-1,-1-1,1-2,-1 0,0-2,-12 0,-104 2,-1-7,-55-11,-62-2,-124 14,-207 33,-1161 125,461-65,376-45,709-43,-96-15,-540-13,240 6,522 15,1-3,-1-4,1-3,1-3,1-4,-38-16,89 26,-31-13,0 3,0 2,-2 3,0 2,-1 2,-50-1,29 10,1 3,-1 4,-41 9,70-11,50-3,0 0,0 0,0 0,0 0,-1-1,1 1,0 0,0-1,0 1,0 0,0-1,0 1,1-1,-1 0,0 1,0-1,0 0,0 1,1-1,-1 0,0 0,1 0,-1 0,1 0,-1 1,1-1,-1 0,1 0,-1 0,1 0,0-1,0 1,0 0,-1 0,1 0,0 0,0 0,0 0,1 0,-1 0,0 0,0 0,1 0,-1 0,1-1,2-4,0 1,1-1,0 1,0 0,1 0,-1 0,1 1,0 0,0 0,1 0,-1 0,1 1,0 0,0 0,0 0,10-6,50-30,2 4,2 2,0 4,24-5,11-10,-104 43,-1 1,1-1,0 0,0 0,-1 1,1-1,0 0,-1 0,1 0,-1 0,1 0,-1 1,0-1,1 0,-1 0,0 0,1 0,-1 0,0 0,0 0,0 0,0 0,0-1,0 1,0 0,-1 0,1 0,0 0,0 0,-1 1,1-1,-1 0,1 0,-1 0,1 0,-1 0,0 0,1 1,-1-1,0 0,1 0,-1 1,0-1,0 1,0-1,0 1,0-1,0 1,0-1,0 1,1 0,-2-1,-51-15,-205 15,87 28,170-27,1 1,0-1,-1 0,1 0,-1 0,1 0,-1 1,1-1,-1 0,1 0,-1 0,1 0,0 0,-1 0,1 0,-1 0,1 0,-1 0,1 0,-1 0,1-1,-1 1,1 0,0 0,-1 0,1-1,-1 1,1 0,0-1,-1 1,1 0,0 0,-1-1,1 1,0-1,-1 1,1 0,0-1,0 1,0-1,-1 1,1-1,0 1,0 0,0-1,0 1,0-1,0 1,0-1,0 1,0-1,0 1,0-1,0 1,0-1,0 1,0 0,1-1,-1 1,0-1,0 1,0-1,1 1,-1 0,0-1,1 1,-1 0,0-1,1 1,-1-1,29-22,2 6,1 2,0 1,1 1,0 2,1 2,11-2,2 2,-148 13,-375 50,467-54,5 1,0-1,0 1,0-1,0 0,1 0,-1 0,0-1,0 1,0-1,0 0,1 0,-1 0,0-1,1 1,-1-1,-1-1,5 1,0 1,1-1,-1 1,0-1,1 1,0-1,-1 1,1-1,0 1,0 0,0-1,0 1,0 0,0 0,0 0,0 0,0 0,0 0,1 0,-1 0,0 0,1 1,-1-1,1 0,-1 1,1-1,-1 1,1 0,-1-1,1 1,1 0,-1-1,51-16,0 3,2 1,44-3,-92 15,171-9,-178 10,0 1,1-1,-1 1,0-1,0 1,1 0,-1-1,0 1,0-1,0 1,0-1,0 1,0 0,0-1,0 1,0-1,0 1,0-1,-1 1,1 0,0-1,0 1,-1-1,1 1,0-1,0 1,-1-1,1 1,-1-1,1 0,0 1,-1-1,1 1,-1-1,1 0,-1 1,1-1,-1 0,1 0,-1 1,1-1,-1 0,0 0,1 0,-1 0,1 0,-1 0,1 0,-1 0,0 0,1 0,-1 0,1 0,-1 0,1 0,-1 0,0-1,1 1,-1 0,1 0,-1-1,0 1,-172 29,-144 4,124-15,-95 18,223-15,64-21,0 1,0-1,0 0,0 1,0-1,0 0,0 1,0-1,0 1,0 0,0-1,0 1,1 0,-1-1,0 1,0 0,1 0,-1 0,0 0,1 0,-1 0,1 0,-1 0,1 0,0 0,-1 0,1 0,0 0,0 0,-1 0,1 0,0 0,0 0,0 1,1-1,-1 0,0 0,0 0,1 0,-1 0,0 0,1 0,-1 0,1 0,-1 0,1 0,0 0,-1 0,1-1,0 1,0 0,-1 0,1-1,0 1,0 0,0-1,8 5,0-1,0-1,0 0,0 0,0 0,1-2,-1 1,1-1,-1 0,1-1,0 0,-1-1,1 1,5-3,74-8,-1-4,0-4,1-5,41-8,274-58,-354 73,-51 16,1 0,-1 0,0 0,1 0,-1 0,0 0,0 0,0 0,0 1,0-1,0 0,0 0,0 1,0-1,0 1,0-1,0 1,-1-1,1 1,0 0,0 0,-1 0,1-1,0 1,0 0,-1 0,1 1,0-1,0 0,0 0,-1 1,-72-2,0 3,1 4,-54 11,65-9,-624 93,99-20,374-67,323-35,846-93,-788 104,-251 17,1 3,-1 4,2 4,-48 17,-69 15,-542 127,428-94,552-138,837-136,-732 138,16 13,-333 40,-63 24,-264 71,275-87,-78 29,0-4,-3-5,0-4,-1-5,-46 0,186-32,193-34,2 9,174-4,-184 30,435-9,-765 44,-1207 189,1141-189,255-53,88-24,-3-7,20-17,-178 75,5-1,-1 1,1-2,-1 0,-1 0,1 0,-1-1,0 0,0-1,-1 0,6-6,-13 11,1 0,0 0,-1 0,0 0,1 0,-1 0,0 0,0 0,0 0,-1 0,1 0,0 0,-1 0,1 0,-1 0,0 0,1 1,-1-1,0 0,0 0,0 1,-1-1,1 0,0 1,-1-1,1 1,-1 0,1-1,-1 1,1 0,-1 0,0 0,0 0,1 0,-1 0,0 1,0-1,0 1,0-1,0 1,0 0,0 0,0 0,0 0,0 0,0 0,-2 0,-47-8,0 2,-1 2,0 3,-27 3,69-2,-318 21,2 14,-126 38,165-26,245-40,15-1,-1-2,0 0,1-2,-1-1,0-2,-16-2,43 4,0-1,-1 1,1-1,0 0,-1 0,1 0,-1 0,1 0,0 0,-1 0,1 0,-1-1,1 1,0 0,-1-1,1 1,0-1,-1 1,1-1,0 0,0 0,0 0,-1 1,1-1,0 0,0 0,0 0,1-1,-1 1,0 0,0 0,1 0,-1-1,0 1,1 0,-1-1,1 1,0 0,-1-1,1 1,0-1,0 1,0 0,0-1,0 1,0-1,0 1,1 0,-1-1,0 1,1-1,-1 1,1 0,0 0,-1-1,1 1,0 0,0 0,0 0,0 0,-1 0,2-1,24-15,0 2,1 0,1 2,0 0,0 2,2 2,5-1,-8 1,20-6,1 3,0 1,0 2,47-1,114-12,-273 17,-562 57,87 4,487-52,89-24,525-122,-293 104,-679 75,-246 67,489-98,166-7,1 1,0-1,-1 0,1 1,0-1,0 0,0 1,0-1,0 0,-1 1,1-1,0 0,0 1,1-1,-1 0,0 1,0-1,0 0,0 1,1-1,-1 0,0 1,0-1,1 0,-1 1,1-1,-1 1,0-1,1 1,-1-1,1 1,-1-1,1 1,0 0,-1-1,1 1,-1 0,1-1,0 1,-1 0,1 0,0-1,-1 1,1 0,0 0,-1 0,1 0,0 0,-1 0,1 0,0 0,0 0,68-28,1 3,1 3,0 3,3 3,-1-1,-24 4,-15 3,1 1,1 2,0 2,0 0,0 3,22 1,-59 2,1-1,0 1,0-1,-1 0,1 1,0-1,0 1,0-1,0 1,0-1,0 0,0 1,0-1,0 1,0-1,0 1,0-1,0 1,0-1,0 0,0 1,1-1,-1 1,0-1,0 1,0-1,1 0,-1 1,0-1,1 0,-1 1,0-1,1 0,-1 1,0-1,1 0,-1 0,0 1,1-1,-1 0,1 0,-1 0,1 0,-1 0,0 0,1 1,-1-1,1 0,-1 0,1 0,-1 0,1 0,-1-1,0 1,1 0,-1 0,1 0,-1 0,1 0,-1-1,0 1,1 0,-1 0,1-1,-1 1,1 0,-35 16,-149 42,-110 17,-68 20,-78 26,369-109,71-12,-1-1,0 1,0 0,0 0,0-1,1 1,-1 0,0-1,0 1,0 0,0 0,0-1,0 1,0 0,1-1,-1 1,0 0,0-1,0 1,0 0,-1-1,1 1,0 0,0 0,0-1,0 1,0 0,0-1,0 1,0 0,-1 0,1-1,0 1,0 0,0 0,-1-1,1 1,0 0,0 0,-1-1,1 1,0 0,0 0,-1 0,1 0,0 0,-1 0,1-1,0 1,-1 0,1 0,0 0,-1 0,1 0,0 0,0 0,-1 0,1 0,0 0,-1 0,1 1,0-1,-1 0,26-17,76-32,3 4,1 4,2 6,2 4,1 4,1 6,105-7,-84 22,-112 18,-53 5,-32 3,-1-2,0-4,-34 2,-11 3,-41 10,-379 56,404-84,126-1,1 0,-1 0,0 0,0 0,0 0,0-1,0 1,0 0,0 0,0-1,0 1,0-1,1 1,-1-1,0 1,0-1,1 1,-1-1,0 0,1 0,-1 1,0-1,1 0,-1 0,1 0,-1 1,1-1,0 0,-1 0,1 0,0 0,0 0,-1 0,1 0,0 0,0 0,0 0,0 0,0 0,1 0,-1 1,0-1,0 0,1 0,-1 0,1-1,32-32,3 14,1 1,1 2,0 2,1 2,1 1,23-3,-33 7,333-82,-355 87,-23 4,-28 6,-555 116,517-101,119-19,293-75,-148 27,220-41,-336 75,-149 16,13 12,1 3,1 4,1 2,-45 26,74-36,2 2,0 1,1 2,1 1,1 2,2 1,0 2,1 0,2 2,1 1,1 1,2 2,-15 26,10 29,28-86,0 1,0-1,0 1,0-1,0 1,0-1,1 0,-1 1,1-1,0 0,-1 1,1-1,0 0,0 0,1 0,-1 0,0 0,1 0,-1 0,1 0,0 0,-1-1,1 1,0-1,0 1,0-1,0 0,0 1,1-1,-1 0,0-1,0 1,1 0,-1-1,0 1,2-1,12 1,1-1,0-1,-1 0,1-2,-1 1,1-2,-1 0,0-1,0-1,12-7,1 3,625-253,-653 262,29-12,0-1,-1-1,-1-2,0-1,5-6,-34 24,0 0,0 0,0 1,1-1,-1 0,0 0,0 0,0 0,0 0,0 0,0 0,0 0,0 0,1-1,-1 1,0 0,0-1,0 1,0 0,1-1,-1 1,0-1,0 1,1-1,-1 1,0-1,1 0,-1 1,1-1,-1 0,1 0,-1 1,1-1,-1 0,1 0,0 0,-1 0,1 1,0-1,0 0,0 0,0 0,-1 0,1 0,0 0,1 0,-1 1,0-1,0 0,0 0,0 0,1 0,-1 0,0 1,1-1,-1 0,1 0,-1 0,1 1,-1-1,1 0,0 1,-1-1,-43 9,-1 3,2 1,-1 2,2 2,-1 2,-28 10,-356 124,302-112,475-164,254-42,-419 125,-186 41,0 0,0 0,0 0,-1 0,1 0,0 0,0 1,0-1,-1 0,1 0,0 0,0 0,0 1,0-1,0 0,-1 0,1 0,0 1,0-1,0 0,0 0,0 1,0-1,0 0,0 0,0 1,0-1,0 0,0 0,0 1,0-1,0 0,0 0,0 0,0 1,0-1,0 0,0 0,0 1,1-1,-1 0,0 0,0 0,-27 13,-309 83,-89 4,-40-13,436-83,87-32,114-33,-95 31,1 3,2 4,0 3,1 3,46-1,-50 22,-76-4,0 1,0 0,-1 0,1 0,-1 0,1 0,-1 0,1 0,-1 0,0 0,1 0,-1 0,0 0,0 0,0 0,0 0,0 0,0 0,0 0,0 1,0-1,0 0,-1 0,1 0,0 0,-1 0,1 0,-1 0,1 0,-1 0,0-1,1 1,-1 0,0 0,1 0,-1-1,0 1,0 0,0-1,0 1,0-1,0 1,0-1,0 1,0-1,0 1,0-1,0 0,0 0,0 0,0 0,0 0,0 0,0 0,0 0,0 0,-1 0,1 0,-80 33,-2-2,-1-5,-19 1,74-19,-259 56,-3-13,-2-12,-218-2,479-36,-90 7,0-7,-43-7,165 6,-13 0,1-1,-1 0,1-1,0-1,0 0,0-1,0 0,0 0,1-1,-2-2,12 7,0-1,0 0,-1 0,1 0,0 0,0 0,0 0,0 0,0-1,0 1,1 0,-1 0,0-1,1 1,-1 0,1-1,-1 1,1-1,-1 1,1-1,0 1,0-1,0 1,0-1,0 1,0-1,0 1,0-1,1 1,-1-1,1 1,-1 0,1-1,-1 1,1 0,0-1,0 1,0 0,-1 0,1-1,0 1,0 0,1 0,-1 0,0 0,1 0,61-44,32-4,3 5,1 4,3 4,294-84,-264 96,-356 59,157-19,-343 88,328-87,103-36,262-74,367-123,-481 176,-203 60,-376 101,-7 33,403-148,9-4,0-1,0 1,1 0,-1 0,1 1,0-1,-1 1,1 0,0 0,1 0,-1 1,1-1,-1 1,1 0,0 0,-1 3,4-5,0 0,1 0,-1 0,1 0,-1 0,1 0,0 0,0 0,0 0,0-1,0 1,1 0,-1-1,0 1,1 0,-1-1,1 0,0 1,-1-1,1 0,0 0,0 0,0 0,0 0,0 0,0-1,0 1,0-1,0 1,0-1,0 0,0 0,1 0,-1 1,40 7,0-1,1-3,-1-1,1-2,0-2,0-2,-1-2,4-2,213-35,-1-12,14-15,-38 10,-169 36,-65 23,1 0,-1-1,0 1,0 0,0-1,1 1,-1 0,0-1,0 1,0 0,0-1,0 1,0-1,0 1,0 0,0-1,0 1,0 0,0-1,0 1,0 0,0-1,0 1,0-1,0 1,0 0,0-1,-1 1,1 0,0-1,0 1,0 0,-1 0,1-1,0 1,0 0,-1 0,1-1,0 1,-1 0,1 0,0 0,-1-1,1 1,0 0,-1 0,1 0,0 0,-1 0,1 0,0 0,-1 0,1 0,-1 0,1 0,0 0,-1 0,1 0,0 0,-1 0,1 0,0 0,-1 0,1 1,0-1,-1 0,1 0,0 0,-1 1,1-1,-177 27,144-19,-789 198,413-109,393-92,33-13,3-1,126-58,4 6,1 7,64-10,26-2,-564 167,194-52,-46 19,-181 45,225-91,131-22,0-1,1 1,-1 0,0-1,0 1,0 0,0-1,1 1,-1 0,0-1,0 1,0-1,0 1,0 0,0-1,0 1,0-1,0 1,0 0,0-1,0 1,0-1,0 1,-1 0,1-1,0 1,0 0,0-1,-1 1,1 0,0-1,0 1,-1 0,1-1,0 1,0 0,-1 0,1-1,0 1,-1 0,1 0,-1 0,1-1,0 1,-1 0,1 0,0 0,-1 0,1 0,-1 0,1 0,0 0,-1 0,1 0,-1 0,1 0,0 0,-1 0,1 0,-1 1,1-1,31-22,-26 19,73-39,2 3,2 3,34-8,33-14,33-9,-169 52,-49 16,-206 35,7-1,-2-10,-16-9,41-17,178-7,33 8,1 0,0 0,-1-1,1 1,-1 0,1 0,0-1,-1 1,1 0,0 0,-1-1,1 1,0-1,0 1,-1 0,1-1,0 1,0 0,0-1,0 1,-1-1,1 1,0-1,0 1,0 0,0-1,0 1,0-1,0 1,0-1,0 1,0-1,0 1,0 0,1-1,-1 1,0-1,0 1,0 0,1-1,-1 1,0-1,0 1,1 0,-1-1,0 1,1 0,-1 0,0-1,1 1,-1 0,0 0,1-1,-1 1,1 0,-1 0,0 0,1 0,-1 0,1-1,-1 1,1 0,-1 0,1 0,-1 0,0 0,1 0,-1 1,1-1,-1 0,225-68,304-88,-839 246,257-74,-135 43,-126 19,261-75,53-5,0 0,1 1,-1-1,0 0,1 1,-1-1,1 1,-1-1,1 1,0-1,-1 1,1-1,0 1,0 0,0 0,0-1,1 1,-1 0,0 0,0 0,1 0,-1 0,0 0,1 1,-1-1,1 0,-1 1,1-1,0 1,-1-1,1 1,1 0,-2-1,86-38,3 4,73-19,-72 25,211-52,-222 63,-100 29,-186 67,-3-9,-3-9,-3-9,-61 0,252-47,-31 8,0-3,0-3,-1-1,-9-4,37-14,56-8,140-40,2 7,78-10,-224 58,233-34,-351 64,-778 150,803-158,52-12,51-14,482-148,-147 53,-731 217,91-32,-199 28,275-75,194-33,1-1,-1 0,1 1,0-1,-1 0,1 0,0 1,0-1,-1 0,1 0,0 0,0 1,0-1,0 0,0 0,0 0,0 1,0-1,1 0,-1 0,0 0,0 1,1-1,-1 0,0 0,1 1,-1-1,1 0,-1 1,1-1,-1 1,1-1,0 0,-1 1,1-1,0 1,-1 0,1-1,0 1,-1-1,1 1,0 0,0 0,-1-1,1 1,0 0,0 0,0 0,-1 0,1 0,0 0,0 0,0 0,0 0,0 1,0-2,73-37,1 4,2 3,60-15,-20 6,285-100,-455 147,-103 33,13-1,-2-7,-2-5,-42-3,90-27,98 3,1 0,-1 0,1 0,-1 0,1 0,-1 0,1-1,-1 1,1 0,-1 0,1 0,-1-1,1 1,-1 0,1-1,0 1,-1 0,1-1,0 1,-1 0,1-1,0 1,-1-1,1 1,0-1,-1 1,1-1,0 1,0-1,0 1,0-1,0 1,-1-1,1 1,0-1,0 1,0-1,0 1,1-1,-1 1,0-1,0 1,0-1,0 1,0-1,1 1,-1-1,0 1,0-1,1 1,-1-1,0 1,1 0,-1-1,0 1,1-1,-1 1,1 0,-1 0,1-1,-1 1,32-21,-30 19,107-54,3 4,1 5,50-10,-69 34,-105 37,-38 15,-1-2,-2-2,0-3,-42 12,-96 42,168-65,9-7,0 1,1 1,0 0,0 0,0 1,1 1,0 0,1 0,-1 1,2 1,-1 0,1 0,1 0,0 1,-1 2,8-8,0-1,0 1,0-1,0 0,1 1,0-1,0 1,0-1,0 1,1-1,0 1,0-1,0 1,0-1,1 0,0 0,0 0,0 0,0 0,0 0,1 0,0-1,0 1,0-1,0 0,0 0,1 0,3 2,3 4,1-1,1-1,0 0,0-1,0 0,1-1,0 0,0-1,1 0,42 4,1-3,-1-3,1-2,-1-2,0-3,0-2,0-3,-1-2,0-3,29-3,-1-4,-1-4,72-33,-134 46,-28 10,-152 90,-197 159,256-167,100-79,1 0,-1 0,1 0,-1 1,0-1,1 0,-1 0,1 0,-1 1,1-1,-1 0,1 1,-1-1,1 0,-1 1,1-1,-1 1,1-1,0 1,-1-1,1 1,0-1,-1 1,1-1,0 1,0 0,0-1,-1 1,1-1,0 1,0-1,0 1,0 0,0-1,0 1,0-1,0 1,0 0,0-1,1 1,-1-1,0 1,0 0,1-1,-1 1,0-1,0 1,1-1,-1 1,1-1,-1 1,0-1,1 0,-1 1,1-1,-1 0,1 1,-1-1,1 0,-1 1,1-1,0 0,-1 0,1 0,-1 1,1-1,0 0,-1 0,1 0,0 0,45-6,340-114,-174 57,3 8,212-24,-421 78,11-2,0 0,1 1,-1 1,0 1,1 0,-1 1,0 1,0 1,0 0,0 2,4 1,-19-5,0 0,0 1,0-1,0 0,0 1,-1-1,1 1,-1 0,1 0,-1 0,0-1,1 1,-1 0,0 1,0-1,-1 0,1 0,0 0,-1 0,1 1,-1-1,0 0,0 0,0 1,0-1,0 0,0 1,0-1,-1 0,1 0,-1 1,0-1,0 0,0 0,-1 2,-43 74,43-75,-48 59,-3-3,-3-2,-2-2,-3-3,-2-3,-53 32,113-79,2-2,0 0,0 0,0 0,0 1,0-1,0 0,0 0,0 1,0-1,1 0,-1 1,0-1,0 1,0-1,0 1,1 0,-1-1,0 1,1 0,-1 0,1-1,-1 1,1 0,-1 0,1 0,-1-1,1 1,0 0,-1 0,1 0,0 0,0 0,0 0,-1 0,1 0,0 0,1 0,-1 0,0 0,0 0,0 0,0 0,1-1,-1 1,0 0,1 0,-1 0,1 0,-1 0,1-1,-1 1,1 0,0 0,-1-1,1 1,15 4,0 0,0-2,1 1,0-2,-1 0,1-1,0-1,4-1,7 1,375 1,-376 0,0 1,0 1,0 2,-1 0,0 2,11 5,-28-9,-1 0,1 1,-1 0,0 0,0 1,0 0,-1 1,1-1,-1 1,-1 1,1-1,-1 1,0 1,-1-1,0 1,0 0,0 0,-1 0,0 0,0 4,6 22,-7-21,0 0,1-1,0 1,1-1,0 0,1 0,1-1,0 1,0-2,1 1,4 4,170 100,-100-15,-81-99,0 0,0-1,0 1,0 0,0 0,1 0,-1-1,0 1,0-1,1 1,-1-1,0 1,1-1,-1 0,0 1,1-1,-1 0,0 0,1 0,-1 0,1 0,-1 0,0-1,1 1,-1 0,0-1,1 1,-1-1,0 0,0 1,0-1,1 0,-1 0,0 1,-1-1,1 0,0 1,0-1,-1 1,1-1,0 1,0 0,0-1,-1 1,1 0,0-1,0 1,0 0,0 0,0 0,0 0,-1 0,1 0,0 0,0 0,0 0,0 1,0-1,0 0,0 0,-1 1,1-1,0 1,0-1,0 0,-1 1,1 0,0-1,-1 1,1-1,0 1,-1 0,1-1,-1 1,1 0,-1 0,1 0,-1-1,0 1,1 0,-1 0,66 130,10-48,-51-58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3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30,'4'-3,"1"-1,-1 1,1 0,0 1,0-1,1 1,-1 0,0 0,1 0,-1 1,1 0,0 0,-1 1,1-1,0 1,-1 0,1 1,0-1,-1 1,1 0,0 1,-1-1,0 1,1 0,1 2,65 41,-54-33,0 0,0-1,1-1,0-1,1 0,11 2,45 4,0-4,1-2,0-5,0-2,1-4,74-12,84 0,627 13,-214-57,-339 76,-115 12,15-8,-192-16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4.6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0 119,'102'-14,"339"-29,-7 31,-197 4,0 9,54 16,435 48,-392-44,240-20,-386-15,-1-8,78-23,-45 7,-110 24,1 5,1 4,95 10,-180-4,-1 1,1 1,0 1,-1 2,0 1,0 1,0 1,-1 1,-1 1,0 1,0 1,1 3,-12-6,-9-6,-1 0,1 0,0-1,0 1,1-1,-1 0,1 0,0-1,-1 1,1-1,0 0,0 0,1-1,-1 1,0-1,1 0,-1-1,0 1,1-1,-1 0,1-1,-1 1,0-1,1 0,-1 0,0-1,2 0,53-38,-48 30,1 1,0 0,0 1,1 0,0 1,0 1,1 0,-1 1,1 0,3 1,-2 3,0 1,0 0,0 1,0 0,0 2,-1 0,1 0,5 4,3-1,-3 0,-5 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6.2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51,'142'-22,"0"5,62 5,263 22,-167 3,273 14,21 3,666-30,-1207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8506 0 0,'0'0'1994'0'0,"0"0"-469"0"0,0 0-200 0 0,0 0 28 0 0,0 0 59 0 0,0 0-21 0 0,0 0-172 0 0,0 0-218 0 0,0 0-184 0 0,0 0-135 0 0,0 0-109 0 0,-4-9-52 0 0,-15-28-34 0 0,-24 8 1323 0 0,35 27-1511 0 0,-92-2 1064 0 0,87 6-1278 0 0,0 1 1 0 0,0-1-1 0 0,1 2 0 0 0,0 0 1 0 0,-1 0-1 0 0,1 1 1 0 0,1 1-1 0 0,-1 0 1 0 0,1 1-1 0 0,0 0 1 0 0,1 0-1 0 0,-7 7-85 0 0,4-2 22 0 0,0 0 0 0 0,1 1 0 0 0,0 0 0 0 0,1 1 0 0 0,1 0-1 0 0,0 1 1 0 0,1 0 0 0 0,1 1 0 0 0,0-1 0 0 0,-5 18-22 0 0,6-11 16 0 0,1 0 0 0 0,2 0 0 0 0,0 1 0 0 0,1 0 0 0 0,1 0 0 0 0,2 0 0 0 0,1 21-16 0 0,-1-39 12 0 0,1 1 0 0 0,-1 0 0 0 0,1-1 1 0 0,0 1-1 0 0,1-1 0 0 0,-1 1 0 0 0,1-1 0 0 0,0 0 1 0 0,1 1-1 0 0,-1-1 0 0 0,1 0 0 0 0,0 0 0 0 0,0-1 1 0 0,1 1-1 0 0,-1-1 0 0 0,1 0 0 0 0,0 1 0 0 0,0-2 1 0 0,0 1-1 0 0,1 0 0 0 0,-1-1 0 0 0,1 0 0 0 0,0 0 1 0 0,0 0-1 0 0,0-1 0 0 0,0 1 0 0 0,1-1 0 0 0,5 1-12 0 0,0 0 77 0 0,1 0-1 0 0,0-1 1 0 0,1-1 0 0 0,-1 1-1 0 0,0-2 1 0 0,0 0-1 0 0,1 0 1 0 0,-1-1-1 0 0,0-1 1 0 0,0 0-1 0 0,0-1 1 0 0,0 0-1 0 0,0-1-76 0 0,21-12 90 0 0,-2-1 0 0 0,0-1-1 0 0,0-2 1 0 0,-2-1 0 0 0,-1-2-1 0 0,0 0 1 0 0,-2-2 0 0 0,-1-1 0 0 0,-1-1-1 0 0,-1-1 1 0 0,-1-1 0 0 0,9-19-90 0 0,-13 25 10 0 0,65-117 85 0 0,-79 126-19 0 0,-26 97-188 0 0,18-65 118 0 0,0 0-1 0 0,2 0 1 0 0,0 0 0 0 0,1 0 0 0 0,0 0 0 0 0,2 0-1 0 0,0 1 1 0 0,1-1 0 0 0,1 0 0 0 0,0 0 0 0 0,2-1-1 0 0,0 1 1 0 0,1-1 0 0 0,0 0 0 0 0,2-1 0 0 0,0 1-1 0 0,0-1 1 0 0,2-1 0 0 0,0 0 0 0 0,2 2-6 0 0,-6-12 23 0 0,-1-1 0 0 0,0 1 1 0 0,1-1-1 0 0,0-1 0 0 0,0 1 0 0 0,0-1 1 0 0,0 0-1 0 0,1 0 0 0 0,-1-1 0 0 0,1 0 1 0 0,0 0-1 0 0,-1 0 0 0 0,1-1 0 0 0,0 0 1 0 0,0 0-1 0 0,5-1-23 0 0,-12 0 80 0 0,0 0-126 0 0,1-1-1 0 0,-1 1 1 0 0,0-1 0 0 0,0 1 0 0 0,0-1 0 0 0,0 1-1 0 0,0-1 1 0 0,0 0 0 0 0,0 1 0 0 0,0-1-1 0 0,0 1 1 0 0,0-1 0 0 0,0 1 0 0 0,0-1-1 0 0,0 1 1 0 0,-1-1 0 0 0,1 1 0 0 0,0-1 0 0 0,0 1-1 0 0,-1 0 1 0 0,1-1 0 0 0,0 1 0 0 0,0-1-1 0 0,-1 1 1 0 0,1-1 0 0 0,0 1 0 0 0,-1 0 0 0 0,1-1-1 0 0,-1 1 1 0 0,1 0 0 0 0,0-1 0 0 0,-1 1-1 0 0,1 0 1 0 0,-1 0 0 0 0,1 0 0 0 0,-1-1-1 0 0,1 1 1 0 0,-1 0 0 0 0,1 0 0 0 0,-1 0 0 0 0,1 0-1 0 0,-1 0 1 0 0,1 0 0 0 0,-1 0 0 0 0,1 0-1 0 0,-1 0 1 0 0,1 0 0 0 0,-1 0 0 0 0,1 0 0 0 0,-1 0-1 0 0,1 0 1 0 0,-1 0 0 0 0,1 1 0 0 0,-1-1-1 0 0,0 0 47 0 0,-6 0-1669 0 0,1 0-2686 0 0,3 0-7624 0 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2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1,'0'33,"5"31,1 9,0 2,-1-8,-1-9,-2-6,-1-7,0-6,-1-5,0-3,-1-2,-4-7,-6-6,-2-11,2-11,2-10,4-1</inkml:trace>
  <inkml:trace contextRef="#ctx0" brushRef="#br0" timeOffset="265.662">252 114,'-181'210,"140"-126,40-82,1 0,-1 1,1-1,0 1,0-1,0 1,0-1,0 1,0-1,1 1,-1-1,1 0,0 1,0-1,0 0,0 1,0-1,0 0,0 0,1 0,-1 0,1 0,0 0,-1-1,1 1,0 0,0-1,0 1,0-1,0 0,1 0,-1 0,0 0,0 0,1 0,73 12,19 6,-93-18,1 1,0 0,-1-1,1 1,-1 0,0 0,1 1,-1-1,0 1,0-1,-1 1,1-1,0 1,-1 0,0 0,1 0,-1 0,-1 0,1 0,0 0,-1 0,1 0,-1 0,0 0,0 0,0 1,0-1,-1 0,1 0,-4 21</inkml:trace>
  <inkml:trace contextRef="#ctx0" brushRef="#br0" timeOffset="811.825">562 424,'-11'7,"1"0,0 0,0 1,0 0,1 1,0 0,1 0,0 1,1 0,-1 1,2-1,0 1,0 1,1-1,0 1,1 0,1 0,-1 0,2 1,0-1,1 1,0-1,0 6,1-15,1-1,-1 1,1 0,-1 0,1 0,0 0,0-1,0 1,1-1,-1 1,1 0,-1-1,1 0,0 1,0-1,0 0,0 0,0 0,0 0,0-1,1 1,-1 0,1-1,-1 0,1 0,0 0,0 0,-1 0,1 0,0 0,0-1,0 0,0 0,0 1,0-1,-1-1,1 1,0 0,0-1,0 0,0 1,-1-1,1 0,0-1,-1 1,1 0,-1-1,1 1,1-2,11-8,-1 0,0-1,-1 0,0-1,-1-1,0 0,-1-1,-1 0,4-6,31-42,-45 62,0 0,0 1,0-1,0 0,1 1,-1-1,0 0,0 1,1-1,-1 0,0 1,1-1,-1 1,0-1,1 0,-1 1,1-1,-1 1,1 0,-1-1,1 1,0-1,-1 1,1 0,0-1,-1 1,1 0,0 0,-1-1,1 1,0 0,-1 0,1 0,0 0,-1 0,1 0,0 0,0 0,-1 0,1 0,0 0,-1 1,1-1,0 0,-1 0,1 1,0-1,-1 1,1-1,-1 0,1 1,-1-1,1 1,-1-1,1 1,-1-1,1 1,-1 0,0-1,1 1,-1-1,0 1,1 0,-1-1,0 1,0 0,0 0,0 0,5 54,-5-50,8 425,1-348,-2 0,-5 1,-3 1,-29 42,28-122,1-1,0 0,-1 0,0 0,0 0,0 0,0 0,-1 0,1-1,-1 1,1-1,-1 0,0 1,0-1,0-1,0 1,0 0,-1-1,1 1,0-1,-1 0,1 0,-1-1,1 1,-1-1,1 1,-1-1,1 0,-1 0,0-1,1 1,-1-1,1 0,-2 0,0-1,1 0,0 0,0 0,1-1,-1 1,0-1,1 0,-1 0,1 0,0-1,0 1,0-1,1 1,-1-1,1 0,0 0,0 0,0-1,1 1,-1 0,1-1,0 1,0 0,1-1,-1 1,1-1,0 0,11-125,-5 108,1 1,1-1,1 2,0-1,2 1,1 1,0 0,1 1,1 0,1 1,0 0,1 2,8-6,-17 16,1 0,-1 0,1 1,0 1,1-1,-1 1,0 0,1 1,0 0,-1 0,1 1,0 0,0 1,6 0,9 0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82,'-9'7,"0"0,0 0,1 1,0 0,1 1,-1 0,2 0,-1 0,1 1,1 0,-1 0,2 0,0 1,0 0,0 0,2 0,-2 7,5-14,0 1,0 0,0-1,1 1,0-1,0 1,0-1,0 0,1 0,-1 0,1 0,0 0,0 0,1-1,-1 0,1 1,0-1,0-1,0 1,0 0,0-1,0 0,1 0,-1 0,1-1,-1 0,1 1,0-1,2 0,54 27,-55-24,-1 0,-1 1,1-1,-1 1,0 0,0 0,0 0,-1 0,1 1,-1 0,-1-1,1 1,-1 0,0 0,0 1,-1-1,0 0,0 0,0 1,-1-1,0 1,0-1,-1 0,1 1,-1-1,-1 0,1 1,-1-1,0 0,-1 0,0-1,1 1,-2 0,1-1,-1 0,0 1,-70 75,50-63</inkml:trace>
  <inkml:trace contextRef="#ctx0" brushRef="#br0" timeOffset="449.637">26 111,'38'1,"-1"1,1 3,-1 0,0 3,-1 1,0 1,22 11,-48-16,2-1,-1 0,1 0,-1-1,1 0,0-1,0-1,0 0,0 0,0-1,0-1,0 0,0-1,0 0,0 0,0-1,-1-1,0 0,1-1,-2 0,1-1,0 0,4-4,-8 3,-7 7,-24 26,-52 104,73-122,0-1,0 0,1 1,0 0,0-1,1 1,0 0,0 0,1 0,0 0,0 0,1-1,0 1,1 0,0 0,0-1,3 8,-1-10,0 0,0 1,1-1,0-1,0 1,0-1,1 0,0 0,-1 0,1-1,1 0,-1 0,0-1,1 0,-1 0,1 0,0-1,-1 0,1 0,0 0,0-1,0 0,-1-1,1 0,0 0,0 0,-1-1,1 1,-1-2,1 1,-1-1,0 0,0 0,0-1,0 0,-1 0,1 0,-1 0,0-1,-1 0,1 0,-1 0,1-2,2-7,-1 0,0 0,-1 0,-1-1,-1 0,0 0,0 0,-2 0,0 0,0 0,-2 0,0-1,0 1,-2 0,0 0,0 1,-3-6,2 8,0 0,0 0,-1 0,-1 0,0 1,0 0,-1 0,-1 0,0 1,0 1,-1-1,0 1,-1 1,-1-2,-10-1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99 153,'-2'1,"0"-1,0 1,1 0,-1-1,0 1,1 0,-1 0,1 0,-1 0,1 0,-1 1,1-1,0 0,-1 1,1-1,0 1,0-1,0 1,0-1,0 1,1 0,-1-1,0 1,1 0,0 0,-1 0,1-1,0 3,-1-4,-35 204,19-25,6-119,23-89,28-69,4 1,31-47,-5 10,4 13,-74 120,1 1,-1-1,0 0,1 1,-1-1,0 0,1 1,-1-1,1 0,-1 1,1-1,-1 1,1-1,-1 1,1-1,-1 1,1 0,0-1,-1 1,1 0,0-1,-1 1,1 0,0 0,0 0,-1 0,1-1,0 1,0 0,-1 0,1 0,0 1,0-1,-1 0,1 0,0 0,-1 0,1 1,0-1,-1 0,1 1,0-1,-1 0,1 1,-1-1,1 1,0-1,-1 1,1-1,-1 1,0 0,1-1,-1 1,1 0,-1-1,0 1,0 0,1-1,-1 1,0 0,0-1,0 1,0 0,7 51,-7-49,-20 247,15-164,4-84,1 0,0 0,0 0,1 0,-1 0,0 0,1 0,-1 0,1 0,0 0,-1 0,1 0,0-1,0 1,0 0,0-1,1 1,-1-1,0 1,1-1,-1 1,1-1,-1 0,1 0,0 0,-1 0,1 0,0 0,0 0,0-1,0 1,0-1,0 1,0-1,0 0,0 1,0-1,0 0,0 0,1-1,8-3,-1 0,1-1,-1 0,0-1,0 0,-1 0,1-1,-2 0,1-1,-1 0,0-1,0 1,-1-1,-1-1,1-1,7-5,112-121,-125 135,0 1,0-1,0 1,0-1,1 1,-1 0,0 0,1-1,-1 1,1 0,-1 0,1 1,0-1,-1 0,1 0,0 1,-1-1,1 1,0 0,0-1,0 1,0 0,-1 0,1 0,0 0,0 0,0 1,-1-1,1 1,0-1,0 1,-1-1,1 1,0 0,-1 0,1 0,-1 0,1 0,-1 0,0 0,1 0,-1 1,0-1,0 1,0-1,0 1,0-1,0 1,0-1,0 1,-1 0,1 0,-1-1,1 1,-1 0,40 201,-41-201,1 1,0-1,0 0,0 1,0-1,1 1,-1-1,1 0,-1 1,1-1,0 0,0 1,0-1,0 0,0 0,0 0,1 0,-1 0,1 0,0 0,-1-1,1 1,0 0,0-1,0 1,0-1,0 0,0 0,0 0,1 0,-1 0,0 0,1-1,-1 1,0-1,1 1,-1-1,2 0,7-8</inkml:trace>
  <inkml:trace contextRef="#ctx0" brushRef="#br0" timeOffset="249.646">1114 97,'39'9,"26"4,8-1,-4-2,-10-3,-8-3,-10-1,-6-2,-4-1,-8 4,-8 2</inkml:trace>
  <inkml:trace contextRef="#ctx0" brushRef="#br0" timeOffset="427.249">1256 435,'38'-5,"28"-6,6-2,-3 2,-9 3,-10 2,-13 3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3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1 268,'10'-25,"1"0,1 1,1 0,1 1,1 1,1 0,17-17,-26 31,-3 2,0 1,1 0,-1 0,1 1,0-1,0 1,0 0,1 0,0 1,-1 0,1 0,5-2,-9 6,-1 0,1 0,0 0,-1 0,1 0,-1 0,1 0,-1 1,1-1,-1 0,0 1,0-1,0 1,0 0,0-1,0 1,0 0,0 0,-1-1,1 1,-1 0,1 0,-1 0,0 0,1 0,-1 0,0 0,-1 0,1-1,0 1,-1 2,2 6,0-7,-1 0,1 0,0 0,0 0,0 0,0 0,1 0,-1 0,1 0,0-1,0 1,0 0,0-1,0 0,0 1,0-1,1 0,0 0,-1-1,1 1,0 0,0-1,0 1,0-1,0 0,0 0,0 0,0-1,0 1,0-1,0 0,1 0,-1 0,0 0,0 0,0-1,1 1,-1-1,0 0,0 0,0 0,2-1,197-85,-201 86,1 1,0-1,-1 1,1-1,0 1,0 0,0 0,-1-1,1 1,0 1,0-1,0 0,-1 0,1 1,0-1,0 1,-1-1,1 1,0 0,-1 0,1-1,-1 1,1 0,-1 1,1-1,-1 0,0 0,1 0,-1 1,0-1,0 1,0-1,0 1,0-1,-1 1,1 0,0 0,-1-1,1 1,-1 0,1 0,-1-1,0 2,2 89,-3-73,14 64,-1-64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0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168 143,'-8'2,"0"1,0 0,0 1,0 0,1 0,0 1,0 0,0 0,0 0,1 1,0 0,0 1,0-1,1 1,0 0,0 0,1 1,0-1,0 1,-1 3,0-2,0 0,1 0,0 0,0 0,1 1,0-1,0 1,1 0,1-1,0 1,0 0,0 0,2 0,-1 0,2 3,1-9,1 0,0 0,0-1,0 0,1 0,-1 0,1 0,0 0,-1-1,1 0,0 0,0-1,1 1,-1-1,0 0,0-1,1 1,-1-1,0 0,1 0,-1-1,0 1,1-1,-1 0,0-1,0 1,0-1,0 0,0 0,1-1,126-58,-111 45</inkml:trace>
  <inkml:trace contextRef="#ctx0" brushRef="#br0" timeOffset="250.615">338 114,'-15'38,"-9"28,0 7,-2 0,4-7,6-9,5-11,5-8,3-5,3-4,0-2,6-5,7-7,0-6</inkml:trace>
  <inkml:trace contextRef="#ctx0" brushRef="#br0" timeOffset="531.202">648 143,'-10'11,"0"1,0 0,2 1,-1 0,2 0,0 1,0 0,1 0,1 1,0 0,-1 10,6-23,0 1,0-1,0 1,1-1,-1 1,1-1,-1 1,1-1,0 1,0-1,0 0,0 1,1-1,-1 0,0 0,1 0,0 0,-1 0,1 0,0-1,0 1,0 0,0-1,0 0,1 1,-1-1,0 0,0 0,1 0,-1-1,1 1,-1 0,1-1,-1 0,1 1,-1-1,1 0,0-1,102-7,-100 6,0 1,1-1,-1-1,0 1,0-1,0 0,0 0,-1 0,1 0,-1-1,1 0,-1 0,-1 0,1 0,-1-1,1 0,-1 1,0-2,4-11</inkml:trace>
  <inkml:trace contextRef="#ctx0" brushRef="#br0" timeOffset="756.583">873 57,'-24'53,"-12"22,-1 8,7-5,7-11,9-13,6-10,10-8,3-5,7-8,1-8</inkml:trace>
  <inkml:trace contextRef="#ctx0" brushRef="#br0" timeOffset="1252.658">1072 199,'11'-7,"0"1,0 0,1 0,0 1,0 1,0 0,1 1,0 0,-1 1,1 0,0 1,0 0,12 2,-23-1,0 0,0 0,0 1,0-1,-1 1,1 0,0-1,0 1,0 0,-1 0,1 0,-1 0,1 0,-1 1,1-1,-1 0,1 1,-1-1,0 1,0-1,0 1,0 0,0-1,0 1,0 0,-1 0,1 0,-1 0,1-1,-1 1,0 0,0 0,1 0,-1 0,-1 0,1 0,0 0,0 0,-1 0,1 0,-1-1,0 2,-38 73,36-74,1 0,-1 0,1 0,0 1,-1-1,1 1,0-1,1 1,-1 0,0 0,1 0,-1 0,1 0,0 0,0 0,0 0,1 0,-1 1,1-1,-1 0,1 1,0-1,1 0,-1 0,0 1,1-1,0 0,0 0,0 0,0 1,0-1,1 0,-1-1,1 1,0 0,0 0,0-1,0 1,0 0,18 13,59 63,-77-76,-1 0,1 0,0 1,-1-1,0 0,0 0,0 1,0-1,0 1,0-1,-1 1,0-1,0 1,0-1,0 1,0-1,-1 1,0-1,0 1,0-1,0 0,0 1,0-1,-1 0,0 0,1 0,-1 0,0 0,-1 0,0 0,-2 2,0 0,-1 0,0-1,0 0,0 0,-1 0,1-1,-1 0,0 0,0 0,0-1,0 0,0-1,-1 1,1-2,0 1,-1-1,1 0,-1 0,1-1,0 0,-1 0,1-1,0 0,0 0,0-1,0 0,-3-1,-9-8</inkml:trace>
  <inkml:trace contextRef="#ctx0" brushRef="#br0" timeOffset="6218.624">225 1,'0'5,"-5"6,-2 6,-4 6,0 2,-3-1,0-2,-1 2,-4 0,-3 2,2 1,5-5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8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0,'-19'24,"-21"27,-9 15,0 0,4-6,3-8,6-13,7-9,10-8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0,0-1,-5-2,-5 0,-6-2,-5-1,-2 0,-3 0,-5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1,'43'9,"29"4,11-1,-3-2,-10-3,-13-3,-11-6,-13-4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0,'1'4,"1"0,-1 0,0 0,0 0,0 1,-1-1,1 0,-1 0,0 1,-1-1,1 0,-1 0,1 1,-1-1,0 0,-1 0,0 2,0 0,-12 37,-3-1,-1 0,-2-1,-2-1,-2-1,-2-1,-21 25,-6 12,-21 43,73-116,0-1,1 0,-1 1,0-1,1 0,-1 1,1-1,-1 1,1-1,0 1,0-1,0 1,0-1,0 1,0-1,0 1,0-1,1 1,-1-1,0 1,1-1,-1 1,1-1,0 0,-1 1,1-1,0 0,0 0,0 1,0-1,0 0,0 0,0 0,0 0,1 0,-1 0,0-1,1 1,-1 0,0-1,1 1,-1-1,1 1,-1-1,1 0,-1 1,78 3,-68-5,166-20,-103 9,-63 0,-16 6</inkml:trace>
  <inkml:trace contextRef="#ctx0" brushRef="#br0" timeOffset="239.988">0 226,'29'0,"24"0,8 0,2 0,-3 0,-4 0,-5 0,-3 0,-4 0,-5 0,-4 0,-9 0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1,'-18'56,"-38"96,46-118,1 0,1 0,3 0,0 1,2 10,-13 40,18-82,2-9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9906 0 0,'0'0'2343'0'0,"0"0"-394"0"0,0 0-236 0 0,0 0-44 0 0,0 0-130 0 0,0 0-206 0 0,0 0-199 0 0,0 0-195 0 0,0 0-150 0 0,0 0-126 0 0,0 0-135 0 0,0 0-50 0 0,0 0-40 0 0,-6 0 226 0 0,5 0 2749 0 0,123 15-1478 0 0,92-15-1224 0 0,-169-7-533 0 0,-49 3-1992 0 0,-7 0-2532 0 0,6 4-1573 0 0,3 0-6146 0 0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17,'-22'17,"13"-11,-1 0,1 1,1 0,0 0,0 1,0 0,1 0,0 1,0 0,1 1,0-1,1 1,-1 4,6-11,1 0,1 0,-1 0,0 0,1 0,-1-1,1 1,0 0,0-1,0 1,0-1,0 0,1 1,-1-1,1 0,0-1,-1 1,1 0,0-1,0 1,0-1,0 0,0 0,0 0,0-1,1 1,-1-1,0 1,0-1,0 0,2-1,6 4,-5-2,0 0,0 0,0 1,0-1,-1 1,1 1,0-1,-1 1,0 0,1 1,-1-1,0 1,-1 0,1 0,-1 0,0 1,0-1,0 1,0 0,-1 0,0 1,0-1,-1 1,1-1,-1 1,0 0,-1 0,1 0,-1 0,0 0,-1 0,0 0,0 2,0-2,-1 1,0-1,0 0,0 0,-1 0,0-1,-1 1,1 0,-1-1,0 1,0-1,-1 0,1 0,-1 0,0-1,-1 1,1-1,-1 0,0 0,0-1,0 1,0-1,0 0,-1 0,0-1,1 0,-1 0,0 0,0-1,0 0,0 0,-4 0,-7-5</inkml:trace>
  <inkml:trace contextRef="#ctx0" brushRef="#br0" timeOffset="257.701">71 45,'28'-10,"20"-3,6 1,-6 2</inkml:trace>
  <inkml:trace contextRef="#ctx0" brushRef="#br0" timeOffset="2822.757">381 638,'-1'-18,"0"0,1 0,1 0,0 0,2 0,0 0,1 1,0-1,2 1,0 0,1 1,0-1,2 2,0-1,0 1,2 0,2-2,-12 14,0 0,0 1,1-1,-1 0,1 1,0-1,0 1,0 0,0-1,0 1,0 0,0 0,1 0,-1 1,1-1,-1 1,1-1,0 1,0 0,0 0,-1 0,1 0,0 0,0 1,0 0,0-1,0 1,0 0,0 0,0 1,0-1,0 1,0-1,0 1,0 0,0 0,0 0,-1 0,1 1,0-1,-1 1,1 0,1 1,0 5,0 1,0-1,-1 1,0 0,0 0,-1 0,-1 0,0 0,0 0,0 1,-1-1,-1 8,2 22,-1-38,0 0,0 0,-1 0,1 0,0-1,0 1,0 0,0 0,0 0,1 0,-1 0,0-1,0 1,0 0,1 0,-1 0,1-1,-1 1,0 0,1 0,-1-1,1 1,-1 0,1-1,0 1,-1-1,1 1,0-1,-1 1,1-1,0 1,0-1,-1 0,1 1,0-1,0 0,0 0,0 1,-1-1,1 0,0 0,0 0,0 0,0 0,0 0,-1 0,1-1,0 1,0 0,0 0,-1-1,1 1,0 0,0-1,0 1,-1-1,1 1,0-1,-1 1,1-1,-1 0,1 1,0-1,-1 0,44-42,108-122,-151 164,0 0,-1 0,1 0,0 0,-1 1,1-1,0 0,0 0,0 1,0-1,0 0,0 1,0-1,0 1,0-1,0 1,0-1,0 1,0 0,0 0,0 0,1-1,-1 1,0 0,0 0,0 1,0-1,1 0,-1 0,0 0,0 1,0-1,0 1,0-1,0 1,0-1,0 1,0-1,0 1,0 0,0 0,-1-1,1 1,0 0,0 0,-1 0,1 0,0 0,-1 0,1 0,-1 0,0 0,1 0,-1 0,0 0,1 1,-1-1,0 0,0 0,0 0,0 0,0 0,0 1,-1-1,1 0,0 0,-1 1,1 256,0-234</inkml:trace>
  <inkml:trace contextRef="#ctx0" brushRef="#br0" timeOffset="3067.578">1115 440,'-5'29,"-1"9</inkml:trace>
  <inkml:trace contextRef="#ctx0" brushRef="#br0" timeOffset="3322.293">1058 73,'0'0</inkml:trace>
  <inkml:trace contextRef="#ctx0" brushRef="#br0" timeOffset="3588.703">1284 638,'10'-22,"85"-132,-95 153,1 0,0 0,-1 0,1 0,0 0,0 0,0 1,0-1,0 0,0 0,0 1,0-1,0 0,0 1,0 0,0-1,0 1,0-1,0 1,1 0,-1 0,0 0,0 0,0 0,1 0,-1 0,0 0,0 0,0 0,1 1,-1-1,0 0,0 1,0-1,0 1,0-1,0 1,0 0,0-1,0 1,0 0,0 0,0 0,-1 0,1 0,0 0,-1 0,1 0,0 0,-1 0,1 0,-1 0,0 0,9 9,-7-7,1 2,0-1,0 0,1 1,-1-1,1 0,0-1,0 1,1-1,-1 1,1-1,-1-1,1 1,0-1,0 0,0 0,0 0,0 0,1-1,-1 0,0 0,1-1,-1 0,1 1,3-2,-3 0,1-1,0 1,0-2,-1 1,1-1,-1 0,0 0,0 0,0-1,0 0,-1 0,1-1,-1 0,3-3,5-10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7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2631 1,'19'0,"16"0,7 0,1 0,-2 0,-3 0,-3 0,-3 0,-2 0,-2 0,0 0,0 0,0 0,-1 0,-9 4,-7 3</inkml:trace>
  <inkml:trace contextRef="#ctx0" brushRef="#br0" timeOffset="249.353">2660 170,'33'10,"36"-2,15-3,3-1,-9-7,-7-2,-12-1,-10 1,-14 1</inkml:trace>
  <inkml:trace contextRef="#ctx0" brushRef="#br0" timeOffset="-1032.997">1586 28,'0'0,"0"-1,0 1,-1-1,1 1,0-1,-1 1,1-1,-1 1,1-1,-1 1,1 0,-1-1,1 1,-1 0,1-1,-1 1,1 0,-1 0,1-1,-1 1,0 0,1 0,-1 0,1 0,-1 0,0 0,1 0,-1 0,1 0,-1 0,0 0,1 0,-1 0,1 1,-1-1,0 0,1 0,-1 1,1-1,-1 0,1 1,-1-1,1 1,-1-1,1 0,0 1,-1-1,1 1,0-1,-1 1,1-1,0 1,-1 0,1-1,0 1,0-1,0 1,0 0,-1-1,1 1,0-1,0 1,0 0,0-1,0 1,1-1,-1 1,-8 17,2 1,0-1,2 1,-1 0,2 1,1-1,0 1,2-1,0 1,1-1,3 18,-4-34,0 0,0-1,0 1,0 0,1 0,-1-1,1 1,-1 0,1 0,0-1,0 1,0-1,1 1,-1-1,1 1,-1-1,1 0,0 0,-1 0,1 0,0 0,1 0,-1 0,0-1,0 1,1-1,-1 1,1-1,-1 0,1 0,0 0,-1 0,1-1,0 1,0-1,-1 0,1 0,0 0,0 0,0 0,-1 0,1-1,0 1,1-1,11-8,0 0,0-1,-1-1,0 0,-1-1,0 0,-1-1,0-1,-1 0,-1 0,8-15,-1 5,92-114,-108 137,0 0,0 0,0 0,1 0,-1 0,0 0,1 0,-1 0,0 1,1-1,-1 0,1 1,0-1,-1 1,1 0,-1-1,1 1,0 0,-1 0,1 0,-1 0,1 1,0-1,-1 0,1 0,-1 1,1-1,-1 1,1 0,-1-1,1 1,-1 0,0 0,1 0,-1 0,0 0,0 0,0 0,1 1,-1-1,-1 0,1 0,0 1,0-1,0 1,-1-1,1 1,-1-1,1 1,-1 0,20 85,-20-84,27 276,-27-239,-1 0,-2 0,-2-1,-1 1,-2-1,-2 0,-2-1,-1-1,-2 1,-1-2,-2 0,-11 13,-25 3,52-51,1-1,-1 1,1 0,-1 0,1-1,-1 1,1-1,-1 0,1 1,-1-1,1 0,-1 0,0 0,1 0,-1 0,1 0,-1 0,0-1,1 1,-1 0,1-1,-1 0,1 1,-1-1,1 0,0 0,-1 1,1-1,0 0,-1 0,1-1,0 1,0 0,0 0,0-1,0 1,0 0,1-1,-1 1,0-1,1 1,-1-1,1 1,-1-1,1 1,-4-16,1 1,0 0,1-1,1 0,1 1,0-1,1 0,1 1,0-1,2-1,8-22,1 1,2 1,2 0,1 1,2 1,3-2,-10 17,2 1,0 0,0 1,2 1,1 0,0 2,1 0,14-9,-19 14</inkml:trace>
  <inkml:trace contextRef="#ctx0" brushRef="#br0" timeOffset="-3002.959">401 395,'-19'24,"-16"23,-7 2,-1-1,2-5,3-4,4-5,7-7</inkml:trace>
  <inkml:trace contextRef="#ctx0" brushRef="#br0" timeOffset="1048.523">994 28,'-47'31,"1"2,1 2,2 2,2 2,-32 38,71-74,-1-1,1 1,-1 0,1-1,0 1,1 0,-1 0,0 1,1-1,-1 0,1 0,0 1,0-1,1 1,-1-1,1 1,-1-1,1 1,0-1,0 1,1-1,-1 1,1-1,0 0,0 1,0-1,0 1,0-1,1 0,0 0,-1 0,1 0,0 0,1 0,-1-1,0 1,1-1,-1 1,1-1,0 0,0 0,0 0,2 1,17 5,-1-1,1 0,1-2,-1-1,1 0,0-2,-1 0,1-2,3 0,43 2,50 12,-117-14,-1 0,1-1,0 1,0-1,-1 0,1 0,0 1,-1-1,1 0,-1 0,1-1,-1 1,1 0,-1 0,0-1,0 1,0-1,0 1,0-1,0 1,0-1,0 0,0 1,-1-1,1 0,-1 0,1 1,-1-1,0 0,0 0,0 0,0 0,0 0,0 1,0-1,0 0,-1 0,1 0,-1 1,0-3,-30-69,-126-203,154 272,2 3,-1-1,1 1,-1-1,1 1,0-1,0 0,0 1,0-1,0 0,0 0,0 0,1 0,-1 1,1-1,-1 0,1 0,0 0,-1 0,1 0,0 0,1-1,-1 1,0 0,1-1,6-5</inkml:trace>
  <inkml:trace contextRef="#ctx0" brushRef="#br0" timeOffset="19042.606">261 1242,'-9'2,"1"1,0-1,0 2,0-1,0 1,0 0,1 0,0 1,0 0,0 1,1-1,-1 1,1 0,1 1,-1 0,1 0,-2 4,-13 22,2 0,2 1,0 1,3 0,1 1,2 1,1 0,2 0,1 0,2 1,2 0,1 0,4 26,-3-26,2 0,1 0,2 0,2 0,9 30,-13-57,1 0,0-1,0 1,1-1,0 0,1 0,0 0,1-1,0 0,0 0,1-1,0 0,1 0,-1-1,1 0,1-1,-1 0,1 0,0-1,1 0,6 1,57-4,-55-8</inkml:trace>
  <inkml:trace contextRef="#ctx0" brushRef="#br0" timeOffset="21355.44">345 2371,'39'-94,"70"-139,-51 164,-57 69,0 0,1 0,-1 0,0 0,0 0,0 0,0 1,0-1,0 0,0 0,0 1,0-1,0 1,0-1,0 1,0-1,0 1,0 0,0-1,0 1,-1 0,1 0,0 0,-1-1,1 1,0 0,-1 0,1 0,-1 0,1 0,-1 0,0 0,1 0,-1 1,0-1,0 0,0 0,0 0,0 0,0 0,0 0,0 0,0 0,0 1,-1-1,1 0,0 0,-1 0,1 0,-1 0,1 0,-1 0,0-1,0 2,2 8,29 80,-29-88,0 0,1 0,0 0,-1-1,1 1,0 0,0-1,0 1,0-1,0 0,0 0,0 0,0 0,0 0,1 0,-1 0,0-1,1 1,-1-1,0 0,1 0,-1 0,1 0,-1 0,0 0,1 0,-1-1,1 0,-1 1,0-1,0 0,1 0,-1 0,0 0,0 0,0-1,0 1,0-1,67-72,-64 66,0 1,0-1,1 1,0 1,0-1,1 1,0 0,0 0,0 1,0 0,1 0,6-3,-13 8,1 0,-1-1,0 1,0 0,0 0,0 0,0 0,0 0,1 0,-1 0,0 0,0 0,0 1,0-1,0 0,0 1,0-1,0 1,0-1,0 1,0-1,0 1,0 0,0 0,0-1,-1 1,1 0,0 0,0 0,-1 0,1 0,-1 0,1 0,-1 0,1 0,-1 0,0 0,1 0,-1 0,0 0,0 0,0 1,5 51,-5-49,12 186,-7-170</inkml:trace>
  <inkml:trace contextRef="#ctx0" brushRef="#br0" timeOffset="21608.532">1108 2259,'0'9,"4"-1,3-2</inkml:trace>
  <inkml:trace contextRef="#ctx0" brushRef="#br0" timeOffset="21756.941">1108 1835,'0'0</inkml:trace>
  <inkml:trace contextRef="#ctx0" brushRef="#br0" timeOffset="22190.877">1276 2371,'36'-58,"-25"39,0 0,1 0,1 1,1 1,1 0,14-12,-28 28,1 0,-1 1,0-1,0 1,1-1,-1 1,1 0,-1 0,0 0,1-1,-1 1,0 0,1 1,-1-1,1 0,-1 0,0 0,1 1,-1-1,0 1,0-1,1 1,-1 0,0-1,0 1,0 0,0 0,0 0,0 0,0 0,0 0,0 0,0 0,0 0,0 0,-1 1,1-1,-1 0,1 0,-1 1,1-1,-1 0,0 1,1-1,-1 0,0 1,0-1,0 1,10 17,-8-16,0 0,0 1,0-1,0 0,1 0,0 0,-1-1,1 1,0-1,0 1,1-1,-1 0,0 0,1-1,-1 1,1-1,-1 1,1-1,0 0,0-1,-1 1,1-1,0 1,0-1,0 0,0 0,-1-1,1 1,0-1,0 0,-1 0,1 0,0-1,-1 1,1-1,-1 0,3-2,5-2,0-2,0 1,-1-1,0-1,-1 0,0 0,0-1,-1 0,0-1,-1 0,5-9,-4 0</inkml:trace>
  <inkml:trace contextRef="#ctx0" brushRef="#br0" timeOffset="22672.823">374 1525,'366'70,"-236"-50,1-5,99-4,98 14,-129 3,-175-27</inkml:trace>
  <inkml:trace contextRef="#ctx0" brushRef="#br0" timeOffset="23225.134">1022 875,'-42'43,"1"1,2 2,3 1,-17 30,48-70,1 1,0-1,0 1,0 0,1 0,0 1,1-1,0 0,0 1,1-1,0 1,0 0,1-1,0 1,1 0,0-1,0 1,1-1,0 1,0-1,1 0,0 0,1 0,0 0,0 0,0-1,1 0,0 0,1 0,0 0,0-1,0 0,0 0,1-1,0 0,0 0,5 2,-4-3,0 0,0-1,0 0,0 0,0-1,0 0,1-1,-1 0,1 0,-1 0,1-1,0-1,-1 1,1-1,-1-1,0 0,1 0,-1 0,0-1,0-1,0 1,-1-1,1 0,-1-1,0 0,0 0,-1 0,1-1,-1 0,0 0,-1-1,0 0,0 0,0 0,-1 0,4-8,-7 11,-1 0,1 0,-1 0,1 0,-1-1,0 1,-1 0,1 0,-1 0,0 0,0-1,0 1,0 0,-1 1,1-1,-1 0,0 0,0 1,-1-1,1 1,-1 0,0-1,1 1,-2 1,1-1,0 0,0 1,-1-1,1 1,-1 0,-1 0,-5-4,0 1,-1 1,1 0,-1 0,0 1,0 1,0 0,0 0,0 1,0 0,-4 1,4 2,-1 1,1 0,0 1,0 0,0 1,1 0,0 0,0 1,0 1,0-1,1 2,0-1,1 1,0 1,-2 1,-8 10</inkml:trace>
  <inkml:trace contextRef="#ctx0" brushRef="#br0" timeOffset="23587.852">1530 1129,'-31'28,"1"1,1 2,1 0,2 2,2 1,0 2,-13 61,37-94,-1 0,1 0,0 0,0 0,0 0,0 0,0 0,1 0,-1 0,1 0,0-1,0 1,0 0,0 0,0-1,1 1,-1-1,1 1,0-1,-1 0,1 1,0-1,1 0,-1 0,0 0,0-1,1 1,-1 0,1-1,0 0,-1 0,1 1,0-1,7 1,0 1,-1-2,1 1,0-1,0-1,0 1,0-2,0 0,0 0,0 0,0-1,0-1,-1 0,1 0,-1-1,0 0,0 0,0-1,3-3,5-3,1-1,-2-1,0-1,0 0,-2-1,0-1,0 0,8-14,-16 21,-1 0,0 0,0 0,-1 0,0-1,-1 1,0-1,-1 0,0 0,0 0,-1 0,0-1,-1 1,0 0,0 0,-2-1,1 1,-1 0,0 0,-1 0,-1-1,1 6,0 1,-1 0,1 0,-1 0,0 1,0-1,0 1,0 0,-1 0,1 1,-1-1,0 1,0 0,0 0,0 1,0-1,0 1,0 0,0 1,-1-1,1 1,0 0,0 0,-1 1,1-1,0 1,0 0,0 1,0-1,0 1,0 0,0 0,0 1,-1 1,-15 9,5 1</inkml:trace>
  <inkml:trace contextRef="#ctx0" brushRef="#br0" timeOffset="24320.359">2207 1270,'-5'-4,"-1"1,0 0,-1 0,1 1,0-1,-1 1,0 1,1-1,-1 1,0 0,1 1,-1-1,0 2,0-1,0 1,1 0,-1 0,0 0,1 1,-1 0,-64 26,69-27,1 0,-1 0,1 0,-1 0,1 0,-1 0,1 1,0-1,-1 0,1 1,0-1,0 1,0-1,0 1,0 0,0-1,1 1,-1 0,1 0,-1-1,1 1,-1 0,1 0,0 0,0 0,0 0,0-1,0 1,0 0,1 0,-1 0,1 0,-1-1,1 1,0 0,0 0,-1-1,1 1,61 64,-57-63,1 0,-1 1,0 0,0 0,0 0,-1 1,1-1,-1 1,0 0,-1 1,1-1,-1 0,0 1,0 0,-1 0,0 0,0 0,0 0,-1 0,0 1,0-1,0 0,-1 1,0-1,0 1,-4-1,0 0,0 0,-1 0,1-1,-1 0,-1 0,1 0,-1 0,1-1,-1 0,-1 0,1 0,0-1,-1 0,0 0,0-1,0 0,0 0,0-1,0 0,0 0,0 0,0-1,-1 0,-3-1,-42-12,34 3</inkml:trace>
  <inkml:trace contextRef="#ctx0" brushRef="#br0" timeOffset="24773.986">2603 904,'69'193,"-31"-102,-13-31,-3 1,-2 2,-4 0,-2 0,-3 2,1 30,-10-58,-2 0,-1 1,-2-1,-1-1,-2 1,-2 0,-1-1,-2-1,-5 11,-2-6,0-2,-3-1,-1 0,-1-1,-3-2,0 0,-2-2,-2-1,0-2,-2 0,-2-2,0-2,-2-1,-153 84,150-91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4:13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15574 460,'1'-10,"-2"0,0 0,0 0,-1 0,0 0,0 0,-1 0,-1 1,1-1,-2 1,1 0,-1 0,-1 1,1-1,-1 1,-1 1,0-1,0 1,0 0,-1 0,0 1,0 0,-1 1,1 0,-1 0,0 0,-1 1,1 1,-3-1,-188 3,197 0,1 1,0-1,0 0,0 0,0 0,0 0,0 0,0 0,0-1,0 1,0-1,1 1,-1-1,1 0,-1 0,1 1,0-1,-1 0,1 0,0 0,0 0,0-1,1 1,-1 0,0 0,1 0,0-1,-1 1,1 0,0-1,0 1,0-1,0 0,0 1,0 0,0 0,-1 0,1 0,-1 0,0 0,0 0,0 0,1 0,-2 0,1 0,0 1,0-1,-1 0,1 1,-1-1,1 1,-1-1,1 1,-1 0,0 0,0-1,0 1,0 1,0-1,0 0,0 0,0 1,0-1,0 1,0 0,0-1,0 1,0 0,-1 0,-1 1,-84 14,80-13,0 0,0 0,0 0,0 0,0 1,1 1,-1-1,1 1,0 0,0 1,0-1,0 1,1 1,0 0,5-5,1 0,-1-1,1 1,-1 0,1 0,0 0,-1 0,1 0,0 0,0 0,0 0,0 0,0 0,0 0,0 0,0 0,0 0,0 0,1 0,-1-1,0 1,1 0,-1 0,0 0,1 0,-1 0,1-1,0 1,-1 0,1 0,-1-1,1 1,0 0,0-1,-1 1,1-1,0 1,0-1,0 1,0-1,0 0,0 1,0-1,-1 0,1 0,1 1,45 7,-41-9,-1 0,1 0,0-1,-1 1,1-1,-1 0,0-1,1 1,-1-1,0 0,-1 0,1-1,0 1,-1-1,0 0,0 0,0-1,-1 1,1-1,-1 0,0 0,0 0,-1 0,1 0,-1-1,0 1,-1-1,1 0,-1 1,0-2,3-5,-3 11,0 0,0 0,0 0,0 0,0 0,0 0,0 0,0 0,-1 0,1 0,-1 0,1 0,0-1,-1 1,0 0,1 0,-1-1,0 1,0 0,1-1,-1 1,0 0,0-1,-1 1,1 0,0 0,0-1,-1 1,1 0,0-1,-1 1,0 0,1 0,-1 0,1 0,-1 0,0 0,0-1,0 2,0-1,0 0,0 0,0 0,0 0,0 1,0-1,0 0,0 1,-1-1,1 1,0-1,-1 1,-14 4,0 1,0 1,1 0,0 1,0 1,1 0,0 1,0 1,0 1,11-9,1 0,-1 0,1 0,-1 0,1 0,0 1,0-1,0 1,0-1,1 1,-1 0,1-1,-1 1,1 0,0 0,0 0,1 0,-1 0,0 1,1-1,0 0,0 0,0 0,0 0,0 1,1-1,-1 0,1 0,0 0,0 0,0 0,0 0,0 0,1 0,0-1,-1 1,1-1,0 1,0-1,0 1,1-1,-1 0,0 0,1 0,0 0,-1-1,1 1,0-1,0 1,1-1,0 1,-1 0,1 0,0-1,0 0,0 1,1-2,-1 1,0 0,0-1,0 0,1 0,-1 0,0 0,0-1,0 0,1 1,-1-2,0 1,0 0,0-1,-1 0,1 0,0 0,-1 0,1 0,-1-1,1 0,-1 0,0 0,0 0,-1 0,1 0,-1-1,1 1,-1-1,0 0,-1 0,1 0,-1 0,1 0,-1 0,0 0,-1 0,1-1,-1 3,1 0,-1 0,0 0,-1 0,1 0,0 0,0 0,-1 0,1 0,-1 0,0 0,0 0,1 0,-1 1,0-1,-1 0,1 1,0-1,0 0,-1 1,1 0,-1-1,1 1,-1 0,0 0,1 0,-1 0,0 0,0 0,0 0,1 0,-1 1,0-1,0 1,0 0,0-1,0 1,0 0,-2 0,-1 0,0 1,0-1,-1 1,1 0,0 0,0 0,0 1,0 0,1 0,-1 0,0 1,1-1,-1 1,1 0,-1 1,2-2,1 0,-1 0,1 0,-1 0,1 0,0 1,0-1,0 0,0 1,0 0,1 0,-1-1,1 1,0 0,0 0,0 0,0 0,0 0,0 1,1-1,0 0,0 0,0 0,0 1,0-1,0 0,1 0,0 0,-1 0,1 0,0 0,1 0,-1 0,0 0,1 0,0 0,0-1,0 1,0-1,0 1,0-1,0 0,1 0,-1 0,1 0,0 0,-1-1,1 1,0-1,1 1,6-2,0 0,-1 0,1-1,0 0,0 0,-1-1,1-1,-1 0,0 0,0 0,0-1,0-1,0 0,-1 0,0 0,0-1,0 0,-1-1,0 0,2-3,35-23,20-41,-62 71,-1 1,0 0,0 0,0 0,0-1,0 1,0 0,-1-1,1 1,-1-1,0 1,1-1,-1 1,0-1,0 1,-1-1,1 1,-1 0,1-1,-1 1,0-1,0 1,0 0,0 0,0-1,0 1,0 0,-1 0,1 0,-1 0,0 1,0-1,1 0,-1 1,0-1,0 1,-3-2,-6-1,-1 0,0 1,0 0,0 1,0 1,0-1,-1 2,1 0,0 0,0 1,-7 2,-20-1,24-1,0 1,1 0,-1 1,0 1,1 0,-1 1,1 0,0 1,1 1,0 0,0 1,-3 3,14-10,-1 1,1 0,0 1,0-1,0 0,0 1,0-1,1 1,-1-1,1 1,-1 0,1 0,0-1,0 1,1 0,-1 0,0 0,1 0,0 0,0 0,0 0,0 0,0 0,0 0,1 0,0 0,-1 0,1 0,0 0,1 0,-1-1,0 1,1 0,-1-1,1 1,0-1,0 1,0-1,0 0,0 0,1 0,-1 0,1 0,-1-1,1 1,-1-1,1 0,0 0,0 1,2-1,0-1,1 0,-1 0,1-1,-1 1,1-1,-1-1,0 1,0-1,0 0,0 0,0 0,0-1,0 0,-1 1,1-2,-1 1,0-1,0 1,0-1,0 0,-1 0,0-1,0 1,0-1,0 0,-1 1,1-1,-1 0,0-1,-1 1,1 0,-1-2,-1 5,1 0,-1 0,0 0,0 0,0 1,0-1,0 0,0 0,0 0,-1 0,1 0,-1 1,0-1,1 0,-1 0,0 1,0-1,0 1,0-1,0 0,0 1,0 0,-1-1,1 1,-1 0,1 0,-1 0,1 0,-1 0,1 0,-1 0,0 0,0 1,1-1,-1 0,0 1,0 0,0-1,0 1,1 0,-1 0,0 0,-1 1,-83 16,71-9,-1 2,1 0,0 0,1 2,0-1,1 2,1 0,0 0,0 2,2-1,0 1,0 0,1 1,-1 5,8-18,0 0,1 0,-1 0,1 0,0 0,0 0,0 1,0-1,0 1,1-1,-1 0,1 1,0-1,0 1,0-1,1 1,-1-1,1 0,0 1,0-1,0 0,0 1,0-1,1 0,0 0,-1 0,1 0,0-1,0 1,1 0,-1-1,1 1,-1-1,1 0,0 0,0 0,-1 0,2 0,-1-1,0 0,0 1,2-1,18 3,0-1,-1-2,1 0,0-1,0-1,0-2,0 0,-1-1,1-1,4-3,243-82,-308 88,19 5,1 1,-1 1,1 1,0 1,1 0,0 1,-6 5,22-13,1 1,-1 0,1-1,0 1,-1 0,1 0,0-1,-1 1,1 0,0 0,0 0,0 0,0 0,0-1,0 1,0 0,0 0,0 0,0 0,0-1,0 1,1 0,-1 0,0 0,1 0,-1-1,0 1,1 0,-1-1,1 1,-1 0,1-1,0 1,-1 0,1-1,0 1,-1-1,1 1,0-1,-1 1,1-1,0 0,0 1,0-1,-1 0,1 0,0 0,0 0,0 1,0-1,0 0,-1 0,1-1,0 1,0 0,0 0,0 0,-1 0,1-1,0 1,0 0,0-1,-1 1,1-1,0 1,-1-1,1 1,233-34,-187 27,47-6,0-4,-1-4,-1-3,44-21,-56 14,-99 29,-197 76,-63 14,236-85,47-8,136-28,372-58,4 23,54 20,-49 1,-300 29,-1506 150,909-119,305-24,71 10,1 0,-1 0,1 0,0-1,0 1,0 0,-1 0,1 0,0 1,0-1,0 0,0 0,1 0,-1 1,0-1,0 1,0-1,0 1,1-1,-1 1,0 0,1-1,-1 1,0 0,1 0,-1 0,0 0,0 0,1 0,-1 0,0 1,1-1,-1 0,1 1,352-16,-319 12,92-7,0 5,0 5,60 12,-186-12,14 1,-1 0,0 2,0 0,0 0,0 1,0 1,-1 0,1 1,2 2,-15-7,0-1,0 0,-1 1,1-1,0 0,0 1,0-1,-1 1,1-1,0 1,-1 0,1-1,0 1,-1 0,1-1,-1 1,1 0,-1 0,1 0,-1-1,0 1,1 0,-1 0,0 0,0 0,1 0,-1 0,0 0,0-1,0 1,0 0,0 0,-1 0,1 0,0 0,0 0,0 0,-1-1,1 1,-1 0,1 0,0 0,-1 0,1-1,-1 1,0 0,1-1,-1 1,0 0,1-1,-1 1,0-1,0 1,1-1,-1 1,0-1,0 0,-52 19,-284 22,160-25,89-7,-71 7,1 7,1 6,-31 16,182-43,1-1,-1 0,0 0,1 1,-1 0,1 0,0 1,-1-1,1 1,0 0,1 1,-1-1,0 1,1 0,0 0,0 0,-1 3,5-6,0 0,0 1,1-1,-1 1,1-1,0 0,-1 1,1-1,0 0,0 0,-1 0,1 1,0-1,0 0,0 0,1 0,-1 0,0-1,0 1,0 0,1 0,-1-1,0 1,1-1,-1 1,0-1,1 0,-1 1,1-1,-1 0,1 0,-1 0,1 0,-1 0,0 0,1-1,0 1,-1 0,39 1,0-2,0-2,0-2,-1-1,0-2,14-6,134-29,-131 25,-70 11,-228 51,111-19,-54 11,-2-7,-156 1,329-29,9-1,0 1,-1-1,1 1,0-2,-1 1,1 0,0-1,-1 0,1 0,0-1,0 0,0 1,0-2,-1 0,20-14,153-24,-41 15,8-4,1 7,80-2,-207 29,-30 4,-142 34,-1-6,-2-7,0-8,97-21,71 0,-1 0,1-1,-1 1,1 0,-1 0,1-1,-1 1,1 0,-1-1,0 1,1 0,-1-1,1 1,-1 0,0-1,0 1,1-1,-1 1,0-1,0 1,1-1,-1 1,0-1,0 1,0-1,0 1,0-1,0 1,0-1,0 1,0-1,0 1,0-1,0 1,0-1,0 1,0-1,-1 1,1-1,0 1,0-1,-1 1,1-1,0 1,-1 0,1-1,0 1,-1 0,1-1,0 1,-1 0,1-1,-1 1,1 0,-1 0,1-1,-1 1,1 0,-1 0,1 0,-1 0,1 0,-1-1,1 1,-1 0,42-20,192-29,-146 36,223-22,-281 35,-29 0,-1 0,1 0,0 0,-1 0,1 0,0 0,-1 0,1 0,0 0,0 1,-1-1,1 0,0 0,-1 0,1 0,0 0,-1 0,1 1,0-1,0 0,-1 0,1 0,0 1,0-1,-1 0,1 0,0 1,0-1,0 0,0 0,-1 1,1-1,0 0,0 1,0-1,0 0,0 1,0-1,0 0,0 1,0-1,0 0,0 1,0-1,0 0,0 1,0-1,0 0,0 1,1-1,-1 0,0 0,-70 16,-1-3,-1-3,1-3,-14-4,404-37,71 11,141 19,120-4,-531 4,212-21,-268 3,-64 21,0 1,0-1,0 0,0 1,0-1,0 0,0 1,0-1,-1 0,1 1,0-1,0 1,-1-1,1 1,0-1,-1 0,1 1,0-1,-1 1,1-1,-1 1,1 0,-1-1,1 1,-1-1,1 1,-1 0,0-1,1 1,-1 0,1 0,-1 0,0-1,1 1,-1 0,0 0,1 0,-1 0,0 0,1 0,-1 0,0 0,1 1,-1-1,-227-8,-524 46,645-29,-156 9,246-8,42-4,307 2,-205-10,1101 0,-999-1,-1-10,77-19,-185 5,-120 26,-1 1,0-1,1 1,-1 0,1-1,-1 1,0-1,1 0,-1 1,1-1,0 1,-1-1,1 0,-1 1,1-1,0 0,-1 1,1-1,0 0,0 0,0 1,0-1,0 0,-1 0,1 1,0-1,1 0,-1 0,0 1,0-1,0 0,0 0,1 1,-1-1,0 0,1 1,-1-1,0 0,1 1,-1-1,1 0,-1 1,1-1,-1 1,1-1,-1 1,2-1,-67-4,0 3,0 2,-50 8,77-5,-570 60,-94 7,618-73,85 3,-1 0,1 0,0 0,-1 0,1 0,-1 0,1 0,-1 0,1-1,-1 1,1 0,-1 0,1-1,-1 1,1 0,-1-1,1 1,-1 0,1-1,-1 1,0 0,1-1,-1 1,0-1,1 1,-1-1,0 1,0-1,1 1,-1-1,0 1,0-1,0 0,0 1,0-1,1 1,-1-1,0 1,-1-1,1 1,0-1,0 0,0 1,0-1,0 1,0-1,-1 1,1-1,0 1,0-1,-1 1,1-1,0 1,-1-1,1 1,-1 0,1-1,0 1,-1-1,53-15,1 3,0 2,1 2,33 0,-25 1,1214-146,-1177 146,-91 7,-21 0,-26 2,-312 26,-175 5,504-31,-76-13,99 10,-1 1,1 0,0 0,-1 0,1 0,0 0,-1 0,1 1,0-1,0 0,0 0,0 1,0-1,0 0,0 1,0-1,0 1,0-1,0 1,0-1,0 1,1 0,-1 0,0 0,0-1,0 1,1 0,-1 0,0 1,0-1,0 0,0 0,2 1,304 7,-157 2,-65-6,679 46,-686-42,-78-7,0-1,0 0,0 0,0 0,0 1,0-1,0 0,0 0,0 0,0 0,0 1,0-1,0 0,0 0,0 0,-30 1,27-1,-653 9,-99 36,1080-45,-123 0,992-27,-1107 21,63-2,0-7,122-29,-253 34,-48 6,-88 6,0 5,-27 8,52-5,-123 13,-494 36,1091-83,619 6,-474 1,-464 12,-64 4,0-1,0 1,1 0,-1 0,0 0,0 0,0 0,0 0,0 0,-1 0,1 0,0 1,0-1,0 0,-1 1,1-1,0 1,-1-1,1 1,-1 0,1-1,0 1,-1 0,1 0,-1 0,1 0,-1 0,1 0,0 1,-1-1,0 0,-73-2,-1 3,1 3,-55 10,38-4,-10 1,-761 58,753-66,196-16,315-10,1064-1,-1306 14,-159 10,-1 0,1 0,0-1,0 1,-1 0,1 0,0 0,-1 0,1-1,0 1,0 0,0 0,-1-1,1 1,0 0,0 0,0-1,-1 1,1 0,0-1,0 1,0 0,0-1,0 1,0 0,0-1,0 1,0 0,0-1,0 1,0 0,0-1,0 1,0 0,0 0,0-1,0 1,1-1,-52-3,0 2,1 2,-1 3,-2 1,9 0,-822 64,477-43,367-28,29 0,38-4,924-55,91 32,-683 5,-377 24,0 1,0 0,0-1,0 1,0 0,0-1,0 1,0 0,0 0,0-1,0 1,0 0,0-1,0 1,0 0,0 0,1-1,-1 1,0 0,0 0,0 0,1-1,-1 1,0 0,0 0,0 0,1-1,-1 1,0 0,1 0,-1 0,-36-7,-105-5,0 6,-30 7,56-1,-310 2,379 9,75 0,87 7,0-6,1-5,1-4,5-6,-11 2,289-2,-342-10,-57 13,-1 0,0-1,0 1,1-1,-1 0,0 1,0-1,0 0,0 0,0 0,0 1,0-1,0 0,-1 0,1-1,0 1,0 0,-1 0,1 0,-1 0,1 0,-1-1,1 1,-1 0,0-1,0 1,1 0,-1 0,0-1,0 1,0 0,-1-1,1 1,0 0,0-1,-1 1,1 0,-1 0,1-1,-1 1,1 0,-2-1,-2-3,-1 0,0 0,0 1,0-1,0 1,-1 0,0 1,0-1,0 1,0 1,-1-1,1 1,-1 0,1 0,-1 1,0-1,1 2,-1-1,0 1,-6 0,-17-4,-116-10,-1 5,-98 10,145 0,-12 11,112-12,0 1,0 0,0-1,0 1,0 0,0-1,0 1,0 0,1 0,-1-1,0 1,0 0,1-1,-1 1,0-1,1 1,-1 0,0-1,1 1,-1-1,1 1,-1-1,1 1,-1-1,1 1,0-1,-1 0,1 1,-1-1,1 0,0 1,-1-1,1 0,0 0,-1 0,1 0,0 0,-1 1,1-1,0 0,0-1,-1 1,1 0,0 0,-1 0,1 0,0 0,-1-1,1 1,0 0,-1-1,1 1,-1 0,1-1,0 1,-1-1,446 5,-445-5,1 1,-1-1,1 1,-1 0,1 0,-1-1,1 1,-1 0,1 0,0 0,-1 1,1-1,-1 0,1 1,-1-1,1 1,-1-1,1 1,-1-1,1 1,-1 0,0 0,0 0,1 0,-1 0,0 0,0 0,0 0,0 1,0-1,0 0,0 1,-1-1,1 0,0 1,-1-1,1 1,-1-1,1 1,-1-1,0 1,0 0,0-1,0 1,0-1,0 1,0-1,0 1,0 0,-1 0,-10 9,-1 0,0-1,0-1,-1 0,0 0,-1-1,0-1,-12 5,9-4,-378 148,395-155,1-1,-1 0,0 1,0-1,0 0,1 1,-1-1,0 0,0 1,0-1,0 1,0-1,0 0,0 1,1-1,-1 1,0-1,0 0,-1 1,1-1,0 1,0-1,0 0,0 1,0-1,0 0,0 1,-1-1,1 0,0 1,0-1,-1 0,1 1,0-1,0 0,-1 1,1-1,-1 0,41-5,176-54,-215 59,0-1,0 0,-1 1,1 0,0-1,0 1,0-1,0 1,-1 0,1 0,0-1,0 1,0 0,0 0,0 0,0 0,0 0,0 0,0 0,0 0,0 1,0-1,-1 0,1 0,0 1,0-1,0 1,0-1,-1 1,1-1,0 1,0-1,-1 1,1 0,0-1,-1 1,1 0,-1 0,1-1,-1 1,1 0,-1 0,0 0,1 0,-1 0,0 0,5 4,0-1,0 1,0-1,1 0,-1-1,1 1,0-1,0 0,0-1,0 0,1 0,-1 0,1 0,-1-1,1 0,-1-1,1 1,0-1,1-1,-2 2,125 6,0-6,0-5,0-7,69-16,-90 0,-109 27,-1 0,1 0,-1 0,1 0,-1 0,1 0,-1 0,1 0,0-1,-1 1,1 0,-1 0,1 0,-1-1,1 1,-1 0,1-1,-1 1,0 0,1-1,-1 1,1-1,-1 1,0 0,1-1,-1 1,0-1,0 1,1-1,-1 1,0-1,0 1,0-1,0 0,0 1,1-1,-1 1,0-1,0 1,0-1,-1 1,1-1,0 0,0 1,0-1,0 1,0-1,-1 1,1-1,0 1,0-1,-1 1,1-1,0 1,-1 0,1-1,-1 1,-31-15,-210 3,-698 14,928 0,18 2,24 5,-25-7,471 94,-27-14,-736-145,209 52,-1 3,0 3,0 4,-20 5,-23-2,-626 30,-202 56,782-71,-958 118,1076-131,8 2,-1-2,1-3,-1-1,0-1,1-3,-16-4,53 6,1 1,-1-1,0 0,1 0,-1-1,1 1,0-1,0 0,0 0,0 0,1-1,-1 1,1-1,0 0,0 0,0 0,0-2,-16-18,13 20,1 0,-1 1,0 0,0 0,0 0,0 0,0 1,0 0,-1 1,1-1,-1 1,0 1,1-1,-1 1,0 0,1 0,-1 1,0 0,-13 0,-367 30,225-30,81-26,-109 42,-99-9,286-8,-3 1,1-1,-1 0,0 0,1-1,-1 1,0-1,1 0,-1-1,1 1,-1-1,1 0,0 0,-1-1,1 0,1 0,-1 0,0 0,1-1,-1 0,1 0,4 0,1 0,1 0,-1 0,0 0,1 0,0 1,0-1,0 0,0 1,0 0,1-1,0 1,0 0,-1 0,2 1,-1-1,0 1,0-1,1 1,0 0,-1 0,4-1,85-46,-204 85,-184 72,253-97,67-30,-24 19,1 0,0 0,-1 0,1 0,-1 0,1 0,0 0,-1 0,1 0,0-1,-1 1,1 0,-1 0,1-1,-1 1,1 0,-1-1,1 1,-1-1,1 1,-1-1,1 1,-1-1,0 1,1-1,-1 1,0-1,1 1,-1-1,0 1,0-1,1 0,-1 1,0-1,0 0,0 1,0-1,0 1,0-1,0 0,0 1,0-1,0 0,0 1,-1-1,1 1,0-1,0 0,-1 1,1-1,0 1,-1-1,1 1,0-1,-1 1,0-1,-38-6,-111 30,207-29,8-3,103-28,-167 38,-1-1,1 0,-1 0,1 0,-1 0,1 0,-1 0,1 0,-1 0,1 0,-1 0,1 0,-1-1,1 1,-1 0,1 0,-1 0,1-1,-1 1,0 0,1 0,-1-1,1 1,-1 0,0-1,1 1,-1 0,0-1,1 1,-1-1,0 1,0-1,0 1,1-1,-1 1,0 0,0-1,0 1,0-1,0 1,0-1,0 1,0-1,0 1,0-1,0 1,0-1,0 1,0-1,0 1,-1-1,1 1,0-1,0 1,0-1,-1 1,1 0,0-1,-1 1,1-1,0 1,-1 0,1-1,-34-11,33 12,-60-9,0 2,-1 3,1 3,-1 2,1 3,0 3,0 2,-31 10,84-17,-9 0,0 2,0 0,0 1,1 1,-1 1,1 0,1 1,-7 4,16-8,0 0,1 0,0 1,-1 0,2 0,-1 0,1 0,-1 1,1-1,1 1,-1 0,1 1,0-1,1 0,-1 1,1 0,0-1,1 1,0 0,0 0,0 0,1 2,3 16,1-1,1 0,1 0,1 0,2-1,0 0,1-1,1 0,1 0,2-1,9 24,20 32,-29-54,0 0,-1 0,-1 1,-2 1,0 0,-2 0,0 1,-2 0,-1 0,-1 1,0 11,-5-31,1-1,-2 1,1-1,0 1,-1-1,-1 1,1-1,-1 0,0 0,0 0,0-1,-1 1,0-1,0 0,-1 0,1 0,-1 0,0-1,0 0,-1 0,1 0,-1-1,0 1,0-2,0 1,-3 0,-14 6,-1-1,-1-1,1-2,-1 0,0-2,-12 0,-104 2,-1-7,-55-11,-62-2,-124 14,-207 33,-1161 125,461-65,376-45,709-43,-96-15,-540-13,240 6,522 15,1-3,-1-4,1-3,1-3,1-4,-38-16,89 26,-31-13,0 3,0 2,-2 3,0 2,-1 2,-50-1,29 10,1 3,-1 4,-41 9,70-11,50-3,0 0,0 0,0 0,0 0,-1-1,1 1,0 0,0-1,0 1,0 0,0-1,0 1,1-1,-1 0,0 1,0-1,0 0,0 1,1-1,-1 0,0 0,1 0,-1 0,1 0,-1 1,1-1,-1 0,1 0,-1 0,1 0,0-1,0 1,0 0,-1 0,1 0,0 0,0 0,0 0,1 0,-1 0,0 0,0 0,1 0,-1 0,1-1,2-4,0 1,1-1,0 1,0 0,1 0,-1 0,1 1,0 0,0 0,1 0,-1 0,1 1,0 0,0 0,0 0,10-6,50-30,2 4,2 2,0 4,24-5,11-10,-104 43,-1 1,1-1,0 0,0 0,-1 1,1-1,0 0,-1 0,1 0,-1 0,1 0,-1 1,0-1,1 0,-1 0,0 0,1 0,-1 0,0 0,0 0,0 0,0 0,0-1,0 1,0 0,-1 0,1 0,0 0,0 0,-1 1,1-1,-1 0,1 0,-1 0,1 0,-1 0,0 0,1 1,-1-1,0 0,1 0,-1 1,0-1,0 1,0-1,0 1,0-1,0 1,0-1,0 1,1 0,-2-1,-51-15,-205 15,87 28,170-27,1 1,0-1,-1 0,1 0,-1 0,1 0,-1 1,1-1,-1 0,1 0,-1 0,1 0,0 0,-1 0,1 0,-1 0,1 0,-1 0,1 0,-1 0,1-1,-1 1,1 0,0 0,-1 0,1-1,-1 1,1 0,0-1,-1 1,1 0,0 0,-1-1,1 1,0-1,-1 1,1 0,0-1,0 1,0-1,-1 1,1-1,0 1,0 0,0-1,0 1,0-1,0 1,0-1,0 1,0-1,0 1,0-1,0 1,0-1,0 1,0 0,1-1,-1 1,0-1,0 1,0-1,1 1,-1 0,0-1,1 1,-1 0,0-1,1 1,-1-1,29-22,2 6,1 2,0 1,1 1,0 2,1 2,11-2,2 2,-148 13,-375 50,467-54,5 1,0-1,0 1,0-1,0 0,1 0,-1 0,0-1,0 1,0-1,0 0,1 0,-1 0,0-1,1 1,-1-1,-1-1,5 1,0 1,1-1,-1 1,0-1,1 1,0-1,-1 1,1-1,0 1,0 0,0-1,0 1,0 0,0 0,0 0,0 0,0 0,0 0,1 0,-1 0,0 0,1 1,-1-1,1 0,-1 1,1-1,-1 1,1 0,-1-1,1 1,1 0,-1-1,51-16,0 3,2 1,44-3,-92 15,171-9,-178 10,0 1,1-1,-1 1,0-1,0 1,1 0,-1-1,0 1,0-1,0 1,0-1,0 1,0 0,0-1,0 1,0-1,0 1,0-1,-1 1,1 0,0-1,0 1,-1-1,1 1,0-1,0 1,-1-1,1 1,-1-1,1 0,0 1,-1-1,1 1,-1-1,1 0,-1 1,1-1,-1 0,1 0,-1 1,1-1,-1 0,0 0,1 0,-1 0,1 0,-1 0,1 0,-1 0,0 0,1 0,-1 0,1 0,-1 0,1 0,-1 0,0-1,1 1,-1 0,1 0,-1-1,0 1,-172 29,-144 4,124-15,-95 18,223-15,64-21,0 1,0-1,0 0,0 1,0-1,0 0,0 1,0-1,0 1,0 0,0-1,0 1,1 0,-1-1,0 1,0 0,1 0,-1 0,0 0,1 0,-1 0,1 0,-1 0,1 0,0 0,-1 0,1 0,0 0,0 0,-1 0,1 0,0 0,0 0,0 1,1-1,-1 0,0 0,0 0,1 0,-1 0,0 0,1 0,-1 0,1 0,-1 0,1 0,0 0,-1 0,1-1,0 1,0 0,-1 0,1-1,0 1,0 0,0-1,8 5,0-1,0-1,0 0,0 0,0 0,1-2,-1 1,1-1,-1 0,1-1,0 0,-1-1,1 1,5-3,74-8,-1-4,0-4,1-5,41-8,274-58,-354 73,-51 16,1 0,-1 0,0 0,1 0,-1 0,0 0,0 0,0 0,0 1,0-1,0 0,0 0,0 1,0-1,0 1,0-1,0 1,-1-1,1 1,0 0,0 0,-1 0,1-1,0 1,0 0,-1 0,1 1,0-1,0 0,0 0,-1 1,-72-2,0 3,1 4,-54 11,65-9,-624 93,99-20,374-67,323-35,846-93,-788 104,-251 17,1 3,-1 4,2 4,-48 17,-69 15,-542 127,428-94,552-138,837-136,-732 138,16 13,-333 40,-63 24,-264 71,275-87,-78 29,0-4,-3-5,0-4,-1-5,-46 0,186-32,193-34,2 9,174-4,-184 30,435-9,-765 44,-1207 189,1141-189,255-53,88-24,-3-7,20-17,-178 75,5-1,-1 1,1-2,-1 0,-1 0,1 0,-1-1,0 0,0-1,-1 0,6-6,-13 11,1 0,0 0,-1 0,0 0,1 0,-1 0,0 0,0 0,0 0,-1 0,1 0,0 0,-1 0,1 0,-1 0,0 0,1 1,-1-1,0 0,0 0,0 1,-1-1,1 0,0 1,-1-1,1 1,-1 0,1-1,-1 1,1 0,-1 0,0 0,0 0,1 0,-1 0,0 1,0-1,0 1,0-1,0 1,0 0,0 0,0 0,0 0,0 0,0 0,-2 0,-47-8,0 2,-1 2,0 3,-27 3,69-2,-318 21,2 14,-126 38,165-26,245-40,15-1,-1-2,0 0,1-2,-1-1,0-2,-16-2,43 4,0-1,-1 1,1-1,0 0,-1 0,1 0,-1 0,1 0,0 0,-1 0,1 0,-1-1,1 1,0 0,-1-1,1 1,0-1,-1 1,1-1,0 0,0 0,0 0,-1 1,1-1,0 0,0 0,0 0,1-1,-1 1,0 0,0 0,1 0,-1-1,0 1,1 0,-1-1,1 1,0 0,-1-1,1 1,0-1,0 1,0 0,0-1,0 1,0-1,0 1,1 0,-1-1,0 1,1-1,-1 1,1 0,0 0,-1-1,1 1,0 0,0 0,0 0,0 0,-1 0,2-1,24-15,0 2,1 0,1 2,0 0,0 2,2 2,5-1,-8 1,20-6,1 3,0 1,0 2,47-1,114-12,-273 17,-562 57,87 4,487-52,89-24,525-122,-293 104,-679 75,-246 67,489-98,166-7,1 1,0-1,-1 0,1 1,0-1,0 0,0 1,0-1,0 0,-1 1,1-1,0 0,0 1,1-1,-1 0,0 1,0-1,0 0,0 1,1-1,-1 0,0 1,0-1,1 0,-1 1,1-1,-1 1,0-1,1 1,-1-1,1 1,-1-1,1 1,0 0,-1-1,1 1,-1 0,1-1,0 1,-1 0,1 0,0-1,-1 1,1 0,0 0,-1 0,1 0,0 0,-1 0,1 0,0 0,0 0,68-28,1 3,1 3,0 3,3 3,-1-1,-24 4,-15 3,1 1,1 2,0 2,0 0,0 3,22 1,-59 2,1-1,0 1,0-1,-1 0,1 1,0-1,0 1,0-1,0 1,0-1,0 0,0 1,0-1,0 1,0-1,0 1,0-1,0 1,0-1,0 0,0 1,1-1,-1 1,0-1,0 1,0-1,1 0,-1 1,0-1,1 0,-1 1,0-1,1 0,-1 1,0-1,1 0,-1 0,0 1,1-1,-1 0,1 0,-1 0,1 0,-1 0,0 0,1 1,-1-1,1 0,-1 0,1 0,-1 0,1 0,-1-1,0 1,1 0,-1 0,1 0,-1 0,1 0,-1-1,0 1,1 0,-1 0,1-1,-1 1,1 0,-35 16,-149 42,-110 17,-68 20,-78 26,369-109,71-12,-1-1,0 1,0 0,0 0,0-1,1 1,-1 0,0-1,0 1,0 0,0 0,0-1,0 1,0 0,1-1,-1 1,0 0,0-1,0 1,0 0,-1-1,1 1,0 0,0 0,0-1,0 1,0 0,0-1,0 1,0 0,-1 0,1-1,0 1,0 0,0 0,-1-1,1 1,0 0,0 0,-1-1,1 1,0 0,0 0,-1 0,1 0,0 0,-1 0,1-1,0 1,-1 0,1 0,0 0,-1 0,1 0,0 0,0 0,-1 0,1 0,0 0,-1 0,1 1,0-1,-1 0,26-17,76-32,3 4,1 4,2 6,2 4,1 4,1 6,105-7,-84 22,-112 18,-53 5,-32 3,-1-2,0-4,-34 2,-11 3,-41 10,-379 56,404-84,126-1,1 0,-1 0,0 0,0 0,0 0,0-1,0 1,0 0,0 0,0-1,0 1,0-1,1 1,-1-1,0 1,0-1,1 1,-1-1,0 0,1 0,-1 1,0-1,1 0,-1 0,1 0,-1 1,1-1,0 0,-1 0,1 0,0 0,0 0,-1 0,1 0,0 0,0 0,0 0,0 0,0 0,1 0,-1 1,0-1,0 0,1 0,-1 0,1-1,32-32,3 14,1 1,1 2,0 2,1 2,1 1,23-3,-33 7,333-82,-355 87,-23 4,-28 6,-555 116,517-101,119-19,293-75,-148 27,220-41,-336 75,-149 16,13 12,1 3,1 4,1 2,-45 26,74-36,2 2,0 1,1 2,1 1,1 2,2 1,0 2,1 0,2 2,1 1,1 1,2 2,-15 26,10 29,28-86,0 1,0-1,0 1,0-1,0 1,0-1,1 0,-1 1,1-1,0 0,-1 1,1-1,0 0,0 0,1 0,-1 0,0 0,1 0,-1 0,1 0,0 0,-1-1,1 1,0-1,0 1,0-1,0 0,0 1,1-1,-1 0,0-1,0 1,1 0,-1-1,0 1,2-1,12 1,1-1,0-1,-1 0,1-2,-1 1,1-2,-1 0,0-1,0-1,12-7,1 3,625-253,-653 262,29-12,0-1,-1-1,-1-2,0-1,5-6,-34 24,0 0,0 0,0 1,1-1,-1 0,0 0,0 0,0 0,0 0,0 0,0 0,0 0,0 0,1-1,-1 1,0 0,0-1,0 1,0 0,1-1,-1 1,0-1,0 1,1-1,-1 1,0-1,1 0,-1 1,1-1,-1 0,1 0,-1 1,1-1,-1 0,1 0,0 0,-1 0,1 1,0-1,0 0,0 0,0 0,-1 0,1 0,0 0,1 0,-1 1,0-1,0 0,0 0,0 0,1 0,-1 0,0 1,1-1,-1 0,1 0,-1 0,1 1,-1-1,1 0,0 1,-1-1,-43 9,-1 3,2 1,-1 2,2 2,-1 2,-28 10,-356 124,302-112,475-164,254-42,-419 125,-186 41,0 0,0 0,0 0,-1 0,1 0,0 0,0 1,0-1,-1 0,1 0,0 0,0 0,0 1,0-1,0 0,-1 0,1 0,0 1,0-1,0 0,0 0,0 1,0-1,0 0,0 0,0 1,0-1,0 0,0 0,0 1,0-1,0 0,0 0,0 0,0 1,0-1,0 0,0 0,0 1,1-1,-1 0,0 0,0 0,-27 13,-309 83,-89 4,-40-13,436-83,87-32,114-33,-95 31,1 3,2 4,0 3,1 3,46-1,-50 22,-76-4,0 1,0 0,-1 0,1 0,-1 0,1 0,-1 0,1 0,-1 0,0 0,1 0,-1 0,0 0,0 0,0 0,0 0,0 0,0 0,0 0,0 1,0-1,0 0,-1 0,1 0,0 0,-1 0,1 0,-1 0,1 0,-1 0,0-1,1 1,-1 0,0 0,1 0,-1-1,0 1,0 0,0-1,0 1,0-1,0 1,0-1,0 1,0-1,0 1,0-1,0 0,0 0,0 0,0 0,0 0,0 0,0 0,0 0,0 0,-1 0,1 0,-80 33,-2-2,-1-5,-19 1,74-19,-259 56,-3-13,-2-12,-218-2,479-36,-90 7,0-7,-43-7,165 6,-13 0,1-1,-1 0,1-1,0-1,0 0,0-1,0 0,0 0,1-1,-2-2,12 7,0-1,0 0,-1 0,1 0,0 0,0 0,0 0,0 0,0-1,0 1,1 0,-1 0,0-1,1 1,-1 0,1-1,-1 1,1-1,-1 1,1-1,0 1,0-1,0 1,0-1,0 1,0-1,0 1,0-1,1 1,-1-1,1 1,-1 0,1-1,-1 1,1 0,0-1,0 1,0 0,-1 0,1-1,0 1,0 0,1 0,-1 0,0 0,1 0,61-44,32-4,3 5,1 4,3 4,294-84,-264 96,-356 59,157-19,-343 88,328-87,103-36,262-74,367-123,-481 176,-203 60,-376 101,-7 33,403-148,9-4,0-1,0 1,1 0,-1 0,1 1,0-1,-1 1,1 0,0 0,1 0,-1 1,1-1,-1 1,1 0,0 0,-1 3,4-5,0 0,1 0,-1 0,1 0,-1 0,1 0,0 0,0 0,0 0,0-1,0 1,1 0,-1-1,0 1,1 0,-1-1,1 0,0 1,-1-1,1 0,0 0,0 0,0 0,0 0,0 0,0-1,0 1,0-1,0 1,0-1,0 0,0 0,1 0,-1 1,40 7,0-1,1-3,-1-1,1-2,0-2,0-2,-1-2,4-2,213-35,-1-12,14-15,-38 10,-169 36,-65 23,1 0,-1-1,0 1,0 0,0-1,1 1,-1 0,0-1,0 1,0 0,0-1,0 1,0-1,0 1,0 0,0-1,0 1,0 0,0-1,0 1,0 0,0-1,0 1,0-1,0 1,0 0,0-1,-1 1,1 0,0-1,0 1,0 0,-1 0,1-1,0 1,0 0,-1 0,1-1,0 1,-1 0,1 0,0 0,-1-1,1 1,0 0,-1 0,1 0,0 0,-1 0,1 0,0 0,-1 0,1 0,-1 0,1 0,0 0,-1 0,1 0,0 0,-1 0,1 0,0 0,-1 0,1 1,0-1,-1 0,1 0,0 0,-1 1,1-1,-177 27,144-19,-789 198,413-109,393-92,33-13,3-1,126-58,4 6,1 7,64-10,26-2,-564 167,194-52,-46 19,-181 45,225-91,131-22,0-1,1 1,-1 0,0-1,0 1,0 0,0-1,1 1,-1 0,0-1,0 1,0-1,0 1,0 0,0-1,0 1,0-1,0 1,0 0,0-1,0 1,0-1,0 1,-1 0,1-1,0 1,0 0,0-1,-1 1,1 0,0-1,0 1,-1 0,1-1,0 1,0 0,-1 0,1-1,0 1,-1 0,1 0,-1 0,1-1,0 1,-1 0,1 0,0 0,-1 0,1 0,-1 0,1 0,0 0,-1 0,1 0,-1 0,1 0,0 0,-1 0,1 0,-1 1,1-1,31-22,-26 19,73-39,2 3,2 3,34-8,33-14,33-9,-169 52,-49 16,-206 35,7-1,-2-10,-16-9,41-17,178-7,33 8,1 0,0 0,-1-1,1 1,-1 0,1 0,0-1,-1 1,1 0,0 0,-1-1,1 1,0-1,0 1,-1 0,1-1,0 1,0 0,0-1,0 1,-1-1,1 1,0-1,0 1,0 0,0-1,0 1,0-1,0 1,0-1,0 1,0-1,0 1,0 0,1-1,-1 1,0-1,0 1,0 0,1-1,-1 1,0-1,0 1,1 0,-1-1,0 1,1 0,-1 0,0-1,1 1,-1 0,0 0,1-1,-1 1,1 0,-1 0,0 0,1 0,-1 0,1-1,-1 1,1 0,-1 0,1 0,-1 0,0 0,1 0,-1 1,1-1,-1 0,225-68,304-88,-839 246,257-74,-135 43,-126 19,261-75,53-5,0 0,1 1,-1-1,0 0,1 1,-1-1,1 1,-1-1,1 1,0-1,-1 1,1-1,0 1,0 0,0 0,0-1,1 1,-1 0,0 0,0 0,1 0,-1 0,0 0,1 1,-1-1,1 0,-1 1,1-1,0 1,-1-1,1 1,1 0,-2-1,86-38,3 4,73-19,-72 25,211-52,-222 63,-100 29,-186 67,-3-9,-3-9,-3-9,-61 0,252-47,-31 8,0-3,0-3,-1-1,-9-4,37-14,56-8,140-40,2 7,78-10,-224 58,233-34,-351 64,-778 150,803-158,52-12,51-14,482-148,-147 53,-731 217,91-32,-199 28,275-75,194-33,1-1,-1 0,1 1,0-1,-1 0,1 0,0 1,0-1,-1 0,1 0,0 0,0 1,0-1,0 0,0 0,0 0,0 1,0-1,1 0,-1 0,0 0,0 1,1-1,-1 0,0 0,1 1,-1-1,1 0,-1 1,1-1,-1 1,1-1,0 0,-1 1,1-1,0 1,-1 0,1-1,0 1,-1-1,1 1,0 0,0 0,-1-1,1 1,0 0,0 0,0 0,-1 0,1 0,0 0,0 0,0 0,0 0,0 1,0-2,73-37,1 4,2 3,60-15,-20 6,285-100,-455 147,-103 33,13-1,-2-7,-2-5,-42-3,90-27,98 3,1 0,-1 0,1 0,-1 0,1 0,-1 0,1-1,-1 1,1 0,-1 0,1 0,-1-1,1 1,-1 0,1-1,0 1,-1 0,1-1,0 1,-1 0,1-1,0 1,-1-1,1 1,0-1,-1 1,1-1,0 1,0-1,0 1,0-1,0 1,-1-1,1 1,0-1,0 1,0-1,0 1,1-1,-1 1,0-1,0 1,0-1,0 1,0-1,1 1,-1-1,0 1,0-1,1 1,-1-1,0 1,1 0,-1-1,0 1,1-1,-1 1,1 0,-1 0,1-1,-1 1,32-21,-30 19,107-54,3 4,1 5,50-10,-69 34,-105 37,-38 15,-1-2,-2-2,0-3,-42 12,-96 42,168-65,9-7,0 1,1 1,0 0,0 0,0 1,1 1,0 0,1 0,-1 1,2 1,-1 0,1 0,1 0,0 1,-1 2,8-8,0-1,0 1,0-1,0 0,1 1,0-1,0 1,0-1,0 1,1-1,0 1,0-1,0 1,0-1,1 0,0 0,0 0,0 0,0 0,0 0,1 0,0-1,0 1,0-1,0 0,0 0,1 0,3 2,3 4,1-1,1-1,0 0,0-1,0 0,1-1,0 0,0-1,1 0,42 4,1-3,-1-3,1-2,-1-2,0-3,0-2,0-3,-1-2,0-3,29-3,-1-4,-1-4,72-33,-134 46,-28 10,-152 90,-197 159,256-167,100-79,1 0,-1 0,1 0,-1 1,0-1,1 0,-1 0,1 0,-1 1,1-1,-1 0,1 1,-1-1,1 0,-1 1,1-1,-1 1,1-1,0 1,-1-1,1 1,0-1,-1 1,1-1,0 1,0 0,0-1,-1 1,1-1,0 1,0-1,0 1,0 0,0-1,0 1,0-1,0 1,0 0,0-1,1 1,-1-1,0 1,0 0,1-1,-1 1,0-1,0 1,1-1,-1 1,1-1,-1 1,0-1,1 0,-1 1,1-1,-1 0,1 1,-1-1,1 0,-1 1,1-1,0 0,-1 0,1 0,-1 1,1-1,0 0,-1 0,1 0,0 0,45-6,340-114,-174 57,3 8,212-24,-421 78,11-2,0 0,1 1,-1 1,0 1,1 0,-1 1,0 1,0 1,0 0,0 2,4 1,-19-5,0 0,0 1,0-1,0 0,0 1,-1-1,1 1,-1 0,1 0,-1 0,0-1,1 1,-1 0,0 1,0-1,-1 0,1 0,0 0,-1 0,1 1,-1-1,0 0,0 0,0 1,0-1,0 0,0 1,0-1,-1 0,1 0,-1 1,0-1,0 0,0 0,-1 2,-43 74,43-75,-48 59,-3-3,-3-2,-2-2,-3-3,-2-3,-53 32,113-79,2-2,0 0,0 0,0 0,0 1,0-1,0 0,0 0,0 1,0-1,1 0,-1 1,0-1,0 1,0-1,0 1,1 0,-1-1,0 1,1 0,-1 0,1-1,-1 1,1 0,-1 0,1 0,-1-1,1 1,0 0,-1 0,1 0,0 0,0 0,0 0,-1 0,1 0,0 0,1 0,-1 0,0 0,0 0,0 0,0 0,1-1,-1 1,0 0,1 0,-1 0,1 0,-1 0,1-1,-1 1,1 0,0 0,-1-1,1 1,15 4,0 0,0-2,1 1,0-2,-1 0,1-1,0-1,4-1,7 1,375 1,-376 0,0 1,0 1,0 2,-1 0,0 2,11 5,-28-9,-1 0,1 1,-1 0,0 0,0 1,0 0,-1 1,1-1,-1 1,-1 1,1-1,-1 1,0 1,-1-1,0 1,0 0,0 0,-1 0,0 0,0 4,6 22,-7-21,0 0,1-1,0 1,1-1,0 0,1 0,1-1,0 1,0-2,1 1,4 4,170 100,-100-15,-81-99,0 0,0-1,0 1,0 0,0 0,1 0,-1-1,0 1,0-1,1 1,-1-1,0 1,1-1,-1 0,0 1,1-1,-1 0,0 0,1 0,-1 0,1 0,-1 0,0-1,1 1,-1 0,0-1,1 1,-1-1,0 0,0 1,0-1,1 0,-1 0,0 1,-1-1,1 0,0 1,0-1,-1 1,1-1,0 1,0 0,0-1,-1 1,1 0,0-1,0 1,0 0,0 0,0 0,0 0,-1 0,1 0,0 0,0 0,0 0,0 1,0-1,0 0,0 0,-1 1,1-1,0 1,0-1,0 0,-1 1,1 0,0-1,-1 1,1-1,0 1,-1 0,1-1,-1 1,1 0,-1 0,1 0,-1-1,0 1,1 0,-1 0,66 130,10-48,-51-58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3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30,'4'-3,"1"-1,-1 1,1 0,0 1,0-1,1 1,-1 0,0 0,1 0,-1 1,1 0,0 0,-1 1,1-1,0 1,-1 0,1 1,0-1,-1 1,1 0,0 1,-1-1,0 1,1 0,1 2,65 41,-54-33,0 0,0-1,1-1,0-1,1 0,11 2,45 4,0-4,1-2,0-5,0-2,1-4,74-12,84 0,627 13,-214-57,-339 76,-115 12,15-8,-192-16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4.6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0 119,'102'-14,"339"-29,-7 31,-197 4,0 9,54 16,435 48,-392-44,240-20,-386-15,-1-8,78-23,-45 7,-110 24,1 5,1 4,95 10,-180-4,-1 1,1 1,0 1,-1 2,0 1,0 1,0 1,-1 1,-1 1,0 1,0 1,1 3,-12-6,-9-6,-1 0,1 0,0-1,0 1,1-1,-1 0,1 0,0-1,-1 1,1-1,0 0,0 0,1-1,-1 1,0-1,1 0,-1-1,0 1,1-1,-1 0,1-1,-1 1,0-1,1 0,-1 0,0-1,2 0,53-38,-48 30,1 1,0 0,0 1,1 0,0 1,0 1,1 0,-1 1,1 0,3 1,-2 3,0 1,0 0,0 1,0 0,0 2,-1 0,1 0,5 4,3-1,-3 0,-5 2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6.2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51,'142'-22,"0"5,62 5,263 22,-167 3,273 14,21 3,666-30,-1207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2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1,'0'33,"5"31,1 9,0 2,-1-8,-1-9,-2-6,-1-7,0-6,-1-5,0-3,-1-2,-4-7,-6-6,-2-11,2-11,2-10,4-1</inkml:trace>
  <inkml:trace contextRef="#ctx0" brushRef="#br0" timeOffset="265.662">252 114,'-181'210,"140"-126,40-82,1 0,-1 1,1-1,0 1,0-1,0 1,0-1,0 1,0-1,1 1,-1-1,1 0,0 1,0-1,0 0,0 1,0-1,0 0,0 0,1 0,-1 0,1 0,0 0,-1-1,1 1,0 0,0-1,0 1,0-1,0 0,1 0,-1 0,0 0,0 0,1 0,73 12,19 6,-93-18,1 1,0 0,-1-1,1 1,-1 0,0 0,1 1,-1-1,0 1,0-1,-1 1,1-1,0 1,-1 0,0 0,1 0,-1 0,-1 0,1 0,0 0,-1 0,1 0,-1 0,0 0,0 0,0 1,0-1,-1 0,1 0,-4 21</inkml:trace>
  <inkml:trace contextRef="#ctx0" brushRef="#br0" timeOffset="811.825">562 424,'-11'7,"1"0,0 0,0 1,0 0,1 1,0 0,1 0,0 1,1 0,-1 1,2-1,0 1,0 1,1-1,0 1,1 0,1 0,-1 0,2 1,0-1,1 1,0-1,0 6,1-15,1-1,-1 1,1 0,-1 0,1 0,0 0,0-1,0 1,1-1,-1 1,1 0,-1-1,1 0,0 1,0-1,0 0,0 0,0 0,0 0,0-1,1 1,-1 0,1-1,-1 0,1 0,0 0,0 0,-1 0,1 0,0 0,0-1,0 0,0 0,0 1,0-1,-1-1,1 1,0 0,0-1,0 0,0 1,-1-1,1 0,0-1,-1 1,1 0,-1-1,1 1,1-2,11-8,-1 0,0-1,-1 0,0-1,-1-1,0 0,-1-1,-1 0,4-6,31-42,-45 62,0 0,0 1,0-1,0 0,1 1,-1-1,0 0,0 1,1-1,-1 0,0 1,1-1,-1 1,0-1,1 0,-1 1,1-1,-1 1,1 0,-1-1,1 1,0-1,-1 1,1 0,0-1,-1 1,1 0,0 0,-1-1,1 1,0 0,-1 0,1 0,0 0,-1 0,1 0,0 0,0 0,-1 0,1 0,0 0,-1 1,1-1,0 0,-1 0,1 1,0-1,-1 1,1-1,-1 0,1 1,-1-1,1 1,-1-1,1 1,-1-1,1 1,-1 0,0-1,1 1,-1-1,0 1,1 0,-1-1,0 1,0 0,0 0,0 0,5 54,-5-50,8 425,1-348,-2 0,-5 1,-3 1,-29 42,28-122,1-1,0 0,-1 0,0 0,0 0,0 0,0 0,-1 0,1-1,-1 1,1-1,-1 0,0 1,0-1,0-1,0 1,0 0,-1-1,1 1,0-1,-1 0,1 0,-1-1,1 1,-1-1,1 1,-1-1,1 0,-1 0,0-1,1 1,-1-1,1 0,-2 0,0-1,1 0,0 0,0 0,1-1,-1 1,0-1,1 0,-1 0,1 0,0-1,0 1,0-1,1 1,-1-1,1 0,0 0,0 0,0-1,1 1,-1 0,1-1,0 1,0 0,1-1,-1 1,1-1,0 0,11-125,-5 108,1 1,1-1,1 2,0-1,2 1,1 1,0 0,1 1,1 0,1 1,0 0,1 2,8-6,-17 16,1 0,-1 0,1 1,0 1,1-1,-1 1,0 0,1 1,0 0,-1 0,1 1,0 0,0 1,6 0,9 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82,'-9'7,"0"0,0 0,1 1,0 0,1 1,-1 0,2 0,-1 0,1 1,1 0,-1 0,2 0,0 1,0 0,0 0,2 0,-2 7,5-14,0 1,0 0,0-1,1 1,0-1,0 1,0-1,0 0,1 0,-1 0,1 0,0 0,0 0,1-1,-1 0,1 1,0-1,0-1,0 1,0 0,0-1,0 0,1 0,-1 0,1-1,-1 0,1 1,0-1,2 0,54 27,-55-24,-1 0,-1 1,1-1,-1 1,0 0,0 0,0 0,-1 0,1 1,-1 0,-1-1,1 1,-1 0,0 0,0 1,-1-1,0 0,0 0,0 1,-1-1,0 1,0-1,-1 0,1 1,-1-1,-1 0,1 1,-1-1,0 0,-1 0,0-1,1 1,-2 0,1-1,-1 0,0 1,-70 75,50-63</inkml:trace>
  <inkml:trace contextRef="#ctx0" brushRef="#br0" timeOffset="449.637">26 111,'38'1,"-1"1,1 3,-1 0,0 3,-1 1,0 1,22 11,-48-16,2-1,-1 0,1 0,-1-1,1 0,0-1,0-1,0 0,0 0,0-1,0-1,0 0,0-1,0 0,0 0,0-1,-1-1,0 0,1-1,-2 0,1-1,0 0,4-4,-8 3,-7 7,-24 26,-52 104,73-122,0-1,0 0,1 1,0 0,0-1,1 1,0 0,0 0,1 0,0 0,0 0,1-1,0 1,1 0,0 0,0-1,3 8,-1-10,0 0,0 1,1-1,0-1,0 1,0-1,1 0,0 0,-1 0,1-1,1 0,-1 0,0-1,1 0,-1 0,1 0,0-1,-1 0,1 0,0 0,0-1,0 0,-1-1,1 0,0 0,0 0,-1-1,1 1,-1-2,1 1,-1-1,0 0,0 0,0-1,0 0,-1 0,1 0,-1 0,0-1,-1 0,1 0,-1 0,1-2,2-7,-1 0,0 0,-1 0,-1-1,-1 0,0 0,0 0,-2 0,0 0,0 0,-2 0,0-1,0 1,-2 0,0 0,0 1,-3-6,2 8,0 0,0 0,-1 0,-1 0,0 1,0 0,-1 0,-1 0,0 1,0 1,-1-1,0 1,-1 1,-1-2,-10-1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99 153,'-2'1,"0"-1,0 1,1 0,-1-1,0 1,1 0,-1 0,1 0,-1 0,1 0,-1 1,1-1,0 0,-1 1,1-1,0 1,0-1,0 1,0-1,0 1,1 0,-1-1,0 1,1 0,0 0,-1 0,1-1,0 3,-1-4,-35 204,19-25,6-119,23-89,28-69,4 1,31-47,-5 10,4 13,-74 120,1 1,-1-1,0 0,1 1,-1-1,0 0,1 1,-1-1,1 0,-1 1,1-1,-1 1,1-1,-1 1,1-1,-1 1,1 0,0-1,-1 1,1 0,0-1,-1 1,1 0,0 0,0 0,-1 0,1-1,0 1,0 0,-1 0,1 0,0 1,0-1,-1 0,1 0,0 0,-1 0,1 1,0-1,-1 0,1 1,0-1,-1 0,1 1,-1-1,1 1,0-1,-1 1,1-1,-1 1,0 0,1-1,-1 1,1 0,-1-1,0 1,0 0,1-1,-1 1,0 0,0-1,0 1,0 0,7 51,-7-49,-20 247,15-164,4-84,1 0,0 0,0 0,1 0,-1 0,0 0,1 0,-1 0,1 0,0 0,-1 0,1 0,0-1,0 1,0 0,0-1,1 1,-1-1,0 1,1-1,-1 1,1-1,-1 0,1 0,0 0,-1 0,1 0,0 0,0 0,0-1,0 1,0-1,0 1,0-1,0 0,0 1,0-1,0 0,0 0,1-1,8-3,-1 0,1-1,-1 0,0-1,0 0,-1 0,1-1,-2 0,1-1,-1 0,0-1,0 1,-1-1,-1-1,1-1,7-5,112-121,-125 135,0 1,0-1,0 1,0-1,1 1,-1 0,0 0,1-1,-1 1,1 0,-1 0,1 1,0-1,-1 0,1 0,0 1,-1-1,1 1,0 0,0-1,0 1,0 0,-1 0,1 0,0 0,0 0,0 1,-1-1,1 1,0-1,0 1,-1-1,1 1,0 0,-1 0,1 0,-1 0,1 0,-1 0,0 0,1 0,-1 1,0-1,0 1,0-1,0 1,0-1,0 1,0-1,0 1,-1 0,1 0,-1-1,1 1,-1 0,40 201,-41-201,1 1,0-1,0 0,0 1,0-1,1 1,-1-1,1 0,-1 1,1-1,0 0,0 1,0-1,0 0,0 0,0 0,1 0,-1 0,1 0,0 0,-1-1,1 1,0 0,0-1,0 1,0-1,0 0,0 0,0 0,1 0,-1 0,0 0,1-1,-1 1,0-1,1 1,-1-1,2 0,7-8</inkml:trace>
  <inkml:trace contextRef="#ctx0" brushRef="#br0" timeOffset="249.646">1114 97,'39'9,"26"4,8-1,-4-2,-10-3,-8-3,-10-1,-6-2,-4-1,-8 4,-8 2</inkml:trace>
  <inkml:trace contextRef="#ctx0" brushRef="#br0" timeOffset="427.249">1256 435,'38'-5,"28"-6,6-2,-3 2,-9 3,-10 2,-13 3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3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1 268,'10'-25,"1"0,1 1,1 0,1 1,1 1,1 0,17-17,-26 31,-3 2,0 1,1 0,-1 0,1 1,0-1,0 1,0 0,1 0,0 1,-1 0,1 0,5-2,-9 6,-1 0,1 0,0 0,-1 0,1 0,-1 0,1 0,-1 1,1-1,-1 0,0 1,0-1,0 1,0 0,0-1,0 1,0 0,0 0,-1-1,1 1,-1 0,1 0,-1 0,0 0,1 0,-1 0,0 0,-1 0,1-1,0 1,-1 2,2 6,0-7,-1 0,1 0,0 0,0 0,0 0,0 0,1 0,-1 0,1 0,0-1,0 1,0 0,0-1,0 0,0 1,0-1,1 0,0 0,-1-1,1 1,0 0,0-1,0 1,0-1,0 0,0 0,0 0,0-1,0 1,0-1,0 0,1 0,-1 0,0 0,0 0,0-1,1 1,-1-1,0 0,0 0,0 0,2-1,197-85,-201 86,1 1,0-1,-1 1,1-1,0 1,0 0,0 0,-1-1,1 1,0 1,0-1,0 0,-1 0,1 1,0-1,0 1,-1-1,1 1,0 0,-1 0,1-1,-1 1,1 0,-1 1,1-1,-1 0,0 0,1 0,-1 1,0-1,0 1,0-1,0 1,0-1,-1 1,1 0,0 0,-1-1,1 1,-1 0,1 0,-1-1,0 2,2 89,-3-73,14 64,-1-64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4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18476 0 0,'0'0'1200'0'0,"0"0"-376"0"0,0 0-158 0 0,0 0 105 0 0,0 0 136 0 0,0 0 6 0 0,0 0-77 0 0,0 0-85 0 0,0 0-91 0 0,0 0 2 0 0,0 0-23 0 0,0 0-58 0 0,0 0-30 0 0,17 4-79 0 0,58 13-64 0 0,44-12 950 0 0,59-28-210 0 0,-92 6-915 0 0,-66 9-98 0 0,-20 8-138 0 0,0 0 17 0 0,0 0-14 0 0,0 0 6 0 0,0 0 4 0 0,0 0-17 0 0,0 0 8 0 0,0 0-7 0 0,0 0-4 0 0,0 0 17 0 0,0 0-8 0 0,0 0 3 0 0,0 0-4 0 0,0 0 8 0 0,0 0 5 0 0,0 0-12 0 0,0 0 1 0 0,0 0-16 0 0,0 0 4 0 0,0 0 1 0 0,-1 0 18 0 0,0 0 11 0 0,1 0-7 0 0,0 0-7 0 0,0 0-19 0 0,0 0-7 0 0,0 0 19 0 0,0 0-8 0 0,0 0 7 0 0,-11-22-3417 0 0,7 14-4179 0 0,4 5-4509 0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0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168 143,'-8'2,"0"1,0 0,0 1,0 0,1 0,0 1,0 0,0 0,0 0,1 1,0 0,0 1,0-1,1 1,0 0,0 0,1 1,0-1,0 1,-1 3,0-2,0 0,1 0,0 0,0 0,1 1,0-1,0 1,1 0,1-1,0 1,0 0,0 0,2 0,-1 0,2 3,1-9,1 0,0 0,0-1,0 0,1 0,-1 0,1 0,0 0,-1-1,1 0,0 0,0-1,1 1,-1-1,0 0,0-1,1 1,-1-1,0 0,1 0,-1-1,0 1,1-1,-1 0,0-1,0 1,0-1,0 0,0 0,1-1,126-58,-111 45</inkml:trace>
  <inkml:trace contextRef="#ctx0" brushRef="#br0" timeOffset="250.615">338 114,'-15'38,"-9"28,0 7,-2 0,4-7,6-9,5-11,5-8,3-5,3-4,0-2,6-5,7-7,0-6</inkml:trace>
  <inkml:trace contextRef="#ctx0" brushRef="#br0" timeOffset="531.202">648 143,'-10'11,"0"1,0 0,2 1,-1 0,2 0,0 1,0 0,1 0,1 1,0 0,-1 10,6-23,0 1,0-1,0 1,1-1,-1 1,1-1,-1 1,1-1,0 1,0-1,0 0,0 1,1-1,-1 0,0 0,1 0,0 0,-1 0,1 0,0-1,0 1,0 0,0-1,0 0,1 1,-1-1,0 0,0 0,1 0,-1-1,1 1,-1 0,1-1,-1 0,1 1,-1-1,1 0,0-1,102-7,-100 6,0 1,1-1,-1-1,0 1,0-1,0 0,0 0,-1 0,1 0,-1-1,1 0,-1 0,-1 0,1 0,-1-1,1 0,-1 1,0-2,4-11</inkml:trace>
  <inkml:trace contextRef="#ctx0" brushRef="#br0" timeOffset="756.583">873 57,'-24'53,"-12"22,-1 8,7-5,7-11,9-13,6-10,10-8,3-5,7-8,1-8</inkml:trace>
  <inkml:trace contextRef="#ctx0" brushRef="#br0" timeOffset="1252.658">1072 199,'11'-7,"0"1,0 0,1 0,0 1,0 1,0 0,1 1,0 0,-1 1,1 0,0 1,0 0,12 2,-23-1,0 0,0 0,0 1,0-1,-1 1,1 0,0-1,0 1,0 0,-1 0,1 0,-1 0,1 0,-1 1,1-1,-1 0,1 1,-1-1,0 1,0-1,0 1,0 0,0-1,0 1,0 0,-1 0,1 0,-1 0,1-1,-1 1,0 0,0 0,1 0,-1 0,-1 0,1 0,0 0,0 0,-1 0,1 0,-1-1,0 2,-38 73,36-74,1 0,-1 0,1 0,0 1,-1-1,1 1,0-1,1 1,-1 0,0 0,1 0,-1 0,1 0,0 0,0 0,0 0,1 0,-1 1,1-1,-1 0,1 1,0-1,1 0,-1 0,0 1,1-1,0 0,0 0,0 0,0 1,0-1,1 0,-1-1,1 1,0 0,0 0,0-1,0 1,0 0,18 13,59 63,-77-76,-1 0,1 0,0 1,-1-1,0 0,0 0,0 1,0-1,0 1,0-1,-1 1,0-1,0 1,0-1,0 1,0-1,-1 1,0-1,0 1,0-1,0 0,0 1,0-1,-1 0,0 0,1 0,-1 0,0 0,-1 0,0 0,-2 2,0 0,-1 0,0-1,0 0,0 0,-1 0,1-1,-1 0,0 0,0 0,0-1,0 0,0-1,-1 1,1-2,0 1,-1-1,1 0,-1 0,1-1,0 0,-1 0,1-1,0 0,0 0,0-1,0 0,-3-1,-9-8</inkml:trace>
  <inkml:trace contextRef="#ctx0" brushRef="#br0" timeOffset="6218.624">225 1,'0'5,"-5"6,-2 6,-4 6,0 2,-3-1,0-2,-1 2,-4 0,-3 2,2 1,5-5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8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0,'-19'24,"-21"27,-9 15,0 0,4-6,3-8,6-13,7-9,10-8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0,0-1,-5-2,-5 0,-6-2,-5-1,-2 0,-3 0,-5 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1,'43'9,"29"4,11-1,-3-2,-10-3,-13-3,-11-6,-13-4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0,'1'4,"1"0,-1 0,0 0,0 0,0 1,-1-1,1 0,-1 0,0 1,-1-1,1 0,-1 0,1 1,-1-1,0 0,-1 0,0 2,0 0,-12 37,-3-1,-1 0,-2-1,-2-1,-2-1,-2-1,-21 25,-6 12,-21 43,73-116,0-1,1 0,-1 1,0-1,1 0,-1 1,1-1,-1 1,1-1,0 1,0-1,0 1,0-1,0 1,0-1,0 1,0-1,1 1,-1-1,0 1,1-1,-1 1,1-1,0 0,-1 1,1-1,0 0,0 0,0 1,0-1,0 0,0 0,0 0,0 0,1 0,-1 0,0-1,1 1,-1 0,0-1,1 1,-1-1,1 1,-1-1,1 0,-1 1,78 3,-68-5,166-20,-103 9,-63 0,-16 6</inkml:trace>
  <inkml:trace contextRef="#ctx0" brushRef="#br0" timeOffset="239.988">0 226,'29'0,"24"0,8 0,2 0,-3 0,-4 0,-5 0,-3 0,-4 0,-5 0,-4 0,-9 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1,'-18'56,"-38"96,46-118,1 0,1 0,3 0,0 1,2 10,-13 40,18-82,2-9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17,'-22'17,"13"-11,-1 0,1 1,1 0,0 0,0 1,0 0,1 0,0 1,0 0,1 1,0-1,1 1,-1 4,6-11,1 0,1 0,-1 0,0 0,1 0,-1-1,1 1,0 0,0-1,0 1,0-1,0 0,1 1,-1-1,1 0,0-1,-1 1,1 0,0-1,0 1,0-1,0 0,0 0,0 0,0-1,1 1,-1-1,0 1,0-1,0 0,2-1,6 4,-5-2,0 0,0 0,0 1,0-1,-1 1,1 1,0-1,-1 1,0 0,1 1,-1-1,0 1,-1 0,1 0,-1 0,0 1,0-1,0 1,0 0,-1 0,0 1,0-1,-1 1,1-1,-1 1,0 0,-1 0,1 0,-1 0,0 0,-1 0,0 0,0 2,0-2,-1 1,0-1,0 0,0 0,-1 0,0-1,-1 1,1 0,-1-1,0 1,0-1,-1 0,1 0,-1 0,0-1,-1 1,1-1,-1 0,0 0,0-1,0 1,0-1,0 0,-1 0,0-1,1 0,-1 0,0 0,0-1,0 0,0 0,-4 0,-7-5</inkml:trace>
  <inkml:trace contextRef="#ctx0" brushRef="#br0" timeOffset="257.701">71 45,'28'-10,"20"-3,6 1,-6 2</inkml:trace>
  <inkml:trace contextRef="#ctx0" brushRef="#br0" timeOffset="2822.757">381 638,'-1'-18,"0"0,1 0,1 0,0 0,2 0,0 0,1 1,0-1,2 1,0 0,1 1,0-1,2 2,0-1,0 1,2 0,2-2,-12 14,0 0,0 1,1-1,-1 0,1 1,0-1,0 1,0 0,0-1,0 1,0 0,0 0,1 0,-1 1,1-1,-1 1,1-1,0 1,0 0,0 0,-1 0,1 0,0 0,0 1,0 0,0-1,0 1,0 0,0 0,0 1,0-1,0 1,0-1,0 1,0 0,0 0,0 0,-1 0,1 1,0-1,-1 1,1 0,1 1,0 5,0 1,0-1,-1 1,0 0,0 0,-1 0,-1 0,0 0,0 0,0 1,-1-1,-1 8,2 22,-1-38,0 0,0 0,-1 0,1 0,0-1,0 1,0 0,0 0,0 0,1 0,-1 0,0-1,0 1,0 0,1 0,-1 0,1-1,-1 1,0 0,1 0,-1-1,1 1,-1 0,1-1,0 1,-1-1,1 1,0-1,-1 1,1-1,0 1,0-1,-1 0,1 1,0-1,0 0,0 0,0 1,-1-1,1 0,0 0,0 0,0 0,0 0,0 0,-1 0,1-1,0 1,0 0,0 0,-1-1,1 1,0 0,0-1,0 1,-1-1,1 1,0-1,-1 1,1-1,-1 0,1 1,0-1,-1 0,44-42,108-122,-151 164,0 0,-1 0,1 0,0 0,-1 1,1-1,0 0,0 0,0 1,0-1,0 0,0 1,0-1,0 1,0-1,0 1,0-1,0 1,0 0,0 0,0 0,1-1,-1 1,0 0,0 0,0 1,0-1,1 0,-1 0,0 0,0 1,0-1,0 1,0-1,0 1,0-1,0 1,0-1,0 1,0 0,0 0,-1-1,1 1,0 0,0 0,-1 0,1 0,0 0,-1 0,1 0,-1 0,0 0,1 0,-1 0,0 0,1 1,-1-1,0 0,0 0,0 0,0 0,0 0,0 1,-1-1,1 0,0 0,-1 1,1 256,0-234</inkml:trace>
  <inkml:trace contextRef="#ctx0" brushRef="#br0" timeOffset="3067.578">1115 440,'-5'29,"-1"9</inkml:trace>
  <inkml:trace contextRef="#ctx0" brushRef="#br0" timeOffset="3322.293">1058 73,'0'0</inkml:trace>
  <inkml:trace contextRef="#ctx0" brushRef="#br0" timeOffset="3588.703">1284 638,'10'-22,"85"-132,-95 153,1 0,0 0,-1 0,1 0,0 0,0 0,0 1,0-1,0 0,0 0,0 1,0-1,0 0,0 1,0 0,0-1,0 1,0-1,0 1,1 0,-1 0,0 0,0 0,0 0,1 0,-1 0,0 0,0 0,0 0,1 1,-1-1,0 0,0 1,0-1,0 1,0-1,0 1,0 0,0-1,0 1,0 0,0 0,0 0,-1 0,1 0,0 0,-1 0,1 0,0 0,-1 0,1 0,-1 0,0 0,9 9,-7-7,1 2,0-1,0 0,1 1,-1-1,1 0,0-1,0 1,1-1,-1 1,1-1,-1-1,1 1,0-1,0 0,0 0,0 0,0 0,1-1,-1 0,0 0,1-1,-1 0,1 1,3-2,-3 0,1-1,0 1,0-2,-1 1,1-1,-1 0,0 0,0 0,0-1,0 0,-1 0,1-1,-1 0,3-3,5-10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7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2631 1,'19'0,"16"0,7 0,1 0,-2 0,-3 0,-3 0,-3 0,-2 0,-2 0,0 0,0 0,0 0,-1 0,-9 4,-7 3</inkml:trace>
  <inkml:trace contextRef="#ctx0" brushRef="#br0" timeOffset="249.353">2660 170,'33'10,"36"-2,15-3,3-1,-9-7,-7-2,-12-1,-10 1,-14 1</inkml:trace>
  <inkml:trace contextRef="#ctx0" brushRef="#br0" timeOffset="-1032.997">1586 28,'0'0,"0"-1,0 1,-1-1,1 1,0-1,-1 1,1-1,-1 1,1-1,-1 1,1 0,-1-1,1 1,-1 0,1-1,-1 1,1 0,-1 0,1-1,-1 1,0 0,1 0,-1 0,1 0,-1 0,0 0,1 0,-1 0,1 0,-1 0,0 0,1 0,-1 0,1 1,-1-1,0 0,1 0,-1 1,1-1,-1 0,1 1,-1-1,1 1,-1-1,1 0,0 1,-1-1,1 1,0-1,-1 1,1-1,0 1,-1 0,1-1,0 1,0-1,0 1,0 0,-1-1,1 1,0-1,0 1,0 0,0-1,0 1,1-1,-1 1,-8 17,2 1,0-1,2 1,-1 0,2 1,1-1,0 1,2-1,0 1,1-1,3 18,-4-34,0 0,0-1,0 1,0 0,1 0,-1-1,1 1,-1 0,1 0,0-1,0 1,0-1,1 1,-1-1,1 1,-1-1,1 0,0 0,-1 0,1 0,0 0,1 0,-1 0,0-1,0 1,1-1,-1 1,1-1,-1 0,1 0,0 0,-1 0,1-1,0 1,0-1,-1 0,1 0,0 0,0 0,0 0,-1 0,1-1,0 1,1-1,11-8,0 0,0-1,-1-1,0 0,-1-1,0 0,-1-1,0-1,-1 0,-1 0,8-15,-1 5,92-114,-108 137,0 0,0 0,0 0,1 0,-1 0,0 0,1 0,-1 0,0 1,1-1,-1 0,1 1,0-1,-1 1,1 0,-1-1,1 1,0 0,-1 0,1 0,-1 0,1 1,0-1,-1 0,1 0,-1 1,1-1,-1 1,1 0,-1-1,1 1,-1 0,0 0,1 0,-1 0,0 0,0 0,0 0,1 1,-1-1,-1 0,1 0,0 1,0-1,0 1,-1-1,1 1,-1-1,1 1,-1 0,20 85,-20-84,27 276,-27-239,-1 0,-2 0,-2-1,-1 1,-2-1,-2 0,-2-1,-1-1,-2 1,-1-2,-2 0,-11 13,-25 3,52-51,1-1,-1 1,1 0,-1 0,1-1,-1 1,1-1,-1 0,1 1,-1-1,1 0,-1 0,0 0,1 0,-1 0,1 0,-1 0,0-1,1 1,-1 0,1-1,-1 0,1 1,-1-1,1 0,0 0,-1 1,1-1,0 0,-1 0,1-1,0 1,0 0,0 0,0-1,0 1,0 0,1-1,-1 1,0-1,1 1,-1-1,1 1,-1-1,1 1,-4-16,1 1,0 0,1-1,1 0,1 1,0-1,1 0,1 1,0-1,2-1,8-22,1 1,2 1,2 0,1 1,2 1,3-2,-10 17,2 1,0 0,0 1,2 1,1 0,0 2,1 0,14-9,-19 14</inkml:trace>
  <inkml:trace contextRef="#ctx0" brushRef="#br0" timeOffset="-3002.959">401 395,'-19'24,"-16"23,-7 2,-1-1,2-5,3-4,4-5,7-7</inkml:trace>
  <inkml:trace contextRef="#ctx0" brushRef="#br0" timeOffset="1048.523">994 28,'-47'31,"1"2,1 2,2 2,2 2,-32 38,71-74,-1-1,1 1,-1 0,1-1,0 1,1 0,-1 0,0 1,1-1,-1 0,1 0,0 1,0-1,1 1,-1-1,1 1,-1-1,1 1,0-1,0 1,1-1,-1 1,1-1,0 0,0 1,0-1,0 1,0-1,1 0,0 0,-1 0,1 0,0 0,1 0,-1-1,0 1,1-1,-1 1,1-1,0 0,0 0,0 0,2 1,17 5,-1-1,1 0,1-2,-1-1,1 0,0-2,-1 0,1-2,3 0,43 2,50 12,-117-14,-1 0,1-1,0 1,0-1,-1 0,1 0,0 1,-1-1,1 0,-1 0,1-1,-1 1,1 0,-1 0,0-1,0 1,0-1,0 1,0-1,0 1,0-1,0 0,0 1,-1-1,1 0,-1 0,1 1,-1-1,0 0,0 0,0 0,0 0,0 0,0 1,0-1,0 0,-1 0,1 0,-1 1,0-3,-30-69,-126-203,154 272,2 3,-1-1,1 1,-1-1,1 1,0-1,0 0,0 1,0-1,0 0,0 0,0 0,1 0,-1 1,1-1,-1 0,1 0,0 0,-1 0,1 0,0 0,1-1,-1 1,0 0,1-1,6-5</inkml:trace>
  <inkml:trace contextRef="#ctx0" brushRef="#br0" timeOffset="19042.606">261 1242,'-9'2,"1"1,0-1,0 2,0-1,0 1,0 0,1 0,0 1,0 0,0 1,1-1,-1 1,1 0,1 1,-1 0,1 0,-2 4,-13 22,2 0,2 1,0 1,3 0,1 1,2 1,1 0,2 0,1 0,2 1,2 0,1 0,4 26,-3-26,2 0,1 0,2 0,2 0,9 30,-13-57,1 0,0-1,0 1,1-1,0 0,1 0,0 0,1-1,0 0,0 0,1-1,0 0,1 0,-1-1,1 0,1-1,-1 0,1 0,0-1,1 0,6 1,57-4,-55-8</inkml:trace>
  <inkml:trace contextRef="#ctx0" brushRef="#br0" timeOffset="21355.44">345 2371,'39'-94,"70"-139,-51 164,-57 69,0 0,1 0,-1 0,0 0,0 0,0 0,0 1,0-1,0 0,0 0,0 1,0-1,0 1,0-1,0 1,0-1,0 1,0 0,0-1,0 1,-1 0,1 0,0 0,-1-1,1 1,0 0,-1 0,1 0,-1 0,1 0,-1 0,0 0,1 0,-1 1,0-1,0 0,0 0,0 0,0 0,0 0,0 0,0 0,0 0,0 1,-1-1,1 0,0 0,-1 0,1 0,-1 0,1 0,-1 0,0-1,0 2,2 8,29 80,-29-88,0 0,1 0,0 0,-1-1,1 1,0 0,0-1,0 1,0-1,0 0,0 0,0 0,0 0,0 0,1 0,-1 0,0-1,1 1,-1-1,0 0,1 0,-1 0,1 0,-1 0,0 0,1 0,-1-1,1 0,-1 1,0-1,0 0,1 0,-1 0,0 0,0 0,0-1,0 1,0-1,67-72,-64 66,0 1,0-1,1 1,0 1,0-1,1 1,0 0,0 0,0 1,0 0,1 0,6-3,-13 8,1 0,-1-1,0 1,0 0,0 0,0 0,0 0,0 0,1 0,-1 0,0 0,0 0,0 1,0-1,0 0,0 1,0-1,0 1,0-1,0 1,0-1,0 1,0 0,0 0,0-1,-1 1,1 0,0 0,0 0,-1 0,1 0,-1 0,1 0,-1 0,1 0,-1 0,0 0,1 0,-1 0,0 0,0 0,0 1,5 51,-5-49,12 186,-7-170</inkml:trace>
  <inkml:trace contextRef="#ctx0" brushRef="#br0" timeOffset="21608.532">1108 2259,'0'9,"4"-1,3-2</inkml:trace>
  <inkml:trace contextRef="#ctx0" brushRef="#br0" timeOffset="21756.941">1108 1835,'0'0</inkml:trace>
  <inkml:trace contextRef="#ctx0" brushRef="#br0" timeOffset="22190.877">1276 2371,'36'-58,"-25"39,0 0,1 0,1 1,1 1,1 0,14-12,-28 28,1 0,-1 1,0-1,0 1,1-1,-1 1,1 0,-1 0,0 0,1-1,-1 1,0 0,1 1,-1-1,1 0,-1 0,0 0,1 1,-1-1,0 1,0-1,1 1,-1 0,0-1,0 1,0 0,0 0,0 0,0 0,0 0,0 0,0 0,0 0,0 0,0 0,-1 1,1-1,-1 0,1 0,-1 1,1-1,-1 0,0 1,1-1,-1 0,0 1,0-1,0 1,10 17,-8-16,0 0,0 1,0-1,0 0,1 0,0 0,-1-1,1 1,0-1,0 1,1-1,-1 0,0 0,1-1,-1 1,1-1,-1 1,1-1,0 0,0-1,-1 1,1-1,0 1,0-1,0 0,0 0,-1-1,1 1,0-1,0 0,-1 0,1 0,0-1,-1 1,1-1,-1 0,3-2,5-2,0-2,0 1,-1-1,0-1,-1 0,0 0,0-1,-1 0,0-1,-1 0,5-9,-4 0</inkml:trace>
  <inkml:trace contextRef="#ctx0" brushRef="#br0" timeOffset="22672.823">374 1525,'366'70,"-236"-50,1-5,99-4,98 14,-129 3,-175-27</inkml:trace>
  <inkml:trace contextRef="#ctx0" brushRef="#br0" timeOffset="23225.134">1022 875,'-42'43,"1"1,2 2,3 1,-17 30,48-70,1 1,0-1,0 1,0 0,1 0,0 1,1-1,0 0,0 1,1-1,0 1,0 0,1-1,0 1,1 0,0-1,0 1,1-1,0 1,0-1,1 0,0 0,1 0,0 0,0 0,0-1,1 0,0 0,1 0,0 0,0-1,0 0,0 0,1-1,0 0,0 0,5 2,-4-3,0 0,0-1,0 0,0 0,0-1,0 0,1-1,-1 0,1 0,-1 0,1-1,0-1,-1 1,1-1,-1-1,0 0,1 0,-1 0,0-1,0-1,0 1,-1-1,1 0,-1-1,0 0,0 0,-1 0,1-1,-1 0,0 0,-1-1,0 0,0 0,0 0,-1 0,4-8,-7 11,-1 0,1 0,-1 0,1 0,-1-1,0 1,-1 0,1 0,-1 0,0 0,0-1,0 1,0 0,-1 1,1-1,-1 0,0 0,0 1,-1-1,1 1,-1 0,0-1,1 1,-2 1,1-1,0 0,0 1,-1-1,1 1,-1 0,-1 0,-5-4,0 1,-1 1,1 0,-1 0,0 1,0 1,0 0,0 0,0 1,0 0,-4 1,4 2,-1 1,1 0,0 1,0 0,0 1,1 0,0 0,0 1,0 1,0-1,1 2,0-1,1 1,0 1,-2 1,-8 10</inkml:trace>
  <inkml:trace contextRef="#ctx0" brushRef="#br0" timeOffset="23587.852">1530 1129,'-31'28,"1"1,1 2,1 0,2 2,2 1,0 2,-13 61,37-94,-1 0,1 0,0 0,0 0,0 0,0 0,0 0,1 0,-1 0,1 0,0-1,0 1,0 0,0 0,0-1,1 1,-1-1,1 1,0-1,-1 0,1 1,0-1,1 0,-1 0,0 0,0-1,1 1,-1 0,1-1,0 0,-1 0,1 1,0-1,7 1,0 1,-1-2,1 1,0-1,0-1,0 1,0-2,0 0,0 0,0 0,0-1,0-1,-1 0,1 0,-1-1,0 0,0 0,0-1,3-3,5-3,1-1,-2-1,0-1,0 0,-2-1,0-1,0 0,8-14,-16 21,-1 0,0 0,0 0,-1 0,0-1,-1 1,0-1,-1 0,0 0,0 0,-1 0,0-1,-1 1,0 0,0 0,-2-1,1 1,-1 0,0 0,-1 0,-1-1,1 6,0 1,-1 0,1 0,-1 0,0 1,0-1,0 1,0 0,-1 0,1 1,-1-1,0 1,0 0,0 0,0 1,0-1,0 1,0 0,0 1,-1-1,1 1,0 0,0 0,-1 1,1-1,0 1,0 0,0 1,0-1,0 1,0 0,0 0,0 1,-1 1,-15 9,5 1</inkml:trace>
  <inkml:trace contextRef="#ctx0" brushRef="#br0" timeOffset="24320.359">2207 1270,'-5'-4,"-1"1,0 0,-1 0,1 1,0-1,-1 1,0 1,1-1,-1 1,0 0,1 1,-1-1,0 2,0-1,0 1,1 0,-1 0,0 0,1 1,-1 0,-64 26,69-27,1 0,-1 0,1 0,-1 0,1 0,-1 0,1 1,0-1,-1 0,1 1,0-1,0 1,0-1,0 1,0 0,0-1,1 1,-1 0,1 0,-1-1,1 1,-1 0,1 0,0 0,0 0,0 0,0-1,0 1,0 0,1 0,-1 0,1 0,-1-1,1 1,0 0,0 0,-1-1,1 1,61 64,-57-63,1 0,-1 1,0 0,0 0,0 0,-1 1,1-1,-1 1,0 0,-1 1,1-1,-1 0,0 1,0 0,-1 0,0 0,0 0,0 0,-1 0,0 1,0-1,0 0,-1 1,0-1,0 1,-4-1,0 0,0 0,-1 0,1-1,-1 0,-1 0,1 0,-1 0,1-1,-1 0,-1 0,1 0,0-1,-1 0,0 0,0-1,0 0,0 0,0-1,0 0,0 0,0 0,0-1,-1 0,-3-1,-42-12,34 3</inkml:trace>
  <inkml:trace contextRef="#ctx0" brushRef="#br0" timeOffset="24773.986">2603 904,'69'193,"-31"-102,-13-31,-3 1,-2 2,-4 0,-2 0,-3 2,1 30,-10-58,-2 0,-1 1,-2-1,-1-1,-2 1,-2 0,-1-1,-2-1,-5 11,-2-6,0-2,-3-1,-1 0,-1-1,-3-2,0 0,-2-2,-2-1,0-2,-2 0,-2-2,0-2,-2-1,-153 84,150-91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5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1,'34'9,"20"4,7-1,-4-2,-5-3,-8-3,-6-1,-4-3,-4 1,-2-2,-1 1,-5-6,-2-1,1 1,2 0,-8 3,-7 1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6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39,'44'5,"28"-3,11-3,-3-5,-6-2,-10 1,-12 1,-14-3,-14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4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116 0,'-17'28,"2"0,0 1,2 0,1 1,2 1,0 0,2 0,2 1,1 0,1 5,3-29,1-1,1 1,-1 0,1-1,0 1,1 0,0-1,0 0,1 1,0-1,0 0,2 4,-4-9,1-1,-1 1,0 0,1 0,-1 0,1-1,-1 1,1-1,0 1,-1-1,1 1,0-1,0 0,0 0,0 0,0 0,1-1,-1 1,0 0,0-1,0 1,1-1,-1 0,0 0,0 0,1 0,-1 0,0-1,0 1,1-1,-1 1,0-1,0 0,0 0,0 0,0 0,0 0,0 0,0 0,0-1,-1 1,1-1,0 0,82-104,-65 75,103-165,-73 115,-41 65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3:5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12 614 7930 0 0,'0'0'2392'0'0,"0"0"-375"0"0,0 0-209 0 0,0 0-120 0 0,0 0-41 0 0,0 0-101 0 0,0 0-184 0 0,0 0-218 0 0,0 0-192 0 0,0 0-176 0 0,0 0-144 0 0,-11-2 1429 0 0,55 103-541 0 0,52 83-569 0 0,11 63-452 0 0,-42-130-375 0 0,-28-65-69 0 0,-14-122 1834 0 0,36-150-1686 0 0,-43 160-183 0 0,-4-1 0 0 0,-1-1 0 0 0,-1-34-20 0 0,-8 76-20 0 0,1 1 1 0 0,1 0-1 0 0,1 0 1 0 0,0 0-1 0 0,2 1 1 0 0,7-17 19 0 0,-23 36-2916 0 0,7 6 1837 0 0,-3 6-1694 0 0,3-5-3306 0 0,2-3-5876 0 0</inkml:trace>
  <inkml:trace contextRef="#ctx0" brushRef="#br0" timeOffset="1017.444">1026 588 2881 0 0,'0'0'2015'0'0,"0"0"-890"0"0,0 0-257 0 0,0 0 193 0 0,0 0 276 0 0,0 0 177 0 0,0 0 33 0 0,0 0-113 0 0,0 0-161 0 0,0 0-118 0 0,0 0-60 0 0,0 0-23 0 0,0 0-18 0 0,1-2-41 0 0,-1 1-904 0 0,1 0 0 0 0,-1 0-1 0 0,0 0 1 0 0,0 0 0 0 0,1 0-1 0 0,-1 0 1 0 0,0 0 0 0 0,0 0-1 0 0,0 0 1 0 0,0 0 0 0 0,0 0-1 0 0,0 0 1 0 0,-1 0-1 0 0,1 0 1 0 0,0 0 0 0 0,0 0-1 0 0,-1 0 1 0 0,1 0 0 0 0,0 1-1 0 0,-1-1 1 0 0,1 0 0 0 0,-1 0-1 0 0,1 0 1 0 0,-1 0 0 0 0,0 1-1 0 0,1-1 1 0 0,-1 0 0 0 0,0 0-1 0 0,0 1 1 0 0,1-1 0 0 0,-1 1-1 0 0,0-1 1 0 0,0 1 0 0 0,0-1-1 0 0,0 1 1 0 0,0-1-1 0 0,1 1 1 0 0,-1 0 0 0 0,0-1-1 0 0,0 1 1 0 0,0 0 0 0 0,0 0-1 0 0,0 0 1 0 0,0 0 0 0 0,0 0-1 0 0,0 0 1 0 0,0 0 0 0 0,0 0-1 0 0,0 0 1 0 0,0 0 0 0 0,0 1-1 0 0,0-1 1 0 0,0 0 0 0 0,0 1-1 0 0,0-1 1 0 0,0 1-1 0 0,0-1 1 0 0,1 1 0 0 0,-2 0-109 0 0,-11-1 85 0 0,4 1-34 0 0,-1 1 0 0 0,1 0-1 0 0,0 0 1 0 0,-1 1 0 0 0,1 1-1 0 0,0-1 1 0 0,1 1 0 0 0,-1 1 0 0 0,1 0-1 0 0,-1 0 1 0 0,2 0 0 0 0,-1 1-1 0 0,0 0 1 0 0,1 1 0 0 0,-2 3-51 0 0,4-3-4 0 0,1 0 0 0 0,0 1 1 0 0,1 0-1 0 0,0 0 1 0 0,0 0-1 0 0,0 0 0 0 0,1 0 1 0 0,0 1-1 0 0,1-1 1 0 0,0 0-1 0 0,0 1 1 0 0,1-1-1 0 0,0 1 0 0 0,1-1 1 0 0,0 1-1 0 0,1 4 4 0 0,-2-9 3 0 0,0 0 0 0 0,0 0 1 0 0,1 0-1 0 0,0-1 0 0 0,0 1 0 0 0,0 0 0 0 0,0-1 0 0 0,0 1 0 0 0,1-1 0 0 0,-1 1 0 0 0,1-1 1 0 0,0 1-1 0 0,0-1 0 0 0,0 0 0 0 0,1 0 0 0 0,-1 0 0 0 0,1 0 0 0 0,0-1 0 0 0,-1 1 1 0 0,1-1-1 0 0,0 0 0 0 0,1 1 0 0 0,-1-1 0 0 0,0 0 0 0 0,1-1 0 0 0,-1 1 0 0 0,1-1 0 0 0,-1 1 1 0 0,1-1-1 0 0,0 0 0 0 0,-1-1 0 0 0,1 1 0 0 0,2 0-3 0 0,6 0 55 0 0,1-1 0 0 0,-1 0-1 0 0,0-1 1 0 0,0 0 0 0 0,1-1 0 0 0,-1 0 0 0 0,0-1 0 0 0,0 0-1 0 0,10-5-54 0 0,8-4 91 0 0,0-2 0 0 0,0-1-1 0 0,-2-1 1 0 0,0-2 0 0 0,-1-1-1 0 0,-1-1 1 0 0,-1-1 0 0 0,0-1 0 0 0,-2-1-1 0 0,-1-1 1 0 0,0-1 0 0 0,-2-1-1 0 0,-1-1 1 0 0,-1-1 0 0 0,-2 0-1 0 0,5-13-90 0 0,-12 20 14 0 0,-1 0-1 0 0,-1-1 0 0 0,0 0 1 0 0,-2-1-1 0 0,-1 1 1 0 0,0-8-14 0 0,0-80-31 0 0,-5 102 14 0 0,1-1 1 0 0,-1 1 0 0 0,-1 0-1 0 0,0-1 1 0 0,0 1-1 0 0,-1 0 1 0 0,1 0 0 0 0,-2 0-1 0 0,1 0 1 0 0,-1 1-1 0 0,-1-1 1 0 0,1 1 0 0 0,-1 0-1 0 0,0 0 1 0 0,-1 1-1 0 0,1-1 1 0 0,-1 1 0 0 0,-1 1-1 0 0,1-1 1 0 0,-1 1-1 0 0,0 0 1 0 0,0 0 0 0 0,-1 1-1 0 0,1 0 1 0 0,-1 1-1 0 0,0-1 1 0 0,0 1 0 0 0,0 1-1 0 0,0 0 1 0 0,-1 0-1 0 0,1 0 1 0 0,0 1 0 0 0,-1 0-1 0 0,1 1 1 0 0,-1 0-1 0 0,1 0 1 0 0,-1 1 0 0 0,1 0-1 0 0,-1 1 1 0 0,1 0-1 0 0,0 0 1 0 0,-1 0 0 0 0,1 1-1 0 0,-3 2 17 0 0,2-1-4 0 0,0 1-1 0 0,-1 1 0 0 0,2-1 1 0 0,-1 1-1 0 0,1 1 0 0 0,0 0 1 0 0,0 0-1 0 0,1 0 0 0 0,-1 1 1 0 0,2 0-1 0 0,-1 0 0 0 0,1 1 1 0 0,1 0-1 0 0,-1 0 0 0 0,2 1 1 0 0,-1-1-1 0 0,1 1 0 0 0,1 0 1 0 0,0 0-1 0 0,0 0 0 0 0,1 0 1 0 0,-1 5 4 0 0,2-3 11 0 0,0-1 1 0 0,1 0 0 0 0,1 1 0 0 0,0-1 0 0 0,0 0 0 0 0,1 1 0 0 0,0-1 0 0 0,1 0 0 0 0,0 0 0 0 0,1-1-1 0 0,0 1 1 0 0,1-1 0 0 0,0 2-12 0 0,15 19 118 0 0,0-1 0 0 0,2-1 0 0 0,1-1 0 0 0,1-1 0 0 0,1-1 0 0 0,2-1 0 0 0,1-1 0 0 0,0-2 0 0 0,2 0 0 0 0,30 16-118 0 0,-10-2 317 0 0,-50-36-300 0 0,0-33-6087 0 0,0 19-3053 0 0,0 6-2667 0 0</inkml:trace>
  <inkml:trace contextRef="#ctx0" brushRef="#br0" timeOffset="1546.968">1691 172 13603 0 0,'0'0'2203'0'0,"0"0"-668"0"0,0 0-316 0 0,0 0-55 0 0,0 0-17 0 0,0 0-87 0 0,0 0-183 0 0,0 0-213 0 0,0 0-182 0 0,0 0-151 0 0,0 0-93 0 0,0 0-26 0 0,0 0 14 0 0,5 19 709 0 0,48 208 1231 0 0,-37-135-2018 0 0,15-14-53 0 0,-29-77-43 0 0,1-1 1 0 0,-1 1 0 0 0,0-1 0 0 0,1 1-1 0 0,-1-1 1 0 0,1 1 0 0 0,-1-1-1 0 0,0 0 1 0 0,1 0 0 0 0,-1-1 0 0 0,1 1-1 0 0,-1 0 1 0 0,1-1 0 0 0,-1 1-1 0 0,0-1 1 0 0,0 0 0 0 0,1 0 0 0 0,-1 0-1 0 0,0 0 1 0 0,0 0 0 0 0,0 0-1 0 0,0-1 1 0 0,0 1 0 0 0,0-1 0 0 0,0 1-1 0 0,0-1 1 0 0,-1 0 0 0 0,1 0-1 0 0,-1 0 1 0 0,1 0 0 0 0,-1 0 0 0 0,1-2-53 0 0,9-6 46 0 0,122-145 579 0 0,-99 108-575 0 0,-5 10-15 0 0,1 1 1 0 0,1 2-1 0 0,2 1 0 0 0,2 1 0 0 0,11-6-35 0 0,55-54-24 0 0,-102 92-14 0 0,1 1-1 0 0,0-1 0 0 0,0 0 0 0 0,-1 0 0 0 0,1 1 1 0 0,0-1-1 0 0,0 0 0 0 0,-1 0 0 0 0,1 0 1 0 0,0 1-1 0 0,-1-1 0 0 0,1 0 0 0 0,0 0 1 0 0,-1 0-1 0 0,1 0 0 0 0,0 0 0 0 0,-1 0 1 0 0,1 0-1 0 0,0 0 0 0 0,-1 0 0 0 0,1 0 1 0 0,0 0-1 0 0,-1 0 0 0 0,1 0 0 0 0,-1 0 1 0 0,1 0-1 0 0,0 0 0 0 0,-1 0 0 0 0,1 0 1 0 0,0 0-1 0 0,-1 0 0 0 0,1-1 0 0 0,0 1 1 0 0,0 0-1 0 0,-1 0 0 0 0,1 0 0 0 0,0-1 1 0 0,-1 1-1 0 0,1 0 0 0 0,0 0 0 0 0,0-1 0 0 0,-1 1 1 0 0,1 0-1 0 0,0-1 0 0 0,0 1 0 0 0,0 0 1 0 0,0-1-1 0 0,-1 1 0 0 0,1 0 0 0 0,0-1 1 0 0,0 1-1 0 0,0 0 0 0 0,0-1 0 0 0,0 1 1 0 0,0 0-1 0 0,0-1 0 0 0,0 1 0 0 0,0 0 1 0 0,0-1 38 0 0,-34 18-2140 0 0,33-17 2023 0 0,-23 15-3343 0 0,9-5-2337 0 0,2-2-6507 0 0</inkml:trace>
  <inkml:trace contextRef="#ctx0" brushRef="#br0" timeOffset="2047.05">823 1004 7346 0 0,'0'0'2970'0'0,"0"0"-962"0"0,0 0-384 0 0,0 0-41 0 0,0 0-62 0 0,0 0-189 0 0,0 0-297 0 0,0 0-312 0 0,0 0-190 0 0,0 0-61 0 0,0 0 35 0 0,0 0 84 0 0,6 5 53 0 0,-1-1-460 0 0,0 0 0 0 0,1 0 1 0 0,0-1-1 0 0,-1 1 0 0 0,1-1 0 0 0,0-1 0 0 0,0 1 1 0 0,1-1-1 0 0,-1 0 0 0 0,0-1 0 0 0,1 0 0 0 0,-1 1 1 0 0,1-2-1 0 0,0 1 0 0 0,1-1-184 0 0,275-15 2623 0 0,170-59-1260 0 0,-94 19-1051 0 0,-213 48-1823 0 0,-144 10-2320 0 0,-2-2-213 0 0,0-1-8102 0 0</inkml:trace>
  <inkml:trace contextRef="#ctx0" brushRef="#br0" timeOffset="2767.34">1223 1384 15651 0 0,'0'0'1626'0'0,"0"0"-418"0"0,0 0-118 0 0,0 0 35 0 0,0 0 2 0 0,0 0-76 0 0,0 0-188 0 0,0 0-156 0 0,0 0-128 0 0,0 0-103 0 0,0 0-61 0 0,0 0-78 0 0,0 0-52 0 0,-6-7-45 0 0,-19-17-26 0 0,24 23-202 0 0,-1 0 1 0 0,1 0-1 0 0,0 1 0 0 0,-1-1 1 0 0,0 0-1 0 0,1 1 0 0 0,-1 0 1 0 0,1-1-1 0 0,-1 1 1 0 0,0 0-1 0 0,1-1 0 0 0,-1 1 1 0 0,1 0-1 0 0,-1 0 1 0 0,0 1-1 0 0,1-1 0 0 0,-1 0 1 0 0,0 0-1 0 0,1 1 1 0 0,-1-1-1 0 0,1 1 0 0 0,-1-1 1 0 0,1 1-1 0 0,-1 0 0 0 0,1 0 1 0 0,-1 0-1 0 0,1 0 1 0 0,-1 0-13 0 0,-5 3 20 0 0,-3-1-5 0 0,0 1 1 0 0,0 0-1 0 0,1 1 1 0 0,0 0-1 0 0,0 0 1 0 0,0 1-1 0 0,0 0 1 0 0,1 1-1 0 0,0-1 1 0 0,1 2-1 0 0,-1-1 1 0 0,2 1-1 0 0,-1 0 1 0 0,1 1-1 0 0,0-1 1 0 0,0 1-1 0 0,1 0 1 0 0,1 1-1 0 0,-1-1 1 0 0,2 1-1 0 0,-1 0 1 0 0,1 0-1 0 0,1 0 1 0 0,-1 1-16 0 0,3-8 5 0 0,1 0 0 0 0,-1 0 0 0 0,0-1 1 0 0,1 1-1 0 0,-1 0 0 0 0,1 0 0 0 0,0 0 1 0 0,0 0-1 0 0,0 0 0 0 0,0-1 0 0 0,1 1 1 0 0,-1 0-1 0 0,1-1 0 0 0,0 1 1 0 0,-1-1-1 0 0,1 0 0 0 0,0 1 0 0 0,0-1 1 0 0,1 0-1 0 0,-1 0 0 0 0,0-1 0 0 0,1 1 1 0 0,-1 0-1 0 0,1-1 0 0 0,-1 1 0 0 0,1-1 1 0 0,0 0-1 0 0,0 0 0 0 0,0 0 0 0 0,-1 0 1 0 0,1-1-1 0 0,0 1 0 0 0,0-1 0 0 0,0 1 1 0 0,0-1-1 0 0,0 0 0 0 0,3 0-5 0 0,22 3 118 0 0,0-1 0 0 0,1-2 0 0 0,-1 0 0 0 0,1-2 0 0 0,-1-1 0 0 0,0-1 0 0 0,0-2 0 0 0,0 0 0 0 0,-1-2-1 0 0,0-1 1 0 0,0-1 0 0 0,1-3-118 0 0,10-3 95 0 0,-1-1 0 0 0,-1-2-1 0 0,-1-2 1 0 0,0-1 0 0 0,-2-2-1 0 0,-1-1 1 0 0,-1-2 0 0 0,22-23-95 0 0,-45 42 3 0 0,-1 0 0 0 0,0-1 0 0 0,0 0 0 0 0,0 0 0 0 0,-1-1 1 0 0,-1 0-1 0 0,0 0 0 0 0,0 0 0 0 0,-1 0 0 0 0,0-1 0 0 0,-1 0 0 0 0,0 0 0 0 0,-1 0 1 0 0,0 0-1 0 0,0 0 0 0 0,-2 0 0 0 0,1-1 0 0 0,-1 1 0 0 0,-1 0 0 0 0,0 0 0 0 0,-1-1 1 0 0,0 1-1 0 0,0 0 0 0 0,-1 0 0 0 0,-1 1 0 0 0,0-1 0 0 0,0 1 0 0 0,-1 0 0 0 0,0-1-3 0 0,1 5-2 0 0,0 0-1 0 0,-1 0 1 0 0,0 1-1 0 0,1 0 1 0 0,-1 0-1 0 0,-1 0 1 0 0,1 0-1 0 0,-1 1 1 0 0,0 0-1 0 0,0 0 0 0 0,0 0 1 0 0,-1 1-1 0 0,1 0 1 0 0,-1 0-1 0 0,1 1 1 0 0,-1 0-1 0 0,0 0 1 0 0,0 0-1 0 0,0 1 1 0 0,0 0-1 0 0,-1 1 1 0 0,1-1-1 0 0,0 1 0 0 0,0 1 1 0 0,0-1-1 0 0,0 1 1 0 0,0 1-1 0 0,0-1 1 0 0,0 1-1 0 0,0 0 1 0 0,0 1-1 0 0,-4 1 3 0 0,-4 5-4 0 0,0 0 1 0 0,1 0-1 0 0,0 1 1 0 0,0 1-1 0 0,1 1 0 0 0,0 0 1 0 0,1 0-1 0 0,1 1 1 0 0,0 1-1 0 0,1 0 0 0 0,0 0 1 0 0,1 1-1 0 0,1 0 1 0 0,0 0-1 0 0,1 1 0 0 0,0 0 1 0 0,2 1-1 0 0,0-1 0 0 0,1 1 1 0 0,0 0-1 0 0,2 0 1 0 0,0 1-1 0 0,0-1 0 0 0,2 4 4 0 0,1-10 14 0 0,0-1 0 0 0,0 0-1 0 0,1 0 1 0 0,1 0 0 0 0,0 0-1 0 0,0 0 1 0 0,1 0-1 0 0,0-1 1 0 0,1 0 0 0 0,0 0-1 0 0,0 0 1 0 0,1 0-1 0 0,0-1 1 0 0,1 0 0 0 0,-1 0-1 0 0,1-1 1 0 0,1 1 0 0 0,0-2-1 0 0,0 1 1 0 0,4 2-14 0 0,11 6 41 0 0,0 0 0 0 0,0-2 0 0 0,1 0-1 0 0,1-2 1 0 0,0-1 0 0 0,0-1 0 0 0,9 2-41 0 0,64 1-224 0 0,-90-26-2420 0 0,-6 7-2070 0 0,-1 5 1809 0 0,-1-1-9395 0 0</inkml:trace>
  <inkml:trace contextRef="#ctx0" brushRef="#br0" timeOffset="3097.596">2348 1163 20468 0 0,'0'0'1839'0'0,"0"0"-793"0"0,0 0-371 0 0,0 0 61 0 0,0 0 113 0 0,0 0 1 0 0,0 0-117 0 0,0 0-143 0 0,0 0-123 0 0,0 0-97 0 0,0 0-51 0 0,0 0-47 0 0,0 0-45 0 0,-17 21-36 0 0,-79 101 67 0 0,-26 72 59 0 0,67-98-227 0 0,43-75-131 0 0,8-14-16 0 0,0 1-1 0 0,0 0 1 0 0,-1-1 0 0 0,0 0 0 0 0,-1 0 0 0 0,1-1 0 0 0,-1 1 0 0 0,0-1 0 0 0,-1 0 0 0 0,0-1-1 0 0,0 1 1 0 0,-3 0 57 0 0,-17-9-3602 0 0,14-12-6637 0 0,11 12-1185 0 0</inkml:trace>
  <inkml:trace contextRef="#ctx0" brushRef="#br0" timeOffset="3463.747">1956 1255 19676 0 0,'0'0'1570'0'0,"0"0"-301"0"0,0 0-131 0 0,0 0-3 0 0,0 0-84 0 0,0 0-139 0 0,0 0-184 0 0,0 0-205 0 0,0 0-136 0 0,0 0-103 0 0,0 0-77 0 0,0 0-33 0 0,0 0 28 0 0,3 2 19 0 0,38 26 592 0 0,-1 2 0 0 0,-1 2 0 0 0,30 34-813 0 0,27 22 363 0 0,146 148-106 0 0,-205-207-1634 0 0,-37-31-390 0 0,0 0-3645 0 0,0-1-7222 0 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193 160,'-5'39,"-1"41,0 16,1 2,2-6,-4-9,-1-15,1-8,2-10,-3-9,0-6,-4-4,1-8</inkml:trace>
  <inkml:trace contextRef="#ctx0" brushRef="#br0" timeOffset="280.963">23 47,'16'-8,"0"1,1 1,0 0,0 1,0 0,0 2,1 0,-1 1,1 1,0 0,0 1,-1 1,1 1,0 1,-1 0,0 1,0 1,0 1,0 0,-1 1,0 1,10 6,-18-8,-1 0,0 1,-1-1,0 1,0 1,0-1,-1 1,0 0,0 0,-1 0,0 1,-1 0,0-1,0 1,-1 0,0 1,-1-1,0 0,0 0,-1 1,0-1,0 0,-1 1,-1-1,1 0,-2 0,1 0,-1 0,0 0,-1-1,0 1,-1-1,1 0,-2 0,1-1,-1 1,0-1,0 0,-1-1,0 0,0 0,-4 2,-11 6,0-2,-1 0,0-2,-1 0,0-2,0 0,-1-2,0 0,0-2,0-1,0-1,-1-1,-22-3,45 2,1 0,-1 0,1 0,0 0,-1 0,1-1,0 1,-1-1,1 0,0 1,-1-1,1 0,0-1,0 1,0 0,0 0,0-1,1 0,-1 1,0-1,0 0,1 0,0 1,-1-1,1 0,0-1,0-8</inkml:trace>
  <inkml:trace contextRef="#ctx0" brushRef="#br0" timeOffset="844.943">560 697,'-233'384,"226"-368,25-40,130-176,13 49,-113 120,-47 30,1 1,-1 0,0-1,0 1,0 0,1 0,-1 0,0 0,0 0,0 0,0 0,1 1,-1-1,0 0,0 1,0-1,0 1,0-1,0 1,0-1,0 1,0 0,0-1,0 1,0 0,0 0,0 0,0 0,-1 0,1 0,0 0,-1 0,1 0,-1 0,1 0,-1 0,0 0,1 0,-1 1,0-1,0 0,0 0,0 0,0 1,0-1,1 15,0-1,-1 1,-1-1,0 0,-1 0,-1 1,0-1,-3 5,-11 70,10 12,5-102,0 1,0-1,0 0,0 0,0 0,0 0,0 0,0 0,0-1,1 1,-1-1,0 1,0-1,0 0,0 0,1 1,-1-1,0-1,1 1,-1 0,1 0,-1 0,1-1,0 1,0-1,-1 1,1-1,0 0,0 1,0-1,1 0,-1 0,-106-157,71 112,23 29</inkml:trace>
  <inkml:trace contextRef="#ctx0" brushRef="#br0" timeOffset="3481.427">927 668,'0'-1,"0"0,0 0,0 0,1 0,-1 1,0-1,1 0,-1 0,0 0,1 0,-1 0,1 1,0-1,-1 0,1 0,-1 1,1-1,0 0,0 1,-1-1,1 1,0-1,0 1,0-1,0 1,0 0,-1-1,1 1,0 0,0 0,0 0,0 0,0 0,0 0,0 0,0 0,0 0,0 0,0 0,0 0,0 1,0-1,-1 0,1 1,0-1,0 1,0-1,19 43,-6 158,15-42,-29-158,1 0,-1 0,0 0,1 1,-1-1,1 0,-1 0,1 0,-1 0,1 0,0 0,-1 0,1 0,0 0,0 0,0 0,0 0,0-1,0 1,0 0,0-1,0 1,0 0,0-1,1 0,-1 1,0-1,0 0,0 1,1-1,-1 0,0 0,0 0,1 0,-1 0,0 0,0-1,1 1,-1 0,0-1,0 1,0-1,0 1,1-1,-1 1,0-1,0 0,0 1,0-1,0 0,-1 0,1 0,38-56,-15-8,-4-1,-2-1,-3 0,-2-7,-7 40,7 8,-7 27</inkml:trace>
  <inkml:trace contextRef="#ctx0" brushRef="#br0" timeOffset="4017.467">1688 584,'-25'6,"0"1,0 1,0 1,1 2,1 0,0 1,-14 11,36-23,0 0,-1 0,1 0,0 0,0 1,0-1,-1 0,1 1,0-1,0 1,0-1,0 1,0 0,0 0,0-1,0 1,0 0,0 0,0 0,1 0,-1 0,0 0,1 0,-1 0,0 0,1 0,-1 0,1 0,0 1,-1-1,1 0,0 0,0 0,0 1,0-1,0 0,0 0,0 1,0-1,0 0,1 0,-1 0,0 1,1-1,-1 0,1 0,0 0,-1 0,1 0,0 0,-1 0,1 0,0 0,0 0,1 0,20 6,-18-7,0 0,-1 1,1-1,0 1,-1 0,1 0,0 0,-1 0,0 1,1-1,-1 1,0 0,0 0,0 0,0 1,0-1,0 1,-1-1,1 1,-1 0,0 0,0 0,0 0,0 0,0 1,-1-1,1 0,-1 1,0-1,0 1,0 0,-1-1,1 1,-1 0,-1 6,-1 0,-1 0,0 0,0-1,-1 1,0-1,0 0,-1 0,-5 7,-17 35,26-49,0-1,0 0,0 0,0 1,0-1,0 0,1 1,-1-1,0 1,1-1,-1 1,1-1,0 1,-1 0,1-1,0 1,0-1,0 1,0 0,0-1,1 1,-1-1,0 1,1-1,-1 1,1 0,-1-1,1 0,0 1,0-1,0 1,0-1,0 0,0 0,0 1,0-1,0 0,0 0,1 0,-1 0,0-1,1 1,-1 0,1 0,-1-1,1 1,-1-1,1 0,-1 1,1-1,0 0,-1 0,2 0,105-33,-88 26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9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0,'-54'397,"39"-163,-13-14,22-195</inkml:trace>
  <inkml:trace contextRef="#ctx0" brushRef="#br0" timeOffset="272.189">227 29,'24'10,"22"3,13-1,1-2,-4-3,-3-3,-5-2,-6-1,-6-1,-3 4,-8 7,-9 1</inkml:trace>
  <inkml:trace contextRef="#ctx0" brushRef="#br0" timeOffset="514.241">142 566,'43'0,"24"0,5 0,-4 0,-10 0,-9 0,-8 0,-12 0</inkml:trace>
  <inkml:trace contextRef="#ctx0" brushRef="#br0" timeOffset="766.402">762 650,'-9'38,"-9"28,0 7,2-5,4-8,4-10,4-13</inkml:trace>
  <inkml:trace contextRef="#ctx0" brushRef="#br0" timeOffset="965.021">1017 622,'-19'43,"-11"29,-6 7,4-6,7-10,13-15,8-17</inkml:trace>
  <inkml:trace contextRef="#ctx0" brushRef="#br0" timeOffset="2897.426">1920 226,'-76'94,"8"-9,-4-3,-36 29,24-20,83-90,0 1,1-1,-1 1,1 0,-1-1,1 1,0 0,-1-1,1 1,0 0,0 0,0-1,1 1,-1 0,0-1,1 1,-1 0,1-1,-1 1,1 0,0-1,0 1,-1-1,1 1,0-1,0 0,1 1,-1-1,0 0,0 0,1 0,-1 0,0 0,1 0,-1 0,1 0,0-1,-1 1,1 0,67 19,6-9,1-2,0-4,10-3,22-4,-107 1,0 0,-1 0,1 0,-1 0,1 0,-1 0,1 0,-1 0,1 0,-1 0,0 0,0 0,0 0,1-1,-1 1,0 0,0 0,-1 0,1 0,0 0,0-1,0 1,-1 0,1 0,-1 0,1 0,-1 0,1 0,-1 0,0 0,1 0,-1 0,0 1,0-1,1 0,-1 0,0 1,0-1,0 0,0 1,0-1,0 1,0-1,0 1,0 0,-1-1,1 1,0 0,0 0,-1 0,-3-5,-4-5,0-1,1 0,0-1,1 0,0-1,1 1,0-1,1 0,0-1,1 1,1-1,0 0,1 0,1 0,0 0,0 0,2-11,-2 5,1 8,-1 0,-1 0,0 0,0 0,-1 0,-1 1,0-1,-1 1,0 0,0 0,-1 0,-1 1,1 0,-2 0,1 1,-6-5,-9-4</inkml:trace>
  <inkml:trace contextRef="#ctx0" brushRef="#br0" timeOffset="3550.02">2287 226,'-8'38,"2"-1,2 1,1 0,2 0,3 23,-2-57,0-1,-1 1,1 0,1 0,-1 0,0 0,1 0,0 0,0 0,0 0,1 0,-1-1,1 1,0 0,0-1,0 0,0 1,1-1,-1 0,1 0,0 0,0-1,0 1,0-1,0 1,1-1,-1 0,1 0,-1-1,1 1,0-1,0 0,2 1,5-6,-1 0,1 0,-1-1,0-1,-1 0,1 0,-1-1,0 0,-1 0,0-1,0 0,-1-1,0 0,0 0,-1 0,0-1,0 0,-1 0,-1 0,2-6,7-8,40-81,-39 73,1 2,2-1,1 2,1 0,16-18,-34 46,0-1,0 1,0 0,0 0,0 0,0 0,1 0,-1 0,0 0,0 0,1 0,-1 0,1 1,-1-1,0 0,1 1,0-1,-1 1,1 0,-1 0,1-1,-1 1,1 0,-1 0,1 1,0-1,-1 0,1 0,-1 1,1-1,-1 1,1-1,-1 1,1 0,-1-1,0 1,1 0,-1 0,0 0,0 0,0 0,0 0,0 1,0-1,0 0,0 1,0-1,0 0,-1 1,1 0,30 79,2 186,-30-233,-1 0,-1 0,-2 0,-2 0,-1 0,-1-1,-2 1,-1-1,-2-1,-1 1,-5 7,14-35,0 0,0-1,-1 1,1 0,-1-1,0 0,-1 0,1 0,-1 0,1 0,-1-1,0 1,-1-1,1 0,0-1,-1 1,0-1,1 0,-1 0,0 0,0 0,0-1,0 0,0 0,-1-1,1 1,0-1,0 0,-1 0,1-1,0 0,0 0,0 0,0 0,0-1,0 0,0 0,0 0,1-1,-1 1,1-1,0 0,0 0,0-1,0 1,-2-4,4 0,1-1,0 1,0-1,0 0,1 1,1-1,-1 0,1 1,0-1,1 1,0-1,0 1,1 0,0 0,0 0,0 0,1 0,0 1,0 0,1 0,0 0,0 0,0 1,1-1,0 1,1 0,18-17,2 1,0 1,1 2,1 1,1 0,0 3,1 0,1 2,0 2,12-2,-11 2,-5 3</inkml:trace>
  <inkml:trace contextRef="#ctx0" brushRef="#br0" timeOffset="3964.164">1 1186,'185'-34,"1"9,2 7,57 7,111 13,153 26,-323-9,1-9,0-9,0-7,138-24,-225 15,-64 10</inkml:trace>
  <inkml:trace contextRef="#ctx0" brushRef="#br0" timeOffset="6984.822">1299 1412,'-291'281,"231"-216,60-65,0 0,1-1,-1 1,0 0,1 0,-1 0,0 0,1 0,-1 0,0 0,1-1,-1 1,0 0,1 0,-1 0,1 1,-1-1,0 0,1 0,-1 0,0 0,1 0,-1 0,0 0,1 1,-1-1,0 0,1 0,-1 0,0 1,0-1,1 0,-1 0,0 1,0-1,0 0,1 1,-1-1,0 0,0 1,0-1,0 0,1 1,-1-1,0 0,0 1,0-1,0 0,0 1,0-1,0 0,0 1,0-1,0 0,0 1,-1-1,1 1,0-1,0 0,0 1,0-1,0 0,-1 0,1 1,0-1,0 0,-1 1,1-1,43-9,-24 4,176-1,-52 33,-5-8,-139-20,1 0,-1 1,0-1,1 0,-1 0,1 1,-1-1,1 0,0 0,-1 0,1 0,0 1,-1-1,1 0,0 0,0 0,0 0,0 0,0 0,0 0,0 0,0 0,0 1,1-1,-1 0,0 0,0 0,1 0,-1 0,1 1,-1-1,1 0,-1 0,1 1,-1-1,1 0,0 1,-1-1,1 0,0 1,0-1,-1 1,1-1,0 1,0 0,0-1,0 1,-1 0,1-1,0 1,0 0,0 0,0 0,0 0,0 0,0 0,0 0,0 0,-1 0,1 1,0-1,0 0,0 1,0-1,0 0,-1 1,1-1,-103-181,27 61,74 119,0 0,0 0,0 0,0 0,0-1,1 1,-1 0,0 0,0 0,1-1,-1 1,1 0,-1-1,1 1,0 0,-1-1,1 1,0 0,0-1,0 1,0-1,0 1,0 0,1-1,-1 1,0-1,1 1,-1 0,1-1,-1 1,1 0,0 0,-1-1,2 0,9-4</inkml:trace>
  <inkml:trace contextRef="#ctx0" brushRef="#br0" timeOffset="7454.439">1976 1186,'-2'29,"-1"-1,-1 0,-1-1,-2 1,-1-1,-1 0,-2 2,-37 61,38-75,1 0,1 0,0 0,1 1,1 0,0 1,-2 14,7-28,0 1,1 0,-1 0,1-1,0 1,1 0,-1 0,0 0,1-1,0 1,0 0,0-1,1 1,-1 0,1-1,0 0,-1 1,2-1,-1 0,0 0,1 0,-1 0,1-1,0 1,0-1,0 1,0-1,0 0,0 0,1-1,-1 1,1-1,-1 1,1-1,1 0,5 2,0-1,1 0,-1-1,1 0,0-1,-1 0,1-1,0 0,-1 0,1-1,-1 0,3-2,63-26,-72 22</inkml:trace>
  <inkml:trace contextRef="#ctx0" brushRef="#br0" timeOffset="7630.158">1468 1497,'39'-5,"41"-2,16 1,2 1,-1 2,-8 0,-9 2,-14 1,-8 0,-10 0,-12 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4:13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15574 460,'1'-10,"-2"0,0 0,0 0,-1 0,0 0,0 0,-1 0,-1 1,1-1,-2 1,1 0,-1 0,-1 1,1-1,-1 1,-1 1,0-1,0 1,0 0,-1 0,0 1,0 0,-1 1,1 0,-1 0,0 0,-1 1,1 1,-3-1,-188 3,197 0,1 1,0-1,0 0,0 0,0 0,0 0,0 0,0 0,0-1,0 1,0-1,1 1,-1-1,1 0,-1 0,1 1,0-1,-1 0,1 0,0 0,0 0,0-1,1 1,-1 0,0 0,1 0,0-1,-1 1,1 0,0-1,0 1,0-1,0 0,0 1,0 0,0 0,-1 0,1 0,-1 0,0 0,0 0,0 0,1 0,-2 0,1 0,0 1,0-1,-1 0,1 1,-1-1,1 1,-1-1,1 1,-1 0,0 0,0-1,0 1,0 1,0-1,0 0,0 0,0 1,0-1,0 1,0 0,0-1,0 1,0 0,-1 0,-1 1,-84 14,80-13,0 0,0 0,0 0,0 0,0 1,1 1,-1-1,1 1,0 0,0 1,0-1,0 1,1 1,0 0,5-5,1 0,-1-1,1 1,-1 0,1 0,0 0,-1 0,1 0,0 0,0 0,0 0,0 0,0 0,0 0,0 0,0 0,0 0,0 0,1 0,-1-1,0 1,1 0,-1 0,0 0,1 0,-1 0,1-1,0 1,-1 0,1 0,-1-1,1 1,0 0,0-1,-1 1,1-1,0 1,0-1,0 1,0-1,0 0,0 1,0-1,-1 0,1 0,1 1,45 7,-41-9,-1 0,1 0,0-1,-1 1,1-1,-1 0,0-1,1 1,-1-1,0 0,-1 0,1-1,0 1,-1-1,0 0,0 0,0-1,-1 1,1-1,-1 0,0 0,0 0,-1 0,1 0,-1-1,0 1,-1-1,1 0,-1 1,0-2,3-5,-3 11,0 0,0 0,0 0,0 0,0 0,0 0,0 0,0 0,-1 0,1 0,-1 0,1 0,0-1,-1 1,0 0,1 0,-1-1,0 1,0 0,1-1,-1 1,0 0,0-1,-1 1,1 0,0 0,0-1,-1 1,1 0,0-1,-1 1,0 0,1 0,-1 0,1 0,-1 0,0 0,0-1,0 2,0-1,0 0,0 0,0 0,0 0,0 1,0-1,0 0,0 1,-1-1,1 1,0-1,-1 1,-14 4,0 1,0 1,1 0,0 1,0 1,1 0,0 1,0 1,0 1,11-9,1 0,-1 0,1 0,-1 0,1 0,0 1,0-1,0 1,0-1,1 1,-1 0,1-1,-1 1,1 0,0 0,0 0,1 0,-1 0,0 1,1-1,0 0,0 0,0 0,0 0,0 1,1-1,-1 0,1 0,0 0,0 0,0 0,0 0,0 0,1 0,0-1,-1 1,1-1,0 1,0-1,0 1,1-1,-1 0,0 0,1 0,0 0,-1-1,1 1,0-1,0 1,1-1,0 1,-1 0,1 0,0-1,0 0,0 1,1-2,-1 1,0 0,0-1,0 0,1 0,-1 0,0 0,0-1,0 0,1 1,-1-2,0 1,0 0,0-1,-1 0,1 0,0 0,-1 0,1 0,-1-1,1 0,-1 0,0 0,0 0,-1 0,1 0,-1-1,1 1,-1-1,0 0,-1 0,1 0,-1 0,1 0,-1 0,0 0,-1 0,1-1,-1 3,1 0,-1 0,0 0,-1 0,1 0,0 0,0 0,-1 0,1 0,-1 0,0 0,0 0,1 0,-1 1,0-1,-1 0,1 1,0-1,0 0,-1 1,1 0,-1-1,1 1,-1 0,0 0,1 0,-1 0,0 0,0 0,0 0,1 0,-1 1,0-1,0 1,0 0,0-1,0 1,0 0,-2 0,-1 0,0 1,0-1,-1 1,1 0,0 0,0 0,0 1,0 0,1 0,-1 0,0 1,1-1,-1 1,1 0,-1 1,2-2,1 0,-1 0,1 0,-1 0,1 0,0 1,0-1,0 0,0 1,0 0,1 0,-1-1,1 1,0 0,0 0,0 0,0 0,0 0,0 1,1-1,0 0,0 0,0 0,0 1,0-1,0 0,1 0,0 0,-1 0,1 0,0 0,1 0,-1 0,0 0,1 0,0 0,0-1,0 1,0-1,0 1,0-1,0 0,1 0,-1 0,1 0,0 0,-1-1,1 1,0-1,1 1,6-2,0 0,-1 0,1-1,0 0,0 0,-1-1,1-1,-1 0,0 0,0 0,0-1,0-1,0 0,-1 0,0 0,0-1,0 0,-1-1,0 0,2-3,35-23,20-41,-62 71,-1 1,0 0,0 0,0 0,0-1,0 1,0 0,-1-1,1 1,-1-1,0 1,1-1,-1 1,0-1,0 1,-1-1,1 1,-1 0,1-1,-1 1,0-1,0 1,0 0,0 0,0-1,0 1,0 0,-1 0,1 0,-1 0,0 1,0-1,1 0,-1 1,0-1,0 1,-3-2,-6-1,-1 0,0 1,0 0,0 1,0 1,0-1,-1 2,1 0,0 0,0 1,-7 2,-20-1,24-1,0 1,1 0,-1 1,0 1,1 0,-1 1,1 0,0 1,1 1,0 0,0 1,-3 3,14-10,-1 1,1 0,0 1,0-1,0 0,0 1,0-1,1 1,-1-1,1 1,-1 0,1 0,0-1,0 1,1 0,-1 0,0 0,1 0,0 0,0 0,0 0,0 0,0 0,0 0,1 0,0 0,-1 0,1 0,0 0,1 0,-1-1,0 1,1 0,-1-1,1 1,0-1,0 1,0-1,0 0,0 0,1 0,-1 0,1 0,-1-1,1 1,-1-1,1 0,0 0,0 1,2-1,0-1,1 0,-1 0,1-1,-1 1,1-1,-1-1,0 1,0-1,0 0,0 0,0 0,0-1,0 0,-1 1,1-2,-1 1,0-1,0 1,0-1,0 0,-1 0,0-1,0 1,0-1,0 0,-1 1,1-1,-1 0,0-1,-1 1,1 0,-1-2,-1 5,1 0,-1 0,0 0,0 0,0 1,0-1,0 0,0 0,0 0,-1 0,1 0,-1 1,0-1,1 0,-1 0,0 1,0-1,0 1,0-1,0 0,0 1,0 0,-1-1,1 1,-1 0,1 0,-1 0,1 0,-1 0,1 0,-1 0,0 0,0 1,1-1,-1 0,0 1,0 0,0-1,0 1,1 0,-1 0,0 0,-1 1,-83 16,71-9,-1 2,1 0,0 0,1 2,0-1,1 2,1 0,0 0,0 2,2-1,0 1,0 0,1 1,-1 5,8-18,0 0,1 0,-1 0,1 0,0 0,0 0,0 1,0-1,0 1,1-1,-1 0,1 1,0-1,0 1,0-1,1 1,-1-1,1 0,0 1,0-1,0 0,0 1,0-1,1 0,0 0,-1 0,1 0,0-1,0 1,1 0,-1-1,1 1,-1-1,1 0,0 0,0 0,-1 0,2 0,-1-1,0 0,0 1,2-1,18 3,0-1,-1-2,1 0,0-1,0-1,0-2,0 0,-1-1,1-1,4-3,243-82,-308 88,19 5,1 1,-1 1,1 1,0 1,1 0,0 1,-6 5,22-13,1 1,-1 0,1-1,0 1,-1 0,1 0,0-1,-1 1,1 0,0 0,0 0,0 0,0 0,0-1,0 1,0 0,0 0,0 0,0 0,0-1,0 1,1 0,-1 0,0 0,1 0,-1-1,0 1,1 0,-1-1,1 1,-1 0,1-1,0 1,-1 0,1-1,0 1,-1-1,1 1,0-1,-1 1,1-1,0 0,0 1,0-1,-1 0,1 0,0 0,0 0,0 1,0-1,0 0,-1 0,1-1,0 1,0 0,0 0,0 0,-1 0,1-1,0 1,0 0,0-1,-1 1,1-1,0 1,-1-1,1 1,233-34,-187 27,47-6,0-4,-1-4,-1-3,44-21,-56 14,-99 29,-197 76,-63 14,236-85,47-8,136-28,372-58,4 23,54 20,-49 1,-300 29,-1506 150,909-119,305-24,71 10,1 0,-1 0,1 0,0-1,0 1,0 0,-1 0,1 0,0 1,0-1,0 0,0 0,1 0,-1 1,0-1,0 1,0-1,0 1,1-1,-1 1,0 0,1-1,-1 1,0 0,1 0,-1 0,0 0,0 0,1 0,-1 0,0 1,1-1,-1 0,1 1,352-16,-319 12,92-7,0 5,0 5,60 12,-186-12,14 1,-1 0,0 2,0 0,0 0,0 1,0 1,-1 0,1 1,2 2,-15-7,0-1,0 0,-1 1,1-1,0 0,0 1,0-1,-1 1,1-1,0 1,-1 0,1-1,0 1,-1 0,1-1,-1 1,1 0,-1 0,1 0,-1-1,0 1,1 0,-1 0,0 0,0 0,1 0,-1 0,0 0,0-1,0 1,0 0,0 0,-1 0,1 0,0 0,0 0,0 0,-1-1,1 1,-1 0,1 0,0 0,-1 0,1-1,-1 1,0 0,1-1,-1 1,0 0,1-1,-1 1,0-1,0 1,1-1,-1 1,0-1,0 0,-52 19,-284 22,160-25,89-7,-71 7,1 7,1 6,-31 16,182-43,1-1,-1 0,0 0,1 1,-1 0,1 0,0 1,-1-1,1 1,0 0,1 1,-1-1,0 1,1 0,0 0,0 0,-1 3,5-6,0 0,0 1,1-1,-1 1,1-1,0 0,-1 1,1-1,0 0,0 0,-1 0,1 1,0-1,0 0,0 0,1 0,-1 0,0-1,0 1,0 0,1 0,-1-1,0 1,1-1,-1 1,0-1,1 0,-1 1,1-1,-1 0,1 0,-1 0,1 0,-1 0,0 0,1-1,0 1,-1 0,39 1,0-2,0-2,0-2,-1-1,0-2,14-6,134-29,-131 25,-70 11,-228 51,111-19,-54 11,-2-7,-156 1,329-29,9-1,0 1,-1-1,1 1,0-2,-1 1,1 0,0-1,-1 0,1 0,0-1,0 0,0 1,0-2,-1 0,20-14,153-24,-41 15,8-4,1 7,80-2,-207 29,-30 4,-142 34,-1-6,-2-7,0-8,97-21,71 0,-1 0,1-1,-1 1,1 0,-1 0,1-1,-1 1,1 0,-1-1,0 1,1 0,-1-1,1 1,-1 0,0-1,0 1,1-1,-1 1,0-1,0 1,1-1,-1 1,0-1,0 1,0-1,0 1,0-1,0 1,0-1,0 1,0-1,0 1,0-1,0 1,0-1,0 1,0-1,-1 1,1-1,0 1,0-1,-1 1,1-1,0 1,-1 0,1-1,0 1,-1 0,1-1,0 1,-1 0,1-1,-1 1,1 0,-1 0,1-1,-1 1,1 0,-1 0,1 0,-1 0,1 0,-1-1,1 1,-1 0,42-20,192-29,-146 36,223-22,-281 35,-29 0,-1 0,1 0,0 0,-1 0,1 0,0 0,-1 0,1 0,0 0,0 1,-1-1,1 0,0 0,-1 0,1 0,0 0,-1 0,1 1,0-1,0 0,-1 0,1 0,0 1,0-1,-1 0,1 0,0 1,0-1,0 0,0 0,-1 1,1-1,0 0,0 1,0-1,0 0,0 1,0-1,0 0,0 1,0-1,0 0,0 1,0-1,0 0,0 1,0-1,0 0,0 1,1-1,-1 0,0 0,-70 16,-1-3,-1-3,1-3,-14-4,404-37,71 11,141 19,120-4,-531 4,212-21,-268 3,-64 21,0 1,0-1,0 0,0 1,0-1,0 0,0 1,0-1,-1 0,1 1,0-1,0 1,-1-1,1 1,0-1,-1 0,1 1,0-1,-1 1,1-1,-1 1,1 0,-1-1,1 1,-1-1,1 1,-1 0,0-1,1 1,-1 0,1 0,-1 0,0-1,1 1,-1 0,0 0,1 0,-1 0,0 0,1 0,-1 0,0 0,1 1,-1-1,-227-8,-524 46,645-29,-156 9,246-8,42-4,307 2,-205-10,1101 0,-999-1,-1-10,77-19,-185 5,-120 26,-1 1,0-1,1 1,-1 0,1-1,-1 1,0-1,1 0,-1 1,1-1,0 1,-1-1,1 0,-1 1,1-1,0 0,-1 1,1-1,0 0,0 0,0 1,0-1,0 0,-1 0,1 1,0-1,1 0,-1 0,0 1,0-1,0 0,0 0,1 1,-1-1,0 0,1 1,-1-1,0 0,1 1,-1-1,1 0,-1 1,1-1,-1 1,1-1,-1 1,2-1,-67-4,0 3,0 2,-50 8,77-5,-570 60,-94 7,618-73,85 3,-1 0,1 0,0 0,-1 0,1 0,-1 0,1 0,-1 0,1-1,-1 1,1 0,-1 0,1-1,-1 1,1 0,-1-1,1 1,-1 0,1-1,-1 1,0 0,1-1,-1 1,0-1,1 1,-1-1,0 1,0-1,1 1,-1-1,0 1,0-1,0 0,0 1,0-1,1 1,-1-1,0 1,-1-1,1 1,0-1,0 0,0 1,0-1,0 1,0-1,-1 1,1-1,0 1,0-1,-1 1,1-1,0 1,-1-1,1 1,-1 0,1-1,0 1,-1-1,53-15,1 3,0 2,1 2,33 0,-25 1,1214-146,-1177 146,-91 7,-21 0,-26 2,-312 26,-175 5,504-31,-76-13,99 10,-1 1,1 0,0 0,-1 0,1 0,0 0,-1 0,1 1,0-1,0 0,0 0,0 1,0-1,0 0,0 1,0-1,0 1,0-1,0 1,0-1,0 1,1 0,-1 0,0 0,0-1,0 1,1 0,-1 0,0 1,0-1,0 0,0 0,2 1,304 7,-157 2,-65-6,679 46,-686-42,-78-7,0-1,0 0,0 0,0 0,0 1,0-1,0 0,0 0,0 0,0 0,0 1,0-1,0 0,0 0,0 0,-30 1,27-1,-653 9,-99 36,1080-45,-123 0,992-27,-1107 21,63-2,0-7,122-29,-253 34,-48 6,-88 6,0 5,-27 8,52-5,-123 13,-494 36,1091-83,619 6,-474 1,-464 12,-64 4,0-1,0 1,1 0,-1 0,0 0,0 0,0 0,0 0,0 0,-1 0,1 0,0 1,0-1,0 0,-1 1,1-1,0 1,-1-1,1 1,-1 0,1-1,0 1,-1 0,1 0,-1 0,1 0,-1 0,1 0,0 1,-1-1,0 0,-73-2,-1 3,1 3,-55 10,38-4,-10 1,-761 58,753-66,196-16,315-10,1064-1,-1306 14,-159 10,-1 0,1 0,0-1,0 1,-1 0,1 0,0 0,-1 0,1-1,0 1,0 0,0 0,-1-1,1 1,0 0,0 0,0-1,-1 1,1 0,0-1,0 1,0 0,0-1,0 1,0 0,0-1,0 1,0 0,0-1,0 1,0 0,0-1,0 1,0 0,0 0,0-1,0 1,1-1,-52-3,0 2,1 2,-1 3,-2 1,9 0,-822 64,477-43,367-28,29 0,38-4,924-55,91 32,-683 5,-377 24,0 1,0 0,0-1,0 1,0 0,0-1,0 1,0 0,0 0,0-1,0 1,0 0,0-1,0 1,0 0,0 0,1-1,-1 1,0 0,0 0,0 0,1-1,-1 1,0 0,0 0,0 0,1-1,-1 1,0 0,1 0,-1 0,-36-7,-105-5,0 6,-30 7,56-1,-310 2,379 9,75 0,87 7,0-6,1-5,1-4,5-6,-11 2,289-2,-342-10,-57 13,-1 0,0-1,0 1,1-1,-1 0,0 1,0-1,0 0,0 0,0 0,0 1,0-1,0 0,-1 0,1-1,0 1,0 0,-1 0,1 0,-1 0,1 0,-1-1,1 1,-1 0,0-1,0 1,1 0,-1 0,0-1,0 1,0 0,-1-1,1 1,0 0,0-1,-1 1,1 0,-1 0,1-1,-1 1,1 0,-2-1,-2-3,-1 0,0 0,0 1,0-1,0 1,-1 0,0 1,0-1,0 1,0 1,-1-1,1 1,-1 0,1 0,-1 1,0-1,1 2,-1-1,0 1,-6 0,-17-4,-116-10,-1 5,-98 10,145 0,-12 11,112-12,0 1,0 0,0-1,0 1,0 0,0-1,0 1,0 0,1 0,-1-1,0 1,0 0,1-1,-1 1,0-1,1 1,-1 0,0-1,1 1,-1-1,1 1,-1-1,1 1,-1-1,1 1,0-1,-1 0,1 1,-1-1,1 0,0 1,-1-1,1 0,0 0,-1 0,1 0,0 0,-1 1,1-1,0 0,0-1,-1 1,1 0,0 0,-1 0,1 0,0 0,-1-1,1 1,0 0,-1-1,1 1,-1 0,1-1,0 1,-1-1,446 5,-445-5,1 1,-1-1,1 1,-1 0,1 0,-1-1,1 1,-1 0,1 0,0 0,-1 1,1-1,-1 0,1 1,-1-1,1 1,-1-1,1 1,-1-1,1 1,-1 0,0 0,0 0,1 0,-1 0,0 0,0 0,0 0,0 1,0-1,0 0,0 1,-1-1,1 0,0 1,-1-1,1 1,-1-1,1 1,-1-1,0 1,0 0,0-1,0 1,0-1,0 1,0-1,0 1,0 0,-1 0,-10 9,-1 0,0-1,0-1,-1 0,0 0,-1-1,0-1,-12 5,9-4,-378 148,395-155,1-1,-1 0,0 1,0-1,0 0,1 1,-1-1,0 0,0 1,0-1,0 1,0-1,0 0,0 1,1-1,-1 1,0-1,0 0,-1 1,1-1,0 1,0-1,0 0,0 1,0-1,0 0,0 1,-1-1,1 0,0 1,0-1,-1 0,1 1,0-1,0 0,-1 1,1-1,-1 0,41-5,176-54,-215 59,0-1,0 0,-1 1,1 0,0-1,0 1,0-1,0 1,-1 0,1 0,0-1,0 1,0 0,0 0,0 0,0 0,0 0,0 0,0 0,0 0,0 1,0-1,-1 0,1 0,0 1,0-1,0 1,0-1,-1 1,1-1,0 1,0-1,-1 1,1 0,0-1,-1 1,1 0,-1 0,1-1,-1 1,1 0,-1 0,0 0,1 0,-1 0,0 0,5 4,0-1,0 1,0-1,1 0,-1-1,1 1,0-1,0 0,0-1,0 0,1 0,-1 0,1 0,-1-1,1 0,-1-1,1 1,0-1,1-1,-2 2,125 6,0-6,0-5,0-7,69-16,-90 0,-109 27,-1 0,1 0,-1 0,1 0,-1 0,1 0,-1 0,1 0,0-1,-1 1,1 0,-1 0,1 0,-1-1,1 1,-1 0,1-1,-1 1,0 0,1-1,-1 1,1-1,-1 1,0 0,1-1,-1 1,0-1,0 1,1-1,-1 1,0-1,0 1,0-1,0 0,0 1,1-1,-1 1,0-1,0 1,0-1,-1 1,1-1,0 0,0 1,0-1,0 1,0-1,-1 1,1-1,0 1,0-1,-1 1,1-1,0 1,-1 0,1-1,-1 1,-31-15,-210 3,-698 14,928 0,18 2,24 5,-25-7,471 94,-27-14,-736-145,209 52,-1 3,0 3,0 4,-20 5,-23-2,-626 30,-202 56,782-71,-958 118,1076-131,8 2,-1-2,1-3,-1-1,0-1,1-3,-16-4,53 6,1 1,-1-1,0 0,1 0,-1-1,1 1,0-1,0 0,0 0,0 0,1-1,-1 1,1-1,0 0,0 0,0 0,0-2,-16-18,13 20,1 0,-1 1,0 0,0 0,0 0,0 0,0 1,0 0,-1 1,1-1,-1 1,0 1,1-1,-1 1,0 0,1 0,-1 1,0 0,-13 0,-367 30,225-30,81-26,-109 42,-99-9,286-8,-3 1,1-1,-1 0,0 0,1-1,-1 1,0-1,1 0,-1-1,1 1,-1-1,1 0,0 0,-1-1,1 0,1 0,-1 0,0 0,1-1,-1 0,1 0,4 0,1 0,1 0,-1 0,0 0,1 0,0 1,0-1,0 0,0 1,0 0,1-1,0 1,0 0,-1 0,2 1,-1-1,0 1,0-1,1 1,0 0,-1 0,4-1,85-46,-204 85,-184 72,253-97,67-30,-24 19,1 0,0 0,-1 0,1 0,-1 0,1 0,0 0,-1 0,1 0,0-1,-1 1,1 0,-1 0,1-1,-1 1,1 0,-1-1,1 1,-1-1,1 1,-1-1,1 1,-1-1,0 1,1-1,-1 1,0-1,1 1,-1-1,0 1,0-1,1 0,-1 1,0-1,0 0,0 1,0-1,0 1,0-1,0 0,0 1,0-1,0 0,0 1,-1-1,1 1,0-1,0 0,-1 1,1-1,0 1,-1-1,1 1,0-1,-1 1,0-1,-38-6,-111 30,207-29,8-3,103-28,-167 38,-1-1,1 0,-1 0,1 0,-1 0,1 0,-1 0,1 0,-1 0,1 0,-1 0,1 0,-1-1,1 1,-1 0,1 0,-1 0,1-1,-1 1,0 0,1 0,-1-1,1 1,-1 0,0-1,1 1,-1 0,0-1,1 1,-1-1,0 1,0-1,0 1,1-1,-1 1,0 0,0-1,0 1,0-1,0 1,0-1,0 1,0-1,0 1,0-1,0 1,0-1,0 1,0-1,0 1,-1-1,1 1,0-1,0 1,0-1,-1 1,1 0,0-1,-1 1,1-1,0 1,-1 0,1-1,-34-11,33 12,-60-9,0 2,-1 3,1 3,-1 2,1 3,0 3,0 2,-31 10,84-17,-9 0,0 2,0 0,0 1,1 1,-1 1,1 0,1 1,-7 4,16-8,0 0,1 0,0 1,-1 0,2 0,-1 0,1 0,-1 1,1-1,1 1,-1 0,1 1,0-1,1 0,-1 1,1 0,0-1,1 1,0 0,0 0,0 0,1 2,3 16,1-1,1 0,1 0,1 0,2-1,0 0,1-1,1 0,1 0,2-1,9 24,20 32,-29-54,0 0,-1 0,-1 1,-2 1,0 0,-2 0,0 1,-2 0,-1 0,-1 1,0 11,-5-31,1-1,-2 1,1-1,0 1,-1-1,-1 1,1-1,-1 0,0 0,0 0,0-1,-1 1,0-1,0 0,-1 0,1 0,-1 0,0-1,0 0,-1 0,1 0,-1-1,0 1,0-2,0 1,-3 0,-14 6,-1-1,-1-1,1-2,-1 0,0-2,-12 0,-104 2,-1-7,-55-11,-62-2,-124 14,-207 33,-1161 125,461-65,376-45,709-43,-96-15,-540-13,240 6,522 15,1-3,-1-4,1-3,1-3,1-4,-38-16,89 26,-31-13,0 3,0 2,-2 3,0 2,-1 2,-50-1,29 10,1 3,-1 4,-41 9,70-11,50-3,0 0,0 0,0 0,0 0,-1-1,1 1,0 0,0-1,0 1,0 0,0-1,0 1,1-1,-1 0,0 1,0-1,0 0,0 1,1-1,-1 0,0 0,1 0,-1 0,1 0,-1 1,1-1,-1 0,1 0,-1 0,1 0,0-1,0 1,0 0,-1 0,1 0,0 0,0 0,0 0,1 0,-1 0,0 0,0 0,1 0,-1 0,1-1,2-4,0 1,1-1,0 1,0 0,1 0,-1 0,1 1,0 0,0 0,1 0,-1 0,1 1,0 0,0 0,0 0,10-6,50-30,2 4,2 2,0 4,24-5,11-10,-104 43,-1 1,1-1,0 0,0 0,-1 1,1-1,0 0,-1 0,1 0,-1 0,1 0,-1 1,0-1,1 0,-1 0,0 0,1 0,-1 0,0 0,0 0,0 0,0 0,0-1,0 1,0 0,-1 0,1 0,0 0,0 0,-1 1,1-1,-1 0,1 0,-1 0,1 0,-1 0,0 0,1 1,-1-1,0 0,1 0,-1 1,0-1,0 1,0-1,0 1,0-1,0 1,0-1,0 1,1 0,-2-1,-51-15,-205 15,87 28,170-27,1 1,0-1,-1 0,1 0,-1 0,1 0,-1 1,1-1,-1 0,1 0,-1 0,1 0,0 0,-1 0,1 0,-1 0,1 0,-1 0,1 0,-1 0,1-1,-1 1,1 0,0 0,-1 0,1-1,-1 1,1 0,0-1,-1 1,1 0,0 0,-1-1,1 1,0-1,-1 1,1 0,0-1,0 1,0-1,-1 1,1-1,0 1,0 0,0-1,0 1,0-1,0 1,0-1,0 1,0-1,0 1,0-1,0 1,0-1,0 1,0 0,1-1,-1 1,0-1,0 1,0-1,1 1,-1 0,0-1,1 1,-1 0,0-1,1 1,-1-1,29-22,2 6,1 2,0 1,1 1,0 2,1 2,11-2,2 2,-148 13,-375 50,467-54,5 1,0-1,0 1,0-1,0 0,1 0,-1 0,0-1,0 1,0-1,0 0,1 0,-1 0,0-1,1 1,-1-1,-1-1,5 1,0 1,1-1,-1 1,0-1,1 1,0-1,-1 1,1-1,0 1,0 0,0-1,0 1,0 0,0 0,0 0,0 0,0 0,0 0,1 0,-1 0,0 0,1 1,-1-1,1 0,-1 1,1-1,-1 1,1 0,-1-1,1 1,1 0,-1-1,51-16,0 3,2 1,44-3,-92 15,171-9,-178 10,0 1,1-1,-1 1,0-1,0 1,1 0,-1-1,0 1,0-1,0 1,0-1,0 1,0 0,0-1,0 1,0-1,0 1,0-1,-1 1,1 0,0-1,0 1,-1-1,1 1,0-1,0 1,-1-1,1 1,-1-1,1 0,0 1,-1-1,1 1,-1-1,1 0,-1 1,1-1,-1 0,1 0,-1 1,1-1,-1 0,0 0,1 0,-1 0,1 0,-1 0,1 0,-1 0,0 0,1 0,-1 0,1 0,-1 0,1 0,-1 0,0-1,1 1,-1 0,1 0,-1-1,0 1,-172 29,-144 4,124-15,-95 18,223-15,64-21,0 1,0-1,0 0,0 1,0-1,0 0,0 1,0-1,0 1,0 0,0-1,0 1,1 0,-1-1,0 1,0 0,1 0,-1 0,0 0,1 0,-1 0,1 0,-1 0,1 0,0 0,-1 0,1 0,0 0,0 0,-1 0,1 0,0 0,0 0,0 1,1-1,-1 0,0 0,0 0,1 0,-1 0,0 0,1 0,-1 0,1 0,-1 0,1 0,0 0,-1 0,1-1,0 1,0 0,-1 0,1-1,0 1,0 0,0-1,8 5,0-1,0-1,0 0,0 0,0 0,1-2,-1 1,1-1,-1 0,1-1,0 0,-1-1,1 1,5-3,74-8,-1-4,0-4,1-5,41-8,274-58,-354 73,-51 16,1 0,-1 0,0 0,1 0,-1 0,0 0,0 0,0 0,0 1,0-1,0 0,0 0,0 1,0-1,0 1,0-1,0 1,-1-1,1 1,0 0,0 0,-1 0,1-1,0 1,0 0,-1 0,1 1,0-1,0 0,0 0,-1 1,-72-2,0 3,1 4,-54 11,65-9,-624 93,99-20,374-67,323-35,846-93,-788 104,-251 17,1 3,-1 4,2 4,-48 17,-69 15,-542 127,428-94,552-138,837-136,-732 138,16 13,-333 40,-63 24,-264 71,275-87,-78 29,0-4,-3-5,0-4,-1-5,-46 0,186-32,193-34,2 9,174-4,-184 30,435-9,-765 44,-1207 189,1141-189,255-53,88-24,-3-7,20-17,-178 75,5-1,-1 1,1-2,-1 0,-1 0,1 0,-1-1,0 0,0-1,-1 0,6-6,-13 11,1 0,0 0,-1 0,0 0,1 0,-1 0,0 0,0 0,0 0,-1 0,1 0,0 0,-1 0,1 0,-1 0,0 0,1 1,-1-1,0 0,0 0,0 1,-1-1,1 0,0 1,-1-1,1 1,-1 0,1-1,-1 1,1 0,-1 0,0 0,0 0,1 0,-1 0,0 1,0-1,0 1,0-1,0 1,0 0,0 0,0 0,0 0,0 0,0 0,-2 0,-47-8,0 2,-1 2,0 3,-27 3,69-2,-318 21,2 14,-126 38,165-26,245-40,15-1,-1-2,0 0,1-2,-1-1,0-2,-16-2,43 4,0-1,-1 1,1-1,0 0,-1 0,1 0,-1 0,1 0,0 0,-1 0,1 0,-1-1,1 1,0 0,-1-1,1 1,0-1,-1 1,1-1,0 0,0 0,0 0,-1 1,1-1,0 0,0 0,0 0,1-1,-1 1,0 0,0 0,1 0,-1-1,0 1,1 0,-1-1,1 1,0 0,-1-1,1 1,0-1,0 1,0 0,0-1,0 1,0-1,0 1,1 0,-1-1,0 1,1-1,-1 1,1 0,0 0,-1-1,1 1,0 0,0 0,0 0,0 0,-1 0,2-1,24-15,0 2,1 0,1 2,0 0,0 2,2 2,5-1,-8 1,20-6,1 3,0 1,0 2,47-1,114-12,-273 17,-562 57,87 4,487-52,89-24,525-122,-293 104,-679 75,-246 67,489-98,166-7,1 1,0-1,-1 0,1 1,0-1,0 0,0 1,0-1,0 0,-1 1,1-1,0 0,0 1,1-1,-1 0,0 1,0-1,0 0,0 1,1-1,-1 0,0 1,0-1,1 0,-1 1,1-1,-1 1,0-1,1 1,-1-1,1 1,-1-1,1 1,0 0,-1-1,1 1,-1 0,1-1,0 1,-1 0,1 0,0-1,-1 1,1 0,0 0,-1 0,1 0,0 0,-1 0,1 0,0 0,0 0,68-28,1 3,1 3,0 3,3 3,-1-1,-24 4,-15 3,1 1,1 2,0 2,0 0,0 3,22 1,-59 2,1-1,0 1,0-1,-1 0,1 1,0-1,0 1,0-1,0 1,0-1,0 0,0 1,0-1,0 1,0-1,0 1,0-1,0 1,0-1,0 0,0 1,1-1,-1 1,0-1,0 1,0-1,1 0,-1 1,0-1,1 0,-1 1,0-1,1 0,-1 1,0-1,1 0,-1 0,0 1,1-1,-1 0,1 0,-1 0,1 0,-1 0,0 0,1 1,-1-1,1 0,-1 0,1 0,-1 0,1 0,-1-1,0 1,1 0,-1 0,1 0,-1 0,1 0,-1-1,0 1,1 0,-1 0,1-1,-1 1,1 0,-35 16,-149 42,-110 17,-68 20,-78 26,369-109,71-12,-1-1,0 1,0 0,0 0,0-1,1 1,-1 0,0-1,0 1,0 0,0 0,0-1,0 1,0 0,1-1,-1 1,0 0,0-1,0 1,0 0,-1-1,1 1,0 0,0 0,0-1,0 1,0 0,0-1,0 1,0 0,-1 0,1-1,0 1,0 0,0 0,-1-1,1 1,0 0,0 0,-1-1,1 1,0 0,0 0,-1 0,1 0,0 0,-1 0,1-1,0 1,-1 0,1 0,0 0,-1 0,1 0,0 0,0 0,-1 0,1 0,0 0,-1 0,1 1,0-1,-1 0,26-17,76-32,3 4,1 4,2 6,2 4,1 4,1 6,105-7,-84 22,-112 18,-53 5,-32 3,-1-2,0-4,-34 2,-11 3,-41 10,-379 56,404-84,126-1,1 0,-1 0,0 0,0 0,0 0,0-1,0 1,0 0,0 0,0-1,0 1,0-1,1 1,-1-1,0 1,0-1,1 1,-1-1,0 0,1 0,-1 1,0-1,1 0,-1 0,1 0,-1 1,1-1,0 0,-1 0,1 0,0 0,0 0,-1 0,1 0,0 0,0 0,0 0,0 0,0 0,1 0,-1 1,0-1,0 0,1 0,-1 0,1-1,32-32,3 14,1 1,1 2,0 2,1 2,1 1,23-3,-33 7,333-82,-355 87,-23 4,-28 6,-555 116,517-101,119-19,293-75,-148 27,220-41,-336 75,-149 16,13 12,1 3,1 4,1 2,-45 26,74-36,2 2,0 1,1 2,1 1,1 2,2 1,0 2,1 0,2 2,1 1,1 1,2 2,-15 26,10 29,28-86,0 1,0-1,0 1,0-1,0 1,0-1,1 0,-1 1,1-1,0 0,-1 1,1-1,0 0,0 0,1 0,-1 0,0 0,1 0,-1 0,1 0,0 0,-1-1,1 1,0-1,0 1,0-1,0 0,0 1,1-1,-1 0,0-1,0 1,1 0,-1-1,0 1,2-1,12 1,1-1,0-1,-1 0,1-2,-1 1,1-2,-1 0,0-1,0-1,12-7,1 3,625-253,-653 262,29-12,0-1,-1-1,-1-2,0-1,5-6,-34 24,0 0,0 0,0 1,1-1,-1 0,0 0,0 0,0 0,0 0,0 0,0 0,0 0,0 0,1-1,-1 1,0 0,0-1,0 1,0 0,1-1,-1 1,0-1,0 1,1-1,-1 1,0-1,1 0,-1 1,1-1,-1 0,1 0,-1 1,1-1,-1 0,1 0,0 0,-1 0,1 1,0-1,0 0,0 0,0 0,-1 0,1 0,0 0,1 0,-1 1,0-1,0 0,0 0,0 0,1 0,-1 0,0 1,1-1,-1 0,1 0,-1 0,1 1,-1-1,1 0,0 1,-1-1,-43 9,-1 3,2 1,-1 2,2 2,-1 2,-28 10,-356 124,302-112,475-164,254-42,-419 125,-186 41,0 0,0 0,0 0,-1 0,1 0,0 0,0 1,0-1,-1 0,1 0,0 0,0 0,0 1,0-1,0 0,-1 0,1 0,0 1,0-1,0 0,0 0,0 1,0-1,0 0,0 0,0 1,0-1,0 0,0 0,0 1,0-1,0 0,0 0,0 0,0 1,0-1,0 0,0 0,0 1,1-1,-1 0,0 0,0 0,-27 13,-309 83,-89 4,-40-13,436-83,87-32,114-33,-95 31,1 3,2 4,0 3,1 3,46-1,-50 22,-76-4,0 1,0 0,-1 0,1 0,-1 0,1 0,-1 0,1 0,-1 0,0 0,1 0,-1 0,0 0,0 0,0 0,0 0,0 0,0 0,0 0,0 1,0-1,0 0,-1 0,1 0,0 0,-1 0,1 0,-1 0,1 0,-1 0,0-1,1 1,-1 0,0 0,1 0,-1-1,0 1,0 0,0-1,0 1,0-1,0 1,0-1,0 1,0-1,0 1,0-1,0 0,0 0,0 0,0 0,0 0,0 0,0 0,0 0,0 0,-1 0,1 0,-80 33,-2-2,-1-5,-19 1,74-19,-259 56,-3-13,-2-12,-218-2,479-36,-90 7,0-7,-43-7,165 6,-13 0,1-1,-1 0,1-1,0-1,0 0,0-1,0 0,0 0,1-1,-2-2,12 7,0-1,0 0,-1 0,1 0,0 0,0 0,0 0,0 0,0-1,0 1,1 0,-1 0,0-1,1 1,-1 0,1-1,-1 1,1-1,-1 1,1-1,0 1,0-1,0 1,0-1,0 1,0-1,0 1,0-1,1 1,-1-1,1 1,-1 0,1-1,-1 1,1 0,0-1,0 1,0 0,-1 0,1-1,0 1,0 0,1 0,-1 0,0 0,1 0,61-44,32-4,3 5,1 4,3 4,294-84,-264 96,-356 59,157-19,-343 88,328-87,103-36,262-74,367-123,-481 176,-203 60,-376 101,-7 33,403-148,9-4,0-1,0 1,1 0,-1 0,1 1,0-1,-1 1,1 0,0 0,1 0,-1 1,1-1,-1 1,1 0,0 0,-1 3,4-5,0 0,1 0,-1 0,1 0,-1 0,1 0,0 0,0 0,0 0,0-1,0 1,1 0,-1-1,0 1,1 0,-1-1,1 0,0 1,-1-1,1 0,0 0,0 0,0 0,0 0,0 0,0-1,0 1,0-1,0 1,0-1,0 0,0 0,1 0,-1 1,40 7,0-1,1-3,-1-1,1-2,0-2,0-2,-1-2,4-2,213-35,-1-12,14-15,-38 10,-169 36,-65 23,1 0,-1-1,0 1,0 0,0-1,1 1,-1 0,0-1,0 1,0 0,0-1,0 1,0-1,0 1,0 0,0-1,0 1,0 0,0-1,0 1,0 0,0-1,0 1,0-1,0 1,0 0,0-1,-1 1,1 0,0-1,0 1,0 0,-1 0,1-1,0 1,0 0,-1 0,1-1,0 1,-1 0,1 0,0 0,-1-1,1 1,0 0,-1 0,1 0,0 0,-1 0,1 0,0 0,-1 0,1 0,-1 0,1 0,0 0,-1 0,1 0,0 0,-1 0,1 0,0 0,-1 0,1 1,0-1,-1 0,1 0,0 0,-1 1,1-1,-177 27,144-19,-789 198,413-109,393-92,33-13,3-1,126-58,4 6,1 7,64-10,26-2,-564 167,194-52,-46 19,-181 45,225-91,131-22,0-1,1 1,-1 0,0-1,0 1,0 0,0-1,1 1,-1 0,0-1,0 1,0-1,0 1,0 0,0-1,0 1,0-1,0 1,0 0,0-1,0 1,0-1,0 1,-1 0,1-1,0 1,0 0,0-1,-1 1,1 0,0-1,0 1,-1 0,1-1,0 1,0 0,-1 0,1-1,0 1,-1 0,1 0,-1 0,1-1,0 1,-1 0,1 0,0 0,-1 0,1 0,-1 0,1 0,0 0,-1 0,1 0,-1 0,1 0,0 0,-1 0,1 0,-1 1,1-1,31-22,-26 19,73-39,2 3,2 3,34-8,33-14,33-9,-169 52,-49 16,-206 35,7-1,-2-10,-16-9,41-17,178-7,33 8,1 0,0 0,-1-1,1 1,-1 0,1 0,0-1,-1 1,1 0,0 0,-1-1,1 1,0-1,0 1,-1 0,1-1,0 1,0 0,0-1,0 1,-1-1,1 1,0-1,0 1,0 0,0-1,0 1,0-1,0 1,0-1,0 1,0-1,0 1,0 0,1-1,-1 1,0-1,0 1,0 0,1-1,-1 1,0-1,0 1,1 0,-1-1,0 1,1 0,-1 0,0-1,1 1,-1 0,0 0,1-1,-1 1,1 0,-1 0,0 0,1 0,-1 0,1-1,-1 1,1 0,-1 0,1 0,-1 0,0 0,1 0,-1 1,1-1,-1 0,225-68,304-88,-839 246,257-74,-135 43,-126 19,261-75,53-5,0 0,1 1,-1-1,0 0,1 1,-1-1,1 1,-1-1,1 1,0-1,-1 1,1-1,0 1,0 0,0 0,0-1,1 1,-1 0,0 0,0 0,1 0,-1 0,0 0,1 1,-1-1,1 0,-1 1,1-1,0 1,-1-1,1 1,1 0,-2-1,86-38,3 4,73-19,-72 25,211-52,-222 63,-100 29,-186 67,-3-9,-3-9,-3-9,-61 0,252-47,-31 8,0-3,0-3,-1-1,-9-4,37-14,56-8,140-40,2 7,78-10,-224 58,233-34,-351 64,-778 150,803-158,52-12,51-14,482-148,-147 53,-731 217,91-32,-199 28,275-75,194-33,1-1,-1 0,1 1,0-1,-1 0,1 0,0 1,0-1,-1 0,1 0,0 0,0 1,0-1,0 0,0 0,0 0,0 1,0-1,1 0,-1 0,0 0,0 1,1-1,-1 0,0 0,1 1,-1-1,1 0,-1 1,1-1,-1 1,1-1,0 0,-1 1,1-1,0 1,-1 0,1-1,0 1,-1-1,1 1,0 0,0 0,-1-1,1 1,0 0,0 0,0 0,-1 0,1 0,0 0,0 0,0 0,0 0,0 1,0-2,73-37,1 4,2 3,60-15,-20 6,285-100,-455 147,-103 33,13-1,-2-7,-2-5,-42-3,90-27,98 3,1 0,-1 0,1 0,-1 0,1 0,-1 0,1-1,-1 1,1 0,-1 0,1 0,-1-1,1 1,-1 0,1-1,0 1,-1 0,1-1,0 1,-1 0,1-1,0 1,-1-1,1 1,0-1,-1 1,1-1,0 1,0-1,0 1,0-1,0 1,-1-1,1 1,0-1,0 1,0-1,0 1,1-1,-1 1,0-1,0 1,0-1,0 1,0-1,1 1,-1-1,0 1,0-1,1 1,-1-1,0 1,1 0,-1-1,0 1,1-1,-1 1,1 0,-1 0,1-1,-1 1,32-21,-30 19,107-54,3 4,1 5,50-10,-69 34,-105 37,-38 15,-1-2,-2-2,0-3,-42 12,-96 42,168-65,9-7,0 1,1 1,0 0,0 0,0 1,1 1,0 0,1 0,-1 1,2 1,-1 0,1 0,1 0,0 1,-1 2,8-8,0-1,0 1,0-1,0 0,1 1,0-1,0 1,0-1,0 1,1-1,0 1,0-1,0 1,0-1,1 0,0 0,0 0,0 0,0 0,0 0,1 0,0-1,0 1,0-1,0 0,0 0,1 0,3 2,3 4,1-1,1-1,0 0,0-1,0 0,1-1,0 0,0-1,1 0,42 4,1-3,-1-3,1-2,-1-2,0-3,0-2,0-3,-1-2,0-3,29-3,-1-4,-1-4,72-33,-134 46,-28 10,-152 90,-197 159,256-167,100-79,1 0,-1 0,1 0,-1 1,0-1,1 0,-1 0,1 0,-1 1,1-1,-1 0,1 1,-1-1,1 0,-1 1,1-1,-1 1,1-1,0 1,-1-1,1 1,0-1,-1 1,1-1,0 1,0 0,0-1,-1 1,1-1,0 1,0-1,0 1,0 0,0-1,0 1,0-1,0 1,0 0,0-1,1 1,-1-1,0 1,0 0,1-1,-1 1,0-1,0 1,1-1,-1 1,1-1,-1 1,0-1,1 0,-1 1,1-1,-1 0,1 1,-1-1,1 0,-1 1,1-1,0 0,-1 0,1 0,-1 1,1-1,0 0,-1 0,1 0,0 0,45-6,340-114,-174 57,3 8,212-24,-421 78,11-2,0 0,1 1,-1 1,0 1,1 0,-1 1,0 1,0 1,0 0,0 2,4 1,-19-5,0 0,0 1,0-1,0 0,0 1,-1-1,1 1,-1 0,1 0,-1 0,0-1,1 1,-1 0,0 1,0-1,-1 0,1 0,0 0,-1 0,1 1,-1-1,0 0,0 0,0 1,0-1,0 0,0 1,0-1,-1 0,1 0,-1 1,0-1,0 0,0 0,-1 2,-43 74,43-75,-48 59,-3-3,-3-2,-2-2,-3-3,-2-3,-53 32,113-79,2-2,0 0,0 0,0 0,0 1,0-1,0 0,0 0,0 1,0-1,1 0,-1 1,0-1,0 1,0-1,0 1,1 0,-1-1,0 1,1 0,-1 0,1-1,-1 1,1 0,-1 0,1 0,-1-1,1 1,0 0,-1 0,1 0,0 0,0 0,0 0,-1 0,1 0,0 0,1 0,-1 0,0 0,0 0,0 0,0 0,1-1,-1 1,0 0,1 0,-1 0,1 0,-1 0,1-1,-1 1,1 0,0 0,-1-1,1 1,15 4,0 0,0-2,1 1,0-2,-1 0,1-1,0-1,4-1,7 1,375 1,-376 0,0 1,0 1,0 2,-1 0,0 2,11 5,-28-9,-1 0,1 1,-1 0,0 0,0 1,0 0,-1 1,1-1,-1 1,-1 1,1-1,-1 1,0 1,-1-1,0 1,0 0,0 0,-1 0,0 0,0 4,6 22,-7-21,0 0,1-1,0 1,1-1,0 0,1 0,1-1,0 1,0-2,1 1,4 4,170 100,-100-15,-81-99,0 0,0-1,0 1,0 0,0 0,1 0,-1-1,0 1,0-1,1 1,-1-1,0 1,1-1,-1 0,0 1,1-1,-1 0,0 0,1 0,-1 0,1 0,-1 0,0-1,1 1,-1 0,0-1,1 1,-1-1,0 0,0 1,0-1,1 0,-1 0,0 1,-1-1,1 0,0 1,0-1,-1 1,1-1,0 1,0 0,0-1,-1 1,1 0,0-1,0 1,0 0,0 0,0 0,0 0,-1 0,1 0,0 0,0 0,0 0,0 1,0-1,0 0,0 0,-1 1,1-1,0 1,0-1,0 0,-1 1,1 0,0-1,-1 1,1-1,0 1,-1 0,1-1,-1 1,1 0,-1 0,1 0,-1-1,0 1,1 0,-1 0,66 130,10-48,-51-58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3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30,'4'-3,"1"-1,-1 1,1 0,0 1,0-1,1 1,-1 0,0 0,1 0,-1 1,1 0,0 0,-1 1,1-1,0 1,-1 0,1 1,0-1,-1 1,1 0,0 1,-1-1,0 1,1 0,1 2,65 41,-54-33,0 0,0-1,1-1,0-1,1 0,11 2,45 4,0-4,1-2,0-5,0-2,1-4,74-12,84 0,627 13,-214-57,-339 76,-115 12,15-8,-192-16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4.6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0 119,'102'-14,"339"-29,-7 31,-197 4,0 9,54 16,435 48,-392-44,240-20,-386-15,-1-8,78-23,-45 7,-110 24,1 5,1 4,95 10,-180-4,-1 1,1 1,0 1,-1 2,0 1,0 1,0 1,-1 1,-1 1,0 1,0 1,1 3,-12-6,-9-6,-1 0,1 0,0-1,0 1,1-1,-1 0,1 0,0-1,-1 1,1-1,0 0,0 0,1-1,-1 1,0-1,1 0,-1-1,0 1,1-1,-1 0,1-1,-1 1,0-1,1 0,-1 0,0-1,2 0,53-38,-48 30,1 1,0 0,0 1,1 0,0 1,0 1,1 0,-1 1,1 0,3 1,-2 3,0 1,0 0,0 1,0 0,0 2,-1 0,1 0,5 4,3-1,-3 0,-5 2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6.2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51,'142'-22,"0"5,62 5,263 22,-167 3,273 14,21 3,666-30,-1207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2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1,'0'33,"5"31,1 9,0 2,-1-8,-1-9,-2-6,-1-7,0-6,-1-5,0-3,-1-2,-4-7,-6-6,-2-11,2-11,2-10,4-1</inkml:trace>
  <inkml:trace contextRef="#ctx0" brushRef="#br0" timeOffset="265.662">252 114,'-181'210,"140"-126,40-82,1 0,-1 1,1-1,0 1,0-1,0 1,0-1,0 1,0-1,1 1,-1-1,1 0,0 1,0-1,0 0,0 1,0-1,0 0,0 0,1 0,-1 0,1 0,0 0,-1-1,1 1,0 0,0-1,0 1,0-1,0 0,1 0,-1 0,0 0,0 0,1 0,73 12,19 6,-93-18,1 1,0 0,-1-1,1 1,-1 0,0 0,1 1,-1-1,0 1,0-1,-1 1,1-1,0 1,-1 0,0 0,1 0,-1 0,-1 0,1 0,0 0,-1 0,1 0,-1 0,0 0,0 0,0 1,0-1,-1 0,1 0,-4 21</inkml:trace>
  <inkml:trace contextRef="#ctx0" brushRef="#br0" timeOffset="811.825">562 424,'-11'7,"1"0,0 0,0 1,0 0,1 1,0 0,1 0,0 1,1 0,-1 1,2-1,0 1,0 1,1-1,0 1,1 0,1 0,-1 0,2 1,0-1,1 1,0-1,0 6,1-15,1-1,-1 1,1 0,-1 0,1 0,0 0,0-1,0 1,1-1,-1 1,1 0,-1-1,1 0,0 1,0-1,0 0,0 0,0 0,0 0,0-1,1 1,-1 0,1-1,-1 0,1 0,0 0,0 0,-1 0,1 0,0 0,0-1,0 0,0 0,0 1,0-1,-1-1,1 1,0 0,0-1,0 0,0 1,-1-1,1 0,0-1,-1 1,1 0,-1-1,1 1,1-2,11-8,-1 0,0-1,-1 0,0-1,-1-1,0 0,-1-1,-1 0,4-6,31-42,-45 62,0 0,0 1,0-1,0 0,1 1,-1-1,0 0,0 1,1-1,-1 0,0 1,1-1,-1 1,0-1,1 0,-1 1,1-1,-1 1,1 0,-1-1,1 1,0-1,-1 1,1 0,0-1,-1 1,1 0,0 0,-1-1,1 1,0 0,-1 0,1 0,0 0,-1 0,1 0,0 0,0 0,-1 0,1 0,0 0,-1 1,1-1,0 0,-1 0,1 1,0-1,-1 1,1-1,-1 0,1 1,-1-1,1 1,-1-1,1 1,-1-1,1 1,-1 0,0-1,1 1,-1-1,0 1,1 0,-1-1,0 1,0 0,0 0,0 0,5 54,-5-50,8 425,1-348,-2 0,-5 1,-3 1,-29 42,28-122,1-1,0 0,-1 0,0 0,0 0,0 0,0 0,-1 0,1-1,-1 1,1-1,-1 0,0 1,0-1,0-1,0 1,0 0,-1-1,1 1,0-1,-1 0,1 0,-1-1,1 1,-1-1,1 1,-1-1,1 0,-1 0,0-1,1 1,-1-1,1 0,-2 0,0-1,1 0,0 0,0 0,1-1,-1 1,0-1,1 0,-1 0,1 0,0-1,0 1,0-1,1 1,-1-1,1 0,0 0,0 0,0-1,1 1,-1 0,1-1,0 1,0 0,1-1,-1 1,1-1,0 0,11-125,-5 108,1 1,1-1,1 2,0-1,2 1,1 1,0 0,1 1,1 0,1 1,0 0,1 2,8-6,-17 16,1 0,-1 0,1 1,0 1,1-1,-1 1,0 0,1 1,0 0,-1 0,1 1,0 0,0 1,6 0,9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82,'-9'7,"0"0,0 0,1 1,0 0,1 1,-1 0,2 0,-1 0,1 1,1 0,-1 0,2 0,0 1,0 0,0 0,2 0,-2 7,5-14,0 1,0 0,0-1,1 1,0-1,0 1,0-1,0 0,1 0,-1 0,1 0,0 0,0 0,1-1,-1 0,1 1,0-1,0-1,0 1,0 0,0-1,0 0,1 0,-1 0,1-1,-1 0,1 1,0-1,2 0,54 27,-55-24,-1 0,-1 1,1-1,-1 1,0 0,0 0,0 0,-1 0,1 1,-1 0,-1-1,1 1,-1 0,0 0,0 1,-1-1,0 0,0 0,0 1,-1-1,0 1,0-1,-1 0,1 1,-1-1,-1 0,1 1,-1-1,0 0,-1 0,0-1,1 1,-2 0,1-1,-1 0,0 1,-70 75,50-63</inkml:trace>
  <inkml:trace contextRef="#ctx0" brushRef="#br0" timeOffset="449.637">26 111,'38'1,"-1"1,1 3,-1 0,0 3,-1 1,0 1,22 11,-48-16,2-1,-1 0,1 0,-1-1,1 0,0-1,0-1,0 0,0 0,0-1,0-1,0 0,0-1,0 0,0 0,0-1,-1-1,0 0,1-1,-2 0,1-1,0 0,4-4,-8 3,-7 7,-24 26,-52 104,73-122,0-1,0 0,1 1,0 0,0-1,1 1,0 0,0 0,1 0,0 0,0 0,1-1,0 1,1 0,0 0,0-1,3 8,-1-10,0 0,0 1,1-1,0-1,0 1,0-1,1 0,0 0,-1 0,1-1,1 0,-1 0,0-1,1 0,-1 0,1 0,0-1,-1 0,1 0,0 0,0-1,0 0,-1-1,1 0,0 0,0 0,-1-1,1 1,-1-2,1 1,-1-1,0 0,0 0,0-1,0 0,-1 0,1 0,-1 0,0-1,-1 0,1 0,-1 0,1-2,2-7,-1 0,0 0,-1 0,-1-1,-1 0,0 0,0 0,-2 0,0 0,0 0,-2 0,0-1,0 1,-2 0,0 0,0 1,-3-6,2 8,0 0,0 0,-1 0,-1 0,0 1,0 0,-1 0,-1 0,0 1,0 1,-1-1,0 1,-1 1,-1-2,-10-1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99 153,'-2'1,"0"-1,0 1,1 0,-1-1,0 1,1 0,-1 0,1 0,-1 0,1 0,-1 1,1-1,0 0,-1 1,1-1,0 1,0-1,0 1,0-1,0 1,1 0,-1-1,0 1,1 0,0 0,-1 0,1-1,0 3,-1-4,-35 204,19-25,6-119,23-89,28-69,4 1,31-47,-5 10,4 13,-74 120,1 1,-1-1,0 0,1 1,-1-1,0 0,1 1,-1-1,1 0,-1 1,1-1,-1 1,1-1,-1 1,1-1,-1 1,1 0,0-1,-1 1,1 0,0-1,-1 1,1 0,0 0,0 0,-1 0,1-1,0 1,0 0,-1 0,1 0,0 1,0-1,-1 0,1 0,0 0,-1 0,1 1,0-1,-1 0,1 1,0-1,-1 0,1 1,-1-1,1 1,0-1,-1 1,1-1,-1 1,0 0,1-1,-1 1,1 0,-1-1,0 1,0 0,1-1,-1 1,0 0,0-1,0 1,0 0,7 51,-7-49,-20 247,15-164,4-84,1 0,0 0,0 0,1 0,-1 0,0 0,1 0,-1 0,1 0,0 0,-1 0,1 0,0-1,0 1,0 0,0-1,1 1,-1-1,0 1,1-1,-1 1,1-1,-1 0,1 0,0 0,-1 0,1 0,0 0,0 0,0-1,0 1,0-1,0 1,0-1,0 0,0 1,0-1,0 0,0 0,1-1,8-3,-1 0,1-1,-1 0,0-1,0 0,-1 0,1-1,-2 0,1-1,-1 0,0-1,0 1,-1-1,-1-1,1-1,7-5,112-121,-125 135,0 1,0-1,0 1,0-1,1 1,-1 0,0 0,1-1,-1 1,1 0,-1 0,1 1,0-1,-1 0,1 0,0 1,-1-1,1 1,0 0,0-1,0 1,0 0,-1 0,1 0,0 0,0 0,0 1,-1-1,1 1,0-1,0 1,-1-1,1 1,0 0,-1 0,1 0,-1 0,1 0,-1 0,0 0,1 0,-1 1,0-1,0 1,0-1,0 1,0-1,0 1,0-1,0 1,-1 0,1 0,-1-1,1 1,-1 0,40 201,-41-201,1 1,0-1,0 0,0 1,0-1,1 1,-1-1,1 0,-1 1,1-1,0 0,0 1,0-1,0 0,0 0,0 0,1 0,-1 0,1 0,0 0,-1-1,1 1,0 0,0-1,0 1,0-1,0 0,0 0,0 0,1 0,-1 0,0 0,1-1,-1 1,0-1,1 1,-1-1,2 0,7-8</inkml:trace>
  <inkml:trace contextRef="#ctx0" brushRef="#br0" timeOffset="249.646">1114 97,'39'9,"26"4,8-1,-4-2,-10-3,-8-3,-10-1,-6-2,-4-1,-8 4,-8 2</inkml:trace>
  <inkml:trace contextRef="#ctx0" brushRef="#br0" timeOffset="427.249">1256 435,'38'-5,"28"-6,6-2,-3 2,-9 3,-10 2,-13 3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3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1 268,'10'-25,"1"0,1 1,1 0,1 1,1 1,1 0,17-17,-26 31,-3 2,0 1,1 0,-1 0,1 1,0-1,0 1,0 0,1 0,0 1,-1 0,1 0,5-2,-9 6,-1 0,1 0,0 0,-1 0,1 0,-1 0,1 0,-1 1,1-1,-1 0,0 1,0-1,0 1,0 0,0-1,0 1,0 0,0 0,-1-1,1 1,-1 0,1 0,-1 0,0 0,1 0,-1 0,0 0,-1 0,1-1,0 1,-1 2,2 6,0-7,-1 0,1 0,0 0,0 0,0 0,0 0,1 0,-1 0,1 0,0-1,0 1,0 0,0-1,0 0,0 1,0-1,1 0,0 0,-1-1,1 1,0 0,0-1,0 1,0-1,0 0,0 0,0 0,0-1,0 1,0-1,0 0,1 0,-1 0,0 0,0 0,0-1,1 1,-1-1,0 0,0 0,0 0,2-1,197-85,-201 86,1 1,0-1,-1 1,1-1,0 1,0 0,0 0,-1-1,1 1,0 1,0-1,0 0,-1 0,1 1,0-1,0 1,-1-1,1 1,0 0,-1 0,1-1,-1 1,1 0,-1 1,1-1,-1 0,0 0,1 0,-1 1,0-1,0 1,0-1,0 1,0-1,-1 1,1 0,0 0,-1-1,1 1,-1 0,1 0,-1-1,0 2,2 89,-3-73,14 64,-1-64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141 571 6585 0 0,'0'0'1182'0'0,"0"0"-311"0"0,0 0-236 0 0,0 0 2 0 0,0 0 133 0 0,0 0 220 0 0,0 0 137 0 0,0 0 68 0 0,0 0 3 0 0,0 0-127 0 0,0 0-116 0 0,-23 3-159 0 0,-71 7-173 0 0,71-8-118 0 0,23-2-87 0 0,3 23 1566 0 0,1-16-1841 0 0,0 0 0 0 0,1-1 0 0 0,0 1-1 0 0,1-1 1 0 0,-1 0 0 0 0,1 0 0 0 0,0-1 0 0 0,1 0 0 0 0,-1 0 0 0 0,1 0 0 0 0,0-1-1 0 0,0 0 1 0 0,1 0 0 0 0,-1-1 0 0 0,1 0 0 0 0,0 0 0 0 0,-1-1 0 0 0,1 0-1 0 0,0 0 1 0 0,1-1 0 0 0,-1 0 0 0 0,8 0-143 0 0,4 0 162 0 0,-1-1 1 0 0,1 0-1 0 0,-1-2 0 0 0,1 0 0 0 0,-1-2 1 0 0,0 0-1 0 0,0-1 0 0 0,0-1 1 0 0,6-3-163 0 0,22-12 190 0 0,-1-2 0 0 0,0-3 1 0 0,-2-1-1 0 0,-1-2 1 0 0,-1-2-1 0 0,-2-2 1 0 0,-1-1-1 0 0,-2-2 1 0 0,-1-2-1 0 0,24-35-190 0 0,-38 44 140 0 0,-3-1 0 0 0,0-1 1 0 0,-2-1-1 0 0,-1 0 0 0 0,-2-1 0 0 0,-1-1 0 0 0,-1 0 1 0 0,1-12-141 0 0,-13 83 63 0 0,14 35 8 0 0,-7-45-61 0 0,8 50 55 0 0,-4-1 0 0 0,-2 2 1 0 0,-3 70-66 0 0,-6-137 10 0 0,-1-1 0 0 0,0 1 0 0 0,-1-1 0 0 0,0 1 0 0 0,0-1 0 0 0,-1 1 0 0 0,-1-1 0 0 0,0 0 0 0 0,0-1 0 0 0,-1 1 0 0 0,0-1 0 0 0,0 0 0 0 0,-1 0 0 0 0,-1 0 0 0 0,1-1 0 0 0,-1 0 0 0 0,-1 0 0 0 0,0-1 0 0 0,0 0 0 0 0,0 0 0 0 0,-1-1 0 0 0,1 0 0 0 0,-2-1 0 0 0,1 1 0 0 0,-1-2 0 0 0,1 1 0 0 0,-1-2 0 0 0,0 1 0 0 0,-1-1 0 0 0,1-1 0 0 0,0 0 0 0 0,-11 1-10 0 0,0 2-86 0 0,-1-2 0 0 0,0 0 0 0 0,1-1 0 0 0,-1-1 0 0 0,0-1 0 0 0,0-1 0 0 0,0-1 0 0 0,0-1 0 0 0,1-1 0 0 0,-1 0 0 0 0,1-2-1 0 0,0-1 1 0 0,1 0 0 0 0,0-2 0 0 0,0 0 0 0 0,-17-11 86 0 0,34 17-152 0 0,0 1-1 0 0,0-1 1 0 0,0 0-1 0 0,0 0 1 0 0,0 0-1 0 0,1 0 1 0 0,0 0-1 0 0,-1-1 1 0 0,1 1-1 0 0,0-1 1 0 0,1 1-1 0 0,-1-1 1 0 0,1 0-1 0 0,-1 1 1 0 0,1-1-1 0 0,0 0 1 0 0,1 0-1 0 0,-1 0 1 0 0,1 0 0 0 0,0 0-1 0 0,0-4 153 0 0,24-48-9136 0 0,-15 44-2492 0 0</inkml:trace>
  <inkml:trace contextRef="#ctx0" brushRef="#br0" timeOffset="352.704">1474 188 15627 0 0,'0'0'1533'0'0,"0"0"-361"0"0,0 0-197 0 0,0 0-100 0 0,0 0-62 0 0,0 0-111 0 0,0 0-174 0 0,0 0-97 0 0,0 0-73 0 0,0 0-54 0 0,0 0-73 0 0,0 0-55 0 0,0 0-43 0 0,-25 35-21 0 0,-77 107-13 0 0,99-139-91 0 0,1 0-1 0 0,-1 0 0 0 0,0 0 1 0 0,1 0-1 0 0,0 1 1 0 0,0-1-1 0 0,0 1 0 0 0,0 0 1 0 0,0-1-1 0 0,1 1 1 0 0,0 0-1 0 0,-1 0 0 0 0,2 0 1 0 0,-1 0-1 0 0,0 0 1 0 0,1 0-1 0 0,0 0 0 0 0,-1 0 1 0 0,2 2-8 0 0,0 7 31 0 0,0-4 18 0 0,0-1 1 0 0,1 1-1 0 0,0-1 0 0 0,1 1 1 0 0,-1-1-1 0 0,2 1 0 0 0,-1-1 0 0 0,1 0 1 0 0,0-1-1 0 0,1 1 0 0 0,0-1 0 0 0,0 0 1 0 0,0 0-1 0 0,1 0 0 0 0,0-1 1 0 0,0 0-1 0 0,1 0 0 0 0,0 0 0 0 0,0-1 1 0 0,0 0-1 0 0,1-1 0 0 0,0 1 0 0 0,-1-1 1 0 0,2-1-1 0 0,-1 0 0 0 0,0 0 1 0 0,1 0-1 0 0,-1-1 0 0 0,1-1 0 0 0,-1 1 1 0 0,1-1-1 0 0,0-1 0 0 0,0 1 0 0 0,0-2 1 0 0,-1 1-1 0 0,1-1 0 0 0,0 0 1 0 0,4-2-50 0 0,-3-1 94 0 0,0 0 0 0 0,0 0 0 0 0,-1-1 0 0 0,1-1 0 0 0,-1 0 0 0 0,0 0 1 0 0,-1 0-1 0 0,1-1 0 0 0,-1-1 0 0 0,-1 1 0 0 0,1-1 0 0 0,-2-1 0 0 0,1 1 0 0 0,-1-1 1 0 0,0 0-1 0 0,0-1 0 0 0,-1 1 0 0 0,-1-1 0 0 0,0 0 0 0 0,0 0 0 0 0,-1-1 0 0 0,0 1 1 0 0,-1-1-1 0 0,1-7-94 0 0,-1 5-28 0 0,-1-1 1 0 0,-1 0-1 0 0,0 1 0 0 0,0-1 1 0 0,-2 1-1 0 0,0-1 1 0 0,0 1-1 0 0,-1 0 1 0 0,-1 0-1 0 0,0 0 0 0 0,-1 0 1 0 0,0 1-1 0 0,-1 0 1 0 0,-1 0-1 0 0,0 0 0 0 0,0 1 1 0 0,-1 0-1 0 0,0 0 1 0 0,-1 1-1 0 0,-1 0 1 0 0,1 0-1 0 0,-1 1 0 0 0,-1 1 1 0 0,0 0-1 0 0,-5-3 28 0 0,-61-5-2157 0 0,51 22-1057 0 0,3 6-3533 0 0,10-1-5305 0 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0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168 143,'-8'2,"0"1,0 0,0 1,0 0,1 0,0 1,0 0,0 0,0 0,1 1,0 0,0 1,0-1,1 1,0 0,0 0,1 1,0-1,0 1,-1 3,0-2,0 0,1 0,0 0,0 0,1 1,0-1,0 1,1 0,1-1,0 1,0 0,0 0,2 0,-1 0,2 3,1-9,1 0,0 0,0-1,0 0,1 0,-1 0,1 0,0 0,-1-1,1 0,0 0,0-1,1 1,-1-1,0 0,0-1,1 1,-1-1,0 0,1 0,-1-1,0 1,1-1,-1 0,0-1,0 1,0-1,0 0,0 0,1-1,126-58,-111 45</inkml:trace>
  <inkml:trace contextRef="#ctx0" brushRef="#br0" timeOffset="250.615">338 114,'-15'38,"-9"28,0 7,-2 0,4-7,6-9,5-11,5-8,3-5,3-4,0-2,6-5,7-7,0-6</inkml:trace>
  <inkml:trace contextRef="#ctx0" brushRef="#br0" timeOffset="531.202">648 143,'-10'11,"0"1,0 0,2 1,-1 0,2 0,0 1,0 0,1 0,1 1,0 0,-1 10,6-23,0 1,0-1,0 1,1-1,-1 1,1-1,-1 1,1-1,0 1,0-1,0 0,0 1,1-1,-1 0,0 0,1 0,0 0,-1 0,1 0,0-1,0 1,0 0,0-1,0 0,1 1,-1-1,0 0,0 0,1 0,-1-1,1 1,-1 0,1-1,-1 0,1 1,-1-1,1 0,0-1,102-7,-100 6,0 1,1-1,-1-1,0 1,0-1,0 0,0 0,-1 0,1 0,-1-1,1 0,-1 0,-1 0,1 0,-1-1,1 0,-1 1,0-2,4-11</inkml:trace>
  <inkml:trace contextRef="#ctx0" brushRef="#br0" timeOffset="756.583">873 57,'-24'53,"-12"22,-1 8,7-5,7-11,9-13,6-10,10-8,3-5,7-8,1-8</inkml:trace>
  <inkml:trace contextRef="#ctx0" brushRef="#br0" timeOffset="1252.658">1072 199,'11'-7,"0"1,0 0,1 0,0 1,0 1,0 0,1 1,0 0,-1 1,1 0,0 1,0 0,12 2,-23-1,0 0,0 0,0 1,0-1,-1 1,1 0,0-1,0 1,0 0,-1 0,1 0,-1 0,1 0,-1 1,1-1,-1 0,1 1,-1-1,0 1,0-1,0 1,0 0,0-1,0 1,0 0,-1 0,1 0,-1 0,1-1,-1 1,0 0,0 0,1 0,-1 0,-1 0,1 0,0 0,0 0,-1 0,1 0,-1-1,0 2,-38 73,36-74,1 0,-1 0,1 0,0 1,-1-1,1 1,0-1,1 1,-1 0,0 0,1 0,-1 0,1 0,0 0,0 0,0 0,1 0,-1 1,1-1,-1 0,1 1,0-1,1 0,-1 0,0 1,1-1,0 0,0 0,0 0,0 1,0-1,1 0,-1-1,1 1,0 0,0 0,0-1,0 1,0 0,18 13,59 63,-77-76,-1 0,1 0,0 1,-1-1,0 0,0 0,0 1,0-1,0 1,0-1,-1 1,0-1,0 1,0-1,0 1,0-1,-1 1,0-1,0 1,0-1,0 0,0 1,0-1,-1 0,0 0,1 0,-1 0,0 0,-1 0,0 0,-2 2,0 0,-1 0,0-1,0 0,0 0,-1 0,1-1,-1 0,0 0,0 0,0-1,0 0,0-1,-1 1,1-2,0 1,-1-1,1 0,-1 0,1-1,0 0,-1 0,1-1,0 0,0 0,0-1,0 0,-3-1,-9-8</inkml:trace>
  <inkml:trace contextRef="#ctx0" brushRef="#br0" timeOffset="6218.624">225 1,'0'5,"-5"6,-2 6,-4 6,0 2,-3-1,0-2,-1 2,-4 0,-3 2,2 1,5-5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8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0,'-19'24,"-21"27,-9 15,0 0,4-6,3-8,6-13,7-9,10-8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0,0-1,-5-2,-5 0,-6-2,-5-1,-2 0,-3 0,-5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1,'43'9,"29"4,11-1,-3-2,-10-3,-13-3,-11-6,-13-4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0,'1'4,"1"0,-1 0,0 0,0 0,0 1,-1-1,1 0,-1 0,0 1,-1-1,1 0,-1 0,1 1,-1-1,0 0,-1 0,0 2,0 0,-12 37,-3-1,-1 0,-2-1,-2-1,-2-1,-2-1,-21 25,-6 12,-21 43,73-116,0-1,1 0,-1 1,0-1,1 0,-1 1,1-1,-1 1,1-1,0 1,0-1,0 1,0-1,0 1,0-1,0 1,0-1,1 1,-1-1,0 1,1-1,-1 1,1-1,0 0,-1 1,1-1,0 0,0 0,0 1,0-1,0 0,0 0,0 0,0 0,1 0,-1 0,0-1,1 1,-1 0,0-1,1 1,-1-1,1 1,-1-1,1 0,-1 1,78 3,-68-5,166-20,-103 9,-63 0,-16 6</inkml:trace>
  <inkml:trace contextRef="#ctx0" brushRef="#br0" timeOffset="239.988">0 226,'29'0,"24"0,8 0,2 0,-3 0,-4 0,-5 0,-3 0,-4 0,-5 0,-4 0,-9 0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1,'-18'56,"-38"96,46-118,1 0,1 0,3 0,0 1,2 10,-13 40,18-82,2-9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17,'-22'17,"13"-11,-1 0,1 1,1 0,0 0,0 1,0 0,1 0,0 1,0 0,1 1,0-1,1 1,-1 4,6-11,1 0,1 0,-1 0,0 0,1 0,-1-1,1 1,0 0,0-1,0 1,0-1,0 0,1 1,-1-1,1 0,0-1,-1 1,1 0,0-1,0 1,0-1,0 0,0 0,0 0,0-1,1 1,-1-1,0 1,0-1,0 0,2-1,6 4,-5-2,0 0,0 0,0 1,0-1,-1 1,1 1,0-1,-1 1,0 0,1 1,-1-1,0 1,-1 0,1 0,-1 0,0 1,0-1,0 1,0 0,-1 0,0 1,0-1,-1 1,1-1,-1 1,0 0,-1 0,1 0,-1 0,0 0,-1 0,0 0,0 2,0-2,-1 1,0-1,0 0,0 0,-1 0,0-1,-1 1,1 0,-1-1,0 1,0-1,-1 0,1 0,-1 0,0-1,-1 1,1-1,-1 0,0 0,0-1,0 1,0-1,0 0,-1 0,0-1,1 0,-1 0,0 0,0-1,0 0,0 0,-4 0,-7-5</inkml:trace>
  <inkml:trace contextRef="#ctx0" brushRef="#br0" timeOffset="257.701">71 45,'28'-10,"20"-3,6 1,-6 2</inkml:trace>
  <inkml:trace contextRef="#ctx0" brushRef="#br0" timeOffset="2822.757">381 638,'-1'-18,"0"0,1 0,1 0,0 0,2 0,0 0,1 1,0-1,2 1,0 0,1 1,0-1,2 2,0-1,0 1,2 0,2-2,-12 14,0 0,0 1,1-1,-1 0,1 1,0-1,0 1,0 0,0-1,0 1,0 0,0 0,1 0,-1 1,1-1,-1 1,1-1,0 1,0 0,0 0,-1 0,1 0,0 0,0 1,0 0,0-1,0 1,0 0,0 0,0 1,0-1,0 1,0-1,0 1,0 0,0 0,0 0,-1 0,1 1,0-1,-1 1,1 0,1 1,0 5,0 1,0-1,-1 1,0 0,0 0,-1 0,-1 0,0 0,0 0,0 1,-1-1,-1 8,2 22,-1-38,0 0,0 0,-1 0,1 0,0-1,0 1,0 0,0 0,0 0,1 0,-1 0,0-1,0 1,0 0,1 0,-1 0,1-1,-1 1,0 0,1 0,-1-1,1 1,-1 0,1-1,0 1,-1-1,1 1,0-1,-1 1,1-1,0 1,0-1,-1 0,1 1,0-1,0 0,0 0,0 1,-1-1,1 0,0 0,0 0,0 0,0 0,0 0,-1 0,1-1,0 1,0 0,0 0,-1-1,1 1,0 0,0-1,0 1,-1-1,1 1,0-1,-1 1,1-1,-1 0,1 1,0-1,-1 0,44-42,108-122,-151 164,0 0,-1 0,1 0,0 0,-1 1,1-1,0 0,0 0,0 1,0-1,0 0,0 1,0-1,0 1,0-1,0 1,0-1,0 1,0 0,0 0,0 0,1-1,-1 1,0 0,0 0,0 1,0-1,1 0,-1 0,0 0,0 1,0-1,0 1,0-1,0 1,0-1,0 1,0-1,0 1,0 0,0 0,-1-1,1 1,0 0,0 0,-1 0,1 0,0 0,-1 0,1 0,-1 0,0 0,1 0,-1 0,0 0,1 1,-1-1,0 0,0 0,0 0,0 0,0 0,0 1,-1-1,1 0,0 0,-1 1,1 256,0-234</inkml:trace>
  <inkml:trace contextRef="#ctx0" brushRef="#br0" timeOffset="3067.578">1115 440,'-5'29,"-1"9</inkml:trace>
  <inkml:trace contextRef="#ctx0" brushRef="#br0" timeOffset="3322.293">1058 73,'0'0</inkml:trace>
  <inkml:trace contextRef="#ctx0" brushRef="#br0" timeOffset="3588.703">1284 638,'10'-22,"85"-132,-95 153,1 0,0 0,-1 0,1 0,0 0,0 0,0 1,0-1,0 0,0 0,0 1,0-1,0 0,0 1,0 0,0-1,0 1,0-1,0 1,1 0,-1 0,0 0,0 0,0 0,1 0,-1 0,0 0,0 0,0 0,1 1,-1-1,0 0,0 1,0-1,0 1,0-1,0 1,0 0,0-1,0 1,0 0,0 0,0 0,-1 0,1 0,0 0,-1 0,1 0,0 0,-1 0,1 0,-1 0,0 0,9 9,-7-7,1 2,0-1,0 0,1 1,-1-1,1 0,0-1,0 1,1-1,-1 1,1-1,-1-1,1 1,0-1,0 0,0 0,0 0,0 0,1-1,-1 0,0 0,1-1,-1 0,1 1,3-2,-3 0,1-1,0 1,0-2,-1 1,1-1,-1 0,0 0,0 0,0-1,0 0,-1 0,1-1,-1 0,3-3,5-10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7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2631 1,'19'0,"16"0,7 0,1 0,-2 0,-3 0,-3 0,-3 0,-2 0,-2 0,0 0,0 0,0 0,-1 0,-9 4,-7 3</inkml:trace>
  <inkml:trace contextRef="#ctx0" brushRef="#br0" timeOffset="249.353">2660 170,'33'10,"36"-2,15-3,3-1,-9-7,-7-2,-12-1,-10 1,-14 1</inkml:trace>
  <inkml:trace contextRef="#ctx0" brushRef="#br0" timeOffset="-1032.997">1586 28,'0'0,"0"-1,0 1,-1-1,1 1,0-1,-1 1,1-1,-1 1,1-1,-1 1,1 0,-1-1,1 1,-1 0,1-1,-1 1,1 0,-1 0,1-1,-1 1,0 0,1 0,-1 0,1 0,-1 0,0 0,1 0,-1 0,1 0,-1 0,0 0,1 0,-1 0,1 1,-1-1,0 0,1 0,-1 1,1-1,-1 0,1 1,-1-1,1 1,-1-1,1 0,0 1,-1-1,1 1,0-1,-1 1,1-1,0 1,-1 0,1-1,0 1,0-1,0 1,0 0,-1-1,1 1,0-1,0 1,0 0,0-1,0 1,1-1,-1 1,-8 17,2 1,0-1,2 1,-1 0,2 1,1-1,0 1,2-1,0 1,1-1,3 18,-4-34,0 0,0-1,0 1,0 0,1 0,-1-1,1 1,-1 0,1 0,0-1,0 1,0-1,1 1,-1-1,1 1,-1-1,1 0,0 0,-1 0,1 0,0 0,1 0,-1 0,0-1,0 1,1-1,-1 1,1-1,-1 0,1 0,0 0,-1 0,1-1,0 1,0-1,-1 0,1 0,0 0,0 0,0 0,-1 0,1-1,0 1,1-1,11-8,0 0,0-1,-1-1,0 0,-1-1,0 0,-1-1,0-1,-1 0,-1 0,8-15,-1 5,92-114,-108 137,0 0,0 0,0 0,1 0,-1 0,0 0,1 0,-1 0,0 1,1-1,-1 0,1 1,0-1,-1 1,1 0,-1-1,1 1,0 0,-1 0,1 0,-1 0,1 1,0-1,-1 0,1 0,-1 1,1-1,-1 1,1 0,-1-1,1 1,-1 0,0 0,1 0,-1 0,0 0,0 0,0 0,1 1,-1-1,-1 0,1 0,0 1,0-1,0 1,-1-1,1 1,-1-1,1 1,-1 0,20 85,-20-84,27 276,-27-239,-1 0,-2 0,-2-1,-1 1,-2-1,-2 0,-2-1,-1-1,-2 1,-1-2,-2 0,-11 13,-25 3,52-51,1-1,-1 1,1 0,-1 0,1-1,-1 1,1-1,-1 0,1 1,-1-1,1 0,-1 0,0 0,1 0,-1 0,1 0,-1 0,0-1,1 1,-1 0,1-1,-1 0,1 1,-1-1,1 0,0 0,-1 1,1-1,0 0,-1 0,1-1,0 1,0 0,0 0,0-1,0 1,0 0,1-1,-1 1,0-1,1 1,-1-1,1 1,-1-1,1 1,-4-16,1 1,0 0,1-1,1 0,1 1,0-1,1 0,1 1,0-1,2-1,8-22,1 1,2 1,2 0,1 1,2 1,3-2,-10 17,2 1,0 0,0 1,2 1,1 0,0 2,1 0,14-9,-19 14</inkml:trace>
  <inkml:trace contextRef="#ctx0" brushRef="#br0" timeOffset="-3002.959">401 395,'-19'24,"-16"23,-7 2,-1-1,2-5,3-4,4-5,7-7</inkml:trace>
  <inkml:trace contextRef="#ctx0" brushRef="#br0" timeOffset="1048.523">994 28,'-47'31,"1"2,1 2,2 2,2 2,-32 38,71-74,-1-1,1 1,-1 0,1-1,0 1,1 0,-1 0,0 1,1-1,-1 0,1 0,0 1,0-1,1 1,-1-1,1 1,-1-1,1 1,0-1,0 1,1-1,-1 1,1-1,0 0,0 1,0-1,0 1,0-1,1 0,0 0,-1 0,1 0,0 0,1 0,-1-1,0 1,1-1,-1 1,1-1,0 0,0 0,0 0,2 1,17 5,-1-1,1 0,1-2,-1-1,1 0,0-2,-1 0,1-2,3 0,43 2,50 12,-117-14,-1 0,1-1,0 1,0-1,-1 0,1 0,0 1,-1-1,1 0,-1 0,1-1,-1 1,1 0,-1 0,0-1,0 1,0-1,0 1,0-1,0 1,0-1,0 0,0 1,-1-1,1 0,-1 0,1 1,-1-1,0 0,0 0,0 0,0 0,0 0,0 1,0-1,0 0,-1 0,1 0,-1 1,0-3,-30-69,-126-203,154 272,2 3,-1-1,1 1,-1-1,1 1,0-1,0 0,0 1,0-1,0 0,0 0,0 0,1 0,-1 1,1-1,-1 0,1 0,0 0,-1 0,1 0,0 0,1-1,-1 1,0 0,1-1,6-5</inkml:trace>
  <inkml:trace contextRef="#ctx0" brushRef="#br0" timeOffset="19042.606">261 1242,'-9'2,"1"1,0-1,0 2,0-1,0 1,0 0,1 0,0 1,0 0,0 1,1-1,-1 1,1 0,1 1,-1 0,1 0,-2 4,-13 22,2 0,2 1,0 1,3 0,1 1,2 1,1 0,2 0,1 0,2 1,2 0,1 0,4 26,-3-26,2 0,1 0,2 0,2 0,9 30,-13-57,1 0,0-1,0 1,1-1,0 0,1 0,0 0,1-1,0 0,0 0,1-1,0 0,1 0,-1-1,1 0,1-1,-1 0,1 0,0-1,1 0,6 1,57-4,-55-8</inkml:trace>
  <inkml:trace contextRef="#ctx0" brushRef="#br0" timeOffset="21355.44">345 2371,'39'-94,"70"-139,-51 164,-57 69,0 0,1 0,-1 0,0 0,0 0,0 0,0 1,0-1,0 0,0 0,0 1,0-1,0 1,0-1,0 1,0-1,0 1,0 0,0-1,0 1,-1 0,1 0,0 0,-1-1,1 1,0 0,-1 0,1 0,-1 0,1 0,-1 0,0 0,1 0,-1 1,0-1,0 0,0 0,0 0,0 0,0 0,0 0,0 0,0 0,0 1,-1-1,1 0,0 0,-1 0,1 0,-1 0,1 0,-1 0,0-1,0 2,2 8,29 80,-29-88,0 0,1 0,0 0,-1-1,1 1,0 0,0-1,0 1,0-1,0 0,0 0,0 0,0 0,0 0,1 0,-1 0,0-1,1 1,-1-1,0 0,1 0,-1 0,1 0,-1 0,0 0,1 0,-1-1,1 0,-1 1,0-1,0 0,1 0,-1 0,0 0,0 0,0-1,0 1,0-1,67-72,-64 66,0 1,0-1,1 1,0 1,0-1,1 1,0 0,0 0,0 1,0 0,1 0,6-3,-13 8,1 0,-1-1,0 1,0 0,0 0,0 0,0 0,0 0,1 0,-1 0,0 0,0 0,0 1,0-1,0 0,0 1,0-1,0 1,0-1,0 1,0-1,0 1,0 0,0 0,0-1,-1 1,1 0,0 0,0 0,-1 0,1 0,-1 0,1 0,-1 0,1 0,-1 0,0 0,1 0,-1 0,0 0,0 0,0 1,5 51,-5-49,12 186,-7-170</inkml:trace>
  <inkml:trace contextRef="#ctx0" brushRef="#br0" timeOffset="21608.532">1108 2259,'0'9,"4"-1,3-2</inkml:trace>
  <inkml:trace contextRef="#ctx0" brushRef="#br0" timeOffset="21756.941">1108 1835,'0'0</inkml:trace>
  <inkml:trace contextRef="#ctx0" brushRef="#br0" timeOffset="22190.877">1276 2371,'36'-58,"-25"39,0 0,1 0,1 1,1 1,1 0,14-12,-28 28,1 0,-1 1,0-1,0 1,1-1,-1 1,1 0,-1 0,0 0,1-1,-1 1,0 0,1 1,-1-1,1 0,-1 0,0 0,1 1,-1-1,0 1,0-1,1 1,-1 0,0-1,0 1,0 0,0 0,0 0,0 0,0 0,0 0,0 0,0 0,0 0,0 0,-1 1,1-1,-1 0,1 0,-1 1,1-1,-1 0,0 1,1-1,-1 0,0 1,0-1,0 1,10 17,-8-16,0 0,0 1,0-1,0 0,1 0,0 0,-1-1,1 1,0-1,0 1,1-1,-1 0,0 0,1-1,-1 1,1-1,-1 1,1-1,0 0,0-1,-1 1,1-1,0 1,0-1,0 0,0 0,-1-1,1 1,0-1,0 0,-1 0,1 0,0-1,-1 1,1-1,-1 0,3-2,5-2,0-2,0 1,-1-1,0-1,-1 0,0 0,0-1,-1 0,0-1,-1 0,5-9,-4 0</inkml:trace>
  <inkml:trace contextRef="#ctx0" brushRef="#br0" timeOffset="22672.823">374 1525,'366'70,"-236"-50,1-5,99-4,98 14,-129 3,-175-27</inkml:trace>
  <inkml:trace contextRef="#ctx0" brushRef="#br0" timeOffset="23225.134">1022 875,'-42'43,"1"1,2 2,3 1,-17 30,48-70,1 1,0-1,0 1,0 0,1 0,0 1,1-1,0 0,0 1,1-1,0 1,0 0,1-1,0 1,1 0,0-1,0 1,1-1,0 1,0-1,1 0,0 0,1 0,0 0,0 0,0-1,1 0,0 0,1 0,0 0,0-1,0 0,0 0,1-1,0 0,0 0,5 2,-4-3,0 0,0-1,0 0,0 0,0-1,0 0,1-1,-1 0,1 0,-1 0,1-1,0-1,-1 1,1-1,-1-1,0 0,1 0,-1 0,0-1,0-1,0 1,-1-1,1 0,-1-1,0 0,0 0,-1 0,1-1,-1 0,0 0,-1-1,0 0,0 0,0 0,-1 0,4-8,-7 11,-1 0,1 0,-1 0,1 0,-1-1,0 1,-1 0,1 0,-1 0,0 0,0-1,0 1,0 0,-1 1,1-1,-1 0,0 0,0 1,-1-1,1 1,-1 0,0-1,1 1,-2 1,1-1,0 0,0 1,-1-1,1 1,-1 0,-1 0,-5-4,0 1,-1 1,1 0,-1 0,0 1,0 1,0 0,0 0,0 1,0 0,-4 1,4 2,-1 1,1 0,0 1,0 0,0 1,1 0,0 0,0 1,0 1,0-1,1 2,0-1,1 1,0 1,-2 1,-8 10</inkml:trace>
  <inkml:trace contextRef="#ctx0" brushRef="#br0" timeOffset="23587.852">1530 1129,'-31'28,"1"1,1 2,1 0,2 2,2 1,0 2,-13 61,37-94,-1 0,1 0,0 0,0 0,0 0,0 0,0 0,1 0,-1 0,1 0,0-1,0 1,0 0,0 0,0-1,1 1,-1-1,1 1,0-1,-1 0,1 1,0-1,1 0,-1 0,0 0,0-1,1 1,-1 0,1-1,0 0,-1 0,1 1,0-1,7 1,0 1,-1-2,1 1,0-1,0-1,0 1,0-2,0 0,0 0,0 0,0-1,0-1,-1 0,1 0,-1-1,0 0,0 0,0-1,3-3,5-3,1-1,-2-1,0-1,0 0,-2-1,0-1,0 0,8-14,-16 21,-1 0,0 0,0 0,-1 0,0-1,-1 1,0-1,-1 0,0 0,0 0,-1 0,0-1,-1 1,0 0,0 0,-2-1,1 1,-1 0,0 0,-1 0,-1-1,1 6,0 1,-1 0,1 0,-1 0,0 1,0-1,0 1,0 0,-1 0,1 1,-1-1,0 1,0 0,0 0,0 1,0-1,0 1,0 0,0 1,-1-1,1 1,0 0,0 0,-1 1,1-1,0 1,0 0,0 1,0-1,0 1,0 0,0 0,0 1,-1 1,-15 9,5 1</inkml:trace>
  <inkml:trace contextRef="#ctx0" brushRef="#br0" timeOffset="24320.359">2207 1270,'-5'-4,"-1"1,0 0,-1 0,1 1,0-1,-1 1,0 1,1-1,-1 1,0 0,1 1,-1-1,0 2,0-1,0 1,1 0,-1 0,0 0,1 1,-1 0,-64 26,69-27,1 0,-1 0,1 0,-1 0,1 0,-1 0,1 1,0-1,-1 0,1 1,0-1,0 1,0-1,0 1,0 0,0-1,1 1,-1 0,1 0,-1-1,1 1,-1 0,1 0,0 0,0 0,0 0,0-1,0 1,0 0,1 0,-1 0,1 0,-1-1,1 1,0 0,0 0,-1-1,1 1,61 64,-57-63,1 0,-1 1,0 0,0 0,0 0,-1 1,1-1,-1 1,0 0,-1 1,1-1,-1 0,0 1,0 0,-1 0,0 0,0 0,0 0,-1 0,0 1,0-1,0 0,-1 1,0-1,0 1,-4-1,0 0,0 0,-1 0,1-1,-1 0,-1 0,1 0,-1 0,1-1,-1 0,-1 0,1 0,0-1,-1 0,0 0,0-1,0 0,0 0,0-1,0 0,0 0,0 0,0-1,-1 0,-3-1,-42-12,34 3</inkml:trace>
  <inkml:trace contextRef="#ctx0" brushRef="#br0" timeOffset="24773.986">2603 904,'69'193,"-31"-102,-13-31,-3 1,-2 2,-4 0,-2 0,-3 2,1 30,-10-58,-2 0,-1 1,-2-1,-1-1,-2 1,-2 0,-1-1,-2-1,-5 11,-2-6,0-2,-3-1,-1 0,-1-1,-3-2,0 0,-2-2,-2-1,0-2,-2 0,-2-2,0-2,-2-1,-153 84,150-91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5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1,'34'9,"20"4,7-1,-4-2,-5-3,-8-3,-6-1,-4-3,-4 1,-2-2,-1 1,-5-6,-2-1,1 1,2 0,-8 3,-7 1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6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39,'44'5,"28"-3,11-3,-3-5,-6-2,-10 1,-12 1,-14-3,-14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0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547 0 0 0,'0'0'161'0'0,"0"0"532"0"0,0 0 499 0 0,0 0 416 0 0,0 0 194 0 0,0 0-20 0 0,0 0-229 0 0,0 0-270 0 0,0 0-171 0 0,0 0-135 0 0,5 1-109 0 0,3 2-421 0 0,23 5 2014 0 0,-12-5 2660 0 0,-35-3-302 0 0,-26 0-4598 0 0,-62-9 349 0 0,0 5 0 0 0,-72 6-570 0 0,18 24 446 0 0,48 7-181 0 0,108-31-254 0 0,1-1-7 0 0,1-1 16 0 0,0 0-37 0 0,0 0-13 0 0,0 0-35 0 0,45 29-24 0 0,-11-13 140 0 0,0-2 0 0 0,1-1 0 0 0,1-2 0 0 0,29 5-51 0 0,-6-1 21 0 0,130 40 56 0 0,-127-32-105 0 0,-43-6 43 0 0,-19-16 0 0 0,0-1-15 0 0,-15 15 146 0 0,-22 7-83 0 0,0-2-1 0 0,-1-1 0 0 0,-1-2 0 0 0,0-1 1 0 0,-2-3-1 0 0,0-1-62 0 0,-52 20 42 0 0,-225 89 14 0 0,257-95-60 0 0,40-19 2 0 0,1 1 0 0 0,0 1 0 0 0,1 0 0 0 0,0 2 0 0 0,1 0 0 0 0,0 1 0 0 0,1 1 0 0 0,0 1 0 0 0,-2 3 2 0 0,16-14-7 0 0,1 1 0 0 0,-1-1 0 0 0,1 1 0 0 0,0 0 0 0 0,0 0 0 0 0,0 0 0 0 0,0 0 0 0 0,1 0 0 0 0,0 0 0 0 0,-1 0 0 0 0,1 1 0 0 0,1-1 0 0 0,-1 0 0 0 0,1 0 0 0 0,0 1 0 0 0,0-1 0 0 0,0 1 0 0 0,0-1 0 0 0,1 0 0 0 0,0 2 7 0 0,24 17 53 0 0,-14-16-35 0 0,0-1-1 0 0,0 0 0 0 0,1 0 1 0 0,0-1-1 0 0,-1-1 1 0 0,2 0-1 0 0,-1-1 1 0 0,0 0-1 0 0,1-1 1 0 0,-1 0-1 0 0,8 0-17 0 0,-14-1 13 0 0,98 8 270 0 0,0-5-1 0 0,0-3 0 0 0,0-6 0 0 0,57-11-282 0 0,-9 5 376 0 0,-151 11-364 0 0,-1 0 8 0 0,0 0 18 0 0,0 0-10 0 0,0 0-1 0 0,0 0 15 0 0,0 0 8 0 0,0 0-27 0 0,0 0 10 0 0,-12-4-1129 0 0,12 0-126 0 0,0-2-8165 0 0,0 5-2287 0 0</inkml:trace>
  <inkml:trace contextRef="#ctx0" brushRef="#br0" timeOffset="1509.785">1793 580 1856 0 0,'0'0'1601'0'0,"0"0"84"0"0,0 0 272 0 0,0 0 263 0 0,0 0 63 0 0,0 0-215 0 0,0 0-387 0 0,0 0-394 0 0,0 0-313 0 0,0 0-205 0 0,0 0-139 0 0,0 0-101 0 0,0 0-55 0 0,2 34 1911 0 0,-23 263 487 0 0,10-209-2658 0 0,-3-1-1 0 0,-4-1 1 0 0,-13 32-214 0 0,10-4-22 0 0,21-113 28 0 0,-8 16-75 0 0,8-17 49 0 0,0 0 1 0 0,0 0-1 0 0,0-1 1 0 0,0 1 0 0 0,0 0-1 0 0,0 0 1 0 0,0-1-1 0 0,-1 1 1 0 0,1 0-1 0 0,0 0 1 0 0,0-1-1 0 0,0 1 1 0 0,-1 0-1 0 0,1 0 1 0 0,0 0-1 0 0,0-1 1 0 0,0 1-1 0 0,-1 0 1 0 0,1 0 0 0 0,0 0-1 0 0,0 0 1 0 0,-1 0-1 0 0,1 0 1 0 0,0-1-1 0 0,0 1 1 0 0,-1 0-1 0 0,1 0 1 0 0,0 0-1 0 0,-1 0 1 0 0,1 0-1 0 0,0 0 1 0 0,0 0 0 0 0,-1 0-1 0 0,1 0 1 0 0,0 0-1 0 0,-1 0 1 0 0,1 0-1 0 0,0 1 1 0 0,0-1-1 0 0,-1 0 1 0 0,1 0-1 0 0,0 0 1 0 0,0 0-1 0 0,-1 0 1 0 0,1 0-1 0 0,0 1 21 0 0,2-9-181 0 0,19-36-2869 0 0,-9 22-5705 0 0,-8 12-2755 0 0</inkml:trace>
  <inkml:trace contextRef="#ctx0" brushRef="#br0" timeOffset="1930.231">1746 639 10714 0 0,'0'0'1870'0'0,"0"0"-250"0"0,0 0-222 0 0,0 0 29 0 0,0 0 89 0 0,0 0-3 0 0,0 0-229 0 0,0 0-347 0 0,0 0-312 0 0,0 0-229 0 0,0 0-146 0 0,0 0-52 0 0,0 0-14 0 0,17-4 784 0 0,219-3 1581 0 0,-86-1-1939 0 0,-130 5-559 0 0,-20 3-43 0 0,0 0-3 0 0,0 0-11 0 0,0 0-16 0 0,0 0-26 0 0,0 0-10 0 0,0 0-45 0 0,0 0-41 0 0,0 0-25 0 0,-10 4-4143 0 0,4 4 1609 0 0,2-2-2472 0 0,0 2-6279 0 0</inkml:trace>
  <inkml:trace contextRef="#ctx0" brushRef="#br0" timeOffset="2193.24">1674 1011 14243 0 0,'0'0'2850'0'0,"0"0"-1596"0"0,0 0-752 0 0,0 0 10 0 0,0 0 262 0 0,0 0 196 0 0,0 0 43 0 0,0 0-54 0 0,0 0-143 0 0,0 0-68 0 0,0 0-49 0 0,0 0-117 0 0,15 5-86 0 0,49 14-70 0 0,-54-16-278 0 0,1-1 0 0 0,0-1 0 0 0,0 0 0 0 0,0 0 0 0 0,0-1 1 0 0,0 0-1 0 0,0-1 0 0 0,0-1 0 0 0,0 1 0 0 0,1-2-148 0 0,28-3 130 0 0,-2-2 386 0 0,-10 2-1750 0 0,-10 4-4533 0 0,-16 2-5249 0 0</inkml:trace>
  <inkml:trace contextRef="#ctx0" brushRef="#br0" timeOffset="31550.048">3629 1040 808 0 0,'0'0'1488'0'0,"0"0"-371"0"0,0 0-106 0 0,0 0 298 0 0,0 0 381 0 0,0 0 241 0 0,0 0-28 0 0,0 0-225 0 0,0 0-302 0 0,0 0-276 0 0,0 0-125 0 0,-2 0 615 0 0,-5 0-1529 0 0,6 0 8086 0 0,300-15-5765 0 0,-251 10-2212 0 0,97-8 187 0 0,-145 13-341 0 0,0 0-4 0 0,0 0-21 0 0,0 0-5 0 0,0 0-12 0 0,-5-1-1396 0 0,-12-2-7547 0 0,14 3 6446 0 0,1 0-8978 0 0</inkml:trace>
  <inkml:trace contextRef="#ctx0" brushRef="#br0" timeOffset="32016.911">3552 1250 8330 0 0,'0'0'2114'0'0,"0"0"-517"0"0,0 0-260 0 0,0 0 75 0 0,0 0 119 0 0,0 0-56 0 0,0 0-236 0 0,0 0-355 0 0,0 0-311 0 0,0 0-194 0 0,0 0-87 0 0,0 0-17 0 0,17 4 3431 0 0,-3 1-3386 0 0,0-1 0 0 0,0-1 0 0 0,1-1 0 0 0,-1 0 0 0 0,1 0 0 0 0,-1-2 0 0 0,1 0 0 0 0,0 0 0 0 0,6-2-320 0 0,22 0 311 0 0,98-1 242 0 0,-92 21-672 0 0,-38-14-1807 0 0,-6-5-1747 0 0,0-2-4114 0 0,0 0-4555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193 160,'-5'39,"-1"41,0 16,1 2,2-6,-4-9,-1-15,1-8,2-10,-3-9,0-6,-4-4,1-8</inkml:trace>
  <inkml:trace contextRef="#ctx0" brushRef="#br0" timeOffset="280.963">23 47,'16'-8,"0"1,1 1,0 0,0 1,0 0,0 2,1 0,-1 1,1 1,0 0,0 1,-1 1,1 1,0 1,-1 0,0 1,0 1,0 1,0 0,-1 1,0 1,10 6,-18-8,-1 0,0 1,-1-1,0 1,0 1,0-1,-1 1,0 0,0 0,-1 0,0 1,-1 0,0-1,0 1,-1 0,0 1,-1-1,0 0,0 0,-1 1,0-1,0 0,-1 1,-1-1,1 0,-2 0,1 0,-1 0,0 0,-1-1,0 1,-1-1,1 0,-2 0,1-1,-1 1,0-1,0 0,-1-1,0 0,0 0,-4 2,-11 6,0-2,-1 0,0-2,-1 0,0-2,0 0,-1-2,0 0,0-2,0-1,0-1,-1-1,-22-3,45 2,1 0,-1 0,1 0,0 0,-1 0,1-1,0 1,-1-1,1 0,0 1,-1-1,1 0,0-1,0 1,0 0,0 0,0-1,1 0,-1 1,0-1,0 0,1 0,0 1,-1-1,1 0,0-1,0-8</inkml:trace>
  <inkml:trace contextRef="#ctx0" brushRef="#br0" timeOffset="844.943">560 697,'-233'384,"226"-368,25-40,130-176,13 49,-113 120,-47 30,1 1,-1 0,0-1,0 1,0 0,1 0,-1 0,0 0,0 0,0 0,0 0,1 1,-1-1,0 0,0 1,0-1,0 1,0-1,0 1,0-1,0 1,0 0,0-1,0 1,0 0,0 0,0 0,0 0,-1 0,1 0,0 0,-1 0,1 0,-1 0,1 0,-1 0,0 0,1 0,-1 1,0-1,0 0,0 0,0 0,0 1,0-1,1 15,0-1,-1 1,-1-1,0 0,-1 0,-1 1,0-1,-3 5,-11 70,10 12,5-102,0 1,0-1,0 0,0 0,0 0,0 0,0 0,0 0,0-1,1 1,-1-1,0 1,0-1,0 0,0 0,1 1,-1-1,0-1,1 1,-1 0,1 0,-1 0,1-1,0 1,0-1,-1 1,1-1,0 0,0 1,0-1,1 0,-1 0,-106-157,71 112,23 29</inkml:trace>
  <inkml:trace contextRef="#ctx0" brushRef="#br0" timeOffset="3481.427">927 668,'0'-1,"0"0,0 0,0 0,1 0,-1 1,0-1,1 0,-1 0,0 0,1 0,-1 0,1 1,0-1,-1 0,1 0,-1 1,1-1,0 0,0 1,-1-1,1 1,0-1,0 1,0-1,0 1,0 0,-1-1,1 1,0 0,0 0,0 0,0 0,0 0,0 0,0 0,0 0,0 0,0 0,0 0,0 0,0 1,0-1,-1 0,1 1,0-1,0 1,0-1,19 43,-6 158,15-42,-29-158,1 0,-1 0,0 0,1 1,-1-1,1 0,-1 0,1 0,-1 0,1 0,0 0,-1 0,1 0,0 0,0 0,0 0,0 0,0-1,0 1,0 0,0-1,0 1,0 0,0-1,1 0,-1 1,0-1,0 0,0 1,1-1,-1 0,0 0,0 0,1 0,-1 0,0 0,0-1,1 1,-1 0,0-1,0 1,0-1,0 1,1-1,-1 1,0-1,0 0,0 1,0-1,0 0,-1 0,1 0,38-56,-15-8,-4-1,-2-1,-3 0,-2-7,-7 40,7 8,-7 27</inkml:trace>
  <inkml:trace contextRef="#ctx0" brushRef="#br0" timeOffset="4017.467">1688 584,'-25'6,"0"1,0 1,0 1,1 2,1 0,0 1,-14 11,36-23,0 0,-1 0,1 0,0 0,0 1,0-1,-1 0,1 1,0-1,0 1,0-1,0 1,0 0,0 0,0-1,0 1,0 0,0 0,0 0,1 0,-1 0,0 0,1 0,-1 0,0 0,1 0,-1 0,1 0,0 1,-1-1,1 0,0 0,0 0,0 1,0-1,0 0,0 0,0 1,0-1,0 0,1 0,-1 0,0 1,1-1,-1 0,1 0,0 0,-1 0,1 0,0 0,-1 0,1 0,0 0,0 0,1 0,20 6,-18-7,0 0,-1 1,1-1,0 1,-1 0,1 0,0 0,-1 0,0 1,1-1,-1 1,0 0,0 0,0 0,0 1,0-1,0 1,-1-1,1 1,-1 0,0 0,0 0,0 0,0 0,0 1,-1-1,1 0,-1 1,0-1,0 1,0 0,-1-1,1 1,-1 0,-1 6,-1 0,-1 0,0 0,0-1,-1 1,0-1,0 0,-1 0,-5 7,-17 35,26-49,0-1,0 0,0 0,0 1,0-1,0 0,1 1,-1-1,0 1,1-1,-1 1,1-1,0 1,-1 0,1-1,0 1,0-1,0 1,0 0,0-1,1 1,-1-1,0 1,1-1,-1 1,1 0,-1-1,1 0,0 1,0-1,0 1,0-1,0 0,0 0,0 1,0-1,0 0,0 0,1 0,-1 0,0-1,1 1,-1 0,1 0,-1-1,1 1,-1-1,1 0,-1 1,1-1,0 0,-1 0,2 0,105-33,-88 26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9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0,'-54'397,"39"-163,-13-14,22-195</inkml:trace>
  <inkml:trace contextRef="#ctx0" brushRef="#br0" timeOffset="272.189">227 29,'24'10,"22"3,13-1,1-2,-4-3,-3-3,-5-2,-6-1,-6-1,-3 4,-8 7,-9 1</inkml:trace>
  <inkml:trace contextRef="#ctx0" brushRef="#br0" timeOffset="514.241">142 566,'43'0,"24"0,5 0,-4 0,-10 0,-9 0,-8 0,-12 0</inkml:trace>
  <inkml:trace contextRef="#ctx0" brushRef="#br0" timeOffset="766.402">762 650,'-9'38,"-9"28,0 7,2-5,4-8,4-10,4-13</inkml:trace>
  <inkml:trace contextRef="#ctx0" brushRef="#br0" timeOffset="965.021">1017 622,'-19'43,"-11"29,-6 7,4-6,7-10,13-15,8-17</inkml:trace>
  <inkml:trace contextRef="#ctx0" brushRef="#br0" timeOffset="2897.426">1920 226,'-76'94,"8"-9,-4-3,-36 29,24-20,83-90,0 1,1-1,-1 1,1 0,-1-1,1 1,0 0,-1-1,1 1,0 0,0 0,0-1,1 1,-1 0,0-1,1 1,-1 0,1-1,-1 1,1 0,0-1,0 1,-1-1,1 1,0-1,0 0,1 1,-1-1,0 0,0 0,1 0,-1 0,0 0,1 0,-1 0,1 0,0-1,-1 1,1 0,67 19,6-9,1-2,0-4,10-3,22-4,-107 1,0 0,-1 0,1 0,-1 0,1 0,-1 0,1 0,-1 0,1 0,-1 0,0 0,0 0,0 0,1-1,-1 1,0 0,0 0,-1 0,1 0,0 0,0-1,0 1,-1 0,1 0,-1 0,1 0,-1 0,1 0,-1 0,0 0,1 0,-1 0,0 1,0-1,1 0,-1 0,0 1,0-1,0 0,0 1,0-1,0 1,0-1,0 1,0 0,-1-1,1 1,0 0,0 0,-1 0,-3-5,-4-5,0-1,1 0,0-1,1 0,0-1,1 1,0-1,1 0,0-1,1 1,1-1,0 0,1 0,1 0,0 0,0 0,2-11,-2 5,1 8,-1 0,-1 0,0 0,0 0,-1 0,-1 1,0-1,-1 1,0 0,0 0,-1 0,-1 1,1 0,-2 0,1 1,-6-5,-9-4</inkml:trace>
  <inkml:trace contextRef="#ctx0" brushRef="#br0" timeOffset="3550.02">2287 226,'-8'38,"2"-1,2 1,1 0,2 0,3 23,-2-57,0-1,-1 1,1 0,1 0,-1 0,0 0,1 0,0 0,0 0,0 0,1 0,-1-1,1 1,0 0,0-1,0 0,0 1,1-1,-1 0,1 0,0 0,0-1,0 1,0-1,0 1,1-1,-1 0,1 0,-1-1,1 1,0-1,0 0,2 1,5-6,-1 0,1 0,-1-1,0-1,-1 0,1 0,-1-1,0 0,-1 0,0-1,0 0,-1-1,0 0,0 0,-1 0,0-1,0 0,-1 0,-1 0,2-6,7-8,40-81,-39 73,1 2,2-1,1 2,1 0,16-18,-34 46,0-1,0 1,0 0,0 0,0 0,0 0,1 0,-1 0,0 0,0 0,1 0,-1 0,1 1,-1-1,0 0,1 1,0-1,-1 1,1 0,-1 0,1-1,-1 1,1 0,-1 0,1 1,0-1,-1 0,1 0,-1 1,1-1,-1 1,1-1,-1 1,1 0,-1-1,0 1,1 0,-1 0,0 0,0 0,0 0,0 0,0 1,0-1,0 0,0 1,0-1,0 0,-1 1,1 0,30 79,2 186,-30-233,-1 0,-1 0,-2 0,-2 0,-1 0,-1-1,-2 1,-1-1,-2-1,-1 1,-5 7,14-35,0 0,0-1,-1 1,1 0,-1-1,0 0,-1 0,1 0,-1 0,1 0,-1-1,0 1,-1-1,1 0,0-1,-1 1,0-1,1 0,-1 0,0 0,0 0,0-1,0 0,0 0,-1-1,1 1,0-1,0 0,-1 0,1-1,0 0,0 0,0 0,0 0,0-1,0 0,0 0,0 0,1-1,-1 1,1-1,0 0,0 0,0-1,0 1,-2-4,4 0,1-1,0 1,0-1,0 0,1 1,1-1,-1 0,1 1,0-1,1 1,0-1,0 1,1 0,0 0,0 0,0 0,1 0,0 1,0 0,1 0,0 0,0 0,0 1,1-1,0 1,1 0,18-17,2 1,0 1,1 2,1 1,1 0,0 3,1 0,1 2,0 2,12-2,-11 2,-5 3</inkml:trace>
  <inkml:trace contextRef="#ctx0" brushRef="#br0" timeOffset="3964.164">1 1186,'185'-34,"1"9,2 7,57 7,111 13,153 26,-323-9,1-9,0-9,0-7,138-24,-225 15,-64 10</inkml:trace>
  <inkml:trace contextRef="#ctx0" brushRef="#br0" timeOffset="6984.822">1299 1412,'-291'281,"231"-216,60-65,0 0,1-1,-1 1,0 0,1 0,-1 0,0 0,1 0,-1 0,0 0,1-1,-1 1,0 0,1 0,-1 0,1 1,-1-1,0 0,1 0,-1 0,0 0,1 0,-1 0,0 0,1 1,-1-1,0 0,1 0,-1 0,0 1,0-1,1 0,-1 0,0 1,0-1,0 0,1 1,-1-1,0 0,0 1,0-1,0 0,1 1,-1-1,0 0,0 1,0-1,0 0,0 1,0-1,0 0,0 1,0-1,0 0,0 1,-1-1,1 1,0-1,0 0,0 1,0-1,0 0,-1 0,1 1,0-1,0 0,-1 1,1-1,43-9,-24 4,176-1,-52 33,-5-8,-139-20,1 0,-1 1,0-1,1 0,-1 0,1 1,-1-1,1 0,0 0,-1 0,1 0,0 1,-1-1,1 0,0 0,0 0,0 0,0 0,0 0,0 0,0 0,0 0,0 1,1-1,-1 0,0 0,0 0,1 0,-1 0,1 1,-1-1,1 0,-1 0,1 1,-1-1,1 0,0 1,-1-1,1 0,0 1,0-1,-1 1,1-1,0 1,0 0,0-1,0 1,-1 0,1-1,0 1,0 0,0 0,0 0,0 0,0 0,0 0,0 0,0 0,-1 0,1 1,0-1,0 0,0 1,0-1,0 0,-1 1,1-1,-103-181,27 61,74 119,0 0,0 0,0 0,0 0,0-1,1 1,-1 0,0 0,0 0,1-1,-1 1,1 0,-1-1,1 1,0 0,-1-1,1 1,0 0,0-1,0 1,0-1,0 1,0 0,1-1,-1 1,0-1,1 1,-1 0,1-1,-1 1,1 0,0 0,-1-1,2 0,9-4</inkml:trace>
  <inkml:trace contextRef="#ctx0" brushRef="#br0" timeOffset="7454.439">1976 1186,'-2'29,"-1"-1,-1 0,-1-1,-2 1,-1-1,-1 0,-2 2,-37 61,38-75,1 0,1 0,0 0,1 1,1 0,0 1,-2 14,7-28,0 1,1 0,-1 0,1-1,0 1,1 0,-1 0,0 0,1-1,0 1,0 0,0-1,1 1,-1 0,1-1,0 0,-1 1,2-1,-1 0,0 0,1 0,-1 0,1-1,0 1,0-1,0 1,0-1,0 0,0 0,1-1,-1 1,1-1,-1 1,1-1,1 0,5 2,0-1,1 0,-1-1,1 0,0-1,-1 0,1-1,0 0,-1 0,1-1,-1 0,3-2,63-26,-72 22</inkml:trace>
  <inkml:trace contextRef="#ctx0" brushRef="#br0" timeOffset="7630.158">1468 1497,'39'-5,"41"-2,16 1,2 1,-1 2,-8 0,-9 2,-14 1,-8 0,-10 0,-12 0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21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3,'56'18,"-37"-15,0 0,0-2,1 0,-1-1,1 0,-1-2,0 0,0-2,7-1,-7 0,0 1,0 1,1 1,-1 1,1 1,-1 0,1 1,17 4,-18 2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21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1,'44'4,"28"3,6-1,-4-1,-11-1,-15-2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30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1262,'157'-29,"1"7,1 8,128 5,-92 15,175 5,300-32,255-68,-315 57,-603 31,-1 1,1-1,0 2,0-1,0 1,-1 0,1 0,0 0,-1 1,1 0,-1 1,1 0,-1-1,0 2,0-1,-1 1,1 0,-1 0,0 6</inkml:trace>
  <inkml:trace contextRef="#ctx0" brushRef="#br0" timeOffset="2514.221">794 1488,'-9'38,"-4"28,1 6,2-3,3-9,2-10,3-9,1-6,1-4,1-4,-1 0,1-1,-1 1,0-5</inkml:trace>
  <inkml:trace contextRef="#ctx0" brushRef="#br0" timeOffset="2881.351">1387 1459,'-15'17,"-3"2,1 1,0 1,1 0,2 1,0 0,1 2,0 3,12-26,0 0,0 1,0-1,0 1,0 0,1-1,-1 1,1 0,-1-1,1 1,-1 0,1 0,0-1,0 1,0 0,0 0,0 0,0-1,0 1,1 0,-1 0,1-1,-1 1,1 0,0-1,0 1,-1-1,1 1,0-1,0 1,1-1,-1 1,0-1,0 0,1 0,-1 0,1 0,-1 0,1 0,-1 0,1 0,-1 0,1-1,0 1,0-1,-1 1,1-1,0 0,0 0,-1 1,1-1,0 0,0-1,-1 1,2 0,65-13,64-3,-128 16,1 1,-1 0,0-1,0 2,1-1,-1 0,0 1,0 0,0 0,-1 0,1 0,0 1,-1 0,0-1,1 1,-1 0,0 1,-1-1,1 1,0-1,-1 1,0 0,0-1,0 1,0 0,-1 1,0-1,1 1,-2 4,1 1,-2 0,1 0,-1-1,-1 1,0 0,0-1,-1 1,0-1,0 0,-1 0,0 0,-1-1,0 1,-1-1,1 0,-1-1,-1 1,0-1,0 0,0-1,-2 1,-1 3,0 0,-1-1,0-1,-1 0,0 0,0-1,-1 0,0-1,0-1,-10 3,2-4</inkml:trace>
  <inkml:trace contextRef="#ctx0" brushRef="#br0" timeOffset="3131.247">1358 1403,'39'14,"26"5,13 0,-3-4,-9-5,-7-3,-7-4,-9-1,-7-7,-9-2</inkml:trace>
  <inkml:trace contextRef="#ctx0" brushRef="#br0" timeOffset="3548.501">2346 1572,'-47'41,"-5"7,-2-3,-2-2,-2-3,-3-1,59-37,0 0,0 0,0 0,0 0,-1-1,1 1,0-1,-1 1,0-1,1 0,-1 0,0 0,1 0,-1-1,0 1,0-1,0 0,0 1,0-1,1-1,-1 1,0 0,0-1,0 1,1-1,-1 0,0 0,0 0,1 0,-1 0,1-1,-1 1,1-1,0 0,-1 1,1-1,-1-2,1-5,0-1,1 0,0 0,0-1,1 1,1 0,-1 0,2 0,-1 0,2 0,-1 1,1-1,1 0,-1 1,2 0,1-4,-4 10,-1 0,1 0,0 0,0 0,0 1,0-1,0 1,1-1,-1 1,1 0,0 0,0 0,-1 0,1 0,0 1,0-1,1 1,-1 0,0 0,0 0,1 0,-1 1,0-1,1 1,-1 0,1 0,-1 0,0 0,1 1,-1-1,0 1,1 0,-1 0,0 0,0 0,0 1,0-1,0 1,0 0,0 0,0 0,-1 0,1 1,-1-1,1 1,-2-2,19 15,0-1,2 0,-1-2,2 0,0-2,13 5,-13-8,58 8,-65-21</inkml:trace>
  <inkml:trace contextRef="#ctx0" brushRef="#br0" timeOffset="3796.366">2233 1375,'-10'38,"-7"32,-1 9,2-4,4-5,4-11,4-9,2-9,1-6,-3-5,-2-3,0 0,2-1,1 0,1-4</inkml:trace>
  <inkml:trace contextRef="#ctx0" brushRef="#br0" timeOffset="4313.288">2742 1431,'-46'82,"4"2,3 1,-18 64,55-144,1 0,-1-1,1 1,0 0,0 0,0 0,1 0,-1 0,1 0,0 0,1 0,-1 0,1 0,0 0,1 0,-1 0,1-1,0 1,0 0,0-1,0 1,1-1,0 0,0 0,0 0,1 0,-1-1,1 1,0-1,0 0,0 0,0 0,0-1,1 1,-1-1,1 0,0-1,-1 1,1-1,0 1,0-2,0 1,0 0,0-1,0 0,0 0,2-1,3 0,0-1,0 0,0-1,0 0,0 0,0-1,-1 0,0-1,0 0,0-1,0 0,-1 0,0 0,0-1,-1-1,0 1,0-1,-1 0,0-1,0 1,-1-1,3-8,-7 12,-1 0,0-1,0 1,0 0,0 0,-1-1,0 1,0 0,-1 0,0 0,1 0,-2 0,1 1,0-1,-1 1,0-1,0 1,0 0,-1 0,1 0,-1 1,0-1,0 1,0 0,-1 0,1 0,-1 0,1 1,-1 0,0 0,0 0,0 1,0 0,0 0,0 0,-1 0,1 1,-3 0,-22 2,4 2</inkml:trace>
  <inkml:trace contextRef="#ctx0" brushRef="#br0" timeOffset="4665.049">3221 1488,'-159'259,"156"-252,-2 0,0-1,1 1,0 0,1 1,-1-1,2 0,-1 1,1 0,0 0,0-1,1 1,0 0,0 0,1 0,0 1,1-1,0 0,0 0,0-1,3 6,1-9,1 0,-1 0,1-1,0 0,1 0,-1-1,0 0,1 0,-1 0,1-1,0 0,0 0,-1-1,1 1,0-1,0-1,-1 0,1 0,0 0,-1-1,1 1,1-2,7-1,-1 0,1-1,-1-1,0 0,0-1,-1-1,0 0,0 0,-1-1,0-1,0 0,-1-1,-1 0,6-7,-12 12,1 0,-1 0,0 0,0-1,0 1,-1-1,0 0,-1 0,0 0,0 0,0-1,-1 1,0 0,0-1,-1 1,0-1,0 1,0 0,-1-1,-1 1,1 0,-1-1,0 1,-1 0,0 0,0 0,0 1,-1-1,0 1,-2-3,2 4,-1 0,1 0,-1 1,0-1,0 1,-1 0,1 1,-1-1,0 1,0 0,0 0,0 1,0 0,-1 0,1 0,-1 1,0 0,-18-2</inkml:trace>
  <inkml:trace contextRef="#ctx0" brushRef="#br0" timeOffset="7580.162">4378 669,'21'75,"-19"-60,15 383,-15-382,30 122,-30-133,0 1,0-1,1 0,-1 0,1-1,0 1,0 0,1-1,-1 0,1 0,0 0,0 0,1-1,-1 1,1-1,-1 0,1-1,0 1,0-1,0 0,1 0,-1 0,3 0,0-3,-1 0,1 0,-1-1,1 0,-1-1,0 1,0-1,0-1,0 1,-1-1,1 0,-1-1,0 1,0-1,0-1,-1 1,0-1,0 0,0 0,-1 0,0 0,0-1,27-29,123-137,-153 173,-1-1,1 0,0 0,-1 0,1 0,0 0,0 1,0-1,0 0,0 1,0-1,-1 1,1-1,1 1,-1-1,0 1,0-1,0 1,0 0,0 0,0 0,0 0,0 0,0 0,1 0,-1 0,0 0,0 0,0 0,0 1,0-1,0 0,0 1,0-1,0 1,0 0,0-1,0 1,0 0,0-1,-1 1,1 0,1 0,20 49,-16-32,-4-12,0 2,0 0,0 0,0 0,1-1,1 1,-1-1,1 1,1-1,-1 0,1-1,0 1,1-1,-1 0,1 0,0-1,1 0,0 0,-1 0,1-1,1 0,-1 0,1-1,-1 0,9 2,-6-3,1 0,0-1,0-1,0 0,-1 0,1-1,0-1,0 1,-1-2,1 0,-1 0,0 0,0-2,0 1,0-1,-1-1,1 1,-2-2,1 1,-1-1,0 0,0-1,0 0,-1 0,-1-1,0 0,0 0,93-177,-55 88,-5-3,-4-1,20-101,-28 68,-24 112</inkml:trace>
  <inkml:trace contextRef="#ctx0" brushRef="#br0" timeOffset="95855.198">398 358,'-46'-140,"43"136,1 0,-1 0,1 0,-1 0,0 0,0 1,-1-1,1 1,-1 0,0 0,0 0,0 0,0 1,0 0,-1 0,1 0,-1 0,1 1,-1-1,1 1,-1 1,0-1,0 0,0 1,1 0,-1 0,0 1,0-1,0 1,-9 5,0 0,1 0,0 1,0 1,0 0,1 1,0 0,1 1,0 0,1 1,0 0,0 1,1 0,1 0,0 1,1 0,0 1,-3 9,-16 79,26-99,0-1,0 1,0 0,1 0,-1 0,1 0,0-1,-1 1,1 0,0 0,1-1,-1 1,0-1,1 1,-1-1,1 0,0 1,0-1,0 0,0 0,0 0,0-1,1 1,-1 0,0-1,1 0,0 1,-1-1,1 0,0 0,-1-1,1 1,0 0,0-1,14-1,0 0,0-1,0-1,0-1,0 0,-1-1,0-1,0-1,0 0,-1-1,0 0,-1-2,0 1,0-2,-1 0,0 0,-1-2,0 1,4-7,24-6,-39 25,0 0,0 0,0 0,0 0,0 0,0 0,0 0,0 0,0 0,0 1,0-1,0 0,0 1,0-1,0 1,-1-1,1 1,0 0,0-1,0 1,-1 0,1-1,0 1,-1 0,1 0,-1 0,1-1,-1 1,1 0,-1 0,1 0,-1 0,0 0,0 0,1 0,-1 0,0 0,0 0,0 0,0 0,0 0,0 0,0 0,-1 0,1 1,-21 122,-39 165,4-76,53-190</inkml:trace>
  <inkml:trace contextRef="#ctx0" brushRef="#br0" timeOffset="96208.616">625 811,'-10'19,"-3"11,1 1</inkml:trace>
  <inkml:trace contextRef="#ctx0" brushRef="#br0" timeOffset="96622.852">935 303,'-8'2,"1"0,0 0,0 1,0 0,0 1,0-1,0 1,1 1,0-1,0 1,0 0,1 1,-1-1,1 1,0 0,1 0,-2 4,-5 4,1 1,1 0,0 0,2 1,-1 0,2 1,0 0,1 0,1 0,0 0,1 9,2-22,1 0,0 0,1 0,-1 1,1-1,-1 0,1 0,0 0,1 0,-1-1,1 1,0 0,0-1,0 1,0-1,0 1,1-1,0 0,-1 0,1 0,0 0,1-1,-1 1,0-1,1 0,-1 0,1 0,0 0,0-1,0 1,-1-1,1 0,0 0,1-1,-1 1,0-1,0 0,0 0,0 0,0-1,0 1,0-1,0 0,0 0,0 0,0-1,1 0,13-8,-1-1,1-1,-2 0,0-1,0-1,-2 0,1-1,-2-1,0 0,-1-1,-1 0,0-1,-1 0,-1-1,-1 0,-1 0,-1-1,0 0,-1-3,-3 19,0 0,-1 0,0 0,0 0,0 0,0 0,-1 0,1 0,-1 0,0 0,-1 0,1-1,-1 1,1 0,-1 0,0 0,-1 0,1 0,-1 1,0-1,0 0,0 1,0-1,0 1,-1 0,0-1,0 1,0 0,0 1,0-1,0 1,-1-1,1 1,-1 0,0 0,1 0,-1 1,0 0,0-1,0 1,0 1,0-1,0 0,-1 1,1 0,-3 0,-75 31,63-14</inkml:trace>
  <inkml:trace contextRef="#ctx0" brushRef="#br0" timeOffset="96972.7">935 613,'-26'34,"2"0,1 2,1 1,3 0,0 1,3 2,-8 28,22-66,1 1,-1 0,1 0,0 0,0 1,0-1,0 0,0 0,1 0,-1 1,1-1,0 0,0 1,0-1,1 0,-1 0,1 1,0-1,-1 0,1 0,1 0,-1 0,0 0,1 0,0 0,0 0,-1 0,2-1,-1 1,0-1,0 0,1 0,-1 1,1-1,0-1,1 2,6-2,1-1,-1 0,1-1,-1 0,0 0,1-1,-1 0,0-1,0 0,0-1,0 0,-1-1,1 0,-1 0,-1-1,1 0,-1 0,0-1,0 0,-1-1,1 1,-2-1,1-1,-1 0,-1 1,0-2,0 1,1-4,-1-1,-1 0,-1-1,0 1,-1-1,-1 1,0-1,0 0,-2 0,0 1,-1-1,0 1,-4-12,5 21,-1 1,0-1,0 1,0 0,0-1,-1 1,1 0,-1 1,0-1,0 0,-1 1,1 0,-1 0,0 0,1 0,-1 0,0 1,-1 0,1 0,0 0,-1 0,1 1,-1-1,0 1,1 0,-1 1,0-1,1 1,-1 0,0 0,0 0,1 1,-1 0,0 0,1 0,-1 0,0 1,1 0,0 0,-2 0,-13 10</inkml:trace>
  <inkml:trace contextRef="#ctx0" brushRef="#br0" timeOffset="97571.791">1471 471,'-105'209,"99"-198,-1-1,0-1,-1 1,0-1,0 0,-1-1,0 0,-1 0,-4 2,10-8,0 0,1 0,-1 0,0 0,-1-1,1 1,0-1,0 0,-1 0,1-1,0 1,-1-1,1 0,0 0,-1-1,1 1,0-1,-1 0,1 0,0-1,0 1,0-1,0 0,0 0,0 0,0 0,0-2,-4-2,0 0,1-1,0 0,0 0,1-1,0 0,1 0,-1 0,1-1,1 0,0 0,-2-5,6 12,-1 1,1 0,-1 0,1-1,0 1,0 0,-1-1,1 1,0 0,0-1,0 1,1 0,-1-1,0 1,0 0,1-1,-1 1,1 0,-1 0,1-1,-1 1,1 0,0 0,0 0,0 0,-1 0,1 0,0 0,0 0,0 0,0 0,1 1,-1-1,0 0,0 1,0-1,1 1,-1-1,0 1,0 0,1-1,-1 1,0 0,1 0,-1 0,0 0,1 0,65 8,139 73,-38-1,-169-80,1-1,-1 1,1-1,0 0,-1 1,1-1,0 0,0 1,0-1,-1 0,1 1,0-1,0 0,0 0,0 1,0-1,0 0,0 1,0-1,1 0,-1 0,0 1,0-1,0 0,1 1,-1-1,0 1,1-1,-1 0,1 1,-1-1,1 1,-1-1,1 1,-1-1,1 1,-1-1,1 1,0 0,-1-1,1 1,0 0,-1-1,1 1,0 0,-1 0,1 0,0 0,-1 0,1 0,0 0,0 0,-1 0,1 0,0 0,-1 0,1 0,0 0,0 1,-14-15</inkml:trace>
  <inkml:trace contextRef="#ctx0" brushRef="#br0" timeOffset="97820.155">1331 274,'-5'43,"-2"34,1 13,1-4,6-12,4-8,0-12,-1-9,0-8,3-5,1-4,-2-1,-1-1,-1 0,-2 1,-1-5</inkml:trace>
  <inkml:trace contextRef="#ctx0" brushRef="#br0" timeOffset="98492.689">1951 246,'-30'26,"1"1,1 1,1 1,-19 29,43-56,1 0,0 0,0 1,0-1,0 0,0 1,0-1,0 1,1 0,0 0,-1-1,1 1,0 0,0 0,1 0,-1 0,0 0,1 0,0 0,0 0,0 1,0-1,0 0,1 0,-1 0,1 0,0 0,0 0,0 0,0-1,1 1,-1 0,1 0,-1-1,1 1,0-1,0 0,2 2,63 31,-59-32,-1-1,1 1,-1 0,0 0,0 1,-1 0,1 1,-1-1,0 1,0 0,0 1,-1-1,0 1,0 0,0 0,-1 1,0 0,0-1,0 1,-1 0,1 5,-2-1,0 1,-1-1,0 0,-1 1,-1-1,0 1,0-1,-1 0,-1 0,1 0,-2 0,0 0,0-1,-1 1,0-1,-1 0,0-1,0 1,-1-1,0 0,-1-1,0 0,0 0,-1-1,0 0,0 0,-1-1,0 0,0-1,0 0,-6 1,-8 2</inkml:trace>
  <inkml:trace contextRef="#ctx0" brushRef="#br0" timeOffset="98742.097">1866 217,'39'0,"21"5,7 2,-5 4,-7 5,-8 0,-13-3</inkml:trace>
  <inkml:trace contextRef="#ctx0" brushRef="#br0" timeOffset="98989.618">2403 190,'-52'96,"5"3,4 1,-4 28,44-119,-4 10,0 1,1-1,0 1,2 1,0-1,2 1,0-1,1 1,1 0,2 1,-1-18,0 1,0-1,1 1,0-1,0 0,0 0,0 1,1-2,0 1,0 0,0-1,0 1,0-1,1 0,-1 0,1 0,0 0,0-1,0 0,0 1,0-1,1-1,-1 1,1-1,-1 0,1 0,-1 0,1 0,0-1,-1 0,1 0,0 0,1-1,8 0,0 0,1-1,-1-1,0 0,0-1,-1 0,1-1,-1-1,0 0,4-3,-2-3,-1-1,0 0,-1-1,-1 0,0-1,-1 0,0-1,-1 0,-1-1,-1 0,0 0,-1-1,0 0,0 0,-1-1,-1 0,-1 0,-1 0,0 0,-2 0,0-1,-1 1,-1-9,0 19,0-1,0 1,-1 0,0-1,-1 1,0 0,-1 0,1 1,-2-1,1 1,-1 0,0 0,-1 0,0 1,0-1,-1 2,0-1,0 1,0 0,-1 0,0 1,-1 0,5 2,0 1,0 0,-1 1,1-1,-1 1,1 0,-1 0,0 1,1-1,-1 1,0 0,1 0,-1 0,0 1,-2 0,-12 4</inkml:trace>
  <inkml:trace contextRef="#ctx0" brushRef="#br0" timeOffset="99724.649">2996 444,'-22'33,"-2"0,-1-1,-1-2,-2 0,-1-2,-1-1,-32 21,59-46,1 1,-1 0,-1-1,1 0,0 0,-1 0,1 0,-1 0,1-1,-1 1,0-1,0 0,1 0,-1-1,0 1,0-1,0 0,0 0,0 0,0 0,0-1,0 0,1 1,-1-1,0-1,0 1,1-1,-1 1,1-1,-1 0,1 0,0 0,0-1,0 1,0-1,0 0,0 0,1 0,0 0,-1 0,1 0,0-1,0 1,0-3,0 0,0 0,1 0,0 0,0 1,1-1,-1 0,1 0,0 0,1 0,0 0,0 0,0 0,0 0,1 0,0 1,0-1,1 1,0 0,0-1,2-2,-3 7,1 0,0 0,-1 0,1 0,0 0,0 1,-1-1,1 1,0-1,0 1,0 0,0 0,-1 1,1-1,0 0,0 1,0 0,-1 0,1 0,0 0,-1 0,1 0,-1 1,1-1,-1 1,0 0,1-1,-1 1,0 0,0 0,1 2,8 4,185 106,-195-113,-1 0,1 0,-1 0,1 0,0 0,0 0,0 0,-1 0,1-1,0 1,0 0,0 0,0-1,0 1,1 0,-1-1,0 0,0 1,0-1,0 1,1-1,-1 0,0 0,0 0,0 0,1 0,-1 0,0 0,0 0,1 0,-1-1,0 1,0 0,0-1,0 1,1-1,-1 1,0-1,0 0,0 1,0-1,0 0,0 0,-1 0,1 0,0 0,0 1,-1-2,1 1,0 0,-1 0,1 0,-1 0,1 0,-1 0,0-1,1 1,-1 0,0 0,0 0,0-1,0 1,0 0,0-1,-15-37,3 19</inkml:trace>
  <inkml:trace contextRef="#ctx0" brushRef="#br0" timeOffset="99943.431">2826 190,'-5'43,"-1"33,0 10,1-2,1-10,2-12,1-12,5-6,3-4,-1-5,-1-4,-1-1,-2-2,0-1,-2-4</inkml:trace>
  <inkml:trace contextRef="#ctx0" brushRef="#br0" timeOffset="101073.912">3250 77,'-2'24,"-1"0,-1 0,-1-1,-1 1,-2-1,-7 18,-23 88,37-127,0 0,0 1,1-1,-1 0,0 1,1-1,0 1,-1-1,1 0,0 1,0-1,1 1,-1-1,0 0,1 1,0-1,-1 0,1 1,0-1,0 0,0 0,0 0,1 0,-1 0,1 0,-1 0,1 0,-1-1,1 1,0 0,0-1,0 1,0-1,0 0,0 0,0 0,1 0,-1 0,0 0,1-1,-1 1,0-1,2 1,77-31,-64 20</inkml:trace>
  <inkml:trace contextRef="#ctx0" brushRef="#br0" timeOffset="101359.589">3475 48,'-47'125,"6"3,-2 32,14 52,19-74,10-114</inkml:trace>
  <inkml:trace contextRef="#ctx0" brushRef="#br0" timeOffset="101760.514">3785 20,'-19'39,"-6"26,1 8,4-5,6-8,6-10,3-9,8-11,8-10,7-10,5-5,4-9,1-4,2-5,0-5,-5 0</inkml:trace>
  <inkml:trace contextRef="#ctx0" brushRef="#br0" timeOffset="102162.579">4011 48,'-210'623,"182"-481,26-120,4-4</inkml:trace>
  <inkml:trace contextRef="#ctx0" brushRef="#br0" timeOffset="102524.296">4265 77,'6'-7,"1"0,0 0,0 1,0 0,1 1,0 0,0 0,0 0,0 1,1 1,0-1,0 1,0 1,0 0,0 0,0 0,1 1,-1 1,1 0,-1 0,1 1,-8 0,1-1,-1 1,0 1,1-1,-1 0,0 0,0 1,0 0,0-1,0 1,-1 0,1 0,0 0,-1 0,1 0,-1 0,0 0,0 0,0 1,0-1,0 0,0 1,0-1,-1 1,0-1,1 1,-1-1,0 1,0-1,0 1,0 0,-1-1,1 1,-1-1,-27 85,17-68,0-1,-1 0,-1 0,-1-1,0-1,-1 0,-16 11,-31 37,59-63,1 0,0 1,0-1,0 1,0 0,0 0,1 0,-1 0,1 0,-1 0,1 0,-1 0,1 0,0 1,0-1,0 1,1-1,-1 0,0 1,1 0,0-1,0 1,-1-1,1 1,1-1,-1 1,0-1,1 1,-1 0,1-1,0 0,0 1,0-1,0 1,0-1,0 0,1 0,-1 0,1 0,-1 0,1 0,1 1,56 17,-53-19,0 0,1 1,-1-1,0 1,0 0,0 1,0 0,0 0,-1 0,1 0,-1 1,0 0,0 0,0 0,-1 1,3 3,-6-3,0 1,-1-1,0 0,0 1,-1-1,0 0,1 1,-2-1,1 0,-1 0,1 0,-1 0,-1 0,1 0,-1-1,0 1,0-1,0 0,0 1,-1-2,0 1,0 0,0-1,0 1,-1-1,1-1,-1 2,-4 4,-19 17,-1-1,-1-2,-1 0,-1-2,-25 11,44-26,0-1,0 0,-1-1,1-1,-1 0,1 0,-1-2,-12 0,1 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4:13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15574 460,'1'-10,"-2"0,0 0,0 0,-1 0,0 0,0 0,-1 0,-1 1,1-1,-2 1,1 0,-1 0,-1 1,1-1,-1 1,-1 1,0-1,0 1,0 0,-1 0,0 1,0 0,-1 1,1 0,-1 0,0 0,-1 1,1 1,-3-1,-188 3,197 0,1 1,0-1,0 0,0 0,0 0,0 0,0 0,0 0,0-1,0 1,0-1,1 1,-1-1,1 0,-1 0,1 1,0-1,-1 0,1 0,0 0,0 0,0-1,1 1,-1 0,0 0,1 0,0-1,-1 1,1 0,0-1,0 1,0-1,0 0,0 1,0 0,0 0,-1 0,1 0,-1 0,0 0,0 0,0 0,1 0,-2 0,1 0,0 1,0-1,-1 0,1 1,-1-1,1 1,-1-1,1 1,-1 0,0 0,0-1,0 1,0 1,0-1,0 0,0 0,0 1,0-1,0 1,0 0,0-1,0 1,0 0,-1 0,-1 1,-84 14,80-13,0 0,0 0,0 0,0 0,0 1,1 1,-1-1,1 1,0 0,0 1,0-1,0 1,1 1,0 0,5-5,1 0,-1-1,1 1,-1 0,1 0,0 0,-1 0,1 0,0 0,0 0,0 0,0 0,0 0,0 0,0 0,0 0,0 0,0 0,1 0,-1-1,0 1,1 0,-1 0,0 0,1 0,-1 0,1-1,0 1,-1 0,1 0,-1-1,1 1,0 0,0-1,-1 1,1-1,0 1,0-1,0 1,0-1,0 0,0 1,0-1,-1 0,1 0,1 1,45 7,-41-9,-1 0,1 0,0-1,-1 1,1-1,-1 0,0-1,1 1,-1-1,0 0,-1 0,1-1,0 1,-1-1,0 0,0 0,0-1,-1 1,1-1,-1 0,0 0,0 0,-1 0,1 0,-1-1,0 1,-1-1,1 0,-1 1,0-2,3-5,-3 11,0 0,0 0,0 0,0 0,0 0,0 0,0 0,0 0,-1 0,1 0,-1 0,1 0,0-1,-1 1,0 0,1 0,-1-1,0 1,0 0,1-1,-1 1,0 0,0-1,-1 1,1 0,0 0,0-1,-1 1,1 0,0-1,-1 1,0 0,1 0,-1 0,1 0,-1 0,0 0,0-1,0 2,0-1,0 0,0 0,0 0,0 0,0 1,0-1,0 0,0 1,-1-1,1 1,0-1,-1 1,-14 4,0 1,0 1,1 0,0 1,0 1,1 0,0 1,0 1,0 1,11-9,1 0,-1 0,1 0,-1 0,1 0,0 1,0-1,0 1,0-1,1 1,-1 0,1-1,-1 1,1 0,0 0,0 0,1 0,-1 0,0 1,1-1,0 0,0 0,0 0,0 0,0 1,1-1,-1 0,1 0,0 0,0 0,0 0,0 0,0 0,1 0,0-1,-1 1,1-1,0 1,0-1,0 1,1-1,-1 0,0 0,1 0,0 0,-1-1,1 1,0-1,0 1,1-1,0 1,-1 0,1 0,0-1,0 0,0 1,1-2,-1 1,0 0,0-1,0 0,1 0,-1 0,0 0,0-1,0 0,1 1,-1-2,0 1,0 0,0-1,-1 0,1 0,0 0,-1 0,1 0,-1-1,1 0,-1 0,0 0,0 0,-1 0,1 0,-1-1,1 1,-1-1,0 0,-1 0,1 0,-1 0,1 0,-1 0,0 0,-1 0,1-1,-1 3,1 0,-1 0,0 0,-1 0,1 0,0 0,0 0,-1 0,1 0,-1 0,0 0,0 0,1 0,-1 1,0-1,-1 0,1 1,0-1,0 0,-1 1,1 0,-1-1,1 1,-1 0,0 0,1 0,-1 0,0 0,0 0,0 0,1 0,-1 1,0-1,0 1,0 0,0-1,0 1,0 0,-2 0,-1 0,0 1,0-1,-1 1,1 0,0 0,0 0,0 1,0 0,1 0,-1 0,0 1,1-1,-1 1,1 0,-1 1,2-2,1 0,-1 0,1 0,-1 0,1 0,0 1,0-1,0 0,0 1,0 0,1 0,-1-1,1 1,0 0,0 0,0 0,0 0,0 0,0 1,1-1,0 0,0 0,0 0,0 1,0-1,0 0,1 0,0 0,-1 0,1 0,0 0,1 0,-1 0,0 0,1 0,0 0,0-1,0 1,0-1,0 1,0-1,0 0,1 0,-1 0,1 0,0 0,-1-1,1 1,0-1,1 1,6-2,0 0,-1 0,1-1,0 0,0 0,-1-1,1-1,-1 0,0 0,0 0,0-1,0-1,0 0,-1 0,0 0,0-1,0 0,-1-1,0 0,2-3,35-23,20-41,-62 71,-1 1,0 0,0 0,0 0,0-1,0 1,0 0,-1-1,1 1,-1-1,0 1,1-1,-1 1,0-1,0 1,-1-1,1 1,-1 0,1-1,-1 1,0-1,0 1,0 0,0 0,0-1,0 1,0 0,-1 0,1 0,-1 0,0 1,0-1,1 0,-1 1,0-1,0 1,-3-2,-6-1,-1 0,0 1,0 0,0 1,0 1,0-1,-1 2,1 0,0 0,0 1,-7 2,-20-1,24-1,0 1,1 0,-1 1,0 1,1 0,-1 1,1 0,0 1,1 1,0 0,0 1,-3 3,14-10,-1 1,1 0,0 1,0-1,0 0,0 1,0-1,1 1,-1-1,1 1,-1 0,1 0,0-1,0 1,1 0,-1 0,0 0,1 0,0 0,0 0,0 0,0 0,0 0,0 0,1 0,0 0,-1 0,1 0,0 0,1 0,-1-1,0 1,1 0,-1-1,1 1,0-1,0 1,0-1,0 0,0 0,1 0,-1 0,1 0,-1-1,1 1,-1-1,1 0,0 0,0 1,2-1,0-1,1 0,-1 0,1-1,-1 1,1-1,-1-1,0 1,0-1,0 0,0 0,0 0,0-1,0 0,-1 1,1-2,-1 1,0-1,0 1,0-1,0 0,-1 0,0-1,0 1,0-1,0 0,-1 1,1-1,-1 0,0-1,-1 1,1 0,-1-2,-1 5,1 0,-1 0,0 0,0 0,0 1,0-1,0 0,0 0,0 0,-1 0,1 0,-1 1,0-1,1 0,-1 0,0 1,0-1,0 1,0-1,0 0,0 1,0 0,-1-1,1 1,-1 0,1 0,-1 0,1 0,-1 0,1 0,-1 0,0 0,0 1,1-1,-1 0,0 1,0 0,0-1,0 1,1 0,-1 0,0 0,-1 1,-83 16,71-9,-1 2,1 0,0 0,1 2,0-1,1 2,1 0,0 0,0 2,2-1,0 1,0 0,1 1,-1 5,8-18,0 0,1 0,-1 0,1 0,0 0,0 0,0 1,0-1,0 1,1-1,-1 0,1 1,0-1,0 1,0-1,1 1,-1-1,1 0,0 1,0-1,0 0,0 1,0-1,1 0,0 0,-1 0,1 0,0-1,0 1,1 0,-1-1,1 1,-1-1,1 0,0 0,0 0,-1 0,2 0,-1-1,0 0,0 1,2-1,18 3,0-1,-1-2,1 0,0-1,0-1,0-2,0 0,-1-1,1-1,4-3,243-82,-308 88,19 5,1 1,-1 1,1 1,0 1,1 0,0 1,-6 5,22-13,1 1,-1 0,1-1,0 1,-1 0,1 0,0-1,-1 1,1 0,0 0,0 0,0 0,0 0,0-1,0 1,0 0,0 0,0 0,0 0,0-1,0 1,1 0,-1 0,0 0,1 0,-1-1,0 1,1 0,-1-1,1 1,-1 0,1-1,0 1,-1 0,1-1,0 1,-1-1,1 1,0-1,-1 1,1-1,0 0,0 1,0-1,-1 0,1 0,0 0,0 0,0 1,0-1,0 0,-1 0,1-1,0 1,0 0,0 0,0 0,-1 0,1-1,0 1,0 0,0-1,-1 1,1-1,0 1,-1-1,1 1,233-34,-187 27,47-6,0-4,-1-4,-1-3,44-21,-56 14,-99 29,-197 76,-63 14,236-85,47-8,136-28,372-58,4 23,54 20,-49 1,-300 29,-1506 150,909-119,305-24,71 10,1 0,-1 0,1 0,0-1,0 1,0 0,-1 0,1 0,0 1,0-1,0 0,0 0,1 0,-1 1,0-1,0 1,0-1,0 1,1-1,-1 1,0 0,1-1,-1 1,0 0,1 0,-1 0,0 0,0 0,1 0,-1 0,0 1,1-1,-1 0,1 1,352-16,-319 12,92-7,0 5,0 5,60 12,-186-12,14 1,-1 0,0 2,0 0,0 0,0 1,0 1,-1 0,1 1,2 2,-15-7,0-1,0 0,-1 1,1-1,0 0,0 1,0-1,-1 1,1-1,0 1,-1 0,1-1,0 1,-1 0,1-1,-1 1,1 0,-1 0,1 0,-1-1,0 1,1 0,-1 0,0 0,0 0,1 0,-1 0,0 0,0-1,0 1,0 0,0 0,-1 0,1 0,0 0,0 0,0 0,-1-1,1 1,-1 0,1 0,0 0,-1 0,1-1,-1 1,0 0,1-1,-1 1,0 0,1-1,-1 1,0-1,0 1,1-1,-1 1,0-1,0 0,-52 19,-284 22,160-25,89-7,-71 7,1 7,1 6,-31 16,182-43,1-1,-1 0,0 0,1 1,-1 0,1 0,0 1,-1-1,1 1,0 0,1 1,-1-1,0 1,1 0,0 0,0 0,-1 3,5-6,0 0,0 1,1-1,-1 1,1-1,0 0,-1 1,1-1,0 0,0 0,-1 0,1 1,0-1,0 0,0 0,1 0,-1 0,0-1,0 1,0 0,1 0,-1-1,0 1,1-1,-1 1,0-1,1 0,-1 1,1-1,-1 0,1 0,-1 0,1 0,-1 0,0 0,1-1,0 1,-1 0,39 1,0-2,0-2,0-2,-1-1,0-2,14-6,134-29,-131 25,-70 11,-228 51,111-19,-54 11,-2-7,-156 1,329-29,9-1,0 1,-1-1,1 1,0-2,-1 1,1 0,0-1,-1 0,1 0,0-1,0 0,0 1,0-2,-1 0,20-14,153-24,-41 15,8-4,1 7,80-2,-207 29,-30 4,-142 34,-1-6,-2-7,0-8,97-21,71 0,-1 0,1-1,-1 1,1 0,-1 0,1-1,-1 1,1 0,-1-1,0 1,1 0,-1-1,1 1,-1 0,0-1,0 1,1-1,-1 1,0-1,0 1,1-1,-1 1,0-1,0 1,0-1,0 1,0-1,0 1,0-1,0 1,0-1,0 1,0-1,0 1,0-1,0 1,0-1,-1 1,1-1,0 1,0-1,-1 1,1-1,0 1,-1 0,1-1,0 1,-1 0,1-1,0 1,-1 0,1-1,-1 1,1 0,-1 0,1-1,-1 1,1 0,-1 0,1 0,-1 0,1 0,-1-1,1 1,-1 0,42-20,192-29,-146 36,223-22,-281 35,-29 0,-1 0,1 0,0 0,-1 0,1 0,0 0,-1 0,1 0,0 0,0 1,-1-1,1 0,0 0,-1 0,1 0,0 0,-1 0,1 1,0-1,0 0,-1 0,1 0,0 1,0-1,-1 0,1 0,0 1,0-1,0 0,0 0,-1 1,1-1,0 0,0 1,0-1,0 0,0 1,0-1,0 0,0 1,0-1,0 0,0 1,0-1,0 0,0 1,0-1,0 0,0 1,1-1,-1 0,0 0,-70 16,-1-3,-1-3,1-3,-14-4,404-37,71 11,141 19,120-4,-531 4,212-21,-268 3,-64 21,0 1,0-1,0 0,0 1,0-1,0 0,0 1,0-1,-1 0,1 1,0-1,0 1,-1-1,1 1,0-1,-1 0,1 1,0-1,-1 1,1-1,-1 1,1 0,-1-1,1 1,-1-1,1 1,-1 0,0-1,1 1,-1 0,1 0,-1 0,0-1,1 1,-1 0,0 0,1 0,-1 0,0 0,1 0,-1 0,0 0,1 1,-1-1,-227-8,-524 46,645-29,-156 9,246-8,42-4,307 2,-205-10,1101 0,-999-1,-1-10,77-19,-185 5,-120 26,-1 1,0-1,1 1,-1 0,1-1,-1 1,0-1,1 0,-1 1,1-1,0 1,-1-1,1 0,-1 1,1-1,0 0,-1 1,1-1,0 0,0 0,0 1,0-1,0 0,-1 0,1 1,0-1,1 0,-1 0,0 1,0-1,0 0,0 0,1 1,-1-1,0 0,1 1,-1-1,0 0,1 1,-1-1,1 0,-1 1,1-1,-1 1,1-1,-1 1,2-1,-67-4,0 3,0 2,-50 8,77-5,-570 60,-94 7,618-73,85 3,-1 0,1 0,0 0,-1 0,1 0,-1 0,1 0,-1 0,1-1,-1 1,1 0,-1 0,1-1,-1 1,1 0,-1-1,1 1,-1 0,1-1,-1 1,0 0,1-1,-1 1,0-1,1 1,-1-1,0 1,0-1,1 1,-1-1,0 1,0-1,0 0,0 1,0-1,1 1,-1-1,0 1,-1-1,1 1,0-1,0 0,0 1,0-1,0 1,0-1,-1 1,1-1,0 1,0-1,-1 1,1-1,0 1,-1-1,1 1,-1 0,1-1,0 1,-1-1,53-15,1 3,0 2,1 2,33 0,-25 1,1214-146,-1177 146,-91 7,-21 0,-26 2,-312 26,-175 5,504-31,-76-13,99 10,-1 1,1 0,0 0,-1 0,1 0,0 0,-1 0,1 1,0-1,0 0,0 0,0 1,0-1,0 0,0 1,0-1,0 1,0-1,0 1,0-1,0 1,1 0,-1 0,0 0,0-1,0 1,1 0,-1 0,0 1,0-1,0 0,0 0,2 1,304 7,-157 2,-65-6,679 46,-686-42,-78-7,0-1,0 0,0 0,0 0,0 1,0-1,0 0,0 0,0 0,0 0,0 1,0-1,0 0,0 0,0 0,-30 1,27-1,-653 9,-99 36,1080-45,-123 0,992-27,-1107 21,63-2,0-7,122-29,-253 34,-48 6,-88 6,0 5,-27 8,52-5,-123 13,-494 36,1091-83,619 6,-474 1,-464 12,-64 4,0-1,0 1,1 0,-1 0,0 0,0 0,0 0,0 0,0 0,-1 0,1 0,0 1,0-1,0 0,-1 1,1-1,0 1,-1-1,1 1,-1 0,1-1,0 1,-1 0,1 0,-1 0,1 0,-1 0,1 0,0 1,-1-1,0 0,-73-2,-1 3,1 3,-55 10,38-4,-10 1,-761 58,753-66,196-16,315-10,1064-1,-1306 14,-159 10,-1 0,1 0,0-1,0 1,-1 0,1 0,0 0,-1 0,1-1,0 1,0 0,0 0,-1-1,1 1,0 0,0 0,0-1,-1 1,1 0,0-1,0 1,0 0,0-1,0 1,0 0,0-1,0 1,0 0,0-1,0 1,0 0,0-1,0 1,0 0,0 0,0-1,0 1,1-1,-52-3,0 2,1 2,-1 3,-2 1,9 0,-822 64,477-43,367-28,29 0,38-4,924-55,91 32,-683 5,-377 24,0 1,0 0,0-1,0 1,0 0,0-1,0 1,0 0,0 0,0-1,0 1,0 0,0-1,0 1,0 0,0 0,1-1,-1 1,0 0,0 0,0 0,1-1,-1 1,0 0,0 0,0 0,1-1,-1 1,0 0,1 0,-1 0,-36-7,-105-5,0 6,-30 7,56-1,-310 2,379 9,75 0,87 7,0-6,1-5,1-4,5-6,-11 2,289-2,-342-10,-57 13,-1 0,0-1,0 1,1-1,-1 0,0 1,0-1,0 0,0 0,0 0,0 1,0-1,0 0,-1 0,1-1,0 1,0 0,-1 0,1 0,-1 0,1 0,-1-1,1 1,-1 0,0-1,0 1,1 0,-1 0,0-1,0 1,0 0,-1-1,1 1,0 0,0-1,-1 1,1 0,-1 0,1-1,-1 1,1 0,-2-1,-2-3,-1 0,0 0,0 1,0-1,0 1,-1 0,0 1,0-1,0 1,0 1,-1-1,1 1,-1 0,1 0,-1 1,0-1,1 2,-1-1,0 1,-6 0,-17-4,-116-10,-1 5,-98 10,145 0,-12 11,112-12,0 1,0 0,0-1,0 1,0 0,0-1,0 1,0 0,1 0,-1-1,0 1,0 0,1-1,-1 1,0-1,1 1,-1 0,0-1,1 1,-1-1,1 1,-1-1,1 1,-1-1,1 1,0-1,-1 0,1 1,-1-1,1 0,0 1,-1-1,1 0,0 0,-1 0,1 0,0 0,-1 1,1-1,0 0,0-1,-1 1,1 0,0 0,-1 0,1 0,0 0,-1-1,1 1,0 0,-1-1,1 1,-1 0,1-1,0 1,-1-1,446 5,-445-5,1 1,-1-1,1 1,-1 0,1 0,-1-1,1 1,-1 0,1 0,0 0,-1 1,1-1,-1 0,1 1,-1-1,1 1,-1-1,1 1,-1-1,1 1,-1 0,0 0,0 0,1 0,-1 0,0 0,0 0,0 0,0 1,0-1,0 0,0 1,-1-1,1 0,0 1,-1-1,1 1,-1-1,1 1,-1-1,0 1,0 0,0-1,0 1,0-1,0 1,0-1,0 1,0 0,-1 0,-10 9,-1 0,0-1,0-1,-1 0,0 0,-1-1,0-1,-12 5,9-4,-378 148,395-155,1-1,-1 0,0 1,0-1,0 0,1 1,-1-1,0 0,0 1,0-1,0 1,0-1,0 0,0 1,1-1,-1 1,0-1,0 0,-1 1,1-1,0 1,0-1,0 0,0 1,0-1,0 0,0 1,-1-1,1 0,0 1,0-1,-1 0,1 1,0-1,0 0,-1 1,1-1,-1 0,41-5,176-54,-215 59,0-1,0 0,-1 1,1 0,0-1,0 1,0-1,0 1,-1 0,1 0,0-1,0 1,0 0,0 0,0 0,0 0,0 0,0 0,0 0,0 0,0 1,0-1,-1 0,1 0,0 1,0-1,0 1,0-1,-1 1,1-1,0 1,0-1,-1 1,1 0,0-1,-1 1,1 0,-1 0,1-1,-1 1,1 0,-1 0,0 0,1 0,-1 0,0 0,5 4,0-1,0 1,0-1,1 0,-1-1,1 1,0-1,0 0,0-1,0 0,1 0,-1 0,1 0,-1-1,1 0,-1-1,1 1,0-1,1-1,-2 2,125 6,0-6,0-5,0-7,69-16,-90 0,-109 27,-1 0,1 0,-1 0,1 0,-1 0,1 0,-1 0,1 0,0-1,-1 1,1 0,-1 0,1 0,-1-1,1 1,-1 0,1-1,-1 1,0 0,1-1,-1 1,1-1,-1 1,0 0,1-1,-1 1,0-1,0 1,1-1,-1 1,0-1,0 1,0-1,0 0,0 1,1-1,-1 1,0-1,0 1,0-1,-1 1,1-1,0 0,0 1,0-1,0 1,0-1,-1 1,1-1,0 1,0-1,-1 1,1-1,0 1,-1 0,1-1,-1 1,-31-15,-210 3,-698 14,928 0,18 2,24 5,-25-7,471 94,-27-14,-736-145,209 52,-1 3,0 3,0 4,-20 5,-23-2,-626 30,-202 56,782-71,-958 118,1076-131,8 2,-1-2,1-3,-1-1,0-1,1-3,-16-4,53 6,1 1,-1-1,0 0,1 0,-1-1,1 1,0-1,0 0,0 0,0 0,1-1,-1 1,1-1,0 0,0 0,0 0,0-2,-16-18,13 20,1 0,-1 1,0 0,0 0,0 0,0 0,0 1,0 0,-1 1,1-1,-1 1,0 1,1-1,-1 1,0 0,1 0,-1 1,0 0,-13 0,-367 30,225-30,81-26,-109 42,-99-9,286-8,-3 1,1-1,-1 0,0 0,1-1,-1 1,0-1,1 0,-1-1,1 1,-1-1,1 0,0 0,-1-1,1 0,1 0,-1 0,0 0,1-1,-1 0,1 0,4 0,1 0,1 0,-1 0,0 0,1 0,0 1,0-1,0 0,0 1,0 0,1-1,0 1,0 0,-1 0,2 1,-1-1,0 1,0-1,1 1,0 0,-1 0,4-1,85-46,-204 85,-184 72,253-97,67-30,-24 19,1 0,0 0,-1 0,1 0,-1 0,1 0,0 0,-1 0,1 0,0-1,-1 1,1 0,-1 0,1-1,-1 1,1 0,-1-1,1 1,-1-1,1 1,-1-1,1 1,-1-1,0 1,1-1,-1 1,0-1,1 1,-1-1,0 1,0-1,1 0,-1 1,0-1,0 0,0 1,0-1,0 1,0-1,0 0,0 1,0-1,0 0,0 1,-1-1,1 1,0-1,0 0,-1 1,1-1,0 1,-1-1,1 1,0-1,-1 1,0-1,-38-6,-111 30,207-29,8-3,103-28,-167 38,-1-1,1 0,-1 0,1 0,-1 0,1 0,-1 0,1 0,-1 0,1 0,-1 0,1 0,-1-1,1 1,-1 0,1 0,-1 0,1-1,-1 1,0 0,1 0,-1-1,1 1,-1 0,0-1,1 1,-1 0,0-1,1 1,-1-1,0 1,0-1,0 1,1-1,-1 1,0 0,0-1,0 1,0-1,0 1,0-1,0 1,0-1,0 1,0-1,0 1,0-1,0 1,0-1,0 1,-1-1,1 1,0-1,0 1,0-1,-1 1,1 0,0-1,-1 1,1-1,0 1,-1 0,1-1,-34-11,33 12,-60-9,0 2,-1 3,1 3,-1 2,1 3,0 3,0 2,-31 10,84-17,-9 0,0 2,0 0,0 1,1 1,-1 1,1 0,1 1,-7 4,16-8,0 0,1 0,0 1,-1 0,2 0,-1 0,1 0,-1 1,1-1,1 1,-1 0,1 1,0-1,1 0,-1 1,1 0,0-1,1 1,0 0,0 0,0 0,1 2,3 16,1-1,1 0,1 0,1 0,2-1,0 0,1-1,1 0,1 0,2-1,9 24,20 32,-29-54,0 0,-1 0,-1 1,-2 1,0 0,-2 0,0 1,-2 0,-1 0,-1 1,0 11,-5-31,1-1,-2 1,1-1,0 1,-1-1,-1 1,1-1,-1 0,0 0,0 0,0-1,-1 1,0-1,0 0,-1 0,1 0,-1 0,0-1,0 0,-1 0,1 0,-1-1,0 1,0-2,0 1,-3 0,-14 6,-1-1,-1-1,1-2,-1 0,0-2,-12 0,-104 2,-1-7,-55-11,-62-2,-124 14,-207 33,-1161 125,461-65,376-45,709-43,-96-15,-540-13,240 6,522 15,1-3,-1-4,1-3,1-3,1-4,-38-16,89 26,-31-13,0 3,0 2,-2 3,0 2,-1 2,-50-1,29 10,1 3,-1 4,-41 9,70-11,50-3,0 0,0 0,0 0,0 0,-1-1,1 1,0 0,0-1,0 1,0 0,0-1,0 1,1-1,-1 0,0 1,0-1,0 0,0 1,1-1,-1 0,0 0,1 0,-1 0,1 0,-1 1,1-1,-1 0,1 0,-1 0,1 0,0-1,0 1,0 0,-1 0,1 0,0 0,0 0,0 0,1 0,-1 0,0 0,0 0,1 0,-1 0,1-1,2-4,0 1,1-1,0 1,0 0,1 0,-1 0,1 1,0 0,0 0,1 0,-1 0,1 1,0 0,0 0,0 0,10-6,50-30,2 4,2 2,0 4,24-5,11-10,-104 43,-1 1,1-1,0 0,0 0,-1 1,1-1,0 0,-1 0,1 0,-1 0,1 0,-1 1,0-1,1 0,-1 0,0 0,1 0,-1 0,0 0,0 0,0 0,0 0,0-1,0 1,0 0,-1 0,1 0,0 0,0 0,-1 1,1-1,-1 0,1 0,-1 0,1 0,-1 0,0 0,1 1,-1-1,0 0,1 0,-1 1,0-1,0 1,0-1,0 1,0-1,0 1,0-1,0 1,1 0,-2-1,-51-15,-205 15,87 28,170-27,1 1,0-1,-1 0,1 0,-1 0,1 0,-1 1,1-1,-1 0,1 0,-1 0,1 0,0 0,-1 0,1 0,-1 0,1 0,-1 0,1 0,-1 0,1-1,-1 1,1 0,0 0,-1 0,1-1,-1 1,1 0,0-1,-1 1,1 0,0 0,-1-1,1 1,0-1,-1 1,1 0,0-1,0 1,0-1,-1 1,1-1,0 1,0 0,0-1,0 1,0-1,0 1,0-1,0 1,0-1,0 1,0-1,0 1,0-1,0 1,0 0,1-1,-1 1,0-1,0 1,0-1,1 1,-1 0,0-1,1 1,-1 0,0-1,1 1,-1-1,29-22,2 6,1 2,0 1,1 1,0 2,1 2,11-2,2 2,-148 13,-375 50,467-54,5 1,0-1,0 1,0-1,0 0,1 0,-1 0,0-1,0 1,0-1,0 0,1 0,-1 0,0-1,1 1,-1-1,-1-1,5 1,0 1,1-1,-1 1,0-1,1 1,0-1,-1 1,1-1,0 1,0 0,0-1,0 1,0 0,0 0,0 0,0 0,0 0,0 0,1 0,-1 0,0 0,1 1,-1-1,1 0,-1 1,1-1,-1 1,1 0,-1-1,1 1,1 0,-1-1,51-16,0 3,2 1,44-3,-92 15,171-9,-178 10,0 1,1-1,-1 1,0-1,0 1,1 0,-1-1,0 1,0-1,0 1,0-1,0 1,0 0,0-1,0 1,0-1,0 1,0-1,-1 1,1 0,0-1,0 1,-1-1,1 1,0-1,0 1,-1-1,1 1,-1-1,1 0,0 1,-1-1,1 1,-1-1,1 0,-1 1,1-1,-1 0,1 0,-1 1,1-1,-1 0,0 0,1 0,-1 0,1 0,-1 0,1 0,-1 0,0 0,1 0,-1 0,1 0,-1 0,1 0,-1 0,0-1,1 1,-1 0,1 0,-1-1,0 1,-172 29,-144 4,124-15,-95 18,223-15,64-21,0 1,0-1,0 0,0 1,0-1,0 0,0 1,0-1,0 1,0 0,0-1,0 1,1 0,-1-1,0 1,0 0,1 0,-1 0,0 0,1 0,-1 0,1 0,-1 0,1 0,0 0,-1 0,1 0,0 0,0 0,-1 0,1 0,0 0,0 0,0 1,1-1,-1 0,0 0,0 0,1 0,-1 0,0 0,1 0,-1 0,1 0,-1 0,1 0,0 0,-1 0,1-1,0 1,0 0,-1 0,1-1,0 1,0 0,0-1,8 5,0-1,0-1,0 0,0 0,0 0,1-2,-1 1,1-1,-1 0,1-1,0 0,-1-1,1 1,5-3,74-8,-1-4,0-4,1-5,41-8,274-58,-354 73,-51 16,1 0,-1 0,0 0,1 0,-1 0,0 0,0 0,0 0,0 1,0-1,0 0,0 0,0 1,0-1,0 1,0-1,0 1,-1-1,1 1,0 0,0 0,-1 0,1-1,0 1,0 0,-1 0,1 1,0-1,0 0,0 0,-1 1,-72-2,0 3,1 4,-54 11,65-9,-624 93,99-20,374-67,323-35,846-93,-788 104,-251 17,1 3,-1 4,2 4,-48 17,-69 15,-542 127,428-94,552-138,837-136,-732 138,16 13,-333 40,-63 24,-264 71,275-87,-78 29,0-4,-3-5,0-4,-1-5,-46 0,186-32,193-34,2 9,174-4,-184 30,435-9,-765 44,-1207 189,1141-189,255-53,88-24,-3-7,20-17,-178 75,5-1,-1 1,1-2,-1 0,-1 0,1 0,-1-1,0 0,0-1,-1 0,6-6,-13 11,1 0,0 0,-1 0,0 0,1 0,-1 0,0 0,0 0,0 0,-1 0,1 0,0 0,-1 0,1 0,-1 0,0 0,1 1,-1-1,0 0,0 0,0 1,-1-1,1 0,0 1,-1-1,1 1,-1 0,1-1,-1 1,1 0,-1 0,0 0,0 0,1 0,-1 0,0 1,0-1,0 1,0-1,0 1,0 0,0 0,0 0,0 0,0 0,0 0,-2 0,-47-8,0 2,-1 2,0 3,-27 3,69-2,-318 21,2 14,-126 38,165-26,245-40,15-1,-1-2,0 0,1-2,-1-1,0-2,-16-2,43 4,0-1,-1 1,1-1,0 0,-1 0,1 0,-1 0,1 0,0 0,-1 0,1 0,-1-1,1 1,0 0,-1-1,1 1,0-1,-1 1,1-1,0 0,0 0,0 0,-1 1,1-1,0 0,0 0,0 0,1-1,-1 1,0 0,0 0,1 0,-1-1,0 1,1 0,-1-1,1 1,0 0,-1-1,1 1,0-1,0 1,0 0,0-1,0 1,0-1,0 1,1 0,-1-1,0 1,1-1,-1 1,1 0,0 0,-1-1,1 1,0 0,0 0,0 0,0 0,-1 0,2-1,24-15,0 2,1 0,1 2,0 0,0 2,2 2,5-1,-8 1,20-6,1 3,0 1,0 2,47-1,114-12,-273 17,-562 57,87 4,487-52,89-24,525-122,-293 104,-679 75,-246 67,489-98,166-7,1 1,0-1,-1 0,1 1,0-1,0 0,0 1,0-1,0 0,-1 1,1-1,0 0,0 1,1-1,-1 0,0 1,0-1,0 0,0 1,1-1,-1 0,0 1,0-1,1 0,-1 1,1-1,-1 1,0-1,1 1,-1-1,1 1,-1-1,1 1,0 0,-1-1,1 1,-1 0,1-1,0 1,-1 0,1 0,0-1,-1 1,1 0,0 0,-1 0,1 0,0 0,-1 0,1 0,0 0,0 0,68-28,1 3,1 3,0 3,3 3,-1-1,-24 4,-15 3,1 1,1 2,0 2,0 0,0 3,22 1,-59 2,1-1,0 1,0-1,-1 0,1 1,0-1,0 1,0-1,0 1,0-1,0 0,0 1,0-1,0 1,0-1,0 1,0-1,0 1,0-1,0 0,0 1,1-1,-1 1,0-1,0 1,0-1,1 0,-1 1,0-1,1 0,-1 1,0-1,1 0,-1 1,0-1,1 0,-1 0,0 1,1-1,-1 0,1 0,-1 0,1 0,-1 0,0 0,1 1,-1-1,1 0,-1 0,1 0,-1 0,1 0,-1-1,0 1,1 0,-1 0,1 0,-1 0,1 0,-1-1,0 1,1 0,-1 0,1-1,-1 1,1 0,-35 16,-149 42,-110 17,-68 20,-78 26,369-109,71-12,-1-1,0 1,0 0,0 0,0-1,1 1,-1 0,0-1,0 1,0 0,0 0,0-1,0 1,0 0,1-1,-1 1,0 0,0-1,0 1,0 0,-1-1,1 1,0 0,0 0,0-1,0 1,0 0,0-1,0 1,0 0,-1 0,1-1,0 1,0 0,0 0,-1-1,1 1,0 0,0 0,-1-1,1 1,0 0,0 0,-1 0,1 0,0 0,-1 0,1-1,0 1,-1 0,1 0,0 0,-1 0,1 0,0 0,0 0,-1 0,1 0,0 0,-1 0,1 1,0-1,-1 0,26-17,76-32,3 4,1 4,2 6,2 4,1 4,1 6,105-7,-84 22,-112 18,-53 5,-32 3,-1-2,0-4,-34 2,-11 3,-41 10,-379 56,404-84,126-1,1 0,-1 0,0 0,0 0,0 0,0-1,0 1,0 0,0 0,0-1,0 1,0-1,1 1,-1-1,0 1,0-1,1 1,-1-1,0 0,1 0,-1 1,0-1,1 0,-1 0,1 0,-1 1,1-1,0 0,-1 0,1 0,0 0,0 0,-1 0,1 0,0 0,0 0,0 0,0 0,0 0,1 0,-1 1,0-1,0 0,1 0,-1 0,1-1,32-32,3 14,1 1,1 2,0 2,1 2,1 1,23-3,-33 7,333-82,-355 87,-23 4,-28 6,-555 116,517-101,119-19,293-75,-148 27,220-41,-336 75,-149 16,13 12,1 3,1 4,1 2,-45 26,74-36,2 2,0 1,1 2,1 1,1 2,2 1,0 2,1 0,2 2,1 1,1 1,2 2,-15 26,10 29,28-86,0 1,0-1,0 1,0-1,0 1,0-1,1 0,-1 1,1-1,0 0,-1 1,1-1,0 0,0 0,1 0,-1 0,0 0,1 0,-1 0,1 0,0 0,-1-1,1 1,0-1,0 1,0-1,0 0,0 1,1-1,-1 0,0-1,0 1,1 0,-1-1,0 1,2-1,12 1,1-1,0-1,-1 0,1-2,-1 1,1-2,-1 0,0-1,0-1,12-7,1 3,625-253,-653 262,29-12,0-1,-1-1,-1-2,0-1,5-6,-34 24,0 0,0 0,0 1,1-1,-1 0,0 0,0 0,0 0,0 0,0 0,0 0,0 0,0 0,1-1,-1 1,0 0,0-1,0 1,0 0,1-1,-1 1,0-1,0 1,1-1,-1 1,0-1,1 0,-1 1,1-1,-1 0,1 0,-1 1,1-1,-1 0,1 0,0 0,-1 0,1 1,0-1,0 0,0 0,0 0,-1 0,1 0,0 0,1 0,-1 1,0-1,0 0,0 0,0 0,1 0,-1 0,0 1,1-1,-1 0,1 0,-1 0,1 1,-1-1,1 0,0 1,-1-1,-43 9,-1 3,2 1,-1 2,2 2,-1 2,-28 10,-356 124,302-112,475-164,254-42,-419 125,-186 41,0 0,0 0,0 0,-1 0,1 0,0 0,0 1,0-1,-1 0,1 0,0 0,0 0,0 1,0-1,0 0,-1 0,1 0,0 1,0-1,0 0,0 0,0 1,0-1,0 0,0 0,0 1,0-1,0 0,0 0,0 1,0-1,0 0,0 0,0 0,0 1,0-1,0 0,0 0,0 1,1-1,-1 0,0 0,0 0,-27 13,-309 83,-89 4,-40-13,436-83,87-32,114-33,-95 31,1 3,2 4,0 3,1 3,46-1,-50 22,-76-4,0 1,0 0,-1 0,1 0,-1 0,1 0,-1 0,1 0,-1 0,0 0,1 0,-1 0,0 0,0 0,0 0,0 0,0 0,0 0,0 0,0 1,0-1,0 0,-1 0,1 0,0 0,-1 0,1 0,-1 0,1 0,-1 0,0-1,1 1,-1 0,0 0,1 0,-1-1,0 1,0 0,0-1,0 1,0-1,0 1,0-1,0 1,0-1,0 1,0-1,0 0,0 0,0 0,0 0,0 0,0 0,0 0,0 0,0 0,-1 0,1 0,-80 33,-2-2,-1-5,-19 1,74-19,-259 56,-3-13,-2-12,-218-2,479-36,-90 7,0-7,-43-7,165 6,-13 0,1-1,-1 0,1-1,0-1,0 0,0-1,0 0,0 0,1-1,-2-2,12 7,0-1,0 0,-1 0,1 0,0 0,0 0,0 0,0 0,0-1,0 1,1 0,-1 0,0-1,1 1,-1 0,1-1,-1 1,1-1,-1 1,1-1,0 1,0-1,0 1,0-1,0 1,0-1,0 1,0-1,1 1,-1-1,1 1,-1 0,1-1,-1 1,1 0,0-1,0 1,0 0,-1 0,1-1,0 1,0 0,1 0,-1 0,0 0,1 0,61-44,32-4,3 5,1 4,3 4,294-84,-264 96,-356 59,157-19,-343 88,328-87,103-36,262-74,367-123,-481 176,-203 60,-376 101,-7 33,403-148,9-4,0-1,0 1,1 0,-1 0,1 1,0-1,-1 1,1 0,0 0,1 0,-1 1,1-1,-1 1,1 0,0 0,-1 3,4-5,0 0,1 0,-1 0,1 0,-1 0,1 0,0 0,0 0,0 0,0-1,0 1,1 0,-1-1,0 1,1 0,-1-1,1 0,0 1,-1-1,1 0,0 0,0 0,0 0,0 0,0 0,0-1,0 1,0-1,0 1,0-1,0 0,0 0,1 0,-1 1,40 7,0-1,1-3,-1-1,1-2,0-2,0-2,-1-2,4-2,213-35,-1-12,14-15,-38 10,-169 36,-65 23,1 0,-1-1,0 1,0 0,0-1,1 1,-1 0,0-1,0 1,0 0,0-1,0 1,0-1,0 1,0 0,0-1,0 1,0 0,0-1,0 1,0 0,0-1,0 1,0-1,0 1,0 0,0-1,-1 1,1 0,0-1,0 1,0 0,-1 0,1-1,0 1,0 0,-1 0,1-1,0 1,-1 0,1 0,0 0,-1-1,1 1,0 0,-1 0,1 0,0 0,-1 0,1 0,0 0,-1 0,1 0,-1 0,1 0,0 0,-1 0,1 0,0 0,-1 0,1 0,0 0,-1 0,1 1,0-1,-1 0,1 0,0 0,-1 1,1-1,-177 27,144-19,-789 198,413-109,393-92,33-13,3-1,126-58,4 6,1 7,64-10,26-2,-564 167,194-52,-46 19,-181 45,225-91,131-22,0-1,1 1,-1 0,0-1,0 1,0 0,0-1,1 1,-1 0,0-1,0 1,0-1,0 1,0 0,0-1,0 1,0-1,0 1,0 0,0-1,0 1,0-1,0 1,-1 0,1-1,0 1,0 0,0-1,-1 1,1 0,0-1,0 1,-1 0,1-1,0 1,0 0,-1 0,1-1,0 1,-1 0,1 0,-1 0,1-1,0 1,-1 0,1 0,0 0,-1 0,1 0,-1 0,1 0,0 0,-1 0,1 0,-1 0,1 0,0 0,-1 0,1 0,-1 1,1-1,31-22,-26 19,73-39,2 3,2 3,34-8,33-14,33-9,-169 52,-49 16,-206 35,7-1,-2-10,-16-9,41-17,178-7,33 8,1 0,0 0,-1-1,1 1,-1 0,1 0,0-1,-1 1,1 0,0 0,-1-1,1 1,0-1,0 1,-1 0,1-1,0 1,0 0,0-1,0 1,-1-1,1 1,0-1,0 1,0 0,0-1,0 1,0-1,0 1,0-1,0 1,0-1,0 1,0 0,1-1,-1 1,0-1,0 1,0 0,1-1,-1 1,0-1,0 1,1 0,-1-1,0 1,1 0,-1 0,0-1,1 1,-1 0,0 0,1-1,-1 1,1 0,-1 0,0 0,1 0,-1 0,1-1,-1 1,1 0,-1 0,1 0,-1 0,0 0,1 0,-1 1,1-1,-1 0,225-68,304-88,-839 246,257-74,-135 43,-126 19,261-75,53-5,0 0,1 1,-1-1,0 0,1 1,-1-1,1 1,-1-1,1 1,0-1,-1 1,1-1,0 1,0 0,0 0,0-1,1 1,-1 0,0 0,0 0,1 0,-1 0,0 0,1 1,-1-1,1 0,-1 1,1-1,0 1,-1-1,1 1,1 0,-2-1,86-38,3 4,73-19,-72 25,211-52,-222 63,-100 29,-186 67,-3-9,-3-9,-3-9,-61 0,252-47,-31 8,0-3,0-3,-1-1,-9-4,37-14,56-8,140-40,2 7,78-10,-224 58,233-34,-351 64,-778 150,803-158,52-12,51-14,482-148,-147 53,-731 217,91-32,-199 28,275-75,194-33,1-1,-1 0,1 1,0-1,-1 0,1 0,0 1,0-1,-1 0,1 0,0 0,0 1,0-1,0 0,0 0,0 0,0 1,0-1,1 0,-1 0,0 0,0 1,1-1,-1 0,0 0,1 1,-1-1,1 0,-1 1,1-1,-1 1,1-1,0 0,-1 1,1-1,0 1,-1 0,1-1,0 1,-1-1,1 1,0 0,0 0,-1-1,1 1,0 0,0 0,0 0,-1 0,1 0,0 0,0 0,0 0,0 0,0 1,0-2,73-37,1 4,2 3,60-15,-20 6,285-100,-455 147,-103 33,13-1,-2-7,-2-5,-42-3,90-27,98 3,1 0,-1 0,1 0,-1 0,1 0,-1 0,1-1,-1 1,1 0,-1 0,1 0,-1-1,1 1,-1 0,1-1,0 1,-1 0,1-1,0 1,-1 0,1-1,0 1,-1-1,1 1,0-1,-1 1,1-1,0 1,0-1,0 1,0-1,0 1,-1-1,1 1,0-1,0 1,0-1,0 1,1-1,-1 1,0-1,0 1,0-1,0 1,0-1,1 1,-1-1,0 1,0-1,1 1,-1-1,0 1,1 0,-1-1,0 1,1-1,-1 1,1 0,-1 0,1-1,-1 1,32-21,-30 19,107-54,3 4,1 5,50-10,-69 34,-105 37,-38 15,-1-2,-2-2,0-3,-42 12,-96 42,168-65,9-7,0 1,1 1,0 0,0 0,0 1,1 1,0 0,1 0,-1 1,2 1,-1 0,1 0,1 0,0 1,-1 2,8-8,0-1,0 1,0-1,0 0,1 1,0-1,0 1,0-1,0 1,1-1,0 1,0-1,0 1,0-1,1 0,0 0,0 0,0 0,0 0,0 0,1 0,0-1,0 1,0-1,0 0,0 0,1 0,3 2,3 4,1-1,1-1,0 0,0-1,0 0,1-1,0 0,0-1,1 0,42 4,1-3,-1-3,1-2,-1-2,0-3,0-2,0-3,-1-2,0-3,29-3,-1-4,-1-4,72-33,-134 46,-28 10,-152 90,-197 159,256-167,100-79,1 0,-1 0,1 0,-1 1,0-1,1 0,-1 0,1 0,-1 1,1-1,-1 0,1 1,-1-1,1 0,-1 1,1-1,-1 1,1-1,0 1,-1-1,1 1,0-1,-1 1,1-1,0 1,0 0,0-1,-1 1,1-1,0 1,0-1,0 1,0 0,0-1,0 1,0-1,0 1,0 0,0-1,1 1,-1-1,0 1,0 0,1-1,-1 1,0-1,0 1,1-1,-1 1,1-1,-1 1,0-1,1 0,-1 1,1-1,-1 0,1 1,-1-1,1 0,-1 1,1-1,0 0,-1 0,1 0,-1 1,1-1,0 0,-1 0,1 0,0 0,45-6,340-114,-174 57,3 8,212-24,-421 78,11-2,0 0,1 1,-1 1,0 1,1 0,-1 1,0 1,0 1,0 0,0 2,4 1,-19-5,0 0,0 1,0-1,0 0,0 1,-1-1,1 1,-1 0,1 0,-1 0,0-1,1 1,-1 0,0 1,0-1,-1 0,1 0,0 0,-1 0,1 1,-1-1,0 0,0 0,0 1,0-1,0 0,0 1,0-1,-1 0,1 0,-1 1,0-1,0 0,0 0,-1 2,-43 74,43-75,-48 59,-3-3,-3-2,-2-2,-3-3,-2-3,-53 32,113-79,2-2,0 0,0 0,0 0,0 1,0-1,0 0,0 0,0 1,0-1,1 0,-1 1,0-1,0 1,0-1,0 1,1 0,-1-1,0 1,1 0,-1 0,1-1,-1 1,1 0,-1 0,1 0,-1-1,1 1,0 0,-1 0,1 0,0 0,0 0,0 0,-1 0,1 0,0 0,1 0,-1 0,0 0,0 0,0 0,0 0,1-1,-1 1,0 0,1 0,-1 0,1 0,-1 0,1-1,-1 1,1 0,0 0,-1-1,1 1,15 4,0 0,0-2,1 1,0-2,-1 0,1-1,0-1,4-1,7 1,375 1,-376 0,0 1,0 1,0 2,-1 0,0 2,11 5,-28-9,-1 0,1 1,-1 0,0 0,0 1,0 0,-1 1,1-1,-1 1,-1 1,1-1,-1 1,0 1,-1-1,0 1,0 0,0 0,-1 0,0 0,0 4,6 22,-7-21,0 0,1-1,0 1,1-1,0 0,1 0,1-1,0 1,0-2,1 1,4 4,170 100,-100-15,-81-99,0 0,0-1,0 1,0 0,0 0,1 0,-1-1,0 1,0-1,1 1,-1-1,0 1,1-1,-1 0,0 1,1-1,-1 0,0 0,1 0,-1 0,1 0,-1 0,0-1,1 1,-1 0,0-1,1 1,-1-1,0 0,0 1,0-1,1 0,-1 0,0 1,-1-1,1 0,0 1,0-1,-1 1,1-1,0 1,0 0,0-1,-1 1,1 0,0-1,0 1,0 0,0 0,0 0,0 0,-1 0,1 0,0 0,0 0,0 0,0 1,0-1,0 0,0 0,-1 1,1-1,0 1,0-1,0 0,-1 1,1 0,0-1,-1 1,1-1,0 1,-1 0,1-1,-1 1,1 0,-1 0,1 0,-1-1,0 1,1 0,-1 0,66 130,10-48,-51-58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3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30,'4'-3,"1"-1,-1 1,1 0,0 1,0-1,1 1,-1 0,0 0,1 0,-1 1,1 0,0 0,-1 1,1-1,0 1,-1 0,1 1,0-1,-1 1,1 0,0 1,-1-1,0 1,1 0,1 2,65 41,-54-33,0 0,0-1,1-1,0-1,1 0,11 2,45 4,0-4,1-2,0-5,0-2,1-4,74-12,84 0,627 13,-214-57,-339 76,-115 12,15-8,-192-16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4.6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0 119,'102'-14,"339"-29,-7 31,-197 4,0 9,54 16,435 48,-392-44,240-20,-386-15,-1-8,78-23,-45 7,-110 24,1 5,1 4,95 10,-180-4,-1 1,1 1,0 1,-1 2,0 1,0 1,0 1,-1 1,-1 1,0 1,0 1,1 3,-12-6,-9-6,-1 0,1 0,0-1,0 1,1-1,-1 0,1 0,0-1,-1 1,1-1,0 0,0 0,1-1,-1 1,0-1,1 0,-1-1,0 1,1-1,-1 0,1-1,-1 1,0-1,1 0,-1 0,0-1,2 0,53-38,-48 30,1 1,0 0,0 1,1 0,0 1,0 1,1 0,-1 1,1 0,3 1,-2 3,0 1,0 0,0 1,0 0,0 2,-1 0,1 0,5 4,3-1,-3 0,-5 2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46.2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51,'142'-22,"0"5,62 5,263 22,-167 3,273 14,21 3,666-30,-1207 0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2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1,'0'33,"5"31,1 9,0 2,-1-8,-1-9,-2-6,-1-7,0-6,-1-5,0-3,-1-2,-4-7,-6-6,-2-11,2-11,2-10,4-1</inkml:trace>
  <inkml:trace contextRef="#ctx0" brushRef="#br0" timeOffset="265.662">252 114,'-181'210,"140"-126,40-82,1 0,-1 1,1-1,0 1,0-1,0 1,0-1,0 1,0-1,1 1,-1-1,1 0,0 1,0-1,0 0,0 1,0-1,0 0,0 0,1 0,-1 0,1 0,0 0,-1-1,1 1,0 0,0-1,0 1,0-1,0 0,1 0,-1 0,0 0,0 0,1 0,73 12,19 6,-93-18,1 1,0 0,-1-1,1 1,-1 0,0 0,1 1,-1-1,0 1,0-1,-1 1,1-1,0 1,-1 0,0 0,1 0,-1 0,-1 0,1 0,0 0,-1 0,1 0,-1 0,0 0,0 0,0 1,0-1,-1 0,1 0,-4 21</inkml:trace>
  <inkml:trace contextRef="#ctx0" brushRef="#br0" timeOffset="811.825">562 424,'-11'7,"1"0,0 0,0 1,0 0,1 1,0 0,1 0,0 1,1 0,-1 1,2-1,0 1,0 1,1-1,0 1,1 0,1 0,-1 0,2 1,0-1,1 1,0-1,0 6,1-15,1-1,-1 1,1 0,-1 0,1 0,0 0,0-1,0 1,1-1,-1 1,1 0,-1-1,1 0,0 1,0-1,0 0,0 0,0 0,0 0,0-1,1 1,-1 0,1-1,-1 0,1 0,0 0,0 0,-1 0,1 0,0 0,0-1,0 0,0 0,0 1,0-1,-1-1,1 1,0 0,0-1,0 0,0 1,-1-1,1 0,0-1,-1 1,1 0,-1-1,1 1,1-2,11-8,-1 0,0-1,-1 0,0-1,-1-1,0 0,-1-1,-1 0,4-6,31-42,-45 62,0 0,0 1,0-1,0 0,1 1,-1-1,0 0,0 1,1-1,-1 0,0 1,1-1,-1 1,0-1,1 0,-1 1,1-1,-1 1,1 0,-1-1,1 1,0-1,-1 1,1 0,0-1,-1 1,1 0,0 0,-1-1,1 1,0 0,-1 0,1 0,0 0,-1 0,1 0,0 0,0 0,-1 0,1 0,0 0,-1 1,1-1,0 0,-1 0,1 1,0-1,-1 1,1-1,-1 0,1 1,-1-1,1 1,-1-1,1 1,-1-1,1 1,-1 0,0-1,1 1,-1-1,0 1,1 0,-1-1,0 1,0 0,0 0,0 0,5 54,-5-50,8 425,1-348,-2 0,-5 1,-3 1,-29 42,28-122,1-1,0 0,-1 0,0 0,0 0,0 0,0 0,-1 0,1-1,-1 1,1-1,-1 0,0 1,0-1,0-1,0 1,0 0,-1-1,1 1,0-1,-1 0,1 0,-1-1,1 1,-1-1,1 1,-1-1,1 0,-1 0,0-1,1 1,-1-1,1 0,-2 0,0-1,1 0,0 0,0 0,1-1,-1 1,0-1,1 0,-1 0,1 0,0-1,0 1,0-1,1 1,-1-1,1 0,0 0,0 0,0-1,1 1,-1 0,1-1,0 1,0 0,1-1,-1 1,1-1,0 0,11-125,-5 108,1 1,1-1,1 2,0-1,2 1,1 1,0 0,1 1,1 0,1 1,0 0,1 2,8-6,-17 16,1 0,-1 0,1 1,0 1,1-1,-1 1,0 0,1 1,0 0,-1 0,1 1,0 0,0 1,6 0,9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4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1282 0 0 0,'0'0'995'0'0,"0"0"85"0"0,0 0 84 0 0,0 0 130 0 0,0 0 169 0 0,0 0 189 0 0,0 0 129 0 0,0 0 19 0 0,0 0-74 0 0,0 0-131 0 0,1 2-431 0 0,3 3 10460 0 0,3-60-10741 0 0,2 32-847 0 0,1 1 0 0 0,1 1 0 0 0,0 0 0 0 0,2 0 0 0 0,0 1 0 0 0,2 1 0 0 0,0 0 0 0 0,4-2-36 0 0,-9 9 1 0 0,41-48 136 0 0,2 3-1 0 0,3 2 1 0 0,49-38-137 0 0,-102 93-7 0 0,-1 1 1 0 0,1-1 0 0 0,-1 1-1 0 0,0-1 1 0 0,1 1 0 0 0,-1 0-1 0 0,0-1 1 0 0,0 1 0 0 0,0 0-1 0 0,0 1 1 0 0,1-1 0 0 0,-2 0-1 0 0,1 1 1 0 0,0-1 0 0 0,0 1-1 0 0,0-1 1 0 0,-1 1 0 0 0,1 0-1 0 0,0 0 1 0 0,-1 0 0 0 0,0 0-1 0 0,0 0 1 0 0,1 0 0 0 0,-1 0-1 0 0,0 0 1 0 0,0 2 6 0 0,1-1-9 0 0,7 15 30 0 0,-1 1-1 0 0,-1 1 1 0 0,0-1 0 0 0,-2 1-1 0 0,0 0 1 0 0,-1 1 0 0 0,-1-1-1 0 0,-1 1 1 0 0,-1-1 0 0 0,0 1-1 0 0,-2-1 1 0 0,-1 3-21 0 0,2-16 8 0 0,-24 172 47 0 0,23-164-98 0 0,1-14 31 0 0,0-1 14 0 0,0 0-1 0 0,0 0 16 0 0,13-20-1 0 0,270-302-6 0 0,-250 285-16 0 0,2 2 1 0 0,1 2 0 0 0,2 1-1 0 0,1 2 1 0 0,30-17 5 0 0,-68 49-5 0 0,0-1 0 0 0,1 0-1 0 0,-1 1 1 0 0,0-1 0 0 0,0 1 0 0 0,0 0 0 0 0,0-1 0 0 0,0 1 0 0 0,-1 0 0 0 0,1-1-1 0 0,0 1 1 0 0,-1 0 0 0 0,1 0 0 0 0,-1 0 0 0 0,0 0 0 0 0,0-1 0 0 0,1 1 0 0 0,-1 0-1 0 0,0 0 1 0 0,-1 0 0 0 0,1 0 0 0 0,0 0 0 0 0,-1-1 0 0 0,1 1 0 0 0,-1 0 0 0 0,1 0-1 0 0,-1 0 6 0 0,1 8 12 0 0,-12 147 199 0 0,-22 65 85 0 0,20-139-248 0 0,8-80-651 0 0,7-9-2030 0 0,-1-4-6540 0 0,0 6-2786 0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1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82,'-9'7,"0"0,0 0,1 1,0 0,1 1,-1 0,2 0,-1 0,1 1,1 0,-1 0,2 0,0 1,0 0,0 0,2 0,-2 7,5-14,0 1,0 0,0-1,1 1,0-1,0 1,0-1,0 0,1 0,-1 0,1 0,0 0,0 0,1-1,-1 0,1 1,0-1,0-1,0 1,0 0,0-1,0 0,1 0,-1 0,1-1,-1 0,1 1,0-1,2 0,54 27,-55-24,-1 0,-1 1,1-1,-1 1,0 0,0 0,0 0,-1 0,1 1,-1 0,-1-1,1 1,-1 0,0 0,0 1,-1-1,0 0,0 0,0 1,-1-1,0 1,0-1,-1 0,1 1,-1-1,-1 0,1 1,-1-1,0 0,-1 0,0-1,1 1,-2 0,1-1,-1 0,0 1,-70 75,50-63</inkml:trace>
  <inkml:trace contextRef="#ctx0" brushRef="#br0" timeOffset="449.637">26 111,'38'1,"-1"1,1 3,-1 0,0 3,-1 1,0 1,22 11,-48-16,2-1,-1 0,1 0,-1-1,1 0,0-1,0-1,0 0,0 0,0-1,0-1,0 0,0-1,0 0,0 0,0-1,-1-1,0 0,1-1,-2 0,1-1,0 0,4-4,-8 3,-7 7,-24 26,-52 104,73-122,0-1,0 0,1 1,0 0,0-1,1 1,0 0,0 0,1 0,0 0,0 0,1-1,0 1,1 0,0 0,0-1,3 8,-1-10,0 0,0 1,1-1,0-1,0 1,0-1,1 0,0 0,-1 0,1-1,1 0,-1 0,0-1,1 0,-1 0,1 0,0-1,-1 0,1 0,0 0,0-1,0 0,-1-1,1 0,0 0,0 0,-1-1,1 1,-1-2,1 1,-1-1,0 0,0 0,0-1,0 0,-1 0,1 0,-1 0,0-1,-1 0,1 0,-1 0,1-2,2-7,-1 0,0 0,-1 0,-1-1,-1 0,0 0,0 0,-2 0,0 0,0 0,-2 0,0-1,0 1,-2 0,0 0,0 1,-3-6,2 8,0 0,0 0,-1 0,-1 0,0 1,0 0,-1 0,-1 0,0 1,0 1,-1-1,0 1,-1 1,-1-2,-10-1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99 153,'-2'1,"0"-1,0 1,1 0,-1-1,0 1,1 0,-1 0,1 0,-1 0,1 0,-1 1,1-1,0 0,-1 1,1-1,0 1,0-1,0 1,0-1,0 1,1 0,-1-1,0 1,1 0,0 0,-1 0,1-1,0 3,-1-4,-35 204,19-25,6-119,23-89,28-69,4 1,31-47,-5 10,4 13,-74 120,1 1,-1-1,0 0,1 1,-1-1,0 0,1 1,-1-1,1 0,-1 1,1-1,-1 1,1-1,-1 1,1-1,-1 1,1 0,0-1,-1 1,1 0,0-1,-1 1,1 0,0 0,0 0,-1 0,1-1,0 1,0 0,-1 0,1 0,0 1,0-1,-1 0,1 0,0 0,-1 0,1 1,0-1,-1 0,1 1,0-1,-1 0,1 1,-1-1,1 1,0-1,-1 1,1-1,-1 1,0 0,1-1,-1 1,1 0,-1-1,0 1,0 0,1-1,-1 1,0 0,0-1,0 1,0 0,7 51,-7-49,-20 247,15-164,4-84,1 0,0 0,0 0,1 0,-1 0,0 0,1 0,-1 0,1 0,0 0,-1 0,1 0,0-1,0 1,0 0,0-1,1 1,-1-1,0 1,1-1,-1 1,1-1,-1 0,1 0,0 0,-1 0,1 0,0 0,0 0,0-1,0 1,0-1,0 1,0-1,0 0,0 1,0-1,0 0,0 0,1-1,8-3,-1 0,1-1,-1 0,0-1,0 0,-1 0,1-1,-2 0,1-1,-1 0,0-1,0 1,-1-1,-1-1,1-1,7-5,112-121,-125 135,0 1,0-1,0 1,0-1,1 1,-1 0,0 0,1-1,-1 1,1 0,-1 0,1 1,0-1,-1 0,1 0,0 1,-1-1,1 1,0 0,0-1,0 1,0 0,-1 0,1 0,0 0,0 0,0 1,-1-1,1 1,0-1,0 1,-1-1,1 1,0 0,-1 0,1 0,-1 0,1 0,-1 0,0 0,1 0,-1 1,0-1,0 1,0-1,0 1,0-1,0 1,0-1,0 1,-1 0,1 0,-1-1,1 1,-1 0,40 201,-41-201,1 1,0-1,0 0,0 1,0-1,1 1,-1-1,1 0,-1 1,1-1,0 0,0 1,0-1,0 0,0 0,0 0,1 0,-1 0,1 0,0 0,-1-1,1 1,0 0,0-1,0 1,0-1,0 0,0 0,0 0,1 0,-1 0,0 0,1-1,-1 1,0-1,1 1,-1-1,2 0,7-8</inkml:trace>
  <inkml:trace contextRef="#ctx0" brushRef="#br0" timeOffset="249.646">1114 97,'39'9,"26"4,8-1,-4-2,-10-3,-8-3,-10-1,-6-2,-4-1,-8 4,-8 2</inkml:trace>
  <inkml:trace contextRef="#ctx0" brushRef="#br0" timeOffset="427.249">1256 435,'38'-5,"28"-6,6-2,-3 2,-9 3,-10 2,-13 3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3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1 268,'10'-25,"1"0,1 1,1 0,1 1,1 1,1 0,17-17,-26 31,-3 2,0 1,1 0,-1 0,1 1,0-1,0 1,0 0,1 0,0 1,-1 0,1 0,5-2,-9 6,-1 0,1 0,0 0,-1 0,1 0,-1 0,1 0,-1 1,1-1,-1 0,0 1,0-1,0 1,0 0,0-1,0 1,0 0,0 0,-1-1,1 1,-1 0,1 0,-1 0,0 0,1 0,-1 0,0 0,-1 0,1-1,0 1,-1 2,2 6,0-7,-1 0,1 0,0 0,0 0,0 0,0 0,1 0,-1 0,1 0,0-1,0 1,0 0,0-1,0 0,0 1,0-1,1 0,0 0,-1-1,1 1,0 0,0-1,0 1,0-1,0 0,0 0,0 0,0-1,0 1,0-1,0 0,1 0,-1 0,0 0,0 0,0-1,1 1,-1-1,0 0,0 0,0 0,2-1,197-85,-201 86,1 1,0-1,-1 1,1-1,0 1,0 0,0 0,-1-1,1 1,0 1,0-1,0 0,-1 0,1 1,0-1,0 1,-1-1,1 1,0 0,-1 0,1-1,-1 1,1 0,-1 1,1-1,-1 0,0 0,1 0,-1 1,0-1,0 1,0-1,0 1,0-1,-1 1,1 0,0 0,-1-1,1 1,-1 0,1 0,-1-1,0 2,2 89,-3-73,14 64,-1-64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0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168 143,'-8'2,"0"1,0 0,0 1,0 0,1 0,0 1,0 0,0 0,0 0,1 1,0 0,0 1,0-1,1 1,0 0,0 0,1 1,0-1,0 1,-1 3,0-2,0 0,1 0,0 0,0 0,1 1,0-1,0 1,1 0,1-1,0 1,0 0,0 0,2 0,-1 0,2 3,1-9,1 0,0 0,0-1,0 0,1 0,-1 0,1 0,0 0,-1-1,1 0,0 0,0-1,1 1,-1-1,0 0,0-1,1 1,-1-1,0 0,1 0,-1-1,0 1,1-1,-1 0,0-1,0 1,0-1,0 0,0 0,1-1,126-58,-111 45</inkml:trace>
  <inkml:trace contextRef="#ctx0" brushRef="#br0" timeOffset="250.615">338 114,'-15'38,"-9"28,0 7,-2 0,4-7,6-9,5-11,5-8,3-5,3-4,0-2,6-5,7-7,0-6</inkml:trace>
  <inkml:trace contextRef="#ctx0" brushRef="#br0" timeOffset="531.202">648 143,'-10'11,"0"1,0 0,2 1,-1 0,2 0,0 1,0 0,1 0,1 1,0 0,-1 10,6-23,0 1,0-1,0 1,1-1,-1 1,1-1,-1 1,1-1,0 1,0-1,0 0,0 1,1-1,-1 0,0 0,1 0,0 0,-1 0,1 0,0-1,0 1,0 0,0-1,0 0,1 1,-1-1,0 0,0 0,1 0,-1-1,1 1,-1 0,1-1,-1 0,1 1,-1-1,1 0,0-1,102-7,-100 6,0 1,1-1,-1-1,0 1,0-1,0 0,0 0,-1 0,1 0,-1-1,1 0,-1 0,-1 0,1 0,-1-1,1 0,-1 1,0-2,4-11</inkml:trace>
  <inkml:trace contextRef="#ctx0" brushRef="#br0" timeOffset="756.583">873 57,'-24'53,"-12"22,-1 8,7-5,7-11,9-13,6-10,10-8,3-5,7-8,1-8</inkml:trace>
  <inkml:trace contextRef="#ctx0" brushRef="#br0" timeOffset="1252.658">1072 199,'11'-7,"0"1,0 0,1 0,0 1,0 1,0 0,1 1,0 0,-1 1,1 0,0 1,0 0,12 2,-23-1,0 0,0 0,0 1,0-1,-1 1,1 0,0-1,0 1,0 0,-1 0,1 0,-1 0,1 0,-1 1,1-1,-1 0,1 1,-1-1,0 1,0-1,0 1,0 0,0-1,0 1,0 0,-1 0,1 0,-1 0,1-1,-1 1,0 0,0 0,1 0,-1 0,-1 0,1 0,0 0,0 0,-1 0,1 0,-1-1,0 2,-38 73,36-74,1 0,-1 0,1 0,0 1,-1-1,1 1,0-1,1 1,-1 0,0 0,1 0,-1 0,1 0,0 0,0 0,0 0,1 0,-1 1,1-1,-1 0,1 1,0-1,1 0,-1 0,0 1,1-1,0 0,0 0,0 0,0 1,0-1,1 0,-1-1,1 1,0 0,0 0,0-1,0 1,0 0,18 13,59 63,-77-76,-1 0,1 0,0 1,-1-1,0 0,0 0,0 1,0-1,0 1,0-1,-1 1,0-1,0 1,0-1,0 1,0-1,-1 1,0-1,0 1,0-1,0 0,0 1,0-1,-1 0,0 0,1 0,-1 0,0 0,-1 0,0 0,-2 2,0 0,-1 0,0-1,0 0,0 0,-1 0,1-1,-1 0,0 0,0 0,0-1,0 0,0-1,-1 1,1-2,0 1,-1-1,1 0,-1 0,1-1,0 0,-1 0,1-1,0 0,0 0,0-1,0 0,-3-1,-9-8</inkml:trace>
  <inkml:trace contextRef="#ctx0" brushRef="#br0" timeOffset="6218.624">225 1,'0'5,"-5"6,-2 6,-4 6,0 2,-3-1,0-2,-1 2,-4 0,-3 2,2 1,5-5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08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0,'-19'24,"-21"27,-9 15,0 0,4-6,3-8,6-13,7-9,10-8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0,0-1,-5-2,-5 0,-6-2,-5-1,-2 0,-3 0,-5 0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1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1,'43'9,"29"4,11-1,-3-2,-10-3,-13-3,-11-6,-13-4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0,'1'4,"1"0,-1 0,0 0,0 0,0 1,-1-1,1 0,-1 0,0 1,-1-1,1 0,-1 0,1 1,-1-1,0 0,-1 0,0 2,0 0,-12 37,-3-1,-1 0,-2-1,-2-1,-2-1,-2-1,-21 25,-6 12,-21 43,73-116,0-1,1 0,-1 1,0-1,1 0,-1 1,1-1,-1 1,1-1,0 1,0-1,0 1,0-1,0 1,0-1,0 1,0-1,1 1,-1-1,0 1,1-1,-1 1,1-1,0 0,-1 1,1-1,0 0,0 0,0 1,0-1,0 0,0 0,0 0,0 0,1 0,-1 0,0-1,1 1,-1 0,0-1,1 1,-1-1,1 1,-1-1,1 0,-1 1,78 3,-68-5,166-20,-103 9,-63 0,-16 6</inkml:trace>
  <inkml:trace contextRef="#ctx0" brushRef="#br0" timeOffset="239.988">0 226,'29'0,"24"0,8 0,2 0,-3 0,-4 0,-5 0,-3 0,-4 0,-5 0,-4 0,-9 0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1,'-18'56,"-38"96,46-118,1 0,1 0,3 0,0 1,2 10,-13 40,18-82,2-9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7:12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17,'-22'17,"13"-11,-1 0,1 1,1 0,0 0,0 1,0 0,1 0,0 1,0 0,1 1,0-1,1 1,-1 4,6-11,1 0,1 0,-1 0,0 0,1 0,-1-1,1 1,0 0,0-1,0 1,0-1,0 0,1 1,-1-1,1 0,0-1,-1 1,1 0,0-1,0 1,0-1,0 0,0 0,0 0,0-1,1 1,-1-1,0 1,0-1,0 0,2-1,6 4,-5-2,0 0,0 0,0 1,0-1,-1 1,1 1,0-1,-1 1,0 0,1 1,-1-1,0 1,-1 0,1 0,-1 0,0 1,0-1,0 1,0 0,-1 0,0 1,0-1,-1 1,1-1,-1 1,0 0,-1 0,1 0,-1 0,0 0,-1 0,0 0,0 2,0-2,-1 1,0-1,0 0,0 0,-1 0,0-1,-1 1,1 0,-1-1,0 1,0-1,-1 0,1 0,-1 0,0-1,-1 1,1-1,-1 0,0 0,0-1,0 1,0-1,0 0,-1 0,0-1,1 0,-1 0,0 0,0-1,0 0,0 0,-4 0,-7-5</inkml:trace>
  <inkml:trace contextRef="#ctx0" brushRef="#br0" timeOffset="257.701">71 45,'28'-10,"20"-3,6 1,-6 2</inkml:trace>
  <inkml:trace contextRef="#ctx0" brushRef="#br0" timeOffset="2822.757">381 638,'-1'-18,"0"0,1 0,1 0,0 0,2 0,0 0,1 1,0-1,2 1,0 0,1 1,0-1,2 2,0-1,0 1,2 0,2-2,-12 14,0 0,0 1,1-1,-1 0,1 1,0-1,0 1,0 0,0-1,0 1,0 0,0 0,1 0,-1 1,1-1,-1 1,1-1,0 1,0 0,0 0,-1 0,1 0,0 0,0 1,0 0,0-1,0 1,0 0,0 0,0 1,0-1,0 1,0-1,0 1,0 0,0 0,0 0,-1 0,1 1,0-1,-1 1,1 0,1 1,0 5,0 1,0-1,-1 1,0 0,0 0,-1 0,-1 0,0 0,0 0,0 1,-1-1,-1 8,2 22,-1-38,0 0,0 0,-1 0,1 0,0-1,0 1,0 0,0 0,0 0,1 0,-1 0,0-1,0 1,0 0,1 0,-1 0,1-1,-1 1,0 0,1 0,-1-1,1 1,-1 0,1-1,0 1,-1-1,1 1,0-1,-1 1,1-1,0 1,0-1,-1 0,1 1,0-1,0 0,0 0,0 1,-1-1,1 0,0 0,0 0,0 0,0 0,0 0,-1 0,1-1,0 1,0 0,0 0,-1-1,1 1,0 0,0-1,0 1,-1-1,1 1,0-1,-1 1,1-1,-1 0,1 1,0-1,-1 0,44-42,108-122,-151 164,0 0,-1 0,1 0,0 0,-1 1,1-1,0 0,0 0,0 1,0-1,0 0,0 1,0-1,0 1,0-1,0 1,0-1,0 1,0 0,0 0,0 0,1-1,-1 1,0 0,0 0,0 1,0-1,1 0,-1 0,0 0,0 1,0-1,0 1,0-1,0 1,0-1,0 1,0-1,0 1,0 0,0 0,-1-1,1 1,0 0,0 0,-1 0,1 0,0 0,-1 0,1 0,-1 0,0 0,1 0,-1 0,0 0,1 1,-1-1,0 0,0 0,0 0,0 0,0 0,0 1,-1-1,1 0,0 0,-1 1,1 256,0-234</inkml:trace>
  <inkml:trace contextRef="#ctx0" brushRef="#br0" timeOffset="3067.578">1115 440,'-5'29,"-1"9</inkml:trace>
  <inkml:trace contextRef="#ctx0" brushRef="#br0" timeOffset="3322.293">1058 73,'0'0</inkml:trace>
  <inkml:trace contextRef="#ctx0" brushRef="#br0" timeOffset="3588.703">1284 638,'10'-22,"85"-132,-95 153,1 0,0 0,-1 0,1 0,0 0,0 0,0 1,0-1,0 0,0 0,0 1,0-1,0 0,0 1,0 0,0-1,0 1,0-1,0 1,1 0,-1 0,0 0,0 0,0 0,1 0,-1 0,0 0,0 0,0 0,1 1,-1-1,0 0,0 1,0-1,0 1,0-1,0 1,0 0,0-1,0 1,0 0,0 0,0 0,-1 0,1 0,0 0,-1 0,1 0,0 0,-1 0,1 0,-1 0,0 0,9 9,-7-7,1 2,0-1,0 0,1 1,-1-1,1 0,0-1,0 1,1-1,-1 1,1-1,-1-1,1 1,0-1,0 0,0 0,0 0,0 0,1-1,-1 0,0 0,1-1,-1 0,1 1,3-2,-3 0,1-1,0 1,0-2,-1 1,1-1,-1 0,0 0,0 0,0-1,0 0,-1 0,1-1,-1 0,3-3,5-10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60 0 0 0,'0'0'188'0'0,"0"0"532"0"0,0 0 167 0 0,0 0 112 0 0,0 0 172 0 0,0 0 129 0 0,-2-7 95 0 0,0-2-819 0 0,-4-23 2921 0 0,1 26 11591 0 0,3 13-14497 0 0,31 81-13 0 0,39 194 195 0 0,-33-172-681 0 0,-16-20-20 0 0,-5-65-56 0 0,-13-25-9 0 0,-1 1-6 0 0,0 1-18 0 0,0-1 33 0 0,0-1 32 0 0,0 0-28 0 0,0 0-32 0 0,0 0-28 0 0,0 0 29 0 0,0 0 23 0 0,0 0-13 0 0,0 0 17 0 0,0 0-28 0 0,0 0-16 0 0,0 0 25 0 0,0 0 9 0 0,0 0 28 0 0,0 0-26 0 0,0 0 11 0 0,0 0 2 0 0,0 0-2 0 0,0 0 33 0 0,0 0 27 0 0,0 0 21 0 0,0 0 30 0 0,0 0 6 0 0,0 0-20 0 0,0 0 8 0 0,0 0-21 0 0,0 0-5 0 0,0 0-1 0 0,3-30 723 0 0,-1 17-816 0 0,0 1 0 0 0,1 0 0 0 0,0 0 0 0 0,1 0 0 0 0,0 0 0 0 0,1 0 0 0 0,0 1 0 0 0,1 0 0 0 0,1 0 0 0 0,-1 1 0 0 0,8-9-4 0 0,15-29 19 0 0,85-161 147 0 0,-70 110-200 0 0,-30 58 236 0 0,-10 4 223 0 0,-4 37-433 0 0,0 0 13 0 0,0 0 4 0 0,0 0-18 0 0,0 0-2 0 0,0 0-2 0 0,0 0 6 0 0,0 0 15 0 0,0 0 11 0 0,0 0-7 0 0,0 0 1 0 0,0 0-3 0 0,0 0-5 0 0,0 0-14 0 0,0 0-17 0 0,0 0 13 0 0,0 0 20 0 0,0 0-9 0 0,0 0 4 0 0,0 0-10 0 0,0 0 9 0 0,0 0-14 0 0,0 0-27 0 0,0 0 17 0 0,0 0-24 0 0,0 0-25 0 0,0 0-1 0 0,0 0-34 0 0,0 0-52 0 0,0 0-57 0 0,0 0-97 0 0,-6 0-3309 0 0,3 0-6442 0 0,2 0-2230 0 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6:57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2631 1,'19'0,"16"0,7 0,1 0,-2 0,-3 0,-3 0,-3 0,-2 0,-2 0,0 0,0 0,0 0,-1 0,-9 4,-7 3</inkml:trace>
  <inkml:trace contextRef="#ctx0" brushRef="#br0" timeOffset="249.353">2660 170,'33'10,"36"-2,15-3,3-1,-9-7,-7-2,-12-1,-10 1,-14 1</inkml:trace>
  <inkml:trace contextRef="#ctx0" brushRef="#br0" timeOffset="-1032.997">1586 28,'0'0,"0"-1,0 1,-1-1,1 1,0-1,-1 1,1-1,-1 1,1-1,-1 1,1 0,-1-1,1 1,-1 0,1-1,-1 1,1 0,-1 0,1-1,-1 1,0 0,1 0,-1 0,1 0,-1 0,0 0,1 0,-1 0,1 0,-1 0,0 0,1 0,-1 0,1 1,-1-1,0 0,1 0,-1 1,1-1,-1 0,1 1,-1-1,1 1,-1-1,1 0,0 1,-1-1,1 1,0-1,-1 1,1-1,0 1,-1 0,1-1,0 1,0-1,0 1,0 0,-1-1,1 1,0-1,0 1,0 0,0-1,0 1,1-1,-1 1,-8 17,2 1,0-1,2 1,-1 0,2 1,1-1,0 1,2-1,0 1,1-1,3 18,-4-34,0 0,0-1,0 1,0 0,1 0,-1-1,1 1,-1 0,1 0,0-1,0 1,0-1,1 1,-1-1,1 1,-1-1,1 0,0 0,-1 0,1 0,0 0,1 0,-1 0,0-1,0 1,1-1,-1 1,1-1,-1 0,1 0,0 0,-1 0,1-1,0 1,0-1,-1 0,1 0,0 0,0 0,0 0,-1 0,1-1,0 1,1-1,11-8,0 0,0-1,-1-1,0 0,-1-1,0 0,-1-1,0-1,-1 0,-1 0,8-15,-1 5,92-114,-108 137,0 0,0 0,0 0,1 0,-1 0,0 0,1 0,-1 0,0 1,1-1,-1 0,1 1,0-1,-1 1,1 0,-1-1,1 1,0 0,-1 0,1 0,-1 0,1 1,0-1,-1 0,1 0,-1 1,1-1,-1 1,1 0,-1-1,1 1,-1 0,0 0,1 0,-1 0,0 0,0 0,0 0,1 1,-1-1,-1 0,1 0,0 1,0-1,0 1,-1-1,1 1,-1-1,1 1,-1 0,20 85,-20-84,27 276,-27-239,-1 0,-2 0,-2-1,-1 1,-2-1,-2 0,-2-1,-1-1,-2 1,-1-2,-2 0,-11 13,-25 3,52-51,1-1,-1 1,1 0,-1 0,1-1,-1 1,1-1,-1 0,1 1,-1-1,1 0,-1 0,0 0,1 0,-1 0,1 0,-1 0,0-1,1 1,-1 0,1-1,-1 0,1 1,-1-1,1 0,0 0,-1 1,1-1,0 0,-1 0,1-1,0 1,0 0,0 0,0-1,0 1,0 0,1-1,-1 1,0-1,1 1,-1-1,1 1,-1-1,1 1,-4-16,1 1,0 0,1-1,1 0,1 1,0-1,1 0,1 1,0-1,2-1,8-22,1 1,2 1,2 0,1 1,2 1,3-2,-10 17,2 1,0 0,0 1,2 1,1 0,0 2,1 0,14-9,-19 14</inkml:trace>
  <inkml:trace contextRef="#ctx0" brushRef="#br0" timeOffset="-3002.959">401 395,'-19'24,"-16"23,-7 2,-1-1,2-5,3-4,4-5,7-7</inkml:trace>
  <inkml:trace contextRef="#ctx0" brushRef="#br0" timeOffset="1048.523">994 28,'-47'31,"1"2,1 2,2 2,2 2,-32 38,71-74,-1-1,1 1,-1 0,1-1,0 1,1 0,-1 0,0 1,1-1,-1 0,1 0,0 1,0-1,1 1,-1-1,1 1,-1-1,1 1,0-1,0 1,1-1,-1 1,1-1,0 0,0 1,0-1,0 1,0-1,1 0,0 0,-1 0,1 0,0 0,1 0,-1-1,0 1,1-1,-1 1,1-1,0 0,0 0,0 0,2 1,17 5,-1-1,1 0,1-2,-1-1,1 0,0-2,-1 0,1-2,3 0,43 2,50 12,-117-14,-1 0,1-1,0 1,0-1,-1 0,1 0,0 1,-1-1,1 0,-1 0,1-1,-1 1,1 0,-1 0,0-1,0 1,0-1,0 1,0-1,0 1,0-1,0 0,0 1,-1-1,1 0,-1 0,1 1,-1-1,0 0,0 0,0 0,0 0,0 0,0 1,0-1,0 0,-1 0,1 0,-1 1,0-3,-30-69,-126-203,154 272,2 3,-1-1,1 1,-1-1,1 1,0-1,0 0,0 1,0-1,0 0,0 0,0 0,1 0,-1 1,1-1,-1 0,1 0,0 0,-1 0,1 0,0 0,1-1,-1 1,0 0,1-1,6-5</inkml:trace>
  <inkml:trace contextRef="#ctx0" brushRef="#br0" timeOffset="19042.606">261 1242,'-9'2,"1"1,0-1,0 2,0-1,0 1,0 0,1 0,0 1,0 0,0 1,1-1,-1 1,1 0,1 1,-1 0,1 0,-2 4,-13 22,2 0,2 1,0 1,3 0,1 1,2 1,1 0,2 0,1 0,2 1,2 0,1 0,4 26,-3-26,2 0,1 0,2 0,2 0,9 30,-13-57,1 0,0-1,0 1,1-1,0 0,1 0,0 0,1-1,0 0,0 0,1-1,0 0,1 0,-1-1,1 0,1-1,-1 0,1 0,0-1,1 0,6 1,57-4,-55-8</inkml:trace>
  <inkml:trace contextRef="#ctx0" brushRef="#br0" timeOffset="21355.44">345 2371,'39'-94,"70"-139,-51 164,-57 69,0 0,1 0,-1 0,0 0,0 0,0 0,0 1,0-1,0 0,0 0,0 1,0-1,0 1,0-1,0 1,0-1,0 1,0 0,0-1,0 1,-1 0,1 0,0 0,-1-1,1 1,0 0,-1 0,1 0,-1 0,1 0,-1 0,0 0,1 0,-1 1,0-1,0 0,0 0,0 0,0 0,0 0,0 0,0 0,0 0,0 1,-1-1,1 0,0 0,-1 0,1 0,-1 0,1 0,-1 0,0-1,0 2,2 8,29 80,-29-88,0 0,1 0,0 0,-1-1,1 1,0 0,0-1,0 1,0-1,0 0,0 0,0 0,0 0,0 0,1 0,-1 0,0-1,1 1,-1-1,0 0,1 0,-1 0,1 0,-1 0,0 0,1 0,-1-1,1 0,-1 1,0-1,0 0,1 0,-1 0,0 0,0 0,0-1,0 1,0-1,67-72,-64 66,0 1,0-1,1 1,0 1,0-1,1 1,0 0,0 0,0 1,0 0,1 0,6-3,-13 8,1 0,-1-1,0 1,0 0,0 0,0 0,0 0,0 0,1 0,-1 0,0 0,0 0,0 1,0-1,0 0,0 1,0-1,0 1,0-1,0 1,0-1,0 1,0 0,0 0,0-1,-1 1,1 0,0 0,0 0,-1 0,1 0,-1 0,1 0,-1 0,1 0,-1 0,0 0,1 0,-1 0,0 0,0 0,0 1,5 51,-5-49,12 186,-7-170</inkml:trace>
  <inkml:trace contextRef="#ctx0" brushRef="#br0" timeOffset="21608.532">1108 2259,'0'9,"4"-1,3-2</inkml:trace>
  <inkml:trace contextRef="#ctx0" brushRef="#br0" timeOffset="21756.941">1108 1835,'0'0</inkml:trace>
  <inkml:trace contextRef="#ctx0" brushRef="#br0" timeOffset="22190.877">1276 2371,'36'-58,"-25"39,0 0,1 0,1 1,1 1,1 0,14-12,-28 28,1 0,-1 1,0-1,0 1,1-1,-1 1,1 0,-1 0,0 0,1-1,-1 1,0 0,1 1,-1-1,1 0,-1 0,0 0,1 1,-1-1,0 1,0-1,1 1,-1 0,0-1,0 1,0 0,0 0,0 0,0 0,0 0,0 0,0 0,0 0,0 0,0 0,-1 1,1-1,-1 0,1 0,-1 1,1-1,-1 0,0 1,1-1,-1 0,0 1,0-1,0 1,10 17,-8-16,0 0,0 1,0-1,0 0,1 0,0 0,-1-1,1 1,0-1,0 1,1-1,-1 0,0 0,1-1,-1 1,1-1,-1 1,1-1,0 0,0-1,-1 1,1-1,0 1,0-1,0 0,0 0,-1-1,1 1,0-1,0 0,-1 0,1 0,0-1,-1 1,1-1,-1 0,3-2,5-2,0-2,0 1,-1-1,0-1,-1 0,0 0,0-1,-1 0,0-1,-1 0,5-9,-4 0</inkml:trace>
  <inkml:trace contextRef="#ctx0" brushRef="#br0" timeOffset="22672.823">374 1525,'366'70,"-236"-50,1-5,99-4,98 14,-129 3,-175-27</inkml:trace>
  <inkml:trace contextRef="#ctx0" brushRef="#br0" timeOffset="23225.134">1022 875,'-42'43,"1"1,2 2,3 1,-17 30,48-70,1 1,0-1,0 1,0 0,1 0,0 1,1-1,0 0,0 1,1-1,0 1,0 0,1-1,0 1,1 0,0-1,0 1,1-1,0 1,0-1,1 0,0 0,1 0,0 0,0 0,0-1,1 0,0 0,1 0,0 0,0-1,0 0,0 0,1-1,0 0,0 0,5 2,-4-3,0 0,0-1,0 0,0 0,0-1,0 0,1-1,-1 0,1 0,-1 0,1-1,0-1,-1 1,1-1,-1-1,0 0,1 0,-1 0,0-1,0-1,0 1,-1-1,1 0,-1-1,0 0,0 0,-1 0,1-1,-1 0,0 0,-1-1,0 0,0 0,0 0,-1 0,4-8,-7 11,-1 0,1 0,-1 0,1 0,-1-1,0 1,-1 0,1 0,-1 0,0 0,0-1,0 1,0 0,-1 1,1-1,-1 0,0 0,0 1,-1-1,1 1,-1 0,0-1,1 1,-2 1,1-1,0 0,0 1,-1-1,1 1,-1 0,-1 0,-5-4,0 1,-1 1,1 0,-1 0,0 1,0 1,0 0,0 0,0 1,0 0,-4 1,4 2,-1 1,1 0,0 1,0 0,0 1,1 0,0 0,0 1,0 1,0-1,1 2,0-1,1 1,0 1,-2 1,-8 10</inkml:trace>
  <inkml:trace contextRef="#ctx0" brushRef="#br0" timeOffset="23587.852">1530 1129,'-31'28,"1"1,1 2,1 0,2 2,2 1,0 2,-13 61,37-94,-1 0,1 0,0 0,0 0,0 0,0 0,0 0,1 0,-1 0,1 0,0-1,0 1,0 0,0 0,0-1,1 1,-1-1,1 1,0-1,-1 0,1 1,0-1,1 0,-1 0,0 0,0-1,1 1,-1 0,1-1,0 0,-1 0,1 1,0-1,7 1,0 1,-1-2,1 1,0-1,0-1,0 1,0-2,0 0,0 0,0 0,0-1,0-1,-1 0,1 0,-1-1,0 0,0 0,0-1,3-3,5-3,1-1,-2-1,0-1,0 0,-2-1,0-1,0 0,8-14,-16 21,-1 0,0 0,0 0,-1 0,0-1,-1 1,0-1,-1 0,0 0,0 0,-1 0,0-1,-1 1,0 0,0 0,-2-1,1 1,-1 0,0 0,-1 0,-1-1,1 6,0 1,-1 0,1 0,-1 0,0 1,0-1,0 1,0 0,-1 0,1 1,-1-1,0 1,0 0,0 0,0 1,0-1,0 1,0 0,0 1,-1-1,1 1,0 0,0 0,-1 1,1-1,0 1,0 0,0 1,0-1,0 1,0 0,0 0,0 1,-1 1,-15 9,5 1</inkml:trace>
  <inkml:trace contextRef="#ctx0" brushRef="#br0" timeOffset="24320.359">2207 1270,'-5'-4,"-1"1,0 0,-1 0,1 1,0-1,-1 1,0 1,1-1,-1 1,0 0,1 1,-1-1,0 2,0-1,0 1,1 0,-1 0,0 0,1 1,-1 0,-64 26,69-27,1 0,-1 0,1 0,-1 0,1 0,-1 0,1 1,0-1,-1 0,1 1,0-1,0 1,0-1,0 1,0 0,0-1,1 1,-1 0,1 0,-1-1,1 1,-1 0,1 0,0 0,0 0,0 0,0-1,0 1,0 0,1 0,-1 0,1 0,-1-1,1 1,0 0,0 0,-1-1,1 1,61 64,-57-63,1 0,-1 1,0 0,0 0,0 0,-1 1,1-1,-1 1,0 0,-1 1,1-1,-1 0,0 1,0 0,-1 0,0 0,0 0,0 0,-1 0,0 1,0-1,0 0,-1 1,0-1,0 1,-4-1,0 0,0 0,-1 0,1-1,-1 0,-1 0,1 0,-1 0,1-1,-1 0,-1 0,1 0,0-1,-1 0,0 0,0-1,0 0,0 0,0-1,0 0,0 0,0 0,0-1,-1 0,-3-1,-42-12,34 3</inkml:trace>
  <inkml:trace contextRef="#ctx0" brushRef="#br0" timeOffset="24773.986">2603 904,'69'193,"-31"-102,-13-31,-3 1,-2 2,-4 0,-2 0,-3 2,1 30,-10-58,-2 0,-1 1,-2-1,-1-1,-2 1,-2 0,-1-1,-2-1,-5 11,-2-6,0-2,-3-1,-1 0,-1-1,-3-2,0 0,-2-2,-2-1,0-2,-2 0,-2-2,0-2,-2-1,-153 84,150-91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5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1,'34'9,"20"4,7-1,-4-2,-5-3,-8-3,-6-1,-4-3,-4 1,-2-2,-1 1,-5-6,-2-1,1 1,2 0,-8 3,-7 1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6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39,'44'5,"28"-3,11-3,-3-5,-6-2,-10 1,-12 1,-14-3,-14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193 160,'-5'39,"-1"41,0 16,1 2,2-6,-4-9,-1-15,1-8,2-10,-3-9,0-6,-4-4,1-8</inkml:trace>
  <inkml:trace contextRef="#ctx0" brushRef="#br0" timeOffset="280.963">23 47,'16'-8,"0"1,1 1,0 0,0 1,0 0,0 2,1 0,-1 1,1 1,0 0,0 1,-1 1,1 1,0 1,-1 0,0 1,0 1,0 1,0 0,-1 1,0 1,10 6,-18-8,-1 0,0 1,-1-1,0 1,0 1,0-1,-1 1,0 0,0 0,-1 0,0 1,-1 0,0-1,0 1,-1 0,0 1,-1-1,0 0,0 0,-1 1,0-1,0 0,-1 1,-1-1,1 0,-2 0,1 0,-1 0,0 0,-1-1,0 1,-1-1,1 0,-2 0,1-1,-1 1,0-1,0 0,-1-1,0 0,0 0,-4 2,-11 6,0-2,-1 0,0-2,-1 0,0-2,0 0,-1-2,0 0,0-2,0-1,0-1,-1-1,-22-3,45 2,1 0,-1 0,1 0,0 0,-1 0,1-1,0 1,-1-1,1 0,0 1,-1-1,1 0,0-1,0 1,0 0,0 0,0-1,1 0,-1 1,0-1,0 0,1 0,0 1,-1-1,1 0,0-1,0-8</inkml:trace>
  <inkml:trace contextRef="#ctx0" brushRef="#br0" timeOffset="844.943">560 697,'-233'384,"226"-368,25-40,130-176,13 49,-113 120,-47 30,1 1,-1 0,0-1,0 1,0 0,1 0,-1 0,0 0,0 0,0 0,0 0,1 1,-1-1,0 0,0 1,0-1,0 1,0-1,0 1,0-1,0 1,0 0,0-1,0 1,0 0,0 0,0 0,0 0,-1 0,1 0,0 0,-1 0,1 0,-1 0,1 0,-1 0,0 0,1 0,-1 1,0-1,0 0,0 0,0 0,0 1,0-1,1 15,0-1,-1 1,-1-1,0 0,-1 0,-1 1,0-1,-3 5,-11 70,10 12,5-102,0 1,0-1,0 0,0 0,0 0,0 0,0 0,0 0,0-1,1 1,-1-1,0 1,0-1,0 0,0 0,1 1,-1-1,0-1,1 1,-1 0,1 0,-1 0,1-1,0 1,0-1,-1 1,1-1,0 0,0 1,0-1,1 0,-1 0,-106-157,71 112,23 29</inkml:trace>
  <inkml:trace contextRef="#ctx0" brushRef="#br0" timeOffset="3481.427">927 668,'0'-1,"0"0,0 0,0 0,1 0,-1 1,0-1,1 0,-1 0,0 0,1 0,-1 0,1 1,0-1,-1 0,1 0,-1 1,1-1,0 0,0 1,-1-1,1 1,0-1,0 1,0-1,0 1,0 0,-1-1,1 1,0 0,0 0,0 0,0 0,0 0,0 0,0 0,0 0,0 0,0 0,0 0,0 0,0 1,0-1,-1 0,1 1,0-1,0 1,0-1,19 43,-6 158,15-42,-29-158,1 0,-1 0,0 0,1 1,-1-1,1 0,-1 0,1 0,-1 0,1 0,0 0,-1 0,1 0,0 0,0 0,0 0,0 0,0-1,0 1,0 0,0-1,0 1,0 0,0-1,1 0,-1 1,0-1,0 0,0 1,1-1,-1 0,0 0,0 0,1 0,-1 0,0 0,0-1,1 1,-1 0,0-1,0 1,0-1,0 1,1-1,-1 1,0-1,0 0,0 1,0-1,0 0,-1 0,1 0,38-56,-15-8,-4-1,-2-1,-3 0,-2-7,-7 40,7 8,-7 27</inkml:trace>
  <inkml:trace contextRef="#ctx0" brushRef="#br0" timeOffset="4017.467">1688 584,'-25'6,"0"1,0 1,0 1,1 2,1 0,0 1,-14 11,36-23,0 0,-1 0,1 0,0 0,0 1,0-1,-1 0,1 1,0-1,0 1,0-1,0 1,0 0,0 0,0-1,0 1,0 0,0 0,0 0,1 0,-1 0,0 0,1 0,-1 0,0 0,1 0,-1 0,1 0,0 1,-1-1,1 0,0 0,0 0,0 1,0-1,0 0,0 0,0 1,0-1,0 0,1 0,-1 0,0 1,1-1,-1 0,1 0,0 0,-1 0,1 0,0 0,-1 0,1 0,0 0,0 0,1 0,20 6,-18-7,0 0,-1 1,1-1,0 1,-1 0,1 0,0 0,-1 0,0 1,1-1,-1 1,0 0,0 0,0 0,0 1,0-1,0 1,-1-1,1 1,-1 0,0 0,0 0,0 0,0 0,0 1,-1-1,1 0,-1 1,0-1,0 1,0 0,-1-1,1 1,-1 0,-1 6,-1 0,-1 0,0 0,0-1,-1 1,0-1,0 0,-1 0,-5 7,-17 35,26-49,0-1,0 0,0 0,0 1,0-1,0 0,1 1,-1-1,0 1,1-1,-1 1,1-1,0 1,-1 0,1-1,0 1,0-1,0 1,0 0,0-1,1 1,-1-1,0 1,1-1,-1 1,1 0,-1-1,1 0,0 1,0-1,0 1,0-1,0 0,0 0,0 1,0-1,0 0,0 0,1 0,-1 0,0-1,1 1,-1 0,1 0,-1-1,1 1,-1-1,1 0,-1 1,1-1,0 0,-1 0,2 0,105-33,-88 26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09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0,'-54'397,"39"-163,-13-14,22-195</inkml:trace>
  <inkml:trace contextRef="#ctx0" brushRef="#br0" timeOffset="272.189">227 29,'24'10,"22"3,13-1,1-2,-4-3,-3-3,-5-2,-6-1,-6-1,-3 4,-8 7,-9 1</inkml:trace>
  <inkml:trace contextRef="#ctx0" brushRef="#br0" timeOffset="514.241">142 566,'43'0,"24"0,5 0,-4 0,-10 0,-9 0,-8 0,-12 0</inkml:trace>
  <inkml:trace contextRef="#ctx0" brushRef="#br0" timeOffset="766.402">762 650,'-9'38,"-9"28,0 7,2-5,4-8,4-10,4-13</inkml:trace>
  <inkml:trace contextRef="#ctx0" brushRef="#br0" timeOffset="965.021">1017 622,'-19'43,"-11"29,-6 7,4-6,7-10,13-15,8-17</inkml:trace>
  <inkml:trace contextRef="#ctx0" brushRef="#br0" timeOffset="2897.426">1920 226,'-76'94,"8"-9,-4-3,-36 29,24-20,83-90,0 1,1-1,-1 1,1 0,-1-1,1 1,0 0,-1-1,1 1,0 0,0 0,0-1,1 1,-1 0,0-1,1 1,-1 0,1-1,-1 1,1 0,0-1,0 1,-1-1,1 1,0-1,0 0,1 1,-1-1,0 0,0 0,1 0,-1 0,0 0,1 0,-1 0,1 0,0-1,-1 1,1 0,67 19,6-9,1-2,0-4,10-3,22-4,-107 1,0 0,-1 0,1 0,-1 0,1 0,-1 0,1 0,-1 0,1 0,-1 0,0 0,0 0,0 0,1-1,-1 1,0 0,0 0,-1 0,1 0,0 0,0-1,0 1,-1 0,1 0,-1 0,1 0,-1 0,1 0,-1 0,0 0,1 0,-1 0,0 1,0-1,1 0,-1 0,0 1,0-1,0 0,0 1,0-1,0 1,0-1,0 1,0 0,-1-1,1 1,0 0,0 0,-1 0,-3-5,-4-5,0-1,1 0,0-1,1 0,0-1,1 1,0-1,1 0,0-1,1 1,1-1,0 0,1 0,1 0,0 0,0 0,2-11,-2 5,1 8,-1 0,-1 0,0 0,0 0,-1 0,-1 1,0-1,-1 1,0 0,0 0,-1 0,-1 1,1 0,-2 0,1 1,-6-5,-9-4</inkml:trace>
  <inkml:trace contextRef="#ctx0" brushRef="#br0" timeOffset="3550.02">2287 226,'-8'38,"2"-1,2 1,1 0,2 0,3 23,-2-57,0-1,-1 1,1 0,1 0,-1 0,0 0,1 0,0 0,0 0,0 0,1 0,-1-1,1 1,0 0,0-1,0 0,0 1,1-1,-1 0,1 0,0 0,0-1,0 1,0-1,0 1,1-1,-1 0,1 0,-1-1,1 1,0-1,0 0,2 1,5-6,-1 0,1 0,-1-1,0-1,-1 0,1 0,-1-1,0 0,-1 0,0-1,0 0,-1-1,0 0,0 0,-1 0,0-1,0 0,-1 0,-1 0,2-6,7-8,40-81,-39 73,1 2,2-1,1 2,1 0,16-18,-34 46,0-1,0 1,0 0,0 0,0 0,0 0,1 0,-1 0,0 0,0 0,1 0,-1 0,1 1,-1-1,0 0,1 1,0-1,-1 1,1 0,-1 0,1-1,-1 1,1 0,-1 0,1 1,0-1,-1 0,1 0,-1 1,1-1,-1 1,1-1,-1 1,1 0,-1-1,0 1,1 0,-1 0,0 0,0 0,0 0,0 0,0 1,0-1,0 0,0 1,0-1,0 0,-1 1,1 0,30 79,2 186,-30-233,-1 0,-1 0,-2 0,-2 0,-1 0,-1-1,-2 1,-1-1,-2-1,-1 1,-5 7,14-35,0 0,0-1,-1 1,1 0,-1-1,0 0,-1 0,1 0,-1 0,1 0,-1-1,0 1,-1-1,1 0,0-1,-1 1,0-1,1 0,-1 0,0 0,0 0,0-1,0 0,0 0,-1-1,1 1,0-1,0 0,-1 0,1-1,0 0,0 0,0 0,0 0,0-1,0 0,0 0,0 0,1-1,-1 1,1-1,0 0,0 0,0-1,0 1,-2-4,4 0,1-1,0 1,0-1,0 0,1 1,1-1,-1 0,1 1,0-1,1 1,0-1,0 1,1 0,0 0,0 0,0 0,1 0,0 1,0 0,1 0,0 0,0 0,0 1,1-1,0 1,1 0,18-17,2 1,0 1,1 2,1 1,1 0,0 3,1 0,1 2,0 2,12-2,-11 2,-5 3</inkml:trace>
  <inkml:trace contextRef="#ctx0" brushRef="#br0" timeOffset="3964.164">1 1186,'185'-34,"1"9,2 7,57 7,111 13,153 26,-323-9,1-9,0-9,0-7,138-24,-225 15,-64 10</inkml:trace>
  <inkml:trace contextRef="#ctx0" brushRef="#br0" timeOffset="6984.822">1299 1412,'-291'281,"231"-216,60-65,0 0,1-1,-1 1,0 0,1 0,-1 0,0 0,1 0,-1 0,0 0,1-1,-1 1,0 0,1 0,-1 0,1 1,-1-1,0 0,1 0,-1 0,0 0,1 0,-1 0,0 0,1 1,-1-1,0 0,1 0,-1 0,0 1,0-1,1 0,-1 0,0 1,0-1,0 0,1 1,-1-1,0 0,0 1,0-1,0 0,1 1,-1-1,0 0,0 1,0-1,0 0,0 1,0-1,0 0,0 1,0-1,0 0,0 1,-1-1,1 1,0-1,0 0,0 1,0-1,0 0,-1 0,1 1,0-1,0 0,-1 1,1-1,43-9,-24 4,176-1,-52 33,-5-8,-139-20,1 0,-1 1,0-1,1 0,-1 0,1 1,-1-1,1 0,0 0,-1 0,1 0,0 1,-1-1,1 0,0 0,0 0,0 0,0 0,0 0,0 0,0 0,0 0,0 1,1-1,-1 0,0 0,0 0,1 0,-1 0,1 1,-1-1,1 0,-1 0,1 1,-1-1,1 0,0 1,-1-1,1 0,0 1,0-1,-1 1,1-1,0 1,0 0,0-1,0 1,-1 0,1-1,0 1,0 0,0 0,0 0,0 0,0 0,0 0,0 0,0 0,-1 0,1 1,0-1,0 0,0 1,0-1,0 0,-1 1,1-1,-103-181,27 61,74 119,0 0,0 0,0 0,0 0,0-1,1 1,-1 0,0 0,0 0,1-1,-1 1,1 0,-1-1,1 1,0 0,-1-1,1 1,0 0,0-1,0 1,0-1,0 1,0 0,1-1,-1 1,0-1,1 1,-1 0,1-1,-1 1,1 0,0 0,-1-1,2 0,9-4</inkml:trace>
  <inkml:trace contextRef="#ctx0" brushRef="#br0" timeOffset="7454.439">1976 1186,'-2'29,"-1"-1,-1 0,-1-1,-2 1,-1-1,-1 0,-2 2,-37 61,38-75,1 0,1 0,0 0,1 1,1 0,0 1,-2 14,7-28,0 1,1 0,-1 0,1-1,0 1,1 0,-1 0,0 0,1-1,0 1,0 0,0-1,1 1,-1 0,1-1,0 0,-1 1,2-1,-1 0,0 0,1 0,-1 0,1-1,0 1,0-1,0 1,0-1,0 0,0 0,1-1,-1 1,1-1,-1 1,1-1,1 0,5 2,0-1,1 0,-1-1,1 0,0-1,-1 0,1-1,0 0,-1 0,1-1,-1 0,3-2,63-26,-72 22</inkml:trace>
  <inkml:trace contextRef="#ctx0" brushRef="#br0" timeOffset="7630.158">1468 1497,'39'-5,"41"-2,16 1,2 1,-1 2,-8 0,-9 2,-14 1,-8 0,-10 0,-12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21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3,'56'18,"-37"-15,0 0,0-2,1 0,-1-1,1 0,-1-2,0 0,0-2,7-1,-7 0,0 1,0 1,1 1,-1 1,1 1,-1 0,1 1,17 4,-18 2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21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1,'44'4,"28"3,6-1,-4-1,-11-1,-15-2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5:58:30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1262,'157'-29,"1"7,1 8,128 5,-92 15,175 5,300-32,255-68,-315 57,-603 31,-1 1,1-1,0 2,0-1,0 1,-1 0,1 0,0 0,-1 1,1 0,-1 1,1 0,-1-1,0 2,0-1,-1 1,1 0,-1 0,0 6</inkml:trace>
  <inkml:trace contextRef="#ctx0" brushRef="#br0" timeOffset="2514.221">794 1488,'-9'38,"-4"28,1 6,2-3,3-9,2-10,3-9,1-6,1-4,1-4,-1 0,1-1,-1 1,0-5</inkml:trace>
  <inkml:trace contextRef="#ctx0" brushRef="#br0" timeOffset="2881.351">1387 1459,'-15'17,"-3"2,1 1,0 1,1 0,2 1,0 0,1 2,0 3,12-26,0 0,0 1,0-1,0 1,0 0,1-1,-1 1,1 0,-1-1,1 1,-1 0,1 0,0-1,0 1,0 0,0 0,0 0,0-1,0 1,1 0,-1 0,1-1,-1 1,1 0,0-1,0 1,-1-1,1 1,0-1,0 1,1-1,-1 1,0-1,0 0,1 0,-1 0,1 0,-1 0,1 0,-1 0,1 0,-1 0,1-1,0 1,0-1,-1 1,1-1,0 0,0 0,-1 1,1-1,0 0,0-1,-1 1,2 0,65-13,64-3,-128 16,1 1,-1 0,0-1,0 2,1-1,-1 0,0 1,0 0,0 0,-1 0,1 0,0 1,-1 0,0-1,1 1,-1 0,0 1,-1-1,1 1,0-1,-1 1,0 0,0-1,0 1,0 0,-1 1,0-1,1 1,-2 4,1 1,-2 0,1 0,-1-1,-1 1,0 0,0-1,-1 1,0-1,0 0,-1 0,0 0,-1-1,0 1,-1-1,1 0,-1-1,-1 1,0-1,0 0,0-1,-2 1,-1 3,0 0,-1-1,0-1,-1 0,0 0,0-1,-1 0,0-1,0-1,-10 3,2-4</inkml:trace>
  <inkml:trace contextRef="#ctx0" brushRef="#br0" timeOffset="3131.247">1358 1403,'39'14,"26"5,13 0,-3-4,-9-5,-7-3,-7-4,-9-1,-7-7,-9-2</inkml:trace>
  <inkml:trace contextRef="#ctx0" brushRef="#br0" timeOffset="3548.501">2346 1572,'-47'41,"-5"7,-2-3,-2-2,-2-3,-3-1,59-37,0 0,0 0,0 0,0 0,-1-1,1 1,0-1,-1 1,0-1,1 0,-1 0,0 0,1 0,-1-1,0 1,0-1,0 0,0 1,0-1,1-1,-1 1,0 0,0-1,0 1,1-1,-1 0,0 0,0 0,1 0,-1 0,1-1,-1 1,1-1,0 0,-1 1,1-1,-1-2,1-5,0-1,1 0,0 0,0-1,1 1,1 0,-1 0,2 0,-1 0,2 0,-1 1,1-1,1 0,-1 1,2 0,1-4,-4 10,-1 0,1 0,0 0,0 0,0 1,0-1,0 1,1-1,-1 1,1 0,0 0,0 0,-1 0,1 0,0 1,0-1,1 1,-1 0,0 0,0 0,1 0,-1 1,0-1,1 1,-1 0,1 0,-1 0,0 0,1 1,-1-1,0 1,1 0,-1 0,0 0,0 0,0 1,0-1,0 1,0 0,0 0,0 0,-1 0,1 1,-1-1,1 1,-2-2,19 15,0-1,2 0,-1-2,2 0,0-2,13 5,-13-8,58 8,-65-21</inkml:trace>
  <inkml:trace contextRef="#ctx0" brushRef="#br0" timeOffset="3796.366">2233 1375,'-10'38,"-7"32,-1 9,2-4,4-5,4-11,4-9,2-9,1-6,-3-5,-2-3,0 0,2-1,1 0,1-4</inkml:trace>
  <inkml:trace contextRef="#ctx0" brushRef="#br0" timeOffset="4313.288">2742 1431,'-46'82,"4"2,3 1,-18 64,55-144,1 0,-1-1,1 1,0 0,0 0,0 0,1 0,-1 0,1 0,0 0,1 0,-1 0,1 0,0 0,1 0,-1 0,1-1,0 1,0 0,0-1,0 1,1-1,0 0,0 0,0 0,1 0,-1-1,1 1,0-1,0 0,0 0,0 0,0-1,1 1,-1-1,1 0,0-1,-1 1,1-1,0 1,0-2,0 1,0 0,0-1,0 0,0 0,2-1,3 0,0-1,0 0,0-1,0 0,0 0,0-1,-1 0,0-1,0 0,0-1,0 0,-1 0,0 0,0-1,-1-1,0 1,0-1,-1 0,0-1,0 1,-1-1,3-8,-7 12,-1 0,0-1,0 1,0 0,0 0,-1-1,0 1,0 0,-1 0,0 0,1 0,-2 0,1 1,0-1,-1 1,0-1,0 1,0 0,-1 0,1 0,-1 1,0-1,0 1,0 0,-1 0,1 0,-1 0,1 1,-1 0,0 0,0 0,0 1,0 0,0 0,0 0,-1 0,1 1,-3 0,-22 2,4 2</inkml:trace>
  <inkml:trace contextRef="#ctx0" brushRef="#br0" timeOffset="4665.049">3221 1488,'-159'259,"156"-252,-2 0,0-1,1 1,0 0,1 1,-1-1,2 0,-1 1,1 0,0 0,0-1,1 1,0 0,0 0,1 0,0 1,1-1,0 0,0 0,0-1,3 6,1-9,1 0,-1 0,1-1,0 0,1 0,-1-1,0 0,1 0,-1 0,1-1,0 0,0 0,-1-1,1 1,0-1,0-1,-1 0,1 0,0 0,-1-1,1 1,1-2,7-1,-1 0,1-1,-1-1,0 0,0-1,-1-1,0 0,0 0,-1-1,0-1,0 0,-1-1,-1 0,6-7,-12 12,1 0,-1 0,0 0,0-1,0 1,-1-1,0 0,-1 0,0 0,0 0,0-1,-1 1,0 0,0-1,-1 1,0-1,0 1,0 0,-1-1,-1 1,1 0,-1-1,0 1,-1 0,0 0,0 0,0 1,-1-1,0 1,-2-3,2 4,-1 0,1 0,-1 1,0-1,0 1,-1 0,1 1,-1-1,0 1,0 0,0 0,0 1,0 0,-1 0,1 0,-1 1,0 0,-18-2</inkml:trace>
  <inkml:trace contextRef="#ctx0" brushRef="#br0" timeOffset="7580.162">4378 669,'21'75,"-19"-60,15 383,-15-382,30 122,-30-133,0 1,0-1,1 0,-1 0,1-1,0 1,0 0,1-1,-1 0,1 0,0 0,0 0,1-1,-1 1,1-1,-1 0,1-1,0 1,0-1,0 0,1 0,-1 0,3 0,0-3,-1 0,1 0,-1-1,1 0,-1-1,0 1,0-1,0-1,0 1,-1-1,1 0,-1-1,0 1,0-1,0-1,-1 1,0-1,0 0,0 0,-1 0,0 0,0-1,27-29,123-137,-153 173,-1-1,1 0,0 0,-1 0,1 0,0 0,0 1,0-1,0 0,0 1,0-1,-1 1,1-1,1 1,-1-1,0 1,0-1,0 1,0 0,0 0,0 0,0 0,0 0,0 0,1 0,-1 0,0 0,0 0,0 0,0 1,0-1,0 0,0 1,0-1,0 1,0 0,0-1,0 1,0 0,0-1,-1 1,1 0,1 0,20 49,-16-32,-4-12,0 2,0 0,0 0,0 0,1-1,1 1,-1-1,1 1,1-1,-1 0,1-1,0 1,1-1,-1 0,1 0,0-1,1 0,0 0,-1 0,1-1,1 0,-1 0,1-1,-1 0,9 2,-6-3,1 0,0-1,0-1,0 0,-1 0,1-1,0-1,0 1,-1-2,1 0,-1 0,0 0,0-2,0 1,0-1,-1-1,1 1,-2-2,1 1,-1-1,0 0,0-1,0 0,-1 0,-1-1,0 0,0 0,93-177,-55 88,-5-3,-4-1,20-101,-28 68,-24 112</inkml:trace>
  <inkml:trace contextRef="#ctx0" brushRef="#br0" timeOffset="95855.198">398 358,'-46'-140,"43"136,1 0,-1 0,1 0,-1 0,0 0,0 1,-1-1,1 1,-1 0,0 0,0 0,0 0,0 1,0 0,-1 0,1 0,-1 0,1 1,-1-1,1 1,-1 1,0-1,0 0,0 1,1 0,-1 0,0 1,0-1,0 1,-9 5,0 0,1 0,0 1,0 1,0 0,1 1,0 0,1 1,0 0,1 1,0 0,0 1,1 0,1 0,0 1,1 0,0 1,-3 9,-16 79,26-99,0-1,0 1,0 0,1 0,-1 0,1 0,0-1,-1 1,1 0,0 0,1-1,-1 1,0-1,1 1,-1-1,1 0,0 1,0-1,0 0,0 0,0 0,0-1,1 1,-1 0,0-1,1 0,0 1,-1-1,1 0,0 0,-1-1,1 1,0 0,0-1,14-1,0 0,0-1,0-1,0-1,0 0,-1-1,0-1,0-1,0 0,-1-1,0 0,-1-2,0 1,0-2,-1 0,0 0,-1-2,0 1,4-7,24-6,-39 25,0 0,0 0,0 0,0 0,0 0,0 0,0 0,0 0,0 0,0 1,0-1,0 0,0 1,0-1,0 1,-1-1,1 1,0 0,0-1,0 1,-1 0,1-1,0 1,-1 0,1 0,-1 0,1-1,-1 1,1 0,-1 0,1 0,-1 0,0 0,0 0,1 0,-1 0,0 0,0 0,0 0,0 0,0 0,0 0,0 0,-1 0,1 1,-21 122,-39 165,4-76,53-190</inkml:trace>
  <inkml:trace contextRef="#ctx0" brushRef="#br0" timeOffset="96208.616">625 811,'-10'19,"-3"11,1 1</inkml:trace>
  <inkml:trace contextRef="#ctx0" brushRef="#br0" timeOffset="96622.852">935 303,'-8'2,"1"0,0 0,0 1,0 0,0 1,0-1,0 1,1 1,0-1,0 1,0 0,1 1,-1-1,1 1,0 0,1 0,-2 4,-5 4,1 1,1 0,0 0,2 1,-1 0,2 1,0 0,1 0,1 0,0 0,1 9,2-22,1 0,0 0,1 0,-1 1,1-1,-1 0,1 0,0 0,1 0,-1-1,1 1,0 0,0-1,0 1,0-1,0 1,1-1,0 0,-1 0,1 0,0 0,1-1,-1 1,0-1,1 0,-1 0,1 0,0 0,0-1,0 1,-1-1,1 0,0 0,1-1,-1 1,0-1,0 0,0 0,0 0,0-1,0 1,0-1,0 0,0 0,0 0,0-1,1 0,13-8,-1-1,1-1,-2 0,0-1,0-1,-2 0,1-1,-2-1,0 0,-1-1,-1 0,0-1,-1 0,-1-1,-1 0,-1 0,-1-1,0 0,-1-3,-3 19,0 0,-1 0,0 0,0 0,0 0,0 0,-1 0,1 0,-1 0,0 0,-1 0,1-1,-1 1,1 0,-1 0,0 0,-1 0,1 0,-1 1,0-1,0 0,0 1,0-1,0 1,-1 0,0-1,0 1,0 0,0 1,0-1,0 1,-1-1,1 1,-1 0,0 0,1 0,-1 1,0 0,0-1,0 1,0 1,0-1,0 0,-1 1,1 0,-3 0,-75 31,63-14</inkml:trace>
  <inkml:trace contextRef="#ctx0" brushRef="#br0" timeOffset="96972.7">935 613,'-26'34,"2"0,1 2,1 1,3 0,0 1,3 2,-8 28,22-66,1 1,-1 0,1 0,0 0,0 1,0-1,0 0,0 0,1 0,-1 1,1-1,0 0,0 1,0-1,1 0,-1 0,1 1,0-1,-1 0,1 0,1 0,-1 0,0 0,1 0,0 0,0 0,-1 0,2-1,-1 1,0-1,0 0,1 0,-1 1,1-1,0-1,1 2,6-2,1-1,-1 0,1-1,-1 0,0 0,1-1,-1 0,0-1,0 0,0-1,0 0,-1-1,1 0,-1 0,-1-1,1 0,-1 0,0-1,0 0,-1-1,1 1,-2-1,1-1,-1 0,-1 1,0-2,0 1,1-4,-1-1,-1 0,-1-1,0 1,-1-1,-1 1,0-1,0 0,-2 0,0 1,-1-1,0 1,-4-12,5 21,-1 1,0-1,0 1,0 0,0-1,-1 1,1 0,-1 1,0-1,0 0,-1 1,1 0,-1 0,0 0,1 0,-1 0,0 1,-1 0,1 0,0 0,-1 0,1 1,-1-1,0 1,1 0,-1 1,0-1,1 1,-1 0,0 0,0 0,1 1,-1 0,0 0,1 0,-1 0,0 1,1 0,0 0,-2 0,-13 10</inkml:trace>
  <inkml:trace contextRef="#ctx0" brushRef="#br0" timeOffset="97571.791">1471 471,'-105'209,"99"-198,-1-1,0-1,-1 1,0-1,0 0,-1-1,0 0,-1 0,-4 2,10-8,0 0,1 0,-1 0,0 0,-1-1,1 1,0-1,0 0,-1 0,1-1,0 1,-1-1,1 0,0 0,-1-1,1 1,0-1,-1 0,1 0,0-1,0 1,0-1,0 0,0 0,0 0,0 0,0-2,-4-2,0 0,1-1,0 0,0 0,1-1,0 0,1 0,-1 0,1-1,1 0,0 0,-2-5,6 12,-1 1,1 0,-1 0,1-1,0 1,0 0,-1-1,1 1,0 0,0-1,0 1,1 0,-1-1,0 1,0 0,1-1,-1 1,1 0,-1 0,1-1,-1 1,1 0,0 0,0 0,0 0,-1 0,1 0,0 0,0 0,0 0,0 0,1 1,-1-1,0 0,0 1,0-1,1 1,-1-1,0 1,0 0,1-1,-1 1,0 0,1 0,-1 0,0 0,1 0,65 8,139 73,-38-1,-169-80,1-1,-1 1,1-1,0 0,-1 1,1-1,0 0,0 1,0-1,-1 0,1 1,0-1,0 0,0 0,0 1,0-1,0 0,0 1,0-1,1 0,-1 0,0 1,0-1,0 0,1 1,-1-1,0 1,1-1,-1 0,1 1,-1-1,1 1,-1-1,1 1,-1-1,1 1,-1-1,1 1,0 0,-1-1,1 1,0 0,-1-1,1 1,0 0,-1 0,1 0,0 0,-1 0,1 0,0 0,0 0,-1 0,1 0,0 0,-1 0,1 0,0 0,0 1,-14-15</inkml:trace>
  <inkml:trace contextRef="#ctx0" brushRef="#br0" timeOffset="97820.155">1331 274,'-5'43,"-2"34,1 13,1-4,6-12,4-8,0-12,-1-9,0-8,3-5,1-4,-2-1,-1-1,-1 0,-2 1,-1-5</inkml:trace>
  <inkml:trace contextRef="#ctx0" brushRef="#br0" timeOffset="98492.689">1951 246,'-30'26,"1"1,1 1,1 1,-19 29,43-56,1 0,0 0,0 1,0-1,0 0,0 1,0-1,0 1,1 0,0 0,-1-1,1 1,0 0,0 0,1 0,-1 0,0 0,1 0,0 0,0 0,0 1,0-1,0 0,1 0,-1 0,1 0,0 0,0 0,0 0,0-1,1 1,-1 0,1 0,-1-1,1 1,0-1,0 0,2 2,63 31,-59-32,-1-1,1 1,-1 0,0 0,0 1,-1 0,1 1,-1-1,0 1,0 0,0 1,-1-1,0 1,0 0,0 0,-1 1,0 0,0-1,0 1,-1 0,1 5,-2-1,0 1,-1-1,0 0,-1 1,-1-1,0 1,0-1,-1 0,-1 0,1 0,-2 0,0 0,0-1,-1 1,0-1,-1 0,0-1,0 1,-1-1,0 0,-1-1,0 0,0 0,-1-1,0 0,0 0,-1-1,0 0,0-1,0 0,-6 1,-8 2</inkml:trace>
  <inkml:trace contextRef="#ctx0" brushRef="#br0" timeOffset="98742.097">1866 217,'39'0,"21"5,7 2,-5 4,-7 5,-8 0,-13-3</inkml:trace>
  <inkml:trace contextRef="#ctx0" brushRef="#br0" timeOffset="98989.618">2403 190,'-52'96,"5"3,4 1,-4 28,44-119,-4 10,0 1,1-1,0 1,2 1,0-1,2 1,0-1,1 1,1 0,2 1,-1-18,0 1,0-1,1 1,0-1,0 0,0 0,0 1,1-2,0 1,0 0,0-1,0 1,0-1,1 0,-1 0,1 0,0 0,0-1,0 0,0 1,0-1,1-1,-1 1,1-1,-1 0,1 0,-1 0,1 0,0-1,-1 0,1 0,0 0,1-1,8 0,0 0,1-1,-1-1,0 0,0-1,-1 0,1-1,-1-1,0 0,4-3,-2-3,-1-1,0 0,-1-1,-1 0,0-1,-1 0,0-1,-1 0,-1-1,-1 0,0 0,-1-1,0 0,0 0,-1-1,-1 0,-1 0,-1 0,0 0,-2 0,0-1,-1 1,-1-9,0 19,0-1,0 1,-1 0,0-1,-1 1,0 0,-1 0,1 1,-2-1,1 1,-1 0,0 0,-1 0,0 1,0-1,-1 2,0-1,0 1,0 0,-1 0,0 1,-1 0,5 2,0 1,0 0,-1 1,1-1,-1 1,1 0,-1 0,0 1,1-1,-1 1,0 0,1 0,-1 0,0 1,-2 0,-12 4</inkml:trace>
  <inkml:trace contextRef="#ctx0" brushRef="#br0" timeOffset="99724.649">2996 444,'-22'33,"-2"0,-1-1,-1-2,-2 0,-1-2,-1-1,-32 21,59-46,1 1,-1 0,-1-1,1 0,0 0,-1 0,1 0,-1 0,1-1,-1 1,0-1,0 0,1 0,-1-1,0 1,0-1,0 0,0 0,0 0,0 0,0-1,0 0,1 1,-1-1,0-1,0 1,1-1,-1 1,1-1,-1 0,1 0,0 0,0-1,0 1,0-1,0 0,0 0,1 0,0 0,-1 0,1 0,0-1,0 1,0-3,0 0,0 0,1 0,0 0,0 1,1-1,-1 0,1 0,0 0,1 0,0 0,0 0,0 0,0 0,1 0,0 1,0-1,1 1,0 0,0-1,2-2,-3 7,1 0,0 0,-1 0,1 0,0 0,0 1,-1-1,1 1,0-1,0 1,0 0,0 0,-1 1,1-1,0 0,0 1,0 0,-1 0,1 0,0 0,-1 0,1 0,-1 1,1-1,-1 1,0 0,1-1,-1 1,0 0,0 0,1 2,8 4,185 106,-195-113,-1 0,1 0,-1 0,1 0,0 0,0 0,0 0,-1 0,1-1,0 1,0 0,0 0,0-1,0 1,1 0,-1-1,0 0,0 1,0-1,0 1,1-1,-1 0,0 0,0 0,0 0,1 0,-1 0,0 0,0 0,1 0,-1-1,0 1,0 0,0-1,0 1,1-1,-1 1,0-1,0 0,0 1,0-1,0 0,0 0,-1 0,1 0,0 0,0 1,-1-2,1 1,0 0,-1 0,1 0,-1 0,1 0,-1 0,0-1,1 1,-1 0,0 0,0 0,0-1,0 1,0 0,0-1,-15-37,3 19</inkml:trace>
  <inkml:trace contextRef="#ctx0" brushRef="#br0" timeOffset="99943.431">2826 190,'-5'43,"-1"33,0 10,1-2,1-10,2-12,1-12,5-6,3-4,-1-5,-1-4,-1-1,-2-2,0-1,-2-4</inkml:trace>
  <inkml:trace contextRef="#ctx0" brushRef="#br0" timeOffset="101073.912">3250 77,'-2'24,"-1"0,-1 0,-1-1,-1 1,-2-1,-7 18,-23 88,37-127,0 0,0 1,1-1,-1 0,0 1,1-1,0 1,-1-1,1 0,0 1,0-1,1 1,-1-1,0 0,1 1,0-1,-1 0,1 1,0-1,0 0,0 0,0 0,1 0,-1 0,1 0,-1 0,1 0,-1-1,1 1,0 0,0-1,0 1,0-1,0 0,0 0,0 0,1 0,-1 0,0 0,1-1,-1 1,0-1,2 1,77-31,-64 20</inkml:trace>
  <inkml:trace contextRef="#ctx0" brushRef="#br0" timeOffset="101359.589">3475 48,'-47'125,"6"3,-2 32,14 52,19-74,10-114</inkml:trace>
  <inkml:trace contextRef="#ctx0" brushRef="#br0" timeOffset="101760.514">3785 20,'-19'39,"-6"26,1 8,4-5,6-8,6-10,3-9,8-11,8-10,7-10,5-5,4-9,1-4,2-5,0-5,-5 0</inkml:trace>
  <inkml:trace contextRef="#ctx0" brushRef="#br0" timeOffset="102162.579">4011 48,'-210'623,"182"-481,26-120,4-4</inkml:trace>
  <inkml:trace contextRef="#ctx0" brushRef="#br0" timeOffset="102524.296">4265 77,'6'-7,"1"0,0 0,0 1,0 0,1 1,0 0,0 0,0 0,0 1,1 1,0-1,0 1,0 1,0 0,0 0,0 0,1 1,-1 1,1 0,-1 0,1 1,-8 0,1-1,-1 1,0 1,1-1,-1 0,0 0,0 1,0 0,0-1,0 1,-1 0,1 0,0 0,-1 0,1 0,-1 0,0 0,0 0,0 1,0-1,0 0,0 1,0-1,-1 1,0-1,1 1,-1-1,0 1,0-1,0 1,0 0,-1-1,1 1,-1-1,-27 85,17-68,0-1,-1 0,-1 0,-1-1,0-1,-1 0,-16 11,-31 37,59-63,1 0,0 1,0-1,0 1,0 0,0 0,1 0,-1 0,1 0,-1 0,1 0,-1 0,1 0,0 1,0-1,0 1,1-1,-1 0,0 1,1 0,0-1,0 1,-1-1,1 1,1-1,-1 1,0-1,1 1,-1 0,1-1,0 0,0 1,0-1,0 1,0-1,0 0,1 0,-1 0,1 0,-1 0,1 0,1 1,56 17,-53-19,0 0,1 1,-1-1,0 1,0 0,0 1,0 0,0 0,-1 0,1 0,-1 1,0 0,0 0,0 0,-1 1,3 3,-6-3,0 1,-1-1,0 0,0 1,-1-1,0 0,1 1,-2-1,1 0,-1 0,1 0,-1 0,-1 0,1 0,-1-1,0 1,0-1,0 0,0 1,-1-2,0 1,0 0,0-1,0 1,-1-1,1-1,-1 2,-4 4,-19 17,-1-1,-1-2,-1 0,-1-2,-25 11,44-26,0-1,0 0,-1-1,1-1,-1 0,1 0,-1-2,-12 0,1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6:00:30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3556 1242,'-14'0,"22"0,24-1,151-26,-62 12,59 1,-157 18,-5 3</inkml:trace>
  <inkml:trace contextRef="#ctx0" brushRef="#br0" timeOffset="248.606">3556 1552,'44'5,"23"1,10 1,-3-7,-10-3,-10-1,-10 0,-8 1,-5-4,-7-1</inkml:trace>
  <inkml:trace contextRef="#ctx0" brushRef="#br0" timeOffset="3014.171">1552 1129,'5'43,"2"43,-1 17,4 0,-1-8,0-10,-3-10,-3-13,0-8,-2-7,-1-8,-1-6,1-3,-5-2,-7-1,0-5</inkml:trace>
  <inkml:trace contextRef="#ctx0" brushRef="#br0" timeOffset="3265.646">1440 1157,'39'-51,"1"2,3 2,1 1,3 3,32-23,-74 60,1 1,0-1,0 2,1-1,0 1,-1 0,1 0,0 0,1 1,-1 0,1 1,-1 0,1 0,0 1,0-1,-1 2,1-1,0 1,0 0,0 1,0 0,0 0,0 1,-1 0,1 0,-1 1,1 0,-1 0,4 3,-2 5,0 1,-1 1,-1 0,0 0,-1 0,0 1,-1-1,0 1,-1 1,-1-1,0 1,-1-1,-1 1,0 0,-1-1,-1 1,0 0,-1 0,0-1,-2 1,1-1,-2 0,-4 11,-4 9,-1-1,-1 0,-2-1,-1-1,-2 0,-1-2,-1 0,-2-2,0 0,-2-2,-18 14,32-28,0 0,0-1,-1-1,-1 0,0-1,0 0,0-1,-1-1,0 0,0-1,-1 0,1-1,-1-1,-11 0,3-6,6-4</inkml:trace>
  <inkml:trace contextRef="#ctx0" brushRef="#br0" timeOffset="3886.13">1863 2032,'-23'30,"5"-7,0 1,2 0,1 1,1 1,-5 13,53-75,152-215,-107 152,-77 99,-1 0,0 1,0-1,1 0,-1 0,0 1,0-1,0 1,1-1,-1 1,0-1,0 1,0 0,0 0,0-1,0 1,0 0,0 0,0 0,-1 0,1 0,0 0,-1 0,1 0,0 1,-1-1,0 0,1 0,-1 0,0 1,1-1,-1 0,0 0,0 1,0-1,0 0,0 1,0-1,0 0,-1 0,1 1,0-1,-1 0,1 0,-1 1,1 1,6 317,-5-319,-1 0,1 0,-1 0,1 0,-1 0,1 0,-1 1,0-1,1 0,-1 0,0 0,0 1,0-1,0 0,0 0,0 1,0-1,-1 0,1 0,0 0,-1 0,1 1,-1-1,1 0,-1 0,0 0,1 0,-1 0,0 0,0 0,1 0,-1 0,0-1,0 1,0 0,0 0,0-1,0 1,0-1,-1 1,1-1,0 1,0-1,0 0,0 0,-1 1,1-1,0 0,0 0,-1 0,1 0,0 0,0-1,0 1,-1 0,1-1,0 1,0 0,0-1,0 1,0-1,0 0,-1 1,1-1,-11-10,0 0,0 0,1-1,1 0,0-1,1 0,0-1,1 0,0 0,1-1,0-2,0 3,-1-2</inkml:trace>
  <inkml:trace contextRef="#ctx0" brushRef="#br0" timeOffset="4215.86">2230 1891,'9'55,"2"-1,3-1,2 0,14 31,-29-83,-2 1,1-1,0 1,0-1,0 1,0-1,1 1,-1-1,0 1,1-1,-1 1,0-1,1 1,0-1,-1 0,1 1,0-1,0 0,0 1,0-1,0 0,0 0,0 0,0 0,0 0,1 0,-1 0,0 0,1-1,-1 1,0 0,1-1,-1 1,1-1,-1 0,1 1,-1-1,1 0,-1 0,1 0,-1 0,1 0,-1 0,1-1,-1 1,1 0,-1-1,1 1,-1-1,1 0,5-12,0 0,-1 0,-1-1,0 1,-1-1,-1 0,0-1,-1-1,7-24,25-105,-29 120</inkml:trace>
  <inkml:trace contextRef="#ctx0" brushRef="#br0" timeOffset="4651.897">2766 1778,'-5'1,"1"1,-1 0,1 0,0 0,0 0,-1 0,1 1,0 0,1 0,-1 0,1 0,-1 0,1 1,0 0,0 0,0 0,1 0,0 0,-1 0,1 0,1 1,-1-1,1 1,-1 0,1-1,1 1,-1 0,1 0,0 3,1-3,1 0,0 1,-1-1,1 1,-1 0,-1-1,1 1,-1 0,0 0,0-1,0 1,-1 0,0 0,-2 5,-38 89,39-97,2-1,-1 0,0 1,0-1,1 1,0-1,-1 1,1-1,0 1,0-1,0 1,0-1,1 1,-1-1,1 1,0-1,-1 1,1-1,0 0,0 1,1-1,-1 0,0 0,1 0,-1 0,1 0,0 0,0-1,-1 1,1 0,0-1,1 1,-1-1,2 1,84 20,-64-21</inkml:trace>
  <inkml:trace contextRef="#ctx0" brushRef="#br0" timeOffset="1916.666">226 1439,'29'0,"29"0,8 0,-1 0,-2-5,-8-1,-7 0,-8 1,-1 2,-2 1,-3 0,-2 2,-2 0,-1 0,-1 1,0-1,-5 0</inkml:trace>
  <inkml:trace contextRef="#ctx0" brushRef="#br0" timeOffset="2167.191">0 1778,'48'-5,"40"-1,15-5,-2 0,-7 1,-15-2,-12 1,-12-3,-5 2,-8 2,-10-1,-10 0</inkml:trace>
  <inkml:trace contextRef="#ctx0" brushRef="#br0" timeOffset="2496.538">508 1044,'26'27,"2"-2,0 0,2-2,1-2,0 0,1-2,2-2,-1-1,2-1,0-2,-31-12,3-1,-1 1,0 0,1 1,-1-1,0 1,0 0,0 1,0 0,-1 0,1 0,-1 0,1 1,-1 0,0 0,-1 0,1 1,-1-1,0 1,0 0,0 1,-1-1,1 1,-1-1,-1 1,1 0,-1 0,0 0,0 3,-3 6,-2-1,1 1,-2-1,0 0,-1 0,0 0,-1-1,0 0,-1 0,-1-1,0 1,-1-2,0 1,-7 6,-2 5,-234 328,238-333</inkml:trace>
  <inkml:trace contextRef="#ctx0" brushRef="#br0" timeOffset="7966.652">4544 959,'0'-1,"0"-1,0 1,0 0,0 0,0-1,0 1,0 0,0-1,0 1,1 0,-1 0,0-1,1 1,-1 0,1 0,0 0,-1 0,1-1,0 1,0 0,0 0,-1 1,1-1,0 0,0 0,0 0,1 1,-1-1,0 0,0 1,0-1,0 1,1-1,-1 1,0 0,0-1,1 1,-1 0,0 0,1 0,-1 0,56-19,0 3,1 3,0 2,37-2,-1 22,-91-8,0 0,-1 0,1 0,0 0,-1 1,1-1,-1 1,1 0,-1-1,0 1,0 0,0 0,0 1,0-1,0 0,-1 1,1-1,-1 1,1-1,-1 1,0 0,0 0,0-1,0 1,-1 0,1 0,-1 0,0 0,0 0,0 2,-2 7,-2 0,1 0,-2-1,1 1,-1-1,-1 0,0-1,-1 1,0-1,0-1,-9 9,7-5,-362 398,359-398,1 0,0 1,1 1,1 0,0 0,1 1,-3 9,9-21,1 0,0 1,-1-1,1 0,1 1,-1-1,1 1,-1-1,1 1,1-1,-1 0,1 1,-1-1,1 1,0-1,1 0,-1 0,1 1,0-1,0 0,0 0,1-1,-1 1,1 0,0-1,0 0,0 0,0 0,1 0,-1 0,3 1,12 6,1-1,0 0,0-1,1-2,0 0,0-1,0-1,1 0,-1-2,1-1,0 0,0-1,-1-2,9-1,-18 1,1 0,-1-1,0-1,1 0,-2 0,1-1,0-1,-1 1,0-2,0 1,-1-1,0-1,0 0,4-5,2-1</inkml:trace>
  <inkml:trace contextRef="#ctx0" brushRef="#br0" timeOffset="8302.155">5448 705,'-98'429,"94"-414,0-2,0 0,1 1,1-1,0 1,1 0,0-1,1 1,1 0,0 0,0-1,2 1,0-1,3 11,-2-19,0 0,0-1,1 1,0-1,-1 0,1 0,1-1,-1 1,0-1,1 0,0-1,0 1,-1-1,1 0,1-1,-1 1,0-1,0 0,0-1,1 0,-1 0,0 0,1-1,2-1,0 0,0-1,0 0,-1-1,1 0,-1 0,0-1,0 0,0 0,-1-1,1 0,-2-1,1 1,-1-1,0 0,0-1,0 0,-1 0,2-4,3-8</inkml:trace>
  <inkml:trace contextRef="#ctx0" brushRef="#br0" timeOffset="8654.637">5842 762,'-17'74,"-199"786,192-635,9-121,38-122,-9-4,-1-1</inkml:trace>
  <inkml:trace contextRef="#ctx0" brushRef="#br0" timeOffset="8903.661">6153 875,'-10'48,"-7"30,-2 12,3-1,5-9,3-10,3-7,-2-9,0-4,2-2,0-3,3-5,-5-5,0-3,1-2,2-2,1 0,1-5</inkml:trace>
  <inkml:trace contextRef="#ctx0" brushRef="#br0" timeOffset="9649.651">6547 959,'25'110,"-5"0,-5 2,-5 5,13 92,10-93,-32-113,1-1,-1 1,1 0,0-1,0 0,0 1,0-1,0 0,1 0,-1 0,0-1,1 1,0 0,-1-1,1 0,0 1,0-1,0-1,0 1,0 0,0 0,0-1,0 0,0 0,0 0,0 0,0 0,0 0,0-1,0 0,0 1,0-1,0 0,0-1,0 1,2-2,10-6,-1-2,0 0,0 0,-1-1,0-1,-1 0,-1-1,0 0,-1-1,0 0,6-15,3 0,117-153,-101 155,-34 28,0 0,0 0,0 0,0 0,0 0,0 0,0 0,0 1,0-1,0 0,0 1,0-1,-1 1,1-1,0 1,0-1,0 1,0-1,-1 1,1 0,0 0,-1-1,1 1,-1 0,1 0,-1 0,1 0,-1 0,1 0,-1-1,0 1,1 0,-1 0,0 0,0 0,0 0,0 0,0 0,0 0,0 0,0 1,4 22,39 135,-40-153,0 1,1 0,0-1,0 0,0 0,1 0,0-1,0 1,1-1,-1 0,1-1,0 1,0-1,1-1,-1 1,1-1,0 0,0 0,0-1,0 0,1 0,7 1,0-1,0 0,0-1,0 0,1-2,-1 1,0-2,0 0,0-1,0-1,0 0,-1-1,0 0,0-1,0-1,0 0,-1-1,-1 0,1-1,-1 0,-1-1,0-1,9-10,-1-5,-2-1,-1-1,-1 0,-2-1,0 0,-2-1,-2-1,0 0,-2 0,-2 0,0-1,-3 0,0 1,-2-1,-3-26,-9-8,6 41</inkml:trace>
  <inkml:trace contextRef="#ctx0" brushRef="#br0" timeOffset="11555.435">1214 0,'38'229,"-9"2,-11 1,-10 0,-10 0,-21 122,-29 351,47-623,4 0,3 0,4 0,11 46,24 142,-40-267,1 0,0 0,-1-1,1 1,0-1,0 1,1-1,-1 0,0 1,1-1,0-1,-1 1,1 0,0-1,0 1,0-1,0 0,0 0,0 0,0 0,0 0,0-1,0 1,1-1,-1 0,0 0,0 0,1-1,-1 1,0-1,0 0,0 0,0 0,0 0,0 0,0-1,0 1,0-1,-1 0,1 1,-1-1,1-1,-1 1,1-1,172-73,-84 60,1 4,1 4,0 4,90 8,-34-1,693-14,212-34,612-68,-80 10,-870 75,-323 0,-271 11,-120 15,1 0,-1-1,-1 1,1 0,0-1,-1 0,1 1,-1-1,0 0,0 0,0 0,0 0,0 0,-1 0,1 0,-1 0,0 0,0 0,0 0,0 0,0 0,-1 0,0 0,1 0,-1 0,0 0,0 0,-1 0,1 0,-3-15,-40-238,-34-207,-29-224,100 624,-10-93,6-1,8-100,30 58,3 115,-30 83,0 0,0 0,0 0,0-1,0 1,-1 0,1 0,0 0,-1 0,1 0,-1 0,0 0,1 0,-1 0,0 0,1 0,-1 0,0 0,0 1,0-1,0 0,0 1,0-1,0 0,0 1,0-1,0 1,0-1,0 1,0 0,0 0,0-1,-1 1,1 0,0 0,0 0,0 0,0 0,0 0,-1 1,-50 2,-495 88,-1119 14,1328-92,-1082 2,566-13,-61 23,-138 17,631-3,-228 58,479-62,154-27,30-9,28-6,-16 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18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354 473 0 0 0,'0'0'491'0'0,"0"0"809"0"0,0 0 207 0 0,0 0 52 0 0,0 0 80 0 0,0 0 59 0 0,0 0 42 0 0,0 0-122 0 0,0 0-157 0 0,0 0-142 0 0,0 0-144 0 0,0 0-57 0 0,-1-3-115 0 0,1 1-867 0 0,-1 1 0 0 0,0-1 0 0 0,0 1 0 0 0,0-1 0 0 0,0 1 0 0 0,0-1 0 0 0,0 1 0 0 0,0 0 0 0 0,0 0 0 0 0,-1-1 1 0 0,1 1-1 0 0,0 0 0 0 0,-1 0 0 0 0,1 0 0 0 0,-1 0 0 0 0,1 1 0 0 0,-1-1 0 0 0,0 0 0 0 0,1 1 0 0 0,-1-1 0 0 0,0 1 0 0 0,1-1 0 0 0,-1 1 0 0 0,0 0 0 0 0,1 0 1 0 0,-1 0-1 0 0,0 0 0 0 0,0 0 0 0 0,1 0 0 0 0,-1 0 0 0 0,0 1 0 0 0,1-1 0 0 0,-1 1 0 0 0,-1 0-136 0 0,-9 0 99 0 0,1 2 0 0 0,-1-1 0 0 0,1 2 0 0 0,-1 0 0 0 0,1 0 0 0 0,0 1 0 0 0,1 0 0 0 0,-1 1 0 0 0,1 0 0 0 0,0 0-1 0 0,0 1 1 0 0,1 1 0 0 0,-4 4-99 0 0,-12 7 137 0 0,16-15-111 0 0,0 2 0 0 0,1-1 1 0 0,0 1-1 0 0,0 0 0 0 0,0 1 0 0 0,1 0 1 0 0,0 0-1 0 0,0 1 0 0 0,1 0 0 0 0,0 0 0 0 0,0 0 1 0 0,1 1-1 0 0,0-1 0 0 0,0 1 0 0 0,1 1 0 0 0,1-1 1 0 0,-1 1-1 0 0,1-1 0 0 0,1 1 0 0 0,-2 9-26 0 0,5-14 14 0 0,-1 0-1 0 0,1-1 1 0 0,-1 1-1 0 0,1 0 0 0 0,0-1 1 0 0,1 1-1 0 0,-1-1 1 0 0,1 0-1 0 0,0 1 1 0 0,0-1-1 0 0,1 0 1 0 0,-1 0-1 0 0,1 0 0 0 0,0 0 1 0 0,0-1-1 0 0,0 1 1 0 0,0-1-1 0 0,1 0 1 0 0,-1 0-1 0 0,1 0 1 0 0,0 0-1 0 0,0 0 1 0 0,0-1-1 0 0,0 0 0 0 0,0 0 1 0 0,1 0-1 0 0,-1 0 1 0 0,0-1-1 0 0,1 0 1 0 0,0 0-1 0 0,-1 0 1 0 0,1 0-1 0 0,0-1 1 0 0,-1 0-1 0 0,4 0-13 0 0,1 1 70 0 0,1-1 0 0 0,-1-1 0 0 0,1 0 0 0 0,-1 0 0 0 0,0-1 0 0 0,1 0 0 0 0,-1-1 0 0 0,0 0 0 0 0,0 0 1 0 0,-1-1-1 0 0,1 0 0 0 0,-1-1 0 0 0,0 0 0 0 0,0 0 0 0 0,5-4-70 0 0,17-16 168 0 0,-2-2-1 0 0,0 0 1 0 0,-2-2 0 0 0,-1-1-1 0 0,-2-1 1 0 0,0-1 0 0 0,-3-1-1 0 0,16-31-167 0 0,-26 41 8 0 0,0 0-1 0 0,-1-1 0 0 0,-1 0 1 0 0,-1 0-1 0 0,-2-1 0 0 0,0 0 1 0 0,-2 0-1 0 0,0 0 0 0 0,-2 0 1 0 0,-1-1-1 0 0,-1 1 0 0 0,-1-2-7 0 0,2 20-22 0 0,-1 1-1 0 0,1-1 0 0 0,-1 1 0 0 0,0-1 1 0 0,-1 1-1 0 0,0-1 0 0 0,0 1 0 0 0,0 0 1 0 0,-1 0-1 0 0,0 0 0 0 0,0 0 0 0 0,0 0 1 0 0,-1 1-1 0 0,0-1 0 0 0,0 1 0 0 0,0 0 1 0 0,-1 0-1 0 0,1 1 0 0 0,-1-1 0 0 0,0 1 0 0 0,-1 0 1 0 0,1 0-1 0 0,-1 1 0 0 0,0 0 0 0 0,0 0 1 0 0,0 0-1 0 0,0 0 0 0 0,0 1 0 0 0,0 0 1 0 0,-5 0 22 0 0,6 1-9 0 0,0 0 1 0 0,-1 1 0 0 0,1 0 0 0 0,0 0 0 0 0,0 0 0 0 0,0 1-1 0 0,0 0 1 0 0,-1 0 0 0 0,1 0 0 0 0,0 0 0 0 0,1 1-1 0 0,-1 0 1 0 0,0 0 0 0 0,0 0 0 0 0,1 0 0 0 0,-1 1-1 0 0,1 0 1 0 0,0 0 0 0 0,0 0 0 0 0,0 1 0 0 0,0-1 0 0 0,1 1-1 0 0,-1 0 1 0 0,1 0 0 0 0,0 0 0 0 0,0 0 0 0 0,0 1-1 0 0,1-1 1 0 0,-1 1 0 0 0,1 0 0 0 0,0-1 0 0 0,1 1-1 0 0,-1 0 1 0 0,1 0 0 0 0,0 0 0 0 0,0 5 8 0 0,1 7 58 0 0,2 0 1 0 0,0-1-1 0 0,1 1 0 0 0,1-1 1 0 0,0 1-1 0 0,2-1 0 0 0,-1 0 1 0 0,2-1-1 0 0,0 0 0 0 0,1 0 1 0 0,1 0-1 0 0,0-1 0 0 0,0 0 1 0 0,2-1-1 0 0,1 2-58 0 0,35 55 432 0 0,25 77 223 0 0,-18 4-353 0 0,-23-111-246 0 0,-30-40-73 0 0,-1 0 5 0 0,0 0 13 0 0,0 0-9 0 0,0 0-14 0 0,0 0-14 0 0,0 0-24 0 0,0 0-28 0 0,0 0-82 0 0,2-6-2228 0 0,1-3-4335 0 0,1 6-5033 0 0</inkml:trace>
  <inkml:trace contextRef="#ctx0" brushRef="#br0" timeOffset="798.828">838 297 6417 0 0,'0'0'1739'0'0,"0"0"-270"0"0,0 0-10 0 0,0 0 153 0 0,0 0 63 0 0,0 0-132 0 0,0 0-276 0 0,0 0-309 0 0,0 0-246 0 0,0 0-155 0 0,0 0-78 0 0,0 0-27 0 0,0 0 17 0 0,7 0 1429 0 0,13 156 1522 0 0,-8-88-3171 0 0,19 49-109 0 0,4-53-83 0 0,-35-64-7 0 0,1 0 0 0 0,-1 0 0 0 0,1 1 0 0 0,-1-1 0 0 0,1 0 0 0 0,-1 0 0 0 0,1 0-1 0 0,0 1 1 0 0,-1-1 0 0 0,1 0 0 0 0,-1 0 0 0 0,1 0 0 0 0,-1 0 0 0 0,1 0 0 0 0,-1 0 0 0 0,1 0-1 0 0,0 0 1 0 0,-1 0 0 0 0,1-1 0 0 0,-1 1 0 0 0,1 0 0 0 0,-1 0 0 0 0,1 0 0 0 0,-1-1 0 0 0,1 1-1 0 0,-1 0 1 0 0,1 0 0 0 0,-1-1 0 0 0,1 1 0 0 0,-1-1 0 0 0,0 1 0 0 0,1 0 0 0 0,-1-1 0 0 0,0 1-1 0 0,1-1 1 0 0,-1 1 0 0 0,0-1 0 0 0,1 1 0 0 0,-1-1 0 0 0,0 1 0 0 0,0-1 0 0 0,1 1-1 0 0,-1-1 1 0 0,0 1 0 0 0,0-1 0 0 0,0 1 0 0 0,0-1 0 0 0,0 0 0 0 0,0 1 0 0 0,0-1 0 0 0,0 1-1 0 0,0-1 1 0 0,0 1 0 0 0,0-1 0 0 0,0 1 0 0 0,-1-1 0 0 0,1 1 0 0 0,0-1 0 0 0,0 0 0 0 0,0 1-1 0 0,-1-1 1 0 0,1 1 0 0 0,0 0-50 0 0,1-5-446 0 0,59-161 613 0 0,105-185 158 0 0,-106 225-166 0 0,-64 130-2547 0 0,-3 13-4027 0 0,7-14-1056 0 0,1-2-4711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2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38 5785 0 0,'0'0'1982'0'0,"0"0"-170"0"0,0 0-33 0 0,0 0 18 0 0,0 0-29 0 0,0 0-179 0 0,0 0-288 0 0,0 0-283 0 0,0 0-257 0 0,0 0-175 0 0,0 0-112 0 0,0 0-53 0 0,0 0-32 0 0,18 0 1062 0 0,599 3 3503 0 0,-268-39-4435 0 0,-339 35-638 0 0,18-2-2234 0 0,-28 10-3076 0 0,0-4-3595 0 0,0-2-2437 0 0</inkml:trace>
  <inkml:trace contextRef="#ctx0" brushRef="#br0" timeOffset="1067.129">363 468 5937 0 0,'0'0'3177'0'0,"0"0"-802"0"0,0 0-477 0 0,0 0-202 0 0,0 0-73 0 0,0 0-86 0 0,0 0-216 0 0,0 0-241 0 0,0 0-233 0 0,0 0-195 0 0,0 0-138 0 0,0 0-111 0 0,0 0-67 0 0,-22 0-48 0 0,-69 3-15 0 0,38 19 154 0 0,44-14-319 0 0,-6 2-46 0 0,1 1 0 0 0,0 0 0 0 0,1 2 0 0 0,0-1 0 0 0,0 1 0 0 0,2 1 0 0 0,-1 1 0 0 0,2-1 0 0 0,0 1 0 0 0,1 1 0 0 0,0 0 0 0 0,1 0 0 0 0,1 1 0 0 0,1 0 0 0 0,0 0 0 0 0,2 1 0 0 0,0-1 0 0 0,0 1 0 0 0,2 0 0 0 0,0 1-62 0 0,1-15 1 0 0,1 1 0 0 0,0-1 0 0 0,0 0-1 0 0,0 1 1 0 0,1-1 0 0 0,-1 0 0 0 0,1 0 0 0 0,0 0 0 0 0,0 1-1 0 0,0-1 1 0 0,1 0 0 0 0,0 0 0 0 0,-1-1 0 0 0,1 1-1 0 0,1 0 1 0 0,-1 0 0 0 0,1-1 0 0 0,-1 0 0 0 0,1 1 0 0 0,0-1-1 0 0,0 0 1 0 0,0 0 0 0 0,0-1 0 0 0,1 1 0 0 0,-1-1-1 0 0,3 2 1 0 0,6 0 56 0 0,1 1 1 0 0,-1-2 0 0 0,1 0-1 0 0,0 0 1 0 0,0-1 0 0 0,0 0 0 0 0,1-2-1 0 0,-1 1 1 0 0,0-2 0 0 0,0 1 0 0 0,0-2-1 0 0,1 0 1 0 0,-1 0 0 0 0,-1-1 0 0 0,1-1-1 0 0,0 0 1 0 0,-1-1 0 0 0,0-1-1 0 0,0 1 1 0 0,0-2 0 0 0,-1 0 0 0 0,0 0-1 0 0,0-1 1 0 0,1-2-58 0 0,23-10 91 0 0,-1-2-1 0 0,-1-2 1 0 0,-1-1-1 0 0,-1-1 1 0 0,-1-2 0 0 0,-1-1-1 0 0,-2-1 1 0 0,-1-1-1 0 0,-2-1 1 0 0,-1-2-1 0 0,-1 0 1 0 0,15-34-91 0 0,-32 58 7 0 0,-1-1 0 0 0,1 0 0 0 0,-2 0 0 0 0,0 0 0 0 0,0 0 0 0 0,-1 0 0 0 0,0-1-1 0 0,-1 1 1 0 0,0-1 0 0 0,-1 0 0 0 0,0 1 0 0 0,-1-1 0 0 0,0 1 0 0 0,-1-1 0 0 0,-1 1 0 0 0,1 0 0 0 0,-2 0 0 0 0,1 0 0 0 0,-2 0 0 0 0,1 0-1 0 0,-2 1 1 0 0,1 0 0 0 0,-1 0 0 0 0,-1 0 0 0 0,0 1 0 0 0,0 0 0 0 0,-1 0 0 0 0,0 1 0 0 0,0 0 0 0 0,-1 0 0 0 0,-2 0-7 0 0,5 5-5 0 0,0 1 1 0 0,0 0-1 0 0,0 0 1 0 0,-1 0-1 0 0,1 1 1 0 0,0 0-1 0 0,-1 0 1 0 0,1 1-1 0 0,-1 0 1 0 0,1 0-1 0 0,-1 0 1 0 0,1 1-1 0 0,-1 0 1 0 0,1 0-1 0 0,-1 1 1 0 0,1 0-1 0 0,0 0 1 0 0,0 0-1 0 0,0 1 1 0 0,0 0-1 0 0,0 0 1 0 0,1 0-1 0 0,-1 1 1 0 0,1-1-1 0 0,0 2 1 0 0,0-1-1 0 0,-2 2 5 0 0,-6 7-14 0 0,0 0 0 0 0,0 1-1 0 0,1 0 1 0 0,1 1 0 0 0,1 0 0 0 0,0 0 0 0 0,0 1 0 0 0,2 1-1 0 0,-1 2 15 0 0,2 0-8 0 0,1 1-1 0 0,1-1 1 0 0,0 1 0 0 0,2 0-1 0 0,0 0 1 0 0,2 0-1 0 0,0 1 1 0 0,1-1-1 0 0,2 11 9 0 0,-1-23 6 0 0,0 1-1 0 0,1-1 1 0 0,0 0-1 0 0,0 0 0 0 0,1 0 1 0 0,0 0-1 0 0,0-1 1 0 0,1 1-1 0 0,0-1 0 0 0,1 0 1 0 0,-1 0-1 0 0,1 0 1 0 0,1 0-1 0 0,-1-1 0 0 0,1 0 1 0 0,0 0-1 0 0,0-1 1 0 0,1 0-1 0 0,0 0 0 0 0,0 0 1 0 0,4 1-6 0 0,13 8 26 0 0,1-2-1 0 0,0-1 1 0 0,1 0 0 0 0,0-2 0 0 0,23 4-26 0 0,1 2-168 0 0,-48-8-1622 0 0,-2-3-5314 0 0,0-4-2262 0 0</inkml:trace>
  <inkml:trace contextRef="#ctx0" brushRef="#br0" timeOffset="1349.101">1252 343 19164 0 0,'0'0'1291'0'0,"0"0"-520"0"0,0 0-162 0 0,0 0 165 0 0,0 0 153 0 0,0 0 17 0 0,0 0-121 0 0,-28 35-207 0 0,-89 110-184 0 0,49-53 80 0 0,65-88-495 0 0,-28 37 97 0 0,1 2 0 0 0,2 1 0 0 0,-18 41-114 0 0,46-84-8 0 0,-36 68-567 0 0,3-31-2951 0 0,17-34-84 0 0,5-5-5359 0 0,7-2-1565 0 0</inkml:trace>
  <inkml:trace contextRef="#ctx0" brushRef="#br0" timeOffset="1703.462">817 325 6889 0 0,'0'0'6621'0'0,"0"0"-3514"0"0,0 0-1299 0 0,0 0-325 0 0,0 0-170 0 0,0 0-157 0 0,0 0-217 0 0,0 0-271 0 0,0 0-229 0 0,0 0-175 0 0,0 0-76 0 0,0 0 50 0 0,-1 5 78 0 0,1 2-167 0 0,-1 0 0 0 0,1 0-1 0 0,1 0 1 0 0,-1 0 0 0 0,1 0-1 0 0,0 0 1 0 0,0 0 0 0 0,1-1-1 0 0,0 1 1 0 0,1 0 0 0 0,-1-1-1 0 0,1 0 1 0 0,0 1-149 0 0,12 17 298 0 0,1-1 0 0 0,1 0 0 0 0,1-1 0 0 0,1-1-1 0 0,1-1 1 0 0,0-1 0 0 0,2-1 0 0 0,2 2-298 0 0,47 43 301 0 0,121 125 156 0 0,-125-129-461 0 0,-63-53 793 0 0,-3-4-2456 0 0,1 1-7220 0 0,-2-3-3445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96 640 0 0,'0'0'1786'0'0,"0"0"-329"0"0,0 0-91 0 0,0 0 166 0 0,0 0 127 0 0,0 0 46 0 0,0 0-33 0 0,0 0-161 0 0,0 0-175 0 0,0 0-197 0 0,0 0-194 0 0,-1-2-173 0 0,-37-41 3539 0 0,9 24-2835 0 0,25 15-1288 0 0,-1 1 0 0 0,1 0 0 0 0,-1 0 0 0 0,0 0 0 0 0,-1 0 0 0 0,1 1-1 0 0,0 0 1 0 0,-1 0 0 0 0,1 0 0 0 0,-1 1 0 0 0,0-1 0 0 0,1 1 0 0 0,-1 1 0 0 0,-2-1-188 0 0,6 1 25 0 0,-1 0 1 0 0,1 0 0 0 0,-1 0-1 0 0,1 1 1 0 0,-1-1 0 0 0,1 1-1 0 0,0-1 1 0 0,-1 1-1 0 0,1 0 1 0 0,0 0 0 0 0,0 0-1 0 0,-1 0 1 0 0,1 0 0 0 0,0 0-1 0 0,0 1 1 0 0,0-1 0 0 0,0 1-1 0 0,1 0 1 0 0,-1-1 0 0 0,0 1-1 0 0,1 0 1 0 0,-1 0 0 0 0,1 0-1 0 0,-1 0 1 0 0,1 0 0 0 0,0 0-1 0 0,0 0 1 0 0,0 1 0 0 0,0-1-1 0 0,1 0 1 0 0,-1 1 0 0 0,0-1-1 0 0,1 2-25 0 0,-9 27 69 0 0,1 0 0 0 0,2 1 0 0 0,1 0 0 0 0,1 0-1 0 0,1 20-68 0 0,3-1 75 0 0,-2-12-22 0 0,2-1 0 0 0,2 1 0 0 0,2 0 1 0 0,1-1-1 0 0,2 1 0 0 0,5 13-53 0 0,6 11 161 0 0,-2 1 1 0 0,-3 1-1 0 0,0 25-161 0 0,34 204 787 0 0,-21-47-192 0 0,-69-18-85 0 0,38-206-478 0 0,0 1 0 0 0,-1-1 0 0 0,-1-1 0 0 0,-1 0 0 0 0,-1 0 0 0 0,-5 7-32 0 0,-56 54 256 0 0,8-44-99 0 0,-32 8 20 0 0,69-50-133 0 0,16-48-2342 0 0,11 33-883 0 0,3 3-3380 0 0,0 7-5866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333 615 2961 0 0,'0'0'1576'0'0,"0"0"-173"0"0,0 0 77 0 0,0 0 271 0 0,0 0 255 0 0,0 0 40 0 0,0 0-179 0 0,0 0-249 0 0,0 0-277 0 0,0 0-243 0 0,0 0-165 0 0,0 0-113 0 0,0 0-63 0 0,-8-8-68 0 0,-28-21-69 0 0,-10 22 1135 0 0,38 8-1655 0 0,0 2-1 0 0,0-1 1 0 0,0 1-1 0 0,1 0 1 0 0,-1 1-1 0 0,1 0 0 0 0,0 0 1 0 0,0 0-1 0 0,0 1 1 0 0,0 0-1 0 0,1 0 1 0 0,-1 2-100 0 0,-3 1 83 0 0,-1 0-59 0 0,0 1 1 0 0,0 0 0 0 0,1 0 0 0 0,0 2 0 0 0,1-1 0 0 0,0 1 0 0 0,1 0 0 0 0,0 1 0 0 0,1-1 0 0 0,0 2 0 0 0,1-1 0 0 0,0 1 0 0 0,1 0 0 0 0,0 0 0 0 0,1 1 0 0 0,1-1 0 0 0,0 1-1 0 0,1 0 1 0 0,0-1 0 0 0,1 12-25 0 0,1-21 2 0 0,0 1-1 0 0,1-1 0 0 0,-1 0 0 0 0,1 0 0 0 0,0 0 0 0 0,0 0 1 0 0,1 0-1 0 0,-1 0 0 0 0,1-1 0 0 0,0 1 0 0 0,0 0 1 0 0,0-1-1 0 0,0 1 0 0 0,1-1 0 0 0,-1 0 0 0 0,1 1 1 0 0,0-1-1 0 0,0-1 0 0 0,0 1 0 0 0,0 0 0 0 0,1-1 1 0 0,-1 1-1 0 0,1-1 0 0 0,-1 0 0 0 0,1-1 0 0 0,0 1 1 0 0,0 0-1 0 0,0-1 0 0 0,0 0 0 0 0,0 0 0 0 0,0 0-1 0 0,4 1 47 0 0,0-1 0 0 0,0 0 0 0 0,0 0-1 0 0,0 0 1 0 0,0-1 0 0 0,-1-1 0 0 0,1 1 0 0 0,0-1-1 0 0,0 0 1 0 0,0-1 0 0 0,0 0 0 0 0,-1 0-1 0 0,1-1 1 0 0,-1 0 0 0 0,0 0 0 0 0,3-2-47 0 0,18-16 122 0 0,0-1 0 0 0,-1-1 1 0 0,-1-2-1 0 0,-2 0 0 0 0,0-2 1 0 0,-2-1-1 0 0,-1 0 0 0 0,-1-2 1 0 0,-2 0-1 0 0,0-1 0 0 0,10-28-122 0 0,-16 32 18 0 0,-2-1-1 0 0,0 0 0 0 0,-2-1 0 0 0,-1 1 0 0 0,-2-2 1 0 0,0 1-1 0 0,-2 0 0 0 0,-1-1 0 0 0,-2 0 0 0 0,-2-24-17 0 0,0 38-8 0 0,0 0-1 0 0,-1 0 0 0 0,-1 0 0 0 0,-1 0 0 0 0,0 0 0 0 0,0 1 0 0 0,-2 0 0 0 0,0 1 0 0 0,-1-1 0 0 0,0 1 0 0 0,-1 1 0 0 0,0-1 1 0 0,-2 1-1 0 0,1 1 0 0 0,-1 0 0 0 0,-11-8 9 0 0,20 18-5 0 0,0 0-1 0 0,0 0 1 0 0,0 1 0 0 0,0-1 0 0 0,0 1 0 0 0,0-1 0 0 0,0 1-1 0 0,0 0 1 0 0,0 0 0 0 0,-1 0 0 0 0,1 0 0 0 0,-1 1 0 0 0,1-1-1 0 0,0 0 1 0 0,-1 1 0 0 0,1 0 0 0 0,-1-1 0 0 0,1 1 0 0 0,-1 0-1 0 0,1 1 1 0 0,-1-1 0 0 0,1 0 0 0 0,-1 1 0 0 0,1-1 0 0 0,-1 1-1 0 0,1 0 1 0 0,0-1 0 0 0,-1 1 0 0 0,1 1 0 0 0,0-1 0 0 0,0 0-1 0 0,-1 1 6 0 0,-3 9 4 0 0,0 1-1 0 0,1 0 0 0 0,1 0 1 0 0,0 0-1 0 0,1 0 0 0 0,0 0 1 0 0,1 1-1 0 0,0 0 0 0 0,1-1 0 0 0,0 1 1 0 0,1 0-1 0 0,1 0 0 0 0,0-1 1 0 0,0 1-1 0 0,1 0 0 0 0,1-1 0 0 0,0 1 1 0 0,1-1-1 0 0,3 7-3 0 0,0-4 36 0 0,33 86 239 0 0,-4 0 0 0 0,-5 3 1 0 0,-1 12-276 0 0,-5 32 157 0 0,-9-63-121 0 0,8-130-2787 0 0,-15 22 585 0 0,0 0-6052 0 0,-7 15-3391 0 0</inkml:trace>
  <inkml:trace contextRef="#ctx0" brushRef="#br0" timeOffset="334.066">1038 453 13571 0 0,'0'0'1802'0'0,"0"0"-403"0"0,0 0-30 0 0,0 0 168 0 0,0 0-28 0 0,0 0-223 0 0,0 0-298 0 0,0 0-274 0 0,0 0-172 0 0,0 0-30 0 0,0 0 5 0 0,0 0 11 0 0,0 0-31 0 0,-5 14-94 0 0,-40 98 237 0 0,-99 166-48 0 0,96-189-1247 0 0,33-75-3455 0 0,0-25-12064 0 0,13 4 8707 0 0</inkml:trace>
  <inkml:trace contextRef="#ctx0" brushRef="#br0" timeOffset="636.824">712 420 12491 0 0,'0'0'2867'0'0,"0"0"-513"0"0,0 0-450 0 0,0 0-249 0 0,0 0-205 0 0,0 0-290 0 0,0 0-312 0 0,0 0-302 0 0,0 0-236 0 0,0 0-85 0 0,0 0 9 0 0,0 0 44 0 0,2 11 58 0 0,30 88 729 0 0,0-52-475 0 0,1-1-1 0 0,3-1 1 0 0,1-3-1 0 0,5 3-589 0 0,94 101 519 0 0,-75-90-578 0 0,-49-52 50 0 0,-10-4-4663 0 0,-1-1-4962 0 0,-1-2-3359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377 169 4017 0 0,'0'0'2043'0'0,"0"0"-299"0"0,0 0-139 0 0,0 0 68 0 0,0 0 136 0 0,0 0-25 0 0,0 0-136 0 0,0 0-199 0 0,0 0-254 0 0,0 0-196 0 0,0 0-173 0 0,-7-9-117 0 0,-57-74 2311 0 0,47 63-2135 0 0,-38-26 917 0 0,50 44-1747 0 0,-1 0-1 0 0,0 0 1 0 0,0 1-1 0 0,0-1 1 0 0,0 1-1 0 0,0 1 1 0 0,0-1-1 0 0,-1 1 0 0 0,1 0 1 0 0,0 1-1 0 0,0-1 1 0 0,0 1-1 0 0,0 0 1 0 0,0 1-1 0 0,0-1 0 0 0,0 1 1 0 0,1 0-1 0 0,-1 1 1 0 0,0 0-1 0 0,1-1 1 0 0,0 2-1 0 0,-3 0-54 0 0,-20 59 112 0 0,23-41-87 0 0,1 0 0 0 0,1 0 0 0 0,1 0-1 0 0,1 0 1 0 0,0 0 0 0 0,3 17-25 0 0,-1 10 66 0 0,2-12 4 0 0,1 0 0 0 0,3 0 1 0 0,0 0-1 0 0,2-1 0 0 0,8 18-70 0 0,-6-19 10 0 0,98 240 362 0 0,-75-197-275 0 0,-4 2-1 0 0,-3 0 0 0 0,-3 2 0 0 0,-4 0 1 0 0,6 65-97 0 0,-21-105 49 0 0,1 4 38 0 0,-2 1 0 0 0,-3-1-1 0 0,-1 1 1 0 0,-2 5-87 0 0,0-41 30 0 0,1-1 1 0 0,-2 1-1 0 0,1-1 1 0 0,-2 1-1 0 0,1-1 1 0 0,-1 0-1 0 0,-1 0 1 0 0,0-1-1 0 0,0 1 1 0 0,-1-1-1 0 0,0 0 1 0 0,0-1-1 0 0,-1 1 1 0 0,-1-1-1 0 0,1-1 1 0 0,-1 1-1 0 0,0-1 1 0 0,-1-1-1 0 0,0 1 1 0 0,0-1-1 0 0,0-1 1 0 0,-1 0-1 0 0,-5 2-30 0 0,-2-1 26 0 0,0-1-1 0 0,-1 0 0 0 0,1-1 1 0 0,-1-1-1 0 0,0-1 0 0 0,0 0 1 0 0,-1-2-1 0 0,1 0 0 0 0,-13-2-25 0 0,28 1-33 0 0,0 1 0 0 0,0-1 0 0 0,0 0 0 0 0,1-1-1 0 0,-1 1 1 0 0,0 0 0 0 0,0-1 0 0 0,1 1 0 0 0,-1-1-1 0 0,1 0 1 0 0,-1 0 0 0 0,1 0 0 0 0,0 0-1 0 0,0-1 1 0 0,-1 1 0 0 0,2 0 0 0 0,-1-1 0 0 0,0 0-1 0 0,1 1 1 0 0,-1-1 0 0 0,1 0 0 0 0,0 0 0 0 0,-1 0-1 0 0,1 0 1 0 0,0-2 33 0 0,12-46-3868 0 0,0 37-825 0 0,-4 6-7571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 28,'-8'-27,"9"27,-1 0,0 1,0-1,0 0,0 1,0-1,0 0,0 1,0-1,0 1,0-1,0 0,0 1,0-1,0 0,0 1,0-1,-1 0,1 1,0-1,0 0,0 1,0-1,-1 0,1 0,0 1,0-1,-1 0,1 0,0 1,0-1,-1 0,1 0,0 0,-1 1,1-1,0 0,-1 0,1 0,0 0,-1 0,1 0,0 0,-1 0,1 0,-1 0,1 0,0 0,-1 0,1 0,0 0,-1 0,1 0,0 0,-1 0,1-1,0 1,-1 0,1 0,0 0,0-1,-1 1,1 0,0 0,-1-1,1 1,-12 170,-34 174,23-159,11-45,7-121,0-8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6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0,'-10'39,"2"21,2 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345 717 8130 0 0,'0'0'1731'0'0,"0"0"-220"0"0,0 0-68 0 0,0 0 40 0 0,0 0-4 0 0,0 0-63 0 0,0 0-116 0 0,0 0-167 0 0,0 0-164 0 0,0 0-155 0 0,0 0-156 0 0,-11-3-104 0 0,-37-12-53 0 0,42 14-354 0 0,0 0-1 0 0,-1 0 1 0 0,1 1-1 0 0,-1 0 1 0 0,1 0 0 0 0,-1 0-1 0 0,1 1 1 0 0,-1 0-1 0 0,1 1 1 0 0,-1-1-1 0 0,1 1 1 0 0,0 0-1 0 0,0 1 1 0 0,0-1-1 0 0,0 1 1 0 0,1 0 0 0 0,-6 4-147 0 0,-1 0 141 0 0,-1 0-80 0 0,1 0 0 0 0,0 1-1 0 0,0 1 1 0 0,1 0 0 0 0,0 1 0 0 0,1 0 0 0 0,0 0 0 0 0,0 1 0 0 0,1 0-1 0 0,1 1 1 0 0,-8 12-61 0 0,13-18 1 0 0,0 0-1 0 0,0 0 0 0 0,0 0 0 0 0,1 0 0 0 0,0 0 1 0 0,0 1-1 0 0,1-1 0 0 0,-1 1 0 0 0,1-1 0 0 0,1 1 0 0 0,-1 0 1 0 0,1-1-1 0 0,0 1 0 0 0,1 0 0 0 0,0-1 0 0 0,0 1 1 0 0,0-1-1 0 0,1 1 0 0 0,0-1 0 0 0,0 0 0 0 0,0 1 1 0 0,1-1-1 0 0,0 0 0 0 0,0-1 0 0 0,1 1 0 0 0,-1 0 1 0 0,2-1-1 0 0,2 4 16 0 0,0-1 0 0 0,1-1 0 0 0,1 1 0 0 0,-1-1 1 0 0,1-1-1 0 0,0 0 0 0 0,1 0 0 0 0,-1 0 0 0 0,1-1 0 0 0,0-1 1 0 0,0 0-1 0 0,1 0 0 0 0,-1-1 0 0 0,1 0 0 0 0,0-1 0 0 0,0 0 1 0 0,0-1-1 0 0,0 0 0 0 0,0-1 0 0 0,0 0 0 0 0,0-1 1 0 0,0 0-1 0 0,5-2-16 0 0,-2-1 89 0 0,0-1 1 0 0,0-1-1 0 0,-1-1 1 0 0,0 0 0 0 0,0 0-1 0 0,0-1 1 0 0,-1-1-1 0 0,-1 0 1 0 0,0-1-1 0 0,0 0 1 0 0,0 0 0 0 0,3-7-90 0 0,14-16 104 0 0,-3-1 1 0 0,-1-1-1 0 0,-1-1 1 0 0,-2-1 0 0 0,-2-1-1 0 0,-1-1 1 0 0,8-29-105 0 0,-16 41 19 0 0,-1-1 0 0 0,-1 0 0 0 0,-2 0 0 0 0,-1 0 0 0 0,-1-1 1 0 0,-1 1-1 0 0,-2-21-19 0 0,-1 23-14 0 0,-1-1 1 0 0,-2 0-1 0 0,-1 1 1 0 0,-1-1-1 0 0,-1 1 1 0 0,-1 0-1 0 0,-1 1 1 0 0,-2 0-1 0 0,0 0 1 0 0,-2 1-1 0 0,0 0 1 0 0,-2 1-1 0 0,-1 0 14 0 0,11 16-8 0 0,0 1 0 0 0,-1-1-1 0 0,1 1 1 0 0,-1 0-1 0 0,-1 1 1 0 0,1-1 0 0 0,-1 1-1 0 0,0 0 1 0 0,0 0 0 0 0,-1 1-1 0 0,1 0 1 0 0,-1 0-1 0 0,0 0 1 0 0,0 1 0 0 0,0 0-1 0 0,-1 0 1 0 0,1 1-1 0 0,-1 0 1 0 0,1 0 0 0 0,-1 1-1 0 0,0 0 1 0 0,0 1-1 0 0,1-1 1 0 0,-6 2 8 0 0,6 1-3 0 0,1 2 0 0 0,0-1 1 0 0,0 1-1 0 0,0 0 0 0 0,0 0 0 0 0,0 1 0 0 0,1-1 1 0 0,0 1-1 0 0,0 0 0 0 0,1 1 0 0 0,-1-1 0 0 0,1 1 1 0 0,0 0-1 0 0,0 0 0 0 0,1 0 0 0 0,0 1 0 0 0,0-1 1 0 0,1 1-1 0 0,-1 0 3 0 0,-5 16 28 0 0,0 0 0 0 0,2 1 0 0 0,0-1 0 0 0,2 1 0 0 0,0 0 0 0 0,2 1 0 0 0,1-1 0 0 0,1 0 0 0 0,0 1 0 0 0,2-1 1 0 0,1 0-1 0 0,1 0 0 0 0,1 0 0 0 0,2 0 0 0 0,0-1 0 0 0,1 0 0 0 0,1-1 0 0 0,1 1 0 0 0,1-2 0 0 0,8 11-28 0 0,91 143 449 0 0,30 59 361 0 0,-86-112-508 0 0,-44-108-224 0 0,-11-24-446 0 0,-6-2-243 0 0,1 0-1542 0 0,4 2-4758 0 0,2 3-5213 0 0</inkml:trace>
  <inkml:trace contextRef="#ctx0" brushRef="#br0" timeOffset="369.86">1220 570 17140 0 0,'0'0'1495'0'0,"0"0"-362"0"0,0 0-82 0 0,0 0 87 0 0,0 0 2 0 0,0 0-127 0 0,0 0-242 0 0,0 0-209 0 0,0 0-113 0 0,0 0-33 0 0,0 0-45 0 0,0 0-34 0 0,-12 12-10 0 0,-38 39-53 0 0,-4 30 615 0 0,-55 129-391 0 0,109-210-499 0 0,-10 21-63 0 0,-2-2 0 0 0,-1 1-1 0 0,0-2 1 0 0,-1 0-1 0 0,-1 0 1 0 0,-1-2 0 0 0,-16 15 64 0 0,7-19-1496 0 0,24-12 1221 0 0,1 0 0 0 0,-1 0 0 0 0,0 0 0 0 0,0 0 0 0 0,0-1-1 0 0,1 1 1 0 0,-1 0 0 0 0,0-1 0 0 0,0 1 0 0 0,1-1 0 0 0,-1 1 0 0 0,0 0 0 0 0,1-1-1 0 0,-1 0 1 0 0,0 1 0 0 0,1-1 0 0 0,-1 1 0 0 0,1-1 0 0 0,-1 0 0 0 0,1 1 0 0 0,-1-1-1 0 0,1 0 1 0 0,0 0 0 0 0,-1 1 0 0 0,1-1 0 0 0,0 0 0 0 0,-1 0 0 0 0,1 0 0 0 0,0 1-1 0 0,0-1 1 0 0,0 0 0 0 0,0 0 0 0 0,0 0 0 0 0,0 0 0 0 0,0 1 0 0 0,0-1 0 0 0,0 0-1 0 0,0 0 1 0 0,1 0 0 0 0,-1 1 0 0 0,0-1 0 0 0,0 0 275 0 0,0-9-5485 0 0,0 5-4532 0 0</inkml:trace>
  <inkml:trace contextRef="#ctx0" brushRef="#br0" timeOffset="1019.979">861 493 10714 0 0,'0'0'2534'0'0,"0"0"-428"0"0,0 0-374 0 0,0 0-170 0 0,0 0-126 0 0,0 0-143 0 0,0 0-161 0 0,0 0-140 0 0,0 0-109 0 0,0 0-115 0 0,0 0-94 0 0,0 0-114 0 0,0 0-112 0 0,-13-3-83 0 0,-40-10-74 0 0,40 10-36 0 0,13 3-31 0 0,0 0-42 0 0,0 0-59 0 0,35 26 1141 0 0,-14-11-1111 0 0,0 0-1 0 0,-2 1 1 0 0,0 1-1 0 0,-1 1 1 0 0,0 1-1 0 0,-2 0 1 0 0,0 1-1 0 0,-1 1 1 0 0,0 3-153 0 0,68 139 420 0 0,40 97-110 0 0,-92-209-242 0 0,-29-60-653 0 0,-2-2-5013 0 0,0 10 2858 0 0,0-3-9932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4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6689 0 0,'0'0'3675'0'0,"0"0"-1846"0"0,0 0-668 0 0,0 0-1 0 0,0 0 147 0 0,0 0 76 0 0,0 0-127 0 0,0 0-273 0 0,0 0-306 0 0,0 0-182 0 0,0 0-88 0 0,0 4 3604 0 0,24 8-2384 0 0,99 5-29 0 0,215-5 116 0 0,-337-12-1712 0 0,-1 0 4 0 0,0 0-12 0 0,0 0 2 0 0,0 0 12 0 0,0 0-8 0 0,0 0 14 0 0,0 0 3 0 0,0 0-21 0 0,0 0-5 0 0,0 0 15 0 0,0 0-10 0 0,0 0-1 0 0,0 0 8 0 0,0 0-6 0 0,0 0 8 0 0,0 0 5 0 0,0 0-5 0 0,0 0-34 0 0,0 0-2 0 0,0 0 10 0 0,0 0-10 0 0,-16-9-3439 0 0,6 3-5535 0 0,8 6-2900 0 0</inkml:trace>
  <inkml:trace contextRef="#ctx0" brushRef="#br0" timeOffset="485.634">6 458 11698 0 0,'0'0'2032'0'0,"0"0"-373"0"0,0 0-262 0 0,0 0-30 0 0,0 0-65 0 0,0 0-179 0 0,0 0-275 0 0,0 0-253 0 0,0 0-190 0 0,0 0-105 0 0,0 0-18 0 0,0 0-16 0 0,0 0 20 0 0,4 11 1293 0 0,20-1-961 0 0,1-2 0 0 0,0 0 1 0 0,0-2-1 0 0,0-1 0 0 0,1-1 1 0 0,20 1-619 0 0,45 7 445 0 0,75 7 33 0 0,-137-15-410 0 0,-29-4-58 0 0,0 0-14 0 0,0 0-5 0 0,0 0-8 0 0,0 0-13 0 0,0 0-6 0 0,0 0-17 0 0,0 0-18 0 0,0 0-42 0 0,0 0-60 0 0,-15 0-3548 0 0,10 0-2134 0 0,1 0-5983 0 0</inkml:trace>
  <inkml:trace contextRef="#ctx0" brushRef="#br0" timeOffset="1152.908">279 41 8138 0 0,'0'0'3512'0'0,"0"0"-1554"0"0,0 0-580 0 0,0 0-29 0 0,0 0 124 0 0,0 0 50 0 0,0 0-136 0 0,0 0-259 0 0,0 0-274 0 0,0 0-236 0 0,0 0-148 0 0,0 0-98 0 0,-7-6-45 0 0,-19-21-41 0 0,17 20-42 0 0,8 7-30 0 0,1 0-40 0 0,0 0-43 0 0,8 26 696 0 0,2-11-596 0 0,1 0 0 0 0,0 0 0 0 0,2-1 0 0 0,-1-1 0 0 0,2 0 0 0 0,0-1-1 0 0,0 0 1 0 0,1-1 0 0 0,1-1 0 0 0,7 4-231 0 0,37 29 238 0 0,110 65 86 0 0,-154-90-320 0 0,-16 7 102 0 0,-16 9-5 0 0,-18 13-19 0 0,-2-2 0 0 0,-2-2 0 0 0,-2-1 0 0 0,-1-2 1 0 0,-2-2-1 0 0,-2-2 0 0 0,-14 7-82 0 0,30-21 44 0 0,-95 86 64 0 0,123-108-105 0 0,-7 11-1324 0 0,13-8-8617 0 0,-4-3-2377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656 258 3025 0 0,'0'0'2243'0'0,"0"0"-243"0"0,0 0-38 0 0,0 0 44 0 0,0 0-33 0 0,0 0-107 0 0,0 0-203 0 0,0 0-296 0 0,0 0-227 0 0,0 0-186 0 0,0 0-167 0 0,0-3-114 0 0,-2-12-75 0 0,2 11-98 0 0,0 4-61 0 0,0 0-66 0 0,0 0-85 0 0,0 0-11 0 0,0 0-28 0 0,0 0-36 0 0,0 0-18 0 0,16 0 339 0 0,61-3 68 0 0,-55 0-502 0 0,1 2 1 0 0,-1 0 0 0 0,0 2 0 0 0,1 0 0 0 0,-1 2 0 0 0,0 0-1 0 0,14 5-100 0 0,3 6 131 0 0,-95 19 1363 0 0,-164 41-1214 0 0,-149 74-178 0 0,234-82-30 0 0,98-27-5 0 0,37-38-56 0 0,0-1-7 0 0,0 0-20 0 0,0 0 5 0 0,0 0 2 0 0,0 0-1 0 0,21 12 82 0 0,6-4 10 0 0,1 0-1 0 0,-1-2 0 0 0,1-1 0 0 0,1-1 0 0 0,-1-2 1 0 0,0-1-1 0 0,1-1-81 0 0,59 6 134 0 0,-51-3-94 0 0,-14-2-31 0 0,0 1 0 0 0,0 1 0 0 0,0 0 0 0 0,0 2 0 0 0,-1 1 0 0 0,0 1 0 0 0,13 6-9 0 0,-33-12 1 0 0,0-1 0 0 0,0 1 1 0 0,1-1-1 0 0,-1 1 0 0 0,0 0 0 0 0,0 0 1 0 0,-1 0-1 0 0,1 0 0 0 0,0 0 0 0 0,0 0 1 0 0,0 1-1 0 0,-1-1 0 0 0,1 1 0 0 0,-1-1 1 0 0,1 1-1 0 0,-1-1 0 0 0,0 1 0 0 0,1 0 1 0 0,-1 0-1 0 0,0 0 0 0 0,0-1 0 0 0,0 1 1 0 0,0 0-1 0 0,-1 0 0 0 0,1 0 0 0 0,-1 1 0 0 0,1-1 1 0 0,-1 0-1 0 0,1 0 0 0 0,-1 0 0 0 0,0 0 1 0 0,0 0-1 0 0,0 1 0 0 0,0-1 0 0 0,-1 0 1 0 0,1 0-1 0 0,-1 0 0 0 0,1 0 0 0 0,-1 0 1 0 0,0 0-1 0 0,1 0 0 0 0,-1 0 0 0 0,-1 1-1 0 0,-16 24 42 0 0,-1-1 0 0 0,-2-1 0 0 0,0-1 0 0 0,-1-1 0 0 0,-2-1 0 0 0,-11 8-42 0 0,-3-1 8 0 0,-2-2 0 0 0,0-2 0 0 0,-2-2 0 0 0,-10 3-8 0 0,-134 83 20 0 0,36-9-36 0 0,98-57 50 0 0,53-41-35 0 0,-1 0 0 0 0,1 0 0 0 0,-1 0 0 0 0,1 0 0 0 0,0 0 0 0 0,0-1-1 0 0,0 1 1 0 0,0 0 0 0 0,0-1 0 0 0,0 1 0 0 0,0 0 0 0 0,0-1 0 0 0,1 0 0 0 0,-1 1 0 0 0,1-1 0 0 0,-1 0 0 0 0,1 0 0 0 0,-1 1 0 0 0,1-1 0 0 0,0 0 0 0 0,-1-1 0 0 0,1 1 0 0 0,0 0 0 0 0,0 0 0 0 0,0-1 0 0 0,0 1 0 0 0,1-1 1 0 0,16 6 49 0 0,1-1 0 0 0,0-1 0 0 0,-1-1 0 0 0,2 0 0 0 0,-1-2 0 0 0,0 0 0 0 0,0-1 0 0 0,13-3-49 0 0,20 2 96 0 0,281-13 449 0 0,-334 14-529 0 0,0 0-5 0 0,0 0 2 0 0,0 0-2 0 0,0 0 2 0 0,0 0-6 0 0,0 0-12 0 0,0 0-1 0 0,0 0 12 0 0,0 0-1 0 0,0 0-10 0 0,0-8-944 0 0,0-3-3074 0 0,0 4-5018 0 0,2 3-3368 0 0</inkml:trace>
  <inkml:trace contextRef="#ctx0" brushRef="#br0" timeOffset="1047.752">1528 280 0 0 0,'0'0'347'0'0,"0"0"1236"0"0,0 0 489 0 0,0 0 142 0 0,0 0-23 0 0,0 0-202 0 0,0 0-214 0 0,0 0-251 0 0,0 0-157 0 0,0 0-40 0 0,0 0-100 0 0,0 0-91 0 0,0 0-113 0 0,-1-5-126 0 0,-14-22 139 0 0,0 0 0 0 0,-2 1-1 0 0,0 1 1 0 0,-2 1 0 0 0,-1 0-1 0 0,-3-1-1035 0 0,14 14 114 0 0,-62-52 769 0 0,4 41-96 0 0,67 22-760 0 0,-10 14-1 0 0,2 4 6 0 0,0 1 0 0 0,2 1-1 0 0,0-1 1 0 0,1 1 0 0 0,1 0 0 0 0,1 0-1 0 0,0 0 1 0 0,2 1 0 0 0,0-1-1 0 0,2 1 1 0 0,0-1 0 0 0,3 15-32 0 0,25 163 424 0 0,25 73-55 0 0,-33-136-60 0 0,-7 2 1 0 0,-2 112-310 0 0,-23-91 189 0 0,8-146-177 0 0,2-4 8 0 0,-1 0-1 0 0,0 0 1 0 0,0 0-1 0 0,-1 0 1 0 0,0 0-1 0 0,0 0 1 0 0,-1-1-1 0 0,0 1 1 0 0,0-1-1 0 0,-1 0 1 0 0,1 0-1 0 0,-2-1 1 0 0,1 1-1 0 0,-1-1 1 0 0,0 0-1 0 0,0-1 1 0 0,-1 1-1 0 0,1-1 1 0 0,-1-1-1 0 0,0 1 1 0 0,-2 0-20 0 0,-1 0 5 0 0,-1-1 1 0 0,1 0-1 0 0,0-1 1 0 0,-1 0-1 0 0,0 0 1 0 0,0-1-1 0 0,1 0 1 0 0,-1-1-1 0 0,0 0 1 0 0,-1-1-1 0 0,1-1 1 0 0,0 1-1 0 0,0-2 1 0 0,1 1-1 0 0,-1-2 1 0 0,0 1-1 0 0,0-1 1 0 0,1-1-1 0 0,0 0 1 0 0,0-1-1 0 0,0 1 1 0 0,-2-3-6 0 0,7 4-91 0 0,1 0-1 0 0,0 0 1 0 0,0-1 0 0 0,0 1-1 0 0,0-1 1 0 0,1 0 0 0 0,0 0-1 0 0,-1 0 1 0 0,1 0 0 0 0,1-1-1 0 0,-1 1 1 0 0,1-1 0 0 0,-1 0-1 0 0,1 0 1 0 0,1 1 0 0 0,-1-2 0 0 0,1 1-1 0 0,0 0 1 0 0,0 0 0 0 0,0 0-1 0 0,1 0 1 0 0,0 0 0 0 0,0-4 91 0 0,16-19-4004 0 0,-11 22 865 0 0,3-2-9024 0 0</inkml:trace>
  <inkml:trace contextRef="#ctx0" brushRef="#br0" timeOffset="1513.915">1906 556 18212 0 0,'0'0'1527'0'0,"0"0"-351"0"0,0 0-185 0 0,0 0-31 0 0,0 0-2 0 0,0 0-117 0 0,0 0-202 0 0,0 0-219 0 0,0 0-181 0 0,0 0-76 0 0,0 0-2 0 0,0 0 48 0 0,0 0 50 0 0,-3 18-6 0 0,-18 123 336 0 0,15-62-191 0 0,-30 174 52 0 0,-10-117-472 0 0,45-133 151 0 0,-5 18-644 0 0,13-25-690 0 0,3-10 690 0 0,37-60-1929 0 0,-26 21-5332 0 0,-18 37-2152 0 0</inkml:trace>
  <inkml:trace contextRef="#ctx0" brushRef="#br0" timeOffset="1784.231">1819 568 8522 0 0,'0'0'4105'0'0,"0"0"-1665"0"0,0 0-813 0 0,0 0-273 0 0,0 0-169 0 0,0 0-127 0 0,0 0-146 0 0,0 0-146 0 0,0 0-117 0 0,0 0-75 0 0,0 0-78 0 0,0 0-70 0 0,0 0-28 0 0,35-7-27 0 0,107-18-23 0 0,17 15 581 0 0,-7 7-2050 0 0,-165 15-1899 0 0,4-5 1608 0 0,-4 4-5248 0 0,2-4-4638 0 0</inkml:trace>
  <inkml:trace contextRef="#ctx0" brushRef="#br0" timeOffset="2001.331">1790 910 5937 0 0,'0'0'3832'0'0,"0"0"-1217"0"0,0 0-408 0 0,0 0-88 0 0,0 0-238 0 0,0 0-308 0 0,0 0-296 0 0,0 0-295 0 0,0 0-240 0 0,0 0-225 0 0,0 0-166 0 0,31 1-132 0 0,98 3-122 0 0,-25-13-62 0 0,-4-7-910 0 0,-67 9-2779 0 0,-1 0-4999 0 0,-21 0-2549 0 0</inkml:trace>
  <inkml:trace contextRef="#ctx0" brushRef="#br0" timeOffset="2549.868">2486 807 9186 0 0,'0'0'2098'0'0,"0"0"-513"0"0,0 0-275 0 0,0 0-78 0 0,0 0-71 0 0,0 0-153 0 0,0 0-115 0 0,0 0-114 0 0,0 0-141 0 0,0 0-150 0 0,0 0-118 0 0,0 0-98 0 0,0 0-86 0 0,-30 28-51 0 0,-92 88-39 0 0,67-51 20 0 0,52-62-111 0 0,1 1 1 0 0,0-1 0 0 0,0 1 0 0 0,0 0 0 0 0,1-1-1 0 0,0 1 1 0 0,-1 0 0 0 0,1 0 0 0 0,0 0 0 0 0,1 0 0 0 0,-1 0-1 0 0,1 0 1 0 0,0 0 0 0 0,0 0 0 0 0,0 0 0 0 0,0 0-1 0 0,1 0 1 0 0,-1 0 0 0 0,1 0 0 0 0,0 0 0 0 0,1 0 0 0 0,-1 0-1 0 0,1 0 1 0 0,-1-1 0 0 0,1 1 0 0 0,0-1 0 0 0,0 1-1 0 0,1-1 1 0 0,-1 0 0 0 0,1 1 0 0 0,0-1 0 0 0,-1-1-1 0 0,1 1 1 0 0,1 0 0 0 0,-1-1 0 0 0,0 1 0 0 0,1-1 0 0 0,-1 0-1 0 0,4 1-5 0 0,8 1 165 0 0,1 0 0 0 0,0-1 0 0 0,0 0 0 0 0,0-2 0 0 0,0 0 0 0 0,1 0 0 0 0,-1-2 0 0 0,0 0 0 0 0,0-1 0 0 0,0 0 0 0 0,0-1 0 0 0,0-1 0 0 0,-1-1 0 0 0,1 0 0 0 0,-1-1 0 0 0,0-1 0 0 0,-1 0 0 0 0,5-4-165 0 0,2 0 139 0 0,0-1 1 0 0,-1-1-1 0 0,-1-1 0 0 0,-1-1 0 0 0,1 0 0 0 0,-2-2 0 0 0,-1 0 0 0 0,0-1 0 0 0,-1 0 0 0 0,0-1 1 0 0,-2-1-1 0 0,-1 0 0 0 0,0-1 0 0 0,-1 0 0 0 0,-1-1 0 0 0,-2 0 0 0 0,0 0 0 0 0,-1-1 1 0 0,-1 0-1 0 0,-1 0 0 0 0,-1-1 0 0 0,-1-11-139 0 0,-1 17-49 0 0,-2-1 1 0 0,0 0-1 0 0,-1 1 1 0 0,-1-1-1 0 0,-1 1 0 0 0,0 0 1 0 0,-1-1-1 0 0,-1 2 1 0 0,-1-1-1 0 0,-1 0 0 0 0,0 1 1 0 0,-1 0-1 0 0,-1 1 1 0 0,-1 0-1 0 0,0 0 0 0 0,-9-9 49 0 0,13 16-19 0 0,0 1-1 0 0,0 0 1 0 0,0 0-1 0 0,-1 1 1 0 0,-1-1-1 0 0,1 2 1 0 0,-1-1-1 0 0,0 1 1 0 0,-1 0-1 0 0,1 1 1 0 0,-1 0-1 0 0,0 0 1 0 0,0 1-1 0 0,-1 0 1 0 0,1 1-1 0 0,-1 0 1 0 0,0 0-1 0 0,0 1 1 0 0,0 1-1 0 0,0-1 1 0 0,0 2-1 0 0,0-1 1 0 0,-1 1-1 0 0,-5 1 20 0 0,7 3 7 0 0,1 1-1 0 0,0 0 0 0 0,0 0 1 0 0,0 0-1 0 0,0 1 0 0 0,1 0 1 0 0,0 1-1 0 0,1 0 0 0 0,-1 0 1 0 0,1 0-1 0 0,1 1 0 0 0,-1 0 1 0 0,1 0-1 0 0,0 0 0 0 0,1 0 0 0 0,0 1 1 0 0,1 0-1 0 0,-1 0 0 0 0,2 0 1 0 0,-1 0-1 0 0,1 0 0 0 0,1 1 1 0 0,0-1-1 0 0,0 1 0 0 0,0-1 1 0 0,2 1-1 0 0,0 7-6 0 0,4 26 162 0 0,2-1 0 0 0,1-1 0 0 0,3 1 0 0 0,1-1 0 0 0,3-1 0 0 0,0 0 1 0 0,3-1-1 0 0,1-1 0 0 0,2-1 0 0 0,13 17-162 0 0,-32-51 13 0 0,164 234 379 0 0,-141-205-1232 0 0,-20-51-2608 0 0,-2 14 2273 0 0,4-10-8767 0 0,-5 10-2350 0 0</inkml:trace>
  <inkml:trace contextRef="#ctx0" brushRef="#br0" timeOffset="2851.389">3450 667 19140 0 0,'0'0'874'0'0,"0"0"-254"0"0,0 0 99 0 0,0 0 275 0 0,0 0 196 0 0,0 0-54 0 0,0 0-229 0 0,0 0-239 0 0,0 0-177 0 0,0 0-111 0 0,0 0-60 0 0,-11 34-80 0 0,-37 104-76 0 0,10-57 4 0 0,-105 119-130 0 0,86-158-1719 0 0,34-37-2703 0 0,-1-9-5157 0 0,19 1-1526 0 0</inkml:trace>
  <inkml:trace contextRef="#ctx0" brushRef="#br0" timeOffset="3164.038">3027 597 15235 0 0,'0'0'2082'0'0,"0"0"-563"0"0,0 0-512 0 0,0 0-275 0 0,0 0-120 0 0,0 0 8 0 0,0 0 23 0 0,0 0 31 0 0,0 0 26 0 0,0 0-29 0 0,0 0-70 0 0,0 0-38 0 0,0 0-26 0 0,14 26-49 0 0,46 85-54 0 0,79 91 1385 0 0,55 58-835 0 0,-132-197-904 0 0,-56-59-2371 0 0,-19-13-4415 0 0,6 7-5528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6:5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4 697 4641 0 0,'0'0'1958'0'0,"0"0"-99"0"0,0 0 40 0 0,0 0 139 0 0,0 0-17 0 0,0 0-130 0 0,0 0-257 0 0,0 0-268 0 0,0 0-211 0 0,0 0-175 0 0,0 0-128 0 0,0 0-122 0 0,-1-3-94 0 0,-1-7-96 0 0,1 8-89 0 0,1 2-97 0 0,0 0-58 0 0,0 0-53 0 0,14 7 961 0 0,150 8 596 0 0,-136-15-1626 0 0,293-15 989 0 0,-289 11-1039 0 0,-31 4-103 0 0,-1 0 2 0 0,0 0-4 0 0,0 0 3 0 0,0 0 4 0 0,0 0 6 0 0,0 0 2 0 0,0 0-15 0 0,0 0-7 0 0,0 0 8 0 0,0 0-4 0 0,0 0-3 0 0,0 0 14 0 0,-3-6-1223 0 0,-8 5-8589 0 0,5 1 4388 0 0,2 0-6726 0 0</inkml:trace>
  <inkml:trace contextRef="#ctx0" brushRef="#br0" timeOffset="295.907">85 921 16508 0 0,'0'0'1564'0'0,"0"0"-567"0"0,0 0-142 0 0,0 0 121 0 0,0 0 159 0 0,0 0 28 0 0,0 0-144 0 0,0 0-171 0 0,0 0-157 0 0,0 0-115 0 0,0 0-89 0 0,32 2-38 0 0,102 5-42 0 0,23-5 878 0 0,-27-17-624 0 0,-94 6-123 0 0,-13 2-3374 0 0,-8 5-6395 0 0,-14 2-3028 0 0</inkml:trace>
  <inkml:trace contextRef="#ctx0" brushRef="#br0" timeOffset="4783.147">900 1135 4721 0 0,'0'0'2074'0'0,"0"0"-134"0"0,0 0-78 0 0,0 0-56 0 0,0 0-138 0 0,0 0-202 0 0,0 0-206 0 0,0 0-185 0 0,0 0-167 0 0,0 0-146 0 0,0 0-129 0 0,-6-27 3040 0 0,4 13-3289 0 0,1 1 0 0 0,0-1 0 0 0,1 0 0 0 0,1 0 0 0 0,0 0 0 0 0,1 0 0 0 0,0 0 0 0 0,3-8-384 0 0,2 1 110 0 0,1-1 0 0 0,1 1 0 0 0,1 0 0 0 0,1 1 0 0 0,0 0 0 0 0,2 1 0 0 0,0 0-1 0 0,1 1 1 0 0,1 1 0 0 0,1 0 0 0 0,0 1 0 0 0,13-9-110 0 0,23-12 179 0 0,-52 37-204 0 0,0 0-18 0 0,0 0 24 0 0,0 0-5 0 0,0 0-12 0 0,0 0 4 0 0,15 11-14 0 0,-2 7 31 0 0,-2-1 1 0 0,0 1-1 0 0,-1 1 1 0 0,0 0-1 0 0,-2 0 1 0 0,0 1-1 0 0,-1 0 1 0 0,-1 1-1 0 0,-2-1 1 0 0,1 1-1 0 0,-2 0 1 0 0,-1 0-1 0 0,-1 0 1 0 0,0 1-1 0 0,-2-1 1 0 0,-1 6 14 0 0,-5 3 277 0 0,13-53-268 0 0,1 0 0 0 0,0 0 0 0 0,2 0 1 0 0,1 1-1 0 0,1 0 0 0 0,0 1 0 0 0,13-17-9 0 0,-11 14-3 0 0,1 1 0 0 0,1 0-1 0 0,1 1 1 0 0,1 1 0 0 0,1 0 0 0 0,1 2 0 0 0,1 0-1 0 0,0 1 1 0 0,1 1 0 0 0,19-11 3 0 0,-38 26-4 0 0,0 1-1 0 0,1-1 1 0 0,-1 1-1 0 0,0 0 1 0 0,1 0-1 0 0,0 0 1 0 0,-1 0-1 0 0,1 0 0 0 0,0 1 1 0 0,-1-1-1 0 0,1 1 1 0 0,0 0-1 0 0,-1 0 1 0 0,1 0-1 0 0,0 0 1 0 0,0 0-1 0 0,-1 0 1 0 0,1 1-1 0 0,0-1 1 0 0,-1 1-1 0 0,1 0 1 0 0,-1 0-1 0 0,1 0 1 0 0,-1 0-1 0 0,1 0 1 0 0,-1 1-1 0 0,1-1 1 0 0,-1 1-1 0 0,0-1 1 0 0,0 1-1 0 0,0 0 1 0 0,0 0-1 0 0,0 0 1 0 0,0 0-1 0 0,0 1 5 0 0,2 4 0 0 0,0 0-1 0 0,-1 0 0 0 0,1 0 0 0 0,-1 0 0 0 0,-1 1 0 0 0,1-1 1 0 0,-1 1-1 0 0,-1 0 0 0 0,1 0 0 0 0,-1-1 0 0 0,-1 9 1 0 0,1-10 1 0 0,0 13 11 0 0,0-1 0 0 0,-1 1 0 0 0,-1 0 0 0 0,0-1 0 0 0,-2 1 0 0 0,0-1-1 0 0,-2 4-11 0 0,-17 76 35 0 0,20-16-42 0 0,7-68 3 0 0,-2-22-3667 0 0,-2 0-1579 0 0,-1 7 3202 0 0,0 0-9761 0 0</inkml:trace>
  <inkml:trace contextRef="#ctx0" brushRef="#br0" timeOffset="5698.456">2250 199 0 0 0,'0'0'976'0'0,"0"0"298"0"0,0 0 253 0 0,0 0 138 0 0,0 0 15 0 0,0 0-77 0 0,0 0-78 0 0,0 0-52 0 0,0 0-40 0 0,0 0-25 0 0,0 0-113 0 0,1-4-126 0 0,0-1-718 0 0,0 0 1 0 0,0 0-1 0 0,0 0 1 0 0,0 0-1 0 0,-1 0 1 0 0,0 0-1 0 0,0 0 1 0 0,0 0-1 0 0,-1 0 1 0 0,0 0 0 0 0,0 0-1 0 0,0 0 1 0 0,0 1-1 0 0,-1-1 1 0 0,0 0-1 0 0,0 1 1 0 0,0-1-1 0 0,-1 1 1 0 0,-1-3-452 0 0,-3-2 197 0 0,0 1-1 0 0,-1 0 1 0 0,0 0 0 0 0,0 0 0 0 0,-1 1-1 0 0,0 0 1 0 0,0 1 0 0 0,-1 0 0 0 0,0 0-1 0 0,0 1 1 0 0,-4-1-197 0 0,-60-5 450 0 0,70 12-446 0 0,1 0 0 0 0,-1 1 0 0 0,0 0 1 0 0,1 0-1 0 0,0 0 0 0 0,-1 0 0 0 0,1 0 0 0 0,0 1 1 0 0,0 0-1 0 0,0-1 0 0 0,0 1 0 0 0,1 0 1 0 0,-1 0-1 0 0,1 1 0 0 0,0-1 0 0 0,-1 0 0 0 0,2 1 1 0 0,-2 2-5 0 0,-3 5 5 0 0,1 1 0 0 0,0 0 0 0 0,1 0 0 0 0,0 0 0 0 0,1 0 0 0 0,0 1 0 0 0,1 0 0 0 0,1-1 0 0 0,0 1 0 0 0,0 0 0 0 0,2 0 0 0 0,-1-1 0 0 0,2 1 1 0 0,-1 0-1 0 0,2-1 0 0 0,0 1 0 0 0,3 7-5 0 0,9 26 27 0 0,3-2 1 0 0,2 0 0 0 0,1-1-1 0 0,4 2-27 0 0,-11-19 4 0 0,7 12 10 0 0,-2 2 1 0 0,-2 0 0 0 0,-1 0-1 0 0,-2 2 1 0 0,-2 0 0 0 0,-2 2-15 0 0,-5-20 17 0 0,-2 0 1 0 0,0-1 0 0 0,-2 1-1 0 0,0 0 1 0 0,-2 0 0 0 0,-1 0-1 0 0,0 0 1 0 0,-6 18-18 0 0,4-23 45 0 0,0 1 0 0 0,-1-1 0 0 0,-2-1 0 0 0,0 1 0 0 0,-1-1 0 0 0,0 0 0 0 0,-2-1 1 0 0,0 0-1 0 0,-7 9-45 0 0,8-14 12 0 0,-1-2 1 0 0,0 1-1 0 0,0-1 1 0 0,0-1-1 0 0,-2 0 1 0 0,1-1 0 0 0,-1 0-1 0 0,0 0 1 0 0,0-1-1 0 0,-1-1 1 0 0,0 0 0 0 0,0-1-1 0 0,-1 0 1 0 0,0-1-1 0 0,1-1 1 0 0,-11 2-13 0 0,5-4 78 0 0,17-1-83 0 0,0 1 0 0 0,1-1 0 0 0,-1 0 0 0 0,0 0 0 0 0,0 0-1 0 0,0 0 1 0 0,1 0 0 0 0,-1 0 0 0 0,0 0 0 0 0,0-1 0 0 0,0 1 0 0 0,1 0 0 0 0,-1-1-1 0 0,0 0 1 0 0,1 1 0 0 0,-1-1 0 0 0,0 0 0 0 0,1 0 0 0 0,-1 0 0 0 0,1 0 0 0 0,-1 0-1 0 0,1 0 1 0 0,0-1 0 0 0,-1 1 0 0 0,1 0 0 0 0,0-1 0 0 0,-1 0 5 0 0,-3-5-97 0 0,1 0 1 0 0,-1-1-1 0 0,1 0 0 0 0,1 0 1 0 0,-1 0-1 0 0,1 0 0 0 0,1 0 1 0 0,-1-1-1 0 0,1 1 0 0 0,1-1 1 0 0,0 0-1 0 0,0-3 97 0 0,4-65-7110 0 0,0 63-1244 0 0,1 5-4079 0 0</inkml:trace>
  <inkml:trace contextRef="#ctx0" brushRef="#br0" timeOffset="7017.107">2408 498 9346 0 0,'0'0'2578'0'0,"0"0"-658"0"0,0 0-365 0 0,0 0-36 0 0,0 0-4 0 0,0 0-120 0 0,0 0-251 0 0,0 0-250 0 0,0 0-242 0 0,0 0-182 0 0,0 0-121 0 0,0 0-104 0 0,-5-7 761 0 0,17 19-801 0 0,0 0-1 0 0,0 1 1 0 0,-1 0 0 0 0,-1 1 0 0 0,-1 0 0 0 0,0 1-1 0 0,0 0 1 0 0,-1 1 0 0 0,-1-1 0 0 0,-1 1-1 0 0,0 0 1 0 0,-1 1 0 0 0,-1 0 0 0 0,-1 0-205 0 0,0-7 46 0 0,42 217 232 0 0,-32-168-260 0 0,-13-59 10 0 0,0 0 0 0 0,1 0 0 0 0,-1 0 0 0 0,0 0 0 0 0,0-1 0 0 0,1 1 0 0 0,-1 0 0 0 0,0 0 0 0 0,1 0 0 0 0,-1 0 0 0 0,0 0 0 0 0,1 0 0 0 0,-1 0 0 0 0,0 0 0 0 0,1 0 0 0 0,-1 0 0 0 0,0 0 0 0 0,1 0 0 0 0,-1 0 0 0 0,0 0 0 0 0,0 0 0 0 0,1 0 0 0 0,-1 0 0 0 0,0 0 0 0 0,1 0 0 0 0,-1 0 0 0 0,0 1 1 0 0,1-1-1 0 0,-1 0 0 0 0,0 0 0 0 0,0 0 0 0 0,1 0 0 0 0,-1 1 0 0 0,0-1 0 0 0,0 0 0 0 0,0 0 0 0 0,1 1 0 0 0,-1-1 0 0 0,0 0 0 0 0,0 0 0 0 0,0 1 0 0 0,1-1 0 0 0,-1 0 0 0 0,0 1 0 0 0,0-1-28 0 0,6-33 654 0 0,46-144-506 0 0,35-73-63 0 0,-40 135-144 0 0,-46 111-696 0 0,1-2 2951 0 0,-1 2-3619 0 0,0 2-3782 0 0,-1 1-5294 0 0,2 4-788 0 0</inkml:trace>
  <inkml:trace contextRef="#ctx0" brushRef="#br0" timeOffset="7883.262">3207 638 9802 0 0,'0'0'2282'0'0,"0"0"-607"0"0,0 0-279 0 0,0 0-2 0 0,0 0-11 0 0,0 0-150 0 0,0 0-276 0 0,0 0-225 0 0,0 0-183 0 0,0 0-147 0 0,0 0-102 0 0,0 0-76 0 0,0 0-56 0 0,-30 8 4 0 0,-93 29-3 0 0,75-9 43 0 0,43-20-160 0 0,-2 0-42 0 0,1 2 0 0 0,0-1 0 0 0,1 1 0 0 0,0 0 0 0 0,0 0 0 0 0,1 0 0 0 0,1 0 0 0 0,-1 1 0 0 0,2 0-1 0 0,-1 0 1 0 0,2 0 0 0 0,-1 0 0 0 0,1 0 0 0 0,1 0 0 0 0,0 0 0 0 0,1 0 0 0 0,0 0 0 0 0,1 0 0 0 0,0 0 0 0 0,0-1-1 0 0,1 1 1 0 0,1 0 0 0 0,1 2-10 0 0,-3-9 38 0 0,1 0-1 0 0,0 0 0 0 0,1 0 0 0 0,-1-1 0 0 0,1 1 1 0 0,-1-1-1 0 0,1 1 0 0 0,0-1 0 0 0,0 0 1 0 0,0-1-1 0 0,1 1 0 0 0,-1-1 0 0 0,1 0 1 0 0,0 0-1 0 0,-1 0 0 0 0,1-1 0 0 0,0 1 0 0 0,0-1 1 0 0,0-1-1 0 0,0 1 0 0 0,0 0 0 0 0,0-1 1 0 0,0 0-1 0 0,0-1 0 0 0,0 1 0 0 0,1-1-37 0 0,7 0 173 0 0,1-2 0 0 0,-1 1-1 0 0,1-2 1 0 0,-1 0 0 0 0,0 0-1 0 0,0-1 1 0 0,-1-1 0 0 0,0 0-1 0 0,1-1-172 0 0,5-5 87 0 0,0 0 0 0 0,0-1 0 0 0,-1-1-1 0 0,-1 0 1 0 0,-1-1 0 0 0,0-1 0 0 0,-1-1 0 0 0,0 0-1 0 0,-1 0 1 0 0,-2-2 0 0 0,1 1 0 0 0,-2-1 0 0 0,-1-1 0 0 0,0 0-1 0 0,-1 0 1 0 0,-2-1 0 0 0,0 0 0 0 0,-1 0 0 0 0,-1 0-1 0 0,-1-1 1 0 0,1-21-87 0 0,-4 17-21 0 0,0 1 0 0 0,-1-1 0 0 0,-2 1 0 0 0,-1 0 0 0 0,-1 0 0 0 0,-6-18 21 0 0,8 30-25 0 0,0 0 1 0 0,-1 0-1 0 0,-1 0 1 0 0,0 1 0 0 0,-1 0-1 0 0,0 0 1 0 0,-1 0-1 0 0,0 1 1 0 0,-1 0 0 0 0,0 1-1 0 0,-1-1 1 0 0,0 2-1 0 0,-1-1 1 0 0,0 1 0 0 0,0 1-1 0 0,-1-1 1 0 0,-6-2 24 0 0,15 10-4 0 0,0 0 0 0 0,-1 0 1 0 0,1 0-1 0 0,-1 0 0 0 0,1 0 0 0 0,-1 0 1 0 0,1 1-1 0 0,-1 0 0 0 0,1-1 0 0 0,-1 1 1 0 0,0 0-1 0 0,1 0 0 0 0,-1 0 0 0 0,1 1 1 0 0,-1-1-1 0 0,1 1 0 0 0,-1-1 0 0 0,0 1 1 0 0,1 0-1 0 0,0 0 0 0 0,-1 0 0 0 0,1 0 1 0 0,0 0-1 0 0,-1 1 0 0 0,1-1 1 0 0,0 1-1 0 0,0-1 0 0 0,0 1 0 0 0,0 0 1 0 0,0 0-1 0 0,0 0 4 0 0,0 13 52 0 0,1 1 0 0 0,0-1 1 0 0,1 0-1 0 0,1 1 0 0 0,0-1 0 0 0,1 0 1 0 0,1 0-1 0 0,0 0 0 0 0,1 0 1 0 0,2 2-53 0 0,76 205 1395 0 0,36 56-1395 0 0,-109-257 21 0 0,0 0 0 0 0,2-1 0 0 0,0-1 0 0 0,1 1 0 0 0,1-2 0 0 0,13 15-21 0 0,-14-22-949 0 0,-14-12-1048 0 0,-1-1-1541 0 0,1 2-3413 0 0,0 0-5163 0 0</inkml:trace>
  <inkml:trace contextRef="#ctx0" brushRef="#br0" timeOffset="8601.194">3684 303 13899 0 0,'0'0'1920'0'0,"0"0"-509"0"0,0 0-220 0 0,0 0 48 0 0,0 0 25 0 0,0 0-135 0 0,0 0-266 0 0,0 0-290 0 0,0 0-246 0 0,0 0-131 0 0,0 0-16 0 0,0 0 52 0 0,1 5 69 0 0,109 313 2868 0 0,-52-68-2893 0 0,-38-198-231 0 0,-5-40 417 0 0,-15-12-346 0 0,0 0 13 0 0,0 0-11 0 0,0 0 3 0 0,0 0 11 0 0,0 0-11 0 0,0 0-23 0 0,0 0 22 0 0,0 0-18 0 0,9-16 377 0 0,123-380 267 0 0,-63 179-620 0 0,-36 124-456 0 0,-33 88 1492 0 0,0 3-4383 0 0,0 2-9306 0 0,0 0-377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28 371 0 0 0,'0'0'1011'0'0,"0"0"117"0"0,0 0-37 0 0,0 0 57 0 0,0 0 157 0 0,0 0 226 0 0,0 0 204 0 0,0 0 120 0 0,0 0 20 0 0,0 0-174 0 0,0 0-251 0 0,-5-5-324 0 0,0-2-702 0 0,-3-4-84 0 0,-2 1 5780 0 0,92 14-3126 0 0,90-15-1654 0 0,130-12-572 0 0,-94 20-434 0 0,-162 10-292 0 0,-46-6 8 0 0,0 1-21 0 0,0-1-10 0 0,0-1 3 0 0,0 0 2 0 0,0 0-6 0 0,0 0-28 0 0,0 0-4 0 0,0 0 0 0 0,0 0-19 0 0,0 0-35 0 0,0 0-56 0 0,0 0-80 0 0,0 0-107 0 0,-33 12-15193 0 0,29-10 12611 0 0,-5 2-7412 0 0</inkml:trace>
  <inkml:trace contextRef="#ctx0" brushRef="#br0" timeOffset="489.804">127 651 3321 0 0,'0'0'1856'0'0,"0"0"-313"0"0,0 0-185 0 0,0 0-47 0 0,0 0 106 0 0,0 0 73 0 0,0 0 9 0 0,0 0-3 0 0,0 0-151 0 0,0 0-199 0 0,0 0-213 0 0,0 0-183 0 0,0 0-77 0 0,-18 0-24 0 0,-76 0 589 0 0,94 0-668 0 0,7 1 3461 0 0,29 6-3437 0 0,54-2 469 0 0,1-3-1 0 0,74-10-1062 0 0,-87 4 184 0 0,74-6 93 0 0,-32 6-162 0 0,-119 4-134 0 0,-1 0 3 0 0,0 0-4 0 0,0 0-18 0 0,0 0-20 0 0,0 0-23 0 0,0 0-28 0 0,0 0-25 0 0,0 0-51 0 0,-12-5-3056 0 0,10 4 2553 0 0,-14-8-3401 0 0,6 5-4998 0 0,6 1-2525 0 0</inkml:trace>
  <inkml:trace contextRef="#ctx0" brushRef="#br0" timeOffset="1190.119">394 3 8114 0 0,'0'0'2591'0'0,"0"0"-825"0"0,0 0-431 0 0,0 0-160 0 0,0 0 15 0 0,0 0 40 0 0,0 0-6 0 0,0 0-38 0 0,0 0-139 0 0,0 0-207 0 0,0 0-252 0 0,0 0-257 0 0,0 0-170 0 0,-13-1-69 0 0,-41 0 10 0 0,79 32 1587 0 0,389 285 1800 0 0,-314-201-3288 0 0,-84-86-62 0 0,-16-28-110 0 0,0-1 17 0 0,0 0 48 0 0,0 0-26 0 0,0 0-4 0 0,0 0-1 0 0,0 0-25 0 0,0 0 11 0 0,0 0-1 0 0,0 0-12 0 0,0 0-19 0 0,0 0 13 0 0,0 0 3 0 0,-12 15 16 0 0,-39 42 40 0 0,-4-3-1 0 0,-1-2 0 0 0,-3-2 1 0 0,-1-3-1 0 0,-3-3 1 0 0,-1-3-1 0 0,-25 10-88 0 0,-93 49 405 0 0,166-85-285 0 0,16-15-114 0 0,0 0-25 0 0,0 0-12 0 0,0 0-7 0 0,0 0-20 0 0,0 0 26 0 0,4-1-905 0 0,7-3-3719 0 0,-8 2-4079 0 0,-2 2-3598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2873 0 0,'0'0'2536'0'0,"0"0"-657"0"0,0 0-74 0 0,0 0 191 0 0,0 0 197 0 0,0 0 26 0 0,0 0-204 0 0,0 0-324 0 0,0 0-348 0 0,0 0-284 0 0,0 0-210 0 0,0 0-126 0 0,0 0-98 0 0,-5 0 2263 0 0,270 7 175 0 0,-136-20-2642 0 0,1 1-164 0 0,-23-3-128 0 0,-122 13-3039 0 0,-6 4-4769 0 0,13 1-4302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16347 0 0,'0'0'2478'0'0,"0"0"-1055"0"0,0 0-578 0 0,0 0-56 0 0,0 0 127 0 0,0 0 43 0 0,0 0-127 0 0,0 0-201 0 0,0 0-119 0 0,0 0-56 0 0,0 0-9 0 0,0 0 10 0 0,0 0-43 0 0,16 2-62 0 0,104 7 552 0 0,34-16 436 0 0,8-1-2616 0 0,-165 19-4112 0 0,1-7-1991 0 0,-4 0-5359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13723 0 0,'0'0'1558'0'0,"0"0"-497"0"0,0 0-259 0 0,0 0-1 0 0,0 0 111 0 0,0 0 107 0 0,0 0 8 0 0,0 0-59 0 0,0 0-66 0 0,0 0-162 0 0,0 0-152 0 0,0 0-73 0 0,0 0-66 0 0,4 22-33 0 0,27 133 526 0 0,49 94 401 0 0,-76-236-1310 0 0,-1-1-16 0 0,0 0 0 0 0,1 0 0 0 0,0 0 0 0 0,0-1 0 0 0,1 0 0 0 0,1 0 0 0 0,0 0 0 0 0,0 0 0 0 0,1-1 0 0 0,1 0 0 0 0,-1-1 0 0 0,3 2-17 0 0,10 0 187 0 0,-20-11-80 0 0,16-33 1357 0 0,111-376-904 0 0,-105 281-637 0 0,-22 127 22 0 0,0 1-56 0 0,0 0-87 0 0,0 0-102 0 0,0 0-155 0 0,0 0-213 0 0,0 0-295 0 0,-3 10-6855 0 0,1-5-3960 0 0</inkml:trace>
  <inkml:trace contextRef="#ctx0" brushRef="#br0" timeOffset="466.977">562 41 12403 0 0,'0'0'1933'0'0,"0"0"-396"0"0,0 0-198 0 0,0 0 105 0 0,0 0 58 0 0,0 0-139 0 0,0 0-314 0 0,0 0-299 0 0,0 0-220 0 0,0 0-109 0 0,0 0-33 0 0,0 0-75 0 0,0 0-25 0 0,15-5-19 0 0,111-27 545 0 0,-108 32-681 0 0,-14-1-123 0 0,-1 0 1 0 0,1 0 0 0 0,-1 1 0 0 0,0-1 0 0 0,1 1 0 0 0,-1 0 0 0 0,1 0 0 0 0,0 0 0 0 0,-1 1 0 0 0,0-1 0 0 0,1 1-1 0 0,-1 0 1 0 0,1 0 0 0 0,-1 0 0 0 0,0 0 0 0 0,0 1 0 0 0,1-1 0 0 0,-1 1 0 0 0,0 0 0 0 0,0 0 0 0 0,-1 0-1 0 0,1 0 1 0 0,0 0 0 0 0,-1 1 0 0 0,1-1 0 0 0,0 2-11 0 0,-4 1 28 0 0,1 0 0 0 0,-1 1-1 0 0,1-1 1 0 0,-1 0 0 0 0,-1 1 0 0 0,1-1 0 0 0,-1 0 0 0 0,0 0-1 0 0,0 0 1 0 0,-1-1 0 0 0,1 1 0 0 0,-1 0 0 0 0,0-1-1 0 0,0 1 1 0 0,-1-1 0 0 0,1 0 0 0 0,-1 0 0 0 0,0-1 0 0 0,0 1-1 0 0,-4 2-27 0 0,-2 4 60 0 0,-4 5 15 0 0,11-13-62 0 0,-1 1 1 0 0,1 0-1 0 0,-1-1 1 0 0,1 2-1 0 0,0-1 0 0 0,0 0 1 0 0,0 1-1 0 0,0-1 0 0 0,1 1 1 0 0,0 0-1 0 0,-1 0 1 0 0,1 0-1 0 0,1 0 0 0 0,-1 0 1 0 0,1 0-1 0 0,-1 0 0 0 0,1 1 1 0 0,0-1-1 0 0,1 1 1 0 0,-1-1-1 0 0,1 0 0 0 0,0 1 1 0 0,0-1-1 0 0,0 1 1 0 0,1-1-1 0 0,-1 1 0 0 0,2 1-13 0 0,1-1 20 0 0,1 0-1 0 0,-1-1 0 0 0,1 0 0 0 0,0 1 1 0 0,1-2-1 0 0,-1 1 0 0 0,1 0 0 0 0,0-1 1 0 0,0 0-1 0 0,0 0 0 0 0,0 0 0 0 0,0-1 1 0 0,0 0-1 0 0,1 0 0 0 0,-1 0 0 0 0,3 0-19 0 0,130 2-414 0 0,-81-15-4973 0 0,-46 7-980 0 0,-6 0-5711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30 2881 0 0,'0'0'2596'0'0,"0"0"-611"0"0,0 0-202 0 0,0 0 94 0 0,0 0 78 0 0,0 0 61 0 0,0 0-123 0 0,0 0-264 0 0,0 0-292 0 0,0 0-326 0 0,0 0-259 0 0,-3-5-190 0 0,-9-15-109 0 0,9 15-67 0 0,3 5-54 0 0,0 0-42 0 0,0 0-55 0 0,0 0-47 0 0,0 0-34 0 0,0 0-54 0 0,0 0-42 0 0,0 19 257 0 0,-16 184 1511 0 0,-30 24-1169 0 0,36-105-1758 0 0,10-122 651 0 0,0 0-214 0 0,0 0-302 0 0,0 0-520 0 0,0 0-1023 0 0,-1 0-2942 0 0,0 0-5824 0 0</inkml:trace>
  <inkml:trace contextRef="#ctx0" brushRef="#br0" timeOffset="305.942">1 655 12131 0 0,'0'0'1632'0'0,"0"0"-332"0"0,0 0-220 0 0,0 0 85 0 0,0 0 67 0 0,0 0-136 0 0,0 0-282 0 0,0 0-205 0 0,0 0-63 0 0,0 0 35 0 0,0 0 53 0 0,0 0-33 0 0,0 0-48 0 0,21 5-36 0 0,71 15-23 0 0,47-15 1133 0 0,142-31-1432 0 0,-281 26-288 0 0,1 1 1 0 0,0-1-1 0 0,0 0 0 0 0,-1 1 0 0 0,1-1 1 0 0,0 0-1 0 0,-1 1 0 0 0,1-1 0 0 0,0 1 1 0 0,-1-1-1 0 0,1 1 0 0 0,-1 0 1 0 0,1-1-1 0 0,0 1 0 0 0,-1 0 0 0 0,0-1 1 0 0,1 1-1 0 0,-1 0 0 0 0,1-1 0 0 0,-1 1 1 0 0,0 0-1 0 0,1 0 0 0 0,-1-1 1 0 0,0 1-1 0 0,0 0 0 0 0,0 0 0 0 0,0 0 1 0 0,0 0-1 0 0,0-1 0 0 0,0 1 0 0 0,0 0 1 0 0,0 0-1 0 0,0 0 0 0 0,0-1 0 0 0,0 1 1 0 0,-1 0-1 0 0,1 0 0 0 0,0 0 1 0 0,0-1-1 0 0,-1 1 0 0 0,1 0 0 0 0,-1-1 1 0 0,1 1 92 0 0,-8 21-9418 0 0,3-14-2240 0 0</inkml:trace>
  <inkml:trace contextRef="#ctx0" brushRef="#br0" timeOffset="838.809">50 979 10738 0 0,'0'0'2185'0'0,"0"0"-368"0"0,0 0-283 0 0,0 0-135 0 0,0 0-120 0 0,0 0-164 0 0,0 0-199 0 0,0 0-212 0 0,0 0-172 0 0,0 0-101 0 0,0 0-32 0 0,0 0-23 0 0,0 0-8 0 0,18-11 32 0 0,57-36-40 0 0,10 21 456 0 0,22 19-185 0 0,-104 9-608 0 0,-1 1 0 0 0,1 0 0 0 0,-1-1 0 0 0,0 1 0 0 0,0 0 0 0 0,0 0 0 0 0,0 0 0 0 0,-1 1 0 0 0,1-1 0 0 0,-1 0 0 0 0,0 1-1 0 0,1-1 1 0 0,-2 0 0 0 0,1 1 0 0 0,0-1 0 0 0,-1 1 0 0 0,0 0 0 0 0,1-1 0 0 0,-2 1 0 0 0,1-1 0 0 0,0 1 0 0 0,-1-1 0 0 0,1 1 0 0 0,-1-1 0 0 0,0 1 0 0 0,0-1 0 0 0,0 1 0 0 0,-1-1-1 0 0,1 0 1 0 0,-1 1-23 0 0,-187 244 817 0 0,185-242-797 0 0,0 0 0 0 0,0 0 1 0 0,0 1-1 0 0,1-1 1 0 0,0 1-1 0 0,1 0 1 0 0,0 0-1 0 0,0 0 1 0 0,0 0-1 0 0,1 0 1 0 0,0 0-1 0 0,0 1 1 0 0,1-1-1 0 0,-1 0 1 0 0,2 1-1 0 0,-1-1 1 0 0,2 5-21 0 0,0-9 29 0 0,0 1 1 0 0,1-1-1 0 0,-1 0 1 0 0,1 1-1 0 0,0-1 1 0 0,0 0 0 0 0,0-1-1 0 0,0 1 1 0 0,0 0-1 0 0,1-1 1 0 0,-1 0-1 0 0,1 0 1 0 0,-1 0 0 0 0,1 0-1 0 0,0-1 1 0 0,0 1-1 0 0,0-1 1 0 0,0 0-1 0 0,0 0 1 0 0,0 0 0 0 0,0-1-1 0 0,0 1 1 0 0,0-1-1 0 0,1 0 1 0 0,-1 0-1 0 0,0-1 1 0 0,0 1 0 0 0,0-1-1 0 0,0 0 1 0 0,4-1-30 0 0,12 1 67 0 0,85-33-1455 0 0,-72 16-920 0 0,-9 5-6207 0 0,-13 8-3480 0 0</inkml:trace>
  <inkml:trace contextRef="#ctx0" brushRef="#br0" timeOffset="1637.695">774 987 10098 0 0,'0'0'2379'0'0,"0"0"-1062"0"0,0 0-396 0 0,0 0 237 0 0,0 0 327 0 0,0 0 138 0 0,0 0-166 0 0,0 0-364 0 0,0 0-289 0 0,0 0-142 0 0,0 0-50 0 0,0 0 8 0 0,0 0 2 0 0,10-4 1049 0 0,144-220 365 0 0,-124 178-1950 0 0,55-55 29 0 0,-72 144-567 0 0,3 116 543 0 0,10-20-138 0 0,-26-138 49 0 0,1 1-1 0 0,-1-1 1 0 0,0 0-1 0 0,1 0 1 0 0,0 0-1 0 0,-1 0 0 0 0,1 0 1 0 0,0 0-1 0 0,-1 0 1 0 0,1 0-1 0 0,0 0 1 0 0,0 0-1 0 0,0 0 0 0 0,0 0 1 0 0,0 0-1 0 0,0 0 1 0 0,0-1-1 0 0,0 1 1 0 0,0 0-1 0 0,0-1 0 0 0,0 1 1 0 0,1-1-1 0 0,-1 0 1 0 0,0 1-1 0 0,0-1 1 0 0,0 0-1 0 0,1 1 0 0 0,-1-1 1 0 0,0 0-1 0 0,1 0 1 0 0,-1 0-1 0 0,0 0 1 0 0,0-1-1 0 0,1 1 0 0 0,-1 0 1 0 0,0 0-1 0 0,0-1 1 0 0,1 1-1 0 0,-1-1 1 0 0,0 1-1 0 0,0-1 0 0 0,0 1 1 0 0,0-1-2 0 0,44-41 335 0 0,-35 30-325 0 0,29-36 37 0 0,-2-1 0 0 0,-2-2-1 0 0,17-35-46 0 0,31-47 99 0 0,-54 95-80 0 0,-23 83-217 0 0,10 171 381 0 0,9-61-122 0 0,10-104-1244 0 0,-23-45-3399 0 0,1-4-4171 0 0,-11-2-2910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7986 0 0,'0'0'2334'0'0,"0"0"-525"0"0,0 0-120 0 0,0 0 52 0 0,0 0-32 0 0,0 0-185 0 0,0 0-285 0 0,0 0-267 0 0,0 0-200 0 0,0 0-132 0 0,0 0-82 0 0,0 0-51 0 0,0 0-34 0 0,3 3 1982 0 0,41 46-857 0 0,50 218-678 0 0,-59-197-848 0 0,-21-92 1248 0 0,-14 19-1332 0 0,35-100 103 0 0,10-25-49 0 0,-13 17-192 0 0,-32 111 97 0 0,0 0-26 0 0,0 0-42 0 0,0 0-27 0 0,0 0-40 0 0,0 0-50 0 0,0-6-2075 0 0,0 5-2256 0 0,0 0-3713 0 0,0 1-3623 0 0</inkml:trace>
  <inkml:trace contextRef="#ctx0" brushRef="#br0" timeOffset="599.07">419 229 10538 0 0,'0'0'1847'0'0,"0"0"-396"0"0,0 0-105 0 0,0 0 66 0 0,0 0-22 0 0,0 0-194 0 0,0 0-268 0 0,0 0-225 0 0,0 0-133 0 0,0 0-118 0 0,0 0-35 0 0,0 0 18 0 0,0 0 16 0 0,2 1 41 0 0,137 2 3175 0 0,-95-7-3437 0 0,-43 34-64 0 0,-86 64 434 0 0,84-92-591 0 0,1-1 0 0 0,-1 1-1 0 0,0 0 1 0 0,0-1-1 0 0,1 1 1 0 0,-1-1 0 0 0,0 1-1 0 0,1 0 1 0 0,0 0-1 0 0,-1-1 1 0 0,1 1 0 0 0,0 0-1 0 0,0 0 1 0 0,0-1-1 0 0,0 1 1 0 0,0 0 0 0 0,1 0-1 0 0,-1-1 1 0 0,0 1-1 0 0,1 0 1 0 0,-1-1 0 0 0,1 1-1 0 0,0 0 1 0 0,-1-1-1 0 0,1 1 1 0 0,0-1 0 0 0,0 1-1 0 0,0-1 1 0 0,0 1-1 0 0,0-1 1 0 0,1 1-9 0 0,6 0 24 0 0,1 0-1 0 0,-1 0 1 0 0,0-1-1 0 0,1 0 1 0 0,-1 0-1 0 0,1-1 1 0 0,-1 0-1 0 0,1 0 1 0 0,0-1-1 0 0,-1 0 1 0 0,0-1-1 0 0,1 0 1 0 0,-1 0-1 0 0,0-1 1 0 0,0 0-1 0 0,0 0 1 0 0,0-1-1 0 0,-1 0 1 0 0,1 0-1 0 0,-1-1-23 0 0,18-7-1003 0 0,-13 7-116 0 0,3-1-2931 0 0,-6 3-2671 0 0,-4 2-6077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8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4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94 7466 0 0,'0'0'2153'0'0,"0"0"-322"0"0,0 0-89 0 0,0 0 67 0 0,0 0-50 0 0,0 0-175 0 0,0 0-289 0 0,0 0-311 0 0,0 0-265 0 0,0 0-187 0 0,0 0-117 0 0,-7 0 1258 0 0,26 27-763 0 0,-6-5-661 0 0,-1 1 1 0 0,-1 0-1 0 0,-1 0 1 0 0,-1 1-1 0 0,-1 0 0 0 0,-1 0 1 0 0,-1 1-1 0 0,2 22-249 0 0,11 45 197 0 0,-5-39-147 0 0,-15-54-19 0 0,1 1 1 0 0,0 0-1 0 0,0-1 0 0 0,0 1 1 0 0,-1 0-1 0 0,1-1 0 0 0,0 1 1 0 0,0 0-1 0 0,0-1 1 0 0,0 1-1 0 0,0-1 0 0 0,-1 1 1 0 0,1 0-1 0 0,0-1 0 0 0,0 1 1 0 0,0 0-1 0 0,0-1 1 0 0,0 1-1 0 0,0-1 0 0 0,1 1 1 0 0,-1 0-1 0 0,0-1 0 0 0,0 1 1 0 0,0 0-1 0 0,0-1 1 0 0,0 1-1 0 0,0-1 0 0 0,1 1 1 0 0,-1 0-1 0 0,0-1 1 0 0,0 1-1 0 0,1 0 0 0 0,-1 0 1 0 0,0-1-1 0 0,0 1 0 0 0,1 0 1 0 0,-1 0-1 0 0,0-1 1 0 0,1 1-1 0 0,-1 0 0 0 0,0 0 1 0 0,1 0-1 0 0,-1-1 0 0 0,0 1 1 0 0,1 0-1 0 0,-1 0 1 0 0,0 0-1 0 0,1 0 0 0 0,-1 0 1 0 0,1 0-1 0 0,-1 0 0 0 0,0 0 1 0 0,1 0-1 0 0,-1 0 1 0 0,1 0-1 0 0,-1 0 0 0 0,0 0 1 0 0,1 0-1 0 0,-1 0 0 0 0,0 0 1 0 0,1 1-1 0 0,-1-1 1 0 0,0 0-1 0 0,1 0 0 0 0,-1 0 1 0 0,0 0-1 0 0,1 1 0 0 0,-1-1 1 0 0,0 0-32 0 0,1 0-11 0 0,36-209 491 0 0,-6 91-451 0 0,-15 74-21 0 0,-1-23-305 0 0,-15 60 186 0 0,0 5 62 0 0,1 0 0 0 0,-1 1 0 0 0,0-1 0 0 0,0 0 0 0 0,0 0 0 0 0,0 1 0 0 0,0-1 0 0 0,0 0 0 0 0,0 1 0 0 0,-1-1 0 0 0,1 0 0 0 0,-1 1 0 0 0,1-1 0 0 0,-1 1 0 0 0,1-1 0 0 0,-1 1 0 0 0,0-1 0 0 0,0 1 0 0 0,0-1 0 0 0,0 1 0 0 0,0 0 0 0 0,0-1 0 0 0,0 1 0 0 0,-1 0 0 0 0,1 0 0 0 0,0 0 49 0 0,0 0-136 0 0,0 1 1 0 0,0 0-1 0 0,0 0 0 0 0,0 0 0 0 0,0 0 0 0 0,1-1 0 0 0,-1 1 0 0 0,0 0 0 0 0,0 1 0 0 0,0-1 0 0 0,0 0 1 0 0,0 0-1 0 0,0 0 0 0 0,0 0 0 0 0,1 1 0 0 0,-1-1 0 0 0,0 0 0 0 0,0 1 0 0 0,0-1 0 0 0,0 1 0 0 0,1-1 0 0 0,-1 1 1 0 0,0-1-1 0 0,1 1 0 0 0,-1 0 0 0 0,0-1 0 0 0,1 1 0 0 0,-1 0 0 0 0,1-1 0 0 0,-1 1 0 0 0,1 0 0 0 0,-1 0 1 0 0,1 0-1 0 0,-1-1 0 0 0,1 1 0 0 0,0 0 0 0 0,0 0 136 0 0,-7 15-5714 0 0,3-5-5742 0 0</inkml:trace>
  <inkml:trace contextRef="#ctx0" brushRef="#br0" timeOffset="6061.508">370 286 0 0 0,'0'0'541'0'0,"0"0"405"0"0,0 0 92 0 0,0 0-41 0 0,0 0-115 0 0,0 0-138 0 0,0 0-164 0 0,0 0-129 0 0,0 0-1 0 0,0 0 120 0 0,0 0 211 0 0,1 2 1735 0 0,1 15 11059 0 0,-1-10-13582 0 0,5 162 4061 0 0,-12-15-3170 0 0,6-153-864 0 0,0-1-26 0 0,0 0-1 0 0,0 0 8 0 0,0 0-7 0 0,6-37-3243 0 0,-6 26-1196 0 0,0 3-7423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6737 0 0,'0'0'1738'0'0,"0"0"-291"0"0,0 0-91 0 0,0 0 45 0 0,0 0 2 0 0,0 0-138 0 0,0 0-223 0 0,0 0-225 0 0,0 0-170 0 0,0 0-97 0 0,0 0-50 0 0,0 26 3959 0 0,-5-4-4108 0 0,-1 0 0 0 0,-1 0 0 0 0,-1-1-1 0 0,-1 0 1 0 0,-1-1 0 0 0,0 0 0 0 0,-2 0-1 0 0,-3 4-350 0 0,-4 8 158 0 0,-101 138-5 0 0,104-152-534 0 0,17-26-1531 0 0,34-81-4839 0 0,-29 26-5233 0 0,-6 54 6533 0 0</inkml:trace>
  <inkml:trace contextRef="#ctx0" brushRef="#br0" timeOffset="269.33">5 15 2777 0 0,'0'0'2464'0'0,"0"0"-349"0"0,0 0-206 0 0,0 0-76 0 0,0 0-60 0 0,0 0-125 0 0,0 0-198 0 0,0 0-209 0 0,0 0-200 0 0,0 0-200 0 0,0 0-187 0 0,0 0-160 0 0,-2-2-102 0 0,0-4 677 0 0,19 22 230 0 0,15 13 102 0 0,-6-10-1018 0 0,-1 0-1 0 0,-1 2 0 0 0,0 1 1 0 0,-2 1-1 0 0,0 1 0 0 0,-2 1 1 0 0,16 24-383 0 0,18 21-618 0 0,-38-66-945 0 0,-5-4-2368 0 0,-5 0-1480 0 0,-2 0-6359 0 0</inkml:trace>
  <inkml:trace contextRef="#ctx0" brushRef="#br0" timeOffset="738.963">471 203 11690 0 0,'0'0'2144'0'0,"0"0"-587"0"0,0 0-270 0 0,0 0 0 0 0,0 0-44 0 0,0 0-164 0 0,0 0-248 0 0,0 0-230 0 0,0 0-163 0 0,0 0-57 0 0,0 0 7 0 0,0 0-16 0 0,0 0 8 0 0,6 0-30 0 0,146 0 1540 0 0,-147 40-1498 0 0,-49 41 260 0 0,42-80-641 0 0,1 0 0 0 0,0 0 0 0 0,-1 0 0 0 0,1 1 0 0 0,0-1 0 0 0,0 0 0 0 0,0 0 1 0 0,0 1-1 0 0,0-1 0 0 0,0 1 0 0 0,0-1 0 0 0,1 1 0 0 0,-1-1 0 0 0,0 1 0 0 0,1-1 0 0 0,-1 1 1 0 0,1-1-1 0 0,0 1 0 0 0,-1 0 0 0 0,1-1 0 0 0,0 1 0 0 0,0 0 0 0 0,0-1 0 0 0,0 1 0 0 0,0 0 0 0 0,1-1 1 0 0,-1 1-1 0 0,0 0 0 0 0,1-1 0 0 0,-1 1 0 0 0,1-1 0 0 0,0 1 0 0 0,-1-1 0 0 0,1 1 0 0 0,0-1 1 0 0,0 1-1 0 0,0-1 0 0 0,0 0 0 0 0,0 0 0 0 0,0 1 0 0 0,1-1 0 0 0,-1 0 0 0 0,0 0 0 0 0,0 0 0 0 0,1 0 1 0 0,-1 0-1 0 0,1-1 0 0 0,-1 1 0 0 0,1 0 0 0 0,-1-1 0 0 0,1 1 0 0 0,1 0-11 0 0,8 0 7 0 0,1-1 0 0 0,-1 0-1 0 0,0 0 1 0 0,0-1 0 0 0,1 0 0 0 0,-1-1-1 0 0,0-1 1 0 0,0 0 0 0 0,-1 0-1 0 0,1-1 1 0 0,0 0 0 0 0,5-4-7 0 0,8-1-810 0 0,-12 2-647 0 0,0 1-4233 0 0,-3 5-6611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5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4553 0 0,'0'0'2186'0'0,"0"0"-124"0"0,0 0-39 0 0,0 0-38 0 0,0 0-143 0 0,0 0-222 0 0,0 0-211 0 0,0 0-176 0 0,0 0-166 0 0,0 0-185 0 0,0 0-185 0 0,-18 4 614 0 0,2 7-986 0 0,1 2 1 0 0,0 0-1 0 0,1 0 0 0 0,0 1 0 0 0,1 1 1 0 0,1 1-1 0 0,1-1 0 0 0,0 2 0 0 0,-7 14-325 0 0,-29 39 347 0 0,-67 96 75 0 0,75-112-417 0 0,32-97-7028 0 0,7 14-919 0 0,0 21-2600 0 0</inkml:trace>
  <inkml:trace contextRef="#ctx0" brushRef="#br0" timeOffset="333.769">14 30 4449 0 0,'0'0'3025'0'0,"0"0"-1389"0"0,0 0-510 0 0,0 0-2 0 0,0 0 188 0 0,0 0 191 0 0,0 0 32 0 0,0 0-136 0 0,0 0-287 0 0,0 0-265 0 0,0 0-168 0 0,0 0-136 0 0,0 0-77 0 0,-3-2-51 0 0,-7-5 37 0 0,13 14 767 0 0,18 24 843 0 0,-18-26-2077 0 0,180 281 2577 0 0,-86-182-2566 0 0,-93-98 237 0 0,-2-3-1971 0 0,-2-4-8445 0 0,0 0 3446 0 0,0 1-2285 0 0</inkml:trace>
  <inkml:trace contextRef="#ctx0" brushRef="#br0" timeOffset="569.819">513 325 5785 0 0,'0'0'4507'0'0,"0"0"-1910"0"0,0 0-827 0 0,0 0-172 0 0,0 0-117 0 0,0 0-156 0 0,0 0-209 0 0,0 0-189 0 0,0 0-127 0 0,0 0-115 0 0,0 0-120 0 0,0 0-109 0 0,0 0-102 0 0,-6 23-80 0 0,-20 70-42 0 0,19 1 339 0 0,13-67-975 0 0,-1-21-6140 0 0,-3-6-2109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2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514 593 8690 0 0,'0'0'3137'0'0,"0"0"-1158"0"0,0 0-588 0 0,0 0-211 0 0,0 0 21 0 0,0 0 22 0 0,0 0-109 0 0,0 0-225 0 0,0 0-228 0 0,0 0-181 0 0,0 0-151 0 0,14 0 897 0 0,117-4 837 0 0,88 52-792 0 0,-119-15-977 0 0,-134-18 1602 0 0,-144 39-1711 0 0,-253 69-178 0 0,201-43 1 0 0,228-80-12 0 0,1 1 0 0 0,-1-1 1 0 0,1 0-1 0 0,-1 1 0 0 0,1 0 1 0 0,-1-1-1 0 0,1 1 0 0 0,-1 0 0 0 0,1 0 1 0 0,0 0-1 0 0,0-1 0 0 0,-1 2 1 0 0,1-1-1 0 0,0 0 0 0 0,0 0 1 0 0,0 0-1 0 0,0 0 0 0 0,0 1 1 0 0,0-1-1 0 0,0 0 0 0 0,1 1 1 0 0,-1-1-1 0 0,0 1 0 0 0,1-1 1 0 0,-1 1-1 0 0,1-1 0 0 0,0 1 1 0 0,-1-1-1 0 0,1 1 0 0 0,0-1 1 0 0,0 1-1 0 0,0 0 0 0 0,0-1 1 0 0,0 1-1 0 0,0-1 0 0 0,1 1 1 0 0,-1-1-1 0 0,0 1 0 0 0,1-1 0 0 0,-1 1 1 0 0,1-1-1 0 0,0 1 0 0 0,-1-1 1 0 0,1 1-1 0 0,0-1 0 0 0,0 0 1 0 0,0 0-1 0 0,0 1 0 0 0,0-1 1 0 0,0 0-1 0 0,0 0 0 0 0,1 0 1 0 0,-1 0-1 0 0,0 0 0 0 0,0 0 1 0 0,1 0-1 0 0,-1-1 0 0 0,1 1 1 0 0,-1 0-1 0 0,1-1 0 0 0,-1 1 1 0 0,1-1 3 0 0,14 8 26 0 0,1-2 0 0 0,-1 1 0 0 0,1-2 0 0 0,0 0 0 0 0,0-1 0 0 0,1-1 0 0 0,-1-1 0 0 0,13 0-26 0 0,12 3 32 0 0,288 2 193 0 0,-313-6-212 0 0,10 0 2 0 0,-1 0 0 0 0,1 2 1 0 0,-1 1-1 0 0,0 2 1 0 0,0 0-1 0 0,13 6-15 0 0,-1 6-45 0 0,-64 15 118 0 0,4-15-37 0 0,0-1-1 0 0,-2 0 1 0 0,0-2-1 0 0,0-2 1 0 0,-1 0 0 0 0,-15 5-36 0 0,-7 5 10 0 0,-330 134 26 0 0,360-149-36 0 0,-23 10 8 0 0,0 1 0 0 0,1 3-1 0 0,1 0 1 0 0,-29 25-8 0 0,65-46-4 0 0,1 0 1 0 0,0 0-1 0 0,-1 0 1 0 0,1 0-1 0 0,0 0 1 0 0,0 1-1 0 0,0-1 1 0 0,0 0-1 0 0,0 1 0 0 0,0-1 1 0 0,0 0-1 0 0,0 1 1 0 0,1 0-1 0 0,-1-1 1 0 0,0 1-1 0 0,1-1 1 0 0,-1 1-1 0 0,1 0 0 0 0,0-1 1 0 0,0 1-1 0 0,-1 0 1 0 0,1-1-1 0 0,0 1 1 0 0,0 0-1 0 0,1-1 1 0 0,-1 1-1 0 0,0 0 0 0 0,0-1 1 0 0,1 1-1 0 0,-1 0 1 0 0,1-1-1 0 0,0 1 1 0 0,-1-1-1 0 0,1 1 1 0 0,0-1-1 0 0,0 1 0 0 0,0-1 1 0 0,0 0-1 0 0,0 1 1 0 0,0-1-1 0 0,0 0 1 0 0,1 0-1 0 0,-1 0 1 0 0,0 0-1 0 0,1 0 0 0 0,-1 0 1 0 0,1 0-1 0 0,-1 0 1 0 0,1 0-1 0 0,-1-1 1 0 0,1 1 3 0 0,11 5 23 0 0,0-1-1 0 0,1 0 1 0 0,-1 0 0 0 0,1-2 0 0 0,0 0 0 0 0,0 0 0 0 0,0-1 0 0 0,0-1 0 0 0,0 0 0 0 0,2-1-23 0 0,-9 0 21 0 0,324-7 534 0 0,-256 2-440 0 0,56-2 64 0 0,-131 7-181 0 0,0 0-8 0 0,0 0 19 0 0,0 0-13 0 0,0 0 11 0 0,0 0-13 0 0,1-15-4044 0 0,0 8-107 0 0,-1 3-3582 0 0,3 1-4832 0 0</inkml:trace>
  <inkml:trace contextRef="#ctx0" brushRef="#br0" timeOffset="834.766">1584 527 4841 0 0,'0'0'1879'0'0,"0"0"-224"0"0,0 0 126 0 0,0 0 224 0 0,0 0 116 0 0,0 0-112 0 0,0 0-332 0 0,0 0-346 0 0,0 0-264 0 0,0 0-219 0 0,0 0-144 0 0,0 0-89 0 0,0 0-47 0 0,-3-4-11 0 0,-47-54 2031 0 0,-48-42-893 0 0,93 96-1681 0 0,0 1 1 0 0,0 0-1 0 0,0 0 1 0 0,-1 0-1 0 0,1 1 0 0 0,-1 0 1 0 0,1 0-1 0 0,-1 0 1 0 0,0 1-1 0 0,1 0 1 0 0,-1 0-1 0 0,0 0 1 0 0,0 1-1 0 0,0-1 1 0 0,0 2-1 0 0,0-1 1 0 0,0 1-1 0 0,1 0 1 0 0,-1 0-1 0 0,0 0 1 0 0,0 1-1 0 0,1 0 1 0 0,-1 0-1 0 0,1 0 0 0 0,-1 1 1 0 0,1 0-1 0 0,0 0 1 0 0,0 0-1 0 0,0 0 1 0 0,1 1-1 0 0,-1 0 1 0 0,1 0-1 0 0,0 0 1 0 0,0 1-1 0 0,0-1 1 0 0,1 1-1 0 0,0 0 1 0 0,0 0-1 0 0,0 0 1 0 0,0 1-1 0 0,1-1-14 0 0,-6 15 13 0 0,2 1 1 0 0,0-1-1 0 0,2 1 0 0 0,0 0 1 0 0,1 0-1 0 0,0 14-13 0 0,3-4 38 0 0,0 1 1 0 0,2 0-1 0 0,2-1 0 0 0,0 1 1 0 0,2-1-1 0 0,2 0 0 0 0,2 3-38 0 0,68 201 347 0 0,-59-183-286 0 0,-2 2 1 0 0,-3 0-1 0 0,-3 0 0 0 0,-2 1 1 0 0,-2 1-1 0 0,0 50-61 0 0,-7-94 24 0 0,2 2 6 0 0,-1 1-1 0 0,-1-1 1 0 0,0 1 0 0 0,0-1 0 0 0,-1 1 0 0 0,-1-1 0 0 0,-1 0-1 0 0,0 1 1 0 0,-1-1 0 0 0,0 0 0 0 0,-1-1 0 0 0,-1 1 0 0 0,0-1 0 0 0,-1 0-1 0 0,0-1 1 0 0,-1 1 0 0 0,0-1 0 0 0,-1-1 0 0 0,-1 1-30 0 0,-2-2 24 0 0,0 0 0 0 0,-1-2 0 0 0,0 1-1 0 0,-1-1 1 0 0,0-1 0 0 0,0-1 0 0 0,0 0 0 0 0,-1 0 0 0 0,0-2 0 0 0,0 0 0 0 0,0 0 0 0 0,0-2 0 0 0,-1 0 0 0 0,1 0 0 0 0,-1-2 0 0 0,-2 0-24 0 0,16-1-96 0 0,1 0 0 0 0,-1-1 1 0 0,1 1-1 0 0,0 0 1 0 0,0-1-1 0 0,0 0 1 0 0,-1 1-1 0 0,1-1 1 0 0,1 0-1 0 0,-1 1 1 0 0,0-1-1 0 0,0 0 1 0 0,1 0-1 0 0,-1 0 1 0 0,1 0-1 0 0,-1 0 1 0 0,1 1-1 0 0,0-1 1 0 0,0 0-1 0 0,0 0 1 0 0,0 0-1 0 0,0 0 0 0 0,0 0 1 0 0,1 0-1 0 0,-1 0 1 0 0,0 0-1 0 0,1 0 1 0 0,0 0-1 0 0,-1 1 1 0 0,1-1-1 0 0,0 0 1 0 0,0 0-1 0 0,0 1 1 0 0,0-1-1 0 0,1 0 96 0 0,7-11-1747 0 0,0 5-2742 0 0,-2 0-7524 0 0</inkml:trace>
  <inkml:trace contextRef="#ctx0" brushRef="#br0" timeOffset="1441.014">1983 714 13435 0 0,'0'0'2953'0'0,"0"0"-1177"0"0,0 0-528 0 0,0 0-136 0 0,0 0 43 0 0,0 0-1 0 0,0 0-157 0 0,0 0-263 0 0,0 0-278 0 0,0 0-200 0 0,0 0-117 0 0,0 0-61 0 0,0 0 66 0 0,0 6 90 0 0,7 320 2596 0 0,-7-246-2662 0 0,-3-1 1 0 0,-4 0-1 0 0,-6 16-168 0 0,-6-35-208 0 0,18-60 118 0 0,-1 1 0 0 0,1-1 0 0 0,0 1 0 0 0,0-1 0 0 0,0 0 0 0 0,-1 0 0 0 0,1 0 0 0 0,0 0 0 0 0,0 0 0 0 0,-1 0 0 0 0,1 0 0 0 0,0 0 0 0 0,0 0 0 0 0,-1 0 0 0 0,1-1 0 0 0,0 1 0 0 0,0-1 0 0 0,0 1 0 0 0,0-1 0 0 0,-1 1 0 0 0,1-1 0 0 0,0 1 0 0 0,0-1 0 0 0,0 0 0 0 0,0 0 0 0 0,0 0 0 0 0,1 1 0 0 0,-1-1 0 0 0,0 0 0 0 0,0 0 0 0 0,0 0 0 0 0,1 0 0 0 0,-1 0 0 0 0,0-1 0 0 0,1 1 0 0 0,-1 0 0 0 0,1 0 0 0 0,0 0 0 0 0,-1 0 0 0 0,1-1 0 0 0,0 1 0 0 0,0 0 0 0 0,0-1 90 0 0,-4-36-5086 0 0,4 14-3523 0 0,0 12-2824 0 0</inkml:trace>
  <inkml:trace contextRef="#ctx0" brushRef="#br0" timeOffset="1755.327">1860 747 9970 0 0,'0'0'3364'0'0,"0"0"-1515"0"0,0 0-691 0 0,0 0-50 0 0,0 0 144 0 0,0 0 113 0 0,0 0-92 0 0,0 0-215 0 0,0 0-191 0 0,0 0-137 0 0,31-4-111 0 0,102-17-91 0 0,107-1 1674 0 0,-51 4-1514 0 0,-180 26-4277 0 0,-10-6 3570 0 0,-25 36-7677 0 0,20-32 3350 0 0,0 2-6851 0 0</inkml:trace>
  <inkml:trace contextRef="#ctx0" brushRef="#br0" timeOffset="1966.86">1915 1112 14459 0 0,'0'0'1814'0'0,"0"0"-723"0"0,0 0-296 0 0,0 0 139 0 0,0 0 207 0 0,0 0 43 0 0,0 0-93 0 0,0 0-147 0 0,0 0-172 0 0,0 0-134 0 0,0 0-136 0 0,0 0-125 0 0,0 0-79 0 0,34 9-102 0 0,108 25-64 0 0,-75-29-16 0 0,-55-8-106 0 0,20-4-316 0 0,36-10-262 0 0,-25 0-6539 0 0,-34 13-4549 0 0</inkml:trace>
  <inkml:trace contextRef="#ctx0" brushRef="#br0" timeOffset="2584.645">2966 994 14699 0 0,'0'0'1195'0'0,"0"0"-83"0"0,0 0 11 0 0,0 0 91 0 0,0 0 3 0 0,0 0-167 0 0,0 0-305 0 0,0 0-256 0 0,0 0-197 0 0,0 0-123 0 0,0 0-42 0 0,-35 11-27 0 0,-108 37-8 0 0,67-2 46 0 0,68-36-120 0 0,-2 0-17 0 0,2 0 1 0 0,-1 1 0 0 0,1 0-1 0 0,1 0 1 0 0,0 1 0 0 0,0 0-1 0 0,2 0 1 0 0,-1 0-1 0 0,1 1 1 0 0,1 0 0 0 0,0 0-1 0 0,1 0 1 0 0,1 0 0 0 0,0 1-1 0 0,0-1 1 0 0,2 1-1 0 0,-1-1 1 0 0,2 5-2 0 0,0-14 5 0 0,0 0-1 0 0,0-1 0 0 0,0 1 1 0 0,0 0-1 0 0,1-1 1 0 0,0 1-1 0 0,-1-1 1 0 0,1 0-1 0 0,1 1 1 0 0,-1-1-1 0 0,0 0 1 0 0,1 0-1 0 0,-1 0 1 0 0,1-1-1 0 0,0 1 0 0 0,0-1 1 0 0,0 1-1 0 0,1-1 1 0 0,-1 0-1 0 0,0 0 1 0 0,1-1-1 0 0,-1 1 1 0 0,1-1-1 0 0,-1 1 1 0 0,1-1-1 0 0,0 0 0 0 0,0-1 1 0 0,0 1-1 0 0,2 0-4 0 0,116-5 814 0 0,-98-6-655 0 0,0-1 1 0 0,-1-1-1 0 0,0-1 0 0 0,-1 0 1 0 0,0-2-1 0 0,-1-1 0 0 0,-1-1 1 0 0,-1 0-1 0 0,0-2 0 0 0,-1 0 1 0 0,-1-1-1 0 0,-1 0 0 0 0,-1-2 1 0 0,0 0-1 0 0,-2 0 0 0 0,-1-1 1 0 0,-1-1-1 0 0,0 0 0 0 0,-2-1 1 0 0,-1 0-1 0 0,-1 0 0 0 0,-1 0 1 0 0,0-7-160 0 0,43-257-434 0 0,-49 281 405 0 0,0 0-1 0 0,0 1 0 0 0,-1-1 0 0 0,0 0 1 0 0,-1 1-1 0 0,1-1 0 0 0,-1 1 1 0 0,-1 0-1 0 0,0-1 0 0 0,0 1 0 0 0,0 0 1 0 0,-1 1-1 0 0,1-1 0 0 0,-2 1 1 0 0,1-1-1 0 0,-1 1 0 0 0,0 1 0 0 0,0-1 1 0 0,-1 1-1 0 0,1-1 0 0 0,-1 2 0 0 0,-1-1 1 0 0,1 1-1 0 0,0 0 0 0 0,-1 0 1 0 0,0 0-1 0 0,0 1 0 0 0,0 0 0 0 0,0 1 1 0 0,-1 0-1 0 0,1 0 0 0 0,-1 0 1 0 0,1 1-1 0 0,-1 0 0 0 0,-4 0 30 0 0,1 2-22 0 0,1 0 1 0 0,0 1-1 0 0,0 0 0 0 0,0 0 0 0 0,0 1 1 0 0,0 0-1 0 0,0 1 0 0 0,1 0 0 0 0,-1 1 0 0 0,1 0 1 0 0,0 0-1 0 0,1 1 0 0 0,-1 0 0 0 0,1 0 1 0 0,0 1-1 0 0,1 0 0 0 0,0 1 0 0 0,0 0 1 0 0,0 0-1 0 0,1 0 0 0 0,-3 7 22 0 0,-2 2 11 0 0,1 0 1 0 0,0 1-1 0 0,2 0 0 0 0,0 1 1 0 0,1 0-1 0 0,1 0 0 0 0,1 0 0 0 0,1 1 1 0 0,0 0-1 0 0,0 17-11 0 0,3-15 23 0 0,2 0-1 0 0,0 0 1 0 0,1 0-1 0 0,1 0 1 0 0,2-1-1 0 0,0 1 1 0 0,1-1-1 0 0,1 0 0 0 0,2 2-21 0 0,61 108 169 0 0,-55-111-144 0 0,2-1-1 0 0,0-1 0 0 0,0-1 0 0 0,2-1 0 0 0,0 0 0 0 0,1-1 0 0 0,1-1 0 0 0,0-1 1 0 0,1-1-1 0 0,0-1 0 0 0,1 0 0 0 0,0-2 0 0 0,3 0-25 0 0,-5 2-461 0 0,-13-5-2467 0 0,-7-5 1885 0 0,-1-1-4387 0 0,1 0 3427 0 0,-1 0-9766 0 0</inkml:trace>
  <inkml:trace contextRef="#ctx0" brushRef="#br0" timeOffset="2872.98">3831 862 16780 0 0,'0'0'2125'0'0,"0"0"-1144"0"0,0 0-300 0 0,0 0 210 0 0,0 0 262 0 0,0 0 49 0 0,0 0-164 0 0,0 0-234 0 0,-12 34-196 0 0,-39 110-172 0 0,-22 8 264 0 0,65-136-671 0 0,-17 33-13 0 0,2 0 1 0 0,2 1-1 0 0,3 1 1 0 0,1 4-17 0 0,16-50-162 0 0,0 0 0 0 0,0 0 0 0 0,0 0 0 0 0,-1-1 0 0 0,1 1-1 0 0,-1 0 1 0 0,0 0 0 0 0,-1-1 0 0 0,1 0 0 0 0,-1 1 0 0 0,0-1 0 0 0,0 0 0 0 0,0 0 0 0 0,-1 0 0 0 0,1-1 0 0 0,-1 1 0 0 0,-3 1 162 0 0,-10-7-6892 0 0,10-6-1730 0 0,5 4-603 0 0</inkml:trace>
  <inkml:trace contextRef="#ctx0" brushRef="#br0" timeOffset="3123.757">3413 792 17540 0 0,'0'0'1655'0'0,"0"0"-716"0"0,0 0-423 0 0,0 0 65 0 0,0 0 251 0 0,0 0 155 0 0,0 0-5 0 0,0 0-121 0 0,0 0-165 0 0,0 0-106 0 0,18 33-65 0 0,55 108-42 0 0,4-7 695 0 0,76 135 262 0 0,-139-228-1767 0 0,-11-38-367 0 0,-2-2-8218 0 0,-1-1-3318 0 0</inkml:trace>
  <inkml:trace contextRef="#ctx0" brushRef="#br0" timeOffset="30782.762">1830 1800 7938 0 0,'0'0'4010'0'0,"0"0"-1886"0"0,0 0-863 0 0,0 0-168 0 0,0 0 90 0 0,0 0 95 0 0,0 0-73 0 0,0 0-220 0 0,0 0-268 0 0,0 0-205 0 0,0 0-112 0 0,-2 6-18 0 0,-14 29-15 0 0,-2 0 0 0 0,-2-1 1 0 0,-1-1-1 0 0,-1-1 0 0 0,-2-1 1 0 0,-1-1-1 0 0,-13 11-367 0 0,-28 24-50 0 0,49-95-7613 0 0,6 3-2769 0 0,10 19 2918 0 0</inkml:trace>
  <inkml:trace contextRef="#ctx0" brushRef="#br0" timeOffset="31027.825">1464 1753 4633 0 0,'0'0'1815'0'0,"0"0"-23"0"0,0 0 224 0 0,0 0 269 0 0,0 0 39 0 0,0 0-313 0 0,0 0-496 0 0,0 0-493 0 0,0 0-377 0 0,0 0-264 0 0,0 0-145 0 0,0 0 49 0 0,0 0 118 0 0,1 4 124 0 0,11 22-51 0 0,1-1-1 0 0,1 0 1 0 0,1-2-1 0 0,1 0 1 0 0,1 0 0 0 0,1-1-1 0 0,1-2 1 0 0,1 0-1 0 0,10 8-475 0 0,27 30 94 0 0,18 2-1591 0 0,-63-56-81 0 0,-7-2-713 0 0,0 0-3646 0 0,-1 1-5439 0 0</inkml:trace>
  <inkml:trace contextRef="#ctx0" brushRef="#br0" timeOffset="31263.845">2036 2025 13851 0 0,'0'0'1795'0'0,"0"0"-379"0"0,0 0-95 0 0,0 0 58 0 0,0 0-66 0 0,0 0-225 0 0,0 0-290 0 0,0 0-291 0 0,0 0-203 0 0,0 0-116 0 0,0 0-82 0 0,0 0-60 0 0,0 0-40 0 0,0 32-43 0 0,-3 134-314 0 0,6-156-548 0 0,-1-1-4883 0 0,-2-5-4153 0 0</inkml:trace>
  <inkml:trace contextRef="#ctx0" brushRef="#br0" timeOffset="32159.655">2046 0 120 0 0,'0'0'2947'0'0,"0"0"-776"0"0,0 0-242 0 0,0 0 58 0 0,0 0-36 0 0,0 0-152 0 0,0 0-241 0 0,0 0-246 0 0,0 0-140 0 0,0 0-65 0 0,0 0-56 0 0,-10 18 2755 0 0,1 8-3112 0 0,-10 27-228 0 0,-2-1 1 0 0,-2-1-1 0 0,-2-1 0 0 0,-21 28-466 0 0,-19 17-182 0 0,56-139-9285 0 0,10 19 1398 0 0,0 13 318 0 0</inkml:trace>
  <inkml:trace contextRef="#ctx0" brushRef="#br0" timeOffset="32411.005">1753 11 4369 0 0,'0'0'3081'0'0,"0"0"-961"0"0,0 0-468 0 0,0 0 13 0 0,0 0 110 0 0,0 0-84 0 0,0 0-330 0 0,0 0-430 0 0,0 0-272 0 0,0 0-49 0 0,0 0 56 0 0,0 0 47 0 0,0 0-7 0 0,5 10-69 0 0,47 68 875 0 0,46 30 108 0 0,-71-81-2107 0 0,31 26 669 0 0,-37-42-4262 0 0,1-7-4016 0 0,-20-4-3599 0 0</inkml:trace>
  <inkml:trace contextRef="#ctx0" brushRef="#br0" timeOffset="32861.689">2198 214 8938 0 0,'0'0'4035'0'0,"0"0"-2119"0"0,0 0-830 0 0,0 0-4 0 0,0 0 134 0 0,0 0 15 0 0,0 0-179 0 0,0 0-231 0 0,0 0-203 0 0,0 0-116 0 0,0 0-87 0 0,0 0-110 0 0,0 0-76 0 0,12-3-42 0 0,36-10-31 0 0,-46 13-134 0 0,0-1-1 0 0,-1 0 0 0 0,1 1 1 0 0,0 0-1 0 0,0-1 1 0 0,0 1-1 0 0,0 0 0 0 0,0 0 1 0 0,0 0-1 0 0,0 0 1 0 0,0 1-1 0 0,0-1 1 0 0,-1 0-1 0 0,1 1 0 0 0,0 0 1 0 0,0-1-1 0 0,0 1 1 0 0,-1 0-1 0 0,1 0 0 0 0,0 0 1 0 0,-1 0-1 0 0,1 0 1 0 0,-1 0-1 0 0,1 0 1 0 0,-1 0-1 0 0,1 1 0 0 0,-1-1 1 0 0,0 1-1 0 0,0-1 1 0 0,1 1-1 0 0,-1-1 1 0 0,0 1-1 0 0,-1 0 0 0 0,1-1 1 0 0,0 1-1 0 0,0 0 1 0 0,-1 0-1 0 0,1 0 0 0 0,-1 0 1 0 0,0-1-1 0 0,1 1 1 0 0,-1 0-1 0 0,0 0 1 0 0,0 0-1 0 0,0 0 0 0 0,0 0 1 0 0,-1 0-1 0 0,1 0 1 0 0,0 0-1 0 0,-1-1 0 0 0,1 1 1 0 0,-1 0-1 0 0,0 0 1 0 0,0 0-1 0 0,1-1 1 0 0,-1 1-1 0 0,0 0 0 0 0,-1-1 1 0 0,1 1-1 0 0,0-1 1 0 0,0 1-1 0 0,-1-1 1 0 0,1 0-1 0 0,0 0 0 0 0,-2 2-21 0 0,-29 38 534 0 0,33-39-500 0 0,0 1 0 0 0,0-1 1 0 0,0 0-1 0 0,0 1 0 0 0,0-1 1 0 0,0 0-1 0 0,1 0 0 0 0,-1 0 0 0 0,1 0 1 0 0,0 0-1 0 0,0 0 0 0 0,-1 0 1 0 0,1 0-1 0 0,0-1 0 0 0,1 1 1 0 0,-1-1-1 0 0,0 0 0 0 0,0 1 0 0 0,0-1 1 0 0,1 0-1 0 0,-1 0 0 0 0,1 0 1 0 0,-1-1-1 0 0,1 1 0 0 0,-1-1 0 0 0,1 1 1 0 0,-1-1-1 0 0,2 0-34 0 0,72 6 587 0 0,-51-10-2821 0 0,0-5-3526 0 0,-16 6-6042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7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31 251 13443 0 0,'0'0'2147'0'0,"0"0"-367"0"0,0 0-197 0 0,0 0-68 0 0,0 0-38 0 0,0 0-150 0 0,0 0-234 0 0,0 0-303 0 0,0 0-254 0 0,0 0-171 0 0,0 0-122 0 0,0 0-68 0 0,0 0-31 0 0,0-3-28 0 0,2 95 1049 0 0,-18 544 198 0 0,1-157-1139 0 0,48-100-250 0 0,-38-244 58 0 0,2-131 21 0 0,-5-19-788 0 0,-4-2-4137 0 0,8 10-3495 0 0,1 2-4547 0 0</inkml:trace>
  <inkml:trace contextRef="#ctx0" brushRef="#br0" timeOffset="1127.739">306 1594 2457 0 0,'0'0'2673'0'0,"0"0"-619"0"0,0 0-219 0 0,0 0-2 0 0,0 0 48 0 0,0 0 41 0 0,0 0-72 0 0,0 0-199 0 0,0 0-283 0 0,0 0-324 0 0,0 0-306 0 0,-5-1-238 0 0,-13-7-117 0 0,13 6-91 0 0,5 20 637 0 0,2-1-658 0 0,0 0 0 0 0,1 0 0 0 0,1-1 0 0 0,1 1 0 0 0,0-1 0 0 0,1 0-1 0 0,1-1 1 0 0,1 3-271 0 0,9 22 454 0 0,105 217 878 0 0,-104-216-1072 0 0,-9-45 2430 0 0,66-151-2460 0 0,-13 40-225 0 0,26-97-9 0 0,-87 210-556 0 0,0-3 1126 0 0,0 5-4502 0 0,-1-1-3989 0 0,2 1-4315 0 0</inkml:trace>
  <inkml:trace contextRef="#ctx0" brushRef="#br0" timeOffset="26552.937">716 2051 0 0 0,'0'0'429'0'0,"0"0"760"0"0,0 0 331 0 0,0 0 115 0 0,0 0 48 0 0,0 0-87 0 0,0 0-153 0 0,0 0-121 0 0,0 0-99 0 0,0 0-66 0 0,0 2 6682 0 0,0 0-7693 0 0,-45 196 2948 0 0,44-187-4145 0 0,6-14-8806 0 0,-2-1-1447 0 0</inkml:trace>
  <inkml:trace contextRef="#ctx0" brushRef="#br0" timeOffset="27623.018">390 240 6377 0 0,'0'0'2190'0'0,"0"0"-356"0"0,0 0-195 0 0,0 0-52 0 0,0 0 51 0 0,0 0-17 0 0,0 0-120 0 0,0 0-190 0 0,0 0-202 0 0,0 0-178 0 0,0 0-159 0 0,0 0-133 0 0,0 0-103 0 0,-3-11-91 0 0,-9-31-63 0 0,9 32-37 0 0,3 10-30 0 0,6 125 1340 0 0,75 67-1363 0 0,-60-170 926 0 0,-16-44-137 0 0,62-215-747 0 0,-15 58-264 0 0,-45 102-354 0 0,-7 76 124 0 0,0 1-80 0 0,0 0-117 0 0,-17 15-12991 0 0,12-8 1732 0 0</inkml:trace>
  <inkml:trace contextRef="#ctx0" brushRef="#br0" timeOffset="28236.932">757 438 5329 0 0,'0'0'2539'0'0,"0"0"-986"0"0,0 0-252 0 0,0 0 90 0 0,0 0 152 0 0,0 0 72 0 0,0 0-69 0 0,0 0-194 0 0,0 0-245 0 0,0 0-239 0 0,0 0-204 0 0,0 0-129 0 0,0 0-68 0 0,0-3 12 0 0,0-12 16 0 0,0 11-19 0 0,0 4-16 0 0,0 0-34 0 0,0 0-53 0 0,0 0-40 0 0,0 0-22 0 0,0 0-49 0 0,0 0-26 0 0,0 0-15 0 0,0 0-51 0 0,0 0-20 0 0,22-7 308 0 0,114-19-75 0 0,-138 48-238 0 0,-44 76 422 0 0,24-63-449 0 0,20-32-110 0 0,0 1-1 0 0,-1 0 1 0 0,1 0 0 0 0,0 0 0 0 0,1 0 0 0 0,-1 1 0 0 0,1-1 0 0 0,0 0 0 0 0,0 1 0 0 0,0-1 0 0 0,1 1 0 0 0,-1-1 0 0 0,1 1-1 0 0,0-1 1 0 0,0 1 0 0 0,1 3-8 0 0,2-5 20 0 0,0-1 0 0 0,0-1 0 0 0,0 1 1 0 0,1 0-1 0 0,-1-1 0 0 0,0 0 0 0 0,0 1 0 0 0,1-1 0 0 0,-1-1 0 0 0,1 1 0 0 0,-1 0 0 0 0,1-1 0 0 0,-1 0 0 0 0,1 0 0 0 0,0 0 0 0 0,-1 0 0 0 0,1 0 0 0 0,0-1-20 0 0,1 1 63 0 0,132-36 53 0 0,-118 35-2581 0 0,-11 1-8270 0 0,-5 0-1995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136 431 2937 0 0,'0'0'1385'0'0,"0"0"6"0"0,0 0 184 0 0,0 0 342 0 0,0 0 296 0 0,0 0 23 0 0,0 0-224 0 0,0 0-389 0 0,0 0-351 0 0,0 0-277 0 0,0 0-249 0 0,-3-5-122 0 0,-11-17-85 0 0,11 16-71 0 0,26 7 1919 0 0,172 24 1475 0 0,106-56-2666 0 0,-23 10-864 0 0,-278 21-332 0 0,0 0 24 0 0,0 0-20 0 0,0 0 3 0 0,0 0-22 0 0,0 0-23 0 0,0 0-18 0 0,0 0-7 0 0,-19-3-4150 0 0,-14 15-1027 0 0,11-2-4172 0 0,13-7-1296 0 0</inkml:trace>
  <inkml:trace contextRef="#ctx0" brushRef="#br0" timeOffset="328.631">0 711 11763 0 0,'0'0'2539'0'0,"0"0"-707"0"0,0 0-464 0 0,0 0-75 0 0,0 0-68 0 0,0 0-182 0 0,0 0-264 0 0,0 0-267 0 0,0 0-120 0 0,0 0 26 0 0,0 0 114 0 0,0 0 99 0 0,0 0 11 0 0,20 3-64 0 0,68 9-98 0 0,84-9 900 0 0,186-25-349 0 0,-276 22-1310 0 0,-82 0 141 0 0,0 0-57 0 0,0 0-72 0 0,0 0-102 0 0,0 0-203 0 0,-19 0-6885 0 0,9 0 363 0 0,4 0-4605 0 0</inkml:trace>
  <inkml:trace contextRef="#ctx0" brushRef="#br0" timeOffset="966.766">486 11 11322 0 0,'0'0'1449'0'0,"0"0"-124"0"0,0 0 0 0 0,0 0 52 0 0,0 0 58 0 0,0 0-18 0 0,0 0-244 0 0,0 0-277 0 0,0 0-264 0 0,0 0-222 0 0,0 0-163 0 0,0 0-90 0 0,0 0-37 0 0,-18-2 45 0 0,-54-7 99 0 0,72 10-247 0 0,0-1-1 0 0,1 0 0 0 0,-1 0 1 0 0,1 1-1 0 0,-1-1 0 0 0,1 1 1 0 0,-1-1-1 0 0,0 0 0 0 0,1 1 0 0 0,-1-1 1 0 0,0 1-1 0 0,0-1 0 0 0,1 0 1 0 0,-1 1-1 0 0,0-1 0 0 0,0 1 1 0 0,0-1-1 0 0,1 1 0 0 0,-1-1 1 0 0,0 1-1 0 0,0-1 0 0 0,0 1 0 0 0,0-1 1 0 0,0 1-1 0 0,0-1 0 0 0,0 1 1 0 0,0-1-1 0 0,0 1 0 0 0,0-1 1 0 0,0 1-1 0 0,0-1 0 0 0,-1 1 1 0 0,1-1-1 0 0,0 1 0 0 0,0-1 0 0 0,-1 1 1 0 0,1-1-1 0 0,0 1 0 0 0,0-1 1 0 0,-1 0-1 0 0,1 1 0 0 0,0-1 1 0 0,-1 1-1 0 0,1-1 0 0 0,-1 0 1 0 0,1 1-1 0 0,0-1 0 0 0,-1 0 0 0 0,1 0 1 0 0,-1 1-1 0 0,1-1 0 0 0,-1 0 1 0 0,1 0-1 0 0,-1 0 0 0 0,1 0 1 0 0,-1 1-1 0 0,1-1 0 0 0,-1 0 1 0 0,1 0-1 0 0,-1 0 0 0 0,1 0-16 0 0,0 0 64 0 0,23 21 400 0 0,1 0 1 0 0,1-2-1 0 0,1-1 0 0 0,1-1 0 0 0,0-1 0 0 0,25 10-464 0 0,-27-13 139 0 0,71 35 213 0 0,-45-24-216 0 0,-2 2 0 0 0,0 2 0 0 0,27 22-136 0 0,24 26 29 0 0,-55-24-20 0 0,-85-13 581 0 0,-138 111-295 0 0,-146 100 23 0 0,148-106-175 0 0,120-87-56 0 0,50-49 367 0 0,1 0-3588 0 0,12-1-8537 0 0,-5-6-337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1 0 0 0,'0'0'544'0'0,"0"0"979"0"0,0 0 319 0 0,0 0 21 0 0,0 0-73 0 0,0 0-153 0 0,0 0-224 0 0,0 0-186 0 0,0 0-126 0 0,0 0-85 0 0,0 0-42 0 0,11 10 9701 0 0,-11-9-10631 0 0,0-1 11 0 0,0 0-15 0 0,0 0 7 0 0,0 0 6 0 0,0 0-3 0 0,0 0-4 0 0,0 0-8 0 0,0 0-20 0 0,0 0-6 0 0,0 0 11 0 0,0 0 6 0 0,0 0-2 0 0,0 0 5 0 0,0 0 5 0 0,0 0-5 0 0,0 0-6 0 0,0 0-10 0 0,0 0-30 0 0,0 0 8 0 0,0 0 19 0 0,0 0 10 0 0,0 0-5 0 0,0 0-14 0 0,0 0 18 0 0,0 0-16 0 0,0 0-16 0 0,0 0 20 0 0,0 0-12 0 0,0 0-1 0 0,0 0 22 0 0,0 0 2 0 0,0 0-6 0 0,0 0 13 0 0,0 0-3 0 0,0 0-20 0 0,0 0 14 0 0,0 0-14 0 0,0 0 18 0 0,0 0-2 0 0,0 0 11 0 0,0 0 10 0 0,0 0-17 0 0,0 0-20 0 0,0 0-21 0 0,0 0 8 0 0,0 0 18 0 0,0 0 14 0 0,0 0-10 0 0,0 0 6 0 0,0 0-2 0 0,0 0-2 0 0,0 0-4 0 0,0 0-18 0 0,0 0-3 0 0,0 0 18 0 0,0 0 3 0 0,0 0 3 0 0,0 0-26 0 0,0 0-5 0 0,0 0 22 0 0,0 0-1 0 0,0 0 30 0 0,0 0-18 0 0,0 0-41 0 0,0 0 13 0 0,0 0 18 0 0,0 0 10 0 0,0 0 11 0 0,0 0-2 0 0,0 0-8 0 0,0 0-12 0 0,0 0 16 0 0,0 0-27 0 0,0 0 0 0 0,0 0 18 0 0,0 0 2 0 0,0 0-23 0 0,0 0 21 0 0,0 0-9 0 0,0 0-23 0 0,0 0 18 0 0,0 0 0 0 0,0 0 17 0 0,0 0 16 0 0,0 0-18 0 0,0 0-24 0 0,0 0-5 0 0,0 0 11 0 0,0 0 24 0 0,0 0 7 0 0,0 0-14 0 0,0 0 3 0 0,0 0 4 0 0,0 0-9 0 0,0 0-7 0 0,0 0-22 0 0,0 0-15 0 0,0 0 29 0 0,0 0 1 0 0,0 0 13 0 0,0 0 14 0 0,0 0-16 0 0,0 0-22 0 0,0 0-3 0 0,0 0 24 0 0,0 0 18 0 0,0 0-12 0 0,0 0-23 0 0,0 0-2 0 0,0 0 18 0 0,0 0 16 0 0,0 0 0 0 0,0 0-10 0 0,0 0-24 0 0,0 0-9 0 0,0 0 5 0 0,0 0 9 0 0,0 0 15 0 0,0 0 15 0 0,0 0 0 0 0,0 0-23 0 0,0 0 21 0 0,0 0-8 0 0,0 0-15 0 0,0 0 18 0 0,0 0-26 0 0,0 0-7 0 0,0 0 21 0 0,0 0 7 0 0,0 0-13 0 0,0 0 12 0 0,0 0 8 0 0,0 0-24 0 0,0 0 19 0 0,0 0-5 0 0,0 0-8 0 0,0 0 13 0 0,0 0-10 0 0,0 0 14 0 0,0 0-3 0 0,0 0-21 0 0,0 0-13 0 0,0 0 7 0 0,0 0 17 0 0,0 0 5 0 0,0 0 8 0 0,0 0 13 0 0,0 0 0 0 0,0 0-11 0 0,0 0-30 0 0,0 0-3 0 0,0 0 27 0 0,0 0-2 0 0,0 0-2 0 0,0 0 6 0 0,0 0-5 0 0,0 0-12 0 0,0 0 23 0 0,0 0-10 0 0,0 0-29 0 0,0 0 17 0 0,0 0-4 0 0,0 0 3 0 0,0 0 25 0 0,0 0-8 0 0,0 0-21 0 0,0 0-3 0 0,0 0 14 0 0,0 0-11 0 0,0 0 12 0 0,0 0 6 0 0,0 0-32 0 0,0 0 7 0 0,0 0 24 0 0,0 0 1 0 0,0 0-14 0 0,0 0 0 0 0,0 0-38 0 0,0 0-39 0 0,0 0-12 0 0,0 0-50 0 0,0 0-86 0 0,-13 15-3088 0 0,11-10 2372 0 0,-3 3-2414 0 0,1-3-1822 0 0,-1 2-6631 0 0</inkml:trace>
  <inkml:trace contextRef="#ctx0" brushRef="#br0" timeOffset="17892.262">941 45 0 0 0,'0'0'597'0'0,"0"0"397"0"0,0 0 184 0 0,0 0 37 0 0,0 0 55 0 0,0 0-7 0 0,0 0-70 0 0,0 0-101 0 0,0 0-63 0 0,2 1-55 0 0,7 4-34 0 0,-7-4-17 0 0,-2-1-33 0 0,0 0-40 0 0,0 0-56 0 0,-2 11 9121 0 0,-100-7-7718 0 0,-134 18-1761 0 0,-22 19-77 0 0,82-9 25 0 0,129-24-223 0 0,-4-1 169 0 0,-17 15-156 0 0,69-19-184 0 0,-1 0 0 0 0,1 0 0 0 0,0 0 0 0 0,0 0 1 0 0,1-1-1 0 0,-1 1 0 0 0,1 0 0 0 0,-1-1 0 0 0,1 1 0 0 0,0-1 0 0 0,0 1 0 0 0,0-1 0 0 0,0 0 0 0 0,0 0 0 0 0,0 0 0 0 0,1 0 0 0 0,-1 0 0 0 0,1-1 0 0 0,-1 1 0 0 0,1-1 0 0 0,0 1 1 0 0,0-1 9 0 0,23 14 9 0 0,-1-1 0 0 0,2-2 1 0 0,0 0-1 0 0,0-2 0 0 0,1-1 1 0 0,1-1-1 0 0,-1-1 0 0 0,7-1-9 0 0,329 52 131 0 0,-357-57-131 0 0,0 1-1 0 0,0 0 1 0 0,0 0 0 0 0,0 0 0 0 0,0 1 0 0 0,-1 0-1 0 0,1 0 1 0 0,-1 0 0 0 0,0 1 0 0 0,0 0-1 0 0,0 0 1 0 0,3 4 0 0 0,-11 11 76 0 0,-58 24 51 0 0,-202 108 10 0 0,15 3-102 0 0,66-11-63 0 0,179-141 27 0 0,-4 7-142 0 0,17-3 54 0 0,-7-2 100 0 0,1-1 1 0 0,0 1-1 0 0,0-1 1 0 0,0 0-1 0 0,0 0 1 0 0,0 0-1 0 0,1-1 1 0 0,-1 0 0 0 0,1 0-1 0 0,0 0 1 0 0,-1-1-1 0 0,1 0 1 0 0,4 1-12 0 0,6 1 78 0 0,85-1 131 0 0,235-17 247 0 0,116-3-237 0 0,-430 24-1651 0 0,-22-6 2648 0 0,0-2-3912 0 0,1 1-9503 0 0,0 1 591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402 243 0 0 0,'0'0'887'0'0,"0"0"608"0"0,0 0 185 0 0,0 0 53 0 0,0 0-20 0 0,0 0-51 0 0,0 0-122 0 0,0 0-130 0 0,0 0-139 0 0,0 0-90 0 0,0 0-95 0 0,0 0-116 0 0,-3-3-50 0 0,-67-122 6012 0 0,29 91-5608 0 0,11 39-400 0 0,-7 31-813 0 0,4 23-52 0 0,13 11 29 0 0,9 143 148 0 0,17-183-186 0 0,1 0 0 0 0,1-1 0 0 0,1 0 0 0 0,2 0-1 0 0,1-1 1 0 0,12 19-50 0 0,13 36 150 0 0,-15-22 50 0 0,-4 0 0 0 0,-1 1 0 0 0,3 43-200 0 0,26 163 621 0 0,-45-258-577 0 0,0 1 1 0 0,0-1 0 0 0,-1 0 0 0 0,0 1 0 0 0,0-1 0 0 0,-2 1 0 0 0,1-1 0 0 0,-1 0 0 0 0,-1 0-1 0 0,1 0 1 0 0,-2 0 0 0 0,0 0 0 0 0,0 0 0 0 0,0-1 0 0 0,-1 0 0 0 0,-1 0 0 0 0,0 0 0 0 0,0-1 0 0 0,0 0-1 0 0,-1 0 1 0 0,0 0 0 0 0,-1-1 0 0 0,0 0 0 0 0,0 0 0 0 0,0-1 0 0 0,-1 0 0 0 0,0-1 0 0 0,0 0 0 0 0,0 0-1 0 0,-4 0-44 0 0,-5 4 78 0 0,0-2-1 0 0,-1 0 0 0 0,0-2 0 0 0,0 0 0 0 0,0-1 1 0 0,0 0-1 0 0,-1-2 0 0 0,-15 0-77 0 0,32-3-151 0 0,-1-1 0 0 0,0 1 0 0 0,0-1 1 0 0,1 0-1 0 0,-1 0 0 0 0,1-1 0 0 0,0 1 0 0 0,0-1 0 0 0,0 1 1 0 0,0-1-1 0 0,0 0 0 0 0,0 0 0 0 0,1 0 0 0 0,-1-1 1 0 0,1 1-1 0 0,0-1 0 0 0,0 1 0 0 0,1-1 0 0 0,-1 0 0 0 0,0 0 1 0 0,1 0 150 0 0,0-13-5338 0 0,1 13 412 0 0,0 3-7282 0 0</inkml:trace>
  <inkml:trace contextRef="#ctx0" brushRef="#br0" timeOffset="684.893">1228 564 11314 0 0,'0'0'2074'0'0,"0"0"-327"0"0,0 0-221 0 0,0 0 58 0 0,0 0 2 0 0,0 0-159 0 0,0 0-255 0 0,0 0-302 0 0,0 0-249 0 0,0 0-171 0 0,0 0-116 0 0,0 0-67 0 0,0 0-16 0 0,0-3 570 0 0,17 186 410 0 0,-17-141-1052 0 0,1 10-19 0 0,-2-1 0 0 0,-2 1 0 0 0,-2-1 0 0 0,-10 36-160 0 0,-23 34 173 0 0,38-120-199 0 0,0-1 6 0 0,-21-4-742 0 0,-17-36-2715 0 0,33 0-5322 0 0,5 28 2111 0 0,1 1-1807 0 0</inkml:trace>
  <inkml:trace contextRef="#ctx0" brushRef="#br0" timeOffset="1080.426">1247 509 10826 0 0,'0'0'2310'0'0,"0"0"-312"0"0,0 0-252 0 0,0 0-62 0 0,0 0-38 0 0,0 0-186 0 0,0 0-269 0 0,0 0-280 0 0,0 0-244 0 0,0 0-183 0 0,0 0-124 0 0,0 0-103 0 0,0 0-54 0 0,-4 0-22 0 0,-8 0 1 0 0,22 0 266 0 0,162 7 1317 0 0,41-17-870 0 0,-190 9-924 0 0,-22 1-2 0 0,-1 0-17 0 0,0 0-2 0 0,0 0-57 0 0,0 0-25 0 0,0 0-30 0 0,0 26-6183 0 0,-8-16 4032 0 0,1-3-2918 0 0,1-2-5878 0 0</inkml:trace>
  <inkml:trace contextRef="#ctx0" brushRef="#br0" timeOffset="1293.024">1178 873 12979 0 0,'0'0'1616'0'0,"0"0"-425"0"0,0 0-77 0 0,0 0 287 0 0,0 0 204 0 0,0 0-96 0 0,0 0-183 0 0,0 0-235 0 0,0 0-246 0 0,0 0-162 0 0,36 5-127 0 0,113 15-110 0 0,-54-16 175 0 0,85-36-661 0 0,-168 31-363 0 0,-1 0-814 0 0,-4-1-2689 0 0,-3 2-7389 0 0</inkml:trace>
  <inkml:trace contextRef="#ctx0" brushRef="#br0" timeOffset="2017.521">2248 729 13123 0 0,'0'0'1276'0'0,"0"0"-113"0"0,0 0 11 0 0,0 0 183 0 0,0 0 57 0 0,0 0-151 0 0,0 0-319 0 0,0 0-329 0 0,0 0-235 0 0,0 0-173 0 0,0 0-73 0 0,0 0-24 0 0,0 0-24 0 0,-33 2 0 0 0,-105 9-6 0 0,135-11-75 0 0,-1 0 0 0 0,1 0 1 0 0,-1 0-1 0 0,1 0 0 0 0,-1 1 1 0 0,1 0-1 0 0,-1 0 0 0 0,1 0 0 0 0,0 0 1 0 0,0 0-1 0 0,-1 1 0 0 0,1-1 1 0 0,0 1-1 0 0,0 0 0 0 0,0 0 1 0 0,1 0-1 0 0,-1 0 0 0 0,0 1 0 0 0,1-1 1 0 0,0 1-6 0 0,-7 6 24 0 0,-1 1-26 0 0,0 0-1 0 0,1 0 1 0 0,0 1-1 0 0,0 0 0 0 0,1 1 1 0 0,1 0-1 0 0,0 0 1 0 0,0 0-1 0 0,1 1 0 0 0,1 0 1 0 0,0 1-1 0 0,1-1 1 0 0,0 1-1 0 0,1-1 0 0 0,1 1 1 0 0,0 0-1 0 0,1 0 1 0 0,1 0-1 0 0,0 3 3 0 0,0-12-2 0 0,1-1 1 0 0,-1 0-1 0 0,1 0 1 0 0,0 0-1 0 0,0 0 1 0 0,0 0-1 0 0,1 0 1 0 0,0 0-1 0 0,-1 0 1 0 0,1 0-1 0 0,1-1 1 0 0,-1 1-1 0 0,0-1 1 0 0,1 1-1 0 0,0-1 1 0 0,0 0-1 0 0,0 0 1 0 0,0 0-1 0 0,0-1 1 0 0,0 1-1 0 0,1-1 1 0 0,0 1-1 0 0,-1-1 0 0 0,1 0 1 0 0,0-1-1 0 0,0 1 1 0 0,0-1-1 0 0,3 1 2 0 0,2 1 88 0 0,0-1 0 0 0,0-1 0 0 0,0 1 0 0 0,0-2 0 0 0,0 1 0 0 0,0-1 0 0 0,0-1 0 0 0,0 1 0 0 0,0-2-1 0 0,0 1 1 0 0,0-1 0 0 0,0 0 0 0 0,0-1-88 0 0,18-8 279 0 0,-1-1-1 0 0,0-2 0 0 0,-1 0 0 0 0,-1-1 1 0 0,-1-2-1 0 0,0 0 0 0 0,-1-2 1 0 0,0 0-1 0 0,-2-2 0 0 0,0 0 0 0 0,-2-1 1 0 0,0-1-1 0 0,-2 0 0 0 0,0-1 0 0 0,-1-2-278 0 0,5-11 166 0 0,-5 16-154 0 0,-1-1 0 0 0,-1 0 0 0 0,-1-1 0 0 0,-1-1 0 0 0,-2 0 0 0 0,0 0 0 0 0,-1-1 0 0 0,-2 0 0 0 0,0 0 0 0 0,-2-1 0 0 0,0 1 0 0 0,-2-1 0 0 0,-1-22-12 0 0,-3 37-19 0 0,0 1 0 0 0,-1 0 1 0 0,0 0-1 0 0,-1 0 0 0 0,0 0 1 0 0,0 0-1 0 0,-1 1 0 0 0,0 0 0 0 0,-1 0 1 0 0,0 0-1 0 0,-1 1 0 0 0,1 0 1 0 0,-1 0-1 0 0,-1 0 0 0 0,0 1 0 0 0,0 1 1 0 0,0-1-1 0 0,-1 1 0 0 0,0 0 1 0 0,0 1-1 0 0,0 0 0 0 0,-1 1 0 0 0,0 0 1 0 0,0 0-1 0 0,0 1 0 0 0,0 0 1 0 0,0 1-1 0 0,-1 0 19 0 0,3 1-22 0 0,0 0 1 0 0,0 1-1 0 0,0 0 1 0 0,0 1 0 0 0,-1-1-1 0 0,1 2 1 0 0,0-1-1 0 0,0 1 1 0 0,0 0 0 0 0,1 1-1 0 0,-1 0 1 0 0,1 0-1 0 0,-1 0 1 0 0,1 1-1 0 0,-5 3 22 0 0,-1 2-6 0 0,1 1 0 0 0,0 0-1 0 0,0 0 1 0 0,1 1-1 0 0,1 0 1 0 0,-1 1 0 0 0,2 1-1 0 0,0-1 1 0 0,0 1-1 0 0,2 1 1 0 0,-1 0 0 0 0,2 0-1 0 0,0 0 1 0 0,0 1-1 0 0,1-1 1 0 0,1 1 0 0 0,1 1-1 0 0,0-1 1 0 0,1 0-1 0 0,0 13 7 0 0,3-13 13 0 0,0 0-1 0 0,1 0 1 0 0,0 0 0 0 0,2 0-1 0 0,0 0 1 0 0,0-1-1 0 0,2 1 1 0 0,-1-1-1 0 0,2 0 1 0 0,0-1-1 0 0,1 0 1 0 0,2 4-13 0 0,3 3 84 0 0,1 0 0 0 0,1-1 0 0 0,1 0 0 0 0,1-1 1 0 0,0-1-1 0 0,1-1 0 0 0,1 0 0 0 0,0-2 0 0 0,1 0 0 0 0,1-1 0 0 0,0-1 0 0 0,0-1 1 0 0,2 0-1 0 0,19 5-84 0 0,100 28 297 0 0,-129-36-880 0 0,-23-11-3184 0 0,0-2-6206 0 0,8 1-2244 0 0</inkml:trace>
  <inkml:trace contextRef="#ctx0" brushRef="#br0" timeOffset="2366.823">3117 527 17620 0 0,'0'0'1910'0'0,"0"0"-794"0"0,0 0-353 0 0,0 0 69 0 0,0 0 171 0 0,0 0 32 0 0,0 0-163 0 0,0 0-261 0 0,0 0-237 0 0,0 0-100 0 0,0 0-29 0 0,0 0 10 0 0,0 0 35 0 0,-5 7 13 0 0,-76 137 657 0 0,57-98-905 0 0,-1 0 0 0 0,-3-2 0 0 0,-2-1 0 0 0,-26 28-55 0 0,45-56-208 0 0,-1-1-1 0 0,-1 0 0 0 0,0-1 0 0 0,-1 0 0 0 0,0-1 0 0 0,-1-1 0 0 0,0 0 0 0 0,-3 0 209 0 0,5-13-3373 0 0,8-6-4364 0 0,5 7 5874 0 0,-2-2-9423 0 0</inkml:trace>
  <inkml:trace contextRef="#ctx0" brushRef="#br0" timeOffset="2665.457">2662 579 13555 0 0,'0'0'3595'0'0,"0"0"-1760"0"0,0 0-753 0 0,0 0-185 0 0,0 0 68 0 0,0 0 6 0 0,0 0-174 0 0,0 0-230 0 0,0 0-127 0 0,0 0 4 0 0,0 0 79 0 0,0 0 69 0 0,0 0-49 0 0,12 13-57 0 0,89 92 656 0 0,110 134 410 0 0,-90-89-1732 0 0,-117-147-825 0 0,13 12 1270 0 0,-13-10-4259 0 0,-2-1-4632 0 0,-2-1-4067 0 0</inkml:trace>
  <inkml:trace contextRef="#ctx0" brushRef="#br0" timeOffset="4128.379">901 1458 0 0 0,'0'0'757'0'0,"0"0"510"0"0,0 0 472 0 0,0 0 409 0 0,0 0 203 0 0,0 0-85 0 0,0 0-247 0 0,0 0-319 0 0,0 0-285 0 0,0 0-151 0 0,0 0-85 0 0,0 0-64 0 0,0 0-60 0 0,3-2-100 0 0,9-8-127 0 0,-9 8-113 0 0,-3 2-104 0 0,0 0-107 0 0,-4 11 2196 0 0,-121 84-2084 0 0,-247 222-566 0 0,331-277-162 0 0,16-17-2515 0 0,25-23 1978 0 0,0 0-107 0 0,0 0-101 0 0,0 0-137 0 0,0 0-166 0 0,0-8-7765 0 0,0 5-1537 0 0</inkml:trace>
  <inkml:trace contextRef="#ctx0" brushRef="#br0" timeOffset="4482.586">455 1503 5177 0 0,'0'0'3330'0'0,"0"0"-1081"0"0,0 0-400 0 0,0 0-70 0 0,0 0 23 0 0,0 0-106 0 0,0 0-269 0 0,0 0-334 0 0,0 0-365 0 0,0 0-275 0 0,0 0-206 0 0,0 0-96 0 0,0 0-23 0 0,-4 1-12 0 0,-4 13 701 0 0,32 3 814 0 0,-16-13-1432 0 0,12 8 101 0 0,0 1-1 0 0,-1 1 1 0 0,-1 0-1 0 0,0 1 1 0 0,-1 1 0 0 0,-1 1-1 0 0,0 0 1 0 0,-1 1 0 0 0,1 5-300 0 0,86 102 236 0 0,-87-99-345 0 0,-6-6-3042 0 0,-1-11-4266 0 0,-6-9-4102 0 0</inkml:trace>
  <inkml:trace contextRef="#ctx0" brushRef="#br0" timeOffset="4733.893">1020 1749 16844 0 0,'0'0'1653'0'0,"0"0"-742"0"0,0 0-384 0 0,0 0 96 0 0,0 0 257 0 0,0 0 172 0 0,0 0-50 0 0,0 0-226 0 0,0 0-260 0 0,0 0-153 0 0,0 0-115 0 0,0 0-99 0 0,0 0-48 0 0,-7 27-45 0 0,-32 119-53 0 0,37-106-2557 0 0,4-39-4543 0 0,2-1-4315 0 0</inkml:trace>
  <inkml:trace contextRef="#ctx0" brushRef="#br0" timeOffset="5664.357">867 0 1528 0 0,'0'0'1975'0'0,"0"0"-337"0"0,0 0 1 0 0,0 0 65 0 0,0 0 28 0 0,0 0-8 0 0,0 0-186 0 0,0 0-325 0 0,0 0-166 0 0,0 0-165 0 0,0 0-97 0 0,0 0-21 0 0,0 0-46 0 0,-10 2-43 0 0,-35 7-59 0 0,42-8-473 0 0,-1 1 0 0 0,1-1 1 0 0,-1 1-1 0 0,1 0 0 0 0,0 0 1 0 0,0 0-1 0 0,0 0 0 0 0,0 1 0 0 0,0-1 1 0 0,0 1-1 0 0,1 0 0 0 0,-1-1 1 0 0,1 1-1 0 0,0 1 0 0 0,0-1 1 0 0,0 0-1 0 0,-1 3-143 0 0,2-4 56 0 0,-17 28 373 0 0,-12 24-119 0 0,-2-2 0 0 0,-3-1 0 0 0,-37 42-310 0 0,15-42-780 0 0,57-50 516 0 0,0-1-31 0 0,0 0-44 0 0,0 0-6 0 0,0 0-40 0 0,0 0-101 0 0,2-22-6242 0 0,0 14 1572 0 0,1 1-4095 0 0</inkml:trace>
  <inkml:trace contextRef="#ctx0" brushRef="#br0" timeOffset="5962.966">486 41 2697 0 0,'0'0'3348'0'0,"0"0"-1259"0"0,0 0-526 0 0,0 0 38 0 0,0 0 176 0 0,0 0-27 0 0,0 0-365 0 0,0 0-525 0 0,0 0-388 0 0,0 0-104 0 0,0 0 98 0 0,0 0 182 0 0,0 0 111 0 0,8 4-14 0 0,121 52 2331 0 0,-120-49-2989 0 0,1 0 0 0 0,-1 0 0 0 0,0 1 0 0 0,-1 0 0 0 0,0 1 0 0 0,0 0 0 0 0,-1 0 0 0 0,0 1-1 0 0,0-1 1 0 0,-1 2 0 0 0,1 2-87 0 0,11 15 20 0 0,-7-7-381 0 0,8 12-107 0 0,-11-27-3729 0 0,2-3-3713 0 0,-6-3-3462 0 0</inkml:trace>
  <inkml:trace contextRef="#ctx0" brushRef="#br0" timeOffset="6500.137">965 144 8042 0 0,'0'0'2548'0'0,"0"0"-635"0"0,0 0-193 0 0,0 0 27 0 0,0 0-61 0 0,0 0-230 0 0,0 0-409 0 0,0 0-399 0 0,0 0-273 0 0,0 0-143 0 0,0 0-56 0 0,0 0-37 0 0,23 4 813 0 0,74-4 598 0 0,-96 2-1538 0 0,0-1 0 0 0,0 1 0 0 0,-1 0 0 0 0,1 0 0 0 0,0 0 0 0 0,-1 0 0 0 0,1 0 0 0 0,-1 0 0 0 0,0 1 1 0 0,0-1-1 0 0,0 0 0 0 0,0 0 0 0 0,0 0 0 0 0,0 0 0 0 0,0 0 0 0 0,-1 0 0 0 0,1 0 0 0 0,-1 0 0 0 0,0 0 1 0 0,1 0-1 0 0,-1 0 0 0 0,0 0 0 0 0,0 0 0 0 0,0-1 0 0 0,0 1 0 0 0,-1 0 0 0 0,1 0-12 0 0,-91 119 946 0 0,91-119-939 0 0,0-1 0 0 0,1 0 0 0 0,-1 1 0 0 0,0-1 1 0 0,1 0-1 0 0,-1 1 0 0 0,1-1 0 0 0,-1 1 0 0 0,1-1 1 0 0,0 1-1 0 0,0-1 0 0 0,0 1 0 0 0,0-1 0 0 0,0 1 0 0 0,0-1 1 0 0,0 1-1 0 0,0-1 0 0 0,0 1 0 0 0,1-1 0 0 0,-1 1 1 0 0,1-1-1 0 0,-1 1 0 0 0,1-1 0 0 0,0 0 0 0 0,-1 1 0 0 0,1-1 1 0 0,0 0-1 0 0,0 0 0 0 0,0 1 0 0 0,0-1 0 0 0,0 0 0 0 0,0 0 1 0 0,0 0-1 0 0,1 0-7 0 0,116-8 1071 0 0,-57-4-3751 0 0,-38 8-4633 0 0,-13 2-4695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19 192 0 0,'0'0'1810'0'0,"0"0"-65"0"0,0 0 111 0 0,0 0 147 0 0,0 0 92 0 0,0 0-63 0 0,0 0-157 0 0,0 0-178 0 0,0 0-226 0 0,0 0-180 0 0,0 0-162 0 0,0 2 2058 0 0,1 3 437 0 0,51 9-2056 0 0,122-13-22 0 0,22-24-825 0 0,-96 6-387 0 0,-97 16-286 0 0,-2 1-24 0 0,-1 0-2 0 0,0 0 10 0 0,0 0 18 0 0,0 0-46 0 0,0 0 1 0 0,0 0-10 0 0,0 0 10 0 0,0 0-20 0 0,0 0-15 0 0,0 0 8 0 0,0 0-32 0 0,-18 5-9143 0 0,13 1 4611 0 0,4-2-6022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7666 0 0,'0'0'2435'0'0,"0"0"-179"0"0,0 0-170 0 0,0 0-119 0 0,0 0-174 0 0,0 0-324 0 0,0 0-369 0 0,0 0-265 0 0,0 0-204 0 0,0 0-99 0 0,0 0-34 0 0,0 0-41 0 0,0 0-9 0 0,4 11 2777 0 0,25-11-2553 0 0,69 1 471 0 0,0-4 1 0 0,95-17-1144 0 0,-90 9 252 0 0,-103 11-238 0 0,0-3-28 0 0,0 2 1 0 0,0 1-8 0 0,0 0-3 0 0,-1 0 1 0 0,0 0 12 0 0,0 0 27 0 0,-1 0-8 0 0,1 0-44 0 0,1 0-30 0 0,0 0-7 0 0,0 0-5 0 0,0 0-32 0 0,0 0-26 0 0,0 0-45 0 0,0 0-123 0 0,0 0-145 0 0,0 0-270 0 0,0 0-324 0 0,0 0-547 0 0,0 1-2705 0 0,0 2-7620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61,'-51'140,"49"-133,0 0,1 1,0-1,0 1,1-1,0 1,1-1,0 1,0-1,0 1,1-1,0 0,0 0,1 0,0 0,0 0,1 0,1 2,-2-6,-1-1,0 1,1-1,0 1,-1-1,1 0,0 0,0 0,0 0,0-1,1 0,-1 1,0-1,1 0,-1 0,1-1,-1 1,1-1,-1 0,1 1,-1-2,1 1,-1 0,1-1,-1 1,1-1,-1 0,1 0,-1-1,0 1,0-1,0 0,0 1,0-1,1-1,6-3,-1-1,-1 1,1-1,-1-1,0 1,-1-2,0 1,0-1,0 0,-2 0,1-1,-1 2,0 1,-1-1,0-1,0 1,-1 0,0-1,-1 0,0 0,0 1,-1-1,0 0,-1 0,1 0,-2-1,1 1,-2 0,1 1,-1-1,0 0,-1 0,0 1,0-1,-1 1,0 0,0 0,-3-3,2 8,1 0,-1 0,0 0,0 1,0 0,0 0,0 0,0 0,-1 1,1 0,0 0,-1 1,1-1,-1 1,1 0,-1 1,1-1,-1 1,1 0,-4 1,-10 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7066 0 0,'0'0'2071'0'0,"0"0"-330"0"0,0 0-106 0 0,0 0-40 0 0,0 0-20 0 0,0 0-97 0 0,0 0-182 0 0,0 0-175 0 0,0 0-197 0 0,0 0-183 0 0,0 0-135 0 0,0 0-46 0 0,0 0-31 0 0,11-14 1346 0 0,-5 8-1733 0 0,0 0 0 0 0,0 1-1 0 0,1 0 1 0 0,-1 0-1 0 0,1 1 1 0 0,0-1 0 0 0,0 2-1 0 0,1-1 1 0 0,-1 1 0 0 0,1 0-1 0 0,0 0 1 0 0,1 1-142 0 0,32-14 402 0 0,-22 7-301 0 0,0 0-1 0 0,1 2 1 0 0,0 1 0 0 0,0 0-1 0 0,0 1 1 0 0,1 1-1 0 0,-1 1 1 0 0,1 1 0 0 0,4 1-101 0 0,-22 3 2 0 0,-1 0 1 0 0,1 1 0 0 0,-1-1 0 0 0,0 1-1 0 0,0-1 1 0 0,0 1 0 0 0,0 0-1 0 0,0 0 1 0 0,-1 0 0 0 0,1 0 0 0 0,-1 0-1 0 0,0 0 1 0 0,0 0 0 0 0,0 1-1 0 0,0-1 1 0 0,0 0 0 0 0,-1 1 0 0 0,1-1-1 0 0,-1 0 1 0 0,0 1 0 0 0,0-1 0 0 0,-1 0-1 0 0,1 1 1 0 0,-1 1-3 0 0,0 8 18 0 0,-1-1 0 0 0,0 0-1 0 0,0 0 1 0 0,-2 0 0 0 0,1 0 0 0 0,-2 0 0 0 0,1-1 0 0 0,-1 0-1 0 0,-1 0 1 0 0,0 0 0 0 0,-1 0 0 0 0,0-1 0 0 0,-1 0 0 0 0,0-1 0 0 0,0 0-1 0 0,-6 5-17 0 0,-122 123 96 0 0,136-137-95 0 0,-7 5 7 0 0,1 0 0 0 0,-1 1 0 0 0,1 0 0 0 0,1 0 0 0 0,-1 0 0 0 0,1 1 0 0 0,0-1-1 0 0,1 1 1 0 0,0 0 0 0 0,0 1 0 0 0,-1 3-8 0 0,4-9 3 0 0,0-1 1 0 0,1 1-1 0 0,-1 0 0 0 0,1-1 0 0 0,0 1 0 0 0,0 0 0 0 0,-1-1 0 0 0,1 1 0 0 0,0 0 1 0 0,0 0-1 0 0,1-1 0 0 0,-1 1 0 0 0,0 0 0 0 0,1 0 0 0 0,-1-1 0 0 0,1 1 0 0 0,-1 0 0 0 0,1-1 1 0 0,0 1-1 0 0,-1-1 0 0 0,1 1 0 0 0,0-1 0 0 0,0 1 0 0 0,0-1 0 0 0,0 0 0 0 0,1 1 0 0 0,-1-1 1 0 0,0 0-1 0 0,0 0 0 0 0,1 0 0 0 0,-1 0 0 0 0,1 0 0 0 0,-1 0 0 0 0,1 0 0 0 0,-1-1 1 0 0,1 1-1 0 0,0 0 0 0 0,-1-1 0 0 0,2 1-3 0 0,74 4 546 0 0,-55-6-379 0 0,104-32 518 0 0,-73 14-471 0 0,-7 5 71 0 0,-47 14-322 0 0,1 0 1 0 0,0 0-11 0 0,-8 0-3631 0 0,5 0-913 0 0,1 0-4327 0 0,-2 3-3981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45 2729 0 0,'0'0'2732'0'0,"0"0"-806"0"0,0 0-266 0 0,0 0 89 0 0,0 0 144 0 0,0 0 113 0 0,0 0-43 0 0,0 0-264 0 0,0 0-332 0 0,0 0-231 0 0,0 0-209 0 0,0-8-120 0 0,-1-25-81 0 0,1 34-651 0 0,0-1 0 0 0,0 0-1 0 0,-1 0 1 0 0,1 0 0 0 0,0 0 0 0 0,0 0 0 0 0,-1 1 0 0 0,1-1 0 0 0,0 0 0 0 0,0 0 0 0 0,-1 0 0 0 0,1 0 0 0 0,0 0 0 0 0,-1 0 0 0 0,1 0-1 0 0,0 0 1 0 0,-1 0 0 0 0,1 0 0 0 0,0 0 0 0 0,0 0 0 0 0,-1 0 0 0 0,1-1 0 0 0,0 1 0 0 0,-1 0 0 0 0,1 0 0 0 0,0 0 0 0 0,0 0 0 0 0,-1 0-1 0 0,1-1 1 0 0,0 1 0 0 0,0 0 0 0 0,0 0 0 0 0,-1 0 0 0 0,1-1 0 0 0,0 1 0 0 0,0 0 0 0 0,0 0 0 0 0,-1 0 0 0 0,1-1 0 0 0,0 1 0 0 0,0 0 0 0 0,0-1-1 0 0,0 1 1 0 0,0 0-75 0 0,-22 225 1189 0 0,-6-20-711 0 0,24-157-472 0 0,4-48-18 0 0,0 0 30 0 0,0 0 418 0 0,0 0-5904 0 0,0 0-5954 0 0,0 0-163 0 0</inkml:trace>
  <inkml:trace contextRef="#ctx0" brushRef="#br0" timeOffset="426.453">1 630 8242 0 0,'0'0'2151'0'0,"0"0"-299"0"0,0 0-210 0 0,0 0-15 0 0,0 0-1 0 0,0 0-179 0 0,0 0-328 0 0,0 0-382 0 0,0 0-305 0 0,0 0-90 0 0,0 0 16 0 0,0 0 61 0 0,8 1 65 0 0,32 1 511 0 0,1-2 1 0 0,0-2-1 0 0,-1-2 0 0 0,34-7-995 0 0,96-33 956 0 0,-104 32-1599 0 0,-66 24-281 0 0,-12 20-1616 0 0,3-10-4195 0 0,8-14-4469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8:5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78 884 0 0 0,'0'0'596'0'0,"0"0"648"0"0,0 0 261 0 0,0 0 84 0 0,0 0 142 0 0,0 0 75 0 0,0 0-87 0 0,0 0-181 0 0,0 0-269 0 0,0 0-208 0 0,0 0-78 0 0,-8 5-30 0 0,-25 15-50 0 0,12-22 8897 0 0,10-23-7971 0 0,6-32-2224 0 0,9 34 454 0 0,0 0 1 0 0,1 1-1 0 0,2 0 0 0 0,0 0 0 0 0,1 1 0 0 0,1-1 0 0 0,1 2 0 0 0,1 0 0 0 0,1 0 0 0 0,0 1 0 0 0,2 0 0 0 0,0 1 0 0 0,9-8-58 0 0,-13 14-1 0 0,1 0 0 0 0,0 1 0 0 0,0 1 0 0 0,1 0 0 0 0,0 1 0 0 0,1 0 0 0 0,0 0 0 0 0,0 2 0 0 0,-10 6-6 0 0,-1-1 1 0 0,0 2 0 0 0,1-1 0 0 0,-1 0 0 0 0,0 0 0 0 0,1 1 0 0 0,-1-1 0 0 0,1 1 0 0 0,-1 0 0 0 0,1 0-1 0 0,0 0 1 0 0,-1 0 0 0 0,1 0 0 0 0,-1 0 0 0 0,1 1 0 0 0,-1-1 0 0 0,0 1 0 0 0,1 0 0 0 0,-1 0 0 0 0,1 0-1 0 0,-1 0 1 0 0,0 0 0 0 0,0 0 0 0 0,0 1 0 0 0,0-1 0 0 0,0 1 0 0 0,0-1 0 0 0,0 1 0 0 0,0 0 0 0 0,0 0 0 0 0,-1 0-1 0 0,1 0 1 0 0,-1 0 0 0 0,1 0 0 0 0,-1 0 0 0 0,0 0 0 0 0,0 0 0 0 0,0 1 0 0 0,1 1 5 0 0,14 156 4 0 0,-19 32-103 0 0,34-273 414 0 0,-15 46-322 0 0,1 0 0 0 0,3 0 0 0 0,0 2 0 0 0,2 1 0 0 0,2 0-1 0 0,0 2 1 0 0,2 1 0 0 0,2 1 0 0 0,0 1 0 0 0,11-6 7 0 0,-37 31-9 0 0,0 0 0 0 0,-1 0 0 0 0,1 0 0 0 0,0 1-1 0 0,0-1 1 0 0,0 1 0 0 0,0-1 0 0 0,0 1 0 0 0,0 0 0 0 0,1 0-1 0 0,-1 0 1 0 0,0 0 0 0 0,1 0 0 0 0,-1 1 0 0 0,0-1 0 0 0,1 1-1 0 0,-1-1 1 0 0,1 1 0 0 0,-1 0 0 0 0,1 0 0 0 0,-1 0 0 0 0,0 0-1 0 0,1 1 1 0 0,-1-1 0 0 0,1 0 0 0 0,-1 1 0 0 0,1 0 0 0 0,-1 0 0 0 0,0 0-1 0 0,0 0 1 0 0,1 0 0 0 0,-1 0 0 0 0,0 0 0 0 0,0 1 0 0 0,0-1-1 0 0,0 1 1 0 0,0-1 0 0 0,0 2 9 0 0,5 12 16 0 0,0 1-1 0 0,-1-1 1 0 0,0 1-1 0 0,-2 1 1 0 0,0-1 0 0 0,-1 1-1 0 0,2 15-15 0 0,-2-7 20 0 0,16 156 74 0 0,-6-138-208 0 0,0-49-7455 0 0,-9 2-115 0 0,-3 0-3754 0 0</inkml:trace>
  <inkml:trace contextRef="#ctx0" brushRef="#br0" timeOffset="685.502">1011 244 8626 0 0,'0'0'2746'0'0,"0"0"-588"0"0,0 0-354 0 0,0 0-133 0 0,0 0-37 0 0,0 0-117 0 0,0 0-183 0 0,0 0-214 0 0,0 0-248 0 0,0 0-241 0 0,0 0-180 0 0,0 0-138 0 0,0 0-62 0 0,-3-4-36 0 0,-6-11-43 0 0,6 11-51 0 0,3 4-25 0 0,0 0-49 0 0,0 0-44 0 0,3 19 173 0 0,21 36 80 0 0,-2 2 0 0 0,-3 0 0 0 0,-2 1 0 0 0,-2 0 0 0 0,0 21-256 0 0,2 69 144 0 0,6-96-116 0 0,-10-53 1184 0 0,9-37-1062 0 0,-3 0 0 0 0,-1-2 0 0 0,-1 0 0 0 0,-3-1 0 0 0,6-27-150 0 0,24-64 208 0 0,-16 50-211 0 0,-20 55 3 0 0,0 1 0 0 0,2 0 1 0 0,1 1-1 0 0,1 0 0 0 0,1 1 0 0 0,8-10 0 0 0,23-36 86 0 0,-44 70-68 0 0,0 0 0 0 0,0 0-58 0 0,0 0 34 0 0,0 0-3 0 0,0 0-62 0 0,-16 37-2077 0 0,8 2 74 0 0,5-12-5223 0 0,2-16-4493 0 0</inkml:trace>
  <inkml:trace contextRef="#ctx0" brushRef="#br0" timeOffset="1252.331">1440 704 11666 0 0,'0'0'2265'0'0,"0"0"-565"0"0,0 0-215 0 0,0 0-21 0 0,0 0-14 0 0,0 0-110 0 0,0 0-267 0 0,0 0-279 0 0,0 0-213 0 0,0 0-186 0 0,0 0-108 0 0,0 0-66 0 0,0 0-61 0 0,0 0-26 0 0,20 0 448 0 0,94-8 325 0 0,-88 15-816 0 0,-25-4-59 0 0,-1-1 1 0 0,0 1-1 0 0,0-1 1 0 0,0 1-1 0 0,0-1 0 0 0,0 1 1 0 0,0-1-1 0 0,-1 1 1 0 0,1-1-1 0 0,-1 1 1 0 0,0-1-1 0 0,1 1 0 0 0,-1-1 1 0 0,0 0-1 0 0,0 1 1 0 0,-1-1-1 0 0,1 0 0 0 0,-1 0 1 0 0,1 0-1 0 0,-1 0 1 0 0,1 0-1 0 0,-1 0 0 0 0,-1 1-32 0 0,-4 7 107 0 0,-35 42 241 0 0,36-47-335 0 0,1 0 0 0 0,0 1 0 0 0,0-1 0 0 0,1 1 0 0 0,-1 0 1 0 0,1 1-1 0 0,1-1 0 0 0,-1 0 0 0 0,1 1 0 0 0,0 0 0 0 0,0 0 0 0 0,1 0 0 0 0,0 0 1 0 0,0 0-1 0 0,1 1 0 0 0,0-1 0 0 0,0 1-13 0 0,2-5 16 0 0,1 0 0 0 0,0 0 0 0 0,-1 0 0 0 0,1-1 1 0 0,0 1-1 0 0,0-1 0 0 0,1 0 0 0 0,-1 1 0 0 0,0-1 0 0 0,1 0 0 0 0,-1 0 0 0 0,1 0 0 0 0,0-1 1 0 0,0 1-1 0 0,0-1 0 0 0,0 1 0 0 0,0-1 0 0 0,0 0 0 0 0,0 0 0 0 0,0-1 0 0 0,0 1 0 0 0,3 0-16 0 0,-1 1 39 0 0,2 0 6 0 0,-1 0 0 0 0,1-1 0 0 0,0 1 0 0 0,0-1 0 0 0,0-1 0 0 0,0 1 0 0 0,0-1 0 0 0,0 0 0 0 0,0-1 0 0 0,0 0 0 0 0,0 0 0 0 0,0 0 0 0 0,-1-1 0 0 0,4-1-45 0 0,19-24-2788 0 0,-7-27-7383 0 0,-21 46-1726 0 0</inkml:trace>
  <inkml:trace contextRef="#ctx0" brushRef="#br0" timeOffset="1856.948">1860 48 12419 0 0,'0'0'2570'0'0,"0"0"-530"0"0,0 0-362 0 0,0 0-173 0 0,0 0-102 0 0,0 0-105 0 0,0 0-190 0 0,0 0-193 0 0,0 0-183 0 0,0 0-182 0 0,0 0-124 0 0,0 0-63 0 0,0 0-43 0 0,-8-3-37 0 0,-23-12-30 0 0,24 11-43 0 0,7 4-60 0 0,22-3 460 0 0,189-19-410 0 0,-209 48-216 0 0,-3-19 25 0 0,-1 0 1 0 0,0 0 0 0 0,0-1-1 0 0,-1 1 1 0 0,0 0 0 0 0,0-1-1 0 0,-1 0 1 0 0,0 0-1 0 0,0 0 1 0 0,0 0 0 0 0,0-1-1 0 0,-1 1 1 0 0,0-1 0 0 0,-6 4-10 0 0,-16 23 45 0 0,19-22-56 0 0,4-5 15 0 0,0-1-1 0 0,0 1 0 0 0,1 0 0 0 0,0 0 0 0 0,0 0 1 0 0,0 0-1 0 0,0 1 0 0 0,1-1 0 0 0,0 1 0 0 0,0-1 0 0 0,1 1 1 0 0,-1 0-1 0 0,1 0 0 0 0,0-1 0 0 0,1 6-3 0 0,-1-9 4 0 0,1 1 0 0 0,0-1-1 0 0,1 0 1 0 0,-1 0 0 0 0,0 0-1 0 0,1 0 1 0 0,-1 1 0 0 0,1-1 0 0 0,0 0-1 0 0,-1 0 1 0 0,1 0 0 0 0,0 0-1 0 0,0 0 1 0 0,0-1 0 0 0,1 1 0 0 0,-1 0-1 0 0,0 0 1 0 0,1-1 0 0 0,-1 1-1 0 0,1-1 1 0 0,0 1 0 0 0,-1-1-1 0 0,1 0 1 0 0,0 1 0 0 0,0-1 0 0 0,0 0-1 0 0,0 0 1 0 0,0 0 0 0 0,0-1-1 0 0,0 1 1 0 0,0 0 0 0 0,0-1 0 0 0,0 1-1 0 0,0-1 1 0 0,1 0 0 0 0,0 0-4 0 0,9 2 69 0 0,0-1 1 0 0,1-1 0 0 0,-1 0-1 0 0,1 0 1 0 0,-1-1-1 0 0,0-1 1 0 0,0 0 0 0 0,0-1-1 0 0,6-2-69 0 0,59-17-938 0 0,-58 23-907 0 0,-7 5-4611 0 0,-7-2-5601 0 0</inkml:trace>
  <inkml:trace contextRef="#ctx0" brushRef="#br0" timeOffset="2150.378">2414 505 16692 0 0,'0'0'1993'0'0,"0"0"-579"0"0,0 0-311 0 0,0 0-94 0 0,0 0-50 0 0,0 0-41 0 0,0 0-113 0 0,0 0-123 0 0,0 0-57 0 0,0 0-46 0 0,0 0-88 0 0,0 0-58 0 0,0 0-45 0 0,24-2-52 0 0,119-10 235 0 0,26 8-243 0 0,-153 10-1199 0 0,-11-3-2261 0 0,2-1-5650 0 0,-5-2-4142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31T16:59:0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116 954 11827 0 0,'0'0'2313'0'0,"0"0"-448"0"0,0 0-278 0 0,0 0-150 0 0,0 0-187 0 0,0 0-251 0 0,0 0-236 0 0,0 0-199 0 0,0 0-107 0 0,0 0-47 0 0,0 0-29 0 0,0 0-11 0 0,0 0-28 0 0,29-7-8 0 0,90-23-17 0 0,-6 12 754 0 0,-20 21-416 0 0,-92-1-636 0 0,0-1 0 0 0,0 1 1 0 0,0 0-1 0 0,0 0 0 0 0,-1 0 0 0 0,1 0 1 0 0,-1 0-1 0 0,1 0 0 0 0,-1 0 0 0 0,0-1 1 0 0,0 1-1 0 0,0 0 0 0 0,0 0 0 0 0,0 0 1 0 0,-1 0-1 0 0,1 0 0 0 0,0 0 0 0 0,-1 0 1 0 0,1 0-1 0 0,-1 0 0 0 0,0 0 1 0 0,0 0-1 0 0,0-1 0 0 0,0 1 0 0 0,0 0 1 0 0,0-1-1 0 0,0 1-19 0 0,-11 15 63 0 0,-1-1 1 0 0,0 0 0 0 0,-1 0-1 0 0,-1-2 1 0 0,0 0 0 0 0,-15 11-64 0 0,-73 78 86 0 0,61-20-39 0 0,41-80-30 0 0,0-1 0 0 0,0 0 0 0 0,0 1 0 0 0,1-1 0 0 0,-1 1 0 0 0,1-1 1 0 0,-1 1-1 0 0,1-1 0 0 0,0 1 0 0 0,0 0 0 0 0,0-1 0 0 0,0 1 0 0 0,0-1 1 0 0,1 1-1 0 0,-1-1 0 0 0,1 1 0 0 0,0-1 0 0 0,0 1 0 0 0,0-1 0 0 0,0 0 1 0 0,0 0-1 0 0,0 1 0 0 0,0-1 0 0 0,1 0 0 0 0,-1 0 0 0 0,1 0 0 0 0,0 0 1 0 0,0 0-1 0 0,-1-1 0 0 0,1 1 0 0 0,0 0 0 0 0,0-1 0 0 0,1 1 0 0 0,1 0-17 0 0,9 2 147 0 0,-1-1-1 0 0,1 0 0 0 0,0-1 0 0 0,0-1 0 0 0,0 0 0 0 0,0 0 0 0 0,0-1 0 0 0,0-1 0 0 0,1-1-146 0 0,27 1 166 0 0,-9-1-579 0 0,0-2 1 0 0,-1-1 0 0 0,0-1-1 0 0,0-2 1 0 0,23-9 412 0 0,-44 12-1929 0 0,-3 0-4697 0 0,-3 2-6076 0 0</inkml:trace>
  <inkml:trace contextRef="#ctx0" brushRef="#br0" timeOffset="-886.368">276 177 0 0 0,'0'0'1040'0'0,"0"0"103"0"0,0 0 72 0 0,0 0 109 0 0,0 0 79 0 0,0 0-26 0 0,0 0-4 0 0,0 0-16 0 0,-2-9 24 0 0,0 4-679 0 0,-6-29-47 0 0,6 6 7990 0 0,2 27-7791 0 0,-8 0 4706 0 0,6 2-5680 0 0,-7 76 422 0 0,20 137 286 0 0,9-64-361 0 0,-16-51-6 0 0,-4-86-8400 0 0,0-18 1334 0 0,0 2-5154 0 0</inkml:trace>
  <inkml:trace contextRef="#ctx0" brushRef="#br0" timeOffset="-581.446">0 737 10354 0 0,'0'0'3409'0'0,"0"0"-1125"0"0,0 0-681 0 0,0 0-214 0 0,0 0-109 0 0,0 0-162 0 0,0 0-206 0 0,0 0-264 0 0,0 0-207 0 0,0 0-30 0 0,0 0 29 0 0,0 0 71 0 0,0 0 81 0 0,13 3-21 0 0,143 11 987 0 0,195-78-254 0 0,-292 63-1774 0 0,-66 34-4428 0 0,0-23-82 0 0,0-5-6816 0 0</inkml:trace>
  <inkml:trace contextRef="#ctx0" brushRef="#br0" timeOffset="1333.629">891 1090 0 0 0,'0'0'1566'0'0,"0"0"157"0"0,0 0 168 0 0,0 0-37 0 0,0 0 14 0 0,0 0 3 0 0,0 0-100 0 0,0 0-143 0 0,0 0-241 0 0,0 0-216 0 0,-9-1 606 0 0,7-2 2055 0 0,31-140-196 0 0,-21 115-3428 0 0,0 0-1 0 0,2 0 1 0 0,1 1-1 0 0,1 1 1 0 0,2 0-1 0 0,9-13-207 0 0,6-3 103 0 0,2 1-1 0 0,2 2 0 0 0,2 1 0 0 0,1 2 0 0 0,16-11-102 0 0,-51 47-3 0 0,0 0-1 0 0,0 0 0 0 0,0 0 1 0 0,-1 0-1 0 0,1 1 0 0 0,0-1 1 0 0,0 0-1 0 0,0 0 1 0 0,0 1-1 0 0,-1-1 0 0 0,1 0 1 0 0,0 1-1 0 0,0-1 0 0 0,-1 1 1 0 0,1-1-1 0 0,0 1 1 0 0,-1-1-1 0 0,1 1 0 0 0,0 0 1 0 0,-1-1-1 0 0,1 1 0 0 0,-1 0 1 0 0,1-1-1 0 0,-1 1 1 0 0,1 0-1 0 0,-1 0 0 0 0,0-1 1 0 0,1 1-1 0 0,-1 0 0 0 0,0 0 1 0 0,1 0-1 0 0,-1 0 1 0 0,0-1-1 0 0,0 1 0 0 0,0 0 1 0 0,0 0-1 0 0,0 0 0 0 0,0 0 1 0 0,0 0-1 0 0,0-1 1 0 0,0 1-1 0 0,-1 0 0 0 0,1 0 1 0 0,0 0-1 0 0,-1 0 4 0 0,6 56 105 0 0,-3 255-19 0 0,-2-313-84 0 0,1 1-1 0 0,-1 0 0 0 0,0 0 1 0 0,0 0-1 0 0,1 0 1 0 0,-1-1-1 0 0,0 1 0 0 0,0 0 1 0 0,1 0-1 0 0,-1 0 0 0 0,0 0 1 0 0,0 0-1 0 0,1 0 1 0 0,-1 0-1 0 0,0 0 0 0 0,0 0 1 0 0,1 0-1 0 0,-1 0 0 0 0,0 0 1 0 0,0 0-1 0 0,1 0 1 0 0,-1 0-1 0 0,0 0 0 0 0,1 0 1 0 0,-1 0-1 0 0,0 0 1 0 0,0 0-1 0 0,1 1 0 0 0,-1-1 1 0 0,0 0-1 0 0,0 0 0 0 0,0 0 1 0 0,1 0-1 0 0,-1 1 1 0 0,0-1-1 0 0,0 0 0 0 0,0 0 1 0 0,1 0-1 0 0,-1 1 0 0 0,0-1 1 0 0,0 0-1 0 0,0 0 1 0 0,0 1-1 0 0,0-1 0 0 0,0 0 1 0 0,0 0-1 0 0,1 1 1 0 0,-1-1-1 0 0,0 0 0 0 0,0 0 1 0 0,0 1-1 0 0,0-1 0 0 0,0 0 1 0 0,0 0-1 0 0,0 1 1 0 0,0-1-1 0 0,0 0-1 0 0,17-27 107 0 0,-13 20-102 0 0,30-38 9 0 0,2 2 1 0 0,1 1-1 0 0,3 1 0 0 0,40-31-14 0 0,63-42-6 0 0,-141 114 2 0 0,-1 1 0 0 0,0-1 0 0 0,1 1 0 0 0,-1-1 0 0 0,0 1 0 0 0,0-1 0 0 0,1 1 0 0 0,-1-1 0 0 0,0 1 0 0 0,0 0 0 0 0,0 0 0 0 0,0 0 0 0 0,0 0 0 0 0,0 0 0 0 0,0 0 0 0 0,0 0 0 0 0,0 0 0 0 0,-1 0 0 0 0,1 0 0 0 0,0 0 0 0 0,-1 0 0 0 0,1 1 0 0 0,0-1 0 0 0,-1 0 0 0 0,0 0 0 0 0,1 1 0 0 0,-1-1 0 0 0,0 0 0 0 0,0 1 0 0 0,1-1 0 0 0,-1 0 0 0 0,0 1 0 0 0,-1-1 0 0 0,1 0 0 0 0,0 1 0 0 0,0-1 0 0 0,0 0 0 0 0,-1 1 0 0 0,1-1 0 0 0,-1 0 0 0 0,1 1 0 0 0,-1-1 0 0 0,1 0 0 0 0,-1 0 0 0 0,0 0 0 0 0,0 1 4 0 0,1 8-6 0 0,-11 158 166 0 0,7 23-125 0 0,15-154-100 0 0,-11-37 11 0 0,0 0-7 0 0,0 0-48 0 0,0 0-30 0 0,0 0-66 0 0,0 0-102 0 0,0 0-125 0 0,0-7-3806 0 0,0 3-1432 0 0,2 0-5783 0 0</inkml:trace>
  <inkml:trace contextRef="#ctx0" brushRef="#br0" timeOffset="1931.901">1870 391 14715 0 0,'0'0'1798'0'0,"0"0"-312"0"0,0 0-266 0 0,0 0-116 0 0,0 0-32 0 0,0 0-66 0 0,0 0-153 0 0,0 0-181 0 0,0 0-181 0 0,0 0-155 0 0,0 0-86 0 0,0 0-60 0 0,0 0-32 0 0,0-3-36 0 0,5-2 365 0 0,14 20 30 0 0,18 27 210 0 0,-23-14-585 0 0,-1 1 0 0 0,0 0-1 0 0,-3 1 1 0 0,0 0-1 0 0,-2 0 1 0 0,-1 1-1 0 0,-1 4-141 0 0,27 170 182 0 0,-15-124-120 0 0,-4-98 1171 0 0,-14 16-1204 0 0,77-213 363 0 0,73-204-320 0 0,-142 363-121 0 0,-8 54 21 0 0,0 1-35 0 0,0 0-64 0 0,0 0-53 0 0,0 0-122 0 0,-3 15-1163 0 0,-12 45-1810 0 0,3-22-5812 0 0,7-26-2901 0 0</inkml:trace>
  <inkml:trace contextRef="#ctx0" brushRef="#br0" timeOffset="2300.733">2447 895 17180 0 0,'0'0'1621'0'0,"0"0"-252"0"0,0 0-128 0 0,0 0-8 0 0,0 0-84 0 0,0 0-126 0 0,0 0-172 0 0,0 0-200 0 0,0 0-190 0 0,0 0-166 0 0,0 0-153 0 0,0 0-80 0 0,0 0-18 0 0,-4 0-8 0 0,3-1-30 0 0,0 1 1 0 0,0 0 0 0 0,1 0-1 0 0,-1 0 1 0 0,0 0 0 0 0,0 0-1 0 0,0 0 1 0 0,0 0 0 0 0,1 0-1 0 0,-1 0 1 0 0,0 0-1 0 0,0 0 1 0 0,0 1 0 0 0,1-1-1 0 0,-1 0 1 0 0,0 0 0 0 0,0 1-1 0 0,1-1 1 0 0,-1 1 0 0 0,0-1-1 0 0,1 1 1 0 0,-1-1-1 0 0,0 1 1 0 0,1-1 0 0 0,-1 1-1 0 0,1-1 1 0 0,-1 1 0 0 0,1 0-1 0 0,-1-1 1 0 0,1 1 0 0 0,-1 0-1 0 0,1-1 1 0 0,0 1-1 0 0,-1 0 1 0 0,1 0 0 0 0,0 0-1 0 0,0-1 1 0 0,0 1 0 0 0,-1 0-1 0 0,1 0 1 0 0,0 0-1 0 0,0-1 1 0 0,0 1 0 0 0,0 0-1 0 0,0 0 1 0 0,1 0 0 0 0,-1-1-1 0 0,0 1-6 0 0,-2 11 62 0 0,-15 80 328 0 0,11-30-292 0 0,5-23-267 0 0,1-38 70 0 0,0-1-14 0 0,0 0-51 0 0,0 0-82 0 0,0 0-105 0 0,0 0-127 0 0,0-11-6676 0 0,0 8-1328 0 0</inkml:trace>
  <inkml:trace contextRef="#ctx0" brushRef="#br0" timeOffset="2804.91">2679 174 9426 0 0,'0'0'2421'0'0,"0"0"-226"0"0,0 0-264 0 0,0 0-160 0 0,0 0-139 0 0,0 0-210 0 0,0 0-265 0 0,0 0-239 0 0,0 0-183 0 0,0 0-160 0 0,0 0-103 0 0,0 0-82 0 0,0 0-44 0 0,10-23-5 0 0,33-69-13 0 0,-17 58 113 0 0,-19 32-338 0 0,2-3 1 0 0,1 2 0 0 0,0-1 0 0 0,0 1 0 0 0,0 1 0 0 0,1 0 0 0 0,-1 0 0 0 0,0 1-1 0 0,1 0 1 0 0,-1 1 0 0 0,5 0-104 0 0,-11 3 17 0 0,0 0-1 0 0,-1-1 1 0 0,0 1-1 0 0,1 0 0 0 0,-1 1 1 0 0,0-1-1 0 0,-1 0 1 0 0,1 1-1 0 0,-1 0 1 0 0,1 0-1 0 0,-1-1 1 0 0,0 1-1 0 0,-1 0 1 0 0,1 1-1 0 0,-1-1 0 0 0,1 0 1 0 0,-1 0-1 0 0,0 1 1 0 0,-1-1-1 0 0,1 1 1 0 0,-1-1-1 0 0,0 0 1 0 0,0 1-1 0 0,0-1 0 0 0,-1 1 1 0 0,0-1-1 0 0,1 0 1 0 0,-2 1-1 0 0,1-1 1 0 0,0 0-17 0 0,-6 18 48 0 0,-1-1 0 0 0,-1 0 1 0 0,0-1-1 0 0,-2 0 0 0 0,0 0 1 0 0,-1-1-1 0 0,-8 8-48 0 0,-47 87 194 0 0,66-112-184 0 0,0 0 1 0 0,0 0 0 0 0,0 0-1 0 0,0 0 1 0 0,0 1 0 0 0,0-1-1 0 0,0 0 1 0 0,1 1 0 0 0,-1-1-1 0 0,1 0 1 0 0,0 1-1 0 0,0-1 1 0 0,0 1 0 0 0,0-1-1 0 0,0 0 1 0 0,0 1 0 0 0,1-1-1 0 0,-1 1 1 0 0,1-1 0 0 0,-1 0-1 0 0,1 1 1 0 0,0-1-1 0 0,0 0 1 0 0,0 0 0 0 0,0 0-1 0 0,1 0 1 0 0,-1 0 0 0 0,0 0-1 0 0,1 0 1 0 0,0 0 0 0 0,-1 0-1 0 0,1-1 1 0 0,0 1-1 0 0,0-1 1 0 0,0 1 0 0 0,0-1-1 0 0,0 0 1 0 0,0 0 0 0 0,0 0-1 0 0,0 0 1 0 0,1 0 0 0 0,-1 0-1 0 0,0 0 1 0 0,1-1-11 0 0,130 4 649 0 0,-83 8-2619 0 0,-31-2-6853 0 0,-14-6-3897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2:54.3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3099 4176,'290'21,"103"-14,-323-6,64-1,-1-6,0-6,16-9,-77 9,303-52,327-104,-556 123,-3-6,-1-7,-4-6,10-12,-122 61,54-25,-3-4,-1-2,-3-4,-2-3,-2-3,-3-3,-2-3,44-57,-81 82,-2 0,-2-1,-2-2,-1 0,-2-1,-2-1,-1-1,-3 0,2-14,-6-9,-2 0,-3 0,-3-1,-3 1,-3-1,-3 2,-3-1,-3 1,-21-59,3 31,-5 2,-3 2,-4 2,-4 1,-3 3,-5 2,-2 3,-4 2,-3 4,-4 2,-2 3,-44-29,23 21,-4 4,-2 4,-60-27,-36 1,-4 9,-3 10,-143-32,79 41,-3 11,-2 12,-1 13,-234 5,206 24,0 13,-187 36,229-7,2 11,-245 86,394-104,1 5,3 4,1 5,3 4,-14 15,59-32,2 2,1 2,3 2,1 3,2 1,3 2,1 2,3 2,-23 43,37-54,2 1,2 1,2 1,1 0,3 2,2 0,1 0,3 1,2 0,2 0,1 1,3-1,2 1,3-1,1 0,2 0,2-1,9 22,6-2,3-1,3-2,2 0,3-3,3-1,2-1,3-3,2-2,3-1,27 21,45 32,5-6,4-5,4-6,16 1,210 109,9-17,7-16,168 41,-384-150,2-6,3-7,1-8,2-6,0-8,2-8,0-7,0-7,136-20,-145-7,-2-7,-2-6,-2-8,-2-6,69-38,-126 49</inkml:trace>
  <inkml:trace contextRef="#ctx0" brushRef="#br0" timeOffset="1381.51">4821 3922,'201'132,"117"103,76 52,-166-150,6-9,18-6,45 26,114 82,-353-210,-57-20,-1-1,1 0,0 0,0 1,-1-1,1 0,0 0,-1 0,1 0,-1 0,1 0,-1 0,1 0,-1 0,0 0,0 0,1 0,-1 0,0 0,0 0,0 0,0-1,0 1,-1 0,1 0,0 0,0 0,-1 0,1 0,0 0,-1 0,1 0,-1 0,0 0,1 0,-1 1,0-1,1 0,-1 0,0 0,0 1,0-1,1 0,-1 1,0-1,-1 1,-15-18,-1 2,-1 0,0 2,-1 0,-1 1,0 0,-19-7,-102-69,128 73,1 0,1-2,0 1,1-2,1 1,1-2,0 1,1-1,2 0,0-1,1 1,1-1,1 0,1-1,0 1,2-3,-26-263,24-9,-15 225,17 69,-1 0,0 1,1-1,-1 1,0 0,0-1,0 1,0 0,0-1,0 1,0 0,0 0,-1 0,1 0,0 0,-1 0,1 0,-1 0,1 1,-1-1,1 1,-1-1,0 1,1-1,-1 1,1 0,-1 0,0 0,1 0,-1 0,0 0,1 0,-1 0,0 1,1-1,-1 1,1-1,-1 1,1 0,-1 0,0 0,-8 8,0 1,1 0,0 0,1 1,0 0,1 0,0 1,1 0,0 0,1 1,1-1,-1 1,2 0,-2 9,-75 380,61-341,-4-2,-1 0,-4-1,-2-2,-12 14,-13 29,-151 264,198-348,3-9,1 1,0 1,0-1,1 0,0 1,0 0,1 0,0 0,0 0,1 0,0 1,2-8,0 0,-1 0,1 1,0-1,0 0,0 0,0 0,1 0,-1-1,0 1,0 0,1 0,-1-1,0 1,1-1,-1 1,0-1,1 0,-1 1,1-1,-1 0,0 0,1 0,-1 0,1 0,-1 0,1 0,-1-1,0 1,1 0,-1-1,1 1,-1-1,0 0,0 1,1-1,-1 0,0 0,0 0,0 0,0 0,1 0,6-2,343-158,-160 68,168-92,-311 164,1 1,0 3,2 2,45-7,-64 17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2:57.5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33 1,'-1'0,"0"0,0 0,0 1,0-1,1 0,-1 1,0-1,0 1,0-1,1 1,-1-1,0 1,1-1,-1 1,0 0,1-1,-1 1,1 0,-1 0,1 0,-1-1,1 1,0 0,-1 0,1 0,0 0,0 0,0 0,0-1,-1 1,1 0,0 0,1 0,-1 0,0 0,0 0,0 0,0 0,-8 54,3 1,3 0,4 54,-1-28,0 784,-2-839,1 1,2 0,1 0,1-1,1 0,1 0,2 0,2 5,-10-31,0 0,0 0,0 0,0 0,0 0,1 1,-1-1,0 0,0 0,1 0,-1 0,1 0,-1 0,1 0,-1 0,1 0,0 0,0 0,-1 0,1 0,0-1,0 1,0 0,0-1,0 1,0 0,0-1,0 1,0-1,0 0,0 1,0-1,0 0,0 1,0-1,1 0,-1 0,0 0,0 0,0 0,0 0,1-1,-1 1,0 0,0-1,0 1,0 0,0-1,0 1,0-1,0 0,0 1,0-1,0 0,0 1,-1-1,1 0,0 0,0 0,8-15,-1 0,0 0,-1-1,-1 0,-1 0,0-1,-1-3,10-30,339-984,-319 911,-35 259,1 40,8 0,7-1,38 170,-48-317,-2-7,0-1,0 1,2-1,1 0,0-1,1 1,1-1,1 0,1-1,0 0,1-1,1 0,12 14,-22-28,0-1,0 1,1 0,-1-1,0 1,1-1,-1 0,1 0,-1 0,1 0,-1 0,1 0,0-1,0 1,-1-1,1 0,0 0,0 0,-1 0,1 0,0-1,-1 1,1-1,0 0,-1 0,1 0,-1 0,1 0,-1 0,1-1,-1 1,0-1,0 1,0-1,0 0,0 0,0 0,0 0,-1-1,2-1,11-19,-2-1,-1 0,-1-1,-1 0,-1 0,-1-1,2-23,4-6,229-923,-233 938,-21 68,8-8</inkml:trace>
  <inkml:trace contextRef="#ctx0" brushRef="#br0" timeOffset="397.675">1416 1129,'-9'39,"-9"36,-1 15,3 2,4-10,4-14,4-14,2-11,1-8,6-6,3-7</inkml:trace>
  <inkml:trace contextRef="#ctx0" brushRef="#br0" timeOffset="1116.647">1641 1355,'57'-16,"1"3,0 2,0 2,1 4,52 0,-94 6,-1 1,1 0,-1 1,0 1,0 0,0 2,0-1,0 2,-6-3,-10-3,1-1,0 1,0-1,-1 1,1-1,0 0,0 1,-1-1,1 0,0 1,0-1,0 0,0 0,0 0,-1 0,1 0,0 0,0 0,0 0,0 0,0 0,-1 0,1 0,0-1,0 1,0 0,-1-1,1 1,0-1,0 1,-1-1,1 1,0-1,-1 1,1-1,0 0,-1 1,1-1,-1 0,1 1,-1-1,0 0,1 0,-1 0,0 1,1-1,-1 0,0 0,0 0,0 0,0 0,0 1,0-1,0 0,0 0,0 0,0 0,-15-49,13 43,-1 1,0 0,-1-1,1 1,-1 1,-1-1,1 0,-1 1,0 0,0 0,0 1,-1-1,0 1,1 0,-2 1,1-1,0 1,-1 0,1 1,-1 0,0 0,0 0,0 1,0 0,0 0,0 1,0-1,0 2,0-1,0 1,0 0,0 1,0 0,3 0,1 0,0 0,-1 1,1 0,0 0,1 0,-1 0,0 0,1 0,0 1,0-1,0 1,0-1,0 1,1 0,0 0,-1 0,1 0,1 0,-1 0,1 0,-1 0,1 3,9 97,44 96,-29-89,-23-111,-1 0,1-1,-1 1,1-1,-1 1,1-1,0 1,-1 0,1 0,-1-1,1 1,0 0,-1 0,1 0,0-1,-1 1,1 0,0 0,-1 0,1 0,0 0,-1 1,1-1,0 0,-1 0,1 0,0 0,-1 1,1-1,-1 0,1 1,0-1,-1 0,1 1,-1-1,1 1,-1-1,1 1,-1-1,0 1,1-1,-1 1,1-1,-1 1,0 0,0-1,1 1,-1 0,0-1,0 1,0 0,0-1,0 1,0 0,0-1,0 1,0 0,0-1,0 1,0 0,0-1,-1 1,1 0,0-1,0 1,-1-1,1 1,-1 0,74-178,11 58,-67 111,-12 13</inkml:trace>
  <inkml:trace contextRef="#ctx0" brushRef="#br0" timeOffset="1579.8">2517 1242,'226'-72,"-223"71,-1 0,1 0,0 1,0-1,0 0,-1 1,1 0,0 0,0 0,0 0,0 0,0 0,0 1,-1-1,1 1,0 0,0 0,-1 0,1 0,0 0,-1 1,1-1,-1 1,0 0,0-1,1 1,-1 0,0 1,0-1,-1 0,1 0,0 1,-1-1,0 1,1-1,-1 1,0 0,0 0,0-1,-1 1,1 0,-1 0,0 0,1 0,-1-1,-1 3,-2 17,-2-1,-1 1,-1-1,-1 0,0 0,-2-1,0 0,-1-1,-1 0,-9 8,-8 20,24-40,-1 1,1 0,1 0,-1 0,1 1,1-1,0 1,0 0,1 0,0 0,0 1,1-1,0 0,1 0,0 9,3-15,1 1,-1-1,1 0,-1 0,1 0,0 0,0-1,0 0,1 1,-1-2,0 1,1 0,0-1,-1 0,1 0,0 0,-1-1,1 1,0-1,0-1,-1 1,1 0,0-1,-1 0,1 0,0-1,1 0,40-8,-1-2,-1-2,0-2,-1-2,33-19,-49 23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09.8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28,'-12'-27,"12"27,0 1,0-1,0 0,1 1,-1-1,-1 0,1 1,0-1,0 0,0 1,0-1,0 0,0 1,0-1,0 0,0 1,-1-1,1 0,0 1,0-1,0 0,-1 0,1 1,0-1,-1 0,1 0,0 0,0 1,-1-1,1 0,0 0,-1 0,1 0,0 0,-1 1,1-1,0 0,-1 0,1 0,0 0,-1 0,1 0,0 0,-1 0,1 0,0 0,-1-1,1 1,0 0,-1 0,1 0,0 0,-1 0,1-1,0 1,-1 0,1 0,0 0,0-1,-1 1,-1 27,1 0,1 1,1-1,2 1,0-1,2 0,8 23,-4-7,82 457,-45-303,-45-194,-1 1,1 0,0-1,0 1,1-1,-1 1,1-1,0 0,-1 0,2 1,-1-1,0 0,0-1,1 1,0 0,-1-1,1 1,0-1,0 0,1 0,-1 0,0-1,1 1,-1-1,1 0,-1 1,1-2,-1 1,1 0,0-1,0 1,-1-1,1 0,0-1,-1 1,1-1,2 0,5-7,1-1,-2-1,1 0,-1 0,-1-1,0-1,0 1,-1-1,-1-1,0 1,-1-1,1-3,176-432,-146 374,-20 99,20 153,-32-160,0 0,1 0,1 0,0-1,1 1,1-2,1 1,1-2,0 1,0-1,2-1,0 0,0-1,2 0,-1-2,1 1,1-2,0 0,17 8,-28-17,1 1,-1-1,1 0,-1 0,1-1,-1 1,1-1,0 0,-1-1,1 0,-1 0,1 0,-1 0,1-1,-1 0,0 0,0 0,0-1,0 1,0-1,-1-1,1 1,-1-1,0 1,0-1,0 0,0-1,-1 1,0-1,1-1,10-17,0 0,-2-1,-1-1,-1 1,5-21,9-24,-2 0,-3-2,-3 0,-4-1,-2 0,-4-1,-3-16,-4 88,1 13</inkml:trace>
  <inkml:trace contextRef="#ctx0" brushRef="#br0" timeOffset="400.347">1553 819,'43'-6,"-1"-2,-1-1,0-2,0-2,-1-2,-1-2,0-1,12-9,-46 25,0-1,0 1,0-1,0 0,-1 0,1 0,-1-1,0 1,0-1,0 0,-1-1,1 1,-1 0,0-1,0 0,-1 0,1 0,-1 0,0 0,0 0,-1-1,0 1,0-1,0 1,0-1,-1 1,0-1,0 1,0-1,-1 1,0-1,0 1,-1-1,1 1,-1 0,0 0,0 0,-1 0,0 0,0 0,0 0,-3 2,0-1,0 1,0 1,0-1,-1 1,1 0,-1 0,1 1,-1 0,1 0,-1 1,0-1,0 2,1-1,-1 1,0 0,1 0,-1 0,1 1,-1 0,1 1,0 0,0-1,0 2,0-1,0 1,1 0,0 0,-1 0,2 1,-1 0,-2 3,0-1,1 0,0 0,0 1,1 0,-1 1,2-1,-1 1,1 0,1 0,0 0,0 0,1 1,0-1,0 1,1-1,0 1,1 0,0-1,1 1,0 0,0-1,1 1,1-1,-1 1,1-1,1 0,0 0,0-1,1 1,0-1,0 0,1 0,0 0,2 1,10 4,1-2,1 0,-1-2,2 0,-1-1,1-1,0 0,1-2,-1-1,1 0,0-2,0-1,0 0,0-2,7-1,-5 2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12.3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0,'-18'91,"15"-73,-1 1,2 0,1 0,0-1,1 1,1 0,1 0,1 0,0-1,2 1,0-1,0 0,2-1,0 1,2-1,7 12,-14-26,0 0,0-1,0 1,0-1,0 1,0-1,1 0,-1 0,1 0,0 0,-1-1,1 1,0-1,0 1,0-1,0 0,0 0,1 0,-1-1,0 1,0-1,1 0,-1 0,0 0,0 0,1 0,-1-1,0 1,0-1,0 0,0 0,0 0,0-1,0 1,0-1,0 1,0-1,1-1,6-5,0 0,0 0,-1-1,0-1,0 1,-1-1,0-1,-1 0,2-3,86-193,-95 206,0 0,0 0,0 0,0 0,1 0,-1 0,0 0,1 0,-1 0,0 0,1 0,-1 0,1 1,0-1,-1 0,1 0,0 0,-1 1,1-1,0 0,0 1,0-1,0 1,-1-1,1 1,0-1,0 1,0 0,0-1,0 1,0 0,0 0,0-1,0 1,0 0,0 0,0 0,0 1,0-1,0 0,0 0,0 0,0 1,0-1,0 0,0 1,0-1,0 1,0 0,0-1,0 1,-1-1,1 1,0 0,-1 0,1-1,0 1,-1 0,1 0,-1 0,1 0,-1 0,1 0,-1 0,0 0,1 0,-1 1,47 152,-46-148,1 0,0-1,0 1,0-1,1 1,0-1,0 0,0 0,0 0,1 0,0-1,0 0,0 0,1 0,-1 0,1 0,0-1,0 0,0 0,1 0,-1-1,0 0,1 0,0 0,0-1,-1 1,1-1,0-1,0 1,0-1,0 0,0-1,5 0,0-3,-1-1,0 0,0 0,0-1,-1 0,0-1,0 0,-1 0,1-1,-2 0,1-1,-1 1,-1-1,1-1,-1 1,-1-1,0 0,0-1,-1 1,-1-1,0 0,0 0,0-6,0-1,-4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13.2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1,'-28'122,"6"1,5 1,5 1,5 0,7 4,2 113,-2-219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12.6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56 650,'-5'39,"-1"16,0 5,1-3,2-7,1-12</inkml:trace>
  <inkml:trace contextRef="#ctx0" brushRef="#br0" timeOffset="233.643">1 227,'0'0</inkml:trace>
  <inkml:trace contextRef="#ctx0" brushRef="#br0" timeOffset="400.089">368 1,'-20'74,"4"2,3 0,4 1,3 0,3 0,4 0,3 0,8 36,-2-45,-3 0,-2 0,-5 51,-1-95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80,'14'24,"10"8,6-2,2-5,0-8,-4-11,-3-6,-6-9,-1-2,-3-4,0-5,-2-3,-4-3,2-2,-1 0,-3-1,-2 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18.3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395 28,'-27'367,"-3"139,2-159,23-297,-1-33</inkml:trace>
  <inkml:trace contextRef="#ctx0" brushRef="#br0" timeOffset="249.143">1 790,'96'1,"-48"3,1-2,0-2,0-2,-1-2,1-2,-1-2,-1-3,0-1,0-3,-1-2,42-21,-2-41,-74 62</inkml:trace>
  <inkml:trace contextRef="#ctx0" brushRef="#br0" timeOffset="650.221">1016 1,'-103'715,"102"-711,-3 14,0 1,1 1,1-1,1 0,1 1,0-1,2 1,0-1,1 0,1 0,1 0,0 0,2-1,0 0,1 0,0-1,8 10,-14-24,0-1,0 1,0-1,1 0,-1 1,1-1,0 0,0 0,0-1,0 1,0-1,0 1,0-1,0 0,0 0,1 0,-1-1,0 1,1-1,-1 0,1 1,-1-2,0 1,1 0,-1-1,0 1,1-1,-1 0,0 0,0-1,3 0,89-67,-68 45,122-110,-148 132,0 0,-1 1,1-1,0 1,0-1,1 1,-1 0,0-1,0 1,1 0,-1 0,1 0,-1 0,1 0,-1 0,1 0,0 1,-1-1,1 1,0-1,0 1,-1-1,1 1,0 0,0 0,-1 0,1 0,0 0,0 0,0 1,-1-1,1 1,0-1,-1 1,1-1,0 1,-1 0,1 0,-1 0,1 0,-1 0,1 0,-1 0,0 1,1-1,-1 0,0 1,0-1,0 1,0-1,0 1,-1 0,1-1,0 1,-1 0,1 0,2 58,6 35,-9-92,1-1,0 1,1-1,-1 1,0-1,1 0,-1 0,1 1,0-1,-1 0,1 0,0-1,1 1,-1 0,0-1,0 1,1-1,-1 0,0 0,1 0,0 0,-1 0,1 0,-1-1,1 1,0-1,-1 0,1 1,0-2,0 1,1 0,46-14,-31 3</inkml:trace>
  <inkml:trace contextRef="#ctx0" brushRef="#br0" timeOffset="930.91">1750 1016,'30'-5,"0"-1,-1-2,0 0,0-3,-1 0,0-1,-1-2,13-9,39-55,-76 75,-1 0,0-1,0 1,0-1,-1 1,1-1,-1 1,0-1,0 0,0 0,-1 0,1 0,-1 1,0-1,0 0,0 0,-1 0,1 0,-1 0,0 0,0 1,0-1,-1 0,1 1,-1-1,-1-2,-1 2,-1 1,0-1,0 1,0 0,0 0,0 0,0 0,-1 1,1 0,-1 0,0 1,0 0,1 0,-1 0,0 1,0-1,0 1,0 1,0-1,0 1,0 0,1 0,-1 1,0 0,1 0,-1 0,1 1,0-1,0 1,0 1,0-1,0 1,-1 1,-6 5,-1 0,2 1,-1 1,2-1,0 2,0 0,1 0,0 1,2 0,-1 0,2 1,0 0,0 0,2 0,0 1,0-1,2 1,0 0,1 5,1-15,1 1,0 0,0-1,0 1,1-1,0 1,1-1,-1 0,1 0,0 0,1 0,-1 0,1-1,1 1,-1-1,1 0,-1-1,1 1,1-1,-1 0,1 0,-1 0,1-1,0 0,0 0,3 0,11 4,0 0,1-2,-1 0,1-1,0-1,0-1,17-1,41-2,-47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16.48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262 640,'-10'-2,"1"1,-1 0,0 1,1 0,-1 1,1 0,-1 0,1 1,-1 0,1 1,0 0,0 0,0 1,0 0,1 1,0 0,0 0,0 1,0 0,1 0,0 0,0 1,1 1,0-1,0 1,1 0,0 0,0 0,1 1,0 0,0 0,1 0,0 0,1 0,0 1,0-1,1 2,0 7,0 0,2 0,0 1,1-1,0 0,2 0,0-1,3 6,-5-18,0 1,0-1,0 0,1 0,0-1,0 1,0-1,0 1,1-1,0 0,0 0,0 0,0-1,1 0,-1 0,1 0,0 0,0 0,0-1,0 0,0 0,0-1,1 1,-1-1,1 0,-1-1,1 1,-1-1,1 0,10-2,-1-1,0-1,0 0,0-1,0 0,-1-1,0-1,0 0,-1-1,0-1,0 0,0 0,-2-2,3-1,20-21,-1-1,-2-2,-1-1,-2-1,-1-1,-2-2,-2 0,-2-2,-2 0,2-11,-10 13,-1 0,-1-1,-3 0,-2 0,-1-1,-2 1,-2-1,-3-7,5 44,-1-1,0 1,0-1,-1 1,1-1,-1 1,-1-1,1 1,-1 0,-1-1,1 1,-1 0,0 0,0 1,0-1,-1 1,0-1,0 1,-1 1,1-1,-1 0,0 1,0 0,0 0,-1 1,0-1,1 1,-1 0,0 1,-1 0,1-1,0 2,0-1,-1 1,1 0,-1 0,0 1,-7 4,1 0,0 1,1 1,-1 0,1 1,1 0,-1 1,1 0,0 0,1 2,0-1,0 1,1 0,1 1,0 0,-1 2,-7 11,0 1,1 0,2 1,1 1,1 0,1 1,1 0,2 0,1 1,1-1,1 2,2-1,1 0,1 0,2 0,1 3,0-13,2 0,0-1,1 0,1 0,1 0,0-1,1 0,1 0,1-1,0-1,1 1,0-2,2 0,-1-1,2 0,0-1,0 0,1-1,0-1,1-1,0 0,1-1,0-1,0-1,1-1,9 2,-4 1,-1-2,1 0,0-2,1 0,-1-2,1-1,-1 0,1-2,-1-1,1-1,-1-1,0-1,0-1,-1-2,0 0,17-9,-20 7,-1-2,-1 0,0-1,-1-1,-1 0,0-1,0-1,-2-1,0 0,-1-1,-1 0,0-1,-2 0,8-18,-15 26,1-1,-2 1,0-1,0 1,-1-1,0 0,-1 1,-1-1,-1-8,2 16,0 1,0 0,-1 0,1 0,-1 1,0-1,0 0,0 0,0 0,-1 0,1 1,-1-1,1 1,-1-1,0 1,0 0,0-1,0 1,-1 0,1 0,-1 1,1-1,-1 0,1 1,-1 0,0-1,0 1,0 0,1 1,-1-1,0 0,0 1,0-1,0 1,-1 0,1 0,0 1,0-1,0 0,-8 4,0 0,-1 1,2 0,-1 1,1 0,-1 1,2 0,-1 0,1 1,0 0,1 1,0 0,0 0,1 1,-2-1,1 1,1 0,-1 1,2 0,0 0,0 0,1 1,0-1,1 1,0 1,1-1,1 0,0 1,0-1,1 1,1 0,0 0,1-1,0 1,1-1,0 1,1-1,1 0,0 1,0-2,1 1,1-1,0 1,0-1,1-1,1 0,0 0,5 5,-4-8,1-1,0 0,0 0,1-1,-1 0,1-1,0 0,0-1,1 0,-1-1,1 0,-1-1,1 0,0-1,0-1,-1 1,1-2,-1 1,1-2,2 0,9-4,1 0,-1-1,0-1,-1-2,0 0,-1-1,0-1,-1-1,3-4,13-15,-2-1,-2-2,0-1,-3-2,-1-1,-2-1,-2-1,7-18,-27 50,3 0,-1 0,0-1,-1 0,0 0,0-1,-2 1,1-1,-1 0,-1 0,0 0,-1 0,0 0,-1 0,0-1,-1 1,-1-5,1 15,1 0,-1 1,0-1,0 0,0 0,0 1,0-1,0 1,0-1,0 1,-1-1,1 1,-1 0,1-1,-1 1,1 0,-1 0,0 0,1 1,-1-1,0 0,0 0,0 1,0-1,0 1,1 0,-1 0,0 0,0-1,0 2,0-1,0 0,0 0,0 1,0-1,0 1,1-1,-1 1,0 0,-1 0,-67 46,61-39,-1 0,1 0,0 1,1 1,0 0,1 0,0 0,0 1,1 0,1 0,0 0,0 1,1 0,1 0,0 0,0 0,1 1,1-1,0 1,1-1,1 12,1-19,1 1,1-2,-1 1,1 0,0-1,0 0,0 0,1 0,-1 0,1 0,0-1,0 0,0 0,0-1,1 1,-1-1,1 0,-1-1,1 1,0-1,0 0,0-1,0 1,-1-1,1 0,0-1,0 1,0-1,0 0,-1-1,5-1,15 2,10-1,-29 0,0 0,0 0,0 1,1 0,-1 1,0-1,0 1,0 0,1 1,-1-1,0 1,0 0,0 1,0 0,0 0,0 0,-1 1,1-1,0 1,-1 1,0-1,0 1,0 0,0 0,-1 0,0 1,0-1,0 1,1 2,-1 7,-2 0,0 0,0 0,-1 0,-1 0,0 1,-1-1,-2 7,1-8,1 1,0-1,1 1,0-1,1 1,1-1,0 1,1-1,2 4,4 1,3-4</inkml:trace>
  <inkml:trace contextRef="#ctx0" brushRef="#br0" timeOffset="247.208">2323 667,'-10'44,"-8"23,0 5,2-4,9-10,6-14</inkml:trace>
  <inkml:trace contextRef="#ctx0" brushRef="#br0" timeOffset="397.72">2350 132,'0'0</inkml:trace>
  <inkml:trace contextRef="#ctx0" brushRef="#br0" timeOffset="612.971">2576 499,'62'354,"-18"-153,-44-200,0 0,0 0,0 0,0 0,0 0,0 0,1-1,-1 1,0 0,1 0,-1 0,0 0,1 0,-1 0,1-1,0 1,-1 0,1-1,0 1,-1 0,1-1,0 1,0 0,0-1,-1 1,1-1,0 0,0 1,0-1,0 0,0 1,0-1,0 0,0 0,0 0,0 0,0 0,0 0,-1 0,1 0,0 0,0-1,0 1,0 0,0-1,0 1,0 0,0-1,0 1,-1-1,1 1,0-1,0 0,-1 1,1-1,0 0,-1 0,1 1,-1-1,1 0,-1 0,1 0,-1 0,0 1,1-1,77-154,-40 66,-15 47,1 2,2 0,2 2,2 0,26-25,-28 37,-3 7</inkml:trace>
  <inkml:trace contextRef="#ctx0" brushRef="#br0" timeOffset="895.995">3169 866,'51'-27,"-2"-1,-1-3,-1-1,-2-3,13-14,-48 40,0 0,-1 0,0-1,-1 0,1 0,-2-1,0 0,0 0,-1-1,0 0,-1 0,0-4,-4 14,-1-1,1 0,-1 1,0-1,0 0,-1 1,1-1,0 1,-1-1,0 0,1 1,-1-1,0 1,0 0,0-1,-1 1,1 0,-1-1,1 1,-1 0,0 0,0 0,1 1,-1-1,-1 0,1 1,0-1,0 1,-1 0,1 0,0-1,-1 2,1-1,-3-1,-92-4,81 10,0 1,1 1,-1 1,1 0,0 1,1 1,0 0,0 0,1 2,0 0,1 0,0 1,1 1,0 0,1 0,1 1,0 0,0 1,-1 6,4-9,1-1,0 1,0 0,2 0,-1 1,2-1,-1 1,2-1,0 1,0 0,1-1,1 1,0 0,1-1,0 1,1-1,0 1,1-1,0 0,1-1,1 1,0-1,0 0,1 0,5 6,5-3,-1-1,2 0,-1-1,2-1,0-1,0-1,0 0,1-2,1 0,-1-1,1-1,0-1,0-1,3-1,-9 1,66 10,-49-10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14.1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0 646,'338'-546,"-301"497,-36 49,-1-1,0 1,0 0,1-1,-1 1,0 0,1-1,-1 1,1 0,-1 0,0 0,1-1,-1 1,1 0,-1 0,0 0,1 0,-1 0,1 0,-1-1,1 1,-1 0,0 0,1 0,-1 1,1-1,-1 0,1 0,-1 0,1 0,-1 0,0 0,1 1,-1-1,0 0,1 0,-1 1,1-1,-1 0,0 1,0-1,1 0,-1 1,0-1,1 0,-1 1,0-1,0 0,0 1,1-1,-1 1,0-1,0 1,0-1,0 0,0 1,0-1,0 1,0-1,0 1,0-1,0 1,0-1,0 0,0 1,-1-1,1 1,0-1,0 1,-5 35,5-34,-16 62,-10 81,26-139,0 0,0 0,1 0,0 0,0 0,1 0,-1 0,1 0,1 0,-1-1,1 1,0-1,0 1,1-1,-1 0,1-1,0 1,0-1,1 1,0-1,-1 0,2-1,1-1,0 0,0 0,1-1,-1 0,1 0,-1-1,1 0,-1 0,0-1,1 0,-1 0,1-1,-1 0,0 0,0-1,0 0,0 0,-1 0,1-1,-1 0,0-1,0 1,0-1,-1 0,3-4,-3 6,12-9,0-2,-2 0,1-1,-2 0,0-1,0-1,-2 0,0-1,-1 0,-1-1,0 0,-2 0,0-1,3-17,-5 13</inkml:trace>
  <inkml:trace contextRef="#ctx0" brushRef="#br0" timeOffset="282.489">1156 139,'-1'3,"-18"34,2 1,2 1,1 1,3-1,0 2,3 0,-2 30,9-66,0-1,1 0,0 0,0 0,0 0,0 0,0 0,1 1,0-1,0 0,0 0,0 0,1-1,-1 1,1 0,0 0,0-1,1 1,-1-1,1 0,-1 0,1 0,0 0,0 0,1 0,-1-1,0 0,1 1,0-1,-1-1,1 1,0 0,0-1,0 0,0 0,0 0,0 0,0-1,0 0,0 0,2 0,7-3,0-1,-1-1,1 0,-1 0,-1-1,1-1,-1 0,0-1,0 0,-1 0,0-1,-1-1,0 1,-1-2,6-7,-3 3,0 0,-1 0,-1-1,-1 0,0-1,-1 0,-1 0,-1 0,0-1,0-4,-3 14,-1 0,0 0,0 0,0 0,-1 0,-1 0,1 0,-1 0,0 0,-1 0,0 0,0 1,-1-1,0 0,0 1,-1 0,0 0,0 0,-1 0,0 1,0-1,0 1,-6-5,5 7,0 0,0 0,0 1,-1 0,1 0,-1 0,0 1,0 0,0 0,0 0,0 1,0 0,0 1,0-1,0 2,0-1,0 1,-1 0,0 0,-11 6</inkml:trace>
  <inkml:trace contextRef="#ctx0" brushRef="#br0" timeOffset="965.339">1777 53,'-12'26,"1"1,1 0,1 0,2 1,0 0,2 0,1 1,2-1,0 1,2 0,2 10,-2-35,0 0,0-1,0 1,1-1,-1 1,1-1,0 0,0 1,0-1,1 0,-1 1,1-1,-1 0,1 0,0 0,1-1,-1 1,0 0,1-1,-1 1,1-1,0 0,0 0,0 0,0 0,0-1,0 1,0-1,1 0,-1 0,0 0,1 0,-1 0,1-1,-1 1,1-1,-1 0,1 0,-1-1,1 1,-1-1,1 0,-1 1,0-1,1-1,-1 1,2-1,15-12,0 0,0-1,-2-1,0-1,-1 0,-1-1,0-1,11-18,18-21,-44 57,-1-1,1 0,0 0,0 0,0 1,0-1,0 1,0-1,0 1,1-1,-1 1,0-1,1 1,-1 0,1 0,0 0,-1 0,1 0,0 0,0 0,-1 1,1-1,0 1,0-1,0 1,0 0,0 0,0-1,0 1,0 1,0-1,-1 0,1 0,0 1,0-1,0 1,0-1,0 1,-1 0,1 0,1 0,15 56,-17-52,-1 1,1-1,0 0,1 1,-1-1,1 0,0 0,0 0,0 0,1-1,0 1,0-1,0 1,1-1,-1 0,1 0,0-1,0 1,0-1,1 0,-1 0,1 0,-1 0,4 0,-1-1,-1 0,1 0,0-1,0 0,-1 0,1-1,0 0,0 0,0 0,0-1,-1 0,1-1,0 1,-1-1,1-1,-1 1,0-1,0 0,0 0,0-1,0 0,-1 0,1 0,-1-1,0 0,-1 1,1-2,-1 1,4-6,7-16,-1-1,-2-1,0 0,-2-1,-2 0,0-1,-2 1,-1-1,-1-5,-4 11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0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336 1,'-30'11,"0"1,0 1,1 2,1 1,1 1,0 1,1 2,-11 12,34-31,0 1,0 0,0 1,1-1,-1 0,1 1,0-1,0 1,-1 0,2 0,-1 0,0 0,1 0,-1 0,1 0,0 1,0-1,0 0,1 1,-1-1,1 1,0-1,0 1,0-1,0 1,0-1,1 0,0 1,-1-1,1 1,1-1,-1 0,0 0,1 0,-1 0,3 3,7 1,-1 0,1-1,0-1,1 0,-1 0,1-1,0-1,0 1,0-2,0 0,9 0,37 9,44 31,-100-40,1 0,0 0,-1 0,1 0,-1 0,0 1,0-1,1 1,-2-1,1 1,0 0,-1 0,1 0,-1-1,0 2,0-1,0 0,0 0,0 0,-1 0,1 1,-1-1,0 0,0 0,0 1,-1-1,1 0,-1 0,0 0,0 1,0-1,0 0,-8 11,-1-1,0 0,-1-1,0 0,-1-1,0 0,0 0,-2-2,1 0,-1 0,0-1,-1-1,0 0,0-1,0-1,-1 0,-1 0,1 0,-1-1,1-1,-1-1,0 0,0-1,-9-1,2 0</inkml:trace>
  <inkml:trace contextRef="#ctx0" brushRef="#br0" timeOffset="478.736">1013 198,'-18'4,"-1"1,0 1,1 1,0 0,1 2,0 0,0 0,1 2,0 0,1 1,0 0,1 1,0 1,1 0,1 1,0 1,1 0,0 0,2 1,0 0,1 0,-2 8,9-22,-1 0,1 0,0 1,0-1,0 0,1 1,-1-1,1 1,-1-1,1 1,1-1,-1 0,0 1,1-1,-1 1,1-1,0 0,0 0,1 1,-1-1,1 0,-1 0,1 0,0 0,0-1,0 1,1 0,-1-1,1 0,-1 1,1-1,0 0,0 0,0 0,0-1,0 1,0-1,0 0,0 0,1 0,-1 0,1 0,-1-1,0 0,1 1,0-1,12-3,1-1,-1 0,0-1,-1-1,1 0,-1-1,0-1,-1 0,0-1,0-1,-1 0,0-1,-1 0,9-10,-1 4,172-151,-191 167,0 1,0-1,0 0,0 1,1-1,-1 0,0 1,0-1,0 1,1 0,-1-1,0 1,1 0,-1 0,0 0,1 0,-1 0,0 0,1 0,-1 0,0 1,0-1,1 0,-1 1,0-1,0 1,0 0,1-1,-1 1,0 0,0 0,0-1,0 1,0 0,0 0,0 0,-1 0,1 0,0 0,-1 1,1-1,0 0,-1 0,1 0,-1 1,0-1,18 70,-15-55,-2-4,2-1,0 1,0-1,1 1,0-1,1 0,0 0,1-1,1 2,9 7</inkml:trace>
  <inkml:trace contextRef="#ctx0" brushRef="#br0" timeOffset="1001.744">1521 536,'235'-306,"-234"305,-1-1,1 1,0-1,-1 1,1 0,0-1,0 1,0 0,0-1,0 1,0 0,0 0,0 0,0 0,1 0,-1 0,0 0,1 1,-1-1,1 0,-1 1,1-1,-1 1,1 0,-1-1,1 1,-1 0,1 0,-1 0,1 0,0 0,-1 0,1 0,-1 1,1-1,-1 1,1-1,-1 1,1-1,-1 1,0 0,1 0,-1-1,0 1,1 0,-1 0,0 1,0-1,0 0,0 0,0 0,0 1,0-1,-1 0,1 1,0-1,-1 1,1-1,-1 1,0-1,1 1,-1-1,0 1,0-1,0 1,0 0,0 1,-10 44,8-39,-1-1,2 0,-1 1,1 0,0-1,1 1,-1-1,2 1,-1 0,1-1,1 7,-1-13,-1 0,1 0,-1 0,1 0,0 0,-1 1,1-1,0-1,0 1,0 0,0 0,0 0,0 0,0 0,0-1,0 1,0-1,0 1,0-1,0 1,1-1,-1 1,0-1,0 0,1 0,-1 0,0 0,0 0,1 0,-1 0,0 0,0 0,1 0,-1-1,0 1,0-1,0 1,1-1,-1 1,0-1,0 1,46-29,156-154,-202 182,0-1,1 0,-1 1,1-1,-1 1,1-1,0 1,-1 0,1-1,0 1,0 0,0 0,0 1,0-1,0 0,0 1,0-1,0 1,1-1,-1 1,0 0,0 0,0 0,0 0,0 1,1-1,-1 0,0 1,0 0,0-1,0 1,0 0,0 0,0 0,0 0,-1 1,1-1,0 0,-1 1,1-1,-1 1,1 0,-1-1,0 1,0 0,1 0,-1 0,-1 0,1 0,0 0,0 0,-1 0,1 0,-1 0,0 0,1 0,-1 0,0 2,-11 60,9-55,-1 0,1 1,1 0,0-1,0 1,1 0,0 0,1 0,0-1,0 1,1 0,1 1,-2-8,0-1,0 0,1 1,-1-1,1 0,-1 0,1 0,0 0,0 0,0-1,0 1,0 0,0-1,0 0,0 1,1-1,-1 0,0 0,1 0,-1 0,1-1,-1 1,1-1,0 1,-1-1,1 0,-1 0,1 0,0 0,0-1,13-3</inkml:trace>
  <inkml:trace contextRef="#ctx0" brushRef="#br0" timeOffset="1315.756">2396 395,'61'-8,"0"-3,0-3,38-14,-87 25,1 0,-1-1,0 0,-1-1,1 0,-1-1,0-1,0 1,-1-2,0 1,0-1,-1-1,0 0,0 0,-1-1,0 0,-1 0,0-1,1-2,-7 10,-1 1,1 0,0 0,-1 0,0 0,1 0,-1-1,0 1,0 0,0 0,-1 0,1-1,0 1,-1 0,1 0,-1 0,0 0,0 0,0 0,0 0,0 0,0 0,0 0,-1 0,1 1,-1-1,1 1,-1-1,0 1,1-1,-1 1,0 0,0 0,0 0,0 0,0 0,0 0,0 1,0-1,-1 1,1-1,-97 0,77 6,-1 2,2 0,-1 1,1 1,0 1,1 1,0 1,1 1,0 0,1 2,0 0,2 1,0 0,0 2,-4 7,13-16,0 2,0-1,1 1,0 0,1 0,0 1,1 0,0-1,1 1,0 1,1-1,0 0,1 1,0-1,1 1,1-1,0 0,1 1,0-1,0 0,2 0,-1 0,2 0,-1-1,2 1,-1-1,2 0,-1-1,1 0,1 0,0 0,0-1,1 0,0-1,1 0,0 0,1 0,12 5,1 0,0-1,1-2,0 0,0-2,1 0,0-2,2-1,8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5.4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6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256 1,'-20'8,"0"1,1 0,0 2,0 0,1 1,1 1,0 0,0 2,2 0,0 0,-2 5,-24 65,41-83,-1 0,1 0,0 0,0 0,0 1,0-1,0 0,0 0,0 0,1 0,-1 0,1 1,0-1,-1 0,1 0,0 0,0 0,1-1,-1 1,0 0,0 0,1-1,-1 1,1-1,0 1,-1-1,1 1,0-1,0 0,0 0,0 0,0 0,0 0,0-1,0 1,0-1,0 1,0-1,1 0,1 1,10-2,0-1,1 1,-1-2,0 0,0-1,-1-1,1 0,-1 0,0-1,0-1,-1 0,0-1,0-1,-1 1,1-2,5-2,150-111,-166 122,0 0,0 0,0 1,0-1,0 1,0-1,1 1,-1-1,0 1,0 0,1 0,-1-1,0 1,0 0,1 0,-1 0,0 0,1 1,-1-1,0 0,0 0,1 1,-1-1,0 1,0-1,0 1,0 0,1-1,-1 1,0 0,0 0,0 0,-1-1,1 1,0 0,0 0,0 0,-1 1,1-1,0 0,-1 0,1 0,-1 1,19 62,-16-49,3 8,-5-13,0 0,0 0,1-1,0 1,1-1,0 1,1-1,0 0,0 0,1 0,0-1,0 0,1 0,0 0,1 0,0-1,0 0,0-1,1 0,0 0,0 0,0-1,10 4,5-3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5.2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 1,'-5'43,"-1"29,5 7,2-5,2-16</inkml:trace>
  <inkml:trace contextRef="#ctx0" brushRef="#br0" timeOffset="587">239 311,'115'-223,"-114"221,-1 0,1 1,0-1,-1 0,1 1,0-1,0 0,0 1,1-1,-1 1,0 0,0-1,1 1,-1 0,1 0,-1 0,1 0,0 0,-1 0,1 0,0 1,-1-1,1 0,0 1,0 0,0-1,0 1,-1 0,1 0,0 0,0 0,0 0,0 0,0 1,-1-1,1 1,0-1,0 1,0 0,-1 0,1-1,-1 1,1 0,0 0,-1 1,0-1,1 0,-1 1,0-1,1 0,-1 1,0 0,27 74,-27-67,1-1,0 0,0 0,1 0,0 0,1 0,0-1,0 1,0-1,1 0,0 0,0-1,1 1,0-1,0 0,1-1,-1 1,1-2,5 4,-5-5,0 0,0-1,0 0,0 0,0-1,0 0,1 0,-1-1,1 0,-1 0,0 0,1-1,-1 0,0-1,0 0,0 0,0 0,0-1,0 0,-1 0,1-1,2-1,4-4,-1 0,1-1,-1 0,-1-1,0 0,-1 0,0-2,0 1,-1-1,0-3,13-55,-20 48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3.8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60 0,'-30'475,"1"22,29-458,13 100,-6-122</inkml:trace>
  <inkml:trace contextRef="#ctx0" brushRef="#br0" timeOffset="437.64">596 28,'0'48,"-5"40,-1 14,0 0,1-8,-3-10,-1-11,2-7,2-6,1-8,2-8,1-2,1-3,0-4,0-2,1-3,-1-6</inkml:trace>
  <inkml:trace contextRef="#ctx0" brushRef="#br0" timeOffset="690.249">229 592,'39'-5,"41"-6,16-1,2 1,-6-2,-9 1,-15 2,-8 4,-10 2,-13 2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2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4 412,'7'28,"4"12,-2 1,-2-1,-1 1,-1 22,-14-30,-11-53,15 4,1 0,0 0,2 0,-1 0,2 0,0 0,2 0,-1 0,2-1,0 1,1 0,0 0,2 1,0-1,0 1,4-5,8-19,2 2,2 0,2 1,1 1,19-21,-28 36,1 1,1 1,0 1,2 0,0 1,0 1,1 1,17-8,-36 21,0 1,0-1,0 1,0-1,0 1,0 0,0-1,0 1,0 0,0 0,0 0,1 0,-1 0,0 0,0 0,0 0,0 0,0 0,0 1,0-1,0 0,0 1,0-1,0 1,0-1,0 1,0-1,0 1,-1 0,1-1,0 1,0 0,-1 0,1 0,0 0,-1-1,1 1,-1 0,1 0,-1 0,0 0,1 0,-1 0,0 0,0 0,1 1,-1-1,0 0,3 60,-3-52,-3 80,2-63</inkml:trace>
  <inkml:trace contextRef="#ctx0" brushRef="#br0" timeOffset="269.249">597 440,'22'3,"1"-1,0-1,0-2,0 0,0-1,0-1,17-5,-32 6,-1 0,1 0,-1-1,0 0,0 0,0-1,0 1,-1-2,1 1,-1-1,0 0,0 0,-1-1,0 1,0-1,0-1,0 1,-1-1,0 1,-1-1,1 0,-1-1,-1 1,2-3,-3 6,-1 0,1 0,-1 0,1 0,-1 0,0 0,-1 0,1 0,-1 0,1 0,-1 0,-1 0,1 0,0 0,-1 1,0-1,0 0,0 1,0 0,0-1,-1 1,0 0,1 0,-1 0,0 1,0-1,-1 1,1 0,-1 0,1 0,-1 0,1 0,-1 1,0-1,0 1,0 0,0 1,0-1,0 1,0-1,0 1,0 0,0 1,0-1,0 1,-3 0,-5 3,0 1,0 0,0 1,1 0,-1 1,2 0,-1 1,1 0,0 1,1 0,0 0,0 1,1 0,0 1,1-1,0 2,1-1,0 1,1 0,1 0,-1 0,0 7,2-11,0 0,0 0,1 1,0-1,1 1,0-1,0 1,1 0,0-1,0 1,1-1,0 1,0 0,1-1,1 0,-1 1,1-1,1 0,-1 0,1-1,1 1,-1-1,1 0,1 0,-1 0,1-1,0 0,1 0,-1-1,1 1,0-1,3 1,5 1,-1-1,1-1,0 0,0-1,0 0,0-1,1-1,-1-1,1 0,0-1,-1 0,1-2,0 0,-1 0,9-4,5 1</inkml:trace>
  <inkml:trace contextRef="#ctx0" brushRef="#br0" timeOffset="571.075">1641 186,'-74'29,"1"3,1 3,-23 19,89-50,0-2,1 1,-1 0,1 0,0 1,0-1,0 1,1 0,-1 1,1-1,0 1,0 0,1 0,-1 0,1 0,0 0,-1 4,6-6,-1 0,0-1,1 1,0 0,-1 0,1-1,0 1,0-1,1 1,-1-1,0 0,1 0,0 0,-1 0,1 0,0-1,0 1,0-1,0 0,0 0,0 0,0 0,0 0,1-1,-1 0,0 1,1-1,65 7,-59-7,0 0,-1 1,1 0,0 0,-1 1,1 0,-1 1,1 0,-1 0,0 1,0 0,-1 1,8 5,-14-9,0 1,0 0,-1 0,1 0,0 0,-1 0,1 0,-1 1,0-1,0 0,0 1,0-1,0 1,0-1,0 1,-1 0,0-1,1 1,-1 0,0-1,0 1,-1 0,1-1,0 1,-1-1,0 1,1 0,-1-1,0 1,0-1,-1 0,1 1,0-1,-2 1,-63 69,41-51,-1-2,-1-1,-1-1,0-1,-1-2,-1-1,-10 3,18-9</inkml:trace>
  <inkml:trace contextRef="#ctx0" brushRef="#br0" timeOffset="873.016">1809 384,'-1'17,"-1"0,2 0,0-1,2 1,-1 0,2 0,0-1,1 0,1 0,0 0,1 0,1-1,1 0,0 0,0 0,2-1,0-1,0 0,1 0,1-1,-7-9,0-1,0 1,0-1,0-1,0 1,1 0,-1-1,0 0,1-1,-1 1,1-1,-1 0,1 0,-1-1,1 0,-1 0,1 0,-1 0,0-1,0 0,4-2,99-61,-92 50,0-2,-1 0,-1-1,-1 0,0-1,-1 0,-1-1,-1-1,-1 1,-1-2,-1 1,3-15,-1 11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50.1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111 1,'-8'4,"1"1,-1 0,1 1,0 0,0 0,1 0,-1 1,2-1,-1 2,1-1,0 1,0-1,1 1,0 1,0-1,1 0,0 1,1 0,0 0,0 0,1 0,0 0,1 1,-1 4,1 0,0 0,1 0,1 0,0 0,1-1,1 1,0-1,0 0,1 0,1 0,1-1,-1 0,9 10,-10-17,1 0,0-1,1 0,-1 0,1-1,0 0,0 0,0 0,0-1,0 0,1-1,-1 1,0-1,1-1,-1 0,1 0,-1 0,1-1,-1 0,1 0,-1-1,0 0,1 0,-1 0,0-1,-1-1,1 1,-1-1,1 0,-1 0,0-1,42-29,-2-2,-1-3,-2-1,-2-2,25-34,-65 75,-1 1,1-1,-1 0,1 0,-1 1,1-1,0 0,-1 1,1-1,0 0,0 1,-1-1,1 1,0-1,0 1,0 0,0-1,0 1,-1 0,1 0,0-1,0 1,0 0,0 0,0 0,0 0,0 0,0 1,0-1,0 0,0 0,0 0,-1 1,1-1,0 1,0-1,0 0,0 1,-1-1,1 1,0 0,0-1,-1 1,1 0,-1-1,1 1,0 1,25 47,-18-31,0-4,1 0,0 0,1-1,0 0,1-1,1 0,0-1,0 0,1-1,12 8,-19-14,0-1,0 0,0 0,0 0,1 0,-1-1,1 0,-1-1,1 1,0-1,0-1,-1 1,1-1,0 0,0-1,0 1,-1-1,1-1,0 1,-1-1,1-1,-1 1,1-1,-1 0,0 0,5-5,0 0,-1-2,0 0,-1 0,0 0,-1-1,0-1,0 1,-2-1,1-1,-1 1,-1-1,0 0,-1 0,-1 0,0-1,0 1,-1-9,0-1</inkml:trace>
  <inkml:trace contextRef="#ctx0" brushRef="#br0" timeOffset="1010.497">1917 57,'-45'4,"0"1,0 2,0 2,1 2,1 2,0 2,0 2,2 2,22-11,-89 46,104-51,0 0,0 0,0 0,0 0,1 1,0-1,-1 1,1 0,1 0,-1 0,0 0,1 0,0 1,0-1,0 1,1 0,-1-1,1 1,0 0,1 0,-1 0,1 1,0-3,0 0,1 0,-1 0,1 0,-1 0,1 0,0 0,0 0,1 0,-1-1,0 1,1 0,0-1,0 1,0-1,0 1,0-1,0 0,0 0,1 0,-1 0,1-1,-1 1,1-1,0 1,0-1,-1 0,1 0,0 0,0 0,2 0,96-8,-59-10,-2-2,0-2,-2-2,0-2,-2-1,22-20,35-29,-92 74,1 1,0 0,0 0,0 0,-1 0,1 0,0 1,0-1,0 0,-1 1,1-1,0 1,-1 0,1-1,0 1,-1 0,1 0,-1 0,0 0,1 1,-1-1,0 0,1 1,-1-1,0 0,0 1,0-1,0 1,-1 0,1-1,0 1,-1 0,1-1,-1 1,1 0,-1 0,0-1,0 1,0 0,0 0,0 0,0-1,0 1,-1 0,1 0,-1-1,1 1,1 9,5 22,-6-24,0 0,0 0,1-1,0 1,0 0,1-1,1 1,-1-1,1 1,1-1,-1 0,1 0,1-1,-1 1,1-1,1 0,-1 0,1-1,1 1,-1-1,1-1,0 1,0-1,1-1,-1 1,5 1,-6-5,-1-1,1 1,-1-1,1-1,-1 1,1-1,-1 0,1 0,-1 0,1-1,-1 0,0 0,0 0,0-1,0 1,0-1,-1 0,1-1,-1 1,0-1,1-1,75-91,6-30,-86 127,0-1,0 1,0 0,0-1,0 1,0 0,1-1,-1 1,0 0,0-1,1 1,-1 0,0-1,1 1,-1-1,1 1,-1-1,1 1,-1-1,1 1,-1-1,1 0,-1 1,1-1,0 1,-1-1,1 0,0 0,-1 0,1 1,0-1,-1 0,1 0,0 0,-1 0,1 0,0 0,-1 0,1 0,0 0,0 0,-1-1,1 1,-1 0,1 0,0-1,-1 1,1 0,0-1,-1 1,1 0,-1-1,1 1,-1-1,1 1,-1-1,0 0,1 1,-6 33,-4 83,10-112,-1-1,1 1,0-1,0 1,0-1,0 0,1 1,-1-1,1 0,0 0,0 0,0 0,0 0,1-1,-1 1,1-1,-1 1,1-1,0 0,0 0,0 0,0 0,0-1,1 1,-1-1,0 0,1 0,-1 0,1 0,1-1,2 1,0-1,1 0,-1 0,0-1,0 0,0-1,0 1,0-1,0-1,-1 1,1-1,-1 0,1-1,-1 1,0-1,-1 0,1-1,-1 0,3-2,89-108,20-48,-116 162,-1 0,1 0,-1 0,1 0,0 0,0 0,-1 0,1 0,0 0,0 0,0 0,0 1,0-1,0 0,0 1,0-1,0 1,1-1,-1 1,0-1,0 1,0 0,1-1,-1 1,0 0,0 0,1 0,-1 0,0 0,0 1,1-1,-1 0,0 0,0 1,0-1,1 1,-1-1,0 1,0-1,0 1,0 0,0 0,0-1,0 1,0 0,-1 0,1 0,0 0,0 0,0 1,66 148,147 206,-202-337,-1 0,-1 0,-1 1,-1 0,0 0,-2 1,0 0,-2 0,0 1,-1-1,-1 1,-1 0,-1 0,-1-1,-1 1,-1 0,-3 11,0-15,-1 0,0 0,-1 0,-1-1,0-1,-2 0,0 0,0-1,-2 0,0-1,0 0,-1-1,-1-1,0 0,-1-1,0 0,-1-2,0 0,0-1,-1 0,0-2,0 0,-1-1,1-1,-1 0,0-2,0 0,0-1,-1-1,-16-2,32 1,0 1,0 0,0-1,1 0,-1 0,0 0,1-1,-1 1,1-1,0 0,-1 0,1 0,0 0,0 0,0-1,0 1,1-1,-1 0,1 0,-1 0,1 0,0 0,0-1,1 1,-1-1,1 1,0-1,-1 1,1-1,1 0,-1 0,1 1,-1-1,1 0,0 0,1 0,-1 1,0-1,1 0,0 0,0 1,0-1,1-1,9-21,1 1,1 0,1 0,2 2,0 0,1 0,1 2,1 0,19-15,-38 36,82-79,3 3,4 4,2 3,4 5,2 4,2 5,4 3,1 6,38-10,-26 20,-76 26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6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280 0,'-6'4,"1"0,0-1,0 2,0-1,1 1,-1-1,1 1,0 0,1 1,-1-1,1 1,0-1,0 1,1 0,0 0,0 0,0 1,1-1,0 0,0 1,0-1,1 0,0 1,1-1,-1 1,1-1,0 0,1 1,-1-1,1 0,0 0,1 0,0 0,0 0,2 2,0-3,0-2,-1 0,0 0,1 0,-1 1,0-1,-1 1,1 0,-1 0,1 0,-1 0,0 1,-1-1,1 1,-1 0,0 0,0 0,-1 0,1 0,-1 0,0 0,0 1,-1-1,0 0,0 0,0 1,0-1,-1 0,0 0,0 1,0-1,-1 0,0 0,0 0,-1 1,-8 5,-1-1,-1 0,0-1,0-1,-1 0,0 0,0-1,-1-1,-14 4,-86 12,90-21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3:28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192 861,'-28'39,"2"0,1 2,3 1,1 1,3 0,1 1,0 7,14-44,0 0,1 0,-1 0,2 0,-1 0,1 0,0 1,0-1,1 0,0 1,0-1,1 0,0 1,0-1,1 0,0 0,0 0,0 0,1 0,0-1,3 6,-3-11,0 1,-1-1,1 1,0-1,0 0,0 0,0 0,0-1,0 1,0-1,0 1,0-1,0 0,0 0,0-1,1 1,-1 0,0-1,0 0,0 0,0 0,-1 0,1 0,0-1,0 1,0-1,69-48,-14-3,-3-3,-2-3,-3-2,-3-2,22-40,-39 61,-2-2,-2-1,-2-1,-2-1,-2-1,-2 0,9-43,-19 57,-2-1,-1 1,-2-1,-1 0,-2 1,-1-1,-6-33,7 64,0-1,0 1,-1 0,0-1,0 1,0 0,0 0,-1 0,1 0,-1 0,0 0,0 0,-1 1,1-1,-1 1,0-1,0 1,0 0,0 0,0 0,-1 1,1-1,-1 1,0 0,0 0,0 0,0 0,0 1,0 0,0 0,0 0,-1 0,1 0,0 1,-1 0,-3 0,-4 6,0 1,1 0,0 1,0 0,1 1,0 0,0 1,1-1,0 2,1-1,1 2,-1-1,2 1,-1-1,2 2,-1-1,2 1,0 0,0 0,1 0,0 10,-6 11,1 1,3 0,0 1,3-1,0 0,3 1,1-1,1 1,2-1,2 0,1 0,1-1,2 0,6 10,-5-21,0 0,2-1,0-1,2 0,0-1,1-1,1 0,1-1,0-1,1-1,1-1,1-1,0-1,20 9,-39-20,1-1,-1 1,1-1,0 1,0-1,-1-1,1 1,0 0,0-1,0 0,0 0,0 0,0 0,0-1,0 0,0 1,0-1,-1-1,1 1,0-1,-1 1,3-2,7-8</inkml:trace>
  <inkml:trace contextRef="#ctx0" brushRef="#br0" timeOffset="251.497">1123 946,'-5'24,"3"7,3 0</inkml:trace>
  <inkml:trace contextRef="#ctx0" brushRef="#br0" timeOffset="491.134">1123 494,'0'0</inkml:trace>
  <inkml:trace contextRef="#ctx0" brushRef="#br0" timeOffset="791.435">1517 494,'18'-29,"37"-64,-4-2,26-71,-52 72,-26 95,1-1,-1 0,1 0,-1 1,1-1,-1 0,1 0,0 0,-1 0,1 0,-1 0,1 0,-1 0,1 0,-1 0,1 0,-1 0,1 0,-1 0,1 0,-1 0,1 0,-1-1,1 1,-1 0,1 0,-1-1,1 1,0 0,-1-1,1 1,0 0,-1-1,1 1,0-1,-1 1,1 0,0-1,0 1,-1-1,1 1,0-1,0 1,0-1,0 1,0-1,-1 1,1-1,0 1,0-1,0 1,1-1,-1 1,0-1,0 1,0-1,0 1,0-1,1 1,-1 0,0-1,0 1,1-1,-1 1,-24 32,10 0,2-1,2 1,1 1,1 0,1 1,-1 4,-21 143,8 1,8 2,8-1,10 46,-3-56,-3-121,-2 0,-3 0,-1-1,-3 0,-8 22,15-64,0 0,-1-1,0 1,0-1,-1 0,0 0,-1-1,1 0,-1 1,-1-2,1 1,-2 0,6-5,-1 0,0 1,0-1,0 0,0 0,0-1,0 1,-1-1,1 1,-1-1,1 0,-1 0,1-1,-1 1,1-1,-1 0,0 0,1 0,-1 0,1-1,-1 1,0-1,1 0,-1 0,1 0,0 0,-1-1,1 0,0 1,0-1,-2-1,1-1,0 0,1 0,-1 0,1-1,0 1,0-1,0 0,1 0,-1 0,1 0,1 0,-1 0,1 0,-1-1,2 1,-1-1,0 1,1 0,0-1,1-1,14-112,6 39,4 1,4 2,3 1,31-53,-26 58,2 2,4 1,22-24,-37 56</inkml:trace>
  <inkml:trace contextRef="#ctx0" brushRef="#br0" timeOffset="1801.453">2111 409,'24'-50,"-2"-1,-3-1,-1-1,0-11,-15 31,-17 45,1 22,1 0,2 0,1 1,2 0,-3 31,4-28,-30 346,-8 154,-24-70,66-460,2-1,-1-1,0 1,0-1,0 1,-1 0,0-1,0 0,-1 0,1 1,-1-1,-1-1,1 1,-1 0,0-1,0 0,-1 0,0 0,0-1,-3 3,-7-2</inkml:trace>
  <inkml:trace contextRef="#ctx0" brushRef="#br0" timeOffset="2037.088">1744 1510,'14'-43,"15"-24,6-10,4 7,-2 12,-1 11,-3 13,-6 12</inkml:trace>
  <inkml:trace contextRef="#ctx0" brushRef="#br0" timeOffset="2618.616">2364 1002,'20'-15,"-1"0,-1-2,-1 0,0-1,-1-1,-1-1,-1 0,-1 0,10-22,-22 41,0 0,0 0,-1 0,1 0,-1 0,1-1,-1 1,1 0,-1 0,0-1,1 1,-1 0,0 0,0-1,0 1,0 0,0-1,-1 1,1 0,0-1,0 1,-1 0,1 0,-1 0,1-1,-1 1,0 0,1 0,-1 0,0 0,0 0,0 0,0 0,0 0,0 0,0 1,0-1,0 0,0 1,0-1,0 0,-1 1,1 0,-1-1,-58 11,44 0,0 2,0 0,1 0,1 1,0 1,1 1,1-1,0 2,1 0,0 0,2 1,0 1,1-1,-3 10,5-13,2 1,-1-1,2 1,0 0,0 0,2 0,0 0,1 3,-1-13,1 1,1 0,-1-1,1 1,0-1,1 0,-1 1,1-1,0 0,0 0,0 0,1 0,0 0,0 0,0-1,1 0,-1 1,1-1,0-1,0 1,1 0,-1-1,3 1,6 3,1-1,0-1,0-1,0 0,1 0,0-1,-1-1,1-1,0 0,0-1,0 0,0-2,0 1,-1-2,1 0,-1-1,1 0,1-2,18-7,1-1,-2-2,0-2,-1-1,0-1,19-18,-23 14,-1-1,-1-1,-2-1,0-1,-2-1,5-11,-19 30,-1 0,-1 0,0-1,-1 1,0-1,0-1,-1 1,0-1,-1 1,-1-1,0 0,0 0,-1 0,-1 0,0 0,-1 0,0 0,-1 0,0 0,-2-6,3 16,-1-1,1 1,-1 0,0 0,0-1,0 2,0-1,0 0,0 0,0 0,-1 1,1 0,0-1,-1 1,1 0,-1 0,0 0,1 0,-1 1,0-1,0 1,1 0,-1-1,0 1,0 0,1 1,-1-1,0 0,0 1,1 0,-1 0,0-1,1 1,-3 2,-87 45,88-46,0 0,0 0,0 1,0 0,0 0,0 0,1 0,-1 0,1 1,0-1,0 1,0 0,1 0,-1 0,1 0,0 0,0 1,1-1,-1 1,1-1,0 1,0 0,0-1,1 1,0 0,0 0,0-1,0 1,1 0,0-1,0 1,0 0,0-1,1 1,0-1,0 0,0 1,0-1,1 0,-1 0,1 0,1 0,221 84,-217-83,-1 1,0 0,-1 0,0 0,0 1,0 0,0 0,-1 1,-1-1,1 1,-1 0,0 1,-1-1,0 1,0-1,-1 1,0 0,-1 0,0 0,0 0,-1 0,0 0,-1 2,14 59,-1-58</inkml:trace>
  <inkml:trace contextRef="#ctx0" brushRef="#br0" timeOffset="18810.95">3465 1030,'8'-1,"1"-1,-1 1,0-1,0-1,0 0,-1 0,1 0,-1-1,1 0,-1-1,0 0,-1 0,1 0,-1 0,0-1,-1 0,1-1,-1 1,0-1,-1 0,1-2,-3 7,-1 0,1 0,-1 0,0 0,0 0,0 0,0-1,0 1,0 0,-1 0,1-1,-1 1,0 0,1-1,-1 1,0-1,0 1,-1 0,1-1,0 1,-1 0,0-1,1 1,-1 0,0 0,0 0,0-1,-1 1,1 0,0 0,-1 1,1-1,-1 0,0 0,1 1,-1-1,0 1,0-1,0 1,0 0,0 0,0 0,-1 0,1 0,-4-1,0 0,0 0,0 0,0 1,-1 0,1 0,0 1,-1-1,1 1,-1 1,1-1,0 1,-1 0,1 1,0-1,-3 2,0 2,0 0,1 0,0 1,0 0,0 1,1 0,0 0,0 0,1 1,0 0,0 0,1 0,0 1,0 0,1 0,0 0,-2 7,4-9,0-1,0 1,1 0,-1-1,1 1,1 0,0 0,0 0,0 0,0-1,1 1,0 0,1 0,0-1,0 1,0-1,1 1,0-1,0 0,0 0,1 0,0 0,0-1,0 0,5 5,0-4,-1 0,1 0,0-1,1 0,-1-1,1 0,0-1,0 0,0 0,0-1,1 0,-1-1,1 0,-1-1,1 0,-1 0,1-1,-1-1,1 0,-1 0,0-1,7-3,7-6</inkml:trace>
  <inkml:trace contextRef="#ctx0" brushRef="#br0" timeOffset="19529.977">3945 833,'2'1,"-1"0,1 1,-1-1,1 1,-1 0,0-1,0 1,0 0,0 0,0 0,0 0,0 0,-1 0,1 0,-1 0,1 0,-1 0,0 0,0 0,0 0,0 1,0-1,-1 0,1 0,0 0,-1 0,0 0,1 0,-1 0,0 0,0 0,-1 1,-19 59,-3-1,-3-2,-31 52,42-69,42-62,141-201,-109 147,-58 74,0 1,0-1,0 0,0 1,0-1,0 0,0 0,0 1,0-1,0 0,1 1,-1-1,0 0,0 0,0 1,0-1,1 0,-1 0,0 0,0 1,1-1,-1 0,0 0,0 0,1 0,-1 1,0-1,0 0,1 0,-1 0,0 0,1 0,-1 0,0 0,1 0,-1 0,0 0,0 0,1 0,-1 0,0 0,1 0,-1 0,0 0,1 0,-1-1,0 1,0 0,1 0,-1 0,0 0,0-1,1 1,-1 0,0 0,0 0,0-1,1 1,-1 0,-5 36,3-26,0 0,0 1,0-1,1 1,0 0,1 0,0 0,0-1,2 1,-1 0,1-1,1 1,0-1,0 0,1 1,0-2,1 1,0 0,1-1,4 6,-7-13,0 1,0-1,1 0,0 0,-1 0,1-1,0 1,0-1,0 0,0 0,0 0,0 0,0-1,0 0,0 0,0 0,0 0,0-1,0 1,0-1,0 0,0 0,0-1,0 1,0-1,-1 0,1 0,-1 0,1 0,-1 0,1-2,93-90,6-44,-55 53,-41 61</inkml:trace>
  <inkml:trace contextRef="#ctx0" brushRef="#br0" timeOffset="20711.497">4989 127,'-1'0,"0"1,-1-1,1 0,0 0,-1 0,1 1,0-1,-1 1,1-1,0 1,0-1,0 1,-1 0,1 0,0 0,0-1,0 1,0 0,0 0,0 0,1 1,-1-1,0 0,0 0,1 0,-1 0,1 1,-1-1,1 0,0 1,-1-1,1 0,0 1,0-1,0 0,0 1,0-1,0 1,0-1,0 0,1 1,-1-1,0 0,1 0,0 1,-1 0,-1 5,-25 175,12-42,-7 0,-5-1,-7-2,-17 36,27-123,20-51</inkml:trace>
  <inkml:trace contextRef="#ctx0" brushRef="#br0" timeOffset="20957.101">4537 692,'43'4,"29"3,12-1,1-1,-9-2,-8-1,-6-1,-9 0,-8-1,-7-1,-6 1,-7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1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1049,'63'-17,"-1"-3,-1-2,0-3,-2-3,-1-2,48-34,-74 44,0-2,-1-1,-2-1,0-2,-2-1,-1-1,-1-1,-1-1,-2-1,1-5,-8 13,-1-2,-2 1,0-2,-1 0,-2 0,-1 0,0-1,-3-1,0 1,-1-1,-2 0,-1 0,-1 1,-1-1,-2 0,-3-14,5 38,1 0,-1 0,0 1,-1-1,1 0,0 1,-1-1,0 1,0-1,0 1,0 0,-1 0,1 0,-1 0,0 0,1 1,-1-1,-1 1,1 0,0-1,0 2,-1-1,0 0,1 1,-1-1,0 1,1 0,-1 0,0 1,0-1,0 1,0 0,1 0,-1 0,0 0,0 1,0 0,0 0,0 0,1 0,-1 0,1 1,-1-1,-2 3,-14 10,2 0,0 1,0 1,2 1,0 1,1 0,1 1,0 0,2 1,0 1,0 2,-10 16,2 0,1 2,3 1,1 0,2 1,-2 16,11-37,0 1,1 0,2 0,0 0,2 0,0 0,1 0,2-1,0 1,2-1,0 0,1 0,4 7,-6-20,-1 1,1-1,1 0,0 0,0 0,1-1,0 0,0 0,1-1,0 0,0 0,1-1,-1 0,1 0,1-1,-1 0,1-1,0 0,0 0,0-1,-1 1,1-2,0 1,0-2,0 1,1-1,-1-1,0 0,0 0,1-1,-1 0,0-1,0 0,0-1,0 0,-1 0,1-1,-1-1,0 1,0-1,2-2,2-6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0 242,'30'-12,"0"-2,-1 0,0-2,-2-1,0-2,-1 0,13-13,-36 30,-1 1,0 0,1-1,-1 0,0 1,0-1,0 0,0 0,0 0,-1 0,1 0,-1-1,1 1,-1-1,0 1,0-1,0 1,0-1,0 1,0-1,-1 0,1 1,-1-1,0 0,0 0,0 1,0-1,-1 0,1 0,-1 1,1-1,-1 1,0-1,0 0,0 1,0-1,-1 1,1 0,-1-1,0 0,-4 2,0 1,0 0,0 0,0 0,0 1,0-1,1 1,-1 1,0-1,0 1,1 0,-1 0,1 1,0 0,0 0,0 0,0 0,0 1,0 0,1 0,0 0,0 0,0 1,1 0,-3 2,1-2,-1 0,1 1,0-1,1 1,-1 0,1 0,0 0,1 1,-1-1,1 1,1 0,-1 0,1 0,0 0,1 0,-1 1,2-1,-1 0,1 1,0-1,0 1,1-1,0 0,1 1,-1-1,1 0,1 0,-1 0,1 0,0-1,1 1,0-1,1 2,5-2,-1-1,1 0,1 0,-1-1,1 0,0-1,0-1,0 1,0-2,0 1,0-2,0 1,1-1,-1-1,0 0,0-1,0 0,0-1,0 0,0-1,-1 0,0 0,18-6,-4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246 1,'-38'24,"2"3,0 1,2 2,-8 10,37-37,1-1,0 1,0 0,0 0,1 1,-1-1,1 1,-1 0,1 0,1 0,-1 0,0 0,1 1,0-1,0 1,0-1,1 1,-1 0,1 0,1-1,-1 1,0 0,1 0,0 0,0 0,1 0,-1 0,1 0,0 0,1 0,-1-1,1 1,0 0,0-1,0 0,0 1,4 3,6 0,1-1,-1 0,2-1,-1 0,1-1,0-1,0 0,0-1,0 0,1-1,-1-1,1 0,-1-1,1 0,-1-2,1 1,-1-2,0 0,1-1,-2 0,5-2,5-4,-5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49.7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58,'452'-1,"-188"-27,69-1,-278 35,-55 0,-5 1</inkml:trace>
  <inkml:trace contextRef="#ctx0" brushRef="#br0" timeOffset="999.804">594 115,'-32'162,"19"-84,4 1,4 0,2 1,7 38,-3 9,-23-148,-1-16,-3 0,-1 2,-2 1,-1 2,-1 0,-13-7,-1 9,69 24,343 9,-138 23,-150 4,-80-29,0 1,1 0,-1-1,0 1,1-1,-1 1,0-1,0 0,-1 1,1-1,0 0,0 0,0 0,-1 0,1 0,-1 0,1 0,-1 0,1 0,-1-1,1 1,-1 0,0-1,1 0,-1 1,0-1,1 0,-1 0,0 0,1 0,-1 0,0 0,0-1,0 1,-74 11,0 3,1 3,-43 17,53-1,52-21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6:04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2801 4599,'0'0</inkml:trace>
  <inkml:trace contextRef="#ctx0" brushRef="#br0" timeOffset="727.745">2801 4599,'11'-26,"-8"19,-12 21,-74 174,-119 153,98-198,125-145,258-104,-70 21,-207 84,-1 1,1-1,-1 0,1 1,-1-1,1 0,-1 0,0 0,1 0,-1-1,0 1,0 0,0 0,0-1,0 1,0-1,0 1,-1-1,1 1,0-1,-1 1,1-1,-1 0,0 1,1-1,-1 0,0 1,0-1,0 0,0 0,0 1,-1-1,1 0,0 1,-1-1,1 0,-1 1,0-1,1 1,-1-1,0 1,0 0,0-1,0 1,0 0,-1-1,1 1,0 0,0 0,-2-1,-210-200,209 199,0-1,0 1,0-1,1 0,0 0,-1 0,1 0,1-1,-1 1,1-1,0 1,0-1,0 0,1 0,-1 0,1 0,0 0,1 0,-1-4,3-8</inkml:trace>
  <inkml:trace contextRef="#ctx0" brushRef="#br0" timeOffset="-5824.138">966 3808,'-8'0,"-1"0,0 0,1 0,-1 1,0 1,1-1,-1 1,1 1,0 0,0 0,0 0,0 1,0 1,1-1,-1 1,1 0,1 1,-1-1,1 1,0 1,0-1,1 1,0 0,0 0,0 1,1-1,0 1,0 1,-10 21,1 0,2 1,1 1,1-1,2 1,1 1,1-1,0 34,5-63,-1 1,1-1,0 1,0 0,0-1,0 1,1 0,-1-1,1 1,0-1,0 1,0-1,0 1,1-1,0 0,-1 1,1-1,1 0,-1 0,0-1,0 1,1 0,0-1,0 1,-1-1,1 0,0 0,1 0,-1 0,0-1,1 1,-1-1,0 0,1 0,0 0,-1-1,1 1,-1-1,1 1,0-1,-1-1,1 1,0 0,-1-1,1 0,-1 0,2 0,6-5,-1 0,1 0,-1-1,-1 0,1-1,-1 0,-1 0,0-1,0-1,0 1,-1-1,-1 0,0 0,5-12,7-7,13-20,-2-1,-2-1,-3-2,-2 0,-2-2,-3 0,-2-1,-2-1,-3 0,1-35,-8 68,-1-1,-1 1,-2-1,0 0,-1 1,-1 0,-2-1,0 1,-4-6,8 27,0 0,0 0,0 0,0 0,-1 0,1 0,-1 0,0 1,0-1,0 1,0-1,0 1,0 0,-1 0,1 0,-1 0,0 0,1 0,-1 1,0-1,0 1,0 0,0 0,0 0,-1 0,1 1,0-1,0 1,0 0,-1 0,1 0,0 0,0 0,0 1,-1 0,1-1,0 1,0 0,0 1,-2 0,-7 10,0 1,2 0,-1 1,2 0,-1 0,2 1,0 0,1 1,1 0,0 0,1 0,1 1,0-1,1 1,1 0,-3 13,1-1,1 1,2 0,1-1,1 1,2 0,1-1,4 18,-5-36,0 0,0-1,1 0,0 0,1 0,0 0,0 0,1-1,0 0,1-1,0 1,1-1,-1 0,2-1,-1 0,1 0,0-1,0 0,0-1,1 0,0 0,0-1,1 0,6 1,-6-2,0 0,1-1,-1-1,1 0,-1 0,1-1,-1-1,1 0,-1 0,1-1,-1-1,0 0,0 0,0-1,0 0,-1-1,0 0,0-1,0 0,0-1,-1 0,0 0,-1-1,0 0,0-1,0 0,-1 0,-1 0,0-1,0 0,0 0,-1-1,-1 1,0-1,-1 0,1-1,6-62,-11 82,1-1,1 1,0 0,0 0,0 0,1-1,0 1,0 0,1-1,0 0,0 0,1 0,0 0,0 0,1-1,0 0,0 1,0-2,1 1,0-1,0 0,0 0,1-1,-1 1,1-1,0-1,0 0,1 0,-1 0,1-1,0 1,1-4,0 0,0-1,-1 0,1 0,-1-1,0 0,0 0,0-1,0 0,0 0,-1-1,0 0,0 0,0-1,-1 0,1 0,-1 0,-1-1,2-2,87-145,-67 94,-17 35,0 1,2-1,1 2,1 0,1 0,1 2,17-19,-31 38,-1 1,1-1,0 0,0 1,0 0,-1-1,1 1,0 0,0 0,1 0,-1 0,0 1,0-1,0 0,1 1,-1 0,0-1,1 1,-1 0,0 0,0 0,1 1,-1-1,0 0,1 1,-1 0,0-1,0 1,0 0,0 0,0 0,0 0,0 1,0-1,0 0,0 1,-1 0,1-1,-1 1,1 0,-1 0,0 0,1 0,-1 0,0 0,0 0,-1 0,1 0,0 1,34 137,-32-131,-1 0,1 0,-2 0,1 0,-1 0,0 1,-1-1,0 0,-1 1,0-1,0 0,-1 0,0 0,-1 0,0 0,0 0,-1 0,0-1,-1 0,0 0,0 0,-2 1,-8-8,26-27,-5 20,-1 0,0 1,1-1,0 1,0 0,1 1,-1-1,1 1,0 1,0-1,1 1,-1 0,1 1,-1 0,1 0,0 0,0 1,4 0,-2 0,0-1,0 0,0-1,0 0,-1 0,1-1,-1-1,0 1,0-1,0-1,-1 0,0 0,0-1,0 0,-1 0,0 0,0-1,-1 0,4-8,63-136,-67 133</inkml:trace>
  <inkml:trace contextRef="#ctx0" brushRef="#br0" timeOffset="-10140.565">374 2284,'-23'8,"1"0,-1 2,1 1,1 1,0 0,1 2,0 0,1 1,1 1,0 1,1 0,1 2,1 0,0 0,1 1,-2 7,8-12,0 1,1 0,1 0,0 1,1 0,1 0,1 0,0 0,1 1,1-1,1 5,-1-15,1-1,1 1,0 0,0-1,0 1,0 0,1-1,0 1,1-1,0 0,0 0,0 0,0 0,1-1,0 1,0-1,1 0,-1 0,1 0,0-1,0 1,1-1,-1-1,1 1,0-1,0 0,0 0,0-1,1 1,0-1,-1-1,0 0,-1 0,1-1,0 1,0-1,0-1,0 1,-1-1,1 0,0 0,0-1,-1 1,1-1,-1-1,0 1,1-1,-1 0,0 0,-1 0,1-1,-1 0,2-1,84-101,-53 45,-2-1,-3-2,-2-2,-4 0,-3-2,4-23,-16 60,-1 0,-1 0,-2-1,-1 0,-1 0,-2-1,-2 1,-1-1,-1 0,-1 1,-2 0,-2-1,-1 1,-1 1,-2 0,-1 0,-14-29,23 56,1 0,-1 0,0 0,0 0,0 0,-1 0,1 0,-1 1,0-1,0 1,0 0,0 0,-1 0,1 0,-1 1,0-1,1 1,-1 0,-1 0,1 0,0 1,0-1,0 1,-1 0,1 1,-1-1,1 1,-1-1,1 1,-1 1,1-1,0 1,-1-1,1 1,0 0,-1 1,1-1,0 1,0 0,0 0,0 0,0 1,-3 2,-3 9,1 2,0-1,2 1,-1 0,2 0,0 1,1 0,1 0,1 0,0 1,1-1,1 1,0 0,2-1,0 1,1 0,3 11,-1 1,1-1,2 0,1-1,1 1,1-1,2-1,1 0,1-1,1 0,1-1,2-1,6 7,0-4,0-1,2-1,1-1,1-1,1-2,0-1,2-1,20 9,-47-26,1 1,-1-1,1 0,0-1,0 1,-1-1,1 0,0 0,0 0,0-1,0 1,0-1,0-1,0 1,0-1,0 0,0 0,0 0,0-1,0 1,-1-1,1 0,1-2,7-7</inkml:trace>
  <inkml:trace contextRef="#ctx0" brushRef="#br0" timeOffset="-9874.515">966 2143,'11'20,"0"-2,1 1,1-1,0-1,1 0,1-1,1-1,0 0,1-1,1-1,1 0,-16-11,-1-1,0 1,1-1,0 0,-1 0,1 0,0 0,0-1,-1 1,1-1,0 1,0-1,0 0,0 0,-1 0,1-1,0 1,0-1,0 1,-1-1,1 0,0 0,-1 0,1-1,-1 1,1-1,-1 1,0-1,1 0,-1 0,0 1,0-2,0 1,-1 0,1 0,0-1,-1 1,1-1,-1 1,0-1,0 1,0-1,0 0,-1 0,1-1,4-20,-1-1,-1 1,-2-1,0 1,-1-1,-4-22,0-25,4 45,0 3</inkml:trace>
  <inkml:trace contextRef="#ctx0" brushRef="#br0" timeOffset="-9606.319">1559 2256,'1'1,"-1"-1,0 1,0-1,0 1,1 0,-1-1,0 1,0-1,0 1,0-1,0 1,0 0,0-1,0 1,0-1,0 1,-1-1,1 1,0 0,0-1,-1 1,1-1,0 1,0-1,-1 1,1-1,0 0,-1 1,1-1,-1 1,1-1,-1 0,1 1,-1-1,1 0,-1 1,1-1,-1 0,1 0,-1 0,1 1,-1-1,0 0,1 0,-1 0,1 0,-1 0,1 0,-1 0,0 0,1 0,-1-1,1 1,-1 0,1 0,-1 0,1-1,-1 1,0 0,1-1,0 1,-1 0,1-1,-1 1,1 0,-1-1,1 1,-3-16,0 0,1 0,1 0,1-1,0 1,1 0,0 0,2 0,0 0,2-6,1-8,2 1,1 0,1 0,1 1,1 1,2 0,1 0,1 2,3-4,-3 11</inkml:trace>
  <inkml:trace contextRef="#ctx0" brushRef="#br0" timeOffset="-9343.391">1870 2030,'9'24,"4"3,-1-3</inkml:trace>
  <inkml:trace contextRef="#ctx0" brushRef="#br0" timeOffset="-9104.952">1757 1579</inkml:trace>
  <inkml:trace contextRef="#ctx0" brushRef="#br0" timeOffset="-8724.319">2180 2059,'0'-45,"-1"14,1 0,1 0,2 0,1 0,7-24,-12 54,1 0,0 0,0 0,0 0,0 0,0 0,0 0,0 0,0 0,0 0,0-1,0 1,0 0,1 0,-1 1,0-1,1 0,-1 0,1 0,-1 0,1 0,0 0,-1 0,1 1,0-1,-1 0,1 1,0-1,0 0,0 1,0-1,0 1,-1-1,1 1,0 0,0-1,0 1,0 0,0 0,0-1,0 1,0 0,0 0,0 0,1 0,-1 1,0-1,0 0,0 0,0 0,0 1,-1-1,1 1,0-1,0 1,0-1,0 1,0-1,0 1,0 0,22 28,-16-18,1 0,0-1,1 0,0-1,1 0,0 0,0-1,1 0,5 2,-14-9,1 0,-1 0,0 0,0-1,1 1,-1-1,0 0,1 1,-1-1,1 0,-1-1,0 1,1 0,-1-1,0 1,1-1,-1 0,0 1,0-1,0 0,1-1,-1 1,0 0,-1-1,1 1,0-1,0 1,-1-1,1 0,0 0,-1 0,0 0,1 0,-1 0,0 0,0 0,0-2,26-87,-11-43,-11 115</inkml:trace>
  <inkml:trace contextRef="#ctx0" brushRef="#br0" timeOffset="-8158.55">2885 1466,'-9'-1,"-1"0,1 1,-1 0,1 0,-1 1,1 0,-1 1,1 0,0 1,0 0,0 0,0 1,1 0,-1 0,-2 3,7-4,-1 0,1 0,1 0,-1 0,0 0,1 1,0 0,0 0,0 0,0 0,1 0,-1 0,1 1,0-1,0 1,1 0,-1-1,1 1,0 0,1 0,-1 0,1 0,0 0,0 0,0 0,1 0,-1-1,1 1,1 0,0 1,-1-2,0-1,1 0,0 1,0-1,0 0,0 0,0 0,1 0,-1-1,1 1,0-1,0 1,-1-1,2 0,-1 0,0 0,0-1,1 1,-1-1,1 0,-1 0,1 0,-1 0,1-1,0 1,-1-1,1 0,0 0,-1 0,1-1,0 1,-1-1,1 0,-1 0,1 0,-1 0,1-1,-1 1,0-1,0 0,0 0,0 0,0 0,0-1,0 0,161-144,-161 145,0 0,1 1,0-1,-1 1,1 0,0 0,-1 0,1 1,0-1,0 1,0 0,-1 0,1 0,0 0,0 1,0 0,-1-1,1 2,0-1,-1 0,1 1,-1-1,1 1,-1 0,0 0,0 0,0 1,0-1,0 1,2 2,4 4,0 0,-1 0,0 1,-1 0,1 0,-2 1,0 0,0 0,0 2,9 33,-2 1,-3 0,-1 1,-1 9,0 0,2 17,-3 0,-4 0,-3 0,-3 6,2-68,1-1,-1 1,-1 0,0 0,-1 0,0-1,-1 1,0-1,0 0,-2 0,1 0,-1-1,-1 0,0 0,0-1,-1 0,0 0,-8 6,14-14,0 1,0-1,0 0,0 1,0-1,0 0,-1-1,1 1,0 0,-1-1,1 1,0-1,-1 0,1 0,-1 0,1 0,-1 0,1 0,0-1,-1 1,1-1,-1 0,1 1,0-1,0 0,0 0,-1-1,1 1,0 0,0-1,1 1,-1-1,0 0,0 0,1 1,-1-2,-2-2,1 0,0-1,0 0,0 0,1 0,0 0,0 0,1 0,-1 0,1-1,1 1,-1 0,1-5,5-32,2 0,1 1,3 0,1 1,2 0,2 1,1 1,11-14,-5 1,5-8,1 1,3 2,3 1,36-44,-44 67,-6 7</inkml:trace>
  <inkml:trace contextRef="#ctx0" brushRef="#br0" timeOffset="-12770.592">769 224,'0'682,"-17"-589,12-75</inkml:trace>
  <inkml:trace contextRef="#ctx0" brushRef="#br0" timeOffset="-12505.583">543 168,'38'-5,"28"-6,11-7,-2-4,-4 1,-9 0,-11 3,-4 0,-6 3,-4 4,-5 3,-6 9,-9 9,-12 2,-6 4,-4 0</inkml:trace>
  <inkml:trace contextRef="#ctx0" brushRef="#br0" timeOffset="-12308.879">685 591,'38'5,"32"-4,9-1,-4-6,-10-2,-12 1,-9-4,-8 0,-5 3,-8-3,-3 0,-5 3</inkml:trace>
  <inkml:trace contextRef="#ctx0" brushRef="#br0" timeOffset="-12007.42">1306 506,'-4'27,"0"-11,1 0,1 0,1 1,0-1,1 0,0 1,2-1,0 0,0 0,2 0,0 0,5 11,-8-25,0 1,0-1,1 1,-1-1,1 0,0 0,0 1,-1-1,1 0,0 0,1-1,-1 1,0 0,0-1,1 1,-1-1,1 0,0 0,-1 0,1 0,0 0,-1-1,1 1,0-1,0 0,-1 0,1 0,0 0,0 0,0 0,-1-1,1 0,0 1,-1-1,1 0,0 0,-1 0,2-1,81-71,-73 59,-2 0,0-1,0 0,-2-1,0 0,-1 0,0-1,-1 1,-1-2,-1 1,0 0,-1-1,0-9,-3 24,0-1,0 1,0 0,0 0,0 0,-1 0,1 0,-1 0,0 0,0 0,0 1,0-1,0 0,-1 0,1 1,-1-1,0 1,0-1,0 1,0 0,0-1,0 1,0 1,-1-1,1 0,-1 0,0 1,1-1,-1 1,0 0,0 0,0 0,0 0,0 1,0-1,0 1,0 0,0 0,0 0,0 0,0 0,0 0,0 1,0 0,0-1,0 1,0 1,0-1,1 0,-3 1,-84 81,73-64</inkml:trace>
  <inkml:trace contextRef="#ctx0" brushRef="#br0" timeOffset="-11704.075">1786 732,'-10'-24,"7"-27,3-10,7 1,3 6,3 7,0 7,3 10,-2 5,2 3,3 5,-2 9,-4 7</inkml:trace>
  <inkml:trace contextRef="#ctx0" brushRef="#br0" timeOffset="-11389.659">2237 281,'-10'11,"1"0,1 1,-1 1,2-1,0 1,1 0,0 1,1 0,0-1,1 2,1-1,0 0,1 1,0-1,1 10,1-20,0-1,0 1,0 0,1-1,-1 1,1 0,0-1,0 1,0-1,0 1,1-1,-1 0,1 1,0-1,0 0,0 0,0 0,1 0,-1-1,1 1,0-1,0 1,0-1,0 0,0 0,0 0,0-1,1 1,-1-1,1 0,-1 0,1 0,-1 0,1 0,0-1,-1 0,1 0,0 0,-1 0,1 0,0-1,-1 1,1-1,2-1,118-55,-112 49,4-2</inkml:trace>
  <inkml:trace contextRef="#ctx0" brushRef="#br0" timeOffset="-11006.399">2491 449,'15'1,"0"0,0-2,0 0,0 0,1-2,-2 0,1 0,0-1,-1-1,0-1,0 0,0-1,-1 0,0-1,0 0,-1-1,0-1,-1 0,0 0,0-1,-1-1,0 0,-1 0,-1 0,0-1,4-11,-9 19,0 0,0 0,-1 0,0 0,0-1,-1 1,1-1,-1 1,0-1,-1 1,1-1,-1 0,0 1,-1-1,1 0,-1 1,0-1,0 0,-1 1,0 0,0-1,-1 0,2 5,-1 0,0 0,0 0,0 1,1-1,-1 1,0-1,0 1,0 0,0-1,0 1,0 0,0 0,0 1,0-1,0 0,0 1,0-1,1 1,-1-1,0 1,0 0,0 0,1 0,-1 0,0 0,1 0,-1 0,1 1,0-1,-1 0,1 1,0 0,-45 51,45-52,-25 33,1 2,2 0,2 2,1 0,2 2,2 0,-9 32,24-68,-1 1,1 0,0-1,0 1,1 0,0 0,0 0,0 0,0 0,0-1,1 1,0 0,0 0,1-1,-1 1,1 0,0-1,0 0,1 1,-1-1,1 0,0 0,0 0,0-1,0 1,1-1,0 0,-1 0,1 0,0 0,1-1,-1 1,0-1,1 0,-1 0,1-1,0 1,-1-1,1 0,1 0,140 1,-121-3</inkml:trace>
  <inkml:trace contextRef="#ctx0" brushRef="#br0" timeOffset="-4518.05">2434 3385,'16'26,"0"0,-3 1,0 1,-1 0,-2 1,-1 0,-1 1,-2 0,0 0,-1 12,16 115,-20-157,-1 1,1 0,-1 0,0 0,1 0,-1 0,0 0,1 0,-1 0,0 0,0 0,0 0,0 0,0 0,0 0,0 0,0-1,0 1,-1 0,1 0,0 0,-1 0,1 0,0 0,-1 0,1 0,-1 0,0-1,1 1,-1 0,0 0,1-1,-1 1,0-1,0 1,1 0,-1-1,0 1,0-1,0 0,0 1,0-1,0 0,0 1,0-1,0 0,0 0,0 0,0 0,0 0,0 0,0 0,0 0,0 0,1-1,-2 1,-2-6,1 1,0-1,0 0,0 0,1 0,0-1,0 1,0 0,1-1,0 1,0-1,1 0,-1-3,-2-20,-3-2,2 0,1 0,2 0,1-1,3-20,-2 32,0 0,1 0,0 1,2-1,1 1,0 0,2 0,0 0,1 1,1 0,1 0,1 1,0 1,1 0,5-4,-14 17,1 2,-1-1,1 0,0 1,0-1,0 1,0 0,0 0,0 1,0-1,1 1,-1 0,1 0,-1 1,1-1,-1 1,1 0,-1 0,1 0,-1 1,1 0,-1 0,1 0,-1 0,0 1,1-1,-1 1,0 0,0 0,0 1,-1-1,1 1,-1 0,1 0,-1 0,0 0,0 1,0-1,0 1,-1 0,0 0,1 0,-1 0,-1 0,1 0,0 2,2 7,1 1,-2 0,1 0,-2 0,0 0,-1 0,0 0,-1 1,-1-1,0 0,-1 0,-1 1,0-1,0-1,-2 1,0-1,0 1,-7 10,9-20,0-1,0 0,0 0,-1 0,1 0,-1 0,1-1,-1 1,0-1,0 0,0 0,0-1,0 1,-1-1,1 0,0 0,-1 0,1-1,0 1,-1-1,1 0,-1-1,1 1,-1-1,1 0,0 0,-1 0,1 0,-3-2,-11-4</inkml:trace>
  <inkml:trace contextRef="#ctx0" brushRef="#br0" timeOffset="-4224.258">2688 2651,'194'430,"-183"-408,-2 0,0 1,-1 0,-1 0,-1 1,-2 0,0 0,-1 12,3 14,0-32</inkml:trace>
  <inkml:trace contextRef="#ctx0" brushRef="#br0" timeOffset="-3139.416">3451 2793,'-35'30,"2"2,1 2,1 1,2 1,2 1,-4 11,26-43,1 1,0 0,0 0,0 0,1 1,0-1,0 1,0 0,1 0,0 0,1 0,-1 0,1 0,1 0,-1 1,1-1,1 0,-1 0,1 0,0 1,1-1,0 0,0 0,1 2,-1-8,-1 0,1 1,0-1,-1 0,1 0,0 0,0 0,0 0,0-1,0 1,0-1,0 1,0-1,0 1,0-1,0 0,0 0,0 0,0 0,0-1,0 1,0 0,0-1,0 1,0-1,0 0,0 0,0 0,-1 0,1 0,0 0,-1 0,2-1,51-48,28-93,-27 32,-54 110,-1 0,0 0,0 0,0 1,0-1,1 0,-1 0,0 0,1 0,-1 0,1 0,-1 1,1-1,-1 0,1 0,-1 1,1-1,0 0,0 1,-1-1,1 0,0 1,0-1,0 1,-1 0,1-1,0 1,0 0,0-1,0 1,0 0,0 0,0 0,0 0,0 0,0 0,0 0,0 0,0 0,-1 0,1 0,0 1,0-1,0 0,0 1,0-1,0 1,-1-1,1 1,0-1,0 1,-1 0,1-1,0 1,-1 0,1-1,0 1,-1 0,1 0,-1 0,0 0,1 0,10 54,-12-49,1 0,0 0,0 0,1 0,0 0,0-1,1 1,-1 0,1-1,0 1,1-1,-1 1,1-1,0 0,0 0,1 0,-1-1,1 1,0-1,1 0,-1 0,1 0,-1-1,1 0,0 1,1-2,0 1,-2-2,0 0,0-1,0 0,0 0,0 0,1 0,-1-1,0 1,0-1,0 0,0 0,0-1,0 1,-1-1,1 0,0 0,-1 0,1-1,-1 1,0-1,0 0,0 0,0 0,0 0,-1 0,1 0,-1-1,1-1,49-109,-41 75,-8 18,2 0,0 0,1 1,1-1,0 1,2 1,1-1,0 2,1-1,1 1,1 1,0 0,2 1,-1 1,2 0,11-8,-18 17,-7 4,0 0,1 0,-1 0,0 1,1-1,-1 1,1-1,-1 1,1 0,0 0,0 0,-1 0,1 0,0 1,0-1,0 1,0 0,0 0,0 0,0 0,0 0,-1 1,1-1,0 1,0 0,0 0,-1 0,1 0,-2 1,-1 0,1 1,-1-1,0 0,0 1,0-1,0 0,0 1,0-1,-1 0,1 0,-1 1,1-1,-1 0,0 0,0 0,0 0,0 0,-1 0,1 0,0 0,-1 0,1-1,-1 1,0 0,1-1,-1 0,0 1,0-1,0 0,0 0,0 0,0 0,-1 0,1 0,-2 0,-2 2,1-2,1 0,0 0,0 0,0 1,0-1,0 1,0 0,0 1,0-1,1 0,-1 1,1 0,0 0,0 0,0 0,0 1,1-1,-1 1,1-1,0 1,0 0,0 0,0 0,1 0,-1 0,1 1,0-1,1 0,-1 0,1 1,-1-1,1 0,1 1,-1-1,1 0,-1 1,2 3,2-2,0-1,-1 1,2-1,-1 0,1 0,-1-1,1 1,0-1,1 0,-1 0,1-1,0 0,0 0,0 0,0 0,0-1,1 0,-1-1,1 1,-1-1,1-1,0 1,-1-1,1 0,0 0,-1-1,1 0,0 0,-1-1,2 0,11-3,0-1,0-1,-1 0,1-1,-2-1,1-1,-1-1,-1 0,10-9,91-101,-102 106,0-1,-2-1,0 0,-1-1,0 0,-2-1,0 0,-1 0,-1-1,3-12,-10 30,1-1,-1 0,0 1,0-1,0 0,-1 0,1 0,0 0,-1 0,0 0,0 0,0 0,0 0,0 0,-1 0,1 0,-1 0,0 1,0-1,0 0,0 0,-1 0,1 1,-1-1,1 1,-1-1,0 1,0 0,0 0,0 0,0 0,-1 0,1 0,-1 0,1 1,-1-1,1 1,-1 0,0 0,0 0,0 0,0 0,0 0,1 1,-1 0,0-1,0 1,0 0,0 1,-1-1,-3 3,-1 0,1 1,0-1,0 2,0-1,1 1,0 0,-1 0,2 0,-1 1,1 0,0 0,0 1,0 0,1-1,0 1,0 1,1-1,0 0,1 1,-1 0,1 0,1-1,-1 1,1 0,1 0,0 0,0 7,2-6,1 0,-1 0,2 0,-1-1,1 1,1-1,-1 0,1 0,1 0,-1 0,2-1,-1 0,1-1,0 1,0-1,0 0,1-1,0 0,0 0,0-1,1 0,0 0,0-1,-1 0,2-1,-1 0,0 0,0-1,1 0,-1-1,1 0,7-1,-2-1,0-1,0 0,-1-2,0 1,1-2,-1 0,-1 0,1-2,-1 1,-1-2,0 0,0 0,0-1,-1 0,0-2,7-4</inkml:trace>
  <inkml:trace contextRef="#ctx0" brushRef="#br0" timeOffset="-2219.434">4890 2567,'21'-180,"-18"150,1-1,1 1,2 1,1-1,11-27,-19 57,0-1,0 0,1 1,-1-1,0 1,0-1,0 1,1-1,-1 1,0-1,1 1,-1-1,0 1,1-1,-1 1,1 0,-1-1,0 1,1 0,-1-1,1 1,-1 0,1-1,-1 1,1 0,0 0,-1 0,1 0,-1-1,1 1,-1 0,1 0,0 0,-1 0,1 0,-1 0,1 0,-1 1,1-1,-1 0,1 0,0 0,-1 1,1-1,-1 0,1 0,-1 1,1-1,-1 0,0 1,1-1,-1 1,1-1,-1 1,0-1,1 0,-1 1,0-1,0 1,1 0,-1-1,0 1,0-1,0 1,0-1,1 1,-1-1,0 1,0 0,0 0,14 42,-13-37,18 64,-18-69,0 1,-1-1,1 0,0 1,0-1,0 0,0 0,0 0,0 0,0 0,0 0,0 0,0 0,1 0,-1 0,0-1,1 1,-1-1,1 1,-1-1,0 1,1-1,-1 0,1 1,-1-1,1 0,-1 0,1 0,-1 0,1-1,-1 1,1 0,-1-1,1 1,-1-1,1 1,-1-1,0 0,1 1,-1-1,0 0,0 0,0 0,1 0,6-6,0 0,-1-1,0 0,0 0,-1 0,0-1,0 0,-1 0,0 0,2-7,9-14,15-28,-17 30,0 1,2 1,1 0,1 1,11-10,-28 34,0-1,0 0,0 1,0-1,0 1,0 0,0-1,0 1,1 0,-1 0,1-1,-1 1,1 0,-1 0,1 1,-1-1,1 0,0 1,0-1,-1 1,1-1,0 1,0 0,-1-1,1 1,0 0,0 0,0 1,-1-1,1 0,0 1,0-1,-1 1,1-1,0 1,-1 0,1-1,0 1,-1 0,1 0,-1 0,0 1,2 0,50 156,-51-156,-1 1,1-1,-1-1,1 1,0 0,0 0,0-1,0 1,0-1,0 1,1-1,-1 0,0 0,1 0,-1 0,1 0,-1-1,1 1,-1-1,1 0,-1 0,1 1,-1-2,1 1,-1 0,1 0,-1-1,1 1,-1-1,1 0,-1 0,1 0,-1 0,1-1,14-8</inkml:trace>
  <inkml:trace contextRef="#ctx0" brushRef="#br0" timeOffset="-1371.409">5623 2002,'20'-26,"152"-229,-169 250,0 0,0 1,0 0,-1-1,0 0,1 0,-2 1,1-1,0-1,-1 1,0 0,0 0,-1 0,1-1,-1 1,0 0,-1 0,1-1,-2-2,0 7,0 0,-1 1,1-1,0 1,-1-1,1 1,-1 0,1 0,0 0,-1 0,1 0,-1 0,1 1,0-1,-1 1,1 0,0 0,0 0,-1 0,1 0,0 0,0 0,0 1,0-1,0 1,1 0,-1-1,0 1,1 0,-1 0,1 0,0 0,0 0,0 0,0 1,-12 10,1 1,1 1,0 0,1 0,0 1,2 0,0 1,1 0,0 0,1 1,2 0,-1 0,2 0,0 0,2 1,0 17,2-32,0 0,0 1,1-1,0 0,0 0,0 0,0-1,1 1,-1-1,1 1,0-1,0 0,1 0,-1 0,0 0,1 0,0-1,-1 0,1 0,0 0,0 0,1 0,-1-1,0 0,0 0,1 0,-1 0,0-1,1 0,-1 0,1 0,-1 0,1-1,-1 1,0-1,1 0,-1 0,0-1,0 0,0 1,0-1,0-1,0 1,-1 0,1-1,-1 0,1 0,-1 0,30-24,-1 0,-1-3,-1 0,-2-2,-2-1,0-1,17-33,-25 41,50-81,-67 107,-1-1,1 0,-1 1,1-1,0 0,-1 1,1-1,0 0,-1 1,1-1,0 1,0-1,-1 1,1 0,0-1,0 1,0 0,0-1,-1 1,1 0,0 0,0 0,0 0,0 0,0 0,0 0,0 0,0 0,-1 1,1-1,0 0,0 0,0 1,0-1,-1 1,1-1,0 1,0-1,-1 1,1-1,0 1,-1-1,1 1,0 0,-1 0,1-1,-1 1,1 0,-1 0,0-1,1 1,-1 0,0 0,0 0,1 0,31 24,-24-26,-1-1,1 0,0 0,0-1,-1 0,0-1,1 1,-1-1,-1 0,1-1,-1 0,1 0,-1 0,-1-1,1 0,2-3,6-9,-12 15,0-1,0 1,0 0,0 0,1 1,-1-1,1 1,0-1,0 1,0 0,0 0,0 0,0 0,1 0,-1 1,0-1,1 1,0 0,-1 0,1 1,-1-1,4 1,2 1,1 0,-1-1,1 0,0 0,-1-1,1 0,-1 0,1-1,-1-1,0 0,0 0,0 0,0-1,0-1,-1 1,0-2,0 1,0-1,4-4,8-18,0-1,-2-1,-2-1,0-1,-2 0,-2 0,-1-2,-1 1,-2-1,-1-1,-2 1,-1-1,-2 0,-2-11,2 21,0 0,-3 1,0-1,-1 0,-1 1,-1-1,-2 1,0 0,-2 1,0-1,-2 2,0-1,-3 0,13 21,0 0,-1 0,1 0,-1 0,1 1,-1-1,0 0,0 0,0 1,0-1,0 1,0-1,-1 1,1-1,0 1,-1 0,1-1,-1 1,0 0,1 0,-1 0,0 0,1 1,-1-1,0 0,0 1,0-1,0 1,0 0,0-1,1 1,-1 0,0 0,0 0,0 1,0-1,0 0,0 1,0-1,0 1,1-1,-1 1,0 0,0 0,1 0,-1 0,1 0,-1 0,1 1,-1-1,1 0,0 1,-1-1,1 1,0 0,0-1,0 1,0 0,1-1,-2 3,-3 15,1 0,1 0,1 1,0 0,1-1,1 1,2 8,-1 2,-1 7,2-1,1 0,2 0,2 0,1 0,1-1,3-1,0 0,2 0,2-1,1-1,1 0,2-2,1 0,7 5,33 9,-46-50,-14-4</inkml:trace>
  <inkml:trace contextRef="#ctx0" brushRef="#br0" timeOffset="-1133.801">6442 1015,'43'-29,"38"-24,15-7,1 5,-11 9,-11 6,-8 6,-7 4,-8 6,-8 3,-11 5</inkml:trace>
  <inkml:trace contextRef="#ctx0" brushRef="#br0" timeOffset="-484.143">1419 3131,'0'-5,"0"4,0 6,4 2,3 0</inkml:trace>
  <inkml:trace contextRef="#ctx0" brushRef="#br0" timeOffset="2129.342">543 5727,'-11'6,"0"0,1 0,0 2,0-1,1 1,0 0,0 1,1 0,0 0,1 1,0 0,0 0,1 1,0 0,1 0,0 0,1 0,1 1,-1 0,2 0,-1 3,0-5,0 0,1 1,0 0,1-1,0 1,1 0,0 0,0 0,2 0,-1-1,1 1,1-1,-1 1,2-1,0 0,0 0,1 0,0 0,0-1,1 0,0 0,1-1,6 8,-10-14,0 0,0 0,-1 0,1-1,0 1,0-1,1 1,-1-1,0 0,0 0,1 0,-1-1,0 1,1-1,-1 0,1 0,-1 0,0 0,1-1,-1 1,0-1,1 0,-1 0,0 0,0 0,0-1,0 1,0-1,0 0,0 0,0 0,-1 0,1 0,-1-1,6-5,0 0,-1-1,0 0,-1 0,0-1,0 0,-1 0,0-1,2-6,2-12,0 0,-2-1,-1 0,-2 0,-1 0,-1 0,-1-1,-2 1,-1 0,-2 0,0 0,-6-15,9 39,0 0,-1 0,0 0,0 0,0 0,-1 0,0 0,0 1,0 0,-1-1,0 1,0 0,0 1,-1-1,1 1,-1 0,0 0,0 0,-1 1,1 0,-1 0,1 0,-1 1,0 0,0 0,0 0,0 1,-1-1,1 2,0-1,-1 1,1 0,0 0,-1 0,1 1,0 0,0 1,0-1,0 1,0 0,0 1,-1 0,-3 3,0 0,1 0,0 2,0-1,1 1,0 0,0 1,1-1,-6 10,12-18,0 1,1 0,-1 0,0-1,1 1,-1 0,1 0,-1 0,1 0,-1 0,1 0,-1 0,1 0,0 0,0 0,-1 0,1 0,0 0,0 0,0 0,0 0,0 0,1 0,-1 0,0 0,0 0,1 0,-1 0,0 0,1 0,-1 0,1 0,-1 0,1 0,0 0,-1-1,1 1,0 0,0 0,0-1,-1 1,1 0,0-1,0 1,0-1,0 1,0-1,0 0,0 1,0-1,0 0,0 0,0 0,0 0,0 0,0 0,1 0,63-5,-47-3,0-1,0 0,-1-2,0 0,-1 0,0-2,-1 0,0 0,-1-2,-1 0,0 0,3-7,3-7,-1-1,-1-1,-2 0,-1-1,-1-1,-2 0,-1 0,-2-1,-1 0,-1-12,-6 46,2-10,0 0,-1 0,0 0,-1 0,0-1,0 1,-1 0,-1 0,0 0,0 0,-1 0,0 0,2 51,23 74,5-1,6-1,4-1,46 91,32 101,-94-246,-3 2,-3 0,-2 1,-3 0,-3 1,-2 0,-3 0,-3 4,-26 48,25-110,1 0,-1 0,0-1,0 1,0 0,0-1,-1 0,1 0,-1 1,0-1,0-1,0 1,0 0,0-1,-1 0,1 1,-1-2,0 1,1 0,-1-1,0 1,0-1,0 0,0 0,0-1,-2 1,3-1,0-1,1 1,-1-1,1 1,-1-1,1 0,-1 0,1 0,-1 0,1-1,0 1,0-1,-1 1,1-1,0 0,1 1,-1-1,0 0,0-1,1 1,-1 0,1 0,0-1,0 1,0 0,0-1,0 1,0-1,1 0,-1 1,1-2,-8-90,8 81,0-165,22-157,-17 295</inkml:trace>
  <inkml:trace contextRef="#ctx0" brushRef="#br0" timeOffset="2865.966">3281 4429,'-27'139,"-55"289,60-371,19-60,7-4</inkml:trace>
  <inkml:trace contextRef="#ctx0" brushRef="#br0" timeOffset="3184.573">2942 4513,'19'15,"21"9,9 5,0-1,-4-2,-3-5,-5-1,-9 1,-4 2,-1-4,-5 1,-1-4,-3 0,1-2,-2 1,2 3,2-2,-1-4</inkml:trace>
  <inkml:trace contextRef="#ctx0" brushRef="#br0" timeOffset="3495.118">3648 4683,'5'14,"11"20,2 8,4-3,-2-2,-5-4,-4-8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0,'-5'66,"-2"-1,-3 0,-3-1,-3-1,-5 10,-12 47,21-75,6-30,1 1,1 1,1-1,0 0,0 1,2 0,0-1,1 1,1 0,1-1,0 3,4-2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2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28,'38'-5,"28"-1,6 0,-3 1,-9 2,-10 1,-9 5,-6 3,-9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00.6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1817 85,'338'-27,"-52"-2,-60 2,-224 27,0-1,0 1,-1 0,1 0,0 0,0 0,0 0,0 1,0-1,0 0,-1 1,1 0,0-1,0 1,-1 0,1 0,0 0,-1 0,1 0,-1 0,1 0,-1 1,1-1,-1 1,0-1,0 1,0-1,0 1,0 0,0-1,-2 11</inkml:trace>
  <inkml:trace contextRef="#ctx0" brushRef="#br0" timeOffset="966.319">2240 141,'-9'52,"1"0,3 0,2 0,3 1,2-1,2 1,3 8,90 334,-84-306,-34-109,-142-166,110 118,52 67,1 0,0 0,-1-1,1 1,0 0,0 0,0-1,0 1,0 0,0 0,0 0,0-1,1 1,-1 0,0 0,1 0,-1-1,1 1,-1 0,1 0,0 0,-1 0,1 0,0 0,0 0,0 1,0-1,0 0,0 0,0 0,0 1,0-1,0 1,0-1,0 1,0-1,0 1,1 0,-1-1,0 1,0 0,1 0,53-9,-15 7,0 2,0 2,0 1,0 2,-1 2,9 3,-46-10,-1 0,1 1,-1-1,0 0,1 0,-1 1,1-1,-1 0,0 1,1 0,-1-1,0 1,0 0,0-1,1 1,-1 0,0 0,0 0,0 0,0 0,-1 0,1 0,0 1,0-1,-1 0,1 0,0 1,-1-1,1 0,-1 1,0-1,1 0,-1 1,0-1,0 1,0-1,0 0,0 1,0-1,-1 1,1-1,0 0,-1 1,1-1,-1 0,1 1,-1-1,1 0,-1 0,0 0,0 1,0-1,0 0,0 0,0 0,-101 58,45-33,-34 29,75-41</inkml:trace>
  <inkml:trace contextRef="#ctx0" brushRef="#br0" timeOffset="2117.995">322 1665,'72'-23,"-43"14,-1-1,-1-1,0-1,-1-2,25-16,-20 12,155-125,-186 142,0 1,1-1,-1 0,0 1,0-1,0 0,1 1,-1-1,0 1,1-1,-1 0,1 1,-1-1,0 1,1-1,-1 1,1-1,0 1,-1 0,1-1,-1 1,1 0,0-1,-1 1,1 0,0 0,-1-1,1 1,0 0,-1 0,1 0,0 0,-1 0,1 0,0 0,-1 0,1 0,0 1,-1-1,1 0,0 0,-1 0,1 1,-1-1,1 0,0 1,-1-1,1 1,-1-1,1 1,-1-1,1 1,-1-1,1 1,-1-1,0 1,1-1,-1 1,0 0,1-1,-1 1,0 0,0-1,0 1,0 0,-5 48,4-43,-13 97,5 0,5 1,6 73,0-53,-1 785,-1-904,1 0,-1 0,0 0,0 0,-1 0,1 0,-1 0,0-1,-1 1,1 0,-1-1,0 1,0-1,0 1,0-1,-1 0,0 0,0 0,0 0,0-1,-1 1,1-1,-1 0,0 0,0 0,0 0,0-1,-1 1,1-1,-1 0,1-1,-1 1,0-1,1 0,-1 0,0 0,0-1,-4 0,-14-4</inkml:trace>
  <inkml:trace contextRef="#ctx0" brushRef="#br0" timeOffset="2518.372">435 2568,'119'-112,"5"6,6 4,-128 101,72-45,-72 45,1 0,-1 1,0-1,0 0,0 1,0 0,1-1,-1 1,0 0,0 0,1 0,-1 1,0-1,0 0,1 1,-1-1,0 1,0 0,0 0,0 0,0 0,0 0,0 0,0 1,0-1,-1 1,1-1,-1 1,1-1,-1 1,1 0,-1 0,0 0,0 0,1 1,39 138,-24-64,-7-31,-7-26</inkml:trace>
  <inkml:trace contextRef="#ctx0" brushRef="#br0" timeOffset="2865.534">1450 2371,'-19'24,"0"1,2 1,1 1,1 0,1 1,2 1,0 0,-5 25,17-50,-1 0,1-1,-1 1,1 0,1 0,-1 0,0 0,1-1,0 1,0 0,0 0,0-1,0 1,1-1,0 1,0-1,0 0,0 1,0-1,1 0,-1 0,1-1,0 1,-1 0,1-1,1 0,-1 0,0 0,1 0,-1 0,1-1,-1 1,1-1,0 0,-1 0,1 0,0-1,0 1,0-1,-1 0,1 0,0-1,0 1,0-1,0 1,6 0,1 1,-1-2,0 1,1-1,-1-1,1 0,-1 0,0-1,0 0,-1-1,1 0,-1-1,1 0,-1 0,-1-1,1 0,-1-1,0 0,0 0,-1 0,0-1,-1 0,1-1,-2 1,1-1,-1 0,0-1,-1 1,-1 2,0-1,0 1,-1 0,0-1,0 1,-1-1,0 0,0 1,-1-1,0 0,0 0,-1 1,0-1,0 0,-1 1,0-1,0 1,-1-1,0 1,0 0,-1 0,0 1,0-1,0 1,-1-1,0 2,0-1,-1 0,1 1,-1 0,-1 0,1 1,0 0,-1 0,0 0,0 1,0 0,-1 0,1 1,-5-1,-63 6,56 4</inkml:trace>
  <inkml:trace contextRef="#ctx0" brushRef="#br0" timeOffset="3164.737">1958 2624,'-10'-43,"-3"-19,6-4,4 5,7 7,3 9,5 12,0 6,4 4,3 5,4 5,-3 11,-4 5</inkml:trace>
  <inkml:trace contextRef="#ctx0" brushRef="#br0" timeOffset="3470.154">2494 2060,'-18'14,"1"0,0 2,1 0,1 0,0 1,1 1,1 1,1 0,1 0,0 1,2 1,0 0,0 4,8-21,0-1,0 1,1 0,-1-1,1 1,0 0,0-1,1 1,-1 0,1-1,0 1,-1-1,2 1,-1-1,0 1,1-1,-1 0,1 0,0 0,0 1,0-2,1 1,-1 0,1 0,0-1,-1 0,1 1,0-1,0 0,0 0,1-1,-1 1,0-1,2 1,9 2,0 0,0-1,0-1,0 0,0-1,0-1,0 0,4-1,-7 1,-1 0,0 0,1-1,-1 0,0-1,0 0,0 0,0-1,0-1,-1 0,1 0,-1 0,0-2,0 1,-1-1,1 0,-1-1,-1 1,1-2,-1 1,-1-1,2-1,2-11</inkml:trace>
  <inkml:trace contextRef="#ctx0" brushRef="#br0" timeOffset="3781.281">2720 2257,'221'-41,"-208"37,1-1,-1 0,0-1,-1-1,1 0,-1 0,-1-1,0-1,0 0,0 0,-1-1,0 0,-1-1,5-8,-10 12,0-1,0 0,-1 0,0 0,-1-1,1 1,-2-1,1 1,-1-1,-1 1,1-1,-1 6,0 1,0-1,0 1,0-1,0 1,0-1,-1 1,0-1,1 1,-1-1,0 1,0 0,0 0,0-1,0 1,-1 0,1 0,-1 0,1 0,-1 0,0 1,0-1,0 0,0 1,0 0,0-1,0 1,0 0,-1 0,1 0,0 0,-1 0,1 1,-1-1,1 1,0 0,-1-1,1 1,-2 0,-2 1,-1 0,1 0,0 0,0 1,-1 0,1 0,0 1,1 0,-1 0,0 0,1 0,0 1,0 0,0 0,0 1,1-1,-1 1,1 0,0 0,-2 5,-57 119,59-118,0 0,1 0,0 1,1-1,1 1,-1-1,2 1,0-1,0 1,1 0,0-1,1 1,0-1,1 0,0 0,1 0,1 0,-1 0,2-1,-1 0,1 0,1 0,0-1,0 0,1 0,0-1,0 0,1-1,0 1,1-2,-1 1,1-1,0-1,1 0,0 0,-1-1,11 2,7-2,-3-2</inkml:trace>
  <inkml:trace contextRef="#ctx0" brushRef="#br0" timeOffset="8251.026">5740 1834,'0'-29,"0"-23,0-9,0 2,0 7,5 6,1 2,0 4,4 3,0 4,-2 2,3 7,-1 2,3 1,0 8,-3 7</inkml:trace>
  <inkml:trace contextRef="#ctx0" brushRef="#br0" timeOffset="8469.176">6164 1467,'14'29,"5"9</inkml:trace>
  <inkml:trace contextRef="#ctx0" brushRef="#br0" timeOffset="8617.339">6022 932</inkml:trace>
  <inkml:trace contextRef="#ctx0" brushRef="#br0" timeOffset="8970.251">6418 1383,'5'-50,"3"0,2 0,3 2,1-1,2 1,4 0,-21 47,1-1,0 1,0 0,0 0,0 0,0 0,0-1,0 1,0 0,1 0,-1 0,0 0,1 0,-1-1,1 1,-1 0,1 0,-1 0,1 0,0 0,0 1,-1-1,1 0,0 0,0 0,0 1,0-1,0 0,0 1,0-1,0 1,0-1,0 1,0 0,0-1,1 1,-1 0,0 0,0 0,0 0,0 0,1 0,-1 0,0 0,0 0,0 0,0 1,0-1,1 0,-1 1,0-1,0 1,0-1,0 1,0 0,0-1,-1 1,1 0,0 0,0 0,14 61,-16-57,1 1,0 0,1-1,-1 1,1 0,0-1,1 1,-1-1,1 1,0-1,1 0,-1 0,1 0,0 0,0 0,0-1,1 1,0-1,0 0,0 0,0 0,0-1,1 1,0-1,-1 0,1 0,1-1,1 1,-2-3,-1 0,1 0,-1 0,1-1,-1 0,0 0,1 0,-1 0,0-1,0 0,1 0,-2 0,1 0,0-1,0 1,-1-1,1 0,-1 0,0 0,0-1,0 1,0-1,-1 0,2-2,51-102,-53 105,72-130,-62 115</inkml:trace>
  <inkml:trace contextRef="#ctx0" brushRef="#br0" timeOffset="9417.49">7151 733,'-19'13,"-1"1,2 1,0 1,1 0,0 1,1 1,-7 12,22-30,0 1,0 0,0-1,0 1,0 0,0 0,0 0,0 0,0 0,1 0,-1 0,0 0,1 0,-1 0,0 0,1 0,0 1,-1-1,1 0,0 0,-1 1,1-1,0 0,0 0,0 1,0-1,0 0,0 1,1-1,-1 0,0 0,1 1,-1-1,1 0,-1 0,1 0,0 0,-1 0,1 0,0 0,0 0,-1 0,1 0,0 0,0 0,0 0,0-1,1 1,-1 0,0-1,0 1,0-1,0 1,1-1,-1 0,0 1,0-1,1 0,-1 0,0 0,0 0,1 0,-1 0,0 0,1-1,-1 1,0 0,1-1,16-5,0-1,0-1,-1 0,0-2,0 0,-1-1,0 0,5-7,7-2,178-100,-204 119,1-1,0 1,0 0,0-1,0 1,0 1,0-1,0 0,1 1,-1 0,0 0,0 0,0 0,1 0,-1 0,0 1,0 0,0-1,0 1,0 0,0 1,0-1,0 1,0-1,-1 1,1 0,0 0,-1 0,0 0,1 0,-1 1,0-1,0 1,0-1,-1 1,1 0,0-1,-1 1,1 3,4 14,0 0,-1 0,-2 1,0 0,-1-1,-1 1,-1 0,-2 13,2-5,-4 531,-22-260,26-297,0 0,0 0,0 0,-1 0,1 0,-1 0,0 0,0 0,0-1,0 1,0 0,-1 0,1-1,-1 1,0-1,0 0,0 1,0-1,0 0,0 0,-1 0,-1 1,2-4,1 0,-1 1,1-1,-1 0,1 0,0 0,-1 0,1 0,0-1,0 1,0 0,0-1,0 1,0 0,0-1,0 1,0-1,1 1,-1-1,1 0,-1 1,1-1,0 0,-1 1,1-1,0 0,0 0,0 1,0-1,-12-79,4 0,3 0,3-1,8-61,-2 97,2-27,2-1,3 1,4 1,22-65,-27 110</inkml:trace>
  <inkml:trace contextRef="#ctx0" brushRef="#br0" timeOffset="7700.286">4583 2004,'-16'2,"1"0,0 2,0 0,0 1,0 0,0 1,1 1,0 0,1 1,0 0,0 1,0 1,1 0,1 0,-2 4,-77 102,86-110,1 1,0-1,0 0,1 1,-1 0,2-1,-1 1,1 0,0 0,0 0,1 0,0 0,0 0,0 0,1 0,0 0,1 0,-1-1,3 6,-2-9,0 1,0 0,0 0,0-1,1 0,-1 1,1-1,0 0,0 0,0 0,1-1,-1 1,1-1,-1 0,1 0,0 0,0 0,0-1,0 1,0-1,0 0,0 0,0-1,0 1,0-1,1 0,-1 0,0 0,0-1,4 0,2-1,1 0,-1-1,0-1,0 1,0-2,-1 1,1-1,-1-1,0 0,0 0,6-7,18-21,-2-1,-1-1,-1-2,-3-1,-1-1,-2-1,-2-1,-1-1,-3 0,12-46,-19 58,-1 0,-2-1,-1 1,-2-2,0 1,-3 0,0-1,-2 1,-2-1,-1 1,-1 0,-2 0,-5-11,12 39,0 0,-1 0,0 0,0 0,0 0,-1 0,1 0,-1 1,0-1,0 1,0-1,0 1,-1 0,1 0,-1 0,0 0,0 0,0 0,0 1,0-1,-1 1,1 0,-1 0,0 1,1-1,-1 1,0-1,0 1,0 0,0 1,0-1,0 1,0 0,0 0,0 0,0 0,0 1,0-1,0 1,0 0,0 0,0 1,1-1,-5 3,-3 10,0 1,0 0,2 1,0 0,1 1,0 0,1 0,1 0,1 1,0 0,2 0,0 0,1 1,0-1,2 1,0-1,1 1,4 15,-3-10,1-1,1 1,1-1,1 1,2-2,0 1,1-1,1 0,1-1,1 0,1-1,1 0,1-1,0-1,1 0,1-1,16 12,-28-25,-2 0,-1-1,1 0,0 0,0 0,0 0,0 0,1 0,-1-1,1 0,0 0,-1 0,1 0,0 0,0-1,0 0,0 1,0-2,1 1,-1 0,0-1,0 0,1 0,-1 0,0 0,0-1,1 0,-1 0,0 0,0 0,0 0,0-1,18-13,-2-2</inkml:trace>
  <inkml:trace contextRef="#ctx0" brushRef="#br0" timeOffset="7966.21">5119 1721,'3'16,"1"0,0 0,2 0,-1 0,2-1,0 0,1 0,0-1,1 0,1-1,0 1,0-2,2 0,0 0,2 1,-11-11,0 0,1 0,-1 0,1-1,-1 1,1-1,-1 0,1 0,0 0,0-1,-1 1,1-1,0 0,0 0,0 0,0-1,-1 1,1-1,0 0,0 0,-1 0,1 0,-1-1,1 0,-1 1,0-1,1 0,-1-1,0 1,0-1,-1 1,1-1,0 0,0-1,7-8,0 0,-2 0,1-1,-2 0,1 0,-2-1,0 1,1-6,4-14,-1 1,-2-2,-1 1,-1-1,0-29,-5 37</inkml:trace>
  <inkml:trace contextRef="#ctx0" brushRef="#br0" timeOffset="10736.248">406 4996,'-24'5,"1"2,0 1,0 1,1 1,0 1,1 1,0 1,1 0,0 2,1 0,1 1,0 1,1 1,1 0,1 1,1 1,0 1,2-1,-6 14,12-18,1 0,1 1,1 0,0-1,1 1,0 0,2 0,0 1,0-12,0 1,0-1,1 0,0 1,0-1,1 0,-1 0,1 0,1 0,-1 0,1-1,0 1,0-1,1 1,-1-1,1 0,1-1,-1 1,1-1,-1 1,1-1,3 1,-3-2,0-1,0-1,1 1,-1-1,0 0,1 0,-1 0,0-1,1 1,-1-2,1 1,-1 0,0-1,1 0,-1 0,0-1,0 0,0 0,0 0,0 0,4-3,92-71,-67 38,-1-2,-2-1,-2-2,-2 0,-1-2,-3-1,-2-1,-1-1,-3-1,-2 0,-2-1,-2-3,-5 26,0 0,-2-1,-1 1,-1-1,-2 0,0 0,-2 1,-1-1,-1 0,-2 1,-1 0,0 0,-2 1,-1 0,-2 1,-13-23,21 42,0 0,0 1,-1-1,0 1,0 0,-1 1,1-1,-1 1,0 0,0 1,0-1,-1 1,1 0,-1 1,1 0,-1 0,0 0,0 1,0 0,0 0,0 1,0 0,-1 0,1 0,0 1,0 0,0 1,1-1,-1 1,0 1,0-1,1 1,0 0,-1 1,-3 2,-2 4,1 1,0-1,0 2,1 0,1 0,0 0,1 1,0 1,1-1,0 1,1 0,1 1,0 0,1-1,0 2,2-1,-1 0,2 0,0 1,1-1,1 1,0-1,1 0,1 1,0-1,1 0,0-1,6 13,9 14,2-2,2 0,1-2,2 0,1-2,2-1,1-1,2-2,1-1,2-1,29 18,-63-47,9 9,1 0,0-1,0-1,0 0,1-1,0 0,1 0,-1-1,1-1,0 0,0-1,8 1,-3-7</inkml:trace>
  <inkml:trace contextRef="#ctx0" brushRef="#br0" timeOffset="10936.214">1083 4883,'-9'38,"-9"22,4 2,5-11</inkml:trace>
  <inkml:trace contextRef="#ctx0" brushRef="#br0" timeOffset="11099.604">773 4487,'0'0</inkml:trace>
  <inkml:trace contextRef="#ctx0" brushRef="#br0" timeOffset="11419.055">1507 4543,'-2'2,"-59"94,60-93,0 0,0 0,0 0,0 0,0 1,1-1,-1 0,1 0,0 1,0-1,0 0,1 1,-1-1,1 0,-1 1,1-1,0 0,1 0,-1 0,0 0,1 0,0 0,0 0,0-1,0 1,0-1,0 1,0-1,1 0,0 0,-1 0,2 1,30 18,35 31,-67-49,-1-1,1 0,-1 1,0-1,0 1,0-1,0 1,0-1,0 1,-1 0,1-1,-1 1,0 0,0 0,0-1,0 1,-1 0,1-1,0 1,-1 0,0-1,0 1,0 0,0-1,0 0,0 1,-1-1,1 0,-1 1,-1 0,-9 10,0-1,-1-1,-1 0,0-1,0 0,-1-1,0-1,0 0,-1-1,0-1,-6 1,5-1,1-1,-1-2,0 1,0-2,-1 0,1-1,-8-1,1 0</inkml:trace>
  <inkml:trace contextRef="#ctx0" brushRef="#br0" timeOffset="12281.375">1874 4600,'21'66,"-3"2,-3 0,-3 1,-2 0,-4 7,-2 72,-5-148,0 0,0 0,1 0,-1-1,0 1,0 0,0 0,1-1,-1 1,0-1,0 1,1-1,-1 1,0-1,0 1,1-1,-1 1,1-1,-1 0,1 1,-1-1,1 0,-1 0,1 0,0 1,-1-1,1 0,0 0,0 0,-1 0,1 1,0-1,0 0,0 0,0 0,0 0,0 0,1 1,-1-2,-8-48,3 0,2-1,2 1,4-19,-2-8,-1 32,2 0,1 0,3 0,1 1,2-1,3 2,13-34,-24 72,0 0,1 0,-1 0,1 0,0 1,1-1,-1 0,1 1,0 0,0-1,1 1,-1 0,1 1,0-1,0 1,0-1,0 1,1 1,-1-1,1 0,-1 1,1 0,0 0,0 1,0-1,0 1,0 0,1 0,-1 1,0 0,0 0,1 0,-1 0,0 1,0 0,0 0,0 0,0 1,3 1,0 3,-1 0,0 1,0 0,0 0,-1 1,0-1,-1 2,0-1,0 0,-1 1,0 0,0 0,-1 0,0 1,-1-1,0 1,0-1,-1 1,-1 0,1 0,-1-1,-1 1,0 0,0 0,-1-1,-1 1,1-1,-1 0,-1 1,0-2,0 1,-1 0,0-1,0 0,-1 0,0 0,0-1,-1 0,0 0,0 0,-2 0,-74 29,57-30</inkml:trace>
  <inkml:trace contextRef="#ctx0" brushRef="#br0" timeOffset="12567.528">2297 3641,'-5'35,"1"0,1 1,2 0,2-1,1 1,2-1,4 14,-8-47,15 84,5-2,2 0,18 37,-25-77,-8-19,0 1,-2 0,-1 0,-1 0,-1 0,-1 6,-1-8</inkml:trace>
  <inkml:trace contextRef="#ctx0" brushRef="#br0" timeOffset="12986.102">2889 3951,'-27'26,"1"2,1 0,1 1,2 1,1 2,2 0,-9 19,24-44,-1 0,1 0,0 1,1 0,0-1,0 1,0 0,1 1,1-1,-1 0,1 0,1 1,-1-1,1 1,1-1,0 0,1 6,-1-12,0 0,0 0,1-1,-1 1,0 0,1-1,-1 1,1-1,0 1,0-1,-1 0,1 0,0 0,0 0,0 0,0 0,0 0,0-1,0 1,1-1,-1 1,0-1,0 0,0 0,0 0,1 0,-1 0,0-1,0 1,0-1,0 1,0-1,1 0,65-33,-52 19,-1-1,-1-1,-1 0,-1-1,0-1,-1 0,2-7,15-23,40-89,-66 138,-1-1,0 0,1 1,-1-1,0 0,1 1,-1 0,1-1,-1 1,1 0,-1 0,0 0,1 0,-1 0,1 0,-1 0,1 0,-1 1,1-1,-1 1,0-1,1 1,-1-1,0 1,1 0,-1 0,0-1,0 1,0 0,1 0,-1 0,0 0,0 1,-1-1,1 0,0 0,0 1,-1-1,1 0,0 1,-1-1,1 0,-1 1,0-1,0 1,1-1,-1 1,0-1,0 1,0-1,0 1,-1-1,1 1,4 6,2 7,0 1,2-1,0-1,1 0,0 0,1-1,0 0,1 0,1-1,10 8,17-4,-20-12</inkml:trace>
  <inkml:trace contextRef="#ctx0" brushRef="#br0" timeOffset="13251.143">3454 3669,'-17'22,"1"1,1 1,2 1,0 0,1 0,1 1,2 1,1 0,1 0,-3 20,9-43,0 1,1-1,-1 0,1 1,-1-1,1 0,1 1,-1-1,1 0,-1 1,1-1,0 0,1 0,-1 0,1 0,0 0,0 0,0 0,0 0,1-1,-1 1,1-1,0 0,0 1,0-2,1 1,-1 0,1-1,-1 1,1-1,0 0,0 0,0 0,0-1,1 1,6-1,0 0,0 0,0-1,0 0,0-1,0 0,0-1,0 0,0-1,0 0,-1-1,0 0,1-1,-2 0,1 0,0-1,-1 0,0-1,-1 0,1 0,-1-1,0-1,17-14</inkml:trace>
  <inkml:trace contextRef="#ctx0" brushRef="#br0" timeOffset="13584.633">3708 3838,'33'-6,"0"-3,-1 0,0-2,-1-1,0-2,-1-1,-1-1,23-17,-40 27,0-1,-1-1,0 0,0 0,-1-1,0 0,-1-1,0 0,0 0,-1-1,-1 0,0 0,0-1,-1 0,2-6,-8 16,1-1,0 0,-1 0,0 1,0-1,0 0,0 0,0 1,-1-1,1 0,-1 0,1 1,-1-1,0 1,0-1,-1 1,1-1,0 1,-1-1,1 1,-1 0,0 0,0 0,0 0,0 0,0 0,0 1,0-1,-1 1,1-1,-1 1,1 0,-1 0,1 0,-1 0,0 0,1 1,-3-1,-2-1,-1 1,1 0,-1 1,0-1,1 1,-1 1,1-1,-1 2,0-1,1 1,0 0,-1 0,-5 3,2 2,0 0,1 1,0 0,1 1,-1 0,2 0,-1 1,1 0,1 0,0 1,1 0,-1 0,2 1,0 0,0 0,1 0,1 0,0 1,1-1,0 1,1 0,0-1,1 1,1 4,1-9,0 1,1 0,0-1,0 1,1-1,0 0,1 0,0-1,0 1,1-1,-1 0,2 0,-1-1,1 0,0 0,0 0,0-1,1 0,0-1,0 0,0 0,0-1,1 1,0-2,-1 1,1-1,0-1,0 0,0 0,0-1,0 0,0 0,4-1,21-5,-3 0</inkml:trace>
  <inkml:trace contextRef="#ctx0" brushRef="#br0" timeOffset="14019.757">4442 3669,'168'-256,"-158"240,-7 10,0 1,1-1,-1 1,1 0,0 0,0 0,1 0,-1 1,1 0,0 0,0 0,1 1,3-3,-8 7,0-1,0 1,1-1,-1 1,0 0,0-1,0 1,0 0,0 0,0 0,0 0,0 0,0 0,0 0,0 0,-1 0,1 0,0 1,-1-1,1 0,-1 0,0 1,1-1,-1 0,0 1,0-1,1 0,-1 1,0 0,1 4,-1-3,0-1,1 1,-1-1,1 0,-1 1,1-1,0 0,0 0,-1 0,2 1,-1-1,0 0,0 0,1 0,-1 0,1-1,-1 1,1 0,0-1,0 1,0-1,0 0,0 1,0-1,0 0,0 0,0 0,1-1,-1 1,0 0,1-1,-1 0,0 1,1-1,-1 0,1 0,-1 0,0-1,1 1,-1 0,0-1,3-1,10-5,0-1,-1-1,0 0,-1-1,0-1,0 0,-1 0,9-12,17-15,44-35,-79 72,0 0,0 0,0 1,0-1,0 1,0 0,1 0,-1 0,0 0,0 1,0-1,0 1,0 0,0 0,0 0,0 0,0 0,0 1,0 0,-1-1,1 1,0 0,1 2,17 7,-6-4,-11-4,0-1,1 1,-1-1,1-1,-1 1,1-1,-1 1,1-1,0-1,0 1,-1-1,1 1,0-1,0-1,0 1,-1-1,1 0,0 0,1 0,20-9,-3-1</inkml:trace>
  <inkml:trace contextRef="#ctx0" brushRef="#br0" timeOffset="14371.207">5571 3132,'47'-30,"-1"-2,-1-1,-2-3,-2-2,17-20,-11-18,-46 75,0-1,0 0,-1 1,1-1,-1 0,1 0,-1 0,0 0,1 1,-1-1,0 0,0 0,0 0,-1 0,1 0,0 1,-1-1,1 0,-1 0,0 0,1 1,-1-1,0 0,0 1,0-1,0 1,0-1,-1 1,1-1,0 1,-1 0,1 0,-1 0,1 0,-1 0,0 0,1 0,-1 0,0 1,0-1,1 0,-1 1,0 0,0-1,-8 1,0 1,0 0,0 0,1 1,-1 0,1 1,-1 0,1 0,0 1,0 0,0 1,1 0,0 0,0 1,0 0,0 1,1-1,0 1,1 1,0-1,0 1,0 0,1 1,0-1,0 1,-1 6,4-11,0 0,0 0,1 0,0 1,-1-1,1 1,1-1,-1 1,1-1,0 1,0-1,0 1,0-1,1 1,0-1,0 1,0-1,1 1,-1-1,1 0,0 0,0 0,0 0,1 0,-1 0,1-1,0 1,0-1,1 0,-1 0,1 0,-1 0,1-1,0 1,0-1,0 0,0 0,0 0,1-1,-1 1,0-1,1 0,-1-1,2 1,9-1,0-1,0-1,0 0,0-1,-1-1,1 0,-1 0,0-2,-1 0,1 0,-1-2,0 1,3-5,10-3</inkml:trace>
  <inkml:trace contextRef="#ctx0" brushRef="#br0" timeOffset="14656.92">6248 2709,'4'4,"1"0,-1 0,1-1,0 1,0-1,0 0,1 0,-1-1,1 0,-1 0,1 0,0 0,0-1,0 0,0 0,-1-1,1 0,0 0,0 0,0-1,0 1,0-2,0 1,0 0,0-1,-1 0,1-1,-1 1,1-1,227-117,-192 95,-23 16</inkml:trace>
  <inkml:trace contextRef="#ctx0" brushRef="#br0" timeOffset="14905.677">6784 1552,'0'44,"20"46,10 19,5 1,2-15,-1-13,-2-11,4-13,-1-12,-1-8,-8-6,-2-9,-7-3,-6-5</inkml:trace>
  <inkml:trace contextRef="#ctx0" brushRef="#br0" timeOffset="15053.817">6756 2117,'48'-34,"35"-20,13-6,5 2,-6 6,-9 13,-5 7,-11 5,-13 6,-16 8</inkml:trace>
  <inkml:trace contextRef="#ctx0" brushRef="#br0" timeOffset="16649.109">802 6801,'-44'56,"3"2,2 1,3 2,3 1,-18 47,36-47,14-60,1-1,0 0,-1 1,1-1,0 0,0 1,0-1,0 0,0 1,0-1,0 0,1 1,-1-1,0 0,1 0,-1 1,1-1,-1 0,1 0,0 0,0 1,-1-1,1 0,0 0,0 0,0 0,0 0,0-1,0 1,0 0,0 0,1-1,-1 1,0-1,0 1,1-1,-1 1,0-1,0 0,1 0,-1 1,0-1,1 0,10-3,-1 0,0-1,1 0,-1-1,-1 0,1-1,-1 0,0-1,0 0,-1 0,7-7,-10 9,27-24,-1-1,-2-2,-1-1,-1-1,-2-1,-2-2,17-31,-34 55,0-1,-1 1,0-1,-1-1,0 1,-2 0,1-1,-1-7,-2 18,-1-1,0 0,0 0,0 0,-1 0,1 0,-1 0,-1 0,1 0,0 1,-1-1,0 1,0-1,-1 1,1-1,-1 1,0 0,0 0,0 1,-1-1,1 1,-1-1,0 1,0 0,0 0,-4-1,0 0,-1 0,0 1,0 0,0 1,0 0,0 0,-1 1,1 0,0 1,-1 0,1 1,0 0,0 0,-1 1,1 0,0 0,0 1,1 0,-1 1,1 0,-1 0,1 1,0 0,1 0,-1 1,1 0,-5 6,4 7,39-31,-2-11,-1-1,-1-2,-1 0,-1-2,-2-1,9-14,-6 9,2 2,-1-2,-2-1,-1-1,-2-1,-2-1,-1-1,-2-1,-2 0,-1-1,-2 0,3-28,7 115,121 386,1 7,-127-372,-2 1,-4 0,-2 1,-3 1,-4-1,-2 1,-4-1,-4 11,5-48,3-23,0 1,-1-1,0 0,-1 0,0 0,0 0,-1 0,0 0,0 0,-1-1,0 0,-4 5,8-12,-1-1,0 1,1 0,-1-1,0 1,1-1,-1 1,0-1,0 1,0-1,1 0,-1 1,0-1,0 0,0 1,0-1,0 0,0 0,0 0,0 0,1 0,-1 0,0 0,0 0,0 0,0-1,0 1,0 0,0-1,0 1,1 0,-1-1,0 1,0-1,1 1,-1-1,0 1,0-1,1 0,-1 1,1-1,-1 0,1 0,-1 0,1 1,-1-1,1 0,0 0,-1 0,-18-44,13 1,2 1,2-1,1 1,2-1,3 1,1-1,2 1,2 0,3-5,-3 7,57-277,-55 280</inkml:trace>
  <inkml:trace contextRef="#ctx0" brushRef="#br0" timeOffset="17403.114">3228 5814,'-293'515,"284"-501,7-13,1 0,0-1,-1 1,1 0,0 0,-1 0,1 0,0 0,0 1,0-1,0 0,0 0,0 1,0-1,1 1,-1-1,0 1,1-1,-1 1,1-1,0 1,-1-1,1 1,0-1,0 1,0 0,0-1,0 1,0 0,1-1,-1 1,0-1,1 1,-1-1,1 1,0-1,-1 1,1-1,0 0,0 1,0-1,0 0,0 0,0 1,0-1,1 0,-1 0,1 0,14 1,-1-1,0-1,1 0,-1-1,0-1,0 0,0-1,0-1,0-1,28-4,241-51,-281 60,0 0,1 0,-1-1,0 1,1-1,-1 0,0 0,0 0,1 0,-1-1,0 1,0-1,0 0,-1 0,1 0,0 0,-1 0,1-1,-1 1,0-1,0 1,0-1,0 0,0 0,-1 0,1 0,-1 0,0 0,0-1,0 1,0 0,-1-1,1 1,-1 0,0-1,0 1,0 0,0-1,-1 1,1-1,-1 1,0 0,0-1,-9-17,-1 0,-1 1,-1 1,-1 0,0 0,-12-10,-27-35,38 45,-1 2,-1 0,0 1,-1 1,-1 0,0 1,-1 2,-1 0,0 1,0 1,-10-3,7 3</inkml:trace>
  <inkml:trace contextRef="#ctx0" brushRef="#br0" timeOffset="17705.432">3990 5363,'-5'14,"-6"29,-2 16,-2 9,0 1,3 0,4-4,-2-2,1-2,2-8,2-2,2-6,-3-5,-1-5,1-3,1-3,2-1,2-6</inkml:trace>
  <inkml:trace contextRef="#ctx0" brushRef="#br0" timeOffset="17955.648">3566 5531,'44'24,"37"18,11 1,-2-6,-10-5,-15-8,-13-3,-11-5,-7-1,-5-2,-8 0,-2-1,-4 2,0-1,-3-3</inkml:trace>
  <inkml:trace contextRef="#ctx0" brushRef="#br0" timeOffset="18318.9">4470 5701,'6'-3,"6"-4,0 1,1 0,0 1,0 1,0 0,1 0,0 1,-1 1,1 0,0 1,0 1,0 0,0 1,0 0,1 2,-12-2,-1 1,1-1,0 1,0 0,-1 0,1 0,-1 0,0 1,1-1,-1 1,0-1,-1 1,1 0,0 0,-1-1,1 1,-1 0,0 1,0-1,0 0,-1 0,1 0,-1 0,1 1,-1-1,0 0,-1 1,1-1,-1 2,-22 94,16-80,-11 42,18-59,0-1,0 0,0 1,0-1,1 1,-1-1,0 1,1-1,-1 0,1 1,-1-1,1 0,-1 1,1-1,0 0,0 0,0 0,0 0,0 0,0 0,0 0,0 0,0 0,0 0,0 0,1-1,-1 1,0 0,0-1,1 1,-1-1,1 1,-1-1,0 0,1 0,-1 0,1 0,-1 0,1 0,11-1,-1-1,1-1,-1 0,0 0,0-1,0-1,-1 0,0-1,0 0,0-1,0 0,-1 0,0-1,-1 0,0-1,2-3,27-20,-13 13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5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0 316,'19'-11,"0"2,1 0,0 1,0 2,1 0,16-3,-3 1,649-169,-364 104,-319 74,-1 0,1-1,-1 1,1 0,-1-1,1 1,-1 0,1 0,-1 0,1-1,0 1,0 0,-1 0,1 0,0 0,0-1,0 1,0 0,0 0,0 0,0 0,0 0,0 0,1-1,-1 1,0 0,0 0,1 0,-1-1,1 1,-1 0,0 0,1-1,0 1,-1 0,1-1,-1 1,1 0,0-1,-1 1,1-1,0 1,0-1,-1 0,1 1,0-1,0 0,0 1,0-1,-1 0,1 0,0 0,0 0,0 0,0 0,0 0,-1 0,1 0,0 0,0 0,0-1,-46 51,21-25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27,'-4'28,"2"0,1 0,1 0,1 1,1-1,2 0,5 19,-9-45,0 1,0-1,0 1,0-1,1 1,-1-1,1 1,0-1,0 0,0 1,0-1,0 0,0 0,1 0,-1 0,1 0,-1 0,1 0,0 0,0 0,-1-1,1 1,1-1,-1 0,0 1,0-1,0 0,1 0,-1 0,0-1,1 1,-1 0,1-1,-1 0,1 1,-1-1,1 0,-1-1,1 1,-1 0,1-1,-1 1,1-1,-1 0,0 1,1-1,1-2,11-8,0-1,-1-1,-1 0,0-1,-1 0,0-1,-1 0,-1-1,0-1,46-62,14-5,-58 63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29 192,'-23'-15,"18"35,85 228,-80-247,11 36,0 0,3-1,1-1,2-1,1 0,19 27,-35-58,0-1,1 1,-1-1,0 1,1-1,-1 0,1 0,0 0,0 0,0 0,0-1,0 1,0-1,0 0,1 0,-1 0,0 0,1 0,-1-1,0 0,1 1,-1-1,1-1,-1 1,0 0,1-1,-1 0,0 1,1-2,-1 1,0 0,0 0,0-1,0 0,0 0,0 0,-1 0,1 0,0 0,1-3,105-129,-69 75,50-51,-88 109,0 1,0 0,0 0,0 0,0 1,0-1,0 0,-1 1,1-1,0 1,0-1,0 1,-1 0,1 0,0 0,-1 0,1 0,-1 0,1 0,-1 1,0-1,1 1,-1-1,0 1,0-1,0 1,0-1,0 1,0 0,-1 0,1-1,0 1,-1 0,0 0,1 1,1 1,60 132,-56-126,1-1,0-1,0 1,0-1,1-1,1 1,-1-1,1-1,0 0,0 0,1 0,0-1,7 2,-11-5,-1 0,1-1,-1 0,1 0,0 0,-1-1,1 0,0 0,0 0,-1-1,1 1,0-2,-1 1,1 0,-1-1,0 0,1 0,-1-1,0 0,0 0,0 0,-1 0,1-1,-1 1,0-1,0 0,0-1,12-16,-2 0,-1-2,0 0,-2 0,0-1,-2 0,0-1,4-23,-4 17,45-228,-43 134,-12 124,1 1,0 0,-1-1,1 1,0-1,0 1,0-1,0 1,-1-1,1 1,0-1,0 1,0-1,0 1,0-1,0 1,0-1,0 1,0-1,0 1,1-1,-1 1,0-1,0 1,0-1,1 1,-1-1,0 1,0 0,1-1,-1 1,0-1,1 1,-1 0,1-1,-1 1,0 0,1-1,-1 1,1 0,-1 0,1 0,-1-1,1 1,-1 0,1 0,-1 0,1 0,-1 0,1 0,-1 0,1 0,-1 0,1 0,-1 0,1 0,-1 0,1 0,-1 1,1-1,-1 0,1 1,4 10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8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1 359,'5'-14,"6"-19,6-9,5-2,-1 1,-5 4,1 8,-4 5,-3 2,2 4,-3 2,4 4,-2 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19,'225'28,"-201"-27,1-1,0-1,0-1,-1-1,1-1,11-4,52-15,-70 16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30,'19'0,"26"-5,9-1,2 0,-6 1,-5 1,-6 2,-4 1,-5 0,-1 1,-2 0,-4 6,-3 0,-3 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8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22,'-5'0,"-6"0,-6 0,4 0,1 0,-4 0,1-4,9-3,9 1,5 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1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1 452,'313'-49,"103"12,-249 17,-183 35,-2-5</inkml:trace>
  <inkml:trace contextRef="#ctx0" brushRef="#br0" timeOffset="268.005">1 706,'34'5,"34"1,16 0,4-6,-10-2,-7-2,-12 0,-10 1,-10 1,-5 1,-5 0,-2 1,-1 0,0 0,0-5,1-1,-5-5,-5 0</inkml:trace>
  <inkml:trace contextRef="#ctx0" brushRef="#br0" timeOffset="750.072">509 57,'-67'-52,"66"52,1 0,0-1,-1 1,1-1,0 1,-1 0,1 0,-1-1,1 1,-1 0,1-1,-1 1,1 0,-1 0,1 0,-1 0,1 0,-1 0,1-1,-1 1,1 0,-1 0,0 1,1-1,-1 0,1 0,-1 0,1 0,-1 0,1 1,-1-1,1 0,-1 0,1 1,-1-1,1 0,0 1,-1-1,1 0,0 1,-1-1,1 1,0-1,-1 0,1 1,0-1,-1 1,1-1,0 1,0-1,0 1,0-1,0 1,0-1,-1 1,1 0,0-1,0 1,1-1,-1 1,0-1,0 1,0-1,0 1,0-1,1 1,-1-1,0 1,0-1,1 1,17 34,2-11,2-2,1-1,0-1,2-1,0-1,1-1,1-1,28 12,24 16,-67-36,0-4,-1 1,0 0,0 1,-1 0,0 1,0 0,0 1,-1 0,0 0,0 1,-1 0,-1 0,1 1,-1 0,-1 1,0-1,0 1,-1 0,-1 1,0-1,0 1,-1 0,0 6,-6-7,0 0,-1 1,0-1,-1 0,0-1,-1 1,0-1,0 0,-1-1,-1 1,0-2,0 1,0-1,-1 0,-1 0,1-1,-1-1,0 0,-1 0,-8 3,-306 138,322-146,-1 0,0 0,0 0,0 0,1 1,-1-1,0 1,1 0,0 0,-1 0,1 1,0-1,0 1,0 0,1 0,-1 0,1 0,-1 0,1 0,0 1,0-1,1 1,-1-1,1 1,-1 0,1 0,0-1,0 4,4 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9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 57,'-14'48,"-10"35,-1 13,4-5,6-8,5-14,-1-14,3-6,1-7,3-6,-4-4,1-2,0-3,-2-4,0-3,-4 1,1-8,2-7</inkml:trace>
  <inkml:trace contextRef="#ctx0" brushRef="#br0" timeOffset="320.275">186 57,'29'0,"19"-4,6-3,-2 1,-4 1,-5-3,-7-1,-3 2,-3 2,-2 1,0 2,-6 6,-6 7,-6 7,-5 4,-7 4,-4-3</inkml:trace>
  <inkml:trace contextRef="#ctx0" brushRef="#br0" timeOffset="554.306">157 481,'44'0,"23"-5,5-1,-4-1,-10 2,-9 2,-14 1</inkml:trace>
  <inkml:trace contextRef="#ctx0" brushRef="#br0" timeOffset="915.594">637 819,'-9'34,"-4"15,1-5,2-10</inkml:trace>
  <inkml:trace contextRef="#ctx0" brushRef="#br0" timeOffset="1322.481">891 424,'-9'5,"1"1,2-4,7-4,-1 0,-6-1,-2 5,6 3,2-5,2-2</inkml:trace>
  <inkml:trace contextRef="#ctx0" brushRef="#br0" timeOffset="1968.317">1625 171,'-118'166,"-7"-5,-23 12,8-38,141-135,-1 0,0 0,1 1,-1-1,0 0,1 0,-1 0,0 1,1-1,-1 0,0 1,0-1,1 0,-1 0,0 1,0-1,0 1,0-1,1 0,-1 1,0-1,0 0,0 1,0-1,0 0,0 1,0-1,0 1,0-1,0 0,0 1,0-1,0 0,0 1,0-1,-1 1,1-1,0 0,0 1,0-1,-1 0,1 1,0-1,0 0,0 0,-1 1,1-1,39-8,-37 7,233-38,-217 37,-1 0,1 2,0 0,0 1,-1 1,1 1,5 1,55 7,-72-10,0 0,0-1,0 1,0-1,0-1,0 1,0-1,0 0,0 0,-1-1,1 0,0 0,-1 0,1-1,-1 1,0-1,0 0,0-1,0 0,-1 1,1-1,-1-1,0 1,0-1,0 1,-1-1,0 0,0-1,0 1,-1 0,1-1,-1 1,0-1,-1 0,0 0,0 0,0 0,0 1,-1-6,-5-7,-1 1,0 0,-1 0,-1 0,-1 1,-1 0,0 1,-9-11,-9-17,-90-116,110 142,6 4</inkml:trace>
  <inkml:trace contextRef="#ctx0" brushRef="#br0" timeOffset="2618.703">2387 171,'-13'10,"1"2,1 0,0 0,0 1,1 0,1 1,0 0,1 1,-5 13,3-10,-26 51,22-38,-1 0,-1-1,-2-1,-1-1,-1-1,-2 0,0-1,-2-2,-8 6,15-17</inkml:trace>
  <inkml:trace contextRef="#ctx0" brushRef="#br0" timeOffset="2955.44">2076 114,'-2'5,"0"0,0 1,0-1,1 1,0-1,0 1,0 0,1 0,0-1,0 1,0 0,0-1,1 1,0 0,1-1,-1 1,1-1,0 0,1 2,6 15,1-1,0 0,2-1,1 0,0 0,1-2,1 0,1 0,6 4,34 41,73 87,-118-133</inkml:trace>
  <inkml:trace contextRef="#ctx0" brushRef="#br0" timeOffset="3357.024">2726 706,'-10'19,"-7"16,-2 7,3 1,9-6,5-11</inkml:trace>
  <inkml:trace contextRef="#ctx0" brushRef="#br0" timeOffset="3823.761">2810 339,'-4'0,"-3"5,1-3,-3-3,-1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01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1,'0'5,"0"6,0 6,-5 5,-2 4,1 2,1 1,2 0,0 1,2-1,-4 0,-1 0,0-1,1 1,2-6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5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672 657,'70'-24,"-70"24,0 0,0 1,0-1,0 0,0 0,0 1,0-1,0 0,-1 0,1 0,0 1,0-1,0 0,0 0,0 1,0-1,0 0,0 0,0 1,1-1,-1 0,0 0,0 1,0-1,0 0,0 0,0 1,0-1,1 0,-1 0,0 0,0 1,0-1,0 0,1 0,-1 0,0 0,0 0,0 1,1-1,-1 0,0 0,0 0,1 0,-1 0,0 0,0 0,1 0,-1 0,0 0,0 0,1 0,-1 0,0 0,1 0,-23 13,-207 53,-62 29,231-70,59-25,0 0,0 1,-1-1,1 1,0-1,0 1,0-1,0 1,1-1,-1 1,0 0,0 0,0-1,0 1,1 0,-1 0,0 0,1 0,-1 0,1 0,-1 0,1 0,-1 0,1 0,0 0,-1 0,1 0,0 1,0-1,0 0,0 0,0 0,0 0,0 0,0 1,1-1,-1 0,0 0,1 0,-1 0,1 0,-1 0,1 0,-1 0,1 0,0 0,-1 0,1-1,0 1,0 0,0 0,0 0,9 4,-1-1,1 0,0 0,0-1,0 0,1-1,-1 0,1-1,-1 0,1-1,0 0,-1 0,10-2,4 1,252-2,-275 3,34 3,-34-3,-1-1,1 1,-1 0,1 0,-1 0,1 0,-1 0,1 1,-1-1,0 0,1 0,-1 0,1 0,-1 0,1 1,-1-1,0 0,1 0,-1 0,1 1,-1-1,0 0,1 1,-1-1,0 0,0 1,1-1,-1 1,0-1,0 0,1 1,-1-1,0 1,0-1,0 1,0-1,0 0,0 1,0-1,0 1,0-1,0 1,0-1,0 1,0-1,0 1,0-1,0 0,0 1,0-1,-1 1,1-1,0 1,0-1,-1 0,1 1,0-1,-1 0,1 1,0-1,-1 0,1 1,0-1,-1 0,1 0,-116 66,75-48,-246 137,153-41,129-109,0 1,0-1,0 0,1 1,0 0,0 0,0 0,1 1,0-1,0 1,1 0,0 0,0 0,1 0,-1 0,2 0,-1 0,1 0,0 2,3-6,1 1,0 0,0-1,0 0,0 0,0 0,1-1,0 1,-1-1,1 0,0 0,0-1,0 1,0-1,0 0,0 0,0-1,1 0,-1 0,0 0,0 0,0-1,0 0,4-1,6 2,351-59,-272 44,-82 16</inkml:trace>
  <inkml:trace contextRef="#ctx0" brushRef="#br0" timeOffset="17088.452">503 149,'1'2,"0"-1,0 0,0 1,0-1,0 1,0-1,0 1,0 0,-1-1,1 1,-1 0,1-1,-1 1,0 0,1 0,-1 0,0-1,0 1,0 0,-1 0,1-1,0 1,-1 0,1 0,-1-1,1 1,-1 0,0-1,0 1,0-1,0 1,0-1,-1 2,1 0,-81 277,60-213,17-47</inkml:trace>
  <inkml:trace contextRef="#ctx0" brushRef="#br0" timeOffset="17734.231">530 149,'24'87,"-21"-74,1 0,1 0,0 0,1 0,0-1,1 0,0 0,1-1,0 0,1 0,0-1,1 0,0-1,4 3,-13-11,0-1,1 1,-1-1,0 1,1-1,-1 1,0-1,1 0,-1 0,0 1,1-1,-1 0,0 0,1-1,-1 1,1 0,-1 0,0-1,1 1,-1-1,0 1,0-1,1 1,-1-1,0 0,0 1,0-1,0 0,0 0,0 0,0 0,0 0,0 0,0 0,-1 0,1-1,0 1,-1 0,1 0,-1-1,1 1,-1 0,0-1,1 1,15-63,12-114,9 50,-29 110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7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86,'39'-18,"37"-5,-75 24,0 1,0-1,0 0,0 1,-1-1,1 0,0 1,-1-1,1 1,-1-1,1 1,-1-1,0 1,0-1,0 1,0 0,0-1,0 1,0-1,0 1,-1-1,1 1,0 0,-1-1,1 0,-1 1,0-1,0 1,1-1,-1 0,0 1,0-1,0 0,0 0,0 0,-1 1,-28 45,-38 90,67-135,0-1,0 1,1-1,-1 1,1-1,0 1,-1-1,1 1,0 0,0-1,0 1,0-1,0 1,0 0,1-1,-1 1,0-1,1 1,-1-1,1 1,0-1,-1 1,1-1,0 0,0 1,0-1,0 0,0 1,0-1,0 0,0 0,1 0,-1 0,0 0,1-1,-1 1,1 0,-1-1,1 1,-1 0,1-1,-1 0,1 1,-1-1,2 0,74-10,-5-9,-54 11</inkml:trace>
  <inkml:trace contextRef="#ctx0" brushRef="#br0" timeOffset="13170.155">311 0,'-5'0,"-2"5,6 2,7-1,8-1,6-2,5 0,2-2,-3-6,0-1,-1-1,-8 2,-6 6,-6 3</inkml:trace>
  <inkml:trace contextRef="#ctx0" brushRef="#br0" timeOffset="13425.98">338 170,'25'0,"7"0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0.2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89 193,'20'-6,"-1"-1,0-1,-1 0,0-1,0-1,-1-1,0-1,1-1,-16 12,0-1,0 1,1 0,-1-1,0 1,-1-1,1 0,0 0,0 1,-1-1,1 0,-1 0,0-1,1 1,-1 0,0 0,0-1,-1 1,1 0,0-1,-1 1,0-1,1 1,-1-1,0 1,0-1,0 1,-1-1,1 1,0-1,-1 1,0-1,0 1,1 0,-1-1,-1 1,1 0,0 0,0 0,-1 0,1 0,-1 0,0 0,0 0,0 1,0-1,0 1,0-1,0 1,0 0,0 0,-1 0,1 0,0 0,-2 0,-6 1,0 1,0 0,0 1,0 0,0 1,0 0,0 0,1 1,0 0,0 0,0 1,0 1,1 0,-1 0,2 0,-1 1,1 0,-6 7,7-7,-1 1,1 1,0-1,0 1,1 0,0 0,1 1,0-1,1 1,0 0,0 0,1 0,0 0,1 1,0-1,1 5,-1-10,2 1,-1 0,1 0,-1 0,2 0,-1-1,1 1,-1-1,2 1,-1-1,1 1,-1-1,1 0,1 0,-1-1,1 1,0-1,0 1,0-1,0 0,1-1,0 1,-1-1,1 0,1 0,-1 0,0-1,1 0,3 1,39 5,-26-7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2.1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355 283,'-63'18,"0"2,2 3,-43 23,103-45,-48 28,49-28,-1-1,0 1,0-1,0 1,0-1,1 1,-1 0,0 0,0-1,1 1,-1 0,1 0,-1 0,1 0,-1 0,1 0,-1 0,1 0,0 0,-1 0,1 0,0 0,0 0,0 0,0 0,0 0,0 0,0 0,0 0,1 0,-1 0,0 0,0 0,1 0,-1 0,1 0,-1 0,1-1,-1 1,1 0,0 0,-1 0,1 0,0-1,0 1,-1 0,2 0,10 6,1-1,0 0,0-1,0 0,1-1,0-1,-1 0,1 0,0-2,1 0,0 0,17 2,-20-2,0 0,1 0,-1 1,0 1,0 0,0 1,0 0,-1 0,0 1,0 1,0 0,0 1,-1 0,0 0,2 3,-10-8,-1 0,0 0,0 0,1 0,-1 1,-1-1,1 0,0 0,0 1,-1-1,1 0,-1 1,0-1,0 1,0-1,0 0,0 1,-1-1,1 0,0 1,-1-1,0 0,0 1,0-1,0 0,0 0,0 0,0 0,-1 0,1 0,-2 1,-55 51,-132 42,150-88,25-10</inkml:trace>
  <inkml:trace contextRef="#ctx0" brushRef="#br0" timeOffset="465.319">722 1,'3'2,"-1"0,0 0,0 0,0 0,0 1,0-1,-1 0,1 1,-1 0,1-1,-1 1,0 0,0 0,0 0,-1 0,1 0,-1 0,1 0,-1-1,0 1,0 0,-1 0,1 0,-1 1,-26 180,13-121,-44 212,56-271,0 1,1-1,-1 0,1 1,0-1,1 1,-1-1,1 1,0-1,0 1,0-1,0 1,1-1,0 1,0-1,0 1,1-1,-1 0,1 0,0 0,0 0,0 0,1 0,-1 0,1-1,0 1,0-1,1 0,-1 0,0 0,1 0,0 0,0-1,0 0,0 0,0 0,0 0,0-1,1 1,1-1,8-2,0-2,0 1,-1-2,0 0,0 0,0-1,0-1,0 0,-1-1,0 0,-1-1,0 0,0-1,-1 0,1-2,49-34,-58 44,-1-1,0 1,0-1,1 1,-1-1,1 1,0 0,-1 0,1 0,0 0,-1 0,1 0,0 0,0 1,0-1,0 1,0-1,0 1,0 0,0 0,0-1,0 1,0 1,0-1,0 0,0 0,0 1,0-1,0 1,-1 0,1 0,0-1,0 1,0 0,-1 1,1-1,-1 0,1 0,-1 1,1-1,0 2,-4 71,4-48</inkml:trace>
  <inkml:trace contextRef="#ctx0" brushRef="#br0" timeOffset="780.886">1343 453,'-4'14,"0"0,0 0,1 1,1-1,1 1,0-1,1 1,0-1,1 1,1-1,0 1,1-1,1 0,0 0,5 10,-8-21,1 1,0-1,0 0,1 1,-1-1,1 0,0 0,0-1,0 1,0 0,0-1,0 0,1 0,-1 0,1 0,-1-1,1 1,0-1,0 0,0 0,-1 0,1 0,0-1,0 0,0 1,0-2,0 1,0 0,0-1,0 0,0 0,0 0,0 0,-1 0,4-3,5-1,-1 0,0-2,-1 1,1-1,-1-1,-1 0,1 0,-2-1,1 0,-1-1,0 0,-3 2,1-1,-2 1,0-1,0 0,0-1,-1 1,0-1,-1 1,0-1,-1 0,0-9,0 15,-1 0,0 0,0 1,0-1,0 0,-1 0,0 1,1-1,-1 0,-1 1,1-1,0 1,-1-1,0 1,0 0,0-1,0 1,0 0,-1 1,1-1,-1 0,0 1,0-1,0 1,0 0,0 0,0 0,-1 0,1 1,-1-1,-3 0,-1 0,-1 0,0 1,0 0,0 0,1 1,-1 1,0-1,0 1,0 1,1 0,-1 0,1 0,-1 1,1 0,0 1,-3 2,-9 6</inkml:trace>
  <inkml:trace contextRef="#ctx0" brushRef="#br0" timeOffset="1347.351">1767 537,'-21'48,"20"-45,-2 11,1-1,0 1,1-1,0 1,1 0,1-1,0 1,1-1,2 5,-3-15,0-1,0 1,0-1,1 1,-1-1,1 0,0 0,0 0,0 0,0 0,0 0,0 0,0-1,1 1,-1-1,1 1,-1-1,1 0,-1 0,1 0,0-1,-1 1,1 0,0-1,0 0,0 0,-1 0,1 0,0 0,0 0,0-1,0 1,84-35,4-67,-46 44,-45 57,0 0,1 0,-1 1,0-1,1 0,-1 1,0-1,1 0,-1 1,1-1,-1 1,1-1,0 1,-1-1,1 1,-1-1,1 1,0 0,0-1,-1 1,1 0,0-1,-1 1,1 0,0 0,0 0,-1 0,1 0,0 0,0 0,0 0,-1 0,1 0,0 0,0 0,-1 1,1-1,0 0,-1 1,1-1,0 0,-1 1,1-1,0 1,-1-1,1 1,-1-1,1 1,-1-1,1 1,-1-1,1 1,-1 0,1 0,12 48,-8-28,-4-17,0-1,0 1,0-1,1 1,-1-1,1 0,0 0,0 0,1 0,-1 0,0 0,1 0,0-1,-1 0,1 1,0-1,0 0,0 0,1 0,-1-1,0 1,1-1,-1 0,1 0,-1 0,1 0,0-1,-1 0,1 1,0-1,-1 0,1-1,0 1,-1-1,1 0,0 1,-1-1,1-1,-1 1,0-1,2 0,8-6,-1-1,0 0,-1 0,0-1,0-1,-1 0,-1 0,0-1,0 0,-1-1,-1 0,0 0,0 0,-2-1,1 3,5-9</inkml:trace>
  <inkml:trace contextRef="#ctx0" brushRef="#br0" timeOffset="1797.126">2529 707,'59'-80,"68"-74,-126 153,-1 0,1 0,0 1,-1-1,1 0,0 0,0 0,0 1,0-1,0 0,0 1,0-1,0 1,0-1,0 1,0 0,0-1,0 1,0 0,0 0,0 0,0 0,1 0,-1 0,0 0,0 0,0 0,0 0,0 1,0-1,0 0,0 1,0-1,0 1,0-1,0 1,0-1,0 1,0 0,0 0,0-1,0 1,-1 0,1 0,0 0,-1 0,1 0,-1 0,1 0,-1 0,1 0,-1 0,0 0,1 0,-1 0,0 0,0 1,0-1,0 0,0 0,0 0,0 0,0 0,-1 0,1 1,0-1,-1 0,1 0,1 45,-3-40,1 0,0 0,0 0,1 0,0 0,0 0,0 0,1-1,0 1,0 0,0 0,1 0,0-1,0 1,1-1,-1 1,1-1,0 0,1 0,-1 0,1 0,0-1,0 0,0 1,1-1,-1-1,1 1,0-1,0 0,0 0,1 0,7-1,-1 0,1-1,0 0,0-1,0 0,0-1,0 0,-1-1,1-1,-1 0,1-1,-1 0,0-1,0 0,-1-1,1 0,-2-1,1 0,-1-1,2-1,20-11,-14 9,-2-2,1 0,-2 0,0-2,-1 1,0-2,-1 0,-1-1,0 0,-1-1,7-18,-7 15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29 192,'-23'-15,"18"35,85 228,-80-247,11 36,0 0,3-1,1-1,2-1,1 0,19 27,-35-58,0-1,1 1,-1-1,0 1,1-1,-1 0,1 0,0 0,0 0,0 0,0-1,0 1,0-1,0 0,1 0,-1 0,0 0,1 0,-1-1,0 0,1 1,-1-1,1-1,-1 1,0 0,1-1,-1 0,0 1,1-2,-1 1,0 0,0 0,0-1,0 0,0 0,0 0,-1 0,1 0,0 0,1-3,105-129,-69 75,50-51,-88 109,0 1,0 0,0 0,0 0,0 1,0-1,0 0,-1 1,1-1,0 1,0-1,0 1,-1 0,1 0,0 0,-1 0,1 0,-1 0,1 0,-1 1,0-1,1 1,-1-1,0 1,0-1,0 1,0-1,0 1,0 0,-1 0,1-1,0 1,-1 0,0 0,1 1,1 1,60 132,-56-126,1-1,0-1,0 1,0-1,1-1,1 1,-1-1,1-1,0 0,0 0,1 0,0-1,7 2,-11-5,-1 0,1-1,-1 0,1 0,0 0,-1-1,1 0,0 0,0 0,-1-1,1 1,0-2,-1 1,1 0,-1-1,0 0,1 0,-1-1,0 0,0 0,0 0,-1 0,1-1,-1 1,0-1,0 0,0-1,12-16,-2 0,-1-2,0 0,-2 0,0-1,-2 0,0-1,4-23,-4 17,45-228,-43 134,-12 124,1 1,0 0,-1-1,1 1,0-1,0 1,0-1,0 1,-1-1,1 1,0-1,0 1,0-1,0 1,0-1,0 1,0-1,0 1,0-1,0 1,1-1,-1 1,0-1,0 1,0-1,1 1,-1-1,0 1,0 0,1-1,-1 1,0-1,1 1,-1 0,1-1,-1 1,0 0,1-1,-1 1,1 0,-1 0,1 0,-1-1,1 1,-1 0,1 0,-1 0,1 0,-1 0,1 0,-1 0,1 0,-1 0,1 0,-1 0,1 0,-1 0,1 0,-1 1,1-1,-1 0,1 1,4 10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19,'225'28,"-201"-27,1-1,0-1,0-1,-1-1,1-1,11-4,52-15,-70 16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30,'19'0,"26"-5,9-1,2 0,-6 1,-5 1,-6 2,-4 1,-5 0,-1 1,-2 0,-4 6,-3 0,-3 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8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22,'-5'0,"-6"0,-6 0,4 0,1 0,-4 0,1-4,9-3,9 1,5 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1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1 452,'313'-49,"103"12,-249 17,-183 35,-2-5</inkml:trace>
  <inkml:trace contextRef="#ctx0" brushRef="#br0" timeOffset="268.005">1 706,'34'5,"34"1,16 0,4-6,-10-2,-7-2,-12 0,-10 1,-10 1,-5 1,-5 0,-2 1,-1 0,0 0,0-5,1-1,-5-5,-5 0</inkml:trace>
  <inkml:trace contextRef="#ctx0" brushRef="#br0" timeOffset="750.072">509 57,'-67'-52,"66"52,1 0,0-1,-1 1,1-1,0 1,-1 0,1 0,-1-1,1 1,-1 0,1-1,-1 1,1 0,-1 0,1 0,-1 0,1 0,-1 0,1-1,-1 1,1 0,-1 0,0 1,1-1,-1 0,1 0,-1 0,1 0,-1 0,1 1,-1-1,1 0,-1 0,1 1,-1-1,1 0,0 1,-1-1,1 0,0 1,-1-1,1 1,0-1,-1 0,1 1,0-1,-1 1,1-1,0 1,0-1,0 1,0-1,0 1,0-1,-1 1,1 0,0-1,0 1,1-1,-1 1,0-1,0 1,0-1,0 1,0-1,1 1,-1-1,0 1,0-1,1 1,17 34,2-11,2-2,1-1,0-1,2-1,0-1,1-1,1-1,28 12,24 16,-67-36,0-4,-1 1,0 0,0 1,-1 0,0 1,0 0,0 1,-1 0,0 0,0 1,-1 0,-1 0,1 1,-1 0,-1 1,0-1,0 1,-1 0,-1 1,0-1,0 1,-1 0,0 6,-6-7,0 0,-1 1,0-1,-1 0,0-1,-1 1,0-1,0 0,-1-1,-1 1,0-2,0 1,0-1,-1 0,-1 0,1-1,-1-1,0 0,-1 0,-8 3,-306 138,322-146,-1 0,0 0,0 0,0 0,1 1,-1-1,0 1,1 0,0 0,-1 0,1 1,0-1,0 1,0 0,1 0,-1 0,1 0,-1 0,1 0,0 1,0-1,1 1,-1-1,1 1,-1 0,1 0,0-1,0 4,4 9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9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 57,'-14'48,"-10"35,-1 13,4-5,6-8,5-14,-1-14,3-6,1-7,3-6,-4-4,1-2,0-3,-2-4,0-3,-4 1,1-8,2-7</inkml:trace>
  <inkml:trace contextRef="#ctx0" brushRef="#br0" timeOffset="320.275">186 57,'29'0,"19"-4,6-3,-2 1,-4 1,-5-3,-7-1,-3 2,-3 2,-2 1,0 2,-6 6,-6 7,-6 7,-5 4,-7 4,-4-3</inkml:trace>
  <inkml:trace contextRef="#ctx0" brushRef="#br0" timeOffset="554.306">157 481,'44'0,"23"-5,5-1,-4-1,-10 2,-9 2,-14 1</inkml:trace>
  <inkml:trace contextRef="#ctx0" brushRef="#br0" timeOffset="915.594">637 819,'-9'34,"-4"15,1-5,2-10</inkml:trace>
  <inkml:trace contextRef="#ctx0" brushRef="#br0" timeOffset="1322.481">891 424,'-9'5,"1"1,2-4,7-4,-1 0,-6-1,-2 5,6 3,2-5,2-2</inkml:trace>
  <inkml:trace contextRef="#ctx0" brushRef="#br0" timeOffset="1968.317">1625 171,'-118'166,"-7"-5,-23 12,8-38,141-135,-1 0,0 0,1 1,-1-1,0 0,1 0,-1 0,0 1,1-1,-1 0,0 1,0-1,1 0,-1 0,0 1,0-1,0 1,0-1,1 0,-1 1,0-1,0 0,0 1,0-1,0 0,0 1,0-1,0 1,0-1,0 0,0 1,0-1,0 0,0 1,0-1,-1 1,1-1,0 0,0 1,0-1,-1 0,1 1,0-1,0 0,0 0,-1 1,1-1,39-8,-37 7,233-38,-217 37,-1 0,1 2,0 0,0 1,-1 1,1 1,5 1,55 7,-72-10,0 0,0-1,0 1,0-1,0-1,0 1,0-1,0 0,0 0,-1-1,1 0,0 0,-1 0,1-1,-1 1,0-1,0 0,0-1,0 0,-1 1,1-1,-1-1,0 1,0-1,0 1,-1-1,0 0,0-1,0 1,-1 0,1-1,-1 1,0-1,-1 0,0 0,0 0,0 0,0 1,-1-6,-5-7,-1 1,0 0,-1 0,-1 0,-1 1,-1 0,0 1,-9-11,-9-17,-90-116,110 142,6 4</inkml:trace>
  <inkml:trace contextRef="#ctx0" brushRef="#br0" timeOffset="2618.703">2387 171,'-13'10,"1"2,1 0,0 0,0 1,1 0,1 1,0 0,1 1,-5 13,3-10,-26 51,22-38,-1 0,-1-1,-2-1,-1-1,-1-1,-2 0,0-1,-2-2,-8 6,15-17</inkml:trace>
  <inkml:trace contextRef="#ctx0" brushRef="#br0" timeOffset="2955.44">2076 114,'-2'5,"0"0,0 1,0-1,1 1,0-1,0 1,0 0,1 0,0-1,0 1,0 0,0-1,1 1,0 0,1-1,-1 1,1-1,0 0,1 2,6 15,1-1,0 0,2-1,1 0,0 0,1-2,1 0,1 0,6 4,34 41,73 87,-118-133</inkml:trace>
  <inkml:trace contextRef="#ctx0" brushRef="#br0" timeOffset="3357.024">2726 706,'-10'19,"-7"16,-2 7,3 1,9-6,5-11</inkml:trace>
  <inkml:trace contextRef="#ctx0" brushRef="#br0" timeOffset="3823.761">2810 339,'-4'0,"-3"5,1-3,-3-3,-1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0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109 118,'0'0,"0"-1,0 0,-1 0,1 0,0 0,-1 0,1 0,0 1,-1-1,1 0,-1 0,0 1,1-1,-1 0,0 1,1-1,-1 0,0 1,0-1,1 1,-1-1,0 1,0 0,0-1,0 1,0 0,1-1,-1 1,0 0,0 0,0 0,0 0,0 0,0 0,0 0,0 0,0 1,0-1,0 0,1 0,-1 1,0-1,0 1,0-1,0 0,1 1,-1 0,0-1,0 1,1-1,-1 1,1 0,-1 0,0-1,1 1,-1 0,1 0,0 0,-1-1,1 1,-27 55,19-36,1-1,1 1,0 0,2 1,0-1,1 1,1 0,1 0,1 0,1 0,1-1,0 1,2 0,0-1,5 12,-8-29,1 0,0 0,-1 1,1-1,0 0,0 0,1 0,-1-1,0 1,1-1,0 1,0-1,0 0,0 0,0 0,0 0,0 0,0-1,1 0,-1 1,1-1,-1-1,1 1,-1 0,1-1,0 0,-1 0,1 0,0 0,-1 0,1-1,-1 0,1 1,-1-1,1-1,3 0,6-5,1 1,-1-2,-1 0,1 0,-1-1,-1-1,1 0,3-6,218-217,-211 226,-16 37,-4-14,-1-9,40 132,-39-135,0 0,0 0,0 0,1-1,-1 1,1-1,0 1,0-1,1 0,-1 0,1-1,-1 1,1-1,0 1,0-1,0 0,0-1,0 1,0-1,1 0,-1 0,0 0,1 0,-1-1,1 0,-1 0,1 0,-1 0,0-1,4 0,8-4,-1-1,1 0,-1-1,-1-1,0 0,0-1,0-1,-1 0,-1-1,0 0,0-1,-1 0,-1-1,0 0,0 0,-1-1,-1-1,-1 1,1-4,21-68,-22 69</inkml:trace>
  <inkml:trace contextRef="#ctx0" brushRef="#br0" timeOffset="676.992">1125 400,'24'0,"1"-1,-1-1,0-1,0-1,0-1,0-2,-1 0,0-1,0-2,-1 0,0-1,6-6,-23 14,-1 1,1-2,-1 1,0 0,0-1,-1 0,1 0,-1 0,1 0,-1-1,-1 1,1-1,-1 1,1-1,-1 0,-1 0,1 0,-1-1,0 1,0 0,0 0,-1-1,0 1,0 0,0-1,-1 1,1 0,-1 0,0-1,-1 1,0 0,1 0,-2 0,1 0,0 1,-1-1,0 1,0-1,0 1,-1 0,0 0,1 1,-1-1,-1 1,1-1,-2 0,1 2,-1-1,1 1,-1 1,1-1,-1 1,0 0,0 0,0 0,0 1,1 0,-1 0,0 1,0-1,0 1,0 0,1 1,-1 0,1 0,-1 0,1 0,-1 1,1 0,0 0,0 0,1 1,-1 0,-1 1,-4 4,1-1,0 2,0-1,1 1,1 1,-1-1,2 1,-1 0,1 1,1 0,0-1,0 5,2-8,1 0,0 0,0 0,1 0,0 1,0-1,1 0,0 1,1-1,0 0,0 0,0 1,1-1,1 0,-1-1,1 1,0 0,1-1,0 1,0-1,1 0,0 0,0-1,0 0,1 0,0 0,0 0,1-1,4 3,-2-2,1 0,0 0,0-1,1 0,-1-1,1 0,0-1,0 0,1-1,-1 0,0-1,1 0,-1-1,1 0,-1-1,0 0,1-1,-1 0,0-1,0 0,0 0,0-2,-1 1,0-1,5-3,22-14,-1-2,-1-2,-1 0,-2-3,0 0,-2-2,-2-2,0 0,15-28,28-73,-71 132,0 0,0-1,-1 1,1 0,0 0,-1-1,1 1,-1 0,0 0,1 0,-1 0,0 0,0-1,-1 2,1-1,0 0,-1 0,1 0,-1 1,1-1,-1 1,0-1,0 1,0-1,0 1,0 0,0 0,0 0,0 0,0 1,0-1,-1 1,1-1,0 1,0 0,-1-1,1 1,0 0,-1 1,1-1,0 0,0 1,-1-1,1 1,0 0,0-1,0 1,0 0,0 0,0 1,0-1,0 0,0 1,1-1,-2 2,-6 0,0 1,1 0,0 0,0 1,0 0,0 0,1 0,0 1,0 1,0-1,1 1,0 0,1 0,-1 1,1 0,1-1,-1 2,1-1,1 1,0-1,0 1,-1 7,4-14,0 1,1-1,-1 1,1-1,-1 1,1-1,0 1,0-1,0 0,1 1,-1-1,0 0,1 0,0 0,-1 0,1 0,0 0,0-1,0 1,0-1,0 1,0-1,1 0,-1 1,0-1,1 0,-1-1,1 1,-1 0,1-1,-1 1,1-1,-1 0,3 0,90-11,-92 11,2-1,93-11,-95 13,0-1,0 0,0 0,0 1,0 0,0 0,0 0,-1 0,1 0,0 0,0 1,-1-1,1 1,-1 0,0 0,1 0,-1 0,0 0,0 0,0 0,0 1,-1-1,1 1,0 0,-1-1,0 1,0 0,0 0,0 0,0 0,2 193,-3-194,0 0,0 0,0 1,0-1,1 0,-1 0,1 0,-1 0,1 0,0 0,0 0,0 0,0 0,0 0,0 0,1 0,-1-1,1 1,-1 0,1-1,0 0,-1 1,1-1,0 0,0 0,0 0,0 0,0 0,0 0,0 0,0-1,0 1,0-1,1 0,-1 0,0 1,2-2,17-1</inkml:trace>
  <inkml:trace contextRef="#ctx0" brushRef="#br0" timeOffset="1030.068">2310 372,'20'-8,"1"-2,-2 0,0-1,0-2,-1 1,0-2,-1 0,-1-2,0 1,-1-2,-1 0,10-16,-3-45,-21 76,0 0,0 1,0-1,-1 0,1 1,0-1,-1 0,1 1,-1-1,1 0,-1 1,0-1,0 1,0-1,0 1,0-1,0 1,0 0,0 0,-1-1,1 1,0 0,-1 0,1 0,-1 0,1 1,-1-1,1 0,-1 1,0-1,1 1,-1-1,0 1,1 0,-1 0,0 0,0 0,1 0,-1 0,0 0,0 0,1 1,-1-1,0 1,-10 3,0 0,0 1,0 1,1 0,0 0,1 1,-1 1,1 0,1 0,-1 1,2 0,-1 0,1 1,0 0,1 1,0 0,1 0,0 0,1 1,1-1,-1 1,2 1,-1-1,2 0,0 1,0 1,1-6,1 0,0-1,0 1,0 0,1-1,0 1,1-1,0 1,0-1,1 0,-1 0,1 0,1 0,0 0,0 0,0-1,0 0,1 0,0 0,1-1,-1 1,1-1,0-1,0 1,1-1,-1 0,1 0,0-1,0 0,0 0,0-1,1 0,4 1,159 1,-147-5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01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1,'0'5,"0"6,0 6,-5 5,-2 4,1 2,1 1,2 0,0 1,2-1,-4 0,-1 0,0-1,1 1,2-6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5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672 657,'70'-24,"-70"24,0 0,0 1,0-1,0 0,0 0,0 1,0-1,0 0,-1 0,1 0,0 1,0-1,0 0,0 0,0 1,0-1,0 0,0 0,0 1,1-1,-1 0,0 0,0 1,0-1,0 0,0 0,0 1,0-1,1 0,-1 0,0 0,0 1,0-1,0 0,1 0,-1 0,0 0,0 0,0 1,1-1,-1 0,0 0,0 0,1 0,-1 0,0 0,0 0,1 0,-1 0,0 0,0 0,1 0,-1 0,0 0,1 0,-23 13,-207 53,-62 29,231-70,59-25,0 0,0 1,-1-1,1 1,0-1,0 1,0-1,0 1,1-1,-1 1,0 0,0 0,0-1,0 1,1 0,-1 0,0 0,1 0,-1 0,1 0,-1 0,1 0,-1 0,1 0,0 0,-1 0,1 0,0 1,0-1,0 0,0 0,0 0,0 0,0 0,0 1,1-1,-1 0,0 0,1 0,-1 0,1 0,-1 0,1 0,-1 0,1 0,0 0,-1 0,1-1,0 1,0 0,0 0,0 0,9 4,-1-1,1 0,0 0,0-1,0 0,1-1,-1 0,1-1,-1 0,1-1,0 0,-1 0,10-2,4 1,252-2,-275 3,34 3,-34-3,-1-1,1 1,-1 0,1 0,-1 0,1 0,-1 0,1 1,-1-1,0 0,1 0,-1 0,1 0,-1 0,1 1,-1-1,0 0,1 0,-1 0,1 1,-1-1,0 0,1 1,-1-1,0 0,0 1,1-1,-1 1,0-1,0 0,1 1,-1-1,0 1,0-1,0 1,0-1,0 0,0 1,0-1,0 1,0-1,0 1,0-1,0 1,0-1,0 1,0-1,0 0,0 1,0-1,-1 1,1-1,0 1,0-1,-1 0,1 1,0-1,-1 0,1 1,0-1,-1 0,1 1,0-1,-1 0,1 0,-116 66,75-48,-246 137,153-41,129-109,0 1,0-1,0 0,1 1,0 0,0 0,0 0,1 1,0-1,0 1,1 0,0 0,0 0,1 0,-1 0,2 0,-1 0,1 0,0 2,3-6,1 1,0 0,0-1,0 0,0 0,0 0,1-1,0 1,-1-1,1 0,0 0,0-1,0 1,0-1,0 0,0 0,0-1,1 0,-1 0,0 0,0 0,0-1,0 0,4-1,6 2,351-59,-272 44,-82 16</inkml:trace>
  <inkml:trace contextRef="#ctx0" brushRef="#br0" timeOffset="17088.452">503 149,'1'2,"0"-1,0 0,0 1,0-1,0 1,0-1,0 1,0 0,-1-1,1 1,-1 0,1-1,-1 1,0 0,1 0,-1 0,0-1,0 1,0 0,-1 0,1-1,0 1,-1 0,1 0,-1-1,1 1,-1 0,0-1,0 1,0-1,0 1,0-1,-1 2,1 0,-81 277,60-213,17-47</inkml:trace>
  <inkml:trace contextRef="#ctx0" brushRef="#br0" timeOffset="17734.231">530 149,'24'87,"-21"-74,1 0,1 0,0 0,1 0,0-1,1 0,0 0,1-1,0 0,1 0,0-1,1 0,0-1,4 3,-13-11,0-1,1 1,-1-1,0 1,1-1,-1 1,0-1,1 0,-1 0,0 1,1-1,-1 0,0 0,1-1,-1 1,1 0,-1 0,0-1,1 1,-1-1,0 1,0-1,1 1,-1-1,0 0,0 1,0-1,0 0,0 0,0 0,0 0,0 0,0 0,0 0,-1 0,1-1,0 1,-1 0,1 0,-1-1,1 1,-1 0,0-1,1 1,15-63,12-114,9 50,-29 110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7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86,'39'-18,"37"-5,-75 24,0 1,0-1,0 0,0 1,-1-1,1 0,0 1,-1-1,1 1,-1-1,1 1,-1-1,0 1,0-1,0 1,0 0,0-1,0 1,0-1,0 1,-1-1,1 1,0 0,-1-1,1 0,-1 1,0-1,0 1,1-1,-1 0,0 1,0-1,0 0,0 0,0 0,-1 1,-28 45,-38 90,67-135,0-1,0 1,1-1,-1 1,1-1,0 1,-1-1,1 1,0 0,0-1,0 1,0-1,0 1,0 0,1-1,-1 1,0-1,1 1,-1-1,1 1,0-1,-1 1,1-1,0 0,0 1,0-1,0 0,0 1,0-1,0 0,0 0,1 0,-1 0,0 0,1-1,-1 1,1 0,-1-1,1 1,-1 0,1-1,-1 0,1 1,-1-1,2 0,74-10,-5-9,-54 11</inkml:trace>
  <inkml:trace contextRef="#ctx0" brushRef="#br0" timeOffset="13170.155">311 0,'-5'0,"-2"5,6 2,7-1,8-1,6-2,5 0,2-2,-3-6,0-1,-1-1,-8 2,-6 6,-6 3</inkml:trace>
  <inkml:trace contextRef="#ctx0" brushRef="#br0" timeOffset="13425.98">338 170,'25'0,"7"0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2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678 268,'-1'-1,"0"1,1-1,-1 1,0-1,0 1,0 0,1-1,-1 1,0 0,0 0,0 0,0-1,0 1,1 0,-1 0,0 0,0 0,0 0,0 1,0-1,0 0,1 0,-1 1,0-1,0 0,0 1,1-1,-1 1,0-1,0 1,1-1,-1 1,0-1,1 1,-1 0,1-1,-1 1,1 0,-1 0,1-1,-1 1,1 0,0 0,-1 0,1-1,0 2,-17 40,4 178,-11 38,-2-15,-8-27,5-145,19-53</inkml:trace>
  <inkml:trace contextRef="#ctx0" brushRef="#br0" timeOffset="386.882">0 578,'161'-97,"164"-74,-243 130,471-206,-543 242,-6 3,-1 0,1 0,-1 0,1 1,0-1,-1 1,1 0,0 0,0 0,0 0,0 1,0 0,0 0,0 0,0 0,0 0,0 1,0 0,3 7,-8 2</inkml:trace>
  <inkml:trace contextRef="#ctx0" brushRef="#br0" timeOffset="1401.51">1299 804,'1'0,"1"-1,0 0,-1 0,1 0,-1 0,1 0,-1 0,1-1,-1 1,0-1,0 1,1-1,-1 1,0-1,0 1,-1-1,1 0,0 1,0-1,-1 0,1 0,-1 0,0 0,0 1,1-1,-1 0,0 0,0 0,-1 0,1 0,0 0,-1 1,1-1,-1 0,1 0,-1 0,0 1,0-1,0 0,0 1,0-1,0 1,0-1,-1 1,1 0,0 0,-1-1,1 1,-1 0,0 0,1 0,-1 0,-1 0,-6 2,1 0,0 1,0-1,-1 2,1-1,1 1,-1 1,0-1,1 1,0 1,0-1,0 1,0 0,1 1,0 0,0 0,0 0,-1 2,-12 14,1 0,0 2,2 0,0 0,2 2,1 0,1 0,1 1,1 1,1 2,7-26,0 0,0 1,1-1,-1 0,1 1,0-1,0 1,1-1,-1 1,1-1,0 1,0 0,1-1,-1 1,1-1,0 1,0-1,1 1,-1-1,1 0,0 0,0 0,0 0,1 0,0 0,-1 0,1-1,0 1,1-1,-1 0,1 0,-1 0,1-1,0 1,0-1,0 0,0 0,0 0,1 0,3 0,4-3,1 0,-1-1,1-1,-1 0,0 0,0-1,-1-1,1 0,-1-1,0 0,0 0,-1-1,0-1,0 0,-1 0,0-1,5-5,1 1,10-9,-1-1,-1-2,-1 0,-1-1,-1-2,-1 0,-2 0,0-2,-3 0,12-32,-26 62,0 0,1 0,-1 0,0 0,0 1,0-1,1 0,-1 0,0 0,0 0,0 0,1 0,-1 0,0 0,0 0,1 0,-1 0,0 0,0 0,1 0,-1 0,0 0,0 0,0 0,1 0,-1-1,0 1,0 0,0 0,1 0,-1 0,0 0,0-1,0 1,0 0,1 0,-1 0,0 0,0-1,0 1,0 0,0 0,0-1,3 38,-1-10,-1-19,1 0,-1 0,1 1,1-1,-1 0,2-1,-1 1,1-1,0 1,0-1,1 0,0 0,0-1,1 0,-1 0,2 0,-1 0,0-1,1 0,0-1,0 1,1-1,-1-1,1 1,0-1,0-1,0 1,0-1,0-1,0 0,1 0,6 0,-5-6,0 0,0-1,-1 0,0 0,0-1,0-1,-1 1,0-1,0 0,-1-1,0 0,-1 0,0-1,0 0,-1 0,0 0,-1 0,3-11,-5 16,48-117,-6-2,-5-2,-6-1,3-51,-14 18,-33 169,-5 38,1 1,2 0,3 1,1 0,3 0,2 1,2 10,2 352,15-301,-1 54,-15-166,1 1,0-1,-1 1,1 0,0-1,-1 1,1-1,-1 1,1 0,-1-1,1 1,-1 0,1 0,-1-1,1 1,-1 0,1 0,-1 0,1 0,-1-1,1 1,-1 0,0 0,1 0,-1 0,1 0,-1 1,1-1,-1 0,1 0,-1 0,0 0,1 1,-1-1,1 0,-1 0,1 1,0-1,-1 0,1 1,-1-1,1 1,-1-1,1 1,0-1,-2-7,1-1,0 0,0 0,1 0,0 0,0 0,1 1,0-1,0 0,1 0,0 1,1-1,0 0,9-19</inkml:trace>
  <inkml:trace contextRef="#ctx0" brushRef="#br0" timeOffset="2015.811">2511 465,'-307'220,"298"-213,2-3,1 0,0 0,0 1,0 0,1 0,-1 1,1-1,1 1,-1 0,1 1,0-1,0 1,1-1,-1 3,4-6,1 0,0 0,0-1,0 1,0 0,0-1,1 1,-1 0,1-1,-1 0,1 1,0-1,0 0,0 0,0 0,1 0,-1-1,0 1,1 0,-1-1,1 0,0 0,-1 0,1 0,0 0,0 0,0 0,0-1,-1 0,1 1,0-1,0 0,1-1,1 2,13 3,0 0,-1 1,1 0,-1 1,0 2,-1-1,0 2,0 0,12 11,64 15,-22-15,-39-4,-17-8,0-1,0 0,1-1,-1-1,2 0,-1-1,0-1,13 2,-11-6,0 0,0-1,0 0,0-2,0 0,-1-1,0 0,0-1,0-1,-1-1,0 0,0-1,-1-1,0 0,-1-1,0 0,-1-1,0 0,-1-1,0-1,0-1,-8 12,0 0,0 0,-1 0,1 0,-1 0,0-1,0 1,0-1,0 0,-1 0,1 1,-1-1,0 0,0 0,0 0,-1 0,0 0,1 0,-2-1,1 1,0 0,-1 0,1 0,-1 0,0 0,-1 0,1 1,-1-1,1 0,-1 1,0-1,-1 1,1-1,-1 1,1 0,-1 0,0 0,0 0,0 1,0-1,-1 1,1 0,-1 0,1 0,-1 0,0 1,0 0,-3-1,1 1,0 2,-1-1,1 1,-1 0,1 0,0 1,0 0,0 0,0 0,0 1,0 0,0 0,1 0,0 1,0 0,0 0,0 0,0 0,-1 3,-78 100,79-100,-3 5,1 1,0 1,0-1,1 1,1 0,0 0,2 0,-1 1,1-1,1 1,1 0,0 3,1-10,0 0,1 0,-1 0,2 0,-1 0,1 0,0-1,1 1,0-1,0 1,0-1,1 0,0 0,1-1,-1 1,1-1,1 0,-1 0,1 0,0-1,0 0,0 0,4 1,6 1,0 1,1-2,0 0,0-1,0-1,1-1,0 0,-1-1,1-1,0-1,18-1,-9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246 1,'-6'187,"-25"146,14-186,-7 0,-6-2,-6-1,-47 114,79-249,2-5,0 0,0 0,0 1,1-1,-1 1,1-1,0 1,0 0,1-1,0 1,-1 0,1 0,1-1,-1 1,1 0,0 0,3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1 133,'38'0,"42"-4,17-8,-4 0,-7 1,-10-2,-12 0,-13 4,-9-2,-8 0,-5 3,-2 3,-6-3,-1-1,-5 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4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0,'-27'378,"-2"-74,-1 80,29-365,1-14,-1 1,1-1,-1 0,1 1,1-1,-1 0,1 0,0 1,0-1,1 0,-1 0,1 0,0 0,1 0,-1-1,2 2,-2-5,1 0,-1 0,1-1,-1 1,1-1,-1 1,1-1,0 0,-1 0,1 0,-1-1,1 1,0-1,-1 1,1-1,-1 0,0 0,1 0,-1 0,0 0,1-1,-1 1,0-1,0 1,0-1,0 0,0 0,-1 0,1 0,-1 1,194-170,-188 166,-7 4,1 0,-1 0,1 0,-1 0,1 0,0 0,-1 0,1 0,0 0,0 0,-1 0,1 0,0 0,0 1,0-1,0 0,0 1,0-1,0 1,1-1,-1 1,0-1,0 1,0 0,0 0,1-1,-1 1,0 0,0 0,0 0,1 0,-1 1,0-1,0 0,0 0,1 1,-1-1,0 1,0-1,0 1,0-1,0 1,0 0,0-1,0 1,0 0,0 0,0 0,-1 0,1-1,0 1,-1 0,1 1,0-1,-1 0,1 0,-1 0,0 0,1 0,-1 0,0 1,0-1,0 0,0 0,0 1,-4 256,20-218,-4-28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1 255,'25'9,"1"-1,0-2,0-1,0 0,1-2,-1-1,1-2,0 0,-1-2,15-3,-32 5,-1-1,0 0,0-1,0 0,0 0,0-1,0 0,-1 0,1-1,-1 0,0 0,0-1,0 1,-1-2,0 1,0-1,0 0,0 0,-1 0,0-1,-1 0,1 0,-1 0,-1-1,1 1,-1-1,-1 0,1 0,-1 0,-1 0,0 0,0 0,0-1,-1 1,0 0,-1 0,0-1,-1-5,1 10,-1 1,0-1,0 1,0 0,0 0,0-1,-1 1,1 1,-1-1,0 0,1 1,-1-1,-1 1,1 0,0 0,-1 0,1 0,0 1,-1 0,0-1,1 1,-1 0,0 1,0-1,0 1,1-1,-1 1,-3 1,-3-1,-1 1,1 0,0 1,0 0,0 1,0 0,0 0,0 1,1 0,-3 2,0 1,0 0,1 1,0 0,0 0,1 1,0 1,0 0,1 0,0 1,1 0,0 0,1 1,0 0,1 0,1 1,0 0,0 0,1 0,1 0,0 1,1 0,1-1,0 1,0 4,2-12,0-1,1 1,-1-1,1 1,0-1,0 0,1 1,0-1,0-1,0 1,0 0,1-1,0 1,-1-1,2 0,-1 0,0-1,1 1,0-1,0 0,0 0,0-1,0 0,0 1,1-2,0 1,150 27,-124-27,-5-2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1360,'64'-8,"-1"-3,0-3,0-3,-2-3,0-2,-2-3,0-2,32-22,-31 9,-1-2,-3-2,-2-3,-1-2,15-22,-38 39,-1-2,-2-1,-2-1,-1-1,-2-1,-1-1,-3-1,-1-1,-1 0,-3-1,-1-1,-3 0,-1 0,-2-1,-2 0,-1-40,-4 74,0 1,0-1,-1 0,0 0,-1 1,0-1,0 1,-1 0,0 0,-1 0,-2-3,5 8,-1 1,1 0,-1 0,0 0,0 1,0-1,0 1,0-1,0 1,-1 0,1 0,-1 0,1 1,-1-1,0 1,1 0,-1 0,0 0,0 1,0 0,0-1,0 1,0 0,0 1,0-1,0 1,0 0,1-1,-3 2,-4 3,0 0,1 1,0 0,0 0,0 1,1 0,-1 1,2 0,-1 0,1 0,1 1,-2 3,-3 2,-31 41,2 2,4 2,1 1,4 2,2 0,2 6,12-29,2 1,2 0,2 0,1 1,3 0,1 1,1 39,4-65,0 0,1 0,0 0,1-1,1 1,1-1,0 0,1 0,0 0,1-1,1 0,0 0,1-1,1 0,0-1,0 0,1 0,1-1,0-1,1 0,-1 0,2-1,0-1,0 0,13 4,-18-7,-1-1,1-1,0 1,0-2,0 1,0-1,0 0,1-1,-1 0,1-1,-1 0,0 0,1-1,-1-1,0 1,1-1,-1-1,0 1,0-2,-1 1,1-1,-1-1,8-4,10-14,0-2,-2 0,0-2,-2 0,-1-2,-2 0,0-1,6-18,-1 32,-11 51,-7-8,27 76,-32-100,1 0,0 0,0 0,0 0,0-1,0 1,1-1,-1 1,1-1,-1 0,1 0,0 0,0 0,0-1,0 1,0-1,0 0,0 0,1 0,-1 0,0 0,1-1,-1 0,1 1,-1-1,0 0,1-1,-1 1,2-1,6-3,1 0,-1-1,-1 0,1-1,-1 0,0-1,0 0,0 0,-1-1,-1-1,1 1,-1-1,-1-1,5-6,24-24,-2 3,-23 23,1 0,0 1,1 1,1 0,0 1,1 1,8-5,-22 14,0 1,0-1,0 1,0 0,0-1,0 1,0 0,0 0,0 0,0-1,0 1,0 0,0 1,0-1,0 0,0 0,0 0,0 1,0-1,0 0,0 1,0-1,0 1,0-1,0 1,0 0,0-1,-1 1,1 0,0-1,0 1,-1 0,1 0,-1 0,1 0,0 0,-1-1,0 1,1 0,-1 0,0 0,1 0,-1 0,0 1,0-1,0 0,0 0,0 0,4 60,-4-54,0 3,7 67,-6-75,-1 0,1-1,0 1,0 0,0-1,-1 1,1-1,1 1,-1-1,0 0,0 1,0-1,1 0,-1 0,1 0,-1 0,1 0,-1 0,1 0,-1-1,1 1,0-1,-1 1,1-1,0 1,0-1,-1 0,1 0,0 0,0 0,-1 0,1 0,0 0,0-1,-1 1,1-1,0 1,-1-1,1 0,1 0,89-64,-41 23,-50 41,-1 0,1 1,0-1,0 0,-1 1,1-1,0 1,0-1,-1 1,1-1,0 1,0-1,0 1,0 0,0 0,0-1,0 1,0 0,-1 0,1 0,0 0,0 0,0 0,0 0,0 0,0 1,0-1,0 0,0 1,0-1,-1 0,1 1,0-1,0 1,0-1,-1 1,1-1,0 1,0 0,-1-1,1 1,-1 0,1 0,-1 0,1-1,-1 1,1 0,-1 0,0 0,1 0,5 54,-5-40,-2-13,1 0,0 0,0 0,0 0,0 0,1 0,-1 0,0 0,1 0,0 0,-1 0,1 0,0 0,0 0,0 0,0-1,0 1,1 0,-1-1,0 1,1-1,-1 0,1 1,-1-1,1 0,0 0,0 0,-1 0,1 0,0 0,0-1,0 1,0 0,0-1,0 0,0 1,0-1,0 0,0 0,0 0,0 0,0-1,0 1,0-1,0 1,0-1,0 1,0-1,0 0,0 0,0 0,-1 0,1 0,1-2,140-93,-104 73,-29 16,1 0,0 0,0 1,1 1,0 0,0 0,0 1,0 1,1 0,3 0,-13 4,1 0,-1 0,0 0,1 0,-1 0,0 1,0 0,0-1,0 1,0 0,0 0,-1 1,1-1,-1 1,1-1,-1 1,0 0,0 0,0 0,0 0,-1 0,1 0,-1 0,0 1,0-1,0 0,0 1,0-1,-1 1,0-1,0 1,0-1,0 1,0-1,-1 1,1-1,-2 3,8 36,-6-35,-2-5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0,'-10'10,"-2"3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7.8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59 135,'-27'178,"25"-171,-7 34,1-1,2 1,2 0,2 1,2 21,0-61,0 0,0 0,0 0,1 0,-1 0,0 0,1 0,0 0,-1-1,1 1,0 0,0 0,0-1,0 1,0 0,0-1,1 1,-1-1,0 0,1 1,-1-1,1 0,-1 0,1 0,0 0,0 0,-1 0,1 0,0-1,0 1,0-1,0 1,0-1,0 0,0 0,0 0,-1 0,1 0,0 0,0 0,0-1,0 1,0-1,0 1,0-1,-1 0,1 0,0 0,0 0,-1 0,1 0,-1 0,1 0,-1-1,1 1,-1-1,0 1,0-1,1 0,25-24,-1-1,-1-1,-1-1,-1-1,9-19,-27 42,222-336,-180 269,-46 74,0 0,-1 0,1 0,-1 0,1 0,0 0,-1 0,1 0,-1 0,1 0,0 0,-1 1,1-1,-1 0,1 0,-1 1,1-1,-1 0,1 1,-1-1,1 1,-1-1,1 1,-1-1,0 1,1-1,-1 1,0-1,1 1,-1-1,0 1,0-1,1 1,-1 0,0-1,0 1,0-1,0 1,0 0,0-1,0 1,0-1,0 1,0 0,0-1,-1 1,1-1,0 1,0 0,-1-1,1 1,0-1,-1 1,1-1,0 1,-1-1,1 1,-1-1,1 0,0 1,-1-1,1 1,-1-1,0 4,-70 497,67-442,-3-1,-2 0,-2 0,-4-1,-1-1,-3 0,-3-1,-2-1,-28 46,51-98,1 1,-1-1,0 0,0 1,0-1,0 0,-1 0,1 0,-1 0,1 0,-1 0,0 0,1 0,-1-1,0 1,0-1,0 1,-1-1,1 0,0 0,0 0,-1 0,1 0,0 0,-1-1,1 1,-1-1,1 0,-1 1,1-1,-1 0,1-1,-1 1,1 0,-1-1,1 1,-1-1,1 0,0 0,0 0,-1 0,1 0,0 0,-2-2,0-7,0-1,0 1,1-1,1 0,-1 0,2 0,0 0,0 0,1-1,0 1,1 0,0 0,1 0,0 0,1 0,3-16,1 1,2 0,0 1,2 0,1 0,9-12,-7 12</inkml:trace>
  <inkml:trace contextRef="#ctx0" brushRef="#br0" timeOffset="354.077">934 78,'-24'27,"1"0,1 2,1 0,1 2,2 0,1 1,2 1,0 3,12-33,1 1,0-1,-1 1,1 0,1 0,-1 0,0 0,1 0,0 0,0 1,0-1,1 0,-1 0,1 1,0-1,0 0,1 1,-1-1,1 0,0 1,0-1,0 0,1 0,0 0,-1 0,1 0,1-1,-1 1,0 0,1-1,0 0,0 1,0-1,0 0,0-1,1 1,-1-1,1 1,4-1,-1 0,1 0,0-1,0 0,0 0,0-1,0 0,0-1,0 0,0 0,0 0,0-1,0 0,-1-1,1 0,-1 0,1 0,-1-1,0 0,-1-1,1 0,-1 0,2-1,11-11,-1-1,0 0,-2-1,0-1,-1-1,9-17,-18 30,-1 1,0-1,-1 0,0-1,0 1,-1-1,0 1,0-1,-1 0,0 0,-1 0,0-1,0 1,-1 0,0 0,-1 0,0-1,0 1,-1 0,0 0,0 0,-1 1,-1-1,1 1,-1-1,-1 1,0 0,0 1,0-1,-2 0,4 6,0 0,0 1,0-1,-1 1,1-1,-1 1,1 0,-1 0,0 1,1-1,-1 1,0-1,1 1,-1 0,0 1,1-1,-1 1,-1 0,-18 3</inkml:trace>
  <inkml:trace contextRef="#ctx0" brushRef="#br0" timeOffset="1421.97">1442 50,'-72'190,"66"-176,1 0,1 0,1 0,0 0,0 0,1 1,1-1,1 1,0-1,1 7,0-18,0 0,-1-1,1 1,0-1,1 1,-1-1,0 0,1 0,-1 1,1-1,0 0,0 0,0 0,0-1,0 1,0 0,0-1,0 1,1-1,-1 0,1 0,-1 0,1 0,-1 0,1-1,0 1,-1-1,1 1,0-1,-1 0,3 0,82-19,-65 5,-1-1,0-1,-1-1,-1-1,0 0,-2-1,0-1,-1-1,-1 0,-1-1,3-8,-10 17,-1 1,0-2,-1 1,-1-1,0 1,-1-1,0 0,-1 0,0-1,-1 1,-1-8,-1 10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3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54 650,'0'5,"-5"6,-1 6,0 5,1 4,2 2,1 1,-4-5,-1-1,1 0,2 1,0-3</inkml:trace>
  <inkml:trace contextRef="#ctx0" brushRef="#br0" timeOffset="235.086">26 226,'0'15,"0"4</inkml:trace>
  <inkml:trace contextRef="#ctx0" brushRef="#br0" timeOffset="616.925">619 0,'-29'343,"1"-147,1-55,-13 15,28-142,8-18</inkml:trace>
  <inkml:trace contextRef="#ctx0" brushRef="#br0" timeOffset="854.559">309 453,'38'4,"32"3,14-1,-3-2,-5 0,-12-2,-10-1,-11 0,-12-1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6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30,'-19'-3,"0"0,-1 1,0 1,1 1,-1 1,0 1,1 0,0 2,-1 0,1 1,0 1,1 1,0 0,0 1,0 1,1 1,1 1,0 0,0 1,1 1,0 0,1 1,-4 6,6-5,1 1,0 0,1 1,0 0,2 0,0 1,1 0,1 0,0 1,2 0,0 0,1 0,1 0,1 0,0 1,2-1,-1-15,1 1,0-1,0 0,0 0,0 0,1 0,0-1,0 1,0 0,0-1,0 1,1-1,-1 0,1 1,0-1,0-1,0 1,1 0,-1-1,0 1,1-1,0 0,0 0,-1-1,1 1,0-1,0 0,0 0,0 0,1-1,-1 1,0-1,0 0,0 0,1 0,-1-1,14-2,0-1,0-1,-1-1,0-1,0 0,0-1,-1-1,0 0,-1-2,0 1,0-2,6-6,-20 17,50-43,-2-2,-2-2,-2-3,-2-1,34-55,-40 60,-37 47,-1 1,1-1,-1 0,1 0,0 1,-1-1,1 0,0 1,-1-1,1 0,0 1,-1-1,1 1,0-1,0 1,0-1,-1 1,1-1,0 0,0 1,0-1,0 1,0-1,0 1,0-1,0 1,0-1,0 1,0-1,0 1,0-1,0 1,0-1,1 1,-1-1,0 1,0-1,1 1,-1-1,0 0,0 1,1-1,-1 0,0 1,1-1,-1 0,1 1,-1-1,0 0,1 0,-1 1,1-1,-1 0,1 0,-1 0,1 0,-1 1,1-1,-1 0,1 0,-1 0,1 0,-1 0,1 0,-1-1,1 1,-1 0,1 0,-1 0,0 1,-14 62,10-53,0-1,1 1,0 0,1 1,0-1,1 0,0 1,1-1,0 1,0-1,1 0,0 1,1-1,0 0,1 0,0 0,1 0,0 0,0-1,1 1,0-1,2 1,0-1,1-1,0-1,0 0,1 0,0 0,0-1,1-1,0 1,0-2,0 1,0-1,1-1,-1 0,1 0,0-1,0-1,0 0,0 0,0-1,0 0,0-1,0 0,0-1,0 0,0-1,-1 0,1-1,-1 0,0-1,0 0,-1 0,1-1,-1 0,1-1,19-17,-1-1,-2-1,0-1,-1-1,-2-1,-1-1,8-16,-19 28,1 2,1 0,1 0,0 1,1 1,1 0,0 1,1 1,0 1,12-6,-26 14,1 1,1-1,-1 1,0 1,0-1,1 0,-1 1,1 0,-1 0,1 0,-1 1,1 0,0 0,-1 0,1 0,0 1,-1-1,1 1,-1 0,1 1,-1-1,0 1,1 0,-1 0,0 0,0 0,0 1,-1 0,1 0,-1 0,1 0,-1 0,0 1,3 6,0 1,-1-1,0 1,-1 0,0 1,-1-1,0 1,-1-1,0 1,-1 0,0 0,-1 0,0 0,-1-1,0 1,-1 0,0 0,-1-1,-1 1,0-1,0 0,-1 0,0-1,-1 1,0-1,-1 0,-6 8,-2-5,-1-1,1 0,-2-1,0 0,0-2,-1 0,0-1,0 0,-1-2,0 0,-15 2,14-8,26-7,29 1,-1 1,1 2,0 1,0 2,12 2,9-1,274 0,-306-1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8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494 85,'-394'282,"301"-207,92-75,1 1,-1 0,1 0,-1-1,1 1,-1 0,1 0,-1 0,1 0,0 0,-1-1,1 1,0 0,0 0,0 0,0 0,0 0,0 0,0 0,0 0,0 0,0 0,1 0,-1 0,0 0,1-1,-1 1,0 0,1 0,-1 0,1 0,0-1,-1 1,1 0,0-1,-1 1,1 0,0-1,-1 1,1-1,0 1,0-1,0 1,0-1,0 0,-1 1,1-1,0 0,0 0,0 0,0 0,0 0,0 0,0 0,1 0,60 5,-58-5,243 25,-61-26,-184 1,0-1,1 1,-1-1,0 0,0 1,1-1,-1 0,0-1,0 1,0 0,0 0,0-1,-1 0,1 1,0-1,-1 0,1 0,-1 1,0-1,1 0,-1 0,0-1,0 1,0 0,-1 0,1 0,0-1,-1 1,0 0,1-1,-1 1,0-1,0 1,0 0,-1-1,1 1,0 0,-1-1,0 1,1 0,-1 0,0 0,0-1,0 1,-1 0,1 0,0 0,-1 1,1-1,-1 0,0 0,0 1,1-1,-1 1,0 0,-175-215,165 196,5 4</inkml:trace>
  <inkml:trace contextRef="#ctx0" brushRef="#br0" timeOffset="831.3">1257 85,'-24'29,"-18"24,-6 7,5-1,5-6,4-8,8-6,3-5,7-3,4-13,6-8</inkml:trace>
  <inkml:trace contextRef="#ctx0" brushRef="#br0" timeOffset="1194.22">946 0,'0'17,"0"1,0-1,2 0,0 0,1 0,1 0,0 0,1-1,1 0,1 0,0 0,1-1,1 0,0 0,1-1,0-1,1 1,1-2,0 1,1-2,13 10,-16-10,-1 0,1 1,-2-1,0 2,0-1,-1 1,-1 1,0-1,-1 1,0 0,-1 0,0 0,0 15,-2-7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3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1 373,'126'-11,"87"-24,-83 23,-150-5,0 6,0 0,1-2,1-1,0 0,1-1,1-1,0 0,1-1,-1 1,16 16,0 1,0-1,0 0,0 1,0-1,0 1,0-1,0 1,0-1,-1 0,1 1,0-1,0 0,0 1,-1-1,1 1,0-1,-1 0,1 0,0 1,-1-1,1 0,0 1,-1-1,1 0,0 0,-1 0,1 0,-1 1,1-1,0 0,-1 0,1 0,-1 0,1 0,-1 0,1 0,0 0,-1 0,1 0,-1 0,1 0,-1 0,1-1,0 1,-1 0,1 0,-1 0,1 0,0-1,-1 1,1 0,0-1,-1 1,1 0,0 0,-1-1,1 1,0-1,0 1,6 38,-6-37,9 50,-3 1,-2 0,-2 0,-3 26,1-74,0-3,-1 0,1 0,-1 0,1 1,-1-1,1 0,-1 0,1 0,-1 0,1 1,0-1,0 0,0 0,0 1,0-1,0 0,0 0,0 1,0-1,1 0,-1 0,0 0,1 1,-1-1,1 0,0 0,-1 0,1 0,0 0,-1 0,1 0,0 0,0 0,0 0,0 0,0-1,0 1,0 0,0-1,0 1,0-1,0 1,1-1,-1 1,0-1,0 0,1 0,-1 0,0 1,0-1,1 0,-1-1,0 1,0 0,0 0,1 0,-1-1,1 1,101-90,61-72,-148 146,-4 1</inkml:trace>
  <inkml:trace contextRef="#ctx0" brushRef="#br0" timeOffset="568.108">1440 91,'-25'6,"1"1,0 1,0 1,1 1,0 1,1 1,-18 12,26-11,-1 1,1 0,1 1,1 1,0 0,1 0,1 1,0 1,2 0,0 0,0 0,2 1,0 0,2 0,0 1,-1 15,4-29,0 0,0 0,0 0,1 0,0 0,0 0,0 0,1 0,0 0,0 0,1-1,-1 1,1 0,0-1,1 1,0-1,0 1,0-1,0 0,1 0,0-1,0 1,0-1,0 0,1 0,-1 0,1-1,0 1,1-1,-1 0,0-1,5 2,14 1,1-2,-1-1,1-1,0 0,-1-2,1-1,-1-1,1-2,-1 0,0-1,-1-1,1-2,-2 0,1-1,-1-1,17-13,-3 3,-1-2,-1-1,-1-2,-1-1,17-20,-40 37,1-1,-1 0,-1-1,0 0,-1 0,0-1,-1 0,0 0,-1 0,0-1,-2 0,1 1,-2-2,1 1,-2 0,0 0,-1 0,0-2,-1 9,0 1,0 0,0 0,-1 0,1 0,-1 0,-1 1,1-1,-1 0,0 1,0 0,-1 0,0 0,0 0,0 0,0 1,-1 0,1-1,-1 2,0-1,-1 1,1 0,0 0,-1 0,0 1,1-1,-1 1,-5 0,-15-4,0 1,0 1,-1 1,1 2,-1 1,0 1,-8-1</inkml:trace>
  <inkml:trace contextRef="#ctx0" brushRef="#br0" timeOffset="1117.669">903 373,'65'-4,"-46"6,164 26,-96-26,-1-4,1-4,64-14,-8 3,250-41,-258 47,-124 11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7,'-5'-5,"-1"3,0 7,-4 3,1 4,5 1,4-7,7-5,2-7,-5-2,-3 4,-2 9,-1 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4,'0'5,"5"-4,6-1,1-6,-6 3,-8 2,-5 6,-6 2,5 0,8-1,9-2,7-1,2-6,-3-3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2.2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311 261,'0'85,"11"220,-6-266,-2 0,-1 1,-2-1,-2 0,-5 22,-32 158,37-206</inkml:trace>
  <inkml:trace contextRef="#ctx0" brushRef="#br0" timeOffset="268.907">1 796,'57'-9,"25"-4,7 1,-7 2,-12 3,-13-2,-12 0,-9 2,-5-2,-3-1,-7 3</inkml:trace>
  <inkml:trace contextRef="#ctx0" brushRef="#br0" timeOffset="721.136">762 232,'19'195,"-9"1,-10 67,-1-205,11 7,-10-64,1 1,-1-1,1 1,-1-1,1 1,0-1,0 0,0 1,0-1,0 0,0 0,0 0,0 0,0 0,1 0,-1 0,0 0,1 0,-1 0,1-1,-1 1,1-1,-1 1,1-1,-1 0,1 1,-1-1,1 0,0 0,-1 0,1 0,-1 0,1-1,-1 1,1 0,-1-1,1 1,-1-1,2 0,15-7,-1-1,0-1,0 0,-1-1,0-1,-1-1,-1 0,1-1,99-74,-112 86,1 0,-1 1,0-1,1 1,-1-1,1 1,0 0,-1 0,1 0,0 0,0 0,0 1,0-1,-1 1,1 0,0 0,0 0,0 0,0 0,0 1,0-1,-1 1,1 0,0 0,0 0,-1 0,1 1,-1-1,1 0,-1 1,1 0,-1 0,0 0,0 0,0 0,0 0,1 2,15 36,-17-35,0 0,0-1,1 1,-1 0,1-1,0 1,1-1,-1 0,1 0,-1 0,1 0,0 0,1 0,-1-1,1 1,0-1,-1 0,1 0,1-1,-1 1,0-1,1 0,-1 0,1 0,-1-1,1 0,0 1,4-1,14-3</inkml:trace>
  <inkml:trace contextRef="#ctx0" brushRef="#br0" timeOffset="1368.19">1779 768,'-12'10,"-4"3,0 0,1 1,1 0,0 1,1 1,1 0,0 1,-1 4,12-21,0 1,1 0,-1-1,0 1,1-1,-1 1,1 0,-1 0,0-1,1 1,0 0,-1 0,1 0,0-1,-1 1,1 0,0 0,0 0,-1 0,1 0,0 0,0-1,0 1,0 0,0 0,1 0,-1 0,0 0,0 0,1 0,-1-1,0 1,1 0,-1 0,1 0,-1-1,1 1,-1 0,1-1,-1 1,1 0,0-1,-1 1,1-1,0 1,0-1,-1 1,1-1,0 1,0-1,0 0,0 1,0-1,-1 0,1 0,0 0,0 0,0 0,0 0,0 0,55-15,182-115,-234 129,-1 0,0-1,1 1,0 0,-1 1,1-1,-1 1,1-1,0 1,-1 0,1 0,0 1,-1-1,1 1,-1 0,1 0,-1 0,1 0,-1 1,1-1,-1 1,0 0,0 0,0 0,0 0,0 1,-1-1,1 1,-1 0,1-1,-1 1,0 0,0 1,1 1,13 23,-15-22,1 0,0-1,0 1,1 0,0-1,0 0,0 1,1-1,-1 0,1-1,0 1,1-1,-1 0,1 0,0 0,0 0,0-1,0 0,1 0,-1 0,1-1,0 0,-1 0,1 0,0-1,0 0,1 0,-1-1,0 1,0-1,6-1,1-5,1 0,-1-1,0 0,-1-1,0 0,0-1,0-1,-1 0,-1 0,0-1,0 0,-1-1,-1 0,5-8,18-20,2 0,-2-2,-2 0,-2-2,-1-1,-3-2,-2 0,-1-1,-3-1,-2 0,-2-1,-3-1,-1 0,0-36,-8 83,0 1,0 0,-1-1,1 1,-1-1,0 1,0-1,0 1,0 0,0-1,-1 1,0-1,0 1,0 0,0-1,0 1,0 0,-1 0,0 0,0 0,0 0,0 0,0 1,0-1,-1 0,1 1,-1 0,1 0,-1 0,0 0,0 0,0 0,0 1,-1 0,1-1,0 1,0 0,-1 0,-1 2,0-1,0 1,0 0,1 0,-1 0,0 1,0-1,1 1,-1 1,1-1,0 0,0 1,0 0,0 0,0 0,0 0,1 1,0 0,0-1,0 1,0 0,-1 3,-45 102,39-69,2 1,1 0,3 0,1 0,2 1,2-1,2 1,2 7,1-13,1 1,1-2,2 1,2-1,1-1,2 0,1-1,2-1,1 0,1-2,7 7,-16-26,-14-18,-7-7</inkml:trace>
  <inkml:trace contextRef="#ctx0" brushRef="#br0" timeOffset="1537.756">2258 486,'43'-10,"38"-7,11-7,-1 2,-7-1,-7 4,-13 0,-7 4,-4-1,-6 3,-11 3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6.5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29,'1'-2,"1"0,-1 0,1 0,-1 1,1-1,0 0,-1 1,1-1,0 1,0 0,0-1,0 1,1 0,-1 1,0-1,0 0,1 0,-1 1,0-1,1 1,-1 0,0 0,1 0,-1 0,1 0,0 0,349-3,-165 3,-163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29 192,'-23'-15,"18"35,85 228,-80-247,11 36,0 0,3-1,1-1,2-1,1 0,19 27,-35-58,0-1,1 1,-1-1,0 1,1-1,-1 0,1 0,0 0,0 0,0 0,0-1,0 1,0-1,0 0,1 0,-1 0,0 0,1 0,-1-1,0 0,1 1,-1-1,1-1,-1 1,0 0,1-1,-1 0,0 1,1-2,-1 1,0 0,0 0,0-1,0 0,0 0,0 0,-1 0,1 0,0 0,1-3,105-129,-69 75,50-51,-88 109,0 1,0 0,0 0,0 0,0 1,0-1,0 0,-1 1,1-1,0 1,0-1,0 1,-1 0,1 0,0 0,-1 0,1 0,-1 0,1 0,-1 1,0-1,1 1,-1-1,0 1,0-1,0 1,0-1,0 1,0 0,-1 0,1-1,0 1,-1 0,0 0,1 1,1 1,60 132,-56-126,1-1,0-1,0 1,0-1,1-1,1 1,-1-1,1-1,0 0,0 0,1 0,0-1,7 2,-11-5,-1 0,1-1,-1 0,1 0,0 0,-1-1,1 0,0 0,0 0,-1-1,1 1,0-2,-1 1,1 0,-1-1,0 0,1 0,-1-1,0 0,0 0,0 0,-1 0,1-1,-1 1,0-1,0 0,0-1,12-16,-2 0,-1-2,0 0,-2 0,0-1,-2 0,0-1,4-23,-4 17,45-228,-43 134,-12 124,1 1,0 0,-1-1,1 1,0-1,0 1,0-1,0 1,-1-1,1 1,0-1,0 1,0-1,0 1,0-1,0 1,0-1,0 1,0-1,0 1,1-1,-1 1,0-1,0 1,0-1,1 1,-1-1,0 1,0 0,1-1,-1 1,0-1,1 1,-1 0,1-1,-1 1,0 0,1-1,-1 1,1 0,-1 0,1 0,-1-1,1 1,-1 0,1 0,-1 0,1 0,-1 0,1 0,-1 0,1 0,-1 0,1 0,-1 0,1 0,-1 0,1 0,-1 1,1-1,-1 0,1 1,4 10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19,'225'28,"-201"-27,1-1,0-1,0-1,-1-1,1-1,11-4,52-15,-70 16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30,'19'0,"26"-5,9-1,2 0,-6 1,-5 1,-6 2,-4 1,-5 0,-1 1,-2 0,-4 6,-3 0,-3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8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22,'-5'0,"-6"0,-6 0,4 0,1 0,-4 0,1-4,9-3,9 1,5 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1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1 452,'313'-49,"103"12,-249 17,-183 35,-2-5</inkml:trace>
  <inkml:trace contextRef="#ctx0" brushRef="#br0" timeOffset="268.005">1 706,'34'5,"34"1,16 0,4-6,-10-2,-7-2,-12 0,-10 1,-10 1,-5 1,-5 0,-2 1,-1 0,0 0,0-5,1-1,-5-5,-5 0</inkml:trace>
  <inkml:trace contextRef="#ctx0" brushRef="#br0" timeOffset="750.072">509 57,'-67'-52,"66"52,1 0,0-1,-1 1,1-1,0 1,-1 0,1 0,-1-1,1 1,-1 0,1-1,-1 1,1 0,-1 0,1 0,-1 0,1 0,-1 0,1-1,-1 1,1 0,-1 0,0 1,1-1,-1 0,1 0,-1 0,1 0,-1 0,1 1,-1-1,1 0,-1 0,1 1,-1-1,1 0,0 1,-1-1,1 0,0 1,-1-1,1 1,0-1,-1 0,1 1,0-1,-1 1,1-1,0 1,0-1,0 1,0-1,0 1,0-1,-1 1,1 0,0-1,0 1,1-1,-1 1,0-1,0 1,0-1,0 1,0-1,1 1,-1-1,0 1,0-1,1 1,17 34,2-11,2-2,1-1,0-1,2-1,0-1,1-1,1-1,28 12,24 16,-67-36,0-4,-1 1,0 0,0 1,-1 0,0 1,0 0,0 1,-1 0,0 0,0 1,-1 0,-1 0,1 1,-1 0,-1 1,0-1,0 1,-1 0,-1 1,0-1,0 1,-1 0,0 6,-6-7,0 0,-1 1,0-1,-1 0,0-1,-1 1,0-1,0 0,-1-1,-1 1,0-2,0 1,0-1,-1 0,-1 0,1-1,-1-1,0 0,-1 0,-8 3,-306 138,322-146,-1 0,0 0,0 0,0 0,1 1,-1-1,0 1,1 0,0 0,-1 0,1 1,0-1,0 1,0 0,1 0,-1 0,1 0,-1 0,1 0,0 1,0-1,1 1,-1-1,1 1,-1 0,1 0,0-1,0 4,4 9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9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 57,'-14'48,"-10"35,-1 13,4-5,6-8,5-14,-1-14,3-6,1-7,3-6,-4-4,1-2,0-3,-2-4,0-3,-4 1,1-8,2-7</inkml:trace>
  <inkml:trace contextRef="#ctx0" brushRef="#br0" timeOffset="320.275">186 57,'29'0,"19"-4,6-3,-2 1,-4 1,-5-3,-7-1,-3 2,-3 2,-2 1,0 2,-6 6,-6 7,-6 7,-5 4,-7 4,-4-3</inkml:trace>
  <inkml:trace contextRef="#ctx0" brushRef="#br0" timeOffset="554.306">157 481,'44'0,"23"-5,5-1,-4-1,-10 2,-9 2,-14 1</inkml:trace>
  <inkml:trace contextRef="#ctx0" brushRef="#br0" timeOffset="915.594">637 819,'-9'34,"-4"15,1-5,2-10</inkml:trace>
  <inkml:trace contextRef="#ctx0" brushRef="#br0" timeOffset="1322.481">891 424,'-9'5,"1"1,2-4,7-4,-1 0,-6-1,-2 5,6 3,2-5,2-2</inkml:trace>
  <inkml:trace contextRef="#ctx0" brushRef="#br0" timeOffset="1968.317">1625 171,'-118'166,"-7"-5,-23 12,8-38,141-135,-1 0,0 0,1 1,-1-1,0 0,1 0,-1 0,0 1,1-1,-1 0,0 1,0-1,1 0,-1 0,0 1,0-1,0 1,0-1,1 0,-1 1,0-1,0 0,0 1,0-1,0 0,0 1,0-1,0 1,0-1,0 0,0 1,0-1,0 0,0 1,0-1,-1 1,1-1,0 0,0 1,0-1,-1 0,1 1,0-1,0 0,0 0,-1 1,1-1,39-8,-37 7,233-38,-217 37,-1 0,1 2,0 0,0 1,-1 1,1 1,5 1,55 7,-72-10,0 0,0-1,0 1,0-1,0-1,0 1,0-1,0 0,0 0,-1-1,1 0,0 0,-1 0,1-1,-1 1,0-1,0 0,0-1,0 0,-1 1,1-1,-1-1,0 1,0-1,0 1,-1-1,0 0,0-1,0 1,-1 0,1-1,-1 1,0-1,-1 0,0 0,0 0,0 0,0 1,-1-6,-5-7,-1 1,0 0,-1 0,-1 0,-1 1,-1 0,0 1,-9-11,-9-17,-90-116,110 142,6 4</inkml:trace>
  <inkml:trace contextRef="#ctx0" brushRef="#br0" timeOffset="2618.703">2387 171,'-13'10,"1"2,1 0,0 0,0 1,1 0,1 1,0 0,1 1,-5 13,3-10,-26 51,22-38,-1 0,-1-1,-2-1,-1-1,-1-1,-2 0,0-1,-2-2,-8 6,15-17</inkml:trace>
  <inkml:trace contextRef="#ctx0" brushRef="#br0" timeOffset="2955.44">2076 114,'-2'5,"0"0,0 1,0-1,1 1,0-1,0 1,0 0,1 0,0-1,0 1,0 0,0-1,1 1,0 0,1-1,-1 1,1-1,0 0,1 2,6 15,1-1,0 0,2-1,1 0,0 0,1-2,1 0,1 0,6 4,34 41,73 87,-118-133</inkml:trace>
  <inkml:trace contextRef="#ctx0" brushRef="#br0" timeOffset="3357.024">2726 706,'-10'19,"-7"16,-2 7,3 1,9-6,5-11</inkml:trace>
  <inkml:trace contextRef="#ctx0" brushRef="#br0" timeOffset="3823.761">2810 339,'-4'0,"-3"5,1-3,-3-3,-1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01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1,'0'5,"0"6,0 6,-5 5,-2 4,1 2,1 1,2 0,0 1,2-1,-4 0,-1 0,0-1,1 1,2-6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5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672 657,'70'-24,"-70"24,0 0,0 1,0-1,0 0,0 0,0 1,0-1,0 0,-1 0,1 0,0 1,0-1,0 0,0 0,0 1,0-1,0 0,0 0,0 1,1-1,-1 0,0 0,0 1,0-1,0 0,0 0,0 1,0-1,1 0,-1 0,0 0,0 1,0-1,0 0,1 0,-1 0,0 0,0 0,0 1,1-1,-1 0,0 0,0 0,1 0,-1 0,0 0,0 0,1 0,-1 0,0 0,0 0,1 0,-1 0,0 0,1 0,-23 13,-207 53,-62 29,231-70,59-25,0 0,0 1,-1-1,1 1,0-1,0 1,0-1,0 1,1-1,-1 1,0 0,0 0,0-1,0 1,1 0,-1 0,0 0,1 0,-1 0,1 0,-1 0,1 0,-1 0,1 0,0 0,-1 0,1 0,0 1,0-1,0 0,0 0,0 0,0 0,0 0,0 1,1-1,-1 0,0 0,1 0,-1 0,1 0,-1 0,1 0,-1 0,1 0,0 0,-1 0,1-1,0 1,0 0,0 0,0 0,9 4,-1-1,1 0,0 0,0-1,0 0,1-1,-1 0,1-1,-1 0,1-1,0 0,-1 0,10-2,4 1,252-2,-275 3,34 3,-34-3,-1-1,1 1,-1 0,1 0,-1 0,1 0,-1 0,1 1,-1-1,0 0,1 0,-1 0,1 0,-1 0,1 1,-1-1,0 0,1 0,-1 0,1 1,-1-1,0 0,1 1,-1-1,0 0,0 1,1-1,-1 1,0-1,0 0,1 1,-1-1,0 1,0-1,0 1,0-1,0 0,0 1,0-1,0 1,0-1,0 1,0-1,0 1,0-1,0 1,0-1,0 0,0 1,0-1,-1 1,1-1,0 1,0-1,-1 0,1 1,0-1,-1 0,1 1,0-1,-1 0,1 1,0-1,-1 0,1 0,-116 66,75-48,-246 137,153-41,129-109,0 1,0-1,0 0,1 1,0 0,0 0,0 0,1 1,0-1,0 1,1 0,0 0,0 0,1 0,-1 0,2 0,-1 0,1 0,0 2,3-6,1 1,0 0,0-1,0 0,0 0,0 0,1-1,0 1,-1-1,1 0,0 0,0-1,0 1,0-1,0 0,0 0,0-1,1 0,-1 0,0 0,0 0,0-1,0 0,4-1,6 2,351-59,-272 44,-82 16</inkml:trace>
  <inkml:trace contextRef="#ctx0" brushRef="#br0" timeOffset="17088.452">503 149,'1'2,"0"-1,0 0,0 1,0-1,0 1,0-1,0 1,0 0,-1-1,1 1,-1 0,1-1,-1 1,0 0,1 0,-1 0,0-1,0 1,0 0,-1 0,1-1,0 1,-1 0,1 0,-1-1,1 1,-1 0,0-1,0 1,0-1,0 1,0-1,-1 2,1 0,-81 277,60-213,17-47</inkml:trace>
  <inkml:trace contextRef="#ctx0" brushRef="#br0" timeOffset="17734.231">530 149,'24'87,"-21"-74,1 0,1 0,0 0,1 0,0-1,1 0,0 0,1-1,0 0,1 0,0-1,1 0,0-1,4 3,-13-11,0-1,1 1,-1-1,0 1,1-1,-1 1,0-1,1 0,-1 0,0 1,1-1,-1 0,0 0,1-1,-1 1,1 0,-1 0,0-1,1 1,-1-1,0 1,0-1,1 1,-1-1,0 0,0 1,0-1,0 0,0 0,0 0,0 0,0 0,0 0,0 0,-1 0,1-1,0 1,-1 0,1 0,-1-1,1 1,-1 0,0-1,1 1,15-63,12-114,9 50,-29 110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1,'0'1,"-1"-1,0 1,1 0,-1-1,0 1,1 0,-1 0,1 0,-1-1,1 1,0 0,-1 0,1 0,0 0,0 0,-1 0,1 0,0 0,0 0,0-1,0 1,0 0,0 0,1 0,-1 0,0 0,0 0,1 0,-1 0,0 0,1-1,-1 1,1 0,-1 0,1 0,0-1,-1 1,1 0,0-1,-1 1,1 0,0-1,0 1,-1-1,1 1,0-1,0 0,0 1,0-1,46 16,256-14,-180-2,-98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7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86,'39'-18,"37"-5,-75 24,0 1,0-1,0 0,0 1,-1-1,1 0,0 1,-1-1,1 1,-1-1,1 1,-1-1,0 1,0-1,0 1,0 0,0-1,0 1,0-1,0 1,-1-1,1 1,0 0,-1-1,1 0,-1 1,0-1,0 1,1-1,-1 0,0 1,0-1,0 0,0 0,0 0,-1 1,-28 45,-38 90,67-135,0-1,0 1,1-1,-1 1,1-1,0 1,-1-1,1 1,0 0,0-1,0 1,0-1,0 1,0 0,1-1,-1 1,0-1,1 1,-1-1,1 1,0-1,-1 1,1-1,0 0,0 1,0-1,0 0,0 1,0-1,0 0,0 0,1 0,-1 0,0 0,1-1,-1 1,1 0,-1-1,1 1,-1 0,1-1,-1 0,1 1,-1-1,2 0,74-10,-5-9,-54 11</inkml:trace>
  <inkml:trace contextRef="#ctx0" brushRef="#br0" timeOffset="13170.155">311 0,'-5'0,"-2"5,6 2,7-1,8-1,6-2,5 0,2-2,-3-6,0-1,-1-1,-8 2,-6 6,-6 3</inkml:trace>
  <inkml:trace contextRef="#ctx0" brushRef="#br0" timeOffset="13425.98">338 170,'25'0,"7"0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2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678 268,'-1'-1,"0"1,1-1,-1 1,0-1,0 1,0 0,1-1,-1 1,0 0,0 0,0 0,0-1,0 1,1 0,-1 0,0 0,0 0,0 0,0 1,0-1,0 0,1 0,-1 1,0-1,0 0,0 1,1-1,-1 1,0-1,0 1,1-1,-1 1,0-1,1 1,-1 0,1-1,-1 1,1 0,-1 0,1-1,-1 1,1 0,0 0,-1 0,1-1,0 2,-17 40,4 178,-11 38,-2-15,-8-27,5-145,19-53</inkml:trace>
  <inkml:trace contextRef="#ctx0" brushRef="#br0" timeOffset="386.882">0 578,'161'-97,"164"-74,-243 130,471-206,-543 242,-6 3,-1 0,1 0,-1 0,1 1,0-1,-1 1,1 0,0 0,0 0,0 0,0 1,0 0,0 0,0 0,0 0,0 0,0 1,0 0,3 7,-8 2</inkml:trace>
  <inkml:trace contextRef="#ctx0" brushRef="#br0" timeOffset="1401.51">1299 804,'1'0,"1"-1,0 0,-1 0,1 0,-1 0,1 0,-1 0,1-1,-1 1,0-1,0 1,1-1,-1 1,0-1,0 1,-1-1,1 0,0 1,0-1,-1 0,1 0,-1 0,0 0,0 1,1-1,-1 0,0 0,0 0,-1 0,1 0,0 0,-1 1,1-1,-1 0,1 0,-1 0,0 1,0-1,0 0,0 1,0-1,0 1,0-1,-1 1,1 0,0 0,-1-1,1 1,-1 0,0 0,1 0,-1 0,-1 0,-6 2,1 0,0 1,0-1,-1 2,1-1,1 1,-1 1,0-1,1 1,0 1,0-1,0 1,0 0,1 1,0 0,0 0,0 0,-1 2,-12 14,1 0,0 2,2 0,0 0,2 2,1 0,1 0,1 1,1 1,1 2,7-26,0 0,0 1,1-1,-1 0,1 1,0-1,0 1,1-1,-1 1,1-1,0 1,0 0,1-1,-1 1,1-1,0 1,0-1,1 1,-1-1,1 0,0 0,0 0,0 0,1 0,0 0,-1 0,1-1,0 1,1-1,-1 0,1 0,-1 0,1-1,0 1,0-1,0 0,0 0,0 0,1 0,3 0,4-3,1 0,-1-1,1-1,-1 0,0 0,0-1,-1-1,1 0,-1-1,0 0,0 0,-1-1,0-1,0 0,-1 0,0-1,5-5,1 1,10-9,-1-1,-1-2,-1 0,-1-1,-1-2,-1 0,-2 0,0-2,-3 0,12-32,-26 62,0 0,1 0,-1 0,0 0,0 1,0-1,1 0,-1 0,0 0,0 0,0 0,1 0,-1 0,0 0,0 0,1 0,-1 0,0 0,0 0,1 0,-1 0,0 0,0 0,0 0,1 0,-1-1,0 1,0 0,0 0,1 0,-1 0,0 0,0-1,0 1,0 0,1 0,-1 0,0 0,0-1,0 1,0 0,0 0,0-1,3 38,-1-10,-1-19,1 0,-1 0,1 1,1-1,-1 0,2-1,-1 1,1-1,0 1,0-1,1 0,0 0,0-1,1 0,-1 0,2 0,-1 0,0-1,1 0,0-1,0 1,1-1,-1-1,1 1,0-1,0-1,0 1,0-1,0-1,0 0,1 0,6 0,-5-6,0 0,0-1,-1 0,0 0,0-1,0-1,-1 1,0-1,0 0,-1-1,0 0,-1 0,0-1,0 0,-1 0,0 0,-1 0,3-11,-5 16,48-117,-6-2,-5-2,-6-1,3-51,-14 18,-33 169,-5 38,1 1,2 0,3 1,1 0,3 0,2 1,2 10,2 352,15-301,-1 54,-15-166,1 1,0-1,-1 1,1 0,0-1,-1 1,1-1,-1 1,1 0,-1-1,1 1,-1 0,1 0,-1-1,1 1,-1 0,1 0,-1 0,1 0,-1-1,1 1,-1 0,0 0,1 0,-1 0,1 0,-1 1,1-1,-1 0,1 0,-1 0,0 0,1 1,-1-1,1 0,-1 0,1 1,0-1,-1 0,1 1,-1-1,1 1,-1-1,1 1,0-1,-2-7,1-1,0 0,0 0,1 0,0 0,0 0,1 1,0-1,0 0,1 0,0 1,1-1,0 0,9-19</inkml:trace>
  <inkml:trace contextRef="#ctx0" brushRef="#br0" timeOffset="2015.811">2511 465,'-307'220,"298"-213,2-3,1 0,0 0,0 1,0 0,1 0,-1 1,1-1,1 1,-1 0,1 1,0-1,0 1,1-1,-1 3,4-6,1 0,0 0,0-1,0 1,0 0,0-1,1 1,-1 0,1-1,-1 0,1 1,0-1,0 0,0 0,0 0,1 0,-1-1,0 1,1 0,-1-1,1 0,0 0,-1 0,1 0,0 0,0 0,0 0,0-1,-1 0,1 1,0-1,0 0,1-1,1 2,13 3,0 0,-1 1,1 0,-1 1,0 2,-1-1,0 2,0 0,12 11,64 15,-22-15,-39-4,-17-8,0-1,0 0,1-1,-1-1,2 0,-1-1,0-1,13 2,-11-6,0 0,0-1,0 0,0-2,0 0,-1-1,0 0,0-1,0-1,-1-1,0 0,0-1,-1-1,0 0,-1-1,0 0,-1-1,0 0,-1-1,0-1,0-1,-8 12,0 0,0 0,-1 0,1 0,-1 0,0-1,0 1,0-1,0 0,-1 0,1 1,-1-1,0 0,0 0,0 0,-1 0,0 0,1 0,-2-1,1 1,0 0,-1 0,1 0,-1 0,0 0,-1 0,1 1,-1-1,1 0,-1 1,0-1,-1 1,1-1,-1 1,1 0,-1 0,0 0,0 0,0 1,0-1,-1 1,1 0,-1 0,1 0,-1 0,0 1,0 0,-3-1,1 1,0 2,-1-1,1 1,-1 0,1 0,0 1,0 0,0 0,0 0,0 1,0 0,0 0,1 0,0 1,0 0,0 0,0 0,0 0,-1 3,-78 100,79-100,-3 5,1 1,0 1,0-1,1 1,1 0,0 0,2 0,-1 1,1-1,1 1,1 0,0 3,1-10,0 0,1 0,-1 0,2 0,-1 0,1 0,0-1,1 1,0-1,0 1,0-1,1 0,0 0,1-1,-1 1,1-1,1 0,-1 0,1 0,0-1,0 0,0 0,4 1,6 1,0 1,1-2,0 0,0-1,0-1,1-1,0 0,-1-1,1-1,0-1,18-1,-9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246 1,'-6'187,"-25"146,14-186,-7 0,-6-2,-6-1,-47 114,79-249,2-5,0 0,0 0,0 1,1-1,-1 1,1-1,0 1,0 0,1-1,0 1,-1 0,1 0,1-1,-1 1,1 0,0 0,3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1 133,'38'0,"42"-4,17-8,-4 0,-7 1,-10-2,-12 0,-13 4,-9-2,-8 0,-5 3,-2 3,-6-3,-1-1,-5 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4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0,'-27'378,"-2"-74,-1 80,29-365,1-14,-1 1,1-1,-1 0,1 1,1-1,-1 0,1 0,0 1,0-1,1 0,-1 0,1 0,0 0,1 0,-1-1,2 2,-2-5,1 0,-1 0,1-1,-1 1,1-1,-1 1,1-1,0 0,-1 0,1 0,-1-1,1 1,0-1,-1 1,1-1,-1 0,0 0,1 0,-1 0,0 0,1-1,-1 1,0-1,0 1,0-1,0 0,0 0,-1 0,1 0,-1 1,194-170,-188 166,-7 4,1 0,-1 0,1 0,-1 0,1 0,0 0,-1 0,1 0,0 0,0 0,-1 0,1 0,0 0,0 1,0-1,0 0,0 1,0-1,0 1,1-1,-1 1,0-1,0 1,0 0,0 0,1-1,-1 1,0 0,0 0,0 0,1 0,-1 1,0-1,0 0,0 0,1 1,-1-1,0 1,0-1,0 1,0-1,0 1,0 0,0-1,0 1,0 0,0 0,0 0,-1 0,1-1,0 1,-1 0,1 1,0-1,-1 0,1 0,-1 0,0 0,1 0,-1 0,0 1,0-1,0 0,0 0,0 1,-4 256,20-218,-4-28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1 255,'25'9,"1"-1,0-2,0-1,0 0,1-2,-1-1,1-2,0 0,-1-2,15-3,-32 5,-1-1,0 0,0-1,0 0,0 0,0-1,0 0,-1 0,1-1,-1 0,0 0,0-1,0 1,-1-2,0 1,0-1,0 0,0 0,-1 0,0-1,-1 0,1 0,-1 0,-1-1,1 1,-1-1,-1 0,1 0,-1 0,-1 0,0 0,0 0,0-1,-1 1,0 0,-1 0,0-1,-1-5,1 10,-1 1,0-1,0 1,0 0,0 0,0-1,-1 1,1 1,-1-1,0 0,1 1,-1-1,-1 1,1 0,0 0,-1 0,1 0,0 1,-1 0,0-1,1 1,-1 0,0 1,0-1,0 1,1-1,-1 1,-3 1,-3-1,-1 1,1 0,0 1,0 0,0 1,0 0,0 0,0 1,1 0,-3 2,0 1,0 0,1 1,0 0,0 0,1 1,0 1,0 0,1 0,0 1,1 0,0 0,1 1,0 0,1 0,1 1,0 0,0 0,1 0,1 0,0 1,1 0,1-1,0 1,0 4,2-12,0-1,1 1,-1-1,1 1,0-1,0 0,1 1,0-1,0-1,0 1,0 0,1-1,0 1,-1-1,2 0,-1 0,0-1,1 1,0-1,0 0,0 0,0-1,0 0,0 1,1-2,0 1,150 27,-124-27,-5-2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1360,'64'-8,"-1"-3,0-3,0-3,-2-3,0-2,-2-3,0-2,32-22,-31 9,-1-2,-3-2,-2-3,-1-2,15-22,-38 39,-1-2,-2-1,-2-1,-1-1,-2-1,-1-1,-3-1,-1-1,-1 0,-3-1,-1-1,-3 0,-1 0,-2-1,-2 0,-1-40,-4 74,0 1,0-1,-1 0,0 0,-1 1,0-1,0 1,-1 0,0 0,-1 0,-2-3,5 8,-1 1,1 0,-1 0,0 0,0 1,0-1,0 1,0-1,0 1,-1 0,1 0,-1 0,1 1,-1-1,0 1,1 0,-1 0,0 0,0 1,0 0,0-1,0 1,0 0,0 1,0-1,0 1,0 0,1-1,-3 2,-4 3,0 0,1 1,0 0,0 0,0 1,1 0,-1 1,2 0,-1 0,1 0,1 1,-2 3,-3 2,-31 41,2 2,4 2,1 1,4 2,2 0,2 6,12-29,2 1,2 0,2 0,1 1,3 0,1 1,1 39,4-65,0 0,1 0,0 0,1-1,1 1,1-1,0 0,1 0,0 0,1-1,1 0,0 0,1-1,1 0,0-1,0 0,1 0,1-1,0-1,1 0,-1 0,2-1,0-1,0 0,13 4,-18-7,-1-1,1-1,0 1,0-2,0 1,0-1,0 0,1-1,-1 0,1-1,-1 0,0 0,1-1,-1-1,0 1,1-1,-1-1,0 1,0-2,-1 1,1-1,-1-1,8-4,10-14,0-2,-2 0,0-2,-2 0,-1-2,-2 0,0-1,6-18,-1 32,-11 51,-7-8,27 76,-32-100,1 0,0 0,0 0,0 0,0-1,0 1,1-1,-1 1,1-1,-1 0,1 0,0 0,0 0,0-1,0 1,0-1,0 0,0 0,1 0,-1 0,0 0,1-1,-1 0,1 1,-1-1,0 0,1-1,-1 1,2-1,6-3,1 0,-1-1,-1 0,1-1,-1 0,0-1,0 0,0 0,-1-1,-1-1,1 1,-1-1,-1-1,5-6,24-24,-2 3,-23 23,1 0,0 1,1 1,1 0,0 1,1 1,8-5,-22 14,0 1,0-1,0 1,0 0,0-1,0 1,0 0,0 0,0 0,0-1,0 1,0 0,0 1,0-1,0 0,0 0,0 0,0 1,0-1,0 0,0 1,0-1,0 1,0-1,0 1,0 0,0-1,-1 1,1 0,0-1,0 1,-1 0,1 0,-1 0,1 0,0 0,-1-1,0 1,1 0,-1 0,0 0,1 0,-1 0,0 1,0-1,0 0,0 0,0 0,4 60,-4-54,0 3,7 67,-6-75,-1 0,1-1,0 1,0 0,0-1,-1 1,1-1,1 1,-1-1,0 0,0 1,0-1,1 0,-1 0,1 0,-1 0,1 0,-1 0,1 0,-1-1,1 1,0-1,-1 1,1-1,0 1,0-1,-1 0,1 0,0 0,0 0,-1 0,1 0,0 0,0-1,-1 1,1-1,0 1,-1-1,1 0,1 0,89-64,-41 23,-50 41,-1 0,1 1,0-1,0 0,-1 1,1-1,0 1,0-1,-1 1,1-1,0 1,0-1,0 1,0 0,0 0,0-1,0 1,0 0,-1 0,1 0,0 0,0 0,0 0,0 0,0 0,0 1,0-1,0 0,0 1,0-1,-1 0,1 1,0-1,0 1,0-1,-1 1,1-1,0 1,0 0,-1-1,1 1,-1 0,1 0,-1 0,1-1,-1 1,1 0,-1 0,0 0,1 0,5 54,-5-40,-2-13,1 0,0 0,0 0,0 0,0 0,1 0,-1 0,0 0,1 0,0 0,-1 0,1 0,0 0,0 0,0 0,0-1,0 1,1 0,-1-1,0 1,1-1,-1 0,1 1,-1-1,1 0,0 0,0 0,-1 0,1 0,0 0,0-1,0 1,0 0,0-1,0 0,0 1,0-1,0 0,0 0,0 0,0 0,0-1,0 1,0-1,0 1,0-1,0 1,0-1,0 0,0 0,0 0,-1 0,1 0,1-2,140-93,-104 73,-29 16,1 0,0 0,0 1,1 1,0 0,0 0,0 1,0 1,1 0,3 0,-13 4,1 0,-1 0,0 0,1 0,-1 0,0 1,0 0,0-1,0 1,0 0,0 0,-1 1,1-1,-1 1,1-1,-1 1,0 0,0 0,0 0,0 0,-1 0,1 0,-1 0,0 1,0-1,0 0,0 1,0-1,-1 1,0-1,0 1,0-1,0 1,0-1,-1 1,1-1,-2 3,8 36,-6-35,-2-5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0,'-10'10,"-2"3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3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54 650,'0'5,"-5"6,-1 6,0 5,1 4,2 2,1 1,-4-5,-1-1,1 0,2 1,0-3</inkml:trace>
  <inkml:trace contextRef="#ctx0" brushRef="#br0" timeOffset="235.086">26 226,'0'15,"0"4</inkml:trace>
  <inkml:trace contextRef="#ctx0" brushRef="#br0" timeOffset="616.925">619 0,'-29'343,"1"-147,1-55,-13 15,28-142,8-18</inkml:trace>
  <inkml:trace contextRef="#ctx0" brushRef="#br0" timeOffset="854.559">309 453,'38'4,"32"3,14-1,-3-2,-5 0,-12-2,-10-1,-11 0,-12-1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6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30,'-19'-3,"0"0,-1 1,0 1,1 1,-1 1,0 1,1 0,0 2,-1 0,1 1,0 1,1 1,0 0,0 1,0 1,1 1,1 1,0 0,0 1,1 1,0 0,1 1,-4 6,6-5,1 1,0 0,1 1,0 0,2 0,0 1,1 0,1 0,0 1,2 0,0 0,1 0,1 0,1 0,0 1,2-1,-1-15,1 1,0-1,0 0,0 0,0 0,1 0,0-1,0 1,0 0,0-1,0 1,1-1,-1 0,1 1,0-1,0-1,0 1,1 0,-1-1,0 1,1-1,0 0,0 0,-1-1,1 1,0-1,0 0,0 0,0 0,1-1,-1 1,0-1,0 0,0 0,1 0,-1-1,14-2,0-1,0-1,-1-1,0-1,0 0,0-1,-1-1,0 0,-1-2,0 1,0-2,6-6,-20 17,50-43,-2-2,-2-2,-2-3,-2-1,34-55,-40 60,-37 47,-1 1,1-1,-1 0,1 0,0 1,-1-1,1 0,0 1,-1-1,1 0,0 1,-1-1,1 1,0-1,0 1,0-1,-1 1,1-1,0 0,0 1,0-1,0 1,0-1,0 1,0-1,0 1,0-1,0 1,0-1,0 1,0-1,0 1,0-1,1 1,-1-1,0 1,0-1,1 1,-1-1,0 0,0 1,1-1,-1 0,0 1,1-1,-1 0,1 1,-1-1,0 0,1 0,-1 1,1-1,-1 0,1 0,-1 0,1 0,-1 1,1-1,-1 0,1 0,-1 0,1 0,-1 0,1 0,-1-1,1 1,-1 0,1 0,-1 0,0 1,-14 62,10-53,0-1,1 1,0 0,1 1,0-1,1 0,0 1,1-1,0 1,0-1,1 0,0 1,1-1,0 0,1 0,0 0,1 0,0 0,0-1,1 1,0-1,2 1,0-1,1-1,0-1,0 0,1 0,0 0,0-1,1-1,0 1,0-2,0 1,0-1,1-1,-1 0,1 0,0-1,0-1,0 0,0 0,0-1,0 0,0-1,0 0,0-1,0 0,0-1,-1 0,1-1,-1 0,0-1,0 0,-1 0,1-1,-1 0,1-1,19-17,-1-1,-2-1,0-1,-1-1,-2-1,-1-1,8-16,-19 28,1 2,1 0,1 0,0 1,1 1,1 0,0 1,1 1,0 1,12-6,-26 14,1 1,1-1,-1 1,0 1,0-1,1 0,-1 1,1 0,-1 0,1 0,-1 1,1 0,0 0,-1 0,1 0,0 1,-1-1,1 1,-1 0,1 1,-1-1,0 1,1 0,-1 0,0 0,0 0,0 1,-1 0,1 0,-1 0,1 0,-1 0,0 1,3 6,0 1,-1-1,0 1,-1 0,0 1,-1-1,0 1,-1-1,0 1,-1 0,0 0,-1 0,0 0,-1-1,0 1,-1 0,0 0,-1-1,-1 1,0-1,0 0,-1 0,0-1,-1 1,0-1,-1 0,-6 8,-2-5,-1-1,1 0,-2-1,0 0,0-2,-1 0,0-1,0 0,-1-2,0 0,-15 2,14-8,26-7,29 1,-1 1,1 2,0 1,0 2,12 2,9-1,274 0,-306-1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0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310 0,'-2'57,"-12"112,-10-26,23-139,-1 3,-1 1,1-1,1 0,-1 1,1-1,0 1,1-1,0 1,0-1,1 1,0-1,0 1,0-1,1 1,0-1,1 0,0 0,1 2,7 4</inkml:trace>
  <inkml:trace contextRef="#ctx0" brushRef="#br0" timeOffset="302.436">0 650,'43'-5,"39"-6,9-2,-5 2,-8 3,-13 2,-12 3,-10 1,-13 7,-16 1,-10 0</inkml:trace>
  <inkml:trace contextRef="#ctx0" brushRef="#br0" timeOffset="769.584">57 847,'40'-6,"-6"0,0 2,1 1,0 1,-1 2,4 2,-36-2,0 0,0 0,0 0,0 0,0 0,0 0,0 1,0-1,0 1,0-1,0 1,0 0,0 0,-1 0,1 0,0 0,0 0,-1 0,1 1,-1-1,1 1,-1-1,0 1,0-1,1 1,-1 0,0 0,0 0,-1-1,1 1,0 0,-1 0,1 0,-1 0,1 0,-1 0,0 0,0 0,0 0,0 1,0-1,-1 0,1 0,-1 0,1 0,-1-1,0 3,-71 87,39-56,-85 121,115-153,1 1,0-1,0 1,0-1,1 1,-1 0,1-1,0 1,0 0,0 0,0 0,1 0,-1 0,1 0,0 0,1 0,-1 0,1 0,-1 0,1 0,0 0,1-1,-1 1,1 0,-1-1,1 1,0-1,1 1,-1-1,0 0,1 0,0 0,0 0,0-1,0 1,0-1,0 1,1-1,-1 0,1-1,-1 1,4 1,3-1,-1 0,1 0,0-1,0 0,0-1,0 0,0-1,-1 0,1 0,0-1,0 0,-1-1,9-3,2 0</inkml:trace>
  <inkml:trace contextRef="#ctx0" brushRef="#br0" timeOffset="1837.629">706 1017,'30'-80,"3"2,4 1,3 2,48-67,-72 119,-13 17,0 0,1 0,0 0,0 1,0 0,1-1,0 2,0-1,0 0,1 1,-1 0,1 0,3 0,-6 4,0 1,0 0,0 0,-1 0,1 1,0-1,0 1,-1-1,1 1,-1 0,1 0,-1 0,0 0,0 0,0 1,0-1,0 1,0 0,-1-1,1 1,-1 0,0 0,0 0,0 0,0 0,0 0,-1 0,1 0,-1 0,0 0,0 0,0 0,0 0,-1 0,1 1,10 176,-5-147,-5-27,0 1,1 0,0-1,0 1,1-1,-1 0,1 1,1-1,-1 0,1 0,0 0,1 0,1 2,-3-7,-1 0,1 0,-1 0,1-1,-1 1,1 0,-1-1,1 1,-1-1,1 0,-1 0,1 1,0-1,-1 0,1 0,0 0,-1-1,1 1,-1 0,1-1,0 1,-1-1,1 1,-1-1,1 0,-1 0,0 1,1-1,-1 0,0 0,0 0,1-1,-1 1,0 0,1-2,38-48,-37 47,164-244,-74 132,-93 115,0 1,0-1,0 1,1-1,-1 1,0 0,0-1,0 1,1-1,-1 1,0-1,1 1,-1 0,0-1,1 1,-1 0,0-1,1 1,-1 0,1-1,-1 1,0 0,1 0,-1 0,1-1,-1 1,1 0,-1 0,1 0,-1 0,1 0,-1 0,1 0,-1 0,1 0,-1 0,1 0,-1 0,1 0,-1 1,1-1,-1 0,1 0,-1 0,0 1,1-1,-1 0,1 0,-1 1,0-1,1 0,-1 1,0-1,1 1,-1-1,0 0,1 1,-1-1,0 1,0-1,0 1,0-1,1 1,-1 0,2 36,-2-31,8 141,11 25,-17-152,0-1,2 1,0-1,1 1,0-1,2-1,2 4,39 15,-28-33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8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494 85,'-394'282,"301"-207,92-75,1 1,-1 0,1 0,-1-1,1 1,-1 0,1 0,-1 0,1 0,0 0,-1-1,1 1,0 0,0 0,0 0,0 0,0 0,0 0,0 0,0 0,0 0,0 0,1 0,-1 0,0 0,1-1,-1 1,0 0,1 0,-1 0,1 0,0-1,-1 1,1 0,0-1,-1 1,1 0,0-1,-1 1,1-1,0 1,0-1,0 1,0-1,0 0,-1 1,1-1,0 0,0 0,0 0,0 0,0 0,0 0,0 0,1 0,60 5,-58-5,243 25,-61-26,-184 1,0-1,1 1,-1-1,0 0,0 1,1-1,-1 0,0-1,0 1,0 0,0 0,0-1,-1 0,1 1,0-1,-1 0,1 0,-1 1,0-1,1 0,-1 0,0-1,0 1,0 0,-1 0,1 0,0-1,-1 1,0 0,1-1,-1 1,0-1,0 1,0 0,-1-1,1 1,0 0,-1-1,0 1,1 0,-1 0,0 0,0-1,0 1,-1 0,1 0,0 0,-1 1,1-1,-1 0,0 0,0 1,1-1,-1 1,0 0,-175-215,165 196,5 4</inkml:trace>
  <inkml:trace contextRef="#ctx0" brushRef="#br0" timeOffset="831.3">1257 85,'-24'29,"-18"24,-6 7,5-1,5-6,4-8,8-6,3-5,7-3,4-13,6-8</inkml:trace>
  <inkml:trace contextRef="#ctx0" brushRef="#br0" timeOffset="1194.22">946 0,'0'17,"0"1,0-1,2 0,0 0,1 0,1 0,0 0,1-1,1 0,1 0,0 0,1-1,1 0,0 0,1-1,0-1,1 1,1-2,0 1,1-2,13 10,-16-10,-1 0,1 1,-2-1,0 2,0-1,-1 1,-1 1,0-1,-1 1,0 0,-1 0,0 0,0 15,-2-7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3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1 373,'126'-11,"87"-24,-83 23,-150-5,0 6,0 0,1-2,1-1,0 0,1-1,1-1,0 0,1-1,-1 1,16 16,0 1,0-1,0 0,0 1,0-1,0 1,0-1,0 1,0-1,-1 0,1 1,0-1,0 0,0 1,-1-1,1 1,0-1,-1 0,1 0,0 1,-1-1,1 0,0 1,-1-1,1 0,0 0,-1 0,1 0,-1 1,1-1,0 0,-1 0,1 0,-1 0,1 0,-1 0,1 0,0 0,-1 0,1 0,-1 0,1 0,-1 0,1-1,0 1,-1 0,1 0,-1 0,1 0,0-1,-1 1,1 0,0-1,-1 1,1 0,0 0,-1-1,1 1,0-1,0 1,6 38,-6-37,9 50,-3 1,-2 0,-2 0,-3 26,1-74,0-3,-1 0,1 0,-1 0,1 1,-1-1,1 0,-1 0,1 0,-1 0,1 1,0-1,0 0,0 0,0 1,0-1,0 0,0 0,0 1,0-1,1 0,-1 0,0 0,1 1,-1-1,1 0,0 0,-1 0,1 0,0 0,-1 0,1 0,0 0,0 0,0 0,0 0,0-1,0 1,0 0,0-1,0 1,0-1,0 1,1-1,-1 1,0-1,0 0,1 0,-1 0,0 1,0-1,1 0,-1-1,0 1,0 0,0 0,1 0,-1-1,1 1,101-90,61-72,-148 146,-4 1</inkml:trace>
  <inkml:trace contextRef="#ctx0" brushRef="#br0" timeOffset="568.108">1440 91,'-25'6,"1"1,0 1,0 1,1 1,0 1,1 1,-18 12,26-11,-1 1,1 0,1 1,1 1,0 0,1 0,1 1,0 1,2 0,0 0,0 0,2 1,0 0,2 0,0 1,-1 15,4-29,0 0,0 0,0 0,1 0,0 0,0 0,0 0,1 0,0 0,0 0,1-1,-1 1,1 0,0-1,1 1,0-1,0 1,0-1,0 0,1 0,0-1,0 1,0-1,0 0,1 0,-1 0,1-1,0 1,1-1,-1 0,0-1,5 2,14 1,1-2,-1-1,1-1,0 0,-1-2,1-1,-1-1,1-2,-1 0,0-1,-1-1,1-2,-2 0,1-1,-1-1,17-13,-3 3,-1-2,-1-1,-1-2,-1-1,17-20,-40 37,1-1,-1 0,-1-1,0 0,-1 0,0-1,-1 0,0 0,-1 0,0-1,-2 0,1 1,-2-2,1 1,-2 0,0 0,-1 0,0-2,-1 9,0 1,0 0,0 0,-1 0,1 0,-1 0,-1 1,1-1,-1 0,0 1,0 0,-1 0,0 0,0 0,0 0,0 1,-1 0,1-1,-1 2,0-1,-1 1,1 0,0 0,-1 0,0 1,1-1,-1 1,-5 0,-15-4,0 1,0 1,-1 1,1 2,-1 1,0 1,-8-1</inkml:trace>
  <inkml:trace contextRef="#ctx0" brushRef="#br0" timeOffset="1117.669">903 373,'65'-4,"-46"6,164 26,-96-26,-1-4,1-4,64-14,-8 3,250-41,-258 47,-124 11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7,'-5'-5,"-1"3,0 7,-4 3,1 4,5 1,4-7,7-5,2-7,-5-2,-3 4,-2 9,-1 2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4,'0'5,"5"-4,6-1,1-6,-6 3,-8 2,-5 6,-6 2,5 0,8-1,9-2,7-1,2-6,-3-3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0 289,'17'-39,"1"1,2 1,2 1,1 1,12-13,-34 45,0 1,0-1,0 1,1-1,-1 1,1 0,-1 0,1 0,0 0,0 0,0 0,0 0,0 0,0 1,0-1,1 1,-1 0,1-1,-1 1,1 0,-1 1,1-1,0 0,-1 1,1-1,0 1,-1 0,1 0,0 0,-1 0,1 1,0-1,0 1,-1-1,1 1,-1 0,1 0,-1 0,1 0,-1 1,0-1,1 1,-1-1,0 1,0 0,0 0,0 0,0 0,0 1,-1 1,0 0,1 0,0-1,-1 1,1 0,1-1,-1 1,0-1,1 0,0 0,-1 0,1 0,1 0,-1-1,0 1,0-1,1 0,0 0,-1 0,1-1,0 1,0-1,0 0,0 0,0 0,0 0,0-1,0 1,0-1,0-1,0 1,0 0,1-1,-1 0,0 0,-1 0,4-1,118-99,-122 101,0 0,-1 0,1 0,0 0,0 0,-1 0,1 1,0-1,-1 1,1 0,0 0,-1 0,1 0,-1 1,0-1,1 0,-1 1,0 0,0-1,0 1,0 0,0 0,0 0,-1 1,1-1,-1 0,1 1,-1-1,0 0,0 1,0 0,0-1,0 1,-1 0,1-1,-1 1,0 0,0-1,0 1,0 0,0 0,-1 0,4 8,54 103,-47-99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1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1 496,'70'1,"-37"1,0-2,0-1,0-1,-1-2,16-4,-24-1,1-1,-1-1,-1-1,0-1,-1-1,-1-1,6-6,-7 6,0-1,-1-1,-1-1,0-1,-2 0,0-1,-1-1,5-11,-2 3,-11 20,0-2,-1 1,0-1,-1 0,0 0,-1 0,0-1,0 0,-2 1,1-1,-1-1,-2 12,0 0,0-1,0 1,1 0,-1-1,0 1,-1 0,1-1,0 1,0 0,0-1,-1 1,1 0,-1-1,1 1,-1 0,0 0,1 0,-1-1,0 1,0 0,0 0,0 0,0 0,0 0,0 1,0-1,0 0,0 0,0 1,0-1,-1 0,1 1,0-1,-1 1,1 0,0 0,-1-1,1 1,0 0,-1 0,1 0,0 0,-1 0,1 1,0-1,-1 0,1 0,0 1,-1-1,1 1,0 0,0-1,0 1,-1 0,1-1,0 1,0 0,0 0,0 0,0 0,1 0,-1 0,0 0,0 1,0 0,-16 23,2 0,0 1,2 1,0 1,2-1,1 2,2 0,1 0,0 0,0 23,-24 190,23-156,-4-1,-22 81,20-111,-3-1,-2-1,-2 0,-3-2,-2 0,-2-2,-2-1,-2-2,-7 5,35-44,-1-1,0 0,-1-1,1 1,-1-1,0 0,-1-1,1 1,-1-1,0-1,0 1,0-1,0 0,-7 1,13-4,1 0,-1 0,0 0,0 0,1 0,-1 0,0 0,0 0,1-1,-1 1,0 0,1-1,-1 1,0 0,1-1,-1 1,1-1,-1 1,1-1,-1 1,1-1,-1 1,1-1,-1 1,1-1,-1 0,1 1,0-1,0 0,-1 0,1 1,0-1,0 0,0 1,0-1,-1 0,1 0,0 1,1-1,-1 0,0 0,0 1,0-1,0 0,0 1,1-1,-1 0,0 0,1 1,-1-1,0 1,1-1,-1 0,1 1,-1-1,1 1,21-43,-22 43,18-23,1 0,1 2,1 0,0 2,2 0,0 2,2 0,-1 1,14-4,-33 16,8-4,0 0,0 1,0 0,1 1,0 1,0 0,0 1,0 0,1 1,0 1,0 0,0 1,0 1,-1 0,1 1,13 3,-20-1,1 1,-1 0,-1 0,1 1,0 0,-1 0,0 1,-1 0,1 0,-1 1,2 2,76 55,-66-60,-1-1,1 0,0-1,0-1,0-1,0 0,0-2,-1 0,1-1,0 0,-1-2,0 0,0-1,8-3,-25 8</inkml:trace>
  <inkml:trace contextRef="#ctx0" brushRef="#br0" timeOffset="270.119">1327 1202,'4'33,"-2"12,-2-2</inkml:trace>
  <inkml:trace contextRef="#ctx0" brushRef="#br0" timeOffset="504.727">1270 552,'0'0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7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0 146,'285'0,"-182"16,-103-17,1-1,-1 1,0 0,1-1,-1 1,0-1,0 1,0 0,0-1,0 1,0-1,-1 1,1 0,0-1,-1 1,1-1,-1 1,1 0,-1 0,0-1,0 1,1 0,-1 0,0 0,0 0,0 0,0 0,0 0,0 0,-1 0,1 0,-2-2,-2-4,4 4,0 1,0-1,0 1,0-1,0 1,-1-1,1 1,-1 0,1 0,-1 0,0 0,0 0,0 0,0 0,0 1,-1-1,1 1,0-1,-1 1,1 0,-1 0,1 0,-1 0,0 1,1-1,-1 1,0-1,1 1,-1 0,0 0,1 0,-1 1,0-1,0 1,-1 0,-2 10,0 1,1 0,0 0,1 0,0 1,1 0,0 0,1 0,1 0,0 0,1 0,0 0,1 0,0 0,2 4,-2 25,5 37,-6-78,0 0,0-1,1 1,-1-1,0 1,0 0,1-1,-1 1,0-1,1 1,-1-1,0 1,1-1,-1 1,1-1,-1 0,1 1,-1-1,1 1,-1-1,1 0,-1 0,1 1,0-1,-1 0,1 0,-1 0,1 0,0 1,-1-1,1 0,0 0,-1 0,1 0,-1-1,1 1,0 0,-1 0,1 0,-1 0,1-1,0 1,-1 0,1 0,-1-1,1 1,-1 0,1-1,-1 1,1-1,-1 1,1-1,-1 1,0-1,1 1,-1-1,0 1,1-1,-1 1,0-1,29-39,-26 35,124-156,-114 147,-3 1</inkml:trace>
  <inkml:trace contextRef="#ctx0" brushRef="#br0" timeOffset="321.371">819 34,'-2'3,"-21"25,2 2,1 0,1 1,2 0,-7 19,23-48,0 0,-1 0,1 0,0 0,0 0,0 0,0 0,0 1,1-1,-1 0,1 1,0-1,-1 0,1 1,0-1,0 0,0 1,1-1,-1 0,1 1,-1-1,1 0,0 0,0 1,0-1,0 0,0 0,0 0,0 0,1 0,-1 0,1-1,0 1,-1 0,1-1,0 1,0-1,0 0,0 1,0-1,0 0,0 0,1 0,-1-1,2 1,9-1,-1-1,1 0,-1-1,1-1,-1 0,0 0,0-2,-1 1,1-1,-1-1,0 0,0-1,-1 0,0 0,0-1,-1-1,0 1,0-2,-1 1,5-8,-8 10,0-1,-1 1,-1-1,1 0,-1 0,0 0,-1 0,0 0,0-1,-1 1,0 0,-1-8,1 12,-1 1,0-1,-1 1,1-1,-1 1,1-1,-1 1,0-1,0 1,-1 0,1-1,-1 1,1 0,-1 0,0 0,0 0,-1 1,1-1,-1 0,1 1,-1 0,0-1,1 1,-1 0,0 1,-1-1,1 0,0 1,0 0,-1 0,-1-1,-19-2,1 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4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340 170,'-310'211,"309"-211,-1 1,1-1,0 0,-1 1,1-1,-1 1,1 0,0-1,-1 1,1 0,0 0,0 0,0 0,0 0,0 0,0 0,0 0,0 0,0 0,0 1,0-1,1 0,-1 1,1-1,-1 0,1 1,-1-1,1 1,0-1,0 1,-1-1,1 1,0-1,0 1,1-1,-1 1,0-1,0 0,1 1,-1-1,1 1,-1-1,1 0,0 1,0-1,-1 0,1 0,0 1,0-1,0 0,0 0,0 0,0 0,1 0,-1 0,0-1,0 1,2 0,27 8,0-2,1-1,0-1,1-2,-1-1,2-2,41 5,-12 7,-54-9,0-1,0 0,0 0,1-1,-1 0,1 0,-1-1,1 0,-1-1,1 0,-1 0,-7 1,0 0,0-1,0 1,-1 0,1 0,0-1,0 1,-1 0,1-1,0 1,-1-1,1 1,0-1,-1 1,1-1,-1 0,1 1,-1-1,1 0,-1 1,1-1,-1 0,0 1,1-1,-1 0,0 0,1 0,-1 1,0-1,0 0,0 0,0 0,0 0,0 1,0-1,0 0,0 0,-1 0,1 1,0-1,0 0,-1 0,1 1,0-1,-1 0,1 0,-1 1,1-1,-1 0,0 0,-30-35,28 33,-19-18,-4-3,1-1,1-1,2-1,-18-27,-16-31,49 77</inkml:trace>
  <inkml:trace contextRef="#ctx0" brushRef="#br0" timeOffset="417.967">933 28,'-62'141,"-47"42,13-53,42-66,44-60</inkml:trace>
  <inkml:trace contextRef="#ctx0" brushRef="#br0" timeOffset="754.385">679 1,'2'24,"2"1,0-1,2 0,0 0,2 0,0-1,2 0,0-1,4 4,147 220,-147-226,0-4</inkml:trace>
  <inkml:trace contextRef="#ctx0" brushRef="#br0" timeOffset="2188.825">1130 537,'-5'5,"-1"11,-5 2,0 4,1 3,3 1,2 2,7-5,8-5,3-11,-2-7</inkml:trace>
  <inkml:trace contextRef="#ctx0" brushRef="#br0" timeOffset="2434.906">1214 226,'-9'9,"-4"-1,6-2,3-2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1,'-19'38,"-7"23,2 5,5-3,5-8,5-13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0,'-14'5,"0"1,2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7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1 286,'48'-9,"49"-18,23-9,0-3,-10 4,-14 5,-15 1,-10 7,-14 1,-11 5,-8 5,-7 5,-3 2,-2 3,-5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5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456 848,'-7'-20,"-1"0,-1 1,-1 0,0 0,-1 1,-1 1,-11-13,20 26,0 0,-1 0,1 1,0-1,-1 1,0 0,0 0,0 0,0 1,-1-1,1 1,0 0,-1 0,0 1,1-1,-1 1,0 0,0 0,0 1,0-1,0 1,0 0,1 1,-1-1,0 1,0 0,0 0,0 0,1 1,-1-1,1 1,-1 1,1-1,0 0,-2 2,-1 3,0 1,1-1,0 1,0 0,1 1,0-1,1 1,0 0,0 0,1 1,0-1,0 1,1-1,0 1,1 0,0 0,1 0,0-1,1 1,0 0,0 0,1 0,0-1,0 1,2-1,-1 1,1-1,0 0,1-1,0 1,2 2,108 226,-9 77,-90-256,-3 1,-2 0,-2 0,-4 1,-1 59,-7 160,3-265,0-1,-1 1,0-1,-1 0,0 1,-1-1,-1 0,0 0,-1-1,0 1,-1-1,-1 0,0-1,0 1,-1-2,0 1,-1-1,0 0,-1 0,0-2,-1 1,1-1,-10 5,12-10,0 0,1-1,-2 0,1 0,0-1,0 0,-1-1,1 1,0-2,0 1,-1-1,1 0,0-1,0 0,0 0,0-1,0 0,0 0,1-1,0 0,0 0,0-1,0 0,0 0,1 0,-2-3,-1-1,-1-1,2 0,0-1,0 0,1 0,0-1,1 1,0-2,1 1,0 0,1-1,0 0,1 0,1 0,0 0,1-2,0-10</inkml:trace>
  <inkml:trace contextRef="#ctx0" brushRef="#br0" timeOffset="1177.476">1020 1187,'-17'194,"5"139,-13-179,22-140,0 0,0 0,-2-1,1 1,-2-1,0 0,0 0,-9 11,-8-11,15-19</inkml:trace>
  <inkml:trace contextRef="#ctx0" brushRef="#br0" timeOffset="1550.82">1105 1158,'15'0,"13"0,8 0,2 0,0 0,-3 0,-1 0,-3 0,-1 0,-1 0,-5 5,-12 6,-8 2</inkml:trace>
  <inkml:trace contextRef="#ctx0" brushRef="#br0" timeOffset="1811.219">1049 1497,'34'0,"20"0,6 0,-3 0,-5 0,-8 0,-6 0,-9 0</inkml:trace>
  <inkml:trace contextRef="#ctx0" brushRef="#br0" timeOffset="6547.097">1980 1751,'-7'-2,"-1"0,0 0,0 0,0 1,0 1,0-1,0 1,0 0,0 1,1 0,-1 0,0 1,0 0,1 0,-1 1,1 0,-1 0,1 1,0 0,-10 5,1 2,0 0,1 0,0 1,1 1,0 1,1 0,1 0,0 1,1 1,0 0,2 1,0 0,0 2,-8 53,17-71,0 1,0-1,0 1,0-1,1 1,-1-1,0 1,1-1,0 1,-1-1,1 0,0 1,0-1,-1 0,1 1,0-1,0 0,0 0,1 0,-1 0,0 0,0 0,1 0,-1-1,0 1,1 0,-1-1,1 1,-1-1,1 1,-1-1,1 0,-1 0,1 1,-1-1,1 0,-1 0,1-1,-1 1,1 0,-1 0,1-1,-1 1,1-1,0 0,14-4,-1-1,1 0,-1-1,0-1,0-1,-1 0,-1-1,1 0,-1-1,2-3,2 0,29-25,-3-2,0-2,-3-2,-2-1,-2-2,27-49,-40 64,-2-1,-2-1,-1-1,-1-1,-3 0,-1-1,-1-1,-2 0,-2 0,-2-1,-2 0,0-12,-4 48,0 0,0-1,0 1,0-1,-1 1,1 0,-1-1,0 1,-1 0,1 0,-1 0,0 0,0 0,0 0,0 0,-1 1,1-1,-1 1,0-1,0 1,0 0,-1 0,1 1,-1-1,1 1,-1 0,0-1,0 2,0-1,0 0,0 1,-1 0,1 0,0 0,-1 0,1 1,0 0,-1 0,1 0,-1 0,1 1,0-1,-1 1,1 0,-4 2,-3 5,0 0,1 0,0 1,0 0,1 1,0 0,0 0,1 1,1 0,0 1,1 0,0 0,0 0,1 0,1 1,-2 8,0 6,0 0,1 0,2 1,1 0,1 0,1 0,2-1,1 1,2 7,3-10,1 0,1-1,1 0,1-1,1 0,1 0,1-2,1 0,1-1,1 0,0-1,1-2,2 0,7 5,76 76,-54-88,-34-14</inkml:trace>
  <inkml:trace contextRef="#ctx0" brushRef="#br0" timeOffset="6815.717">2996 1469,'-34'38,"-15"23,0 5,4-3,4-8,10-9,5-6,2-7,6-3,0-2,3-1,0-1,-2-4,1-1,-1-5,3-9,2-6</inkml:trace>
  <inkml:trace contextRef="#ctx0" brushRef="#br0" timeOffset="7116.75">2544 1497,'147'189,"83"11,-154-108,-27-30,-36-51</inkml:trace>
  <inkml:trace contextRef="#ctx0" brushRef="#br0" timeOffset="17434.689">795 2485,'-10'19,"-7"16,-7 2,2 0,-1-2,-1-2,4-2,0-6,3-3,1 0,-3 1,-2 2,-3-4,3-1,5-3</inkml:trace>
  <inkml:trace contextRef="#ctx0" brushRef="#br0" timeOffset="17738.621">512 2513,'0'19,"5"11,7 6,5 1,5-1,-1-2,0-6,-3-4,0 0,2 0,-2 0,0-3,2 0,2 0,3-3,-4-4</inkml:trace>
  <inkml:trace contextRef="#ctx0" brushRef="#br0" timeOffset="17985.646">1020 2767,'-5'38,"-1"18,5-1,2-5,2-11</inkml:trace>
  <inkml:trace contextRef="#ctx0" brushRef="#br0" timeOffset="18873.038">964 1,'-56'134,"43"-98,0-1,-3-1,-1 0,-1-1,-2-1,-2 0,-161 203,167-216</inkml:trace>
  <inkml:trace contextRef="#ctx0" brushRef="#br0" timeOffset="19156.172">625 114,'10'14,"12"15,8 3,3-1,1 1,0-7,-6-1,-4-6,0 0,0-4,-4 1,0-3,-4 2,0-1,2 1,-1-1</inkml:trace>
  <inkml:trace contextRef="#ctx0" brushRef="#br0" timeOffset="19503.678">1246 227,'3'-1,"0"1,0-1,0 1,-1 0,1-1,0 1,0 1,0-1,0 0,0 1,-1-1,1 1,0 0,0 0,-1 0,1 0,-1 1,1-1,-1 1,1-1,-1 1,0 0,0 0,0 0,0 0,0 0,0 1,-1-1,1 0,-1 1,1 0,-1-1,0 1,0 0,0-1,0 1,-1 0,1 0,-1 0,0-1,0 1,0 0,0 0,0 0,0 0,-1 0,0 1,-94 152,95-155,-1 1,1-1,-1 0,1 0,-1 1,1-1,0 0,0 1,0-1,0 0,0 1,0-1,0 0,0 1,0-1,1 0,-1 1,0-1,1 0,-1 0,1 1,0-1,-1 0,1 0,0 0,0 0,-1 0,1 0,0 0,0 0,0 0,0 0,1 0,-1-1,0 1,0 0,0-1,0 1,1-1,-1 0,0 1,1-1,-1 0,0 0,1 1,63 2,100-49,-86 14,-58 25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1,'20'0,"10"0,5 0,2 0,0 0,-3 0,-2 0,-1 0,-1 0,-6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40,'38'0,"18"-5,4-2,-3 1,-7 1,-12-3,-12-1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1,'-9'43,"-4"29,1 6,2-4,3-11,7-15,5-12,0-12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677 613,'41'-8,"98"-4,-140 12,1 0,-1 0,1 0,0 0,-1 0,1 0,0 0,-1 0,1 0,-1 0,1 0,0 0,-1 0,1 0,0 0,-1 0,1 1,0-1,-1 0,1 0,0 0,0 1,-1-1,1 0,0 1,0-1,-1 0,1 0,0 1,0-1,0 0,-1 1,1-1,0 0,0 1,0-1,0 1,0-1,0 0,0 1,0-1,0 0,0 1,0-1,0 0,0 1,0-1,0 1,0-1,0 0,0 1,1-1,-1 0,0 1,0-1,0 0,1 1,-1-1,0 0,1 0,-38 15,-467 136,420-113,83-37,1-1,-1 1,0-1,1 1,-1-1,1 1,-1 0,1-1,-1 1,1 0,0-1,-1 1,1 0,0 0,0 0,-1-1,1 1,0 0,0 0,0 0,0-1,0 1,0 0,0 0,0 0,0-1,0 1,1 0,-1 0,0 0,1-1,-1 1,0 0,1 0,-1-1,1 1,-1 0,1-1,-1 1,1-1,0 1,-1-1,1 1,0-1,-1 1,1-1,0 1,-1-1,1 0,0 0,0 1,0-1,-1 0,1 0,0 0,47 17,170-10,-136-9,209 2,-200 27,-90-26,0-1,-1 1,1 0,-1 0,1-1,-1 1,1 0,-1 0,1 0,-1-1,0 1,1 0,-1 0,0 0,0 0,0 0,0 0,0 0,0 0,0 0,0 0,0 0,0-1,0 1,0 0,-1 0,1 0,0 0,-1 0,1 0,-1-1,1 1,-1 0,1 0,-1-1,0 1,1 0,-1-1,0 1,1 0,-1-1,0 1,0-1,0 0,1 1,-1-1,-1 1,-43 25,44-25,-293 106,-180 57,368-101,104-61,-1 0,1 0,-1 0,1 0,0 1,-1-1,1 0,0 1,1 0,-1 0,0-1,1 1,0 0,-1 0,1 0,0 0,1 0,-1 1,1-1,-1 0,1 0,0 1,0-1,0 0,0 0,1 0,0 1,-1-1,1 0,0 0,0 0,1 0,-1 0,1 0,1 2,2-1,2 1,-1-1,0 0,1 0,0 0,-1-1,1 0,1-1,-1 0,0 0,1 0,-1-1,1 0,-1 0,1-1,-1 0,1 0,-1-1,8-1,1 1,367-35,-277 22,186-14,-186 18,-107 10,1-1,-1 1,1 0,-1 0,1 0,-1 0,1 0,-1 0,1 0,-1 0,1 0,-1 1,1-1,-1 0,1 0,-1 0,1 0,-1 1,1-1,-1 0,1 1,-1-1,1 0,0 1,-1-1,1 0,0 1,-1-1,1 1,0-1,-1 0,1 1,0-1,0 1,0-1,-1 1,1-1,0 1,0-1,0 1,0 0,0-1,0 1,0-1,0 1,0-1,0 1,0-1,0 1,1-1,-1 1,0-1,0 1,0-1,1 1,-1-1,0 0,1 1,-1-1,0 1,1-1,-1 0,1 1,-1-1,0 0,1 1,-1-1,1 0,-1 0,-5 4,-8 6</inkml:trace>
  <inkml:trace contextRef="#ctx0" brushRef="#br0" timeOffset="3154.198">592 105,'-14'29,"-10"18,-1 8,-1-3,5-4,0-6,4-5,0-4,3-3,-1-1,2-2,3-4</inkml:trace>
  <inkml:trace contextRef="#ctx0" brushRef="#br0" timeOffset="3718.487">592 105,'0'20,"-1"6,0-1,2 1,2-1,0 1,1-1,2 0,0 0,4 6,-3-14,-6-11,0-1,0 0,1 0,0-1,0 1,1 0,-1 0,1-1,0 0,0 1,0-1,1 0,0-1,-1 1,1-1,1 1,3 1,-5-5,0-1,0 0,0 0,0-1,0 1,0-1,0 1,-1-1,1 0,-1 0,1 0,-1 0,1 0,-1-1,0 1,0-1,-1 0,1 1,0-1,-1 0,0 0,1 0,-1 0,0 0,-1 0,1 0,0 0,-1-1,0-1,4-6,96-283,-50 224,-37 59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8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1,'-118'165,"-73"73,66-106,124-131,0 0,1 0,-1 0,0 0,1 0,-1 0,0 0,1 0,-1 1,1-1,0 0,-1 0,1 1,0-1,0 0,0 0,0 1,0-1,0 0,0 1,0-1,1 0,-1 0,0 1,1-1,-1 0,1 0,-1 0,1 0,0 1,-1-1,1 0,0 0,0 0,0-1,0 1,0 0,0 0,0 0,0-1,0 1,0 0,0-1,1 1,-1-1,0 1,0-1,0 0,1 0,-1 1,1-1,67 9,105-35,105 21,-277 5,-1 1,0-1,0 0,1 1,-1-1,0 0,1 0,-1 0,0 0,0 0,1 0,-1 0,0-1,1 1,-1 0,0-1,0 1,1-1,-1 1,0-1,0 1,0-1,0 0,0 0,0 0,0 0,0 0,0 0,0 0,0 0,0 0,-1 0,1 0,-1 0,1 0,-1-1,1 1,-1 0,1 0,-1-1,0 1,0 0,0-1,0 1,0 0,0-1,0 1,0 0,0 0,-1-1,1 1,-115-166,103 135,1 0,1-1,2-1,1 1,1-8,5 33,-9-113,10 97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1,'0'5,"0"6,-5 2,-2 2,1 5,1 3,1 3,-2 1,-2 1,2 1,6-5,3-1,6-5,1-11,4-5,0-4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10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20,'0'-5,"-5"-1,-2 4,1-1,1 4,2-3,0-1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8.8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1,'-14'38,"-15"32,-6 9,-3-4,5-10,4-11,1-11,7-7,1-5,-1-3,3-1,1-6,2-1,0-5,-4 1,3-3</inkml:trace>
  <inkml:trace contextRef="#ctx0" brushRef="#br0" timeOffset="286.574">1 29,'20'24,"10"18,6 6,1 0,-1-4,-6-4,-4-4,-2-4,-4-2,-1-1,1-2,-3 1,0-1,-2 1,1-6,-3 0,2-5,-2-5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6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59 201,'25'190,"-23"-127,-2 1,-3 0,-10 53,-23 93,16-169,6-29</inkml:trace>
  <inkml:trace contextRef="#ctx0" brushRef="#br0" timeOffset="320.818">30 145,'25'-4,"192"-34,121-40,-234 57,-104 20,1 1,-1 0,1-1,-1 1,1 0,-1 0,1 0,0-1,-1 1,1 0,-1 0,1 0,0 0,-1 0,1 0,-1 0,1 0,0 0,-1 0,1 0,-1 1,1-1,0 0,-1 0,1 0,-1 1,1-1,-1 0,1 1,-1-1,1 1,-1-1,1 0,-1 1,0-1,1 1,-1-1,0 1,1-1,-1 1,0-1,0 1,1 0,-1-1,0 1,0-1,0 1,0 0,0-1,0 1,0-1,0 1,0 0,0-1,0 1,0-1,0 1,-1 0,1-1,0 1,0-1,-1 1,1-1,0 1,-1-1,1 1,0-1,-1 1,1-1,-36 36,30-31,-17 18,3-1</inkml:trace>
  <inkml:trace contextRef="#ctx0" brushRef="#br0" timeOffset="567.443">115 568,'44'-5,"23"-1,5 0,-5 1,-8 1,-11 2,-7 1,-12 1</inkml:trace>
  <inkml:trace contextRef="#ctx0" brushRef="#br0" timeOffset="1181.62">623 934,'0'34,"-5"11,-1 3,-1-12,2-12</inkml:trace>
  <inkml:trace contextRef="#ctx0" brushRef="#br0" timeOffset="1430.928">877 511,'-24'14,"-8"6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0.9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0,'24'5,"22"1,9 0,-1-1,-5-1,-5-2,-6-1,-5-1,-2 0,-3 0,0 0,-1 0,-5-1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1.4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254 142,'-5'19,"-1"16,0 7,1 1,2-2,1-3,0-3,2-3,0-2,0-2,0 0,1 0,-1-1,5 1,6-5,1-1,-1-5</inkml:trace>
  <inkml:trace contextRef="#ctx0" brushRef="#br0" timeOffset="215.501">0 678,'43'-9,"29"-9,7 0,-1-3,-8 3,-7 4,-9 4,-9 5,-8 2,-5 2,-3 1,-1 1,-2 0,-4 5,-7 1</inkml:trace>
  <inkml:trace contextRef="#ctx0" brushRef="#br0" timeOffset="609.829">141 961,'41'-14,"-9"1,1 2,1 2,0 0,0 3,1 1,1 1,-34 3,0 1,-1 0,1-1,0 1,0 0,0 0,-1 0,1 0,0 0,0 0,0 1,-1-1,1 0,0 1,-1 0,1-1,0 1,-1 0,1 0,-1 0,1 0,-1 0,1 0,-1 0,0 1,0-1,1 0,-1 1,0-1,0 1,0-1,-1 1,1 0,0-1,-1 1,1 0,-1-1,1 1,-1 0,0 0,1 0,-1-1,0 1,-1 0,1 0,0-1,0 1,-1 0,1 0,-1-1,1 1,-1 0,0 1,-82 100,54-75,-161 194,189-220,-1 0,0 0,1 0,-1 0,1 0,-1 0,1 0,0 1,0-1,0 0,0 1,1-1,-1 1,1-1,-1 1,1-1,0 1,0-1,0 1,0-1,0 1,1-1,-1 1,1-1,0 1,0-1,0 1,0-1,0 0,0 0,0 1,1-1,-1 0,1 0,0 0,-1 0,1-1,0 1,0-1,0 1,0-1,1 1,-1-1,0 0,1 0,-1 0,0 0,1 0,10 1,0 0,0-1,-1-1,1 0,0 0,0-1,-1-1,1 0,0-1,-1 0,0-1,9-4,36-14,-32 10</inkml:trace>
  <inkml:trace contextRef="#ctx0" brushRef="#br0" timeOffset="1329.946">818 989,'82'-71,"-3"-4,-4-3,52-70,-50 63,-75 86,-1 1,1-1,-1 0,0 0,0 1,1-1,-1 1,0-1,0 1,0-1,0 1,-1 0,1 0,0-1,-1 1,1 0,-1 0,0 0,1-1,-1 1,0 0,0 0,0 0,-1 0,1 0,0-1,-1 1,1 0,-1 1,1 0,-3 49,1-41,0 1,1-1,1 0,-1 1,2-1,-1 1,2-1,0 0,0 1,1-1,0 0,1 0,0-1,1 1,0-1,0 0,3 2,-6-10,0 1,1-1,-1 0,1 0,0 0,-1 0,1 0,0 0,0-1,0 1,1-1,-1 0,0 0,0 0,1-1,-1 1,1-1,-1 0,0 0,1 0,-1 0,0 0,1-1,-1 0,0 1,1-1,-1 0,0-1,0 1,0-1,0 1,0-1,0 0,6-4,-1 0,-1 0,1-1,-1 0,0 0,0-1,-1 0,0 0,-1 0,4-7,117-215,-93 175,50-58,-83 139,-41 146,39-153,1-1,1 0,0 0,2 0,0 0,1 0,1 0,0 0,1-1,1 0,1 0,1 0,0-1,8 11,28 37,-30-49</inkml:trace>
  <inkml:trace contextRef="#ctx0" brushRef="#br0" timeOffset="1779.738">2032 198,'1'1,"31"52,-3 0,-2 2,9 29,-4 98,-18 71,-15-247,1 0,0 0,0 0,1-1,-1 1,2 0,-1 0,0 0,1-1,0 1,1-1,-1 1,1-1,2 3,-2-7,0-1,0 0,0 1,0-1,0 0,-1 0,1-1,0 1,0-1,0 1,0-1,0 0,0 0,0 0,-1 0,1-1,0 1,-1-1,1 0,-1 1,0-1,0 0,0 0,0-1,0 1,0 0,0-1,0 1,-1-1,1-1,40-57,-4-2,-2-1,-2-1,-4-3,-1-3,-18 43,81-202,-84 205</inkml:trace>
  <inkml:trace contextRef="#ctx0" brushRef="#br0" timeOffset="2195.267">2709 876,'27'-9,"-15"5,0 0,0 1,0 0,0 1,1 0,-1 1,0 0,1 1,4 1,-16 0,0-1,0 1,0 0,0 0,0 0,-1 0,1 0,0 0,-1 0,1 0,-1 0,1 0,-1 1,1-1,-1 0,0 0,1 0,-1 1,0-1,0 0,0 0,0 1,0-1,0 0,0 0,-1 0,1 1,0-1,-1 0,1 0,-1 0,1 0,-1 1,0-1,1 0,-1 0,0 0,0 0,0-1,1 1,-1 0,0 0,0 0,0-1,0 1,-1-1,1 1,0-1,0 1,0-1,0 1,-1-1,-132 107,131-106,1 1,0-1,0 1,-1 0,1 0,1 0,-1 0,0 0,0 0,1 1,-1-1,1 1,0-1,0 1,0-1,0 1,0-1,0 1,1 0,-1 0,1-1,0 1,0 0,0 0,0-1,0 1,1 0,-1 0,1-1,0 1,0 0,0-1,0 1,0-1,0 1,1-1,-1 0,1 1,0-1,0 0,0 0,0 0,0 0,0-1,1 2,14 3,1-1,-1-1,1 0,0-1,-1-1,1-1,1-1,-1 0,0-1,0-1,0-1,-6 2,0-1,0-1,-1 0,1-1,-1 0,0 0,0-1,0-1,-1 0,0 0,0-1,-1 0,1-1,6-7,1-1</inkml:trace>
  <inkml:trace contextRef="#ctx0" brushRef="#br0" timeOffset="2598.933">3048 1,'213'1,"-209"-2,0 1,0 0,0 0,0 1,0-1,0 1,0 0,-1 0,1 0,0 0,0 1,-1 0,1 0,-1 0,1 0,-1 0,0 0,0 1,0 0,0 0,0-1,-1 2,1-1,-1 0,0 0,0 1,0-1,-1 1,1 0,-1-1,1 1,-1 0,-1 0,1 0,0 0,-1 0,0 0,0 0,0 0,0 0,-2 3,-22 63,20-64,0 1,1 0,0 0,1-1,-1 2,1-1,1 0,-1 0,1 1,1-1,-1 1,1-1,0 1,1-1,1 7,2-9,1 0,-1 0,1 0,0-1,0 0,1 0,-1 0,1-1,0 0,0 0,0 0,0-1,0 0,0 0,1 0,-1-1,1 0,-1 0,1-1,0 0,0 0,3 1,6 1,0-2,0 0,0 0,0-2,0 0,0 0,-1-2,1 0,-1-1,0 0,0-1,0-1,-1-1,6-3,-2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29 192,'-23'-15,"18"35,85 228,-80-247,11 36,0 0,3-1,1-1,2-1,1 0,19 27,-35-58,0-1,1 1,-1-1,0 1,1-1,-1 0,1 0,0 0,0 0,0 0,0-1,0 1,0-1,0 0,1 0,-1 0,0 0,1 0,-1-1,0 0,1 1,-1-1,1-1,-1 1,0 0,1-1,-1 0,0 1,1-2,-1 1,0 0,0 0,0-1,0 0,0 0,0 0,-1 0,1 0,0 0,1-3,105-129,-69 75,50-51,-88 109,0 1,0 0,0 0,0 0,0 1,0-1,0 0,-1 1,1-1,0 1,0-1,0 1,-1 0,1 0,0 0,-1 0,1 0,-1 0,1 0,-1 1,0-1,1 1,-1-1,0 1,0-1,0 1,0-1,0 1,0 0,-1 0,1-1,0 1,-1 0,0 0,1 1,1 1,60 132,-56-126,1-1,0-1,0 1,0-1,1-1,1 1,-1-1,1-1,0 0,0 0,1 0,0-1,7 2,-11-5,-1 0,1-1,-1 0,1 0,0 0,-1-1,1 0,0 0,0 0,-1-1,1 1,0-2,-1 1,1 0,-1-1,0 0,1 0,-1-1,0 0,0 0,0 0,-1 0,1-1,-1 1,0-1,0 0,0-1,12-16,-2 0,-1-2,0 0,-2 0,0-1,-2 0,0-1,4-23,-4 17,45-228,-43 134,-12 124,1 1,0 0,-1-1,1 1,0-1,0 1,0-1,0 1,-1-1,1 1,0-1,0 1,0-1,0 1,0-1,0 1,0-1,0 1,0-1,0 1,1-1,-1 1,0-1,0 1,0-1,1 1,-1-1,0 1,0 0,1-1,-1 1,0-1,1 1,-1 0,1-1,-1 1,0 0,1-1,-1 1,1 0,-1 0,1 0,-1-1,1 1,-1 0,1 0,-1 0,1 0,-1 0,1 0,-1 0,1 0,-1 0,1 0,-1 0,1 0,-1 0,1 0,-1 1,1-1,-1 0,1 1,4 10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19,'225'28,"-201"-27,1-1,0-1,0-1,-1-1,1-1,11-4,52-15,-70 16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30,'19'0,"26"-5,9-1,2 0,-6 1,-5 1,-6 2,-4 1,-5 0,-1 1,-2 0,-4 6,-3 0,-3 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8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22,'-5'0,"-6"0,-6 0,4 0,1 0,-4 0,1-4,9-3,9 1,5 2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1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1 452,'313'-49,"103"12,-249 17,-183 35,-2-5</inkml:trace>
  <inkml:trace contextRef="#ctx0" brushRef="#br0" timeOffset="268.005">1 706,'34'5,"34"1,16 0,4-6,-10-2,-7-2,-12 0,-10 1,-10 1,-5 1,-5 0,-2 1,-1 0,0 0,0-5,1-1,-5-5,-5 0</inkml:trace>
  <inkml:trace contextRef="#ctx0" brushRef="#br0" timeOffset="750.072">509 57,'-67'-52,"66"52,1 0,0-1,-1 1,1-1,0 1,-1 0,1 0,-1-1,1 1,-1 0,1-1,-1 1,1 0,-1 0,1 0,-1 0,1 0,-1 0,1-1,-1 1,1 0,-1 0,0 1,1-1,-1 0,1 0,-1 0,1 0,-1 0,1 1,-1-1,1 0,-1 0,1 1,-1-1,1 0,0 1,-1-1,1 0,0 1,-1-1,1 1,0-1,-1 0,1 1,0-1,-1 1,1-1,0 1,0-1,0 1,0-1,0 1,0-1,-1 1,1 0,0-1,0 1,1-1,-1 1,0-1,0 1,0-1,0 1,0-1,1 1,-1-1,0 1,0-1,1 1,17 34,2-11,2-2,1-1,0-1,2-1,0-1,1-1,1-1,28 12,24 16,-67-36,0-4,-1 1,0 0,0 1,-1 0,0 1,0 0,0 1,-1 0,0 0,0 1,-1 0,-1 0,1 1,-1 0,-1 1,0-1,0 1,-1 0,-1 1,0-1,0 1,-1 0,0 6,-6-7,0 0,-1 1,0-1,-1 0,0-1,-1 1,0-1,0 0,-1-1,-1 1,0-2,0 1,0-1,-1 0,-1 0,1-1,-1-1,0 0,-1 0,-8 3,-306 138,322-146,-1 0,0 0,0 0,0 0,1 1,-1-1,0 1,1 0,0 0,-1 0,1 1,0-1,0 1,0 0,1 0,-1 0,1 0,-1 0,1 0,0 1,0-1,1 1,-1-1,1 1,-1 0,1 0,0-1,0 4,4 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6.8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0 454,'18'29,"70"306,-6-18,-55-263,-26-53,-1 0,1-1,0 1,0 0,0 0,-1 0,1-1,0 1,0 0,0-1,0 1,0-1,0 1,0-1,0 0,0 1,1-1,-1 0,0 0,0 0,0 0,0 0,0 0,0 0,1 0,-1 0,0 0,0-1,0 1,0 0,0-1,0 1,0-1,0 1,0-1,0 1,0-1,0 0,0 0,-1 1,1-1,0 0,0 0,-1 0,1 0,0 0,-1 0,1 0,22-34,-2-1,-1-1,-1 0,-3-2,-1 0,-1-1,-3 0,2-14,-8 36,81-419,-83 426</inkml:trace>
  <inkml:trace contextRef="#ctx0" brushRef="#br0" timeOffset="3047.61">565 1074,'241'-52,"-239"51,-1 1,1-1,-1 0,1 1,-1-1,1 1,-1 0,1-1,-1 1,1 0,-1 0,1 0,-1 0,1 0,-1 0,1 0,0 1,-1-1,1 1,-1-1,0 1,1-1,-1 1,1 0,-1 0,0 0,1-1,-1 1,0 0,0 1,0-1,0 0,0 0,0 0,0 1,0-1,-1 0,1 1,0-1,-1 1,1-1,-1 1,0-1,1 1,-1-1,0 1,0 0,0-1,0 1,0-1,0 1,0-1,-1 1,1-1,-1 1,1-1,-1 1,1-1,-1 1,0-1,-91 100,44-56,44-41,-49 62,52-64,0-1,0 1,0-1,0 1,1-1,-1 1,0 0,1-1,0 1,-1 0,1 0,0-1,0 1,0 0,0 0,0-1,0 1,0 0,0-1,1 1,-1 0,1-1,0 1,-1 0,1-1,0 1,0-1,0 1,0-1,0 1,0-1,0 0,0 0,1 1,-1-1,0 0,1 0,-1 0,1-1,-1 1,1 0,0 0,1 0,8 2,1-1,0 0,-1 0,1-2,0 1,0-1,-1-1,1 0,0 0,-1-2,1 1,-1-1,0-1,0 0,0-1,0 0,-1 0,1-1,9-3,-2 3</inkml:trace>
  <inkml:trace contextRef="#ctx0" brushRef="#br0" timeOffset="3617.549">818 59,'7'-6,"1"0,-1 0,1 1,0 0,0 0,1 1,-1 0,1 0,0 1,0 1,0-1,0 1,0 1,1 0,-1 0,1 1,-1 0,3 0,-10 0,-1 0,1 0,0 0,0 0,-1 0,1 0,0 0,0 1,-1-1,1 0,0 1,-1-1,1 1,0 0,-1 0,1 0,-1 0,1 0,-1 0,0 0,1 0,-1 0,0 0,0 1,0-1,0 1,0-1,0 1,0-1,-1 1,1-1,0 1,-1 0,1-1,-1 1,0 0,1 0,-1-1,0 1,0 0,0 0,0-1,-1 1,1 0,0 0,-1-1,1 1,-2 1,-16 32,-14 39,32-72,-1 0,1 0,0 0,0 0,0 0,0 0,0 1,0-1,1 0,-1 0,1 0,-1 0,1 0,0 0,0 0,0 0,0-1,0 1,0 0,1 0,-1-1,1 1,-1-1,1 1,-1-1,1 0,0 1,0-1,-1 0,1 0,0 0,0-1,0 1,0 0,13 3,0-1,0 0,0-1,0-1,0 0,0-1,0-1,0 0,3-2,30 0,-20 2,-3 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9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 57,'-14'48,"-10"35,-1 13,4-5,6-8,5-14,-1-14,3-6,1-7,3-6,-4-4,1-2,0-3,-2-4,0-3,-4 1,1-8,2-7</inkml:trace>
  <inkml:trace contextRef="#ctx0" brushRef="#br0" timeOffset="320.275">186 57,'29'0,"19"-4,6-3,-2 1,-4 1,-5-3,-7-1,-3 2,-3 2,-2 1,0 2,-6 6,-6 7,-6 7,-5 4,-7 4,-4-3</inkml:trace>
  <inkml:trace contextRef="#ctx0" brushRef="#br0" timeOffset="554.306">157 481,'44'0,"23"-5,5-1,-4-1,-10 2,-9 2,-14 1</inkml:trace>
  <inkml:trace contextRef="#ctx0" brushRef="#br0" timeOffset="915.594">637 819,'-9'34,"-4"15,1-5,2-10</inkml:trace>
  <inkml:trace contextRef="#ctx0" brushRef="#br0" timeOffset="1322.481">891 424,'-9'5,"1"1,2-4,7-4,-1 0,-6-1,-2 5,6 3,2-5,2-2</inkml:trace>
  <inkml:trace contextRef="#ctx0" brushRef="#br0" timeOffset="1968.317">1625 171,'-118'166,"-7"-5,-23 12,8-38,141-135,-1 0,0 0,1 1,-1-1,0 0,1 0,-1 0,0 1,1-1,-1 0,0 1,0-1,1 0,-1 0,0 1,0-1,0 1,0-1,1 0,-1 1,0-1,0 0,0 1,0-1,0 0,0 1,0-1,0 1,0-1,0 0,0 1,0-1,0 0,0 1,0-1,-1 1,1-1,0 0,0 1,0-1,-1 0,1 1,0-1,0 0,0 0,-1 1,1-1,39-8,-37 7,233-38,-217 37,-1 0,1 2,0 0,0 1,-1 1,1 1,5 1,55 7,-72-10,0 0,0-1,0 1,0-1,0-1,0 1,0-1,0 0,0 0,-1-1,1 0,0 0,-1 0,1-1,-1 1,0-1,0 0,0-1,0 0,-1 1,1-1,-1-1,0 1,0-1,0 1,-1-1,0 0,0-1,0 1,-1 0,1-1,-1 1,0-1,-1 0,0 0,0 0,0 0,0 1,-1-6,-5-7,-1 1,0 0,-1 0,-1 0,-1 1,-1 0,0 1,-9-11,-9-17,-90-116,110 142,6 4</inkml:trace>
  <inkml:trace contextRef="#ctx0" brushRef="#br0" timeOffset="2618.703">2387 171,'-13'10,"1"2,1 0,0 0,0 1,1 0,1 1,0 0,1 1,-5 13,3-10,-26 51,22-38,-1 0,-1-1,-2-1,-1-1,-1-1,-2 0,0-1,-2-2,-8 6,15-17</inkml:trace>
  <inkml:trace contextRef="#ctx0" brushRef="#br0" timeOffset="2955.44">2076 114,'-2'5,"0"0,0 1,0-1,1 1,0-1,0 1,0 0,1 0,0-1,0 1,0 0,0-1,1 1,0 0,1-1,-1 1,1-1,0 0,1 2,6 15,1-1,0 0,2-1,1 0,0 0,1-2,1 0,1 0,6 4,34 41,73 87,-118-133</inkml:trace>
  <inkml:trace contextRef="#ctx0" brushRef="#br0" timeOffset="3357.024">2726 706,'-10'19,"-7"16,-2 7,3 1,9-6,5-11</inkml:trace>
  <inkml:trace contextRef="#ctx0" brushRef="#br0" timeOffset="3823.761">2810 339,'-4'0,"-3"5,1-3,-3-3,-1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01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1,'0'5,"0"6,0 6,-5 5,-2 4,1 2,1 1,2 0,0 1,2-1,-4 0,-1 0,0-1,1 1,2-6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5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672 657,'70'-24,"-70"24,0 0,0 1,0-1,0 0,0 0,0 1,0-1,0 0,-1 0,1 0,0 1,0-1,0 0,0 0,0 1,0-1,0 0,0 0,0 1,1-1,-1 0,0 0,0 1,0-1,0 0,0 0,0 1,0-1,1 0,-1 0,0 0,0 1,0-1,0 0,1 0,-1 0,0 0,0 0,0 1,1-1,-1 0,0 0,0 0,1 0,-1 0,0 0,0 0,1 0,-1 0,0 0,0 0,1 0,-1 0,0 0,1 0,-23 13,-207 53,-62 29,231-70,59-25,0 0,0 1,-1-1,1 1,0-1,0 1,0-1,0 1,1-1,-1 1,0 0,0 0,0-1,0 1,1 0,-1 0,0 0,1 0,-1 0,1 0,-1 0,1 0,-1 0,1 0,0 0,-1 0,1 0,0 1,0-1,0 0,0 0,0 0,0 0,0 0,0 1,1-1,-1 0,0 0,1 0,-1 0,1 0,-1 0,1 0,-1 0,1 0,0 0,-1 0,1-1,0 1,0 0,0 0,0 0,9 4,-1-1,1 0,0 0,0-1,0 0,1-1,-1 0,1-1,-1 0,1-1,0 0,-1 0,10-2,4 1,252-2,-275 3,34 3,-34-3,-1-1,1 1,-1 0,1 0,-1 0,1 0,-1 0,1 1,-1-1,0 0,1 0,-1 0,1 0,-1 0,1 1,-1-1,0 0,1 0,-1 0,1 1,-1-1,0 0,1 1,-1-1,0 0,0 1,1-1,-1 1,0-1,0 0,1 1,-1-1,0 1,0-1,0 1,0-1,0 0,0 1,0-1,0 1,0-1,0 1,0-1,0 1,0-1,0 1,0-1,0 0,0 1,0-1,-1 1,1-1,0 1,0-1,-1 0,1 1,0-1,-1 0,1 1,0-1,-1 0,1 1,0-1,-1 0,1 0,-116 66,75-48,-246 137,153-41,129-109,0 1,0-1,0 0,1 1,0 0,0 0,0 0,1 1,0-1,0 1,1 0,0 0,0 0,1 0,-1 0,2 0,-1 0,1 0,0 2,3-6,1 1,0 0,0-1,0 0,0 0,0 0,1-1,0 1,-1-1,1 0,0 0,0-1,0 1,0-1,0 0,0 0,0-1,1 0,-1 0,0 0,0 0,0-1,0 0,4-1,6 2,351-59,-272 44,-82 16</inkml:trace>
  <inkml:trace contextRef="#ctx0" brushRef="#br0" timeOffset="17088.452">503 149,'1'2,"0"-1,0 0,0 1,0-1,0 1,0-1,0 1,0 0,-1-1,1 1,-1 0,1-1,-1 1,0 0,1 0,-1 0,0-1,0 1,0 0,-1 0,1-1,0 1,-1 0,1 0,-1-1,1 1,-1 0,0-1,0 1,0-1,0 1,0-1,-1 2,1 0,-81 277,60-213,17-47</inkml:trace>
  <inkml:trace contextRef="#ctx0" brushRef="#br0" timeOffset="17734.231">530 149,'24'87,"-21"-74,1 0,1 0,0 0,1 0,0-1,1 0,0 0,1-1,0 0,1 0,0-1,1 0,0-1,4 3,-13-11,0-1,1 1,-1-1,0 1,1-1,-1 1,0-1,1 0,-1 0,0 1,1-1,-1 0,0 0,1-1,-1 1,1 0,-1 0,0-1,1 1,-1-1,0 1,0-1,1 1,-1-1,0 0,0 1,0-1,0 0,0 0,0 0,0 0,0 0,0 0,0 0,-1 0,1-1,0 1,-1 0,1 0,-1-1,1 1,-1 0,0-1,1 1,15-63,12-114,9 50,-29 110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7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86,'39'-18,"37"-5,-75 24,0 1,0-1,0 0,0 1,-1-1,1 0,0 1,-1-1,1 1,-1-1,1 1,-1-1,0 1,0-1,0 1,0 0,0-1,0 1,0-1,0 1,-1-1,1 1,0 0,-1-1,1 0,-1 1,0-1,0 1,1-1,-1 0,0 1,0-1,0 0,0 0,0 0,-1 1,-28 45,-38 90,67-135,0-1,0 1,1-1,-1 1,1-1,0 1,-1-1,1 1,0 0,0-1,0 1,0-1,0 1,0 0,1-1,-1 1,0-1,1 1,-1-1,1 1,0-1,-1 1,1-1,0 0,0 1,0-1,0 0,0 1,0-1,0 0,0 0,1 0,-1 0,0 0,1-1,-1 1,1 0,-1-1,1 1,-1 0,1-1,-1 0,1 1,-1-1,2 0,74-10,-5-9,-54 11</inkml:trace>
  <inkml:trace contextRef="#ctx0" brushRef="#br0" timeOffset="13170.155">311 0,'-5'0,"-2"5,6 2,7-1,8-1,6-2,5 0,2-2,-3-6,0-1,-1-1,-8 2,-6 6,-6 3</inkml:trace>
  <inkml:trace contextRef="#ctx0" brushRef="#br0" timeOffset="13425.98">338 170,'25'0,"7"0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2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678 268,'-1'-1,"0"1,1-1,-1 1,0-1,0 1,0 0,1-1,-1 1,0 0,0 0,0 0,0-1,0 1,1 0,-1 0,0 0,0 0,0 0,0 1,0-1,0 0,1 0,-1 1,0-1,0 0,0 1,1-1,-1 1,0-1,0 1,1-1,-1 1,0-1,1 1,-1 0,1-1,-1 1,1 0,-1 0,1-1,-1 1,1 0,0 0,-1 0,1-1,0 2,-17 40,4 178,-11 38,-2-15,-8-27,5-145,19-53</inkml:trace>
  <inkml:trace contextRef="#ctx0" brushRef="#br0" timeOffset="386.882">0 578,'161'-97,"164"-74,-243 130,471-206,-543 242,-6 3,-1 0,1 0,-1 0,1 1,0-1,-1 1,1 0,0 0,0 0,0 0,0 1,0 0,0 0,0 0,0 0,0 0,0 1,0 0,3 7,-8 2</inkml:trace>
  <inkml:trace contextRef="#ctx0" brushRef="#br0" timeOffset="1401.51">1299 804,'1'0,"1"-1,0 0,-1 0,1 0,-1 0,1 0,-1 0,1-1,-1 1,0-1,0 1,1-1,-1 1,0-1,0 1,-1-1,1 0,0 1,0-1,-1 0,1 0,-1 0,0 0,0 1,1-1,-1 0,0 0,0 0,-1 0,1 0,0 0,-1 1,1-1,-1 0,1 0,-1 0,0 1,0-1,0 0,0 1,0-1,0 1,0-1,-1 1,1 0,0 0,-1-1,1 1,-1 0,0 0,1 0,-1 0,-1 0,-6 2,1 0,0 1,0-1,-1 2,1-1,1 1,-1 1,0-1,1 1,0 1,0-1,0 1,0 0,1 1,0 0,0 0,0 0,-1 2,-12 14,1 0,0 2,2 0,0 0,2 2,1 0,1 0,1 1,1 1,1 2,7-26,0 0,0 1,1-1,-1 0,1 1,0-1,0 1,1-1,-1 1,1-1,0 1,0 0,1-1,-1 1,1-1,0 1,0-1,1 1,-1-1,1 0,0 0,0 0,0 0,1 0,0 0,-1 0,1-1,0 1,1-1,-1 0,1 0,-1 0,1-1,0 1,0-1,0 0,0 0,0 0,1 0,3 0,4-3,1 0,-1-1,1-1,-1 0,0 0,0-1,-1-1,1 0,-1-1,0 0,0 0,-1-1,0-1,0 0,-1 0,0-1,5-5,1 1,10-9,-1-1,-1-2,-1 0,-1-1,-1-2,-1 0,-2 0,0-2,-3 0,12-32,-26 62,0 0,1 0,-1 0,0 0,0 1,0-1,1 0,-1 0,0 0,0 0,0 0,1 0,-1 0,0 0,0 0,1 0,-1 0,0 0,0 0,1 0,-1 0,0 0,0 0,0 0,1 0,-1-1,0 1,0 0,0 0,1 0,-1 0,0 0,0-1,0 1,0 0,1 0,-1 0,0 0,0-1,0 1,0 0,0 0,0-1,3 38,-1-10,-1-19,1 0,-1 0,1 1,1-1,-1 0,2-1,-1 1,1-1,0 1,0-1,1 0,0 0,0-1,1 0,-1 0,2 0,-1 0,0-1,1 0,0-1,0 1,1-1,-1-1,1 1,0-1,0-1,0 1,0-1,0-1,0 0,1 0,6 0,-5-6,0 0,0-1,-1 0,0 0,0-1,0-1,-1 1,0-1,0 0,-1-1,0 0,-1 0,0-1,0 0,-1 0,0 0,-1 0,3-11,-5 16,48-117,-6-2,-5-2,-6-1,3-51,-14 18,-33 169,-5 38,1 1,2 0,3 1,1 0,3 0,2 1,2 10,2 352,15-301,-1 54,-15-166,1 1,0-1,-1 1,1 0,0-1,-1 1,1-1,-1 1,1 0,-1-1,1 1,-1 0,1 0,-1-1,1 1,-1 0,1 0,-1 0,1 0,-1-1,1 1,-1 0,0 0,1 0,-1 0,1 0,-1 1,1-1,-1 0,1 0,-1 0,0 0,1 1,-1-1,1 0,-1 0,1 1,0-1,-1 0,1 1,-1-1,1 1,-1-1,1 1,0-1,-2-7,1-1,0 0,0 0,1 0,0 0,0 0,1 1,0-1,0 0,1 0,0 1,1-1,0 0,9-19</inkml:trace>
  <inkml:trace contextRef="#ctx0" brushRef="#br0" timeOffset="2015.811">2511 465,'-307'220,"298"-213,2-3,1 0,0 0,0 1,0 0,1 0,-1 1,1-1,1 1,-1 0,1 1,0-1,0 1,1-1,-1 3,4-6,1 0,0 0,0-1,0 1,0 0,0-1,1 1,-1 0,1-1,-1 0,1 1,0-1,0 0,0 0,0 0,1 0,-1-1,0 1,1 0,-1-1,1 0,0 0,-1 0,1 0,0 0,0 0,0 0,0-1,-1 0,1 1,0-1,0 0,1-1,1 2,13 3,0 0,-1 1,1 0,-1 1,0 2,-1-1,0 2,0 0,12 11,64 15,-22-15,-39-4,-17-8,0-1,0 0,1-1,-1-1,2 0,-1-1,0-1,13 2,-11-6,0 0,0-1,0 0,0-2,0 0,-1-1,0 0,0-1,0-1,-1-1,0 0,0-1,-1-1,0 0,-1-1,0 0,-1-1,0 0,-1-1,0-1,0-1,-8 12,0 0,0 0,-1 0,1 0,-1 0,0-1,0 1,0-1,0 0,-1 0,1 1,-1-1,0 0,0 0,0 0,-1 0,0 0,1 0,-2-1,1 1,0 0,-1 0,1 0,-1 0,0 0,-1 0,1 1,-1-1,1 0,-1 1,0-1,-1 1,1-1,-1 1,1 0,-1 0,0 0,0 0,0 1,0-1,-1 1,1 0,-1 0,1 0,-1 0,0 1,0 0,-3-1,1 1,0 2,-1-1,1 1,-1 0,1 0,0 1,0 0,0 0,0 0,0 1,0 0,0 0,1 0,0 1,0 0,0 0,0 0,0 0,-1 3,-78 100,79-100,-3 5,1 1,0 1,0-1,1 1,1 0,0 0,2 0,-1 1,1-1,1 1,1 0,0 3,1-10,0 0,1 0,-1 0,2 0,-1 0,1 0,0-1,1 1,0-1,0 1,0-1,1 0,0 0,1-1,-1 1,1-1,1 0,-1 0,1 0,0-1,0 0,0 0,4 1,6 1,0 1,1-2,0 0,0-1,0-1,1-1,0 0,-1-1,1-1,0-1,18-1,-9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246 1,'-6'187,"-25"146,14-186,-7 0,-6-2,-6-1,-47 114,79-249,2-5,0 0,0 0,0 1,1-1,-1 1,1-1,0 1,0 0,1-1,0 1,-1 0,1 0,1-1,-1 1,1 0,0 0,3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1 133,'38'0,"42"-4,17-8,-4 0,-7 1,-10-2,-12 0,-13 4,-9-2,-8 0,-5 3,-2 3,-6-3,-1-1,-5 3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4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0,'-27'378,"-2"-74,-1 80,29-365,1-14,-1 1,1-1,-1 0,1 1,1-1,-1 0,1 0,0 1,0-1,1 0,-1 0,1 0,0 0,1 0,-1-1,2 2,-2-5,1 0,-1 0,1-1,-1 1,1-1,-1 1,1-1,0 0,-1 0,1 0,-1-1,1 1,0-1,-1 1,1-1,-1 0,0 0,1 0,-1 0,0 0,1-1,-1 1,0-1,0 1,0-1,0 0,0 0,-1 0,1 0,-1 1,194-170,-188 166,-7 4,1 0,-1 0,1 0,-1 0,1 0,0 0,-1 0,1 0,0 0,0 0,-1 0,1 0,0 0,0 1,0-1,0 0,0 1,0-1,0 1,1-1,-1 1,0-1,0 1,0 0,0 0,1-1,-1 1,0 0,0 0,0 0,1 0,-1 1,0-1,0 0,0 0,1 1,-1-1,0 1,0-1,0 1,0-1,0 1,0 0,0-1,0 1,0 0,0 0,0 0,-1 0,1-1,0 1,-1 0,1 1,0-1,-1 0,1 0,-1 0,0 0,1 0,-1 0,0 1,0-1,0 0,0 0,0 1,-4 256,20-218,-4-28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1 255,'25'9,"1"-1,0-2,0-1,0 0,1-2,-1-1,1-2,0 0,-1-2,15-3,-32 5,-1-1,0 0,0-1,0 0,0 0,0-1,0 0,-1 0,1-1,-1 0,0 0,0-1,0 1,-1-2,0 1,0-1,0 0,0 0,-1 0,0-1,-1 0,1 0,-1 0,-1-1,1 1,-1-1,-1 0,1 0,-1 0,-1 0,0 0,0 0,0-1,-1 1,0 0,-1 0,0-1,-1-5,1 10,-1 1,0-1,0 1,0 0,0 0,0-1,-1 1,1 1,-1-1,0 0,1 1,-1-1,-1 1,1 0,0 0,-1 0,1 0,0 1,-1 0,0-1,1 1,-1 0,0 1,0-1,0 1,1-1,-1 1,-3 1,-3-1,-1 1,1 0,0 1,0 0,0 1,0 0,0 0,0 1,1 0,-3 2,0 1,0 0,1 1,0 0,0 0,1 1,0 1,0 0,1 0,0 1,1 0,0 0,1 1,0 0,1 0,1 1,0 0,0 0,1 0,1 0,0 1,1 0,1-1,0 1,0 4,2-12,0-1,1 1,-1-1,1 1,0-1,0 0,1 1,0-1,0-1,0 1,0 0,1-1,0 1,-1-1,2 0,-1 0,0-1,1 1,0-1,0 0,0 0,0-1,0 0,0 1,1-2,0 1,150 27,-124-27,-5-2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1360,'64'-8,"-1"-3,0-3,0-3,-2-3,0-2,-2-3,0-2,32-22,-31 9,-1-2,-3-2,-2-3,-1-2,15-22,-38 39,-1-2,-2-1,-2-1,-1-1,-2-1,-1-1,-3-1,-1-1,-1 0,-3-1,-1-1,-3 0,-1 0,-2-1,-2 0,-1-40,-4 74,0 1,0-1,-1 0,0 0,-1 1,0-1,0 1,-1 0,0 0,-1 0,-2-3,5 8,-1 1,1 0,-1 0,0 0,0 1,0-1,0 1,0-1,0 1,-1 0,1 0,-1 0,1 1,-1-1,0 1,1 0,-1 0,0 0,0 1,0 0,0-1,0 1,0 0,0 1,0-1,0 1,0 0,1-1,-3 2,-4 3,0 0,1 1,0 0,0 0,0 1,1 0,-1 1,2 0,-1 0,1 0,1 1,-2 3,-3 2,-31 41,2 2,4 2,1 1,4 2,2 0,2 6,12-29,2 1,2 0,2 0,1 1,3 0,1 1,1 39,4-65,0 0,1 0,0 0,1-1,1 1,1-1,0 0,1 0,0 0,1-1,1 0,0 0,1-1,1 0,0-1,0 0,1 0,1-1,0-1,1 0,-1 0,2-1,0-1,0 0,13 4,-18-7,-1-1,1-1,0 1,0-2,0 1,0-1,0 0,1-1,-1 0,1-1,-1 0,0 0,1-1,-1-1,0 1,1-1,-1-1,0 1,0-2,-1 1,1-1,-1-1,8-4,10-14,0-2,-2 0,0-2,-2 0,-1-2,-2 0,0-1,6-18,-1 32,-11 51,-7-8,27 76,-32-100,1 0,0 0,0 0,0 0,0-1,0 1,1-1,-1 1,1-1,-1 0,1 0,0 0,0 0,0-1,0 1,0-1,0 0,0 0,1 0,-1 0,0 0,1-1,-1 0,1 1,-1-1,0 0,1-1,-1 1,2-1,6-3,1 0,-1-1,-1 0,1-1,-1 0,0-1,0 0,0 0,-1-1,-1-1,1 1,-1-1,-1-1,5-6,24-24,-2 3,-23 23,1 0,0 1,1 1,1 0,0 1,1 1,8-5,-22 14,0 1,0-1,0 1,0 0,0-1,0 1,0 0,0 0,0 0,0-1,0 1,0 0,0 1,0-1,0 0,0 0,0 0,0 1,0-1,0 0,0 1,0-1,0 1,0-1,0 1,0 0,0-1,-1 1,1 0,0-1,0 1,-1 0,1 0,-1 0,1 0,0 0,-1-1,0 1,1 0,-1 0,0 0,1 0,-1 0,0 1,0-1,0 0,0 0,0 0,4 60,-4-54,0 3,7 67,-6-75,-1 0,1-1,0 1,0 0,0-1,-1 1,1-1,1 1,-1-1,0 0,0 1,0-1,1 0,-1 0,1 0,-1 0,1 0,-1 0,1 0,-1-1,1 1,0-1,-1 1,1-1,0 1,0-1,-1 0,1 0,0 0,0 0,-1 0,1 0,0 0,0-1,-1 1,1-1,0 1,-1-1,1 0,1 0,89-64,-41 23,-50 41,-1 0,1 1,0-1,0 0,-1 1,1-1,0 1,0-1,-1 1,1-1,0 1,0-1,0 1,0 0,0 0,0-1,0 1,0 0,-1 0,1 0,0 0,0 0,0 0,0 0,0 0,0 1,0-1,0 0,0 1,0-1,-1 0,1 1,0-1,0 1,0-1,-1 1,1-1,0 1,0 0,-1-1,1 1,-1 0,1 0,-1 0,1-1,-1 1,1 0,-1 0,0 0,1 0,5 54,-5-40,-2-13,1 0,0 0,0 0,0 0,0 0,1 0,-1 0,0 0,1 0,0 0,-1 0,1 0,0 0,0 0,0 0,0-1,0 1,1 0,-1-1,0 1,1-1,-1 0,1 1,-1-1,1 0,0 0,0 0,-1 0,1 0,0 0,0-1,0 1,0 0,0-1,0 0,0 1,0-1,0 0,0 0,0 0,0 0,0-1,0 1,0-1,0 1,0-1,0 1,0-1,0 0,0 0,0 0,-1 0,1 0,1-2,140-93,-104 73,-29 16,1 0,0 0,0 1,1 1,0 0,0 0,0 1,0 1,1 0,3 0,-13 4,1 0,-1 0,0 0,1 0,-1 0,0 1,0 0,0-1,0 1,0 0,0 0,-1 1,1-1,-1 1,1-1,-1 1,0 0,0 0,0 0,0 0,-1 0,1 0,-1 0,0 1,0-1,0 0,0 1,0-1,-1 1,0-1,0 1,0-1,0 1,0-1,-1 1,1-1,-2 3,8 36,-6-35,-2-5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01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59 343,'-2'-1,"1"1,0-1,0 0,0 1,-1-1,1 1,0 0,-1-1,1 1,0 0,-1 0,1 0,0 0,-1 0,1 0,0 0,-1 0,1 1,0-1,0 0,-1 1,1-1,0 1,0-1,-1 1,1 0,0 0,0-1,0 1,0 0,0 0,0 0,0 0,1 0,-1 0,0 0,0 0,1 1,-1-1,1 0,-1 0,1 1,-1-1,1 0,0 2,-10 63,10-63,1 508,-1-511,14 125,-14-122,1 0,0 0,0-1,0 1,0-1,1 1,-1-1,1 1,-1-1,1 0,0 0,0 0,0 0,0 0,0 0,0 0,1-1,-1 1,1-1,-1 0,1 0,-1 1,1-2,0 1,-1 0,1 0,0-1,0 0,0 1,-1-1,1 0,0-1,0 1,0 0,-1-1,1 1,0-1,-1 0,1 0,0 0,-1 0,2-1,8-5,0-1,0 0,0 0,-1-1,-1 0,1-1,-2-1,1 1,-1-1,2-6,14-13,123-169,-148 199,1-1,-1 0,0 1,1-1,-1 1,1-1,-1 1,0-1,1 1,-1-1,1 1,0-1,-1 1,1-1,-1 1,1 0,0-1,-1 1,1 0,-1 0,1 0,0-1,0 1,-1 0,1 0,0 0,-1 0,1 0,0 0,-1 0,1 0,0 0,-1 1,1-1,0 0,-1 0,1 1,0-1,-1 0,1 1,-1-1,1 0,0 1,-1-1,1 1,-1-1,0 1,1-1,-1 1,1 0,-1-1,0 1,1-1,-1 1,0 0,0-1,1 1,-1 0,0 0,17 50,-14-38,4 11,-4-6,0-1,2 1,0 0,1-1,1 0,0-1,2 1,0-1,0-1,2 0,-1 0,2-1,0 0,1-1,0-1,13 9,-21-18,0-1,0 0,0 0,0-1,0 1,0-1,1-1,-1 1,1-1,-1 1,0-2,1 1,-1 0,0-1,1 0,-1-1,0 1,0-1,0 0,0 0,0 0,0-1,-1 0,1 0,-1 0,0 0,2-2,98-113,-102 115,22-36,-1 0,-2-1,-1-2,-3 0,-1-1,-2 0,-2-1,-2-1,2-30,-2-97,-12 172,2 11</inkml:trace>
  <inkml:trace contextRef="#ctx0" brushRef="#br0" timeOffset="369.556">1300 738,'-4'11,"0"1,0-1,2 1,-1 0,1 0,1 1,0-1,1 0,0 0,1 0,1 1,0-1,0 0,1 0,0-1,1 1,1-1,0 0,0 0,1 0,3 4,-5-12,-1 0,1 0,0 0,0-1,0 1,1-1,-1 0,0 0,1 0,-1-1,1 1,0-1,0 0,-1-1,1 1,0-1,0 0,0 0,0-1,-1 1,1-1,0 0,0 0,-1-1,1 1,-1-1,1 0,-1 0,0-1,0 1,0-1,1 0,4-4,0 1,-1-2,1 1,-1-1,-1 0,0 0,0-1,0 0,-1-1,-1 1,1-1,-2 0,4-8,-6 13,0 0,1-1,-2 0,1 0,-1 1,1-1,-2 0,1 0,-1 0,0 0,0 0,0 0,-1 0,0 0,0 0,-1 0,1 1,-1-1,-1 0,1 1,-1-1,0 1,0 0,0 0,-1 0,0 1,0-1,0 1,0 0,-1 0,0 0,1 1,-2-1,1 1,0 1,0-1,-3 0,0 1,0 0,0 1,0 0,0 0,-1 1,1 0,0 0,0 1,0 0,0 1,0 0,0 0,1 0,-1 1,0 0,1 1,0 0,0 0,0 0,0 1,1 0,0 0,0 1,-1 2,-12 11</inkml:trace>
  <inkml:trace contextRef="#ctx0" brushRef="#br0" timeOffset="670.12">1751 964,'-1'0,"-1"0,0 0,0-1,1 1,-1 0,0-1,0 1,1-1,-1 1,1-1,-1 0,0 0,1 0,0 0,-1 0,1 0,-1 0,1 0,0-1,0 1,0 0,0-1,0 1,0-1,0 1,0-1,1 0,-1 1,0-1,1 0,0 1,-1-1,1 0,0 0,0 1,0-1,0 0,0 0,0 1,1-3,15-76,-14 72,7-19,0 0,1 0,2 1,1 1,1 0,9-12,16 15,-26 24</inkml:trace>
  <inkml:trace contextRef="#ctx0" brushRef="#br0" timeOffset="1531.979">2118 287,'-6'17,"1"0,0 1,1 0,1 0,0 0,2 0,0 0,1 15,0-6,17 198,-14-213,-1 0,0-1,-1 1,0 0,-1 0,0 0,0 0,-2 0,1 0,-2-1,1 1,-2-1,0 1,0-1,-1 0,0-1,0 1,-2-1,1 0,-1 0,-1-1,-3 4,-26 24,65-42,-5-11,-1-2</inkml:trace>
  <inkml:trace contextRef="#ctx0" brushRef="#br0" timeOffset="1919.786">2316 540,'-20'12,"0"0,1 1,1 1,0 0,1 1,0 2,1-1,-9 14,24-28,-1 0,0 0,1 0,-1 1,1-1,0 0,0 0,0 1,0-1,0 1,0-1,0 1,1-1,0 1,-1 0,1-1,0 1,0-1,0 1,1 0,-1-1,1 1,-1-1,1 1,0-1,0 1,0-1,0 0,0 1,1-1,-1 0,1 0,-1 0,1 0,0 0,0 0,0 0,0-1,0 1,0-1,0 1,1-1,-1 0,0 0,1 0,-1 0,1 0,1 0,7 1,-1 0,0 1,0 0,0 1,0 0,0 1,-1 0,0 0,0 1,0 0,-1 1,0 0,0 0,-1 1,0 0,0 0,-1 0,0 1,0 0,-1 1,0-1,-1 1,0 0,-1 0,2 6,-4-7,-1-7,-1 1,1-1,0 1,0 0,0-1,1 1,-1-1,1 1,-1-1,1 1,0-1,0 0,0 1,0-1,0 0,1 0,-1 1,1-1,-1 0,1 0,0-1,0 1,0 0,0-1,0 1,0-1,0 1,2 0,12-1</inkml:trace>
  <inkml:trace contextRef="#ctx0" brushRef="#br0" timeOffset="5201.67">6662 202,'0'0,"-1"0,0 0,0 0,1-1,-1 1,0 0,0 0,1 0,-1 0,0 1,0-1,1 0,-1 0,0 0,0 1,1-1,-1 0,0 1,1-1,-1 0,1 1,-1-1,0 1,1-1,-1 1,1-1,-1 1,1 0,-1-1,1 1,0-1,-1 1,1 0,0 0,-1-1,1 1,0 0,0-1,0 1,0 0,0 0,0-1,0 1,0 0,0 0,0-1,0 1,0 0,0 0,1-1,-1 1,0 0,0-1,1 1,-1 0,1-1,-1 1,0 0,1-1,-1 1,1-1,0 1,-1-1,1 1,0-1,-12 238,-20 90,30-327,1 1,0 0,0-1,0 1,0 0,1 0,-1-1,0 1,1 0,-1-1,1 1,-1-1,1 1,0-1,0 1,0-1,0 1,0-1,0 0,0 1,0-1,0 0,1 0,-1 0,0 0,1 0,-1 0,1 0,-1 0,1-1,0 1,-1-1,1 1,0-1,-1 0,1 1,0-1,-1 0,1 0,0 0,-1 0,1-1,0 1,-1 0,1-1,0 1,-1-1,1 1,0-1,-1 0,1 0,-1 0,0 0,1 0,-1 0,87-55,-74 44,1 1,0 1,1 0,0 1,0 1,1 0,0 2,0 0,0 0,1 2,0 0,2 1,-18 2,0 1,0 0,-1 0,1 0,0 0,0 0,-1 0,1 0,0 0,0 1,-1-1,1 1,0-1,-1 1,1 0,0 0,-1 0,1 0,-1 0,0 0,1 0,-1 0,0 0,0 1,1-1,-1 0,0 1,0-1,0 1,-1-1,1 1,0 0,-1-1,1 1,-1 0,1 0,-1-1,0 1,0 0,0 0,0-1,0 2,-29 70,16-55,-1-1,0-1,-1 0,-1-1,-1 0,0-2,0 0,-1-1,-5 2,-130 51,110-61,28-8</inkml:trace>
  <inkml:trace contextRef="#ctx0" brushRef="#br0" timeOffset="5817.607">7170 710,'-6'10,"1"1,0-1,1 1,0 0,1 0,0 0,1 1,0-1,1 1,0-1,1 1,0-1,1 1,0 0,1-1,0 0,0 1,5 8,-6-17,1-1,0 0,0 0,0 0,0 0,1 0,-1-1,0 1,1 0,-1-1,1 0,0 0,-1 0,1 0,0 0,0 0,-1-1,1 1,0-1,0 0,0 0,0 0,0 0,0 0,-1-1,1 1,0-1,0 0,0 0,-1 0,1 0,-1 0,1-1,-1 1,2-2,82-66,-67 46,-2-1,0 0,-2-2,0 0,-2 0,7-22,-5 19,-15 30,0-1,0 0,0 1,0-1,0 1,0-1,0 0,0 1,0-1,0 1,0-1,0 1,0-1,1 0,-1 1,0-1,0 0,0 1,1-1,-1 0,0 1,0-1,1 0,-1 1,0-1,1 0,-1 0,0 1,1-1,-1 0,0 0,1 0,-1 0,1 1,-1-1,0 0,1 0,-1 0,1 0,-1 0,0 0,1 0,-1 0,1 0,-1 0,0 0,1-1,-1 1,1 0,-1 0,0 0,1 0,-1-1,0 1,1 0,-1 0,0-1,1 1,-1 0,0 0,1-1,-1 1,0 0,0-1,0 1,1 0,-1-1,0 1,0-1,0 1,23 151,-9-80,0-19,-3 0,-2 1,-3 0,-2 0,-2 0,-3 1,-2-1,-9 50,8-82,-1 0,-1 0,-1-1,0 0,-2 0,-1-1,0 0,-1 0,-1-1,-1-1,0 0,-9 8,-41 4,61-29,1 0,-1 0,0 0,1 0,-1-1,1 1,0 0,-1-1,1 1,-1-1,1 1,0-1,-1 0,1 1,0-1,-1 0,1 0,0 0,0 0,0 0,0 0,0 0,0-1,0 1,0 0,1-1,-1 1,0 0,1-1,-1 1,1-1,0 1,-1 0,1-1,0 1,0-1,0 1,0-1,0 1,0-1,0 1,1-1,-1-1,3-12,0 0,1 1,1-1,0 1,1 0,1 0,0 0,0 1,2 0,1-1,1-5,162-252,-148 238</inkml:trace>
  <inkml:trace contextRef="#ctx0" brushRef="#br0" timeOffset="3149.943">3643 738,'-11'15,"2"1,0 0,0 1,2 0,0 0,1 1,1 0,0 0,2 0,0 0,1 4,1-19,1 0,0 0,0 0,0 0,0 1,1-1,-1 0,1 0,0 0,0 0,0 0,0 0,1 0,-1-1,1 1,-1 0,1-1,0 1,0-1,0 1,1-1,-1 0,0 0,1 0,-1 0,1-1,0 1,0-1,0 1,-1-1,1 0,0 0,1 0,-1-1,0 1,0-1,0 0,0 0,0 0,0 0,1 0,-1 0,0-1,0 0,0 0,1 0,11-6,1-1,-1 0,0-1,-1-1,0 0,0-1,-1-1,-1 0,0-1,0 0,-2 0,6-10,11-9,-2-1,-2-2,-1 0,-2-1,-1-1,-2-1,-1 0,-3-2,0 1,-3-1,-2-1,-1 0,-2 0,-2-4,-3 35,-1 0,-1 0,1 0,-2 0,1 0,-2 0,1 1,-1 0,-1-1,1 1,-3-1,5 7,0 0,0 0,0 0,0 1,-1-1,1 1,-1-1,0 1,0 0,0 0,0 0,0 1,0-1,0 1,0 0,-1 0,1 0,-1 0,1 0,-1 1,1-1,-1 1,1 0,-1 0,1 1,-1-1,1 1,-1-1,1 1,0 0,-1 0,1 1,-2 0,-7 6,0 1,0 0,1 1,0 0,1 0,0 1,1 1,0-1,1 2,0-1,1 1,0 0,1 0,1 1,0 0,1 0,0 0,1 2,-2-2,2 0,0 0,0 0,1 0,1 0,0 0,1 1,1-1,0 0,1 0,1 0,0 0,0 0,2 0,-1-1,2 0,0 0,1 0,0-1,0 0,2 0,-1-1,1 0,1 0,0-1,1 0,6 5,1-1,0-1,1 0,0-2,1 0,0-1,1-1,9 2,-28-10,1 0,-1 0,1 0,-1-1,1 1,-1-1,1 0,-1 0,1 0,-1 0,1 0,-1 0,1-1,-1 1,1-1,-1 0,1 0,-1 0,0 0,1 0,-1 0,2-2,6-9</inkml:trace>
  <inkml:trace contextRef="#ctx0" brushRef="#br0" timeOffset="3483.436">4348 513,'-9'18,"2"1,0 0,1 0,1 1,0 0,2 0,0 0,2 0,0 1,1-1,1 0,3 13,-4-30,1 1,0-1,0 1,1-1,-1 0,1 0,-1 1,1-1,0 0,0 0,0-1,1 1,-1 0,1-1,0 1,-1-1,1 0,0 0,0 0,0-1,1 1,-1 0,0-1,1 0,-1 0,1 0,-1 0,1-1,-1 1,1-1,-1 0,1 0,-1 0,2-1,5 0,0-1,0-1,-1 1,1-2,-1 1,1-1,-1-1,0 1,-1-1,1-1,5-5,-5 5,0-1,0 0,-1 0,0-1,-1 0,1 0,-2-1,1 0,-1 0,0-1,-1 0,0 0,-1 0,0 0,-1-1,0 1,0-1,-1 0,-1 0,0 0,0 0,-1 0,0 0,-1 0,0 0,-1 0,-2-7,2 14,0 0,-1 0,1 0,-1 1,0-1,0 1,0-1,-1 1,1 0,-1 0,0 1,1-1,-1 1,0-1,-1 1,1 1,0-1,-1 0,1 1,0 0,-1 0,0 1,1-1,-1 1,1 0,-1 0,0 0,1 1,-1-1,1 1,-1 0,1 1,-1-1,-8 3,-1 1,1 0,1 1,-1 1,1 0,0 0,0 1,1 0,0 1,-2 4,-6 6</inkml:trace>
  <inkml:trace contextRef="#ctx0" brushRef="#br0" timeOffset="3918.802">4658 907,'124'-248,"-111"227,-12 22,-1-1,1 0,0 1,0-1,-1 0,1 1,0-1,-1 1,1-1,0 1,-1-1,1 1,-1 0,1-1,-1 1,1 0,-1-1,1 1,-1 0,0 0,1-1,-1 1,0 0,0 0,1-1,-1 1,0 0,0 0,0 0,0 0,0-1,0 1,0 0,-1 0,1 0,0-1,0 1,-1 0,1 0,0 0,-1 0,1-1,-2 9,1-1,1 1,-1 0,1-1,1 1,-1 0,1-1,1 1,0-1,0 0,1 1,0-1,0 0,1 0,0-1,0 1,1-1,0 0,0 0,0 0,1-1,0 0,1 0,4 3,-3-7,0 1,0-1,0-1,0 0,1 0,-1 0,0-1,1 0,-1-1,0 0,1 0,-1-1,0 0,0 0,0-1,0 0,-1 0,1-1,-1 0,0-1,0 1,0-1,-1 0,1-1,-1 0,0 0,-1 0,0-1,0 0,0 0,-1 0,0 0,0-1,-1 1,0-1,0 0,-1 0,0 0,0-6,2-13,-2 2</inkml:trace>
  <inkml:trace contextRef="#ctx0" brushRef="#br0" timeOffset="4249.608">5364 880,'18'-19,"-1"0,-1 0,-1-2,0 0,-2 0,0-2,-2 1,0-1,-2-1,-1 0,1-4,-8 25,-1 1,1-1,-1 1,1-1,-1 1,0-1,0 0,0 1,0-1,0 1,-1-1,1 1,-1-1,0 1,0-1,0 1,0-1,0 1,0 0,-1 0,1 0,-1 0,1 0,-1 0,0 0,0 0,0 0,0 1,0-1,0 1,0 0,0-1,-1 1,1 0,-1 0,1 1,0-1,-1 0,0 1,1-1,-1 1,1 0,-1 0,1 0,-11 3,0 0,0 1,1 1,0 0,0 0,0 1,1 1,0 0,0 1,0 0,1 0,0 1,1 0,0 1,-3 5,5-8,1 1,0 0,0 0,1 0,0 1,0 0,1 0,0 0,1 0,0 1,0-1,1 1,1 0,-1-1,2 1,-1 0,1 0,1 0,-1 0,2 0,0 0,0-1,0 1,1-1,1 1,-1-1,2 0,-1-1,1 1,1-1,-1 1,1-2,1 1,2 2,6 1,1-2,0 0,0 0,1-2,0 0,0-1,0 0,1-2,0 0,0-1,0 0,1-2,1 0,104-19,-99 14</inkml:trace>
  <inkml:trace contextRef="#ctx0" brushRef="#br0" timeOffset="6611.749">8835 681,'-9'-3,"0"-1,-1 2,1-1,-1 1,1 1,-1-1,0 2,0-1,1 2,-1-1,0 1,0 1,1-1,-1 2,1-1,0 1,-1 1,1 0,1 0,-1 1,1 0,-1 0,1 1,1 0,-1 0,1 1,0 1,-4 3,2 2,0-1,0 1,1 0,1 1,0 0,1 0,0 0,-1 9,5-16,1-1,0 1,0-1,0 1,1 0,0-1,0 1,1 0,0-1,0 1,1-1,-1 0,1 1,1-1,-1 0,1 0,0 0,1 0,-1-1,1 1,0-1,0 0,3 2,1 0,0 0,0-1,1 0,0 0,0-1,0 0,1 0,0-1,-1-1,1 0,1 0,-1-1,0 0,1 0,-1-1,1-1,-1 0,1 0,-1-1,1-1,-1 0,0 0,0-1,0 0,0 0,1-2,17-9,-4 0</inkml:trace>
  <inkml:trace contextRef="#ctx0" brushRef="#br0" timeOffset="9988.805">11939 767,'0'14,"-5"15,-1 6,0 3,1 0,2-3,-4-1,0-8</inkml:trace>
  <inkml:trace contextRef="#ctx0" brushRef="#br0" timeOffset="10239.686">11939 400,'0'0</inkml:trace>
  <inkml:trace contextRef="#ctx0" brushRef="#br0" timeOffset="10540.838">12222 992,'178'-363,"-160"332,-10 47,-10 37,-1-41,1-1,1 0,0 1,0-1,1 1,1-1,0 1,0-1,1 1,1-1,0 0,0 0,1 0,1 0,-1-1,2 0,0 0,0 0,0-1,1 0,1 0,2 2,-7-9,1 0,0 0,0 0,0-1,0 1,0-1,0 0,0 0,0-1,0 1,0-1,0 0,1 0,-1 0,0 0,0-1,0 0,0 0,0 0,0 0,0-1,0 0,0 1,-1-1,1-1,-1 1,1 0,-1-1,90-81,-68 54,52-45,-61 68</inkml:trace>
  <inkml:trace contextRef="#ctx0" brushRef="#br0" timeOffset="11020.624">13125 625,'-13'-2,"-1"1,1 1,-1 1,1-1,-1 2,1 0,0 1,-1 0,1 1,1 0,-1 1,1 1,0 0,0 1,0 0,0 1,11-7,0 0,0 0,0 1,0-1,0 0,0 0,0 1,1-1,-1 0,0 1,1-1,0 0,-1 1,1-1,0 1,-1-1,1 1,0-1,0 1,0-1,1 1,-1-1,0 1,0-1,1 1,-1-1,1 1,-1-1,1 0,0 1,0-1,-1 0,1 0,0 0,0 1,0-1,0 0,0 0,1 0,-1 0,0-1,0 1,1 0,-1 0,1 0,64 24,4-15,-48-8,1 1,-1 1,1 1,-1 1,0 1,-1 1,0 0,17 11,-32-15,0 1,0 1,-1-1,1 1,-1 0,0 0,-1 0,0 1,0 0,0 0,-1 0,0 0,0 0,0 1,-1-1,-1 1,1 0,-1-1,0 3,-5 149,-6-73,-2 0,-5-2,-3 0,-4-1,-3-1,-18 32,39-101,-1-1,0 1,-1-1,0-1,-1 1,0-2,0 1,-2-1,1 0,-1-1,-1 0,9-8,1 0,0 0,-1 0,1 0,-1 0,1-1,-1 1,1-1,-1 1,1-1,-1 0,0 0,1 0,-1-1,1 1,-1-1,1 1,-1-1,1 0,-1 0,1 0,0 0,-1 0,1 0,0-1,0 1,0-1,0 0,0 0,0 1,1-1,-1 0,0 0,1-1,0 1,-1 0,1 0,0-1,0 1,0-1,1 1,-1-1,1 1,-1-1,1 1,0-1,0 0,0 1,0-1,0 1,1-1,-1 1,1-1,0-1,7-47,3 0,1 1,3 0,2 1,3 0,9-15,-13 27,2 1,1 0,2 2,1 1,21-23,-33 43,1 1,0 1,0 0,2 1,-1 0,1 1,0 0,1 1,0 0,1 1,-1 1,1 1,1 0,-1 0,14-1,-5 4</inkml:trace>
  <inkml:trace contextRef="#ctx0" brushRef="#br0" timeOffset="7105.194">9315 202,'-25'65,"3"2,3 0,3 1,3 0,3 1,3 0,2 65,5-84,2 0,3 0,1 0,8 21,-14-69,-1-1,2 0,-1 1,0-1,0 1,0-1,1 0,-1 1,1-1,-1 1,1-1,-1 0,1 0,0 1,0-1,-1 0,1 0,0 0,0 0,0 0,0 0,1 0,-1 0,0 0,0-1,0 1,1 0,-1-1,0 1,1-1,-1 1,0-1,1 0,-1 0,1 0,-1 1,1-1,-1 0,0-1,1 1,-1 0,1 0,-1-1,0 1,1 0,-1-1,0 0,1 1,-1-1,0 0,0 1,1-1,-1 0,0 0,0 0,0 0,0 0,0 0,-1-1,2 0,196-218,-183 207,-9 5,1 1,0 0,1 1,0 0,0 0,0 1,0 0,1 0,0 1,0 0,0 0,0 1,-7 3,0 0,0 0,0 0,0 0,0 0,-1 1,1-1,0 0,0 1,0 0,0-1,-1 1,1 0,0 0,-1 0,1 0,-1 0,1 0,-1 0,1 1,-1-1,0 0,1 1,-1-1,0 1,0 0,0-1,-1 1,1 0,0 0,0-1,-1 1,1 0,-1 0,0 0,0 0,1 0,3 80,-5-70,0-7,1 0,-1 0,1 0,0 0,1 1,-1-1,1 0,0 0,0 0,0 0,1 0,0 0,0 0,0-1,1 1,-1-1,1 1,0-1,0 0,1 0,2 2,10 3</inkml:trace>
  <inkml:trace contextRef="#ctx0" brushRef="#br0" timeOffset="7455.681">10219 710,'-48'24,"2"2,1 2,2 2,-35 31,28 6,49-65,0 0,1 0,-1 0,0 0,1 0,0 0,-1 0,1 0,0 0,0 0,0 0,0 0,0 0,1 0,-1 0,1 0,-1 0,1 0,0 0,-1 0,1 0,0-1,0 1,1 0,-1-1,0 1,0 0,1-1,-1 0,1 1,0-1,-1 0,1 0,0 1,-1-2,1 1,0 0,0 0,0 0,5 1,0 0,0-1,0 1,0-1,1-1,-1 1,0-1,0 0,1-1,-1 0,0 0,0-1,0 1,0-2,0 1,-1-1,1 0,-1 0,1-1,-1 1,3-4,119-100,-90 64,-31 33,0 1,0 0,1 1,0 0,1 0,0 1,0 0,0 1,1 0,0 0,2 0,-11 5,1 1,0-1,-1 1,1 0,0-1,-1 1,1 0,0 0,-1 0,1 0,0 0,-1 1,1-1,-1 0,1 1,0-1,-1 1,1 0,-1-1,1 1,-1 0,0 0,1 0,-1 0,0 0,1 0,-1 1,0-1,0 0,0 0,0 1,0-1,-1 1,1-1,0 1,0-1,-1 1,1 0,-1-1,0 1,0-1,1 1,-1 1,5 79,-6-73,0 17</inkml:trace>
  <inkml:trace contextRef="#ctx0" brushRef="#br0" timeOffset="7799.182">10557 1020,'78'-258,"-66"244,-12 44,0-29,-1 4,0 1,0-1,1 1,-1 0,2-1,-1 1,0-1,1 1,0 0,1-1,-1 0,1 1,0-1,0 0,1 0,-1 0,1 0,0 0,0-1,1 1,0-1,-1 0,1 0,1 0,-1-1,1 1,-1-1,1 0,0-1,0 1,0-1,0 0,1 0,-1 0,0-1,1 0,-1 0,1 0,0-1,-1 1,3-2,4-2,1-1,-1 0,-1-1,1 0,-1-1,0 0,0-1,0-1,-1 1,0-1,-1-1,0 0,0 0,-1-1,0 0,-1-1,0 1,-1-1,1-1,18-18,-11 20</inkml:trace>
  <inkml:trace contextRef="#ctx0" brushRef="#br0" timeOffset="8272.579">11375 625,'-11'0,"-1"2,1 0,0 0,0 1,1 0,-1 0,0 2,1-1,0 1,0 1,1 0,-1 0,1 1,0 0,1 0,0 1,0 0,1 1,0 0,0 0,1 0,0 1,1 0,0 0,-1 5,5-10,1 0,0 0,0 0,1 0,-1 0,1 0,0 0,1 0,-1 0,1-1,0 1,0 0,0-1,1 0,0 1,0-1,0 0,0 0,0-1,1 1,0-1,-1 0,3 2,103 63,-96-62,30 16,-16-10,-1 2,-1 0,0 2,-1 0,0 2,4 6,-18-12,0 0,0 1,-1 1,-1-1,0 1,-1 1,-1-1,0 1,-1 0,0 1,-2-1,1 1,-2 0,0 0,-1-1,-1 1,-1 9,-1 12,-2-1,-1 0,-2 0,-1-1,-2 1,-2-2,-3 7,3-9,-2 0,0-1,-2 0,-1-2,-2 0,-1-1,-1 0,-1-2,-1-1,-2-1,-26 21,48-42,0 1,0-2,0 1,-1 0,1-1,-1 1,0-1,1 0,-1 0,0 0,0-1,-1 0,1 1,0-1,0-1,0 1,-1-1,1 1,0-1,-1 0,1-1,0 1,-1-1,1 0,0 0,0 0,0-1,0 1,0-1,0 0,0 0,1 0,-1-1,1 1,-1-1,1 0,0 0,0 0,0-1,1 1,-1 0,1-1,-2-3,1-15,1 0,1 0,1 0,2 0,0 0,1 0,1 0,0 1,2 0,1 0,1 0,0 1,7-12,27-60,4 3,4 1,4 3,-43 68,1 1,0 0,1 1,1 0,0 1,1 1,13-10,-5 8</inkml:trace>
  <inkml:trace contextRef="#ctx0" brushRef="#br0" timeOffset="9087.647">11347 625,'29'0,"14"9,0 9,-3 5,-8 5,-9 1,-9 1,-11 0,-7 0,-7-1,-2 1,-3-2,1 1,-2-6,-3-1,2 0,0 1,2-3</inkml:trace>
  <inkml:trace contextRef="#ctx0" brushRef="#br0" timeOffset="12156.422">14677 400,'26'0,"-1"-1,1-1,-1-1,0-1,0-1,0-1,-1-2,0 0,0-1,-1-2,0 0,-1-2,0 0,-1-2,0 0,-2-1,12-12,-12 8,-3 7,-1-1,-1-1,-1 0,0-1,-1 0,0-1,-2-1,0 0,-1 0,0-3,-9-9,-20 42,5 19,0 0,3 1,0 1,2 0,2 0,-4 24,6-27,-47 256,11 23,29-214,3-15,-4-1,-3 0,-4-2,-3 0,-19 39,38-103,0-1,-1 1,0-1,-1 0,-1-1,1 1,-2-2,0 1,0-1,-1 0,0-1,0 0,-1-1,-1 0,1-1,-1 0,0-1,-1 0,0-1,0 0,0-1,0 0,0-2,-1 1,0-1,9-3,0 1,0-1,1 0,-1 0,1 0,-1 0,1-1,-1 0,1 0,0 0,0 0,0-1,0 0,0 0,0 0,1 0,0 0,-1-1,1 0,1 1,-1-1,0 0,1 0,0-1,0 1,0 0,0-1,1 1,0-1,-11-140,17 110,2 0,1 0,1 1,3 1,0 0,2 0,2 1,1 1,1 1,1 0,2 1,1 2,1 0,1 1,2 1,0 2,2 0,11-6,-13 12,0 1,2 2,-1 0,2 2,-1 1,4 1,-8 2</inkml:trace>
  <inkml:trace contextRef="#ctx0" brushRef="#br0" timeOffset="12453.483">15581 653,'-36'22,"1"2,1 1,1 2,1 1,2 1,1 1,1 2,-12 20,36-49,0 1,0 0,1 0,0 0,0 1,0-1,0 1,1 0,-1-1,1 1,1 0,-1 0,1 1,-1-1,2 0,-1 0,0 1,1-1,0 0,0 1,1-1,0 0,0 0,0 1,0-1,1 0,0 0,0 0,0-1,0 1,1 0,0-1,0 1,0-1,1 0,-1 0,1 0,0-1,0 1,4 1,4-1,0 0,0-1,0 0,0-1,1-1,-1 0,1-1,-1 0,1-1,-1 0,1-1,-1 0,0-1,0 0,0-1,0-1,-1 0,1 0,-1-1,0-1,-1 0,0 0,0-1,0 0,-1-1,0 0,-3 3,0-1,0 0,-1 0,0 0,0 0,-1-1,0 0,0 0,-1 0,0 0,0-1,-1 1,0-1,-1 0,1 1,-2-1,1 0,-1 0,-1 0,0 0,0 1,0-1,-1 0,-1 1,1-1,-1 1,-1 0,0 0,0 0,0 0,-1 1,0 0,0 0,-1 0,-5-4,-29-8,22 17</inkml:trace>
  <inkml:trace contextRef="#ctx0" brushRef="#br0" timeOffset="12701.953">15862 1048,'5'-33,"11"-26,8-8,4 3,3 8,0 13,-5 9,-2 6,0 7,1 3,0 4,1 5,-3 3</inkml:trace>
  <inkml:trace contextRef="#ctx0" brushRef="#br0" timeOffset="12972.728">16540 569,'-25'11,"2"1,0 1,0 1,1 1,1 1,0 1,2 1,0 1,0 0,2 1,1 1,-4 7,17-25,1 1,0-1,-1 0,1 1,0-1,1 1,-1-1,1 1,-1 0,1 0,0 0,1 0,-1 0,1 0,-1 0,1 0,0 0,1 0,-1 0,1 0,0 0,0 0,0-1,0 1,1 0,-1 0,1-1,0 1,0-1,0 0,1 1,-1-1,1 0,0 0,11 5,0-1,1 0,0-1,0-1,1 0,-1-1,1 0,0-2,0 0,0 0,0-2,0 0,0-1,0 0,11-3,-15 2,0 0,-1 0,1-1,-1 0,0-1,0-1,0 0,-1 0,1-1,8-7,0 0</inkml:trace>
  <inkml:trace contextRef="#ctx0" brushRef="#br0" timeOffset="13323.512">16793 880,'31'3,"0"-1,-1-1,1-2,0-1,-1-1,1-1,-1-2,-1-1,1-2,20-8,-43 13,1 0,-1 0,0-1,0 0,0 0,-1-1,0 0,0 0,0 0,-1-1,0 0,0 0,0 0,-1 0,3-8,-5 11,-1-1,1 1,-1 0,0-1,0 1,0-1,0 1,-1-1,0 0,0 1,0-1,-1 1,1-1,-1 1,0-1,0 1,-1-1,0 1,1 0,-1 0,-1 0,1 0,0 0,-1 0,0 0,0 1,0 0,0-1,-4-1,2 1,-1 0,1 1,-1 0,0 0,0 1,0-1,0 1,-1 1,1-1,0 1,-1 0,1 0,-1 1,1 0,-1 0,1 1,-1-1,1 1,0 1,-1-1,1 1,-1 1,-11 3,1 1,-1 1,1 0,1 2,0 0,0 0,0 3,2-3,1 1,1 0,0 1,1 1,0 0,0 0,2 1,0 0,0 1,1 0,1 0,1 1,0 0,1 0,1 0,0 1,1-1,1 1,0 0,2 0,0 0,0 0,2 0,1 7,5-8,1-1,0 1,1-2,1 1,0-1,1-1,0 0,1-1,1 0,0-1,0 0,1-2,0 1,1-2,0 0,0-1,1-1,0 0,0-1,1-1,-1 0,1-2,16 1,112 2,-109-5</inkml:trace>
  <inkml:trace contextRef="#ctx0" brushRef="#br0" timeOffset="15540.068">59 1669,'340'-47,"-52"8,-12 13,45-3,596 29,-412 18,-284-6,177-13,-15-26,17-2,316-28,-190 27,90 3,574 27,-667 27,809-26,-333-1,-373-27,937 26,-735 30,-104-59,2029 31,-2490-30,-82 13,-160 12,0 1,0 1,0 1,0 1,0 1,0 1,0 1,0 0,4 3,32 2,2-3,-1-2,0-3,4-3,40 1,122 3,-156 16,-49-12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0,'-10'10,"-2"3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3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54 650,'0'5,"-5"6,-1 6,0 5,1 4,2 2,1 1,-4-5,-1-1,1 0,2 1,0-3</inkml:trace>
  <inkml:trace contextRef="#ctx0" brushRef="#br0" timeOffset="235.086">26 226,'0'15,"0"4</inkml:trace>
  <inkml:trace contextRef="#ctx0" brushRef="#br0" timeOffset="616.925">619 0,'-29'343,"1"-147,1-55,-13 15,28-142,8-18</inkml:trace>
  <inkml:trace contextRef="#ctx0" brushRef="#br0" timeOffset="854.559">309 453,'38'4,"32"3,14-1,-3-2,-5 0,-12-2,-10-1,-11 0,-12-1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6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30,'-19'-3,"0"0,-1 1,0 1,1 1,-1 1,0 1,1 0,0 2,-1 0,1 1,0 1,1 1,0 0,0 1,0 1,1 1,1 1,0 0,0 1,1 1,0 0,1 1,-4 6,6-5,1 1,0 0,1 1,0 0,2 0,0 1,1 0,1 0,0 1,2 0,0 0,1 0,1 0,1 0,0 1,2-1,-1-15,1 1,0-1,0 0,0 0,0 0,1 0,0-1,0 1,0 0,0-1,0 1,1-1,-1 0,1 1,0-1,0-1,0 1,1 0,-1-1,0 1,1-1,0 0,0 0,-1-1,1 1,0-1,0 0,0 0,0 0,1-1,-1 1,0-1,0 0,0 0,1 0,-1-1,14-2,0-1,0-1,-1-1,0-1,0 0,0-1,-1-1,0 0,-1-2,0 1,0-2,6-6,-20 17,50-43,-2-2,-2-2,-2-3,-2-1,34-55,-40 60,-37 47,-1 1,1-1,-1 0,1 0,0 1,-1-1,1 0,0 1,-1-1,1 0,0 1,-1-1,1 1,0-1,0 1,0-1,-1 1,1-1,0 0,0 1,0-1,0 1,0-1,0 1,0-1,0 1,0-1,0 1,0-1,0 1,0-1,0 1,0-1,1 1,-1-1,0 1,0-1,1 1,-1-1,0 0,0 1,1-1,-1 0,0 1,1-1,-1 0,1 1,-1-1,0 0,1 0,-1 1,1-1,-1 0,1 0,-1 0,1 0,-1 1,1-1,-1 0,1 0,-1 0,1 0,-1 0,1 0,-1-1,1 1,-1 0,1 0,-1 0,0 1,-14 62,10-53,0-1,1 1,0 0,1 1,0-1,1 0,0 1,1-1,0 1,0-1,1 0,0 1,1-1,0 0,1 0,0 0,1 0,0 0,0-1,1 1,0-1,2 1,0-1,1-1,0-1,0 0,1 0,0 0,0-1,1-1,0 1,0-2,0 1,0-1,1-1,-1 0,1 0,0-1,0-1,0 0,0 0,0-1,0 0,0-1,0 0,0-1,0 0,0-1,-1 0,1-1,-1 0,0-1,0 0,-1 0,1-1,-1 0,1-1,19-17,-1-1,-2-1,0-1,-1-1,-2-1,-1-1,8-16,-19 28,1 2,1 0,1 0,0 1,1 1,1 0,0 1,1 1,0 1,12-6,-26 14,1 1,1-1,-1 1,0 1,0-1,1 0,-1 1,1 0,-1 0,1 0,-1 1,1 0,0 0,-1 0,1 0,0 1,-1-1,1 1,-1 0,1 1,-1-1,0 1,1 0,-1 0,0 0,0 0,0 1,-1 0,1 0,-1 0,1 0,-1 0,0 1,3 6,0 1,-1-1,0 1,-1 0,0 1,-1-1,0 1,-1-1,0 1,-1 0,0 0,-1 0,0 0,-1-1,0 1,-1 0,0 0,-1-1,-1 1,0-1,0 0,-1 0,0-1,-1 1,0-1,-1 0,-6 8,-2-5,-1-1,1 0,-2-1,0 0,0-2,-1 0,0-1,0 0,-1-2,0 0,-15 2,14-8,26-7,29 1,-1 1,1 2,0 1,0 2,12 2,9-1,274 0,-306-1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8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494 85,'-394'282,"301"-207,92-75,1 1,-1 0,1 0,-1-1,1 1,-1 0,1 0,-1 0,1 0,0 0,-1-1,1 1,0 0,0 0,0 0,0 0,0 0,0 0,0 0,0 0,0 0,0 0,1 0,-1 0,0 0,1-1,-1 1,0 0,1 0,-1 0,1 0,0-1,-1 1,1 0,0-1,-1 1,1 0,0-1,-1 1,1-1,0 1,0-1,0 1,0-1,0 0,-1 1,1-1,0 0,0 0,0 0,0 0,0 0,0 0,0 0,1 0,60 5,-58-5,243 25,-61-26,-184 1,0-1,1 1,-1-1,0 0,0 1,1-1,-1 0,0-1,0 1,0 0,0 0,0-1,-1 0,1 1,0-1,-1 0,1 0,-1 1,0-1,1 0,-1 0,0-1,0 1,0 0,-1 0,1 0,0-1,-1 1,0 0,1-1,-1 1,0-1,0 1,0 0,-1-1,1 1,0 0,-1-1,0 1,1 0,-1 0,0 0,0-1,0 1,-1 0,1 0,0 0,-1 1,1-1,-1 0,0 0,0 1,1-1,-1 1,0 0,-175-215,165 196,5 4</inkml:trace>
  <inkml:trace contextRef="#ctx0" brushRef="#br0" timeOffset="831.3">1257 85,'-24'29,"-18"24,-6 7,5-1,5-6,4-8,8-6,3-5,7-3,4-13,6-8</inkml:trace>
  <inkml:trace contextRef="#ctx0" brushRef="#br0" timeOffset="1194.22">946 0,'0'17,"0"1,0-1,2 0,0 0,1 0,1 0,0 0,1-1,1 0,1 0,0 0,1-1,1 0,0 0,1-1,0-1,1 1,1-2,0 1,1-2,13 10,-16-10,-1 0,1 1,-2-1,0 2,0-1,-1 1,-1 1,0-1,-1 1,0 0,-1 0,0 0,0 15,-2-7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3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1 373,'126'-11,"87"-24,-83 23,-150-5,0 6,0 0,1-2,1-1,0 0,1-1,1-1,0 0,1-1,-1 1,16 16,0 1,0-1,0 0,0 1,0-1,0 1,0-1,0 1,0-1,-1 0,1 1,0-1,0 0,0 1,-1-1,1 1,0-1,-1 0,1 0,0 1,-1-1,1 0,0 1,-1-1,1 0,0 0,-1 0,1 0,-1 1,1-1,0 0,-1 0,1 0,-1 0,1 0,-1 0,1 0,0 0,-1 0,1 0,-1 0,1 0,-1 0,1-1,0 1,-1 0,1 0,-1 0,1 0,0-1,-1 1,1 0,0-1,-1 1,1 0,0 0,-1-1,1 1,0-1,0 1,6 38,-6-37,9 50,-3 1,-2 0,-2 0,-3 26,1-74,0-3,-1 0,1 0,-1 0,1 1,-1-1,1 0,-1 0,1 0,-1 0,1 1,0-1,0 0,0 0,0 1,0-1,0 0,0 0,0 1,0-1,1 0,-1 0,0 0,1 1,-1-1,1 0,0 0,-1 0,1 0,0 0,-1 0,1 0,0 0,0 0,0 0,0 0,0-1,0 1,0 0,0-1,0 1,0-1,0 1,1-1,-1 1,0-1,0 0,1 0,-1 0,0 1,0-1,1 0,-1-1,0 1,0 0,0 0,1 0,-1-1,1 1,101-90,61-72,-148 146,-4 1</inkml:trace>
  <inkml:trace contextRef="#ctx0" brushRef="#br0" timeOffset="568.108">1440 91,'-25'6,"1"1,0 1,0 1,1 1,0 1,1 1,-18 12,26-11,-1 1,1 0,1 1,1 1,0 0,1 0,1 1,0 1,2 0,0 0,0 0,2 1,0 0,2 0,0 1,-1 15,4-29,0 0,0 0,0 0,1 0,0 0,0 0,0 0,1 0,0 0,0 0,1-1,-1 1,1 0,0-1,1 1,0-1,0 1,0-1,0 0,1 0,0-1,0 1,0-1,0 0,1 0,-1 0,1-1,0 1,1-1,-1 0,0-1,5 2,14 1,1-2,-1-1,1-1,0 0,-1-2,1-1,-1-1,1-2,-1 0,0-1,-1-1,1-2,-2 0,1-1,-1-1,17-13,-3 3,-1-2,-1-1,-1-2,-1-1,17-20,-40 37,1-1,-1 0,-1-1,0 0,-1 0,0-1,-1 0,0 0,-1 0,0-1,-2 0,1 1,-2-2,1 1,-2 0,0 0,-1 0,0-2,-1 9,0 1,0 0,0 0,-1 0,1 0,-1 0,-1 1,1-1,-1 0,0 1,0 0,-1 0,0 0,0 0,0 0,0 1,-1 0,1-1,-1 2,0-1,-1 1,1 0,0 0,-1 0,0 1,1-1,-1 1,-5 0,-15-4,0 1,0 1,-1 1,1 2,-1 1,0 1,-8-1</inkml:trace>
  <inkml:trace contextRef="#ctx0" brushRef="#br0" timeOffset="1117.669">903 373,'65'-4,"-46"6,164 26,-96-26,-1-4,1-4,64-14,-8 3,250-41,-258 47,-124 11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7,'-5'-5,"-1"3,0 7,-4 3,1 4,5 1,4-7,7-5,2-7,-5-2,-3 4,-2 9,-1 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4,'0'5,"5"-4,6-1,1-6,-6 3,-8 2,-5 6,-6 2,5 0,8-1,9-2,7-1,2-6,-3-3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0 289,'17'-39,"1"1,2 1,2 1,1 1,12-13,-34 45,0 1,0-1,0 1,1-1,-1 1,1 0,-1 0,1 0,0 0,0 0,0 0,0 0,0 0,0 1,0-1,1 1,-1 0,1-1,-1 1,1 0,-1 1,1-1,0 0,-1 1,1-1,0 1,-1 0,1 0,0 0,-1 0,1 1,0-1,0 1,-1-1,1 1,-1 0,1 0,-1 0,1 0,-1 1,0-1,1 1,-1-1,0 1,0 0,0 0,0 0,0 0,0 1,-1 1,0 0,1 0,0-1,-1 1,1 0,1-1,-1 1,0-1,1 0,0 0,-1 0,1 0,1 0,-1-1,0 1,0-1,1 0,0 0,-1 0,1-1,0 1,0-1,0 0,0 0,0 0,0 0,0-1,0 1,0-1,0-1,0 1,0 0,1-1,-1 0,0 0,-1 0,4-1,118-99,-122 101,0 0,-1 0,1 0,0 0,0 0,-1 0,1 1,0-1,-1 1,1 0,0 0,-1 0,1 0,-1 1,0-1,1 0,-1 1,0 0,0-1,0 1,0 0,0 0,0 0,-1 1,1-1,-1 0,1 1,-1-1,0 0,0 1,0 0,0-1,0 1,-1 0,1-1,-1 1,0 0,0-1,0 1,0 0,0 0,-1 0,4 8,54 103,-47-99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1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1 496,'70'1,"-37"1,0-2,0-1,0-1,-1-2,16-4,-24-1,1-1,-1-1,-1-1,0-1,-1-1,-1-1,6-6,-7 6,0-1,-1-1,-1-1,0-1,-2 0,0-1,-1-1,5-11,-2 3,-11 20,0-2,-1 1,0-1,-1 0,0 0,-1 0,0-1,0 0,-2 1,1-1,-1-1,-2 12,0 0,0-1,0 1,1 0,-1-1,0 1,-1 0,1-1,0 1,0 0,0-1,-1 1,1 0,-1-1,1 1,-1 0,0 0,1 0,-1-1,0 1,0 0,0 0,0 0,0 0,0 0,0 1,0-1,0 0,0 0,0 1,0-1,-1 0,1 1,0-1,-1 1,1 0,0 0,-1-1,1 1,0 0,-1 0,1 0,0 0,-1 0,1 1,0-1,-1 0,1 0,0 1,-1-1,1 1,0 0,0-1,0 1,-1 0,1-1,0 1,0 0,0 0,0 0,0 0,1 0,-1 0,0 0,0 1,0 0,-16 23,2 0,0 1,2 1,0 1,2-1,1 2,2 0,1 0,0 0,0 23,-24 190,23-156,-4-1,-22 81,20-111,-3-1,-2-1,-2 0,-3-2,-2 0,-2-2,-2-1,-2-2,-7 5,35-44,-1-1,0 0,-1-1,1 1,-1-1,0 0,-1-1,1 1,-1-1,0-1,0 1,0-1,0 0,-7 1,13-4,1 0,-1 0,0 0,0 0,1 0,-1 0,0 0,0 0,1-1,-1 1,0 0,1-1,-1 1,0 0,1-1,-1 1,1-1,-1 1,1-1,-1 1,1-1,-1 1,1-1,-1 1,1-1,-1 0,1 1,0-1,0 0,-1 0,1 1,0-1,0 0,0 1,0-1,-1 0,1 0,0 1,1-1,-1 0,0 0,0 1,0-1,0 0,0 1,1-1,-1 0,0 0,1 1,-1-1,0 1,1-1,-1 0,1 1,-1-1,1 1,21-43,-22 43,18-23,1 0,1 2,1 0,0 2,2 0,0 2,2 0,-1 1,14-4,-33 16,8-4,0 0,0 1,0 0,1 1,0 1,0 0,0 1,0 0,1 1,0 1,0 0,0 1,0 1,-1 0,1 1,13 3,-20-1,1 1,-1 0,-1 0,1 1,0 0,-1 0,0 1,-1 0,1 0,-1 1,2 2,76 55,-66-60,-1-1,1 0,0-1,0-1,0-1,0 0,0-2,-1 0,1-1,0 0,-1-2,0 0,0-1,8-3,-25 8</inkml:trace>
  <inkml:trace contextRef="#ctx0" brushRef="#br0" timeOffset="270.119">1327 1202,'4'33,"-2"12,-2-2</inkml:trace>
  <inkml:trace contextRef="#ctx0" brushRef="#br0" timeOffset="504.727">1270 552,'0'0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7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0 146,'285'0,"-182"16,-103-17,1-1,-1 1,0 0,1-1,-1 1,0-1,0 1,0 0,0-1,0 1,0-1,-1 1,1 0,0-1,-1 1,1-1,-1 1,1 0,-1 0,0-1,0 1,1 0,-1 0,0 0,0 0,0 0,0 0,0 0,0 0,-1 0,1 0,-2-2,-2-4,4 4,0 1,0-1,0 1,0-1,0 1,-1-1,1 1,-1 0,1 0,-1 0,0 0,0 0,0 0,0 0,0 1,-1-1,1 1,0-1,-1 1,1 0,-1 0,1 0,-1 0,0 1,1-1,-1 1,0-1,1 1,-1 0,0 0,1 0,-1 1,0-1,0 1,-1 0,-2 10,0 1,1 0,0 0,1 0,0 1,1 0,0 0,1 0,1 0,0 0,1 0,0 0,1 0,0 0,2 4,-2 25,5 37,-6-78,0 0,0-1,1 1,-1-1,0 1,0 0,1-1,-1 1,0-1,1 1,-1-1,0 1,1-1,-1 1,1-1,-1 0,1 1,-1-1,1 1,-1-1,1 0,-1 0,1 1,0-1,-1 0,1 0,-1 0,1 0,0 1,-1-1,1 0,0 0,-1 0,1 0,-1-1,1 1,0 0,-1 0,1 0,-1 0,1-1,0 1,-1 0,1 0,-1-1,1 1,-1 0,1-1,-1 1,1-1,-1 1,1-1,-1 1,0-1,1 1,-1-1,0 1,1-1,-1 1,0-1,29-39,-26 35,124-156,-114 147,-3 1</inkml:trace>
  <inkml:trace contextRef="#ctx0" brushRef="#br0" timeOffset="321.371">819 34,'-2'3,"-21"25,2 2,1 0,1 1,2 0,-7 19,23-48,0 0,-1 0,1 0,0 0,0 0,0 0,0 0,0 1,1-1,-1 0,1 1,0-1,-1 0,1 1,0-1,0 0,0 1,1-1,-1 0,1 1,-1-1,1 0,0 0,0 1,0-1,0 0,0 0,0 0,0 0,1 0,-1 0,1-1,0 1,-1 0,1-1,0 1,0-1,0 0,0 1,0-1,0 0,0 0,1 0,-1-1,2 1,9-1,-1-1,1 0,-1-1,1-1,-1 0,0 0,0-2,-1 1,1-1,-1-1,0 0,0-1,-1 0,0 0,0-1,-1-1,0 1,0-2,-1 1,5-8,-8 10,0-1,-1 1,-1-1,1 0,-1 0,0 0,-1 0,0 0,0-1,-1 1,0 0,-1-8,1 12,-1 1,0-1,-1 1,1-1,-1 1,1-1,-1 1,0-1,0 1,-1 0,1-1,-1 1,1 0,-1 0,0 0,0 0,-1 1,1-1,-1 0,1 1,-1 0,0-1,1 1,-1 0,0 1,-1-1,1 0,0 1,0 0,-1 0,-1-1,-19-2,1 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1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126 28,'-8'-27,"9"27,-1 0,0 1,0-1,0 0,0 1,0-1,0 0,0 1,0-1,0 1,0-1,0 0,0 1,0-1,0 0,0 1,0-1,-1 0,1 1,0-1,0 0,0 1,0-1,-1 0,1 0,0 1,0-1,-1 0,1 0,0 1,0-1,-1 0,1 0,0 0,-1 1,1-1,0 0,-1 0,1 0,0 0,-1 0,1 0,0 0,-1 0,1 0,-1 0,1 0,0 0,-1 0,1 0,0 0,-1 0,1 0,0 0,-1 0,1-1,0 1,-1 0,1 0,0 0,0-1,-1 1,1 0,0 0,-1-1,1 1,-12 170,-34 174,23-159,11-45,7-121,0-8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4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340 170,'-310'211,"309"-211,-1 1,1-1,0 0,-1 1,1-1,-1 1,1 0,0-1,-1 1,1 0,0 0,0 0,0 0,0 0,0 0,0 0,0 0,0 0,0 0,0 1,0-1,1 0,-1 1,1-1,-1 0,1 1,-1-1,1 1,0-1,0 1,-1-1,1 1,0-1,0 1,1-1,-1 1,0-1,0 0,1 1,-1-1,1 1,-1-1,1 0,0 1,0-1,-1 0,1 0,0 1,0-1,0 0,0 0,0 0,0 0,1 0,-1 0,0-1,0 1,2 0,27 8,0-2,1-1,0-1,1-2,-1-1,2-2,41 5,-12 7,-54-9,0-1,0 0,0 0,1-1,-1 0,1 0,-1-1,1 0,-1-1,1 0,-1 0,-7 1,0 0,0-1,0 1,-1 0,1 0,0-1,0 1,-1 0,1-1,0 1,-1-1,1 1,0-1,-1 1,1-1,-1 0,1 1,-1-1,1 0,-1 1,1-1,-1 0,0 1,1-1,-1 0,0 0,1 0,-1 1,0-1,0 0,0 0,0 0,0 0,0 1,0-1,0 0,0 0,-1 0,1 1,0-1,0 0,-1 0,1 1,0-1,-1 0,1 0,-1 1,1-1,-1 0,0 0,-30-35,28 33,-19-18,-4-3,1-1,1-1,2-1,-18-27,-16-31,49 77</inkml:trace>
  <inkml:trace contextRef="#ctx0" brushRef="#br0" timeOffset="417.967">933 28,'-62'141,"-47"42,13-53,42-66,44-60</inkml:trace>
  <inkml:trace contextRef="#ctx0" brushRef="#br0" timeOffset="754.385">679 1,'2'24,"2"1,0-1,2 0,0 0,2 0,0-1,2 0,0-1,4 4,147 220,-147-226,0-4</inkml:trace>
  <inkml:trace contextRef="#ctx0" brushRef="#br0" timeOffset="2188.825">1130 537,'-5'5,"-1"11,-5 2,0 4,1 3,3 1,2 2,7-5,8-5,3-11,-2-7</inkml:trace>
  <inkml:trace contextRef="#ctx0" brushRef="#br0" timeOffset="2434.906">1214 226,'-9'9,"-4"-1,6-2,3-2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1,'-19'38,"-7"23,2 5,5-3,5-8,5-13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0,'-14'5,"0"1,2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1,'20'0,"10"0,5 0,2 0,0 0,-3 0,-2 0,-1 0,-1 0,-6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40,'38'0,"18"-5,4-2,-3 1,-7 1,-12-3,-12-1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1,'-9'43,"-4"29,1 6,2-4,3-11,7-15,5-12,0-12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677 613,'41'-8,"98"-4,-140 12,1 0,-1 0,1 0,0 0,-1 0,1 0,0 0,-1 0,1 0,-1 0,1 0,0 0,-1 0,1 0,0 0,-1 0,1 1,0-1,-1 0,1 0,0 0,0 1,-1-1,1 0,0 1,0-1,-1 0,1 0,0 1,0-1,0 0,-1 1,1-1,0 0,0 1,0-1,0 1,0-1,0 0,0 1,0-1,0 0,0 1,0-1,0 0,0 1,0-1,0 1,0-1,0 0,0 1,1-1,-1 0,0 1,0-1,0 0,1 1,-1-1,0 0,1 0,-38 15,-467 136,420-113,83-37,1-1,-1 1,0-1,1 1,-1-1,1 1,-1 0,1-1,-1 1,1 0,0-1,-1 1,1 0,0 0,0 0,-1-1,1 1,0 0,0 0,0 0,0-1,0 1,0 0,0 0,0 0,0-1,0 1,1 0,-1 0,0 0,1-1,-1 1,0 0,1 0,-1-1,1 1,-1 0,1-1,-1 1,1-1,0 1,-1-1,1 1,0-1,-1 1,1-1,0 1,-1-1,1 0,0 0,0 1,0-1,-1 0,1 0,0 0,47 17,170-10,-136-9,209 2,-200 27,-90-26,0-1,-1 1,1 0,-1 0,1-1,-1 1,1 0,-1 0,1 0,-1-1,0 1,1 0,-1 0,0 0,0 0,0 0,0 0,0 0,0 0,0 0,0 0,0 0,0-1,0 1,0 0,-1 0,1 0,0 0,-1 0,1 0,-1-1,1 1,-1 0,1 0,-1-1,0 1,1 0,-1-1,0 1,1 0,-1-1,0 1,0-1,0 0,1 1,-1-1,-1 1,-43 25,44-25,-293 106,-180 57,368-101,104-61,-1 0,1 0,-1 0,1 0,0 1,-1-1,1 0,0 1,1 0,-1 0,0-1,1 1,0 0,-1 0,1 0,0 0,1 0,-1 1,1-1,-1 0,1 0,0 1,0-1,0 0,0 0,1 0,0 1,-1-1,1 0,0 0,0 0,1 0,-1 0,1 0,1 2,2-1,2 1,-1-1,0 0,1 0,0 0,-1-1,1 0,1-1,-1 0,0 0,1 0,-1-1,1 0,-1 0,1-1,-1 0,1 0,-1-1,8-1,1 1,367-35,-277 22,186-14,-186 18,-107 10,1-1,-1 1,1 0,-1 0,1 0,-1 0,1 0,-1 0,1 0,-1 0,1 0,-1 1,1-1,-1 0,1 0,-1 0,1 0,-1 1,1-1,-1 0,1 1,-1-1,1 0,0 1,-1-1,1 0,0 1,-1-1,1 1,0-1,-1 0,1 1,0-1,0 1,0-1,-1 1,1-1,0 1,0-1,0 1,0 0,0-1,0 1,0-1,0 1,0-1,0 1,0-1,0 1,1-1,-1 1,0-1,0 1,0-1,1 1,-1-1,0 0,1 1,-1-1,0 1,1-1,-1 0,1 1,-1-1,0 0,1 1,-1-1,1 0,-1 0,-5 4,-8 6</inkml:trace>
  <inkml:trace contextRef="#ctx0" brushRef="#br0" timeOffset="3154.198">592 105,'-14'29,"-10"18,-1 8,-1-3,5-4,0-6,4-5,0-4,3-3,-1-1,2-2,3-4</inkml:trace>
  <inkml:trace contextRef="#ctx0" brushRef="#br0" timeOffset="3718.487">592 105,'0'20,"-1"6,0-1,2 1,2-1,0 1,1-1,2 0,0 0,4 6,-3-14,-6-11,0-1,0 0,1 0,0-1,0 1,1 0,-1 0,1-1,0 0,0 1,0-1,1 0,0-1,-1 1,1-1,1 1,3 1,-5-5,0-1,0 0,0 0,0-1,0 1,0-1,0 1,-1-1,1 0,-1 0,1 0,-1 0,1 0,-1-1,0 1,0-1,-1 0,1 1,0-1,-1 0,0 0,1 0,-1 0,0 0,-1 0,1 0,0 0,-1-1,0-1,4-6,96-283,-50 224,-37 59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8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1,'-118'165,"-73"73,66-106,124-131,0 0,1 0,-1 0,0 0,1 0,-1 0,0 0,1 0,-1 1,1-1,0 0,-1 0,1 1,0-1,0 0,0 0,0 1,0-1,0 0,0 1,0-1,1 0,-1 0,0 1,1-1,-1 0,1 0,-1 0,1 0,0 1,-1-1,1 0,0 0,0 0,0-1,0 1,0 0,0 0,0 0,0-1,0 1,0 0,0-1,1 1,-1-1,0 1,0-1,0 0,1 0,-1 1,1-1,67 9,105-35,105 21,-277 5,-1 1,0-1,0 0,1 1,-1-1,0 0,1 0,-1 0,0 0,0 0,1 0,-1 0,0-1,1 1,-1 0,0-1,0 1,1-1,-1 1,0-1,0 1,0-1,0 0,0 0,0 0,0 0,0 0,0 0,0 0,0 0,0 0,-1 0,1 0,-1 0,1 0,-1-1,1 1,-1 0,1 0,-1-1,0 1,0 0,0-1,0 1,0 0,0-1,0 1,0 0,0 0,-1-1,1 1,-115-166,103 135,1 0,1-1,2-1,1 1,1-8,5 33,-9-113,10 97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1,'0'5,"0"6,-5 2,-2 2,1 5,1 3,1 3,-2 1,-2 1,2 1,6-5,3-1,6-5,1-11,4-5,0-4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10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20,'0'-5,"-5"-1,-2 4,1-1,1 4,2-3,0-1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5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0 316,'19'-11,"0"2,1 0,0 1,0 2,1 0,16-3,-3 1,649-169,-364 104,-319 74,-1 0,1-1,-1 1,1 0,-1-1,1 1,-1 0,1 0,-1 0,1-1,0 1,0 0,-1 0,1 0,0 0,0-1,0 1,0 0,0 0,0 0,0 0,0 0,0 0,1-1,-1 1,0 0,0 0,1 0,-1-1,1 1,-1 0,0 0,1-1,0 1,-1 0,1-1,-1 1,1 0,0-1,-1 1,1-1,0 1,0-1,-1 0,1 1,0-1,0 0,0 1,0-1,-1 0,1 0,0 0,0 0,0 0,0 0,0 0,-1 0,1 0,0 0,0 0,0-1,-46 51,21-25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8.8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1,'-14'38,"-15"32,-6 9,-3-4,5-10,4-11,1-11,7-7,1-5,-1-3,3-1,1-6,2-1,0-5,-4 1,3-3</inkml:trace>
  <inkml:trace contextRef="#ctx0" brushRef="#br0" timeOffset="286.574">1 29,'20'24,"10"18,6 6,1 0,-1-4,-6-4,-4-4,-2-4,-4-2,-1-1,1-2,-3 1,0-1,-2 1,1-6,-3 0,2-5,-2-5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6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59 201,'25'190,"-23"-127,-2 1,-3 0,-10 53,-23 93,16-169,6-29</inkml:trace>
  <inkml:trace contextRef="#ctx0" brushRef="#br0" timeOffset="320.818">30 145,'25'-4,"192"-34,121-40,-234 57,-104 20,1 1,-1 0,1-1,-1 1,1 0,-1 0,1 0,0-1,-1 1,1 0,-1 0,1 0,0 0,-1 0,1 0,-1 0,1 0,0 0,-1 0,1 0,-1 1,1-1,0 0,-1 0,1 0,-1 1,1-1,-1 0,1 1,-1-1,1 1,-1-1,1 0,-1 1,0-1,1 1,-1-1,0 1,1-1,-1 1,0-1,0 1,1 0,-1-1,0 1,0-1,0 1,0 0,0-1,0 1,0-1,0 1,0 0,0-1,0 1,0-1,0 1,-1 0,1-1,0 1,0-1,-1 1,1-1,0 1,-1-1,1 1,0-1,-1 1,1-1,-36 36,30-31,-17 18,3-1</inkml:trace>
  <inkml:trace contextRef="#ctx0" brushRef="#br0" timeOffset="567.443">115 568,'44'-5,"23"-1,5 0,-5 1,-8 1,-11 2,-7 1,-12 1</inkml:trace>
  <inkml:trace contextRef="#ctx0" brushRef="#br0" timeOffset="1181.62">623 934,'0'34,"-5"11,-1 3,-1-12,2-12</inkml:trace>
  <inkml:trace contextRef="#ctx0" brushRef="#br0" timeOffset="1430.928">877 511,'-24'14,"-8"6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3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30,'5'0,"6"0,7 0,4 0,3 0,3 0,1 0,0 0,1-5,-1-1,0 0,0 1,-1 1,1 2,-1 1,-9 1,-9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3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0,'39'0,"21"0,6 0,-3 0,-8 0,-8 0,-13 5,-7 1,-7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496 314,'0'-18,"-1"0,-1 0,-1 0,0 1,-1-1,0 1,-2 0,0 0,-1 1,-8-13,10 20,-2 1,1 0,-1 0,-1 0,1 1,-1 0,-1 0,1 1,-1 0,0 1,0 0,-1 0,0 1,1 0,-1 1,-1 0,1 1,0 0,-1 0,1 1,-1 1,1-1,-1 2,1 0,-1 0,-8 2,13-1,0 0,0 0,0 0,0 1,1 0,-1 0,1 1,0-1,0 1,0 0,0 1,0-1,1 1,0 0,0 0,0 0,1 0,0 1,0-1,0 1,1 0,0 0,0 0,0 0,0 2,-9 163,12-148,2 6,1 0,1-1,1 1,2-1,11 27,18 69,48 272,-55-233,2 114,-31-265,-1 1,0-1,0 1,-1-1,-1 1,0-1,0 0,-2 0,1 0,-1 0,-1 0,0-1,-1 0,0 0,-1 0,0-1,0 0,-1-1,-4 4,6-10,1 0,-1 0,-1 0,1-1,0 0,0 0,-1-1,1 1,-1-1,0-1,1 1,-1-1,1-1,-1 1,0-1,1 0,-1 0,1-1,0 0,-1 0,1-1,0 0,0 0,1 0,-1 0,1-1,-1 0,1 0,0-1,1 1,-1-1,1 0,0 0,0-1,0 1,1-1,-3-5,5-11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7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80 567,'-5'7,"-3"4,-1 0,1 1,1 0,0 0,1 1,0 0,1 0,1 0,0 1,0-1,2 1,-2 14,4-26,0 0,0-1,0 1,1 0,-1-1,1 1,-1 0,1 0,-1-1,1 1,0-1,0 1,0-1,0 1,0-1,0 1,0-1,0 0,1 0,-1 0,0 0,1 0,-1 0,1 0,-1 0,1 0,0 0,-1-1,1 1,0-1,-1 1,1-1,0 0,-1 0,1 0,0 0,0 0,-1 0,1 0,0 0,0-1,1 0,69-29,-48 10,-2 0,-1-2,0 0,-2-2,0 0,-2-1,-1 0,-1-2,9-21,-11 18,-2 0,-1-1,-1 0,-2 0,-1-1,-2 0,-1-1,-2 17,0 0,-2-1,0 1,-1 0,0 0,-1-1,-1 2,-1-1,-4-11,7 22,0 0,0 1,0-1,0 1,-1-1,0 1,0 0,0 0,0 0,0 0,-1 1,0-1,0 1,0 0,0 0,0 1,-1-1,1 1,-1 0,0 0,0 0,1 1,-1-1,0 1,0 1,0-1,-1 1,1-1,0 1,0 1,0-1,-3 2,-1 2,1 1,0 1,0-1,1 1,-1 1,2 0,-1 0,0 0,1 0,1 1,-1 0,1 1,1-1,-1 1,1 0,1 0,0 0,0 0,1 1,0-1,1 1,-1-1,2 1,0 0,1 14,1 0,2-1,0 0,2 1,0-2,2 1,0-1,1 0,2 0,0-1,1-1,1 0,4 3,17 27,3-2,1-1,46 41,-76-78,-4-3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57,'-14'24,"-6"13,-3 5,2 0,0-3,3-2,5-4,0-2,2-1,3-2,-2-5,0-2,-2 1,1-4</inkml:trace>
  <inkml:trace contextRef="#ctx0" brushRef="#br0" timeOffset="286.294">0 1,'15'29,"9"19,6 6,2-1,0-5,0-6,-1-6,0-3,-6-3,-3-6,-5-3,0-5,-3 0,-4 2,1 2,-1 3,-3 3,-2-4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5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31 114,'-1'300,"-28"-89,29-139,0-60</inkml:trace>
  <inkml:trace contextRef="#ctx0" brushRef="#br0" timeOffset="353.52">2 85,'73'-26,"138"-23,-109 40,-101 9,-1 0,1 0,-1 0,1 0,-1 0,1 0,-1 0,0 1,1-1,-1 0,1 0,-1 0,0 1,1-1,-1 0,1 1,-1-1,0 0,0 1,1-1,-1 0,0 1,1-1,-1 1,0-1,0 0,0 1,0-1,1 1,-1-1,0 1,0-1,0 1,0-1,0 1,0-1,0 0,0 1,0-1,0 1,-1-1,1 1,0-1,0 1,0-1,0 0,-1 1,1-1,0 1,0-1,-1 0,1 1,0-1,-1 0,1 1,0-1,-1 0,1 0,-1 1,1-1,0 0,-1 0,1 0,-1 1,1-1,-1 0,1 0,-13 12</inkml:trace>
  <inkml:trace contextRef="#ctx0" brushRef="#br0" timeOffset="598.656">31 368,'38'-10,"18"-2,3-1,-7 4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23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564 166,'-21'-37,"20"36,1 1,-1-1,1 1,-1-1,0 1,1 0,-1-1,1 1,-1 0,0-1,1 1,-1 0,0 0,1 0,-1-1,0 1,1 0,-1 0,0 0,0 0,1 0,-1 0,0 1,1-1,-1 0,0 0,1 0,-1 1,0-1,1 0,-1 1,1-1,-1 0,0 1,1-1,-1 1,1-1,-1 1,1-1,0 1,-1 0,1-1,-1 1,1-1,0 1,0 0,-1-1,1 1,0 0,0-1,0 1,0 0,0-1,0 1,0 0,0 0,0-1,0 1,-4 16,0 1,2-1,0 1,1 0,1-1,1 1,1 4,-1 24,2 453,-2-464,2 0,2-1,0 0,3 0,1 0,6 12,-15-43,1 0,-1 0,1 0,0 0,0-1,1 1,-1 0,0-1,1 1,0-1,-1 1,1-1,0 0,0 1,0-1,1 0,-1 0,0-1,1 1,-1 0,1-1,0 0,-1 1,1-1,0 0,0-1,0 1,0 0,0-1,0 1,0-1,0 0,0 0,0 0,0-1,0 1,-1-1,1 1,0-1,0 0,0 0,0 0,-1-1,2 0,9-8,-1 0,0-1,-1-1,0 0,-1 0,-1-1,1 0,-2-1,0 0,4-10,10-16,123-211,-122 222,-22 29,-1 0,1 0,-1 0,1-1,0 1,-1 0,1 0,0 0,-1 0,1 0,0 0,-1 0,1 0,0 1,-1-1,1 0,-1 0,1 0,0 1,-1-1,1 0,-1 1,1-1,-1 0,1 1,-1-1,1 1,-1-1,1 1,-1-1,0 1,1-1,-1 1,0-1,1 1,-1 0,0-1,0 1,1-1,-1 1,0 0,0-1,0 1,0 0,0-1,0 1,0 0,0-1,0 1,0-1,-1 1,17 282,-13-270,0 0,1-1,0 1,1-1,0 0,1 0,1-1,-1 0,2 0,0 0,2 1,-6-8,0 1,0-1,1-1,-1 1,1-1,0 0,0 0,0 0,0 0,1-1,-1 0,1 0,-1-1,1 0,0 0,0 0,-1 0,1-1,0 0,0 0,0-1,-1 1,1-1,0-1,0 1,0-1,11-6,0-1,0-1,-1-1,0 0,-1 0,0-2,-1 0,-1-1,0 0,6-9,-9 11,23-30,-1-1,-3-2,-1-2,-3 0,-2-1,-2-2,-2 0,-2-1,1-13,28-150,-46 213,1-1,0 0,0 0,0 0,-1-1,1 1,-1 0,1-1,-1 1,0-1,0 1,0 0,0-1,0 1,-1 0,1-1,-1 1,0 0,1-1,-1 1,0 0,0 0,-1 0,1 0,0 0,-1 0,1 0,-1 0,1 0,-2 0,0 4,0-1,1 2,0-1,-1 0,1 0,0 1,0-1,0 1,0-1,1 1,-1 0,1 0,0 0,-1 0,1 0,1 0,-1 0,0 0,1 0,-1 0,1 0,0 3,0-5,-3 23</inkml:trace>
  <inkml:trace contextRef="#ctx0" brushRef="#br0" timeOffset="383.992">1891 730,'-7'19,"0"1,2-1,0 1,1 1,1-1,1 1,1-1,1 1,0-1,2 1,0-1,3 7,-5-23,1 0,-1-1,1 1,0 0,0-1,1 0,-1 1,1-1,0 0,0 1,0-1,0 0,0-1,1 1,-1 0,1-1,0 1,-1-1,1 0,0 0,1 0,-1 0,0 0,1-1,-1 1,0-1,1 0,0 0,-1-1,1 1,0-1,-1 1,1-1,0 0,-1-1,1 1,0-1,-1 1,1-1,-1 0,1 0,-1-1,1 1,0-1,4-2,0-1,0 1,0-2,-1 1,0-1,0 0,0 0,0-1,-1 0,0 0,-1-1,0 1,0-1,0 0,-1-1,0 1,-1-1,0 1,0-1,-1 0,0 0,-1 0,0-1,0 1,-1 0,0 0,-1-1,0 1,0 0,-1 0,0 0,0 0,-1 0,-1 0,1 1,-1 0,-5-7,4 9,0 0,0 1,-1-1,0 2,0-1,0 0,0 1,-1 0,0 1,1 0,-1 0,-1 0,1 1,0 0,0 0,-1 1,1 0,-1 0,0 0,1 1,-1 1,1-1,-1 1,1 0,-1 1,-4 1,-13 4</inkml:trace>
  <inkml:trace contextRef="#ctx0" brushRef="#br0" timeOffset="6286.636">2483 646,'-27'168,"26"-37,18-169,-6-8,1-1,2 2,3 0,1 1,13-20,-31 62,1 0,-1 1,1-1,-1 0,1 1,0-1,0 1,0-1,0 1,0-1,0 1,0 0,0-1,1 1,-1 0,0 0,1 0,-1 0,1 0,-1 0,1 0,0 1,-1-1,1 1,0-1,-1 1,1-1,0 1,0 0,-1 0,1 0,0 0,0 0,0 0,-1 1,1-1,0 0,-1 1,1 0,0-1,-1 1,1 0,-1 0,1 0,-1 0,1 0,-1 0,0 0,1 0,-1 1,0-1,0 0,0 1,0-1,0 1,0 1,31 57,-22-43</inkml:trace>
  <inkml:trace contextRef="#ctx0" brushRef="#br0" timeOffset="8033.771">4431 193,'51'5,"1"-3,-1-2,0-3,0-1,0-3,0-2,48-16,-98 25,78-31,-77 30,0 0,0 0,0 0,0 0,0 0,0-1,0 1,0-1,-1 1,1-1,0 0,-1 1,1-1,-1 0,0 0,0 0,0 0,0 0,0-1,0 1,0 0,-1 0,1 0,-1-1,0 1,0 0,1-1,-2 1,1 0,0-1,0 1,-1 0,1-1,0 2,-1 0,1 0,0 0,-1 0,1 0,-1 0,1 0,-1 0,1 0,-1 0,0 0,1 0,-1 1,0-1,0 0,1 0,-1 1,0-1,0 1,0-1,0 1,0-1,0 1,0-1,0 1,0 0,0 0,0-1,0 1,-1 0,1 0,0 0,0 0,0 0,0 0,0 1,0-1,0 0,0 0,0 1,0-1,0 1,0-1,0 1,0-1,0 1,0 0,-37 39,22-3,2 0,1 2,3-1,0 1,3 0,1 1,2 11,3-48,-4 40,-16 124,-6 0,-30 85,48-213,-3 0,-1 0,-2-1,-1-1,-2 0,-2-1,-1-1,-14 16,-34 16,67-66,0 1,0-1,0 0,0 0,0 0,0 0,0 0,0 0,-1-1,1 1,0-1,0 0,-1 1,1-1,0 0,-1-1,1 1,0 0,0 0,-1-1,1 0,0 1,0-1,0 0,-1 0,1 0,0 0,1 0,-1-1,0 1,0-1,0 1,1-1,-1 0,1 1,-1-1,1 0,0 0,-1 0,-3-10,0 0,1-1,0 1,1-1,1 1,-1-1,2 0,0 0,1 0,0 0,1 0,1-8,3-7,1 0,2 0,0 1,2 0,1 0,1 1,2 1,0 0,1 1,2 0,0 1,2 1,0 1,2 1,0 1,20-15,-29 25,1 0,0 0,1 2,0-1,0 2,0 0,1 0,0 1,0 1,0 1,0 0,1 1,-1 1,12 0,29-4,-32-1</inkml:trace>
  <inkml:trace contextRef="#ctx0" brushRef="#br0" timeOffset="8299.84">5362 560,'-9'9,"-16"14,1 1,1 1,0 1,3 1,0 1,1 1,2 0,-1 5,17-32,0-1,1 1,-1 0,0 0,0 0,1-1,-1 1,1 0,0 0,0 0,-1 0,1 0,0 0,0 0,1-1,-1 1,0 0,1 0,-1 0,1 0,0 0,-1-1,1 1,0 0,0-1,0 1,0 0,1-1,-1 1,0-1,1 0,-1 1,0-1,1 0,0 0,-1 0,1 0,0 0,-1 0,1-1,0 1,0-1,0 1,0-1,0 1,-1-1,1 0,0 0,0 0,0 0,1-1,7 1,-1-1,1-1,-1 0,1 0,-1-1,0 0,0 0,0-1,0 0,-1-1,0 0,0 0,0-1,0 0,-1 0,0-1,0 0,-1 0,0-1,0 1,-1-1,0-1,0 1,-1-1,0 1,0-1,-1-1,-1 1,1 0,-1-1,-1 1,0-1,0 1,-1-1,0 0,-1 1,0-1,0 0,-18-30,8 27</inkml:trace>
  <inkml:trace contextRef="#ctx0" brushRef="#br0" timeOffset="8605.62">5616 871,'-13'27,"13"-27,0-1,0 1,0 0,0-1,0 1,0 0,0-1,0 1,0 0,0-1,0 1,-1 0,1 0,0-1,0 1,0 0,-1 0,1-1,0 1,0 0,0 0,-1-1,1 1,0 0,0 0,-1 0,1 0,0-1,-1 1,1 0,0 0,-1 0,1 0,0 0,0 0,-1 0,1 0,0 0,-1 0,1 0,0 0,-1 0,1 0,0 0,-1 0,1 1,0-1,0 0,-1 0,1 0,2-15,2-1,0 1,0 0,2 0,0 1,0-1,1 1,1 1,0-1,1 1,1 1,4-6,10-12,1 0,2 1,1 2,29-23,-32 32</inkml:trace>
  <inkml:trace contextRef="#ctx0" brushRef="#br0" timeOffset="6735.945">3076 109,'17'223,"-14"-195,0 0,-2 1,-2-1,0 0,-2 0,-4 14,-23 170,24-177,3-14,0 1,-2-1,0 0,-1-1,-2 1,-4 8,0-20,15-16</inkml:trace>
  <inkml:trace contextRef="#ctx0" brushRef="#br0" timeOffset="7156.022">3330 363,'-266'263,"245"-239,21-23,0 0,0 0,1 0,-1 0,0 0,0 0,1 0,-1 0,1 0,-1 0,1-1,-1 1,1 0,0 0,-1 0,1-1,0 1,-1 0,1-1,0 1,0-1,0 1,0-1,-1 1,1-1,0 0,0 1,0-1,0 0,0 0,0 0,0 0,0 0,0 0,0 0,0 0,0 0,0 0,0 0,0-1,0 1,0 0,0-1,0 1,-1 0,1-1,0 1,0-1,0 0,-1 1,1-1,0 0,-1 1,1-1,0 0,-1 0,8 0,4-3,0 1,0 1,1 0,-1 0,1 1,-1 1,1 0,0 1,-1 0,1 1,-1 1,0 0,0 0,0 1,0 1,0 0,-1 0,0 1,0 1,-1 0,8 6,-13-8,1 1,-1 0,0 1,0-1,-1 1,0 0,0 0,-1 0,0 1,0-1,-1 1,1-1,-2 1,1 1,4 12,0-4</inkml:trace>
  <inkml:trace contextRef="#ctx0" brushRef="#br0" timeOffset="11804.826">9172 109</inkml:trace>
  <inkml:trace contextRef="#ctx0" brushRef="#br0" timeOffset="14075.602">13067 899,'-10'-33,"7"-26,4-8,6 3,7 13,1 9,3 8,3 9,-2 4,0 6,2 6,3 4,1 2,-3 3</inkml:trace>
  <inkml:trace contextRef="#ctx0" brushRef="#br0" timeOffset="14320.553">13716 476,'-24'13,"0"1,1 1,1 2,1 0,0 1,1 1,1 1,-12 15,28-32,-1 0,1 0,-1 0,1 1,0-1,1 1,-1 0,0 0,1 0,0 0,0 0,0 0,1 1,-1-1,1 0,0 1,0 0,1-1,0 1,-1-1,1 1,1 0,-1-1,1 1,-1-1,1 1,1-1,-1 1,1-1,0 0,-1 1,2-1,-1 0,0 0,1-1,0 1,0 0,0-1,0 0,1 1,11 5,-1-1,1 0,1-1,0 0,0-1,0-1,0-1,1 0,0-1,0-1,0-1,0 0,0-1,0-1,-1 0,1-2,0 0,0 0,-1-2,0 0,0-1,8-4,-1-4,-5 0</inkml:trace>
  <inkml:trace contextRef="#ctx0" brushRef="#br0" timeOffset="14670.034">14083 730,'33'-1,"0"-2,0-1,-1-1,0-2,0-2,0 0,-1-2,-1-2,6-3,-28 13,1-1,-1 1,-1-1,1-1,0 0,-1 0,0 0,0-1,-1 0,0 0,0 0,0-1,-1 0,0-1,0 1,0-1,-1 1,-1-2,1 1,-1 0,-1 0,1-1,-1 0,-1 1,1-8,-2 14,-1-1,1 1,-1-1,1 0,-1 1,0-1,0 1,0-1,-1 1,1 0,0-1,-1 1,1 0,-1 0,0 0,0 0,0 0,0 1,0-1,0 0,0 1,-1 0,1-1,-1 1,1 0,-1 0,1 1,-1-1,1 0,-1 1,0-1,1 1,-1 0,-2 0,-93 13,68-1,0 1,2 2,-1 0,2 2,0 2,1 0,1 1,1 2,0 0,2 2,1 0,1 2,1 0,-10 20,22-38,2 1,-1 0,1 0,1 0,-1 0,2 1,-1 0,1 0,1 0,0 0,0 0,1 0,0 0,1 1,0-1,0 0,1 1,1-1,0 0,0 0,1 0,0 0,1-1,0 1,0-1,1 0,1 0,-1 0,1-1,1 0,-1 0,7 5,12 6,1-2,1 0,0-2,1-1,0-1,1-2,1 0,0-2,0-2,1 0,-1-2,1-2,1-1,-1-1,0-1,28-4,-23 2</inkml:trace>
  <inkml:trace contextRef="#ctx0" brushRef="#br0" timeOffset="13556.186">11740 306,'50'-13,"0"-2,0-2,-2-3,0-2,-1-1,39-29,-74 45,-1-1,0 0,0-1,-1 0,0-1,-1 0,0 0,0-1,-1 0,-1-1,2-4,-9 16,-1 1,0-1,1 0,-1 0,0 1,0-1,1 0,-1 0,0 0,0 0,0 0,1 0,-1 0,0 0,0 0,1-1,-1 1,0 0,0 0,1-1,-1 1,0 0,0-1,1 1,-1-1,1 1,-1-1,0 1,1-1,-1 1,1-1,-1 0,1 1,0-1,-1 0,1 1,-1-1,1 0,0 1,0-1,0 0,-1 0,1 0,0 1,0-1,0 0,0 0,0 1,0-1,0 0,0 0,1 1,-1-1,0 0,0 0,-6 11,0 1,0-1,1 1,1 0,0 0,0 1,1 0,0-1,1 1,0 11,-2 2,-12 95,7 0,4 0,8 59,-3 70,1-220,-2 1,0-1,-2 0,-2 0,0 0,-2-1,-1 0,-1 0,-2-1,0 0,-2-1,-1 0,-1-1,-1 0,-1-2,-1 0,-1-1,-13 11,13-17,0 0,-1-2,-1 0,0-2,-1 0,0-1,0-1,-1-1,-1-2,1 0,-1-1,-1-2,1 0,-24 0,43-4,1-1,-1 0,1 0,-1 0,1-1,0 1,-1-1,1 0,0 0,0 0,0-1,1 0,-1 0,1 0,-1 0,1 0,0 0,0-1,0 0,1 1,-1-1,1 0,0 0,0 0,1-1,-1 1,1 0,0-1,0 1,0-1,0 1,1-1,0 0,0 1,0-1,1 1,-1-1,1 1,0-1,1 1,-1 0,2-5,7-17,2-1,0 2,2 0,0 0,2 1,1 1,0 1,2 0,1 2,0 0,3 0,-2-2,371-327,-249 220,-126 121</inkml:trace>
  <inkml:trace contextRef="#ctx0" brushRef="#br0" timeOffset="13824.302">12672 589,'-4'4,"-33"27,1 1,2 2,2 1,1 2,1 1,-20 36,48-72,0 0,0 0,0 1,1-1,-1 1,1-1,-1 1,1 0,0-1,0 1,0 0,0 0,1 0,-1 0,1-1,0 1,0 0,0 0,0 0,0 0,1 0,-1 0,1 0,0 0,0 0,0-1,0 1,0 0,0-1,1 1,0-1,-1 1,1-1,0 0,0 1,0-1,0 0,1-1,-1 1,0 0,1-1,0 1,-1-1,1 0,0 1,-1-1,10 0,0 0,0-1,0 0,0-1,0 0,0-1,-1 0,1-1,-1 0,1-1,-1 0,0-1,0 0,-1-1,0 0,0-1,0 0,-1 0,0-1,0 0,-1-1,1-1,-4 3,-1 0,0-1,0 1,0-1,-1 0,-1 0,1 0,-1 0,0-1,-1 1,0 0,0-1,-1 1,0-1,-1 1,0-1,0 1,-1 0,0-1,0 1,-1 0,0 0,0 0,-1 1,0-1,0 1,-1 0,0 0,0 0,-1 1,1 0,-2 0,1 0,0 1,-1 0,0 0,-2 0,-37-10,25 17</inkml:trace>
  <inkml:trace contextRef="#ctx0" brushRef="#br0" timeOffset="11640.344">9172 504,'-5'38,"-6"23,-1 5,5-8,5-9,3-13</inkml:trace>
  <inkml:trace contextRef="#ctx0" brushRef="#br0" timeOffset="12685.884">9454 730,'74'-250,"-46"209,-28 40,0 1,1-1,-1 0,1 1,-1-1,1 0,-1 1,1-1,0 1,-1-1,1 1,-1-1,1 1,0 0,0-1,-1 1,1 0,0-1,0 1,-1 0,1 0,0 0,0 0,-1 0,1 0,0 0,0 0,0 0,-1 0,1 0,0 0,0 1,-1-1,1 0,0 1,0-1,-1 0,1 1,0-1,-1 1,1-1,-1 1,1-1,0 1,-1-1,1 1,-1 0,0-1,1 1,-1 0,1 0,-1-1,0 1,0 0,1 0,16 64,-17-58,1-1,0 1,0 0,0-1,1 1,0-1,0 0,1 1,0-1,0 0,0-1,1 1,0 0,0-1,0 0,1 0,-1 0,1-1,0 1,1-1,1-3,-1-1,1 0,0 0,0 0,0-1,-1 0,1-1,0 1,-1-1,1 0,-1-1,0 0,0 0,0 0,0-1,0 1,-1-2,0 1,0 0,0-1,0 0,0 0,-1 0,0-1,0 0,0-1,-3 6,74-97,-69 93,-1 1,1 0,0 0,1 1,-1 0,0 0,1 0,0 1,0 0,-1 0,1 1,0 0,0 0,0 0,7 1,36-7,-7 1,-55 21,0-5,5-5,-1 1,1 0,0 1,1-1,0 1,0 1,0-1,1 1,0 0,-3 6,9-12,1 1,-1-1,1 0,-1 0,1 0,0 0,0-1,0 1,0 0,0-1,0 1,0-1,0 0,1 0,-1 0,0 0,1 0,-1 0,1-1,-1 1,1-1,-1 1,1-1,0 0,-1 0,1 0,-1-1,1 1,-1-1,1 1,-1-1,1 0,-1 0,3-1,135-64,-80 32,-41 24,-5 2,1 0,0 0,0 1,1 1,0 1,0 0,0 1,0 1,1 0,0 1,0 1,-12 2,-1-1,0 1,0 0,0 1,0-1,0 1,0 0,0 0,0 0,-1 0,1 1,-1-1,1 1,-1 0,0 0,0 0,0 1,-1-1,1 1,-1-1,0 1,0 0,0 0,-1 0,2 3,22 109,-23 398,-1-475,-1-1,-3 1,-1-1,-2 0,-1 0,-2 0,-2-1,-1-1,-2 0,-4 5,2-9,-2-1,0 0,-2-2,-1 0,-2-1,-1-2,0 0,-2-1,-1-2,-1-1,-1-1,-8 3,-31-4,67-20,-1 0,1 0,-1 1,1-2,-1 1,1 0,-1 0,1 0,-1-1,1 1,0-1,-1 1,1-1,-1 1,1-1,0 0,-1 0,1 0,0 0,0 0,0 0,0 0,0 0,0 0,0 0,0 0,0-1,1 1,-1 0,0-1,1 1,-1-1,1 1,-1-1,1 1,0-1,0 1,0-1,0 1,0-1,0 1,0-1,0 1,0-1,1 0,50-126,-31 90,52-102,7 4,51-64,76-41,-128 178,-63 55</inkml:trace>
  <inkml:trace contextRef="#ctx0" brushRef="#br0" timeOffset="9686.354">6773 419,'56'297,"-50"-272,-2-6,1-1,0 1,2-1,0-1,1 1,0-1,7 8,-14-23,-1-1,1 1,0-1,0 0,1 1,-1-1,0 0,0 0,1 0,-1 0,0 0,1 0,-1 0,1 0,0 0,-1-1,1 1,-1-1,1 1,0-1,0 0,-1 1,1-1,0 0,-1 0,1 0,0 0,0-1,-1 1,1 0,0-1,-1 1,1-1,0 0,-1 1,1-1,-1 0,1 0,-1 0,0 0,1 0,-1 0,0-1,49-60,77-219,-69 163,-46 105</inkml:trace>
  <inkml:trace contextRef="#ctx0" brushRef="#br0" timeOffset="10784.948">7676 448,'-56'22,"1"2,1 2,2 3,-33 24,74-47,1 1,0 0,1 1,0 0,0 0,0 1,1 0,1 0,0 1,0 0,0 1,2-1,-1 1,-2 8,8-17,-1 1,1-1,0 0,0 1,0-1,0 1,1-1,-1 1,1-1,-1 0,1 1,0-1,0 0,0 1,0-1,0 0,1 0,-1 0,0 0,1 0,0 0,-1-1,1 1,0 0,0-1,0 0,0 1,0-1,0 0,1 0,-1 0,0 0,1 0,-1-1,0 1,1-1,89 3,-73-9,1-1,-2-1,1-1,-1-1,-1-1,0 0,0-1,-1-1,0 0,7-9,8-5,58-54,-87 81,-1 1,1-1,0 1,-1 0,1 0,-1-1,0 1,1 0,-1 0,0 0,0 1,1-1,-1 0,0 0,0 1,0-1,-1 1,1-1,0 1,0-1,-1 1,1-1,-1 1,0 0,1-1,-1 1,0-1,0 1,0 0,0-1,0 1,0 0,0-1,-1 1,1 0,-1-1,0 2,2 0,-1 10,14 102,-13-112,0 0,0 0,0 0,0 0,1-1,-1 1,1-1,0 1,0-1,0 1,0-1,0 0,0 0,0 0,1 0,-1 0,1-1,0 1,-1-1,1 0,0 0,0 0,0 0,0 0,0 0,0-1,0 1,0-1,0 0,0 0,0 0,0-1,0 1,0-1,2 0,8-3,-1 0,1-2,-1 1,0-2,0 1,-1-2,0 1,0-2,-1 1,0-1,7-9,-9 7,0 0,0 0,-1-1,-1 1,0-2,-1 1,0-1,0 0,-2 0,2-9,19-51,43-90,-67 163,-1 0,1 0,-1 1,1-1,-1 0,1 0,-1 0,0 0,1 0,-1 0,1 0,-1 0,1 0,-1 0,1 0,-1 0,0 0,1 0,-1 0,1-1,-1 1,1 0,-1 0,1-1,-1 1,1 0,0-1,-1 1,1-1,-1 1,1 0,0-1,-1 1,1-1,0 1,0-1,-1 1,1-1,0 1,0-1,0 1,-1-1,1 1,0-1,0 1,0-1,0 0,0 1,0-1,0 1,0-1,1 1,-1-1,0 1,0-1,0 1,0-1,1 0,-1 1,0 0,1-1,-38 31,34-28,1-1,0 1,0 0,0 0,0-1,0 1,0 0,0 1,1-1,-1 0,1 0,-1 1,1-1,0 1,0-1,0 1,0 0,1-1,-1 1,1 0,-1 0,1-1,0 1,0 0,0 0,1-1,-1 1,1 0,-1-1,1 1,0 0,0-1,0 1,0-1,1 1,-1-1,1 0,-1 0,1 1,0-1,0 0,0 0,0-1,0 1,0 0,0-1,1 1,-1-1,1 0,-1 0,1 0,0 1,102-6,-70-2,-33 5,1 1,-1 0,1 0,-1 1,1-1,-1 0,1 1,-1-1,1 1,-1 0,0 0,1 0,-1 0,0 1,0-1,0 0,0 1,0 0,0-1,0 1,0 0,-1 0,1 0,-1 0,1 0,-1 0,0 0,0 1,0-1,0 0,0 1,-1-1,1 1,-1-1,1 1,-1-1,0 1,0-1,0 1,0-1,-1 1,1-1,0 1,-1-1,0 1,0-1,0 0,0 1,0-1,0 0,-1 0,0 1,-14 40,12-37,1 0,0 0,0 1,1-1,0 1,0-1,0 1,1 0,0 0,0 0,1 0,0 0,0 0,1 0,-1 0,1 0,1-1,0 2,8 10</inkml:trace>
  <inkml:trace contextRef="#ctx0" brushRef="#br0" timeOffset="11403.333">8495 363,'-11'19,"1"1,1 0,0 1,2 0,1 0,0 0,1 1,2 0,0 0,1 0,1 8,2-27,0-1,0 1,0 0,0-1,0 1,0 0,0-1,1 0,-1 1,1-1,0 0,0 0,0 0,0 0,0 0,0 0,1 0,-1-1,0 1,1-1,-1 0,1 0,0 0,-1 0,1 0,0-1,0 1,-1-1,1 1,0-1,0 0,0 0,-1 0,1-1,0 1,0-1,0 0,-1 1,1-1,0 0,-1 0,1-1,-1 1,1-1,-1 1,0-1,0 0,0 0,0 0,0 0,0 0,0 0,1-2,12-10,-1 1,0-2,-1 0,-1-1,0 0,-1 0,-1-1,-1-1,6-14,45-75,-60 107,0-1,0 1,1 0,-1-1,0 1,0-1,0 1,1-1,-1 1,0 0,1-1,-1 1,0 0,1-1,-1 1,0 0,1-1,-1 1,1 0,-1 0,0-1,1 1,-1 0,1 0,-1 0,1 0,-1 0,1 0,-1 0,1 0,-1-1,0 2,1-1,-1 0,1 0,-1 0,1 0,-1 0,1 0,-1 0,1 1,-1-1,0 0,1 0,-1 1,1-1,-1 0,0 0,1 1,-1-1,0 1,1-1,-1 0,0 1,0-1,1 1,-1-1,0 0,0 1,0-1,0 1,0-1,1 1,-1-1,0 1,0-1,0 1,0-1,0 1,2 40,-2-36,-30 279,57 0,-27 23,-1-291,-1-1,-1 1,-1-1,0 1,-1-1,-1 0,0-1,-2 3,7-13,-1-1,0 1,0-1,0 1,0-1,-1 0,1 0,-1 0,0 0,1 0,-1-1,-1 1,1-1,0 0,0 0,-1 0,0 0,1-1,-1 0,0 1,1-1,-1 0,0-1,0 1,0-1,0 0,0 1,0-2,0 1,0 0,0-1,0 0,1 0,-3-1,1-1,1-1,0 1,0-1,1 0,-1 0,1-1,0 1,0-1,0 0,1 1,-1-1,1 0,1-1,-1 1,1 0,-1 0,1-1,1 1,-1-1,1 1,0 0,0-1,1 1,0-1,0 1,0-1,-1-6,0-31,1-1,3 0,1 1,2 0,3 0,0 1,5-5,46-102,-49 132</inkml:trace>
  <inkml:trace contextRef="#ctx0" brushRef="#br0" timeOffset="16491.811">0 1633,'446'17,"40"-33,53-13,596 28,-462-26,548-3,-432 20,195-25,333-21,-93 16,-129 13,1197 27,-1206-34,-676 16,214-10,-514 24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1,'87'22,"139"-15,-142-8,17-16,-101 14,-10 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2.7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1 286,'48'-9,"49"-18,23-9,0-3,-10 4,-14 5,-15 1,-10 7,-14 1,-11 5,-8 5,-7 5,-3 2,-2 3,-5 1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0,-4 0,-7 0,-8 0,-8 0,-5 0,-5 0,-2 0,-1 0,-5 4,-6 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2,'-11'238,"-34"66,15-54,30-232,1-7</inkml:trace>
  <inkml:trace contextRef="#ctx0" brushRef="#br0" timeOffset="453.927">29 115,'74'-17,"250"-60,-251 59,-61 16</inkml:trace>
  <inkml:trace contextRef="#ctx0" brushRef="#br0" timeOffset="817.166">58 453,'24'0,"13"0,0-5,-2-1,-1 0,-3 1,-6 2</inkml:trace>
  <inkml:trace contextRef="#ctx0" brushRef="#br0" timeOffset="5491.483">368 736,'0'5,"0"6,0 6,0 5,0 4,0 2,0 1,0 0,0 0,0 1,0-1,-4-5,-3-2,1-5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498 113,'-65'61,"-4"-3,-2-4,-36 20,78-55,1 0,1 2,1 1,1 2,-9 11,32-34,1 1,-1 0,1 0,0 0,-1 0,1 0,0 0,0 0,0 0,0 0,1 0,-1 1,1-1,-1 0,1 1,0-1,0 0,0 0,0 1,0-1,0 0,1 1,-1-1,1 0,0 0,-1 1,1-1,0 0,0 0,0 0,1 0,-1 0,1 0,-1-1,1 1,-1 0,1-1,0 1,0-1,-1 1,1-1,0 0,1 0,-1 0,0 0,0 0,0-1,0 1,3 0,18 7,1-2,0 0,1-1,-1-2,1 0,0-2,0 0,8-3,363 1,-392 1,-2 1,-1 0,1-1,-1 1,1-1,0 1,-1-1,1 0,0 1,0-1,-1 0,1 0,0 0,0 0,-1-1,1 1,0 0,-1-1,1 1,0-1,-1 0,1 1,-1-1,1 0,-1 0,1 0,-1 0,1 0,-1 0,0-1,0 1,0 0,0-1,0 1,0-1,0 1,0-1,0 1,-1-1,1 1,-1-1,1 0,-1 1,1-1,-1 0,0 0,0 1,0-1,0-1,-129-214,-26-5,146 207,4 4</inkml:trace>
  <inkml:trace contextRef="#ctx0" brushRef="#br0" timeOffset="428.36">1289 57,'-42'47,"2"2,3 2,-30 52,64-98,-183 322,170-313,12-18</inkml:trace>
  <inkml:trace contextRef="#ctx0" brushRef="#br0" timeOffset="763.141">951 0,'1'20,"1"0,1 0,0-1,2 1,0-1,1 0,1 0,1-1,1 0,0 0,2-1,-1 0,2-1,0 0,1-1,1-1,0 0,8 6,5 2,-1 1,-1 1,-1 1,-1 2,-1 0,13 23,13 35,-37-70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1,'0'4,"0"8,0 5,0 5,0 4,0 2,0 1,-4 0,-3 1,-4-1,0 0,6-5,9-12,4-7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0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0,'-28'62,"-3"-2,-3-1,-24 31,28-52,-1-1,-2-1,-2-2,-1-2,-1-1,-38 23,60-43,-58 47,74-56,0-1,0 1,1 0,-1-1,1 1,-1-1,1 0,-1 1,1-1,0 0,0 0,-1 0,1 0,0 0,0 0,0-1,0 1,0-1,0 1,0-1,0 0,0 0,0 0,0 0,0 0,1 0,-1-1,0 1,0-1,1 1,287-18,-182 6,97-16,-204 28,0 0,0 1,0-1,0 0,-1 0,1 0,0 0,0 0,0 1,0-2,0 1,0 0,0 0,0 0,-1 0,1-1,0 1,0 0,0-1,0 1,-1 0,1-1,0 1,0-1,-1 1,1-1,0 0,-1 1,1-1,-1 0,1 0,-1 1,1-1,-1 0,1 0,-1 0,0 1,1-1,-1 0,0 0,0 0,0 0,0 0,1 0,-1 1,0-1,-1 0,1 0,0 0,0 0,0 0,0 0,-1 0,1 1,0-1,-1 0,1 0,-1 0,1 1,-1-1,1 0,-1 1,0-2,-103-135,-38-82,106 168,31 43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25,'80'-21,"-77"20,-1 1,1-1,-1 1,1-1,-1 1,1 0,-1 0,1 0,-1 0,1 0,-1 1,1-1,-1 1,1 0,-1-1,1 1,-1 0,0 0,0 1,1-1,-1 0,0 1,0-1,0 1,0 0,-1 0,1 0,0 0,-1 0,0 0,1 0,-1 0,0 1,0-1,0 0,0 1,0-1,-1 1,1-1,-1 1,0-1,0 1,1-1,-2 1,1-1,0 1,0-1,-1 1,1-1,-1 1,0-1,0 0,0 1,0-1,-1 1,-72 66,32-36,40-33,1 1,0 0,0-1,0 1,-1 0,1 0,0 0,0 0,0 0,1 0,-1 0,0 0,0 0,0 0,1 0,-1 1,1-1,-1 0,1 1,-1-1,1 0,0 1,0-1,0 0,-1 1,1-1,0 0,1 1,-1-1,0 1,0-1,1 0,-1 1,0-1,1 0,0 0,-1 1,1-1,0 0,-1 0,1 0,0 0,0 0,0 0,0 0,0 0,0 0,0 0,0-1,1 1,-1 0,0-1,0 1,1-1,-1 1,0-1,0 1,1-1,-1 0,1 0,-1 0,0 0,1 0,-1 0,1 0,172 1,-149-1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1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407 0,'-24'34,"-17"29,-7 10,5-3,5-9,9-10,4-8,3-8,3-4,2-7,-2-4,-2 0,-3-3,3 0,5-3</inkml:trace>
  <inkml:trace contextRef="#ctx0" brushRef="#br0" timeOffset="306.965">69 0,'20'23,"-2"1,0 0,-2 1,-1 1,-1 0,5 14,31 55,98 126,-137-207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8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57,'-18'56,"-106"342,78-258,41-133</inkml:trace>
  <inkml:trace contextRef="#ctx0" brushRef="#br0" timeOffset="350.722">113 1,'398'0,"-337"11,-66 4,-3-5</inkml:trace>
  <inkml:trace contextRef="#ctx0" brushRef="#br0" timeOffset="562.26">0 339,'39'5,"26"-4,8-1,-4-1,-9-1,-10 1,-14 0</inkml:trace>
  <inkml:trace contextRef="#ctx0" brushRef="#br0" timeOffset="1047.489">453 565,'31'-1,"-23"0,0 0,0 0,0 1,0 0,0 1,-1-1,1 2,0-1,0 1,-1 0,1 1,-1 0,7 3,-13-5,0 0,0 0,0 0,0 0,-1 0,1 0,0 1,0-1,-1 0,1 1,-1-1,1 0,-1 1,1-1,-1 0,0 1,0-1,0 1,0-1,0 0,0 1,0-1,0 1,0-1,-1 1,1-1,-1 0,1 1,-1-1,1 0,-1 0,0 1,0-1,1 0,-1 0,0 0,0 0,0 0,-1 1,-47 42,42-38,-24 16,24-18,-1 0,1 1,-1 1,1-1,1 1,-1 0,1 0,0 1,1 0,-1 0,1 0,1 1,-4 7,8-14,0 1,-1 0,1 0,0 0,1-1,-1 1,0 0,0 0,1-1,-1 1,1 0,0-1,-1 1,1-1,0 1,0-1,0 1,0-1,0 1,0-1,0 0,1 1,-1-1,0 0,1 0,-1 0,1 0,-1 0,1-1,0 1,-1 0,1-1,0 1,-1-1,1 0,0 1,1-1,68 6,26-35,-75 19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0 226,'284'-1,"-173"-20,-86 5,-25 9</inkml:trace>
  <inkml:trace contextRef="#ctx0" brushRef="#br0" timeOffset="281.762">283 1,'-19'33,"-7"26,2 8,4-3,6-8,0-8,3-8,3-5,3-5,3-2,0-1,2 0,-4-5,-2-2,1-4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0 198,'612'0,"-600"0</inkml:trace>
  <inkml:trace contextRef="#ctx0" brushRef="#br0" timeOffset="418.685">282 0,'2'2,"0"-1,0 0,-1 1,1-1,0 1,-1 0,1 0,-1-1,1 1,-1 0,0 0,0 0,0 0,0 1,0-1,0 0,-1 0,1 1,-1-1,0 0,1 1,-1-1,0 0,0 1,-1 0,2 0,0 33,-1-1,-1 1,-2-1,-2 0,-1 0,-10 33,2-7,13-57,0 1,0 0,0 0,1 0,-1 0,1 0,0 0,1 0,-1 0,1 0,0 0,0 0,1 0,-1 0,1-1,0 1,3 3,6 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3.2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1 420,'34'-48,"2"2,3 1,1 2,35-28,-73 69,-1 0,1 1,0-1,-1 1,1-1,0 1,0-1,0 1,0 0,0 0,0 0,0 0,0 1,0-1,1 0,-1 1,0 0,0-1,1 1,-1 0,0 0,1 0,-1 1,0-1,0 0,1 1,-1 0,0-1,0 1,0 0,0 0,0 0,0 0,0 1,0-1,0 0,-1 1,1-1,0 1,-1 0,1 0,-1-1,0 1,0 0,1 0,-1 2,10 12,-8-10,-1-1,1 1,1-1,-1 0,1 0,0 0,0 0,0-1,1 0,0 0,-1 0,1 0,1-1,-1 0,0 0,1 0,0 0,0-1,0 0,-1-1,2 1,-1-1,0 0,0 0,0-1,7-2,-1-1,1 0,-1-1,0 0,-1-1,1 0,-1-1,0-1,0 1,-1-2,8-6,7-3,-5 2,0-1,-1-1,-1-1,-1 0,0-1,-2-1,0-1,4-8,-4 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0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1,'5'0,"1"0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5:21.3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0,'-10'20,"-8"5,0 4,2-3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4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1599,'0'0,"1"-1,-1 1,0-1,1 1,-1-1,1 1,-1-1,0 1,1-1,-1 1,1-1,-1 1,1 0,-1-1,1 1,0 0,-1 0,1-1,-1 1,1 0,0 0,-1 0,1 0,-1 0,1 0,0 0,-1 0,1 0,0 0,-1 0,1 0,-1 0,1 0,0 1,-1-1,1 0,-1 0,1 1,-1-1,1 0,-1 1,1-1,-1 1,1-1,-1 1,1-1,-1 1,0-1,1 1,-1-1,0 1,1-1,-1 1,0-1,0 1,0 0,1-1,-1 1,0 0,0-1,0 1,0-1,0 1,0 0,0-1,0 1,22 46,-1 0,-2 1,-3 1,9 42,21 60,106 228,-152-378,-1 0,1 0,0 0,0 0,0 0,0-1,0 1,0 0,0 0,0 0,0 0,0 0,0 0,1 0,-1 0,0 0,1 0,-1-1,0 1,1 0,-1 0,1 0,0-1,-1 1,1 0,0-1,-1 1,1 0,0-1,0 1,-1-1,1 1,0-1,0 1,0-1,0 0,0 0,-1 1,1-1,0 0,0 0,0 0,0 0,0 0,0 0,0 0,0 0,0 0,0-1,0 1,0 0,-1 0,1-1,0 1,0-1,0 1,0-1,-1 1,1-1,1 0,58-181,-5 57,4 2,14-10,-38 58,-29 115,17 138,35 47,-2-110,-54-111,0 0,1-1,0 1,0-1,0 0,0 0,0 0,1 0,0 0,-1-1,1 1,0-1,0 0,0 0,0-1,0 1,1-1,-1 0,0 0,1 0,-1-1,1 1,-1-1,1 0,-1-1,1 1,-1-1,3-3,0 0,-1-1,1 0,-1 0,0-1,-1 1,0-1,0 0,0-1,0 1,-1-1,0 0,-1 0,1 0,-1-1,-1 1,0-1,0 0,1-6,8-17,147-456,-117 349,-24 63,-15 76,-2 10</inkml:trace>
  <inkml:trace contextRef="#ctx0" brushRef="#br0" timeOffset="42479.182">142 442,'6'7,"0"0,1 0,-1 0,2-1,-1 0,1-1,0 0,0 0,0 0,1-1,-1-1,1 1,0-1,0-1,0 0,1 0,-1 0,0-1,1-1,-1 0,1 0,-1-1,1 0,-1 0,6-3,7-4,-1-2,-1 0,0-1,0-1,-1-1,-1-1,0-1,-1 0,-1-1,0-1,-1 0,-1-1,0-1,-2 0,0-1,-1 0,-1 0,-1-1,-1-1,-1 0,-1 0,1-6,-5 24,-1 0,1-1,-1 0,0 1,0-1,0 0,-1 0,0 0,0 1,0-1,0 0,-1 0,0 0,0 1,0-1,0 0,-1 1,0-1,0 1,0 0,0 0,-1 0,1 0,-1 0,0 0,-1 0,1 1,-2-2,0 5,1 1,0 0,-1-1,1 1,0 1,-1-1,1 1,0-1,0 1,0 1,1-1,-1 0,0 1,1 0,0 0,-1 0,1 0,0 0,1 1,-1-1,0 1,1 0,0-1,0 1,0 0,1 1,-2 2,-17 40,1 1,3 2,2-1,2 2,2-1,-1 34,-7 27,-64 307,69-367,7-24,-2 0,0 0,-1-1,-2 0,-1 0,-1-1,-10 14,23-38,-1 1,0-1,1 1,-1-1,0 0,0 1,0-1,0 0,0 0,-1 0,1 0,0 0,-1 0,1 0,0 0,-1 0,1-1,-1 1,1 0,-1-1,1 1,-1-1,1 0,-1 0,0 1,1-1,-1 0,1 0,-1-1,0 1,1 0,-1 0,1-1,-1 1,1-1,-1 1,1-1,-1 0,1 0,-1 0,1 1,0-1,0 0,-1-1,1 1,0 0,0 0,0 0,0-1,0 1,0 0,1-1,-1 1,0-1,1 1,-1-1,1 1,0-1,-1 0,1 1,0-1,0 1,0-1,0 0,0 1,0-2,1-6,1-1,0 0,0 1,1-1,0 1,1-1,0 1,0 1,1-1,0 1,1-1,0 1,0 1,0-1,1 1,0 0,1 1,0 0,0 0,0 0,0 1,5-2,-3 3,0 1,-1-1,1 2,1-1,-1 1,0 1,0 0,1 0,-1 1,1 0,-1 1,0 1,1-1,-1 1,0 1,0 0,0 0,-1 1,1 1,0 0,48 14,-45-16,0 1,1-2,0 1,0-2,0 0,0-1,0 0,0-1,-1-1,1 0,0-1,-1 0,1-1,-1 0,0-1,10-6,-5 1</inkml:trace>
  <inkml:trace contextRef="#ctx0" brushRef="#br0" timeOffset="43339.676">848 1035,'15'-2,"0"-2,0 0,0 0,-1-1,1-1,-1 0,-1-1,1-1,-1 0,0-1,-1 0,0-1,-1 0,0-1,9-11,-9 7,-7 10,0 1,0-1,-1 0,1 0,-1 0,-1 0,1-1,-1 1,0-1,0 0,0 0,-1 0,0 0,1-4,-3 8,1 1,0 0,-1-1,1 1,-1 0,0 0,1 0,-1-1,0 1,0 0,1 0,-1 0,0 0,0 0,0 0,0 0,-1 1,1-1,0 0,0 1,0-1,-1 0,1 1,0-1,-1 1,1 0,0 0,-1-1,1 1,0 0,-1 0,1 0,-1 0,1 1,0-1,-1 0,1 0,0 1,-1 0,-52 18,41-12,0 2,1-1,0 1,0 1,1 0,0 1,1 0,0 0,1 1,0 1,1-1,0 1,1 1,1-1,0 1,-2 9,7-20,0 1,1-1,0 1,0-1,0 1,0-1,0 1,1-1,-1 1,1-1,0 1,0-1,1 0,-1 0,1 1,-1-1,1 0,0 0,0 0,0-1,0 1,1 0,-1-1,1 0,0 1,0-1,-1 0,1 0,1-1,-1 1,0-1,0 1,0-1,2 0,6 3,0-1,1 0,-1-1,0 0,1 0,-1-1,1-1,-1 0,1-1,3 0,21-8,1 0,-1-3,-1 0,0-3,0-1,-2-1,0-2,-1-1,-1-2,-1-1,-1-1,-2-1,0-2,-1-1,-2-1,-1 0,-1-2,17-33,-30 47,0 0,0-1,-2 0,0 0,-1-1,-1 1,-1-2,0 1,-2 0,0 0,-1-1,-1 1,-1-1,0 1,-2-1,-1-1,5 19,-1 0,0 0,0 0,0 0,-1 0,1 0,0 0,-1 0,1 0,-1 0,0 0,1 0,-1 0,0 0,0 0,0 1,-1-1,1 0,0 1,-1-1,1 1,-1-1,1 1,-1 0,0 0,1 0,-1 0,0 0,0 0,0 0,0 0,0 1,0-1,0 1,0-1,0 1,0 0,0 0,0 0,0 0,0 0,0 0,0 1,0-1,0 1,0-1,0 1,0 0,0 0,0 0,1 0,-1 0,0 0,1 1,-1-1,0 0,1 1,0-1,-1 2,-4 9,1 1,0 0,1 0,0 0,1 0,1 1,0-1,1 1,0 0,1-1,0 1,2 0,0 2,-1 18,0 7,1 0,3-1,1 1,9 31,78 204,-84-247,-13-33</inkml:trace>
  <inkml:trace contextRef="#ctx0" brushRef="#br0" timeOffset="43575.358">1327 612,'48'-5,"40"-1,14 0,0 1,-13-4,-12 1,-14 0,-18 3</inkml:trace>
  <inkml:trace contextRef="#ctx0" brushRef="#br0" timeOffset="43930.457">1 1656,'249'-35,"138"-43,605-139,-942 206,-11 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29 192,'-23'-15,"18"35,85 228,-80-247,11 36,0 0,3-1,1-1,2-1,1 0,19 27,-35-58,0-1,1 1,-1-1,0 1,1-1,-1 0,1 0,0 0,0 0,0 0,0-1,0 1,0-1,0 0,1 0,-1 0,0 0,1 0,-1-1,0 0,1 1,-1-1,1-1,-1 1,0 0,1-1,-1 0,0 1,1-2,-1 1,0 0,0 0,0-1,0 0,0 0,0 0,-1 0,1 0,0 0,1-3,105-129,-69 75,50-51,-88 109,0 1,0 0,0 0,0 0,0 1,0-1,0 0,-1 1,1-1,0 1,0-1,0 1,-1 0,1 0,0 0,-1 0,1 0,-1 0,1 0,-1 1,0-1,1 1,-1-1,0 1,0-1,0 1,0-1,0 1,0 0,-1 0,1-1,0 1,-1 0,0 0,1 1,1 1,60 132,-56-126,1-1,0-1,0 1,0-1,1-1,1 1,-1-1,1-1,0 0,0 0,1 0,0-1,7 2,-11-5,-1 0,1-1,-1 0,1 0,0 0,-1-1,1 0,0 0,0 0,-1-1,1 1,0-2,-1 1,1 0,-1-1,0 0,1 0,-1-1,0 0,0 0,0 0,-1 0,1-1,-1 1,0-1,0 0,0-1,12-16,-2 0,-1-2,0 0,-2 0,0-1,-2 0,0-1,4-23,-4 17,45-228,-43 134,-12 124,1 1,0 0,-1-1,1 1,0-1,0 1,0-1,0 1,-1-1,1 1,0-1,0 1,0-1,0 1,0-1,0 1,0-1,0 1,0-1,0 1,1-1,-1 1,0-1,0 1,0-1,1 1,-1-1,0 1,0 0,1-1,-1 1,0-1,1 1,-1 0,1-1,-1 1,0 0,1-1,-1 1,1 0,-1 0,1 0,-1-1,1 1,-1 0,1 0,-1 0,1 0,-1 0,1 0,-1 0,1 0,-1 0,1 0,-1 0,1 0,-1 0,1 0,-1 1,1-1,-1 0,1 1,4 10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19,'225'28,"-201"-27,1-1,0-1,0-1,-1-1,1-1,11-4,52-15,-70 16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30,'19'0,"26"-5,9-1,2 0,-6 1,-5 1,-6 2,-4 1,-5 0,-1 1,-2 0,-4 6,-3 0,-3 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8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22,'-5'0,"-6"0,-6 0,4 0,1 0,-4 0,1-4,9-3,9 1,5 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1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1 452,'313'-49,"103"12,-249 17,-183 35,-2-5</inkml:trace>
  <inkml:trace contextRef="#ctx0" brushRef="#br0" timeOffset="268.005">1 706,'34'5,"34"1,16 0,4-6,-10-2,-7-2,-12 0,-10 1,-10 1,-5 1,-5 0,-2 1,-1 0,0 0,0-5,1-1,-5-5,-5 0</inkml:trace>
  <inkml:trace contextRef="#ctx0" brushRef="#br0" timeOffset="750.072">509 57,'-67'-52,"66"52,1 0,0-1,-1 1,1-1,0 1,-1 0,1 0,-1-1,1 1,-1 0,1-1,-1 1,1 0,-1 0,1 0,-1 0,1 0,-1 0,1-1,-1 1,1 0,-1 0,0 1,1-1,-1 0,1 0,-1 0,1 0,-1 0,1 1,-1-1,1 0,-1 0,1 1,-1-1,1 0,0 1,-1-1,1 0,0 1,-1-1,1 1,0-1,-1 0,1 1,0-1,-1 1,1-1,0 1,0-1,0 1,0-1,0 1,0-1,-1 1,1 0,0-1,0 1,1-1,-1 1,0-1,0 1,0-1,0 1,0-1,1 1,-1-1,0 1,0-1,1 1,17 34,2-11,2-2,1-1,0-1,2-1,0-1,1-1,1-1,28 12,24 16,-67-36,0-4,-1 1,0 0,0 1,-1 0,0 1,0 0,0 1,-1 0,0 0,0 1,-1 0,-1 0,1 1,-1 0,-1 1,0-1,0 1,-1 0,-1 1,0-1,0 1,-1 0,0 6,-6-7,0 0,-1 1,0-1,-1 0,0-1,-1 1,0-1,0 0,-1-1,-1 1,0-2,0 1,0-1,-1 0,-1 0,1-1,-1-1,0 0,-1 0,-8 3,-306 138,322-146,-1 0,0 0,0 0,0 0,1 1,-1-1,0 1,1 0,0 0,-1 0,1 1,0-1,0 1,0 0,1 0,-1 0,1 0,-1 0,1 0,0 1,0-1,1 1,-1-1,1 1,-1 0,1 0,0-1,0 4,4 9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9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 57,'-14'48,"-10"35,-1 13,4-5,6-8,5-14,-1-14,3-6,1-7,3-6,-4-4,1-2,0-3,-2-4,0-3,-4 1,1-8,2-7</inkml:trace>
  <inkml:trace contextRef="#ctx0" brushRef="#br0" timeOffset="320.275">186 57,'29'0,"19"-4,6-3,-2 1,-4 1,-5-3,-7-1,-3 2,-3 2,-2 1,0 2,-6 6,-6 7,-6 7,-5 4,-7 4,-4-3</inkml:trace>
  <inkml:trace contextRef="#ctx0" brushRef="#br0" timeOffset="554.306">157 481,'44'0,"23"-5,5-1,-4-1,-10 2,-9 2,-14 1</inkml:trace>
  <inkml:trace contextRef="#ctx0" brushRef="#br0" timeOffset="915.594">637 819,'-9'34,"-4"15,1-5,2-10</inkml:trace>
  <inkml:trace contextRef="#ctx0" brushRef="#br0" timeOffset="1322.481">891 424,'-9'5,"1"1,2-4,7-4,-1 0,-6-1,-2 5,6 3,2-5,2-2</inkml:trace>
  <inkml:trace contextRef="#ctx0" brushRef="#br0" timeOffset="1968.317">1625 171,'-118'166,"-7"-5,-23 12,8-38,141-135,-1 0,0 0,1 1,-1-1,0 0,1 0,-1 0,0 1,1-1,-1 0,0 1,0-1,1 0,-1 0,0 1,0-1,0 1,0-1,1 0,-1 1,0-1,0 0,0 1,0-1,0 0,0 1,0-1,0 1,0-1,0 0,0 1,0-1,0 0,0 1,0-1,-1 1,1-1,0 0,0 1,0-1,-1 0,1 1,0-1,0 0,0 0,-1 1,1-1,39-8,-37 7,233-38,-217 37,-1 0,1 2,0 0,0 1,-1 1,1 1,5 1,55 7,-72-10,0 0,0-1,0 1,0-1,0-1,0 1,0-1,0 0,0 0,-1-1,1 0,0 0,-1 0,1-1,-1 1,0-1,0 0,0-1,0 0,-1 1,1-1,-1-1,0 1,0-1,0 1,-1-1,0 0,0-1,0 1,-1 0,1-1,-1 1,0-1,-1 0,0 0,0 0,0 0,0 1,-1-6,-5-7,-1 1,0 0,-1 0,-1 0,-1 1,-1 0,0 1,-9-11,-9-17,-90-116,110 142,6 4</inkml:trace>
  <inkml:trace contextRef="#ctx0" brushRef="#br0" timeOffset="2618.703">2387 171,'-13'10,"1"2,1 0,0 0,0 1,1 0,1 1,0 0,1 1,-5 13,3-10,-26 51,22-38,-1 0,-1-1,-2-1,-1-1,-1-1,-2 0,0-1,-2-2,-8 6,15-17</inkml:trace>
  <inkml:trace contextRef="#ctx0" brushRef="#br0" timeOffset="2955.44">2076 114,'-2'5,"0"0,0 1,0-1,1 1,0-1,0 1,0 0,1 0,0-1,0 1,0 0,0-1,1 1,0 0,1-1,-1 1,1-1,0 0,1 2,6 15,1-1,0 0,2-1,1 0,0 0,1-2,1 0,1 0,6 4,34 41,73 87,-118-133</inkml:trace>
  <inkml:trace contextRef="#ctx0" brushRef="#br0" timeOffset="3357.024">2726 706,'-10'19,"-7"16,-2 7,3 1,9-6,5-11</inkml:trace>
  <inkml:trace contextRef="#ctx0" brushRef="#br0" timeOffset="3823.761">2810 339,'-4'0,"-3"5,1-3,-3-3,-1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4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313 1,'-26'9,"0"0,1 2,1 1,-1 2,2 0,0 1,1 1,0 1,2 1,0 1,-13 16,31-33,0 0,0 0,0 1,0-1,0 0,1 1,-1-1,1 1,-1 0,1-1,0 1,0 0,1 0,-1 0,0 0,1 0,0 0,-1 0,1-1,1 1,-1 0,0 0,1 0,-1 0,1 0,0 0,0 0,0-1,0 1,1 0,-1-1,1 1,-1-1,1 1,0-1,0 0,0 0,0 0,0 0,1 0,-1 0,1-1,-1 1,1-1,-1 1,1-1,0 0,0 0,0-1,-1 1,1 0,0-1,0 0,0 1,0-1,0 0,0-1,1 1,24-7,1-2,-2-1,1-1,-1-1,-1-1,0-1,-1-2,-1-1,12-10,-18 15,4-4,-18 11,1 0,1 0,-1 0,1 1,0 0,0 0,0 0,0 1,1 0,-1 0,1 1,0-1,0 1,0 1,0 0,0 0,0 0,0 0,0 1,0 1,0-1,1 1,-1 0,0 1,0 0,-1 0,1 0,0 1,0 0,63 75,-59-60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01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1,'0'5,"0"6,0 6,-5 5,-2 4,1 2,1 1,2 0,0 1,2-1,-4 0,-1 0,0-1,1 1,2-6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5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672 657,'70'-24,"-70"24,0 0,0 1,0-1,0 0,0 0,0 1,0-1,0 0,-1 0,1 0,0 1,0-1,0 0,0 0,0 1,0-1,0 0,0 0,0 1,1-1,-1 0,0 0,0 1,0-1,0 0,0 0,0 1,0-1,1 0,-1 0,0 0,0 1,0-1,0 0,1 0,-1 0,0 0,0 0,0 1,1-1,-1 0,0 0,0 0,1 0,-1 0,0 0,0 0,1 0,-1 0,0 0,0 0,1 0,-1 0,0 0,1 0,-23 13,-207 53,-62 29,231-70,59-25,0 0,0 1,-1-1,1 1,0-1,0 1,0-1,0 1,1-1,-1 1,0 0,0 0,0-1,0 1,1 0,-1 0,0 0,1 0,-1 0,1 0,-1 0,1 0,-1 0,1 0,0 0,-1 0,1 0,0 1,0-1,0 0,0 0,0 0,0 0,0 0,0 1,1-1,-1 0,0 0,1 0,-1 0,1 0,-1 0,1 0,-1 0,1 0,0 0,-1 0,1-1,0 1,0 0,0 0,0 0,9 4,-1-1,1 0,0 0,0-1,0 0,1-1,-1 0,1-1,-1 0,1-1,0 0,-1 0,10-2,4 1,252-2,-275 3,34 3,-34-3,-1-1,1 1,-1 0,1 0,-1 0,1 0,-1 0,1 1,-1-1,0 0,1 0,-1 0,1 0,-1 0,1 1,-1-1,0 0,1 0,-1 0,1 1,-1-1,0 0,1 1,-1-1,0 0,0 1,1-1,-1 1,0-1,0 0,1 1,-1-1,0 1,0-1,0 1,0-1,0 0,0 1,0-1,0 1,0-1,0 1,0-1,0 1,0-1,0 1,0-1,0 0,0 1,0-1,-1 1,1-1,0 1,0-1,-1 0,1 1,0-1,-1 0,1 1,0-1,-1 0,1 1,0-1,-1 0,1 0,-116 66,75-48,-246 137,153-41,129-109,0 1,0-1,0 0,1 1,0 0,0 0,0 0,1 1,0-1,0 1,1 0,0 0,0 0,1 0,-1 0,2 0,-1 0,1 0,0 2,3-6,1 1,0 0,0-1,0 0,0 0,0 0,1-1,0 1,-1-1,1 0,0 0,0-1,0 1,0-1,0 0,0 0,0-1,1 0,-1 0,0 0,0 0,0-1,0 0,4-1,6 2,351-59,-272 44,-82 16</inkml:trace>
  <inkml:trace contextRef="#ctx0" brushRef="#br0" timeOffset="17088.452">503 149,'1'2,"0"-1,0 0,0 1,0-1,0 1,0-1,0 1,0 0,-1-1,1 1,-1 0,1-1,-1 1,0 0,1 0,-1 0,0-1,0 1,0 0,-1 0,1-1,0 1,-1 0,1 0,-1-1,1 1,-1 0,0-1,0 1,0-1,0 1,0-1,-1 2,1 0,-81 277,60-213,17-47</inkml:trace>
  <inkml:trace contextRef="#ctx0" brushRef="#br0" timeOffset="17734.231">530 149,'24'87,"-21"-74,1 0,1 0,0 0,1 0,0-1,1 0,0 0,1-1,0 0,1 0,0-1,1 0,0-1,4 3,-13-11,0-1,1 1,-1-1,0 1,1-1,-1 1,0-1,1 0,-1 0,0 1,1-1,-1 0,0 0,1-1,-1 1,1 0,-1 0,0-1,1 1,-1-1,0 1,0-1,1 1,-1-1,0 0,0 1,0-1,0 0,0 0,0 0,0 0,0 0,0 0,0 0,-1 0,1-1,0 1,-1 0,1 0,-1-1,1 1,-1 0,0-1,1 1,15-63,12-114,9 50,-29 110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7:47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86,'39'-18,"37"-5,-75 24,0 1,0-1,0 0,0 1,-1-1,1 0,0 1,-1-1,1 1,-1-1,1 1,-1-1,0 1,0-1,0 1,0 0,0-1,0 1,0-1,0 1,-1-1,1 1,0 0,-1-1,1 0,-1 1,0-1,0 1,1-1,-1 0,0 1,0-1,0 0,0 0,0 0,-1 1,-28 45,-38 90,67-135,0-1,0 1,1-1,-1 1,1-1,0 1,-1-1,1 1,0 0,0-1,0 1,0-1,0 1,0 0,1-1,-1 1,0-1,1 1,-1-1,1 1,0-1,-1 1,1-1,0 0,0 1,0-1,0 0,0 1,0-1,0 0,0 0,1 0,-1 0,0 0,1-1,-1 1,1 0,-1-1,1 1,-1 0,1-1,-1 0,1 1,-1-1,2 0,74-10,-5-9,-54 11</inkml:trace>
  <inkml:trace contextRef="#ctx0" brushRef="#br0" timeOffset="13170.155">311 0,'-5'0,"-2"5,6 2,7-1,8-1,6-2,5 0,2-2,-3-6,0-1,-1-1,-8 2,-6 6,-6 3</inkml:trace>
  <inkml:trace contextRef="#ctx0" brushRef="#br0" timeOffset="13425.98">338 170,'25'0,"7"0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2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678 268,'-1'-1,"0"1,1-1,-1 1,0-1,0 1,0 0,1-1,-1 1,0 0,0 0,0 0,0-1,0 1,1 0,-1 0,0 0,0 0,0 0,0 1,0-1,0 0,1 0,-1 1,0-1,0 0,0 1,1-1,-1 1,0-1,0 1,1-1,-1 1,0-1,1 1,-1 0,1-1,-1 1,1 0,-1 0,1-1,-1 1,1 0,0 0,-1 0,1-1,0 2,-17 40,4 178,-11 38,-2-15,-8-27,5-145,19-53</inkml:trace>
  <inkml:trace contextRef="#ctx0" brushRef="#br0" timeOffset="386.882">0 578,'161'-97,"164"-74,-243 130,471-206,-543 242,-6 3,-1 0,1 0,-1 0,1 1,0-1,-1 1,1 0,0 0,0 0,0 0,0 1,0 0,0 0,0 0,0 0,0 0,0 1,0 0,3 7,-8 2</inkml:trace>
  <inkml:trace contextRef="#ctx0" brushRef="#br0" timeOffset="1401.51">1299 804,'1'0,"1"-1,0 0,-1 0,1 0,-1 0,1 0,-1 0,1-1,-1 1,0-1,0 1,1-1,-1 1,0-1,0 1,-1-1,1 0,0 1,0-1,-1 0,1 0,-1 0,0 0,0 1,1-1,-1 0,0 0,0 0,-1 0,1 0,0 0,-1 1,1-1,-1 0,1 0,-1 0,0 1,0-1,0 0,0 1,0-1,0 1,0-1,-1 1,1 0,0 0,-1-1,1 1,-1 0,0 0,1 0,-1 0,-1 0,-6 2,1 0,0 1,0-1,-1 2,1-1,1 1,-1 1,0-1,1 1,0 1,0-1,0 1,0 0,1 1,0 0,0 0,0 0,-1 2,-12 14,1 0,0 2,2 0,0 0,2 2,1 0,1 0,1 1,1 1,1 2,7-26,0 0,0 1,1-1,-1 0,1 1,0-1,0 1,1-1,-1 1,1-1,0 1,0 0,1-1,-1 1,1-1,0 1,0-1,1 1,-1-1,1 0,0 0,0 0,0 0,1 0,0 0,-1 0,1-1,0 1,1-1,-1 0,1 0,-1 0,1-1,0 1,0-1,0 0,0 0,0 0,1 0,3 0,4-3,1 0,-1-1,1-1,-1 0,0 0,0-1,-1-1,1 0,-1-1,0 0,0 0,-1-1,0-1,0 0,-1 0,0-1,5-5,1 1,10-9,-1-1,-1-2,-1 0,-1-1,-1-2,-1 0,-2 0,0-2,-3 0,12-32,-26 62,0 0,1 0,-1 0,0 0,0 1,0-1,1 0,-1 0,0 0,0 0,0 0,1 0,-1 0,0 0,0 0,1 0,-1 0,0 0,0 0,1 0,-1 0,0 0,0 0,0 0,1 0,-1-1,0 1,0 0,0 0,1 0,-1 0,0 0,0-1,0 1,0 0,1 0,-1 0,0 0,0-1,0 1,0 0,0 0,0-1,3 38,-1-10,-1-19,1 0,-1 0,1 1,1-1,-1 0,2-1,-1 1,1-1,0 1,0-1,1 0,0 0,0-1,1 0,-1 0,2 0,-1 0,0-1,1 0,0-1,0 1,1-1,-1-1,1 1,0-1,0-1,0 1,0-1,0-1,0 0,1 0,6 0,-5-6,0 0,0-1,-1 0,0 0,0-1,0-1,-1 1,0-1,0 0,-1-1,0 0,-1 0,0-1,0 0,-1 0,0 0,-1 0,3-11,-5 16,48-117,-6-2,-5-2,-6-1,3-51,-14 18,-33 169,-5 38,1 1,2 0,3 1,1 0,3 0,2 1,2 10,2 352,15-301,-1 54,-15-166,1 1,0-1,-1 1,1 0,0-1,-1 1,1-1,-1 1,1 0,-1-1,1 1,-1 0,1 0,-1-1,1 1,-1 0,1 0,-1 0,1 0,-1-1,1 1,-1 0,0 0,1 0,-1 0,1 0,-1 1,1-1,-1 0,1 0,-1 0,0 0,1 1,-1-1,1 0,-1 0,1 1,0-1,-1 0,1 1,-1-1,1 1,-1-1,1 1,0-1,-2-7,1-1,0 0,0 0,1 0,0 0,0 0,1 1,0-1,0 0,1 0,0 1,1-1,0 0,9-19</inkml:trace>
  <inkml:trace contextRef="#ctx0" brushRef="#br0" timeOffset="2015.811">2511 465,'-307'220,"298"-213,2-3,1 0,0 0,0 1,0 0,1 0,-1 1,1-1,1 1,-1 0,1 1,0-1,0 1,1-1,-1 3,4-6,1 0,0 0,0-1,0 1,0 0,0-1,1 1,-1 0,1-1,-1 0,1 1,0-1,0 0,0 0,0 0,1 0,-1-1,0 1,1 0,-1-1,1 0,0 0,-1 0,1 0,0 0,0 0,0 0,0-1,-1 0,1 1,0-1,0 0,1-1,1 2,13 3,0 0,-1 1,1 0,-1 1,0 2,-1-1,0 2,0 0,12 11,64 15,-22-15,-39-4,-17-8,0-1,0 0,1-1,-1-1,2 0,-1-1,0-1,13 2,-11-6,0 0,0-1,0 0,0-2,0 0,-1-1,0 0,0-1,0-1,-1-1,0 0,0-1,-1-1,0 0,-1-1,0 0,-1-1,0 0,-1-1,0-1,0-1,-8 12,0 0,0 0,-1 0,1 0,-1 0,0-1,0 1,0-1,0 0,-1 0,1 1,-1-1,0 0,0 0,0 0,-1 0,0 0,1 0,-2-1,1 1,0 0,-1 0,1 0,-1 0,0 0,-1 0,1 1,-1-1,1 0,-1 1,0-1,-1 1,1-1,-1 1,1 0,-1 0,0 0,0 0,0 1,0-1,-1 1,1 0,-1 0,1 0,-1 0,0 1,0 0,-3-1,1 1,0 2,-1-1,1 1,-1 0,1 0,0 1,0 0,0 0,0 0,0 1,0 0,0 0,1 0,0 1,0 0,0 0,0 0,0 0,-1 3,-78 100,79-100,-3 5,1 1,0 1,0-1,1 1,1 0,0 0,2 0,-1 1,1-1,1 1,1 0,0 3,1-10,0 0,1 0,-1 0,2 0,-1 0,1 0,0-1,1 1,0-1,0 1,0-1,1 0,0 0,1-1,-1 1,1-1,1 0,-1 0,1 0,0-1,0 0,0 0,4 1,6 1,0 1,1-2,0 0,0-1,0-1,1-1,0 0,-1-1,1-1,0-1,18-1,-9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246 1,'-6'187,"-25"146,14-186,-7 0,-6-2,-6-1,-47 114,79-249,2-5,0 0,0 0,0 1,1-1,-1 1,1-1,0 1,0 0,1-1,0 1,-1 0,1 0,1-1,-1 1,1 0,0 0,3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5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1 133,'38'0,"42"-4,17-8,-4 0,-7 1,-10-2,-12 0,-13 4,-9-2,-8 0,-5 3,-2 3,-6-3,-1-1,-5 3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4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0,'-27'378,"-2"-74,-1 80,29-365,1-14,-1 1,1-1,-1 0,1 1,1-1,-1 0,1 0,0 1,0-1,1 0,-1 0,1 0,0 0,1 0,-1-1,2 2,-2-5,1 0,-1 0,1-1,-1 1,1-1,-1 1,1-1,0 0,-1 0,1 0,-1-1,1 1,0-1,-1 1,1-1,-1 0,0 0,1 0,-1 0,0 0,1-1,-1 1,0-1,0 1,0-1,0 0,0 0,-1 0,1 0,-1 1,194-170,-188 166,-7 4,1 0,-1 0,1 0,-1 0,1 0,0 0,-1 0,1 0,0 0,0 0,-1 0,1 0,0 0,0 1,0-1,0 0,0 1,0-1,0 1,1-1,-1 1,0-1,0 1,0 0,0 0,1-1,-1 1,0 0,0 0,0 0,1 0,-1 1,0-1,0 0,0 0,1 1,-1-1,0 1,0-1,0 1,0-1,0 1,0 0,0-1,0 1,0 0,0 0,0 0,-1 0,1-1,0 1,-1 0,1 1,0-1,-1 0,1 0,-1 0,0 0,1 0,-1 0,0 1,0-1,0 0,0 0,0 1,-4 256,20-218,-4-28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6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1 255,'25'9,"1"-1,0-2,0-1,0 0,1-2,-1-1,1-2,0 0,-1-2,15-3,-32 5,-1-1,0 0,0-1,0 0,0 0,0-1,0 0,-1 0,1-1,-1 0,0 0,0-1,0 1,-1-2,0 1,0-1,0 0,0 0,-1 0,0-1,-1 0,1 0,-1 0,-1-1,1 1,-1-1,-1 0,1 0,-1 0,-1 0,0 0,0 0,0-1,-1 1,0 0,-1 0,0-1,-1-5,1 10,-1 1,0-1,0 1,0 0,0 0,0-1,-1 1,1 1,-1-1,0 0,1 1,-1-1,-1 1,1 0,0 0,-1 0,1 0,0 1,-1 0,0-1,1 1,-1 0,0 1,0-1,0 1,1-1,-1 1,-3 1,-3-1,-1 1,1 0,0 1,0 0,0 1,0 0,0 0,0 1,1 0,-3 2,0 1,0 0,1 1,0 0,0 0,1 1,0 1,0 0,1 0,0 1,1 0,0 0,1 1,0 0,1 0,1 1,0 0,0 0,1 0,1 0,0 1,1 0,1-1,0 1,0 4,2-12,0-1,1 1,-1-1,1 1,0-1,0 0,1 1,0-1,0-1,0 1,0 0,1-1,0 1,-1-1,2 0,-1 0,0-1,1 1,0-1,0 0,0 0,0-1,0 0,0 1,1-2,0 1,150 27,-124-27,-5-2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1360,'64'-8,"-1"-3,0-3,0-3,-2-3,0-2,-2-3,0-2,32-22,-31 9,-1-2,-3-2,-2-3,-1-2,15-22,-38 39,-1-2,-2-1,-2-1,-1-1,-2-1,-1-1,-3-1,-1-1,-1 0,-3-1,-1-1,-3 0,-1 0,-2-1,-2 0,-1-40,-4 74,0 1,0-1,-1 0,0 0,-1 1,0-1,0 1,-1 0,0 0,-1 0,-2-3,5 8,-1 1,1 0,-1 0,0 0,0 1,0-1,0 1,0-1,0 1,-1 0,1 0,-1 0,1 1,-1-1,0 1,1 0,-1 0,0 0,0 1,0 0,0-1,0 1,0 0,0 1,0-1,0 1,0 0,1-1,-3 2,-4 3,0 0,1 1,0 0,0 0,0 1,1 0,-1 1,2 0,-1 0,1 0,1 1,-2 3,-3 2,-31 41,2 2,4 2,1 1,4 2,2 0,2 6,12-29,2 1,2 0,2 0,1 1,3 0,1 1,1 39,4-65,0 0,1 0,0 0,1-1,1 1,1-1,0 0,1 0,0 0,1-1,1 0,0 0,1-1,1 0,0-1,0 0,1 0,1-1,0-1,1 0,-1 0,2-1,0-1,0 0,13 4,-18-7,-1-1,1-1,0 1,0-2,0 1,0-1,0 0,1-1,-1 0,1-1,-1 0,0 0,1-1,-1-1,0 1,1-1,-1-1,0 1,0-2,-1 1,1-1,-1-1,8-4,10-14,0-2,-2 0,0-2,-2 0,-1-2,-2 0,0-1,6-18,-1 32,-11 51,-7-8,27 76,-32-100,1 0,0 0,0 0,0 0,0-1,0 1,1-1,-1 1,1-1,-1 0,1 0,0 0,0 0,0-1,0 1,0-1,0 0,0 0,1 0,-1 0,0 0,1-1,-1 0,1 1,-1-1,0 0,1-1,-1 1,2-1,6-3,1 0,-1-1,-1 0,1-1,-1 0,0-1,0 0,0 0,-1-1,-1-1,1 1,-1-1,-1-1,5-6,24-24,-2 3,-23 23,1 0,0 1,1 1,1 0,0 1,1 1,8-5,-22 14,0 1,0-1,0 1,0 0,0-1,0 1,0 0,0 0,0 0,0-1,0 1,0 0,0 1,0-1,0 0,0 0,0 0,0 1,0-1,0 0,0 1,0-1,0 1,0-1,0 1,0 0,0-1,-1 1,1 0,0-1,0 1,-1 0,1 0,-1 0,1 0,0 0,-1-1,0 1,1 0,-1 0,0 0,1 0,-1 0,0 1,0-1,0 0,0 0,0 0,4 60,-4-54,0 3,7 67,-6-75,-1 0,1-1,0 1,0 0,0-1,-1 1,1-1,1 1,-1-1,0 0,0 1,0-1,1 0,-1 0,1 0,-1 0,1 0,-1 0,1 0,-1-1,1 1,0-1,-1 1,1-1,0 1,0-1,-1 0,1 0,0 0,0 0,-1 0,1 0,0 0,0-1,-1 1,1-1,0 1,-1-1,1 0,1 0,89-64,-41 23,-50 41,-1 0,1 1,0-1,0 0,-1 1,1-1,0 1,0-1,-1 1,1-1,0 1,0-1,0 1,0 0,0 0,0-1,0 1,0 0,-1 0,1 0,0 0,0 0,0 0,0 0,0 0,0 1,0-1,0 0,0 1,0-1,-1 0,1 1,0-1,0 1,0-1,-1 1,1-1,0 1,0 0,-1-1,1 1,-1 0,1 0,-1 0,1-1,-1 1,1 0,-1 0,0 0,1 0,5 54,-5-40,-2-13,1 0,0 0,0 0,0 0,0 0,1 0,-1 0,0 0,1 0,0 0,-1 0,1 0,0 0,0 0,0 0,0-1,0 1,1 0,-1-1,0 1,1-1,-1 0,1 1,-1-1,1 0,0 0,0 0,-1 0,1 0,0 0,0-1,0 1,0 0,0-1,0 0,0 1,0-1,0 0,0 0,0 0,0 0,0-1,0 1,0-1,0 1,0-1,0 1,0-1,0 0,0 0,0 0,-1 0,1 0,1-2,140-93,-104 73,-29 16,1 0,0 0,0 1,1 1,0 0,0 0,0 1,0 1,1 0,3 0,-13 4,1 0,-1 0,0 0,1 0,-1 0,0 1,0 0,0-1,0 1,0 0,0 0,-1 1,1-1,-1 1,1-1,-1 1,0 0,0 0,0 0,0 0,-1 0,1 0,-1 0,0 1,0-1,0 0,0 1,0-1,-1 1,0-1,0 1,0-1,0 1,0-1,-1 1,1-1,-2 3,8 36,-6-35,-2-5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28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0,'-10'10,"-2"3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3.2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1 420,'34'-48,"2"2,3 1,1 2,35-28,-73 69,-1 0,1 1,0-1,-1 1,1-1,0 1,0-1,0 1,0 0,0 0,0 0,0 0,0 1,0-1,1 0,-1 1,0 0,0-1,1 1,-1 0,0 0,1 0,-1 1,0-1,0 0,1 1,-1 0,0-1,0 1,0 0,0 0,0 0,0 0,0 1,0-1,0 0,-1 1,1-1,0 1,-1 0,1 0,-1-1,0 1,0 0,1 0,-1 2,10 12,-8-10,-1-1,1 1,1-1,-1 0,1 0,0 0,0 0,0-1,1 0,0 0,-1 0,1 0,1-1,-1 0,0 0,1 0,0 0,0-1,0 0,-1-1,2 1,-1-1,0 0,0 0,0-1,7-2,-1-1,1 0,-1-1,0 0,-1-1,1 0,-1-1,0-1,0 1,-1-2,8-6,7-3,-5 2,0-1,-1-1,-1-1,-1 0,0-1,-2-1,0-1,4-8,-4 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56 109,'0'11,"22"156,-16 187,-8-314,-2 0,-1 0,-3 0,-1-1,-1 0,-7 11,17-51,-1 1,1-1,-1 0,1 1,0-1,-1 1,1 0,-1-1,0 1,1-1,-1 1,1 0,-1-1,1 1,-1 0,0 0,1-1,-1 1,0 0,1 0,-1 0,0 0,1 0,-1 0,0 0,1 0,-1 0,0 0,1 0,-1 0,0 1,1-1,-1 0,0 0,1 1,-1-1,1 0,-1 1,1-1,-1 1,1-1,-1 1,1-1,-1 1,1-1,-1 1,1-1,0 1,-1 0,1-1,0 1,-1-37,2 0,2 1,1-1,1 1,3 0,0 0,2 1,2 0,1 0,6-7,2-14,3 1,1 2,3 0,3 2,1 2,2 0,3 3,1 0,3 2,-38 40,-1-1,1 1,0-1,0 1,0 0,0 0,0 0,1 1,-1-1,1 1,0 0,0 0,0 0,0 0,0 1,0-1,0 1,0 0,1 1,-1-1,0 1,1-1,-1 1,0 1,1-1,-1 1,0-1,1 1,-1 0,0 1,0-1,0 1,0 0,0 0,0 0,-1 0,1 1,1 1,0 8,-1 1,0 0,-1 0,0 1,-1-1,-1 1,0-1,0 1,-2 0,0-1,0 1,-1-1,-1 1,0-1,-1 0,0 0,-1 0,-1-1,0 1,1 3,-1 0,-1 0,0 0,-1-1,-1 0,0 0,-1-1,0 0,-1-1,-1 0,0-1,-1 0,-4 2,5-4,-1-2,0 0,0 0,0-1,-1-1,0 0,0-1,-1-1,0 0,1-1,-7 0,-3-1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3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54 650,'0'5,"-5"6,-1 6,0 5,1 4,2 2,1 1,-4-5,-1-1,1 0,2 1,0-3</inkml:trace>
  <inkml:trace contextRef="#ctx0" brushRef="#br0" timeOffset="235.086">26 226,'0'15,"0"4</inkml:trace>
  <inkml:trace contextRef="#ctx0" brushRef="#br0" timeOffset="616.925">619 0,'-29'343,"1"-147,1-55,-13 15,28-142,8-18</inkml:trace>
  <inkml:trace contextRef="#ctx0" brushRef="#br0" timeOffset="854.559">309 453,'38'4,"32"3,14-1,-3-2,-5 0,-12-2,-10-1,-11 0,-12-1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6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30,'-19'-3,"0"0,-1 1,0 1,1 1,-1 1,0 1,1 0,0 2,-1 0,1 1,0 1,1 1,0 0,0 1,0 1,1 1,1 1,0 0,0 1,1 1,0 0,1 1,-4 6,6-5,1 1,0 0,1 1,0 0,2 0,0 1,1 0,1 0,0 1,2 0,0 0,1 0,1 0,1 0,0 1,2-1,-1-15,1 1,0-1,0 0,0 0,0 0,1 0,0-1,0 1,0 0,0-1,0 1,1-1,-1 0,1 1,0-1,0-1,0 1,1 0,-1-1,0 1,1-1,0 0,0 0,-1-1,1 1,0-1,0 0,0 0,0 0,1-1,-1 1,0-1,0 0,0 0,1 0,-1-1,14-2,0-1,0-1,-1-1,0-1,0 0,0-1,-1-1,0 0,-1-2,0 1,0-2,6-6,-20 17,50-43,-2-2,-2-2,-2-3,-2-1,34-55,-40 60,-37 47,-1 1,1-1,-1 0,1 0,0 1,-1-1,1 0,0 1,-1-1,1 0,0 1,-1-1,1 1,0-1,0 1,0-1,-1 1,1-1,0 0,0 1,0-1,0 1,0-1,0 1,0-1,0 1,0-1,0 1,0-1,0 1,0-1,0 1,0-1,1 1,-1-1,0 1,0-1,1 1,-1-1,0 0,0 1,1-1,-1 0,0 1,1-1,-1 0,1 1,-1-1,0 0,1 0,-1 1,1-1,-1 0,1 0,-1 0,1 0,-1 1,1-1,-1 0,1 0,-1 0,1 0,-1 0,1 0,-1-1,1 1,-1 0,1 0,-1 0,0 1,-14 62,10-53,0-1,1 1,0 0,1 1,0-1,1 0,0 1,1-1,0 1,0-1,1 0,0 1,1-1,0 0,1 0,0 0,1 0,0 0,0-1,1 1,0-1,2 1,0-1,1-1,0-1,0 0,1 0,0 0,0-1,1-1,0 1,0-2,0 1,0-1,1-1,-1 0,1 0,0-1,0-1,0 0,0 0,0-1,0 0,0-1,0 0,0-1,0 0,0-1,-1 0,1-1,-1 0,0-1,0 0,-1 0,1-1,-1 0,1-1,19-17,-1-1,-2-1,0-1,-1-1,-2-1,-1-1,8-16,-19 28,1 2,1 0,1 0,0 1,1 1,1 0,0 1,1 1,0 1,12-6,-26 14,1 1,1-1,-1 1,0 1,0-1,1 0,-1 1,1 0,-1 0,1 0,-1 1,1 0,0 0,-1 0,1 0,0 1,-1-1,1 1,-1 0,1 1,-1-1,0 1,1 0,-1 0,0 0,0 0,0 1,-1 0,1 0,-1 0,1 0,-1 0,0 1,3 6,0 1,-1-1,0 1,-1 0,0 1,-1-1,0 1,-1-1,0 1,-1 0,0 0,-1 0,0 0,-1-1,0 1,-1 0,0 0,-1-1,-1 1,0-1,0 0,-1 0,0-1,-1 1,0-1,-1 0,-6 8,-2-5,-1-1,1 0,-2-1,0 0,0-2,-1 0,0-1,0 0,-1-2,0 0,-15 2,14-8,26-7,29 1,-1 1,1 2,0 1,0 2,12 2,9-1,274 0,-306-1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38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494 85,'-394'282,"301"-207,92-75,1 1,-1 0,1 0,-1-1,1 1,-1 0,1 0,-1 0,1 0,0 0,-1-1,1 1,0 0,0 0,0 0,0 0,0 0,0 0,0 0,0 0,0 0,0 0,1 0,-1 0,0 0,1-1,-1 1,0 0,1 0,-1 0,1 0,0-1,-1 1,1 0,0-1,-1 1,1 0,0-1,-1 1,1-1,0 1,0-1,0 1,0-1,0 0,-1 1,1-1,0 0,0 0,0 0,0 0,0 0,0 0,0 0,1 0,60 5,-58-5,243 25,-61-26,-184 1,0-1,1 1,-1-1,0 0,0 1,1-1,-1 0,0-1,0 1,0 0,0 0,0-1,-1 0,1 1,0-1,-1 0,1 0,-1 1,0-1,1 0,-1 0,0-1,0 1,0 0,-1 0,1 0,0-1,-1 1,0 0,1-1,-1 1,0-1,0 1,0 0,-1-1,1 1,0 0,-1-1,0 1,1 0,-1 0,0 0,0-1,0 1,-1 0,1 0,0 0,-1 1,1-1,-1 0,0 0,0 1,1-1,-1 1,0 0,-175-215,165 196,5 4</inkml:trace>
  <inkml:trace contextRef="#ctx0" brushRef="#br0" timeOffset="831.3">1257 85,'-24'29,"-18"24,-6 7,5-1,5-6,4-8,8-6,3-5,7-3,4-13,6-8</inkml:trace>
  <inkml:trace contextRef="#ctx0" brushRef="#br0" timeOffset="1194.22">946 0,'0'17,"0"1,0-1,2 0,0 0,1 0,1 0,0 0,1-1,1 0,1 0,0 0,1-1,1 0,0 0,1-1,0-1,1 1,1-2,0 1,1-2,13 10,-16-10,-1 0,1 1,-2-1,0 2,0-1,-1 1,-1 1,0-1,-1 1,0 0,-1 0,0 0,0 15,-2-7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3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1 373,'126'-11,"87"-24,-83 23,-150-5,0 6,0 0,1-2,1-1,0 0,1-1,1-1,0 0,1-1,-1 1,16 16,0 1,0-1,0 0,0 1,0-1,0 1,0-1,0 1,0-1,-1 0,1 1,0-1,0 0,0 1,-1-1,1 1,0-1,-1 0,1 0,0 1,-1-1,1 0,0 1,-1-1,1 0,0 0,-1 0,1 0,-1 1,1-1,0 0,-1 0,1 0,-1 0,1 0,-1 0,1 0,0 0,-1 0,1 0,-1 0,1 0,-1 0,1-1,0 1,-1 0,1 0,-1 0,1 0,0-1,-1 1,1 0,0-1,-1 1,1 0,0 0,-1-1,1 1,0-1,0 1,6 38,-6-37,9 50,-3 1,-2 0,-2 0,-3 26,1-74,0-3,-1 0,1 0,-1 0,1 1,-1-1,1 0,-1 0,1 0,-1 0,1 1,0-1,0 0,0 0,0 1,0-1,0 0,0 0,0 1,0-1,1 0,-1 0,0 0,1 1,-1-1,1 0,0 0,-1 0,1 0,0 0,-1 0,1 0,0 0,0 0,0 0,0 0,0-1,0 1,0 0,0-1,0 1,0-1,0 1,1-1,-1 1,0-1,0 0,1 0,-1 0,0 1,0-1,1 0,-1-1,0 1,0 0,0 0,1 0,-1-1,1 1,101-90,61-72,-148 146,-4 1</inkml:trace>
  <inkml:trace contextRef="#ctx0" brushRef="#br0" timeOffset="568.108">1440 91,'-25'6,"1"1,0 1,0 1,1 1,0 1,1 1,-18 12,26-11,-1 1,1 0,1 1,1 1,0 0,1 0,1 1,0 1,2 0,0 0,0 0,2 1,0 0,2 0,0 1,-1 15,4-29,0 0,0 0,0 0,1 0,0 0,0 0,0 0,1 0,0 0,0 0,1-1,-1 1,1 0,0-1,1 1,0-1,0 1,0-1,0 0,1 0,0-1,0 1,0-1,0 0,1 0,-1 0,1-1,0 1,1-1,-1 0,0-1,5 2,14 1,1-2,-1-1,1-1,0 0,-1-2,1-1,-1-1,1-2,-1 0,0-1,-1-1,1-2,-2 0,1-1,-1-1,17-13,-3 3,-1-2,-1-1,-1-2,-1-1,17-20,-40 37,1-1,-1 0,-1-1,0 0,-1 0,0-1,-1 0,0 0,-1 0,0-1,-2 0,1 1,-2-2,1 1,-2 0,0 0,-1 0,0-2,-1 9,0 1,0 0,0 0,-1 0,1 0,-1 0,-1 1,1-1,-1 0,0 1,0 0,-1 0,0 0,0 0,0 0,0 1,-1 0,1-1,-1 2,0-1,-1 1,1 0,0 0,-1 0,0 1,1-1,-1 1,-5 0,-15-4,0 1,0 1,-1 1,1 2,-1 1,0 1,-8-1</inkml:trace>
  <inkml:trace contextRef="#ctx0" brushRef="#br0" timeOffset="1117.669">903 373,'65'-4,"-46"6,164 26,-96-26,-1-4,1-4,64-14,-8 3,250-41,-258 47,-124 11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7,'-5'-5,"-1"3,0 7,-4 3,1 4,5 1,4-7,7-5,2-7,-5-2,-3 4,-2 9,-1 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46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4,'0'5,"5"-4,6-1,1-6,-6 3,-8 2,-5 6,-6 2,5 0,8-1,9-2,7-1,2-6,-3-3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2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0 289,'17'-39,"1"1,2 1,2 1,1 1,12-13,-34 45,0 1,0-1,0 1,1-1,-1 1,1 0,-1 0,1 0,0 0,0 0,0 0,0 0,0 0,0 1,0-1,1 1,-1 0,1-1,-1 1,1 0,-1 1,1-1,0 0,-1 1,1-1,0 1,-1 0,1 0,0 0,-1 0,1 1,0-1,0 1,-1-1,1 1,-1 0,1 0,-1 0,1 0,-1 1,0-1,1 1,-1-1,0 1,0 0,0 0,0 0,0 0,0 1,-1 1,0 0,1 0,0-1,-1 1,1 0,1-1,-1 1,0-1,1 0,0 0,-1 0,1 0,1 0,-1-1,0 1,0-1,1 0,0 0,-1 0,1-1,0 1,0-1,0 0,0 0,0 0,0 0,0-1,0 1,0-1,0-1,0 1,0 0,1-1,-1 0,0 0,-1 0,4-1,118-99,-122 101,0 0,-1 0,1 0,0 0,0 0,-1 0,1 1,0-1,-1 1,1 0,0 0,-1 0,1 0,-1 1,0-1,1 0,-1 1,0 0,0-1,0 1,0 0,0 0,0 0,-1 1,1-1,-1 0,1 1,-1-1,0 0,0 1,0 0,0-1,0 1,-1 0,1-1,-1 1,0 0,0-1,0 1,0 0,0 0,-1 0,4 8,54 103,-47-99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1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1 496,'70'1,"-37"1,0-2,0-1,0-1,-1-2,16-4,-24-1,1-1,-1-1,-1-1,0-1,-1-1,-1-1,6-6,-7 6,0-1,-1-1,-1-1,0-1,-2 0,0-1,-1-1,5-11,-2 3,-11 20,0-2,-1 1,0-1,-1 0,0 0,-1 0,0-1,0 0,-2 1,1-1,-1-1,-2 12,0 0,0-1,0 1,1 0,-1-1,0 1,-1 0,1-1,0 1,0 0,0-1,-1 1,1 0,-1-1,1 1,-1 0,0 0,1 0,-1-1,0 1,0 0,0 0,0 0,0 0,0 0,0 1,0-1,0 0,0 0,0 1,0-1,-1 0,1 1,0-1,-1 1,1 0,0 0,-1-1,1 1,0 0,-1 0,1 0,0 0,-1 0,1 1,0-1,-1 0,1 0,0 1,-1-1,1 1,0 0,0-1,0 1,-1 0,1-1,0 1,0 0,0 0,0 0,0 0,1 0,-1 0,0 0,0 1,0 0,-16 23,2 0,0 1,2 1,0 1,2-1,1 2,2 0,1 0,0 0,0 23,-24 190,23-156,-4-1,-22 81,20-111,-3-1,-2-1,-2 0,-3-2,-2 0,-2-2,-2-1,-2-2,-7 5,35-44,-1-1,0 0,-1-1,1 1,-1-1,0 0,-1-1,1 1,-1-1,0-1,0 1,0-1,0 0,-7 1,13-4,1 0,-1 0,0 0,0 0,1 0,-1 0,0 0,0 0,1-1,-1 1,0 0,1-1,-1 1,0 0,1-1,-1 1,1-1,-1 1,1-1,-1 1,1-1,-1 1,1-1,-1 1,1-1,-1 0,1 1,0-1,0 0,-1 0,1 1,0-1,0 0,0 1,0-1,-1 0,1 0,0 1,1-1,-1 0,0 0,0 1,0-1,0 0,0 1,1-1,-1 0,0 0,1 1,-1-1,0 1,1-1,-1 0,1 1,-1-1,1 1,21-43,-22 43,18-23,1 0,1 2,1 0,0 2,2 0,0 2,2 0,-1 1,14-4,-33 16,8-4,0 0,0 1,0 0,1 1,0 1,0 0,0 1,0 0,1 1,0 1,0 0,0 1,0 1,-1 0,1 1,13 3,-20-1,1 1,-1 0,-1 0,1 1,0 0,-1 0,0 1,-1 0,1 0,-1 1,2 2,76 55,-66-60,-1-1,1 0,0-1,0-1,0-1,0 0,0-2,-1 0,1-1,0 0,-1-2,0 0,0-1,8-3,-25 8</inkml:trace>
  <inkml:trace contextRef="#ctx0" brushRef="#br0" timeOffset="270.119">1327 1202,'4'33,"-2"12,-2-2</inkml:trace>
  <inkml:trace contextRef="#ctx0" brushRef="#br0" timeOffset="504.727">1270 552,'0'0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7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0 146,'285'0,"-182"16,-103-17,1-1,-1 1,0 0,1-1,-1 1,0-1,0 1,0 0,0-1,0 1,0-1,-1 1,1 0,0-1,-1 1,1-1,-1 1,1 0,-1 0,0-1,0 1,1 0,-1 0,0 0,0 0,0 0,0 0,0 0,0 0,-1 0,1 0,-2-2,-2-4,4 4,0 1,0-1,0 1,0-1,0 1,-1-1,1 1,-1 0,1 0,-1 0,0 0,0 0,0 0,0 0,0 1,-1-1,1 1,0-1,-1 1,1 0,-1 0,1 0,-1 0,0 1,1-1,-1 1,0-1,1 1,-1 0,0 0,1 0,-1 1,0-1,0 1,-1 0,-2 10,0 1,1 0,0 0,1 0,0 1,1 0,0 0,1 0,1 0,0 0,1 0,0 0,1 0,0 0,2 4,-2 25,5 37,-6-78,0 0,0-1,1 1,-1-1,0 1,0 0,1-1,-1 1,0-1,1 1,-1-1,0 1,1-1,-1 1,1-1,-1 0,1 1,-1-1,1 1,-1-1,1 0,-1 0,1 1,0-1,-1 0,1 0,-1 0,1 0,0 1,-1-1,1 0,0 0,-1 0,1 0,-1-1,1 1,0 0,-1 0,1 0,-1 0,1-1,0 1,-1 0,1 0,-1-1,1 1,-1 0,1-1,-1 1,1-1,-1 1,1-1,-1 1,0-1,1 1,-1-1,0 1,1-1,-1 1,0-1,29-39,-26 35,124-156,-114 147,-3 1</inkml:trace>
  <inkml:trace contextRef="#ctx0" brushRef="#br0" timeOffset="321.371">819 34,'-2'3,"-21"25,2 2,1 0,1 1,2 0,-7 19,23-48,0 0,-1 0,1 0,0 0,0 0,0 0,0 0,0 1,1-1,-1 0,1 1,0-1,-1 0,1 1,0-1,0 0,0 1,1-1,-1 0,1 1,-1-1,1 0,0 0,0 1,0-1,0 0,0 0,0 0,0 0,1 0,-1 0,1-1,0 1,-1 0,1-1,0 1,0-1,0 0,0 1,0-1,0 0,0 0,1 0,-1-1,2 1,9-1,-1-1,1 0,-1-1,1-1,-1 0,0 0,0-2,-1 1,1-1,-1-1,0 0,0-1,-1 0,0 0,0-1,-1-1,0 1,0-2,-1 1,5-8,-8 10,0-1,-1 1,-1-1,1 0,-1 0,0 0,-1 0,0 0,0-1,-1 1,0 0,-1-8,1 12,-1 1,0-1,-1 1,1-1,-1 1,1-1,-1 1,0-1,0 1,-1 0,1-1,-1 1,1 0,-1 0,0 0,0 0,-1 1,1-1,-1 0,1 1,-1 0,0-1,1 1,-1 0,0 1,-1-1,1 0,0 1,0 0,-1 0,-1-1,-19-2,1 2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8:54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340 170,'-310'211,"309"-211,-1 1,1-1,0 0,-1 1,1-1,-1 1,1 0,0-1,-1 1,1 0,0 0,0 0,0 0,0 0,0 0,0 0,0 0,0 0,0 0,0 1,0-1,1 0,-1 1,1-1,-1 0,1 1,-1-1,1 1,0-1,0 1,-1-1,1 1,0-1,0 1,1-1,-1 1,0-1,0 0,1 1,-1-1,1 1,-1-1,1 0,0 1,0-1,-1 0,1 0,0 1,0-1,0 0,0 0,0 0,0 0,1 0,-1 0,0-1,0 1,2 0,27 8,0-2,1-1,0-1,1-2,-1-1,2-2,41 5,-12 7,-54-9,0-1,0 0,0 0,1-1,-1 0,1 0,-1-1,1 0,-1-1,1 0,-1 0,-7 1,0 0,0-1,0 1,-1 0,1 0,0-1,0 1,-1 0,1-1,0 1,-1-1,1 1,0-1,-1 1,1-1,-1 0,1 1,-1-1,1 0,-1 1,1-1,-1 0,0 1,1-1,-1 0,0 0,1 0,-1 1,0-1,0 0,0 0,0 0,0 0,0 1,0-1,0 0,0 0,-1 0,1 1,0-1,0 0,-1 0,1 1,0-1,-1 0,1 0,-1 1,1-1,-1 0,0 0,-30-35,28 33,-19-18,-4-3,1-1,1-1,2-1,-18-27,-16-31,49 77</inkml:trace>
  <inkml:trace contextRef="#ctx0" brushRef="#br0" timeOffset="417.967">933 28,'-62'141,"-47"42,13-53,42-66,44-60</inkml:trace>
  <inkml:trace contextRef="#ctx0" brushRef="#br0" timeOffset="754.385">679 1,'2'24,"2"1,0-1,2 0,0 0,2 0,0-1,2 0,0-1,4 4,147 220,-147-226,0-4</inkml:trace>
  <inkml:trace contextRef="#ctx0" brushRef="#br0" timeOffset="2188.825">1130 537,'-5'5,"-1"11,-5 2,0 4,1 3,3 1,2 2,7-5,8-5,3-11,-2-7</inkml:trace>
  <inkml:trace contextRef="#ctx0" brushRef="#br0" timeOffset="2434.906">1214 226,'-9'9,"-4"-1,6-2,3-2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0 509,'60'-28,"-1"-4,-1-1,-2-4,-2-1,8-11,-50 38,0 0,-1-1,0-1,-1 0,0 0,-1-1,-1 0,0-1,-1 0,0 0,-1-1,-1 1,3-16,-8 27,0 1,0-1,-1 1,1-1,-1 1,0 0,1-1,-2 1,1 0,0 0,-1 0,1 0,-1 0,0 0,0 0,0 0,0 1,-1-1,1 1,-1 0,1-1,-1 1,0 0,0 1,0-1,0 0,0 1,0 0,0 0,-1 0,1 0,0 0,-1 0,1 1,-1 0,1 0,-1 0,1 0,0 0,-1 1,1-1,-1 1,1 0,0 0,0 0,0 1,-1-1,1 1,0 0,1 0,-1 0,-1 0,-5 2,0 0,1 0,-1 1,1 0,0 1,0 0,1 0,0 0,0 1,0 0,1 1,0-1,0 1,1 0,0 1,0-1,1 1,0 0,1 0,-2 5,6-11,-1 0,0-1,1 1,-1 0,1-1,0 1,0-1,0 1,0-1,0 1,0-1,1 0,-1 1,1-1,0 0,0 0,-1 0,1 0,1-1,-1 1,0 0,0-1,0 0,1 1,-1-1,1 0,-1 0,1 0,0-1,-1 1,1 0,0-1,1 0,93-1,77-28,-172 29,0 0,0 0,0 0,1 0,-1 1,0-1,0 1,0-1,0 1,0 0,0-1,0 1,0 0,-1 1,1-1,0 0,0 0,-1 1,1-1,-1 1,1-1,-1 1,0 0,0 0,0-1,0 1,0 0,0 0,0 0,0 0,-1 0,1 0,-1 0,0 0,1 1,-1-1,0 0,0 0,0 0,-1 0,1 0,0 0,-1 0,-31 95,28-88,-6 11,-19 49,29-68,-1 1,1-1,0 1,-1 0,1-1,0 1,0-1,0 1,0 0,0-1,0 1,0-1,1 1,-1-1,1 1,-1-1,1 1,-1-1,1 1,0-1,0 0,0 1,0-1,0 0,0 0,0 1,0-1,0 0,0 0,1 0,-1-1,0 1,1 0,-1 0,1-1,-1 1,1-1,0 1,73-13,-50 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1,'-19'38,"-7"23,2 5,5-3,5-8,5-13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0,'-14'5,"0"1,2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1,'20'0,"10"0,5 0,2 0,0 0,-3 0,-2 0,-1 0,-1 0,-6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40,'38'0,"18"-5,4-2,-3 1,-7 1,-12-3,-12-1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2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1,'-9'43,"-4"29,1 6,2-4,3-11,7-15,5-12,0-12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677 613,'41'-8,"98"-4,-140 12,1 0,-1 0,1 0,0 0,-1 0,1 0,0 0,-1 0,1 0,-1 0,1 0,0 0,-1 0,1 0,0 0,-1 0,1 1,0-1,-1 0,1 0,0 0,0 1,-1-1,1 0,0 1,0-1,-1 0,1 0,0 1,0-1,0 0,-1 1,1-1,0 0,0 1,0-1,0 1,0-1,0 0,0 1,0-1,0 0,0 1,0-1,0 0,0 1,0-1,0 1,0-1,0 0,0 1,1-1,-1 0,0 1,0-1,0 0,1 1,-1-1,0 0,1 0,-38 15,-467 136,420-113,83-37,1-1,-1 1,0-1,1 1,-1-1,1 1,-1 0,1-1,-1 1,1 0,0-1,-1 1,1 0,0 0,0 0,-1-1,1 1,0 0,0 0,0 0,0-1,0 1,0 0,0 0,0 0,0-1,0 1,1 0,-1 0,0 0,1-1,-1 1,0 0,1 0,-1-1,1 1,-1 0,1-1,-1 1,1-1,0 1,-1-1,1 1,0-1,-1 1,1-1,0 1,-1-1,1 0,0 0,0 1,0-1,-1 0,1 0,0 0,47 17,170-10,-136-9,209 2,-200 27,-90-26,0-1,-1 1,1 0,-1 0,1-1,-1 1,1 0,-1 0,1 0,-1-1,0 1,1 0,-1 0,0 0,0 0,0 0,0 0,0 0,0 0,0 0,0 0,0 0,0-1,0 1,0 0,-1 0,1 0,0 0,-1 0,1 0,-1-1,1 1,-1 0,1 0,-1-1,0 1,1 0,-1-1,0 1,1 0,-1-1,0 1,0-1,0 0,1 1,-1-1,-1 1,-43 25,44-25,-293 106,-180 57,368-101,104-61,-1 0,1 0,-1 0,1 0,0 1,-1-1,1 0,0 1,1 0,-1 0,0-1,1 1,0 0,-1 0,1 0,0 0,1 0,-1 1,1-1,-1 0,1 0,0 1,0-1,0 0,0 0,1 0,0 1,-1-1,1 0,0 0,0 0,1 0,-1 0,1 0,1 2,2-1,2 1,-1-1,0 0,1 0,0 0,-1-1,1 0,1-1,-1 0,0 0,1 0,-1-1,1 0,-1 0,1-1,-1 0,1 0,-1-1,8-1,1 1,367-35,-277 22,186-14,-186 18,-107 10,1-1,-1 1,1 0,-1 0,1 0,-1 0,1 0,-1 0,1 0,-1 0,1 0,-1 1,1-1,-1 0,1 0,-1 0,1 0,-1 1,1-1,-1 0,1 1,-1-1,1 0,0 1,-1-1,1 0,0 1,-1-1,1 1,0-1,-1 0,1 1,0-1,0 1,0-1,-1 1,1-1,0 1,0-1,0 1,0 0,0-1,0 1,0-1,0 1,0-1,0 1,0-1,0 1,1-1,-1 1,0-1,0 1,0-1,1 1,-1-1,0 0,1 1,-1-1,0 1,1-1,-1 0,1 1,-1-1,0 0,1 1,-1-1,1 0,-1 0,-5 4,-8 6</inkml:trace>
  <inkml:trace contextRef="#ctx0" brushRef="#br0" timeOffset="3154.198">592 105,'-14'29,"-10"18,-1 8,-1-3,5-4,0-6,4-5,0-4,3-3,-1-1,2-2,3-4</inkml:trace>
  <inkml:trace contextRef="#ctx0" brushRef="#br0" timeOffset="3718.487">592 105,'0'20,"-1"6,0-1,2 1,2-1,0 1,1-1,2 0,0 0,4 6,-3-14,-6-11,0-1,0 0,1 0,0-1,0 1,1 0,-1 0,1-1,0 0,0 1,0-1,1 0,0-1,-1 1,1-1,1 1,3 1,-5-5,0-1,0 0,0 0,0-1,0 1,0-1,0 1,-1-1,1 0,-1 0,1 0,-1 0,1 0,-1-1,0 1,0-1,-1 0,1 1,0-1,-1 0,0 0,1 0,-1 0,0 0,-1 0,1 0,0 0,-1-1,0-1,4-6,96-283,-50 224,-37 59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8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1,'-118'165,"-73"73,66-106,124-131,0 0,1 0,-1 0,0 0,1 0,-1 0,0 0,1 0,-1 1,1-1,0 0,-1 0,1 1,0-1,0 0,0 0,0 1,0-1,0 0,0 1,0-1,1 0,-1 0,0 1,1-1,-1 0,1 0,-1 0,1 0,0 1,-1-1,1 0,0 0,0 0,0-1,0 1,0 0,0 0,0 0,0-1,0 1,0 0,0-1,1 1,-1-1,0 1,0-1,0 0,1 0,-1 1,1-1,67 9,105-35,105 21,-277 5,-1 1,0-1,0 0,1 1,-1-1,0 0,1 0,-1 0,0 0,0 0,1 0,-1 0,0-1,1 1,-1 0,0-1,0 1,1-1,-1 1,0-1,0 1,0-1,0 0,0 0,0 0,0 0,0 0,0 0,0 0,0 0,0 0,-1 0,1 0,-1 0,1 0,-1-1,1 1,-1 0,1 0,-1-1,0 1,0 0,0-1,0 1,0 0,0-1,0 1,0 0,0 0,-1-1,1 1,-115-166,103 135,1 0,1-1,2-1,1 1,1-8,5 33,-9-113,10 97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1,'0'5,"0"6,-5 2,-2 2,1 5,1 3,1 3,-2 1,-2 1,2 1,6-5,3-1,6-5,1-11,4-5,0-4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10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20,'0'-5,"-5"-1,-2 4,1-1,1 4,2-3,0-1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8.8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1,'-14'38,"-15"32,-6 9,-3-4,5-10,4-11,1-11,7-7,1-5,-1-3,3-1,1-6,2-1,0-5,-4 1,3-3</inkml:trace>
  <inkml:trace contextRef="#ctx0" brushRef="#br0" timeOffset="286.574">1 29,'20'24,"10"18,6 6,1 0,-1-4,-6-4,-4-4,-2-4,-4-2,-1-1,1-2,-3 1,0-1,-2 1,1-6,-3 0,2-5,-2-5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0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0 311,'16'2,"1"-1,-1 0,1-1,-1-1,1 0,-1-1,0-1,0-1,0 0,0-1,-1 0,0-2,0 0,7-4,-13 6,-1 0,1-1,-1 0,0-1,-1 0,0 0,0 0,0-1,-1 0,0 0,-1-1,1 1,-2-1,1 0,-1-1,-1 1,0-1,0 0,-1 1,0-1,0 0,-1-1,-1 1,0 0,0 8,0 0,1-1,-2 1,1 0,0 0,0 0,-1 0,1 0,-1-1,0 1,1 0,-1 0,0 0,0 0,0 1,-1-1,1 0,0 0,-1 1,1-1,-1 1,0-1,1 1,-1 0,0-1,0 1,0 0,0 0,0 0,0 1,0-1,0 0,0 1,0-1,0 1,-1 0,1 0,0 0,-2 0,-81 28,72-19,-1 1,1 0,1 1,0 0,0 1,1 0,1 1,0 0,1 0,0 1,1 1,1-1,0 1,1 0,0 1,1 0,-2 13,8-22,0 0,0-1,1 1,-1-1,1 1,1-1,-1 0,1 0,0 0,1 0,-1-1,1 1,0-1,1 0,-1 0,1 0,0 0,0-1,0 0,1 0,-1-1,1 1,0-1,0 0,1-1,-1 0,0 0,1 0,-1 0,1-1,0 0,-1-1,1 0,0 0,-1 0,1-1,0 1,-1-2,5 0,47-8,-33 5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06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59 201,'25'190,"-23"-127,-2 1,-3 0,-10 53,-23 93,16-169,6-29</inkml:trace>
  <inkml:trace contextRef="#ctx0" brushRef="#br0" timeOffset="320.818">30 145,'25'-4,"192"-34,121-40,-234 57,-104 20,1 1,-1 0,1-1,-1 1,1 0,-1 0,1 0,0-1,-1 1,1 0,-1 0,1 0,0 0,-1 0,1 0,-1 0,1 0,0 0,-1 0,1 0,-1 1,1-1,0 0,-1 0,1 0,-1 1,1-1,-1 0,1 1,-1-1,1 1,-1-1,1 0,-1 1,0-1,1 1,-1-1,0 1,1-1,-1 1,0-1,0 1,1 0,-1-1,0 1,0-1,0 1,0 0,0-1,0 1,0-1,0 1,0 0,0-1,0 1,0-1,0 1,-1 0,1-1,0 1,0-1,-1 1,1-1,0 1,-1-1,1 1,0-1,-1 1,1-1,-36 36,30-31,-17 18,3-1</inkml:trace>
  <inkml:trace contextRef="#ctx0" brushRef="#br0" timeOffset="567.443">115 568,'44'-5,"23"-1,5 0,-5 1,-8 1,-11 2,-7 1,-12 1</inkml:trace>
  <inkml:trace contextRef="#ctx0" brushRef="#br0" timeOffset="1181.62">623 934,'0'34,"-5"11,-1 3,-1-12,2-12</inkml:trace>
  <inkml:trace contextRef="#ctx0" brushRef="#br0" timeOffset="1430.928">877 511,'-24'14,"-8"6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3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30,'5'0,"6"0,7 0,4 0,3 0,3 0,1 0,0 0,1-5,-1-1,0 0,0 1,-1 1,1 2,-1 1,-9 1,-9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3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0,'39'0,"21"0,6 0,-3 0,-8 0,-8 0,-13 5,-7 1,-7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496 314,'0'-18,"-1"0,-1 0,-1 0,0 1,-1-1,0 1,-2 0,0 0,-1 1,-8-13,10 20,-2 1,1 0,-1 0,-1 0,1 1,-1 0,-1 0,1 1,-1 0,0 1,0 0,-1 0,0 1,1 0,-1 1,-1 0,1 1,0 0,-1 0,1 1,-1 1,1-1,-1 2,1 0,-1 0,-8 2,13-1,0 0,0 0,0 0,0 1,1 0,-1 0,1 1,0-1,0 1,0 0,0 1,0-1,1 1,0 0,0 0,0 0,1 0,0 1,0-1,0 1,1 0,0 0,0 0,0 0,0 2,-9 163,12-148,2 6,1 0,1-1,1 1,2-1,11 27,18 69,48 272,-55-233,2 114,-31-265,-1 1,0-1,0 1,-1-1,-1 1,0-1,0 0,-2 0,1 0,-1 0,-1 0,0-1,-1 0,0 0,-1 0,0-1,0 0,-1-1,-4 4,6-10,1 0,-1 0,-1 0,1-1,0 0,0 0,-1-1,1 1,-1-1,0-1,1 1,-1-1,1-1,-1 1,0-1,1 0,-1 0,1-1,0 0,-1 0,1-1,0 0,0 0,1 0,-1 0,1-1,-1 0,1 0,0-1,1 1,-1-1,1 0,0 0,0-1,0 1,1-1,-3-5,5-11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7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80 567,'-5'7,"-3"4,-1 0,1 1,1 0,0 0,1 1,0 0,1 0,1 0,0 1,0-1,2 1,-2 14,4-26,0 0,0-1,0 1,1 0,-1-1,1 1,-1 0,1 0,-1-1,1 1,0-1,0 1,0-1,0 1,0-1,0 1,0-1,0 0,1 0,-1 0,0 0,1 0,-1 0,1 0,-1 0,1 0,0 0,-1-1,1 1,0-1,-1 1,1-1,0 0,-1 0,1 0,0 0,0 0,-1 0,1 0,0 0,0-1,1 0,69-29,-48 10,-2 0,-1-2,0 0,-2-2,0 0,-2-1,-1 0,-1-2,9-21,-11 18,-2 0,-1-1,-1 0,-2 0,-1-1,-2 0,-1-1,-2 17,0 0,-2-1,0 1,-1 0,0 0,-1-1,-1 2,-1-1,-4-11,7 22,0 0,0 1,0-1,0 1,-1-1,0 1,0 0,0 0,0 0,0 0,-1 1,0-1,0 1,0 0,0 0,0 1,-1-1,1 1,-1 0,0 0,0 0,1 1,-1-1,0 1,0 1,0-1,-1 1,1-1,0 1,0 1,0-1,-3 2,-1 2,1 1,0 1,0-1,1 1,-1 1,2 0,-1 0,0 0,1 0,1 1,-1 0,1 1,1-1,-1 1,1 0,1 0,0 0,0 0,1 1,0-1,1 1,-1-1,2 1,0 0,1 14,1 0,2-1,0 0,2 1,0-2,2 1,0-1,1 0,2 0,0-1,1-1,1 0,4 3,17 27,3-2,1-1,46 41,-76-78,-4-3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57,'-14'24,"-6"13,-3 5,2 0,0-3,3-2,5-4,0-2,2-1,3-2,-2-5,0-2,-2 1,1-4</inkml:trace>
  <inkml:trace contextRef="#ctx0" brushRef="#br0" timeOffset="286.294">0 1,'15'29,"9"19,6 6,2-1,0-5,0-6,-1-6,0-3,-6-3,-3-6,-5-3,0-5,-3 0,-4 2,1 2,-1 3,-3 3,-2-4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25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31 114,'-1'300,"-28"-89,29-139,0-60</inkml:trace>
  <inkml:trace contextRef="#ctx0" brushRef="#br0" timeOffset="353.52">2 85,'73'-26,"138"-23,-109 40,-101 9,-1 0,1 0,-1 0,1 0,-1 0,1 0,-1 0,0 1,1-1,-1 0,1 0,-1 0,0 1,1-1,-1 0,1 1,-1-1,0 0,0 1,1-1,-1 0,0 1,1-1,-1 1,0-1,0 0,0 1,0-1,1 1,-1-1,0 1,0-1,0 1,0-1,0 1,0-1,0 0,0 1,0-1,0 1,-1-1,1 1,0-1,0 1,0-1,0 0,-1 1,1-1,0 1,0-1,-1 0,1 1,0-1,-1 0,1 1,0-1,-1 0,1 0,-1 1,1-1,0 0,-1 0,1 0,-1 1,1-1,-1 0,1 0,-13 12</inkml:trace>
  <inkml:trace contextRef="#ctx0" brushRef="#br0" timeOffset="598.656">31 368,'38'-10,"18"-2,3-1,-7 4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50.4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828 114,'-9'-11,"-1"1,-1 0,0 1,0 0,0 1,-1 0,-1 1,1 0,-1 1,0 1,-1 0,1 0,-1 2,0-1,0 2,0 0,0 1,0 0,-1 1,1 0,0 1,0 1,-11 3,-4 4,-1 2,2 1,0 2,0 0,1 2,1 1,1 1,0 1,2 2,-1 1,20-19,-1 0,1 0,0 1,0-1,0 1,1 0,-1 0,1 0,0 1,0-1,1 1,-1-1,1 1,0 0,0 0,1 0,-1 0,1 1,0-1,1 0,-1 0,1 1,0-1,0 0,1 1,0-1,0 0,0 0,0 0,1 1,0-2,0 1,0 0,0 0,1-1,0 1,0-1,1 1,153 91,-130-83,-1 1,-1 0,0 2,-1 1,-1 1,0 1,1 4,-17-18,-1 1,0 0,0 0,0 0,0 1,-1 0,0 0,-1 0,0 0,0 1,0 0,-1 0,0 0,-1 0,0 1,0-1,0 0,-1 1,-1 0,1-1,-2 1,1-1,-1 1,0-1,-1 1,0-1,0 0,-1 1,0-1,0-1,-1 1,0 0,-4 5,-4-1,-1-1,-1-1,0 0,0-1,-1-1,0 0,-1 0,1-2,-13 4,28-10,-39 12,0-1,0-2,-1-2,-35 2,3 0,-42-5,114-4,-1 0,1 0,-1 0,1 0,-1 0,1 0,-1-1,1 1,0 0,-1 0,1-1,-1 1,1 0,0 0,-1-1,1 1,0 0,-1-1,1 1,0 0,0-1,-1 1,1-1,0 1,0-1,0 1,-1 0,1-1,0 1,0-1,0 1,0-1,0 1,0-1,0 1,0-1,0 1,0 0,0-1,0 1,1-1,-1 1,0-1,0 1,0-1,0 1,1 0,-1-1,0 1,1 0,-1-1,0 1,1 0,-1-1,0 1,1 0,-1-1,0 1,1 0,-1 0,1 0,-1-1,1 1,-1 0,1 0,-1 0,0 0,1 0,38-21,-33 17,18-8</inkml:trace>
  <inkml:trace contextRef="#ctx0" brushRef="#br0" timeOffset="300.724">1139 678,'-45'50,"2"1,2 3,-22 40,57-85,1 1,1 0,0 0,0 0,1 1,0-1,0 1,1 0,0 10,2-18,0 0,0 0,0 0,0 0,1-1,-1 1,1 0,0 0,0-1,0 1,0 0,0-1,0 1,1-1,0 0,-1 1,1-1,0 0,0 0,0 0,0 0,0 0,1 0,-1-1,0 1,1-1,-1 0,1 0,0 0,-1 0,1 0,0 0,0-1,-1 1,1-1,0 0,0 0,0 0,0 0,0 0,13-2,1-1,-1 0,1-1,-1-1,0 0,-1-1,1-1,-1-1,-1 0,1 0,2-5,-2 4,0-1,-1-1,-1 0,0-1,0-1,-1 0,-1-1,0 0,-1 0,0-1,-2-1,0 1,0-1,-1-1,-1 1,-1-1,-1 0,1-5,-5 17,0 0,0 0,-1 0,1 0,-1 0,0 0,-1 0,1 1,-1-1,0 0,0 1,-1-1,1 1,-1 0,0 0,0 0,0 0,-1 0,1 1,-1-1,0 1,0 0,0 0,0 1,0-1,-1 1,0 0,1 0,-1 0,0 1,0 0,1 0,-1 0,0 0,0 1,0 0,0 0,0 0,0 1,0-1,0 1,-4 1,-89 39,77-25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52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20,'10'-19,"3"43,127 542,-122-499,-14-48,0 1,2-1,0 0,1 0,1-1,1 0,0 0,1-1,1-1,7 9,-17-24,1 1,-1-1,1 1,-1-1,1 0,0 0,-1 1,1-1,0 0,0-1,0 1,0 0,0 0,0-1,0 1,0-1,0 0,0 1,0-1,0 0,0 0,0-1,0 1,0 0,0-1,0 1,0-1,0 1,0-1,0 0,0 0,0 0,-1 0,1 0,0-1,-1 1,1 0,-1-1,1 1,-1-1,0 1,1-1,-1 0,0 0,0 1,0-1,-1 0,1 0,0 0,-1 0,1-1,24-54,-3-2,-3 0,8-41,-3 12,52-236,-64 307,-5 48,-5-18,8 41,-3-10,2 0,2 0,2-1,15 32,59 109,-52-134,-34-49,0 0,0 0,0 0,0 0,0 0,1-1,-1 1,0 0,0-1,1 1,-1 0,0-1,1 1,-1-1,0 0,1 0,-1 1,1-1,-1 0,1 0,-1 0,0 0,1-1,-1 1,1 0,-1 0,0-1,1 1,-1-1,0 0,1 1,-1-1,0 0,0 0,0 1,1-1,-1 0,0 0,0 0,0-1,7-9,0-2,0 1,-2-1,1 0,-2 0,0-1,0 1,0-7,14-33,163-412,-165 412,-13 40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52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29,'38'0,"32"-5,10-1,-6 0,-9 1,-12 2,-9 1,-13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4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116 0,'-17'28,"2"0,0 1,2 0,1 1,2 1,0 0,2 0,2 1,1 0,1 5,3-29,1-1,1 1,-1 0,1-1,0 1,1 0,0-1,0 0,1 1,0-1,0 0,2 4,-4-9,1-1,-1 1,0 0,1 0,-1 0,1-1,-1 1,1-1,0 1,-1-1,1 1,0-1,0 0,0 0,0 0,0 0,1-1,-1 1,0 0,0-1,0 1,1-1,-1 0,0 0,0 0,1 0,-1 0,0-1,0 1,1-1,-1 1,0-1,0 0,0 0,0 0,0 0,0 0,0 0,0 0,0-1,-1 1,1-1,0 0,82-104,-65 75,103-165,-73 115,-41 65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52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15,'39'5,"31"-4,9-1,-5-6,-9-2,-16 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57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0,'-26'197,"-29"31,40-183,7-27</inkml:trace>
  <inkml:trace contextRef="#ctx0" brushRef="#br0" timeOffset="649.797">246 226,'371'0,"-372"0,0 0,0-1,1 1,-1-1,0 1,1-1,-1 1,0-1,1 0,-1 1,1-1,-1 0,1 1,-1-1,1 0,-1 0,1 0,0 1,-1-1,1 0,0 0,0 0,0 0,-1 0,1 1,0-1,0 0,0 0,1 0,-1 0,0 0,0 0,0 1,1-1,-1 0,0 0,1 0,-1 1,1-1,-1 0,1 0,-1 1,1-1,-1 0,1 1,0-1,-1 1,1-1,0 1,-1-1,1 1,0-1,0 1,0 0,-1-1,1 1,0 0,0 0,0 0,0 0,0 0,0 0,-1 0,1 0,-11-11,0 1,-1 0,0 1,0 0,-1 0,-1 2,1-1,-10-2,21 9,0 0,0 1,0-1,0 1,0-1,-1 1,1 0,0 0,0-1,0 1,0 0,-1 0,1 0,0 0,0 0,-1 0,1 1,0-1,0 0,0 1,0-1,0 0,-1 1,1 0,0-1,0 1,0 0,0-1,0 1,1 0,-1 0,0 0,0 0,0-1,1 1,-1 1,0-1,1 0,-1 0,1 0,0 0,-1 0,1 0,0 0,-1 1,-4 60,5-56,0 23,16 136,2-43,-18-121,0-1,-1 0,1 1,0-1,-1 0,1 1,0-1,0 1,-1-1,1 0,0 1,0-1,0 1,0-1,0 1,0-1,-1 0,1 1,0-1,0 1,0-1,0 1,1-1,-1 1,0-1,0 1,0-1,0 1,0-1,1 0,-1 1,0-1,0 1,1-1,-1 0,0 1,1-1,-1 0,0 1,1-1,-1 0,0 0,1 1,-1-1,1 0,-1 0,0 0,1 1,-1-1,1 0,-1 0,1 0,-1 0,1 0,-1 0,1 0,-1 0,0 0,1 0,-1 0,1 0,-1 0,1-1,-1 1,1 0,-1 0,21-29,-16 20,127-198,-121 192</inkml:trace>
  <inkml:trace contextRef="#ctx0" brushRef="#br0" timeOffset="1035.79">923 113,'9'-2,"-1"0,1 0,0 1,0 1,0-1,0 1,0 1,0-1,0 2,0-1,0 1,0 1,-1-1,1 1,-1 1,0 0,0 0,0 0,4 4,-11-4,1 0,-1 0,-1 0,1 0,-1 0,1 0,-1 0,0 0,0 1,-1-1,1 0,-1 0,0 0,0 0,-1-1,1 1,-1 0,0 0,1-1,-2 1,1-1,0 1,-1-1,1 0,-1 0,0 0,0-1,0 1,-2 1,3-2,-34 36,26-30,1 1,0 0,0 1,1 0,1 0,-1 1,2 0,0 0,0 1,1 0,-1 1,6-11,-1 0,1 0,0-1,-1 1,1 0,0 0,0 0,0 0,0 0,0 0,1 0,-1 0,1-1,-1 1,1 0,-1 0,1 0,0-1,0 1,0 0,0-1,0 1,1-1,-1 1,0-1,1 0,-1 0,1 1,-1-1,1 0,-1 0,1 0,0-1,-1 1,1 0,0 0,0-1,0 0,0 1,1-1,80-5,35-41,-93 34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0:04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0,'-29'43,"-23"39,-9 9,3 0,9-12,10-13,11-15,10-9,4-14,3-5,5-3,2 1,-2-4,0 0,0-2</inkml:trace>
  <inkml:trace contextRef="#ctx0" brushRef="#br0" timeOffset="286.979">0 0,'422'451,"-396"-427,0-1,2-1,1-1,0-1,10 2,75 41,-94-59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9:59.3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517 678,'-11'-29,"-3"0,0 1,-2 0,0 2,-2 0,-1 0,-1 2,-2 1,-17-16,32 34,-1 0,1 0,-1 1,-1 0,1 0,0 1,-1 0,1 1,-1 0,0 0,0 1,0 0,0 0,0 1,0 0,0 1,0 0,0 1,0-1,1 2,-1-1,0 1,1 0,0 1,0 0,0 1,0-1,1 1,-3 3,1 2,1 0,1 1,0 0,1 0,0 1,0 0,2 0,-1 0,1 0,1 1,0 0,1 0,1-1,-1 1,2 0,0 0,1 0,0 0,1 0,2 8,8 62,5-1,2 0,5-2,30 72,-48-137,128 298,-119-277,11 17,-3 1,-2 1,-2 0,-3 2,-2 0,-3 1,-3 0,0 22,-7-76,0 1,0-1,-1 1,0 0,1 0,-2-1,1 1,0 0,-1 0,0-1,0 1,0-1,-1 1,0-1,0 1,0-1,0 0,0 0,-1 0,0 0,0 0,0-1,0 1,-1-1,1 0,-1 0,0 0,0-1,0 1,0-1,0 0,-1 0,1 0,0-1,-1 1,-2-1,-3-1,1-1,-1-1,1 0,0 0,0-1,0 0,0 0,0-1,1 0,-1-1,1 0,0 0,1-1,-1 0,1 0,0-1,1 1,-1-2,1 1,1-1,0 0,-4-6,-11-65,18 55</inkml:trace>
  <inkml:trace contextRef="#ctx0" brushRef="#br0" timeOffset="2133.067">1054 0,'-19'34,"-11"35,-6 10,4-3,7-10,8-11,2-11,3-7,0-10,1-5,2-7</inkml:trace>
  <inkml:trace contextRef="#ctx0" brushRef="#br0" timeOffset="2389.215">800 0,'19'39,"17"17,5 4,-2-4,-5-11,-7-8,-3-11,-7-5,-5-6</inkml:trace>
  <inkml:trace contextRef="#ctx0" brushRef="#br0" timeOffset="2720.434">1280 311,'159'-17,"-159"17,1 0,-1 0,1-1,0 1,-1 0,1 0,0 0,-1 0,1 0,0 0,-1 0,1 0,0 0,-1 0,1 0,0 0,-1 1,1-1,-1 0,1 0,0 1,-1-1,1 0,-1 1,1-1,-1 1,1-1,-1 1,1-1,-1 1,1-1,-1 1,0-1,1 1,-1-1,0 1,0 0,1-1,-1 1,0 0,0-1,0 1,0 0,0-1,0 1,0 0,0-1,0 1,0 0,0-1,0 1,0 0,-1-1,1 1,0-1,0 1,-1 0,1-1,0 1,-1-1,1 1,-1-1,1 1,-33 33,32-33,-34 26,29-25,0 1,0 1,0-1,0 1,0 0,1 0,0 1,0 0,0 0,1 0,-1 0,1 1,0-1,1 1,-1 0,1 1,1-1,-1 0,1 1,0-1,0 1,1 0,0 0,0-1,0 7,5-9,0 1,0-1,1 0,-1-1,1 1,0-1,0 0,0 0,0 0,0 0,1-1,-1 0,1 0,0-1,-1 0,1 0,0 0,0 0,0-1,0 0,-1 0,1-1,0 0,0 0,0 0,0-1,13 1,85-1,-76 1</inkml:trace>
  <inkml:trace contextRef="#ctx0" brushRef="#br0" timeOffset="1021.348">997 1919,'-4'20,"-12"15,-3 7,-3 1,2-2,0-3,4-4,-2-7,4-3,-1-1,-3 0,1 1,0-4,2-4</inkml:trace>
  <inkml:trace contextRef="#ctx0" brushRef="#br0" timeOffset="1300.828">800 1919,'5'15,"6"13,6 8,1 2,-4 0,1-7,-1-4,0-2,-1 0,2-4,-2-1,-3 0,2-2,-2 0,3-3,-1 1,2-2,-1-4</inkml:trace>
  <inkml:trace contextRef="#ctx0" brushRef="#br0" timeOffset="1550.254">1251 2202,'0'34,"0"20,0 1</inkml:trace>
  <inkml:trace contextRef="#ctx0" brushRef="#br0" timeOffset="3625.309">1844 791,'0'39,"3"78,-5 0,-5 0,-6 0,-4-1,-13 33,-35 95,67-207,2-31</inkml:trace>
  <inkml:trace contextRef="#ctx0" brushRef="#br0" timeOffset="3918.769">1844 734,'44'0,"37"-5,15-1,1 0,-7 1,-13-4,-16 1,-13 1,-9 1,-8 3,-13 1,-9 6,-12 2,-5 5,-6 1,-1-2</inkml:trace>
  <inkml:trace contextRef="#ctx0" brushRef="#br0" timeOffset="4140.094">1872 1271,'39'5,"26"1,8 0,-4-1,-10-2,-9-1,-8-1,-7 0,-9-1</inkml:trace>
  <inkml:trace contextRef="#ctx0" brushRef="#br0" timeOffset="5155.046">3086 1412,'-20'0,"0"2,0 0,1 1,-1 1,1 1,0 0,0 2,1 0,-1 1,2 1,-1 1,1 0,1 1,0 1,0 1,1 0,1 1,0 0,-1 4,11-10,1 0,0 0,0 0,1 0,0 1,0-1,1 1,0-1,0 1,1-1,0 1,1 0,0-1,0 1,1-1,1 5,-2-9,1 1,-1-1,1 0,-1 0,1 0,0 0,1-1,-1 1,1 0,-1-1,1 0,0 0,1 0,-1 0,0 0,1 0,-1-1,1 0,0 1,0-1,0-1,0 1,0-1,0 1,1-1,-1-1,0 1,1 0,-1-1,1 0,-1 0,5-1,13-5,1-2,-1 0,0-1,-1-2,0 0,-1-1,0-1,-1-1,0-1,-1 0,-1-1,0-1,-2-1,0 0,-1-1,2-4,13-10,0-1,-2-1,-2-1,-2-2,-1 0,-1-2,-3 0,-1-1,-2-1,-2 0,-2-1,-1 0,-3-1,0-16,-6 49,-1 0,0 0,-1 0,0 0,0 0,-1 1,-1-1,0 0,0 1,-1 0,-1 0,1 0,-2 1,1-1,-1 1,-1 0,1 1,-2-1,1 1,-1 1,0 0,-1 0,1 0,-1 1,-1 0,1 1,-2 0,2 5,1 1,-1 1,0-1,1 1,0 1,-1 0,1 0,0 0,0 1,1 0,-1 1,1-1,0 2,0-1,0 1,1 0,0 0,0 1,0-1,1 1,0 1,1-1,-3 6,-9 10,2 1,1 0,1 0,1 2,1-1,1 1,1 1,2-1,0 1,2 0,1 1,1-1,2 1,0-1,2 1,1-1,1 0,2 0,8 26,-1-26,0 0,2 0,2-1,0-1,1-1,2-1,0 0,1-1,2-2,0 0,1-1,1-2,0 0,24 10,55 24,-98-45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4:16.15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749 1,'-16'7,"0"2,0 0,0 1,1 0,1 1,0 1,0 0,1 1,1 1,0 0,1 0,1 1,0 0,1 1,0 0,2 1,0 0,0 0,0 7,4-5,-2 1,0-1,-1 0,0 0,-2-1,0 0,-1 0,-1-1,-1 0,-10 13,-90 156,111-186,-17 30,2 0,1 1,2 1,1 0,-4 19,15 101,-7-129,-1 0,-2-1,0 1,-1-2,-2 0,-4 6,-5 9,-8 9,24-36,23-31,156-227,-304 399,-10 22,131-155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4:16.30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4:19.02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283 599,'6'-5,"0"-1,-1 0,0 0,0 0,-1-1,0 1,0-1,0 0,-1 0,0-1,0 1,-1-1,0 1,0-1,-1 0,0 0,0 1,-1-1,0 0,0 0,-1 0,0 0,-1 0,1 1,-1-1,-1 1,0-1,-3-6,-60-127,63 125,-1 0,0 1,-2-1,1 1,-2 1,0-1,-1 1,-1 0,0 1,0 0,-1 0,-8-6,16 17,1-1,0 0,-1 1,0-1,0 0,0 0,0 1,0-1,0 1,-1 0,1-1,-1 1,1 0,-1 1,0-1,0 0,0 1,0-1,0 1,0 0,0 0,-1 1,1-1,0 0,0 1,-1 0,1 0,0 0,-1 0,1 0,0 1,0 0,-1-1,1 1,0 0,0 1,0-1,0 0,0 1,0 0,1 0,-1 0,0 0,-3 7,1 0,1 0,-1 1,1 0,1-1,0 1,1 1,-1-1,2 0,0 0,0 1,1-1,0 0,0 1,1-1,1 0,0 1,0-1,1 0,1 0,-1-1,1 1,1-1,0 0,0 0,1 0,0-1,0 1,1-2,2 2,69 107,-71-112,0 0,0-1,0 0,1 0,0-1,-1 0,1 0,0-1,0 0,0 0,0 0,0-1,0-1,0 0,0 0,0 0,22 0,324-61,114 64,-465-2,-1-1,0 0,0 1,-1-1,1 1,0-1,0 1,0 0,0 0,-1 0,1 0,0 0,0 0,0 0,0 1,-1-1,1 1,0-1,0 1,-1 0,1 0,0-1,-1 1,1 0,-1 1,1-1,-1 0,1 0,-1 1,0-1,0 0,0 1,0-1,0 1,0 0,0-1,0 1,-1 0,1 0,0-1,-1 1,0 0,1 0,-1 0,-6 7,1 1,-2-1,1-1,-1 1,-1-1,1 0,-1-1,-1 0,1 0,-1-1,-1 0,1-1,-2 1,4-1,-147 101,128-77,60-37,13-19,-1-2,-2-1,-1-3,0-2,71-53,159-91,-258 173,-16 14,-25 21,17-20,-143 170,133-135,19-43,0 0,0 0,0 0,0 0,0 0,0-1,0 1,0 0,0 0,1 0,-1 0,0 0,1-1,-1 1,1 0,-1 0,0-1,1 1,0 0,-1-1,1 1,-1 0,1-1,0 1,0-1,-1 1,1-1,0 1,0-1,-1 0,1 1,0-1,0 0,0 1,0-1,0 0,-1 0,1 0,0 0,0 0,0 0,0 0,0 0,0-1,0 1,-1 0,1 0,0-1,0 1,0 0,-1-1,1 1,16-6,-1 0,0-1,-1 0,0-1,0-1,-1 0,0-1,0-1,27-17,262-178,-185 124,-158 132,-195 147,199-168,1 2,2 1,2 1,1 2,1 1,0 5,28-40,-1 0,1 0,0 0,0 0,0 0,0 0,0 0,0 0,1 0,-1 1,0-1,1 0,-1 0,1 1,-1-1,1 1,-1-1,1 0,0 1,0-1,0 1,0-1,0 1,0-1,0 1,0-1,0 1,1-1,-1 0,1 1,-1-1,1 0,0 1,-1-1,1 0,0 0,0 1,0-1,0 0,0 0,0 0,0 0,0 0,0 0,0-1,1 1,-1 0,0-1,1 1,-1 0,0-1,1 0,-1 1,1-1,-1 0,0 0,1 0,-1 0,1 0,-1 0,21-4,-1-1,0 0,-1-2,0-1,0 0,0-2,-1 0,-1-1,1-1,-1-1,55-31,95-66,-152 97,-27 17,-29 15,-166 90,177-96,7-1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4:23.87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2366 0,'-5'2,"0"0,0 0,0 0,1 0,-1 1,1 0,-1 0,1 0,0 1,0-1,1 1,-1 0,1 0,0 0,0 0,0 1,1-1,-1 1,1 0,-1 3,-17 23,2-6,-2-1,0-1,-1-2,-1 0,-1-1,-21 14,-244 147,221-156,79-46,158-105,-164 121,107-56,-112 61,-1 0,1-1,0 1,-1 0,1-1,-1 1,1 0,0 0,-1-1,1 1,0 0,-1 0,1 0,0 0,-1 0,1 0,0 0,-1 0,1 0,0 1,-1-1,1 0,-1 0,1 1,0-1,-1 0,1 0,-1 1,1-1,-1 1,1-1,-1 1,1-1,-1 1,1-1,-1 1,1-1,-1 1,0-1,1 1,-1 0,0-1,0 1,0-1,1 1,-1 0,0-1,0 1,0 0,0-1,0 1,0 0,0-1,0 1,0 0,0-1,-1 1,1 0,0-1,-1 1,-20 41,-23 17,-2-1,-3-3,-2-2,-2-2,-3-3,-2-2,-49 30,19-25,119-75,22-5,1 4,2 1,0 3,6 1,-59 19,-1-1,0 1,0 0,1 0,-1 0,0 1,1-1,-1 1,1-1,-1 1,1 0,-1-1,1 1,-1 1,1-1,-1 0,1 1,-1-1,1 1,-1 0,1-1,-1 1,0 0,1 1,-1-1,0 0,0 1,0-1,0 1,0 0,-1-1,1 1,0 0,-1 0,1 0,-1 0,0 1,-2 6,-2 1,1-1,-1 0,-1 0,1 0,-2 0,1 0,-1-1,0 0,-1 0,0 0,0-1,-1 0,0 0,-3 2,-156 128,320-218,-154 82,0-1,0 1,0-1,0 0,0 1,0-1,0 1,0-1,0 0,1 1,-1-1,0 1,0-1,0 0,0 1,0-1,1 1,-1-1,0 0,0 1,1-1,-1 0,0 0,1 1,-1-1,0 0,1 0,-1 1,0-1,1 0,-1 0,1 0,-1 0,0 1,1-1,-1 0,1 0,-1 0,0 0,1 0,-1 0,1 0,-1 0,0 0,1 0,-1 0,1-1,-1 1,0 0,1 0,-1 0,1 0,-1-1,0 1,1 0,-1 0,0-1,1 1,-1 0,0-1,0 1,1 0,-1-1,0 1,0 0,-21 28,5-13,0-1,0-1,-1 0,-1-2,0 0,-1 0,-13 4,31-15,1 1,-1-1,0 1,0-1,0 0,1 1,-1-1,0 0,0 0,0 1,0-1,1 0,-1 0,0 0,0 0,0 0,0 0,0-1,1 1,-1 0,0 0,0-1,0 1,1 0,-1-1,0 1,0 0,1-1,-1 0,0 1,1-1,-1 1,0-1,1 0,-1 1,1-1,-1 0,1 1,0-1,-1 0,1 0,0 0,-1 1,1-1,0 0,0 0,0 0,0 0,-1 1,1-1,1 0,-1 0,0 0,8-57,-5 43,-1 0,0 6,0 0,0 0,-1 1,0-1,-1 0,0 0,0 0,-1 0,0 0,-1 0,0 0,0 1,-2-4,2 12,0 0,0-1,0 1,0 0,0 0,0 0,0 0,0 0,-1 1,1-1,0 0,0 1,0 0,0-1,0 1,0 0,0 0,1 0,-1 1,0-1,0 0,1 0,-1 1,1-1,-1 1,1 0,0-1,0 1,0 0,0 0,0 0,0 0,0 0,0 0,1 0,-3 2,-103 137,105-140,1 1,0-1,0 0,-1 0,1 0,-1 0,1 0,-1 0,1 0,-1 0,0 0,1 0,-1 0,0 0,0 0,0 0,1-1,-1 1,0 0,0-1,0 1,0-1,-1 1,1-1,0 1,0-1,0 0,0 1,0-1,0 0,-1 0,1 0,0 0,0 0,0 0,-1 0,1 0,0-1,0 1,0 0,0-1,0 1,0-1,0 1,0-1,0 0,0 1,0-1,0 0,0 1,0-1,0 0,1 0,-1 0,0 0,1-6,0 0,1 0,0 1,0-1,1 0,-1 1,2-1,-1 1,0-1,1 1,1 0,-1 0,1 0,0 1,3-5,9-15,101-164,-92 107,-26 81,0-1,0 1,-1 1,1-1,0 0,0 0,-1 0,1 1,0-1,-1 0,1 1,-1-1,1 1,-1 0,1 0,-1-1,1 1,-1 0,1 0,-1 0,1 0,-1 1,1-1,-1 0,1 1,0-1,-1 1,1-1,-1 1,1 0,0-1,0 1,-1 0,1 0,0 0,0 0,0 0,0 0,0 0,0 1,0-1,0 1,-2 0,-262 187,7-33,214-142,43-13,0-1,1 0,-1 0,0 0,1 1,-1-1,0 0,0 0,1 0,-1 0,0 0,1 0,-1 0,0-1,0 1,1 0,-1 0,0-1,1 1,-1 0,0-1,1 1,-1 0,1-1,-1 1,0-1,1 1,-1-1,1 1,-1-1,1 1,0-1,-1 0,1 1,0-1,-1 0,1 1,0-1,0 0,-1 1,1-1,0 0,0 0,0 1,0-1,0 0,0 0,0 1,0-1,0 0,1 1,-1-1,0 0,0 0,1 1,-1-1,1 0,6-14,0 0,2 1,0 0,0 1,1-1,1 2,0 0,4-3,8-10,67-73,3 3,40-26,-21 15,-112 105,0 0,0 1,0-1,-1 1,1-1,0 1,0-1,-1 1,1-1,0 0,-1 1,1-1,0 1,-1 0,1-1,-1 1,1-1,-1 1,1 0,-1-1,1 1,-1 0,1-1,-1 1,1 0,-1 0,1 0,-1 0,0-1,1 1,-1 0,1 0,-1 0,0 0,1 0,-1 0,1 1,-1-1,0 0,1 0,-1 0,1 1,-1-1,1 0,-1 0,1 1,-1-1,1 0,-1 1,1-1,-1 1,1-1,-1 1,1-1,0 1,-1-1,1 1,0-1,0 1,-1-1,1 1,0-1,0 1,-321 222,259-181,32-20,-1-2,0-1,-1-2,-1-1,-21 7,53-23,1 1,-1 0,0-1,1 1,-1 0,1-1,-1 1,0-1,1 1,-1-1,0 1,0-1,0 0,1 1,-1-1,0 0,0 0,0 1,1-1,-1 0,0 0,0 0,0 0,0 0,0 0,1 0,-1-1,0 1,0 0,0 0,0-1,1 1,-1 0,0-1,0 1,1-1,-1 1,0-1,1 1,-1-1,0 0,1 1,-1-1,1 0,-1 1,1-1,-1 0,1 0,0 1,-1-1,1 0,0 0,0 0,0 1,-1-1,1 0,0 0,0 0,0 0,0 0,0 1,1-1,-1 0,0 0,0 0,0 0,1 1,-1-1,1 0,-1 0,14-19,0 1,2 1,0 0,1 1,0 0,2 2,18-13,18-16,91-98,-147 142,1 0,-1 0,1 1,0-1,-1 0,1 0,-1 0,1 0,0-1,-1 1,1 0,-1 0,1 0,0 0,-1 0,1 0,0-1,-1 1,1 0,-1 0,1-1,0 1,0 0,-1 0,1-1,0 1,-1 0,1-1,0 1,0 0,0-1,-1 1,1 0,0-1,0 1,0-1,0 1,0 0,0-1,0 1,0-1,0 1,0 0,0-1,0 1,0-1,0 1,0 0,0-1,0 1,0-1,1 1,-1 0,0-1,0 1,1 0,-37 15,-249 172,141-108,102-67,41-12,0 0,1 0,-1 0,0 0,1 0,-1 0,1 0,-1 0,0 0,1 0,-1 0,1-1,-1 1,1 0,-1 0,0-1,1 1,-1 0,1-1,-1 1,1 0,-1-1,1 1,0-1,-1 1,1-1,-1 1,1-1,0 1,0-1,-1 1,1-1,0 1,0-1,-1 1,1-1,0 0,0 1,0-1,0 0,0 1,0-1,0 1,0-1,0 0,0 1,1-1,-1 1,0-1,0 1,0-1,1 0,-1 1,0-1,1 1,-1-1,0 1,1-1,-1 1,1 0,-1-1,1 1,-1-1,1 1,-1 0,1 0,-1-1,1 1,102-99,14 20,-156 113,-251 125,266-149,28-15,184-108,-156 92,-27 17,-23 16,-25 16,-58 41,-3-6,-30 10,234-136,50-32,-151 95,1 0,0 0,0 0,-1 0,1-1,0 1,0 0,0 0,0 0,-1-1,1 1,0 0,0 0,0-1,0 1,0 0,0-1,0 1,0 0,0 0,0-1,0 1,0 0,0-1,-31 18,-255 157,275-168,39-20,-9 5,3-5,-16 9,-16 10,-100 55,117-74,146-96,-137 95,-26 14,-30 13,-64 30,257-145,30 32,-183 70,0 1,1-1,-1 1,1 0,-1-1,1 1,-1 0,1-1,-1 1,1 0,-1-1,1 1,-1 0,1 0,-1 0,1 0,-1 0,1-1,0 1,-1 0,1 0,-1 1,1-1,0 0,-1 0,1 0,-1 0,1 0,-1 0,1 1,-1-1,1 0,-1 1,1-1,-1 0,1 1,-1-1,1 0,-1 1,0-1,1 1,-1-1,0 1,1-1,-1 1,0-1,0 1,1-1,-1 1,0-1,0 1,0-1,0 1,0 0,0-1,0 1,0-1,0 1,0 0,0-1,0 1,0-1,0 1,0-1,-1 1,1-1,0 1,0-1,-1 1,1 0,-27 34,-5-6,-1-3,-2 0,0-2,-2-2,0-2,-2-1,0-1,33-15,-13 12,564-299,-261 159,-382 185,-117 54,-6-8,-9-9,203-86,-73 29,141-70,223-95,-263 121,-19 6,-307 108,325-110,0-1,1 1,-1-1,0 0,0 1,1-1,-1 1,0-1,0 0,0 1,0-1,0 0,0 1,0-1,0 0,0 1,-1-1,1 1,0-1,0 0,0 1,-1-1,1 1,0-1,-1 0,1 1,-1-1,1 1,0-1,-1 1,1 0,-1-1,1 1,-1-1,1 1,-1 0,0 0,1-1,-1 1,1 0,-1 0,0-1,1 1,-1 0,1 0,-1 0,0 0,1 0,-1 0,0 0,1 0,-1 0,0 1,1-1,-1 0,1 0,-1 0,0 1,1-1,-1 0,1 1,-1-1,1 1,-1-1,1 0,-1 1,1 0,93-67,-52 43,-38 20,1-1,-1 1,1 0,0 0,0 1,1-1,-1 1,0 0,1 0,-1 1,1-1,0 1,-1 0,1 0,0 0,0 1,0 0,0 0,-1 0,1 0,0 1,0 0,0 0,-1 0,1 1,-1-1,1 1,-1 0,1 0,-1 1,0-1,0 1,0 0,-1 0,1 1,0-1,-1 1,0-1,2 8,-1 0,-1 0,1 0,-2 0,1 1,-2-1,0 1,0-1,-1 10,6 47,-3-54,-1-10,-1 1,1 0,-1 0,-1-1,1 1,0 0,-1 0,0 0,0 0,-1 0,0 0,1-1,-1 1,-1 0,1 0,-1 0,-1-4,0 0,0 0,0 0,0 0,0-1,-1 0,1 1,0-1,0 0,0 0,0-1,-1 1,1-1,0 1,0-1,0 0,0 0,0 0,0-1,1 1,-2-1,-314-96,220 46,98 52,0 0,1 0,-1 0,1 0,-1 0,0 0,1 0,-1 0,0 0,1 0,-1 0,1 0,-1 0,0 0,1-1,-1 1,0 0,1 0,-1 0,0 0,1-1,-1 1,0 0,0 0,1-1,-1 1,0 0,0-1,1 1,-1 0,0-1,0 1,0 0,1-1,-1 1,0 0,0-1,0 1,0 0,0-1,0 1,0-1,0 1,0 0,0-1,0 1,0 0,0-1,0 1,41 9,51 26,-68-24,2 0,-1-2,2-2,-1 0,25 3,54 10,-145-9,10-11,7 2,-1-1,0-2,1 0,-1-1,1-2,-19-5,38 8,1 0,-1 0,0 0,1 0,-1-1,1 0,0 0,0 0,-1 0,1 0,0 0,1-1,-1 0,0 1,1-1,0 0,-1 0,1-1,0 1,1 0,-1-1,1 1,-1-1,1 1,0-1,0 0,1 1,-1-1,1 0,-1 0,1 1,1-1,-1 0,0 0,1 1,0-1,1-3,4 0,1 0,0 0,0 0,0 1,1 0,0 1,1-1,-1 2,1-1,0 1,0 0,0 1,0 0,1 1,-1 0,1 0,0 1,9 0,41-11,-46 8,0 1,0 0,0 1,0 0,0 1,1 1,-1 1,0 0,1 0,-1 2,6 1,-7-3,0-1,0 0,0-1,0 0,0-1,-1-1,1 0,-1-1,0 0,1 0,-2-2,1 1,-1-2,0 1,0-2,0 1,-1-1,0-1,-1 0,0 0,4-7,28-18,-19 17,-1 0,0-1,-2-2,0 0,-1 0,-1-2,-1 0,5-11,18-41,-15 26,1 1,3 2,30-38,-10 41,-31 34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4:52.08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498 3110,'-119'10,"115"-10,0-1,0 1,0-1,0 0,0 0,0-1,1 1,-1-1,0 0,1 0,-1 0,1 0,0-1,0 1,0-1,0 0,0 0,0 0,1 0,-1-1,1 1,0-1,0 1,1-1,-1 0,1 1,-1-1,1 0,-2-9,0 1,-2-1,1 1,-1 1,-1-1,0 1,-1 0,0 0,0 1,-1-1,-6-4,-84-60,95 73,1 1,-1-1,0 1,0 0,0 0,0 0,0 0,0 1,-1-1,1 1,0 0,0-1,0 2,0-1,0 0,-1 1,1-1,0 1,0 0,0 0,0 0,0 0,1 1,-1-1,0 1,0 0,1 0,-1-1,1 2,0-1,0 0,0 0,0 1,0-1,0 1,0 0,1 0,-3 8,0 1,2 0,-1 0,2 1,-1-1,2 0,-1 0,2 1,0-1,0 0,1 0,1 1,0-2,0 1,1 0,1-1,0 1,0-1,1-1,1 1,0-1,0 0,1-1,4 4,-12-13,0 0,0-1,0 1,0-1,1 1,-1-1,0 1,1 0,-1-1,0 1,0 0,1-1,-1 1,1 0,-1 0,0-1,1 1,-1 0,1 0,-1-1,0 1,1 0,-1 0,1 0,-1 0,1 0,-1 0,1 0,-1 0,0 0,1 0,-1 0,1 0,-1 0,1 0,-1 0,1 0,-1 1,0-1,1 0,-1 0,1 0,-1 1,0-1,1 0,-1 1,0-1,1 0,-1 1,0-1,1 0,-1 1,0-1,0 1,1-1,-1 0,0 1,0-1,0 1,0-1,0 1,0-1,0 1,0-1,0 0,0 1,0-1,0 1,-4-38,-53-147,29 125,17 86,11-12,2 1,-1 0,2-1,0 0,1 1,1-2,0 1,1 0,0-1,2 0,-1 0,2-1,0 0,0-1,1 0,0 0,1-1,1 0,0-1,4 2,-7-7,0 0,0-1,0 0,1-1,0 0,0 0,0-1,0-1,0 1,0-2,0 1,0-1,0-1,0 0,1 0,-1-1,-1-1,1 1,0-2,-1 1,1-1,-1-1,0 1,0-2,-1 1,5-5,337-175,-327 172,73-24,-95 37,-1 0,1 0,0 0,0 0,0 0,-1 0,1 0,0 0,0 1,-1-1,1 0,0 0,0 1,-1-1,1 0,0 1,0-1,-1 1,1-1,-1 1,1-1,0 1,-1-1,1 1,-1 0,1-1,-1 1,0 0,1-1,-1 1,0 0,1 0,-1-1,0 1,0 0,0 0,1 0,-1-1,0 1,0 0,0 0,0 0,-1-1,1 1,0 0,0 0,0-1,-1 1,1 0,0 0,-1-1,1 1,0 0,-1-1,1 1,-1 0,0-1,1 1,-1-1,1 1,-1-1,0 1,1-1,-37 48,35-47,-33 33,-1-2,-2-2,-1-1,-37 20,-21 16,70-47,20-14,0 0,0 0,0 0,1 1,0 0,0 0,0 1,1 0,0 0,0 0,0 0,-1 4,6-8,1 0,0 0,0-1,0 1,0 0,0 0,0-1,0 1,1-1,-1 1,0-1,1 0,0 0,-1 1,1-1,-1 0,1 0,0-1,0 1,0 0,0 0,-1-1,1 1,0-1,0 0,0 0,0 1,0-1,0 0,0-1,0 1,0 0,0-1,0 1,0-1,0 1,0-1,-1 0,2 0,47-9,-1-3,-1-1,0-2,-2-3,0-2,30-18,63-26,125-48,-237 107,-34 22,-277 186,250-170,34-32,-1 1,0-1,1 1,-1-1,1 1,-1 0,1-1,-1 1,1 0,-1-1,1 1,0 0,-1 0,1 0,0-1,0 1,-1 0,1 0,0 0,0-1,0 1,0 0,0 0,0 0,0 0,0-1,1 1,-1 0,0 0,0 0,1-1,-1 1,1 0,-1 0,0-1,1 1,-1 0,1-1,0 1,-1-1,1 1,-1 0,1-1,0 1,-1-1,1 0,0 1,0-1,-1 0,2 1,7 0,0 1,0-2,0 1,0-1,0-1,0 0,0 0,0-1,-1 0,1 0,0-1,-1 0,3-1,10-3,475-173,-225 83,-254 98,-39 17,-163 90,-49 18,204-103,29-23,1 1,-1-1,1 0,-1 0,1 1,-1-1,1 0,0 1,-1-1,1 0,0 1,-1-1,1 1,0-1,-1 1,1-1,0 1,0-1,0 1,-1-1,1 1,0-1,0 1,0-1,0 1,0-1,0 1,0-1,0 1,0-1,0 1,0-1,1 1,-1-1,0 1,0-1,0 1,1-1,-1 1,0-1,0 1,1-1,-1 0,1 1,-1-1,0 1,1-1,-1 0,1 0,-1 1,0-1,1 0,-1 0,1 1,-1-1,1 0,-1 0,1 0,-1 0,1 0,0 0,-1 0,1 0,-1 0,1 0,-1 0,105-20,-78 12,56-15,0-3,-1-4,-2-4,-2-3,-1-3,42-31,-118 71,0 0,1-1,-1 1,1 0,-1-1,0 1,0-1,1 1,-1-1,0 0,0 0,1 1,-1-1,0 0,0 0,0 0,0 0,0 0,-1 0,1-1,0 1,0 0,-1 0,1-1,-1 1,1 0,-1-1,1 1,-1 0,0-1,0 1,0 0,1-1,-1 1,-1-1,1 1,0-1,0 1,0 0,-1-1,1 1,-1 0,1-1,-1 1,0 0,1 0,-1-1,0 1,0 0,0-1,-10 0,-1 0,1 1,-1 0,1 1,0 0,-1 1,1 0,-1 1,1 0,-9 3,-21 3,-39 4,6 1,1-3,-2-4,1-3,-11-3,81 1,1-1,-1 1,0-1,0 0,0 0,0-1,0 1,0-1,0 0,0 0,0 0,0 0,1 0,-1-1,1 0,-1 0,1 0,-1 0,1-1,0 1,0-1,0 0,1 1,-1-1,1-1,-1 1,1 0,0-1,0 1,0-1,1 1,-1-1,1 0,0 0,0 0,0 1,1-1,0 0,-1 0,1 0,0 0,1 0,-1 0,1 0,0 0,0 0,0 0,0 0,1-1,104-132,-83 114,1 1,2 1,0 2,1 0,1 2,0 0,1 3,1 0,5 0,-8 2,-266 153,255-179,58-75,-39 61,-1-2,-3-1,7-22,-36 74,1 0,-1-1,0 1,-1-1,1 0,-1 0,1 1,-1-1,-1 0,1 0,0 0,-1 0,0 0,0 0,0 0,0-1,-1 1,1 0,-1 1,0-1,0 0,-1 0,1 0,-1 0,0 1,0-1,0 1,0 0,-1-1,1 1,-1 0,-1-1,-58-19,92-16,-5 10,80-111,-103 138,-1 0,0 1,0-1,0 0,0 0,0 0,0 0,0 0,0 0,-1 0,1 0,-1 0,1 0,-1 0,0 0,0 0,0 0,0 0,0 0,-1 0,1-1,0 1,-1 0,0 0,1 0,-1 0,0 1,0-1,0 0,0 0,-1 0,1 1,0-1,-1 1,1-1,-1 1,0-1,1 1,-1 0,-1-1,-5 2,-1 0,0 0,0 1,0 0,0 0,1 1,-1 0,0 1,1 0,0 0,0 1,0 0,0 0,-3 3,-13 5,-220 95,241-106,-41 9,43-10,0 1,1-1,-1 0,0 0,1 0,-1 0,0 0,0-1,1 1,-1 0,0 0,1 0,-1-1,0 1,1 0,-1-1,0 1,1 0,-1-1,1 1,-1-1,0 1,1-1,0 1,-1-1,1 1,-1-1,1 0,0 1,-1-1,1 0,0 1,-1-1,1 0,0 1,0-1,0 0,0 0,0 1,0-1,0 0,0 1,0-1,0 0,0 0,0 1,0-1,1 0,-1 1,0-1,1 0,-1 1,0-1,1 0,6-13,0 0,2 1,-1 0,2 0,0 1,0 0,1 1,0 0,1 0,1 1,9-5,7-9,112-113,-139 135,1 1,-1-1,1 1,-1-1,0 0,0 0,0 0,0 0,0 0,0-1,-1 1,1 0,-1-1,1 0,-1 1,0-1,0 0,0 1,-1-1,1 0,-1 0,1 0,-1 1,0-1,0 0,0 0,0 0,-1 0,1 0,-1 1,0-1,0 0,0 0,0 1,0-1,0 1,-1-1,1 1,-1-1,0 1,0-1,-70-20,67 23,0 0,0-1,0 1,0-1,0 0,0-1,0 1,1-1,-1 0,1 0,-1-1,1 1,0-1,0 0,0 0,0 0,0-1,1 1,-2-3,4 4,0 0,1-1,-1 1,1-1,-1 1,1-1,0 1,0-1,0 1,0-1,0 1,1 0,-1-1,1 1,0-1,-1 1,1 0,0-1,0 1,1 0,-1 0,0 0,1 0,-1 0,1 0,0 0,0 0,0 1,-1-1,1 1,1-1,-1 1,27-39,-30 39,1 0,-1 0,1 0,-1 0,0 0,0 1,1-1,-1 0,0 0,0 1,0-1,0 1,0-1,0 0,0 1,0 0,0-1,0 1,0 0,0-1,0 1,0 0,0 0,0 0,0 0,0 0,0 0,0 0,-1 0,1 1,0-1,0 0,0 1,0-1,0 0,0 1,0 0,0-1,1 1,-1-1,0 1,-1 1,1-2,-167 59,166-58,1 0,0-1,-1 1,1-1,0 1,-1-1,1 0,-1 0,1 1,-1-1,1 0,-1 0,1-1,-1 1,1 0,-1 0,1-1,0 1,-1-1,1 1,0-1,-1 0,1 1,0-1,0 0,-1 0,1 0,0 0,0 0,0 0,0 0,0 0,0-1,1 1,-1 0,0 0,1-1,-1 1,1 0,-1-1,1 1,-1-1,1 1,0-1,0 1,0-1,0 1,0-1,0 1,0 0,0-1,1 1,-1-1,1 1,-1-1,1 1,-1 0,1-1,0 1,0 0,-1 0,1 0,0-1,129-154,-130 155,1 0,0 1,0-1,-1 0,1 0,-1 0,1 0,0 0,-1 0,0 0,1 0,-1 0,0-1,1 1,-1 0,0 0,0 0,0 0,0 0,0-1,0 1,-1 0,1 0,0 0,0 0,-1 0,1 0,-1 0,1 0,-1 0,1 0,-1 0,0 0,1 0,-1 0,0 0,0 1,0-1,0 0,1 1,-1-1,0 0,0 1,0-1,0 1,0-1,-1 1,1 0,0-1,0 1,0 0,0 0,0 0,0 0,-1 0,1 0,0 0,-70-1,-162 35,228-32,0-1,0 0,0 0,-1-1,1 1,0-1,0 0,0-1,0 1,0-1,0 0,0 0,0-1,0 1,0-1,1 0,-1-1,1 1,-1-1,1 0,0 0,0 0,0 0,1-1,-1 0,1 1,-1-1,1-1,1 1,-1 0,-2-5,4-3,1 0,0-1,0 1,1 0,1 0,0 0,1 0,0 0,1 0,0 1,1 0,0 0,0 0,2 0,-1 1,1 0,1 0,1-1,59-121,-65 120,0-1,-1 0,0 1,-2-1,1 0,-1 0,-1 0,-1 0,-1-9,2 17,0 0,-1 0,1 1,-1-1,0 0,0 1,-1-1,1 1,-1 0,0 0,0 0,0 0,-1 0,1 1,-1-1,0 1,0 0,0 0,-1 1,1-1,0 1,-1 0,0 0,1 0,-1 1,0 0,-145-4,97 7,34 1,0 0,1 2,0 0,0 0,0 2,1 0,0 1,0 1,1 1,0 0,1 1,0 0,1 1,0 1,0 1,2 0,0 0,-4 7,-192 176,130-84,-14-30,90-83,0 1,0 0,0-1,0 1,0 0,0 0,0 1,0-1,1 0,-1 1,0-1,1 1,-1-1,1 1,0 0,0-1,-1 1,1 0,0 0,0 0,1 0,-1 0,0 0,1 0,-1 0,1 1,0-1,0 0,-1 0,1 0,1 0,-1 1,0-1,0 0,1 0,0 0,-1 0,1 0,0 0,0 0,0 0,0 0,0 0,0-1,1 1,-1 0,0-1,1 1,0-1,-1 1,1-1,1 1,6-2,1 1,-1-1,1-1,-1 0,1 0,-1-1,1 0,-1-1,0 0,0 0,0-1,0 0,-1-1,0 0,0 0,0 0,0-1,-1-1,0 1,0-1,-1 0,2-3,114-106,-49 74,2 3,1 4,2 3,54-13,366-126,-260 84,-707 339,236-127,191-94,44-30,-1 0,0 1,1-1,-1 0,1 0,-1 0,1 0,-1-1,1 1,-1 0,1-1,0 1,-1-1,1 1,0-1,0 0,-1 0,1 0,0 0,0 0,0 0,-1 0,1-1,0 1,-1 0,1-1,0 0,-1 1,1-1,0 0,215-65,-116 30,458-125,179-62,-532 151,-305 119,-263 116,-7-16,-309 76,558-183,185-53,495-170,296-101,-809 272,0 2,1 1,0 3,36 0,-84 6,1-1,-1 1,1-1,-1 1,1 0,-1-1,1 1,0 0,-1 0,1 0,-1-1,1 1,0 0,-1 0,1 0,0 0,-1 0,1 0,0 0,-1 0,1 0,0 1,-1-1,1 0,-1 0,1 0,0 1,-1-1,1 0,-1 1,1-1,-1 1,1-1,-1 0,1 1,-1-1,1 1,-1-1,0 1,1 0,-1-1,0 1,1-1,-1 1,0 0,0-1,0 1,1-1,-1 1,0 0,0-1,0 1,0 0,-31 25,-410 236,252-157,151-74,65-26,28-15,0-3,-2-3,0-1,0-3,13-10,-8 6,591-244,-349 150,-366 164,-205 77,54-13,217-110,-1 0,0 0,0 0,0 1,0-1,0 0,0 0,0 1,0-1,1 0,-1 1,0-1,0 1,0-1,1 1,-1 0,0-1,1 1,-1-1,0 1,1 0,-1 0,1-1,-1 1,1 0,0 0,-1 0,1 0,0 0,-1-1,1 1,0 0,0 0,0 0,0 0,0 0,0 0,0 0,0 0,0 0,0 0,1-1,-1 1,0 0,1 0,-1 0,94-29,329-145,-72 19,-298 141,-53 14,0 1,0 0,0 0,0-1,0 1,0 0,-1 0,1-1,-1 1,0 0,1-1,-1 1,0 0,0-1,0 1,0-1,0 1,0-1,0 0,0 0,-1 1,1-1,-1 0,1 0,-1 0,1 0,-1 0,-92 79,-3-5,-3-3,-6-4,85-54,-198 120,-6-10,-101 35,-167 86,435-203,58-42,-1 0,1 1,0-1,0 0,0 1,-1-1,1 1,0-1,0 0,0 1,0-1,0 1,0-1,0 1,0-1,0 0,0 1,0-1,0 1,0-1,0 1,1-1,-1 0,0 1,0-1,0 0,1 1,-1-1,0 1,0-1,1 0,-1 0,0 1,1-1,-1 0,0 1,1-1,-1 0,0 0,1 0,-1 1,1-1,-1 0,0 0,1 0,-1 0,1 0,-1 0,0 0,1 0,-1 0,1 0,-1 0,1 0,-1 0,0 0,1 0,-1 0,1-1,-1 1,0 0,1 0,-1 0,0-1,1 1,-1 0,0 0,1-1,35-6,75-32,-1-5,40-26,-52 25,670-326,-750 361,4 0,-1-1,0-1,-1-2,0 0,-1 0,11-12,-29 25,-1 1,1 0,0 0,-1-1,1 1,-1 0,1-1,-1 1,1 0,-1-1,1 1,-1-1,1 1,-1-1,0 1,1-1,-1 1,0-1,1 0,-1 1,0-1,0 1,0-1,1 0,-1 1,0-1,0 0,0 1,0-1,0 1,0-1,0 0,0 1,0-1,-1 0,1 1,0-1,0 1,-1-1,1 0,0 1,0-1,-1 1,1-1,-1 1,1-1,-1 1,1-1,0 1,-1-1,0 1,1 0,-1-1,1 1,-1 0,-38 0,-185 76,-978 397,1054-408,143-54,32-16,59-28,-1-3,-3-4,18-14,128-62,-150 81,-15 5,2 3,0 3,16-1,-56 19,-24 7,-1 0,0 0,0 0,1 0,-1 0,0 0,0 0,0 0,0 0,0 0,-1 0,1 0,0 0,0 0,-1 0,1 0,-1 0,1 0,0 0,-1 0,0 0,1 0,-1 0,0-1,1 1,-1 0,0 0,0-1,1 1,-1-1,0 1,0-1,0 1,0-1,0 1,0-1,0 0,0 0,0 1,0-1,-1 0,-283 163,172-104,-355 187,277-139,157-77,33-29,1-1,-1 1,1-1,-1 1,1 0,-1-1,1 1,-1 0,1-1,0 1,-1 0,1-1,0 1,0 0,-1 0,1-1,0 1,0 0,0 0,0 0,0-1,0 1,0 0,0 0,0 0,0-1,1 1,-1 0,0 0,0-1,1 1,-1 0,1-1,-1 1,1 0,-1-1,1 1,-1-1,1 1,-1-1,1 1,-1-1,1 1,0-1,-1 1,1-1,0 0,0 1,-1-1,1 0,0 0,0 0,14 3,-1 0,1-2,1 0,-1 0,0-2,0 0,0 0,0-1,0-1,-1-1,1 0,10-5,4 1,108-36,-2-7,-2-5,7-11,-28 15,300-142,-311 156,-127 58,-907 624,734-500,-97 97,285-231,6-7,0 0,1 1,-1 0,1 0,-1 1,1-1,1 1,-1 0,0 0,1 0,0 0,1 1,-1-1,1 1,0 0,0-1,1 1,2-4,0-1,0 1,1-1,-1 1,1-1,-1 0,1 0,0 0,-1 0,1 0,0 0,0-1,-1 1,1 0,0-1,0 0,0 1,0-1,0 0,0 0,0 0,0 0,0 0,0-1,-1 1,1 0,0-1,0 1,0-1,0 0,-1 0,1 0,1-1,0 2,47-17,0-2,-2-2,0-2,6-6,-18 10,537-295,150-79,-685 374,-38 19,0 0,0 1,0-1,0 0,0 1,0-1,1 0,-1 1,0-1,0 0,0 1,0-1,1 0,-1 1,0-1,0 0,1 1,-1-1,0 0,0 0,1 0,-1 1,0-1,1 0,-1 0,0 0,1 0,-1 1,0-1,1 0,-1 0,0 0,1 0,-1 0,1 0,-1 0,-144 134,-626 588,300-252,445-445,-59 79,83-103,1-1,0 1,-1 0,1-1,-1 1,1 0,0 0,0-1,-1 1,1 0,0 0,0 0,0 0,0-1,0 1,0 0,0 0,0 0,0-1,1 1,-1 0,0 0,0 0,1-1,-1 1,0 0,1-1,-1 1,1 0,-1-1,1 1,-1 0,1-1,0 1,-1-1,1 1,0-1,-1 1,1-1,0 0,0 1,-1-1,1 0,0 1,0-1,-1 0,1 0,0 0,0 0,0 0,0 0,-1 0,1 0,0 0,0 0,0 0,-1-1,1 1,0 0,0 0,0-1,55-13,27-21,-3-3,-1-4,70-49,-72 43,432-279,122-125,-483 332,-226 178,-454 424,-610 621,1044-1012,89-81,22-17,-9 3,426-319,559-445,-849 656,-6-6,15-25,-123 113,-21 18,-20 21,-67 55,3 3,-51 57,48-44,-246 237,-33 34,-192 131,448-409,90-73,26-19,160-159,223-164,104-50,151-69,-549 399,-100 62,0 0,0 1,0-1,0 1,0-1,0 1,0-1,0 0,1 1,-1-1,0 1,0-1,0 0,1 1,-1-1,0 0,0 1,1-1,-1 0,0 1,1-1,-1 0,1 1,-1-1,0 0,1 0,-1 0,1 0,-1 1,0-1,1 0,-1 0,1 0,-1 0,1 0,-1 0,1 0,-1 0,0 0,1 0,-1 0,1 0,-1-1,1 1,-1 0,0 0,1 0,-158 169,-397 429,-162 165,436-510,267-245,24-22,125-109,5 6,94-56,-121 89,85-65,160-157,-289 239,-3-4,-3-3,-3-2,-3-3,-4-2,13-32,-59 100,-1 1,0-2,-1 1,0-1,-1 0,0 0,-1 0,-1-1,0 1,-1-1,-1 0,0 1,-2-14,1 25,-1 0,0 0,0-1,0 1,-1 0,1 0,-1 0,1 1,-1-1,0 0,0 0,0 1,-1-1,1 1,-1 0,1 0,-1 0,0 0,1 0,-1 1,0-1,0 1,0 0,-1-1,1 1,0 1,0-1,-1 0,1 1,0 0,-1 0,1 0,-3 0,-115 22,-33 34,2 8,3 5,4 7,2 7,-70 35,31-20,-467 236,413-238,190-92,45-4,0 0,0-1,0 1,1 0,-1-1,0 1,0 0,1-1,-1 1,0-1,1 1,-1-1,0 1,1-1,-1 1,1-1,-1 0,1 1,-1-1,1 0,0 0,-1 1,1-1,0 0,-1 0,1 0,0 1,0-1,0 0,0 0,0 0,0 1,0-1,0 0,0 0,0 0,0 0,1 1,-1-1,0 0,0 0,1 1,-1-1,1 0,-1 0,0 1,1-1,0 1,-1-1,1 0,10-16,0 1,1 1,1-1,0 2,1 0,0 1,9-6,8-8,270-226,211-129,-202 157,214-204,-503 409,-6 8,-1 0,0-1,-1-1,-1 0,0-1,-1 0,0-1,-2 0,3-6,-11 20,0 1,-1 0,1 0,0 0,-1-1,1 1,-1 0,1 0,-1-1,0 1,0 0,1-1,-1 1,0-1,0 1,0 0,0-1,-1 1,1 0,0-1,-1 1,1 0,-1-1,1 1,-1 0,1 0,-1 0,0-1,0 1,0 0,1 0,-1 0,0 0,0 0,0 0,-1 1,1-1,0 0,0 0,0 1,-1-1,1 1,0-1,0 1,-1 0,1-1,0 1,-1 0,1 0,-1 0,1 0,0 0,-1 0,1 0,-80 14,-2 22,1 4,1 3,3 3,2 4,-4 7,70-50,-456 332,-171 114,459-348,563-373,481-324,-660 426,-206 166,0 0,-1 0,1 0,0 0,-1 0,1-1,0 1,0 0,-1 0,1 0,0 0,0-1,0 1,-1 0,1 0,0 0,0-1,0 1,0 0,-1-1,1 1,0 0,0 0,-358 248,168-111,-447 301,568-394,-3-3,-1-4,-18 5,25-32,65-11,1 0,0 0,-1 0,1 0,0 0,-1 0,1 0,0 0,0-1,0 1,0 0,0 0,0 0,1 0,-1-1,0 1,0 0,1 0,-1 0,1 0,-1 0,1 0,-1 0,1 0,0 0,-1 0,1 0,0 1,0-1,0 0,0 0,0 1,0-1,0 0,0 1,0-1,313-263,-163 144,-14 14,-6-6,32-41,-111 89,-102 80,-12 23,3 4,1 2,-12 15,-27 21,-185 142,-106 51,371-263,0 0,-1-2,0 0,-1-1,0-1,-17 5,88-56,567-471,-565 463,-3-3,-2-1,8-17,-22 15,-35 57,0 0,-1 0,1 0,0 0,0 1,0-1,-1 0,1 0,0 0,-1 1,1-1,0 0,-1 0,1 1,-1-1,1 0,-1 1,0-1,1 1,-1-1,0 1,1-1,-1 1,0-1,1 1,-1-1,0 1,0 0,0 0,0-1,1 1,-1 0,0 0,0 0,0 0,0 0,1 0,-1 0,0 0,0 0,0 0,0 1,1-1,-1 0,0 1,0-1,0 0,1 1,-1-1,0 1,1-1,-1 1,0-1,1 1,-1 0,1-1,-1 2,-26 14,1 2,0 0,2 2,0 1,-14 17,27-27,-347 342,333-330,-146 151,172-174,0-1,0 1,0 0,0 0,0 0,0-1,0 1,0 0,0 0,0 0,0 1,0-1,0 0,1 0,-1 1,0-1,0 0,-1 1,1-1,0 1,0-1,0 1,0 0,0-1,0 1,-1 0,1 0,0-1,-1 1,1 0,0 0,-1 0,1 0,-1 0,1 0,-1 0,0 0,1 0,-1 0,0 0,0 0,0 0,0 0,0 0,0 0,0 0,0 0,0 0,0 0,-1 1,1-1,0 0,-1 0,1 0,-1-1,1 1,-1 0,1 0,-1 0,0 0,1 0,-1-1,0 1,0 0,0-1,0 1,1 0,-1-1,0 1,-1-1,31-9,-1-1,-1-2,1-1,-2-1,0-2,-1 0,6-6,-18 13,359-280,-238 178,65-37,-198 146,1 0,-1 1,1-1,-1 0,1 1,0-1,0 1,0 0,0-1,0 1,0 0,0 0,0 0,0 1,0-1,0 0,1 1,-1 0,0-1,1 1,-1 0,0 0,0 0,1 0,-1 1,0-1,1 1,-1-1,0 1,0 0,0 0,0 0,0 0,0 0,0 0,0 1,0-1,0 1,-1-1,1 1,0 0,-1-1,0 1,1 0,-1 0,0 14,-1 1,-1-1,0 0,-1 0,-1 0,0 0,-1-1,-1 1,-4 8,1 1,-179 565,174-538,-1 1,2 0,2 1,3 0,0 41,6-91,1 1,-1 0,1 0,1 0,-1 0,1 0,-1 0,1 0,1 0,-1-1,1 1,0 0,0-1,0 1,0-1,1 0,0 0,0 0,0 0,0 0,1-1,-1 1,1-1,0 0,0 0,0 0,0-1,1 0,3 2,8-2,0 0,-1-2,1 1,0-2,0 0,0-1,-1-1,1-1,-1 0,0 0,0-2,10-4,-3 2,165-66,-4-8,128-79,-76 38,302-148,-514 259,-15 7,2 0,-1 0,1 1,-1 0,1 1,0 0,0 1,0 0,9-1,-19 4,1 1,0-1,-1 0,1 1,-1-1,1 0,-1 1,1-1,-1 1,0-1,0 0,0 1,0-1,0 1,0-1,0 1,0-1,-1 0,1 1,0-1,-1 0,0 1,1-1,-1 0,0 1,1-1,-1 0,0 0,0 0,0 0,0 0,0 0,0 0,0 0,0 0,-1 0,1-1,0 1,0 0,-1-1,-1 3,-402 439,-90 82,427-449,67-75,1 0,-1 1,0-1,1 0,-1 0,1 0,-1 0,0 0,1 1,-1-1,1 0,-1 0,1 1,-1-1,1 1,-1-1,1 0,-1 1,1-1,-1 1,1-1,0 1,-1-1,1 1,0-1,0 1,-1-1,1 1,0 0,0-1,0 1,-1-1,1 1,0 0,0-1,0 1,0-1,0 1,0 0,1-1,-1 1,0-1,0 1,0 0,0-1,1 1,-1-1,0 1,1-1,-1 1,0-1,1 1,-1-1,1 1,-1-1,1 1,-1-1,0 0,1 1,0-1,-1 0,1 0,-1 1,1-1,-1 0,1 0,0 0,-1 0,1 1,0-1,44-17,233-153,7-21,196-124,-419 282,-96 71,-608 568,436-408,188-179,18-19,0-1,1 1,-1 0,0-1,0 1,0 0,1-1,-1 1,0 0,0-1,1 1,-1 0,0 0,0-1,1 1,-1 0,0 0,1 0,-1-1,0 1,1 0,-1 0,0 0,1 0,-1 0,1 0,-1 0,0 0,1 0,-1 0,0 0,1 0,-1 0,0 0,1 0,-1 0,1 0,-1 0,0 1,1-1,-1 0,0 0,1 0,-1 1,0-1,0 0,1 0,-1 1,0-1,0 0,1 0,-1 1,0-1,0 0,0 1,0-1,1 0,-1 1,0-1,0 1,0-1,0 0,0 1,0-1,0 1,271-144,61-40,21-15,9 16,117-30,-284 153,-196 59,-1 1,1 0,0 0,0-1,0 1,0 0,0 0,1 0,-1 0,0 0,0 1,1-1,-1 0,0 0,1 0,-1 1,1-1,0 0,-1 0,1 1,0-1,0 0,0 1,0-1,0 0,0 1,0-1,0 0,1 1,-1-1,0 0,1 1,-1-1,1 0,0 0,-1 0,1 1,0-1,-1 0,1 0,0 0,0 0,0 0,0-1,0 1,0 0,1 0,-1-1,0 1,0 0,0-1,1 1,-1-1,0 0,0 1,1-1,-1 0,0 0,1 0,-1 0,0 0,1 0,-1 0,0 0,1-1,-1 1,1-1,-138 131,-337 276,354-308,-210 152,303-231,70-37,132-79,321-164,-65 71,-417 183,-9 4,0 1,-1-1,1 1,0-1,1 2,-1-1,0 1,0 0,1 0,-1 1,0-1,1 1,-1 1,0-1,1 1,1 1,-7 0,0-1,0 1,-1 0,1 0,0 0,0 0,-1 0,1-1,-1 1,0 0,0 0,1 0,-1 0,0 0,-1 0,1 0,0 0,-1 0,1 0,-1 0,1 0,-1 0,0 0,0 0,0-1,0 1,0 0,0-1,0 1,-1-1,1 1,-1-1,1 0,-1 1,1-1,-29 33,-1-2,-1-1,-1-2,-31 21,21-16,-256 218,261-208,38-43,-1 0,1 0,-1 0,1 0,0 0,0 0,0 0,-1 0,1 0,0 0,0 0,0-1,0 1,0 0,1 0,-1 0,0 0,0 0,1 0,-1 0,0 0,1 0,-1-1,1 1,-1 0,1 0,0 0,-1-1,1 1,0 0,-1-1,1 1,0-1,0 1,0-1,-1 1,1-1,0 1,0-1,0 0,0 1,0-1,0 0,0 0,0 0,0 0,0 0,0 0,0 0,-1 0,1 0,0 0,0-1,0 1,0 0,0-1,0 1,0-1,17-1,0 0,0-2,0 0,-1-2,1 0,-1 0,-1-2,5-2,2 0,695-347,-804 432,-267 191,161-137,165-106,52-27,142-63,154-88,-103 47,-486 220,-361 75,280-123,280-64,67 0,1 0,0 0,0-1,0 1,0-1,0 1,0-1,0 1,0-1,0 1,1-1,-1 0,0 0,0 1,0-1,1 0,-1 0,0 0,1 0,-1 0,1 0,-1 0,1 0,0 0,-1 0,1 0,0 0,0 0,-1 0,1 0,0-1,0 1,0 0,0 0,1 0,-1 0,0 0,0 0,1 0,-1 0,1 0,-1 0,1 0,-1 0,1 0,-1 0,1 0,0 0,0 0,-1 1,1-1,0 0,0 1,0-1,0 0,0 1,0-1,0 1,0-1,115-95,-62 58,-1-3,67-48,-4-6,-4-5,7-17,-118 116,12-13,0 0,-1-1,0 0,-1-1,-1 0,0-1,-1-2,-8 18,0 0,0 0,-1 0,1 0,0-1,-1 1,1 0,-1 0,0-1,1 1,-1 0,0-1,0 1,0-1,0 1,0 0,0-1,0 1,-1 0,1-1,0 1,-1 0,1 0,-1-1,1 1,-1 0,0 0,1 0,-1-1,0 1,0 0,0 0,0 0,0 0,0 1,0-1,0 0,0 0,0 1,-1-1,1 0,0 1,-1-1,-65 4,-21 25,1 4,2 4,1 3,-49 33,123-67,-334 185,22-11,-198 73,302-170,180-76,37-6,1 0,-1 0,1 0,-1 0,1 1,-1-1,1 0,-1 0,1 0,-1 0,1 0,-1 0,0 0,1-1,-1 1,1 0,-1 0,1 0,-1 0,1-1,-1 1,1 0,-1 0,1-1,0 1,-1-1,1 1,-1 0,1-1,0 1,-1-1,1 1,0-1,-1 1,1 0,0-1,0 0,0 1,-1-1,1 1,0-1,0 1,0-1,0 1,0-1,0 1,0-1,0 1,0-1,0 0,0 1,1-1,-1 1,0-1,0 1,0-1,1 1,-1-1,0 1,8-11,0 0,0 1,1 0,0 0,0 1,1 1,1-1,6-3,6-6,212-156,6 11,28-1,-118 72,-84 51,85-54,4 7,83-31,-129 84,-109 34,0 1,0-1,-1 1,1 0,0-1,0 1,0 0,0 0,0 0,0 0,0 0,0 0,-1 0,1 0,0 0,0 0,0 1,0-1,0 0,0 1,-1-1,1 0,0 1,0-1,0 1,-1-1,1 1,0 0,-1-1,1 1,0 0,-1-1,1 1,-1 0,1 0,-1-1,0 1,1 0,-1 0,0 0,1 0,-1 0,0-1,0 1,0 0,0 0,0 0,0 0,0 0,0 0,0 0,0 0,-1 0,1-1,0 1,0 0,-1 0,1 0,-1 0,1-1,-1 2,-34 51,-227 226,-349 329,306-369,301-236,-11 6,25-20,370-309,-313 265,122-97,-7-8,-7-8,11-29,-118 122,-2-4,-5-2,-3-3,-4-3,-3-2,-5-1,-3-3,3-23,-21-24,-25 136,1 0,-2 1,1-1,0 1,-1-1,1 0,-1 1,0-1,0 1,0 0,-1-1,1 1,-1 0,0 0,0 0,0 0,0 0,0 0,-1 0,1 1,-1-1,0 1,0 0,0 0,0 0,0 0,0 0,0 1,-1 0,1-1,-1 1,1 0,-1 1,1-1,-1 0,-2 1,-16 2,1 1,0 0,-1 2,2 0,-1 2,0 0,1 1,1 1,-1 1,2 1,-1 0,-9 10,14-13,-210 142,6 11,-1 16,-106 79,216-170,95-67,46-31,344-198,-264 145,163-88,-8-12,-7-11,-8-11,13-30,-244 198,-12 12,0 0,-1 0,0-1,-1-1,1 1,-2-1,1 0,-1-1,-1 1,4-8,-10 16,1 0,0-1,-1 1,1 0,-1-1,1 1,-1 0,1 0,-1 0,0-1,0 1,0 0,1 0,-1 0,0 0,-1 0,1 1,0-1,0 0,0 0,0 1,-1-1,1 1,0-1,0 1,-1-1,1 1,0 0,-1 0,1-1,0 1,-1 0,1 0,-1 0,1 1,0-1,-1 0,1 1,0-1,-1 0,1 1,0-1,0 1,-1 0,1-1,0 1,0 0,0 0,0 0,0 0,-1 1,-43 17,2 2,0 2,1 2,-25 20,11-9,-600 437,456-321,69-57,-4-5,-131 63,183-119,83-42,17-8,0 1,1 1,1 1,0 1,1 0,5-1,2-2,469-248,216-69,-662 309,10-4,1 2,0 2,2 3,42-6,-101 25,-2 0,-1 0,1 0,0 1,-1-1,1 0,0 1,0-1,0 1,0-1,-1 1,1 0,0 0,0 0,0 0,0 0,0 0,0 1,0-1,-1 0,1 1,0 0,0-1,-1 1,1 0,0 0,-1 0,1 0,-1 0,1 0,-1 1,1-1,-1 0,0 1,0-1,0 1,0-1,0 1,1 1,-47 60,-19-7,-2-2,-2-3,-43 22,58-38,-61 40,-3-6,-2-4,-4-6,-2-6,-2-4,-4-6,-30-10,161-34,0 1,0 0,1-1,-1 1,0 0,0-1,0 1,0 0,1-1,-1 1,0 0,0-1,0 1,0 0,0-1,0 1,0 0,0-1,0 1,0 0,0-1,0 1,0 0,0-1,0 1,-1 0,1-1,0 1,0 0,0-1,0 1,-1 0,1-1,0 1,0 0,-1 0,1-1,0 1,-1 0,1 0,0 0,0-1,-1 1,1 0,0 0,-1 0,1 0,0 0,-1 0,1 0,-1 0,1 0,0 0,-1 0,1 0,0 0,-1 0,1 0,29-20,250-98,549-164,-814 277,-2 2,-1-1,0 0,-1-1,1 1,-1-2,0 0,0 0,0-1,-1 0,0 0,-1-1,1-1,1-2,-10 10,1 0,-1 1,0-1,1 0,-1 0,0 0,0 0,1 1,-1-1,0 0,0 0,0 0,0 0,0 0,0 0,-1 1,1-1,0 0,0 0,-1 0,1 0,0 1,-1-1,1 0,-1 0,1 1,-1-1,1 0,-1 1,1-1,-1 0,0 1,1-1,-1 1,0-1,0 1,1-1,-1 1,0 0,0-1,0 1,0 0,1 0,-1 0,0-1,0 1,0 0,-46-5,-14 12,1 1,-1 4,2 2,0 3,1 2,-35 18,7-5,-525 204,320-113,277-123,33-14,470-299,-323 205,-11 10,-6-6,45-48,-165 128,-1-1,-1-1,-2-1,-1-2,-1 0,-1-2,2-6,-21 35,-1-1,0 1,-1-1,1 1,0-1,-1 1,1-1,-1 0,0 0,0 0,0 0,0 1,-1-1,1-1,-1 1,1 0,-1 0,0 0,-1 0,1 0,0 0,-1 0,1 0,-1 0,0 0,0 0,0 1,-1-1,1 0,-1 0,1 1,-1-1,0 1,0 0,0-1,0 1,-1 0,1 0,0 0,-1 1,0-1,1 0,-12 1,1 0,0 1,-1 1,1 0,0 0,0 2,0-1,0 2,0 0,1 0,-4 3,-3-1,-130 53,2 6,3 6,3 7,-23 23,-280 183,114-70,-33-1,309-186,164-87,689-408,17-7,-747 434,-2-4,-2-2,-1-3,-3-2,-3-4,-2-1,-2-3,-1-6,-52 65,8-10,-1 0,0-1,-1 1,0-1,0-1,-2 1,1-1,-2 0,0-1,0 1,-1-1,0-6,-3 17,0 0,0 1,-1-1,1 1,-1-1,1 1,-1-1,0 1,0-1,0 1,0 0,-1-1,1 1,-1 0,1 0,-1 0,0 0,1 0,-1 1,0-1,0 0,-1 1,1 0,0-1,0 1,-1 0,1 0,-1 0,1 0,-1 1,1-1,-1 1,-1-1,-92 5,22 17,1 3,1 3,1 3,1 3,-6 8,-351 204,11 18,-314 263,428-303,81-65,221-158,1 0,-1 1,0-1,1 0,-1 1,0-1,0 0,1 0,-1 1,0-1,0 0,1 1,-1-1,0 0,0 1,0-1,0 1,0-1,0 1,354-195,586-360,-600 350,218-176,-493 332,-2-3,-2-3,-3-2,-3-3,-2-2,-2-2,4-14,-50 71,-1-1,0 0,0 0,0 0,-1-1,0 1,0-1,-1 0,0 0,0 0,-1 0,1-8,-3 14,0 0,0 0,1 0,-1 0,0 0,-1 0,1 1,0-1,-1 0,1 1,0-1,-1 1,0-1,1 1,-1 0,0 0,0 0,0 0,0 0,0 0,0 0,0 1,0-1,0 1,0-1,0 1,0 0,0 0,-1 0,1 0,0 0,0 0,0 1,0-1,0 1,-28 2,2 2,-1 1,0 1,1 1,1 2,0 1,0 1,-8 6,10-7,-271 142,6 13,-197 154,438-287,-336 230,-551 352,767-521,142-82,36-23,383-238,201-104,459-298,-964 591,-3-4,-2-4,-3-4,-2-5,-8-20,-69 96,-1 0,0 0,0 0,1 0,-1 0,0 0,0 0,0 0,0 0,0 0,0 0,0 0,-1 0,1 0,0 0,0 0,-1 0,1 0,-1 0,1 0,-1 0,1 0,-1 1,1-1,-1 0,0 0,1 1,-1-1,0 0,0 1,0-1,1 1,-1-1,0 1,0-1,0 1,0 0,0-1,0 1,0 0,0 0,0 0,0-1,0 1,0 0,0 1,0-1,0 0,0 0,0 0,0 0,0 1,0-1,0 1,0-1,0 0,1 1,-1 0,-151 57,-126 90,8 12,-169 137,191-128,-718 450,891-575,-1-3,-2-3,-20 3,95-40,-1 1,0 0,-1 0,1 0,-1-1,0 1,1-1,-1 0,0-1,0 1,0-1,0 0,0 0,1 0,-1-1,0 0,-3-1,7 0,1 1,-1-1,0 0,1 0,0 0,-1 0,1-1,0 1,0 0,0 0,0 0,0 0,1 0,-1 0,1 0,-1 0,1 0,0 0,-1 0,1 0,0 1,0-1,1 0,-1 0,0 1,0-1,1 1,-1-1,2 0,-3 2,27-34,2 1,0 2,2 1,33-25,-41 35,286-225,199-112,153-118,-594 422,-2-3,-3-2,15-22,-59 56,-40 28,-268 198,-64 56,-107 78,-69 13,264-204,222-129,29-19,29-14,38-33,2 2,2 3,36-20,-51 35,939-650,-892 613,34-23,-4-6,99-103,-190 165,-27 34,-1 0,1 0,0 0,0 0,-1 0,1 0,0 0,0 0,-1 0,1 0,0 0,-1 0,1 0,0 0,0 0,0 0,-1 0,1 0,0-1,0 1,-1 0,1 0,0 0,0 0,0-1,-1 1,1 0,0 0,0 0,0-1,0 1,0 0,-1 0,1 0,0-1,0 1,0 0,0 0,0-1,0 1,0 0,0 0,0-1,0 1,0 0,0-1,0 1,0 0,0 0,0-1,0 1,0 0,0 0,1 0,-1-1,0 1,0 0,0 0,0-1,0 1,1 0,-1 0,-25 12,-81 62,2 4,-14 22,53-46,-502 426,-371 302,695-603,225-167,22-17,30-21,277-207,738-583,-938 722,-5-5,-4-4,-4-5,-6-3,65-104,-148 201,0 1,-1-1,0 0,-2 0,1-1,-2 0,0 0,1-7,-6 21,1-1,-1 1,0-1,1 1,-1-1,0 0,0 1,0-1,0 1,0-1,-1 1,1-1,0 1,-1-1,1 1,-1-1,0 1,1-1,-1 1,0 0,0-1,0 1,0 0,0 0,0 0,0 0,0 0,0 0,-1 0,1 0,0 0,-1 0,1 1,0-1,-1 0,1 1,-1 0,0-1,-63 9,16 11,1 2,1 2,1 2,1 2,-2 5,18-14,-343 239,-122 123,162-120,-370 265,651-486,44-31,32-23,559-411,3-17,62-96,-311 235,-287 251,-37 32,-37 32,-127 104,5 7,-56 65,165-152,-190 190,-93 129,227-244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23.7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1296 485,'-38'-13,"0"1,-1 2,0 2,0 1,0 2,-1 2,0 2,-19 2,-192 12,121 15,90-15,0 2,2 2,0 1,1 2,0 2,2 1,-15 14,-87 52,135-88,1 0,-1 0,0 0,1 0,-1 0,1 1,-1-1,1 0,0 1,-1-1,1 1,0-1,0 1,0 0,0-1,0 1,1 0,-1 0,0 0,1-1,-1 1,1 0,0 0,0 0,0 0,0 0,0 0,0 0,0 0,0 0,1 0,-1-1,1 1,0 0,-1 0,1 0,0-1,0 1,0 0,0-1,0 1,1-1,-1 1,0-1,1 0,-1 1,1-1,-1 0,1 0,0 0,-1 0,1 0,0-1,0 1,45 29,-48-29,1 0,0-1,-1 1,1 0,0 0,-1-1,1 1,-1 0,1-1,-1 1,1 0,-1-1,1 1,-1-1,0 1,1-1,-1 1,0-1,0 1,1-1,-1 0,0 0,0 1,0-1,1 0,-1 0,0 0,0 0,0 0,0 0,1 0,-1 0,0 0,0 0,0 0,0 0,1-1,-1 1,0 0,0-1,1 1,-1-1,-10 0,0 0,1-1,0-1,-1 0,1 0,0-1,1 0,-1 0,1-2,-3-1,12 6,1 1,0-1,-1 0,1 0,0 1,0-1,0 1,-1-1,1 1,0-1,0 1,0-1,0 1,0 0,0-1,0 1,0 0,0 0,0 0,0 0,0-1,0 2,0-1,0 0,0 0,0 0,0 0,0 1,0-1,0 0,0 1,0-1,-1 1,1-1,0 1,0-1,0 1,0 0,34 11,46 4,50-51,-1 18,0-5,116-37,486-175,-479 171,-252 63,-1-1,0 1,0-1,1 1,-1-1,0 1,0 0,1-1,-1 1,1-1,-1 1,0 0,1-1,-1 1,1 0,-1 0,1-1,-1 1,1 0,-1 0,1 0,-1-1,1 1,-1 0,1 0,-1 0,1 0,-1 0,1 0,-1 0,1 0,-1 0,1 1,-1-1,1 0,-1 0,1 0,-1 0,1 1,-1-1,1 0,-1 1,0-1,1 0,-1 1,1-1,-1 0,0 1,1-1,-1 1,0-1,0 1,1-1,-1 1,0-1,0 1,0-1,1 1,-1-1,0 1,0-1,0 1,0-1,0 1,0-1,0 1,0 0,-160 68,-109 11,114-40,47-3,108-37,1 0,-1 0,0 0,1 0,-1 0,0-1,1 1,-1 0,0 0,1 0,-1 0,0 0,1 1,-1-1,0 0,1 0,-1 0,0 0,1 0,-1 0,0 0,1 1,-1-1,0 0,1 0,-1 0,0 1,0-1,1 0,-1 0,0 1,0-1,0 0,1 1,-1-1,0 0,0 1,0-1,0 0,0 1,0-1,0 0,1 1,-1-1,0 0,0 1,0-1,-1 0,1 1,0-1,0 0,0 1,0-1,0 0,0 1,0-1,0 0,-1 1,1-1,0 0,0 1,-1-1,1 0,0 0,0 1,31-1,205-72,463-117,-692 187,-3 1,-1-1,1 1,0 0,0 0,0 0,0 0,0 1,0 0,0 0,0 0,0 0,0 0,0 1,-1 0,1 0,1 0,-23 19,-305 117,-27-19,-10-14,156-46,122-34,195-58,693-230,-351 115,-297 99,-158 50,0-1,0 1,0 0,0 0,-1-1,1 1,0 0,0 0,0-1,0 1,0 0,0 0,0-1,0 1,0 0,0-1,0 1,0 0,0-1,0 1,0 0,0 0,0-1,0 1,0 0,1 0,-1-1,-214 48,-369 125,525-156,1 3,1 2,-49 25,106-45,-1-1,1 0,-1 0,0 1,1-1,-1 0,1 1,-1-1,0 0,1 1,-1-1,0 0,0 1,1-1,-1 1,0-1,0 1,0-1,1 0,-1 1,0-1,0 1,0-1,0 1,0-1,0 1,0-1,0 1,0-1,0 1,0-1,0 1,0-1,-1 1,1-1,0 1,0-1,0 0,-1 1,1-1,0 1,-1-1,1 0,0 1,-1-1,1 0,0 1,-1-1,1 0,-1 1,1-1,0 0,-1 0,1 0,-1 0,1 1,-1-1,1 0,-1 0,1 0,-1 0,1 0,-1 0,1 0,-1 0,1 0,-1 0,1 0,-1-1,42 5,47-14,-1-3,-1-5,-1-3,-1-4,45-20,65-19,452-141,-512 160,-188 56,-413 149,-71 54,459-176,80-38,-1 0,0 0,1 1,-1-1,1 0,-1 0,0 1,1-1,-1 0,0 0,1 1,-1-1,0 0,0 1,1-1,-1 1,0-1,0 0,0 1,1-1,-1 1,0-1,0 0,0 1,0-1,0 1,0-1,0 1,0-1,0 1,0-1,0 0,0 1,0-1,0 1,0-1,-1 1,1-1,0 0,0 1,0-1,-1 0,1 1,0-1,-1 0,1 1,0-1,-1 0,1 1,0-1,-1 0,1 0,0 1,-1-1,1 0,-1 0,1 0,0 0,-1 0,1 1,-1-1,1 0,-1 0,1 0,-1 0,1 0,0 0,-1-1,35 2,174-52,-168 34,-41 16,1 0,-1 0,1 0,-1 1,1-1,-1 0,0 0,1 0,-1 1,0-1,1 0,-1 1,0-1,0 0,0 1,0-1,0 1,0-1,0 1,0 0,0-1,0 1,0 0,0 0,0 0,0 0,0 0,0 0,0 0,0 0,0 0,0 0,0 1,0-1,-204 43,23 14,113-40,49-13,0 1,0 0,1 2,-1 0,1 1,1 1,-10 6,25-12,0 0,-1 0,1 0,0 0,1 0,-1 1,1-1,-1 1,1 0,0-1,0 1,1 0,-1 0,1 0,0 1,0-1,0 0,0 0,1 1,0-1,0 0,0 1,0-1,1 2,28 105,-25-100,121 256,-75-170,67 94,-115-188,0 1,0 0,-1 0,1-1,-1 1,0 0,0 0,-1 1,1-1,-1 0,0 0,0 0,0 0,0 0,-1 0,0 0,0 0,0 0,0 1,-1-5,1 0,0 0,-1 0,1 0,0-1,0 1,-1-1,1 1,0-1,0 1,0-1,0 0,0 0,0 1,0-1,0 0,0 0,0 0,0 0,0 0,1 0,-1 0,0 0,1-1,-1 1,1 0,-1 0,1 0,0-1,-1 1,1 0,0-1,-6-16,2 0,-1-1,2 1,1-1,0 1,1-1,1 0,2-16,-1 1,22-96,-21 145,-54 288,33-200,13-55,-3-1,-1 0,-2 0,-3-1,-1-1,-3 0,-1-2,-5 6,23-46,-8 12,17-16,182-186,-39 26,-204 212,-76 126,113-156,12-16,-1 1,1 0,0 0,1 0,-1 1,1-1,1 1,-1 0,1 0,0 1,1-1,0 0,0 1,0 3,2-10,0 0,0 0,0 0,1 0,-1 1,0-1,1 0,-1 0,1 0,0 0,-1 0,1 0,0 0,-1 0,1 0,0 0,0 0,0-1,0 1,0 0,0-1,0 1,0 0,0-1,0 1,0-1,0 0,1 1,-1-1,0 0,0 0,0 0,1 1,-1-1,0-1,0 1,0 0,1 0,-1 0,0-1,0 1,0 0,1-1,53-18,-54 19,34-16,0-3,-2 0,0-3,24-19,-43 25,-28 17,-30 15,-243 152,258-133,29-34,0 0,0 0,0 0,0 0,0 0,0 0,0 0,0-1,0 1,1 0,-1 0,0 0,0 0,1 0,-1 0,1-1,-1 1,1 0,-1 0,1-1,-1 1,1 0,0-1,-1 1,1 0,0-1,0 1,-1-1,1 1,0-1,0 0,0 1,0-1,0 0,0 0,-1 1,1-1,0 0,0 0,0 0,0 0,0 0,0 0,0 0,0-1,0 1,59-6,-59 7,-1 0,1 1,0-1,-1 0,1 1,-1-1,0 0,1 1,-1-1,0 1,0-1,0 1,0-1,0 0,0 1,0-1,-1 1,1-1,0 1,-1-1,1 0,-1 1,0-1,1 0,-1 0,0 1,0-1,0 0,0 0,0 0,0 0,0 0,0 0,0 0,0 0,0-1,-1 1,1 0,0-1,-1 1,2-1,-167 117,167-117,0 1,0 0,0 0,0 0,1 0,-1 0,0-1,0 1,1 0,-1 0,0 0,1-1,-1 1,1 0,-1 0,1-1,-1 1,1-1,-1 1,1 0,0-1,-1 1,1-1,0 1,-1-1,1 1,0-1,0 0,0 1,-1-1,1 0,0 0,0 0,0 0,0 1,-1-1,1 0,0 0,0-1,0 1,0 0,0 0,-1 0,1 0,0-1,0 1,0 0,-1-1,1 1,0-1,0 1,-1-1,1 1,0-1,2 1,30-4,-1 0,1-2,-1-1,0-2,0-1,-1-2,0-1,21-13,78-28,-106 49,-24 5,0 0,0 1,0-1,0 0,-1 0,1 0,0 1,0-1,0 0,0 0,0 1,0-1,0 0,-1 0,1 1,0-1,0 0,0 0,0 1,0-1,0 0,0 0,0 1,0-1,0 0,1 0,-1 1,0-1,0 0,0 0,0 0,0 1,0-1,0 0,1 0,-1 1,0-1,0 0,0 0,0 0,1 0,-1 1,0-1,0 0,1 0,-1 0,0 0,0 0,0 0,1 0,-1 0,0 0,1 0,-143 75,289-124,-4-1,-8 5,-83 20,1 3,1 1,1 3,6 2,344-131,-22 9,-237 90,-147 49,1 0,0-1,-1 1,1 0,0-1,-1 1,1 0,0 0,0-1,-1 1,1 0,0 0,0-1,0 1,0 0,0 0,0-1,0 1,1 0,-1 0,0-1,0 1,0 0,1 0,-1-1,0 1,1 0,-1-1,1 1,-1-1,1 1,-1 0,1-1,-1 1,1-1,0 1,-1-1,1 0,-1 1,1-1,0 0,0 1,-1-1,1 0,0 0,0 1,-1-1,1 0,0 0,0 0,-1 0,1 0,0 0,0 0,-1-1,1 1,0 0,0 0,-1 0,2-1,-220 174,147-118,105-59,264-123,-165 60,-162 74,-99 55,10-8,-2-6,-1-5,-3-5,-28 1,44-27,107-13,1 0,-1 0,1 0,0 1,-1-1,1 0,0 0,0 0,0 0,-1 0,1 0,0 0,0 0,0 0,0 0,1 0,-1 0,0 0,0 0,0 0,1 1,-1-1,1 0,-1 0,1 0,-1 0,1 0,-1 1,1-1,0 0,-1 1,1-1,0 0,-1 1,1-1,0 1,0-1,0 1,0-1,0 1,-1 0,1-1,0 1,1 0,178-111,-76 52,301-187,-397 241,53-37,-2-3,-2-2,-2-2,16-22,-32 13,-38 57,0 0,-1 0,1-1,0 1,-1 0,1-1,-1 1,0-1,0 1,1-1,-1 1,0-1,0 1,0 0,0-1,-1 1,1-1,0 1,-1-1,1 1,-1 0,1-1,-1 1,0 0,1-1,-1 1,0 0,0 0,0 0,0 0,0 0,0 0,0 0,0 0,0 0,-1 0,1 0,0 1,-1-1,1 1,0-1,-1 1,0-1,-11-1,0 1,0 0,0 1,0 0,0 1,1 1,-1 0,0 1,1 0,-1 0,1 2,-4 1,0-1,-175 65,4 9,-105 63,-32 14,103-51,415-210,-136 74,255-136,69-62,-371 222,10-4,-2-2,0 1,0-2,-1-1,-1 0,0-1,-1-1,-1 0,-1-1,0-1,9-17,-22 34,0 0,0-1,0 1,0 0,0-1,-1 1,1 0,-1-1,0 1,1-1,-1 1,0-1,0 1,-1-1,1 1,0-1,-1 1,0-1,1 1,-1 0,0-1,0 1,0 0,-1 0,1 0,0 0,-1 0,0 0,1 0,-1 0,0 0,0 1,0-1,0 1,0-1,0 1,0 0,-1 0,1 0,0 0,-1 1,1-1,-1 0,1 1,-1 0,1-1,-1 1,1 0,-2 1,-26 0,1 2,0 1,0 1,0 2,1 1,0 1,0 1,-13 8,28-13,-201 90,5 9,-81 60,224-126,-319 182,360-204,68-28,191-94,-4-9,6-17,-178 100,-2-3,-2-3,-1-1,21-24,-67 58,-1-1,0 0,-1 0,1-1,-1 1,0-1,-1 0,0 0,0-1,0 0,-1 1,0-1,1-5,-4 11,0 0,0 1,0-1,0 1,0-1,-1 1,1-1,0 1,-1-1,1 1,-1-1,0 1,1-1,-1 1,0 0,0-1,0 1,0 0,0 0,0-1,0 1,0 0,-1 0,1 1,0-1,-1 0,1 0,0 0,-1 1,1-1,-1 1,1-1,-1 1,0 0,1 0,-1-1,1 1,-64 0,4 13,0 3,1 3,2 3,0 2,1 2,1 3,-19 15,23-15,-371 206,498-267,494-313,-532 324,-1-1,0-2,-2-2,-1-1,-1-1,-2-2,3-5,-27 26,0 1,-1-1,0-1,0 1,-1 0,0-1,-1 0,0 0,-1 0,1-7,-2 14,-1 0,1 0,-1 0,0-1,0 1,-1 0,1 0,0 0,-1 0,0 0,0 0,0 0,0 0,0 0,-1 0,1 0,-1 0,0 1,1-1,-1 1,-1-1,1 1,0 0,0 0,-1 0,0 0,1 0,-1 1,0-1,0 1,1 0,-1-1,0 1,0 1,0-1,-2 0,-12 0,0 1,0 1,-1 0,1 1,0 1,1 0,-1 2,0 0,1 0,0 2,-6 3,14-7,-73 34,1 3,3 4,1 3,2 4,3 2,-13 17,10-6,3 3,-45 55,80-65,35-56,1 0,0 0,-1 0,1 1,0-1,0 0,0 0,0 0,0 1,0-1,0 0,1 0,-1 0,0 1,1-1,-1 0,0 0,1 0,0 0,-1 0,1 0,0 0,-1 0,1 0,0 0,0 0,0 0,0-1,0 1,0 0,0-1,0 1,0 0,0-1,0 1,0-1,0 0,1 1,-1-1,0 0,0 0,0 0,1 0,-1 0,0 0,0 0,0 0,1 0,-1-1,0 1,0 0,0-1,35-2,0-2,-1-2,0-1,0-1,-1-2,0-2,-1-1,24-14,-32 17,138-64,-4-6,147-100,-158 65,-148 116,1 0,0 0,-1-1,1 1,-1 0,1-1,0 1,-1 0,1-1,-1 1,1-1,-1 1,1-1,-1 1,0-1,1 1,-1-1,0 1,1-1,-1 0,0 1,1-1,-1 1,0-1,0 0,0 1,0-1,0 0,0 1,0-1,0 0,0 1,0-1,0 0,0 1,0-1,-1 0,1 1,0-1,0 1,-1-1,1 0,0 1,-1-1,1 1,-1-1,1 1,0-1,-1 1,-34 4,-4 16,2 2,0 1,2 2,0 1,2 2,-18 19,31-29,-264 269,260-249,24-38,0 1,-1 0,1-1,0 1,0-1,0 1,-1-1,1 1,0-1,0 1,0 0,0-1,0 1,0-1,0 1,0 0,0-1,0 1,1-1,-1 1,0 0,0-1,0 1,1-1,-1 1,0-1,1 1,-1-1,0 1,1-1,-1 0,1 1,-1-1,1 1,-1-1,1 0,-1 1,1-1,-1 0,1 0,-1 1,1-1,-1 0,1 0,0 0,-1 0,1 0,-1 0,1 0,0 0,-1 0,1 0,-1 0,1 0,-1 0,1 0,0-1,-1 1,1 0,-1 0,1-1,-1 1,1 0,-1-1,1 1,-1-1,112-60,-88 45,127-92,-145 102,0 1,0-1,-1-1,1 1,-2-1,1 0,-1 0,0 0,0 0,-1-1,0 1,0-1,-1 0,0 0,0 0,-1 0,0-1,-1 1,1 0,-2 0,1-1,-1 1,-1-5,-4-373,6 380,1 4,0 0,-1 0,1 0,0 0,-1 0,0 0,0 0,1 0,-1 0,0 0,-1 0,1 0,0-1,-1 1,1 0,-1 0,1 0,-1 1,0-1,0 0,0 0,0 0,0 0,0 1,-1-1,1 1,-1-1,1 1,-1-1,1 1,-1 0,0 0,1 0,-1 0,0 0,0 0,0 0,0 0,0 1,-1-1,-74 58,62-42,-52 53,4 3,2 3,4 2,-11 23,-7 39,74-136,0-1,0 0,0 0,0 1,0-1,1 0,-1 1,0-1,1 1,-1-1,1 1,-1-1,1 1,0-1,0 1,0-1,0 1,0 0,0-1,0 1,0-1,1 1,-1-1,0 1,1-1,0 1,-1-1,1 1,0-1,0 0,-1 1,1-1,0 0,0 0,0 0,1 0,-1 0,0 0,0 0,1 0,-1 0,0 0,1-1,-1 1,1 0,-1-1,1 1,-1-1,1 0,-1 0,1 1,-1-1,1 0,0 0,-1 0,2-1,15-4,0-2,-1 0,1-1,-1 0,-1-2,0 0,0-1,5-4,-2 1,73-49,-3-4,-4-4,-2-4,-4-3,-4-3,14-24,-65 72,0-1,-3-1,-1-1,-1 0,-2-2,-2 0,-1 0,-2-1,-2-1,-2 0,-1-1,-16-73,8 111,0 0,-1 1,1-1,-1 0,1 0,-1 1,0-1,0 1,0-1,0 1,-1 0,1 0,0 0,-1 0,0 0,1 0,-1 1,0-1,0 1,0 0,0 0,0 0,0 0,0 1,0-1,0 1,-1 0,1 0,0 0,0 0,0 0,0 1,-1 0,1 0,-18 5,1 2,0 0,1 1,0 1,0 1,1 1,1 0,0 1,0 1,-4 6,3-4,-99 82,5 5,5 5,4 5,6 4,4 4,-9 28,100-146,-13 18,1 1,1 0,1 1,2 1,0 0,1 0,1 1,2 0,5-23,1 0,-1 0,1 0,0 0,0 0,-1 0,2 0,-1 0,0 0,0 0,1 0,-1 0,1 0,-1-1,1 1,0 0,0 0,0 0,0-1,0 1,0 0,0-1,1 1,-1-1,0 0,1 1,-1-1,1 0,0 0,-1 0,1 0,0 0,0 0,-1-1,1 1,0 0,0-1,0 1,0-1,0 0,0 0,0 0,0 0,0 0,0 0,0-1,0 1,0 0,1-2,25-6,0-1,-1-1,0-2,-1-1,-1-1,0-1,-1-1,16-14,-16 14,87-62,-2-5,-5-5,-3-3,-4-6,41-57,-115 127,-1-1,-2-1,-1-1,-1-1,-1 0,-2-1,10-32,-24 63,0 0,0-1,-1 1,1 0,0 0,-1 0,1-1,-1 1,1 0,-1 0,1-1,-1 1,0 0,0-1,0 1,0-1,0 1,0 0,0-1,0 1,-1 0,1-1,0 1,-1 0,1-1,-1 1,1 0,-1 0,0 0,0-1,1 1,-1 0,0 0,0 0,0 0,0 0,0 1,0-1,0 0,-1 0,1 1,0-1,0 1,-1-1,1 1,0-1,-1 1,1 0,-104 73,92-62,-129 129,7 6,6 6,-8 25,-265 404,338-484,-38 71,101-167,0 0,0 0,1 0,-1 0,0 0,0 0,1 1,-1-1,0 0,1 0,-1 1,1-1,0 1,-1-1,1 0,0 1,0-1,0 1,0-1,0 0,0 1,1-1,-1 1,0-1,1 0,-1 1,1-1,-1 0,1 1,-1-1,1 0,0 0,0 0,0 0,0 0,0 0,0 0,0 0,0 0,0 0,0 0,0 0,1-1,-1 1,0-1,1 1,-1-1,0 1,1-1,-1 0,0 1,1-1,-1 0,1 0,-1 0,0 0,1 0,-1-1,1 1,-1 0,0-1,1 1,-1-1,0 1,1-1,21-7,0 0,-1-2,0-1,0 0,-1-2,9-7,-9 6,297-221,-40-9,-639 564,333-296,-183 172,210-196,-1 1,1-1,0 1,0 0,0 0,0-1,0 1,0 0,0 0,0 0,0 0,0 0,0 0,1 1,-1-1,0 0,1 0,-1 0,1 1,-1-1,1 0,0 1,-1-1,1 0,0 1,0-1,0 0,0 1,0-1,0 0,1 1,-1-1,0 0,1 1,-1-1,1 0,-1 0,1 1,0-1,-1 0,1 0,0 0,0 0,0 0,0 0,0 0,0 0,0 0,0 0,1 0,8 0,1 0,-1-1,0 0,0-1,0 0,1-1,-1 0,0-1,-1 1,1-2,0 1,4-4,16-4,-12 5,61-19,-2-3,-1-4,11-9,-60 30,-27 11,0 0,-1 0,1 1,0-1,0 0,0 1,0-1,0 0,0 0,0 1,0-1,0 0,0 1,0-1,0 0,0 1,0-1,0 0,0 1,0-1,0 0,0 0,0 1,1-1,-1 0,0 1,0-1,0 0,0 0,1 1,-1-1,0 0,0 0,1 0,-1 1,0-1,0 0,1 0,-1 0,0 0,1 0,-1 1,0-1,0 0,1 0,-1 0,0 0,1 0,-1 0,0 0,1 0,-1 0,0 0,1 0,-126 114,85-84,-240 166,463-359,-104 100,1 4,65-33,-145 92,0 0,0 1,0-1,0 1,0-1,0 0,0 1,0-1,0 1,0-1,1 0,-1 1,0-1,0 0,0 1,0-1,1 0,-1 1,0-1,0 0,1 1,-1-1,0 0,1 0,-1 1,0-1,1 0,-1 0,0 0,1 1,-180 151,114-101,-2-3,-2-3,-64 32,-6-12,140-66,-1 1,1 0,0-1,-1 0,1 1,-1-1,1 1,-1-1,0 0,1 1,-1-1,0 1,1-1,-1 0,0 0,0 1,0-1,0 0,1 0,-1 1,0-1,0 0,0 1,-1-1,1 0,0 0,0 1,0-1,0 0,-1 0,1 1,0-1,-1 0,1 1,0-1,-1 1,1-1,-1 0,1 1,-1-1,1 1,-1-1,0 1,1 0,-1-1,0 1,1 0,-1-1,0 1,1 0,-1-1,0 1,1 0,-1 0,0 0,359-270,-342 260,-10 7,1-1,-1 0,0 0,0-1,-1 1,1-1,-1-1,0 1,0-1,-1 1,1-1,-1-1,0-1,-4 6,0 1,-1-1,1 1,-1 0,1-1,-1 1,0-1,1 1,-1 0,0 0,0-1,0 1,0 0,0 0,0 0,0 0,-1 0,1 0,0 0,-1 1,1-1,0 0,-1 1,1-1,-1 1,1-1,-1 1,1 0,-1 0,1 0,-1 0,1 0,-1 0,1 0,-1 0,1 0,-1 1,1-1,-1 1,1-1,0 1,-1-1,1 1,0 0,-1 0,0 0,-47 14,0 2,1 2,2 2,0 2,-3 5,-65 55,113-83,0 0,1 0,-1 1,0-1,1 0,-1 1,0-1,1 0,-1 1,1-1,-1 1,1-1,-1 1,1-1,-1 1,1-1,-1 1,1 0,-1-1,1 1,0-1,-1 1,1 0,0 0,0-1,0 1,-1 0,1-1,0 1,0 0,0 0,0-1,0 1,0 0,1 0,-1-1,0 1,0 0,0-1,1 1,-1 0,0-1,1 1,-1 0,0-1,1 1,-1-1,1 1,-1-1,1 1,-1-1,1 1,0-1,-1 1,1-1,0 0,-1 1,1-1,0 0,0 1,45-2,-19-4,-1-2,1-1,-2-1,1-1,-2-2,1 0,-1-1,20-16,77-51,-22 16,-2-4,64-61,-70 39,-5-4,-4-4,-4-3,-4-3,37-76,182-214,-285 366,-28 29,-5 19,2 1,0 1,1 1,2 1,0 1,0 3,-9 10,-18 20,3 2,3 1,3 2,2 2,-26 68,61-132,0 1,-1-1,1 0,0 1,0-1,0 1,0-1,1 1,-1 0,0-1,1 1,-1 0,1 0,-1-1,1 1,0 0,0 0,0-1,0 1,0 0,0 0,1 0,-1-1,0 1,1 0,-1-1,1 1,0 0,0-1,-1 1,1-1,0 1,0-1,0 1,1-1,-1 0,0 1,1-1,-1 0,0 0,1 0,-1 0,1 0,0 0,-1-1,1 1,0-1,-1 1,1-1,0 1,0-1,-1 0,1 0,0 0,0 0,15-6,0 0,0-1,-1-2,0 1,0-2,-1 0,0-1,7-6,45-41,-1-2,-4-3,-2-3,26-40,-30 36,-4-2,-2-2,-4-3,11-31,-4-12,-54 119,1 1,0-1,0 1,0 0,-1-1,1 1,0-1,-1 1,1-1,0 1,-1 0,1-1,0 1,-1 0,1-1,-1 1,1 0,-1 0,1-1,0 1,-1 0,1 0,-1 0,1 0,-1 0,1 0,-1-1,1 1,-1 0,0 1,1-1,-1 0,1 0,-1 0,1 0,-1 0,1 0,0 0,-1 1,1-1,-1 0,1 0,-1 1,1-1,0 0,-1 1,1-1,-1 1,1-1,0 0,0 1,-1-1,1 1,0-1,0 1,-1-1,1 1,0-1,0 1,0-1,0 1,0-1,0 1,0-1,0 1,-221 253,-283 263,467-474,72-59,234-170,225-113,-360 237,-134 61,0 1,0-1,1 1,-1-1,0 0,1 1,-1-1,1 1,-1-1,1 1,-1 0,1-1,-1 1,1-1,-1 1,1 0,0 0,-1-1,1 1,-1 0,1 0,0 0,-1-1,1 1,0 0,-1 0,1 0,0 0,-1 0,1 0,0 1,-1-1,1 0,0 0,-1 0,1 1,-1-1,1 0,0 0,-1 1,1-1,-1 1,1-1,-1 0,1 1,-1-1,0 1,1-1,-1 1,1 0,-1-1,0 1,1-1,-1 1,0 0,0-1,0 1,1-1,-1 1,0 0,0-1,0 1,-27 38,-154 130,-186 185,342-319,24-34,1-1,-1 0,1 1,-1-1,1 1,0-1,-1 1,1-1,0 1,0 0,-1-1,1 1,0-1,0 1,0 0,0-1,0 1,0-1,0 1,0 0,0-1,0 1,0 0,0-1,0 1,0-1,1 1,-1 0,0-1,0 1,1-1,-1 1,0-1,1 1,-1-1,0 1,1-1,-1 1,1-1,-1 0,1 1,-1-1,1 0,-1 1,1-1,0 0,-1 0,1 1,-1-1,1 0,0 0,-1 0,1 0,-1 0,1 0,0 0,-1 0,1 0,0 0,-1 0,1 0,-1-1,16-1,-1-1,0-1,0 0,0-1,0 0,-1-2,0 0,10-6,1 0,154-82,-3-9,89-72,-254 168,10-6,0-1,-2-1,0-1,0 0,-2-1,2-4,-18 21,0 0,0 1,0-1,0 0,0 0,0 0,-1 0,1 0,0 0,-1 0,1 0,-1 0,1-1,-1 1,1 0,-1 0,0 0,1-1,-1 1,0 0,0 0,0-1,0 1,0 0,0 0,-1-1,1 1,0 0,-1 0,1 0,-1 0,1-1,-1 1,1 0,-1 0,0 0,1 0,-1 0,0 0,0 0,0 1,0-1,0 0,0 0,0 1,0-1,0 0,0 1,0-1,-1 1,1 0,0-1,0 1,0 0,-1 0,1 0,0 0,0 0,-1 0,1 0,0 0,0 0,-1 0,1 1,0-1,0 1,-1-1,-19 6,0 1,0 1,1 1,0 1,0 1,1 0,1 2,0 0,-3 4,-11 5,-51 39,2 3,3 3,3 4,-33 44,65-46,42-67,1-1,-1 1,1-1,0 0,-1 1,1-1,0 1,0-1,0 1,0-1,0 1,0-1,0 1,0-1,1 1,-1-1,1 1,-1-1,1 1,0-1,-1 0,1 0,0 1,0-1,0 0,0 0,0 0,0 0,0 0,0 0,0 0,1 0,-1 0,0 0,0-1,1 1,-1-1,1 1,-1-1,1 1,-1-1,1 0,-1 0,1 1,-1-1,1 0,-1-1,1 1,-1 0,1 0,0-1,21-1,1-2,0 0,-1-2,0-1,0 0,-1-2,0 0,0-2,-1 0,19-15,-9 9,10-3,-2-2,-1-2,0-1,-2-2,-1-1,-1-2,-2-1,-1-2,-1-1,0-5,-26 35,-1 0,0-1,-1 1,1-1,-1 0,0 0,0 1,-1-2,1 1,-1 0,0 0,0 0,-1 0,0-1,0-3,0 9,0-1,-1 0,1 0,0 0,-1 0,1 1,-1-1,0 0,1 1,-1-1,1 0,-1 1,0-1,0 0,1 1,-1-1,0 1,0 0,0-1,1 1,-1 0,0-1,0 1,0 0,0 0,0 0,0 0,0 0,0 0,1 0,-1 0,0 0,0 0,0 0,0 0,0 1,0-1,0 0,1 1,-1-1,0 1,0-1,1 1,-1-1,0 1,0 0,-40 27,-46 49,3 4,3 3,4 4,5 3,3 3,-2 13,66-99,-1 0,1 0,-1 1,1 0,1 0,-1 0,2 1,-1-1,1 1,1 0,0 0,0 1,3-9,-1 0,1 0,0 0,0 0,0 0,0 0,0-1,0 1,1 0,-1-1,1 1,-1-1,1 1,-1-1,1 0,0 0,0 0,-1 0,1 0,0 0,0 0,0 0,0-1,0 1,0-1,0 0,0 1,1-1,-1 0,0 0,0 0,0-1,0 1,0 0,0-1,0 0,0 1,0-1,0 0,0 0,0 0,-1 0,1 0,0 0,0-1,-1 1,2-2,53-24,-2-3,0-3,-2-2,33-29,-5 1,-2-4,44-51,-116 112,-1 1,1 1,-2-2,1 1,0 0,-1-1,0 0,-1 0,1 0,-1-1,0 1,-1-1,2-5,-5 11,0-1,-1 1,1 0,-1 0,1 1,-1-1,1 0,-1 1,0-1,0 1,1-1,-1 1,0 0,0-1,1 1,-1 0,0 0,0 0,1 1,-1-1,0 0,0 1,1-1,-1 1,0-1,1 1,-1 0,1 0,-1 0,1 0,-1 0,1 0,0 0,-1 0,0 2,-52 30,2 2,1 2,2 3,-32 34,29-27,-78 69,5 6,0 11,124-132,0-1,-1 1,1-1,0 1,0-1,0 1,0 0,0 0,-1 0,1 0,1 0,-1 0,0 0,0 0,0 0,0 0,1 0,-1 0,1 1,-1-1,1 0,-1 0,1 1,0-1,-1 0,1 1,0-1,0 0,0 1,0-1,0 0,0 1,1-1,-1 0,0 1,1-1,-1 0,1 1,-1-1,1 0,0 0,-1 0,1 0,0 1,0-1,0 0,0-1,0 1,0 0,0 0,0 0,0 0,1 0,14-2,-1 0,0-1,0-1,0 0,0-1,0 0,-1-2,0 1,14-9,6 0,373-162,-364 158,-65 45,-153 119,-33 8,182-115,26-38,0-1,0 1,0 0,0 0,1 0,-1 0,0-1,0 1,1 0,-1 0,1 0,-1-1,0 1,1 0,-1-1,1 1,-1 0,1-1,0 1,-1-1,1 1,0-1,-1 1,1-1,0 1,0-1,0 0,-1 1,1-1,0 0,0 0,0 1,-1-1,1 0,0 0,0 0,0 0,0 0,0 0,-1-1,1 1,0 0,0 0,0 0,-1-1,1 1,0-1,0 1,-1 0,1-1,0 1,0-2,42-9,-1-3,0-1,-1-2,26-16,155-92,-200 106,-40 19,-124 89,-77 103,218-192,0 0,0 0,0 1,0-1,0 0,0 1,0-1,0 1,0-1,0 1,0 0,0-1,0 1,1 0,-1-1,0 1,1 0,-1 0,0 0,1 0,-1 0,1 0,-1 0,1 0,0 0,-1 0,1 0,0 0,0 0,0 0,0 0,0 0,0 0,0 0,0 0,0 0,0 0,1 0,-1 0,0 0,1 0,-1 0,1 0,-1 0,1 0,-1 0,1 0,0 0,-1 0,1-1,0 1,0 0,-1-1,1 1,0 0,0-1,0 1,1-1,15 0,0-1,0-1,-1-1,1 0,-1-1,1-1,-1-1,0 0,14-9,-7 6,183-84,109-71,-271 137,-86 46,0 3,2 1,0 2,-28 24,39-28,-83 66,111-86,0-1,0 1,1-1,-1 1,0-1,1 1,-1-1,1 1,-1 0,1-1,-1 1,1 0,-1-1,1 1,0 0,-1 0,1-1,0 1,-1 0,1 0,0 0,0-1,0 1,0 0,0 0,0 0,0 0,0-1,0 1,0 0,1 0,-1 0,0-1,0 1,1 0,-1 0,1-1,-1 1,1 0,-1-1,1 1,-1 0,1-1,-1 1,1-1,0 1,-1-1,1 1,0-1,-1 1,1-1,0 0,0 1,0-1,-1 0,1 0,0 0,0 0,0 1,-1-1,1 0,0 0,0-1,0 1,0 0,59 1,-12-10,0-2,-1-3,0-1,29-16,-16 8,107-50,-147 58,-35 12,10 5,0 0,0 0,1 0,-1 1,1 0,-1 0,1 0,0 0,0 0,0 1,1 0,-1 0,1 0,0 0,0 0,0 1,1-1,0 1,0 0,0 0,0 0,1 0,-1 0,1 0,0 3,2-6,-1 0,1 0,0 0,-1 0,1 0,0 0,0 0,0 0,1 0,-1-1,0 1,1 0,-1-1,1 1,0-1,-1 0,1 1,0-1,0 0,0 0,0 0,0 0,0-1,0 1,0 0,0-1,0 1,0-1,0 0,0 0,3 0,69-3,101-68,-171 71,0 0,0-1,0 1,-1 1,1-1,0 1,0-1,0 1,0 0,-1 0,1 1,0-1,-1 1,1 0,-1 0,0 0,0 0,1 1,-1-1,-1 1,3 1,32 21,-21-19,0-2,0 0,0 0,1-2,-1 0,1-1,-1-1,17-1,83 8,-108-4,0-1,1 0,0 0,-1 0,1-1,0-1,0 1,0-1,0-1,-1 0,1 0,0 0,-1-1,1-1,-1 0,1 0,-1 0,0-1,0 0,-1-1,1 1,-1-2,0 1,-1-1,7-6,56-84,-68 94,1 0,-1-1,0 1,0-1,0 1,0-1,0 1,0-1,0 1,-1-1,0 0,1 0,-1 1,0-1,0 0,0 1,-1-1,1 0,-1 1,1-1,-1 0,0 1,0-1,0 1,0-1,-1 1,1 0,-1 0,1-1,-1 1,0 0,0 0,0 0,0 1,0-1,0 0,-1 1,-3-4,-1 2,1-1,-1 1,0 0,0 0,0 1,0 0,0 0,0 1,0 0,-1 0,1 1,-4 0,-15 4,-1 0,1 3,0 0,0 1,1 1,0 2,-11 7,-13 4,-227 110,273-131,0 0,0 0,0 1,0-1,0 1,0 0,0-1,0 1,1 0,-1 1,1-1,0 0,-1 1,1-1,0 1,0 0,1 0,-1 0,0 0,1 0,0 0,0 0,0 0,0 0,0 1,1-1,-1 0,1 1,0-1,0 0,0 1,1-1,-1 2,0-4,0 0,0 1,-1-1,1 0,0 1,0-1,1 0,-1 0,0 1,0-1,1 0,-1 1,0-1,1 0,-1 0,1 0,0 0,-1 1,1-1,0 0,0 0,0 0,-1 0,1-1,0 1,0 0,1 0,-1 0,0-1,0 1,0-1,0 1,0-1,1 1,-1-1,0 0,1 1,-1-1,0 0,0 0,1 0,-1 0,0 0,1 0,-1-1,0 1,0 0,1-1,-1 1,0 0,0-1,1 0,-1 1,0-1,0 0,0 1,0-1,0 0,0 0,0 0,0 0,67-74,43-56,-92 102,-1 0,-2-1,-1 0,-1-1,1-9,21-43,-29 64,0 0,0-1,-2 0,-1-1,0 1,-2-1,0 1,-1-1,-1 0,-1 0,-2-10,0 20,0 0,-1 1,0-1,-1 1,0 0,-1 0,0 0,0 1,-1 0,0 0,0 1,-1 0,-1 0,1 1,-1 0,0 0,-1 1,1 0,-1 1,-1 0,1 0,-1 1,1 1,-1 0,0 0,0 1,-1 1,1-1,0 2,-1 0,-214 4,223-4,0 0,0 0,0 0,0 0,0 0,0 1,0-1,0 1,0 0,0 0,0 0,0 0,1 0,-1 1,0-1,1 1,-1 0,1 0,0 0,-1 0,1 0,0 0,0 1,0-1,1 1,-1-1,1 1,-1 0,1 0,0-1,0 1,0 0,0 0,1 0,-1 0,1 0,0 0,0 0,0 0,0 0,0 0,1 0,-1 0,1 0,0 0,0 0,0 0,0 0,1 2,5 0,0-1,0 1,0-1,1 0,0-1,-1 0,1 0,0 0,0-1,0-1,1 1,-1-1,0-1,1 1,-1-1,1-1,-1 0,0 0,0 0,1-1,-1-1,0 1,-1-1,1 0,5-4,26-12,0-1,-2-2,0-2,-2-1,-1-2,-1-1,1-3,11-8,-31 28,-1 0,0-1,-1 0,0-1,-2-1,1 0,-1 0,-1-1,-1 0,0 0,-1-1,0 0,0-4,-7 18,1 0,-1 0,0 1,1-1,-1 0,0 0,0 0,0 0,-1 0,1 0,0 1,-1-1,1 0,-1 0,1 0,-1 1,0-1,0 0,0 1,0-1,0 1,0-1,0 1,-1 0,1-1,-1 1,1 0,-1 0,1 0,-1 0,1 0,-1 0,0 0,1 1,-1-1,0 0,0 1,0 0,-1-1,-77 2,13 15,1 3,1 3,-26 14,52-20,-582 256,579-244,42-28,1 1,0 0,-1-1,1 1,0-1,0 1,0 0,-1-1,1 0,0 1,0-1,0 0,0 1,0-1,0 0,0 0,0 0,0 0,0 0,0 0,0 0,0 0,0 0,0 0,0-1,0 1,0 0,0-1,-1 1,1 0,0-1,0 1,0-1,0 0,-1 1,1-1,1 0,116-48,-3-4,-1-6,36-28,-117 52,-33 34,1 0,-1 1,1-1,-1 1,1-1,-1 0,1 1,-1-1,0 0,1 1,-1-1,0 0,0 1,1-1,-1 0,0 0,0 1,0-1,0 0,0 0,0 1,0-1,0 0,-1 0,1 1,0-1,0 0,-1 0,1 1,0-1,-1 0,1 1,0-1,-1 1,1-1,-1 0,1 1,-1-1,0 1,1-1,-1 1,1 0,-1-1,0 1,1-1,-1 1,0 0,0 0,1-1,-1 1,0 0,0 0,1 0,-1 0,0 0,0 0,1 0,-1 0,0 0,-88 29,68-18,-346 199,306-169,61-40,1-1,-1 1,0 0,1-1,0 1,-1-1,1 1,-1 0,1-1,0 1,-1-1,1 1,0-1,0 0,-1 1,1-1,0 0,0 0,-1 1,1-1,0 0,0 0,0 0,0 0,-1 0,1 0,0 0,0 0,0 0,-1 0,1-1,0 1,0 0,0-1,-1 1,1 0,0-1,0 0,43-12,-1-1,0-3,-1-2,38-23,-20 11,25-10,-38 21,0-3,-2-1,-1-3,-1-1,-1-2,37-35,-75 62,-1 1,0-1,0 0,0 0,0 0,0-1,-1 1,1-1,-1 1,0-1,0 0,0 1,-1-1,1 0,-1 0,0-1,0 1,-1 0,1 0,-1 0,0-1,0 1,0 0,0 0,-1 0,0-1,0 1,0 0,0 0,-1 0,1 0,-1 1,0-1,-1 0,1 1,0-1,-1 1,0 0,0 0,0 0,0 0,0 0,-1 1,-2-3,-8 0,-1 0,0 1,0 0,0 1,0 1,-1 0,1 1,0 1,-1 0,1 1,-1 1,1 1,-14 3,-58 13,1 4,0 3,2 4,-31 19,-24 12,2 6,-87 60,139-64,84-62,0 0,0-1,-1 1,1 0,0 0,0 0,0 0,0 0,0 0,0 0,1 0,-1 1,0-1,1 0,-1 0,0 1,1-1,0 0,-1 1,1-1,0 1,-1-1,1 0,0 1,0-1,0 1,0-1,1 1,-1-1,0 0,1 1,-1-1,1 0,-1 1,1-1,-1 0,1 1,0-1,0 0,0 0,0 0,0 0,0 0,0 0,0 0,0 0,0 0,0-1,0 1,1 0,-1-1,1 1,75 15,-14-22,-1-3,0-3,0-2,-1-3,-1-3,18-10,-9 6,-17 6,17-3,-1-4,-1-3,-2-2,0-3,17-15,-76 45,0-1,0 0,0 0,0 0,-1-1,0 1,0-1,0-1,0 1,-1-1,0 1,0-1,0-1,-1 1,0 0,0-1,-1 1,0-1,0-1,-2 6,0 0,-1 0,1 0,-1 0,1 0,-1 0,0 0,0 0,0 1,0-1,0 0,0 1,-1-1,1 0,0 1,-1-1,1 1,-1 0,0 0,1-1,-1 1,0 0,0 0,0 1,1-1,-1 0,0 1,0-1,0 1,0-1,-1 1,1 0,0 0,-74 2,-5 14,2 3,0 4,2 3,-46 24,16-2,3 4,2 5,2 4,4 5,2 3,3 5,-33 39,99-92,2 2,0 1,1 0,2 2,1 1,1 0,1 1,-1 5,16-31,1 1,-1 0,0 1,1-1,0 0,0 0,0 0,0 1,0-1,1 1,0-1,-1 0,1 1,0-1,1 1,-1-1,1 1,-1-1,1 0,0 1,0-1,1 0,-1 0,1 0,-1 0,1 0,0 0,0 0,0-1,1 1,-1 0,1-1,-1 0,1 0,0 0,-1 0,1 0,0 0,1-1,-1 0,0 1,2-1,184 2,-158-5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6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0,'-10'39,"2"21,2 2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40.01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191 84,'-59'-53,"52"49,0 0,-1 0,1 1,-1 0,0 0,0 1,0 0,0 0,-1 1,1 0,0 0,-1 1,1 0,-6 1,13-1,1 1,-1-1,1 0,0 0,-1 1,1-1,-1 0,1 1,0-1,-1 0,1 1,0-1,0 0,-1 1,1-1,0 1,0-1,0 1,-1-1,1 1,0-1,0 0,0 1,0-1,0 1,0-1,0 1,0-1,0 1,0-1,0 1,0-1,1 1,-1-1,0 1,0-1,0 0,1 1,-1-1,0 1,0-1,1 0,-1 1,0-1,1 0,-1 1,1-1,-1 0,0 1,1-1,-1 0,1 0,-1 0,1 1,-1-1,0 0,1 0,-1 0,1 0,-1 0,1 0,0 0,29 18,234 78,-260-95,-1-1,1 1,0 0,0 0,0 0,-1 0,1 1,0-1,-1 1,0 0,1 0,-1 0,0 1,0-1,0 1,0 0,0 0,-1 0,0 0,1 0,-1 0,0 1,0-1,-1 1,1-1,-1 1,0 0,0 0,0 0,0-1,0 1,-1 0,0 0,0 0,0 0,0 0,-1 0,0 1,-10 32,-1-1,-1 0,-3-1,-1-1,-1 0,-2-1,14-20,0 0,2 0,-1 1,1-1,1 1,1 0,0 0,1 0,0 1,1 12,-2 23,-50 122,46-144,5-24,-1 0,1 0,0 0,0 1,0-1,1 0,-1 1,1-1,0 1,0-1,1 0,0 1,-1-1,1 0,2 4,-1-6,-1 1,1-1,0 1,-1-1,1 1,-1 0,0-1,0 1,0 0,0 0,0 0,-1 0,1 0,-1 0,0 0,0 0,0 0,0 0,0 0,-1 0,0 0,1 0,-1 0,0-1,0 1,0 0,-1 0,1-1,-1 1,-1 1,-103 206,99-191,-11 54,18-71,0 0,1 0,-1-1,0 1,1 0,-1 0,1 0,-1-1,1 1,0 0,0-1,0 1,0 0,0-1,0 1,0-1,1 0,-1 1,1-1,-1 0,0 0,1 0,0 0,-1 0,1 0,0-1,-1 1,1 0,0-1,0 1,0-1,-1 0,1 1,0-1,0 0,0 0,0 0,11-2,-1 0,1-1,-1 0,0-1,0-1,0 1,-1-2,1 0,-1 0,-1-1,1 0,-1-1,0 0,-1-1,0 0,0 0,-1-1,0 0,19-17,152-174,-126 129,-32 41,2 0,1 2,1 1,29-25,-3-9,-50 61,0 0,-1-1,1 1,0 0,-1-1,0 1,1-1,-1 1,0-1,0 1,1-1,-1 0,-1 1,1-1,0 1,0-1,0 1,-1-1,1 1,-1-1,1 1,-1 0,0-1,1 1,-1 0,0-1,0 1,0 0,0 0,0 0,0 0,0 0,-1 0,1 0,0 0,0 0,-1 0,1 1,-1-1,1 1,0-1,-1 1,1-1,-1 1,1 0,-1 0,1 0,-1 0,-1 0,-30-4,30 4,0 0,-1 0,1 1,0-2,-1 1,1 0,0-1,0 1,-1-1,1 0,0 0,0-1,0 1,0 0,0-1,1 0,-1 0,0 0,1 0,-1 0,1 0,0-1,-1 1,1-1,1 0,-1 1,0-1,1 0,-1 0,1 0,0 0,0-1,-1-9,2 0,0 1,1-1,0 0,1 0,0 1,1-1,0 1,1-1,5-9,2-14,34-169,-44 203,0-1,-1 0,1 0,-1 1,0-1,1 0,-1 0,-1 1,1-1,0 0,-1 1,1-1,-1 0,0 1,0-1,0 0,0 1,0 0,-1-1,1 1,-1 0,0-1,1 1,-1 0,0 0,0 1,0-1,-1 0,1 1,0-1,-1 1,1-1,-1 1,1 0,-1 0,1 1,-1-1,0 0,1 1,-1-1,0 1,0 0,1 0,-1 0,0 1,0-1,1 0,-3 2,-156 82,75-33,-3-46,-2 31,111-47,13 40,32 15,-38-39,0-1,1-1,-1-2,1 0,-1-2,27-5,-17 1,-1-1,1-3,-1 0,-1-3,0-1,19-10,41-32,-76 42,-1 2,2 0,-1 1,1 1,1 1,8-2,-29 10,1 0,0 0,0 1,-1-1,1 0,0 1,-1-1,1 1,0-1,-1 1,1-1,-1 1,1 0,-1-1,1 1,-1 0,1-1,-1 1,0 0,1-1,-1 1,0 0,0 0,1 0,-1-1,0 1,0 0,0 0,0 0,0-1,0 1,0 0,0 0,0 0,-1-1,1 1,0 0,0 0,-1-1,1 1,-1 0,1-1,0 1,-1 0,1-1,-1 1,0 0,1-1,-1 1,1-1,-1 1,0-1,1 0,-1 1,0-1,0 0,1 1,-1-1,0 0,0 0,1 1,-1-1,-1 0,2 0,-43 54,-10 9,2 3,4 2,2 2,-28 62,51-57,22-73,-1 0,1 0,0 0,0 0,0 0,0 1,0-1,0 0,0 0,1 0,-1 0,1 0,0 0,-1 0,1 0,0 0,0 0,0 0,0 0,1-1,-1 1,1 0,-1-1,1 1,-1-1,1 0,0 1,-1-1,1 0,0 0,0 0,0 0,1 0,4-1,-1 0,1 0,0-1,-1 0,1-1,-1 1,0-1,1 0,-1-1,0 1,0-1,-1 0,1-1,-1 0,1 0,3-3,2-1,52-35,-2-3,-3-3,-1-3,-3-1,-2-3,-3-3,2-6,-39 49,-5 8,0-1,-1 1,0-1,0 0,-1 0,0-1,0 0,-1 0,-1 0,0 0,0 0,0-4,-4 12,0 1,0-1,0 1,0-1,0 1,0-1,0 1,-1 0,1-1,0 1,-1 0,1 0,-1 0,1 0,-1 0,0 1,1-1,-1 0,0 1,1-1,-1 1,0 0,0-1,0 1,1 0,-1 0,0 0,0 0,0 1,1-1,-1 0,0 1,0-1,1 1,-1 0,0-1,1 1,-1 0,1 0,-1 0,1 0,-1 0,1 1,0-1,-1 0,1 1,0-1,-1 2,-32 21,1 1,1 2,1 1,2 1,1 2,1 1,1 1,-3 9,-7 5,-8 13,3 1,2 3,-11 31,34-44,16-50,0 0,0 0,0 0,0 0,1 0,-1 0,0 0,1 0,-1 0,1 0,-1 0,1 0,-1 0,1 0,0 0,0 0,-1-1,1 1,0 0,0-1,0 1,0 0,0-1,-1 1,1-1,0 1,1-1,-1 0,0 1,0-1,0 0,0 0,0 0,0 0,0 0,0 0,0 0,0 0,0 0,1 0,-1 0,0-1,0 1,0-1,0 1,0 0,0-1,14-4,0-1,-1-1,1 0,-1 0,-1-2,0 0,0 0,8-9,-4 5,184-159,205-184,-381 322,-68 58,-70 80,6 4,-5 14,78-85,22-23,0-3,1 1,0 0,1 1,0 0,1 1,1-1,0 2,1-1,-4 12,11-24,-1 0,1 0,-1 1,1-1,0 0,0 0,0 1,0-1,1 0,-1 0,0 0,1 1,-1-1,1 0,0 0,0 0,0 0,0 0,0 0,1 0,-1 0,0 0,1-1,-1 1,1-1,0 1,-1-1,1 1,0-1,0 0,0 0,0 0,0 0,0 0,0 0,1-1,-1 1,0-1,0 1,0-1,1 0,-1 0,0 0,1 0,-1 0,0-1,0 1,0-1,1 1,-1-1,0 0,0 0,2-1,33-10,0-1,-1-2,0-2,-1-1,-1-2,-1-1,5-6,-30 22,83-58,-2-3,50-52,-124 107,-1-2,-1 1,0-2,-1 0,0 0,-1-2,0 1,-2-1,0 0,4-11,-13 26,0 0,0 0,0 1,0-1,-1 0,1 0,0 0,0 1,-1-1,1 0,0 0,-1 1,1-1,-1 0,1 1,-1-1,0 0,1 1,-1-1,1 1,-1-1,0 1,1-1,-1 1,0 0,0-1,0 1,1 0,-1-1,0 1,0 0,0 0,1 0,-1 0,0 0,0 0,0 0,0 0,1 0,-1 0,0 1,0-1,0 0,1 0,-1 1,0-1,0 0,1 1,-1-1,0 1,1-1,-1 1,0-1,1 1,-1 0,1-1,-1 1,1 0,-1-1,1 1,0 0,-1 0,-36 26,1 1,2 1,1 2,-5 8,10-11,-58 63,5 3,-48 75,113-148,8-12,1 0,0 1,0-1,1 1,0 1,1-1,0 1,1 0,0 1,-1 3,5-14,0 0,1 0,-1 0,0 0,0 1,0-1,1 0,-1 0,0 0,1 0,-1 0,1 0,0-1,-1 1,1 0,0 0,-1 0,1 0,0-1,0 1,-1 0,1-1,0 1,0 0,0-1,0 1,0-1,0 0,0 1,0-1,0 0,0 0,0 1,1-1,-1 0,0 0,0 0,0 0,0-1,0 1,0 0,0 0,1-1,51-11,-11-7,-1-3,-2-1,0-1,-2-3,0-1,7-9,23-17,447-336,-343 226,-157 143,-16 20,1 0,-1 0,1 1,-1-1,0 1,1-1,-1 1,0-1,1 1,-1 0,0 0,1 0,-1 0,0 0,0 0,1 1,-1-1,0 1,1-1,-1 1,1-1,-1 1,0 0,1 0,0 0,-1 0,1 0,-1 0,1 0,-1 1,-57 32,1 3,1 3,3 2,-21 22,50-43,-75 63,4 5,4 4,-15 25,106-118,0 1,0-1,0 1,0 0,-1-1,1 1,0 0,0 0,0 0,1 0,-1 0,0 0,0 0,0 0,1 0,-1 0,0 0,1 0,-1 1,1-1,0 0,-1 0,1 1,0-1,0 0,0 1,0-1,0 0,0 1,0-1,0 0,0 1,1-1,-1 0,0 0,1 1,-1-1,1 0,0 0,-1 0,1 0,0 0,0 0,-1 0,1 0,0 0,0 0,0 0,0 0,0-1,1 1,0 0,6-1,0-2,0 1,0-1,0 0,0 0,0-1,0 0,-1 0,0-1,1 0,2-3,4-1,37-21,-1-3,-2-1,-2-3,-1-2,-2-1,-1-3,2-7,-10 3,-34 45,0 1,-1-1,1 0,-1 1,1-1,-1 0,1 1,-1-1,1 0,-1 1,1-1,-1 1,0-1,0 1,1-1,-1 1,0 0,1-1,-1 1,0 0,0 0,0-1,1 1,-1 0,0 0,0 0,0 0,0 0,1 0,-1 0,0 0,0 0,0 1,0-1,1 0,-1 0,0 1,0-1,1 1,-1-1,0 1,1-1,-1 1,0-1,1 1,-1-1,1 1,-1 0,1-1,-1 1,1 0,-1 0,0-1,-60 35,1 2,1 3,3 3,1 2,-39 42,74-68,14-14,-31 27,1 2,2 2,2 1,-9 14,42-51,0 0,0 0,0-1,0 1,0 0,0 0,0 0,0 0,0 0,0 0,0 0,1 1,-1-1,0 0,0 1,-1-1,1 0,0 1,0-1,0 1,0 0,0-1,0 1,-1 0,1-1,0 1,0 0,-1 0,1 0,-1-1,1 1,-1 0,1 0,-1 0,1 0,-1 0,0 0,0 0,1 0,-1 0,0 0,0 0,0 0,0 0,0 0,0 0,0 1,-1-1,1 0,0 0,-1 0,1 0,0-1,-1 1,1 0,-1 0,0 0,1 0,-1 0,0-1,1 1,-1 0,0 0,0-1,0 1,36-15,-1-2,-1-1,0-2,-1-1,24-22,-20 17,18-12,165-131,-217 166,4-2,-1 0,-1-1,1 0,-1 0,0 0,0 0,0-1,0 1,-1-1,0 0,-1 0,1 0,-1-2,-2 7,-1 0,0-1,1 1,-1 0,0 0,0 0,0 0,0 0,0 0,0 0,-1 0,1 1,0-1,0 0,0 1,-1-1,1 1,0-1,-1 1,1 0,-1-1,1 1,0 0,-1 0,1 0,-1 0,1 0,0 0,-1 0,1 1,-1-1,1 1,0-1,-1 1,1-1,0 1,0-1,-1 1,1 0,0 0,-29 11,1 2,0 1,1 1,1 1,1 2,0 1,-21 12,-216 144,233-151,0-1,-2-2,0 0,-1-3,-2 0,0-3,0 0,-2-3,1-1,-34 6,66-16,0 0,0-1,0 0,0 0,0 0,0-1,0 1,0-1,-1 0,1 0,0 0,0-1,0 1,0-1,0 0,0-1,0 1,0 0,0-1,0 0,1 0,-1 0,1-1,-1 1,1-1,0 0,0 1,0-1,0-1,1 1,-1 0,1-1,0 1,0-1,0 0,0 0,1 0,-1 0,1-2,2-4,1 0,0 1,1-1,0 0,0 1,1 0,0 0,1 0,0 0,0 1,1 0,0 0,0 0,1 1,0 0,1 0,-1 1,1 0,0 0,8-4,182-80,-194 87,-1 1,1 0,-1 0,1 1,0-1,-1 1,1 0,0 0,0 0,0 0,0 0,0 1,0 0,0 0,0 0,0 0,0 1,0 0,0 0,0 0,0 0,0 0,-1 1,1 0,0-1,-1 1,0 1,1-1,-1 0,0 1,0 0,0 0,0 0,-1 0,1 0,-1 0,0 1,2 2,-2 8,1 0,-2 0,0 0,0 1,-2-1,0 0,0 0,-1 0,-1 0,0 0,-1-1,-1 1,0-1,0 0,-2 0,-2 3,-22 63,30-78,0 0,0 1,0-1,0 0,0 0,1 1,-1-1,0 0,0 1,1-1,-1 1,1-1,0 1,-1-1,1 1,0-1,0 1,0-1,0 1,0-1,0 1,0 0,0-1,1 1,-1-1,1 1,-1-1,1 0,0 1,-1-1,1 1,0-1,0 0,0 0,0 0,0 1,0-1,0 0,0 0,1 0,-1-1,0 1,1 0,-1 0,0-1,1 1,-1-1,1 1,-1-1,1 1,-1-1,1 0,1 0,126-68,-98 47,867-549,-876 556,-12 9,0-1,0 0,-1 0,0-1,0 0,0-1,-1 0,0-1,-1 1,0-1,4-7,-11 16,1-1,-1 0,0 1,1-1,-1 0,0 0,1 1,-1-1,0 0,0 0,0 1,0-1,0 0,0 0,0 1,0-1,0 0,0 0,0 1,-1-1,1 0,0 0,0 1,-1-1,1 0,0 1,-1-1,1 0,-1 1,1-1,-1 0,1 1,-1-1,0 1,1-1,-1 1,1 0,-1-1,0 1,0-1,1 1,-1 0,0 0,1 0,-1-1,0 1,0 0,0 0,1 0,-1 0,0 0,0 0,1 0,-1 0,0 1,0-1,0 0,-46 9,14 7,0 1,0 1,2 2,1 1,0 2,1 0,2 2,1 2,-7 8,-7 4,-149 138,168-153,22-24,-1 0,0 0,1 0,-1 0,0 0,0 0,1 0,-1 0,0 0,1 1,-1-1,0 0,0 0,1 0,-1 0,0 1,0-1,1 0,-1 0,0 0,0 1,0-1,0 0,1 0,-1 1,0-1,0 0,0 0,0 1,0-1,0 0,0 0,0 1,0-1,1 0,-1 1,0-1,0 0,-1 1,1-1,0 0,0 0,0 1,0-1,0 0,0 0,0 1,0-1,0 0,-1 0,1 1,0-1,0 0,0 0,-1 1,1-1,178-97,79-56,88-79,-342 231,0-1,-1 1,1 0,-1-1,1 0,-1 0,1 1,-1-1,0-1,0 1,0 0,0 0,0-1,-1 1,1-1,-1 0,0 1,1-1,-1 0,0 0,-1 0,1 1,0-1,-1 0,0 0,1 0,-1 0,-1 0,1 0,0 0,-1-1,-2 3,0 0,0 0,0 0,-1 1,1-1,0 1,-1-1,1 1,0 0,0 1,-1-1,1 0,0 1,-1 0,1 0,0 0,0 0,-2 1,-2 0,-33 13,1 1,0 2,2 2,0 1,0 3,6-5,-192 118,200-120,41-23,-6-1,0 1,0-2,0 1,-1-2,0 0,-1 0,0 0,0-2,-1 1,0-1,-1 0,0-1,-1 0,-1 0,1-1,-2 0,0 0,0 0,0-5,-5 15,0 0,0 0,-1-1,1 1,-1 0,1 1,-1-1,0 0,0 0,0 0,-1 0,1 1,-1-1,1 1,-1-1,0 1,0-1,0 1,0 0,0 0,-1 0,1 0,-1 1,1-1,-1 0,0 1,0 0,1 0,-1 0,0 0,-1 0,-95-15,60 17,0 3,1 1,-1 1,1 2,0 2,1 2,1 1,-6 4,-141 42,170-58,1 1,-1-2,1 0,-1 0,1-1,-1-1,1 0,0 0,0-2,0 1,0-2,1 1,-1-1,-3-3,7 4,7 4,-1 0,0 0,1-1,-1 1,1 0,-1-1,1 1,-1-1,1 0,0 0,-1 0,1 1,0-1,-1 0,1 0,0-1,0 1,0 0,0 0,0-1,0 1,0 0,1-1,-1 1,0-1,1 1,-1-1,1 1,-1-1,1 1,0-1,0 1,0-1,0 0,0 1,0-1,0 1,0-1,1 0,-1 1,0-1,1 1,0-1,-1 1,1 0,0-1,0 1,-1-1,1 1,1-1,4-6,0 1,0 0,1 0,0 0,0 1,1 0,0 0,0 1,0 0,0 0,1 1,0 0,0 0,0 1,0 1,1-1,-1 1,1 1,5 0,22 2,1 3,-1 1,0 2,0 1,-1 2,0 2,-1 1,0 2,-1 1,25 16,93 38,52-22,-160-41,-14-3,0-2,0-1,0-1,-1-1,1-2,0-1,14-4,44-3,56-17,-86 4,-34 12,0 2,1 1,1 0,-1 2,1 1,1 1,14 0,83 23,57-7,-64-10,0 24,-111-24,1 0,-1 0,1 1,-1 0,0 0,0 0,0 1,0-1,0 2,-1-1,1 1,-1-1,0 1,0 1,0-1,-1 1,1 0,-1 0,0 0,-1 0,1 1,-1 0,0 0,-1-1,1 2,-1-1,0 0,0 4,3 38,-6-44,0 1,0-1,1 1,0-1,0 1,0-1,1 0,-1 1,1-1,0 0,1 1,-1-1,1 0,-1 0,1 0,0 0,1 0,-1-1,1 1,-1-1,1 1,0-1,1 0,-1 0,0 0,1-1,0 1,-1-1,1 0,2 1,5-1,0-1,0-1,0 1,0-2,0 0,0 0,0-1,0 0,-1-1,1 0,-1-1,0 0,0-1,0 0,0 0,-1-1,0 0,0-1,-1 0,0 0,0-1,0 0,-1-1,-1 1,1-1,-1 0,-1-1,0 0,1-1,5 1,-11 40,0-20,-1-8,0 1,0-1,0 0,1 1,-1-1,1 1,0-1,0 1,0-1,0 1,0-1,0 1,1-1,-1 1,1-1,0 0,0 1,0-1,0 0,0 0,0 1,0-1,1 0,-1 0,1 0,0-1,-1 1,1 0,0-1,0 1,0-1,0 1,0-1,1 0,-1 0,0 0,1 0,-1 0,0-1,1 1,-1-1,1 1,-1-1,1 0,-1 0,1 0,-1 0,1-1,-1 1,2-1,74-84,-51 47,46-40,-72 77,-1 1,0-1,1 1,-1 0,0-1,1 1,-1-1,1 1,-1 0,1-1,-1 1,1 0,-1-1,1 1,-1 0,1 0,-1-1,1 1,-1 0,1 0,-1 0,1 0,-1 0,1 0,0 0,-1 0,1 0,-1 0,1 0,-1 0,1 0,0 1,-1-1,1 0,-1 0,1 1,-1-1,1 0,-1 1,0-1,1 0,-1 1,1-1,-1 1,0-1,1 0,-1 1,0-1,1 1,-1-1,0 1,0-1,1 1,-1 0,0-1,0 1,0-1,0 1,0-1,0 1,0-1,0 1,0 0,-5 44,3-35,-7 71,10-82,-1 1,0-1,0 1,1 0,-1-1,0 1,1 0,-1 0,0-1,1 1,-1 0,0 0,1 0,-1-1,1 1,-1 0,1 0,-1 0,0 0,1 0,-1 0,1 0,-1 0,1 0,-1 0,0 0,1 0,-1 0,1 0,-1 0,1 0,-1 0,0 1,1-1,-1 0,1 0,-1 1,0-1,1 0,-1 0,0 1,1-1,-1 0,0 1,0-1,1 1,-1-1,0 0,0 1,0-1,1 1,-1-1,0 0,0 1,0-1,0 1,0-1,0 1,0-1,0 0,0 1,0-1,0 1,0-1,0 1,0-1,-1 0,1 1,22-28,-18 21,1-1,-1 1,1-1,-2 0,1-1,-1 1,0-1,-1 1,0-1,0 0,-1 0,0 0,0 0,0 0,-1 0,-1 0,1 0,-1 0,-1 1,1-1,-1 0,-1 0,1 1,-1-1,-1 1,1 0,-1 0,-1 0,0-1,2 4,-1 0,0 0,0 0,0 0,0 1,-1 0,1-1,-1 2,0-1,0 0,0 1,0 0,0 0,0 1,-1-1,1 1,-1 0,1 1,-1-1,1 1,-1 0,1 0,-1 1,1 0,-1 0,1 0,0 1,-1-1,1 1,0 0,-1 2,-58 23,1 3,1 2,2 4,1 2,-47 41,103-77,0-1,1 1,0 0,-1 0,1 0,0 0,0 0,0 1,0-1,1 1,-1-1,0 1,1 0,0 0,0-1,0 1,0 0,0 0,0 0,1 0,0 0,-1 0,1 0,0 0,1 0,-1 0,0 0,1 0,0 0,-1 0,1 0,0 0,1 0,-1-1,0 1,1 0,0-1,-1 1,1-1,0 0,0 1,0-1,1 0,-1 0,1 0,-1-1,1 1,-1-1,1 1,0-1,0 0,1 1,5 0,1 0,-1-1,1 0,-1 0,1-1,-1 0,1 0,-1-1,1-1,-1 1,0-2,0 1,1-1,-2-1,1 1,0-1,-1-1,0 0,4-3,14-9,-2-1,0-2,-1 0,-1-2,8-11,-24 27,-2-1,1 0,-1 0,0 0,0 0,-1-1,0 0,0 0,-1 1,0-1,-1-1,1 1,-2 0,1 0,-1 0,0-5,-1 9,1 0,0 0,-1 0,0 0,0 0,0 0,0 1,0-1,-1 0,0 0,0 1,0-1,0 1,0 0,-1 0,0 0,1 0,-1 0,0 0,0 1,-1-1,1 1,-1 0,1 0,-1 0,1 1,-1-1,0 1,0 0,0 0,0 0,0 0,0 1,0 0,-15 1,0 1,0 0,1 2,-1 0,1 1,0 1,0 1,1 1,-1 0,2 1,-1 1,-2 3,-9 2,-61 37,3 3,2 4,2 4,4 3,-66 72,132-126,6-7,0 1,1-1,-1 1,1 1,1-1,-1 1,1 0,0 0,0 0,1 0,-2 6,5-13,0 1,0 0,0 0,-1 0,1-1,0 1,0 0,0 0,0 0,0-1,1 1,-1 0,0 0,0 0,0-1,1 1,-1 0,0-1,1 1,-1 0,1 0,-1-1,1 1,-1-1,1 1,-1 0,1-1,0 1,-1-1,1 0,0 1,-1-1,1 1,0-1,0 0,-1 0,1 1,0-1,0 0,0 0,-1 0,1 0,0 0,0 0,0 0,-1 0,1 0,0 0,0 0,0-1,44-10,32-23,-2-3,-1-4,-3-2,-1-4,37-34,-86 65,-7 9,-1-1,0 0,0-1,-1 0,0-1,-1 0,0-1,-1 0,0-1,-1 0,0-1,-1 0,0 0,-1-1,-1 1,0-2,-1 1,0-1,-1 1,0-6,-5 14,0 1,0 0,-1 0,1 0,-1 0,-1 0,1 0,-1 1,1-1,-1 1,-1-1,1 1,0 0,-1 1,0-1,0 0,0 1,-1 0,1 0,-1 0,1 1,-1 0,0 0,0 0,0 0,0 1,0-1,-1 1,1 1,0-1,-1 1,1 0,0 0,-1 0,1 1,0 0,0 0,0 0,-1 1,1 0,0 0,1 0,-1 0,-1 1,-60 29,2 2,1 3,1 2,3 3,1 3,-18 21,25-24,-145 127,196-169,-1 0,0 0,1 0,-1 1,1-1,-1 0,0 0,1 1,-1-1,1 1,-1-1,1 0,-1 1,1-1,0 1,-1-1,1 1,-1-1,1 1,0 0,0-1,-1 1,1-1,0 1,0 0,0-1,0 1,-1 0,1-1,0 1,0 0,0-1,0 1,1-1,-1 1,0 0,0-1,0 1,0 0,1-1,-1 1,0-1,1 1,-1-1,0 1,1 0,-1-1,1 0,-1 1,0-1,1 1,0-1,-1 1,1-1,-1 0,1 1,0-1,39-5,21-23,-2-2,-2-3,40-31,16-8,-66 45,0-1,-2-2,-1-3,-2-1,-1-2,-2-2,-2-2,-1-1,10-18,-15-12,-31 69,1 0,-1 0,0 0,0 0,0 0,0 0,0 0,0 1,-1-1,1 0,-1 0,1 0,-1 0,0 1,1-1,-1 0,0 1,0-1,0 0,-1 1,1-1,0 1,0 0,-1-1,1 1,-1 0,1 0,-1 0,0 0,1 0,-1 0,0 0,0 1,1-1,-1 1,0-1,0 1,0 0,-1 0,-9-1,-1 2,0 0,0 0,0 2,1-1,-1 1,1 1,0 0,0 1,0 1,1-1,0 2,0-1,0 2,3-4,-90 56,3 4,-20 23,-1-1,-166 140,240-180,65-38,7-15,-1-2,-1-1,1-1,-2-2,1-1,23-16,-24 15,6-3,34-17,-1-3,-2-2,-2-3,-2-3,-2-3,16-18,-70 63,0 0,-1 0,1 0,-1 0,0 0,0-1,0 0,0 1,-1-1,0 0,0 0,0 0,-1-1,1 1,-1-4,-1 7,-1 1,0 0,0 0,0 0,0 0,0 0,0 0,0 0,0 0,0 0,0 0,-1 0,1 1,0-1,-1 1,1-1,0 1,-1-1,1 1,-1 0,1-1,-1 1,1 0,0 0,-1 0,1 0,-1 0,1 1,-1-1,1 0,0 1,-1-1,1 1,0-1,-1 1,1 0,0 0,-1 0,-36 14,1 3,1 1,0 1,2 2,0 1,-6 8,13-12,-418 303,353-257,107-66,240-145,-73 37,-183 110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9.9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29 389,'55'-32,"-2"-4,-1-1,-2-2,-1-3,-3-2,16-20,-60 62,3-3,-1 1,1-1,-1 0,0 0,0-1,0 1,-1-1,0 1,0-1,0 0,-1 0,0-1,0 1,0 0,-1-3,-26 29,17 2,2 0,0 1,1 0,1 0,1 0,2 1,0-1,1 1,3 13,-2 7,1 515,-2-527,-2 0,-1-1,-1 1,-2-1,-6 18,9-37,-1-1,0 1,-1-1,0 0,0 0,-2 0,1-1,-1 0,-1 0,0-1,0 0,0 0,-2-1,1 0,-10 6,13-11,0 1,0-1,-1 0,1-1,-1 0,0 0,1 0,-1-1,0 0,0 0,0-1,0 0,0 0,0 0,0-1,0 0,0-1,0 1,1-2,-1 1,0 0,1-1,0 0,0-1,0 0,0 1,0-2,1 1,0-1,0 0,0 0,0 0,1 0,0-1,0 0,0 0,1 0,0-1,0 1,-1-4,1 0,0-1,0 1,1 0,1-1,-1 0,2 1,-1-1,2 0,-1 1,1-1,1 1,0-1,0 1,1-1,1 1,0 0,0 1,1-1,0 1,3-4,2-3,1 0,1 1,1 1,0 0,1 1,0 1,1 0,0 0,1 2,0 0,2 0,18-6,0 2,1 1,0 2,1 2,34-5,-56 11,145-39,-137 26,-24 14,1 1,0 0,-1 0,1-1,0 1,0 0,0 0,0 0,0 0,0 0,0 0,0 0,0 0,1 1,-1-1,0 0,1 1,-1-1,0 1,1-1,-1 1,1 0,-1-1,0 1,1 0,-1 0,1 0,-1 0,1 0,-1 1,0-1,1 0,-1 1,1-1,-1 1,0-1,1 1,-1-1,0 1,0 0,1 0,-1 0,0 0,0 0,0 0,0 0,0 0,0 0,-1 0,1 1,0-1,0 0,-1 0,1 1,6 62,-7-57,-1-1,2 1,-1-1,1 0,0 1,0-1,0 0,1 0,0 0,0 0,1 0,2 5,7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8.5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480 118,'-11'361,"-24"-18,24-207,22-126,-5-15</inkml:trace>
  <inkml:trace contextRef="#ctx0" brushRef="#br0" timeOffset="366.472">0 260,'432'-158,"-403"148,8-7,2 2,0 1,1 2,0 2,1 2,0 1,1 3,-1 1,0 1,8 3,-47-1,-1 0,1 0,-1 0,1 0,0 0,-1 1,1-1,-1 0,1 1,-1-1,1 1,-1-1,0 1,1 0,-1 0,1 0,-1 0,0 0,0 0,0 0,0 0,0 0,0 0,0 0,0 1,0-1,0 1,0-1,-1 0,1 1,-1-1,1 1,-1-1,0 1,1-1,-1 1,0 0,0-1,0 1,0-1,0 1,-1-1,1 1,0 0,-1-1,1 1,-1 0,-43 63,-4-21,29-25</inkml:trace>
  <inkml:trace contextRef="#ctx0" brushRef="#br0" timeOffset="576.835">57 1134,'48'-14,"44"-15,17-7,-6 3,-11 2,-11 1,-15 6,-13 8,-7 0,-6 5,-5-2,-8 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0.6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1 255,'43'0,"38"-5,20-6,7-1,0-4,-4-4,-6-3,-5 2,-4 1,-2-3,-2 4,-1 0,-1 3,-4 0,-1 2,-5 4,-9 4,-17 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7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 1,'1'0,"0"0,0 0,0 0,0 0,0 0,1 0,-1 0,0 0,0 0,0 1,0-1,0 0,0 1,0-1,0 1,-1-1,1 1,0 0,0-1,0 1,0 0,-1-1,1 1,0 0,-1 0,1 0,0 0,-1 0,1 0,-1-1,0 1,1 0,-1 0,0 1,1-1,-1 0,0 0,0 0,0 0,0 0,0 0,0 0,0 0,-1 0,1 0,0 0,0 0,-1 0,1 0,-1 1,1-2,3 66,-3 0,-3 1,-2-1,-15 63,-9 123,8-123,26-119,0-15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9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0 135,'34'-4,"44"-12,19-8,-2 1,-8 3,-14 6,-15 0,-11 3,-11 3,-10 7,-14 10,-10 7,-10 1,-8 3,-1 2,1-2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2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44,'34'0,"29"-5,10-1,-3-5,-9 0,-14 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46,'38'5,"23"-3,5-3,-3 0,-8 0,-8-5,-8-2,-5 2,-4-4,-2-1,-6 3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8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1 109,'43'0,"29"-5,11-6,2-1,-10-4,-7 1,-10-1,-11 1,-8 4,-11 4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4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485 1,'-34'5,"0"1,1 2,0 2,0 0,1 3,0 0,1 2,1 1,0 2,-1 2,21-12,-1 0,1 0,1 1,-1 1,2-1,-1 1,1 1,1 0,0 0,0 0,1 1,1 0,0 0,1 0,0 1,1-1,0 1,1 0,0 0,1 0,0 0,2 6,0-12,1 0,0 0,1 0,-1 0,2 0,-1 0,1 0,0-1,0 0,0 0,1 0,0 0,0-1,1 0,-1 0,1 0,0-1,1 0,-1 0,1-1,0 1,0-1,0-1,0 1,0-1,0-1,1 1,-1-1,1 0,-1-1,1 0,-1 0,1-1,6-1,11-4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8.8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7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345 54,'-41'28,"1"2,1 1,2 2,1 2,1 1,3 2,-3 6,-12 53,46-95,1 1,-1 0,1-1,0 1,0 0,0-1,0 1,0 0,1 0,-1-1,1 1,0 0,0-1,0 1,0-1,0 1,0-1,1 0,-1 1,1-1,-1 0,1 0,0 0,0 0,0 0,0-1,0 1,1-1,-1 1,0-1,1 0,-1 1,1-1,-1-1,1 1,0 0,-1-1,16 3,0-2,0 0,0-1,0-1,0-1,-1 0,1-1,-1-1,1-1,-1 0,0-1,-1-1,0-1,0 0,0-1,-1-1,-1 0,1-1,8-10,-10 13,-1 0,0-1,0-1,-1 0,0-1,-1 0,-1 0,1-1,-2 0,0-1,0 0,-1 0,-1-1,0 1,-1-1,0-1,-1 1,-1-1,0 0,-1 1,-1-1,0 0,-1-4,-1 14,-1 0,1 0,-1 1,0-1,0 1,0 0,0-1,-1 1,0 0,0 0,0 0,0 1,0-1,-1 1,0 0,0 0,0 0,0 0,0 1,0 0,-1-1,1 2,-1-1,0 0,1 1,-1 0,0 0,0 0,0 1,0 0,1 0,-1 0,0 0,0 1,0 0,0 0,1 0,-1 0,0 1,1 0,-1 0,1 0,0 1,0-1,0 1,0 0,0 0,0 0,-2 4,-8 9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1 332,'8'-35,"2"-1,2 1,1 1,2 0,1 1,8-12,-22 42,1-3,-1 0,1 1,0 0,0-1,0 1,1 0,0 0,0 1,0-1,1 1,-1 0,1 0,0 1,0-1,0 1,1 0,-3 4,0 0,0-1,0 1,0 1,0-1,-1 0,1 1,0 0,-1-1,0 1,1 0,-1 0,0 0,0 1,0-1,0 0,0 1,-1 0,1-1,-1 1,1 0,-1-1,0 1,0 0,0 0,-1 0,1 0,-1 0,1 0,-1 0,0 0,-1 2,4 36,10 50,-13-88,1-1,0 0,0 0,0 0,0 0,1 0,-1 0,0 0,1 0,-1 0,1 0,0-1,-1 1,1-1,0 1,0-1,0 0,0 0,0 0,1 0,-1 0,0 0,0-1,1 1,-1-1,0 1,1-1,-1 0,0 0,1 0,-1 0,0 0,1-1,0 1,6-5,0 0,0 0,0-1,-1 0,0-1,0 0,0 0,-1 0,0-1,-1 0,1-1,-2 1,1-1,-1 0,-1-1,1 1,-2-1,1 0,-1 0,-1 0,0 0,1-10,2-4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5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322 424,'-61'27,"1"3,2 3,-18 14,70-43,2-2,0 0,0 0,0 1,0-1,0 1,0 0,1 0,0 1,-1-1,1 1,1 0,-1-1,0 1,1 0,0 1,0-1,0 0,0 1,1 0,2-3,0-1,1 1,-1 0,1-1,-1 0,1 1,0-1,-1 0,1 1,0-1,0 0,0 0,0-1,0 1,0 0,0-1,1 1,-1-1,0 0,0 1,0-1,0 0,0-1,1 1,-1 0,0 0,1 0,54-1,-44-1,-1 2,0-1,1 1,-1 1,0 0,0 1,1 1,-1-1,-1 2,1 0,2 1,-11-3,-1-1,0 1,0-1,0 1,0 0,0 0,0 0,0 0,0 1,-1-1,1 0,-1 1,0-1,1 1,-1-1,0 1,-1 0,1 0,0-1,-1 1,0 0,1 0,-1-1,0 1,-1 0,1 0,0 0,-1-1,1 1,-1 0,0-1,0 1,-1 1,-50 80,-109 37,109-87,51-33</inkml:trace>
  <inkml:trace contextRef="#ctx0" brushRef="#br0" timeOffset="247.061">830 170,'-5'43,"-6"34,-6 13,-5 0,-4-4,3-8,0-13,5-7,4-9,6-3,3-5,3-4,2-4,0-7</inkml:trace>
  <inkml:trace contextRef="#ctx0" brushRef="#br0" timeOffset="481.368">520 593,'43'-10,"38"-2,16 0,-5 2,-8 3,-14 3,-9 2,-9 1,-10 1,-7 0,-4 1,-8-1</inkml:trace>
  <inkml:trace contextRef="#ctx0" brushRef="#br0" timeOffset="3297.607">1507 593,'-33'14,"1"1,0 2,1 1,0 2,2 1,1 1,0 2,2 0,1 2,-18 23,14 13,28-60,1 0,-1-1,1 1,0 0,0-1,0 1,0-1,0 1,0 0,0-1,1 1,-1 0,0-1,1 1,-1-1,1 1,0-1,0 1,-1-1,1 1,0-1,0 0,0 1,1-1,-1 0,0 0,0 0,1 0,-1 0,0 0,1 0,-1 0,1-1,-1 1,1-1,-1 1,1-1,1 1,8-1,0-1,-1 1,1-2,0 0,-1 0,1-1,-1 0,0 0,0-2,0 1,0-1,-1 0,0-1,0 0,6-6,205-190,-219 200,0 1,-1-1,1 1,0 0,0 0,0-1,-1 1,1 0,1 0,-1 0,0 0,0 0,0 0,0 0,1 1,-1-1,0 0,1 1,-1-1,1 1,-1-1,1 1,-1 0,0-1,1 1,-1 0,1 0,-1 0,1 0,-1 1,1-1,-1 0,1 0,-1 1,1-1,-1 1,1 0,-1-1,0 1,0 0,1 0,-1 0,0-1,0 1,0 1,1-1,9 156,-6-134,1-3</inkml:trace>
  <inkml:trace contextRef="#ctx0" brushRef="#br0" timeOffset="3662.084">1846 875,'160'-215,"-108"170,-51 46,1 0,-2 0,1 0,0 1,0-1,0 0,0 0,-1 1,1-1,-1 1,1-1,-1 0,1 1,-1-1,0 1,0-1,0 1,0-1,0 1,0-1,0 1,0-1,0 1,-1-1,1 0,-1 1,1-1,-1 1,1-1,-2 1,2 1,-4 20,0-14,2 1,-1-1,2 1,-1-1,1 1,0 0,1-1,0 1,1 0,0-1,1 1,-1-1,2 1,0-1,0 0,0 0,1 0,0 0,6 7,-4-10,0-1,0 0,1 0,-1-1,1 1,0-1,1-1,-1 0,1 0,-1 0,1-1,0 0,0 0,0-1,0 0,0-1,0 0,0 0,1 0,-1-1,0-1,0 1,-1-1,1 0,0-1,-1 0,1 0,-1-1,0 0,0 0,0-1,-1 1,1-1,-1-1,0 1,-1-1,1 0,-1-1,2-3,21-35,-18 26</inkml:trace>
  <inkml:trace contextRef="#ctx0" brushRef="#br0" timeOffset="3901.913">2862 1,'-22'116,"5"1,5 1,6 0,5 49,2-159,0 1,-1-1,0 0,-1 1,0-1,0 0,0 1,-1-1,0 0,-1 0,0 0,0-1,-1 1,0-1,0 1,-1-1,0 0,0-1,0 0,-1 1,0-2,0 1,-11 1</inkml:trace>
  <inkml:trace contextRef="#ctx0" brushRef="#br0" timeOffset="4112.059">2552 368,'38'0,"47"0,18 0,1 0,-7 0,-11 0,-15 0,-15 0,-17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14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218 57,'-2'8,"0"1,0-1,-1 1,0-1,-1 0,0 0,0 0,0 0,-1-1,-1 0,1 0,-1 0,0-1,-5 4,-10 14,-107 145,126-163,4-4</inkml:trace>
  <inkml:trace contextRef="#ctx0" brushRef="#br0" timeOffset="569.786">20 0,'-1'2,"0"-1,1 1,0 0,-1-1,1 1,0 0,0 0,0-1,0 1,0 0,0 0,0-1,1 1,-1 0,1-1,-1 1,1 0,-1-1,1 1,0-1,0 1,0-1,0 1,0-1,0 0,2 1,16 29,8 13,1-2,2-1,2-2,14 12,12 47,-54-90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9.9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29 389,'55'-32,"-2"-4,-1-1,-2-2,-1-3,-3-2,16-20,-60 62,3-3,-1 1,1-1,-1 0,0 0,0-1,0 1,-1-1,0 1,0-1,0 0,-1 0,0-1,0 1,0 0,-1-3,-26 29,17 2,2 0,0 1,1 0,1 0,1 0,2 1,0-1,1 1,3 13,-2 7,1 515,-2-527,-2 0,-1-1,-1 1,-2-1,-6 18,9-37,-1-1,0 1,-1-1,0 0,0 0,-2 0,1-1,-1 0,-1 0,0-1,0 0,0 0,-2-1,1 0,-10 6,13-11,0 1,0-1,-1 0,1-1,-1 0,0 0,1 0,-1-1,0 0,0 0,0-1,0 0,0 0,0 0,0-1,0 0,0-1,0 1,1-2,-1 1,0 0,1-1,0 0,0-1,0 0,0 1,0-2,1 1,0-1,0 0,0 0,0 0,1 0,0-1,0 0,0 0,1 0,0-1,0 1,-1-4,1 0,0-1,0 1,1 0,1-1,-1 0,2 1,-1-1,2 0,-1 1,1-1,1 1,0-1,0 1,1-1,1 1,0 0,0 1,1-1,0 1,3-4,2-3,1 0,1 1,1 1,0 0,1 1,0 1,1 0,0 0,1 2,0 0,2 0,18-6,0 2,1 1,0 2,1 2,34-5,-56 11,145-39,-137 26,-24 14,1 1,0 0,-1 0,1-1,0 1,0 0,0 0,0 0,0 0,0 0,0 0,0 0,0 0,1 1,-1-1,0 0,1 1,-1-1,0 1,1-1,-1 1,1 0,-1-1,0 1,1 0,-1 0,1 0,-1 0,1 0,-1 1,0-1,1 0,-1 1,1-1,-1 1,0-1,1 1,-1-1,0 1,0 0,1 0,-1 0,0 0,0 0,0 0,0 0,0 0,0 0,-1 0,1 1,0-1,0 0,-1 0,1 1,6 62,-7-57,-1-1,2 1,-1-1,1 0,0 1,0-1,0 0,1 0,0 0,0 0,1 0,2 5,7 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8.5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480 118,'-11'361,"-24"-18,24-207,22-126,-5-15</inkml:trace>
  <inkml:trace contextRef="#ctx0" brushRef="#br0" timeOffset="366.472">0 260,'432'-158,"-403"148,8-7,2 2,0 1,1 2,0 2,1 2,0 1,1 3,-1 1,0 1,8 3,-47-1,-1 0,1 0,-1 0,1 0,0 0,-1 1,1-1,-1 0,1 1,-1-1,1 1,-1-1,0 1,1 0,-1 0,1 0,-1 0,0 0,0 0,0 0,0 0,0 0,0 0,0 0,0 1,0-1,0 1,0-1,-1 0,1 1,-1-1,1 1,-1-1,0 1,1-1,-1 1,0 0,0-1,0 1,0-1,0 1,-1-1,1 1,0 0,-1-1,1 1,-1 0,-43 63,-4-21,29-25</inkml:trace>
  <inkml:trace contextRef="#ctx0" brushRef="#br0" timeOffset="576.835">57 1134,'48'-14,"44"-15,17-7,-6 3,-11 2,-11 1,-15 6,-13 8,-7 0,-6 5,-5-2,-8 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0.6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1 255,'43'0,"38"-5,20-6,7-1,0-4,-4-4,-6-3,-5 2,-4 1,-2-3,-2 4,-1 0,-1 3,-4 0,-1 2,-5 4,-9 4,-17 2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7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 1,'1'0,"0"0,0 0,0 0,0 0,0 0,1 0,-1 0,0 0,0 0,0 1,0-1,0 0,0 1,0-1,0 1,-1-1,1 1,0 0,0-1,0 1,0 0,-1-1,1 1,0 0,-1 0,1 0,0 0,-1 0,1 0,-1-1,0 1,1 0,-1 0,0 1,1-1,-1 0,0 0,0 0,0 0,0 0,0 0,0 0,0 0,-1 0,1 0,0 0,0 0,-1 0,1 0,-1 1,1-2,3 66,-3 0,-3 1,-2-1,-15 63,-9 123,8-123,26-119,0-15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9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0 135,'34'-4,"44"-12,19-8,-2 1,-8 3,-14 6,-15 0,-11 3,-11 3,-10 7,-14 10,-10 7,-10 1,-8 3,-1 2,1-2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2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44,'34'0,"29"-5,10-1,-3-5,-9 0,-14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0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61,'-51'140,"49"-133,0 0,1 1,0-1,0 1,1-1,0 1,1-1,0 1,0-1,0 1,1-1,0 0,0 0,1 0,0 0,0 0,1 0,1 2,-2-6,-1-1,0 1,1-1,0 1,-1-1,1 0,0 0,0 0,0 0,0-1,1 0,-1 1,0-1,1 0,-1 0,1-1,-1 1,1-1,-1 0,1 1,-1-2,1 1,-1 0,1-1,-1 1,1-1,-1 0,1 0,-1-1,0 1,0-1,0 0,0 1,0-1,1-1,6-3,-1-1,-1 1,1-1,-1-1,0 1,-1-2,0 1,0-1,0 0,-2 0,1-1,-1 2,0 1,-1-1,0-1,0 1,-1 0,0-1,-1 0,0 0,0 1,-1-1,0 0,-1 0,1 0,-2-1,1 1,-2 0,1 1,-1-1,0 0,-1 0,0 1,0-1,-1 1,0 0,0 0,-3-3,2 8,1 0,-1 0,0 0,0 1,0 0,0 0,0 0,0 0,-1 1,1 0,0 0,-1 1,1-1,-1 1,1 0,-1 1,1-1,-1 1,1 0,-4 1,-10 5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46,'38'5,"23"-3,5-3,-3 0,-8 0,-8-5,-8-2,-5 2,-4-4,-2-1,-6 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8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1 109,'43'0,"29"-5,11-6,2-1,-10-4,-7 1,-10-1,-11 1,-8 4,-11 4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4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485 1,'-34'5,"0"1,1 2,0 2,0 0,1 3,0 0,1 2,1 1,0 2,-1 2,21-12,-1 0,1 0,1 1,-1 1,2-1,-1 1,1 1,1 0,0 0,0 0,1 1,1 0,0 0,1 0,0 1,1-1,0 1,1 0,0 0,1 0,0 0,2 6,0-12,1 0,0 0,1 0,-1 0,2 0,-1 0,1 0,0-1,0 0,0 0,1 0,0 0,0-1,1 0,-1 0,1 0,0-1,1 0,-1 0,1-1,0 1,0-1,0-1,0 1,0-1,0-1,1 1,-1-1,1 0,-1-1,1 0,-1 0,1-1,6-1,11-4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7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345 54,'-41'28,"1"2,1 1,2 2,1 2,1 1,3 2,-3 6,-12 53,46-95,1 1,-1 0,1-1,0 1,0 0,0-1,0 1,0 0,1 0,-1-1,1 1,0 0,0-1,0 1,0-1,0 1,0-1,1 0,-1 1,1-1,-1 0,1 0,0 0,0 0,0 0,0-1,0 1,1-1,-1 1,0-1,1 0,-1 1,1-1,-1-1,1 1,0 0,-1-1,16 3,0-2,0 0,0-1,0-1,0-1,-1 0,1-1,-1-1,1-1,-1 0,0-1,-1-1,0-1,0 0,0-1,-1-1,-1 0,1-1,8-10,-10 13,-1 0,0-1,0-1,-1 0,0-1,-1 0,-1 0,1-1,-2 0,0-1,0 0,-1 0,-1-1,0 1,-1-1,0-1,-1 1,-1-1,0 0,-1 1,-1-1,0 0,-1-4,-1 14,-1 0,1 0,-1 1,0-1,0 1,0 0,0-1,-1 1,0 0,0 0,0 0,0 1,0-1,-1 1,0 0,0 0,0 0,0 0,0 1,0 0,-1-1,1 2,-1-1,0 0,1 1,-1 0,0 0,0 0,0 1,0 0,1 0,-1 0,0 0,0 1,0 0,0 0,1 0,-1 0,0 1,1 0,-1 0,1 0,0 1,0-1,0 1,0 0,0 0,0 0,-2 4,-8 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1 332,'8'-35,"2"-1,2 1,1 1,2 0,1 1,8-12,-22 42,1-3,-1 0,1 1,0 0,0-1,0 1,1 0,0 0,0 1,0-1,1 1,-1 0,1 0,0 1,0-1,0 1,1 0,-3 4,0 0,0-1,0 1,0 1,0-1,-1 0,1 1,0 0,-1-1,0 1,1 0,-1 0,0 0,0 1,0-1,0 0,0 1,-1 0,1-1,-1 1,1 0,-1-1,0 1,0 0,0 0,-1 0,1 0,-1 0,1 0,-1 0,0 0,-1 2,4 36,10 50,-13-88,1-1,0 0,0 0,0 0,0 0,1 0,-1 0,0 0,1 0,-1 0,1 0,0-1,-1 1,1-1,0 1,0-1,0 0,0 0,0 0,1 0,-1 0,0 0,0-1,1 1,-1-1,0 1,1-1,-1 0,0 0,1 0,-1 0,0 0,1-1,0 1,6-5,0 0,0 0,0-1,-1 0,0-1,0 0,0 0,-1 0,0-1,-1 0,1-1,-2 1,1-1,-1 0,-1-1,1 1,-2-1,1 0,-1 0,-1 0,0 0,1-10,2-4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5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322 424,'-61'27,"1"3,2 3,-18 14,70-43,2-2,0 0,0 0,0 1,0-1,0 1,0 0,1 0,0 1,-1-1,1 1,1 0,-1-1,0 1,1 0,0 1,0-1,0 0,0 1,1 0,2-3,0-1,1 1,-1 0,1-1,-1 0,1 1,0-1,-1 0,1 1,0-1,0 0,0 0,0-1,0 1,0 0,0-1,1 1,-1-1,0 0,0 1,0-1,0 0,0-1,1 1,-1 0,0 0,1 0,54-1,-44-1,-1 2,0-1,1 1,-1 1,0 0,0 1,1 1,-1-1,-1 2,1 0,2 1,-11-3,-1-1,0 1,0-1,0 1,0 0,0 0,0 0,0 0,0 1,-1-1,1 0,-1 1,0-1,1 1,-1-1,0 1,-1 0,1 0,0-1,-1 1,0 0,1 0,-1-1,0 1,-1 0,1 0,0 0,-1-1,1 1,-1 0,0-1,0 1,-1 1,-50 80,-109 37,109-87,51-33</inkml:trace>
  <inkml:trace contextRef="#ctx0" brushRef="#br0" timeOffset="247.061">830 170,'-5'43,"-6"34,-6 13,-5 0,-4-4,3-8,0-13,5-7,4-9,6-3,3-5,3-4,2-4,0-7</inkml:trace>
  <inkml:trace contextRef="#ctx0" brushRef="#br0" timeOffset="481.368">520 593,'43'-10,"38"-2,16 0,-5 2,-8 3,-14 3,-9 2,-9 1,-10 1,-7 0,-4 1,-8-1</inkml:trace>
  <inkml:trace contextRef="#ctx0" brushRef="#br0" timeOffset="3297.607">1507 593,'-33'14,"1"1,0 2,1 1,0 2,2 1,1 1,0 2,2 0,1 2,-18 23,14 13,28-60,1 0,-1-1,1 1,0 0,0-1,0 1,0-1,0 1,0 0,0-1,1 1,-1 0,0-1,1 1,-1-1,1 1,0-1,0 1,-1-1,1 1,0-1,0 0,0 1,1-1,-1 0,0 0,0 0,1 0,-1 0,0 0,1 0,-1 0,1-1,-1 1,1-1,-1 1,1-1,1 1,8-1,0-1,-1 1,1-2,0 0,-1 0,1-1,-1 0,0 0,0-2,0 1,0-1,-1 0,0-1,0 0,6-6,205-190,-219 200,0 1,-1-1,1 1,0 0,0 0,0-1,-1 1,1 0,1 0,-1 0,0 0,0 0,0 0,0 0,1 1,-1-1,0 0,1 1,-1-1,1 1,-1-1,1 1,-1 0,0-1,1 1,-1 0,1 0,-1 0,1 0,-1 1,1-1,-1 0,1 0,-1 1,1-1,-1 1,1 0,-1-1,0 1,0 0,1 0,-1 0,0-1,0 1,0 1,1-1,9 156,-6-134,1-3</inkml:trace>
  <inkml:trace contextRef="#ctx0" brushRef="#br0" timeOffset="3662.084">1846 875,'160'-215,"-108"170,-51 46,1 0,-2 0,1 0,0 1,0-1,0 0,0 0,-1 1,1-1,-1 1,1-1,-1 0,1 1,-1-1,0 1,0-1,0 1,0-1,0 1,0-1,0 1,0-1,0 1,-1-1,1 0,-1 1,1-1,-1 1,1-1,-2 1,2 1,-4 20,0-14,2 1,-1-1,2 1,-1-1,1 1,0 0,1-1,0 1,1 0,0-1,1 1,-1-1,2 1,0-1,0 0,0 0,1 0,0 0,6 7,-4-10,0-1,0 0,1 0,-1-1,1 1,0-1,1-1,-1 0,1 0,-1 0,1-1,0 0,0 0,0-1,0 0,0-1,0 0,0 0,1 0,-1-1,0-1,0 1,-1-1,1 0,0-1,-1 0,1 0,-1-1,0 0,0 0,0-1,-1 1,1-1,-1-1,0 1,-1-1,1 0,-1-1,2-3,21-35,-18 26</inkml:trace>
  <inkml:trace contextRef="#ctx0" brushRef="#br0" timeOffset="3901.913">2862 1,'-22'116,"5"1,5 1,6 0,5 49,2-159,0 1,-1-1,0 0,-1 1,0-1,0 0,0 1,-1-1,0 0,-1 0,0 0,0-1,-1 1,0-1,0 1,-1-1,0 0,0-1,0 0,-1 1,0-2,0 1,-11 1</inkml:trace>
  <inkml:trace contextRef="#ctx0" brushRef="#br0" timeOffset="4112.059">2552 368,'38'0,"47"0,18 0,1 0,-7 0,-11 0,-15 0,-15 0,-17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14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218 57,'-2'8,"0"1,0-1,-1 1,0-1,-1 0,0 0,0 0,0 0,-1-1,-1 0,1 0,-1 0,0-1,-5 4,-10 14,-107 145,126-163,4-4</inkml:trace>
  <inkml:trace contextRef="#ctx0" brushRef="#br0" timeOffset="569.786">20 0,'-1'2,"0"-1,1 1,0 0,-1-1,1 1,0 0,0 0,0-1,0 1,0 0,0 0,0-1,1 1,-1 0,1-1,-1 1,1 0,-1-1,1 1,0-1,0 1,0-1,0 1,0-1,0 0,2 1,16 29,8 13,1-2,2-1,2-2,14 12,12 47,-54-90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0.3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55,'9'55,"29"66,-5 1,0 30,-27-113,2 0,1 0,3 0,1-1,7 12,-20-49,0 0,0 0,1-1,-1 1,0 0,0-1,1 1,-1 0,0-1,1 1,-1 0,1-1,-1 1,1-1,-1 1,1 0,-1-1,1 0,-1 1,1-1,0 1,-1-1,1 0,0 1,-1-1,1 0,0 0,0 1,-1-1,1 0,0 0,0 0,-1 0,1 0,0 0,0 0,-1 0,1-1,0 1,0 0,-1 0,1 0,0-1,-1 1,1 0,0-1,-1 1,1-1,-1 1,1-1,0 1,-1-1,1 1,-1-1,0 0,1 1,-1-1,1 1,-1-1,0 0,1 0,20-44,77-199,-20 71,-77 173,-1 0,1 0,0 0,0 0,0 0,-1 1,1-1,0 0,0 0,-1 1,1-1,0 1,-1-1,1 0,0 1,-1-1,1 1,-1-1,1 1,0 0,-1-1,1 1,-1 0,0-1,1 1,-1 0,0-1,1 1,-1 0,0 0,0-1,1 1,-1 0,0 0,0 0,0-1,0 1,0 0,0 0,0 0,-1-1,1 1,0 0,0 0,-1-1,1 1,0 0,-1 0,1-1,-1 1,1 0,-1 0,1 5,24 117,-22-100,0-1,2 1,1-1,1 0,1 0,1 0,0-1,2 0,0-1,2 0,0-1,1 0,10 10,-22-28,0 0,0 1,0-1,0 0,1 0,-1 0,0 0,1 0,-1-1,1 1,-1 0,1-1,-1 1,1-1,-1 1,1-1,0 0,-1 0,1 1,0-1,-1 0,1-1,0 1,-1 0,1 0,-1-1,1 1,0-1,-1 1,1-1,-1 0,0 0,1 1,-1-1,1 0,-1 0,0 0,0-1,0 1,0 0,1 0,-2-1,1 1,0 0,0-1,0 1,-1-1,1 1,0-1,-1 0,0 1,1-1,-1 1,0-2,88-199,39-166,-82 227,-41 117</inkml:trace>
  <inkml:trace contextRef="#ctx0" brushRef="#br0" timeOffset="565.68">1243 308,'24'0,"27"-4,10-3,-1 1,-6 1,-7 1,-7 2,-5 1,-4 0,-8 6,-2 2,-10-1,-6-5,-10-4,-3-1</inkml:trace>
  <inkml:trace contextRef="#ctx0" brushRef="#br0" timeOffset="1001.916">1271 449,'0'3,"0"-1,0 0,1 1,-1-1,1 0,-1 0,1 1,0-1,0 0,0 0,0 0,0 0,0 0,1 0,-1 0,0 0,1-1,0 1,-1 0,1-1,0 1,0-1,0 0,0 0,0 0,0 0,0 0,1 0,-1 0,0-1,0 1,1-1,-1 1,0-1,1 0,-1 0,2 0,95-11,-90 9,192-14,-178 12,-5-2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3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347 339,'-12'-12,"-1"2,-1-1,0 2,0 0,-1 0,0 1,-1 1,0 1,0 0,-16-3,29 9,1-1,-1 1,1 0,-1 0,0 0,1 1,-1-1,1 1,-1-1,1 1,-1 0,1 0,-1 0,1 0,0 1,-1-1,1 0,0 1,0 0,0-1,0 1,1 0,-1 0,0 0,1 0,-1 1,1-1,0 0,0 0,0 1,0-1,-1 2,-13 92,12-56,6 123,4-68,-3-58,1-1,2 1,1-1,2 0,2-1,1 0,16 29,34 100,-18 61,-44-218,0-1,0 1,0-1,-1 1,0-1,0 1,-1-1,0 0,0 1,-1-1,1 0,-1 1,0-1,-1 0,0 0,0-1,0 1,0-1,-1 1,0-1,0 0,-1-1,1 1,-1-1,-2 2,-5 1,0 0,0-2,-1 1,0-2,1 1,-2-2,1 0,0 0,-1-1,1-1,-1 0,1-1,-1-1,-3 0,-20-17,43 12</inkml:trace>
  <inkml:trace contextRef="#ctx0" brushRef="#br0" timeOffset="416.219">658 1383,'-14'24,"-10"13,-1 4,-1 1,5-2,0-3,4-4,0-6,3-4,-1-6,2-5</inkml:trace>
  <inkml:trace contextRef="#ctx0" brushRef="#br0" timeOffset="701.186">460 1411,'5'14,"6"10,7 6,4 2,3 1,3-1,-4-1,-1-5,-4-3,-1 0,-4-5</inkml:trace>
  <inkml:trace contextRef="#ctx0" brushRef="#br0" timeOffset="977.939">912 1581,'-5'33,"-1"17,0-1</inkml:trace>
  <inkml:trace contextRef="#ctx0" brushRef="#br0" timeOffset="1801.13">799 1,'-64'72,"-42"190,82-206,21-52,1-7</inkml:trace>
  <inkml:trace contextRef="#ctx0" brushRef="#br0" timeOffset="2078.991">601 29,'5'9,"6"9,6 5,6 4,-2 2,0-4,-3-1,0-5,-3-1,1-3,-2 0,0-2,-1 2,2-3,-2-2</inkml:trace>
  <inkml:trace contextRef="#ctx0" brushRef="#br0" timeOffset="2513.167">996 255,'7'-3,"1"0,-1 1,0 1,1-1,0 1,-1 0,1 1,0 0,0 0,-1 0,1 1,0 1,-1-1,1 1,-1 0,0 1,6 2,-12-3,0 0,-1 1,1-1,-1 1,1-1,-1 0,0 1,0-1,0 1,0-1,0 1,0-1,-1 0,0 1,1-1,-1 0,0 1,0-1,0 0,0 0,0 0,-1 0,1 0,-1 0,1 0,-1 0,0 0,1-1,-1 1,0-1,0 1,0-1,0 0,-1 0,1 0,-4 6,-32 48,37-54,0 1,1-1,-1 1,1-1,-1 1,1-1,0 1,-1 0,1-1,0 1,0 0,0-1,0 1,1-1,-1 1,0 0,1-1,-1 1,1-1,-1 1,1-1,0 1,0-1,0 0,0 1,0-1,0 0,0 0,0 1,0-1,0 0,1 0,-1 0,0 0,1-1,-1 1,1 0,0 0,74 9,-50-10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0.3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228 583,'-12'3,"-1"0,1 2,0 0,0 0,1 1,0 0,0 1,0 0,1 1,0 0,0 1,1 0,1 0,-1 1,1 0,1 0,0 1,0 0,1 0,1 1,0 0,0 0,1 0,1 1,0-1,0 1,2-1,-1 1,1 7,2-17,-1 1,1 0,0 0,-1-1,2 1,-1 0,0-1,1 1,0-1,-1 0,1 1,1-1,-1 0,0 0,1 0,-1-1,1 1,0-1,0 1,0-1,0 0,1 0,-1 0,0-1,1 1,-1-1,1 1,0-1,-1-1,1 1,0 0,0-1,0 0,-1 0,1 0,0 0,0-1,-1 1,1-1,0 0,0 0,-1 0,1-1,-1 1,1-1,-1 0,0 0,1-1,13-7,-1-1,0-1,-1 0,0-1,-1 0,-1-2,0 1,-1-2,9-15,4-1,-6 9,-2-1,0-1,-2 0,0-2,-2 1,-1-2,-1 1,-1-2,-2 1,-1-1,-1-1,-2 1,0-1,-2 0,-2 1,0-1,-2 0,-1 0,-2 1,-1-1,-4-12,8 35,0 1,0-1,-1 1,0 0,0 0,0-1,-1 2,0-1,0 0,0 1,-1 0,0 0,0 0,0 1,-1-1,1 1,-1 1,0-1,0 1,0 0,-1 0,1 1,-1 0,1 0,-1 0,0 1,0 0,1 0,-1 1,0 0,0 0,0 1,0-1,0 1,1 1,-1 0,-2 0,0 6,0 0,0 0,0 1,1 0,0 0,1 1,0 0,1 0,0 1,0 0,1 0,1 0,0 1,0-1,1 1,1 0,0 0,1 0,0 0,0 0,1 0,1 0,0 1,1-1,0 0,1-1,0 1,1 0,1-1,-1 0,2 0,-1 0,7 7,173 235,-13-55,-147-170,-13-22</inkml:trace>
  <inkml:trace contextRef="#ctx0" brushRef="#br0" timeOffset="315.138">990 385,'-96'285,"85"-258,-2 0,0-1,-2 0,-1-2,-1 1,-1-2,-1 0,-12 10,18-19,2-1</inkml:trace>
  <inkml:trace contextRef="#ctx0" brushRef="#br0" timeOffset="635.395">679 471,'29'23,"14"14,5 0,-6-2,-6-2,-3-6,-8-3,-3-1,-1 0,-4 2,0-4,-2-1,0 2,3 1,3-3,3-6,-3-4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3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80,'14'24,"10"8,6-2,2-5,0-8,-4-11,-3-6,-6-9,-1-2,-3-4,0-5,-2-3,-4-3,2-2,-1 0,-3-1,-2 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6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58 165,'0'29,"-5"24,-1 12,0 0,1-6,2-3,-4-7,-1-7,2-1,1-2,2-4,1-2,1-2,1-2,0-1,0-10,1-8</inkml:trace>
  <inkml:trace contextRef="#ctx0" brushRef="#br0" timeOffset="299.594">58 52,'29'5,"28"-3,10-3,3 0,-6-5,-9-2,-8 1,-9-3,-5 0,-3 1,-3 3,-5 7,-11 8,-8 2</inkml:trace>
  <inkml:trace contextRef="#ctx0" brushRef="#br0" timeOffset="516.183">114 448,'39'-5,"26"-1,8-5,-4-1,-9 3,-10 2,-14-3,-7 1,-5 2,-6 2</inkml:trace>
  <inkml:trace contextRef="#ctx0" brushRef="#br0" timeOffset="2633.258">848 758,'-24'20,"-12"19,-6 10,5 0,4-8,7-6,4-10,5-3,1-1,-2-4,3 0,-2-3,3-4</inkml:trace>
  <inkml:trace contextRef="#ctx0" brushRef="#br0" timeOffset="2900.313">567 786,'0'15,"4"9,7 5,2 3,3-4,-2-2,3-6,-2-1,1-4,2 1,4 1,2-1,-3 1,-4 3,-1-3,-3-3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1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80,'4'0,"12"-5,8-1,4-5,2-1,2 3,-1 2,-1 2,0 3,0 0,-2 2,1-4,-1-2,0 0,0 1,-4 7,-7 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4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43,'29'0,"24"0,7-5,-1-2,-6 1,-7 1,-7 2,-5-4,-4-1,-1 7,-7 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5.4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 1,'1'0,"0"0,0 0,0 0,0 0,0 0,0 0,0 0,0 1,0-1,0 0,0 1,0-1,0 0,0 1,0-1,0 1,0 0,-1-1,1 1,0 0,0-1,0 1,-1 0,1 0,-1 0,1 0,0 0,-1-1,0 1,1 0,-1 0,1 0,-1 0,0 0,0 0,0 1,0-1,0 0,0 0,0 0,0 0,0 0,0 0,0 0,0 0,-1 0,1 0,-1 0,1 1,0-2,2 52,-2 0,-3-1,-1 1,-5 8,0 20,-22 332,27-277,-3-118</inkml:trace>
  <inkml:trace contextRef="#ctx0" brushRef="#br0" timeOffset="316.015">67 143,'15'-5,"23"-11,11-3,1 2,-2-1,-6 2,-4 5,-4 3,-3-1,-2 0,-2 3,-4 6,-2 4,-5 5,-9 7,-6 5,-4-1</inkml:trace>
  <inkml:trace contextRef="#ctx0" brushRef="#br0" timeOffset="580.739">96 510,'34'-5,"15"-1,5-1,-2 2,-6 7,-10 2</inkml:trace>
  <inkml:trace contextRef="#ctx0" brushRef="#br0" timeOffset="838.836">717 735,'-24'38,"-13"18,-4 4,4-3,3-12,9-8,2-11,7-5,-1-5,4-7</inkml:trace>
  <inkml:trace contextRef="#ctx0" brushRef="#br0" timeOffset="1102.06">463 735,'19'29,"16"19,7 1,-4-2,-3-10,-3-11,-7-5,-3-6,-6-1,1-3,1 2,2-2,3 3,3-2,-4-3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7.5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369 480,'-73'-140,"68"133,1 0,-2 0,1 1,-1-1,0 2,0-1,0 0,-1 1,0 0,0 1,0 0,-1 0,1 0,-1 1,0 0,0 0,-4 0,7 3,-1 0,1 0,0 0,-1 1,1-1,0 1,0 0,0 1,0-1,0 1,0 0,0 1,0-1,1 1,-1 0,1 0,0 0,0 0,0 1,0 0,0 0,1 0,0 0,0 0,0 1,0 0,-5 7,1 1,1 0,0 0,0 1,2 0,-1 0,2 0,0 0,1 1,0 41,3 1,2-1,3 0,2-1,3 1,2-2,2 1,3-2,2-1,19 35,72 239,-49-14,-60-302,0-1,-1 1,0 0,0 0,-1-1,0 1,-1 0,0 0,-1-1,0 1,0-1,-1 1,-1-1,1 0,-1 0,-1 0,1-1,-2 0,1 0,-6 7,7-13,1 1,-1-1,1 0,-1 0,0 0,0 0,0-1,0 0,0 0,0 0,0 0,0 0,-1-1,1 0,0 0,0 0,0 0,-1-1,1 0,0 0,0 0,0 0,0 0,0-1,0 0,1 0,-1 0,0 0,1 0,0-1,-1 0,1 0,0 1,0-2,0 1,-20-32,14 18</inkml:trace>
  <inkml:trace contextRef="#ctx0" brushRef="#br0" timeOffset="1170.925">820 1750,'-14'34,"-15"20,-2 6,-1-2,6-7,1-6,1-7,5-5,0-8,-2-3,4-6</inkml:trace>
  <inkml:trace contextRef="#ctx0" brushRef="#br0" timeOffset="1453.538">623 1807,'14'19,"10"16,1 7,0-4,-3-3,-1-4,-4-1,0-6,-3-3,1-4,-2-1,1 2,-1 3,-3 2,-4 2,-2-2</inkml:trace>
  <inkml:trace contextRef="#ctx0" brushRef="#br0" timeOffset="1705.389">1103 2033,'4'38,"3"13</inkml:trace>
  <inkml:trace contextRef="#ctx0" brushRef="#br0" timeOffset="2536.942">904 1,'-4'14,"-7"19,-6 5,-1-1,-1 0,2-3,-1-2,3-1,-1-2,3-1,2 0,0 0,0 0,-1-5,0-1,3-5</inkml:trace>
  <inkml:trace contextRef="#ctx0" brushRef="#br0" timeOffset="2820.562">650 85,'15'14,"9"10,6 6,2 2,0 0,-4 1,-8-2,-2-6,-4-1,-5-2,1-3,-1-1,-2 2,2-3,0-4</inkml:trace>
  <inkml:trace contextRef="#ctx0" brushRef="#br0" timeOffset="3182.818">1074 311,'3'-1,"6"-2,0 0,0 0,0 1,0 0,1 0,-1 1,1 1,-1-1,0 1,1 1,-1 0,1 0,8 3,-17-3,0-1,0 1,0-1,0 1,0-1,0 1,0 0,0 0,0-1,-1 1,1 0,0 0,0 0,-1 0,1 0,-1 0,1 0,0 0,-1 0,0 0,1 0,-1 0,0 0,0 1,1-1,-1 0,0 0,0 0,0 0,0 1,-1-1,1 0,0 0,0 0,-1 0,1 0,0 0,-1 1,0-1,1 0,-1 0,0 0,-34 46,26-36,5-8,0 0,1 0,0 0,0 1,0-1,0 1,0 0,1 0,-1 0,1 0,0 0,0 0,1 1,0-1,-1 1,1-1,1 1,-1 0,1-1,-1 1,2 0,-1-1,0 1,1 0,0-1,0 1,0-1,0 1,1-1,0 0,0 1,0-1,0 0,1 0,0 0,0-1,0 1,0-1,0 1,1-1,1 1,0-1,0 0,0-1,0 0,1 0,-1 0,1 0,0-1,-1 0,1 0,0 0,0-1,-1 0,1 0,0-1,20-3</inkml:trace>
  <inkml:trace contextRef="#ctx0" brushRef="#br0" timeOffset="4355.864">1441 1157,'-22'11,"1"1,1 0,0 2,0 0,2 2,0 0,0 1,2 0,0 1,1 1,1 1,-7 12,19-27,-1-1,1 1,-1 0,1-1,1 1,-1 0,1 1,0-1,0 0,0 0,1 0,-1 1,2-1,-1 0,0 1,1-1,0 0,0 0,1 0,-1 0,1 0,0 0,0 0,1-1,-1 1,1-1,0 1,1-1,-1 0,1 0,-1 0,1-1,0 0,0 1,1-1,1 0,1 1,-1 0,1-1,0-1,0 1,0-1,1 0,-1-1,0 1,1-1,-1-1,1 0,-1 0,1 0,-1-1,1 0,-1 0,1-1,-1 0,0 0,0-1,0 0,0 0,-1-1,1 0,-1 0,0 0,2-3,17-7,-1-2,-1 0,0-2,-1 0,-1-1,-1-2,-1 0,-1-1,2-4,2-2,-1-1,-1-1,-2-1,-1-1,-1 0,-2-1,-1-1,-2 0,-1-1,-2 0,3-24,-8 32,-1 0,-1-1,-1 1,-1-1,-2 1,-1 0,-1 0,-1 0,-1 1,-1-1,-10-17,16 39,-1 0,0 0,0 0,0 0,-1 1,1 0,-1 0,0 0,0 0,-1 0,1 1,-1 0,0 0,0 0,0 1,0-1,0 1,0 0,-1 1,1-1,-1 1,1 0,-1 0,0 1,1 0,-1 0,0 0,1 1,-1 0,1 0,-1 0,1 0,-1 1,1 0,0 0,0 1,0 0,0-1,0 2,1-1,-1 0,0 2,-7 9,2 1,0 0,1 0,0 1,1 0,1 0,1 1,0 0,1 0,1 1,1 0,0-1,1 1,1 0,1 0,0 0,3 15,-1 0,1 1,1-1,2 0,1 0,2 0,1-1,2-1,1 1,1-2,2 0,1-1,1-1,1 0,2-2,1 0,0-1,2-1,1-2,25 18,52 32,-84-60</inkml:trace>
  <inkml:trace contextRef="#ctx0" brushRef="#br0" timeOffset="4605.84">2372 988,'-10'39,"-12"31,-3 9,-2 0,4-7,1-13,5-10,4-10,5-6,4-4,-3-2,1-1,0 0,2-4</inkml:trace>
  <inkml:trace contextRef="#ctx0" brushRef="#br0" timeOffset="4886.928">1921 988,'29'39,"28"26,10 8,-2-10,-3-9,-6-10,-9-8,-7-4,0-4,-3-6,-3-2,-2 0,-2-3,-6 0,-3-2,1 0,1-2,-3-3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9.9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29 389,'55'-32,"-2"-4,-1-1,-2-2,-1-3,-3-2,16-20,-60 62,3-3,-1 1,1-1,-1 0,0 0,0-1,0 1,-1-1,0 1,0-1,0 0,-1 0,0-1,0 1,0 0,-1-3,-26 29,17 2,2 0,0 1,1 0,1 0,1 0,2 1,0-1,1 1,3 13,-2 7,1 515,-2-527,-2 0,-1-1,-1 1,-2-1,-6 18,9-37,-1-1,0 1,-1-1,0 0,0 0,-2 0,1-1,-1 0,-1 0,0-1,0 0,0 0,-2-1,1 0,-10 6,13-11,0 1,0-1,-1 0,1-1,-1 0,0 0,1 0,-1-1,0 0,0 0,0-1,0 0,0 0,0 0,0-1,0 0,0-1,0 1,1-2,-1 1,0 0,1-1,0 0,0-1,0 0,0 1,0-2,1 1,0-1,0 0,0 0,0 0,1 0,0-1,0 0,0 0,1 0,0-1,0 1,-1-4,1 0,0-1,0 1,1 0,1-1,-1 0,2 1,-1-1,2 0,-1 1,1-1,1 1,0-1,0 1,1-1,1 1,0 0,0 1,1-1,0 1,3-4,2-3,1 0,1 1,1 1,0 0,1 1,0 1,1 0,0 0,1 2,0 0,2 0,18-6,0 2,1 1,0 2,1 2,34-5,-56 11,145-39,-137 26,-24 14,1 1,0 0,-1 0,1-1,0 1,0 0,0 0,0 0,0 0,0 0,0 0,0 0,0 0,1 1,-1-1,0 0,1 1,-1-1,0 1,1-1,-1 1,1 0,-1-1,0 1,1 0,-1 0,1 0,-1 0,1 0,-1 1,0-1,1 0,-1 1,1-1,-1 1,0-1,1 1,-1-1,0 1,0 0,1 0,-1 0,0 0,0 0,0 0,0 0,0 0,0 0,-1 0,1 1,0-1,0 0,-1 0,1 1,6 62,-7-57,-1-1,2 1,-1-1,1 0,0 1,0-1,0 0,1 0,0 0,0 0,1 0,2 5,7 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8.5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480 118,'-11'361,"-24"-18,24-207,22-126,-5-15</inkml:trace>
  <inkml:trace contextRef="#ctx0" brushRef="#br0" timeOffset="366.472">0 260,'432'-158,"-403"148,8-7,2 2,0 1,1 2,0 2,1 2,0 1,1 3,-1 1,0 1,8 3,-47-1,-1 0,1 0,-1 0,1 0,0 0,-1 1,1-1,-1 0,1 1,-1-1,1 1,-1-1,0 1,1 0,-1 0,1 0,-1 0,0 0,0 0,0 0,0 0,0 0,0 0,0 0,0 1,0-1,0 1,0-1,-1 0,1 1,-1-1,1 1,-1-1,0 1,1-1,-1 1,0 0,0-1,0 1,0-1,0 1,-1-1,1 1,0 0,-1-1,1 1,-1 0,-43 63,-4-21,29-25</inkml:trace>
  <inkml:trace contextRef="#ctx0" brushRef="#br0" timeOffset="576.835">57 1134,'48'-14,"44"-15,17-7,-6 3,-11 2,-11 1,-15 6,-13 8,-7 0,-6 5,-5-2,-8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0.6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1 255,'43'0,"38"-5,20-6,7-1,0-4,-4-4,-6-3,-5 2,-4 1,-2-3,-2 4,-1 0,-1 3,-4 0,-1 2,-5 4,-9 4,-17 2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7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 1,'1'0,"0"0,0 0,0 0,0 0,0 0,1 0,-1 0,0 0,0 0,0 1,0-1,0 0,0 1,0-1,0 1,-1-1,1 1,0 0,0-1,0 1,0 0,-1-1,1 1,0 0,-1 0,1 0,0 0,-1 0,1 0,-1-1,0 1,1 0,-1 0,0 1,1-1,-1 0,0 0,0 0,0 0,0 0,0 0,0 0,0 0,-1 0,1 0,0 0,0 0,-1 0,1 0,-1 1,1-2,3 66,-3 0,-3 1,-2-1,-15 63,-9 123,8-123,26-119,0-15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9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0 135,'34'-4,"44"-12,19-8,-2 1,-8 3,-14 6,-15 0,-11 3,-11 3,-10 7,-14 10,-10 7,-10 1,-8 3,-1 2,1-2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9.6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280 0,'-6'4,"1"0,0-1,0 2,0-1,1 1,-1-1,1 1,0 0,1 1,-1-1,1 1,0-1,0 1,1 0,0 0,0 0,0 1,1-1,0 0,0 1,0-1,1 0,0 1,1-1,-1 1,1-1,0 0,1 1,-1-1,1 0,0 0,1 0,0 0,0 0,2 2,0-3,0-2,-1 0,0 0,1 0,-1 1,0-1,-1 1,1 0,-1 0,1 0,-1 0,0 1,-1-1,1 1,-1 0,0 0,0 0,-1 0,1 0,-1 0,0 0,0 1,-1-1,0 0,0 0,0 1,0-1,-1 0,0 0,0 1,0-1,-1 0,0 0,0 0,-1 1,-8 5,-1-1,-1 0,0-1,0-1,-1 0,0 0,0-1,-1-1,-14 4,-86 12,90-21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2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44,'34'0,"29"-5,10-1,-3-5,-9 0,-14 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46,'38'5,"23"-3,5-3,-3 0,-8 0,-8-5,-8-2,-5 2,-4-4,-2-1,-6 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8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1 109,'43'0,"29"-5,11-6,2-1,-10-4,-7 1,-10-1,-11 1,-8 4,-11 4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4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485 1,'-34'5,"0"1,1 2,0 2,0 0,1 3,0 0,1 2,1 1,0 2,-1 2,21-12,-1 0,1 0,1 1,-1 1,2-1,-1 1,1 1,1 0,0 0,0 0,1 1,1 0,0 0,1 0,0 1,1-1,0 1,1 0,0 0,1 0,0 0,2 6,0-12,1 0,0 0,1 0,-1 0,2 0,-1 0,1 0,0-1,0 0,0 0,1 0,0 0,0-1,1 0,-1 0,1 0,0-1,1 0,-1 0,1-1,0 1,0-1,0-1,0 1,0-1,0-1,1 1,-1-1,1 0,-1-1,1 0,-1 0,1-1,6-1,11-4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7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345 54,'-41'28,"1"2,1 1,2 2,1 2,1 1,3 2,-3 6,-12 53,46-95,1 1,-1 0,1-1,0 1,0 0,0-1,0 1,0 0,1 0,-1-1,1 1,0 0,0-1,0 1,0-1,0 1,0-1,1 0,-1 1,1-1,-1 0,1 0,0 0,0 0,0 0,0-1,0 1,1-1,-1 1,0-1,1 0,-1 1,1-1,-1-1,1 1,0 0,-1-1,16 3,0-2,0 0,0-1,0-1,0-1,-1 0,1-1,-1-1,1-1,-1 0,0-1,-1-1,0-1,0 0,0-1,-1-1,-1 0,1-1,8-10,-10 13,-1 0,0-1,0-1,-1 0,0-1,-1 0,-1 0,1-1,-2 0,0-1,0 0,-1 0,-1-1,0 1,-1-1,0-1,-1 1,-1-1,0 0,-1 1,-1-1,0 0,-1-4,-1 14,-1 0,1 0,-1 1,0-1,0 1,0 0,0-1,-1 1,0 0,0 0,0 0,0 1,0-1,-1 1,0 0,0 0,0 0,0 0,0 1,0 0,-1-1,1 2,-1-1,0 0,1 1,-1 0,0 0,0 0,0 1,0 0,1 0,-1 0,0 0,0 1,0 0,0 0,1 0,-1 0,0 1,1 0,-1 0,1 0,0 1,0-1,0 1,0 0,0 0,0 0,-2 4,-8 9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1 332,'8'-35,"2"-1,2 1,1 1,2 0,1 1,8-12,-22 42,1-3,-1 0,1 1,0 0,0-1,0 1,1 0,0 0,0 1,0-1,1 1,-1 0,1 0,0 1,0-1,0 1,1 0,-3 4,0 0,0-1,0 1,0 1,0-1,-1 0,1 1,0 0,-1-1,0 1,1 0,-1 0,0 0,0 1,0-1,0 0,0 1,-1 0,1-1,-1 1,1 0,-1-1,0 1,0 0,0 0,-1 0,1 0,-1 0,1 0,-1 0,0 0,-1 2,4 36,10 50,-13-88,1-1,0 0,0 0,0 0,0 0,1 0,-1 0,0 0,1 0,-1 0,1 0,0-1,-1 1,1-1,0 1,0-1,0 0,0 0,0 0,1 0,-1 0,0 0,0-1,1 1,-1-1,0 1,1-1,-1 0,0 0,1 0,-1 0,0 0,1-1,0 1,6-5,0 0,0 0,0-1,-1 0,0-1,0 0,0 0,-1 0,0-1,-1 0,1-1,-2 1,1-1,-1 0,-1-1,1 1,-2-1,1 0,-1 0,-1 0,0 0,1-10,2-4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5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322 424,'-61'27,"1"3,2 3,-18 14,70-43,2-2,0 0,0 0,0 1,0-1,0 1,0 0,1 0,0 1,-1-1,1 1,1 0,-1-1,0 1,1 0,0 1,0-1,0 0,0 1,1 0,2-3,0-1,1 1,-1 0,1-1,-1 0,1 1,0-1,-1 0,1 1,0-1,0 0,0 0,0-1,0 1,0 0,0-1,1 1,-1-1,0 0,0 1,0-1,0 0,0-1,1 1,-1 0,0 0,1 0,54-1,-44-1,-1 2,0-1,1 1,-1 1,0 0,0 1,1 1,-1-1,-1 2,1 0,2 1,-11-3,-1-1,0 1,0-1,0 1,0 0,0 0,0 0,0 0,0 1,-1-1,1 0,-1 1,0-1,1 1,-1-1,0 1,-1 0,1 0,0-1,-1 1,0 0,1 0,-1-1,0 1,-1 0,1 0,0 0,-1-1,1 1,-1 0,0-1,0 1,-1 1,-50 80,-109 37,109-87,51-33</inkml:trace>
  <inkml:trace contextRef="#ctx0" brushRef="#br0" timeOffset="247.061">830 170,'-5'43,"-6"34,-6 13,-5 0,-4-4,3-8,0-13,5-7,4-9,6-3,3-5,3-4,2-4,0-7</inkml:trace>
  <inkml:trace contextRef="#ctx0" brushRef="#br0" timeOffset="481.368">520 593,'43'-10,"38"-2,16 0,-5 2,-8 3,-14 3,-9 2,-9 1,-10 1,-7 0,-4 1,-8-1</inkml:trace>
  <inkml:trace contextRef="#ctx0" brushRef="#br0" timeOffset="3297.607">1507 593,'-33'14,"1"1,0 2,1 1,0 2,2 1,1 1,0 2,2 0,1 2,-18 23,14 13,28-60,1 0,-1-1,1 1,0 0,0-1,0 1,0-1,0 1,0 0,0-1,1 1,-1 0,0-1,1 1,-1-1,1 1,0-1,0 1,-1-1,1 1,0-1,0 0,0 1,1-1,-1 0,0 0,0 0,1 0,-1 0,0 0,1 0,-1 0,1-1,-1 1,1-1,-1 1,1-1,1 1,8-1,0-1,-1 1,1-2,0 0,-1 0,1-1,-1 0,0 0,0-2,0 1,0-1,-1 0,0-1,0 0,6-6,205-190,-219 200,0 1,-1-1,1 1,0 0,0 0,0-1,-1 1,1 0,1 0,-1 0,0 0,0 0,0 0,0 0,1 1,-1-1,0 0,1 1,-1-1,1 1,-1-1,1 1,-1 0,0-1,1 1,-1 0,1 0,-1 0,1 0,-1 1,1-1,-1 0,1 0,-1 1,1-1,-1 1,1 0,-1-1,0 1,0 0,1 0,-1 0,0-1,0 1,0 1,1-1,9 156,-6-134,1-3</inkml:trace>
  <inkml:trace contextRef="#ctx0" brushRef="#br0" timeOffset="3662.084">1846 875,'160'-215,"-108"170,-51 46,1 0,-2 0,1 0,0 1,0-1,0 0,0 0,-1 1,1-1,-1 1,1-1,-1 0,1 1,-1-1,0 1,0-1,0 1,0-1,0 1,0-1,0 1,0-1,0 1,-1-1,1 0,-1 1,1-1,-1 1,1-1,-2 1,2 1,-4 20,0-14,2 1,-1-1,2 1,-1-1,1 1,0 0,1-1,0 1,1 0,0-1,1 1,-1-1,2 1,0-1,0 0,0 0,1 0,0 0,6 7,-4-10,0-1,0 0,1 0,-1-1,1 1,0-1,1-1,-1 0,1 0,-1 0,1-1,0 0,0 0,0-1,0 0,0-1,0 0,0 0,1 0,-1-1,0-1,0 1,-1-1,1 0,0-1,-1 0,1 0,-1-1,0 0,0 0,0-1,-1 1,1-1,-1-1,0 1,-1-1,1 0,-1-1,2-3,21-35,-18 26</inkml:trace>
  <inkml:trace contextRef="#ctx0" brushRef="#br0" timeOffset="3901.913">2862 1,'-22'116,"5"1,5 1,6 0,5 49,2-159,0 1,-1-1,0 0,-1 1,0-1,0 0,0 1,-1-1,0 0,-1 0,0 0,0-1,-1 1,0-1,0 1,-1-1,0 0,0-1,0 0,-1 1,0-2,0 1,-11 1</inkml:trace>
  <inkml:trace contextRef="#ctx0" brushRef="#br0" timeOffset="4112.059">2552 368,'38'0,"47"0,18 0,1 0,-7 0,-11 0,-15 0,-15 0,-17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14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218 57,'-2'8,"0"1,0-1,-1 1,0-1,-1 0,0 0,0 0,0 0,-1-1,-1 0,1 0,-1 0,0-1,-5 4,-10 14,-107 145,126-163,4-4</inkml:trace>
  <inkml:trace contextRef="#ctx0" brushRef="#br0" timeOffset="569.786">20 0,'-1'2,"0"-1,1 1,0 0,-1-1,1 1,0 0,0 0,0-1,0 1,0 0,0 0,0-1,1 1,-1 0,1-1,-1 1,1 0,-1-1,1 1,0-1,0 1,0-1,0 1,0-1,0 0,2 1,16 29,8 13,1-2,2-1,2-2,14 12,12 47,-54-90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0.3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55,'9'55,"29"66,-5 1,0 30,-27-113,2 0,1 0,3 0,1-1,7 12,-20-49,0 0,0 0,1-1,-1 1,0 0,0-1,1 1,-1 0,0-1,1 1,-1 0,1-1,-1 1,1-1,-1 1,1 0,-1-1,1 0,-1 1,1-1,0 1,-1-1,1 0,0 1,-1-1,1 0,0 0,0 1,-1-1,1 0,0 0,0 0,-1 0,1 0,0 0,0 0,-1 0,1-1,0 1,0 0,-1 0,1 0,0-1,-1 1,1 0,0-1,-1 1,1-1,-1 1,1-1,0 1,-1-1,1 1,-1-1,0 0,1 1,-1-1,1 1,-1-1,0 0,1 0,20-44,77-199,-20 71,-77 173,-1 0,1 0,0 0,0 0,0 0,-1 1,1-1,0 0,0 0,-1 1,1-1,0 1,-1-1,1 0,0 1,-1-1,1 1,-1-1,1 1,0 0,-1-1,1 1,-1 0,0-1,1 1,-1 0,0-1,1 1,-1 0,0 0,0-1,1 1,-1 0,0 0,0 0,0-1,0 1,0 0,0 0,0 0,-1-1,1 1,0 0,0 0,-1-1,1 1,0 0,-1 0,1-1,-1 1,1 0,-1 0,1 5,24 117,-22-100,0-1,2 1,1-1,1 0,1 0,1 0,0-1,2 0,0-1,2 0,0-1,1 0,10 10,-22-28,0 0,0 1,0-1,0 0,1 0,-1 0,0 0,1 0,-1-1,1 1,-1 0,1-1,-1 1,1-1,-1 1,1-1,0 0,-1 0,1 1,0-1,-1 0,1-1,0 1,-1 0,1 0,-1-1,1 1,0-1,-1 1,1-1,-1 0,0 0,1 1,-1-1,1 0,-1 0,0 0,0-1,0 1,0 0,1 0,-2-1,1 1,0 0,0-1,0 1,-1-1,1 1,0-1,-1 0,0 1,1-1,-1 1,0-2,88-199,39-166,-82 227,-41 117</inkml:trace>
  <inkml:trace contextRef="#ctx0" brushRef="#br0" timeOffset="565.68">1243 308,'24'0,"27"-4,10-3,-1 1,-6 1,-7 1,-7 2,-5 1,-4 0,-8 6,-2 2,-10-1,-6-5,-10-4,-3-1</inkml:trace>
  <inkml:trace contextRef="#ctx0" brushRef="#br0" timeOffset="1001.916">1271 449,'0'3,"0"-1,0 0,1 1,-1-1,1 0,-1 0,1 1,0-1,0 0,0 0,0 0,0 0,0 0,1 0,-1 0,0 0,1-1,0 1,-1 0,1-1,0 1,0-1,0 0,0 0,0 0,0 0,0 0,1 0,-1 0,0-1,0 1,1-1,-1 1,0-1,1 0,-1 0,2 0,95-11,-90 9,192-14,-178 12,-5-2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3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347 339,'-12'-12,"-1"2,-1-1,0 2,0 0,-1 0,0 1,-1 1,0 1,0 0,-16-3,29 9,1-1,-1 1,1 0,-1 0,0 0,1 1,-1-1,1 1,-1-1,1 1,-1 0,1 0,-1 0,1 0,0 1,-1-1,1 0,0 1,0 0,0-1,0 1,1 0,-1 0,0 0,1 0,-1 1,1-1,0 0,0 0,0 1,0-1,-1 2,-13 92,12-56,6 123,4-68,-3-58,1-1,2 1,1-1,2 0,2-1,1 0,16 29,34 100,-18 61,-44-218,0-1,0 1,0-1,-1 1,0-1,0 1,-1-1,0 0,0 1,-1-1,1 0,-1 1,0-1,-1 0,0 0,0-1,0 1,0-1,-1 1,0-1,0 0,-1-1,1 1,-1-1,-2 2,-5 1,0 0,0-2,-1 1,0-2,1 1,-2-2,1 0,0 0,-1-1,1-1,-1 0,1-1,-1-1,-3 0,-20-17,43 12</inkml:trace>
  <inkml:trace contextRef="#ctx0" brushRef="#br0" timeOffset="416.219">658 1383,'-14'24,"-10"13,-1 4,-1 1,5-2,0-3,4-4,0-6,3-4,-1-6,2-5</inkml:trace>
  <inkml:trace contextRef="#ctx0" brushRef="#br0" timeOffset="701.186">460 1411,'5'14,"6"10,7 6,4 2,3 1,3-1,-4-1,-1-5,-4-3,-1 0,-4-5</inkml:trace>
  <inkml:trace contextRef="#ctx0" brushRef="#br0" timeOffset="977.939">912 1581,'-5'33,"-1"17,0-1</inkml:trace>
  <inkml:trace contextRef="#ctx0" brushRef="#br0" timeOffset="1801.13">799 1,'-64'72,"-42"190,82-206,21-52,1-7</inkml:trace>
  <inkml:trace contextRef="#ctx0" brushRef="#br0" timeOffset="2078.991">601 29,'5'9,"6"9,6 5,6 4,-2 2,0-4,-3-1,0-5,-3-1,1-3,-2 0,0-2,-1 2,2-3,-2-2</inkml:trace>
  <inkml:trace contextRef="#ctx0" brushRef="#br0" timeOffset="2513.167">996 255,'7'-3,"1"0,-1 1,0 1,1-1,0 1,-1 0,1 1,0 0,0 0,-1 0,1 1,0 1,-1-1,1 1,-1 0,0 1,6 2,-12-3,0 0,-1 1,1-1,-1 1,1-1,-1 0,0 1,0-1,0 1,0-1,0 1,0-1,-1 0,0 1,1-1,-1 0,0 1,0-1,0 0,0 0,0 0,-1 0,1 0,-1 0,1 0,-1 0,0 0,1-1,-1 1,0-1,0 1,0-1,0 0,-1 0,1 0,-4 6,-32 48,37-54,0 1,1-1,-1 1,1-1,-1 1,1-1,0 1,-1 0,1-1,0 1,0 0,0-1,0 1,1-1,-1 1,0 0,1-1,-1 1,1-1,-1 1,1-1,0 1,0-1,0 0,0 1,0-1,0 0,0 0,0 1,0-1,0 0,1 0,-1 0,0 0,1-1,-1 1,1 0,0 0,74 9,-50-10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1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1049,'63'-17,"-1"-3,-1-2,0-3,-2-3,-1-2,48-34,-74 44,0-2,-1-1,-2-1,0-2,-2-1,-1-1,-1-1,-1-1,-2-1,1-5,-8 13,-1-2,-2 1,0-2,-1 0,-2 0,-1 0,0-1,-3-1,0 1,-1-1,-2 0,-1 0,-1 1,-1-1,-2 0,-3-14,5 38,1 0,-1 0,0 1,-1-1,1 0,0 1,-1-1,0 1,0-1,0 1,0 0,-1 0,1 0,-1 0,0 0,1 1,-1-1,-1 1,1 0,0-1,0 2,-1-1,0 0,1 1,-1-1,0 1,1 0,-1 0,0 1,0-1,0 1,0 0,1 0,-1 0,0 0,0 1,0 0,0 0,0 0,1 0,-1 0,1 1,-1-1,-2 3,-14 10,2 0,0 1,0 1,2 1,0 1,1 0,1 1,0 0,2 1,0 1,0 2,-10 16,2 0,1 2,3 1,1 0,2 1,-2 16,11-37,0 1,1 0,2 0,0 0,2 0,0 0,1 0,2-1,0 1,2-1,0 0,1 0,4 7,-6-20,-1 1,1-1,1 0,0 0,0 0,1-1,0 0,0 0,1-1,0 0,0 0,1-1,-1 0,1 0,1-1,-1 0,1-1,0 0,0 0,0-1,-1 1,1-2,0 1,0-2,0 1,1-1,-1-1,0 0,0 0,1-1,-1 0,0-1,0 0,0-1,0 0,-1 0,1-1,-1-1,0 1,0-1,2-2,2-6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0.3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228 583,'-12'3,"-1"0,1 2,0 0,0 0,1 1,0 0,0 1,0 0,1 1,0 0,0 1,1 0,1 0,-1 1,1 0,1 0,0 1,0 0,1 0,1 1,0 0,0 0,1 0,1 1,0-1,0 1,2-1,-1 1,1 7,2-17,-1 1,1 0,0 0,-1-1,2 1,-1 0,0-1,1 1,0-1,-1 0,1 1,1-1,-1 0,0 0,1 0,-1-1,1 1,0-1,0 1,0-1,0 0,1 0,-1 0,0-1,1 1,-1-1,1 1,0-1,-1-1,1 1,0 0,0-1,0 0,-1 0,1 0,0 0,0-1,-1 1,1-1,0 0,0 0,-1 0,1-1,-1 1,1-1,-1 0,0 0,1-1,13-7,-1-1,0-1,-1 0,0-1,-1 0,-1-2,0 1,-1-2,9-15,4-1,-6 9,-2-1,0-1,-2 0,0-2,-2 1,-1-2,-1 1,-1-2,-2 1,-1-1,-1-1,-2 1,0-1,-2 0,-2 1,0-1,-2 0,-1 0,-2 1,-1-1,-4-12,8 35,0 1,0-1,-1 1,0 0,0 0,0-1,-1 2,0-1,0 0,0 1,-1 0,0 0,0 0,0 1,-1-1,1 1,-1 1,0-1,0 1,0 0,-1 0,1 1,-1 0,1 0,-1 0,0 1,0 0,1 0,-1 1,0 0,0 0,0 1,0-1,0 1,1 1,-1 0,-2 0,0 6,0 0,0 0,0 1,1 0,0 0,1 1,0 0,1 0,0 1,0 0,1 0,1 0,0 1,0-1,1 1,1 0,0 0,1 0,0 0,0 0,1 0,1 0,0 1,1-1,0 0,1-1,0 1,1 0,1-1,-1 0,2 0,-1 0,7 7,173 235,-13-55,-147-170,-13-22</inkml:trace>
  <inkml:trace contextRef="#ctx0" brushRef="#br0" timeOffset="315.138">990 385,'-96'285,"85"-258,-2 0,0-1,-2 0,-1-2,-1 1,-1-2,-1 0,-12 10,18-19,2-1</inkml:trace>
  <inkml:trace contextRef="#ctx0" brushRef="#br0" timeOffset="635.395">679 471,'29'23,"14"14,5 0,-6-2,-6-2,-3-6,-8-3,-3-1,-1 0,-4 2,0-4,-2-1,0 2,3 1,3-3,3-6,-3-4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6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58 165,'0'29,"-5"24,-1 12,0 0,1-6,2-3,-4-7,-1-7,2-1,1-2,2-4,1-2,1-2,1-2,0-1,0-10,1-8</inkml:trace>
  <inkml:trace contextRef="#ctx0" brushRef="#br0" timeOffset="299.594">58 52,'29'5,"28"-3,10-3,3 0,-6-5,-9-2,-8 1,-9-3,-5 0,-3 1,-3 3,-5 7,-11 8,-8 2</inkml:trace>
  <inkml:trace contextRef="#ctx0" brushRef="#br0" timeOffset="516.183">114 448,'39'-5,"26"-1,8-5,-4-1,-9 3,-10 2,-14-3,-7 1,-5 2,-6 2</inkml:trace>
  <inkml:trace contextRef="#ctx0" brushRef="#br0" timeOffset="2633.258">848 758,'-24'20,"-12"19,-6 10,5 0,4-8,7-6,4-10,5-3,1-1,-2-4,3 0,-2-3,3-4</inkml:trace>
  <inkml:trace contextRef="#ctx0" brushRef="#br0" timeOffset="2900.313">567 786,'0'15,"4"9,7 5,2 3,3-4,-2-2,3-6,-2-1,1-4,2 1,4 1,2-1,-3 1,-4 3,-1-3,-3-3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1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80,'4'0,"12"-5,8-1,4-5,2-1,2 3,-1 2,-1 2,0 3,0 0,-2 2,1-4,-1-2,0 0,0 1,-4 7,-7 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4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43,'29'0,"24"0,7-5,-1-2,-6 1,-7 1,-7 2,-5-4,-4-1,-1 7,-7 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5.4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 1,'1'0,"0"0,0 0,0 0,0 0,0 0,0 0,0 0,0 1,0-1,0 0,0 1,0-1,0 0,0 1,0-1,0 1,0 0,-1-1,1 1,0 0,0-1,0 1,-1 0,1 0,-1 0,1 0,0 0,-1-1,0 1,1 0,-1 0,1 0,-1 0,0 0,0 0,0 1,0-1,0 0,0 0,0 0,0 0,0 0,0 0,0 0,0 0,-1 0,1 0,-1 0,1 1,0-2,2 52,-2 0,-3-1,-1 1,-5 8,0 20,-22 332,27-277,-3-118</inkml:trace>
  <inkml:trace contextRef="#ctx0" brushRef="#br0" timeOffset="316.015">67 143,'15'-5,"23"-11,11-3,1 2,-2-1,-6 2,-4 5,-4 3,-3-1,-2 0,-2 3,-4 6,-2 4,-5 5,-9 7,-6 5,-4-1</inkml:trace>
  <inkml:trace contextRef="#ctx0" brushRef="#br0" timeOffset="580.739">96 510,'34'-5,"15"-1,5-1,-2 2,-6 7,-10 2</inkml:trace>
  <inkml:trace contextRef="#ctx0" brushRef="#br0" timeOffset="838.836">717 735,'-24'38,"-13"18,-4 4,4-3,3-12,9-8,2-11,7-5,-1-5,4-7</inkml:trace>
  <inkml:trace contextRef="#ctx0" brushRef="#br0" timeOffset="1102.06">463 735,'19'29,"16"19,7 1,-4-2,-3-10,-3-11,-7-5,-3-6,-6-1,1-3,1 2,2-2,3 3,3-2,-4-3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7.5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369 480,'-73'-140,"68"133,1 0,-2 0,1 1,-1-1,0 2,0-1,0 0,-1 1,0 0,0 1,0 0,-1 0,1 0,-1 1,0 0,0 0,-4 0,7 3,-1 0,1 0,0 0,-1 1,1-1,0 1,0 0,0 1,0-1,0 1,0 0,0 1,0-1,1 1,-1 0,1 0,0 0,0 0,0 1,0 0,0 0,1 0,0 0,0 0,0 1,0 0,-5 7,1 1,1 0,0 0,0 1,2 0,-1 0,2 0,0 0,1 1,0 41,3 1,2-1,3 0,2-1,3 1,2-2,2 1,3-2,2-1,19 35,72 239,-49-14,-60-302,0-1,-1 1,0 0,0 0,-1-1,0 1,-1 0,0 0,-1-1,0 1,0-1,-1 1,-1-1,1 0,-1 0,-1 0,1-1,-2 0,1 0,-6 7,7-13,1 1,-1-1,1 0,-1 0,0 0,0 0,0-1,0 0,0 0,0 0,0 0,0 0,-1-1,1 0,0 0,0 0,0 0,-1-1,1 0,0 0,0 0,0 0,0 0,0-1,0 0,1 0,-1 0,0 0,1 0,0-1,-1 0,1 0,0 1,0-2,0 1,-20-32,14 18</inkml:trace>
  <inkml:trace contextRef="#ctx0" brushRef="#br0" timeOffset="1170.925">820 1750,'-14'34,"-15"20,-2 6,-1-2,6-7,1-6,1-7,5-5,0-8,-2-3,4-6</inkml:trace>
  <inkml:trace contextRef="#ctx0" brushRef="#br0" timeOffset="1453.538">623 1807,'14'19,"10"16,1 7,0-4,-3-3,-1-4,-4-1,0-6,-3-3,1-4,-2-1,1 2,-1 3,-3 2,-4 2,-2-2</inkml:trace>
  <inkml:trace contextRef="#ctx0" brushRef="#br0" timeOffset="1705.389">1103 2033,'4'38,"3"13</inkml:trace>
  <inkml:trace contextRef="#ctx0" brushRef="#br0" timeOffset="2536.942">904 1,'-4'14,"-7"19,-6 5,-1-1,-1 0,2-3,-1-2,3-1,-1-2,3-1,2 0,0 0,0 0,-1-5,0-1,3-5</inkml:trace>
  <inkml:trace contextRef="#ctx0" brushRef="#br0" timeOffset="2820.562">650 85,'15'14,"9"10,6 6,2 2,0 0,-4 1,-8-2,-2-6,-4-1,-5-2,1-3,-1-1,-2 2,2-3,0-4</inkml:trace>
  <inkml:trace contextRef="#ctx0" brushRef="#br0" timeOffset="3182.818">1074 311,'3'-1,"6"-2,0 0,0 0,0 1,0 0,1 0,-1 1,1 1,-1-1,0 1,1 1,-1 0,1 0,8 3,-17-3,0-1,0 1,0-1,0 1,0-1,0 1,0 0,0 0,0-1,-1 1,1 0,0 0,0 0,-1 0,1 0,-1 0,1 0,0 0,-1 0,0 0,1 0,-1 0,0 0,0 1,1-1,-1 0,0 0,0 0,0 0,0 1,-1-1,1 0,0 0,0 0,-1 0,1 0,0 0,-1 1,0-1,1 0,-1 0,0 0,-34 46,26-36,5-8,0 0,1 0,0 0,0 1,0-1,0 1,0 0,1 0,-1 0,1 0,0 0,0 0,1 1,0-1,-1 1,1-1,1 1,-1 0,1-1,-1 1,2 0,-1-1,0 1,1 0,0-1,0 1,0-1,0 1,1-1,0 0,0 1,0-1,0 0,1 0,0 0,0-1,0 1,0-1,0 1,1-1,1 1,0-1,0 0,0-1,0 0,1 0,-1 0,1 0,0-1,-1 0,1 0,0 0,0-1,-1 0,1 0,0-1,20-3</inkml:trace>
  <inkml:trace contextRef="#ctx0" brushRef="#br0" timeOffset="4355.864">1441 1157,'-22'11,"1"1,1 0,0 2,0 0,2 2,0 0,0 1,2 0,0 1,1 1,1 1,-7 12,19-27,-1-1,1 1,-1 0,1-1,1 1,-1 0,1 1,0-1,0 0,0 0,1 0,-1 1,2-1,-1 0,0 1,1-1,0 0,0 0,1 0,-1 0,1 0,0 0,0 0,1-1,-1 1,1-1,0 1,1-1,-1 0,1 0,-1 0,1-1,0 0,0 1,1-1,1 0,1 1,-1 0,1-1,0-1,0 1,0-1,1 0,-1-1,0 1,1-1,-1-1,1 0,-1 0,1 0,-1-1,1 0,-1 0,1-1,-1 0,0 0,0-1,0 0,0 0,-1-1,1 0,-1 0,0 0,2-3,17-7,-1-2,-1 0,0-2,-1 0,-1-1,-1-2,-1 0,-1-1,2-4,2-2,-1-1,-1-1,-2-1,-1-1,-1 0,-2-1,-1-1,-2 0,-1-1,-2 0,3-24,-8 32,-1 0,-1-1,-1 1,-1-1,-2 1,-1 0,-1 0,-1 0,-1 1,-1-1,-10-17,16 39,-1 0,0 0,0 0,0 0,-1 1,1 0,-1 0,0 0,0 0,-1 0,1 1,-1 0,0 0,0 0,0 1,0-1,0 1,0 0,-1 1,1-1,-1 1,1 0,-1 0,0 1,1 0,-1 0,0 0,1 1,-1 0,1 0,-1 0,1 0,-1 1,1 0,0 0,0 1,0 0,0-1,0 2,1-1,-1 0,0 2,-7 9,2 1,0 0,1 0,0 1,1 0,1 0,1 1,0 0,1 0,1 1,1 0,0-1,1 1,1 0,1 0,0 0,3 15,-1 0,1 1,1-1,2 0,1 0,2 0,1-1,2-1,1 1,1-2,2 0,1-1,1-1,1 0,2-2,1 0,0-1,2-1,1-2,25 18,52 32,-84-60</inkml:trace>
  <inkml:trace contextRef="#ctx0" brushRef="#br0" timeOffset="4605.84">2372 988,'-10'39,"-12"31,-3 9,-2 0,4-7,1-13,5-10,4-10,5-6,4-4,-3-2,1-1,0 0,2-4</inkml:trace>
  <inkml:trace contextRef="#ctx0" brushRef="#br0" timeOffset="4886.928">1921 988,'29'39,"28"26,10 8,-2-10,-3-9,-6-10,-9-8,-7-4,0-4,-3-6,-3-2,-2 0,-2-3,-6 0,-3-2,1 0,1-2,-3-3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0.8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31,'81'-22,"196"13,-168 11,18-2,-102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1.2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30,'227'-11,"28"-8,-230 20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7.4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123 734,'-20'39,"-10"21,-1 6,10-3,9-8,6-9,4-6,7-11,3-6,5-6,5-6,-1-5</inkml:trace>
  <inkml:trace contextRef="#ctx0" brushRef="#br0" timeOffset="353.512">263 0,'24'12,"-2"0,0 2,-1 0,0 1,-1 1,-1 1,0 1,-1 1,-2 0,1 1,-2 1,-1 0,-1 1,0 1,-2 0,-1 0,-1 1,0 0,-2 1,-1 0,2 21,-1 18,-3 1,-3 0,-7 64,5-102,-1-1,-2 1,-1-1,0 0,-2 0,-2-1,0 0,-1 0,-1-1,-2 0,-13 19,10-22,4-3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4.9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288 0,'-11'6,"1"1,0 0,0 0,1 1,0 0,0 1,1 0,0 0,1 1,0 0,0 0,0 3,-20 34,3 0,2 1,2 2,2 0,2 0,2 2,3 0,2 0,3 1,1 0,3 46,1-76,0 0,2 0,0 1,2-1,0-1,2 1,1 0,0-1,1 0,2-1,0 1,1-2,2 1,0-2,1 1,0-2,2 0,0 0,1-2,4 4,-4-9,0 0,1-1,0-1,1 0,0-1,0-1,1-1,0-1,0 0,1-2,4 2</inkml:trace>
  <inkml:trace contextRef="#ctx0" brushRef="#br0" timeOffset="635.509">993 367,'-108'202,"46"-90,4 3,-10 40,-15 29,71-164,0-4</inkml:trace>
  <inkml:trace contextRef="#ctx0" brushRef="#br0" timeOffset="914.204">513 367,'24'39,"23"26,7 12,0-1,-5-10,-5-7,-11-7,-6-9,-2-7,-2-4,-4-3,-5-2,0 0,-3-1,-3 1,2 1,-1-6</inkml:trace>
  <inkml:trace contextRef="#ctx0" brushRef="#br0" timeOffset="1280.346">1163 904,'40'-7,"-21"3,0 1,0 0,1 2,0 0,-1 1,1 1,15 3,-34-4,0 0,0 0,1 1,-1-1,0 0,0 1,0-1,-1 1,1-1,0 1,0-1,0 1,0 0,0-1,-1 1,1 0,0 0,0-1,-1 1,1 0,-1 0,1 0,-1 0,1 0,-1 0,0 0,1 0,-1 0,0 0,0 0,1 0,-1 0,0 0,0 0,-1 1,1-1,0 0,0 0,0 0,-1 0,1 0,0 0,-1 0,1 0,-1 0,1 0,-1 0,-31 43,-3-9,27-29,2 0,-1 0,0 1,1-1,0 1,1 1,0-1,0 1,0 0,1 0,0 1,1 0,2-6,1 0,-1-1,1 1,0 0,0-1,0 1,1 0,-1 0,1-1,-1 1,1-1,0 1,0 0,0-1,0 0,1 1,-1-1,1 0,-1 1,1-1,0 0,0 0,0-1,0 1,0 0,0-1,0 1,0-1,1 1,-1-1,1 0,-1 0,1 0,0 0,-1-1,1 1,0-1,104 11,-78-16,-4-2</inkml:trace>
  <inkml:trace contextRef="#ctx0" brushRef="#br0" timeOffset="1549.87">1614 763,'43'0,"43"-5,12-2,-6 1,-9 1,-14 2,-14 0,-11 2,-14 1</inkml:trace>
  <inkml:trace contextRef="#ctx0" brushRef="#br0" timeOffset="1899.773">2799 226,'-104'206,"-13"33,80-159,-3-1,-39 54,61-106,4-3</inkml:trace>
  <inkml:trace contextRef="#ctx0" brushRef="#br0" timeOffset="2215.883">2375 170,'14'37,"0"0,3-1,1-1,1 0,2-1,2-2,14 17,143 123,-164-158,-1 0,0 1,-1 0,-1 1,-1 1,0 0,-1 1,-1 0,0 0,-1 1,-2 1,0-1,-1 1,1 7,-3-3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4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313 1,'-26'9,"0"0,1 2,1 1,-1 2,2 0,0 1,1 1,0 1,2 1,0 1,-13 16,31-33,0 0,0 0,0 1,0-1,0 0,1 1,-1-1,1 1,-1 0,1-1,0 1,0 0,1 0,-1 0,0 0,1 0,0 0,-1 0,1-1,1 1,-1 0,0 0,1 0,-1 0,1 0,0 0,0 0,0-1,0 1,1 0,-1-1,1 1,-1-1,1 1,0-1,0 0,0 0,0 0,0 0,1 0,-1 0,1-1,-1 1,1-1,-1 1,1-1,0 0,0 0,0-1,-1 1,1 0,0-1,0 0,0 1,0-1,0 0,0-1,1 1,24-7,1-2,-2-1,1-1,-1-1,-1-1,0-1,-1-2,-1-1,12-10,-18 15,4-4,-18 11,1 0,1 0,-1 0,1 1,0 0,0 0,0 0,0 1,1 0,-1 0,1 1,0-1,0 1,0 1,0 0,0 0,0 0,0 0,0 1,0 1,0-1,1 1,-1 0,0 1,0 0,-1 0,1 0,0 1,0 0,63 75,-59-60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0 242,'30'-12,"0"-2,-1 0,0-2,-2-1,0-2,-1 0,13-13,-36 30,-1 1,0 0,1-1,-1 0,0 1,0-1,0 0,0 0,0 0,-1 0,1 0,-1-1,1 1,-1-1,0 1,0-1,0 1,0-1,0 1,0-1,-1 0,1 1,-1-1,0 0,0 0,0 1,0-1,-1 0,1 0,-1 1,1-1,-1 1,0-1,0 0,0 1,0-1,-1 1,1 0,-1-1,0 0,-4 2,0 1,0 0,0 0,0 0,0 1,0-1,1 1,-1 1,0-1,0 1,1 0,-1 0,1 1,0 0,0 0,0 0,0 0,0 1,0 0,1 0,0 0,0 0,0 1,1 0,-3 2,1-2,-1 0,1 1,0-1,1 1,-1 0,1 0,0 0,1 1,-1-1,1 1,1 0,-1 0,1 0,0 0,1 0,-1 1,2-1,-1 0,1 1,0-1,0 1,1-1,0 0,1 1,-1-1,1 0,1 0,-1 0,1 0,0-1,1 1,0-1,1 2,5-2,-1-1,1 0,1 0,-1-1,1 0,0-1,0-1,0 1,0-2,0 1,0-2,0 1,1-1,-1-1,0 0,0-1,0 0,0-1,0 0,0-1,-1 0,0 0,18-6,-4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3.4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47,'16'62,"-12"-16,-2 1,-2-1,-2 1,-2-1,-3 0,-10 41,-42 218,55-290,-6 78,11-93,-1 1,1-1,0 1,-1-1,1 1,-1-1,1 0,0 1,-1-1,1 0,0 0,-1 0,1 1,0-1,0 0,-1 0,1 0,0 0,-1 0,1 0,0 0,0 0,-1-1,1 1,0 0,-1 0,1-1,0 1,-1 0,1-1,0 1,-1 0,1-1,-1 1,1-1,-1 1,1-1,-1 1,1-1,-1 0,0 1,1-1,-1 0,0 1,1-1,9-11</inkml:trace>
  <inkml:trace contextRef="#ctx0" brushRef="#br0" timeOffset="319.001">169 47,'10'0,"22"0,10 0,4 0,-3-4,-2-3,-4 1,-4 1,-2-3,-2-1,-1 2,-5 7,-7 7,-6 4</inkml:trace>
  <inkml:trace contextRef="#ctx0" brushRef="#br0" timeOffset="566.319">0 498,'39'0,"31"0,13 0,-2 0,-10 0,-12 0,-12 0,-14 5,-12 2</inkml:trace>
  <inkml:trace contextRef="#ctx0" brushRef="#br0" timeOffset="817.163">903 668,'-29'34,"-14"15,0 5,3-2,3-6,8-5,4-10,7-5,5-2,6-6</inkml:trace>
  <inkml:trace contextRef="#ctx0" brushRef="#br0" timeOffset="1083.066">592 697,'24'24,"13"22,5 8,-5 0,-4-4,-7-7,-4-5,0-9,-5-5,1-2,1-4,-2-1,0-3,3-4,2-4,-2-2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9.9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29 389,'55'-32,"-2"-4,-1-1,-2-2,-1-3,-3-2,16-20,-60 62,3-3,-1 1,1-1,-1 0,0 0,0-1,0 1,-1-1,0 1,0-1,0 0,-1 0,0-1,0 1,0 0,-1-3,-26 29,17 2,2 0,0 1,1 0,1 0,1 0,2 1,0-1,1 1,3 13,-2 7,1 515,-2-527,-2 0,-1-1,-1 1,-2-1,-6 18,9-37,-1-1,0 1,-1-1,0 0,0 0,-2 0,1-1,-1 0,-1 0,0-1,0 0,0 0,-2-1,1 0,-10 6,13-11,0 1,0-1,-1 0,1-1,-1 0,0 0,1 0,-1-1,0 0,0 0,0-1,0 0,0 0,0 0,0-1,0 0,0-1,0 1,1-2,-1 1,0 0,1-1,0 0,0-1,0 0,0 1,0-2,1 1,0-1,0 0,0 0,0 0,1 0,0-1,0 0,0 0,1 0,0-1,0 1,-1-4,1 0,0-1,0 1,1 0,1-1,-1 0,2 1,-1-1,2 0,-1 1,1-1,1 1,0-1,0 1,1-1,1 1,0 0,0 1,1-1,0 1,3-4,2-3,1 0,1 1,1 1,0 0,1 1,0 1,1 0,0 0,1 2,0 0,2 0,18-6,0 2,1 1,0 2,1 2,34-5,-56 11,145-39,-137 26,-24 14,1 1,0 0,-1 0,1-1,0 1,0 0,0 0,0 0,0 0,0 0,0 0,0 0,0 0,1 1,-1-1,0 0,1 1,-1-1,0 1,1-1,-1 1,1 0,-1-1,0 1,1 0,-1 0,1 0,-1 0,1 0,-1 1,0-1,1 0,-1 1,1-1,-1 1,0-1,1 1,-1-1,0 1,0 0,1 0,-1 0,0 0,0 0,0 0,0 0,0 0,0 0,-1 0,1 1,0-1,0 0,-1 0,1 1,6 62,-7-57,-1-1,2 1,-1-1,1 0,0 1,0-1,0 0,1 0,0 0,0 0,1 0,2 5,7 2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8.5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480 118,'-11'361,"-24"-18,24-207,22-126,-5-15</inkml:trace>
  <inkml:trace contextRef="#ctx0" brushRef="#br0" timeOffset="366.472">0 260,'432'-158,"-403"148,8-7,2 2,0 1,1 2,0 2,1 2,0 1,1 3,-1 1,0 1,8 3,-47-1,-1 0,1 0,-1 0,1 0,0 0,-1 1,1-1,-1 0,1 1,-1-1,1 1,-1-1,0 1,1 0,-1 0,1 0,-1 0,0 0,0 0,0 0,0 0,0 0,0 0,0 0,0 1,0-1,0 1,0-1,-1 0,1 1,-1-1,1 1,-1-1,0 1,1-1,-1 1,0 0,0-1,0 1,0-1,0 1,-1-1,1 1,0 0,-1-1,1 1,-1 0,-43 63,-4-21,29-25</inkml:trace>
  <inkml:trace contextRef="#ctx0" brushRef="#br0" timeOffset="576.835">57 1134,'48'-14,"44"-15,17-7,-6 3,-11 2,-11 1,-15 6,-13 8,-7 0,-6 5,-5-2,-8 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0.6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1 255,'43'0,"38"-5,20-6,7-1,0-4,-4-4,-6-3,-5 2,-4 1,-2-3,-2 4,-1 0,-1 3,-4 0,-1 2,-5 4,-9 4,-17 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7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 1,'1'0,"0"0,0 0,0 0,0 0,0 0,1 0,-1 0,0 0,0 0,0 1,0-1,0 0,0 1,0-1,0 1,-1-1,1 1,0 0,0-1,0 1,0 0,-1-1,1 1,0 0,-1 0,1 0,0 0,-1 0,1 0,-1-1,0 1,1 0,-1 0,0 1,1-1,-1 0,0 0,0 0,0 0,0 0,0 0,0 0,0 0,-1 0,1 0,0 0,0 0,-1 0,1 0,-1 1,1-2,3 66,-3 0,-3 1,-2-1,-15 63,-9 123,8-123,26-119,0-15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9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0 135,'34'-4,"44"-12,19-8,-2 1,-8 3,-14 6,-15 0,-11 3,-11 3,-10 7,-14 10,-10 7,-10 1,-8 3,-1 2,1-2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2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44,'34'0,"29"-5,10-1,-3-5,-9 0,-14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46,'38'5,"23"-3,5-3,-3 0,-8 0,-8-5,-8-2,-5 2,-4-4,-2-1,-6 3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8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1 109,'43'0,"29"-5,11-6,2-1,-10-4,-7 1,-10-1,-11 1,-8 4,-11 4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4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485 1,'-34'5,"0"1,1 2,0 2,0 0,1 3,0 0,1 2,1 1,0 2,-1 2,21-12,-1 0,1 0,1 1,-1 1,2-1,-1 1,1 1,1 0,0 0,0 0,1 1,1 0,0 0,1 0,0 1,1-1,0 1,1 0,0 0,1 0,0 0,2 6,0-12,1 0,0 0,1 0,-1 0,2 0,-1 0,1 0,0-1,0 0,0 0,1 0,0 0,0-1,1 0,-1 0,1 0,0-1,1 0,-1 0,1-1,0 1,0-1,0-1,0 1,0-1,0-1,1 1,-1-1,1 0,-1-1,1 0,-1 0,1-1,6-1,11-4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8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246 1,'-38'24,"2"3,0 1,2 2,-8 10,37-37,1-1,0 1,0 0,0 0,1 1,-1-1,1 1,-1 0,1 0,1 0,-1 0,0 0,1 1,0-1,0 1,0-1,1 1,-1 0,1 0,1-1,-1 1,0 0,1 0,0 0,0 0,1 0,-1 0,1 0,0 0,1 0,-1-1,1 1,0 0,0-1,0 0,0 1,4 3,6 0,1-1,-1 0,2-1,-1 0,1-1,0-1,0 0,0-1,0 0,1-1,-1-1,1 0,-1-1,1 0,-1-2,1 1,-1-2,0 0,1-1,-2 0,5-2,5-4,-5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7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345 54,'-41'28,"1"2,1 1,2 2,1 2,1 1,3 2,-3 6,-12 53,46-95,1 1,-1 0,1-1,0 1,0 0,0-1,0 1,0 0,1 0,-1-1,1 1,0 0,0-1,0 1,0-1,0 1,0-1,1 0,-1 1,1-1,-1 0,1 0,0 0,0 0,0 0,0-1,0 1,1-1,-1 1,0-1,1 0,-1 1,1-1,-1-1,1 1,0 0,-1-1,16 3,0-2,0 0,0-1,0-1,0-1,-1 0,1-1,-1-1,1-1,-1 0,0-1,-1-1,0-1,0 0,0-1,-1-1,-1 0,1-1,8-10,-10 13,-1 0,0-1,0-1,-1 0,0-1,-1 0,-1 0,1-1,-2 0,0-1,0 0,-1 0,-1-1,0 1,-1-1,0-1,-1 1,-1-1,0 0,-1 1,-1-1,0 0,-1-4,-1 14,-1 0,1 0,-1 1,0-1,0 1,0 0,0-1,-1 1,0 0,0 0,0 0,0 1,0-1,-1 1,0 0,0 0,0 0,0 0,0 1,0 0,-1-1,1 2,-1-1,0 0,1 1,-1 0,0 0,0 0,0 1,0 0,1 0,-1 0,0 0,0 1,0 0,0 0,1 0,-1 0,0 1,1 0,-1 0,1 0,0 1,0-1,0 1,0 0,0 0,0 0,-2 4,-8 9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1 332,'8'-35,"2"-1,2 1,1 1,2 0,1 1,8-12,-22 42,1-3,-1 0,1 1,0 0,0-1,0 1,1 0,0 0,0 1,0-1,1 1,-1 0,1 0,0 1,0-1,0 1,1 0,-3 4,0 0,0-1,0 1,0 1,0-1,-1 0,1 1,0 0,-1-1,0 1,1 0,-1 0,0 0,0 1,0-1,0 0,0 1,-1 0,1-1,-1 1,1 0,-1-1,0 1,0 0,0 0,-1 0,1 0,-1 0,1 0,-1 0,0 0,-1 2,4 36,10 50,-13-88,1-1,0 0,0 0,0 0,0 0,1 0,-1 0,0 0,1 0,-1 0,1 0,0-1,-1 1,1-1,0 1,0-1,0 0,0 0,0 0,1 0,-1 0,0 0,0-1,1 1,-1-1,0 1,1-1,-1 0,0 0,1 0,-1 0,0 0,1-1,0 1,6-5,0 0,0 0,0-1,-1 0,0-1,0 0,0 0,-1 0,0-1,-1 0,1-1,-2 1,1-1,-1 0,-1-1,1 1,-2-1,1 0,-1 0,-1 0,0 0,1-10,2-4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5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322 424,'-61'27,"1"3,2 3,-18 14,70-43,2-2,0 0,0 0,0 1,0-1,0 1,0 0,1 0,0 1,-1-1,1 1,1 0,-1-1,0 1,1 0,0 1,0-1,0 0,0 1,1 0,2-3,0-1,1 1,-1 0,1-1,-1 0,1 1,0-1,-1 0,1 1,0-1,0 0,0 0,0-1,0 1,0 0,0-1,1 1,-1-1,0 0,0 1,0-1,0 0,0-1,1 1,-1 0,0 0,1 0,54-1,-44-1,-1 2,0-1,1 1,-1 1,0 0,0 1,1 1,-1-1,-1 2,1 0,2 1,-11-3,-1-1,0 1,0-1,0 1,0 0,0 0,0 0,0 0,0 1,-1-1,1 0,-1 1,0-1,1 1,-1-1,0 1,-1 0,1 0,0-1,-1 1,0 0,1 0,-1-1,0 1,-1 0,1 0,0 0,-1-1,1 1,-1 0,0-1,0 1,-1 1,-50 80,-109 37,109-87,51-33</inkml:trace>
  <inkml:trace contextRef="#ctx0" brushRef="#br0" timeOffset="247.061">830 170,'-5'43,"-6"34,-6 13,-5 0,-4-4,3-8,0-13,5-7,4-9,6-3,3-5,3-4,2-4,0-7</inkml:trace>
  <inkml:trace contextRef="#ctx0" brushRef="#br0" timeOffset="481.368">520 593,'43'-10,"38"-2,16 0,-5 2,-8 3,-14 3,-9 2,-9 1,-10 1,-7 0,-4 1,-8-1</inkml:trace>
  <inkml:trace contextRef="#ctx0" brushRef="#br0" timeOffset="3297.607">1507 593,'-33'14,"1"1,0 2,1 1,0 2,2 1,1 1,0 2,2 0,1 2,-18 23,14 13,28-60,1 0,-1-1,1 1,0 0,0-1,0 1,0-1,0 1,0 0,0-1,1 1,-1 0,0-1,1 1,-1-1,1 1,0-1,0 1,-1-1,1 1,0-1,0 0,0 1,1-1,-1 0,0 0,0 0,1 0,-1 0,0 0,1 0,-1 0,1-1,-1 1,1-1,-1 1,1-1,1 1,8-1,0-1,-1 1,1-2,0 0,-1 0,1-1,-1 0,0 0,0-2,0 1,0-1,-1 0,0-1,0 0,6-6,205-190,-219 200,0 1,-1-1,1 1,0 0,0 0,0-1,-1 1,1 0,1 0,-1 0,0 0,0 0,0 0,0 0,1 1,-1-1,0 0,1 1,-1-1,1 1,-1-1,1 1,-1 0,0-1,1 1,-1 0,1 0,-1 0,1 0,-1 1,1-1,-1 0,1 0,-1 1,1-1,-1 1,1 0,-1-1,0 1,0 0,1 0,-1 0,0-1,0 1,0 1,1-1,9 156,-6-134,1-3</inkml:trace>
  <inkml:trace contextRef="#ctx0" brushRef="#br0" timeOffset="3662.084">1846 875,'160'-215,"-108"170,-51 46,1 0,-2 0,1 0,0 1,0-1,0 0,0 0,-1 1,1-1,-1 1,1-1,-1 0,1 1,-1-1,0 1,0-1,0 1,0-1,0 1,0-1,0 1,0-1,0 1,-1-1,1 0,-1 1,1-1,-1 1,1-1,-2 1,2 1,-4 20,0-14,2 1,-1-1,2 1,-1-1,1 1,0 0,1-1,0 1,1 0,0-1,1 1,-1-1,2 1,0-1,0 0,0 0,1 0,0 0,6 7,-4-10,0-1,0 0,1 0,-1-1,1 1,0-1,1-1,-1 0,1 0,-1 0,1-1,0 0,0 0,0-1,0 0,0-1,0 0,0 0,1 0,-1-1,0-1,0 1,-1-1,1 0,0-1,-1 0,1 0,-1-1,0 0,0 0,0-1,-1 1,1-1,-1-1,0 1,-1-1,1 0,-1-1,2-3,21-35,-18 26</inkml:trace>
  <inkml:trace contextRef="#ctx0" brushRef="#br0" timeOffset="3901.913">2862 1,'-22'116,"5"1,5 1,6 0,5 49,2-159,0 1,-1-1,0 0,-1 1,0-1,0 0,0 1,-1-1,0 0,-1 0,0 0,0-1,-1 1,0-1,0 1,-1-1,0 0,0-1,0 0,-1 1,0-2,0 1,-11 1</inkml:trace>
  <inkml:trace contextRef="#ctx0" brushRef="#br0" timeOffset="4112.059">2552 368,'38'0,"47"0,18 0,1 0,-7 0,-11 0,-15 0,-15 0,-17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14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218 57,'-2'8,"0"1,0-1,-1 1,0-1,-1 0,0 0,0 0,0 0,-1-1,-1 0,1 0,-1 0,0-1,-5 4,-10 14,-107 145,126-163,4-4</inkml:trace>
  <inkml:trace contextRef="#ctx0" brushRef="#br0" timeOffset="569.786">20 0,'-1'2,"0"-1,1 1,0 0,-1-1,1 1,0 0,0 0,0-1,0 1,0 0,0 0,0-1,1 1,-1 0,1-1,-1 1,1 0,-1-1,1 1,0-1,0 1,0-1,0 1,0-1,0 0,2 1,16 29,8 13,1-2,2-1,2-2,14 12,12 47,-54-90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0.3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55,'9'55,"29"66,-5 1,0 30,-27-113,2 0,1 0,3 0,1-1,7 12,-20-49,0 0,0 0,1-1,-1 1,0 0,0-1,1 1,-1 0,0-1,1 1,-1 0,1-1,-1 1,1-1,-1 1,1 0,-1-1,1 0,-1 1,1-1,0 1,-1-1,1 0,0 1,-1-1,1 0,0 0,0 1,-1-1,1 0,0 0,0 0,-1 0,1 0,0 0,0 0,-1 0,1-1,0 1,0 0,-1 0,1 0,0-1,-1 1,1 0,0-1,-1 1,1-1,-1 1,1-1,0 1,-1-1,1 1,-1-1,0 0,1 1,-1-1,1 1,-1-1,0 0,1 0,20-44,77-199,-20 71,-77 173,-1 0,1 0,0 0,0 0,0 0,-1 1,1-1,0 0,0 0,-1 1,1-1,0 1,-1-1,1 0,0 1,-1-1,1 1,-1-1,1 1,0 0,-1-1,1 1,-1 0,0-1,1 1,-1 0,0-1,1 1,-1 0,0 0,0-1,1 1,-1 0,0 0,0 0,0-1,0 1,0 0,0 0,0 0,-1-1,1 1,0 0,0 0,-1-1,1 1,0 0,-1 0,1-1,-1 1,1 0,-1 0,1 5,24 117,-22-100,0-1,2 1,1-1,1 0,1 0,1 0,0-1,2 0,0-1,2 0,0-1,1 0,10 10,-22-28,0 0,0 1,0-1,0 0,1 0,-1 0,0 0,1 0,-1-1,1 1,-1 0,1-1,-1 1,1-1,-1 1,1-1,0 0,-1 0,1 1,0-1,-1 0,1-1,0 1,-1 0,1 0,-1-1,1 1,0-1,-1 1,1-1,-1 0,0 0,1 1,-1-1,1 0,-1 0,0 0,0-1,0 1,0 0,1 0,-2-1,1 1,0 0,0-1,0 1,-1-1,1 1,0-1,-1 0,0 1,1-1,-1 1,0-2,88-199,39-166,-82 227,-41 117</inkml:trace>
  <inkml:trace contextRef="#ctx0" brushRef="#br0" timeOffset="565.68">1243 308,'24'0,"27"-4,10-3,-1 1,-6 1,-7 1,-7 2,-5 1,-4 0,-8 6,-2 2,-10-1,-6-5,-10-4,-3-1</inkml:trace>
  <inkml:trace contextRef="#ctx0" brushRef="#br0" timeOffset="1001.916">1271 449,'0'3,"0"-1,0 0,1 1,-1-1,1 0,-1 0,1 1,0-1,0 0,0 0,0 0,0 0,0 0,1 0,-1 0,0 0,1-1,0 1,-1 0,1-1,0 1,0-1,0 0,0 0,0 0,0 0,0 0,1 0,-1 0,0-1,0 1,1-1,-1 1,0-1,1 0,-1 0,2 0,95-11,-90 9,192-14,-178 12,-5-2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3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347 339,'-12'-12,"-1"2,-1-1,0 2,0 0,-1 0,0 1,-1 1,0 1,0 0,-16-3,29 9,1-1,-1 1,1 0,-1 0,0 0,1 1,-1-1,1 1,-1-1,1 1,-1 0,1 0,-1 0,1 0,0 1,-1-1,1 0,0 1,0 0,0-1,0 1,1 0,-1 0,0 0,1 0,-1 1,1-1,0 0,0 0,0 1,0-1,-1 2,-13 92,12-56,6 123,4-68,-3-58,1-1,2 1,1-1,2 0,2-1,1 0,16 29,34 100,-18 61,-44-218,0-1,0 1,0-1,-1 1,0-1,0 1,-1-1,0 0,0 1,-1-1,1 0,-1 1,0-1,-1 0,0 0,0-1,0 1,0-1,-1 1,0-1,0 0,-1-1,1 1,-1-1,-2 2,-5 1,0 0,0-2,-1 1,0-2,1 1,-2-2,1 0,0 0,-1-1,1-1,-1 0,1-1,-1-1,-3 0,-20-17,43 12</inkml:trace>
  <inkml:trace contextRef="#ctx0" brushRef="#br0" timeOffset="416.219">658 1383,'-14'24,"-10"13,-1 4,-1 1,5-2,0-3,4-4,0-6,3-4,-1-6,2-5</inkml:trace>
  <inkml:trace contextRef="#ctx0" brushRef="#br0" timeOffset="701.186">460 1411,'5'14,"6"10,7 6,4 2,3 1,3-1,-4-1,-1-5,-4-3,-1 0,-4-5</inkml:trace>
  <inkml:trace contextRef="#ctx0" brushRef="#br0" timeOffset="977.939">912 1581,'-5'33,"-1"17,0-1</inkml:trace>
  <inkml:trace contextRef="#ctx0" brushRef="#br0" timeOffset="1801.13">799 1,'-64'72,"-42"190,82-206,21-52,1-7</inkml:trace>
  <inkml:trace contextRef="#ctx0" brushRef="#br0" timeOffset="2078.991">601 29,'5'9,"6"9,6 5,6 4,-2 2,0-4,-3-1,0-5,-3-1,1-3,-2 0,0-2,-1 2,2-3,-2-2</inkml:trace>
  <inkml:trace contextRef="#ctx0" brushRef="#br0" timeOffset="2513.167">996 255,'7'-3,"1"0,-1 1,0 1,1-1,0 1,-1 0,1 1,0 0,0 0,-1 0,1 1,0 1,-1-1,1 1,-1 0,0 1,6 2,-12-3,0 0,-1 1,1-1,-1 1,1-1,-1 0,0 1,0-1,0 1,0-1,0 1,0-1,-1 0,0 1,1-1,-1 0,0 1,0-1,0 0,0 0,0 0,-1 0,1 0,-1 0,1 0,-1 0,0 0,1-1,-1 1,0-1,0 1,0-1,0 0,-1 0,1 0,-4 6,-32 48,37-54,0 1,1-1,-1 1,1-1,-1 1,1-1,0 1,-1 0,1-1,0 1,0 0,0-1,0 1,1-1,-1 1,0 0,1-1,-1 1,1-1,-1 1,1-1,0 1,0-1,0 0,0 1,0-1,0 0,0 0,0 1,0-1,0 0,1 0,-1 0,0 0,1-1,-1 1,1 0,0 0,74 9,-50-10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0.3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228 583,'-12'3,"-1"0,1 2,0 0,0 0,1 1,0 0,0 1,0 0,1 1,0 0,0 1,1 0,1 0,-1 1,1 0,1 0,0 1,0 0,1 0,1 1,0 0,0 0,1 0,1 1,0-1,0 1,2-1,-1 1,1 7,2-17,-1 1,1 0,0 0,-1-1,2 1,-1 0,0-1,1 1,0-1,-1 0,1 1,1-1,-1 0,0 0,1 0,-1-1,1 1,0-1,0 1,0-1,0 0,1 0,-1 0,0-1,1 1,-1-1,1 1,0-1,-1-1,1 1,0 0,0-1,0 0,-1 0,1 0,0 0,0-1,-1 1,1-1,0 0,0 0,-1 0,1-1,-1 1,1-1,-1 0,0 0,1-1,13-7,-1-1,0-1,-1 0,0-1,-1 0,-1-2,0 1,-1-2,9-15,4-1,-6 9,-2-1,0-1,-2 0,0-2,-2 1,-1-2,-1 1,-1-2,-2 1,-1-1,-1-1,-2 1,0-1,-2 0,-2 1,0-1,-2 0,-1 0,-2 1,-1-1,-4-12,8 35,0 1,0-1,-1 1,0 0,0 0,0-1,-1 2,0-1,0 0,0 1,-1 0,0 0,0 0,0 1,-1-1,1 1,-1 1,0-1,0 1,0 0,-1 0,1 1,-1 0,1 0,-1 0,0 1,0 0,1 0,-1 1,0 0,0 0,0 1,0-1,0 1,1 1,-1 0,-2 0,0 6,0 0,0 0,0 1,1 0,0 0,1 1,0 0,1 0,0 1,0 0,1 0,1 0,0 1,0-1,1 1,1 0,0 0,1 0,0 0,0 0,1 0,1 0,0 1,1-1,0 0,1-1,0 1,1 0,1-1,-1 0,2 0,-1 0,7 7,173 235,-13-55,-147-170,-13-22</inkml:trace>
  <inkml:trace contextRef="#ctx0" brushRef="#br0" timeOffset="315.138">990 385,'-96'285,"85"-258,-2 0,0-1,-2 0,-1-2,-1 1,-1-2,-1 0,-12 10,18-19,2-1</inkml:trace>
  <inkml:trace contextRef="#ctx0" brushRef="#br0" timeOffset="635.395">679 471,'29'23,"14"14,5 0,-6-2,-6-2,-3-6,-8-3,-3-1,-1 0,-4 2,0-4,-2-1,0 2,3 1,3-3,3-6,-3-4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6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58 165,'0'29,"-5"24,-1 12,0 0,1-6,2-3,-4-7,-1-7,2-1,1-2,2-4,1-2,1-2,1-2,0-1,0-10,1-8</inkml:trace>
  <inkml:trace contextRef="#ctx0" brushRef="#br0" timeOffset="299.594">58 52,'29'5,"28"-3,10-3,3 0,-6-5,-9-2,-8 1,-9-3,-5 0,-3 1,-3 3,-5 7,-11 8,-8 2</inkml:trace>
  <inkml:trace contextRef="#ctx0" brushRef="#br0" timeOffset="516.183">114 448,'39'-5,"26"-1,8-5,-4-1,-9 3,-10 2,-14-3,-7 1,-5 2,-6 2</inkml:trace>
  <inkml:trace contextRef="#ctx0" brushRef="#br0" timeOffset="2633.258">848 758,'-24'20,"-12"19,-6 10,5 0,4-8,7-6,4-10,5-3,1-1,-2-4,3 0,-2-3,3-4</inkml:trace>
  <inkml:trace contextRef="#ctx0" brushRef="#br0" timeOffset="2900.313">567 786,'0'15,"4"9,7 5,2 3,3-4,-2-2,3-6,-2-1,1-4,2 1,4 1,2-1,-3 1,-4 3,-1-3,-3-3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1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80,'4'0,"12"-5,8-1,4-5,2-1,2 3,-1 2,-1 2,0 3,0 0,-2 2,1-4,-1-2,0 0,0 1,-4 7,-7 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4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43,'29'0,"24"0,7-5,-1-2,-6 1,-7 1,-7 2,-5-4,-4-1,-1 7,-7 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0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0,'-5'66,"-2"-1,-3 0,-3-1,-3-1,-5 10,-12 47,21-75,6-30,1 1,1 1,1-1,0 0,0 1,2 0,0-1,1 1,1 0,1-1,0 3,4-2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5.4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 1,'1'0,"0"0,0 0,0 0,0 0,0 0,0 0,0 0,0 1,0-1,0 0,0 1,0-1,0 0,0 1,0-1,0 1,0 0,-1-1,1 1,0 0,0-1,0 1,-1 0,1 0,-1 0,1 0,0 0,-1-1,0 1,1 0,-1 0,1 0,-1 0,0 0,0 0,0 1,0-1,0 0,0 0,0 0,0 0,0 0,0 0,0 0,0 0,-1 0,1 0,-1 0,1 1,0-2,2 52,-2 0,-3-1,-1 1,-5 8,0 20,-22 332,27-277,-3-118</inkml:trace>
  <inkml:trace contextRef="#ctx0" brushRef="#br0" timeOffset="316.015">67 143,'15'-5,"23"-11,11-3,1 2,-2-1,-6 2,-4 5,-4 3,-3-1,-2 0,-2 3,-4 6,-2 4,-5 5,-9 7,-6 5,-4-1</inkml:trace>
  <inkml:trace contextRef="#ctx0" brushRef="#br0" timeOffset="580.739">96 510,'34'-5,"15"-1,5-1,-2 2,-6 7,-10 2</inkml:trace>
  <inkml:trace contextRef="#ctx0" brushRef="#br0" timeOffset="838.836">717 735,'-24'38,"-13"18,-4 4,4-3,3-12,9-8,2-11,7-5,-1-5,4-7</inkml:trace>
  <inkml:trace contextRef="#ctx0" brushRef="#br0" timeOffset="1102.06">463 735,'19'29,"16"19,7 1,-4-2,-3-10,-3-11,-7-5,-3-6,-6-1,1-3,1 2,2-2,3 3,3-2,-4-3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7.5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369 480,'-73'-140,"68"133,1 0,-2 0,1 1,-1-1,0 2,0-1,0 0,-1 1,0 0,0 1,0 0,-1 0,1 0,-1 1,0 0,0 0,-4 0,7 3,-1 0,1 0,0 0,-1 1,1-1,0 1,0 0,0 1,0-1,0 1,0 0,0 1,0-1,1 1,-1 0,1 0,0 0,0 0,0 1,0 0,0 0,1 0,0 0,0 0,0 1,0 0,-5 7,1 1,1 0,0 0,0 1,2 0,-1 0,2 0,0 0,1 1,0 41,3 1,2-1,3 0,2-1,3 1,2-2,2 1,3-2,2-1,19 35,72 239,-49-14,-60-302,0-1,-1 1,0 0,0 0,-1-1,0 1,-1 0,0 0,-1-1,0 1,0-1,-1 1,-1-1,1 0,-1 0,-1 0,1-1,-2 0,1 0,-6 7,7-13,1 1,-1-1,1 0,-1 0,0 0,0 0,0-1,0 0,0 0,0 0,0 0,0 0,-1-1,1 0,0 0,0 0,0 0,-1-1,1 0,0 0,0 0,0 0,0 0,0-1,0 0,1 0,-1 0,0 0,1 0,0-1,-1 0,1 0,0 1,0-2,0 1,-20-32,14 18</inkml:trace>
  <inkml:trace contextRef="#ctx0" brushRef="#br0" timeOffset="1170.925">820 1750,'-14'34,"-15"20,-2 6,-1-2,6-7,1-6,1-7,5-5,0-8,-2-3,4-6</inkml:trace>
  <inkml:trace contextRef="#ctx0" brushRef="#br0" timeOffset="1453.538">623 1807,'14'19,"10"16,1 7,0-4,-3-3,-1-4,-4-1,0-6,-3-3,1-4,-2-1,1 2,-1 3,-3 2,-4 2,-2-2</inkml:trace>
  <inkml:trace contextRef="#ctx0" brushRef="#br0" timeOffset="1705.389">1103 2033,'4'38,"3"13</inkml:trace>
  <inkml:trace contextRef="#ctx0" brushRef="#br0" timeOffset="2536.942">904 1,'-4'14,"-7"19,-6 5,-1-1,-1 0,2-3,-1-2,3-1,-1-2,3-1,2 0,0 0,0 0,-1-5,0-1,3-5</inkml:trace>
  <inkml:trace contextRef="#ctx0" brushRef="#br0" timeOffset="2820.562">650 85,'15'14,"9"10,6 6,2 2,0 0,-4 1,-8-2,-2-6,-4-1,-5-2,1-3,-1-1,-2 2,2-3,0-4</inkml:trace>
  <inkml:trace contextRef="#ctx0" brushRef="#br0" timeOffset="3182.818">1074 311,'3'-1,"6"-2,0 0,0 0,0 1,0 0,1 0,-1 1,1 1,-1-1,0 1,1 1,-1 0,1 0,8 3,-17-3,0-1,0 1,0-1,0 1,0-1,0 1,0 0,0 0,0-1,-1 1,1 0,0 0,0 0,-1 0,1 0,-1 0,1 0,0 0,-1 0,0 0,1 0,-1 0,0 0,0 1,1-1,-1 0,0 0,0 0,0 0,0 1,-1-1,1 0,0 0,0 0,-1 0,1 0,0 0,-1 1,0-1,1 0,-1 0,0 0,-34 46,26-36,5-8,0 0,1 0,0 0,0 1,0-1,0 1,0 0,1 0,-1 0,1 0,0 0,0 0,1 1,0-1,-1 1,1-1,1 1,-1 0,1-1,-1 1,2 0,-1-1,0 1,1 0,0-1,0 1,0-1,0 1,1-1,0 0,0 1,0-1,0 0,1 0,0 0,0-1,0 1,0-1,0 1,1-1,1 1,0-1,0 0,0-1,0 0,1 0,-1 0,1 0,0-1,-1 0,1 0,0 0,0-1,-1 0,1 0,0-1,20-3</inkml:trace>
  <inkml:trace contextRef="#ctx0" brushRef="#br0" timeOffset="4355.864">1441 1157,'-22'11,"1"1,1 0,0 2,0 0,2 2,0 0,0 1,2 0,0 1,1 1,1 1,-7 12,19-27,-1-1,1 1,-1 0,1-1,1 1,-1 0,1 1,0-1,0 0,0 0,1 0,-1 1,2-1,-1 0,0 1,1-1,0 0,0 0,1 0,-1 0,1 0,0 0,0 0,1-1,-1 1,1-1,0 1,1-1,-1 0,1 0,-1 0,1-1,0 0,0 1,1-1,1 0,1 1,-1 0,1-1,0-1,0 1,0-1,1 0,-1-1,0 1,1-1,-1-1,1 0,-1 0,1 0,-1-1,1 0,-1 0,1-1,-1 0,0 0,0-1,0 0,0 0,-1-1,1 0,-1 0,0 0,2-3,17-7,-1-2,-1 0,0-2,-1 0,-1-1,-1-2,-1 0,-1-1,2-4,2-2,-1-1,-1-1,-2-1,-1-1,-1 0,-2-1,-1-1,-2 0,-1-1,-2 0,3-24,-8 32,-1 0,-1-1,-1 1,-1-1,-2 1,-1 0,-1 0,-1 0,-1 1,-1-1,-10-17,16 39,-1 0,0 0,0 0,0 0,-1 1,1 0,-1 0,0 0,0 0,-1 0,1 1,-1 0,0 0,0 0,0 1,0-1,0 1,0 0,-1 1,1-1,-1 1,1 0,-1 0,0 1,1 0,-1 0,0 0,1 1,-1 0,1 0,-1 0,1 0,-1 1,1 0,0 0,0 1,0 0,0-1,0 2,1-1,-1 0,0 2,-7 9,2 1,0 0,1 0,0 1,1 0,1 0,1 1,0 0,1 0,1 1,1 0,0-1,1 1,1 0,1 0,0 0,3 15,-1 0,1 1,1-1,2 0,1 0,2 0,1-1,2-1,1 1,1-2,2 0,1-1,1-1,1 0,2-2,1 0,0-1,2-1,1-2,25 18,52 32,-84-60</inkml:trace>
  <inkml:trace contextRef="#ctx0" brushRef="#br0" timeOffset="4605.84">2372 988,'-10'39,"-12"31,-3 9,-2 0,4-7,1-13,5-10,4-10,5-6,4-4,-3-2,1-1,0 0,2-4</inkml:trace>
  <inkml:trace contextRef="#ctx0" brushRef="#br0" timeOffset="4886.928">1921 988,'29'39,"28"26,10 8,-2-10,-3-9,-6-10,-9-8,-7-4,0-4,-3-6,-3-2,-2 0,-2-3,-6 0,-3-2,1 0,1-2,-3-3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0.8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31,'81'-22,"196"13,-168 11,18-2,-102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1.2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30,'227'-11,"28"-8,-230 20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7.4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123 734,'-20'39,"-10"21,-1 6,10-3,9-8,6-9,4-6,7-11,3-6,5-6,5-6,-1-5</inkml:trace>
  <inkml:trace contextRef="#ctx0" brushRef="#br0" timeOffset="353.512">263 0,'24'12,"-2"0,0 2,-1 0,0 1,-1 1,-1 1,0 1,-1 1,-2 0,1 1,-2 1,-1 0,-1 1,0 1,-2 0,-1 0,-1 1,0 0,-2 1,-1 0,2 21,-1 18,-3 1,-3 0,-7 64,5-102,-1-1,-2 1,-1-1,0 0,-2 0,-2-1,0 0,-1 0,-1-1,-2 0,-13 19,10-22,4-3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4.9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288 0,'-11'6,"1"1,0 0,0 0,1 1,0 0,0 1,1 0,0 0,1 1,0 0,0 0,0 3,-20 34,3 0,2 1,2 2,2 0,2 0,2 2,3 0,2 0,3 1,1 0,3 46,1-76,0 0,2 0,0 1,2-1,0-1,2 1,1 0,0-1,1 0,2-1,0 1,1-2,2 1,0-2,1 1,0-2,2 0,0 0,1-2,4 4,-4-9,0 0,1-1,0-1,1 0,0-1,0-1,1-1,0-1,0 0,1-2,4 2</inkml:trace>
  <inkml:trace contextRef="#ctx0" brushRef="#br0" timeOffset="635.509">993 367,'-108'202,"46"-90,4 3,-10 40,-15 29,71-164,0-4</inkml:trace>
  <inkml:trace contextRef="#ctx0" brushRef="#br0" timeOffset="914.204">513 367,'24'39,"23"26,7 12,0-1,-5-10,-5-7,-11-7,-6-9,-2-7,-2-4,-4-3,-5-2,0 0,-3-1,-3 1,2 1,-1-6</inkml:trace>
  <inkml:trace contextRef="#ctx0" brushRef="#br0" timeOffset="1280.346">1163 904,'40'-7,"-21"3,0 1,0 0,1 2,0 0,-1 1,1 1,15 3,-34-4,0 0,0 0,1 1,-1-1,0 0,0 1,0-1,-1 1,1-1,0 1,0-1,0 1,0 0,0-1,-1 1,1 0,0 0,0-1,-1 1,1 0,-1 0,1 0,-1 0,1 0,-1 0,0 0,1 0,-1 0,0 0,0 0,1 0,-1 0,0 0,0 0,-1 1,1-1,0 0,0 0,0 0,-1 0,1 0,0 0,-1 0,1 0,-1 0,1 0,-1 0,-31 43,-3-9,27-29,2 0,-1 0,0 1,1-1,0 1,1 1,0-1,0 1,0 0,1 0,0 1,1 0,2-6,1 0,-1-1,1 1,0 0,0-1,0 1,1 0,-1 0,1-1,-1 1,1-1,0 1,0 0,0-1,0 0,1 1,-1-1,1 0,-1 1,1-1,0 0,0 0,0-1,0 1,0 0,0-1,0 1,0-1,1 1,-1-1,1 0,-1 0,1 0,0 0,-1-1,1 1,0-1,104 11,-78-16,-4-2</inkml:trace>
  <inkml:trace contextRef="#ctx0" brushRef="#br0" timeOffset="1549.87">1614 763,'43'0,"43"-5,12-2,-6 1,-9 1,-14 2,-14 0,-11 2,-14 1</inkml:trace>
  <inkml:trace contextRef="#ctx0" brushRef="#br0" timeOffset="1899.773">2799 226,'-104'206,"-13"33,80-159,-3-1,-39 54,61-106,4-3</inkml:trace>
  <inkml:trace contextRef="#ctx0" brushRef="#br0" timeOffset="2215.883">2375 170,'14'37,"0"0,3-1,1-1,1 0,2-1,2-2,14 17,143 123,-164-158,-1 0,0 1,-1 0,-1 1,-1 1,0 0,-1 1,-1 0,0 0,-1 1,-2 1,0-1,-1 1,1 7,-3-3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3.4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47,'16'62,"-12"-16,-2 1,-2-1,-2 1,-2-1,-3 0,-10 41,-42 218,55-290,-6 78,11-93,-1 1,1-1,0 1,-1-1,1 1,-1-1,1 0,0 1,-1-1,1 0,0 0,-1 0,1 1,0-1,0 0,-1 0,1 0,0 0,-1 0,1 0,0 0,0 0,-1-1,1 1,0 0,-1 0,1-1,0 1,-1 0,1-1,0 1,-1 0,1-1,-1 1,1-1,-1 1,1-1,-1 1,1-1,-1 0,0 1,1-1,-1 0,0 1,1-1,9-11</inkml:trace>
  <inkml:trace contextRef="#ctx0" brushRef="#br0" timeOffset="319.001">169 47,'10'0,"22"0,10 0,4 0,-3-4,-2-3,-4 1,-4 1,-2-3,-2-1,-1 2,-5 7,-7 7,-6 4</inkml:trace>
  <inkml:trace contextRef="#ctx0" brushRef="#br0" timeOffset="566.319">0 498,'39'0,"31"0,13 0,-2 0,-10 0,-12 0,-12 0,-14 5,-12 2</inkml:trace>
  <inkml:trace contextRef="#ctx0" brushRef="#br0" timeOffset="817.163">903 668,'-29'34,"-14"15,0 5,3-2,3-6,8-5,4-10,7-5,5-2,6-6</inkml:trace>
  <inkml:trace contextRef="#ctx0" brushRef="#br0" timeOffset="1083.066">592 697,'24'24,"13"22,5 8,-5 0,-4-4,-7-7,-4-5,0-9,-5-5,1-2,1-4,-2-1,0-3,3-4,2-4,-2-2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2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0,'29'5,"14"2,10-1,0-1,-4-2,-5 0,-6 2,-4 2,-3-1,-3-1,0-2,-1-1,0-6,1-2,-1 0,-4-4,-1 0,-5 1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2.7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0,'34'5,"25"1,7 0,-2-1,-8-1,-8-2,-12 4,-8 1,-4-1,0-1,-1-2,-3-1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3.3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53,'0'39,"0"31,0 9,0 1,0-9,0-12,0-10,0-10,0-6,0-4,0-2,0-1,0 0,0 1,0 0,0 0,0-4</inkml:trace>
  <inkml:trace contextRef="#ctx0" brushRef="#br0" timeOffset="292.491">1 82,'34'5,"30"1,9 0,-4-6,-3-3,-8-1,-9-4,-9-2,-5 2,-5-3,-2 0,-1 3,-6-3,-1 1,1 1,-3 4</inkml:trace>
  <inkml:trace contextRef="#ctx0" brushRef="#br0" timeOffset="546.529">1 505,'43'5,"34"-3,13-3,-4 0,-12 0,-13 0,-13 0,-9 0,-12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2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28,'38'-5,"28"-1,6 0,-3 1,-9 2,-10 1,-9 5,-6 3,-9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6.3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342 27,'-14'-6,"-1"1,1 1,-1 0,0 1,0 1,0 0,0 1,-1 1,1 0,0 2,0-1,0 2,-5 0,18-2,0 0,0 1,0-1,0 0,0 1,0-1,0 1,0-1,0 1,1 0,-1 0,0 0,1 0,0 0,0 0,-1 0,1 0,0 1,1-1,-1 0,0 1,1-1,-1 0,1 1,0-1,0 1,0-1,0 1,0-1,0 1,1-1,-1 0,1 1,0 1,36 80,-14-49,1-1,2-1,2-2,19 18,-44-46,0 1,0-1,0 1,0 0,-1 0,0 0,0 0,0 0,0 0,-1 1,1-1,-1 0,0 1,-1 0,1-1,-1 1,0-1,0 1,0-1,-1 1,1 0,-1-1,0 0,0 1,-1-1,0 1,1-1,-1 0,-1 0,1 0,-1 0,1-1,-1 1,0-1,0 1,-1-1,1 0,-1 0,1 0,-1-1,0 1,0-1,0 0,0 0,-1-1,1 1,-4 0,-3 0,0 0,-1 0,0-1,1-1,-1 0,1-1,-1 0,1 0,-1-2,1 1,0-1,0-1,0 0,0 0,-4-4,-11-2,7 3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9.9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29 389,'55'-32,"-2"-4,-1-1,-2-2,-1-3,-3-2,16-20,-60 62,3-3,-1 1,1-1,-1 0,0 0,0-1,0 1,-1-1,0 1,0-1,0 0,-1 0,0-1,0 1,0 0,-1-3,-26 29,17 2,2 0,0 1,1 0,1 0,1 0,2 1,0-1,1 1,3 13,-2 7,1 515,-2-527,-2 0,-1-1,-1 1,-2-1,-6 18,9-37,-1-1,0 1,-1-1,0 0,0 0,-2 0,1-1,-1 0,-1 0,0-1,0 0,0 0,-2-1,1 0,-10 6,13-11,0 1,0-1,-1 0,1-1,-1 0,0 0,1 0,-1-1,0 0,0 0,0-1,0 0,0 0,0 0,0-1,0 0,0-1,0 1,1-2,-1 1,0 0,1-1,0 0,0-1,0 0,0 1,0-2,1 1,0-1,0 0,0 0,0 0,1 0,0-1,0 0,0 0,1 0,0-1,0 1,-1-4,1 0,0-1,0 1,1 0,1-1,-1 0,2 1,-1-1,2 0,-1 1,1-1,1 1,0-1,0 1,1-1,1 1,0 0,0 1,1-1,0 1,3-4,2-3,1 0,1 1,1 1,0 0,1 1,0 1,1 0,0 0,1 2,0 0,2 0,18-6,0 2,1 1,0 2,1 2,34-5,-56 11,145-39,-137 26,-24 14,1 1,0 0,-1 0,1-1,0 1,0 0,0 0,0 0,0 0,0 0,0 0,0 0,0 0,1 1,-1-1,0 0,1 1,-1-1,0 1,1-1,-1 1,1 0,-1-1,0 1,1 0,-1 0,1 0,-1 0,1 0,-1 1,0-1,1 0,-1 1,1-1,-1 1,0-1,1 1,-1-1,0 1,0 0,1 0,-1 0,0 0,0 0,0 0,0 0,0 0,0 0,-1 0,1 1,0-1,0 0,-1 0,1 1,6 62,-7-57,-1-1,2 1,-1-1,1 0,0 1,0-1,0 0,1 0,0 0,0 0,1 0,2 5,7 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6:58.5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480 118,'-11'361,"-24"-18,24-207,22-126,-5-15</inkml:trace>
  <inkml:trace contextRef="#ctx0" brushRef="#br0" timeOffset="366.472">0 260,'432'-158,"-403"148,8-7,2 2,0 1,1 2,0 2,1 2,0 1,1 3,-1 1,0 1,8 3,-47-1,-1 0,1 0,-1 0,1 0,0 0,-1 1,1-1,-1 0,1 1,-1-1,1 1,-1-1,0 1,1 0,-1 0,1 0,-1 0,0 0,0 0,0 0,0 0,0 0,0 0,0 0,0 1,0-1,0 1,0-1,-1 0,1 1,-1-1,1 1,-1-1,0 1,1-1,-1 1,0 0,0-1,0 1,0-1,0 1,-1-1,1 1,0 0,-1-1,1 1,-1 0,-43 63,-4-21,29-25</inkml:trace>
  <inkml:trace contextRef="#ctx0" brushRef="#br0" timeOffset="576.835">57 1134,'48'-14,"44"-15,17-7,-6 3,-11 2,-11 1,-15 6,-13 8,-7 0,-6 5,-5-2,-8 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0.6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1 255,'43'0,"38"-5,20-6,7-1,0-4,-4-4,-6-3,-5 2,-4 1,-2-3,-2 4,-1 0,-1 3,-4 0,-1 2,-5 4,-9 4,-17 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7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 1,'1'0,"0"0,0 0,0 0,0 0,0 0,1 0,-1 0,0 0,0 0,0 1,0-1,0 0,0 1,0-1,0 1,-1-1,1 1,0 0,0-1,0 1,0 0,-1-1,1 1,0 0,-1 0,1 0,0 0,-1 0,1 0,-1-1,0 1,1 0,-1 0,0 1,1-1,-1 0,0 0,0 0,0 0,0 0,0 0,0 0,0 0,-1 0,1 0,0 0,0 0,-1 0,1 0,-1 1,1-2,3 66,-3 0,-3 1,-2-1,-15 63,-9 123,8-123,26-119,0-15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1.9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0 135,'34'-4,"44"-12,19-8,-2 1,-8 3,-14 6,-15 0,-11 3,-11 3,-10 7,-14 10,-10 7,-10 1,-8 3,-1 2,1-2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2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44,'34'0,"29"-5,10-1,-3-5,-9 0,-14 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46,'38'5,"23"-3,5-3,-3 0,-8 0,-8-5,-8-2,-5 2,-4-4,-2-1,-6 3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2.8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1 109,'43'0,"29"-5,11-6,2-1,-10-4,-7 1,-10-1,-11 1,-8 4,-11 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4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485 1,'-34'5,"0"1,1 2,0 2,0 0,1 3,0 0,1 2,1 1,0 2,-1 2,21-12,-1 0,1 0,1 1,-1 1,2-1,-1 1,1 1,1 0,0 0,0 0,1 1,1 0,0 0,1 0,0 1,1-1,0 1,1 0,0 0,1 0,0 0,2 6,0-12,1 0,0 0,1 0,-1 0,2 0,-1 0,1 0,0-1,0 0,0 0,1 0,0 0,0-1,1 0,-1 0,1 0,0-1,1 0,-1 0,1-1,0 1,0-1,0-1,0 1,0-1,0-1,1 1,-1-1,1 0,-1-1,1 0,-1 0,1-1,6-1,11-4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5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27,'-4'28,"2"0,1 0,1 0,1 1,1-1,2 0,5 19,-9-45,0 1,0-1,0 1,0-1,1 1,-1-1,1 1,0-1,0 0,0 1,0-1,0 0,0 0,1 0,-1 0,1 0,-1 0,1 0,0 0,0 0,-1-1,1 1,1-1,-1 0,0 1,0-1,0 0,1 0,-1 0,0-1,1 1,-1 0,1-1,-1 0,1 1,-1-1,1 0,-1-1,1 1,-1 0,1-1,-1 1,1-1,-1 0,0 1,1-1,1-2,11-8,0-1,-1-1,-1 0,0-1,-1 0,0-1,-1 0,-1-1,0-1,46-62,14-5,-58 63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3.7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345 54,'-41'28,"1"2,1 1,2 2,1 2,1 1,3 2,-3 6,-12 53,46-95,1 1,-1 0,1-1,0 1,0 0,0-1,0 1,0 0,1 0,-1-1,1 1,0 0,0-1,0 1,0-1,0 1,0-1,1 0,-1 1,1-1,-1 0,1 0,0 0,0 0,0 0,0-1,0 1,1-1,-1 1,0-1,1 0,-1 1,1-1,-1-1,1 1,0 0,-1-1,16 3,0-2,0 0,0-1,0-1,0-1,-1 0,1-1,-1-1,1-1,-1 0,0-1,-1-1,0-1,0 0,0-1,-1-1,-1 0,1-1,8-10,-10 13,-1 0,0-1,0-1,-1 0,0-1,-1 0,-1 0,1-1,-2 0,0-1,0 0,-1 0,-1-1,0 1,-1-1,0-1,-1 1,-1-1,0 0,-1 1,-1-1,0 0,-1-4,-1 14,-1 0,1 0,-1 1,0-1,0 1,0 0,0-1,-1 1,0 0,0 0,0 0,0 1,0-1,-1 1,0 0,0 0,0 0,0 0,0 1,0 0,-1-1,1 2,-1-1,0 0,1 1,-1 0,0 0,0 0,0 1,0 0,1 0,-1 0,0 0,0 1,0 0,0 0,1 0,-1 0,0 1,1 0,-1 0,1 0,0 1,0-1,0 1,0 0,0 0,0 0,-2 4,-8 9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1 332,'8'-35,"2"-1,2 1,1 1,2 0,1 1,8-12,-22 42,1-3,-1 0,1 1,0 0,0-1,0 1,1 0,0 0,0 1,0-1,1 1,-1 0,1 0,0 1,0-1,0 1,1 0,-3 4,0 0,0-1,0 1,0 1,0-1,-1 0,1 1,0 0,-1-1,0 1,1 0,-1 0,0 0,0 1,0-1,0 0,0 1,-1 0,1-1,-1 1,1 0,-1-1,0 1,0 0,0 0,-1 0,1 0,-1 0,1 0,-1 0,0 0,-1 2,4 36,10 50,-13-88,1-1,0 0,0 0,0 0,0 0,1 0,-1 0,0 0,1 0,-1 0,1 0,0-1,-1 1,1-1,0 1,0-1,0 0,0 0,0 0,1 0,-1 0,0 0,0-1,1 1,-1-1,0 1,1-1,-1 0,0 0,1 0,-1 0,0 0,1-1,0 1,6-5,0 0,0 0,0-1,-1 0,0-1,0 0,0 0,-1 0,0-1,-1 0,1-1,-2 1,1-1,-1 0,-1-1,1 1,-2-1,1 0,-1 0,-1 0,0 0,1-10,2-4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04.5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322 424,'-61'27,"1"3,2 3,-18 14,70-43,2-2,0 0,0 0,0 1,0-1,0 1,0 0,1 0,0 1,-1-1,1 1,1 0,-1-1,0 1,1 0,0 1,0-1,0 0,0 1,1 0,2-3,0-1,1 1,-1 0,1-1,-1 0,1 1,0-1,-1 0,1 1,0-1,0 0,0 0,0-1,0 1,0 0,0-1,1 1,-1-1,0 0,0 1,0-1,0 0,0-1,1 1,-1 0,0 0,1 0,54-1,-44-1,-1 2,0-1,1 1,-1 1,0 0,0 1,1 1,-1-1,-1 2,1 0,2 1,-11-3,-1-1,0 1,0-1,0 1,0 0,0 0,0 0,0 0,0 1,-1-1,1 0,-1 1,0-1,1 1,-1-1,0 1,-1 0,1 0,0-1,-1 1,0 0,1 0,-1-1,0 1,-1 0,1 0,0 0,-1-1,1 1,-1 0,0-1,0 1,-1 1,-50 80,-109 37,109-87,51-33</inkml:trace>
  <inkml:trace contextRef="#ctx0" brushRef="#br0" timeOffset="247.061">830 170,'-5'43,"-6"34,-6 13,-5 0,-4-4,3-8,0-13,5-7,4-9,6-3,3-5,3-4,2-4,0-7</inkml:trace>
  <inkml:trace contextRef="#ctx0" brushRef="#br0" timeOffset="481.368">520 593,'43'-10,"38"-2,16 0,-5 2,-8 3,-14 3,-9 2,-9 1,-10 1,-7 0,-4 1,-8-1</inkml:trace>
  <inkml:trace contextRef="#ctx0" brushRef="#br0" timeOffset="3297.607">1507 593,'-33'14,"1"1,0 2,1 1,0 2,2 1,1 1,0 2,2 0,1 2,-18 23,14 13,28-60,1 0,-1-1,1 1,0 0,0-1,0 1,0-1,0 1,0 0,0-1,1 1,-1 0,0-1,1 1,-1-1,1 1,0-1,0 1,-1-1,1 1,0-1,0 0,0 1,1-1,-1 0,0 0,0 0,1 0,-1 0,0 0,1 0,-1 0,1-1,-1 1,1-1,-1 1,1-1,1 1,8-1,0-1,-1 1,1-2,0 0,-1 0,1-1,-1 0,0 0,0-2,0 1,0-1,-1 0,0-1,0 0,6-6,205-190,-219 200,0 1,-1-1,1 1,0 0,0 0,0-1,-1 1,1 0,1 0,-1 0,0 0,0 0,0 0,0 0,1 1,-1-1,0 0,1 1,-1-1,1 1,-1-1,1 1,-1 0,0-1,1 1,-1 0,1 0,-1 0,1 0,-1 1,1-1,-1 0,1 0,-1 1,1-1,-1 1,1 0,-1-1,0 1,0 0,1 0,-1 0,0-1,0 1,0 1,1-1,9 156,-6-134,1-3</inkml:trace>
  <inkml:trace contextRef="#ctx0" brushRef="#br0" timeOffset="3662.084">1846 875,'160'-215,"-108"170,-51 46,1 0,-2 0,1 0,0 1,0-1,0 0,0 0,-1 1,1-1,-1 1,1-1,-1 0,1 1,-1-1,0 1,0-1,0 1,0-1,0 1,0-1,0 1,0-1,0 1,-1-1,1 0,-1 1,1-1,-1 1,1-1,-2 1,2 1,-4 20,0-14,2 1,-1-1,2 1,-1-1,1 1,0 0,1-1,0 1,1 0,0-1,1 1,-1-1,2 1,0-1,0 0,0 0,1 0,0 0,6 7,-4-10,0-1,0 0,1 0,-1-1,1 1,0-1,1-1,-1 0,1 0,-1 0,1-1,0 0,0 0,0-1,0 0,0-1,0 0,0 0,1 0,-1-1,0-1,0 1,-1-1,1 0,0-1,-1 0,1 0,-1-1,0 0,0 0,0-1,-1 1,1-1,-1-1,0 1,-1-1,1 0,-1-1,2-3,21-35,-18 26</inkml:trace>
  <inkml:trace contextRef="#ctx0" brushRef="#br0" timeOffset="3901.913">2862 1,'-22'116,"5"1,5 1,6 0,5 49,2-159,0 1,-1-1,0 0,-1 1,0-1,0 0,0 1,-1-1,0 0,-1 0,0 0,0-1,-1 1,0-1,0 1,-1-1,0 0,0-1,0 0,-1 1,0-2,0 1,-11 1</inkml:trace>
  <inkml:trace contextRef="#ctx0" brushRef="#br0" timeOffset="4112.059">2552 368,'38'0,"47"0,18 0,1 0,-7 0,-11 0,-15 0,-15 0,-17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14.8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218 57,'-2'8,"0"1,0-1,-1 1,0-1,-1 0,0 0,0 0,0 0,-1-1,-1 0,1 0,-1 0,0-1,-5 4,-10 14,-107 145,126-163,4-4</inkml:trace>
  <inkml:trace contextRef="#ctx0" brushRef="#br0" timeOffset="569.786">20 0,'-1'2,"0"-1,1 1,0 0,-1-1,1 1,0 0,0 0,0-1,0 1,0 0,0 0,0-1,1 1,-1 0,1-1,-1 1,1 0,-1-1,1 1,0-1,0 1,0-1,0 1,0-1,0 0,2 1,16 29,8 13,1-2,2-1,2-2,14 12,12 47,-54-90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0.3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55,'9'55,"29"66,-5 1,0 30,-27-113,2 0,1 0,3 0,1-1,7 12,-20-49,0 0,0 0,1-1,-1 1,0 0,0-1,1 1,-1 0,0-1,1 1,-1 0,1-1,-1 1,1-1,-1 1,1 0,-1-1,1 0,-1 1,1-1,0 1,-1-1,1 0,0 1,-1-1,1 0,0 0,0 1,-1-1,1 0,0 0,0 0,-1 0,1 0,0 0,0 0,-1 0,1-1,0 1,0 0,-1 0,1 0,0-1,-1 1,1 0,0-1,-1 1,1-1,-1 1,1-1,0 1,-1-1,1 1,-1-1,0 0,1 1,-1-1,1 1,-1-1,0 0,1 0,20-44,77-199,-20 71,-77 173,-1 0,1 0,0 0,0 0,0 0,-1 1,1-1,0 0,0 0,-1 1,1-1,0 1,-1-1,1 0,0 1,-1-1,1 1,-1-1,1 1,0 0,-1-1,1 1,-1 0,0-1,1 1,-1 0,0-1,1 1,-1 0,0 0,0-1,1 1,-1 0,0 0,0 0,0-1,0 1,0 0,0 0,0 0,-1-1,1 1,0 0,0 0,-1-1,1 1,0 0,-1 0,1-1,-1 1,1 0,-1 0,1 5,24 117,-22-100,0-1,2 1,1-1,1 0,1 0,1 0,0-1,2 0,0-1,2 0,0-1,1 0,10 10,-22-28,0 0,0 1,0-1,0 0,1 0,-1 0,0 0,1 0,-1-1,1 1,-1 0,1-1,-1 1,1-1,-1 1,1-1,0 0,-1 0,1 1,0-1,-1 0,1-1,0 1,-1 0,1 0,-1-1,1 1,0-1,-1 1,1-1,-1 0,0 0,1 1,-1-1,1 0,-1 0,0 0,0-1,0 1,0 0,1 0,-2-1,1 1,0 0,0-1,0 1,-1-1,1 1,0-1,-1 0,0 1,1-1,-1 1,0-2,88-199,39-166,-82 227,-41 117</inkml:trace>
  <inkml:trace contextRef="#ctx0" brushRef="#br0" timeOffset="565.68">1243 308,'24'0,"27"-4,10-3,-1 1,-6 1,-7 1,-7 2,-5 1,-4 0,-8 6,-2 2,-10-1,-6-5,-10-4,-3-1</inkml:trace>
  <inkml:trace contextRef="#ctx0" brushRef="#br0" timeOffset="1001.916">1271 449,'0'3,"0"-1,0 0,1 1,-1-1,1 0,-1 0,1 1,0-1,0 0,0 0,0 0,0 0,0 0,1 0,-1 0,0 0,1-1,0 1,-1 0,1-1,0 1,0-1,0 0,0 0,0 0,0 0,0 0,1 0,-1 0,0-1,0 1,1-1,-1 1,0-1,1 0,-1 0,2 0,95-11,-90 9,192-14,-178 12,-5-2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3.5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347 339,'-12'-12,"-1"2,-1-1,0 2,0 0,-1 0,0 1,-1 1,0 1,0 0,-16-3,29 9,1-1,-1 1,1 0,-1 0,0 0,1 1,-1-1,1 1,-1-1,1 1,-1 0,1 0,-1 0,1 0,0 1,-1-1,1 0,0 1,0 0,0-1,0 1,1 0,-1 0,0 0,1 0,-1 1,1-1,0 0,0 0,0 1,0-1,-1 2,-13 92,12-56,6 123,4-68,-3-58,1-1,2 1,1-1,2 0,2-1,1 0,16 29,34 100,-18 61,-44-218,0-1,0 1,0-1,-1 1,0-1,0 1,-1-1,0 0,0 1,-1-1,1 0,-1 1,0-1,-1 0,0 0,0-1,0 1,0-1,-1 1,0-1,0 0,-1-1,1 1,-1-1,-2 2,-5 1,0 0,0-2,-1 1,0-2,1 1,-2-2,1 0,0 0,-1-1,1-1,-1 0,1-1,-1-1,-3 0,-20-17,43 12</inkml:trace>
  <inkml:trace contextRef="#ctx0" brushRef="#br0" timeOffset="416.219">658 1383,'-14'24,"-10"13,-1 4,-1 1,5-2,0-3,4-4,0-6,3-4,-1-6,2-5</inkml:trace>
  <inkml:trace contextRef="#ctx0" brushRef="#br0" timeOffset="701.186">460 1411,'5'14,"6"10,7 6,4 2,3 1,3-1,-4-1,-1-5,-4-3,-1 0,-4-5</inkml:trace>
  <inkml:trace contextRef="#ctx0" brushRef="#br0" timeOffset="977.939">912 1581,'-5'33,"-1"17,0-1</inkml:trace>
  <inkml:trace contextRef="#ctx0" brushRef="#br0" timeOffset="1801.13">799 1,'-64'72,"-42"190,82-206,21-52,1-7</inkml:trace>
  <inkml:trace contextRef="#ctx0" brushRef="#br0" timeOffset="2078.991">601 29,'5'9,"6"9,6 5,6 4,-2 2,0-4,-3-1,0-5,-3-1,1-3,-2 0,0-2,-1 2,2-3,-2-2</inkml:trace>
  <inkml:trace contextRef="#ctx0" brushRef="#br0" timeOffset="2513.167">996 255,'7'-3,"1"0,-1 1,0 1,1-1,0 1,-1 0,1 1,0 0,0 0,-1 0,1 1,0 1,-1-1,1 1,-1 0,0 1,6 2,-12-3,0 0,-1 1,1-1,-1 1,1-1,-1 0,0 1,0-1,0 1,0-1,0 1,0-1,-1 0,0 1,1-1,-1 0,0 1,0-1,0 0,0 0,0 0,-1 0,1 0,-1 0,1 0,-1 0,0 0,1-1,-1 1,0-1,0 1,0-1,0 0,-1 0,1 0,-4 6,-32 48,37-54,0 1,1-1,-1 1,1-1,-1 1,1-1,0 1,-1 0,1-1,0 1,0 0,0-1,0 1,1-1,-1 1,0 0,1-1,-1 1,1-1,-1 1,1-1,0 1,0-1,0 0,0 1,0-1,0 0,0 0,0 1,0-1,0 0,1 0,-1 0,0 0,1-1,-1 1,1 0,0 0,74 9,-50-10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0.3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228 583,'-12'3,"-1"0,1 2,0 0,0 0,1 1,0 0,0 1,0 0,1 1,0 0,0 1,1 0,1 0,-1 1,1 0,1 0,0 1,0 0,1 0,1 1,0 0,0 0,1 0,1 1,0-1,0 1,2-1,-1 1,1 7,2-17,-1 1,1 0,0 0,-1-1,2 1,-1 0,0-1,1 1,0-1,-1 0,1 1,1-1,-1 0,0 0,1 0,-1-1,1 1,0-1,0 1,0-1,0 0,1 0,-1 0,0-1,1 1,-1-1,1 1,0-1,-1-1,1 1,0 0,0-1,0 0,-1 0,1 0,0 0,0-1,-1 1,1-1,0 0,0 0,-1 0,1-1,-1 1,1-1,-1 0,0 0,1-1,13-7,-1-1,0-1,-1 0,0-1,-1 0,-1-2,0 1,-1-2,9-15,4-1,-6 9,-2-1,0-1,-2 0,0-2,-2 1,-1-2,-1 1,-1-2,-2 1,-1-1,-1-1,-2 1,0-1,-2 0,-2 1,0-1,-2 0,-1 0,-2 1,-1-1,-4-12,8 35,0 1,0-1,-1 1,0 0,0 0,0-1,-1 2,0-1,0 0,0 1,-1 0,0 0,0 0,0 1,-1-1,1 1,-1 1,0-1,0 1,0 0,-1 0,1 1,-1 0,1 0,-1 0,0 1,0 0,1 0,-1 1,0 0,0 0,0 1,0-1,0 1,1 1,-1 0,-2 0,0 6,0 0,0 0,0 1,1 0,0 0,1 1,0 0,1 0,0 1,0 0,1 0,1 0,0 1,0-1,1 1,1 0,0 0,1 0,0 0,0 0,1 0,1 0,0 1,1-1,0 0,1-1,0 1,1 0,1-1,-1 0,2 0,-1 0,7 7,173 235,-13-55,-147-170,-13-22</inkml:trace>
  <inkml:trace contextRef="#ctx0" brushRef="#br0" timeOffset="315.138">990 385,'-96'285,"85"-258,-2 0,0-1,-2 0,-1-2,-1 1,-1-2,-1 0,-12 10,18-19,2-1</inkml:trace>
  <inkml:trace contextRef="#ctx0" brushRef="#br0" timeOffset="635.395">679 471,'29'23,"14"14,5 0,-6-2,-6-2,-3-6,-8-3,-3-1,-1 0,-4 2,0-4,-2-1,0 2,3 1,3-3,3-6,-3-4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46.7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58 165,'0'29,"-5"24,-1 12,0 0,1-6,2-3,-4-7,-1-7,2-1,1-2,2-4,1-2,1-2,1-2,0-1,0-10,1-8</inkml:trace>
  <inkml:trace contextRef="#ctx0" brushRef="#br0" timeOffset="299.594">58 52,'29'5,"28"-3,10-3,3 0,-6-5,-9-2,-8 1,-9-3,-5 0,-3 1,-3 3,-5 7,-11 8,-8 2</inkml:trace>
  <inkml:trace contextRef="#ctx0" brushRef="#br0" timeOffset="516.183">114 448,'39'-5,"26"-1,8-5,-4-1,-9 3,-10 2,-14-3,-7 1,-5 2,-6 2</inkml:trace>
  <inkml:trace contextRef="#ctx0" brushRef="#br0" timeOffset="2633.258">848 758,'-24'20,"-12"19,-6 10,5 0,4-8,7-6,4-10,5-3,1-1,-2-4,3 0,-2-3,3-4</inkml:trace>
  <inkml:trace contextRef="#ctx0" brushRef="#br0" timeOffset="2900.313">567 786,'0'15,"4"9,7 5,2 3,3-4,-2-2,3-6,-2-1,1-4,2 1,4 1,2-1,-3 1,-4 3,-1-3,-3-3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1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80,'4'0,"12"-5,8-1,4-5,2-1,2 3,-1 2,-1 2,0 3,0 0,-2 2,1-4,-1-2,0 0,0 1,-4 7,-7 2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3.4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43,'29'0,"24"0,7-5,-1-2,-6 1,-7 1,-7 2,-5-4,-4-1,-1 7,-7 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49.8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1 359,'5'-14,"6"-19,6-9,5-2,-1 1,-5 4,1 8,-4 5,-3 2,2 4,-3 2,4 4,-2 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5.4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 1,'1'0,"0"0,0 0,0 0,0 0,0 0,0 0,0 0,0 1,0-1,0 0,0 1,0-1,0 0,0 1,0-1,0 1,0 0,-1-1,1 1,0 0,0-1,0 1,-1 0,1 0,-1 0,1 0,0 0,-1-1,0 1,1 0,-1 0,1 0,-1 0,0 0,0 0,0 1,0-1,0 0,0 0,0 0,0 0,0 0,0 0,0 0,0 0,-1 0,1 0,-1 0,1 1,0-2,2 52,-2 0,-3-1,-1 1,-5 8,0 20,-22 332,27-277,-3-118</inkml:trace>
  <inkml:trace contextRef="#ctx0" brushRef="#br0" timeOffset="316.015">67 143,'15'-5,"23"-11,11-3,1 2,-2-1,-6 2,-4 5,-4 3,-3-1,-2 0,-2 3,-4 6,-2 4,-5 5,-9 7,-6 5,-4-1</inkml:trace>
  <inkml:trace contextRef="#ctx0" brushRef="#br0" timeOffset="580.739">96 510,'34'-5,"15"-1,5-1,-2 2,-6 7,-10 2</inkml:trace>
  <inkml:trace contextRef="#ctx0" brushRef="#br0" timeOffset="838.836">717 735,'-24'38,"-13"18,-4 4,4-3,3-12,9-8,2-11,7-5,-1-5,4-7</inkml:trace>
  <inkml:trace contextRef="#ctx0" brushRef="#br0" timeOffset="1102.06">463 735,'19'29,"16"19,7 1,-4-2,-3-10,-3-11,-7-5,-3-6,-6-1,1-3,1 2,2-2,3 3,3-2,-4-3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7:57.5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369 480,'-73'-140,"68"133,1 0,-2 0,1 1,-1-1,0 2,0-1,0 0,-1 1,0 0,0 1,0 0,-1 0,1 0,-1 1,0 0,0 0,-4 0,7 3,-1 0,1 0,0 0,-1 1,1-1,0 1,0 0,0 1,0-1,0 1,0 0,0 1,0-1,1 1,-1 0,1 0,0 0,0 0,0 1,0 0,0 0,1 0,0 0,0 0,0 1,0 0,-5 7,1 1,1 0,0 0,0 1,2 0,-1 0,2 0,0 0,1 1,0 41,3 1,2-1,3 0,2-1,3 1,2-2,2 1,3-2,2-1,19 35,72 239,-49-14,-60-302,0-1,-1 1,0 0,0 0,-1-1,0 1,-1 0,0 0,-1-1,0 1,0-1,-1 1,-1-1,1 0,-1 0,-1 0,1-1,-2 0,1 0,-6 7,7-13,1 1,-1-1,1 0,-1 0,0 0,0 0,0-1,0 0,0 0,0 0,0 0,0 0,-1-1,1 0,0 0,0 0,0 0,-1-1,1 0,0 0,0 0,0 0,0 0,0-1,0 0,1 0,-1 0,0 0,1 0,0-1,-1 0,1 0,0 1,0-2,0 1,-20-32,14 18</inkml:trace>
  <inkml:trace contextRef="#ctx0" brushRef="#br0" timeOffset="1170.925">820 1750,'-14'34,"-15"20,-2 6,-1-2,6-7,1-6,1-7,5-5,0-8,-2-3,4-6</inkml:trace>
  <inkml:trace contextRef="#ctx0" brushRef="#br0" timeOffset="1453.538">623 1807,'14'19,"10"16,1 7,0-4,-3-3,-1-4,-4-1,0-6,-3-3,1-4,-2-1,1 2,-1 3,-3 2,-4 2,-2-2</inkml:trace>
  <inkml:trace contextRef="#ctx0" brushRef="#br0" timeOffset="1705.389">1103 2033,'4'38,"3"13</inkml:trace>
  <inkml:trace contextRef="#ctx0" brushRef="#br0" timeOffset="2536.942">904 1,'-4'14,"-7"19,-6 5,-1-1,-1 0,2-3,-1-2,3-1,-1-2,3-1,2 0,0 0,0 0,-1-5,0-1,3-5</inkml:trace>
  <inkml:trace contextRef="#ctx0" brushRef="#br0" timeOffset="2820.562">650 85,'15'14,"9"10,6 6,2 2,0 0,-4 1,-8-2,-2-6,-4-1,-5-2,1-3,-1-1,-2 2,2-3,0-4</inkml:trace>
  <inkml:trace contextRef="#ctx0" brushRef="#br0" timeOffset="3182.818">1074 311,'3'-1,"6"-2,0 0,0 0,0 1,0 0,1 0,-1 1,1 1,-1-1,0 1,1 1,-1 0,1 0,8 3,-17-3,0-1,0 1,0-1,0 1,0-1,0 1,0 0,0 0,0-1,-1 1,1 0,0 0,0 0,-1 0,1 0,-1 0,1 0,0 0,-1 0,0 0,1 0,-1 0,0 0,0 1,1-1,-1 0,0 0,0 0,0 0,0 1,-1-1,1 0,0 0,0 0,-1 0,1 0,0 0,-1 1,0-1,1 0,-1 0,0 0,-34 46,26-36,5-8,0 0,1 0,0 0,0 1,0-1,0 1,0 0,1 0,-1 0,1 0,0 0,0 0,1 1,0-1,-1 1,1-1,1 1,-1 0,1-1,-1 1,2 0,-1-1,0 1,1 0,0-1,0 1,0-1,0 1,1-1,0 0,0 1,0-1,0 0,1 0,0 0,0-1,0 1,0-1,0 1,1-1,1 1,0-1,0 0,0-1,0 0,1 0,-1 0,1 0,0-1,-1 0,1 0,0 0,0-1,-1 0,1 0,0-1,20-3</inkml:trace>
  <inkml:trace contextRef="#ctx0" brushRef="#br0" timeOffset="4355.864">1441 1157,'-22'11,"1"1,1 0,0 2,0 0,2 2,0 0,0 1,2 0,0 1,1 1,1 1,-7 12,19-27,-1-1,1 1,-1 0,1-1,1 1,-1 0,1 1,0-1,0 0,0 0,1 0,-1 1,2-1,-1 0,0 1,1-1,0 0,0 0,1 0,-1 0,1 0,0 0,0 0,1-1,-1 1,1-1,0 1,1-1,-1 0,1 0,-1 0,1-1,0 0,0 1,1-1,1 0,1 1,-1 0,1-1,0-1,0 1,0-1,1 0,-1-1,0 1,1-1,-1-1,1 0,-1 0,1 0,-1-1,1 0,-1 0,1-1,-1 0,0 0,0-1,0 0,0 0,-1-1,1 0,-1 0,0 0,2-3,17-7,-1-2,-1 0,0-2,-1 0,-1-1,-1-2,-1 0,-1-1,2-4,2-2,-1-1,-1-1,-2-1,-1-1,-1 0,-2-1,-1-1,-2 0,-1-1,-2 0,3-24,-8 32,-1 0,-1-1,-1 1,-1-1,-2 1,-1 0,-1 0,-1 0,-1 1,-1-1,-10-17,16 39,-1 0,0 0,0 0,0 0,-1 1,1 0,-1 0,0 0,0 0,-1 0,1 1,-1 0,0 0,0 0,0 1,0-1,0 1,0 0,-1 1,1-1,-1 1,1 0,-1 0,0 1,1 0,-1 0,0 0,1 1,-1 0,1 0,-1 0,1 0,-1 1,1 0,0 0,0 1,0 0,0-1,0 2,1-1,-1 0,0 2,-7 9,2 1,0 0,1 0,0 1,1 0,1 0,1 1,0 0,1 0,1 1,1 0,0-1,1 1,1 0,1 0,0 0,3 15,-1 0,1 1,1-1,2 0,1 0,2 0,1-1,2-1,1 1,1-2,2 0,1-1,1-1,1 0,2-2,1 0,0-1,2-1,1-2,25 18,52 32,-84-60</inkml:trace>
  <inkml:trace contextRef="#ctx0" brushRef="#br0" timeOffset="4605.84">2372 988,'-10'39,"-12"31,-3 9,-2 0,4-7,1-13,5-10,4-10,5-6,4-4,-3-2,1-1,0 0,2-4</inkml:trace>
  <inkml:trace contextRef="#ctx0" brushRef="#br0" timeOffset="4886.928">1921 988,'29'39,"28"26,10 8,-2-10,-3-9,-6-10,-9-8,-7-4,0-4,-3-6,-3-2,-2 0,-2-3,-6 0,-3-2,1 0,1-2,-3-3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0.8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31,'81'-22,"196"13,-168 11,18-2,-102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1.2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30,'227'-11,"28"-8,-230 20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7.4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123 734,'-20'39,"-10"21,-1 6,10-3,9-8,6-9,4-6,7-11,3-6,5-6,5-6,-1-5</inkml:trace>
  <inkml:trace contextRef="#ctx0" brushRef="#br0" timeOffset="353.512">263 0,'24'12,"-2"0,0 2,-1 0,0 1,-1 1,-1 1,0 1,-1 1,-2 0,1 1,-2 1,-1 0,-1 1,0 1,-2 0,-1 0,-1 1,0 0,-2 1,-1 0,2 21,-1 18,-3 1,-3 0,-7 64,5-102,-1-1,-2 1,-1-1,0 0,-2 0,-2-1,0 0,-1 0,-1-1,-2 0,-13 19,10-22,4-3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4.9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288 0,'-11'6,"1"1,0 0,0 0,1 1,0 0,0 1,1 0,0 0,1 1,0 0,0 0,0 3,-20 34,3 0,2 1,2 2,2 0,2 0,2 2,3 0,2 0,3 1,1 0,3 46,1-76,0 0,2 0,0 1,2-1,0-1,2 1,1 0,0-1,1 0,2-1,0 1,1-2,2 1,0-2,1 1,0-2,2 0,0 0,1-2,4 4,-4-9,0 0,1-1,0-1,1 0,0-1,0-1,1-1,0-1,0 0,1-2,4 2</inkml:trace>
  <inkml:trace contextRef="#ctx0" brushRef="#br0" timeOffset="635.509">993 367,'-108'202,"46"-90,4 3,-10 40,-15 29,71-164,0-4</inkml:trace>
  <inkml:trace contextRef="#ctx0" brushRef="#br0" timeOffset="914.204">513 367,'24'39,"23"26,7 12,0-1,-5-10,-5-7,-11-7,-6-9,-2-7,-2-4,-4-3,-5-2,0 0,-3-1,-3 1,2 1,-1-6</inkml:trace>
  <inkml:trace contextRef="#ctx0" brushRef="#br0" timeOffset="1280.346">1163 904,'40'-7,"-21"3,0 1,0 0,1 2,0 0,-1 1,1 1,15 3,-34-4,0 0,0 0,1 1,-1-1,0 0,0 1,0-1,-1 1,1-1,0 1,0-1,0 1,0 0,0-1,-1 1,1 0,0 0,0-1,-1 1,1 0,-1 0,1 0,-1 0,1 0,-1 0,0 0,1 0,-1 0,0 0,0 0,1 0,-1 0,0 0,0 0,-1 1,1-1,0 0,0 0,0 0,-1 0,1 0,0 0,-1 0,1 0,-1 0,1 0,-1 0,-31 43,-3-9,27-29,2 0,-1 0,0 1,1-1,0 1,1 1,0-1,0 1,0 0,1 0,0 1,1 0,2-6,1 0,-1-1,1 1,0 0,0-1,0 1,1 0,-1 0,1-1,-1 1,1-1,0 1,0 0,0-1,0 0,1 1,-1-1,1 0,-1 1,1-1,0 0,0 0,0-1,0 1,0 0,0-1,0 1,0-1,1 1,-1-1,1 0,-1 0,1 0,0 0,-1-1,1 1,0-1,104 11,-78-16,-4-2</inkml:trace>
  <inkml:trace contextRef="#ctx0" brushRef="#br0" timeOffset="1549.87">1614 763,'43'0,"43"-5,12-2,-6 1,-9 1,-14 2,-14 0,-11 2,-14 1</inkml:trace>
  <inkml:trace contextRef="#ctx0" brushRef="#br0" timeOffset="1899.773">2799 226,'-104'206,"-13"33,80-159,-3-1,-39 54,61-106,4-3</inkml:trace>
  <inkml:trace contextRef="#ctx0" brushRef="#br0" timeOffset="2215.883">2375 170,'14'37,"0"0,3-1,1-1,1 0,2-1,2-2,14 17,143 123,-164-158,-1 0,0 1,-1 0,-1 1,-1 1,0 0,-1 1,-1 0,0 0,-1 1,-2 1,0-1,-1 1,1 7,-3-3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13.4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47,'16'62,"-12"-16,-2 1,-2-1,-2 1,-2-1,-3 0,-10 41,-42 218,55-290,-6 78,11-93,-1 1,1-1,0 1,-1-1,1 1,-1-1,1 0,0 1,-1-1,1 0,0 0,-1 0,1 1,0-1,0 0,-1 0,1 0,0 0,-1 0,1 0,0 0,0 0,-1-1,1 1,0 0,-1 0,1-1,0 1,-1 0,1-1,0 1,-1 0,1-1,-1 1,1-1,-1 1,1-1,-1 1,1-1,-1 0,0 1,1-1,-1 0,0 1,1-1,9-11</inkml:trace>
  <inkml:trace contextRef="#ctx0" brushRef="#br0" timeOffset="319.001">169 47,'10'0,"22"0,10 0,4 0,-3-4,-2-3,-4 1,-4 1,-2-3,-2-1,-1 2,-5 7,-7 7,-6 4</inkml:trace>
  <inkml:trace contextRef="#ctx0" brushRef="#br0" timeOffset="566.319">0 498,'39'0,"31"0,13 0,-2 0,-10 0,-12 0,-12 0,-14 5,-12 2</inkml:trace>
  <inkml:trace contextRef="#ctx0" brushRef="#br0" timeOffset="817.163">903 668,'-29'34,"-14"15,0 5,3-2,3-6,8-5,4-10,7-5,5-2,6-6</inkml:trace>
  <inkml:trace contextRef="#ctx0" brushRef="#br0" timeOffset="1083.066">592 697,'24'24,"13"22,5 8,-5 0,-4-4,-7-7,-4-5,0-9,-5-5,1-2,1-4,-2-1,0-3,3-4,2-4,-2-2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2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0,'29'5,"14"2,10-1,0-1,-4-2,-5 0,-6 2,-4 2,-3-1,-3-1,0-2,-1-1,0-6,1-2,-1 0,-4-4,-1 0,-5 1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2.7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0,'34'5,"25"1,7 0,-2-1,-8-1,-8-2,-12 4,-8 1,-4-1,0-1,-1-2,-3-1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3.3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53,'0'39,"0"31,0 9,0 1,0-9,0-12,0-10,0-10,0-6,0-4,0-2,0-1,0 0,0 1,0 0,0 0,0-4</inkml:trace>
  <inkml:trace contextRef="#ctx0" brushRef="#br0" timeOffset="292.491">1 82,'34'5,"30"1,9 0,-4-6,-3-3,-8-1,-9-4,-9-2,-5 2,-5-3,-2 0,-1 3,-6-3,-1 1,1 1,-3 4</inkml:trace>
  <inkml:trace contextRef="#ctx0" brushRef="#br0" timeOffset="546.529">1 505,'43'5,"34"-3,13-3,-4 0,-12 0,-13 0,-13 0,-9 0,-12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0.2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89 193,'20'-6,"-1"-1,0-1,-1 0,0-1,0-1,-1-1,0-1,1-1,-16 12,0-1,0 1,1 0,-1-1,0 1,-1-1,1 0,0 0,0 1,-1-1,1 0,-1 0,0-1,1 1,-1 0,0 0,0-1,-1 1,1 0,0-1,-1 1,0-1,1 1,-1-1,0 1,0-1,0 1,-1-1,1 1,0-1,-1 1,0-1,0 1,1 0,-1-1,-1 1,1 0,0 0,0 0,-1 0,1 0,-1 0,0 0,0 0,0 1,0-1,0 1,0-1,0 1,0 0,0 0,-1 0,1 0,0 0,-2 0,-6 1,0 1,0 0,0 1,0 0,0 1,0 0,0 0,1 1,0 0,0 0,0 1,0 1,1 0,-1 0,2 0,-1 1,1 0,-6 7,7-7,-1 1,1 1,0-1,0 1,1 0,0 0,1 1,0-1,1 1,0 0,0 0,1 0,0 0,1 1,0-1,1 5,-1-10,2 1,-1 0,1 0,-1 0,2 0,-1-1,1 1,-1-1,2 1,-1-1,1 1,-1-1,1 0,1 0,-1-1,1 1,0-1,0 1,0-1,0 0,1-1,0 1,-1-1,1 0,1 0,-1 0,0-1,1 0,3 1,39 5,-26-7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48:36.3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342 27,'-14'-6,"-1"1,1 1,-1 0,0 1,0 1,0 0,0 1,-1 1,1 0,0 2,0-1,0 2,-5 0,18-2,0 0,0 1,0-1,0 0,0 1,0-1,0 1,0-1,0 1,1 0,-1 0,0 0,1 0,0 0,0 0,-1 0,1 0,0 1,1-1,-1 0,0 1,1-1,-1 0,1 1,0-1,0 1,0-1,0 1,0-1,0 1,1-1,-1 0,1 1,0 1,36 80,-14-49,1-1,2-1,2-2,19 18,-44-46,0 1,0-1,0 1,0 0,-1 0,0 0,0 0,0 0,0 0,-1 1,1-1,-1 0,0 1,-1 0,1-1,-1 1,0-1,0 1,0-1,-1 1,1 0,-1-1,0 0,0 1,-1-1,0 1,1-1,-1 0,-1 0,1 0,-1 0,1-1,-1 1,0-1,0 1,-1-1,1 0,-1 0,1 0,-1-1,0 1,0-1,0 0,0 0,-1-1,1 1,-4 0,-3 0,0 0,-1 0,0-1,1-1,-1 0,1-1,-1 0,1 0,-1-2,1 1,0-1,0-1,0 0,0 0,-4-4,-11-2,7 3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50:26.8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50:31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4464 824,'-4'-8,"-88"-139,-83-99,151 222,-1 1,-1 2,-1 0,-1 2,-1 1,0 1,-1 1,-1 2,-26-8,40 14,-69-28,-2 4,-1 4,-82-14,-270-18,279 46,0 6,-129 12,155 8,1 5,1 5,-85 29,-362 121,485-137,2 4,2 3,-63 42,-260 139,235-89,168-123,0 0,0 1,1 0,0 1,1 0,1 0,0 1,1 1,0-1,1 1,1 0,0 1,2 0,-1 0,2 0,0 0,-1 17,4-31,-2 26,1 0,1-1,1 1,2 0,1-1,1 1,1-1,3 5,91 193,-70-175,77 96,-54-106,2-2,2-2,1-3,1-3,2-2,1-3,1-3,1-2,0-3,23 1,-21-1,426 122,-97-25,-214-83,1-8,0-8,2-9,1-7,-100 1,46 1,-1-5,0-7,59-14,-89 4,0-5,-2-4,-1-5,-2-4,26-17,-42 16,29-13,-1-5,-4-4,42-36,-126 84,-1-1,0-1,-1-1,-1 0,-1-1,0-1,-2 0,0-1,-1-1,-1 0,0 0,-2-1,-1 0,-1-1,0 0,-2 0,-1 0,-1-1,0 1,-2-1,-1 0,-1 1,-1-1,-1 1,-1-1,-1 1,-1 0,-7-17,-1 7,-2 1,-2 0,-1 1,-1 1,-1 1,-2 1,-1 1,-1 1,-1 1,-25-17,-29-19,-3 4,-2 4,-29-11,-29-12,-4 6,-73-20,152 66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50:33.3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3052 8167,'-10'-2,"0"0,1 0,-1-1,1-1,0 1,0-1,0-1,1 0,-1 0,1 0,-4-5,-2 1,-50-36,3-2,1-3,-37-42,-81-71,-62-65,-158-247,212 225,-16-49,-198-265,83 113,174 248,-94-183,185 289,4-2,-12-44,24 37,4-1,5-1,5-2,3-10,18 116,-22-186,1-149,21 221,5-1,6 1,4 0,5 1,15-37,-8 59,3 2,4 1,13-17,68-99,9 6,9 5,8 6,67-62,252-253,-401 445,50-60,-67 71,2 3,2 1,2 2,35-23,33-5,-113 71,-1 1,1-1,0 0,-1 0,1 0,0 0,-1-1,0 1,1 0,-1-1,0 1,1-1,-1 1,0-1,0 1,0-1,-1 0,1 0,0 1,-1-1,1 0,-1 0,1 0,-1 0,0 0,0 1,0-1,0 0,0 0,0 0,0 0,-1 0,1 0,-1 0,1 1,-1-1,0 0,0 0,0 1,0-1,0 0,0 1,0-1,-1 1,1 0,-1-1,-72-57,-172-41,244 100,0 0,-1 1,1-1,0 1,0-1,0 1,-1 0,1 0,0 0,0 0,0 0,0 0,1 1,-1-1,0 1,1-1,-1 1,1 0,-1-1,1 1,0 0,-1 0,1 0,0 0,0 0,1 0,-1 1,0-1,1 0,-1 0,1 0,0 1,0-1,0 0,0 1,0-1,0 0,0 0,1 1,0-1,-1 0,1 0,0 0,0 0,0 1,-1 15,-9 103,0 136,22-89,8-1,16 44,-30-179,21 97,5-1,31 72,-51-180,-13-40,-7-20,1 0,2 0,2-1,1 0,2 1,2-1,2 1,3-11,31-138,8 2,9 3,23-41,3-5,-70 206,0 6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2.1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355 283,'-63'18,"0"2,2 3,-43 23,103-45,-48 28,49-28,-1-1,0 1,0-1,0 1,0-1,1 1,-1 0,0 0,0-1,1 1,-1 0,1 0,-1 0,1 0,-1 0,1 0,-1 0,1 0,0 0,-1 0,1 0,0 0,0 0,0 0,0 0,0 0,0 0,0 0,0 0,1 0,-1 0,0 0,0 0,1 0,-1 0,1 0,-1 0,1-1,-1 1,1 0,0 0,-1 0,1 0,0-1,0 1,-1 0,2 0,10 6,1-1,0 0,0-1,0 0,1-1,0-1,-1 0,1 0,0-2,1 0,0 0,17 2,-20-2,0 0,1 0,-1 1,0 1,0 0,0 1,0 0,-1 0,0 1,0 1,0 0,0 1,-1 0,0 0,2 3,-10-8,-1 0,0 0,0 0,1 0,-1 1,-1-1,1 0,0 0,0 1,-1-1,1 0,-1 1,0-1,0 1,0-1,0 0,0 1,-1-1,1 0,0 1,-1-1,0 0,0 1,0-1,0 0,0 0,0 0,0 0,-1 0,1 0,-2 1,-55 51,-132 42,150-88,25-10</inkml:trace>
  <inkml:trace contextRef="#ctx0" brushRef="#br0" timeOffset="465.319">722 1,'3'2,"-1"0,0 0,0 0,0 0,0 1,0-1,-1 0,1 1,-1 0,1-1,-1 1,0 0,0 0,0 0,-1 0,1 0,-1 0,1 0,-1-1,0 1,0 0,-1 0,1 0,-1 1,-26 180,13-121,-44 212,56-271,0 1,1-1,-1 0,1 1,0-1,1 1,-1-1,1 1,0-1,0 1,0-1,0 1,1-1,0 1,0-1,0 1,1-1,-1 0,1 0,0 0,0 0,0 0,1 0,-1 0,1-1,0 1,0-1,1 0,-1 0,0 0,1 0,0 0,0-1,0 0,0 0,0 0,0 0,0-1,1 1,1-1,8-2,0-2,0 1,-1-2,0 0,0 0,0-1,0-1,0 0,-1-1,0 0,-1-1,0 0,0-1,-1 0,1-2,49-34,-58 44,-1-1,0 1,0-1,1 1,-1-1,1 1,0 0,-1 0,1 0,0 0,-1 0,1 0,0 0,0 1,0-1,0 1,0-1,0 1,0 0,0 0,0-1,0 1,0 1,0-1,0 0,0 0,0 1,0-1,0 1,-1 0,1 0,0-1,0 1,0 0,-1 1,1-1,-1 0,1 0,-1 1,1-1,0 2,-4 71,4-48</inkml:trace>
  <inkml:trace contextRef="#ctx0" brushRef="#br0" timeOffset="780.886">1343 453,'-4'14,"0"0,0 0,1 1,1-1,1 1,0-1,1 1,0-1,1 1,1-1,0 1,1-1,1 0,0 0,5 10,-8-21,1 1,0-1,0 0,1 1,-1-1,1 0,0 0,0-1,0 1,0 0,0-1,0 0,1 0,-1 0,1 0,-1-1,1 1,0-1,0 0,0 0,-1 0,1 0,0-1,0 0,0 1,0-2,0 1,0 0,0-1,0 0,0 0,0 0,0 0,-1 0,4-3,5-1,-1 0,0-2,-1 1,1-1,-1-1,-1 0,1 0,-2-1,1 0,-1-1,0 0,-3 2,1-1,-2 1,0-1,0 0,0-1,-1 1,0-1,-1 1,0-1,-1 0,0-9,0 15,-1 0,0 0,0 1,0-1,0 0,-1 0,0 1,1-1,-1 0,-1 1,1-1,0 1,-1-1,0 1,0 0,0-1,0 1,0 0,-1 1,1-1,-1 0,0 1,0-1,0 1,0 0,0 0,0 0,-1 0,1 1,-1-1,-3 0,-1 0,-1 0,0 1,0 0,0 0,1 1,-1 1,0-1,0 1,0 1,1 0,-1 0,1 0,-1 1,1 0,0 1,-3 2,-9 6</inkml:trace>
  <inkml:trace contextRef="#ctx0" brushRef="#br0" timeOffset="1347.351">1767 537,'-21'48,"20"-45,-2 11,1-1,0 1,1-1,0 1,1 0,1-1,0 1,1-1,2 5,-3-15,0-1,0 1,0-1,1 1,-1-1,1 0,0 0,0 0,0 0,0 0,0 0,0 0,0-1,1 1,-1-1,1 1,-1-1,1 0,-1 0,1 0,0-1,-1 1,1 0,0-1,0 0,0 0,-1 0,1 0,0 0,0 0,0-1,0 1,84-35,4-67,-46 44,-45 57,0 0,1 0,-1 1,0-1,1 0,-1 1,0-1,1 0,-1 1,1-1,-1 1,1-1,0 1,-1-1,1 1,-1-1,1 1,0 0,0-1,-1 1,1 0,0-1,-1 1,1 0,0 0,0 0,-1 0,1 0,0 0,0 0,0 0,-1 0,1 0,0 0,0 0,-1 1,1-1,0 0,-1 1,1-1,0 0,-1 1,1-1,0 1,-1-1,1 1,-1-1,1 1,-1-1,1 1,-1-1,1 1,-1 0,1 0,12 48,-8-28,-4-17,0-1,0 1,0-1,1 1,-1-1,1 0,0 0,0 0,1 0,-1 0,0 0,1 0,0-1,-1 0,1 1,0-1,0 0,0 0,1 0,-1-1,0 1,1-1,-1 0,1 0,-1 0,1 0,0-1,-1 0,1 1,0-1,-1 0,1-1,0 1,-1-1,1 0,0 1,-1-1,1-1,-1 1,0-1,2 0,8-6,-1-1,0 0,-1 0,0-1,0-1,-1 0,-1 0,0-1,0 0,-1-1,-1 0,0 0,0 0,-2-1,1 3,5-9</inkml:trace>
  <inkml:trace contextRef="#ctx0" brushRef="#br0" timeOffset="1797.126">2529 707,'59'-80,"68"-74,-126 153,-1 0,1 0,0 1,-1-1,1 0,0 0,0 0,0 1,0-1,0 0,0 1,0-1,0 1,0-1,0 1,0 0,0-1,0 1,0 0,0 0,0 0,0 0,1 0,-1 0,0 0,0 0,0 0,0 0,0 1,0-1,0 0,0 1,0-1,0 1,0-1,0 1,0-1,0 1,0 0,0 0,0-1,0 1,-1 0,1 0,0 0,-1 0,1 0,-1 0,1 0,-1 0,1 0,-1 0,0 0,1 0,-1 0,0 0,0 1,0-1,0 0,0 0,0 0,0 0,0 0,-1 0,1 1,0-1,-1 0,1 0,1 45,-3-40,1 0,0 0,0 0,1 0,0 0,0 0,0 0,1-1,0 1,0 0,0 0,1 0,0-1,0 1,1-1,-1 1,1-1,0 0,1 0,-1 0,1 0,0-1,0 0,0 1,1-1,-1-1,1 1,0-1,0 0,0 0,1 0,7-1,-1 0,1-1,0 0,0-1,0 0,0-1,0 0,-1-1,1-1,-1 0,1-1,-1 0,0-1,0 0,-1-1,1 0,-2-1,1 0,-1-1,2-1,20-11,-14 9,-2-2,1 0,-2 0,0-2,-1 1,0-2,-1 0,-1-1,0 0,-1-1,7-18,-7 15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14.4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0 109,'110'0,"40"2,0-7,112-19,230-52,-468 71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15.5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0,'91'509,"-41"-99,-43-339,3-1,3 0,16 48,-28-117,-1 2,0-1,0 1,0-1,1 1,-1-1,1 0,0 1,-1-1,1 0,0 1,1-1,-1 0,0 0,1 0,-1 0,1 0,-1 0,1 0,0-1,0 1,0 0,0-1,0 0,0 1,0-1,0 0,1 0,-1 0,0-1,1 1,-1 0,1-1,-1 0,1 1,1-1,132-56,126 16,15 12,-277 28,-1-1,1 1,0-1,0 1,0-1,0 1,0 0,0-1,0 1,0-1,0 1,0-1,0 1,0-1,0 1,0 0,0-1,1 1,-1-1,0 1,0 0,0-1,1 1,-1 0,0-1,1 1,-1 0,0-1,1 1,-1 0,0-1,1 1,-1 0,0 0,1 0,-1-1,1 1,-1 0,0 0,1 0,-1 0,1 0,-1 0,1 0,-1 0,1 0,-1 0,0 0,1 0,-1 0,1 0,-1 0,1 0,-1 0,0 1,1-1,-1 0,1 0,-1 1,0-1,1 0,-1 1,-33-20,28 16,-21-9,1-1,1-1,0-1,1-2,0 0,2-1,-15-16,31 28,6 5,-1 1,0-1,0 0,0 1,-1-1,1 1,0-1,0 0,0 1,0-1,-1 0,1 1,0-1,0 1,-1-1,1 1,-1-1,1 1,0-1,-1 1,1-1,-1 1,1-1,-1 1,1 0,-1-1,0 1,1 0,-1-1,1 1,-1 0,0 0,1 0,-1-1,1 1,-1 0,0 0,1 0,-1 0,0 0,1 0,-1 1,0-1,1 0,-1 0,0 0,1 0,-1 1,1-1,-1 0,1 1,-1-1,0 0,1 1,-1-1,1 1,0-1,-1 1,1-1,-1 1,1-1,0 1,-1-1,1 1,-4 262,-21-81,13-121,13-61,0 1,-1-1,1 1,0-1,-1 0,1 1,0-1,0 1,-1-1,1 0,0 0,0 0,0 1,-1-1,1 0,0 0,0 0,0 0,0 0,-1-1,1 1,0 0,0 0,0 0,-1-1,1 1,0 0,0-1,-1 1,1-1,0 1,-1-1,1 1,0-1,-1 1,1-1,-1 0,1 1,-1-1,1 0,-1 1,1-1,-1 0,0 0,0 1,1-1,-1 0,0 0,0 0,0 0,1 0,96-119,3-2,-84 104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19.9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169 1,'21'221,"-9"2,-14 139,0-119,2-219</inkml:trace>
  <inkml:trace contextRef="#ctx0" brushRef="#br0" timeOffset="384.119">0 621,'59'-7,"0"2,1 3,-1 3,2 2,309 7,-245-35,-106 25,-42 21,9-9,6-4,-2-1,1 0,0 0,1 1,0 0,0 1,1 0,0 0,0 0,1 1,1 0,-1 0,1 1,1-1,0 1,1 0,0 0,1 1,0-1,0 0,1 8,2-14,1 0,-1-1,1 1,0-1,1 0,-1 0,1 0,0 0,0 0,0 0,0-1,1 1,-1-1,1 0,0 0,0-1,0 1,0-1,0 1,1-2,-1 1,1 0,-1-1,1 0,0 0,0 0,-1 0,1-1,0 0,4 0,5 0,1-1,-1 0,0-1,0 0,-1-1,1-1,0 0,-1-1,0 0,1-1,-5 3,0-1,0 0,-1 0,1 0,-1-1,0-1,0 1,0-1,-1-1,0 1,0-1,-1-1,0 1,0-1,-1 0,1 0,-2-1,1 1,-1-1,-1 0,0 0,0-1,-1 1,0 0,0-1,-1 0,0 1,-1-1,0 0,-1 1,-1-8,1 13,-1 1,0-1,0 1,0-1,-1 1,1 0,-1 0,0 0,1 0,-1 0,-1 0,1 1,0 0,-1-1,1 1,-1 1,1-1,-1 0,0 1,0 0,0 0,0 0,0 0,-1 1,-19-4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16.4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57 432,'-30'371,"14"-268,6-122,11-17,2 1,1-1,2 1,2 0,1 0,1 1,2 0,2 1,9-16,-15 31,1-1,0 2,1-1,1 2,1-1,1 1,9-9,-20 24,-1 0,0 0,1 0,-1 1,0-1,1 1,-1-1,1 1,-1-1,1 1,-1 0,1 0,-1 0,1 0,-1 0,1 0,-1 0,1 0,-1 0,1 1,-1-1,0 1,1-1,-1 1,1 0,-1-1,0 1,0 0,1 0,-1 0,0 0,0 0,0 0,0 0,0 0,0 1,0-1,-1 0,1 0,0 1,-1-1,1 1,-1-1,1 0,-1 1,0-1,1 1,-1-1,0 1,0-1,0 1,0-1,0 1,6 16</inkml:trace>
  <inkml:trace contextRef="#ctx0" brushRef="#br0" timeOffset="360.051">480 715,'13'-5,"-1"0,1 0,-1-1,-1 0,1-1,-1-1,0 0,-1 0,0-1,0 0,-1-1,0 0,0 0,-1-1,-1 0,0-1,-1 1,2-5,-7 13,-1 0,1 0,-1 0,1 0,-1-1,0 1,0 0,-1 0,1 0,-1 0,1 0,-1 0,0 0,0 0,0 0,-1 0,1 0,-1 0,0 1,1-1,-1 1,0-1,0 1,-1 0,1-1,-1 1,1 1,-1-1,1 0,-1 0,0 1,0 0,0-1,0 1,0 0,0 1,0-1,0 0,0 1,0 0,0 0,-1 0,1 0,0 0,0 1,0-1,0 1,0 0,0 0,0 0,0 0,0 0,0 1,0-1,1 1,-1 0,-1 1,-8 8,0 1,1 1,0-1,0 2,2-1,0 2,0-1,2 1,-1 0,2 1,0 0,1 0,1 0,0 0,0 5,2-11,-1-3,0 1,0 0,1-1,1 1,-1 0,1 0,0 0,1 0,0 0,0 0,1 1,0-1,1-1,-1 1,1 0,1 0,0-1,0 1,0-1,1 0,0 0,0 0,1 0,0-1,0 0,0 0,1 0,0 0,0-1,1 0,-1-1,1 1,0-1,0-1,2 2,-1-4,1 0,-1 0,0-1,1 0,-1 0,0-1,0 0,1-1,-1 0,0 0,0 0,-1-1,1-1,4-2,7-4</inkml:trace>
  <inkml:trace contextRef="#ctx0" brushRef="#br0" timeOffset="1234.389">1101 573,'-12'0,"0"2,0-1,0 2,0-1,1 2,-1 0,1 0,0 1,0 0,0 1,1 0,0 1,0 0,0 0,1 1,0 0,1 1,-1 1,-30 77,38-85,1 0,-1 0,1 1,-1-1,1 0,0 0,0 0,0 1,0-1,1 0,-1 0,1 0,-1 0,1 0,0 0,-1 0,1 0,0 0,1 0,-1 0,0 0,0 0,1-1,-1 1,1-1,-1 1,1-1,0 1,0-1,0 0,-1 0,1 0,0 0,0 0,0 0,1-1,-1 1,0-1,0 1,2-1,6-1,0 0,-1-1,1 0,0-1,-1 0,1 0,-1-1,0-1,0 1,-1-1,1-1,-1 0,0 0,5-5,34-29,-1-3,-3-1,16-22,-38 43,14-30,-51 98,-6 0,2 1,3 0,1 1,0 11,-44 294,31-108,17-179,9-54,0 0,1 0,0 0,1 1,0-1,1 1,0-1,1 0,0 1,1-1,1 4,-3-14,1-1,0 1,-1-1,1 1,0-1,0 1,-1-1,1 1,0-1,0 1,0-1,0 0,0 0,-1 1,1-1,0 0,0 0,0 0,0 0,0 0,0 0,0 0,0 0,0-1,0 1,-1 0,1 0,0-1,0 1,0-1,0 1,-1-1,1 1,0-1,0 1,-1-1,1 0,-1 1,1-1,0 0,-1 0,1 1,-1-1,1 0,-1 0,0 0,1 1,-1-1,0 0,0 0,0 0,1 0,-1 0,0 0,0 0,0 0,0 0,-1 0,1 1,0-1,0 0,-1 0,1-1,5-20,-1-1,-1 0,-1 0,-1-1,-1 1,-1 0,-2-10,1 16,-1 0,0 1,-1-1,-1 1,-1 0,0 0,-1 0,0 1,-5-5,9 15,0-1,-1 0,0 1,0 0,-1 0,1 0,-1 0,0 1,-1 0,1 0,-1 0,1 1,-1-1,0 1,0 1,-1-1,1 1,-1 0,1 1,-1-1,1 1,-1 1,0-1,-3 1,10 1,0-1,1 1,-1-1,0 1,0-1,0 1,1-1,-1 1,0-1,0 1,0-1,0 1,0-1,0 1,0-1,0 1,0-1,0 1,-1-1,1 1,0-1,0 1,0-1,-1 1,1-1,0 1,0-1,-1 0,1 1,0-1,-1 1,1-1,-1 0,1 1,0-1,-1 0,1 1,17 1,2 0,-1-1,0 0,0-2,0 0,0-1,0-1,0 0,0-1,-1-2,0 1,0-2,0 0,-1-1,0-1,0-1,-1 0,0 0,10-12,-11 9,-1 3</inkml:trace>
  <inkml:trace contextRef="#ctx0" brushRef="#br0" timeOffset="1517.733">1411 658,'13'58,"-10"-38,1 1,2-1,0 0,0-1,2 1,9 15,-15-32,-1 0,1 0,1-1,-1 1,0 0,1-1,-1 0,1 1,0-1,0 0,0 0,0 0,0-1,0 1,0-1,0 0,1 0,-1 0,1 0,-1 0,0-1,1 0,-1 0,1 0,-1 0,1 0,-1 0,1-1,-1 0,1 0,-1 0,0 0,0 0,1-1,-1 1,0-1,0 0,0 0,8-5,0 0,-1 0,0-1,0 0,-1-1,0 0,-1 0,0-1,0 0,1-3,64-158,-66 146</inkml:trace>
  <inkml:trace contextRef="#ctx0" brushRef="#br0" timeOffset="1786.572">1976 771,'9'29,"4"4,-1-3</inkml:trace>
  <inkml:trace contextRef="#ctx0" brushRef="#br0" timeOffset="2033.533">1948 291,'5'19,"1"7</inkml:trace>
  <inkml:trace contextRef="#ctx0" brushRef="#br0" timeOffset="2266.419">2229 855,'0'-4,"5"-8,2-5,-1-10,4 0,0 0,-2-1,3 0,-1-1,-2 1,3 4,-1 3,-2-2,2 5,0 0,3 3,-1 4</inkml:trace>
  <inkml:trace contextRef="#ctx0" brushRef="#br0" timeOffset="2495.351">2653 715,'9'-12,"-1"0,-1-1,1 1,-2-1,0-1,-1 1,0-1,-1 0,3-12,-7 24,0 0,0 0,0 0,0 0,-1 0,1 0,0 0,-1 0,1 0,-1 0,0 0,0 1,0-1,0 0,0 0,0 1,0-1,0 1,-1-1,1 1,-1-1,1 1,-1 0,1 0,-1 0,0 0,1 0,-1 0,0 0,0 0,0 1,0-1,0 1,0-1,0 1,0 0,0 0,0 0,0 0,0 0,0 0,0 1,0-1,1 1,-1-1,0 1,0 0,0 0,0-1,1 1,-1 1,0-1,1 0,-1 0,1 1,-1-1,1 0,0 1,-1 0,1-1,0 1,-11 9,1 1,0 0,1 1,1 0,0 0,0 1,1 0,1 1,1 0,0 0,1 0,0 1,1 1,2-12,0 0,0 0,0 0,1 1,0-1,0 0,0 0,1 1,0-1,0 1,0-1,1 0,-1 1,1-1,1 0,-1 0,1 0,0 0,0 0,0 0,1 0,-1-1,1 1,0-1,1 0,-1 0,1 0,0 0,0 0,0-1,0 0,1 0,-1 0,1 0,0-1,-1 0,1 0,0 0,1 0,-1-1,0 0,0 0,2 0,9-3,0-1,1 0,-2-1,1 0,0-1,-1-1,0-1,0 0,-1-1,0-1,0 0,-1 0,0-2,4-4,2-2</inkml:trace>
  <inkml:trace contextRef="#ctx0" brushRef="#br0" timeOffset="2965.199">3076 517,'-7'1,"-1"-1,0 1,1 1,-1 0,1 0,0 0,-1 1,1 0,0 0,0 1,1 0,-1 0,1 0,0 1,0 0,1 0,-1 1,1 0,0 0,0 0,1 0,0 1,0-1,1 1,0 0,0 0,0 1,1-1,0 1,0-1,1 1,0-1,1 1,-2-3,1 0,0 0,0 0,0 0,1 0,0 0,0 0,0 0,0 0,1 0,0 0,0 0,0 0,1 0,-1 0,1-1,1 1,-1-1,0 1,1-1,0 0,0 0,0 0,1 0,-1-1,1 1,0-1,0 0,0 0,1 0,-1-1,2 1,5-1,1 0,-1-1,1 0,-1-1,1-1,0 0,-1 0,0-1,1 0,-1-1,0 0,0-1,0-1,-1 1,0-2,1 1,-2-1,1-1,-1 0,3-2,12-12,0-2,-1 0,-1-1,-1-1,-2-1,11-19,1-8,-2-1,-3-1,-3-2,-1-1,-17 46,1 0,-2 0,0-1,-1 1,0-1,0 0,-2 0,1 0,-2 0,0 0,0 0,-1 0,-1 0,0 0,-1 1,0-1,-1 0,0 1,-5-8,6 16,0 1,-1-1,1 1,-1 0,1 0,-1 1,0-1,0 1,0 0,0 0,-1 0,1 0,0 1,-1 0,1 0,-1 0,1 0,-1 1,0 0,1 0,-1 0,0 0,1 1,-1 0,1 0,-4 1,-3 1,0 0,0 1,0 1,1 0,-1 0,1 1,1 0,-1 1,1 0,-2 2,-9 14,0 0,1 2,2 0,0 1,2 0,1 2,1 0,1 0,2 1,1 0,1 1,1 0,2 0,1 0,1 1,2 0,1-1,2 1,0-1,3 2,-3-18,0-1,2 0,-1 0,2 0,0-1,0 1,1-1,1 0,0-1,0 0,1 0,1 0,2 2,12 10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21.7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404 1,'-81'34,"38"-12,1 2,1 3,1 0,-13 15,52-42,0 1,-1 0,1-1,0 1,0 0,-1 0,1 0,0 0,0 0,0 0,0 0,0 0,1 1,-1-1,0 0,0 0,1 1,-1-1,1 0,-1 1,1-1,0 1,0-1,-1 0,1 1,0-1,0 1,0-1,0 1,1-1,-1 1,0-1,1 0,-1 1,1-1,-1 1,1-1,-1 0,1 0,0 1,0-1,0 0,0 0,0 0,0 0,0 0,0 0,0 0,0 0,0 0,1-1,-1 1,0-1,1 1,-1 0,135 55,-122-53,0 0,0 1,-1 1,0 0,0 1,0 0,0 1,-1 1,0 0,-1 0,1 1,-2 1,1 0,-1 0,3 5,-12-13,0 0,0-1,0 1,-1 0,1 0,0 0,-1-1,0 1,1 0,-1 0,0 0,0 0,0 0,0 0,0 0,0-1,-1 1,1 0,0 0,-1 0,0 0,1-1,-1 1,0 0,0 0,0-1,0 1,0-1,-1 1,1-1,0 0,-1 1,1-1,-2 1,-61 36,53-32,-324 108,317-105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00.4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109 118,'0'0,"0"-1,0 0,-1 0,1 0,0 0,-1 0,1 0,0 1,-1-1,1 0,-1 0,0 1,1-1,-1 0,0 1,1-1,-1 0,0 1,0-1,1 1,-1-1,0 1,0 0,0-1,0 1,0 0,1-1,-1 1,0 0,0 0,0 0,0 0,0 0,0 0,0 0,0 0,0 1,0-1,0 0,1 0,-1 1,0-1,0 1,0-1,0 0,1 1,-1 0,0-1,0 1,1-1,-1 1,1 0,-1 0,0-1,1 1,-1 0,1 0,0 0,-1-1,1 1,-27 55,19-36,1-1,1 1,0 0,2 1,0-1,1 1,1 0,1 0,1 0,1 0,1-1,0 1,2 0,0-1,5 12,-8-29,1 0,0 0,-1 1,1-1,0 0,0 0,1 0,-1-1,0 1,1-1,0 1,0-1,0 0,0 0,0 0,0 0,0 0,0-1,1 0,-1 1,1-1,-1-1,1 1,-1 0,1-1,0 0,-1 0,1 0,0 0,-1 0,1-1,-1 0,1 1,-1-1,1-1,3 0,6-5,1 1,-1-2,-1 0,1 0,-1-1,-1-1,1 0,3-6,218-217,-211 226,-16 37,-4-14,-1-9,40 132,-39-135,0 0,0 0,0 0,1-1,-1 1,1-1,0 1,0-1,1 0,-1 0,1-1,-1 1,1-1,0 1,0-1,0 0,0-1,0 1,0-1,1 0,-1 0,0 0,1 0,-1-1,1 0,-1 0,1 0,-1 0,0-1,4 0,8-4,-1-1,1 0,-1-1,-1-1,0 0,0-1,0-1,-1 0,-1-1,0 0,0-1,-1 0,-1-1,0 0,0 0,-1-1,-1-1,-1 1,1-4,21-68,-22 69</inkml:trace>
  <inkml:trace contextRef="#ctx0" brushRef="#br0" timeOffset="676.992">1125 400,'24'0,"1"-1,-1-1,0-1,0-1,0-1,0-2,-1 0,0-1,0-2,-1 0,0-1,6-6,-23 14,-1 1,1-2,-1 1,0 0,0-1,-1 0,1 0,-1 0,1 0,-1-1,-1 1,1-1,-1 1,1-1,-1 0,-1 0,1 0,-1-1,0 1,0 0,0 0,-1-1,0 1,0 0,0-1,-1 1,1 0,-1 0,0-1,-1 1,0 0,1 0,-2 0,1 0,0 1,-1-1,0 1,0-1,0 1,-1 0,0 0,1 1,-1-1,-1 1,1-1,-2 0,1 2,-1-1,1 1,-1 1,1-1,-1 1,0 0,0 0,0 0,0 1,1 0,-1 0,0 1,0-1,0 1,0 0,1 1,-1 0,1 0,-1 0,1 0,-1 1,1 0,0 0,0 0,1 1,-1 0,-1 1,-4 4,1-1,0 2,0-1,1 1,1 1,-1-1,2 1,-1 0,1 1,1 0,0-1,0 5,2-8,1 0,0 0,0 0,1 0,0 1,0-1,1 0,0 1,1-1,0 0,0 0,0 1,1-1,1 0,-1-1,1 1,0 0,1-1,0 1,0-1,1 0,0 0,0-1,0 0,1 0,0 0,0 0,1-1,4 3,-2-2,1 0,0 0,0-1,1 0,-1-1,1 0,0-1,0 0,1-1,-1 0,0-1,1 0,-1-1,1 0,-1-1,0 0,1-1,-1 0,0-1,0 0,0 0,0-2,-1 1,0-1,5-3,22-14,-1-2,-1-2,-1 0,-2-3,0 0,-2-2,-2-2,0 0,15-28,28-73,-71 132,0 0,0-1,-1 1,1 0,0 0,-1-1,1 1,-1 0,0 0,1 0,-1 0,0 0,0-1,-1 2,1-1,0 0,-1 0,1 0,-1 1,1-1,-1 1,0-1,0 1,0-1,0 1,0 0,0 0,0 0,0 0,0 1,0-1,-1 1,1-1,0 1,0 0,-1-1,1 1,0 0,-1 1,1-1,0 0,0 1,-1-1,1 1,0 0,0-1,0 1,0 0,0 0,0 1,0-1,0 0,0 1,1-1,-2 2,-6 0,0 1,1 0,0 0,0 1,0 0,0 0,1 0,0 1,0 1,0-1,1 1,0 0,1 0,-1 1,1 0,1-1,-1 2,1-1,1 1,0-1,0 1,-1 7,4-14,0 1,1-1,-1 1,1-1,-1 1,1-1,0 1,0-1,0 0,1 1,-1-1,0 0,1 0,0 0,-1 0,1 0,0 0,0-1,0 1,0-1,0 1,0-1,1 0,-1 1,0-1,1 0,-1-1,1 1,-1 0,1-1,-1 1,1-1,-1 0,3 0,90-11,-92 11,2-1,93-11,-95 13,0-1,0 0,0 0,0 1,0 0,0 0,0 0,-1 0,1 0,0 0,0 1,-1-1,1 1,-1 0,0 0,1 0,-1 0,0 0,0 0,0 0,0 1,-1-1,1 1,0 0,-1-1,0 1,0 0,0 0,0 0,0 0,2 193,-3-194,0 0,0 0,0 1,0-1,1 0,-1 0,1 0,-1 0,1 0,0 0,0 0,0 0,0 0,0 0,0 0,1 0,-1-1,1 1,-1 0,1-1,0 0,-1 1,1-1,0 0,0 0,0 0,0 0,0 0,0 0,0 0,0-1,0 1,0-1,1 0,-1 0,0 1,2-2,17-1</inkml:trace>
  <inkml:trace contextRef="#ctx0" brushRef="#br0" timeOffset="1030.068">2310 372,'20'-8,"1"-2,-2 0,0-1,0-2,-1 1,0-2,-1 0,-1-2,0 1,-1-2,-1 0,10-16,-3-45,-21 76,0 0,0 1,0-1,-1 0,1 1,0-1,-1 0,1 1,-1-1,1 0,-1 1,0-1,0 1,0-1,0 1,0-1,0 1,0 0,0 0,-1-1,1 1,0 0,-1 0,1 0,-1 0,1 1,-1-1,1 0,-1 1,0-1,1 1,-1-1,0 1,1 0,-1 0,0 0,0 0,1 0,-1 0,0 0,0 0,1 1,-1-1,0 1,-10 3,0 0,0 1,0 1,1 0,0 0,1 1,-1 1,1 0,1 0,-1 1,2 0,-1 0,1 1,0 0,1 1,0 0,1 0,0 0,1 1,1-1,-1 1,2 1,-1-1,2 0,0 1,0 1,1-6,1 0,0-1,0 1,0 0,1-1,0 1,1-1,0 1,0-1,1 0,-1 0,1 0,1 0,0 0,0 0,0-1,0 0,1 0,0 0,1-1,-1 1,1-1,0-1,0 1,1-1,-1 0,1 0,0-1,0 0,0 0,0-1,1 0,4 1,159 1,-147-5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22.0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367 0,'-15'30,"4"-10,0 0,2 1,0 0,1 1,2 0,0 0,1 1,0 6,6 363,-1-24,0-344</inkml:trace>
  <inkml:trace contextRef="#ctx0" brushRef="#br0" timeOffset="239.505">0 649,'34'-10,"15"-2,10-5,-1 1,0 3,-6 3,-7 4,-1 3,-3 2,-5 1,-2 1,-3 4,-2 2,-1 0,-5-1</inkml:trace>
  <inkml:trace contextRef="#ctx0" brushRef="#br0" timeOffset="489.543">762 847,'-13'41,"10"-33,9-28,18-63,-12 37,2 1,1 1,3 0,1 1,9-11,-24 47,0 0,1 1,-1-1,1 1,0 0,0 1,1-1,0 1,0 0,0 1,1-1,-1 1,8-3,-2 6</inkml:trace>
  <inkml:trace contextRef="#ctx0" brushRef="#br0" timeOffset="790.033">1129 791,'32'-13,"0"-2,-2 0,1-2,-2-1,0-2,-2-1,15-14,-39 33,0-1,0 1,0-1,-1 0,1 1,-1-1,0 0,0 0,0-1,0 1,0 0,-1-1,1 1,-1-1,0 0,0 1,-1-1,1 0,-1 1,1-1,-1 0,0 0,-1 1,1-1,-1 0,1 1,-1-1,0 0,-1 1,1-1,-1 1,1-1,-1 1,0 0,0 0,0 0,-1 0,1 0,-1 0,0 1,1-1,-1 1,0 0,-1 0,1 0,0 0,0 0,-4 0,-1 2,1 1,-1 0,1 0,0 1,0 0,-1 0,1 1,0-1,1 2,-1-1,1 1,-1 0,1 0,0 1,1 0,-1 0,1 0,0 1,0-1,1 1,-1 1,1 0,-4 4,0 1,1 0,1 1,0-1,1 1,0 0,1 1,0-1,1 1,0 0,2 0,-1 1,2-9,0 1,0-1,1 1,0-1,0 0,0 1,1-1,0 0,0 0,0 0,1 0,0 0,0-1,1 1,-1-1,1 0,0 0,1 0,-1-1,1 1,0-1,0 0,0 0,1-1,-1 0,1 0,0 0,8 2,0-1,1 0,-1-2,1 1,-1-2,1 0,0-1,0 0,-1-1,1 0,0-2,-1 0,0 0,1-1,-1-1,4-2,9-4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28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0,'-16'63,"2"0,3 1,2 0,4 1,2 56,3-57,13 141,-10-192,20 58,-22-69,0 0,0-1,0 1,1-1,-1 1,0-1,1 1,-1-1,1 0,0 0,-1 0,1 0,0 0,-1 0,1 0,0 0,0-1,0 1,0-1,0 1,0-1,0 0,0 0,0 0,-1 0,1 0,0 0,0-1,0 1,0-1,0 1,0-1,0 0,0 1,0-2,93-69,-63 42,-22 21,43-32,-52 39,0 1,0-1,0 0,0 1,1-1,-1 1,0-1,0 1,1 0,-1 0,0-1,0 1,1 0,-1 0,0 0,1 0,-1 1,0-1,0 0,1 0,-1 1,0-1,0 1,0-1,1 1,-1 0,0-1,0 1,0 0,0 0,0 0,0 0,0-1,-1 1,1 0,0 1,0-1,-1 0,1 0,-1 0,1 0,-1 1,1 0,15 182,13-124,-14-44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27.0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170 1,'0'989,"0"-965</inkml:trace>
  <inkml:trace contextRef="#ctx0" brushRef="#br0" timeOffset="266.227">0 650,'24'0,"13"0,5 0,0 0,-3-5,-2-1,-4-1,-2 2,-1 2,-6-4,-3 0,1 0,0 2,3 2,-4 1</inkml:trace>
  <inkml:trace contextRef="#ctx0" brushRef="#br0" timeOffset="651.055">706 537,'-9'2,"0"0,0 1,1 0,-1 1,1-1,0 2,0-1,0 1,1 0,-1 1,1 0,1 0,-1 0,1 1,0 0,1 0,-1 1,1-1,1 1,0 0,0 0,0 1,1-1,0 1,1 0,-1 3,0-1,1 0,0 0,0 1,1-1,1 0,-1 1,2-1,0 0,0 0,1 1,0-1,1 0,1-1,-1 1,2-1,-1 1,2-1,-1 0,1-1,7 9,-8-15,0 1,1-1,-1-1,1 1,-1-1,1 0,0-1,0 1,0-1,0 0,0 0,0-1,0 0,0 0,0 0,0-1,0 0,0 0,0-1,-1 1,1-1,0-1,-1 1,1-1,-1 0,0 0,0 0,0-1,0 0,-1 0,1 0,0-1,9-11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57.8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59 135,'-27'178,"25"-171,-7 34,1-1,2 1,2 0,2 1,2 21,0-61,0 0,0 0,0 0,1 0,-1 0,0 0,1 0,0 0,-1-1,1 1,0 0,0 0,0-1,0 1,0 0,0-1,1 1,-1-1,0 0,1 1,-1-1,1 0,-1 0,1 0,0 0,0 0,-1 0,1 0,0-1,0 1,0-1,0 1,0-1,0 0,0 0,0 0,-1 0,1 0,0 0,0 0,0-1,0 1,0-1,0 1,0-1,-1 0,1 0,0 0,0 0,-1 0,1 0,-1 0,1 0,-1-1,1 1,-1-1,0 1,0-1,1 0,25-24,-1-1,-1-1,-1-1,-1-1,9-19,-27 42,222-336,-180 269,-46 74,0 0,-1 0,1 0,-1 0,1 0,0 0,-1 0,1 0,-1 0,1 0,0 0,-1 1,1-1,-1 0,1 0,-1 1,1-1,-1 0,1 1,-1-1,1 1,-1-1,1 1,-1-1,0 1,1-1,-1 1,0-1,1 1,-1-1,0 1,0-1,1 1,-1 0,0-1,0 1,0-1,0 1,0 0,0-1,0 1,0-1,0 1,0 0,0-1,-1 1,1-1,0 1,0 0,-1-1,1 1,0-1,-1 1,1-1,0 1,-1-1,1 1,-1-1,1 0,0 1,-1-1,1 1,-1-1,0 4,-70 497,67-442,-3-1,-2 0,-2 0,-4-1,-1-1,-3 0,-3-1,-2-1,-28 46,51-98,1 1,-1-1,0 0,0 1,0-1,0 0,-1 0,1 0,-1 0,1 0,-1 0,0 0,1 0,-1-1,0 1,0-1,0 1,-1-1,1 0,0 0,0 0,-1 0,1 0,0 0,-1-1,1 1,-1-1,1 0,-1 1,1-1,-1 0,1-1,-1 1,1 0,-1-1,1 1,-1-1,1 0,0 0,0 0,-1 0,1 0,0 0,-2-2,0-7,0-1,0 1,1-1,1 0,-1 0,2 0,0 0,0 0,1-1,0 1,1 0,0 0,1 0,0 0,1 0,3-16,1 1,2 0,0 1,2 0,1 0,9-12,-7 12</inkml:trace>
  <inkml:trace contextRef="#ctx0" brushRef="#br0" timeOffset="354.077">934 78,'-24'27,"1"0,1 2,1 0,1 2,2 0,1 1,2 1,0 3,12-33,1 1,0-1,-1 1,1 0,1 0,-1 0,0 0,1 0,0 0,0 1,0-1,1 0,-1 0,1 1,0-1,0 0,1 1,-1-1,1 0,0 1,0-1,0 0,1 0,0 0,-1 0,1 0,1-1,-1 1,0 0,1-1,0 0,0 1,0-1,0 0,0-1,1 1,-1-1,1 1,4-1,-1 0,1 0,0-1,0 0,0 0,0-1,0 0,0-1,0 0,0 0,0 0,0-1,0 0,-1-1,1 0,-1 0,1 0,-1-1,0 0,-1-1,1 0,-1 0,2-1,11-11,-1-1,0 0,-2-1,0-1,-1-1,9-17,-18 30,-1 1,0-1,-1 0,0-1,0 1,-1-1,0 1,0-1,-1 0,0 0,-1 0,0-1,0 1,-1 0,0 0,-1 0,0-1,0 1,-1 0,0 0,0 0,-1 1,-1-1,1 1,-1-1,-1 1,0 0,0 1,0-1,-2 0,4 6,0 0,0 1,0-1,-1 1,1-1,-1 1,1 0,-1 0,0 1,1-1,-1 1,0-1,1 1,-1 0,0 1,1-1,-1 1,-1 0,-18 3</inkml:trace>
  <inkml:trace contextRef="#ctx0" brushRef="#br0" timeOffset="1421.97">1442 50,'-72'190,"66"-176,1 0,1 0,1 0,0 0,0 0,1 1,1-1,1 1,0-1,1 7,0-18,0 0,-1-1,1 1,0-1,1 1,-1-1,0 0,1 0,-1 1,1-1,0 0,0 0,0 0,0-1,0 1,0 0,0-1,0 1,1-1,-1 0,1 0,-1 0,1 0,-1 0,1-1,0 1,-1-1,1 1,0-1,-1 0,3 0,82-19,-65 5,-1-1,0-1,-1-1,-1-1,0 0,-2-1,0-1,-1-1,-1 0,-1-1,3-8,-10 17,-1 1,0-2,-1 1,-1-1,0 1,-1-1,0 0,-1 0,0-1,-1 1,-1-8,-1 10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8:37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56 109,'0'11,"22"156,-16 187,-8-314,-2 0,-1 0,-3 0,-1-1,-1 0,-7 11,17-51,-1 1,1-1,-1 0,1 1,0-1,-1 1,1 0,-1-1,0 1,1-1,-1 1,1 0,-1-1,1 1,-1 0,0 0,1-1,-1 1,0 0,1 0,-1 0,0 0,1 0,-1 0,0 0,1 0,-1 0,0 0,1 0,-1 0,0 1,1-1,-1 0,0 0,1 1,-1-1,1 0,-1 1,1-1,-1 1,1-1,-1 1,1-1,-1 1,1-1,-1 1,1-1,0 1,-1 0,1-1,0 1,-1-37,2 0,2 1,1-1,1 1,3 0,0 0,2 1,2 0,1 0,6-7,2-14,3 1,1 2,3 0,3 2,1 2,2 0,3 3,1 0,3 2,-38 40,-1-1,1 1,0-1,0 1,0 0,0 0,0 0,1 1,-1-1,1 1,0 0,0 0,0 0,0 0,0 1,0-1,0 1,0 0,1 1,-1-1,0 1,1-1,-1 1,0 1,1-1,-1 1,0-1,1 1,-1 0,0 1,0-1,0 1,0 0,0 0,0 0,-1 0,1 1,1 1,0 8,-1 1,0 0,-1 0,0 1,-1-1,-1 1,0-1,0 1,-2 0,0-1,0 1,-1-1,-1 1,0-1,-1 0,0 0,-1 0,-1-1,0 1,1 3,-1 0,-1 0,0 0,-1-1,-1 0,0 0,-1-1,0 0,-1-1,-1 0,0-1,-1 0,-4 2,5-4,-1-2,0 0,0 0,0-1,-1-1,0 0,0-1,-1-1,0 0,1-1,-7 0,-3-1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2.2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311 261,'0'85,"11"220,-6-266,-2 0,-1 1,-2-1,-2 0,-5 22,-32 158,37-206</inkml:trace>
  <inkml:trace contextRef="#ctx0" brushRef="#br0" timeOffset="268.907">1 796,'57'-9,"25"-4,7 1,-7 2,-12 3,-13-2,-12 0,-9 2,-5-2,-3-1,-7 3</inkml:trace>
  <inkml:trace contextRef="#ctx0" brushRef="#br0" timeOffset="721.136">762 232,'19'195,"-9"1,-10 67,-1-205,11 7,-10-64,1 1,-1-1,1 1,-1-1,1 1,0-1,0 0,0 1,0-1,0 0,0 0,0 0,0 0,0 0,1 0,-1 0,0 0,1 0,-1 0,1-1,-1 1,1-1,-1 1,1-1,-1 0,1 1,-1-1,1 0,0 0,-1 0,1 0,-1 0,1-1,-1 1,1 0,-1-1,1 1,-1-1,2 0,15-7,-1-1,0-1,0 0,-1-1,0-1,-1-1,-1 0,1-1,99-74,-112 86,1 0,-1 1,0-1,1 1,-1-1,1 1,0 0,-1 0,1 0,0 0,0 0,0 1,0-1,-1 1,1 0,0 0,0 0,0 0,0 0,0 1,0-1,-1 1,1 0,0 0,0 0,-1 0,1 1,-1-1,1 0,-1 1,1 0,-1 0,0 0,0 0,0 0,0 0,1 2,15 36,-17-35,0 0,0-1,1 1,-1 0,1-1,0 1,1-1,-1 0,1 0,-1 0,1 0,0 0,1 0,-1-1,1 1,0-1,-1 0,1 0,1-1,-1 1,0-1,1 0,-1 0,1 0,-1-1,1 0,0 1,4-1,14-3</inkml:trace>
  <inkml:trace contextRef="#ctx0" brushRef="#br0" timeOffset="1368.19">1779 768,'-12'10,"-4"3,0 0,1 1,1 0,0 1,1 1,1 0,0 1,-1 4,12-21,0 1,1 0,-1-1,0 1,1-1,-1 1,1 0,-1 0,0-1,1 1,0 0,-1 0,1 0,0-1,-1 1,1 0,0 0,0 0,-1 0,1 0,0 0,0-1,0 1,0 0,0 0,1 0,-1 0,0 0,0 0,1 0,-1-1,0 1,1 0,-1 0,1 0,-1-1,1 1,-1 0,1-1,-1 1,1 0,0-1,-1 1,1-1,0 1,0-1,-1 1,1-1,0 1,0-1,0 0,0 1,0-1,-1 0,1 0,0 0,0 0,0 0,0 0,0 0,55-15,182-115,-234 129,-1 0,0-1,1 1,0 0,-1 1,1-1,-1 1,1-1,0 1,-1 0,1 0,0 1,-1-1,1 1,-1 0,1 0,-1 0,1 0,-1 1,1-1,-1 1,0 0,0 0,0 0,0 0,0 1,-1-1,1 1,-1 0,1-1,-1 1,0 0,0 1,1 1,13 23,-15-22,1 0,0-1,0 1,1 0,0-1,0 0,0 1,1-1,-1 0,1-1,0 1,1-1,-1 0,1 0,0 0,0 0,0-1,0 0,1 0,-1 0,1-1,0 0,-1 0,1 0,0-1,0 0,1 0,-1-1,0 1,0-1,6-1,1-5,1 0,-1-1,0 0,-1-1,0 0,0-1,0-1,-1 0,-1 0,0-1,0 0,-1-1,-1 0,5-8,18-20,2 0,-2-2,-2 0,-2-2,-1-1,-3-2,-2 0,-1-1,-3-1,-2 0,-2-1,-3-1,-1 0,0-36,-8 83,0 1,0 0,-1-1,1 1,-1-1,0 1,0-1,0 1,0 0,0-1,-1 1,0-1,0 1,0 0,0-1,0 1,0 0,-1 0,0 0,0 0,0 0,0 0,0 1,0-1,-1 0,1 1,-1 0,1 0,-1 0,0 0,0 0,0 0,0 1,-1 0,1-1,0 1,0 0,-1 0,-1 2,0-1,0 1,0 0,1 0,-1 0,0 1,0-1,1 1,-1 1,1-1,0 0,0 1,0 0,0 0,0 0,0 0,1 1,0 0,0-1,0 1,0 0,-1 3,-45 102,39-69,2 1,1 0,3 0,1 0,2 1,2-1,2 1,2 7,1-13,1 1,1-2,2 1,2-1,1-1,2 0,1-1,2-1,1 0,1-2,7 7,-16-26,-14-18,-7-7</inkml:trace>
  <inkml:trace contextRef="#ctx0" brushRef="#br0" timeOffset="1537.756">2258 486,'43'-10,"38"-7,11-7,-1 2,-7-1,-7 4,-13 0,-7 4,-4-1,-6 3,-11 3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6.5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29,'1'-2,"1"0,-1 0,1 0,-1 1,1-1,0 0,-1 1,1-1,0 1,0 0,0-1,0 1,1 0,-1 1,0-1,0 0,1 0,-1 1,0-1,1 1,-1 0,0 0,1 0,-1 0,1 0,0 0,349-3,-165 3,-163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8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58,'167'-11,"80"-24,-77 23,-158 12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0,'10'0,"7"0,6 0,4 0,3 0,0 0,0 0,0 0,-1 0,0 0,0 0,-1 0,1 0,-1 0,0 0,-5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10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132 441,'-45'71,"-33"70,77-137,-1-1,1 1,0-1,0 1,0 0,1 0,-1-1,1 1,0 0,0 0,0 0,0 0,1-1,-1 1,1 0,0 0,1-1,-1 1,0 0,1-1,0 0,0 1,0-1,0 0,0 0,1 0,0 0,-1 0,1-1,0 1,0-1,0 0,1 0,-1 0,0 0,1-1,-1 1,1-1,0 0,-1 0,1 0,0 0,0-1,0 0,0 0,-1 0,2 0,13-5,-1-1,0 0,-1-2,0 0,0-1,0 0,-1-1,-1-1,0 0,0-1,-1-1,0 0,-2-1,1 0,-2 0,0-2,1-1,13-19,-1 0,-2-1,-2-2,-1 0,-2-1,-2 0,-1-1,-3-1,1-11,-13-55,2 104,-1 0,0 1,0-1,-1 1,1-1,-1 1,0 0,0-1,0 1,0 0,0 0,-1 1,1-1,-1 0,0 1,1-1,-1 1,-1 0,1 0,0 0,0 1,-1-1,1 1,-1 0,1 0,-1 0,-2-1,-1 2,1-1,-1 1,0 0,1 1,-1 0,1 0,-1 0,1 1,-1 0,1 0,0 0,0 1,0 0,0 0,1 1,-1-1,1 1,0 1,0-1,0 1,0 0,1 0,0 0,0 0,-2 4,-1 3,0 1,0 0,1 0,1 0,0 0,1 1,0 0,1 0,1 0,0 0,1 8,1 5,1-1,1 1,2-1,0 0,2 0,1 0,1-1,1 0,1-1,1 0,2 0,0-1,1-1,1 0,2-1,0-1,11 10,-25-25,1 0,-1 0,2 0,-1 0,0-1,1 0,0 0,0 0,0-1,0 1,1-1,-1-1,1 1,0-1,0 0,0 0,0 0,0-1,0 0,0 0,1-1,-1 0,0 0,0 0,1-1,6-7</inkml:trace>
  <inkml:trace contextRef="#ctx0" brushRef="#br0" timeOffset="285.727">1036 271,'-20'34,"-5"16,-5 3,4-1,1-5,5-6,2-6,2-2,6-4,-2-6,2-2,-2-5,1 0,-3 2,1 3,-1-3,0-3</inkml:trace>
  <inkml:trace contextRef="#ctx0" brushRef="#br0" timeOffset="587.3">696 244,'28'61,"3"-2,2-1,29 38,-49-80,1 0,1-1,1-1,0 0,0-1,1-1,1 0,17 8,31 22,-60-38,0 1,0-1,-1 2,1-1,-1 1,0-1,-1 1,1 1,-1-1,-1 1,1-1,-1 1,0 0,-1 0,1 1,-1-1,-1 0,0 1,0-1,0 1,-1 1,1 16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08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362 791,'-51'-66,"47"59,0-1,-1 1,0 0,-1 0,1 0,-1 0,0 1,-1 0,0 1,0-1,0 2,0-1,-1 0,0 1,0 1,0-1,-3 1,7 1,0 1,0 0,-1 0,1 0,-1 0,1 1,-1 0,1 0,-1 0,1 0,-1 1,1-1,-1 1,1 1,0-1,0 0,-1 1,1 0,0 0,0 0,1 1,-1-1,0 1,1 0,-1 0,1 0,0 0,0 1,1-1,-1 1,1 0,-1 0,1 0,0 0,0 0,1 0,0 0,-1 1,1-1,0 5,-1 33,2 0,2 0,1 0,3 0,1-1,2 1,1-2,3 1,1-2,3 2,-5-6,6 16,19 57,-4 2,10 70,-10 101,-36-32,3-244,-1 0,0 0,0 0,0 1,-1-1,1-1,-1 1,-1 0,1 0,-1-1,0 1,0-1,0 0,0 0,-1 0,1 0,-1-1,0 1,0-1,-1 0,1 0,0-1,-1 1,0-1,0 0,0 0,0-1,0 1,0-1,0 0,0-1,0 1,-1-1,1 0,0 0,0 0,0-1,-1 0,1 0,0-1,0 1,-3-2,0 1,1 0,0 0,0-1,0 0,0 0,1-1,-1 1,1-1,0-1,0 1,0-1,1 0,-1-1,1 1,1-1,-1 0,1 0,0-1,0 1,1-1,-1 0,2 0,-1 0,1 0,0 0,0-1,1 1,0 0,1-1,-1 1,2-5,4-7</inkml:trace>
  <inkml:trace contextRef="#ctx0" brushRef="#br0" timeOffset="512.818">785 1045,'4'7,"0"0,0 0,-1 1,0-1,0 1,-1 0,0 0,0 0,-1 0,0 0,-1 0,0 0,0 0,-1 6,2 2,-2 286,-28-40,29-263</inkml:trace>
  <inkml:trace contextRef="#ctx0" brushRef="#br0" timeOffset="910.95">1180 1214,'-249'206,"248"-205,-1 0,0 0,0 0,1 0,-1 1,0-1,1 0,-1 1,1 0,0-1,-1 1,1 0,0 0,0-1,0 1,1 0,-1 0,0 0,1 0,-1 0,1 0,-1 1,1-1,0 0,0 0,0 0,0 0,1 0,-1 0,0 0,1 0,0 0,-1 0,1 0,0 0,0 0,0 0,0 0,0 0,1-1,-1 1,0-1,1 1,-1-1,1 1,0-1,1 1,38 28,-27-21,0 0,0 1,-1 0,0 2,-1-1,0 1,-1 1,0 0,-1 1,-1 0,0 0,4 10,-13-21,1-1,0 0,0 1,0-1,0 0,0 1,0-1,1 0,-1 0,1 0,-1 0,1 0,0-1,0 1,0 0,0-1,0 1,0-1,0 0,0 0,1 0,-1 0,1 0,-1 0,0-1,1 1,-1-1,1 1,-1-1,1 0,-1 0,1 0,-1 0,1-1,-1 1,3-1,11-5</inkml:trace>
  <inkml:trace contextRef="#ctx0" brushRef="#br0" timeOffset="1195.545">1688 1355,'-5'14,"-6"10,-2 6,-3 2,2 0,-3 1,-2-2,1-1,0-5,2-3,0 0,-3 2,-3 0,3-3</inkml:trace>
  <inkml:trace contextRef="#ctx0" brushRef="#br0" timeOffset="1482.391">1434 1299,'161'176,"-45"-62,-71-48,-37-50</inkml:trace>
  <inkml:trace contextRef="#ctx0" brushRef="#br0" timeOffset="3950.112">643 2117,'-14'24,"-10"13,0 4,-2 1,4-3,2-2,3-3,0-3,3-2,4 0,-2-1,2 0,-2-1,0 1,-2 0,2-10,2-12,3-8</inkml:trace>
  <inkml:trace contextRef="#ctx0" brushRef="#br0" timeOffset="4229.172">418 2145,'-2'5,"-1"0,1 0,0 0,0 0,1 0,-1 0,1 1,1-1,-1 0,1 1,-1-1,2 1,-1-1,0 0,1 1,0-1,1 0,-1 0,1 1,0-1,0 0,0-1,1 1,0 0,0-1,0 1,0-1,1 0,-1 0,1 0,0-1,1 1,0 0,77 50,70 62,-94-43,-51-56</inkml:trace>
  <inkml:trace contextRef="#ctx0" brushRef="#br0" timeOffset="4484.714">1039 2427,'-5'34,"-1"15,-1 5,2-7</inkml:trace>
  <inkml:trace contextRef="#ctx0" brushRef="#br0" timeOffset="5800.329">982 0,'-33'71,"-76"227,64-185,39-106</inkml:trace>
  <inkml:trace contextRef="#ctx0" brushRef="#br0" timeOffset="6052.683">672 57,'14'10,"10"7,6 6,2 4,0 3,1 0,-2 0,-1-1,0 1,-2-1,-4-5</inkml:trace>
  <inkml:trace contextRef="#ctx0" brushRef="#br0" timeOffset="6507.914">1321 227,'14'-4,"-7"1,1 0,-1 1,1 0,0 1,-1-1,1 1,0 1,0 0,0 0,0 0,0 1,-1 0,1 1,0 0,2 1,-9-2,1 0,-1 1,0-1,0 1,0-1,1 1,-2-1,1 1,0 0,0 0,0-1,-1 1,1 0,-1 0,1 0,-1 0,0-1,0 1,0 0,0 0,0 0,0 0,-1 0,1 0,-1-1,1 1,-1 0,1 0,-1 0,0-1,0 1,0 0,0-1,-35 58,10-26,17-24,1 1,0 0,0 0,1 1,1 0,0 0,0 1,1 0,0 0,5-9,-1-1,1 0,0 0,-1 0,1 0,0 0,1 1,-1-1,0 0,1 0,-1 0,1 0,-1 0,1 0,0 0,0 0,0 0,0 0,0 0,1 0,-1-1,1 1,-1 0,1-1,-1 1,1-1,0 0,0 0,-1 1,1-1,0 0,0-1,0 1,0 0,0 0,1-1,-1 1,0-1,0 0,0 0,2 0,95-4,18-31,-92 27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27.0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1,'0'1,"-1"-1,0 1,1 0,-1-1,0 1,1 0,-1 0,1 0,-1-1,1 1,0 0,-1 0,1 0,0 0,0 0,-1 0,1 0,0 0,0 0,0-1,0 1,0 0,0 0,1 0,-1 0,0 0,0 0,1 0,-1 0,0 0,1-1,-1 1,1 0,-1 0,1 0,0-1,-1 1,1 0,0-1,-1 1,1 0,0-1,0 1,-1-1,1 1,0-1,0 0,0 1,0-1,46 16,256-14,-180-2,-98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8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58,'167'-11,"80"-24,-77 23,-158 12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0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310 0,'-2'57,"-12"112,-10-26,23-139,-1 3,-1 1,1-1,1 0,-1 1,1-1,0 1,1-1,0 1,0-1,1 1,0-1,0 1,0-1,1 1,0-1,1 0,0 0,1 2,7 4</inkml:trace>
  <inkml:trace contextRef="#ctx0" brushRef="#br0" timeOffset="302.436">0 650,'43'-5,"39"-6,9-2,-5 2,-8 3,-13 2,-12 3,-10 1,-13 7,-16 1,-10 0</inkml:trace>
  <inkml:trace contextRef="#ctx0" brushRef="#br0" timeOffset="769.584">57 847,'40'-6,"-6"0,0 2,1 1,0 1,-1 2,4 2,-36-2,0 0,0 0,0 0,0 0,0 0,0 0,0 1,0-1,0 1,0-1,0 1,0 0,0 0,-1 0,1 0,0 0,0 0,-1 0,1 1,-1-1,1 1,-1-1,0 1,0-1,1 1,-1 0,0 0,0 0,-1-1,1 1,0 0,-1 0,1 0,-1 0,1 0,-1 0,0 0,0 0,0 0,0 1,0-1,-1 0,1 0,-1 0,1 0,-1-1,0 3,-71 87,39-56,-85 121,115-153,1 1,0-1,0 1,0-1,1 1,-1 0,1-1,0 1,0 0,0 0,0 0,1 0,-1 0,1 0,0 0,1 0,-1 0,1 0,-1 0,1 0,0 0,1-1,-1 1,1 0,-1-1,1 1,0-1,1 1,-1-1,0 0,1 0,0 0,0 0,0-1,0 1,0-1,0 1,1-1,-1 0,1-1,-1 1,4 1,3-1,-1 0,1 0,0-1,0 0,0-1,0 0,0-1,-1 0,1 0,0-1,0 0,-1-1,9-3,2 0</inkml:trace>
  <inkml:trace contextRef="#ctx0" brushRef="#br0" timeOffset="1837.629">706 1017,'30'-80,"3"2,4 1,3 2,48-67,-72 119,-13 17,0 0,1 0,0 0,0 1,0 0,1-1,0 2,0-1,0 0,1 1,-1 0,1 0,3 0,-6 4,0 1,0 0,0 0,-1 0,1 1,0-1,0 1,-1-1,1 1,-1 0,1 0,-1 0,0 0,0 0,0 1,0-1,0 1,0 0,-1-1,1 1,-1 0,0 0,0 0,0 0,0 0,0 0,-1 0,1 0,-1 0,0 0,0 0,0 0,0 0,-1 0,1 1,10 176,-5-147,-5-27,0 1,1 0,0-1,0 1,1-1,-1 0,1 1,1-1,-1 0,1 0,0 0,1 0,1 2,-3-7,-1 0,1 0,-1 0,1-1,-1 1,1 0,-1-1,1 1,-1-1,1 0,-1 0,1 1,0-1,-1 0,1 0,0 0,-1-1,1 1,-1 0,1-1,0 1,-1-1,1 1,-1-1,1 0,-1 0,0 1,1-1,-1 0,0 0,0 0,1-1,-1 1,0 0,1-2,38-48,-37 47,164-244,-74 132,-93 115,0 1,0-1,0 1,1-1,-1 1,0 0,0-1,0 1,1-1,-1 1,0-1,1 1,-1 0,0-1,1 1,-1 0,0-1,1 1,-1 0,1-1,-1 1,0 0,1 0,-1 0,1-1,-1 1,1 0,-1 0,1 0,-1 0,1 0,-1 0,1 0,-1 0,1 0,-1 0,1 0,-1 0,1 0,-1 1,1-1,-1 0,1 0,-1 0,0 1,1-1,-1 0,1 0,-1 1,0-1,1 0,-1 1,0-1,1 1,-1-1,0 0,1 1,-1-1,0 1,0-1,0 1,0-1,1 1,-1 0,2 36,-2-31,8 141,11 25,-17-152,0-1,2 1,0-1,1 1,0-1,2-1,2 4,39 15,-28-33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0,'10'0,"7"0,6 0,4 0,3 0,0 0,0 0,0 0,-1 0,0 0,0 0,-1 0,1 0,-1 0,0 0,-5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10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132 441,'-45'71,"-33"70,77-137,-1-1,1 1,0-1,0 1,0 0,1 0,-1-1,1 1,0 0,0 0,0 0,0 0,1-1,-1 1,1 0,0 0,1-1,-1 1,0 0,1-1,0 0,0 1,0-1,0 0,0 0,1 0,0 0,-1 0,1-1,0 1,0-1,0 0,1 0,-1 0,0 0,1-1,-1 1,1-1,0 0,-1 0,1 0,0 0,0-1,0 0,0 0,-1 0,2 0,13-5,-1-1,0 0,-1-2,0 0,0-1,0 0,-1-1,-1-1,0 0,0-1,-1-1,0 0,-2-1,1 0,-2 0,0-2,1-1,13-19,-1 0,-2-1,-2-2,-1 0,-2-1,-2 0,-1-1,-3-1,1-11,-13-55,2 104,-1 0,0 1,0-1,-1 1,1-1,-1 1,0 0,0-1,0 1,0 0,0 0,-1 1,1-1,-1 0,0 1,1-1,-1 1,-1 0,1 0,0 0,0 1,-1-1,1 1,-1 0,1 0,-1 0,-2-1,-1 2,1-1,-1 1,0 0,1 1,-1 0,1 0,-1 0,1 1,-1 0,1 0,0 0,0 1,0 0,0 0,1 1,-1-1,1 1,0 1,0-1,0 1,0 0,1 0,0 0,0 0,-2 4,-1 3,0 1,0 0,1 0,1 0,0 0,1 1,0 0,1 0,1 0,0 0,1 8,1 5,1-1,1 1,2-1,0 0,2 0,1 0,1-1,1 0,1-1,1 0,2 0,0-1,1-1,1 0,2-1,0-1,11 10,-25-25,1 0,-1 0,2 0,-1 0,0-1,1 0,0 0,0 0,0-1,0 1,1-1,-1-1,1 1,0-1,0 0,0 0,0 0,0-1,0 0,0 0,1-1,-1 0,0 0,0 0,1-1,6-7</inkml:trace>
  <inkml:trace contextRef="#ctx0" brushRef="#br0" timeOffset="285.727">1036 271,'-20'34,"-5"16,-5 3,4-1,1-5,5-6,2-6,2-2,6-4,-2-6,2-2,-2-5,1 0,-3 2,1 3,-1-3,0-3</inkml:trace>
  <inkml:trace contextRef="#ctx0" brushRef="#br0" timeOffset="587.3">696 244,'28'61,"3"-2,2-1,29 38,-49-80,1 0,1-1,1-1,0 0,0-1,1-1,1 0,17 8,31 22,-60-38,0 1,0-1,-1 2,1-1,-1 1,0-1,-1 1,1 1,-1-1,-1 1,1-1,-1 1,0 0,-1 0,1 1,-1-1,-1 0,0 1,0-1,0 1,-1 1,1 16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08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362 791,'-51'-66,"47"59,0-1,-1 1,0 0,-1 0,1 0,-1 0,0 1,-1 0,0 1,0-1,0 2,0-1,-1 0,0 1,0 1,0-1,-3 1,7 1,0 1,0 0,-1 0,1 0,-1 0,1 1,-1 0,1 0,-1 0,1 0,-1 1,1-1,-1 1,1 1,0-1,0 0,-1 1,1 0,0 0,0 0,1 1,-1-1,0 1,1 0,-1 0,1 0,0 0,0 1,1-1,-1 1,1 0,-1 0,1 0,0 0,0 0,1 0,0 0,-1 1,1-1,0 5,-1 33,2 0,2 0,1 0,3 0,1-1,2 1,1-2,3 1,1-2,3 2,-5-6,6 16,19 57,-4 2,10 70,-10 101,-36-32,3-244,-1 0,0 0,0 0,0 1,-1-1,1-1,-1 1,-1 0,1 0,-1-1,0 1,0-1,0 0,0 0,-1 0,1 0,-1-1,0 1,0-1,-1 0,1 0,0-1,-1 1,0-1,0 0,0 0,0-1,0 1,0-1,0 0,0-1,0 1,-1-1,1 0,0 0,0 0,0-1,-1 0,1 0,0-1,0 1,-3-2,0 1,1 0,0 0,0-1,0 0,0 0,1-1,-1 1,1-1,0-1,0 1,0-1,1 0,-1-1,1 1,1-1,-1 0,1 0,0-1,0 1,1-1,-1 0,2 0,-1 0,1 0,0 0,0-1,1 1,0 0,1-1,-1 1,2-5,4-7</inkml:trace>
  <inkml:trace contextRef="#ctx0" brushRef="#br0" timeOffset="512.818">785 1045,'4'7,"0"0,0 0,-1 1,0-1,0 1,-1 0,0 0,0 0,-1 0,0 0,-1 0,0 0,0 0,-1 6,2 2,-2 286,-28-40,29-263</inkml:trace>
  <inkml:trace contextRef="#ctx0" brushRef="#br0" timeOffset="910.95">1180 1214,'-249'206,"248"-205,-1 0,0 0,0 0,1 0,-1 1,0-1,1 0,-1 1,1 0,0-1,-1 1,1 0,0 0,0-1,0 1,1 0,-1 0,0 0,1 0,-1 0,1 0,-1 1,1-1,0 0,0 0,0 0,0 0,1 0,-1 0,0 0,1 0,0 0,-1 0,1 0,0 0,0 0,0 0,0 0,0 0,1-1,-1 1,0-1,1 1,-1-1,1 1,0-1,1 1,38 28,-27-21,0 0,0 1,-1 0,0 2,-1-1,0 1,-1 1,0 0,-1 1,-1 0,0 0,4 10,-13-21,1-1,0 0,0 1,0-1,0 0,0 1,0-1,1 0,-1 0,1 0,-1 0,1 0,0-1,0 1,0 0,0-1,0 1,0-1,0 0,0 0,1 0,-1 0,1 0,-1 0,0-1,1 1,-1-1,1 1,-1-1,1 0,-1 0,1 0,-1 0,1-1,-1 1,3-1,11-5</inkml:trace>
  <inkml:trace contextRef="#ctx0" brushRef="#br0" timeOffset="1195.545">1688 1355,'-5'14,"-6"10,-2 6,-3 2,2 0,-3 1,-2-2,1-1,0-5,2-3,0 0,-3 2,-3 0,3-3</inkml:trace>
  <inkml:trace contextRef="#ctx0" brushRef="#br0" timeOffset="1482.391">1434 1299,'161'176,"-45"-62,-71-48,-37-50</inkml:trace>
  <inkml:trace contextRef="#ctx0" brushRef="#br0" timeOffset="3950.112">643 2117,'-14'24,"-10"13,0 4,-2 1,4-3,2-2,3-3,0-3,3-2,4 0,-2-1,2 0,-2-1,0 1,-2 0,2-10,2-12,3-8</inkml:trace>
  <inkml:trace contextRef="#ctx0" brushRef="#br0" timeOffset="4229.172">418 2145,'-2'5,"-1"0,1 0,0 0,0 0,1 0,-1 0,1 1,1-1,-1 0,1 1,-1-1,2 1,-1-1,0 0,1 1,0-1,1 0,-1 0,1 1,0-1,0 0,0-1,1 1,0 0,0-1,0 1,0-1,1 0,-1 0,1 0,0-1,1 1,0 0,77 50,70 62,-94-43,-51-56</inkml:trace>
  <inkml:trace contextRef="#ctx0" brushRef="#br0" timeOffset="4484.714">1039 2427,'-5'34,"-1"15,-1 5,2-7</inkml:trace>
  <inkml:trace contextRef="#ctx0" brushRef="#br0" timeOffset="5800.329">982 0,'-33'71,"-76"227,64-185,39-106</inkml:trace>
  <inkml:trace contextRef="#ctx0" brushRef="#br0" timeOffset="6052.683">672 57,'14'10,"10"7,6 6,2 4,0 3,1 0,-2 0,-1-1,0 1,-2-1,-4-5</inkml:trace>
  <inkml:trace contextRef="#ctx0" brushRef="#br0" timeOffset="6507.914">1321 227,'14'-4,"-7"1,1 0,-1 1,1 0,0 1,-1-1,1 1,0 1,0 0,0 0,0 0,0 1,-1 0,1 1,0 0,2 1,-9-2,1 0,-1 1,0-1,0 1,0-1,1 1,-2-1,1 1,0 0,0 0,0-1,-1 1,1 0,-1 0,1 0,-1 0,0-1,0 1,0 0,0 0,0 0,0 0,-1 0,1 0,-1-1,1 1,-1 0,1 0,-1 0,0-1,0 1,0 0,0-1,-35 58,10-26,17-24,1 1,0 0,0 0,1 1,1 0,0 0,0 1,1 0,0 0,5-9,-1-1,1 0,0 0,-1 0,1 0,0 0,1 1,-1-1,0 0,1 0,-1 0,1 0,-1 0,1 0,0 0,0 0,0 0,0 0,0 0,1 0,-1-1,1 1,-1 0,1-1,-1 1,1-1,0 0,0 0,-1 1,1-1,0 0,0-1,0 1,0 0,0 0,1-1,-1 1,0-1,0 0,0 0,2 0,95-4,18-31,-92 27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33,'78'190,"-44"-80,5-1,4-2,17 25,8-43,-66-87,0-1,1 1,-1 0,1-1,-1 1,1-1,0 0,0 1,-1-1,1-1,0 1,0 0,0-1,0 1,0-1,0 0,0 0,0 0,0-1,0 1,-1-1,1 1,0-1,0 0,0 0,-1 0,1-1,0 1,-1-1,1 1,-1-1,1 0,-1 0,0 0,0 0,17-18,-2-1,-1-1,0 0,-2-1,0 0,-2-1,2-7,42-71,48-59,-104 161,1-1,-1 0,0 1,1-1,-1 1,1-1,-1 0,1 1,-1-1,1 1,-1-1,1 1,-1-1,1 1,0 0,-1-1,1 1,0 0,-1-1,1 1,0 0,-1 0,1 0,0-1,0 1,-1 0,1 0,0 0,-1 0,1 0,0 1,0-1,-1 0,1 0,0 0,-1 1,1-1,0 0,-1 1,1-1,0 0,-1 1,1-1,-1 1,1-1,-1 1,1-1,-1 1,1 0,-1-1,1 1,-1-1,0 1,1 0,-1-1,0 1,0 0,1 0,12 50,-11-42,11 89,-13-78,2 0,0-1,2 0,0 1,1-1,0-1,2 1,0-1,1 0,1-1,1 1,-7-14,0 0,0 0,0 0,1-1,-1 1,1-1,0 0,0 0,0 0,0 0,1-1,-1 1,1-1,-1-1,1 1,0 0,0-1,0 0,0 0,0-1,0 1,0-1,0 0,0-1,0 1,0-1,0 0,-1 0,1 0,0-1,0 0,0 0,14-15,0 0,-2-1,0 0,-1-2,-1 0,-1-1,-1 0,-1-1,-1 0,0-1,-2 0,-1-1,4-19,-11 42,17-50,-2 0,-2-1,-3-1,-2 0,0-24,10-21,-11 106,-6 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64,'20'0,"10"0,5 0,2 0,-1 0,-1 0,-3 0,-1-5,-2-1,0-1,-1 2,0 2,0-4,0-1,-5-3,-6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11,'39'5,"16"2,5-6,-3-3,-7 0,-7-1,-6 1,-4-5,-8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1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1 480,'356'-11,"-201"-5,3-1,137 4,-278 13,-6 1</inkml:trace>
  <inkml:trace contextRef="#ctx0" brushRef="#br0" timeOffset="273.789">56 706,'1'2,"0"0,0-1,0 0,1 1,-1-1,0 0,0 1,1-1,-1 0,1 0,-1 0,1 0,-1 0,1-1,0 1,-1 0,1-1,0 1,-1-1,1 0,0 1,0-1,0 0,-1 0,1 0,1-1,2 2,54 4,0-3,0-3,0-2,38-8,114-4,-185 15,-6 2,0-2,0 0,0-2,0 0,-1-1,1 0,-1-2,0-1,0 0,-1-1,1-1,5-7</inkml:trace>
  <inkml:trace contextRef="#ctx0" brushRef="#br0" timeOffset="681.69">509 0,'1'6,"1"0,0-1,1 1,-1-1,1 0,0 0,0 0,1 0,0 0,-1-1,2 0,-1 0,2 2,4 5,11 9,1-1,1-2,0 0,1-1,1-2,25 12,48 30,86 74,-179-125,0 1,0 0,-1 1,0-1,0 1,-1 0,0 0,0 0,0 0,-1 0,0 1,-1-1,0 1,0-1,0 1,-1-1,0 1,-1 0,1-1,-1 1,-1-1,0 1,0-1,0 0,-1 0,0 0,0 0,-1 0,0 0,0-1,0 0,-1 0,0 0,0-1,-1 1,1-1,-2 0,-156 110,87-75,60-33,0 1,0 0,1 1,0 1,1 0,0 1,0 1,-2 3,6-2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22,'37'-7,"-15"2,0 1,0 1,0 1,1 1,-1 1,11 2,-31-2,0 0,0 0,0 1,1-1,-1 1,0-1,0 1,0 0,0 0,0 0,0 0,0 0,-1 0,1 0,0 1,-1-1,1 1,-1-1,1 1,-1 0,1-1,-1 1,0 0,0 0,0 0,0 0,-1 0,1 0,0 0,-1 0,1 0,-1 1,0-1,0 0,0 0,0 0,0 0,0 2,-1 2,-1 0,0 0,1 0,-2 0,1 0,-1 0,0-1,0 1,0-1,-1 0,0 0,0 0,-1 0,-128 149,131-151,0-1,0 1,0-1,0 1,1 0,-1 0,1 0,0 0,0 0,0 0,0 0,0 0,1 0,-1 1,1-1,0 0,0 0,0 0,1 1,-1-1,1 0,-1 0,1 0,0 0,0 0,1 0,-1 0,1 0,-1 0,1-1,0 1,0 0,0-1,0 0,0 1,1-1,-1 0,1 0,-1 0,1-1,0 1,0-1,0 1,0-1,0 0,1 0,7 1,0 0,0-1,0-1,0 1,1-2,-1 0,0 0,0-1,0 0,0-1,-1 0,1-1,-1 0,1-1,-1 0,5-3,1-1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80,'-28'170,"28"340,-17-398,17-112,0-1,0 1,0 0,0-1,0 1,0 0,0-1,0 1,1 0,-1-1,0 1,0 0,0 0,0-1,0 1,1 0,-1 0,0-1,0 1,1 0,-1 0,0-1,0 1,1 0,-1 0,0 0,0 0,1 0,-1-1,0 1,1 0,-1 0,0 0,1 0,-1 0,0 0,0 0,1 0,-1 0,0 0,1 0,-1 0,0 0,1 0,-1 0,0 1,1-1,-1 0,0 0,0 0,1 0,-1 1,0-1,0 0,1 0,-1 0,0 1,0-1,0 0,1 0,-1 1,0-1,1-1,8-14</inkml:trace>
  <inkml:trace contextRef="#ctx0" brushRef="#br0" timeOffset="370.29">356 277,'-234'172,"222"-163,5-6,1 1,-1 1,1-1,0 1,0 0,0 0,1 1,-1 0,1 0,1 0,-1 1,1-1,0 1,1 0,-1 0,0 4,6-7,-1 0,1-1,0 1,0-1,0 0,0 1,0-1,1 0,-1-1,1 1,0 0,0-1,0 1,0-1,1 0,-1 0,1 0,-1-1,1 1,-1-1,1 0,0 0,0 0,0 0,0-1,-1 1,1-1,0 0,0 0,0-1,0 1,0-1,9 2,4 1,6 0,-1 0,1 2,-1 0,1 2,-1 0,-1 1,0 2,0 0,1 1,58 101,-65-105</inkml:trace>
  <inkml:trace contextRef="#ctx0" brushRef="#br0" timeOffset="949.069">1004 362,'1'15,"-1"1,-1 0,-1-1,0 1,-1-1,0 1,-1-1,-1 0,-1-1,0 1,-1-1,0 0,-1-1,-1 0,-2 3,-217 262,183-232,34-39</inkml:trace>
  <inkml:trace contextRef="#ctx0" brushRef="#br0" timeOffset="1267.175">666 391,'51'119,"106"73,-7-44,-105-86,-43-53</inkml:trace>
  <inkml:trace contextRef="#ctx0" brushRef="#br0" timeOffset="2341.781">1231 51,'1'-1,"0"-1,0 0,0 1,0-1,1 0,-1 1,1 0,-1-1,1 1,-1 0,1 0,0 0,0 0,-1 0,1 0,0 1,0-1,0 0,0 1,0 0,0-1,0 1,0 0,0 0,0 0,1 0,6-1,24-9,-27 8,-1-1,1 1,0 0,0 0,0 1,0-1,0 1,0 1,1-1,-1 1,0 0,0 1,0-1,1 1,-1 1,0-1,0 1,5 2,-10-2,0 0,0 0,0 0,-1 0,1 0,0 0,-1 1,0-1,1 0,-1 0,0 0,0 1,0-1,0 0,-1 0,1 1,-1-1,1 0,-1 0,0 0,0 0,0 0,0 0,0 0,0 0,0 0,-1-1,1 1,-1 0,1-1,-2 1,0 3,-20 29,-51 100,74-133,-1 1,0 0,1 0,0-1,-1 1,1 0,0 0,0 0,0-1,0 1,0 0,1 0,-1 0,0-1,1 1,-1 0,1-1,0 1,0 0,0-1,-1 1,1-1,1 1,-1-1,0 1,0-1,0 0,1 0,-1 1,1-1,-1 0,1 0,-1-1,1 1,0 0,-1 0,1-1,0 1,-1-1,3 1,77 4,-70-6,113-25,-103 22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9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1,'0'452,"0"-428</inkml:trace>
  <inkml:trace contextRef="#ctx0" brushRef="#br0" timeOffset="343.658">0 593,'14'0,"10"0,6 0,2 0,5-5,2-1,-2 0,-2 1,-2 2,-2 0,-1 2,-2 1,-4 5,-7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15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456 848,'-7'-20,"-1"0,-1 1,-1 0,0 0,-1 1,-1 1,-11-13,20 26,0 0,-1 0,1 1,0-1,-1 1,0 0,0 0,0 0,0 1,-1-1,1 1,0 0,-1 0,0 1,1-1,-1 1,0 0,0 0,0 1,0-1,0 1,0 0,1 1,-1-1,0 1,0 0,0 0,0 0,1 1,-1-1,1 1,-1 1,1-1,0 0,-2 2,-1 3,0 1,1-1,0 1,0 0,1 1,0-1,1 1,0 0,0 0,1 1,0-1,0 1,1-1,0 1,1 0,0 0,1 0,0-1,1 1,0 0,0 0,1 0,0-1,0 1,2-1,-1 1,1-1,0 0,1-1,0 1,2 2,108 226,-9 77,-90-256,-3 1,-2 0,-2 0,-4 1,-1 59,-7 160,3-265,0-1,-1 1,0-1,-1 0,0 1,-1-1,-1 0,0 0,-1-1,0 1,-1-1,-1 0,0-1,0 1,-1-2,0 1,-1-1,0 0,-1 0,0-2,-1 1,1-1,-10 5,12-10,0 0,1-1,-2 0,1 0,0-1,0 0,-1-1,1 1,0-2,0 1,-1-1,1 0,0-1,0 0,0 0,0-1,0 0,0 0,1-1,0 0,0 0,0-1,0 0,0 0,1 0,-2-3,-1-1,-1-1,2 0,0-1,0 0,1 0,0-1,1 1,0-2,1 1,0 0,1-1,0 0,1 0,1 0,0 0,1-2,0-10</inkml:trace>
  <inkml:trace contextRef="#ctx0" brushRef="#br0" timeOffset="1177.476">1020 1187,'-17'194,"5"139,-13-179,22-140,0 0,0 0,-2-1,1 1,-2-1,0 0,0 0,-9 11,-8-11,15-19</inkml:trace>
  <inkml:trace contextRef="#ctx0" brushRef="#br0" timeOffset="1550.82">1105 1158,'15'0,"13"0,8 0,2 0,0 0,-3 0,-1 0,-3 0,-1 0,-1 0,-5 5,-12 6,-8 2</inkml:trace>
  <inkml:trace contextRef="#ctx0" brushRef="#br0" timeOffset="1811.219">1049 1497,'34'0,"20"0,6 0,-3 0,-5 0,-8 0,-6 0,-9 0</inkml:trace>
  <inkml:trace contextRef="#ctx0" brushRef="#br0" timeOffset="6547.097">1980 1751,'-7'-2,"-1"0,0 0,0 0,0 1,0 1,0-1,0 1,0 0,0 1,1 0,-1 0,0 1,0 0,1 0,-1 1,1 0,-1 0,1 1,0 0,-10 5,1 2,0 0,1 0,0 1,1 1,0 1,1 0,1 0,0 1,1 1,0 0,2 1,0 0,0 2,-8 53,17-71,0 1,0-1,0 1,0-1,1 1,-1-1,0 1,1-1,0 1,-1-1,1 0,0 1,0-1,-1 0,1 1,0-1,0 0,0 0,1 0,-1 0,0 0,0 0,1 0,-1-1,0 1,1 0,-1-1,1 1,-1-1,1 1,-1-1,1 0,-1 0,1 1,-1-1,1 0,-1 0,1-1,-1 1,1 0,-1 0,1-1,-1 1,1-1,0 0,14-4,-1-1,1 0,-1-1,0-1,0-1,-1 0,-1-1,1 0,-1-1,2-3,2 0,29-25,-3-2,0-2,-3-2,-2-1,-2-2,27-49,-40 64,-2-1,-2-1,-1-1,-1-1,-3 0,-1-1,-1-1,-2 0,-2 0,-2-1,-2 0,0-12,-4 48,0 0,0-1,0 1,0-1,-1 1,1 0,-1-1,0 1,-1 0,1 0,-1 0,0 0,0 0,0 0,0 0,-1 1,1-1,-1 1,0-1,0 1,0 0,-1 0,1 1,-1-1,1 1,-1 0,0-1,0 2,0-1,0 0,0 1,-1 0,1 0,0 0,-1 0,1 1,0 0,-1 0,1 0,-1 0,1 1,0-1,-1 1,1 0,-4 2,-3 5,0 0,1 0,0 1,0 0,1 1,0 0,0 0,1 1,1 0,0 1,1 0,0 0,0 0,1 0,1 1,-2 8,0 6,0 0,1 0,2 1,1 0,1 0,1 0,2-1,1 1,2 7,3-10,1 0,1-1,1 0,1-1,1 0,1 0,1-2,1 0,1-1,1 0,0-1,1-2,2 0,7 5,76 76,-54-88,-34-14</inkml:trace>
  <inkml:trace contextRef="#ctx0" brushRef="#br0" timeOffset="6815.717">2996 1469,'-34'38,"-15"23,0 5,4-3,4-8,10-9,5-6,2-7,6-3,0-2,3-1,0-1,-2-4,1-1,-1-5,3-9,2-6</inkml:trace>
  <inkml:trace contextRef="#ctx0" brushRef="#br0" timeOffset="7116.75">2544 1497,'147'189,"83"11,-154-108,-27-30,-36-51</inkml:trace>
  <inkml:trace contextRef="#ctx0" brushRef="#br0" timeOffset="17434.689">795 2485,'-10'19,"-7"16,-7 2,2 0,-1-2,-1-2,4-2,0-6,3-3,1 0,-3 1,-2 2,-3-4,3-1,5-3</inkml:trace>
  <inkml:trace contextRef="#ctx0" brushRef="#br0" timeOffset="17738.621">512 2513,'0'19,"5"11,7 6,5 1,5-1,-1-2,0-6,-3-4,0 0,2 0,-2 0,0-3,2 0,2 0,3-3,-4-4</inkml:trace>
  <inkml:trace contextRef="#ctx0" brushRef="#br0" timeOffset="17985.646">1020 2767,'-5'38,"-1"18,5-1,2-5,2-11</inkml:trace>
  <inkml:trace contextRef="#ctx0" brushRef="#br0" timeOffset="18873.038">964 1,'-56'134,"43"-98,0-1,-3-1,-1 0,-1-1,-2-1,-2 0,-161 203,167-216</inkml:trace>
  <inkml:trace contextRef="#ctx0" brushRef="#br0" timeOffset="19156.172">625 114,'10'14,"12"15,8 3,3-1,1 1,0-7,-6-1,-4-6,0 0,0-4,-4 1,0-3,-4 2,0-1,2 1,-1-1</inkml:trace>
  <inkml:trace contextRef="#ctx0" brushRef="#br0" timeOffset="19503.678">1246 227,'3'-1,"0"1,0-1,0 1,-1 0,1-1,0 1,0 1,0-1,0 0,0 1,-1-1,1 1,0 0,0 0,-1 0,1 0,-1 1,1-1,-1 1,1-1,-1 1,0 0,0 0,0 0,0 0,0 0,0 1,-1-1,1 0,-1 1,1 0,-1-1,0 1,0 0,0-1,0 1,-1 0,1 0,-1 0,0-1,0 1,0 0,0 0,0 0,0 0,-1 0,0 1,-94 152,95-155,-1 1,1-1,-1 0,1 0,-1 1,1-1,0 0,0 1,0-1,0 0,0 1,0-1,0 0,0 1,0-1,1 0,-1 1,0-1,1 0,-1 0,1 1,0-1,-1 0,1 0,0 0,0 0,-1 0,1 0,0 0,0 0,0 0,0 0,1 0,-1-1,0 1,0 0,0-1,0 1,1-1,-1 0,0 1,1-1,-1 0,0 0,1 1,63 2,100-49,-86 14,-58 25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8,'-6'-7,"6"7,3 16,12 539,-3-394,22 467,-35-56,1-569,-1-2,0 0,1 0,-1 0,1 0,-1 0,1 0,0 0,-1 0,1 0,0 0,0 0,-1 0,1 0,0 0,0 0,0 0,0 0,1 0,-1 0,0 0,0 0,1 0,-1 0,0 0,1 0,-1 0,1 0,-1 0,1 0,-1-1,1 1,0 0,0 0,-1-1,1 1,0 0,0-1,0 1,0 0,-1-1,1 0,0 1,0-1,0 1,0-1,0 0,0 0,0 0,1 0,-1 1,0-1,0 0,0-1,0 1,10-11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6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1,'-4'6,"-23"32,2 0,2 2,1 1,3 0,-4 15,16-35,-12 39,-3-2,-2 0,-22 38,36-78</inkml:trace>
  <inkml:trace contextRef="#ctx0" brushRef="#br0" timeOffset="295.96">0 1,'15'14,"9"10,5 5,3 3,1 1,-1-1,-1-1,0 0,-7-2,-1-5,-6-2,-5-4</inkml:trace>
  <inkml:trace contextRef="#ctx0" brushRef="#br0" timeOffset="637.382">451 255,'276'5,"-273"-6,0 1,-1-1,1 1,0 0,0 0,0 0,0 1,0-1,0 1,0-1,0 1,0 0,-1 0,1 0,0 1,-1-1,1 1,-1-1,1 1,-1 0,0 0,0 0,1 0,-2 0,1 1,0-1,0 1,-1-1,1 1,-1-1,0 1,0 0,0 0,0 0,0-1,-1 1,1 0,-1 0,0 0,0 0,0 0,0 0,0 0,-1 0,-65 92,65-94,0 0,0 0,0-1,1 1,-1 0,0 0,0 0,1 0,-1 0,1 0,-1 0,1 0,-1 0,1 0,-1 0,1 1,0-1,0 0,0 0,0 0,0 0,0 1,0-1,0 0,0 0,0 0,1 0,-1 0,0 1,1-1,-1 0,1 0,-1 0,1 0,-1 0,1 0,0 0,0 0,-1-1,1 1,0 0,0 0,0-1,0 1,0 0,0-1,0 1,0-1,0 1,0-1,1 0,-1 1,0-1,0 0,0 0,0 0,0 0,1 0,126-9,-96 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29,'-29'38,"-9"18,-4 4,6-4,10-6,3-6,6-7,6-5,0-2,2-3,-3 0,-3 0,0-4</inkml:trace>
  <inkml:trace contextRef="#ctx0" brushRef="#br0" timeOffset="271.556">1 1,'1'27,"1"1,1-1,2 0,1 0,1 0,1-1,1 0,2 0,0-1,2-1,0 0,2 0,1-2,0 0,8 6,93 77,-104-95</inkml:trace>
  <inkml:trace contextRef="#ctx0" brushRef="#br0" timeOffset="538.62">678 339,'-10'34,"-7"10,-2 4,3-3,4-3,9-9,5-6,7-7,2-7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0.9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0,'24'5,"22"1,9 0,-1-1,-5-1,-5-2,-6-1,-5-1,-2 0,-3 0,0 0,-1 0,-5-1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8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58,'167'-11,"80"-24,-77 23,-158 12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0,'10'0,"7"0,6 0,4 0,3 0,0 0,0 0,0 0,-1 0,0 0,0 0,-1 0,1 0,-1 0,0 0,-5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10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132 441,'-45'71,"-33"70,77-137,-1-1,1 1,0-1,0 1,0 0,1 0,-1-1,1 1,0 0,0 0,0 0,0 0,1-1,-1 1,1 0,0 0,1-1,-1 1,0 0,1-1,0 0,0 1,0-1,0 0,0 0,1 0,0 0,-1 0,1-1,0 1,0-1,0 0,1 0,-1 0,0 0,1-1,-1 1,1-1,0 0,-1 0,1 0,0 0,0-1,0 0,0 0,-1 0,2 0,13-5,-1-1,0 0,-1-2,0 0,0-1,0 0,-1-1,-1-1,0 0,0-1,-1-1,0 0,-2-1,1 0,-2 0,0-2,1-1,13-19,-1 0,-2-1,-2-2,-1 0,-2-1,-2 0,-1-1,-3-1,1-11,-13-55,2 104,-1 0,0 1,0-1,-1 1,1-1,-1 1,0 0,0-1,0 1,0 0,0 0,-1 1,1-1,-1 0,0 1,1-1,-1 1,-1 0,1 0,0 0,0 1,-1-1,1 1,-1 0,1 0,-1 0,-2-1,-1 2,1-1,-1 1,0 0,1 1,-1 0,1 0,-1 0,1 1,-1 0,1 0,0 0,0 1,0 0,0 0,1 1,-1-1,1 1,0 1,0-1,0 1,0 0,1 0,0 0,0 0,-2 4,-1 3,0 1,0 0,1 0,1 0,0 0,1 1,0 0,1 0,1 0,0 0,1 8,1 5,1-1,1 1,2-1,0 0,2 0,1 0,1-1,1 0,1-1,1 0,2 0,0-1,1-1,1 0,2-1,0-1,11 10,-25-25,1 0,-1 0,2 0,-1 0,0-1,1 0,0 0,0 0,0-1,0 1,1-1,-1-1,1 1,0-1,0 0,0 0,0 0,0-1,0 0,0 0,1-1,-1 0,0 0,0 0,1-1,6-7</inkml:trace>
  <inkml:trace contextRef="#ctx0" brushRef="#br0" timeOffset="285.727">1036 271,'-20'34,"-5"16,-5 3,4-1,1-5,5-6,2-6,2-2,6-4,-2-6,2-2,-2-5,1 0,-3 2,1 3,-1-3,0-3</inkml:trace>
  <inkml:trace contextRef="#ctx0" brushRef="#br0" timeOffset="587.3">696 244,'28'61,"3"-2,2-1,29 38,-49-80,1 0,1-1,1-1,0 0,0-1,1-1,1 0,17 8,31 22,-60-38,0 1,0-1,-1 2,1-1,-1 1,0-1,-1 1,1 1,-1-1,-1 1,1-1,-1 1,0 0,-1 0,1 1,-1-1,-1 0,0 1,0-1,0 1,-1 1,1 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41.4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254 142,'-5'19,"-1"16,0 7,1 1,2-2,1-3,0-3,2-3,0-2,0-2,0 0,1 0,-1-1,5 1,6-5,1-1,-1-5</inkml:trace>
  <inkml:trace contextRef="#ctx0" brushRef="#br0" timeOffset="215.501">0 678,'43'-9,"29"-9,7 0,-1-3,-8 3,-7 4,-9 4,-9 5,-8 2,-5 2,-3 1,-1 1,-2 0,-4 5,-7 1</inkml:trace>
  <inkml:trace contextRef="#ctx0" brushRef="#br0" timeOffset="609.829">141 961,'41'-14,"-9"1,1 2,1 2,0 0,0 3,1 1,1 1,-34 3,0 1,-1 0,1-1,0 1,0 0,0 0,-1 0,1 0,0 0,0 0,0 1,-1-1,1 0,0 1,-1 0,1-1,0 1,-1 0,1 0,-1 0,1 0,-1 0,1 0,-1 0,0 1,0-1,1 0,-1 1,0-1,0 1,0-1,-1 1,1 0,0-1,-1 1,1 0,-1-1,1 1,-1 0,0 0,1 0,-1-1,0 1,-1 0,1 0,0-1,0 1,-1 0,1 0,-1-1,1 1,-1 0,0 1,-82 100,54-75,-161 194,189-220,-1 0,0 0,1 0,-1 0,1 0,-1 0,1 0,0 1,0-1,0 0,0 1,1-1,-1 1,1-1,-1 1,1-1,0 1,0-1,0 1,0-1,0 1,1-1,-1 1,1-1,0 1,0-1,0 1,0-1,0 0,0 0,0 1,1-1,-1 0,1 0,0 0,-1 0,1-1,0 1,0-1,0 1,0-1,1 1,-1-1,0 0,1 0,-1 0,0 0,1 0,10 1,0 0,0-1,-1-1,1 0,0 0,0-1,-1-1,1 0,0-1,-1 0,0-1,9-4,36-14,-32 10</inkml:trace>
  <inkml:trace contextRef="#ctx0" brushRef="#br0" timeOffset="1329.946">818 989,'82'-71,"-3"-4,-4-3,52-70,-50 63,-75 86,-1 1,1-1,-1 0,0 0,0 1,1-1,-1 1,0-1,0 1,0-1,0 1,-1 0,1 0,0-1,-1 1,1 0,-1 0,0 0,1-1,-1 1,0 0,0 0,0 0,-1 0,1 0,0-1,-1 1,1 0,-1 1,1 0,-3 49,1-41,0 1,1-1,1 0,-1 1,2-1,-1 1,2-1,0 0,0 1,1-1,0 0,1 0,0-1,1 1,0-1,0 0,3 2,-6-10,0 1,1-1,-1 0,1 0,0 0,-1 0,1 0,0 0,0-1,0 1,1-1,-1 0,0 0,0 0,1-1,-1 1,1-1,-1 0,0 0,1 0,-1 0,0 0,1-1,-1 0,0 1,1-1,-1 0,0-1,0 1,0-1,0 1,0-1,0 0,6-4,-1 0,-1 0,1-1,-1 0,0 0,0-1,-1 0,0 0,-1 0,4-7,117-215,-93 175,50-58,-83 139,-41 146,39-153,1-1,1 0,0 0,2 0,0 0,1 0,1 0,0 0,1-1,1 0,1 0,1 0,0-1,8 11,28 37,-30-49</inkml:trace>
  <inkml:trace contextRef="#ctx0" brushRef="#br0" timeOffset="1779.738">2032 198,'1'1,"31"52,-3 0,-2 2,9 29,-4 98,-18 71,-15-247,1 0,0 0,0 0,1-1,-1 1,2 0,-1 0,0 0,1-1,0 1,1-1,-1 1,1-1,2 3,-2-7,0-1,0 0,0 1,0-1,0 0,-1 0,1-1,0 1,0-1,0 1,0-1,0 0,0 0,0 0,-1 0,1-1,0 1,-1-1,1 0,-1 1,0-1,0 0,0 0,0-1,0 1,0 0,0-1,0 1,-1-1,1-1,40-57,-4-2,-2-1,-2-1,-4-3,-1-3,-18 43,81-202,-84 205</inkml:trace>
  <inkml:trace contextRef="#ctx0" brushRef="#br0" timeOffset="2195.267">2709 876,'27'-9,"-15"5,0 0,0 1,0 0,0 1,1 0,-1 1,0 0,1 1,4 1,-16 0,0-1,0 1,0 0,0 0,0 0,-1 0,1 0,0 0,-1 0,1 0,-1 0,1 0,-1 1,1-1,-1 0,0 0,1 0,-1 1,0-1,0 0,0 0,0 1,0-1,0 0,0 0,-1 0,1 1,0-1,-1 0,1 0,-1 0,1 0,-1 1,0-1,1 0,-1 0,0 0,0 0,0-1,1 1,-1 0,0 0,0 0,0-1,0 1,-1-1,1 1,0-1,0 1,0-1,0 1,-1-1,-132 107,131-106,1 1,0-1,0 1,-1 0,1 0,1 0,-1 0,0 0,0 0,1 1,-1-1,1 1,0-1,0 1,0-1,0 1,0-1,0 1,1 0,-1 0,1-1,0 1,0 0,0 0,0-1,0 1,1 0,-1 0,1-1,0 1,0 0,0-1,0 1,0-1,0 1,1-1,-1 0,1 1,0-1,0 0,0 0,0 0,0 0,0-1,1 2,14 3,1-1,-1-1,1 0,0-1,-1-1,1-1,1-1,-1 0,0-1,0-1,0-1,-6 2,0-1,0-1,-1 0,1-1,-1 0,0 0,0-1,0-1,-1 0,0 0,0-1,-1 0,1-1,6-7,1-1</inkml:trace>
  <inkml:trace contextRef="#ctx0" brushRef="#br0" timeOffset="2598.933">3048 1,'213'1,"-209"-2,0 1,0 0,0 0,0 1,0-1,0 1,0 0,-1 0,1 0,0 0,0 1,-1 0,1 0,-1 0,1 0,-1 0,0 0,0 1,0 0,0 0,0-1,-1 2,1-1,-1 0,0 0,0 1,0-1,-1 1,1 0,-1-1,1 1,-1 0,-1 0,1 0,0 0,-1 0,0 0,0 0,0 0,0 0,-2 3,-22 63,20-64,0 1,1 0,0 0,1-1,-1 2,1-1,1 0,-1 0,1 1,1-1,-1 1,1-1,0 1,1-1,1 7,2-9,1 0,-1 0,1 0,0-1,0 0,1 0,-1 0,1-1,0 0,0 0,0 0,0-1,0 0,0 0,1 0,-1-1,1 0,-1 0,1-1,0 0,0 0,3 1,6 1,0-2,0 0,0 0,0-2,0 0,0 0,-1-2,1 0,-1-1,0 0,0-1,0-1,-1-1,6-3,-2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08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362 791,'-51'-66,"47"59,0-1,-1 1,0 0,-1 0,1 0,-1 0,0 1,-1 0,0 1,0-1,0 2,0-1,-1 0,0 1,0 1,0-1,-3 1,7 1,0 1,0 0,-1 0,1 0,-1 0,1 1,-1 0,1 0,-1 0,1 0,-1 1,1-1,-1 1,1 1,0-1,0 0,-1 1,1 0,0 0,0 0,1 1,-1-1,0 1,1 0,-1 0,1 0,0 0,0 1,1-1,-1 1,1 0,-1 0,1 0,0 0,0 0,1 0,0 0,-1 1,1-1,0 5,-1 33,2 0,2 0,1 0,3 0,1-1,2 1,1-2,3 1,1-2,3 2,-5-6,6 16,19 57,-4 2,10 70,-10 101,-36-32,3-244,-1 0,0 0,0 0,0 1,-1-1,1-1,-1 1,-1 0,1 0,-1-1,0 1,0-1,0 0,0 0,-1 0,1 0,-1-1,0 1,0-1,-1 0,1 0,0-1,-1 1,0-1,0 0,0 0,0-1,0 1,0-1,0 0,0-1,0 1,-1-1,1 0,0 0,0 0,0-1,-1 0,1 0,0-1,0 1,-3-2,0 1,1 0,0 0,0-1,0 0,0 0,1-1,-1 1,1-1,0-1,0 1,0-1,1 0,-1-1,1 1,1-1,-1 0,1 0,0-1,0 1,1-1,-1 0,2 0,-1 0,1 0,0 0,0-1,1 1,0 0,1-1,-1 1,2-5,4-7</inkml:trace>
  <inkml:trace contextRef="#ctx0" brushRef="#br0" timeOffset="512.818">785 1045,'4'7,"0"0,0 0,-1 1,0-1,0 1,-1 0,0 0,0 0,-1 0,0 0,-1 0,0 0,0 0,-1 6,2 2,-2 286,-28-40,29-263</inkml:trace>
  <inkml:trace contextRef="#ctx0" brushRef="#br0" timeOffset="910.95">1180 1214,'-249'206,"248"-205,-1 0,0 0,0 0,1 0,-1 1,0-1,1 0,-1 1,1 0,0-1,-1 1,1 0,0 0,0-1,0 1,1 0,-1 0,0 0,1 0,-1 0,1 0,-1 1,1-1,0 0,0 0,0 0,0 0,1 0,-1 0,0 0,1 0,0 0,-1 0,1 0,0 0,0 0,0 0,0 0,0 0,1-1,-1 1,0-1,1 1,-1-1,1 1,0-1,1 1,38 28,-27-21,0 0,0 1,-1 0,0 2,-1-1,0 1,-1 1,0 0,-1 1,-1 0,0 0,4 10,-13-21,1-1,0 0,0 1,0-1,0 0,0 1,0-1,1 0,-1 0,1 0,-1 0,1 0,0-1,0 1,0 0,0-1,0 1,0-1,0 0,0 0,1 0,-1 0,1 0,-1 0,0-1,1 1,-1-1,1 1,-1-1,1 0,-1 0,1 0,-1 0,1-1,-1 1,3-1,11-5</inkml:trace>
  <inkml:trace contextRef="#ctx0" brushRef="#br0" timeOffset="1195.545">1688 1355,'-5'14,"-6"10,-2 6,-3 2,2 0,-3 1,-2-2,1-1,0-5,2-3,0 0,-3 2,-3 0,3-3</inkml:trace>
  <inkml:trace contextRef="#ctx0" brushRef="#br0" timeOffset="1482.391">1434 1299,'161'176,"-45"-62,-71-48,-37-50</inkml:trace>
  <inkml:trace contextRef="#ctx0" brushRef="#br0" timeOffset="3950.112">643 2117,'-14'24,"-10"13,0 4,-2 1,4-3,2-2,3-3,0-3,3-2,4 0,-2-1,2 0,-2-1,0 1,-2 0,2-10,2-12,3-8</inkml:trace>
  <inkml:trace contextRef="#ctx0" brushRef="#br0" timeOffset="4229.172">418 2145,'-2'5,"-1"0,1 0,0 0,0 0,1 0,-1 0,1 1,1-1,-1 0,1 1,-1-1,2 1,-1-1,0 0,1 1,0-1,1 0,-1 0,1 1,0-1,0 0,0-1,1 1,0 0,0-1,0 1,0-1,1 0,-1 0,1 0,0-1,1 1,0 0,77 50,70 62,-94-43,-51-56</inkml:trace>
  <inkml:trace contextRef="#ctx0" brushRef="#br0" timeOffset="4484.714">1039 2427,'-5'34,"-1"15,-1 5,2-7</inkml:trace>
  <inkml:trace contextRef="#ctx0" brushRef="#br0" timeOffset="5800.329">982 0,'-33'71,"-76"227,64-185,39-106</inkml:trace>
  <inkml:trace contextRef="#ctx0" brushRef="#br0" timeOffset="6052.683">672 57,'14'10,"10"7,6 6,2 4,0 3,1 0,-2 0,-1-1,0 1,-2-1,-4-5</inkml:trace>
  <inkml:trace contextRef="#ctx0" brushRef="#br0" timeOffset="6507.914">1321 227,'14'-4,"-7"1,1 0,-1 1,1 0,0 1,-1-1,1 1,0 1,0 0,0 0,0 0,0 1,-1 0,1 1,0 0,2 1,-9-2,1 0,-1 1,0-1,0 1,0-1,1 1,-2-1,1 1,0 0,0 0,0-1,-1 1,1 0,-1 0,1 0,-1 0,0-1,0 1,0 0,0 0,0 0,0 0,-1 0,1 0,-1-1,1 1,-1 0,1 0,-1 0,0-1,0 1,0 0,0-1,-35 58,10-26,17-24,1 1,0 0,0 0,1 1,1 0,0 0,0 1,1 0,0 0,5-9,-1-1,1 0,0 0,-1 0,1 0,0 0,1 1,-1-1,0 0,1 0,-1 0,1 0,-1 0,1 0,0 0,0 0,0 0,0 0,0 0,1 0,-1-1,1 1,-1 0,1-1,-1 1,1-1,0 0,0 0,-1 1,1-1,0 0,0-1,0 1,0 0,0 0,1-1,-1 1,0-1,0 0,0 0,2 0,95-4,18-31,-92 27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33,'78'190,"-44"-80,5-1,4-2,17 25,8-43,-66-87,0-1,1 1,-1 0,1-1,-1 1,1-1,0 0,0 1,-1-1,1-1,0 1,0 0,0-1,0 1,0-1,0 0,0 0,0 0,0-1,0 1,-1-1,1 1,0-1,0 0,0 0,-1 0,1-1,0 1,-1-1,1 1,-1-1,1 0,-1 0,0 0,0 0,17-18,-2-1,-1-1,0 0,-2-1,0 0,-2-1,2-7,42-71,48-59,-104 161,1-1,-1 0,0 1,1-1,-1 1,1-1,-1 0,1 1,-1-1,1 1,-1-1,1 1,-1-1,1 1,0 0,-1-1,1 1,0 0,-1-1,1 1,0 0,-1 0,1 0,0-1,0 1,-1 0,1 0,0 0,-1 0,1 0,0 1,0-1,-1 0,1 0,0 0,-1 1,1-1,0 0,-1 1,1-1,0 0,-1 1,1-1,-1 1,1-1,-1 1,1-1,-1 1,1 0,-1-1,1 1,-1-1,0 1,1 0,-1-1,0 1,0 0,1 0,12 50,-11-42,11 89,-13-78,2 0,0-1,2 0,0 1,1-1,0-1,2 1,0-1,1 0,1-1,1 1,-7-14,0 0,0 0,0 0,1-1,-1 1,1-1,0 0,0 0,0 0,0 0,1-1,-1 1,1-1,-1-1,1 1,0 0,0-1,0 0,0 0,0-1,0 1,0-1,0 0,0-1,0 1,0-1,0 0,-1 0,1 0,0-1,0 0,0 0,14-15,0 0,-2-1,0 0,-1-2,-1 0,-1-1,-1 0,-1-1,-1 0,0-1,-2 0,-1-1,4-19,-11 42,17-50,-2 0,-2-1,-3-1,-2 0,0-24,10-21,-11 106,-6 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64,'20'0,"10"0,5 0,2 0,-1 0,-1 0,-3 0,-1-5,-2-1,0-1,-1 2,0 2,0-4,0-1,-5-3,-6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11,'39'5,"16"2,5-6,-3-3,-7 0,-7-1,-6 1,-4-5,-8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1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1 480,'356'-11,"-201"-5,3-1,137 4,-278 13,-6 1</inkml:trace>
  <inkml:trace contextRef="#ctx0" brushRef="#br0" timeOffset="273.789">56 706,'1'2,"0"0,0-1,0 0,1 1,-1-1,0 0,0 1,1-1,-1 0,1 0,-1 0,1 0,-1 0,1-1,0 1,-1 0,1-1,0 1,-1-1,1 0,0 1,0-1,0 0,-1 0,1 0,1-1,2 2,54 4,0-3,0-3,0-2,38-8,114-4,-185 15,-6 2,0-2,0 0,0-2,0 0,-1-1,1 0,-1-2,0-1,0 0,-1-1,1-1,5-7</inkml:trace>
  <inkml:trace contextRef="#ctx0" brushRef="#br0" timeOffset="681.69">509 0,'1'6,"1"0,0-1,1 1,-1-1,1 0,0 0,0 0,1 0,0 0,-1-1,2 0,-1 0,2 2,4 5,11 9,1-1,1-2,0 0,1-1,1-2,25 12,48 30,86 74,-179-125,0 1,0 0,-1 1,0-1,0 1,-1 0,0 0,0 0,0 0,-1 0,0 1,-1-1,0 1,0-1,0 1,-1-1,0 1,-1 0,1-1,-1 1,-1-1,0 1,0-1,0 0,-1 0,0 0,0 0,-1 0,0 0,0-1,0 0,-1 0,0 0,0-1,-1 1,1-1,-2 0,-156 110,87-75,60-33,0 1,0 0,1 1,0 1,1 0,0 1,0 1,-2 3,6-2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22,'37'-7,"-15"2,0 1,0 1,0 1,1 1,-1 1,11 2,-31-2,0 0,0 0,0 1,1-1,-1 1,0-1,0 1,0 0,0 0,0 0,0 0,0 0,-1 0,1 0,0 1,-1-1,1 1,-1-1,1 1,-1 0,1-1,-1 1,0 0,0 0,0 0,0 0,-1 0,1 0,0 0,-1 0,1 0,-1 1,0-1,0 0,0 0,0 0,0 0,0 2,-1 2,-1 0,0 0,1 0,-2 0,1 0,-1 0,0-1,0 1,0-1,-1 0,0 0,0 0,-1 0,-128 149,131-151,0-1,0 1,0-1,0 1,1 0,-1 0,1 0,0 0,0 0,0 0,0 0,0 0,1 0,-1 1,1-1,0 0,0 0,0 0,1 1,-1-1,1 0,-1 0,1 0,0 0,0 0,1 0,-1 0,1 0,-1 0,1-1,0 1,0 0,0-1,0 0,0 1,1-1,-1 0,1 0,-1 0,1-1,0 1,0-1,0 1,0-1,0 0,1 0,7 1,0 0,0-1,0-1,0 1,1-2,-1 0,0 0,0-1,0 0,0-1,-1 0,1-1,-1 0,1-1,-1 0,5-3,1-1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9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80,'-28'170,"28"340,-17-398,17-112,0-1,0 1,0 0,0-1,0 1,0 0,0-1,0 1,1 0,-1-1,0 1,0 0,0 0,0-1,0 1,1 0,-1 0,0-1,0 1,1 0,-1 0,0-1,0 1,1 0,-1 0,0 0,0 0,1 0,-1-1,0 1,1 0,-1 0,0 0,1 0,-1 0,0 0,0 0,1 0,-1 0,0 0,1 0,-1 0,0 0,1 0,-1 0,0 1,1-1,-1 0,0 0,0 0,1 0,-1 1,0-1,0 0,1 0,-1 0,0 1,0-1,0 0,1 0,-1 1,0-1,1-1,8-14</inkml:trace>
  <inkml:trace contextRef="#ctx0" brushRef="#br0" timeOffset="370.29">356 277,'-234'172,"222"-163,5-6,1 1,-1 1,1-1,0 1,0 0,0 0,1 1,-1 0,1 0,1 0,-1 1,1-1,0 1,1 0,-1 0,0 4,6-7,-1 0,1-1,0 1,0-1,0 0,0 1,0-1,1 0,-1-1,1 1,0 0,0-1,0 1,0-1,1 0,-1 0,1 0,-1-1,1 1,-1-1,1 0,0 0,0 0,0 0,0-1,-1 1,1-1,0 0,0 0,0-1,0 1,0-1,9 2,4 1,6 0,-1 0,1 2,-1 0,1 2,-1 0,-1 1,0 2,0 0,1 1,58 101,-65-105</inkml:trace>
  <inkml:trace contextRef="#ctx0" brushRef="#br0" timeOffset="949.069">1004 362,'1'15,"-1"1,-1 0,-1-1,0 1,-1-1,0 1,-1-1,-1 0,-1-1,0 1,-1-1,0 0,-1-1,-1 0,-2 3,-217 262,183-232,34-39</inkml:trace>
  <inkml:trace contextRef="#ctx0" brushRef="#br0" timeOffset="1267.175">666 391,'51'119,"106"73,-7-44,-105-86,-43-53</inkml:trace>
  <inkml:trace contextRef="#ctx0" brushRef="#br0" timeOffset="2341.781">1231 51,'1'-1,"0"-1,0 0,0 1,0-1,1 0,-1 1,1 0,-1-1,1 1,-1 0,1 0,0 0,0 0,-1 0,1 0,0 1,0-1,0 0,0 1,0 0,0-1,0 1,0 0,0 0,0 0,1 0,6-1,24-9,-27 8,-1-1,1 1,0 0,0 0,0 1,0-1,0 1,0 1,1-1,-1 1,0 0,0 1,0-1,1 1,-1 1,0-1,0 1,5 2,-10-2,0 0,0 0,0 0,-1 0,1 0,0 0,-1 1,0-1,1 0,-1 0,0 0,0 1,0-1,0 0,-1 0,1 1,-1-1,1 0,-1 0,0 0,0 0,0 0,0 0,0 0,0 0,0 0,-1-1,1 1,-1 0,1-1,-2 1,0 3,-20 29,-51 100,74-133,-1 1,0 0,1 0,0-1,-1 1,1 0,0 0,0 0,0-1,0 1,0 0,1 0,-1 0,0-1,1 1,-1 0,1-1,0 1,0 0,0-1,-1 1,1-1,1 1,-1-1,0 1,0-1,0 0,1 0,-1 1,1-1,-1 0,1 0,-1-1,1 1,0 0,-1 0,1-1,0 1,-1-1,3 1,77 4,-70-6,113-25,-103 22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9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1,'0'452,"0"-428</inkml:trace>
  <inkml:trace contextRef="#ctx0" brushRef="#br0" timeOffset="343.658">0 593,'14'0,"10"0,6 0,2 0,5-5,2-1,-2 0,-2 1,-2 2,-2 0,-1 2,-2 1,-4 5,-7 1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8,'-6'-7,"6"7,3 16,12 539,-3-394,22 467,-35-56,1-569,-1-2,0 0,1 0,-1 0,1 0,-1 0,1 0,0 0,-1 0,1 0,0 0,0 0,-1 0,1 0,0 0,0 0,0 0,0 0,1 0,-1 0,0 0,0 0,1 0,-1 0,0 0,1 0,-1 0,1 0,-1 0,1 0,-1-1,1 1,0 0,0 0,-1-1,1 1,0 0,0-1,0 1,0 0,-1-1,1 0,0 1,0-1,0 1,0-1,0 0,0 0,0 0,1 0,-1 1,0-1,0 0,0-1,0 1,10-11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6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1,'-4'6,"-23"32,2 0,2 2,1 1,3 0,-4 15,16-35,-12 39,-3-2,-2 0,-22 38,36-78</inkml:trace>
  <inkml:trace contextRef="#ctx0" brushRef="#br0" timeOffset="295.96">0 1,'15'14,"9"10,5 5,3 3,1 1,-1-1,-1-1,0 0,-7-2,-1-5,-6-2,-5-4</inkml:trace>
  <inkml:trace contextRef="#ctx0" brushRef="#br0" timeOffset="637.382">451 255,'276'5,"-273"-6,0 1,-1-1,1 1,0 0,0 0,0 0,0 1,0-1,0 1,0-1,0 1,0 0,-1 0,1 0,0 1,-1-1,1 1,-1-1,1 1,-1 0,0 0,0 0,1 0,-2 0,1 1,0-1,0 1,-1-1,1 1,-1-1,0 1,0 0,0 0,0 0,0-1,-1 1,1 0,-1 0,0 0,0 0,0 0,0 0,0 0,-1 0,-65 92,65-94,0 0,0 0,0-1,1 1,-1 0,0 0,0 0,1 0,-1 0,1 0,-1 0,1 0,-1 0,1 0,-1 0,1 1,0-1,0 0,0 0,0 0,0 0,0 1,0-1,0 0,0 0,0 0,1 0,-1 0,0 1,1-1,-1 0,1 0,-1 0,1 0,-1 0,1 0,0 0,0 0,-1-1,1 1,0 0,0 0,0-1,0 1,0 0,0-1,0 1,0-1,0 1,0-1,1 0,-1 1,0-1,0 0,0 0,0 0,0 0,1 0,126-9,-96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29:36.8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0 454,'18'29,"70"306,-6-18,-55-263,-26-53,-1 0,1-1,0 1,0 0,0 0,-1 0,1-1,0 1,0 0,0-1,0 1,0-1,0 1,0-1,0 0,0 1,1-1,-1 0,0 0,0 0,0 0,0 0,0 0,0 0,1 0,-1 0,0 0,0-1,0 1,0 0,0-1,0 1,0-1,0 1,0-1,0 1,0-1,0 0,0 0,-1 1,1-1,0 0,0 0,-1 0,1 0,0 0,-1 0,1 0,22-34,-2-1,-1-1,-1 0,-3-2,-1 0,-1-1,-3 0,2-14,-8 36,81-419,-83 426</inkml:trace>
  <inkml:trace contextRef="#ctx0" brushRef="#br0" timeOffset="3047.61">565 1074,'241'-52,"-239"51,-1 1,1-1,-1 0,1 1,-1-1,1 1,-1 0,1-1,-1 1,1 0,-1 0,1 0,-1 0,1 0,-1 0,1 0,0 1,-1-1,1 1,-1-1,0 1,1-1,-1 1,1 0,-1 0,0 0,1-1,-1 1,0 0,0 1,0-1,0 0,0 0,0 0,0 1,0-1,-1 0,1 1,0-1,-1 1,1-1,-1 1,0-1,1 1,-1-1,0 1,0 0,0-1,0 1,0-1,0 1,0-1,-1 1,1-1,-1 1,1-1,-1 1,1-1,-1 1,0-1,-91 100,44-56,44-41,-49 62,52-64,0-1,0 1,0-1,0 1,1-1,-1 1,0 0,1-1,0 1,-1 0,1 0,0-1,0 1,0 0,0 0,0-1,0 1,0 0,0-1,1 1,-1 0,1-1,0 1,-1 0,1-1,0 1,0-1,0 1,0-1,0 1,0-1,0 0,0 0,1 1,-1-1,0 0,1 0,-1 0,1-1,-1 1,1 0,0 0,1 0,8 2,1-1,0 0,-1 0,1-2,0 1,0-1,-1-1,1 0,0 0,-1-2,1 1,-1-1,0-1,0 0,0-1,0 0,-1 0,1-1,9-3,-2 3</inkml:trace>
  <inkml:trace contextRef="#ctx0" brushRef="#br0" timeOffset="3617.549">818 59,'7'-6,"1"0,-1 0,1 1,0 0,0 0,1 1,-1 0,1 0,0 1,0 1,0-1,0 1,0 1,1 0,-1 0,1 1,-1 0,3 0,-10 0,-1 0,1 0,0 0,0 0,-1 0,1 0,0 0,0 1,-1-1,1 0,0 1,-1-1,1 1,0 0,-1 0,1 0,-1 0,1 0,-1 0,0 0,1 0,-1 0,0 0,0 1,0-1,0 1,0-1,0 1,0-1,-1 1,1-1,0 1,-1 0,1-1,-1 1,0 0,1 0,-1-1,0 1,0 0,0 0,0-1,-1 1,1 0,0 0,-1-1,1 1,-2 1,-16 32,-14 39,32-72,-1 0,1 0,0 0,0 0,0 0,0 0,0 1,0-1,1 0,-1 0,1 0,-1 0,1 0,0 0,0 0,0 0,0-1,0 1,0 0,1 0,-1-1,1 1,-1-1,1 1,-1-1,1 0,0 1,0-1,-1 0,1 0,0 0,0-1,0 1,0 0,13 3,0-1,0 0,0-1,0-1,0 0,0-1,0-1,0 0,3-2,30 0,-20 2,-3 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29,'-29'38,"-9"18,-4 4,6-4,10-6,3-6,6-7,6-5,0-2,2-3,-3 0,-3 0,0-4</inkml:trace>
  <inkml:trace contextRef="#ctx0" brushRef="#br0" timeOffset="271.556">1 1,'1'27,"1"1,1-1,2 0,1 0,1 0,1-1,1 0,2 0,0-1,2-1,0 0,2 0,1-2,0 0,8 6,93 77,-104-95</inkml:trace>
  <inkml:trace contextRef="#ctx0" brushRef="#br0" timeOffset="538.62">678 339,'-10'34,"-7"10,-2 4,3-3,4-3,9-9,5-6,7-7,2-7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1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0 379,'74'1,"185"-13,49-23,-149 18,-154 17</inkml:trace>
  <inkml:trace contextRef="#ctx0" brushRef="#br0" timeOffset="327.202">29 633,'24'0,"12"0,11 0,1 0,2-4,3-3,-3-4,-1 0,1 1,-3-1,0 0,-3 2,-5 3,-3 2,-4 2,-2 2,-2 0,-5 0</inkml:trace>
  <inkml:trace contextRef="#ctx0" brushRef="#br0" timeOffset="841.956">508 12,'-39'-12,"53"43,83 46,254 133,-347-207,0 0,0 0,-1 0,0 1,1-1,-1 1,0 0,-1 0,1 0,-1 1,1-1,-2 0,1 1,0 0,-1-1,0 1,0 0,0 0,0 0,-1-1,0 1,0 0,0 0,-1 0,0 0,1 0,-2-1,1 1,-1 0,1-1,-1 1,0-1,-1 1,1-1,-1 0,-2 3,-14 15,-2-1,0-1,-1-1,0-1,-2 0,0-2,-15 7,0 2,10-7,2 0,0 2,1 1,2 1,0 1,1 1,-8 12,8 9,17-24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14 116,'-1'1,"0"0,0 1,-1-1,1 1,0-1,0 1,1-1,-1 1,0-1,0 1,1 0,-1 0,1-1,-1 1,1 0,0 0,0 0,0-1,0 1,0 0,0 0,0 0,1-1,-1 1,1 0,-1 0,1-1,0 1,-1 0,1-1,1 2,-1 3,70 211,15 154,-84-365,-1 0,1 0,1 0,-1 0,1 0,0 0,1-1,-1 1,1-1,0 0,0 0,1 0,-1-1,1 1,0-1,0-1,4 3,-5-6,0-1,-1 0,0 0,1 0,-1 0,0-1,1 1,-1-1,0 0,0 0,0 0,-1 0,1-1,0 1,-1-1,0 0,1 0,-1 1,0-1,0-1,-1 1,2-3,2-1,162-280,-152 262,-9 14,0 2,0-1,0 0,1 1,1 0,-1 1,2 0,-1 0,1 1,0 0,5-3,-13 9,1 0,0 0,0 1,0-1,0 1,0-1,0 1,0 0,0-1,0 1,0 0,0 0,0 1,0-1,0 0,0 1,0-1,0 1,-1-1,1 1,0 0,0 0,0 0,-1 0,1 0,0 0,-1 1,1-1,-1 0,0 1,1 0,-1-1,0 1,0-1,0 1,0 1,29 73,-26-62,3 11,2-1,0 0,1 0,2 0,0-2,1 1,9 8,-20-28,0 0,0 0,0-1,1 1,-1-1,1 1,-1-1,1 0,0 0,0 0,0-1,0 1,0-1,0 1,1-1,-1 0,0 0,1-1,-1 1,1-1,-1 0,0 1,1-1,-1-1,1 1,-1 0,1-1,-1 0,0 0,1 0,-1 0,0-1,0 1,0-1,0 1,0-1,0 0,-1-1,1 1,0 0,-1-1,0 1,0-1,1 0,-2 1,1-1,0 0,0-1,122-249,-86 170,-4-2,20-80,-19 71,-32 91,-1 6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1,'8'7,"1"-1,0 0,0-1,0 0,1 0,0-1,0 0,0-1,0 0,0 0,1-1,-1-1,1 1,3-2,2 3,-14-4,0 1,0 1,0-1,1 0,-1 0,0 1,0-1,0 1,0 0,0 0,-1 0,1 0,0 0,0 0,0 0,-1 0,1 1,-1-1,1 1,-1-1,1 1,-1-1,0 1,0 0,0 0,0 0,0 0,0 0,0 0,-1 0,1 0,-1 0,1 0,-1 0,0 0,0 0,0 0,0 0,0 0,-1 0,1 0,0 0,-1 0,0 0,1 0,-1 0,0 0,0 0,0 0,0 0,-6 10,0 0,-1-1,-1 0,1 0,-2-1,1 0,-1-1,-5 3,-66 85,79-95,1 1,0-1,0 0,0 0,0 0,0 1,1-1,-1 1,1-1,0 0,-1 1,1-1,0 1,0-1,1 1,-1-1,0 0,1 1,0-1,-1 0,1 1,0-1,0 0,0 0,1 0,-1 0,0 0,1 0,-1 0,1 0,0 0,0-1,-1 1,1-1,0 1,0-1,1 0,-1 0,0 0,0 0,0 0,1 0,-1-1,1 1,7 2,0-1,-1 0,1 0,1-1,-1 0,0-1,0 0,0-1,0 0,4-1,137-59,-130 50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5.2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0,'0'15,"0"9,0 5,0 3,0 1,5-1,1-1,0 0,-1-2,-1 0,-2-1,4-4,1-2,-1 0,-2 1,0-3</inkml:trace>
  <inkml:trace contextRef="#ctx0" brushRef="#br0" timeOffset="262.739">0 453,'34'-5,"15"-2,5 1,-3 1,-4 1,-6 2,-5 1,-4 1,-3 0,-1 0,-5 5,-7 2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4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58,'38'-5,"18"-1,4 0,-4 1,-6 1,-7-2,-5-2,-6 2,-2 1,-2 2,-1 1,0 1,0 1,-5 0</inkml:trace>
  <inkml:trace contextRef="#ctx0" brushRef="#br0" timeOffset="191.988">170 199,'34'5,"20"-3,6-3,3-5,-5-2,-8 1,-7-4,-6 1,-5 1,-3 3,-6 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46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2 537,'12'67,"-3"1,-2-1,-4 1,-5 67,2-64,-30 216,30-211,0-65</inkml:trace>
  <inkml:trace contextRef="#ctx0" brushRef="#br0" timeOffset="338.8">425 734,'-261'218,"161"-141,99-77,-1 1,1-1,0 1,-1 0,1-1,0 1,0 0,0 0,0 0,0 0,0 0,0 0,0 0,0 1,0-1,0 0,1 0,-1 1,1-1,-1 0,1 1,-1-1,1 1,0-1,-1 0,1 1,0-1,0 1,0-1,0 1,1-1,-1 1,0-1,0 0,1 1,-1-1,1 0,0 1,-1-1,1 0,0 1,0-1,-1 0,1 0,0 0,0 0,0 0,1 0,-1 0,0 0,0 0,0-1,1 1,-1 0,0-1,1 1,155 32,-147-27,0 1,0 0,-1 0,0 1,-1 0,0 1,0 0,-1 0,0 0,0 1,-1 0,0 1,-1-1,0 1,2 8,3 2</inkml:trace>
  <inkml:trace contextRef="#ctx0" brushRef="#br0" timeOffset="1272.748">1046 734,'-42'100,"-4"-3,-4-2,-16 17,-116 158,166-252</inkml:trace>
  <inkml:trace contextRef="#ctx0" brushRef="#br0" timeOffset="1523.196">708 848,'11'42,"3"1,1-2,3 0,1 0,1-2,3-1,14 19,125 104,-148-149,-1-2</inkml:trace>
  <inkml:trace contextRef="#ctx0" brushRef="#br0" timeOffset="1910.898">1329 1129,'158'-16,"-157"16,1 0,-1 0,0 0,0 0,1 0,-1 0,0 0,0 0,1 0,-1 0,0 1,0-1,0 1,1-1,-1 1,0-1,0 1,0-1,0 1,0 0,0 0,0 0,0 0,0-1,-1 1,1 0,0 0,-1 1,1-1,0 0,-1 0,1 0,-1 0,0 0,1 1,-1-1,0 0,0 0,1 1,-1-1,0 0,0 0,-1 1,1-1,0 0,0 0,-1 0,1 1,-1-1,-37 51,-28-4,52-39,1-1,1 1,-1 1,1 0,1 1,0 0,1 1,0 0,-1 3,10-12,0 1,1 0,-1 0,1-1,0 1,0 0,0 0,1-1,-1 1,1 0,0 0,0-1,0 1,0-1,1 1,0-1,-1 1,1-1,0 0,1 0,-1 0,1 0,-1 0,1-1,0 1,0-1,0 0,0 0,0 0,0 0,1 0,-1-1,1 1,-1-1,1 0,0 0,-1 0,1-1,0 1,0-1,-1 0,1 0,0 0,0 0,-1-1,1 0,2 0,0 0,0 0,0 0,-1-1,1 0,0 0,0 0,-1-1,0 1,1-1,-1-1,0 1,-1-1,1 0,0 0,-1 0,0 0,0-1,0-1,8-13</inkml:trace>
  <inkml:trace contextRef="#ctx0" brushRef="#br0" timeOffset="2305.941">1329 368,'10'-8,"3"-4,0 1,1 0,0 1,1 1,0 1,0 0,1 0,0 2,1 0,-1 1,1 0,0 1,0 1,12 0,-28 3,1 0,0-1,-1 1,1 0,0 0,-1 0,1 0,0 0,-1 1,1-1,-1 1,1-1,-1 1,1-1,0 1,-1 0,0-1,1 1,-1 0,0 0,1 0,-1 0,0 1,0-1,0 0,0 0,0 1,0-1,0 1,0-1,0 0,-1 1,1 0,-1-1,1 1,-1-1,0 1,1 0,-1-1,0 1,0 0,0-1,0 1,-1-1,1 1,0 0,-1-1,1 1,-1-1,1 1,-1-1,-45 76,26-55,15-18,0 0,0-1,1 2,0-1,0 0,0 1,0 0,1 0,0 0,0 0,0 1,0-1,1 1,0 0,0 0,1-1,-1 1,1 0,1 0,-1 0,1 1,0-1,1 3,3-4,0 0,0-1,1 0,0 1,0-2,0 1,0-1,0 1,1-1,0-1,-1 1,1-1,0 0,0 0,0-1,1 0,-1 0,3 0,74 2,-63-9</inkml:trace>
  <inkml:trace contextRef="#ctx0" brushRef="#br0" timeOffset="2844.869">820 198,'-140'315,"107"-244,3 2,4 1,2 1,4 1,4 0,-3 40,16-94,2 1,0 0,2-1,0 1,1-1,2 1,0-1,1 0,2-1,0 1,1-1,1 0,1-1,0 0,2-1,1 0,0-1,1 0,1-1,0-1,2 0,-1-1,2-1,0 0,1-2,1 0,-10-5,1-1,0 0,0-1,1 0,0-1,0 0,0-1,0 0,0-1,0-1,1 0,-1 0,1-1,-1-1,8-1,5-5</inkml:trace>
  <inkml:trace contextRef="#ctx0" brushRef="#br0" timeOffset="3283.523">1949 988,'15'0,"9"0,5 0,3 0,1 0,-1 0,-1 0,-1 0,0 0,-1 0,-1 0,-5 0</inkml:trace>
  <inkml:trace contextRef="#ctx0" brushRef="#br0" timeOffset="3583.66">2598 650,'-162'426,"42"-248,106-160</inkml:trace>
  <inkml:trace contextRef="#ctx0" brushRef="#br0" timeOffset="3917.087">2287 706,'64'53,"-3"3,-2 2,12 20,71 128,-104-165,-20-28</inkml:trace>
  <inkml:trace contextRef="#ctx0" brushRef="#br0" timeOffset="4198.538">2908 1045,'5'33,"2"17,4 4,0-3,-2-4,-2-6,-7-10,-3-10</inkml:trace>
  <inkml:trace contextRef="#ctx0" brushRef="#br0" timeOffset="4622.746">2852 340,'38'-6,"0"2,1 2,-1 2,1 1,3 2,14 16,-54-19,-1 1,0-1,0 1,0 0,0 0,0 0,0-1,0 1,-1 0,1 0,0 0,0 0,-1 0,1 1,-1-1,1 0,-1 0,1 0,-1 1,0-1,1 0,-1 0,0 1,0-1,0 0,0 0,0 1,0-1,0 0,-1 0,1 1,0-1,-1 0,1 0,-1 0,1 1,-1-1,0 0,1 0,-1 0,0 0,0 0,0 1,-56 54,-21 32,77-87,0 1,0 0,0-1,0 1,0 0,0 0,1 0,-1 0,1 0,0 0,-1 0,1-1,0 1,0 0,0 0,0 0,1 0,-1 0,0 0,1 0,-1 0,1 0,0 0,0-1,0 1,0 0,0 0,0-1,0 1,0-1,1 1,-1-1,0 0,1 1,0-1,-1 0,1 0,-1 0,1 0,0 0,0 0,0-1,1 1,87 11,-65-12</inkml:trace>
  <inkml:trace contextRef="#ctx0" brushRef="#br0" timeOffset="5013.691">3191 1,'26'23,"0"2,-2 0,-1 2,-1 1,-1 1,-1 0,-2 2,-1 0,-2 1,-1 0,-1 1,-2 1,-1 0,-2 0,-2 1,0 0,-3 0,-1 1,-2 31,-4 32,-5 1,-4-1,-18 63,18-108,-2-1,-3-1,-2 0,-2-2,-15 24,27-54,-1 0,-1-1,0 0,-1-1,-2-1,1 0,-2-1,0-1,-1 0,-9 5,4-8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2:24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51,'0'-4,"0"-8,5-5,1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1:57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1973 339,'12'138,"-2"-71,-3 1,-3 0,-2 1,-6 30,2 17,-3 17,5-133,-1-1,1 1,0 0,0-1,0 1,-1 0,1-1,0 1,0 0,-1 0,1-1,0 1,0 0,-1 0,1-1,0 1,-1 0,1 0,0 0,-1 0,1-1,-1 1,1 0,0 0,-1 0,1 0,-1 0,1 0,0 0,-1 0,1 0,0 0,-1 0,1 1,-1-1,1 0,0 0,-1 0,1 0,0 0,-1 1,1-1,0 0,-1 0,1 1,0-1,0 0,-1 1,1-1,0 0,0 0,-1 1,1-1,0 1,0-1,0 0,0 1,0-1,-4-14</inkml:trace>
  <inkml:trace contextRef="#ctx0" brushRef="#br0" timeOffset="347.575">2227 536,'-25'24,"1"1,1 1,1 1,1 1,2 0,1 2,-7 16,23-42,1 0,-1 0,1 0,0 0,1 0,-1 1,1-1,-1 0,1 0,1 1,-1-1,0 0,1 0,0 1,0-1,0 0,1 0,-1 0,1 0,0 0,0-1,1 1,-1-1,1 1,-1-1,1 0,0 0,0 0,1 0,-1 0,0-1,1 0,0 1,-1-1,1-1,1 1,6 4,0 1,-1 0,1 0,-2 1,1 1,-1-1,0 2,-1-1,0 1,0 0,-1 1,4 8,21 60,-23-64</inkml:trace>
  <inkml:trace contextRef="#ctx0" brushRef="#br0" timeOffset="-1569.133">167 198,'17'112,"7"202,10 93,0-163,-34-242,-1-1,1 1,0-1,1 1,-1-1,0 1,0-1,1 1,-1-1,1 1,-1-1,1 1,0-1,-1 0,1 1,0-1,0 0,0 0,0 0,0 0,0 1,0-1,0-1,1 1,-1 0,0 0,1 0,-1-1,0 1,1 0,-1-1,1 0,-1 1,1-1,-1 0,1 0,-1 1,1-1,-1 0,1-1,-1 1,1 0,0 0,-1-1,0 1,1-1,-1 1,1-1,-1 0,0 1,1-1,-1 0,0 0,0 0,1 0,-1 0,0 0,0 0,0 0,0-1,0 1,15-24,0 0,-2-2,-1 1,-1-1,-1-1,-1 0,-1-4,6-14,73-262,-70 186,0 159,29 259,-45-279,0 0,1 0,1-1,1 1,0-1,1 0,1 0,0 0,1-1,1 0,0-1,1 0,1 0,0-1,0-1,5 4,-14-15,1 0,-1 0,1 0,-1 0,1 0,-1 0,1 0,-1-1,1 0,0 1,-1-1,1 0,0 0,-1 0,1-1,0 1,-1-1,1 1,-1-1,1 0,-1 0,1 0,-1 0,0 0,1-1,-1 1,0-1,0 0,0 1,0-1,0 0,0 0,-1 0,1-1,52-81,-53 83,27-62,-3-1,-3-2,-3 0,-3-1,-2 0,-4-1,-2-3,2-131,-10 178</inkml:trace>
  <inkml:trace contextRef="#ctx0" brushRef="#br0" timeOffset="-947.789">1296 847,'-7'15,"1"1,0 0,1 0,1 1,1-1,0 1,1 0,1 0,1 0,0 0,1 0,1 0,1 1,-2-14,1-1,0 0,0 0,0 1,0-2,0 1,1 0,-1 0,1-1,0 1,0-1,0 0,0 0,0 0,0 0,0 0,1-1,-1 1,1-1,-1 0,1 0,0-1,-1 1,1-1,0 1,0-1,-1 0,1-1,0 1,-1-1,1 1,0-1,-1 0,1-1,-1 1,1-1,-1 1,0-1,0 0,0 0,0 0,0-1,0 1,0-1,-1 1,1-1,-1 0,0 0,0 0,0 0,0-1,0 1,-1 0,0-1,1 1,-1-1,5-9,-1-1,0 0,-1 0,0-1,-1 1,-1-1,0 1,-1-1,0 0,-2 1,1-2,-1 9,0 1,0 0,0 0,0 0,-1 0,0 0,-1 0,1 1,-1-1,0 1,0 0,-1-1,1 1,-1 1,0-1,-1 1,1-1,-1 1,0 0,0 1,0-1,0 1,-1 0,1 1,-1-1,0 1,-1-1,1 2,0 0,0 1,1-1,-1 1,0 0,0 0,0 1,1 0,-1 0,0 0,1 1,-1-1,1 2,0-1,-1 0,1 1,0 0,0 0,1 1,-1-1,1 1,0 0,-1 0,2 0,-1 1,0-1,1 1,0 0,0 0,0 2,-11 18</inkml:trace>
  <inkml:trace contextRef="#ctx0" brushRef="#br0" timeOffset="-565.389">1578 1157,'11'-185,"35"38,-46 146,0 0,0 0,0 0,1 1,-1-1,0 0,1 0,-1 1,0-1,1 0,-1 0,1 1,-1-1,1 0,-1 1,1-1,0 1,-1-1,1 1,0-1,-1 1,1-1,0 1,0 0,0-1,-1 1,1 0,0 0,0 0,0-1,0 1,-1 0,1 0,0 0,0 0,0 0,0 1,-1-1,1 0,0 0,0 1,0-1,-1 0,1 1,0-1,0 0,-1 1,1-1,0 1,-1 0,1 0,22 39,-19-30,5 7</inkml:trace>
  <inkml:trace contextRef="#ctx0" brushRef="#br0" timeOffset="1453.012">3215 339,'-1'-1,"1"1,-1 0,1-1,-1 1,1 0,-1 0,1-1,-1 1,1 0,-1 0,0 0,1 0,-1-1,1 1,-1 0,1 0,-1 0,0 0,1 0,-1 1,1-1,-1 0,0 0,1 0,-1 0,1 1,-1-1,1 0,-1 1,1-1,-1 0,1 1,-1-1,1 0,0 1,-1-1,1 1,-1-1,1 1,0-1,0 1,-1-1,1 1,0-1,0 1,-1 0,1-1,0 1,0-1,0 1,0-1,0 1,0 0,0-1,0 1,0-1,0 1,1 0,-1-1,0 1,-5 42,5-42,-1 560,12-428,0-125,-6-31,-3 4</inkml:trace>
  <inkml:trace contextRef="#ctx0" brushRef="#br0" timeOffset="1699.801">2933 706,'43'5,"39"-4,9-1,0-1,-12-1,-14 1,-13-5,-11-1,-7 1,-10 1</inkml:trace>
  <inkml:trace contextRef="#ctx0" brushRef="#br0" timeOffset="1948.879">3667 735,'3'10,"0"0,0 0,1-1,1 1,0-1,0 0,1 0,0 0,0-1,1 0,0 0,0-1,1 0,0 0,0-1,1 0,0 0,0-1,5 2,-11-6,1-1,-1 0,1 0,0 0,-1-1,1 1,-1-1,1 0,-1 0,0 0,1 0,-1 0,0-1,0 0,0 0,0 0,0 0,0 0,0 0,-1-1,1 1,-1-1,0 0,0 1,0-1,0 0,0-1,0 1,-1 0,0 0,0-1,0 1,0-1,0 1,0-3,1-3,0-1,0 1,-1 0,-1-1,0 1,0 0,0-1,-1 1,-1 0,1-1,-2 1,1 0,-3-3,4 8,-1 0,0 0,0 1,0-1,0 0,0 1,-1 0,0 0,0 0,0 0,0 0,0 0,0 1,-1-1,1 1,-1 0,0 0,0 1,0-1,1 1,-2 0,1-1,0 2,0-1,0 1,0-1,0 1,0 0,-1 0,1 1,0-1,0 1,0 0,0 0,0 1,0-1,0 1,0 0,1 0,-1 0,1 0,-1 1,1-1,0 1,0 0,0 0,-2 3,-9 9</inkml:trace>
  <inkml:trace contextRef="#ctx0" brushRef="#br0" timeOffset="10517.624">13629 28,'-41'449,"32"-385,3 1,3 0,2 0,4 19,-3-82,0 0,0 0,1 1,-1-1,0 0,1 0,0 0,-1 1,1-1,0 0,0 0,0 0,0 0,1 0,-1-1,0 1,1 0,-1 0,1-1,0 1,0-1,-1 0,1 1,0-1,0 0,0 0,0 0,0 0,1-1,-1 1,0-1,0 1,0-1,1 0,-1 1,0-1,0 0,1-1,-1 1,0 0,0-1,1 1,-1-1,0 1,0-1,0 0,0 0,0 0,0 0,0-1,118-82,-64 46,-25 15,0 2,2 1,1 2,28-12,-48 25,50-13,-62 18,0 0,-1 0,1 0,0 1,0-1,-1 0,1 1,0-1,-1 1,1 0,-1 0,1-1,-1 1,1 0,-1 0,1 0,-1 1,0-1,0 0,0 0,1 1,-1-1,-1 1,1-1,0 1,0-1,0 1,-1-1,1 1,-1 0,1-1,-1 1,0 0,0 0,1 1,-4 197,3-175</inkml:trace>
  <inkml:trace contextRef="#ctx0" brushRef="#br0" timeOffset="9199.726">12670 1,'-5'43,"-2"38,1 11,1-2,-3-6,-1-12,2-9,2-11,1-9,2-2,2-3,4-4,3-3,-1-1,-1-2,-1 0,3-5,1-7</inkml:trace>
  <inkml:trace contextRef="#ctx0" brushRef="#br0" timeOffset="9401.761">12472 452,'58'5,"23"1,3 0,-8-1,-12-2,-12-1,-15-1</inkml:trace>
  <inkml:trace contextRef="#ctx0" brushRef="#br0" timeOffset="10038.824">13290 452,'-31'15,"0"2,0 2,2 0,0 2,2 1,-10 11,32-30,-1 1,1 1,-1-1,1 1,1 0,-1 0,1 0,0 1,0 0,0 0,1 0,0 0,0 0,0 1,1-1,0 1,1-1,-1 1,1 0,0 0,1 0,0 0,0-1,0 1,1 0,0 0,0 0,1-1,0 1,0 0,1-1,-1 0,1 1,4 5,0-5,-1 1,1-1,1 0,-1-1,1 0,1 0,-1-1,1 1,0-2,0 1,0-2,0 1,1-1,0 0,0-1,-1 0,1-1,0 0,0-1,1 0,-1 0,0-1,0 0,-1-1,3-1,13-3</inkml:trace>
  <inkml:trace contextRef="#ctx0" brushRef="#br0" timeOffset="7835.556">11032 311,'-50'12,"0"2,1 3,0 1,-28 17,75-35,0 0,-1 1,1-1,0 1,0 0,0-1,-1 1,1 0,0 0,0 1,0-1,1 0,-1 1,0-1,0 1,1-1,-1 1,1 0,-1 0,1 0,0 0,0 0,0 0,0 0,0 0,0 0,0 0,1 0,-1 1,1-1,0 0,0 1,-1-1,1 0,1 0,-1 1,0-1,1 0,-1 1,1-1,-1 0,1 0,0 0,0 0,1 2,73 36,-69-39,-1 0,0 0,0 1,0-1,0 1,0 1,0-1,-1 1,1 0,-1 0,0 0,0 0,0 1,0 0,0 0,-1 0,1 0,-1 0,-1 1,1-1,0 1,-1 0,0 0,0 0,-1 0,1 2,-3 0,0-1,-1 1,0-1,-1 0,1 0,-1 0,-1 0,1 0,-1-1,0 1,0-1,0 0,-1 0,0-1,0 1,0-1,0 0,-1 0,1-1,-1 1,0-1,0-1,0 1,-5 0,-2 4,0 0,-1-1,0 0,-1-1,1-1,-1 0,1-1,-1-1,0 0,0-1,0 0,-11-2,8-16,17 5</inkml:trace>
  <inkml:trace contextRef="#ctx0" brushRef="#br0" timeOffset="8086.588">11428 114,'-14'43,"-10"38,-1 15,4-4,6-12,5-11,4-13,4-10,1-8,6-12,3-4,-1-1,-1 0,-2 1,3-3,1 1,-1 1,-2-3</inkml:trace>
  <inkml:trace contextRef="#ctx0" brushRef="#br0" timeOffset="8332.938">11174 424,'34'-9,"20"0,6 4,-2 6,-7 3,-7 6,-6 1,-9 4,-10-2</inkml:trace>
  <inkml:trace contextRef="#ctx0" brushRef="#br0" timeOffset="8555.338">11597 847,'9'-34,"9"-15,1-5,1 2,4 6,-4 5,0 10,-3 5,0 3,2 4,-2 2,1 3,1 4,-1 4</inkml:trace>
  <inkml:trace contextRef="#ctx0" brushRef="#br0" timeOffset="8898.696">11964 706,'13'-9,"0"0,0 0,0-1,-1-1,-1 0,0-1,-1 0,0 0,0-1,-2-1,1 1,-2-2,0 1,0-1,0-5,-6 18,-1 1,1-1,-1 1,1-1,-1 1,0-1,0 1,0-1,0 1,0-1,0 1,0-1,0 1,0-1,-1 1,1-1,-1 1,1-1,-1 1,0 0,1-1,-1 1,0 0,0-1,0 1,0 0,0 0,0 0,0 0,0 0,-1 0,1 0,0 0,-1 1,1-1,0 0,-1 1,1-1,-1 1,1 0,-1-1,1 1,-1 0,-63 20,54-13,0 1,1 1,0 0,1 0,0 1,0 0,1 1,1-1,0 2,0-1,1 1,-4 10,7-15,1-1,-1 1,1 0,1 0,0 0,-1 1,2-1,-1 0,1 0,1 0,-1 1,1-1,0 0,1 0,-1 0,1 0,1 0,0 0,0-1,0 1,0-1,1 0,0 0,1 0,2 2,2-1,-1 0,1 0,0 0,0-1,1-1,0 0,0 0,0-1,0 0,1-1,0 0,0 0,-1-1,1-1,1 0,-1 0,0-1,0-1,0 0,0 0,0-1,0 0,-1-1,1 0,-1-1,1 0,1-2,6-3</inkml:trace>
  <inkml:trace contextRef="#ctx0" brushRef="#br0" timeOffset="6768.751">9226 536,'-22'17,"0"1,0 1,2 0,0 2,2 0,0 1,2 1,0 1,-9 19,23-41,0 1,1-1,-1 1,1-1,-1 1,1 0,0 0,0-1,0 1,0 0,1 0,-1 0,1 0,0 0,0 0,0 0,0 0,0 0,1 0,-1 0,1 0,0 0,0 0,0 0,0-1,0 1,1 0,-1-1,1 1,0-1,0 1,0-1,0 0,0 0,0 0,1 0,-1 0,0 0,1-1,0 1,1 0,7 1,0 0,0-1,0 0,0-1,0 0,0-1,0 0,0-1,0 0,0-1,0 0,-1-1,1 0,0 0,-1-1,0-1,0 1,0-2,-1 0,1 0,-1 0,-1-1,1 0,-1-1,-1 0,1 0,-1-1,-1 0,0 0,0 0,0-1,-1-2,-1 6,-1-1,0 0,0 0,-1-1,0 1,0 0,-1-1,0 1,0-1,-1 0,0 1,0-1,-1 1,0-1,0 1,-1-1,0 1,0-1,-1 1,1 0,-2 0,1 1,-1-1,0 1,0-1,-1 1,0 0,2 2,0 0,-1 0,1 0,0 1,-1-1,0 1,0 0,0 0,0 1,0-1,-1 1,1 0,-1 0,0 0,1 1,-1 0,0-1,0 2,0-1,0 1,0-1,0 1,0 1,0-1,1 1,-1 0,0 0,0 0,0 1,1-1,-1 1,1 0,-1 1,1-1,0 1,0 0,0 0,0 0,0 0,1 1,0-1,-3 4,-12 19,5-1</inkml:trace>
  <inkml:trace contextRef="#ctx0" brushRef="#br0" timeOffset="7064.323">9593 847,'-6'-4,"0"0,0-1,0 1,1-1,0 0,-1-1,2 1,-1-1,1 0,0 0,0 0,0-1,1 1,0-1,0 0,1 0,0 0,0 0,1 0,0-1,0 1,0 0,1-1,0 1,1-1,0 1,0 0,0 0,3-6,0-3,2 1,0 0,0 1,1-1,1 1,1 1,0-1,0 1,2 1,-1 0,1 0,1 1,0 1,1 0,0 1,0 0,1 1,0 0,8-2,-21 9,1 1,0-1,0 1,0-1,-1 1,1 0,0-1,0 1,0 0,0 1,0-1,-1 0,1 0,0 1,0-1,0 1,0-1,-1 1,1 0,0 0,-1 0,1 0,-1 0,1 0,-1 0,1 1,-1-1,0 0,0 1,0-1,1 1,-1-1,0 3,6 11</inkml:trace>
  <inkml:trace contextRef="#ctx0" brushRef="#br0" timeOffset="3134.902">4965 678,'-9'-3,"0"0,0 1,0 0,-1 1,1 0,-1 0,1 1,-1 1,1-1,-1 1,1 1,0 0,0 0,0 1,0 0,0 0,0 1,1 0,-1 1,1 0,0 0,1 1,-1 0,1 0,0 1,1 0,0 0,0 0,0 1,1 0,0 0,1 0,0 1,0 0,-2 6,4-10,1 0,-1 0,1 0,1 0,-1 1,0-1,1 0,0 0,1 0,-1 0,1 0,0 0,0 1,0-1,1-1,0 1,0 0,0 0,0-1,1 1,0-1,0 0,0 0,0 0,1 0,-1 0,1-1,0 0,0 1,1-2,-1 1,2 1,5 0,0 0,0-1,0 0,1 0,-1-2,1 1,-1-1,1-1,0 0,-1-1,1 0,-1 0,1-1,-1-1,0 0,0-1,0 0,0 0,-1-1,1-1,-1 0,-1 0,6-5,3-1</inkml:trace>
  <inkml:trace contextRef="#ctx0" brushRef="#br0" timeOffset="3431.865">5360 622,'-18'19,"2"1,0 0,1 2,1 0,1 0,1 1,1 1,1 0,-6 23,15-44,1-1,-1 1,1 0,0-1,-1 1,1-1,0 1,1 0,-1-1,0 1,1 0,-1-1,1 1,0-1,0 1,0-1,0 0,0 1,1-1,-1 0,1 0,0 0,-1 0,1 0,0 0,0 0,0-1,0 1,0-1,1 1,-1-1,0 0,1 0,-1 0,1 0,-1 0,1-1,-1 1,1-1,0 1,-1-1,1 0,0 0,-1 0,1-1,-1 1,1-1,2 0,4 0,0-1,0 0,-1-1,1 0,-1 0,1-1,-1 0,0 0,-1-1,1 0,-1 0,0-1,0 0,0 0,-1-1,0 0,0 0,-1 0,0-1,0 1,-1-1,0 0,0-1,-1 1,0-1,-1 0,0 1,0-1,-1 0,0 0,0-9,-8-95,7 111,0-1,-1 0,0 1,0-1,1 0,-2 1,1-1,0 1,0-1,-1 1,1 0,-1 0,0 0,0-1,0 2,0-1,0 0,0 0,0 1,-1-1,1 1,0-1,-1 1,1 0,-1 0,0 0,1 1,-1-1,0 1,0-1,1 1,-1 0,0 0,0 0,1 0,-1 1,0-1,-1 1,-22 8,2 3</inkml:trace>
  <inkml:trace contextRef="#ctx0" brushRef="#br0" timeOffset="3915.783">5586 932,'10'-24,"-3"4,1 0,1 0,1 1,0 0,2 1,0 0,1 0,1 2,7-8,-20 23,-1 0,1 1,-1-1,1 0,-1 0,1 1,-1-1,1 0,0 1,-1-1,1 1,0-1,-1 0,1 1,0 0,0-1,0 1,-1 0,1-1,0 1,0 0,0 0,0 0,0-1,0 1,-1 0,1 0,0 0,0 1,0-1,0 0,0 0,0 0,-1 1,1-1,0 0,0 1,0-1,-1 1,1-1,0 1,0-1,-1 1,1-1,-1 1,1 0,0-1,-1 1,1 0,-1 0,1-1,-1 1,1 1,-2 47,-1-39,0-7,0-1,1 1,0 0,0 0,0 0,0 0,0 0,0 0,1 0,-1 0,1 0,0 0,0 0,0 0,0 0,1 0,-1 0,1 0,0 0,0 0,0 0,0 0,0-1,1 1,-1 0,1-1,0 1,0-1,0 0,0 1,2-3,0-1,-1 1,1-1,0 0,-1 0,1 0,-1-1,1 1,-1-1,0 0,0 0,0 0,0 0,0-1,0 1,0-1,-1 0,0 0,1 0,-1 0,1-1,5-5,12-13,64-52,-83 74,1-1,0 1,0-1,0 1,0 0,-1 0,1 0,0 0,0 0,0 0,0 1,0-1,-1 0,1 1,0 0,0-1,-1 1,1 0,0 0,-1 0,1 0,-1 0,1 0,-1 0,0 1,1-1,-1 1,0-1,0 1,0-1,0 1,0-1,0 1,-1 0,1 1,18 65,-17 50,-3-93</inkml:trace>
  <inkml:trace contextRef="#ctx0" brushRef="#br0" timeOffset="4367.751">6263 762,'-82'412,"50"-206,56-403,-2 124,4 1,3 1,3 2,6-6,-22 49,1 0,2 1,0 1,2 1,0 1,2 1,0 1,1 0,1 2,1 1,17-8,-40 23,0-1,0 1,0 0,0 0,0 1,1-1,-1 1,1 0,-1-1,1 1,-1 1,1-1,0 0,-1 1,1 0,0 0,-1 0,1 0,0 1,-1-1,1 1,-1 0,1 0,-1 1,1-1,-1 0,0 1,1 0,-1 0,0 0,0 0,-1 1,1-1,0 1,1 2,-1 7,0 0,-1 1,0 0,-1-1,-1 1,0 0,0 0,-2-1,1 1,-2 0,0-1,0 0,-1 1,0-2,-1 1,-1 0,0-1,0 0,-7 9,5-3,-1-1,-1 0,0 0,-1 0,-1-2,-1 1,1-2,-2 0,0 0,-1-1,0-1,0 0,-2-1,1-1,-1-1,-16 6,18-8,13-4,-1-1,1 0,0 1,-1-1,1 0,-1-1,1 1,-1 0,1-1,-1 1,1-1,-1 0,1 0,-1 0,0 0,1 0,-1-1,1 1,-1-1,1 0,-1 1,1-1,-1-1,-6-7</inkml:trace>
  <inkml:trace contextRef="#ctx0" brushRef="#br0" timeOffset="4786.393">6714 988,'40'-162,"-36"152,2-15,2 1,1 0,1 0,1 1,0 0,15-20,65-56,-91 98,1 1,0-1,-1 0,1 1,0-1,-1 1,1-1,0 1,0-1,-1 1,1 0,0-1,0 1,0 0,0 0,-1-1,1 1,0 0,0 0,0 0,0 0,0 0,0 0,-1 0,1 1,0-1,0 0,0 0,0 1,-1-1,1 0,0 1,0-1,0 1,-1-1,1 1,0 0,-1-1,1 1,-1-1,1 1,-1 0,1 0,-1-1,1 1,-1 0,1 0,-1 0,0-1,0 1,1 0,-1 0,0 0,0 0,0 0,0-1,0 1,0 0,0 1,-5 53,-1-35</inkml:trace>
  <inkml:trace contextRef="#ctx0" brushRef="#br0" timeOffset="5169.972">7166 706,'17'-2,"1"-1,-1-1,0 0,0-2,-1 1,1-2,-1 0,-1-1,1-1,7-6,-21 14,0 0,0-1,0 1,0 0,0 0,-1-1,1 1,-1-1,1 0,-1 1,0-1,1 0,-1 0,0 0,0 0,0 0,0 0,-1 0,1 0,-1 0,1 0,-1-1,0 1,1 0,-1 0,0 0,-1-1,1 1,0 0,-1 0,1 0,-1 0,1-1,-1 1,0 0,0 0,0 1,0-1,-1 0,1 0,0 0,-1 1,1-1,-1 1,0-1,1 1,-1-1,0 1,0 0,0 0,0 0,0 0,0 0,0 1,0-1,0 0,0 1,-2 0,-3-2,1 2,-1-1,1 1,-1 0,0 1,1-1,-1 1,1 0,-1 1,1 0,0 0,-1 0,1 1,0 0,1 0,-1 0,0 1,1 0,0 0,0 0,-3 4,-85 112,88-114,0-1,1 1,0 1,0-1,0 0,1 1,0 0,1 0,-1 0,1 0,0 0,1 0,0 0,0 1,1-1,0 0,0 1,0-1,1 0,0 1,1-1,-1 0,2 0,-1 0,1 0,0 0,0-1,3 5,1-6,1 1,0-1,0 0,0-1,1 0,-1 0,1-1,0 0,0 0,1-1,-1 0,0-1,1 0,-1-1,0 0,1 0,-1-1,1 0,-1 0,0-1,0-1,0 1,0-2,0 1,0-1,6-4,10-2</inkml:trace>
  <inkml:trace contextRef="#ctx0" brushRef="#br0" timeOffset="5570.959">7872 480,'-14'8,"-5"1,1 1,0 0,1 2,0 0,1 1,0 0,1 2,0 0,2 0,-3 5,14-17,1-1,0 1,1 0,-1-1,0 1,1 0,0 0,0 0,0 0,0-1,0 1,0 0,1 0,-1 0,1-1,0 1,0 0,0-1,0 1,0 0,0-1,1 0,-1 1,1-1,0 0,0 0,0 0,0 0,0 0,0 0,0 0,1-1,-1 1,2 0,35 46,-39-45,1 0,0 0,-1 0,0 0,1 0,-1 0,0 0,0-1,-1 1,1 0,-1 0,1 0,-1 0,0 0,0-1,0 1,-1 0,1-1,0 1,-1-1,0 0,0 1,1-1,-1 0,-1 0,1 0,0 0,0 0,-1-1,1 1,-2 0,-86 28,64-27</inkml:trace>
  <inkml:trace contextRef="#ctx0" brushRef="#br0" timeOffset="5937.961">8295 452,'-229'182,"227"-180,0-1,-1 0,1 1,0-1,0 1,0 0,0 0,0 0,0 0,1 0,-1 0,1 0,-1 1,1-1,0 1,0-1,0 1,0-1,0 1,1-1,-1 1,1 0,-1 0,1-1,0 1,0 0,1-1,-1 1,0 0,1-1,0 1,-1 0,1-1,0 1,0-1,1 0,-1 1,0-1,1 0,-1 1,1-1,0 0,0 0,0-1,0 1,1 1,17 8,-17-11,0 1,0 0,-1 0,1 0,0 0,-1 1,1-1,-1 1,0 0,1-1,-1 1,0 0,0 0,0 0,0 1,-1-1,1 0,-1 1,1-1,-1 1,0-1,0 1,0 0,0 0,0-1,0 1,-1 0,0 0,1 0,-1 0,0 2,-5 4,1 0,-1-1,0 0,-1 1,0-2,0 1,-1-1,0 0,0 0,0-1,-1 1,0-2,-1 1,1-1,-1-1,0 0,0 0,-1 0,-34 9,23-10</inkml:trace>
  <inkml:trace contextRef="#ctx0" brushRef="#br0" timeOffset="12750.936">17241 735,'0'0</inkml:trace>
  <inkml:trace contextRef="#ctx0" brushRef="#br0" timeOffset="12948.712">17326 198,'9'-5,"4"-1</inkml:trace>
  <inkml:trace contextRef="#ctx0" brushRef="#br0" timeOffset="13332.736">17552 847,'42'-70,"98"-135,-99 169,-40 35,0 0,-1 1,1-1,0 1,0 0,0-1,0 1,-1-1,1 1,0 0,0 0,0 0,0 0,0-1,0 1,0 0,0 0,0 1,-1-1,1 0,0 0,0 0,0 1,0-1,0 0,0 1,-1-1,1 1,0-1,0 1,-1-1,1 1,0-1,-1 1,1 0,0-1,-1 1,1 0,-1 0,1-1,-1 1,0 0,1 0,-1 0,0 0,1 0,-1 0,0-1,0 1,0 0,0 0,0 0,5 144,-5-144,1 1,-1 0,1 0,-1-1,1 1,0 0,-1-1,1 1,0-1,0 1,0-1,1 1,-1-1,0 0,0 0,1 0,-1 1,1-1,-1 0,1-1,-1 1,1 0,0 0,-1-1,1 1,0-1,0 1,-1-1,1 0,0 0,0 1,0-1,-1-1,1 1,0 0,0 0,0-1,-1 1,1-1,0 1,1-2,66-36,-14-11,-49 41,1 1,0 0,1 1,-1-1,1 1,1 1,-1 0,1 0,-1 0,2 1,-1 1,0-1,5 0,9 1</inkml:trace>
  <inkml:trace contextRef="#ctx0" brushRef="#br0" timeOffset="13803.579">18568 480,'-18'4,"0"1,0 1,0 1,0 1,1 0,1 1,-1 1,1 1,1 0,0 1,1 0,0 1,1 1,0 0,1 1,-7 13,17-26,1 0,0 0,0 0,0 0,0 0,0 0,1 1,-1-1,1 0,-1 0,1 1,0-1,0 0,0 0,0 1,0-1,0 0,1 1,-1-1,1 0,0 0,-1 0,1 1,0-1,0 0,0 0,1 0,-1-1,1 1,-1 0,1 0,-1-1,1 1,0-1,0 1,-1-1,1 0,0 0,0 0,1 0,91 14,138-73,-93 17,-125 36,0 2,0 0,0 0,1 1,-1 1,1 1,-1 0,1 1,-1 0,1 1,5 2,-13 2,0-1,-1 2,1-1,-1 1,0 0,-1 0,0 0,0 1,0 0,-1 0,-1 0,1 1,-1-1,0 1,-1 0,0-1,-1 1,0 0,0 0,-1 0,0 4,1 28,-3 0,-1 1,-2-1,-2-1,-2 1,-1-1,-2-1,-2 0,-6 10,-8 21,-3-2,-3-1,-3-1,-3-2,-19 20,51-72,-1-1,0 0,-1-1,0 0,-1-1,0 0,0 0,-1-2,-9 6,19-12,1 0,0-1,-1 1,1 0,0-1,-1 1,1-1,-1 0,1 1,-1-1,1 0,-1 0,1 0,-1 0,1 0,-1 0,1-1,-1 1,1 0,0-1,-1 1,1-1,-1 1,1-1,0 0,-1 1,1-1,0 0,0 0,0 0,0 0,0 0,0 0,0-1,0 1,0 0,0 0,0-1,1 1,-1 0,1-1,-1 1,1-1,-1-1,-4-68,10 44,1 1,1 1,2-1,0 1,2 1,1 0,0 0,2 1,10-12,-19 27,19-28,2 0,1 1,2 2,1 1,1 1,2 2,2 1,0 2,1 1,2 2,0 1,7 0,65-12,-82 30</inkml:trace>
  <inkml:trace contextRef="#ctx0" brushRef="#br0" timeOffset="11566.612">15492 508,'-48'1,"-1"2,1 1,0 3,-13 5,59-12,0-1,0 1,-1 0,1 0,0 0,0 0,0 0,0 0,0 1,0-1,0 1,0-1,1 1,-1 0,0 0,0 0,0 0,0 0,1 0,-1 0,1 0,-1 1,1-1,-1 1,1-1,0 1,0 0,0-1,0 1,0 0,0 0,0 0,0 0,1-1,-1 1,1 0,-1 0,1 0,0 0,0 1,0-1,0 0,0 0,0 0,1 0,-1 0,1 0,0 1,70 81,-61-75,-1 0,0 0,0 0,-1 1,0 1,-1-1,0 1,-1 0,0 1,-1-1,0 1,0 3,-3-12,-1 0,0 0,1 0,-1 1,-1-1,1 0,0 1,-1-1,1 0,-1 1,0-1,0 1,-1-1,1 0,-1 1,1-1,-1 0,0 1,0-1,-1 0,1 0,-1 0,1 0,-1 0,0 0,0-1,0 1,0-1,-1 1,1-1,-1 0,0 0,1 0,-1 0,0 0,0 0,0-1,0 0,-1 1,1-1,-2 0,-5 0,1 0,0-1,0 0,-1-1,1 0,0-1,0 1,0-2,0 1,1-1,-1-1,1 1,-1-2,1 1,0-1,1 0,-1-1,1 1,0-1,1-1,-1 0,1 0,0 0,1 0,0-1,0 0,1 0,0 0,0-1,0-2,-1-13</inkml:trace>
  <inkml:trace contextRef="#ctx0" brushRef="#br0" timeOffset="12123.121">15916 593,'-9'114,"4"-28,-3 0,-5-1,-9 25,20-98,-1-1,-1 1,0-1,0 0,-1 0,-1 0,0-1,0 0,-1 0,-1 0,1-1,-1 0,-1-1,0 1,0-2,0 1,-2-1,9-6,-1 0,1 0,-1 0,1-1,-1 1,0-1,1 0,-1 0,1 0,-1 0,0 0,1-1,-1 1,1-1,-1 1,1-1,-1 0,1 0,0 0,-1 0,1-1,0 1,0-1,0 1,0-1,0 0,0 0,0 0,1 0,-1 0,1 0,-1 0,1 0,0-1,0 1,0 0,0-1,0 1,1-1,-1 1,1-1,-1 1,1-1,0 0,0 1,0-1,0 1,1-1,-1 1,1-1,0 1,-1-1,1 1,0-1,0 1,1 0,0-3,9-23,0 1,2 0,1 1,1 0,1 1,2 1,14-16,-20 23,24-29,2 0,2 3,2 1,1 2,2 2,2 3,2 1,0 2,3 3,2 1,-37 19,117-39,-132 48,0 0,0 0,0-1,0 1,0 0,0 1,0-1,0 0,-1 1,1-1,0 1,0-1,0 1,0 0,-1 0,1 0,0 0,-1 0,1 0,0 0,-1 0,0 1,1-1,-1 1,0-1,0 1,1-1,-1 1,0 0,-1 0,1-1,0 1,-1 0,1 0,-1 0,1 0,-1 0,0 0,0 0,1 0,-2 0,1-1,0 1,0 1,-21 86,10-68,0 0,-2 0,0-2,-2 0,0 0,-1-1,0-1,-2-1,0 0,0-2,-2 0,0 0,0-2,-1-1,-1-1,-16 6,-1 3,31-14,0 0,0-1,0 0,-1 0,0-1,0 0,1-1,-1 0,-1 0,1-1,0 0,-5-1,4-4,6-2</inkml:trace>
  <inkml:trace contextRef="#ctx0" brushRef="#br0" timeOffset="12603.25">16451 819,'41'-15,"0"-2,-2-1,0-2,-1-2,-1-2,-1-1,10-10,38-60,-81 91,0-1,0 1,-1-1,0 0,1 0,-2 0,1 0,0-1,-1 1,0 0,-1-1,1 1,-1 0,0-1,0 1,0-1,-1 1,0 0,0-1,0 1,-2-3,2 6,0-1,-1 1,1 0,0 0,-1 0,0 0,1 1,-1-1,0 0,0 1,0-1,0 1,0-1,0 1,0 0,0 0,-1 0,1 0,0 1,-1-1,1 1,-1-1,1 1,-1 0,1 0,-1 0,1 0,0 0,-1 0,1 1,-1-1,1 1,0 0,-1 0,1 0,0 0,0 0,-2 1,-1 1,0-1,0 1,0 0,0 0,1 1,-1 0,1 0,0 0,0 0,0 0,1 1,-1-1,1 1,0 0,1 0,-2 4,3-6,1 1,-1 0,1 0,0 0,0-1,0 1,1 0,-1 0,1-1,0 1,0 0,0-1,1 1,-1-1,1 1,0-1,0 0,0 1,0-1,0 0,1-1,-1 1,1 0,0-1,0 1,0-1,0 0,1 0,-1 0,107 42,-102-42,-4-3,0 1,0-1,-1 1,1 0,0 0,0 1,0-1,-1 1,1 0,0 0,0 0,-1 0,1 1,-1-1,0 1,1 0,-1 0,0 0,0 1,0-1,0 1,0-1,-1 1,1 0,-1 0,0 0,0 1,0-1,0 0,-1 1,1-1,-1 1,0 0,0-1,0 1,0 0,-1 0,0-1,1 2,-57 106,27-64,21-29,6-5</inkml:trace>
  <inkml:trace contextRef="#ctx0" brushRef="#br0" timeOffset="81898.411">1 1679,'159'17,"1"-7,50-8,512-2,-384-28,-74 9,-105 9,124 9,41 0,10-28,343 30,-446 26,-12 5,13-50,42-7,-30 10,-97 13,75-25,66 14,48-6,-77-8,512 27,-447-12,-187-2,0 6,117 10,-83 0,295-32,192 31,-399 29,199-31,-165-27,443 27,32 1,-461 28,-187-25,0-6,73-13,-89 6,1 5,-1 4,3 6,167 22,497-26,746-1,-1211-28,59 28,-38 27,85 1,315-25,-298-32,199-1,-588 29,271 1,1 13,567 5,-624-19,221-29,-301 31,-149-1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1,'5'0,"6"0,6 0,6 0,2 0,3 0,1 0,0 0,1 0,-1 0,0 0,0 0,0 0,-1 0,-5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4.0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170 395,'558'-17,"-145"-17,-83 1,-273 37,-33 2</inkml:trace>
  <inkml:trace contextRef="#ctx0" brushRef="#br0" timeOffset="269.02">0 819,'1072'-105,"-649"96,-394 9</inkml:trace>
  <inkml:trace contextRef="#ctx0" brushRef="#br0" timeOffset="736.773">678 1,'64'19,"0"3,-2 3,21 13,7 3,12 8,-2 4,37 29,55 70,-188-149,1 0,-1 1,0 0,0 0,0 0,-1 0,1 1,-1-1,0 1,0 0,-1 0,0 0,1 0,-2 1,1-1,0 1,-1-1,0 1,-1-1,1 1,-1-1,0 1,0 0,-1-1,0 1,0-1,0 1,0-1,-1 1,0-1,0 0,-1 0,1 0,-1 0,0 0,-2 2,-27 22,-1-1,-1-1,-2-2,0-2,-2-1,0-2,-1-1,-1-2,-38 10,5 2,-436 157,485-175,7-1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0,-2 0,-6 0,-5 0,-5 0,-9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84,'0'1,"0"-1,0 1,0-1,1 0,-1 1,0-1,1 1,-1-1,0 0,1 1,-1-1,1 0,-1 0,0 1,1-1,-1 0,1 0,-1 0,1 0,-1 1,1-1,-1 0,0 0,1 0,-1 0,1 0,-1 0,1 0,-1 0,1 0,-1 0,1-1,-1 1,1 0,-1 0,0 0,1 0,-1-1,1 1,-1 0,1-1,-1 1,0 0,1-1,-1 1,0 0,0-1,1 1,-1 0,0-1,0 1,1-1,-1 1,0-1,0 1,0-1,0 1,0 0,1-1,-1 1,0-1,0 1,0-1,0 1,-1-1,1 1,0-1,7 40,-7 318,-26-126,-15-70,42-161,-1 0,0 0,0 0,1 0,-1 0,0 0,1 0,-1 0,0 0,0 0,1 0,-1 0,0 0,0 0,1 1,-1-1,0 0,0 0,0 0,1 0,-1 0,0 1,0-1,0 0,1 0,-1 0,0 1,0-1,0 0,0 0,0 1,1-1,-1 0,0 0,0 1,0-1,0 0,0 0,0 1,20-27,-19 25,12-17</inkml:trace>
  <inkml:trace contextRef="#ctx0" brushRef="#br0" timeOffset="411.572">96 0,'480'0,"-456"5,-24 1</inkml:trace>
  <inkml:trace contextRef="#ctx0" brushRef="#br0" timeOffset="695.107">40 367,'28'0,"15"0,5 0,-2 0,-3 0,-4 0,-4 0,-3 0,-3 0,0 0,-2 0,1 0,-6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40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421 1,'-3'15,"0"0,-1 0,0 0,-1 0,-1-1,0 0,-1 0,-1 0,0-1,0 0,-2-1,-1 2,1 1,-163 212,35-65,129-153,1-4</inkml:trace>
  <inkml:trace contextRef="#ctx0" brushRef="#br0" timeOffset="425.672">26 58,'27'54,"109"231,-51-133,-72-132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3:3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1,'0'103,"1"53,-6 0,-18 97,-25 49,37-180,29-160,10-50,-21 62</inkml:trace>
  <inkml:trace contextRef="#ctx0" brushRef="#br0" timeOffset="493.944">510 198,'-263'243,"185"-175,78-66,-1 0,1 0,0 0,-1 0,1-1,0 1,0 0,1 0,-1 0,0 0,1 0,-1 0,1 0,-1 0,1-1,0 1,0 0,0 0,0-1,0 1,0-1,0 1,1-1,-1 1,0-1,1 0,-1 0,1 1,0-1,-1 0,1 0,0-1,-1 1,1 0,0-1,0 1,0-1,0 1,0-1,0 0,0 0,0 0,-1 0,2 0,16 9,-2 3,0 1,-1 1,-1 0,-1 1,0 1,0 0,-2 1,0 1,-1-1,-1 2,0-1,-2 2,0-1,3 13,18 36,-19-49,-1-7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0,'2'1,"0"0,0 0,-1 0,1 1,-1-1,1 0,-1 1,1-1,-1 1,0 0,0-1,0 1,0 0,0-1,0 1,0 0,-1 0,1 0,0 0,-1 0,0 0,1 0,-1 0,0 0,0 0,-1 1,3 7,7 33,1-1,3 0,1-1,2 0,1-2,3 1,1-2,7 6,-18-29,75 84,-82-96,0 0,1-1,-1 1,0-1,1 0,-1 0,1 0,-1-1,1 1,0-1,0 0,0 0,0 0,0-1,0 1,0-1,0 0,0 0,0 0,0-1,0 1,-1-1,1 0,0 0,0 0,0-1,-1 0,1 1,0-1,-1 0,9-8,-1 1,0-2,-1 0,0 0,-1 0,0-1,-1-1,0 0,4-9,19-28,110-179,-140 228,-1 0,1 0,0 0,-1 0,1 0,0 0,0 1,0-1,0 0,0 0,0 1,0-1,0 0,0 1,0-1,0 1,0-1,0 1,0 0,0 0,1-1,-1 1,0 0,0 0,0 0,1 0,-1 0,0 0,0 1,0-1,0 0,1 0,-1 1,0-1,0 1,0-1,0 1,0 0,0-1,0 1,0 0,0 0,-1-1,1 1,0 0,0 0,-1 0,1 0,0 0,-1 0,1 0,-1 1,25 61,-19-36,3 0,0 0,1-1,2 0,1-1,0 0,2-1,18 22,-29-42,1 0,-1 0,1 0,0-1,0 0,0 0,0 0,1-1,-1 1,1-1,0-1,-1 1,1-1,0 0,0 0,0-1,0 0,0 0,0 0,0 0,0-1,-1 0,1-1,0 1,0-1,-1 0,1 0,-1-1,0 0,0 0,0 0,0 0,0-1,0 0,-1 0,0 0,0-1,0 1,-1-1,2-1,79-158,-17-37,-50 175,-12 26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0,'19'0,"12"0,4 0,2 0,-1 0,-2 0,-1 0,-2 0,-2 0,0 0,-1 0,0 0,0 0,-1 0,1 0,-9 0,-9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1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53,'34'0,"16"-5,4-2,-3 1,1 1,-5 1,-5-3,-5 0,-4 1,-8 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369 561,'-20'-1,"0"1,0 0,0 2,0 0,1 1,-1 1,0 1,1 0,0 2,1 0,-1 1,1 1,1 1,-2 2,11-5,0 1,1 0,0 1,1-1,0 1,1 1,-1-1,2 1,-1 0,1 0,1 0,0 0,0 1,1-1,1 1,0 0,0 0,1-1,0 1,1 0,0 0,1-1,0 1,3 8,-3-16,-1 1,1-2,1 1,-1 0,0 0,0-1,1 1,0-1,-1 0,1 1,0-1,0-1,0 1,0 0,1-1,-1 1,0-1,1 0,-1 0,1-1,-1 1,1-1,-1 1,1-1,-1 0,1-1,-1 1,2-1,96-29,-71 11,-1-2,-1-1,-1-1,-1-1,0-2,-2 0,-2-1,0-2,-2 0,0-1,-3-1,0-1,-2-1,-2 0,-1 0,-1-2,-2 10,-1-1,-1 1,-1-1,-2-1,0 1,-2-1,-1 1,-1-1,-1 1,-2-1,0 1,-4-10,6 32,0 0,0 0,0 0,0 0,-1 0,0 1,0-1,0 0,0 1,0 0,-1 0,1-1,-1 1,0 1,0-1,0 0,0 1,-1-1,1 1,-1 0,1 0,-1 1,0-1,0 1,1 0,-1 0,0 0,0 0,0 1,0-1,0 1,-1 0,1 0,0 1,0-1,0 1,0 0,0 0,1 0,-1 1,0-1,0 1,1 0,-1 0,-9 9,1 1,1 0,0 1,0 0,1 1,1 0,0 0,1 1,1 0,0 1,1-1,1 1,0 1,2-1,-1 1,2-1,0 1,1 0,1 0,0 0,2 7,1 3,1 0,2 0,0-1,2 1,0-2,2 1,1-1,1-1,1 0,1-1,1 0,1-1,1-1,1-1,1 0,0-1,5 1,-19-14,0-1,1 0,0 0,0-1,0 0,1 0,-1 0,1-1,0 0,0 0,0-1,0 0,1 0,-1-1,1 0,-1 0,1 0,-1-1,3-1,6-3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651 425,'0'980,"0"-1076,0 69</inkml:trace>
  <inkml:trace contextRef="#ctx0" brushRef="#br0" timeOffset="269.899">651 482,'63'-3,"0"-3,0-2,-1-3,18-8,-37 6,60-5,-102 19,0-1,0 1,0 0,0 0,0 0,0 0,0 0,-1 1,1-1,-1 0,1 0,-1 0,1 1,-1-1,1 0,-1 0,0 1,0-1,0 0,0 1,0-1,0 0,0 1,0-1,0 0,-1 0,1 1,-1-1,1 0,-1 0,1 1,-1-1,1 0,-1 0,0 0,0 0,0 0,0 0,0 0,0 0,0 0,0-1,0 1,0 0,0-1,0 1,0-1,-1 1,1-1,-1 1,-12 11</inkml:trace>
  <inkml:trace contextRef="#ctx0" brushRef="#br0" timeOffset="525.711">736 877,'33'0,"17"0,4 0,-3 0,-4 0,-6 0,-5 0,-4 0,-3 0,-1 0,0 0,-6 0</inkml:trace>
  <inkml:trace contextRef="#ctx0" brushRef="#br0" timeOffset="2627.81">453 172,'-3'-10,"0"0,-1 1,0-1,-1 1,0 0,0 1,-1-1,0 1,0 0,-1 1,0-1,-1 1,0 1,0-1,0 1,0 1,-1 0,0 0,0 0,-1 1,1 1,-1-1,0 2,0-1,0 1,0 1,0 0,0 0,0 1,0 0,-7 2,6 0,1 1,0 0,0 1,0 0,0 0,0 1,1 1,0-1,0 1,1 1,-1 0,1 0,1 1,0-1,0 2,0-1,1 1,0 0,1 0,0 1,0-1,1 1,0 0,1 1,0-1,1 0,0 1,0 0,1 1,2 43,3 1,2-1,2 1,2-2,3 1,3-2,1 0,3-1,3 1,117 329,-126-334,6 4,-3 0,-2 0,-2 2,-2 0,-3 0,-2 1,-3-1,-2 1,-3 0,-2 0,-4 12,6-55,-1-1,-1 0,0 0,0 0,-1-1,0 0,-1 0,0 0,-1 0,0-1,-1 0,0-1,0 1,0-2,-1 1,0-1,-1 0,0-1,0 0,0-1,-1 0,1-1,-6 2,-7-7,5-3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4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0,'-19'34,"-11"15,-6 9,-1 0,1-5,7-7,2-7,8-4,0-5,5-1,4-2,4-5</inkml:trace>
  <inkml:trace contextRef="#ctx0" brushRef="#br0" timeOffset="263.787">1 57,'14'14,"5"10,4 5,-2 3,1 1,-4-1,-1-1,3-1,-3 0,1-1,2-1,-2 0,0 1,2-1,2 0,3 0,2-5,-5-6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3:30:09.2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80,'370'-29,"-201"18,-34-11,-123 9,-17 8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2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1 862,'15'-4,"19"-5,0-1,-1-2,-1-1,0-1,0-2,2-3,36-33,-2-2,-2-4,-3-2,-2-3,7-16,143-212,-184 250,-21 30,-4 7,1 0,-1-1,1 1,-1 0,1 0,0 0,1 1,-1-1,1 1,-1 0,1 0,0 0,0 0,1 1,0-1,-4 4,0-1,1 1,-1 0,0 0,0 0,0 0,0 0,1 0,-1 0,0 0,-1 0,1 1,0-1,0 0,0 1,-1-1,1 0,-1 1,1-1,-1 1,0-1,1 1,-1-1,0 1,0-1,0 1,0-1,0 1,-1 0,1-1,4 51,-3-1,-3 0,-1 1,-3-1,-2-1,-2 1,-3-2,-1 1,-11 20,19-52,0 0,-1-1,0 0,-2 0,0 0,-1-2,0 1,-1-1,-1 0,-1-1,0-1,0 0,-2-1,1 0,-1-1,-1-1,0 0,-1-1,0-1,-10 3,25-9,-1-1,1 0,-1 0,0 0,1 0,-1 0,0 0,1-1,-1 0,0 1,0-1,0 0,0 0,1 0,-1-1,0 1,0-1,1 1,-1-1,0 0,1 0,-1 0,1-1,-1 1,1-1,-1 1,1-1,0 0,0 1,0-1,0-1,0 1,0 0,1 0,-1-1,1 1,-1 0,1-1,0 0,0 1,0-1,0 0,1 1,-1-1,1 0,0 0,-1 0,1 1,1-3,43-51,-24 44</inkml:trace>
  <inkml:trace contextRef="#ctx0" brushRef="#br0" timeOffset="338.092">1356 467,'-28'28,"-2"0,1 1,2 2,1 0,1 2,-11 21,34-51,-1 1,0 0,1-1,0 1,0 0,0 0,1 1,-1-1,1 0,0 0,0 1,0-1,1 1,0-1,0 0,0 1,0-1,0 1,1-1,0 1,0-1,0 0,1 0,-1 0,1 1,0-1,0-1,1 1,-1 0,1-1,0 1,-1-1,2 1,-1-1,0 0,1-1,1 2,4 0,0-2,0 1,0-1,0 0,1-1,-1 0,0-1,1 0,-1 0,0-1,1 0,-1 0,0-1,0-1,0 1,0-1,0-1,-1 0,1 0,-1-1,0 0,-1 0,1-1,-1 0,0 0,0-1,-1 1,0-2,0 1,-1-1,1 1,-2-2,1 1,-1 0,-1-1,1 0,-1 0,-1 0,0-1,0 4,0-1,0 0,-1 1,0-1,-1 0,1 0,-1 1,-1-1,1 0,-1 0,0 1,-1-1,1 0,-1 1,-1-1,1 1,-1 0,0 0,-1 0,1 0,-1 1,-1-1,1 1,0 0,-1 0,0 1,-1-1,1 1,0 0,-1 1,0-1,0 1,0 0,-1 1,1-1,-6 0,-16 0,3 2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8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58,'167'-11,"80"-24,-77 23,-158 12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0,'10'0,"7"0,6 0,4 0,3 0,0 0,0 0,0 0,-1 0,0 0,0 0,-1 0,1 0,-1 0,0 0,-5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10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132 441,'-45'71,"-33"70,77-137,-1-1,1 1,0-1,0 1,0 0,1 0,-1-1,1 1,0 0,0 0,0 0,0 0,1-1,-1 1,1 0,0 0,1-1,-1 1,0 0,1-1,0 0,0 1,0-1,0 0,0 0,1 0,0 0,-1 0,1-1,0 1,0-1,0 0,1 0,-1 0,0 0,1-1,-1 1,1-1,0 0,-1 0,1 0,0 0,0-1,0 0,0 0,-1 0,2 0,13-5,-1-1,0 0,-1-2,0 0,0-1,0 0,-1-1,-1-1,0 0,0-1,-1-1,0 0,-2-1,1 0,-2 0,0-2,1-1,13-19,-1 0,-2-1,-2-2,-1 0,-2-1,-2 0,-1-1,-3-1,1-11,-13-55,2 104,-1 0,0 1,0-1,-1 1,1-1,-1 1,0 0,0-1,0 1,0 0,0 0,-1 1,1-1,-1 0,0 1,1-1,-1 1,-1 0,1 0,0 0,0 1,-1-1,1 1,-1 0,1 0,-1 0,-2-1,-1 2,1-1,-1 1,0 0,1 1,-1 0,1 0,-1 0,1 1,-1 0,1 0,0 0,0 1,0 0,0 0,1 1,-1-1,1 1,0 1,0-1,0 1,0 0,1 0,0 0,0 0,-2 4,-1 3,0 1,0 0,1 0,1 0,0 0,1 1,0 0,1 0,1 0,0 0,1 8,1 5,1-1,1 1,2-1,0 0,2 0,1 0,1-1,1 0,1-1,1 0,2 0,0-1,1-1,1 0,2-1,0-1,11 10,-25-25,1 0,-1 0,2 0,-1 0,0-1,1 0,0 0,0 0,0-1,0 1,1-1,-1-1,1 1,0-1,0 0,0 0,0 0,0-1,0 0,0 0,1-1,-1 0,0 0,0 0,1-1,6-7</inkml:trace>
  <inkml:trace contextRef="#ctx0" brushRef="#br0" timeOffset="285.727">1036 271,'-20'34,"-5"16,-5 3,4-1,1-5,5-6,2-6,2-2,6-4,-2-6,2-2,-2-5,1 0,-3 2,1 3,-1-3,0-3</inkml:trace>
  <inkml:trace contextRef="#ctx0" brushRef="#br0" timeOffset="587.3">696 244,'28'61,"3"-2,2-1,29 38,-49-80,1 0,1-1,1-1,0 0,0-1,1-1,1 0,17 8,31 22,-60-38,0 1,0-1,-1 2,1-1,-1 1,0-1,-1 1,1 1,-1-1,-1 1,1-1,-1 1,0 0,-1 0,1 1,-1-1,-1 0,0 1,0-1,0 1,-1 1,1 16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08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362 791,'-51'-66,"47"59,0-1,-1 1,0 0,-1 0,1 0,-1 0,0 1,-1 0,0 1,0-1,0 2,0-1,-1 0,0 1,0 1,0-1,-3 1,7 1,0 1,0 0,-1 0,1 0,-1 0,1 1,-1 0,1 0,-1 0,1 0,-1 1,1-1,-1 1,1 1,0-1,0 0,-1 1,1 0,0 0,0 0,1 1,-1-1,0 1,1 0,-1 0,1 0,0 0,0 1,1-1,-1 1,1 0,-1 0,1 0,0 0,0 0,1 0,0 0,-1 1,1-1,0 5,-1 33,2 0,2 0,1 0,3 0,1-1,2 1,1-2,3 1,1-2,3 2,-5-6,6 16,19 57,-4 2,10 70,-10 101,-36-32,3-244,-1 0,0 0,0 0,0 1,-1-1,1-1,-1 1,-1 0,1 0,-1-1,0 1,0-1,0 0,0 0,-1 0,1 0,-1-1,0 1,0-1,-1 0,1 0,0-1,-1 1,0-1,0 0,0 0,0-1,0 1,0-1,0 0,0-1,0 1,-1-1,1 0,0 0,0 0,0-1,-1 0,1 0,0-1,0 1,-3-2,0 1,1 0,0 0,0-1,0 0,0 0,1-1,-1 1,1-1,0-1,0 1,0-1,1 0,-1-1,1 1,1-1,-1 0,1 0,0-1,0 1,1-1,-1 0,2 0,-1 0,1 0,0 0,0-1,1 1,0 0,1-1,-1 1,2-5,4-7</inkml:trace>
  <inkml:trace contextRef="#ctx0" brushRef="#br0" timeOffset="512.818">785 1045,'4'7,"0"0,0 0,-1 1,0-1,0 1,-1 0,0 0,0 0,-1 0,0 0,-1 0,0 0,0 0,-1 6,2 2,-2 286,-28-40,29-263</inkml:trace>
  <inkml:trace contextRef="#ctx0" brushRef="#br0" timeOffset="910.95">1180 1214,'-249'206,"248"-205,-1 0,0 0,0 0,1 0,-1 1,0-1,1 0,-1 1,1 0,0-1,-1 1,1 0,0 0,0-1,0 1,1 0,-1 0,0 0,1 0,-1 0,1 0,-1 1,1-1,0 0,0 0,0 0,0 0,1 0,-1 0,0 0,1 0,0 0,-1 0,1 0,0 0,0 0,0 0,0 0,0 0,1-1,-1 1,0-1,1 1,-1-1,1 1,0-1,1 1,38 28,-27-21,0 0,0 1,-1 0,0 2,-1-1,0 1,-1 1,0 0,-1 1,-1 0,0 0,4 10,-13-21,1-1,0 0,0 1,0-1,0 0,0 1,0-1,1 0,-1 0,1 0,-1 0,1 0,0-1,0 1,0 0,0-1,0 1,0-1,0 0,0 0,1 0,-1 0,1 0,-1 0,0-1,1 1,-1-1,1 1,-1-1,1 0,-1 0,1 0,-1 0,1-1,-1 1,3-1,11-5</inkml:trace>
  <inkml:trace contextRef="#ctx0" brushRef="#br0" timeOffset="1195.545">1688 1355,'-5'14,"-6"10,-2 6,-3 2,2 0,-3 1,-2-2,1-1,0-5,2-3,0 0,-3 2,-3 0,3-3</inkml:trace>
  <inkml:trace contextRef="#ctx0" brushRef="#br0" timeOffset="1482.391">1434 1299,'161'176,"-45"-62,-71-48,-37-50</inkml:trace>
  <inkml:trace contextRef="#ctx0" brushRef="#br0" timeOffset="3950.112">643 2117,'-14'24,"-10"13,0 4,-2 1,4-3,2-2,3-3,0-3,3-2,4 0,-2-1,2 0,-2-1,0 1,-2 0,2-10,2-12,3-8</inkml:trace>
  <inkml:trace contextRef="#ctx0" brushRef="#br0" timeOffset="4229.172">418 2145,'-2'5,"-1"0,1 0,0 0,0 0,1 0,-1 0,1 1,1-1,-1 0,1 1,-1-1,2 1,-1-1,0 0,1 1,0-1,1 0,-1 0,1 1,0-1,0 0,0-1,1 1,0 0,0-1,0 1,0-1,1 0,-1 0,1 0,0-1,1 1,0 0,77 50,70 62,-94-43,-51-56</inkml:trace>
  <inkml:trace contextRef="#ctx0" brushRef="#br0" timeOffset="4484.714">1039 2427,'-5'34,"-1"15,-1 5,2-7</inkml:trace>
  <inkml:trace contextRef="#ctx0" brushRef="#br0" timeOffset="5800.329">982 0,'-33'71,"-76"227,64-185,39-106</inkml:trace>
  <inkml:trace contextRef="#ctx0" brushRef="#br0" timeOffset="6052.683">672 57,'14'10,"10"7,6 6,2 4,0 3,1 0,-2 0,-1-1,0 1,-2-1,-4-5</inkml:trace>
  <inkml:trace contextRef="#ctx0" brushRef="#br0" timeOffset="6507.914">1321 227,'14'-4,"-7"1,1 0,-1 1,1 0,0 1,-1-1,1 1,0 1,0 0,0 0,0 0,0 1,-1 0,1 1,0 0,2 1,-9-2,1 0,-1 1,0-1,0 1,0-1,1 1,-2-1,1 1,0 0,0 0,0-1,-1 1,1 0,-1 0,1 0,-1 0,0-1,0 1,0 0,0 0,0 0,0 0,-1 0,1 0,-1-1,1 1,-1 0,1 0,-1 0,0-1,0 1,0 0,0-1,-35 58,10-26,17-24,1 1,0 0,0 0,1 1,1 0,0 0,0 1,1 0,0 0,5-9,-1-1,1 0,0 0,-1 0,1 0,0 0,1 1,-1-1,0 0,1 0,-1 0,1 0,-1 0,1 0,0 0,0 0,0 0,0 0,0 0,1 0,-1-1,1 1,-1 0,1-1,-1 1,1-1,0 0,0 0,-1 1,1-1,0 0,0-1,0 1,0 0,0 0,1-1,-1 1,0-1,0 0,0 0,2 0,95-4,18-31,-92 27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2.9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33,'78'190,"-44"-80,5-1,4-2,17 25,8-43,-66-87,0-1,1 1,-1 0,1-1,-1 1,1-1,0 0,0 1,-1-1,1-1,0 1,0 0,0-1,0 1,0-1,0 0,0 0,0 0,0-1,0 1,-1-1,1 1,0-1,0 0,0 0,-1 0,1-1,0 1,-1-1,1 1,-1-1,1 0,-1 0,0 0,0 0,17-18,-2-1,-1-1,0 0,-2-1,0 0,-2-1,2-7,42-71,48-59,-104 161,1-1,-1 0,0 1,1-1,-1 1,1-1,-1 0,1 1,-1-1,1 1,-1-1,1 1,-1-1,1 1,0 0,-1-1,1 1,0 0,-1-1,1 1,0 0,-1 0,1 0,0-1,0 1,-1 0,1 0,0 0,-1 0,1 0,0 1,0-1,-1 0,1 0,0 0,-1 1,1-1,0 0,-1 1,1-1,0 0,-1 1,1-1,-1 1,1-1,-1 1,1-1,-1 1,1 0,-1-1,1 1,-1-1,0 1,1 0,-1-1,0 1,0 0,1 0,12 50,-11-42,11 89,-13-78,2 0,0-1,2 0,0 1,1-1,0-1,2 1,0-1,1 0,1-1,1 1,-7-14,0 0,0 0,0 0,1-1,-1 1,1-1,0 0,0 0,0 0,0 0,1-1,-1 1,1-1,-1-1,1 1,0 0,0-1,0 0,0 0,0-1,0 1,0-1,0 0,0-1,0 1,0-1,0 0,-1 0,1 0,0-1,0 0,0 0,14-15,0 0,-2-1,0 0,-1-2,-1 0,-1-1,-1 0,-1-1,-1 0,0-1,-2 0,-1-1,4-19,-11 42,17-50,-2 0,-2-1,-3-1,-2 0,0-24,10-21,-11 106,-6 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64,'20'0,"10"0,5 0,2 0,-1 0,-1 0,-3 0,-1-5,-2-1,0-1,-1 2,0 2,0-4,0-1,-5-3,-6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3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11,'39'5,"16"2,5-6,-3-3,-7 0,-7-1,-6 1,-4-5,-8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21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1 480,'356'-11,"-201"-5,3-1,137 4,-278 13,-6 1</inkml:trace>
  <inkml:trace contextRef="#ctx0" brushRef="#br0" timeOffset="273.789">56 706,'1'2,"0"0,0-1,0 0,1 1,-1-1,0 0,0 1,1-1,-1 0,1 0,-1 0,1 0,-1 0,1-1,0 1,-1 0,1-1,0 1,-1-1,1 0,0 1,0-1,0 0,-1 0,1 0,1-1,2 2,54 4,0-3,0-3,0-2,38-8,114-4,-185 15,-6 2,0-2,0 0,0-2,0 0,-1-1,1 0,-1-2,0-1,0 0,-1-1,1-1,5-7</inkml:trace>
  <inkml:trace contextRef="#ctx0" brushRef="#br0" timeOffset="681.69">509 0,'1'6,"1"0,0-1,1 1,-1-1,1 0,0 0,0 0,1 0,0 0,-1-1,2 0,-1 0,2 2,4 5,11 9,1-1,1-2,0 0,1-1,1-2,25 12,48 30,86 74,-179-125,0 1,0 0,-1 1,0-1,0 1,-1 0,0 0,0 0,0 0,-1 0,0 1,-1-1,0 1,0-1,0 1,-1-1,0 1,-1 0,1-1,-1 1,-1-1,0 1,0-1,0 0,-1 0,0 0,0 0,-1 0,0 0,0-1,0 0,-1 0,0 0,0-1,-1 1,1-1,-2 0,-156 110,87-75,60-33,0 1,0 0,1 1,0 1,1 0,0 1,0 1,-2 3,6-2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9T14:15:30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22,'37'-7,"-15"2,0 1,0 1,0 1,1 1,-1 1,11 2,-31-2,0 0,0 0,0 1,1-1,-1 1,0-1,0 1,0 0,0 0,0 0,0 0,0 0,-1 0,1 0,0 1,-1-1,1 1,-1-1,1 1,-1 0,1-1,-1 1,0 0,0 0,0 0,0 0,-1 0,1 0,0 0,-1 0,1 0,-1 1,0-1,0 0,0 0,0 0,0 0,0 2,-1 2,-1 0,0 0,1 0,-2 0,1 0,-1 0,0-1,0 1,0-1,-1 0,0 0,0 0,-1 0,-128 149,131-151,0-1,0 1,0-1,0 1,1 0,-1 0,1 0,0 0,0 0,0 0,0 0,0 0,1 0,-1 1,1-1,0 0,0 0,0 0,1 1,-1-1,1 0,-1 0,1 0,0 0,0 0,1 0,-1 0,1 0,-1 0,1-1,0 1,0 0,0-1,0 0,0 1,1-1,-1 0,1 0,-1 0,1-1,0 1,0-1,0 1,0-1,0 0,1 0,7 1,0 0,0-1,0-1,0 1,1-2,-1 0,0 0,0-1,0 0,0-1,-1 0,1-1,-1 0,1-1,-1 0,5-3,1-1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4.xml"/><Relationship Id="rId13" Type="http://schemas.openxmlformats.org/officeDocument/2006/relationships/image" Target="NULL"/><Relationship Id="rId18" Type="http://schemas.openxmlformats.org/officeDocument/2006/relationships/customXml" Target="../ink/ink229.xml"/><Relationship Id="rId26" Type="http://schemas.openxmlformats.org/officeDocument/2006/relationships/customXml" Target="../ink/ink233.xm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customXml" Target="../ink/ink226.xm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customXml" Target="../ink/ink221.xml"/><Relationship Id="rId16" Type="http://schemas.openxmlformats.org/officeDocument/2006/relationships/customXml" Target="../ink/ink228.xml"/><Relationship Id="rId20" Type="http://schemas.openxmlformats.org/officeDocument/2006/relationships/customXml" Target="../ink/ink2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3.xml"/><Relationship Id="rId11" Type="http://schemas.openxmlformats.org/officeDocument/2006/relationships/image" Target="NULL"/><Relationship Id="rId24" Type="http://schemas.openxmlformats.org/officeDocument/2006/relationships/customXml" Target="../ink/ink232.xm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customXml" Target="../ink/ink225.xml"/><Relationship Id="rId19" Type="http://schemas.openxmlformats.org/officeDocument/2006/relationships/image" Target="NULL"/><Relationship Id="rId4" Type="http://schemas.openxmlformats.org/officeDocument/2006/relationships/customXml" Target="../ink/ink222.xml"/><Relationship Id="rId9" Type="http://schemas.openxmlformats.org/officeDocument/2006/relationships/image" Target="NULL"/><Relationship Id="rId14" Type="http://schemas.openxmlformats.org/officeDocument/2006/relationships/customXml" Target="../ink/ink227.xml"/><Relationship Id="rId22" Type="http://schemas.openxmlformats.org/officeDocument/2006/relationships/customXml" Target="../ink/ink231.xml"/><Relationship Id="rId27" Type="http://schemas.openxmlformats.org/officeDocument/2006/relationships/image" Target="NULL"/></Relationships>
</file>

<file path=ppt/slides/_rels/slide10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58.xml"/><Relationship Id="rId21" Type="http://schemas.openxmlformats.org/officeDocument/2006/relationships/customXml" Target="../ink/ink2710.xml"/><Relationship Id="rId42" Type="http://schemas.openxmlformats.org/officeDocument/2006/relationships/image" Target="../media/image464.png"/><Relationship Id="rId63" Type="http://schemas.openxmlformats.org/officeDocument/2006/relationships/customXml" Target="../ink/ink2731.xml"/><Relationship Id="rId84" Type="http://schemas.openxmlformats.org/officeDocument/2006/relationships/image" Target="../media/image470.png"/><Relationship Id="rId16" Type="http://schemas.openxmlformats.org/officeDocument/2006/relationships/image" Target="../media/image451.png"/><Relationship Id="rId107" Type="http://schemas.openxmlformats.org/officeDocument/2006/relationships/customXml" Target="../ink/ink2753.xml"/><Relationship Id="rId11" Type="http://schemas.openxmlformats.org/officeDocument/2006/relationships/customXml" Target="../ink/ink2705.xml"/><Relationship Id="rId32" Type="http://schemas.openxmlformats.org/officeDocument/2006/relationships/image" Target="../media/image459.png"/><Relationship Id="rId37" Type="http://schemas.openxmlformats.org/officeDocument/2006/relationships/customXml" Target="../ink/ink2718.xml"/><Relationship Id="rId53" Type="http://schemas.openxmlformats.org/officeDocument/2006/relationships/customXml" Target="../ink/ink2726.xml"/><Relationship Id="rId58" Type="http://schemas.openxmlformats.org/officeDocument/2006/relationships/image" Target="../media/image487.png"/><Relationship Id="rId74" Type="http://schemas.openxmlformats.org/officeDocument/2006/relationships/image" Target="../media/image495.png"/><Relationship Id="rId79" Type="http://schemas.openxmlformats.org/officeDocument/2006/relationships/customXml" Target="../ink/ink2739.xml"/><Relationship Id="rId102" Type="http://schemas.openxmlformats.org/officeDocument/2006/relationships/image" Target="../media/image520.png"/><Relationship Id="rId123" Type="http://schemas.openxmlformats.org/officeDocument/2006/relationships/customXml" Target="../ink/ink2761.xml"/><Relationship Id="rId128" Type="http://schemas.openxmlformats.org/officeDocument/2006/relationships/image" Target="../media/image535.png"/><Relationship Id="rId5" Type="http://schemas.openxmlformats.org/officeDocument/2006/relationships/customXml" Target="../ink/ink2702.xml"/><Relationship Id="rId90" Type="http://schemas.openxmlformats.org/officeDocument/2006/relationships/image" Target="../media/image514.png"/><Relationship Id="rId95" Type="http://schemas.openxmlformats.org/officeDocument/2006/relationships/customXml" Target="../ink/ink2747.xml"/><Relationship Id="rId22" Type="http://schemas.openxmlformats.org/officeDocument/2006/relationships/image" Target="../media/image454.png"/><Relationship Id="rId27" Type="http://schemas.openxmlformats.org/officeDocument/2006/relationships/customXml" Target="../ink/ink2713.xml"/><Relationship Id="rId43" Type="http://schemas.openxmlformats.org/officeDocument/2006/relationships/customXml" Target="../ink/ink2721.xml"/><Relationship Id="rId48" Type="http://schemas.openxmlformats.org/officeDocument/2006/relationships/image" Target="../media/image467.png"/><Relationship Id="rId64" Type="http://schemas.openxmlformats.org/officeDocument/2006/relationships/image" Target="../media/image490.png"/><Relationship Id="rId69" Type="http://schemas.openxmlformats.org/officeDocument/2006/relationships/customXml" Target="../ink/ink2734.xml"/><Relationship Id="rId113" Type="http://schemas.openxmlformats.org/officeDocument/2006/relationships/customXml" Target="../ink/ink2756.xml"/><Relationship Id="rId118" Type="http://schemas.openxmlformats.org/officeDocument/2006/relationships/image" Target="../media/image531.png"/><Relationship Id="rId134" Type="http://schemas.openxmlformats.org/officeDocument/2006/relationships/image" Target="../media/image538.png"/><Relationship Id="rId80" Type="http://schemas.openxmlformats.org/officeDocument/2006/relationships/image" Target="../media/image498.png"/><Relationship Id="rId85" Type="http://schemas.openxmlformats.org/officeDocument/2006/relationships/customXml" Target="../ink/ink2742.xml"/><Relationship Id="rId12" Type="http://schemas.openxmlformats.org/officeDocument/2006/relationships/image" Target="../media/image450.png"/><Relationship Id="rId17" Type="http://schemas.openxmlformats.org/officeDocument/2006/relationships/customXml" Target="../ink/ink2708.xml"/><Relationship Id="rId33" Type="http://schemas.openxmlformats.org/officeDocument/2006/relationships/customXml" Target="../ink/ink2716.xml"/><Relationship Id="rId38" Type="http://schemas.openxmlformats.org/officeDocument/2006/relationships/image" Target="../media/image462.png"/><Relationship Id="rId59" Type="http://schemas.openxmlformats.org/officeDocument/2006/relationships/customXml" Target="../ink/ink2729.xml"/><Relationship Id="rId103" Type="http://schemas.openxmlformats.org/officeDocument/2006/relationships/customXml" Target="../ink/ink2751.xml"/><Relationship Id="rId108" Type="http://schemas.openxmlformats.org/officeDocument/2006/relationships/image" Target="../media/image523.png"/><Relationship Id="rId124" Type="http://schemas.openxmlformats.org/officeDocument/2006/relationships/image" Target="../media/image533.png"/><Relationship Id="rId129" Type="http://schemas.openxmlformats.org/officeDocument/2006/relationships/customXml" Target="../ink/ink2764.xml"/><Relationship Id="rId54" Type="http://schemas.openxmlformats.org/officeDocument/2006/relationships/image" Target="../media/image481.png"/><Relationship Id="rId70" Type="http://schemas.openxmlformats.org/officeDocument/2006/relationships/image" Target="../media/image493.png"/><Relationship Id="rId75" Type="http://schemas.openxmlformats.org/officeDocument/2006/relationships/customXml" Target="../ink/ink2737.xml"/><Relationship Id="rId91" Type="http://schemas.openxmlformats.org/officeDocument/2006/relationships/customXml" Target="../ink/ink2745.xml"/><Relationship Id="rId96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711.xml"/><Relationship Id="rId28" Type="http://schemas.openxmlformats.org/officeDocument/2006/relationships/image" Target="../media/image457.png"/><Relationship Id="rId49" Type="http://schemas.openxmlformats.org/officeDocument/2006/relationships/customXml" Target="../ink/ink2724.xml"/><Relationship Id="rId114" Type="http://schemas.openxmlformats.org/officeDocument/2006/relationships/image" Target="../media/image529.png"/><Relationship Id="rId119" Type="http://schemas.openxmlformats.org/officeDocument/2006/relationships/customXml" Target="../ink/ink2759.xml"/><Relationship Id="rId44" Type="http://schemas.openxmlformats.org/officeDocument/2006/relationships/image" Target="../media/image465.png"/><Relationship Id="rId60" Type="http://schemas.openxmlformats.org/officeDocument/2006/relationships/image" Target="../media/image488.png"/><Relationship Id="rId65" Type="http://schemas.openxmlformats.org/officeDocument/2006/relationships/customXml" Target="../ink/ink2732.xml"/><Relationship Id="rId81" Type="http://schemas.openxmlformats.org/officeDocument/2006/relationships/customXml" Target="../ink/ink2740.xml"/><Relationship Id="rId86" Type="http://schemas.openxmlformats.org/officeDocument/2006/relationships/image" Target="../media/image512.png"/><Relationship Id="rId130" Type="http://schemas.openxmlformats.org/officeDocument/2006/relationships/image" Target="../media/image536.png"/><Relationship Id="rId135" Type="http://schemas.openxmlformats.org/officeDocument/2006/relationships/customXml" Target="../ink/ink2767.xml"/><Relationship Id="rId13" Type="http://schemas.openxmlformats.org/officeDocument/2006/relationships/customXml" Target="../ink/ink2706.xml"/><Relationship Id="rId18" Type="http://schemas.openxmlformats.org/officeDocument/2006/relationships/image" Target="../media/image452.png"/><Relationship Id="rId39" Type="http://schemas.openxmlformats.org/officeDocument/2006/relationships/customXml" Target="../ink/ink2719.xml"/><Relationship Id="rId109" Type="http://schemas.openxmlformats.org/officeDocument/2006/relationships/customXml" Target="../ink/ink2754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727.xml"/><Relationship Id="rId76" Type="http://schemas.openxmlformats.org/officeDocument/2006/relationships/image" Target="../media/image496.png"/><Relationship Id="rId97" Type="http://schemas.openxmlformats.org/officeDocument/2006/relationships/customXml" Target="../ink/ink2748.xml"/><Relationship Id="rId104" Type="http://schemas.openxmlformats.org/officeDocument/2006/relationships/image" Target="../media/image521.png"/><Relationship Id="rId120" Type="http://schemas.openxmlformats.org/officeDocument/2006/relationships/image" Target="../media/image86.png"/><Relationship Id="rId125" Type="http://schemas.openxmlformats.org/officeDocument/2006/relationships/customXml" Target="../ink/ink2762.xml"/><Relationship Id="rId7" Type="http://schemas.openxmlformats.org/officeDocument/2006/relationships/customXml" Target="../ink/ink2703.xml"/><Relationship Id="rId71" Type="http://schemas.openxmlformats.org/officeDocument/2006/relationships/customXml" Target="../ink/ink2735.xml"/><Relationship Id="rId92" Type="http://schemas.openxmlformats.org/officeDocument/2006/relationships/image" Target="../media/image515.png"/><Relationship Id="rId2" Type="http://schemas.openxmlformats.org/officeDocument/2006/relationships/image" Target="../media/image445.png"/><Relationship Id="rId29" Type="http://schemas.openxmlformats.org/officeDocument/2006/relationships/customXml" Target="../ink/ink2714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722.xml"/><Relationship Id="rId66" Type="http://schemas.openxmlformats.org/officeDocument/2006/relationships/image" Target="../media/image491.png"/><Relationship Id="rId87" Type="http://schemas.openxmlformats.org/officeDocument/2006/relationships/customXml" Target="../ink/ink2743.xml"/><Relationship Id="rId110" Type="http://schemas.openxmlformats.org/officeDocument/2006/relationships/image" Target="../media/image524.png"/><Relationship Id="rId115" Type="http://schemas.openxmlformats.org/officeDocument/2006/relationships/customXml" Target="../ink/ink2757.xml"/><Relationship Id="rId131" Type="http://schemas.openxmlformats.org/officeDocument/2006/relationships/customXml" Target="../ink/ink2765.xml"/><Relationship Id="rId136" Type="http://schemas.openxmlformats.org/officeDocument/2006/relationships/image" Target="../media/image539.png"/><Relationship Id="rId61" Type="http://schemas.openxmlformats.org/officeDocument/2006/relationships/customXml" Target="../ink/ink2730.xml"/><Relationship Id="rId82" Type="http://schemas.openxmlformats.org/officeDocument/2006/relationships/image" Target="../media/image499.png"/><Relationship Id="rId19" Type="http://schemas.openxmlformats.org/officeDocument/2006/relationships/customXml" Target="../ink/ink2709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717.xml"/><Relationship Id="rId56" Type="http://schemas.openxmlformats.org/officeDocument/2006/relationships/image" Target="../media/image486.png"/><Relationship Id="rId77" Type="http://schemas.openxmlformats.org/officeDocument/2006/relationships/customXml" Target="../ink/ink2738.xml"/><Relationship Id="rId100" Type="http://schemas.openxmlformats.org/officeDocument/2006/relationships/image" Target="../media/image519.png"/><Relationship Id="rId105" Type="http://schemas.openxmlformats.org/officeDocument/2006/relationships/customXml" Target="../ink/ink2752.xml"/><Relationship Id="rId126" Type="http://schemas.openxmlformats.org/officeDocument/2006/relationships/image" Target="../media/image534.png"/><Relationship Id="rId8" Type="http://schemas.openxmlformats.org/officeDocument/2006/relationships/image" Target="../media/image448.png"/><Relationship Id="rId51" Type="http://schemas.openxmlformats.org/officeDocument/2006/relationships/customXml" Target="../ink/ink2725.xml"/><Relationship Id="rId72" Type="http://schemas.openxmlformats.org/officeDocument/2006/relationships/image" Target="../media/image494.png"/><Relationship Id="rId93" Type="http://schemas.openxmlformats.org/officeDocument/2006/relationships/customXml" Target="../ink/ink2746.xml"/><Relationship Id="rId98" Type="http://schemas.openxmlformats.org/officeDocument/2006/relationships/image" Target="../media/image518.png"/><Relationship Id="rId121" Type="http://schemas.openxmlformats.org/officeDocument/2006/relationships/customXml" Target="../ink/ink2760.xml"/><Relationship Id="rId3" Type="http://schemas.openxmlformats.org/officeDocument/2006/relationships/customXml" Target="../ink/ink2701.xml"/><Relationship Id="rId25" Type="http://schemas.openxmlformats.org/officeDocument/2006/relationships/customXml" Target="../ink/ink2712.xml"/><Relationship Id="rId46" Type="http://schemas.openxmlformats.org/officeDocument/2006/relationships/image" Target="../media/image466.png"/><Relationship Id="rId67" Type="http://schemas.openxmlformats.org/officeDocument/2006/relationships/customXml" Target="../ink/ink2733.xml"/><Relationship Id="rId116" Type="http://schemas.openxmlformats.org/officeDocument/2006/relationships/image" Target="../media/image530.png"/><Relationship Id="rId20" Type="http://schemas.openxmlformats.org/officeDocument/2006/relationships/image" Target="../media/image453.png"/><Relationship Id="rId41" Type="http://schemas.openxmlformats.org/officeDocument/2006/relationships/customXml" Target="../ink/ink2720.xml"/><Relationship Id="rId62" Type="http://schemas.openxmlformats.org/officeDocument/2006/relationships/image" Target="../media/image489.png"/><Relationship Id="rId83" Type="http://schemas.openxmlformats.org/officeDocument/2006/relationships/customXml" Target="../ink/ink2741.xml"/><Relationship Id="rId88" Type="http://schemas.openxmlformats.org/officeDocument/2006/relationships/image" Target="../media/image513.png"/><Relationship Id="rId111" Type="http://schemas.openxmlformats.org/officeDocument/2006/relationships/customXml" Target="../ink/ink2755.xml"/><Relationship Id="rId132" Type="http://schemas.openxmlformats.org/officeDocument/2006/relationships/image" Target="../media/image537.png"/><Relationship Id="rId15" Type="http://schemas.openxmlformats.org/officeDocument/2006/relationships/customXml" Target="../ink/ink2707.xml"/><Relationship Id="rId36" Type="http://schemas.openxmlformats.org/officeDocument/2006/relationships/image" Target="../media/image461.png"/><Relationship Id="rId57" Type="http://schemas.openxmlformats.org/officeDocument/2006/relationships/customXml" Target="../ink/ink2728.xml"/><Relationship Id="rId106" Type="http://schemas.openxmlformats.org/officeDocument/2006/relationships/image" Target="../media/image522.png"/><Relationship Id="rId127" Type="http://schemas.openxmlformats.org/officeDocument/2006/relationships/customXml" Target="../ink/ink2763.xml"/><Relationship Id="rId10" Type="http://schemas.openxmlformats.org/officeDocument/2006/relationships/image" Target="../media/image449.png"/><Relationship Id="rId31" Type="http://schemas.openxmlformats.org/officeDocument/2006/relationships/customXml" Target="../ink/ink2715.xml"/><Relationship Id="rId52" Type="http://schemas.openxmlformats.org/officeDocument/2006/relationships/image" Target="../media/image469.png"/><Relationship Id="rId73" Type="http://schemas.openxmlformats.org/officeDocument/2006/relationships/customXml" Target="../ink/ink2736.xml"/><Relationship Id="rId78" Type="http://schemas.openxmlformats.org/officeDocument/2006/relationships/image" Target="../media/image497.png"/><Relationship Id="rId94" Type="http://schemas.openxmlformats.org/officeDocument/2006/relationships/image" Target="../media/image516.png"/><Relationship Id="rId99" Type="http://schemas.openxmlformats.org/officeDocument/2006/relationships/customXml" Target="../ink/ink2749.xml"/><Relationship Id="rId101" Type="http://schemas.openxmlformats.org/officeDocument/2006/relationships/customXml" Target="../ink/ink2750.xml"/><Relationship Id="rId122" Type="http://schemas.openxmlformats.org/officeDocument/2006/relationships/image" Target="../media/image532.png"/><Relationship Id="rId4" Type="http://schemas.openxmlformats.org/officeDocument/2006/relationships/image" Target="../media/image446.png"/><Relationship Id="rId9" Type="http://schemas.openxmlformats.org/officeDocument/2006/relationships/customXml" Target="../ink/ink2704.xml"/><Relationship Id="rId26" Type="http://schemas.openxmlformats.org/officeDocument/2006/relationships/image" Target="../media/image456.png"/><Relationship Id="rId47" Type="http://schemas.openxmlformats.org/officeDocument/2006/relationships/customXml" Target="../ink/ink2723.xml"/><Relationship Id="rId68" Type="http://schemas.openxmlformats.org/officeDocument/2006/relationships/image" Target="../media/image492.png"/><Relationship Id="rId89" Type="http://schemas.openxmlformats.org/officeDocument/2006/relationships/customXml" Target="../ink/ink2744.xml"/><Relationship Id="rId112" Type="http://schemas.openxmlformats.org/officeDocument/2006/relationships/image" Target="../media/image525.png"/><Relationship Id="rId133" Type="http://schemas.openxmlformats.org/officeDocument/2006/relationships/customXml" Target="../ink/ink2766.xml"/></Relationships>
</file>

<file path=ppt/slides/_rels/slide10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777.xml"/><Relationship Id="rId42" Type="http://schemas.openxmlformats.org/officeDocument/2006/relationships/image" Target="../media/image464.png"/><Relationship Id="rId47" Type="http://schemas.openxmlformats.org/officeDocument/2006/relationships/customXml" Target="../ink/ink2790.xml"/><Relationship Id="rId63" Type="http://schemas.openxmlformats.org/officeDocument/2006/relationships/customXml" Target="../ink/ink2798.xml"/><Relationship Id="rId68" Type="http://schemas.openxmlformats.org/officeDocument/2006/relationships/image" Target="../media/image529.png"/><Relationship Id="rId84" Type="http://schemas.openxmlformats.org/officeDocument/2006/relationships/image" Target="../media/image540.png"/><Relationship Id="rId89" Type="http://schemas.openxmlformats.org/officeDocument/2006/relationships/customXml" Target="../ink/ink2811.xml"/><Relationship Id="rId16" Type="http://schemas.openxmlformats.org/officeDocument/2006/relationships/image" Target="../media/image451.png"/><Relationship Id="rId11" Type="http://schemas.openxmlformats.org/officeDocument/2006/relationships/customXml" Target="../ink/ink2772.xml"/><Relationship Id="rId32" Type="http://schemas.openxmlformats.org/officeDocument/2006/relationships/image" Target="../media/image459.png"/><Relationship Id="rId37" Type="http://schemas.openxmlformats.org/officeDocument/2006/relationships/customXml" Target="../ink/ink2785.xml"/><Relationship Id="rId53" Type="http://schemas.openxmlformats.org/officeDocument/2006/relationships/customXml" Target="../ink/ink2793.xml"/><Relationship Id="rId58" Type="http://schemas.openxmlformats.org/officeDocument/2006/relationships/image" Target="../media/image470.png"/><Relationship Id="rId74" Type="http://schemas.openxmlformats.org/officeDocument/2006/relationships/image" Target="../media/image86.png"/><Relationship Id="rId79" Type="http://schemas.openxmlformats.org/officeDocument/2006/relationships/customXml" Target="../ink/ink2806.xml"/><Relationship Id="rId5" Type="http://schemas.openxmlformats.org/officeDocument/2006/relationships/customXml" Target="../ink/ink2769.xml"/><Relationship Id="rId90" Type="http://schemas.openxmlformats.org/officeDocument/2006/relationships/image" Target="../media/image543.png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780.xml"/><Relationship Id="rId30" Type="http://schemas.openxmlformats.org/officeDocument/2006/relationships/image" Target="../media/image458.png"/><Relationship Id="rId35" Type="http://schemas.openxmlformats.org/officeDocument/2006/relationships/customXml" Target="../ink/ink2784.xml"/><Relationship Id="rId43" Type="http://schemas.openxmlformats.org/officeDocument/2006/relationships/customXml" Target="../ink/ink2788.xml"/><Relationship Id="rId48" Type="http://schemas.openxmlformats.org/officeDocument/2006/relationships/image" Target="../media/image467.png"/><Relationship Id="rId56" Type="http://schemas.openxmlformats.org/officeDocument/2006/relationships/image" Target="../media/image490.png"/><Relationship Id="rId64" Type="http://schemas.openxmlformats.org/officeDocument/2006/relationships/image" Target="../media/image524.png"/><Relationship Id="rId69" Type="http://schemas.openxmlformats.org/officeDocument/2006/relationships/customXml" Target="../ink/ink2801.xml"/><Relationship Id="rId77" Type="http://schemas.openxmlformats.org/officeDocument/2006/relationships/customXml" Target="../ink/ink2805.xml"/><Relationship Id="rId8" Type="http://schemas.openxmlformats.org/officeDocument/2006/relationships/image" Target="../media/image448.png"/><Relationship Id="rId51" Type="http://schemas.openxmlformats.org/officeDocument/2006/relationships/customXml" Target="../ink/ink2792.xml"/><Relationship Id="rId72" Type="http://schemas.openxmlformats.org/officeDocument/2006/relationships/image" Target="../media/image531.png"/><Relationship Id="rId80" Type="http://schemas.openxmlformats.org/officeDocument/2006/relationships/image" Target="../media/image534.png"/><Relationship Id="rId85" Type="http://schemas.openxmlformats.org/officeDocument/2006/relationships/customXml" Target="../ink/ink2809.xml"/><Relationship Id="rId3" Type="http://schemas.openxmlformats.org/officeDocument/2006/relationships/customXml" Target="../ink/ink2768.xml"/><Relationship Id="rId12" Type="http://schemas.openxmlformats.org/officeDocument/2006/relationships/image" Target="../media/image450.png"/><Relationship Id="rId17" Type="http://schemas.openxmlformats.org/officeDocument/2006/relationships/customXml" Target="../ink/ink2775.xml"/><Relationship Id="rId25" Type="http://schemas.openxmlformats.org/officeDocument/2006/relationships/customXml" Target="../ink/ink2779.xml"/><Relationship Id="rId33" Type="http://schemas.openxmlformats.org/officeDocument/2006/relationships/customXml" Target="../ink/ink2783.xml"/><Relationship Id="rId38" Type="http://schemas.openxmlformats.org/officeDocument/2006/relationships/image" Target="../media/image462.png"/><Relationship Id="rId46" Type="http://schemas.openxmlformats.org/officeDocument/2006/relationships/image" Target="../media/image466.png"/><Relationship Id="rId59" Type="http://schemas.openxmlformats.org/officeDocument/2006/relationships/customXml" Target="../ink/ink2796.xml"/><Relationship Id="rId67" Type="http://schemas.openxmlformats.org/officeDocument/2006/relationships/customXml" Target="../ink/ink2800.xml"/><Relationship Id="rId20" Type="http://schemas.openxmlformats.org/officeDocument/2006/relationships/image" Target="../media/image453.png"/><Relationship Id="rId41" Type="http://schemas.openxmlformats.org/officeDocument/2006/relationships/customXml" Target="../ink/ink2787.xml"/><Relationship Id="rId54" Type="http://schemas.openxmlformats.org/officeDocument/2006/relationships/image" Target="../media/image481.png"/><Relationship Id="rId62" Type="http://schemas.openxmlformats.org/officeDocument/2006/relationships/image" Target="../media/image523.png"/><Relationship Id="rId70" Type="http://schemas.openxmlformats.org/officeDocument/2006/relationships/image" Target="../media/image530.png"/><Relationship Id="rId75" Type="http://schemas.openxmlformats.org/officeDocument/2006/relationships/customXml" Target="../ink/ink2804.xml"/><Relationship Id="rId83" Type="http://schemas.openxmlformats.org/officeDocument/2006/relationships/customXml" Target="../ink/ink2808.xml"/><Relationship Id="rId88" Type="http://schemas.openxmlformats.org/officeDocument/2006/relationships/image" Target="../media/image542.png"/><Relationship Id="rId91" Type="http://schemas.openxmlformats.org/officeDocument/2006/relationships/customXml" Target="../ink/ink28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774.xml"/><Relationship Id="rId23" Type="http://schemas.openxmlformats.org/officeDocument/2006/relationships/customXml" Target="../ink/ink2778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791.xml"/><Relationship Id="rId57" Type="http://schemas.openxmlformats.org/officeDocument/2006/relationships/customXml" Target="../ink/ink2795.xml"/><Relationship Id="rId10" Type="http://schemas.openxmlformats.org/officeDocument/2006/relationships/image" Target="../media/image449.png"/><Relationship Id="rId31" Type="http://schemas.openxmlformats.org/officeDocument/2006/relationships/customXml" Target="../ink/ink2782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522.png"/><Relationship Id="rId65" Type="http://schemas.openxmlformats.org/officeDocument/2006/relationships/customXml" Target="../ink/ink2799.xml"/><Relationship Id="rId73" Type="http://schemas.openxmlformats.org/officeDocument/2006/relationships/customXml" Target="../ink/ink2803.xml"/><Relationship Id="rId78" Type="http://schemas.openxmlformats.org/officeDocument/2006/relationships/image" Target="../media/image533.png"/><Relationship Id="rId81" Type="http://schemas.openxmlformats.org/officeDocument/2006/relationships/customXml" Target="../ink/ink2807.xml"/><Relationship Id="rId86" Type="http://schemas.openxmlformats.org/officeDocument/2006/relationships/image" Target="../media/image541.png"/><Relationship Id="rId4" Type="http://schemas.openxmlformats.org/officeDocument/2006/relationships/image" Target="../media/image446.png"/><Relationship Id="rId9" Type="http://schemas.openxmlformats.org/officeDocument/2006/relationships/customXml" Target="../ink/ink2771.xml"/><Relationship Id="rId13" Type="http://schemas.openxmlformats.org/officeDocument/2006/relationships/customXml" Target="../ink/ink2773.xml"/><Relationship Id="rId18" Type="http://schemas.openxmlformats.org/officeDocument/2006/relationships/image" Target="../media/image452.png"/><Relationship Id="rId39" Type="http://schemas.openxmlformats.org/officeDocument/2006/relationships/customXml" Target="../ink/ink2786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794.xml"/><Relationship Id="rId76" Type="http://schemas.openxmlformats.org/officeDocument/2006/relationships/image" Target="../media/image532.png"/><Relationship Id="rId7" Type="http://schemas.openxmlformats.org/officeDocument/2006/relationships/customXml" Target="../ink/ink2770.xml"/><Relationship Id="rId71" Type="http://schemas.openxmlformats.org/officeDocument/2006/relationships/customXml" Target="../ink/ink2802.xml"/><Relationship Id="rId92" Type="http://schemas.openxmlformats.org/officeDocument/2006/relationships/image" Target="../media/image544.png"/><Relationship Id="rId2" Type="http://schemas.openxmlformats.org/officeDocument/2006/relationships/image" Target="../media/image445.png"/><Relationship Id="rId29" Type="http://schemas.openxmlformats.org/officeDocument/2006/relationships/customXml" Target="../ink/ink2781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789.xml"/><Relationship Id="rId66" Type="http://schemas.openxmlformats.org/officeDocument/2006/relationships/image" Target="../media/image525.png"/><Relationship Id="rId87" Type="http://schemas.openxmlformats.org/officeDocument/2006/relationships/customXml" Target="../ink/ink2810.xml"/><Relationship Id="rId61" Type="http://schemas.openxmlformats.org/officeDocument/2006/relationships/customXml" Target="../ink/ink2797.xml"/><Relationship Id="rId82" Type="http://schemas.openxmlformats.org/officeDocument/2006/relationships/image" Target="../media/image535.png"/><Relationship Id="rId19" Type="http://schemas.openxmlformats.org/officeDocument/2006/relationships/customXml" Target="../ink/ink2776.xml"/></Relationships>
</file>

<file path=ppt/slides/_rels/slide10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822.xml"/><Relationship Id="rId42" Type="http://schemas.openxmlformats.org/officeDocument/2006/relationships/image" Target="../media/image464.png"/><Relationship Id="rId47" Type="http://schemas.openxmlformats.org/officeDocument/2006/relationships/customXml" Target="../ink/ink2835.xml"/><Relationship Id="rId63" Type="http://schemas.openxmlformats.org/officeDocument/2006/relationships/customXml" Target="../ink/ink2843.xml"/><Relationship Id="rId68" Type="http://schemas.openxmlformats.org/officeDocument/2006/relationships/image" Target="../media/image529.png"/><Relationship Id="rId84" Type="http://schemas.openxmlformats.org/officeDocument/2006/relationships/image" Target="../media/image540.png"/><Relationship Id="rId89" Type="http://schemas.openxmlformats.org/officeDocument/2006/relationships/customXml" Target="../ink/ink2856.xml"/><Relationship Id="rId16" Type="http://schemas.openxmlformats.org/officeDocument/2006/relationships/image" Target="../media/image451.png"/><Relationship Id="rId107" Type="http://schemas.openxmlformats.org/officeDocument/2006/relationships/image" Target="../media/image551.png"/><Relationship Id="rId11" Type="http://schemas.openxmlformats.org/officeDocument/2006/relationships/customXml" Target="../ink/ink2817.xml"/><Relationship Id="rId32" Type="http://schemas.openxmlformats.org/officeDocument/2006/relationships/image" Target="../media/image459.png"/><Relationship Id="rId37" Type="http://schemas.openxmlformats.org/officeDocument/2006/relationships/customXml" Target="../ink/ink2830.xml"/><Relationship Id="rId53" Type="http://schemas.openxmlformats.org/officeDocument/2006/relationships/customXml" Target="../ink/ink2838.xml"/><Relationship Id="rId58" Type="http://schemas.openxmlformats.org/officeDocument/2006/relationships/image" Target="../media/image470.png"/><Relationship Id="rId74" Type="http://schemas.openxmlformats.org/officeDocument/2006/relationships/image" Target="../media/image86.png"/><Relationship Id="rId79" Type="http://schemas.openxmlformats.org/officeDocument/2006/relationships/customXml" Target="../ink/ink2851.xml"/><Relationship Id="rId102" Type="http://schemas.openxmlformats.org/officeDocument/2006/relationships/image" Target="../media/image549.png"/><Relationship Id="rId5" Type="http://schemas.openxmlformats.org/officeDocument/2006/relationships/customXml" Target="../ink/ink2814.xml"/><Relationship Id="rId90" Type="http://schemas.openxmlformats.org/officeDocument/2006/relationships/image" Target="../media/image543.png"/><Relationship Id="rId95" Type="http://schemas.openxmlformats.org/officeDocument/2006/relationships/customXml" Target="../ink/ink2859.xml"/><Relationship Id="rId22" Type="http://schemas.openxmlformats.org/officeDocument/2006/relationships/image" Target="../media/image454.png"/><Relationship Id="rId27" Type="http://schemas.openxmlformats.org/officeDocument/2006/relationships/customXml" Target="../ink/ink2825.xml"/><Relationship Id="rId43" Type="http://schemas.openxmlformats.org/officeDocument/2006/relationships/customXml" Target="../ink/ink2833.xml"/><Relationship Id="rId48" Type="http://schemas.openxmlformats.org/officeDocument/2006/relationships/image" Target="../media/image467.png"/><Relationship Id="rId64" Type="http://schemas.openxmlformats.org/officeDocument/2006/relationships/image" Target="../media/image524.png"/><Relationship Id="rId69" Type="http://schemas.openxmlformats.org/officeDocument/2006/relationships/customXml" Target="../ink/ink2846.xml"/><Relationship Id="rId80" Type="http://schemas.openxmlformats.org/officeDocument/2006/relationships/image" Target="../media/image534.png"/><Relationship Id="rId85" Type="http://schemas.openxmlformats.org/officeDocument/2006/relationships/customXml" Target="../ink/ink2854.xml"/><Relationship Id="rId12" Type="http://schemas.openxmlformats.org/officeDocument/2006/relationships/image" Target="../media/image450.png"/><Relationship Id="rId17" Type="http://schemas.openxmlformats.org/officeDocument/2006/relationships/customXml" Target="../ink/ink2820.xml"/><Relationship Id="rId33" Type="http://schemas.openxmlformats.org/officeDocument/2006/relationships/customXml" Target="../ink/ink2828.xml"/><Relationship Id="rId38" Type="http://schemas.openxmlformats.org/officeDocument/2006/relationships/image" Target="../media/image462.png"/><Relationship Id="rId59" Type="http://schemas.openxmlformats.org/officeDocument/2006/relationships/customXml" Target="../ink/ink2841.xml"/><Relationship Id="rId103" Type="http://schemas.openxmlformats.org/officeDocument/2006/relationships/customXml" Target="../ink/ink2863.xml"/><Relationship Id="rId20" Type="http://schemas.openxmlformats.org/officeDocument/2006/relationships/image" Target="../media/image453.png"/><Relationship Id="rId41" Type="http://schemas.openxmlformats.org/officeDocument/2006/relationships/customXml" Target="../ink/ink2832.xml"/><Relationship Id="rId54" Type="http://schemas.openxmlformats.org/officeDocument/2006/relationships/image" Target="../media/image481.png"/><Relationship Id="rId62" Type="http://schemas.openxmlformats.org/officeDocument/2006/relationships/image" Target="../media/image523.png"/><Relationship Id="rId70" Type="http://schemas.openxmlformats.org/officeDocument/2006/relationships/image" Target="../media/image530.png"/><Relationship Id="rId75" Type="http://schemas.openxmlformats.org/officeDocument/2006/relationships/customXml" Target="../ink/ink2849.xml"/><Relationship Id="rId83" Type="http://schemas.openxmlformats.org/officeDocument/2006/relationships/customXml" Target="../ink/ink2853.xml"/><Relationship Id="rId88" Type="http://schemas.openxmlformats.org/officeDocument/2006/relationships/image" Target="../media/image542.png"/><Relationship Id="rId91" Type="http://schemas.openxmlformats.org/officeDocument/2006/relationships/customXml" Target="../ink/ink2857.xml"/><Relationship Id="rId96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819.xml"/><Relationship Id="rId23" Type="http://schemas.openxmlformats.org/officeDocument/2006/relationships/customXml" Target="../ink/ink2823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836.xml"/><Relationship Id="rId57" Type="http://schemas.openxmlformats.org/officeDocument/2006/relationships/customXml" Target="../ink/ink2840.xml"/><Relationship Id="rId106" Type="http://schemas.openxmlformats.org/officeDocument/2006/relationships/customXml" Target="../ink/ink2865.xml"/><Relationship Id="rId10" Type="http://schemas.openxmlformats.org/officeDocument/2006/relationships/image" Target="../media/image449.png"/><Relationship Id="rId31" Type="http://schemas.openxmlformats.org/officeDocument/2006/relationships/customXml" Target="../ink/ink2827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522.png"/><Relationship Id="rId65" Type="http://schemas.openxmlformats.org/officeDocument/2006/relationships/customXml" Target="../ink/ink2844.xml"/><Relationship Id="rId73" Type="http://schemas.openxmlformats.org/officeDocument/2006/relationships/customXml" Target="../ink/ink2848.xml"/><Relationship Id="rId78" Type="http://schemas.openxmlformats.org/officeDocument/2006/relationships/image" Target="../media/image533.png"/><Relationship Id="rId81" Type="http://schemas.openxmlformats.org/officeDocument/2006/relationships/customXml" Target="../ink/ink2852.xml"/><Relationship Id="rId86" Type="http://schemas.openxmlformats.org/officeDocument/2006/relationships/image" Target="../media/image541.png"/><Relationship Id="rId94" Type="http://schemas.openxmlformats.org/officeDocument/2006/relationships/image" Target="../media/image545.png"/><Relationship Id="rId99" Type="http://schemas.openxmlformats.org/officeDocument/2006/relationships/customXml" Target="../ink/ink2861.xml"/><Relationship Id="rId101" Type="http://schemas.openxmlformats.org/officeDocument/2006/relationships/customXml" Target="../ink/ink2862.xml"/><Relationship Id="rId4" Type="http://schemas.openxmlformats.org/officeDocument/2006/relationships/image" Target="../media/image446.png"/><Relationship Id="rId9" Type="http://schemas.openxmlformats.org/officeDocument/2006/relationships/customXml" Target="../ink/ink2816.xml"/><Relationship Id="rId13" Type="http://schemas.openxmlformats.org/officeDocument/2006/relationships/customXml" Target="../ink/ink2818.xml"/><Relationship Id="rId18" Type="http://schemas.openxmlformats.org/officeDocument/2006/relationships/image" Target="../media/image452.png"/><Relationship Id="rId39" Type="http://schemas.openxmlformats.org/officeDocument/2006/relationships/customXml" Target="../ink/ink2831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839.xml"/><Relationship Id="rId76" Type="http://schemas.openxmlformats.org/officeDocument/2006/relationships/image" Target="../media/image532.png"/><Relationship Id="rId97" Type="http://schemas.openxmlformats.org/officeDocument/2006/relationships/customXml" Target="../ink/ink2860.xml"/><Relationship Id="rId104" Type="http://schemas.openxmlformats.org/officeDocument/2006/relationships/customXml" Target="../ink/ink2864.xml"/><Relationship Id="rId7" Type="http://schemas.openxmlformats.org/officeDocument/2006/relationships/customXml" Target="../ink/ink2815.xml"/><Relationship Id="rId71" Type="http://schemas.openxmlformats.org/officeDocument/2006/relationships/customXml" Target="../ink/ink2847.xml"/><Relationship Id="rId92" Type="http://schemas.openxmlformats.org/officeDocument/2006/relationships/image" Target="../media/image544.png"/><Relationship Id="rId2" Type="http://schemas.openxmlformats.org/officeDocument/2006/relationships/image" Target="../media/image445.png"/><Relationship Id="rId29" Type="http://schemas.openxmlformats.org/officeDocument/2006/relationships/customXml" Target="../ink/ink2826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834.xml"/><Relationship Id="rId66" Type="http://schemas.openxmlformats.org/officeDocument/2006/relationships/image" Target="../media/image525.png"/><Relationship Id="rId87" Type="http://schemas.openxmlformats.org/officeDocument/2006/relationships/customXml" Target="../ink/ink2855.xml"/><Relationship Id="rId61" Type="http://schemas.openxmlformats.org/officeDocument/2006/relationships/customXml" Target="../ink/ink2842.xml"/><Relationship Id="rId82" Type="http://schemas.openxmlformats.org/officeDocument/2006/relationships/image" Target="../media/image535.png"/><Relationship Id="rId19" Type="http://schemas.openxmlformats.org/officeDocument/2006/relationships/customXml" Target="../ink/ink2821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829.xml"/><Relationship Id="rId56" Type="http://schemas.openxmlformats.org/officeDocument/2006/relationships/image" Target="../media/image490.png"/><Relationship Id="rId77" Type="http://schemas.openxmlformats.org/officeDocument/2006/relationships/customXml" Target="../ink/ink2850.xml"/><Relationship Id="rId100" Type="http://schemas.openxmlformats.org/officeDocument/2006/relationships/image" Target="../media/image548.png"/><Relationship Id="rId105" Type="http://schemas.openxmlformats.org/officeDocument/2006/relationships/image" Target="../media/image550.png"/><Relationship Id="rId8" Type="http://schemas.openxmlformats.org/officeDocument/2006/relationships/image" Target="../media/image448.png"/><Relationship Id="rId51" Type="http://schemas.openxmlformats.org/officeDocument/2006/relationships/customXml" Target="../ink/ink2837.xml"/><Relationship Id="rId72" Type="http://schemas.openxmlformats.org/officeDocument/2006/relationships/image" Target="../media/image531.png"/><Relationship Id="rId93" Type="http://schemas.openxmlformats.org/officeDocument/2006/relationships/customXml" Target="../ink/ink2858.xml"/><Relationship Id="rId98" Type="http://schemas.openxmlformats.org/officeDocument/2006/relationships/image" Target="../media/image547.png"/><Relationship Id="rId3" Type="http://schemas.openxmlformats.org/officeDocument/2006/relationships/customXml" Target="../ink/ink2813.xml"/><Relationship Id="rId25" Type="http://schemas.openxmlformats.org/officeDocument/2006/relationships/customXml" Target="../ink/ink2824.xml"/><Relationship Id="rId46" Type="http://schemas.openxmlformats.org/officeDocument/2006/relationships/image" Target="../media/image466.png"/><Relationship Id="rId67" Type="http://schemas.openxmlformats.org/officeDocument/2006/relationships/customXml" Target="../ink/ink2845.xml"/></Relationships>
</file>

<file path=ppt/slides/_rels/slide10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117" Type="http://schemas.openxmlformats.org/officeDocument/2006/relationships/image" Target="../media/image556.png"/><Relationship Id="rId21" Type="http://schemas.openxmlformats.org/officeDocument/2006/relationships/customXml" Target="../ink/ink2875.xml"/><Relationship Id="rId42" Type="http://schemas.openxmlformats.org/officeDocument/2006/relationships/image" Target="../media/image464.png"/><Relationship Id="rId47" Type="http://schemas.openxmlformats.org/officeDocument/2006/relationships/customXml" Target="../ink/ink2888.xml"/><Relationship Id="rId63" Type="http://schemas.openxmlformats.org/officeDocument/2006/relationships/customXml" Target="../ink/ink2896.xml"/><Relationship Id="rId68" Type="http://schemas.openxmlformats.org/officeDocument/2006/relationships/image" Target="../media/image529.png"/><Relationship Id="rId84" Type="http://schemas.openxmlformats.org/officeDocument/2006/relationships/image" Target="../media/image540.png"/><Relationship Id="rId89" Type="http://schemas.openxmlformats.org/officeDocument/2006/relationships/customXml" Target="../ink/ink2909.xml"/><Relationship Id="rId112" Type="http://schemas.openxmlformats.org/officeDocument/2006/relationships/customXml" Target="../ink/ink2921.xml"/><Relationship Id="rId16" Type="http://schemas.openxmlformats.org/officeDocument/2006/relationships/image" Target="../media/image451.png"/><Relationship Id="rId107" Type="http://schemas.openxmlformats.org/officeDocument/2006/relationships/image" Target="../media/image551.png"/><Relationship Id="rId11" Type="http://schemas.openxmlformats.org/officeDocument/2006/relationships/customXml" Target="../ink/ink2870.xml"/><Relationship Id="rId32" Type="http://schemas.openxmlformats.org/officeDocument/2006/relationships/image" Target="../media/image459.png"/><Relationship Id="rId37" Type="http://schemas.openxmlformats.org/officeDocument/2006/relationships/customXml" Target="../ink/ink2883.xml"/><Relationship Id="rId53" Type="http://schemas.openxmlformats.org/officeDocument/2006/relationships/customXml" Target="../ink/ink2891.xml"/><Relationship Id="rId58" Type="http://schemas.openxmlformats.org/officeDocument/2006/relationships/image" Target="../media/image470.png"/><Relationship Id="rId74" Type="http://schemas.openxmlformats.org/officeDocument/2006/relationships/image" Target="../media/image86.png"/><Relationship Id="rId79" Type="http://schemas.openxmlformats.org/officeDocument/2006/relationships/customXml" Target="../ink/ink2904.xml"/><Relationship Id="rId102" Type="http://schemas.openxmlformats.org/officeDocument/2006/relationships/image" Target="../media/image549.png"/><Relationship Id="rId123" Type="http://schemas.openxmlformats.org/officeDocument/2006/relationships/image" Target="../media/image559.png"/><Relationship Id="rId5" Type="http://schemas.openxmlformats.org/officeDocument/2006/relationships/customXml" Target="../ink/ink2867.xml"/><Relationship Id="rId90" Type="http://schemas.openxmlformats.org/officeDocument/2006/relationships/image" Target="../media/image543.png"/><Relationship Id="rId95" Type="http://schemas.openxmlformats.org/officeDocument/2006/relationships/customXml" Target="../ink/ink2912.xml"/><Relationship Id="rId22" Type="http://schemas.openxmlformats.org/officeDocument/2006/relationships/image" Target="../media/image454.png"/><Relationship Id="rId27" Type="http://schemas.openxmlformats.org/officeDocument/2006/relationships/customXml" Target="../ink/ink2878.xml"/><Relationship Id="rId43" Type="http://schemas.openxmlformats.org/officeDocument/2006/relationships/customXml" Target="../ink/ink2886.xml"/><Relationship Id="rId48" Type="http://schemas.openxmlformats.org/officeDocument/2006/relationships/image" Target="../media/image467.png"/><Relationship Id="rId64" Type="http://schemas.openxmlformats.org/officeDocument/2006/relationships/image" Target="../media/image524.png"/><Relationship Id="rId69" Type="http://schemas.openxmlformats.org/officeDocument/2006/relationships/customXml" Target="../ink/ink2899.xml"/><Relationship Id="rId113" Type="http://schemas.openxmlformats.org/officeDocument/2006/relationships/image" Target="../media/image554.png"/><Relationship Id="rId118" Type="http://schemas.openxmlformats.org/officeDocument/2006/relationships/customXml" Target="../ink/ink2924.xml"/><Relationship Id="rId80" Type="http://schemas.openxmlformats.org/officeDocument/2006/relationships/image" Target="../media/image534.png"/><Relationship Id="rId85" Type="http://schemas.openxmlformats.org/officeDocument/2006/relationships/customXml" Target="../ink/ink2907.xml"/><Relationship Id="rId12" Type="http://schemas.openxmlformats.org/officeDocument/2006/relationships/image" Target="../media/image450.png"/><Relationship Id="rId17" Type="http://schemas.openxmlformats.org/officeDocument/2006/relationships/customXml" Target="../ink/ink2873.xml"/><Relationship Id="rId33" Type="http://schemas.openxmlformats.org/officeDocument/2006/relationships/customXml" Target="../ink/ink2881.xml"/><Relationship Id="rId38" Type="http://schemas.openxmlformats.org/officeDocument/2006/relationships/image" Target="../media/image462.png"/><Relationship Id="rId59" Type="http://schemas.openxmlformats.org/officeDocument/2006/relationships/customXml" Target="../ink/ink2894.xml"/><Relationship Id="rId103" Type="http://schemas.openxmlformats.org/officeDocument/2006/relationships/customXml" Target="../ink/ink2916.xml"/><Relationship Id="rId108" Type="http://schemas.openxmlformats.org/officeDocument/2006/relationships/customXml" Target="../ink/ink2919.xml"/><Relationship Id="rId124" Type="http://schemas.openxmlformats.org/officeDocument/2006/relationships/customXml" Target="../ink/ink2927.xml"/><Relationship Id="rId54" Type="http://schemas.openxmlformats.org/officeDocument/2006/relationships/image" Target="../media/image481.png"/><Relationship Id="rId70" Type="http://schemas.openxmlformats.org/officeDocument/2006/relationships/image" Target="../media/image530.png"/><Relationship Id="rId75" Type="http://schemas.openxmlformats.org/officeDocument/2006/relationships/customXml" Target="../ink/ink2902.xml"/><Relationship Id="rId91" Type="http://schemas.openxmlformats.org/officeDocument/2006/relationships/customXml" Target="../ink/ink2910.xml"/><Relationship Id="rId96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876.xml"/><Relationship Id="rId28" Type="http://schemas.openxmlformats.org/officeDocument/2006/relationships/image" Target="../media/image457.png"/><Relationship Id="rId49" Type="http://schemas.openxmlformats.org/officeDocument/2006/relationships/customXml" Target="../ink/ink2889.xml"/><Relationship Id="rId114" Type="http://schemas.openxmlformats.org/officeDocument/2006/relationships/customXml" Target="../ink/ink2922.xml"/><Relationship Id="rId119" Type="http://schemas.openxmlformats.org/officeDocument/2006/relationships/image" Target="../media/image557.png"/><Relationship Id="rId44" Type="http://schemas.openxmlformats.org/officeDocument/2006/relationships/image" Target="../media/image465.png"/><Relationship Id="rId60" Type="http://schemas.openxmlformats.org/officeDocument/2006/relationships/image" Target="../media/image522.png"/><Relationship Id="rId65" Type="http://schemas.openxmlformats.org/officeDocument/2006/relationships/customXml" Target="../ink/ink2897.xml"/><Relationship Id="rId81" Type="http://schemas.openxmlformats.org/officeDocument/2006/relationships/customXml" Target="../ink/ink2905.xml"/><Relationship Id="rId86" Type="http://schemas.openxmlformats.org/officeDocument/2006/relationships/image" Target="../media/image541.png"/><Relationship Id="rId13" Type="http://schemas.openxmlformats.org/officeDocument/2006/relationships/customXml" Target="../ink/ink2871.xml"/><Relationship Id="rId18" Type="http://schemas.openxmlformats.org/officeDocument/2006/relationships/image" Target="../media/image452.png"/><Relationship Id="rId39" Type="http://schemas.openxmlformats.org/officeDocument/2006/relationships/customXml" Target="../ink/ink2884.xml"/><Relationship Id="rId109" Type="http://schemas.openxmlformats.org/officeDocument/2006/relationships/image" Target="../media/image552.png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892.xml"/><Relationship Id="rId76" Type="http://schemas.openxmlformats.org/officeDocument/2006/relationships/image" Target="../media/image532.png"/><Relationship Id="rId97" Type="http://schemas.openxmlformats.org/officeDocument/2006/relationships/customXml" Target="../ink/ink2913.xml"/><Relationship Id="rId104" Type="http://schemas.openxmlformats.org/officeDocument/2006/relationships/customXml" Target="../ink/ink2917.xml"/><Relationship Id="rId120" Type="http://schemas.openxmlformats.org/officeDocument/2006/relationships/customXml" Target="../ink/ink2925.xml"/><Relationship Id="rId125" Type="http://schemas.openxmlformats.org/officeDocument/2006/relationships/image" Target="../media/image560.png"/><Relationship Id="rId7" Type="http://schemas.openxmlformats.org/officeDocument/2006/relationships/customXml" Target="../ink/ink2868.xml"/><Relationship Id="rId71" Type="http://schemas.openxmlformats.org/officeDocument/2006/relationships/customXml" Target="../ink/ink2900.xml"/><Relationship Id="rId92" Type="http://schemas.openxmlformats.org/officeDocument/2006/relationships/image" Target="../media/image544.png"/><Relationship Id="rId2" Type="http://schemas.openxmlformats.org/officeDocument/2006/relationships/image" Target="../media/image445.png"/><Relationship Id="rId29" Type="http://schemas.openxmlformats.org/officeDocument/2006/relationships/customXml" Target="../ink/ink2879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887.xml"/><Relationship Id="rId66" Type="http://schemas.openxmlformats.org/officeDocument/2006/relationships/image" Target="../media/image525.png"/><Relationship Id="rId87" Type="http://schemas.openxmlformats.org/officeDocument/2006/relationships/customXml" Target="../ink/ink2908.xml"/><Relationship Id="rId110" Type="http://schemas.openxmlformats.org/officeDocument/2006/relationships/customXml" Target="../ink/ink2920.xml"/><Relationship Id="rId115" Type="http://schemas.openxmlformats.org/officeDocument/2006/relationships/image" Target="../media/image555.png"/><Relationship Id="rId61" Type="http://schemas.openxmlformats.org/officeDocument/2006/relationships/customXml" Target="../ink/ink2895.xml"/><Relationship Id="rId82" Type="http://schemas.openxmlformats.org/officeDocument/2006/relationships/image" Target="../media/image535.png"/><Relationship Id="rId19" Type="http://schemas.openxmlformats.org/officeDocument/2006/relationships/customXml" Target="../ink/ink2874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882.xml"/><Relationship Id="rId56" Type="http://schemas.openxmlformats.org/officeDocument/2006/relationships/image" Target="../media/image490.png"/><Relationship Id="rId77" Type="http://schemas.openxmlformats.org/officeDocument/2006/relationships/customXml" Target="../ink/ink2903.xml"/><Relationship Id="rId100" Type="http://schemas.openxmlformats.org/officeDocument/2006/relationships/image" Target="../media/image548.png"/><Relationship Id="rId105" Type="http://schemas.openxmlformats.org/officeDocument/2006/relationships/image" Target="../media/image550.png"/><Relationship Id="rId126" Type="http://schemas.openxmlformats.org/officeDocument/2006/relationships/customXml" Target="../ink/ink2928.xml"/><Relationship Id="rId8" Type="http://schemas.openxmlformats.org/officeDocument/2006/relationships/image" Target="../media/image448.png"/><Relationship Id="rId51" Type="http://schemas.openxmlformats.org/officeDocument/2006/relationships/customXml" Target="../ink/ink2890.xml"/><Relationship Id="rId72" Type="http://schemas.openxmlformats.org/officeDocument/2006/relationships/image" Target="../media/image531.png"/><Relationship Id="rId93" Type="http://schemas.openxmlformats.org/officeDocument/2006/relationships/customXml" Target="../ink/ink2911.xml"/><Relationship Id="rId98" Type="http://schemas.openxmlformats.org/officeDocument/2006/relationships/image" Target="../media/image547.png"/><Relationship Id="rId121" Type="http://schemas.openxmlformats.org/officeDocument/2006/relationships/image" Target="../media/image558.png"/><Relationship Id="rId3" Type="http://schemas.openxmlformats.org/officeDocument/2006/relationships/customXml" Target="../ink/ink2866.xml"/><Relationship Id="rId25" Type="http://schemas.openxmlformats.org/officeDocument/2006/relationships/customXml" Target="../ink/ink2877.xml"/><Relationship Id="rId46" Type="http://schemas.openxmlformats.org/officeDocument/2006/relationships/image" Target="../media/image466.png"/><Relationship Id="rId67" Type="http://schemas.openxmlformats.org/officeDocument/2006/relationships/customXml" Target="../ink/ink2898.xml"/><Relationship Id="rId116" Type="http://schemas.openxmlformats.org/officeDocument/2006/relationships/customXml" Target="../ink/ink2923.xml"/><Relationship Id="rId20" Type="http://schemas.openxmlformats.org/officeDocument/2006/relationships/image" Target="../media/image453.png"/><Relationship Id="rId41" Type="http://schemas.openxmlformats.org/officeDocument/2006/relationships/customXml" Target="../ink/ink2885.xml"/><Relationship Id="rId62" Type="http://schemas.openxmlformats.org/officeDocument/2006/relationships/image" Target="../media/image523.png"/><Relationship Id="rId83" Type="http://schemas.openxmlformats.org/officeDocument/2006/relationships/customXml" Target="../ink/ink2906.xml"/><Relationship Id="rId88" Type="http://schemas.openxmlformats.org/officeDocument/2006/relationships/image" Target="../media/image542.png"/><Relationship Id="rId111" Type="http://schemas.openxmlformats.org/officeDocument/2006/relationships/image" Target="../media/image553.png"/><Relationship Id="rId15" Type="http://schemas.openxmlformats.org/officeDocument/2006/relationships/customXml" Target="../ink/ink2872.xml"/><Relationship Id="rId36" Type="http://schemas.openxmlformats.org/officeDocument/2006/relationships/image" Target="../media/image461.png"/><Relationship Id="rId57" Type="http://schemas.openxmlformats.org/officeDocument/2006/relationships/customXml" Target="../ink/ink2893.xml"/><Relationship Id="rId106" Type="http://schemas.openxmlformats.org/officeDocument/2006/relationships/customXml" Target="../ink/ink2918.xml"/><Relationship Id="rId127" Type="http://schemas.openxmlformats.org/officeDocument/2006/relationships/image" Target="../media/image561.png"/><Relationship Id="rId10" Type="http://schemas.openxmlformats.org/officeDocument/2006/relationships/image" Target="../media/image449.png"/><Relationship Id="rId31" Type="http://schemas.openxmlformats.org/officeDocument/2006/relationships/customXml" Target="../ink/ink2880.xml"/><Relationship Id="rId52" Type="http://schemas.openxmlformats.org/officeDocument/2006/relationships/image" Target="../media/image469.png"/><Relationship Id="rId73" Type="http://schemas.openxmlformats.org/officeDocument/2006/relationships/customXml" Target="../ink/ink2901.xml"/><Relationship Id="rId78" Type="http://schemas.openxmlformats.org/officeDocument/2006/relationships/image" Target="../media/image533.png"/><Relationship Id="rId94" Type="http://schemas.openxmlformats.org/officeDocument/2006/relationships/image" Target="../media/image545.png"/><Relationship Id="rId99" Type="http://schemas.openxmlformats.org/officeDocument/2006/relationships/customXml" Target="../ink/ink2914.xml"/><Relationship Id="rId101" Type="http://schemas.openxmlformats.org/officeDocument/2006/relationships/customXml" Target="../ink/ink2915.xml"/><Relationship Id="rId122" Type="http://schemas.openxmlformats.org/officeDocument/2006/relationships/customXml" Target="../ink/ink2926.xml"/><Relationship Id="rId4" Type="http://schemas.openxmlformats.org/officeDocument/2006/relationships/image" Target="../media/image446.png"/><Relationship Id="rId9" Type="http://schemas.openxmlformats.org/officeDocument/2006/relationships/customXml" Target="../ink/ink2869.xml"/></Relationships>
</file>

<file path=ppt/slides/_rels/slide10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56.png"/><Relationship Id="rId21" Type="http://schemas.openxmlformats.org/officeDocument/2006/relationships/customXml" Target="../ink/ink2938.xml"/><Relationship Id="rId42" Type="http://schemas.openxmlformats.org/officeDocument/2006/relationships/image" Target="../media/image464.png"/><Relationship Id="rId63" Type="http://schemas.openxmlformats.org/officeDocument/2006/relationships/customXml" Target="../ink/ink2959.xml"/><Relationship Id="rId84" Type="http://schemas.openxmlformats.org/officeDocument/2006/relationships/image" Target="../media/image540.png"/><Relationship Id="rId16" Type="http://schemas.openxmlformats.org/officeDocument/2006/relationships/image" Target="../media/image451.png"/><Relationship Id="rId107" Type="http://schemas.openxmlformats.org/officeDocument/2006/relationships/image" Target="../media/image551.png"/><Relationship Id="rId11" Type="http://schemas.openxmlformats.org/officeDocument/2006/relationships/customXml" Target="../ink/ink2933.xml"/><Relationship Id="rId32" Type="http://schemas.openxmlformats.org/officeDocument/2006/relationships/image" Target="../media/image459.png"/><Relationship Id="rId37" Type="http://schemas.openxmlformats.org/officeDocument/2006/relationships/customXml" Target="../ink/ink2946.xml"/><Relationship Id="rId53" Type="http://schemas.openxmlformats.org/officeDocument/2006/relationships/customXml" Target="../ink/ink2954.xml"/><Relationship Id="rId58" Type="http://schemas.openxmlformats.org/officeDocument/2006/relationships/image" Target="../media/image470.png"/><Relationship Id="rId74" Type="http://schemas.openxmlformats.org/officeDocument/2006/relationships/image" Target="../media/image86.png"/><Relationship Id="rId79" Type="http://schemas.openxmlformats.org/officeDocument/2006/relationships/customXml" Target="../ink/ink2967.xml"/><Relationship Id="rId102" Type="http://schemas.openxmlformats.org/officeDocument/2006/relationships/image" Target="../media/image549.png"/><Relationship Id="rId123" Type="http://schemas.openxmlformats.org/officeDocument/2006/relationships/image" Target="../media/image559.png"/><Relationship Id="rId128" Type="http://schemas.openxmlformats.org/officeDocument/2006/relationships/customXml" Target="../ink/ink2992.xml"/><Relationship Id="rId5" Type="http://schemas.openxmlformats.org/officeDocument/2006/relationships/customXml" Target="../ink/ink2930.xml"/><Relationship Id="rId90" Type="http://schemas.openxmlformats.org/officeDocument/2006/relationships/image" Target="../media/image543.png"/><Relationship Id="rId95" Type="http://schemas.openxmlformats.org/officeDocument/2006/relationships/customXml" Target="../ink/ink2975.xml"/><Relationship Id="rId22" Type="http://schemas.openxmlformats.org/officeDocument/2006/relationships/image" Target="../media/image454.png"/><Relationship Id="rId27" Type="http://schemas.openxmlformats.org/officeDocument/2006/relationships/customXml" Target="../ink/ink2941.xml"/><Relationship Id="rId43" Type="http://schemas.openxmlformats.org/officeDocument/2006/relationships/customXml" Target="../ink/ink2949.xml"/><Relationship Id="rId48" Type="http://schemas.openxmlformats.org/officeDocument/2006/relationships/image" Target="../media/image467.png"/><Relationship Id="rId64" Type="http://schemas.openxmlformats.org/officeDocument/2006/relationships/image" Target="../media/image524.png"/><Relationship Id="rId69" Type="http://schemas.openxmlformats.org/officeDocument/2006/relationships/customXml" Target="../ink/ink2962.xml"/><Relationship Id="rId113" Type="http://schemas.openxmlformats.org/officeDocument/2006/relationships/image" Target="../media/image554.png"/><Relationship Id="rId118" Type="http://schemas.openxmlformats.org/officeDocument/2006/relationships/customXml" Target="../ink/ink2987.xml"/><Relationship Id="rId134" Type="http://schemas.openxmlformats.org/officeDocument/2006/relationships/customXml" Target="../ink/ink2995.xml"/><Relationship Id="rId80" Type="http://schemas.openxmlformats.org/officeDocument/2006/relationships/image" Target="../media/image534.png"/><Relationship Id="rId85" Type="http://schemas.openxmlformats.org/officeDocument/2006/relationships/customXml" Target="../ink/ink2970.xml"/><Relationship Id="rId12" Type="http://schemas.openxmlformats.org/officeDocument/2006/relationships/image" Target="../media/image450.png"/><Relationship Id="rId17" Type="http://schemas.openxmlformats.org/officeDocument/2006/relationships/customXml" Target="../ink/ink2936.xml"/><Relationship Id="rId33" Type="http://schemas.openxmlformats.org/officeDocument/2006/relationships/customXml" Target="../ink/ink2944.xml"/><Relationship Id="rId38" Type="http://schemas.openxmlformats.org/officeDocument/2006/relationships/image" Target="../media/image462.png"/><Relationship Id="rId59" Type="http://schemas.openxmlformats.org/officeDocument/2006/relationships/customXml" Target="../ink/ink2957.xml"/><Relationship Id="rId103" Type="http://schemas.openxmlformats.org/officeDocument/2006/relationships/customXml" Target="../ink/ink2979.xml"/><Relationship Id="rId108" Type="http://schemas.openxmlformats.org/officeDocument/2006/relationships/customXml" Target="../ink/ink2982.xml"/><Relationship Id="rId124" Type="http://schemas.openxmlformats.org/officeDocument/2006/relationships/customXml" Target="../ink/ink2990.xml"/><Relationship Id="rId129" Type="http://schemas.openxmlformats.org/officeDocument/2006/relationships/image" Target="../media/image562.png"/><Relationship Id="rId54" Type="http://schemas.openxmlformats.org/officeDocument/2006/relationships/image" Target="../media/image481.png"/><Relationship Id="rId70" Type="http://schemas.openxmlformats.org/officeDocument/2006/relationships/image" Target="../media/image530.png"/><Relationship Id="rId75" Type="http://schemas.openxmlformats.org/officeDocument/2006/relationships/customXml" Target="../ink/ink2965.xml"/><Relationship Id="rId91" Type="http://schemas.openxmlformats.org/officeDocument/2006/relationships/customXml" Target="../ink/ink2973.xml"/><Relationship Id="rId96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939.xml"/><Relationship Id="rId28" Type="http://schemas.openxmlformats.org/officeDocument/2006/relationships/image" Target="../media/image457.png"/><Relationship Id="rId49" Type="http://schemas.openxmlformats.org/officeDocument/2006/relationships/customXml" Target="../ink/ink2952.xml"/><Relationship Id="rId114" Type="http://schemas.openxmlformats.org/officeDocument/2006/relationships/customXml" Target="../ink/ink2985.xml"/><Relationship Id="rId119" Type="http://schemas.openxmlformats.org/officeDocument/2006/relationships/image" Target="../media/image557.png"/><Relationship Id="rId44" Type="http://schemas.openxmlformats.org/officeDocument/2006/relationships/image" Target="../media/image465.png"/><Relationship Id="rId60" Type="http://schemas.openxmlformats.org/officeDocument/2006/relationships/image" Target="../media/image522.png"/><Relationship Id="rId65" Type="http://schemas.openxmlformats.org/officeDocument/2006/relationships/customXml" Target="../ink/ink2960.xml"/><Relationship Id="rId81" Type="http://schemas.openxmlformats.org/officeDocument/2006/relationships/customXml" Target="../ink/ink2968.xml"/><Relationship Id="rId86" Type="http://schemas.openxmlformats.org/officeDocument/2006/relationships/image" Target="../media/image541.png"/><Relationship Id="rId130" Type="http://schemas.openxmlformats.org/officeDocument/2006/relationships/customXml" Target="../ink/ink2993.xml"/><Relationship Id="rId135" Type="http://schemas.openxmlformats.org/officeDocument/2006/relationships/image" Target="../media/image565.png"/><Relationship Id="rId13" Type="http://schemas.openxmlformats.org/officeDocument/2006/relationships/customXml" Target="../ink/ink2934.xml"/><Relationship Id="rId18" Type="http://schemas.openxmlformats.org/officeDocument/2006/relationships/image" Target="../media/image452.png"/><Relationship Id="rId39" Type="http://schemas.openxmlformats.org/officeDocument/2006/relationships/customXml" Target="../ink/ink2947.xml"/><Relationship Id="rId109" Type="http://schemas.openxmlformats.org/officeDocument/2006/relationships/image" Target="../media/image552.png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955.xml"/><Relationship Id="rId76" Type="http://schemas.openxmlformats.org/officeDocument/2006/relationships/image" Target="../media/image532.png"/><Relationship Id="rId97" Type="http://schemas.openxmlformats.org/officeDocument/2006/relationships/customXml" Target="../ink/ink2976.xml"/><Relationship Id="rId104" Type="http://schemas.openxmlformats.org/officeDocument/2006/relationships/customXml" Target="../ink/ink2980.xml"/><Relationship Id="rId120" Type="http://schemas.openxmlformats.org/officeDocument/2006/relationships/customXml" Target="../ink/ink2988.xml"/><Relationship Id="rId125" Type="http://schemas.openxmlformats.org/officeDocument/2006/relationships/image" Target="../media/image560.png"/><Relationship Id="rId7" Type="http://schemas.openxmlformats.org/officeDocument/2006/relationships/customXml" Target="../ink/ink2931.xml"/><Relationship Id="rId71" Type="http://schemas.openxmlformats.org/officeDocument/2006/relationships/customXml" Target="../ink/ink2963.xml"/><Relationship Id="rId92" Type="http://schemas.openxmlformats.org/officeDocument/2006/relationships/image" Target="../media/image544.png"/><Relationship Id="rId2" Type="http://schemas.openxmlformats.org/officeDocument/2006/relationships/image" Target="../media/image445.png"/><Relationship Id="rId29" Type="http://schemas.openxmlformats.org/officeDocument/2006/relationships/customXml" Target="../ink/ink2942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950.xml"/><Relationship Id="rId66" Type="http://schemas.openxmlformats.org/officeDocument/2006/relationships/image" Target="../media/image525.png"/><Relationship Id="rId87" Type="http://schemas.openxmlformats.org/officeDocument/2006/relationships/customXml" Target="../ink/ink2971.xml"/><Relationship Id="rId110" Type="http://schemas.openxmlformats.org/officeDocument/2006/relationships/customXml" Target="../ink/ink2983.xml"/><Relationship Id="rId115" Type="http://schemas.openxmlformats.org/officeDocument/2006/relationships/image" Target="../media/image555.png"/><Relationship Id="rId131" Type="http://schemas.openxmlformats.org/officeDocument/2006/relationships/image" Target="../media/image563.png"/><Relationship Id="rId61" Type="http://schemas.openxmlformats.org/officeDocument/2006/relationships/customXml" Target="../ink/ink2958.xml"/><Relationship Id="rId82" Type="http://schemas.openxmlformats.org/officeDocument/2006/relationships/image" Target="../media/image535.png"/><Relationship Id="rId19" Type="http://schemas.openxmlformats.org/officeDocument/2006/relationships/customXml" Target="../ink/ink2937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945.xml"/><Relationship Id="rId56" Type="http://schemas.openxmlformats.org/officeDocument/2006/relationships/image" Target="../media/image490.png"/><Relationship Id="rId77" Type="http://schemas.openxmlformats.org/officeDocument/2006/relationships/customXml" Target="../ink/ink2966.xml"/><Relationship Id="rId100" Type="http://schemas.openxmlformats.org/officeDocument/2006/relationships/image" Target="../media/image548.png"/><Relationship Id="rId105" Type="http://schemas.openxmlformats.org/officeDocument/2006/relationships/image" Target="../media/image550.png"/><Relationship Id="rId126" Type="http://schemas.openxmlformats.org/officeDocument/2006/relationships/customXml" Target="../ink/ink2991.xml"/><Relationship Id="rId8" Type="http://schemas.openxmlformats.org/officeDocument/2006/relationships/image" Target="../media/image448.png"/><Relationship Id="rId51" Type="http://schemas.openxmlformats.org/officeDocument/2006/relationships/customXml" Target="../ink/ink2953.xml"/><Relationship Id="rId72" Type="http://schemas.openxmlformats.org/officeDocument/2006/relationships/image" Target="../media/image531.png"/><Relationship Id="rId93" Type="http://schemas.openxmlformats.org/officeDocument/2006/relationships/customXml" Target="../ink/ink2974.xml"/><Relationship Id="rId98" Type="http://schemas.openxmlformats.org/officeDocument/2006/relationships/image" Target="../media/image547.png"/><Relationship Id="rId121" Type="http://schemas.openxmlformats.org/officeDocument/2006/relationships/image" Target="../media/image558.png"/><Relationship Id="rId3" Type="http://schemas.openxmlformats.org/officeDocument/2006/relationships/customXml" Target="../ink/ink2929.xml"/><Relationship Id="rId25" Type="http://schemas.openxmlformats.org/officeDocument/2006/relationships/customXml" Target="../ink/ink2940.xml"/><Relationship Id="rId46" Type="http://schemas.openxmlformats.org/officeDocument/2006/relationships/image" Target="../media/image466.png"/><Relationship Id="rId67" Type="http://schemas.openxmlformats.org/officeDocument/2006/relationships/customXml" Target="../ink/ink2961.xml"/><Relationship Id="rId116" Type="http://schemas.openxmlformats.org/officeDocument/2006/relationships/customXml" Target="../ink/ink2986.xml"/><Relationship Id="rId20" Type="http://schemas.openxmlformats.org/officeDocument/2006/relationships/image" Target="../media/image453.png"/><Relationship Id="rId41" Type="http://schemas.openxmlformats.org/officeDocument/2006/relationships/customXml" Target="../ink/ink2948.xml"/><Relationship Id="rId62" Type="http://schemas.openxmlformats.org/officeDocument/2006/relationships/image" Target="../media/image523.png"/><Relationship Id="rId83" Type="http://schemas.openxmlformats.org/officeDocument/2006/relationships/customXml" Target="../ink/ink2969.xml"/><Relationship Id="rId88" Type="http://schemas.openxmlformats.org/officeDocument/2006/relationships/image" Target="../media/image542.png"/><Relationship Id="rId111" Type="http://schemas.openxmlformats.org/officeDocument/2006/relationships/image" Target="../media/image553.png"/><Relationship Id="rId132" Type="http://schemas.openxmlformats.org/officeDocument/2006/relationships/customXml" Target="../ink/ink2994.xml"/><Relationship Id="rId15" Type="http://schemas.openxmlformats.org/officeDocument/2006/relationships/customXml" Target="../ink/ink2935.xml"/><Relationship Id="rId36" Type="http://schemas.openxmlformats.org/officeDocument/2006/relationships/image" Target="../media/image461.png"/><Relationship Id="rId57" Type="http://schemas.openxmlformats.org/officeDocument/2006/relationships/customXml" Target="../ink/ink2956.xml"/><Relationship Id="rId106" Type="http://schemas.openxmlformats.org/officeDocument/2006/relationships/customXml" Target="../ink/ink2981.xml"/><Relationship Id="rId127" Type="http://schemas.openxmlformats.org/officeDocument/2006/relationships/image" Target="../media/image561.png"/><Relationship Id="rId10" Type="http://schemas.openxmlformats.org/officeDocument/2006/relationships/image" Target="../media/image449.png"/><Relationship Id="rId31" Type="http://schemas.openxmlformats.org/officeDocument/2006/relationships/customXml" Target="../ink/ink2943.xml"/><Relationship Id="rId52" Type="http://schemas.openxmlformats.org/officeDocument/2006/relationships/image" Target="../media/image469.png"/><Relationship Id="rId73" Type="http://schemas.openxmlformats.org/officeDocument/2006/relationships/customXml" Target="../ink/ink2964.xml"/><Relationship Id="rId78" Type="http://schemas.openxmlformats.org/officeDocument/2006/relationships/image" Target="../media/image533.png"/><Relationship Id="rId94" Type="http://schemas.openxmlformats.org/officeDocument/2006/relationships/image" Target="../media/image545.png"/><Relationship Id="rId99" Type="http://schemas.openxmlformats.org/officeDocument/2006/relationships/customXml" Target="../ink/ink2977.xml"/><Relationship Id="rId101" Type="http://schemas.openxmlformats.org/officeDocument/2006/relationships/customXml" Target="../ink/ink2978.xml"/><Relationship Id="rId122" Type="http://schemas.openxmlformats.org/officeDocument/2006/relationships/customXml" Target="../ink/ink2989.xml"/><Relationship Id="rId4" Type="http://schemas.openxmlformats.org/officeDocument/2006/relationships/image" Target="../media/image446.png"/><Relationship Id="rId9" Type="http://schemas.openxmlformats.org/officeDocument/2006/relationships/customXml" Target="../ink/ink2932.xml"/><Relationship Id="rId26" Type="http://schemas.openxmlformats.org/officeDocument/2006/relationships/image" Target="../media/image456.png"/><Relationship Id="rId47" Type="http://schemas.openxmlformats.org/officeDocument/2006/relationships/customXml" Target="../ink/ink2951.xml"/><Relationship Id="rId68" Type="http://schemas.openxmlformats.org/officeDocument/2006/relationships/image" Target="../media/image529.png"/><Relationship Id="rId89" Type="http://schemas.openxmlformats.org/officeDocument/2006/relationships/customXml" Target="../ink/ink2972.xml"/><Relationship Id="rId112" Type="http://schemas.openxmlformats.org/officeDocument/2006/relationships/customXml" Target="../ink/ink2984.xml"/><Relationship Id="rId133" Type="http://schemas.openxmlformats.org/officeDocument/2006/relationships/image" Target="../media/image564.png"/></Relationships>
</file>

<file path=ppt/slides/_rels/slide10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56.png"/><Relationship Id="rId21" Type="http://schemas.openxmlformats.org/officeDocument/2006/relationships/customXml" Target="../ink/ink3005.xml"/><Relationship Id="rId42" Type="http://schemas.openxmlformats.org/officeDocument/2006/relationships/image" Target="../media/image464.png"/><Relationship Id="rId63" Type="http://schemas.openxmlformats.org/officeDocument/2006/relationships/customXml" Target="../ink/ink3026.xml"/><Relationship Id="rId84" Type="http://schemas.openxmlformats.org/officeDocument/2006/relationships/image" Target="../media/image540.png"/><Relationship Id="rId138" Type="http://schemas.openxmlformats.org/officeDocument/2006/relationships/customXml" Target="../ink/ink3064.xml"/><Relationship Id="rId159" Type="http://schemas.openxmlformats.org/officeDocument/2006/relationships/image" Target="../media/image577.png"/><Relationship Id="rId107" Type="http://schemas.openxmlformats.org/officeDocument/2006/relationships/image" Target="../media/image551.png"/><Relationship Id="rId11" Type="http://schemas.openxmlformats.org/officeDocument/2006/relationships/customXml" Target="../ink/ink3000.xml"/><Relationship Id="rId32" Type="http://schemas.openxmlformats.org/officeDocument/2006/relationships/image" Target="../media/image459.png"/><Relationship Id="rId53" Type="http://schemas.openxmlformats.org/officeDocument/2006/relationships/customXml" Target="../ink/ink3021.xml"/><Relationship Id="rId74" Type="http://schemas.openxmlformats.org/officeDocument/2006/relationships/image" Target="../media/image86.png"/><Relationship Id="rId128" Type="http://schemas.openxmlformats.org/officeDocument/2006/relationships/customXml" Target="../ink/ink3059.xml"/><Relationship Id="rId149" Type="http://schemas.openxmlformats.org/officeDocument/2006/relationships/image" Target="../media/image572.png"/><Relationship Id="rId5" Type="http://schemas.openxmlformats.org/officeDocument/2006/relationships/customXml" Target="../ink/ink2997.xml"/><Relationship Id="rId95" Type="http://schemas.openxmlformats.org/officeDocument/2006/relationships/customXml" Target="../ink/ink3042.xml"/><Relationship Id="rId160" Type="http://schemas.openxmlformats.org/officeDocument/2006/relationships/customXml" Target="../ink/ink3075.xml"/><Relationship Id="rId22" Type="http://schemas.openxmlformats.org/officeDocument/2006/relationships/image" Target="../media/image454.png"/><Relationship Id="rId43" Type="http://schemas.openxmlformats.org/officeDocument/2006/relationships/customXml" Target="../ink/ink3016.xml"/><Relationship Id="rId64" Type="http://schemas.openxmlformats.org/officeDocument/2006/relationships/image" Target="../media/image524.png"/><Relationship Id="rId118" Type="http://schemas.openxmlformats.org/officeDocument/2006/relationships/customXml" Target="../ink/ink3054.xml"/><Relationship Id="rId139" Type="http://schemas.openxmlformats.org/officeDocument/2006/relationships/image" Target="../media/image567.png"/><Relationship Id="rId85" Type="http://schemas.openxmlformats.org/officeDocument/2006/relationships/customXml" Target="../ink/ink3037.xml"/><Relationship Id="rId150" Type="http://schemas.openxmlformats.org/officeDocument/2006/relationships/customXml" Target="../ink/ink3070.xml"/><Relationship Id="rId12" Type="http://schemas.openxmlformats.org/officeDocument/2006/relationships/image" Target="../media/image450.png"/><Relationship Id="rId17" Type="http://schemas.openxmlformats.org/officeDocument/2006/relationships/customXml" Target="../ink/ink3003.xml"/><Relationship Id="rId33" Type="http://schemas.openxmlformats.org/officeDocument/2006/relationships/customXml" Target="../ink/ink3011.xml"/><Relationship Id="rId38" Type="http://schemas.openxmlformats.org/officeDocument/2006/relationships/image" Target="../media/image462.png"/><Relationship Id="rId59" Type="http://schemas.openxmlformats.org/officeDocument/2006/relationships/customXml" Target="../ink/ink3024.xml"/><Relationship Id="rId103" Type="http://schemas.openxmlformats.org/officeDocument/2006/relationships/customXml" Target="../ink/ink3046.xml"/><Relationship Id="rId108" Type="http://schemas.openxmlformats.org/officeDocument/2006/relationships/customXml" Target="../ink/ink3049.xml"/><Relationship Id="rId124" Type="http://schemas.openxmlformats.org/officeDocument/2006/relationships/customXml" Target="../ink/ink3057.xml"/><Relationship Id="rId129" Type="http://schemas.openxmlformats.org/officeDocument/2006/relationships/image" Target="../media/image562.png"/><Relationship Id="rId54" Type="http://schemas.openxmlformats.org/officeDocument/2006/relationships/image" Target="../media/image481.png"/><Relationship Id="rId70" Type="http://schemas.openxmlformats.org/officeDocument/2006/relationships/image" Target="../media/image530.png"/><Relationship Id="rId75" Type="http://schemas.openxmlformats.org/officeDocument/2006/relationships/customXml" Target="../ink/ink3032.xml"/><Relationship Id="rId91" Type="http://schemas.openxmlformats.org/officeDocument/2006/relationships/customXml" Target="../ink/ink3040.xml"/><Relationship Id="rId96" Type="http://schemas.openxmlformats.org/officeDocument/2006/relationships/image" Target="../media/image546.png"/><Relationship Id="rId140" Type="http://schemas.openxmlformats.org/officeDocument/2006/relationships/customXml" Target="../ink/ink3065.xml"/><Relationship Id="rId145" Type="http://schemas.openxmlformats.org/officeDocument/2006/relationships/image" Target="../media/image570.png"/><Relationship Id="rId161" Type="http://schemas.openxmlformats.org/officeDocument/2006/relationships/image" Target="../media/image578.png"/><Relationship Id="rId166" Type="http://schemas.openxmlformats.org/officeDocument/2006/relationships/customXml" Target="../ink/ink30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3006.xml"/><Relationship Id="rId28" Type="http://schemas.openxmlformats.org/officeDocument/2006/relationships/image" Target="../media/image457.png"/><Relationship Id="rId49" Type="http://schemas.openxmlformats.org/officeDocument/2006/relationships/customXml" Target="../ink/ink3019.xml"/><Relationship Id="rId114" Type="http://schemas.openxmlformats.org/officeDocument/2006/relationships/customXml" Target="../ink/ink3052.xml"/><Relationship Id="rId119" Type="http://schemas.openxmlformats.org/officeDocument/2006/relationships/image" Target="../media/image557.png"/><Relationship Id="rId44" Type="http://schemas.openxmlformats.org/officeDocument/2006/relationships/image" Target="../media/image465.png"/><Relationship Id="rId60" Type="http://schemas.openxmlformats.org/officeDocument/2006/relationships/image" Target="../media/image522.png"/><Relationship Id="rId65" Type="http://schemas.openxmlformats.org/officeDocument/2006/relationships/customXml" Target="../ink/ink3027.xml"/><Relationship Id="rId81" Type="http://schemas.openxmlformats.org/officeDocument/2006/relationships/customXml" Target="../ink/ink3035.xml"/><Relationship Id="rId86" Type="http://schemas.openxmlformats.org/officeDocument/2006/relationships/image" Target="../media/image541.png"/><Relationship Id="rId130" Type="http://schemas.openxmlformats.org/officeDocument/2006/relationships/customXml" Target="../ink/ink3060.xml"/><Relationship Id="rId135" Type="http://schemas.openxmlformats.org/officeDocument/2006/relationships/image" Target="../media/image565.png"/><Relationship Id="rId151" Type="http://schemas.openxmlformats.org/officeDocument/2006/relationships/image" Target="../media/image573.png"/><Relationship Id="rId156" Type="http://schemas.openxmlformats.org/officeDocument/2006/relationships/customXml" Target="../ink/ink3073.xml"/><Relationship Id="rId13" Type="http://schemas.openxmlformats.org/officeDocument/2006/relationships/customXml" Target="../ink/ink3001.xml"/><Relationship Id="rId18" Type="http://schemas.openxmlformats.org/officeDocument/2006/relationships/image" Target="../media/image452.png"/><Relationship Id="rId39" Type="http://schemas.openxmlformats.org/officeDocument/2006/relationships/customXml" Target="../ink/ink3014.xml"/><Relationship Id="rId109" Type="http://schemas.openxmlformats.org/officeDocument/2006/relationships/image" Target="../media/image552.png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3022.xml"/><Relationship Id="rId76" Type="http://schemas.openxmlformats.org/officeDocument/2006/relationships/image" Target="../media/image532.png"/><Relationship Id="rId97" Type="http://schemas.openxmlformats.org/officeDocument/2006/relationships/customXml" Target="../ink/ink3043.xml"/><Relationship Id="rId104" Type="http://schemas.openxmlformats.org/officeDocument/2006/relationships/customXml" Target="../ink/ink3047.xml"/><Relationship Id="rId120" Type="http://schemas.openxmlformats.org/officeDocument/2006/relationships/customXml" Target="../ink/ink3055.xml"/><Relationship Id="rId125" Type="http://schemas.openxmlformats.org/officeDocument/2006/relationships/image" Target="../media/image560.png"/><Relationship Id="rId141" Type="http://schemas.openxmlformats.org/officeDocument/2006/relationships/image" Target="../media/image568.png"/><Relationship Id="rId146" Type="http://schemas.openxmlformats.org/officeDocument/2006/relationships/customXml" Target="../ink/ink3068.xml"/><Relationship Id="rId167" Type="http://schemas.openxmlformats.org/officeDocument/2006/relationships/image" Target="../media/image581.png"/><Relationship Id="rId7" Type="http://schemas.openxmlformats.org/officeDocument/2006/relationships/customXml" Target="../ink/ink2998.xml"/><Relationship Id="rId71" Type="http://schemas.openxmlformats.org/officeDocument/2006/relationships/customXml" Target="../ink/ink3030.xml"/><Relationship Id="rId92" Type="http://schemas.openxmlformats.org/officeDocument/2006/relationships/image" Target="../media/image544.png"/><Relationship Id="rId162" Type="http://schemas.openxmlformats.org/officeDocument/2006/relationships/customXml" Target="../ink/ink3076.xml"/><Relationship Id="rId2" Type="http://schemas.openxmlformats.org/officeDocument/2006/relationships/image" Target="../media/image445.png"/><Relationship Id="rId29" Type="http://schemas.openxmlformats.org/officeDocument/2006/relationships/customXml" Target="../ink/ink3009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3017.xml"/><Relationship Id="rId66" Type="http://schemas.openxmlformats.org/officeDocument/2006/relationships/image" Target="../media/image525.png"/><Relationship Id="rId87" Type="http://schemas.openxmlformats.org/officeDocument/2006/relationships/customXml" Target="../ink/ink3038.xml"/><Relationship Id="rId110" Type="http://schemas.openxmlformats.org/officeDocument/2006/relationships/customXml" Target="../ink/ink3050.xml"/><Relationship Id="rId115" Type="http://schemas.openxmlformats.org/officeDocument/2006/relationships/image" Target="../media/image555.png"/><Relationship Id="rId131" Type="http://schemas.openxmlformats.org/officeDocument/2006/relationships/image" Target="../media/image563.png"/><Relationship Id="rId136" Type="http://schemas.openxmlformats.org/officeDocument/2006/relationships/customXml" Target="../ink/ink3063.xml"/><Relationship Id="rId157" Type="http://schemas.openxmlformats.org/officeDocument/2006/relationships/image" Target="../media/image576.png"/><Relationship Id="rId61" Type="http://schemas.openxmlformats.org/officeDocument/2006/relationships/customXml" Target="../ink/ink3025.xml"/><Relationship Id="rId82" Type="http://schemas.openxmlformats.org/officeDocument/2006/relationships/image" Target="../media/image535.png"/><Relationship Id="rId152" Type="http://schemas.openxmlformats.org/officeDocument/2006/relationships/customXml" Target="../ink/ink3071.xml"/><Relationship Id="rId19" Type="http://schemas.openxmlformats.org/officeDocument/2006/relationships/customXml" Target="../ink/ink3004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3012.xml"/><Relationship Id="rId56" Type="http://schemas.openxmlformats.org/officeDocument/2006/relationships/image" Target="../media/image490.png"/><Relationship Id="rId77" Type="http://schemas.openxmlformats.org/officeDocument/2006/relationships/customXml" Target="../ink/ink3033.xml"/><Relationship Id="rId100" Type="http://schemas.openxmlformats.org/officeDocument/2006/relationships/image" Target="../media/image548.png"/><Relationship Id="rId105" Type="http://schemas.openxmlformats.org/officeDocument/2006/relationships/image" Target="../media/image550.png"/><Relationship Id="rId126" Type="http://schemas.openxmlformats.org/officeDocument/2006/relationships/customXml" Target="../ink/ink3058.xml"/><Relationship Id="rId147" Type="http://schemas.openxmlformats.org/officeDocument/2006/relationships/image" Target="../media/image571.png"/><Relationship Id="rId8" Type="http://schemas.openxmlformats.org/officeDocument/2006/relationships/image" Target="../media/image448.png"/><Relationship Id="rId51" Type="http://schemas.openxmlformats.org/officeDocument/2006/relationships/customXml" Target="../ink/ink3020.xml"/><Relationship Id="rId72" Type="http://schemas.openxmlformats.org/officeDocument/2006/relationships/image" Target="../media/image531.png"/><Relationship Id="rId93" Type="http://schemas.openxmlformats.org/officeDocument/2006/relationships/customXml" Target="../ink/ink3041.xml"/><Relationship Id="rId98" Type="http://schemas.openxmlformats.org/officeDocument/2006/relationships/image" Target="../media/image547.png"/><Relationship Id="rId121" Type="http://schemas.openxmlformats.org/officeDocument/2006/relationships/image" Target="../media/image558.png"/><Relationship Id="rId142" Type="http://schemas.openxmlformats.org/officeDocument/2006/relationships/customXml" Target="../ink/ink3066.xml"/><Relationship Id="rId163" Type="http://schemas.openxmlformats.org/officeDocument/2006/relationships/image" Target="../media/image579.png"/><Relationship Id="rId3" Type="http://schemas.openxmlformats.org/officeDocument/2006/relationships/customXml" Target="../ink/ink2996.xml"/><Relationship Id="rId25" Type="http://schemas.openxmlformats.org/officeDocument/2006/relationships/customXml" Target="../ink/ink3007.xml"/><Relationship Id="rId46" Type="http://schemas.openxmlformats.org/officeDocument/2006/relationships/image" Target="../media/image466.png"/><Relationship Id="rId67" Type="http://schemas.openxmlformats.org/officeDocument/2006/relationships/customXml" Target="../ink/ink3028.xml"/><Relationship Id="rId116" Type="http://schemas.openxmlformats.org/officeDocument/2006/relationships/customXml" Target="../ink/ink3053.xml"/><Relationship Id="rId137" Type="http://schemas.openxmlformats.org/officeDocument/2006/relationships/image" Target="../media/image566.png"/><Relationship Id="rId158" Type="http://schemas.openxmlformats.org/officeDocument/2006/relationships/customXml" Target="../ink/ink3074.xml"/><Relationship Id="rId20" Type="http://schemas.openxmlformats.org/officeDocument/2006/relationships/image" Target="../media/image453.png"/><Relationship Id="rId41" Type="http://schemas.openxmlformats.org/officeDocument/2006/relationships/customXml" Target="../ink/ink3015.xml"/><Relationship Id="rId62" Type="http://schemas.openxmlformats.org/officeDocument/2006/relationships/image" Target="../media/image523.png"/><Relationship Id="rId83" Type="http://schemas.openxmlformats.org/officeDocument/2006/relationships/customXml" Target="../ink/ink3036.xml"/><Relationship Id="rId88" Type="http://schemas.openxmlformats.org/officeDocument/2006/relationships/image" Target="../media/image542.png"/><Relationship Id="rId111" Type="http://schemas.openxmlformats.org/officeDocument/2006/relationships/image" Target="../media/image553.png"/><Relationship Id="rId132" Type="http://schemas.openxmlformats.org/officeDocument/2006/relationships/customXml" Target="../ink/ink3061.xml"/><Relationship Id="rId153" Type="http://schemas.openxmlformats.org/officeDocument/2006/relationships/image" Target="../media/image574.png"/><Relationship Id="rId15" Type="http://schemas.openxmlformats.org/officeDocument/2006/relationships/customXml" Target="../ink/ink3002.xml"/><Relationship Id="rId36" Type="http://schemas.openxmlformats.org/officeDocument/2006/relationships/image" Target="../media/image461.png"/><Relationship Id="rId57" Type="http://schemas.openxmlformats.org/officeDocument/2006/relationships/customXml" Target="../ink/ink3023.xml"/><Relationship Id="rId106" Type="http://schemas.openxmlformats.org/officeDocument/2006/relationships/customXml" Target="../ink/ink3048.xml"/><Relationship Id="rId127" Type="http://schemas.openxmlformats.org/officeDocument/2006/relationships/image" Target="../media/image561.png"/><Relationship Id="rId10" Type="http://schemas.openxmlformats.org/officeDocument/2006/relationships/image" Target="../media/image449.png"/><Relationship Id="rId31" Type="http://schemas.openxmlformats.org/officeDocument/2006/relationships/customXml" Target="../ink/ink3010.xml"/><Relationship Id="rId52" Type="http://schemas.openxmlformats.org/officeDocument/2006/relationships/image" Target="../media/image469.png"/><Relationship Id="rId73" Type="http://schemas.openxmlformats.org/officeDocument/2006/relationships/customXml" Target="../ink/ink3031.xml"/><Relationship Id="rId78" Type="http://schemas.openxmlformats.org/officeDocument/2006/relationships/image" Target="../media/image533.png"/><Relationship Id="rId94" Type="http://schemas.openxmlformats.org/officeDocument/2006/relationships/image" Target="../media/image545.png"/><Relationship Id="rId99" Type="http://schemas.openxmlformats.org/officeDocument/2006/relationships/customXml" Target="../ink/ink3044.xml"/><Relationship Id="rId101" Type="http://schemas.openxmlformats.org/officeDocument/2006/relationships/customXml" Target="../ink/ink3045.xml"/><Relationship Id="rId122" Type="http://schemas.openxmlformats.org/officeDocument/2006/relationships/customXml" Target="../ink/ink3056.xml"/><Relationship Id="rId143" Type="http://schemas.openxmlformats.org/officeDocument/2006/relationships/image" Target="../media/image569.png"/><Relationship Id="rId148" Type="http://schemas.openxmlformats.org/officeDocument/2006/relationships/customXml" Target="../ink/ink3069.xml"/><Relationship Id="rId164" Type="http://schemas.openxmlformats.org/officeDocument/2006/relationships/customXml" Target="../ink/ink3077.xml"/><Relationship Id="rId4" Type="http://schemas.openxmlformats.org/officeDocument/2006/relationships/image" Target="../media/image446.png"/><Relationship Id="rId9" Type="http://schemas.openxmlformats.org/officeDocument/2006/relationships/customXml" Target="../ink/ink2999.xml"/><Relationship Id="rId26" Type="http://schemas.openxmlformats.org/officeDocument/2006/relationships/image" Target="../media/image456.png"/><Relationship Id="rId47" Type="http://schemas.openxmlformats.org/officeDocument/2006/relationships/customXml" Target="../ink/ink3018.xml"/><Relationship Id="rId68" Type="http://schemas.openxmlformats.org/officeDocument/2006/relationships/image" Target="../media/image529.png"/><Relationship Id="rId89" Type="http://schemas.openxmlformats.org/officeDocument/2006/relationships/customXml" Target="../ink/ink3039.xml"/><Relationship Id="rId112" Type="http://schemas.openxmlformats.org/officeDocument/2006/relationships/customXml" Target="../ink/ink3051.xml"/><Relationship Id="rId133" Type="http://schemas.openxmlformats.org/officeDocument/2006/relationships/image" Target="../media/image564.png"/><Relationship Id="rId154" Type="http://schemas.openxmlformats.org/officeDocument/2006/relationships/customXml" Target="../ink/ink3072.xml"/><Relationship Id="rId16" Type="http://schemas.openxmlformats.org/officeDocument/2006/relationships/image" Target="../media/image451.png"/><Relationship Id="rId37" Type="http://schemas.openxmlformats.org/officeDocument/2006/relationships/customXml" Target="../ink/ink3013.xml"/><Relationship Id="rId58" Type="http://schemas.openxmlformats.org/officeDocument/2006/relationships/image" Target="../media/image470.png"/><Relationship Id="rId79" Type="http://schemas.openxmlformats.org/officeDocument/2006/relationships/customXml" Target="../ink/ink3034.xml"/><Relationship Id="rId102" Type="http://schemas.openxmlformats.org/officeDocument/2006/relationships/image" Target="../media/image549.png"/><Relationship Id="rId123" Type="http://schemas.openxmlformats.org/officeDocument/2006/relationships/image" Target="../media/image559.png"/><Relationship Id="rId144" Type="http://schemas.openxmlformats.org/officeDocument/2006/relationships/customXml" Target="../ink/ink3067.xml"/><Relationship Id="rId90" Type="http://schemas.openxmlformats.org/officeDocument/2006/relationships/image" Target="../media/image543.png"/><Relationship Id="rId165" Type="http://schemas.openxmlformats.org/officeDocument/2006/relationships/image" Target="../media/image580.png"/><Relationship Id="rId27" Type="http://schemas.openxmlformats.org/officeDocument/2006/relationships/customXml" Target="../ink/ink3008.xml"/><Relationship Id="rId48" Type="http://schemas.openxmlformats.org/officeDocument/2006/relationships/image" Target="../media/image467.png"/><Relationship Id="rId69" Type="http://schemas.openxmlformats.org/officeDocument/2006/relationships/customXml" Target="../ink/ink3029.xml"/><Relationship Id="rId113" Type="http://schemas.openxmlformats.org/officeDocument/2006/relationships/image" Target="../media/image554.png"/><Relationship Id="rId134" Type="http://schemas.openxmlformats.org/officeDocument/2006/relationships/customXml" Target="../ink/ink3062.xml"/><Relationship Id="rId80" Type="http://schemas.openxmlformats.org/officeDocument/2006/relationships/image" Target="../media/image534.png"/><Relationship Id="rId155" Type="http://schemas.openxmlformats.org/officeDocument/2006/relationships/image" Target="../media/image575.png"/></Relationships>
</file>

<file path=ppt/slides/_rels/slide10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84.xml"/><Relationship Id="rId18" Type="http://schemas.openxmlformats.org/officeDocument/2006/relationships/image" Target="../media/image452.png"/><Relationship Id="rId26" Type="http://schemas.openxmlformats.org/officeDocument/2006/relationships/image" Target="../media/image462.png"/><Relationship Id="rId39" Type="http://schemas.openxmlformats.org/officeDocument/2006/relationships/customXml" Target="../ink/ink3097.xml"/><Relationship Id="rId21" Type="http://schemas.openxmlformats.org/officeDocument/2006/relationships/customXml" Target="../ink/ink3088.xml"/><Relationship Id="rId34" Type="http://schemas.openxmlformats.org/officeDocument/2006/relationships/image" Target="../media/image467.png"/><Relationship Id="rId42" Type="http://schemas.openxmlformats.org/officeDocument/2006/relationships/image" Target="../media/image470.png"/><Relationship Id="rId47" Type="http://schemas.openxmlformats.org/officeDocument/2006/relationships/customXml" Target="../ink/ink3101.xml"/><Relationship Id="rId50" Type="http://schemas.openxmlformats.org/officeDocument/2006/relationships/image" Target="../media/image585.png"/><Relationship Id="rId7" Type="http://schemas.openxmlformats.org/officeDocument/2006/relationships/customXml" Target="../ink/ink3081.xml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9" Type="http://schemas.openxmlformats.org/officeDocument/2006/relationships/customXml" Target="../ink/ink3092.xml"/><Relationship Id="rId11" Type="http://schemas.openxmlformats.org/officeDocument/2006/relationships/customXml" Target="../ink/ink3083.xml"/><Relationship Id="rId24" Type="http://schemas.openxmlformats.org/officeDocument/2006/relationships/image" Target="../media/image461.png"/><Relationship Id="rId32" Type="http://schemas.openxmlformats.org/officeDocument/2006/relationships/image" Target="../media/image466.png"/><Relationship Id="rId37" Type="http://schemas.openxmlformats.org/officeDocument/2006/relationships/customXml" Target="../ink/ink3096.xml"/><Relationship Id="rId40" Type="http://schemas.openxmlformats.org/officeDocument/2006/relationships/image" Target="../media/image481.png"/><Relationship Id="rId45" Type="http://schemas.openxmlformats.org/officeDocument/2006/relationships/customXml" Target="../ink/ink3100.xml"/><Relationship Id="rId53" Type="http://schemas.openxmlformats.org/officeDocument/2006/relationships/customXml" Target="../ink/ink3104.xml"/><Relationship Id="rId5" Type="http://schemas.openxmlformats.org/officeDocument/2006/relationships/customXml" Target="../ink/ink3080.xml"/><Relationship Id="rId10" Type="http://schemas.openxmlformats.org/officeDocument/2006/relationships/image" Target="../media/image449.png"/><Relationship Id="rId19" Type="http://schemas.openxmlformats.org/officeDocument/2006/relationships/customXml" Target="../ink/ink3087.xml"/><Relationship Id="rId31" Type="http://schemas.openxmlformats.org/officeDocument/2006/relationships/customXml" Target="../ink/ink3093.xml"/><Relationship Id="rId44" Type="http://schemas.openxmlformats.org/officeDocument/2006/relationships/image" Target="../media/image582.png"/><Relationship Id="rId52" Type="http://schemas.openxmlformats.org/officeDocument/2006/relationships/image" Target="../media/image586.png"/><Relationship Id="rId4" Type="http://schemas.openxmlformats.org/officeDocument/2006/relationships/image" Target="../media/image446.png"/><Relationship Id="rId9" Type="http://schemas.openxmlformats.org/officeDocument/2006/relationships/customXml" Target="../ink/ink3082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3091.xml"/><Relationship Id="rId30" Type="http://schemas.openxmlformats.org/officeDocument/2006/relationships/image" Target="../media/image465.png"/><Relationship Id="rId35" Type="http://schemas.openxmlformats.org/officeDocument/2006/relationships/customXml" Target="../ink/ink3095.xml"/><Relationship Id="rId43" Type="http://schemas.openxmlformats.org/officeDocument/2006/relationships/customXml" Target="../ink/ink3099.xml"/><Relationship Id="rId48" Type="http://schemas.openxmlformats.org/officeDocument/2006/relationships/image" Target="../media/image584.png"/><Relationship Id="rId8" Type="http://schemas.openxmlformats.org/officeDocument/2006/relationships/image" Target="../media/image448.png"/><Relationship Id="rId51" Type="http://schemas.openxmlformats.org/officeDocument/2006/relationships/customXml" Target="../ink/ink3103.xml"/><Relationship Id="rId3" Type="http://schemas.openxmlformats.org/officeDocument/2006/relationships/customXml" Target="../ink/ink3079.xml"/><Relationship Id="rId12" Type="http://schemas.openxmlformats.org/officeDocument/2006/relationships/image" Target="../media/image450.png"/><Relationship Id="rId17" Type="http://schemas.openxmlformats.org/officeDocument/2006/relationships/customXml" Target="../ink/ink3086.xml"/><Relationship Id="rId25" Type="http://schemas.openxmlformats.org/officeDocument/2006/relationships/customXml" Target="../ink/ink3090.xml"/><Relationship Id="rId33" Type="http://schemas.openxmlformats.org/officeDocument/2006/relationships/customXml" Target="../ink/ink3094.xml"/><Relationship Id="rId38" Type="http://schemas.openxmlformats.org/officeDocument/2006/relationships/image" Target="../media/image469.png"/><Relationship Id="rId46" Type="http://schemas.openxmlformats.org/officeDocument/2006/relationships/image" Target="../media/image583.png"/><Relationship Id="rId20" Type="http://schemas.openxmlformats.org/officeDocument/2006/relationships/image" Target="../media/image453.png"/><Relationship Id="rId41" Type="http://schemas.openxmlformats.org/officeDocument/2006/relationships/customXml" Target="../ink/ink3098.xml"/><Relationship Id="rId54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3085.xml"/><Relationship Id="rId23" Type="http://schemas.openxmlformats.org/officeDocument/2006/relationships/customXml" Target="../ink/ink3089.xml"/><Relationship Id="rId28" Type="http://schemas.openxmlformats.org/officeDocument/2006/relationships/image" Target="../media/image464.png"/><Relationship Id="rId36" Type="http://schemas.openxmlformats.org/officeDocument/2006/relationships/image" Target="../media/image468.png"/><Relationship Id="rId49" Type="http://schemas.openxmlformats.org/officeDocument/2006/relationships/customXml" Target="../ink/ink3102.xml"/></Relationships>
</file>

<file path=ppt/slides/_rels/slide10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10.xml"/><Relationship Id="rId18" Type="http://schemas.openxmlformats.org/officeDocument/2006/relationships/image" Target="../media/image452.png"/><Relationship Id="rId26" Type="http://schemas.openxmlformats.org/officeDocument/2006/relationships/image" Target="../media/image462.png"/><Relationship Id="rId39" Type="http://schemas.openxmlformats.org/officeDocument/2006/relationships/customXml" Target="../ink/ink3123.xml"/><Relationship Id="rId21" Type="http://schemas.openxmlformats.org/officeDocument/2006/relationships/customXml" Target="../ink/ink3114.xml"/><Relationship Id="rId34" Type="http://schemas.openxmlformats.org/officeDocument/2006/relationships/image" Target="../media/image467.png"/><Relationship Id="rId42" Type="http://schemas.openxmlformats.org/officeDocument/2006/relationships/image" Target="../media/image470.png"/><Relationship Id="rId47" Type="http://schemas.openxmlformats.org/officeDocument/2006/relationships/customXml" Target="../ink/ink3127.xml"/><Relationship Id="rId50" Type="http://schemas.openxmlformats.org/officeDocument/2006/relationships/image" Target="../media/image585.png"/><Relationship Id="rId55" Type="http://schemas.openxmlformats.org/officeDocument/2006/relationships/customXml" Target="../ink/ink3131.xml"/><Relationship Id="rId7" Type="http://schemas.openxmlformats.org/officeDocument/2006/relationships/customXml" Target="../ink/ink3107.xml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9" Type="http://schemas.openxmlformats.org/officeDocument/2006/relationships/customXml" Target="../ink/ink3118.xml"/><Relationship Id="rId11" Type="http://schemas.openxmlformats.org/officeDocument/2006/relationships/customXml" Target="../ink/ink3109.xml"/><Relationship Id="rId24" Type="http://schemas.openxmlformats.org/officeDocument/2006/relationships/image" Target="../media/image461.png"/><Relationship Id="rId32" Type="http://schemas.openxmlformats.org/officeDocument/2006/relationships/image" Target="../media/image466.png"/><Relationship Id="rId37" Type="http://schemas.openxmlformats.org/officeDocument/2006/relationships/customXml" Target="../ink/ink3122.xml"/><Relationship Id="rId40" Type="http://schemas.openxmlformats.org/officeDocument/2006/relationships/image" Target="../media/image481.png"/><Relationship Id="rId45" Type="http://schemas.openxmlformats.org/officeDocument/2006/relationships/customXml" Target="../ink/ink3126.xml"/><Relationship Id="rId53" Type="http://schemas.openxmlformats.org/officeDocument/2006/relationships/customXml" Target="../ink/ink3130.xml"/><Relationship Id="rId58" Type="http://schemas.openxmlformats.org/officeDocument/2006/relationships/image" Target="../media/image589.png"/><Relationship Id="rId5" Type="http://schemas.openxmlformats.org/officeDocument/2006/relationships/customXml" Target="../ink/ink3106.xml"/><Relationship Id="rId19" Type="http://schemas.openxmlformats.org/officeDocument/2006/relationships/customXml" Target="../ink/ink3113.xml"/><Relationship Id="rId4" Type="http://schemas.openxmlformats.org/officeDocument/2006/relationships/image" Target="../media/image446.png"/><Relationship Id="rId9" Type="http://schemas.openxmlformats.org/officeDocument/2006/relationships/customXml" Target="../ink/ink3108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3117.xml"/><Relationship Id="rId30" Type="http://schemas.openxmlformats.org/officeDocument/2006/relationships/image" Target="../media/image465.png"/><Relationship Id="rId35" Type="http://schemas.openxmlformats.org/officeDocument/2006/relationships/customXml" Target="../ink/ink3121.xml"/><Relationship Id="rId43" Type="http://schemas.openxmlformats.org/officeDocument/2006/relationships/customXml" Target="../ink/ink3125.xml"/><Relationship Id="rId48" Type="http://schemas.openxmlformats.org/officeDocument/2006/relationships/image" Target="../media/image584.png"/><Relationship Id="rId56" Type="http://schemas.openxmlformats.org/officeDocument/2006/relationships/image" Target="../media/image588.png"/><Relationship Id="rId8" Type="http://schemas.openxmlformats.org/officeDocument/2006/relationships/image" Target="../media/image448.png"/><Relationship Id="rId51" Type="http://schemas.openxmlformats.org/officeDocument/2006/relationships/customXml" Target="../ink/ink3129.xml"/><Relationship Id="rId3" Type="http://schemas.openxmlformats.org/officeDocument/2006/relationships/customXml" Target="../ink/ink3105.xml"/><Relationship Id="rId12" Type="http://schemas.openxmlformats.org/officeDocument/2006/relationships/image" Target="../media/image450.png"/><Relationship Id="rId17" Type="http://schemas.openxmlformats.org/officeDocument/2006/relationships/customXml" Target="../ink/ink3112.xml"/><Relationship Id="rId25" Type="http://schemas.openxmlformats.org/officeDocument/2006/relationships/customXml" Target="../ink/ink3116.xml"/><Relationship Id="rId33" Type="http://schemas.openxmlformats.org/officeDocument/2006/relationships/customXml" Target="../ink/ink3120.xml"/><Relationship Id="rId38" Type="http://schemas.openxmlformats.org/officeDocument/2006/relationships/image" Target="../media/image469.png"/><Relationship Id="rId46" Type="http://schemas.openxmlformats.org/officeDocument/2006/relationships/image" Target="../media/image583.png"/><Relationship Id="rId20" Type="http://schemas.openxmlformats.org/officeDocument/2006/relationships/image" Target="../media/image453.png"/><Relationship Id="rId41" Type="http://schemas.openxmlformats.org/officeDocument/2006/relationships/customXml" Target="../ink/ink3124.xml"/><Relationship Id="rId54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3111.xml"/><Relationship Id="rId23" Type="http://schemas.openxmlformats.org/officeDocument/2006/relationships/customXml" Target="../ink/ink3115.xml"/><Relationship Id="rId28" Type="http://schemas.openxmlformats.org/officeDocument/2006/relationships/image" Target="../media/image464.png"/><Relationship Id="rId36" Type="http://schemas.openxmlformats.org/officeDocument/2006/relationships/image" Target="../media/image468.png"/><Relationship Id="rId49" Type="http://schemas.openxmlformats.org/officeDocument/2006/relationships/customXml" Target="../ink/ink3128.xml"/><Relationship Id="rId57" Type="http://schemas.openxmlformats.org/officeDocument/2006/relationships/customXml" Target="../ink/ink3132.xml"/><Relationship Id="rId10" Type="http://schemas.openxmlformats.org/officeDocument/2006/relationships/image" Target="../media/image449.png"/><Relationship Id="rId31" Type="http://schemas.openxmlformats.org/officeDocument/2006/relationships/customXml" Target="../ink/ink3119.xml"/><Relationship Id="rId44" Type="http://schemas.openxmlformats.org/officeDocument/2006/relationships/image" Target="../media/image582.png"/><Relationship Id="rId52" Type="http://schemas.openxmlformats.org/officeDocument/2006/relationships/image" Target="../media/image586.png"/></Relationships>
</file>

<file path=ppt/slides/_rels/slide10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2.png"/><Relationship Id="rId21" Type="http://schemas.openxmlformats.org/officeDocument/2006/relationships/customXml" Target="../ink/ink3142.xml"/><Relationship Id="rId42" Type="http://schemas.openxmlformats.org/officeDocument/2006/relationships/image" Target="../media/image470.png"/><Relationship Id="rId47" Type="http://schemas.openxmlformats.org/officeDocument/2006/relationships/customXml" Target="../ink/ink3155.xml"/><Relationship Id="rId63" Type="http://schemas.openxmlformats.org/officeDocument/2006/relationships/customXml" Target="../ink/ink3163.xml"/><Relationship Id="rId68" Type="http://schemas.openxmlformats.org/officeDocument/2006/relationships/image" Target="../media/image594.png"/><Relationship Id="rId7" Type="http://schemas.openxmlformats.org/officeDocument/2006/relationships/customXml" Target="../ink/ink3135.xml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9" Type="http://schemas.openxmlformats.org/officeDocument/2006/relationships/customXml" Target="../ink/ink3146.xml"/><Relationship Id="rId11" Type="http://schemas.openxmlformats.org/officeDocument/2006/relationships/customXml" Target="../ink/ink3137.xml"/><Relationship Id="rId24" Type="http://schemas.openxmlformats.org/officeDocument/2006/relationships/image" Target="../media/image461.png"/><Relationship Id="rId32" Type="http://schemas.openxmlformats.org/officeDocument/2006/relationships/image" Target="../media/image466.png"/><Relationship Id="rId37" Type="http://schemas.openxmlformats.org/officeDocument/2006/relationships/customXml" Target="../ink/ink3150.xml"/><Relationship Id="rId40" Type="http://schemas.openxmlformats.org/officeDocument/2006/relationships/image" Target="../media/image481.png"/><Relationship Id="rId45" Type="http://schemas.openxmlformats.org/officeDocument/2006/relationships/customXml" Target="../ink/ink3154.xml"/><Relationship Id="rId53" Type="http://schemas.openxmlformats.org/officeDocument/2006/relationships/customXml" Target="../ink/ink3158.xml"/><Relationship Id="rId58" Type="http://schemas.openxmlformats.org/officeDocument/2006/relationships/image" Target="../media/image589.png"/><Relationship Id="rId66" Type="http://schemas.openxmlformats.org/officeDocument/2006/relationships/image" Target="../media/image593.png"/><Relationship Id="rId5" Type="http://schemas.openxmlformats.org/officeDocument/2006/relationships/customXml" Target="../ink/ink3134.xml"/><Relationship Id="rId61" Type="http://schemas.openxmlformats.org/officeDocument/2006/relationships/customXml" Target="../ink/ink3162.xml"/><Relationship Id="rId19" Type="http://schemas.openxmlformats.org/officeDocument/2006/relationships/customXml" Target="../ink/ink3141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3145.xml"/><Relationship Id="rId30" Type="http://schemas.openxmlformats.org/officeDocument/2006/relationships/image" Target="../media/image465.png"/><Relationship Id="rId35" Type="http://schemas.openxmlformats.org/officeDocument/2006/relationships/customXml" Target="../ink/ink3149.xml"/><Relationship Id="rId43" Type="http://schemas.openxmlformats.org/officeDocument/2006/relationships/customXml" Target="../ink/ink3153.xml"/><Relationship Id="rId48" Type="http://schemas.openxmlformats.org/officeDocument/2006/relationships/image" Target="../media/image584.png"/><Relationship Id="rId56" Type="http://schemas.openxmlformats.org/officeDocument/2006/relationships/image" Target="../media/image588.png"/><Relationship Id="rId64" Type="http://schemas.openxmlformats.org/officeDocument/2006/relationships/image" Target="../media/image592.png"/><Relationship Id="rId69" Type="http://schemas.openxmlformats.org/officeDocument/2006/relationships/customXml" Target="../ink/ink3166.xml"/><Relationship Id="rId8" Type="http://schemas.openxmlformats.org/officeDocument/2006/relationships/image" Target="../media/image448.png"/><Relationship Id="rId51" Type="http://schemas.openxmlformats.org/officeDocument/2006/relationships/customXml" Target="../ink/ink3157.xml"/><Relationship Id="rId3" Type="http://schemas.openxmlformats.org/officeDocument/2006/relationships/customXml" Target="../ink/ink3133.xml"/><Relationship Id="rId12" Type="http://schemas.openxmlformats.org/officeDocument/2006/relationships/image" Target="../media/image450.png"/><Relationship Id="rId17" Type="http://schemas.openxmlformats.org/officeDocument/2006/relationships/customXml" Target="../ink/ink3140.xml"/><Relationship Id="rId25" Type="http://schemas.openxmlformats.org/officeDocument/2006/relationships/customXml" Target="../ink/ink3144.xml"/><Relationship Id="rId33" Type="http://schemas.openxmlformats.org/officeDocument/2006/relationships/customXml" Target="../ink/ink3148.xml"/><Relationship Id="rId38" Type="http://schemas.openxmlformats.org/officeDocument/2006/relationships/image" Target="../media/image469.png"/><Relationship Id="rId46" Type="http://schemas.openxmlformats.org/officeDocument/2006/relationships/image" Target="../media/image583.png"/><Relationship Id="rId59" Type="http://schemas.openxmlformats.org/officeDocument/2006/relationships/customXml" Target="../ink/ink3161.xml"/><Relationship Id="rId67" Type="http://schemas.openxmlformats.org/officeDocument/2006/relationships/customXml" Target="../ink/ink3165.xml"/><Relationship Id="rId20" Type="http://schemas.openxmlformats.org/officeDocument/2006/relationships/image" Target="../media/image453.png"/><Relationship Id="rId41" Type="http://schemas.openxmlformats.org/officeDocument/2006/relationships/customXml" Target="../ink/ink3152.xml"/><Relationship Id="rId54" Type="http://schemas.openxmlformats.org/officeDocument/2006/relationships/image" Target="../media/image587.png"/><Relationship Id="rId62" Type="http://schemas.openxmlformats.org/officeDocument/2006/relationships/image" Target="../media/image591.png"/><Relationship Id="rId70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3139.xml"/><Relationship Id="rId23" Type="http://schemas.openxmlformats.org/officeDocument/2006/relationships/customXml" Target="../ink/ink3143.xml"/><Relationship Id="rId28" Type="http://schemas.openxmlformats.org/officeDocument/2006/relationships/image" Target="../media/image464.png"/><Relationship Id="rId36" Type="http://schemas.openxmlformats.org/officeDocument/2006/relationships/image" Target="../media/image468.png"/><Relationship Id="rId49" Type="http://schemas.openxmlformats.org/officeDocument/2006/relationships/customXml" Target="../ink/ink3156.xml"/><Relationship Id="rId57" Type="http://schemas.openxmlformats.org/officeDocument/2006/relationships/customXml" Target="../ink/ink3160.xml"/><Relationship Id="rId10" Type="http://schemas.openxmlformats.org/officeDocument/2006/relationships/image" Target="../media/image449.png"/><Relationship Id="rId31" Type="http://schemas.openxmlformats.org/officeDocument/2006/relationships/customXml" Target="../ink/ink3147.xml"/><Relationship Id="rId44" Type="http://schemas.openxmlformats.org/officeDocument/2006/relationships/image" Target="../media/image582.png"/><Relationship Id="rId52" Type="http://schemas.openxmlformats.org/officeDocument/2006/relationships/image" Target="../media/image586.png"/><Relationship Id="rId60" Type="http://schemas.openxmlformats.org/officeDocument/2006/relationships/image" Target="../media/image590.png"/><Relationship Id="rId65" Type="http://schemas.openxmlformats.org/officeDocument/2006/relationships/customXml" Target="../ink/ink3164.xml"/><Relationship Id="rId4" Type="http://schemas.openxmlformats.org/officeDocument/2006/relationships/image" Target="../media/image446.png"/><Relationship Id="rId9" Type="http://schemas.openxmlformats.org/officeDocument/2006/relationships/customXml" Target="../ink/ink3136.xml"/><Relationship Id="rId13" Type="http://schemas.openxmlformats.org/officeDocument/2006/relationships/customXml" Target="../ink/ink3138.xml"/><Relationship Id="rId18" Type="http://schemas.openxmlformats.org/officeDocument/2006/relationships/image" Target="../media/image452.png"/><Relationship Id="rId39" Type="http://schemas.openxmlformats.org/officeDocument/2006/relationships/customXml" Target="../ink/ink3151.xml"/><Relationship Id="rId34" Type="http://schemas.openxmlformats.org/officeDocument/2006/relationships/image" Target="../media/image467.png"/><Relationship Id="rId50" Type="http://schemas.openxmlformats.org/officeDocument/2006/relationships/image" Target="../media/image585.png"/><Relationship Id="rId55" Type="http://schemas.openxmlformats.org/officeDocument/2006/relationships/customXml" Target="../ink/ink3159.xml"/></Relationships>
</file>

<file path=ppt/slides/_rels/slide10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2.png"/><Relationship Id="rId21" Type="http://schemas.openxmlformats.org/officeDocument/2006/relationships/customXml" Target="../ink/ink3176.xml"/><Relationship Id="rId42" Type="http://schemas.openxmlformats.org/officeDocument/2006/relationships/image" Target="../media/image470.png"/><Relationship Id="rId47" Type="http://schemas.openxmlformats.org/officeDocument/2006/relationships/customXml" Target="../ink/ink3189.xml"/><Relationship Id="rId63" Type="http://schemas.openxmlformats.org/officeDocument/2006/relationships/customXml" Target="../ink/ink3197.xml"/><Relationship Id="rId68" Type="http://schemas.openxmlformats.org/officeDocument/2006/relationships/image" Target="../media/image594.png"/><Relationship Id="rId7" Type="http://schemas.openxmlformats.org/officeDocument/2006/relationships/customXml" Target="../ink/ink3169.xml"/><Relationship Id="rId71" Type="http://schemas.openxmlformats.org/officeDocument/2006/relationships/customXml" Target="../ink/ink3201.xml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9" Type="http://schemas.openxmlformats.org/officeDocument/2006/relationships/customXml" Target="../ink/ink3180.xml"/><Relationship Id="rId11" Type="http://schemas.openxmlformats.org/officeDocument/2006/relationships/customXml" Target="../ink/ink3171.xml"/><Relationship Id="rId24" Type="http://schemas.openxmlformats.org/officeDocument/2006/relationships/image" Target="../media/image461.png"/><Relationship Id="rId32" Type="http://schemas.openxmlformats.org/officeDocument/2006/relationships/image" Target="../media/image466.png"/><Relationship Id="rId37" Type="http://schemas.openxmlformats.org/officeDocument/2006/relationships/customXml" Target="../ink/ink3184.xml"/><Relationship Id="rId40" Type="http://schemas.openxmlformats.org/officeDocument/2006/relationships/image" Target="../media/image481.png"/><Relationship Id="rId45" Type="http://schemas.openxmlformats.org/officeDocument/2006/relationships/customXml" Target="../ink/ink3188.xml"/><Relationship Id="rId53" Type="http://schemas.openxmlformats.org/officeDocument/2006/relationships/customXml" Target="../ink/ink3192.xml"/><Relationship Id="rId58" Type="http://schemas.openxmlformats.org/officeDocument/2006/relationships/image" Target="../media/image589.png"/><Relationship Id="rId66" Type="http://schemas.openxmlformats.org/officeDocument/2006/relationships/image" Target="../media/image593.png"/><Relationship Id="rId5" Type="http://schemas.openxmlformats.org/officeDocument/2006/relationships/customXml" Target="../ink/ink3168.xml"/><Relationship Id="rId61" Type="http://schemas.openxmlformats.org/officeDocument/2006/relationships/customXml" Target="../ink/ink3196.xml"/><Relationship Id="rId19" Type="http://schemas.openxmlformats.org/officeDocument/2006/relationships/customXml" Target="../ink/ink3175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3179.xml"/><Relationship Id="rId30" Type="http://schemas.openxmlformats.org/officeDocument/2006/relationships/image" Target="../media/image465.png"/><Relationship Id="rId35" Type="http://schemas.openxmlformats.org/officeDocument/2006/relationships/customXml" Target="../ink/ink3183.xml"/><Relationship Id="rId43" Type="http://schemas.openxmlformats.org/officeDocument/2006/relationships/customXml" Target="../ink/ink3187.xml"/><Relationship Id="rId48" Type="http://schemas.openxmlformats.org/officeDocument/2006/relationships/image" Target="../media/image584.png"/><Relationship Id="rId56" Type="http://schemas.openxmlformats.org/officeDocument/2006/relationships/image" Target="../media/image588.png"/><Relationship Id="rId64" Type="http://schemas.openxmlformats.org/officeDocument/2006/relationships/image" Target="../media/image592.png"/><Relationship Id="rId69" Type="http://schemas.openxmlformats.org/officeDocument/2006/relationships/customXml" Target="../ink/ink3200.xml"/><Relationship Id="rId8" Type="http://schemas.openxmlformats.org/officeDocument/2006/relationships/image" Target="../media/image448.png"/><Relationship Id="rId51" Type="http://schemas.openxmlformats.org/officeDocument/2006/relationships/customXml" Target="../ink/ink3191.xml"/><Relationship Id="rId72" Type="http://schemas.openxmlformats.org/officeDocument/2006/relationships/image" Target="../media/image597.png"/><Relationship Id="rId3" Type="http://schemas.openxmlformats.org/officeDocument/2006/relationships/customXml" Target="../ink/ink3167.xml"/><Relationship Id="rId12" Type="http://schemas.openxmlformats.org/officeDocument/2006/relationships/image" Target="../media/image450.png"/><Relationship Id="rId17" Type="http://schemas.openxmlformats.org/officeDocument/2006/relationships/customXml" Target="../ink/ink3174.xml"/><Relationship Id="rId25" Type="http://schemas.openxmlformats.org/officeDocument/2006/relationships/customXml" Target="../ink/ink3178.xml"/><Relationship Id="rId33" Type="http://schemas.openxmlformats.org/officeDocument/2006/relationships/customXml" Target="../ink/ink3182.xml"/><Relationship Id="rId38" Type="http://schemas.openxmlformats.org/officeDocument/2006/relationships/image" Target="../media/image469.png"/><Relationship Id="rId46" Type="http://schemas.openxmlformats.org/officeDocument/2006/relationships/image" Target="../media/image583.png"/><Relationship Id="rId59" Type="http://schemas.openxmlformats.org/officeDocument/2006/relationships/customXml" Target="../ink/ink3195.xml"/><Relationship Id="rId67" Type="http://schemas.openxmlformats.org/officeDocument/2006/relationships/customXml" Target="../ink/ink3199.xml"/><Relationship Id="rId20" Type="http://schemas.openxmlformats.org/officeDocument/2006/relationships/image" Target="../media/image453.png"/><Relationship Id="rId41" Type="http://schemas.openxmlformats.org/officeDocument/2006/relationships/customXml" Target="../ink/ink3186.xml"/><Relationship Id="rId54" Type="http://schemas.openxmlformats.org/officeDocument/2006/relationships/image" Target="../media/image587.png"/><Relationship Id="rId62" Type="http://schemas.openxmlformats.org/officeDocument/2006/relationships/image" Target="../media/image591.png"/><Relationship Id="rId70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3173.xml"/><Relationship Id="rId23" Type="http://schemas.openxmlformats.org/officeDocument/2006/relationships/customXml" Target="../ink/ink3177.xml"/><Relationship Id="rId28" Type="http://schemas.openxmlformats.org/officeDocument/2006/relationships/image" Target="../media/image464.png"/><Relationship Id="rId36" Type="http://schemas.openxmlformats.org/officeDocument/2006/relationships/image" Target="../media/image468.png"/><Relationship Id="rId49" Type="http://schemas.openxmlformats.org/officeDocument/2006/relationships/customXml" Target="../ink/ink3190.xml"/><Relationship Id="rId57" Type="http://schemas.openxmlformats.org/officeDocument/2006/relationships/customXml" Target="../ink/ink3194.xml"/><Relationship Id="rId10" Type="http://schemas.openxmlformats.org/officeDocument/2006/relationships/image" Target="../media/image449.png"/><Relationship Id="rId31" Type="http://schemas.openxmlformats.org/officeDocument/2006/relationships/customXml" Target="../ink/ink3181.xml"/><Relationship Id="rId44" Type="http://schemas.openxmlformats.org/officeDocument/2006/relationships/image" Target="../media/image582.png"/><Relationship Id="rId52" Type="http://schemas.openxmlformats.org/officeDocument/2006/relationships/image" Target="../media/image586.png"/><Relationship Id="rId60" Type="http://schemas.openxmlformats.org/officeDocument/2006/relationships/image" Target="../media/image590.png"/><Relationship Id="rId65" Type="http://schemas.openxmlformats.org/officeDocument/2006/relationships/customXml" Target="../ink/ink3198.xml"/><Relationship Id="rId4" Type="http://schemas.openxmlformats.org/officeDocument/2006/relationships/image" Target="../media/image446.png"/><Relationship Id="rId9" Type="http://schemas.openxmlformats.org/officeDocument/2006/relationships/customXml" Target="../ink/ink3170.xml"/><Relationship Id="rId13" Type="http://schemas.openxmlformats.org/officeDocument/2006/relationships/customXml" Target="../ink/ink3172.xml"/><Relationship Id="rId18" Type="http://schemas.openxmlformats.org/officeDocument/2006/relationships/image" Target="../media/image452.png"/><Relationship Id="rId39" Type="http://schemas.openxmlformats.org/officeDocument/2006/relationships/customXml" Target="../ink/ink3185.xml"/><Relationship Id="rId34" Type="http://schemas.openxmlformats.org/officeDocument/2006/relationships/image" Target="../media/image467.png"/><Relationship Id="rId50" Type="http://schemas.openxmlformats.org/officeDocument/2006/relationships/image" Target="../media/image585.png"/><Relationship Id="rId55" Type="http://schemas.openxmlformats.org/officeDocument/2006/relationships/customXml" Target="../ink/ink319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242.xml"/><Relationship Id="rId26" Type="http://schemas.openxmlformats.org/officeDocument/2006/relationships/customXml" Target="../ink/ink246.xml"/><Relationship Id="rId3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250.xml"/><Relationship Id="rId7" Type="http://schemas.openxmlformats.org/officeDocument/2006/relationships/image" Target="NULL"/><Relationship Id="rId12" Type="http://schemas.openxmlformats.org/officeDocument/2006/relationships/customXml" Target="../ink/ink239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2" Type="http://schemas.openxmlformats.org/officeDocument/2006/relationships/customXml" Target="../ink/ink234.xml"/><Relationship Id="rId16" Type="http://schemas.openxmlformats.org/officeDocument/2006/relationships/customXml" Target="../ink/ink241.xml"/><Relationship Id="rId20" Type="http://schemas.openxmlformats.org/officeDocument/2006/relationships/customXml" Target="../ink/ink243.xml"/><Relationship Id="rId29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6.xml"/><Relationship Id="rId11" Type="http://schemas.openxmlformats.org/officeDocument/2006/relationships/image" Target="NULL"/><Relationship Id="rId24" Type="http://schemas.openxmlformats.org/officeDocument/2006/relationships/customXml" Target="../ink/ink245.xml"/><Relationship Id="rId32" Type="http://schemas.openxmlformats.org/officeDocument/2006/relationships/customXml" Target="../ink/ink249.xm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247.xml"/><Relationship Id="rId10" Type="http://schemas.openxmlformats.org/officeDocument/2006/relationships/customXml" Target="../ink/ink238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35.xml"/><Relationship Id="rId9" Type="http://schemas.openxmlformats.org/officeDocument/2006/relationships/image" Target="NULL"/><Relationship Id="rId14" Type="http://schemas.openxmlformats.org/officeDocument/2006/relationships/customXml" Target="../ink/ink240.xml"/><Relationship Id="rId22" Type="http://schemas.openxmlformats.org/officeDocument/2006/relationships/customXml" Target="../ink/ink244.xml"/><Relationship Id="rId27" Type="http://schemas.openxmlformats.org/officeDocument/2006/relationships/image" Target="NULL"/><Relationship Id="rId30" Type="http://schemas.openxmlformats.org/officeDocument/2006/relationships/customXml" Target="../ink/ink248.xml"/><Relationship Id="rId35" Type="http://schemas.openxmlformats.org/officeDocument/2006/relationships/image" Target="NULL"/><Relationship Id="rId8" Type="http://schemas.openxmlformats.org/officeDocument/2006/relationships/customXml" Target="../ink/ink237.xml"/></Relationships>
</file>

<file path=ppt/slides/_rels/slide1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2.png"/><Relationship Id="rId21" Type="http://schemas.openxmlformats.org/officeDocument/2006/relationships/customXml" Target="../ink/ink3211.xml"/><Relationship Id="rId42" Type="http://schemas.openxmlformats.org/officeDocument/2006/relationships/image" Target="../media/image470.png"/><Relationship Id="rId47" Type="http://schemas.openxmlformats.org/officeDocument/2006/relationships/customXml" Target="../ink/ink3224.xml"/><Relationship Id="rId63" Type="http://schemas.openxmlformats.org/officeDocument/2006/relationships/customXml" Target="../ink/ink3232.xml"/><Relationship Id="rId68" Type="http://schemas.openxmlformats.org/officeDocument/2006/relationships/image" Target="../media/image594.png"/><Relationship Id="rId84" Type="http://schemas.openxmlformats.org/officeDocument/2006/relationships/image" Target="../media/image604.png"/><Relationship Id="rId16" Type="http://schemas.openxmlformats.org/officeDocument/2006/relationships/image" Target="../media/image451.png"/><Relationship Id="rId11" Type="http://schemas.openxmlformats.org/officeDocument/2006/relationships/customXml" Target="../ink/ink3206.xml"/><Relationship Id="rId32" Type="http://schemas.openxmlformats.org/officeDocument/2006/relationships/image" Target="../media/image466.png"/><Relationship Id="rId37" Type="http://schemas.openxmlformats.org/officeDocument/2006/relationships/customXml" Target="../ink/ink3219.xml"/><Relationship Id="rId53" Type="http://schemas.openxmlformats.org/officeDocument/2006/relationships/customXml" Target="../ink/ink3227.xml"/><Relationship Id="rId58" Type="http://schemas.openxmlformats.org/officeDocument/2006/relationships/image" Target="../media/image589.png"/><Relationship Id="rId74" Type="http://schemas.openxmlformats.org/officeDocument/2006/relationships/image" Target="../media/image598.png"/><Relationship Id="rId79" Type="http://schemas.openxmlformats.org/officeDocument/2006/relationships/customXml" Target="../ink/ink3240.xml"/><Relationship Id="rId5" Type="http://schemas.openxmlformats.org/officeDocument/2006/relationships/customXml" Target="../ink/ink3203.xml"/><Relationship Id="rId61" Type="http://schemas.openxmlformats.org/officeDocument/2006/relationships/customXml" Target="../ink/ink3231.xml"/><Relationship Id="rId82" Type="http://schemas.openxmlformats.org/officeDocument/2006/relationships/image" Target="../media/image603.png"/><Relationship Id="rId19" Type="http://schemas.openxmlformats.org/officeDocument/2006/relationships/customXml" Target="../ink/ink3210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3214.xml"/><Relationship Id="rId30" Type="http://schemas.openxmlformats.org/officeDocument/2006/relationships/image" Target="../media/image465.png"/><Relationship Id="rId35" Type="http://schemas.openxmlformats.org/officeDocument/2006/relationships/customXml" Target="../ink/ink3218.xml"/><Relationship Id="rId43" Type="http://schemas.openxmlformats.org/officeDocument/2006/relationships/customXml" Target="../ink/ink3222.xml"/><Relationship Id="rId48" Type="http://schemas.openxmlformats.org/officeDocument/2006/relationships/image" Target="../media/image584.png"/><Relationship Id="rId56" Type="http://schemas.openxmlformats.org/officeDocument/2006/relationships/image" Target="../media/image588.png"/><Relationship Id="rId64" Type="http://schemas.openxmlformats.org/officeDocument/2006/relationships/image" Target="../media/image592.png"/><Relationship Id="rId69" Type="http://schemas.openxmlformats.org/officeDocument/2006/relationships/customXml" Target="../ink/ink3235.xml"/><Relationship Id="rId77" Type="http://schemas.openxmlformats.org/officeDocument/2006/relationships/customXml" Target="../ink/ink3239.xml"/><Relationship Id="rId8" Type="http://schemas.openxmlformats.org/officeDocument/2006/relationships/image" Target="../media/image448.png"/><Relationship Id="rId51" Type="http://schemas.openxmlformats.org/officeDocument/2006/relationships/customXml" Target="../ink/ink3226.xml"/><Relationship Id="rId72" Type="http://schemas.openxmlformats.org/officeDocument/2006/relationships/image" Target="../media/image597.png"/><Relationship Id="rId80" Type="http://schemas.openxmlformats.org/officeDocument/2006/relationships/image" Target="../media/image602.png"/><Relationship Id="rId3" Type="http://schemas.openxmlformats.org/officeDocument/2006/relationships/customXml" Target="../ink/ink3202.xml"/><Relationship Id="rId12" Type="http://schemas.openxmlformats.org/officeDocument/2006/relationships/image" Target="../media/image450.png"/><Relationship Id="rId17" Type="http://schemas.openxmlformats.org/officeDocument/2006/relationships/customXml" Target="../ink/ink3209.xml"/><Relationship Id="rId25" Type="http://schemas.openxmlformats.org/officeDocument/2006/relationships/customXml" Target="../ink/ink3213.xml"/><Relationship Id="rId33" Type="http://schemas.openxmlformats.org/officeDocument/2006/relationships/customXml" Target="../ink/ink3217.xml"/><Relationship Id="rId38" Type="http://schemas.openxmlformats.org/officeDocument/2006/relationships/image" Target="../media/image469.png"/><Relationship Id="rId46" Type="http://schemas.openxmlformats.org/officeDocument/2006/relationships/image" Target="../media/image583.png"/><Relationship Id="rId59" Type="http://schemas.openxmlformats.org/officeDocument/2006/relationships/customXml" Target="../ink/ink3230.xml"/><Relationship Id="rId67" Type="http://schemas.openxmlformats.org/officeDocument/2006/relationships/customXml" Target="../ink/ink3234.xml"/><Relationship Id="rId20" Type="http://schemas.openxmlformats.org/officeDocument/2006/relationships/image" Target="../media/image453.png"/><Relationship Id="rId41" Type="http://schemas.openxmlformats.org/officeDocument/2006/relationships/customXml" Target="../ink/ink3221.xml"/><Relationship Id="rId54" Type="http://schemas.openxmlformats.org/officeDocument/2006/relationships/image" Target="../media/image587.png"/><Relationship Id="rId62" Type="http://schemas.openxmlformats.org/officeDocument/2006/relationships/image" Target="../media/image591.png"/><Relationship Id="rId70" Type="http://schemas.openxmlformats.org/officeDocument/2006/relationships/image" Target="../media/image596.png"/><Relationship Id="rId75" Type="http://schemas.openxmlformats.org/officeDocument/2006/relationships/customXml" Target="../ink/ink3238.xml"/><Relationship Id="rId83" Type="http://schemas.openxmlformats.org/officeDocument/2006/relationships/customXml" Target="../ink/ink32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3208.xml"/><Relationship Id="rId23" Type="http://schemas.openxmlformats.org/officeDocument/2006/relationships/customXml" Target="../ink/ink3212.xml"/><Relationship Id="rId28" Type="http://schemas.openxmlformats.org/officeDocument/2006/relationships/image" Target="../media/image464.png"/><Relationship Id="rId36" Type="http://schemas.openxmlformats.org/officeDocument/2006/relationships/image" Target="../media/image468.png"/><Relationship Id="rId49" Type="http://schemas.openxmlformats.org/officeDocument/2006/relationships/customXml" Target="../ink/ink3225.xml"/><Relationship Id="rId57" Type="http://schemas.openxmlformats.org/officeDocument/2006/relationships/customXml" Target="../ink/ink3229.xml"/><Relationship Id="rId10" Type="http://schemas.openxmlformats.org/officeDocument/2006/relationships/image" Target="../media/image449.png"/><Relationship Id="rId31" Type="http://schemas.openxmlformats.org/officeDocument/2006/relationships/customXml" Target="../ink/ink3216.xml"/><Relationship Id="rId44" Type="http://schemas.openxmlformats.org/officeDocument/2006/relationships/image" Target="../media/image582.png"/><Relationship Id="rId52" Type="http://schemas.openxmlformats.org/officeDocument/2006/relationships/image" Target="../media/image586.png"/><Relationship Id="rId60" Type="http://schemas.openxmlformats.org/officeDocument/2006/relationships/image" Target="../media/image590.png"/><Relationship Id="rId65" Type="http://schemas.openxmlformats.org/officeDocument/2006/relationships/customXml" Target="../ink/ink3233.xml"/><Relationship Id="rId73" Type="http://schemas.openxmlformats.org/officeDocument/2006/relationships/customXml" Target="../ink/ink3237.xml"/><Relationship Id="rId78" Type="http://schemas.openxmlformats.org/officeDocument/2006/relationships/image" Target="../media/image601.png"/><Relationship Id="rId81" Type="http://schemas.openxmlformats.org/officeDocument/2006/relationships/customXml" Target="../ink/ink3241.xml"/><Relationship Id="rId4" Type="http://schemas.openxmlformats.org/officeDocument/2006/relationships/image" Target="../media/image446.png"/><Relationship Id="rId9" Type="http://schemas.openxmlformats.org/officeDocument/2006/relationships/customXml" Target="../ink/ink3205.xml"/><Relationship Id="rId13" Type="http://schemas.openxmlformats.org/officeDocument/2006/relationships/customXml" Target="../ink/ink3207.xml"/><Relationship Id="rId18" Type="http://schemas.openxmlformats.org/officeDocument/2006/relationships/image" Target="../media/image452.png"/><Relationship Id="rId39" Type="http://schemas.openxmlformats.org/officeDocument/2006/relationships/customXml" Target="../ink/ink3220.xml"/><Relationship Id="rId34" Type="http://schemas.openxmlformats.org/officeDocument/2006/relationships/image" Target="../media/image467.png"/><Relationship Id="rId50" Type="http://schemas.openxmlformats.org/officeDocument/2006/relationships/image" Target="../media/image585.png"/><Relationship Id="rId55" Type="http://schemas.openxmlformats.org/officeDocument/2006/relationships/customXml" Target="../ink/ink3228.xml"/><Relationship Id="rId76" Type="http://schemas.openxmlformats.org/officeDocument/2006/relationships/image" Target="../media/image599.png"/><Relationship Id="rId7" Type="http://schemas.openxmlformats.org/officeDocument/2006/relationships/customXml" Target="../ink/ink3204.xml"/><Relationship Id="rId71" Type="http://schemas.openxmlformats.org/officeDocument/2006/relationships/customXml" Target="../ink/ink3236.xml"/><Relationship Id="rId2" Type="http://schemas.openxmlformats.org/officeDocument/2006/relationships/image" Target="../media/image445.png"/><Relationship Id="rId29" Type="http://schemas.openxmlformats.org/officeDocument/2006/relationships/customXml" Target="../ink/ink3215.xml"/><Relationship Id="rId24" Type="http://schemas.openxmlformats.org/officeDocument/2006/relationships/image" Target="../media/image461.png"/><Relationship Id="rId40" Type="http://schemas.openxmlformats.org/officeDocument/2006/relationships/image" Target="../media/image481.png"/><Relationship Id="rId45" Type="http://schemas.openxmlformats.org/officeDocument/2006/relationships/customXml" Target="../ink/ink3223.xml"/><Relationship Id="rId66" Type="http://schemas.openxmlformats.org/officeDocument/2006/relationships/image" Target="../media/image59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46.xml"/><Relationship Id="rId3" Type="http://schemas.openxmlformats.org/officeDocument/2006/relationships/image" Target="../media/image605.png"/><Relationship Id="rId7" Type="http://schemas.openxmlformats.org/officeDocument/2006/relationships/image" Target="../media/image607.png"/><Relationship Id="rId2" Type="http://schemas.openxmlformats.org/officeDocument/2006/relationships/customXml" Target="../ink/ink32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45.xml"/><Relationship Id="rId11" Type="http://schemas.openxmlformats.org/officeDocument/2006/relationships/image" Target="../media/image609.png"/><Relationship Id="rId5" Type="http://schemas.openxmlformats.org/officeDocument/2006/relationships/image" Target="../media/image606.png"/><Relationship Id="rId10" Type="http://schemas.openxmlformats.org/officeDocument/2006/relationships/customXml" Target="../ink/ink3247.xml"/><Relationship Id="rId4" Type="http://schemas.openxmlformats.org/officeDocument/2006/relationships/customXml" Target="../ink/ink3244.xml"/><Relationship Id="rId9" Type="http://schemas.openxmlformats.org/officeDocument/2006/relationships/image" Target="../media/image608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51.xml"/><Relationship Id="rId13" Type="http://schemas.openxmlformats.org/officeDocument/2006/relationships/image" Target="../media/image611.png"/><Relationship Id="rId3" Type="http://schemas.openxmlformats.org/officeDocument/2006/relationships/image" Target="../media/image605.png"/><Relationship Id="rId7" Type="http://schemas.openxmlformats.org/officeDocument/2006/relationships/image" Target="../media/image607.png"/><Relationship Id="rId12" Type="http://schemas.openxmlformats.org/officeDocument/2006/relationships/customXml" Target="../ink/ink3253.xml"/><Relationship Id="rId2" Type="http://schemas.openxmlformats.org/officeDocument/2006/relationships/customXml" Target="../ink/ink32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50.xml"/><Relationship Id="rId11" Type="http://schemas.openxmlformats.org/officeDocument/2006/relationships/image" Target="../media/image609.png"/><Relationship Id="rId5" Type="http://schemas.openxmlformats.org/officeDocument/2006/relationships/image" Target="../media/image606.png"/><Relationship Id="rId10" Type="http://schemas.openxmlformats.org/officeDocument/2006/relationships/customXml" Target="../ink/ink3252.xml"/><Relationship Id="rId4" Type="http://schemas.openxmlformats.org/officeDocument/2006/relationships/customXml" Target="../ink/ink3249.xml"/><Relationship Id="rId9" Type="http://schemas.openxmlformats.org/officeDocument/2006/relationships/image" Target="../media/image60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57.xml"/><Relationship Id="rId13" Type="http://schemas.openxmlformats.org/officeDocument/2006/relationships/image" Target="../media/image611.png"/><Relationship Id="rId18" Type="http://schemas.openxmlformats.org/officeDocument/2006/relationships/customXml" Target="../ink/ink3262.xml"/><Relationship Id="rId26" Type="http://schemas.openxmlformats.org/officeDocument/2006/relationships/customXml" Target="../ink/ink3266.xml"/><Relationship Id="rId3" Type="http://schemas.openxmlformats.org/officeDocument/2006/relationships/image" Target="../media/image605.png"/><Relationship Id="rId21" Type="http://schemas.openxmlformats.org/officeDocument/2006/relationships/image" Target="../media/image615.png"/><Relationship Id="rId7" Type="http://schemas.openxmlformats.org/officeDocument/2006/relationships/image" Target="../media/image607.png"/><Relationship Id="rId12" Type="http://schemas.openxmlformats.org/officeDocument/2006/relationships/customXml" Target="../ink/ink3259.xml"/><Relationship Id="rId17" Type="http://schemas.openxmlformats.org/officeDocument/2006/relationships/image" Target="../media/image613.png"/><Relationship Id="rId25" Type="http://schemas.openxmlformats.org/officeDocument/2006/relationships/image" Target="../media/image616.png"/><Relationship Id="rId2" Type="http://schemas.openxmlformats.org/officeDocument/2006/relationships/customXml" Target="../ink/ink3254.xml"/><Relationship Id="rId16" Type="http://schemas.openxmlformats.org/officeDocument/2006/relationships/customXml" Target="../ink/ink3261.xml"/><Relationship Id="rId20" Type="http://schemas.openxmlformats.org/officeDocument/2006/relationships/customXml" Target="../ink/ink326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56.xml"/><Relationship Id="rId11" Type="http://schemas.openxmlformats.org/officeDocument/2006/relationships/image" Target="../media/image609.png"/><Relationship Id="rId24" Type="http://schemas.openxmlformats.org/officeDocument/2006/relationships/customXml" Target="../ink/ink3265.xml"/><Relationship Id="rId5" Type="http://schemas.openxmlformats.org/officeDocument/2006/relationships/image" Target="../media/image606.png"/><Relationship Id="rId15" Type="http://schemas.openxmlformats.org/officeDocument/2006/relationships/image" Target="../media/image612.png"/><Relationship Id="rId23" Type="http://schemas.openxmlformats.org/officeDocument/2006/relationships/image" Target="../media/image15.png"/><Relationship Id="rId10" Type="http://schemas.openxmlformats.org/officeDocument/2006/relationships/customXml" Target="../ink/ink3258.xml"/><Relationship Id="rId19" Type="http://schemas.openxmlformats.org/officeDocument/2006/relationships/image" Target="../media/image614.png"/><Relationship Id="rId4" Type="http://schemas.openxmlformats.org/officeDocument/2006/relationships/customXml" Target="../ink/ink3255.xml"/><Relationship Id="rId9" Type="http://schemas.openxmlformats.org/officeDocument/2006/relationships/image" Target="../media/image608.png"/><Relationship Id="rId14" Type="http://schemas.openxmlformats.org/officeDocument/2006/relationships/customXml" Target="../ink/ink3260.xml"/><Relationship Id="rId22" Type="http://schemas.openxmlformats.org/officeDocument/2006/relationships/customXml" Target="../ink/ink3264.xml"/><Relationship Id="rId27" Type="http://schemas.openxmlformats.org/officeDocument/2006/relationships/image" Target="../media/image617.png"/></Relationships>
</file>

<file path=ppt/slides/_rels/slide1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1.png"/><Relationship Id="rId18" Type="http://schemas.openxmlformats.org/officeDocument/2006/relationships/customXml" Target="../ink/ink3275.xml"/><Relationship Id="rId26" Type="http://schemas.openxmlformats.org/officeDocument/2006/relationships/customXml" Target="../ink/ink3279.xml"/><Relationship Id="rId39" Type="http://schemas.openxmlformats.org/officeDocument/2006/relationships/image" Target="../media/image624.png"/><Relationship Id="rId21" Type="http://schemas.openxmlformats.org/officeDocument/2006/relationships/image" Target="../media/image615.png"/><Relationship Id="rId34" Type="http://schemas.openxmlformats.org/officeDocument/2006/relationships/customXml" Target="../ink/ink3283.xml"/><Relationship Id="rId42" Type="http://schemas.openxmlformats.org/officeDocument/2006/relationships/customXml" Target="../ink/ink3287.xml"/><Relationship Id="rId47" Type="http://schemas.openxmlformats.org/officeDocument/2006/relationships/customXml" Target="../ink/ink3290.xml"/><Relationship Id="rId7" Type="http://schemas.openxmlformats.org/officeDocument/2006/relationships/image" Target="../media/image607.png"/><Relationship Id="rId2" Type="http://schemas.openxmlformats.org/officeDocument/2006/relationships/customXml" Target="../ink/ink3267.xml"/><Relationship Id="rId16" Type="http://schemas.openxmlformats.org/officeDocument/2006/relationships/customXml" Target="../ink/ink3274.xml"/><Relationship Id="rId29" Type="http://schemas.openxmlformats.org/officeDocument/2006/relationships/image" Target="../media/image6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69.xml"/><Relationship Id="rId11" Type="http://schemas.openxmlformats.org/officeDocument/2006/relationships/image" Target="../media/image609.png"/><Relationship Id="rId24" Type="http://schemas.openxmlformats.org/officeDocument/2006/relationships/customXml" Target="../ink/ink3278.xml"/><Relationship Id="rId32" Type="http://schemas.openxmlformats.org/officeDocument/2006/relationships/customXml" Target="../ink/ink3282.xml"/><Relationship Id="rId37" Type="http://schemas.openxmlformats.org/officeDocument/2006/relationships/image" Target="../media/image623.png"/><Relationship Id="rId40" Type="http://schemas.openxmlformats.org/officeDocument/2006/relationships/customXml" Target="../ink/ink3286.xml"/><Relationship Id="rId45" Type="http://schemas.openxmlformats.org/officeDocument/2006/relationships/image" Target="../media/image627.png"/><Relationship Id="rId5" Type="http://schemas.openxmlformats.org/officeDocument/2006/relationships/image" Target="../media/image606.png"/><Relationship Id="rId15" Type="http://schemas.openxmlformats.org/officeDocument/2006/relationships/image" Target="../media/image612.png"/><Relationship Id="rId23" Type="http://schemas.openxmlformats.org/officeDocument/2006/relationships/image" Target="../media/image15.png"/><Relationship Id="rId28" Type="http://schemas.openxmlformats.org/officeDocument/2006/relationships/customXml" Target="../ink/ink3280.xml"/><Relationship Id="rId36" Type="http://schemas.openxmlformats.org/officeDocument/2006/relationships/customXml" Target="../ink/ink3284.xml"/><Relationship Id="rId10" Type="http://schemas.openxmlformats.org/officeDocument/2006/relationships/customXml" Target="../ink/ink3271.xml"/><Relationship Id="rId19" Type="http://schemas.openxmlformats.org/officeDocument/2006/relationships/image" Target="../media/image614.png"/><Relationship Id="rId31" Type="http://schemas.openxmlformats.org/officeDocument/2006/relationships/image" Target="../media/image619.png"/><Relationship Id="rId44" Type="http://schemas.openxmlformats.org/officeDocument/2006/relationships/customXml" Target="../ink/ink3288.xml"/><Relationship Id="rId4" Type="http://schemas.openxmlformats.org/officeDocument/2006/relationships/customXml" Target="../ink/ink3268.xml"/><Relationship Id="rId9" Type="http://schemas.openxmlformats.org/officeDocument/2006/relationships/image" Target="../media/image608.png"/><Relationship Id="rId14" Type="http://schemas.openxmlformats.org/officeDocument/2006/relationships/customXml" Target="../ink/ink3273.xml"/><Relationship Id="rId22" Type="http://schemas.openxmlformats.org/officeDocument/2006/relationships/customXml" Target="../ink/ink3277.xml"/><Relationship Id="rId27" Type="http://schemas.openxmlformats.org/officeDocument/2006/relationships/image" Target="../media/image617.png"/><Relationship Id="rId30" Type="http://schemas.openxmlformats.org/officeDocument/2006/relationships/customXml" Target="../ink/ink3281.xml"/><Relationship Id="rId35" Type="http://schemas.openxmlformats.org/officeDocument/2006/relationships/image" Target="../media/image622.png"/><Relationship Id="rId43" Type="http://schemas.openxmlformats.org/officeDocument/2006/relationships/image" Target="../media/image626.png"/><Relationship Id="rId48" Type="http://schemas.openxmlformats.org/officeDocument/2006/relationships/image" Target="../media/image628.png"/><Relationship Id="rId8" Type="http://schemas.openxmlformats.org/officeDocument/2006/relationships/customXml" Target="../ink/ink3270.xml"/><Relationship Id="rId3" Type="http://schemas.openxmlformats.org/officeDocument/2006/relationships/image" Target="../media/image605.png"/><Relationship Id="rId12" Type="http://schemas.openxmlformats.org/officeDocument/2006/relationships/customXml" Target="../ink/ink3272.xml"/><Relationship Id="rId17" Type="http://schemas.openxmlformats.org/officeDocument/2006/relationships/image" Target="../media/image613.png"/><Relationship Id="rId25" Type="http://schemas.openxmlformats.org/officeDocument/2006/relationships/image" Target="../media/image616.png"/><Relationship Id="rId33" Type="http://schemas.openxmlformats.org/officeDocument/2006/relationships/image" Target="../media/image621.png"/><Relationship Id="rId38" Type="http://schemas.openxmlformats.org/officeDocument/2006/relationships/customXml" Target="../ink/ink3285.xml"/><Relationship Id="rId46" Type="http://schemas.openxmlformats.org/officeDocument/2006/relationships/customXml" Target="../ink/ink3289.xml"/><Relationship Id="rId20" Type="http://schemas.openxmlformats.org/officeDocument/2006/relationships/customXml" Target="../ink/ink3276.xml"/><Relationship Id="rId41" Type="http://schemas.openxmlformats.org/officeDocument/2006/relationships/image" Target="../media/image625.png"/></Relationships>
</file>

<file path=ppt/slides/_rels/slide1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303.xml"/><Relationship Id="rId21" Type="http://schemas.openxmlformats.org/officeDocument/2006/relationships/image" Target="../media/image615.png"/><Relationship Id="rId34" Type="http://schemas.openxmlformats.org/officeDocument/2006/relationships/customXml" Target="../ink/ink3307.xml"/><Relationship Id="rId42" Type="http://schemas.openxmlformats.org/officeDocument/2006/relationships/customXml" Target="../ink/ink3311.xml"/><Relationship Id="rId47" Type="http://schemas.openxmlformats.org/officeDocument/2006/relationships/customXml" Target="../ink/ink3314.xml"/><Relationship Id="rId50" Type="http://schemas.openxmlformats.org/officeDocument/2006/relationships/image" Target="../media/image629.png"/><Relationship Id="rId55" Type="http://schemas.openxmlformats.org/officeDocument/2006/relationships/customXml" Target="../ink/ink3318.xml"/><Relationship Id="rId63" Type="http://schemas.openxmlformats.org/officeDocument/2006/relationships/customXml" Target="../ink/ink3322.xml"/><Relationship Id="rId7" Type="http://schemas.openxmlformats.org/officeDocument/2006/relationships/image" Target="../media/image607.png"/><Relationship Id="rId2" Type="http://schemas.openxmlformats.org/officeDocument/2006/relationships/customXml" Target="../ink/ink3291.xml"/><Relationship Id="rId16" Type="http://schemas.openxmlformats.org/officeDocument/2006/relationships/customXml" Target="../ink/ink3298.xml"/><Relationship Id="rId29" Type="http://schemas.openxmlformats.org/officeDocument/2006/relationships/image" Target="../media/image618.png"/><Relationship Id="rId11" Type="http://schemas.openxmlformats.org/officeDocument/2006/relationships/image" Target="../media/image609.png"/><Relationship Id="rId24" Type="http://schemas.openxmlformats.org/officeDocument/2006/relationships/customXml" Target="../ink/ink3302.xml"/><Relationship Id="rId32" Type="http://schemas.openxmlformats.org/officeDocument/2006/relationships/customXml" Target="../ink/ink3306.xml"/><Relationship Id="rId37" Type="http://schemas.openxmlformats.org/officeDocument/2006/relationships/image" Target="../media/image623.png"/><Relationship Id="rId40" Type="http://schemas.openxmlformats.org/officeDocument/2006/relationships/customXml" Target="../ink/ink3310.xml"/><Relationship Id="rId45" Type="http://schemas.openxmlformats.org/officeDocument/2006/relationships/image" Target="../media/image627.png"/><Relationship Id="rId53" Type="http://schemas.openxmlformats.org/officeDocument/2006/relationships/customXml" Target="../ink/ink3317.xml"/><Relationship Id="rId58" Type="http://schemas.openxmlformats.org/officeDocument/2006/relationships/image" Target="../media/image634.png"/><Relationship Id="rId66" Type="http://schemas.openxmlformats.org/officeDocument/2006/relationships/image" Target="../media/image638.png"/><Relationship Id="rId5" Type="http://schemas.openxmlformats.org/officeDocument/2006/relationships/image" Target="../media/image606.png"/><Relationship Id="rId61" Type="http://schemas.openxmlformats.org/officeDocument/2006/relationships/customXml" Target="../ink/ink3321.xml"/><Relationship Id="rId19" Type="http://schemas.openxmlformats.org/officeDocument/2006/relationships/image" Target="../media/image614.png"/><Relationship Id="rId14" Type="http://schemas.openxmlformats.org/officeDocument/2006/relationships/customXml" Target="../ink/ink3297.xml"/><Relationship Id="rId22" Type="http://schemas.openxmlformats.org/officeDocument/2006/relationships/customXml" Target="../ink/ink3301.xml"/><Relationship Id="rId27" Type="http://schemas.openxmlformats.org/officeDocument/2006/relationships/image" Target="../media/image617.png"/><Relationship Id="rId30" Type="http://schemas.openxmlformats.org/officeDocument/2006/relationships/customXml" Target="../ink/ink3305.xml"/><Relationship Id="rId35" Type="http://schemas.openxmlformats.org/officeDocument/2006/relationships/image" Target="../media/image622.png"/><Relationship Id="rId43" Type="http://schemas.openxmlformats.org/officeDocument/2006/relationships/image" Target="../media/image626.png"/><Relationship Id="rId48" Type="http://schemas.openxmlformats.org/officeDocument/2006/relationships/image" Target="../media/image628.png"/><Relationship Id="rId56" Type="http://schemas.openxmlformats.org/officeDocument/2006/relationships/image" Target="../media/image633.png"/><Relationship Id="rId64" Type="http://schemas.openxmlformats.org/officeDocument/2006/relationships/image" Target="../media/image637.png"/><Relationship Id="rId8" Type="http://schemas.openxmlformats.org/officeDocument/2006/relationships/customXml" Target="../ink/ink3294.xml"/><Relationship Id="rId51" Type="http://schemas.openxmlformats.org/officeDocument/2006/relationships/customXml" Target="../ink/ink3316.xml"/><Relationship Id="rId3" Type="http://schemas.openxmlformats.org/officeDocument/2006/relationships/image" Target="../media/image605.png"/><Relationship Id="rId12" Type="http://schemas.openxmlformats.org/officeDocument/2006/relationships/customXml" Target="../ink/ink3296.xml"/><Relationship Id="rId17" Type="http://schemas.openxmlformats.org/officeDocument/2006/relationships/image" Target="../media/image613.png"/><Relationship Id="rId25" Type="http://schemas.openxmlformats.org/officeDocument/2006/relationships/image" Target="../media/image616.png"/><Relationship Id="rId33" Type="http://schemas.openxmlformats.org/officeDocument/2006/relationships/image" Target="../media/image621.png"/><Relationship Id="rId38" Type="http://schemas.openxmlformats.org/officeDocument/2006/relationships/customXml" Target="../ink/ink3309.xml"/><Relationship Id="rId46" Type="http://schemas.openxmlformats.org/officeDocument/2006/relationships/customXml" Target="../ink/ink3313.xml"/><Relationship Id="rId59" Type="http://schemas.openxmlformats.org/officeDocument/2006/relationships/customXml" Target="../ink/ink3320.xml"/><Relationship Id="rId20" Type="http://schemas.openxmlformats.org/officeDocument/2006/relationships/customXml" Target="../ink/ink3300.xml"/><Relationship Id="rId41" Type="http://schemas.openxmlformats.org/officeDocument/2006/relationships/image" Target="../media/image625.png"/><Relationship Id="rId54" Type="http://schemas.openxmlformats.org/officeDocument/2006/relationships/image" Target="../media/image632.png"/><Relationship Id="rId62" Type="http://schemas.openxmlformats.org/officeDocument/2006/relationships/image" Target="../media/image63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93.xml"/><Relationship Id="rId15" Type="http://schemas.openxmlformats.org/officeDocument/2006/relationships/image" Target="../media/image612.png"/><Relationship Id="rId23" Type="http://schemas.openxmlformats.org/officeDocument/2006/relationships/image" Target="../media/image15.png"/><Relationship Id="rId28" Type="http://schemas.openxmlformats.org/officeDocument/2006/relationships/customXml" Target="../ink/ink3304.xml"/><Relationship Id="rId36" Type="http://schemas.openxmlformats.org/officeDocument/2006/relationships/customXml" Target="../ink/ink3308.xml"/><Relationship Id="rId49" Type="http://schemas.openxmlformats.org/officeDocument/2006/relationships/customXml" Target="../ink/ink3315.xml"/><Relationship Id="rId57" Type="http://schemas.openxmlformats.org/officeDocument/2006/relationships/customXml" Target="../ink/ink3319.xml"/><Relationship Id="rId10" Type="http://schemas.openxmlformats.org/officeDocument/2006/relationships/customXml" Target="../ink/ink3295.xml"/><Relationship Id="rId31" Type="http://schemas.openxmlformats.org/officeDocument/2006/relationships/image" Target="../media/image619.png"/><Relationship Id="rId44" Type="http://schemas.openxmlformats.org/officeDocument/2006/relationships/customXml" Target="../ink/ink3312.xml"/><Relationship Id="rId52" Type="http://schemas.openxmlformats.org/officeDocument/2006/relationships/image" Target="../media/image631.png"/><Relationship Id="rId60" Type="http://schemas.openxmlformats.org/officeDocument/2006/relationships/image" Target="../media/image635.png"/><Relationship Id="rId65" Type="http://schemas.openxmlformats.org/officeDocument/2006/relationships/customXml" Target="../ink/ink3323.xml"/><Relationship Id="rId4" Type="http://schemas.openxmlformats.org/officeDocument/2006/relationships/customXml" Target="../ink/ink3292.xml"/><Relationship Id="rId9" Type="http://schemas.openxmlformats.org/officeDocument/2006/relationships/image" Target="../media/image608.png"/><Relationship Id="rId13" Type="http://schemas.openxmlformats.org/officeDocument/2006/relationships/image" Target="../media/image611.png"/><Relationship Id="rId18" Type="http://schemas.openxmlformats.org/officeDocument/2006/relationships/customXml" Target="../ink/ink3299.xml"/><Relationship Id="rId39" Type="http://schemas.openxmlformats.org/officeDocument/2006/relationships/image" Target="../media/image624.png"/></Relationships>
</file>

<file path=ppt/slides/_rels/slide1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336.xml"/><Relationship Id="rId21" Type="http://schemas.openxmlformats.org/officeDocument/2006/relationships/image" Target="../media/image615.png"/><Relationship Id="rId42" Type="http://schemas.openxmlformats.org/officeDocument/2006/relationships/customXml" Target="../ink/ink3344.xml"/><Relationship Id="rId47" Type="http://schemas.openxmlformats.org/officeDocument/2006/relationships/customXml" Target="../ink/ink3347.xml"/><Relationship Id="rId63" Type="http://schemas.openxmlformats.org/officeDocument/2006/relationships/customXml" Target="../ink/ink3355.xml"/><Relationship Id="rId68" Type="http://schemas.openxmlformats.org/officeDocument/2006/relationships/image" Target="../media/image639.png"/><Relationship Id="rId2" Type="http://schemas.openxmlformats.org/officeDocument/2006/relationships/customXml" Target="../ink/ink3324.xml"/><Relationship Id="rId16" Type="http://schemas.openxmlformats.org/officeDocument/2006/relationships/customXml" Target="../ink/ink3331.xml"/><Relationship Id="rId29" Type="http://schemas.openxmlformats.org/officeDocument/2006/relationships/image" Target="../media/image618.png"/><Relationship Id="rId11" Type="http://schemas.openxmlformats.org/officeDocument/2006/relationships/image" Target="../media/image609.png"/><Relationship Id="rId24" Type="http://schemas.openxmlformats.org/officeDocument/2006/relationships/customXml" Target="../ink/ink3335.xml"/><Relationship Id="rId32" Type="http://schemas.openxmlformats.org/officeDocument/2006/relationships/customXml" Target="../ink/ink3339.xml"/><Relationship Id="rId37" Type="http://schemas.openxmlformats.org/officeDocument/2006/relationships/image" Target="../media/image623.png"/><Relationship Id="rId40" Type="http://schemas.openxmlformats.org/officeDocument/2006/relationships/customXml" Target="../ink/ink3343.xml"/><Relationship Id="rId45" Type="http://schemas.openxmlformats.org/officeDocument/2006/relationships/image" Target="../media/image627.png"/><Relationship Id="rId53" Type="http://schemas.openxmlformats.org/officeDocument/2006/relationships/customXml" Target="../ink/ink3350.xml"/><Relationship Id="rId58" Type="http://schemas.openxmlformats.org/officeDocument/2006/relationships/image" Target="../media/image634.png"/><Relationship Id="rId66" Type="http://schemas.openxmlformats.org/officeDocument/2006/relationships/image" Target="../media/image638.png"/><Relationship Id="rId74" Type="http://schemas.openxmlformats.org/officeDocument/2006/relationships/image" Target="../media/image643.png"/><Relationship Id="rId5" Type="http://schemas.openxmlformats.org/officeDocument/2006/relationships/image" Target="../media/image606.png"/><Relationship Id="rId61" Type="http://schemas.openxmlformats.org/officeDocument/2006/relationships/customXml" Target="../ink/ink3354.xml"/><Relationship Id="rId19" Type="http://schemas.openxmlformats.org/officeDocument/2006/relationships/image" Target="../media/image614.png"/><Relationship Id="rId14" Type="http://schemas.openxmlformats.org/officeDocument/2006/relationships/customXml" Target="../ink/ink3330.xml"/><Relationship Id="rId22" Type="http://schemas.openxmlformats.org/officeDocument/2006/relationships/customXml" Target="../ink/ink3334.xml"/><Relationship Id="rId27" Type="http://schemas.openxmlformats.org/officeDocument/2006/relationships/image" Target="../media/image617.png"/><Relationship Id="rId30" Type="http://schemas.openxmlformats.org/officeDocument/2006/relationships/customXml" Target="../ink/ink3338.xml"/><Relationship Id="rId35" Type="http://schemas.openxmlformats.org/officeDocument/2006/relationships/image" Target="../media/image622.png"/><Relationship Id="rId43" Type="http://schemas.openxmlformats.org/officeDocument/2006/relationships/image" Target="../media/image626.png"/><Relationship Id="rId48" Type="http://schemas.openxmlformats.org/officeDocument/2006/relationships/image" Target="../media/image628.png"/><Relationship Id="rId56" Type="http://schemas.openxmlformats.org/officeDocument/2006/relationships/image" Target="../media/image633.png"/><Relationship Id="rId64" Type="http://schemas.openxmlformats.org/officeDocument/2006/relationships/image" Target="../media/image637.png"/><Relationship Id="rId69" Type="http://schemas.openxmlformats.org/officeDocument/2006/relationships/customXml" Target="../ink/ink3358.xml"/><Relationship Id="rId8" Type="http://schemas.openxmlformats.org/officeDocument/2006/relationships/customXml" Target="../ink/ink3327.xml"/><Relationship Id="rId51" Type="http://schemas.openxmlformats.org/officeDocument/2006/relationships/customXml" Target="../ink/ink3349.xml"/><Relationship Id="rId72" Type="http://schemas.openxmlformats.org/officeDocument/2006/relationships/image" Target="../media/image642.png"/><Relationship Id="rId3" Type="http://schemas.openxmlformats.org/officeDocument/2006/relationships/image" Target="../media/image605.png"/><Relationship Id="rId12" Type="http://schemas.openxmlformats.org/officeDocument/2006/relationships/customXml" Target="../ink/ink3329.xml"/><Relationship Id="rId17" Type="http://schemas.openxmlformats.org/officeDocument/2006/relationships/image" Target="../media/image613.png"/><Relationship Id="rId25" Type="http://schemas.openxmlformats.org/officeDocument/2006/relationships/image" Target="../media/image616.png"/><Relationship Id="rId33" Type="http://schemas.openxmlformats.org/officeDocument/2006/relationships/image" Target="../media/image621.png"/><Relationship Id="rId38" Type="http://schemas.openxmlformats.org/officeDocument/2006/relationships/customXml" Target="../ink/ink3342.xml"/><Relationship Id="rId46" Type="http://schemas.openxmlformats.org/officeDocument/2006/relationships/customXml" Target="../ink/ink3346.xml"/><Relationship Id="rId59" Type="http://schemas.openxmlformats.org/officeDocument/2006/relationships/customXml" Target="../ink/ink3353.xml"/><Relationship Id="rId67" Type="http://schemas.openxmlformats.org/officeDocument/2006/relationships/customXml" Target="../ink/ink3357.xml"/><Relationship Id="rId20" Type="http://schemas.openxmlformats.org/officeDocument/2006/relationships/customXml" Target="../ink/ink3333.xml"/><Relationship Id="rId41" Type="http://schemas.openxmlformats.org/officeDocument/2006/relationships/image" Target="../media/image625.png"/><Relationship Id="rId54" Type="http://schemas.openxmlformats.org/officeDocument/2006/relationships/image" Target="../media/image632.png"/><Relationship Id="rId62" Type="http://schemas.openxmlformats.org/officeDocument/2006/relationships/image" Target="../media/image636.png"/><Relationship Id="rId70" Type="http://schemas.openxmlformats.org/officeDocument/2006/relationships/image" Target="../media/image6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26.xml"/><Relationship Id="rId15" Type="http://schemas.openxmlformats.org/officeDocument/2006/relationships/image" Target="../media/image612.png"/><Relationship Id="rId23" Type="http://schemas.openxmlformats.org/officeDocument/2006/relationships/image" Target="../media/image15.png"/><Relationship Id="rId28" Type="http://schemas.openxmlformats.org/officeDocument/2006/relationships/customXml" Target="../ink/ink3337.xml"/><Relationship Id="rId36" Type="http://schemas.openxmlformats.org/officeDocument/2006/relationships/customXml" Target="../ink/ink3341.xml"/><Relationship Id="rId49" Type="http://schemas.openxmlformats.org/officeDocument/2006/relationships/customXml" Target="../ink/ink3348.xml"/><Relationship Id="rId57" Type="http://schemas.openxmlformats.org/officeDocument/2006/relationships/customXml" Target="../ink/ink3352.xml"/><Relationship Id="rId10" Type="http://schemas.openxmlformats.org/officeDocument/2006/relationships/customXml" Target="../ink/ink3328.xml"/><Relationship Id="rId31" Type="http://schemas.openxmlformats.org/officeDocument/2006/relationships/image" Target="../media/image619.png"/><Relationship Id="rId44" Type="http://schemas.openxmlformats.org/officeDocument/2006/relationships/customXml" Target="../ink/ink3345.xml"/><Relationship Id="rId52" Type="http://schemas.openxmlformats.org/officeDocument/2006/relationships/image" Target="../media/image631.png"/><Relationship Id="rId60" Type="http://schemas.openxmlformats.org/officeDocument/2006/relationships/image" Target="../media/image635.png"/><Relationship Id="rId65" Type="http://schemas.openxmlformats.org/officeDocument/2006/relationships/customXml" Target="../ink/ink3356.xml"/><Relationship Id="rId73" Type="http://schemas.openxmlformats.org/officeDocument/2006/relationships/customXml" Target="../ink/ink3360.xml"/><Relationship Id="rId4" Type="http://schemas.openxmlformats.org/officeDocument/2006/relationships/customXml" Target="../ink/ink3325.xml"/><Relationship Id="rId9" Type="http://schemas.openxmlformats.org/officeDocument/2006/relationships/image" Target="../media/image608.png"/><Relationship Id="rId13" Type="http://schemas.openxmlformats.org/officeDocument/2006/relationships/image" Target="../media/image611.png"/><Relationship Id="rId18" Type="http://schemas.openxmlformats.org/officeDocument/2006/relationships/customXml" Target="../ink/ink3332.xml"/><Relationship Id="rId39" Type="http://schemas.openxmlformats.org/officeDocument/2006/relationships/image" Target="../media/image624.png"/><Relationship Id="rId34" Type="http://schemas.openxmlformats.org/officeDocument/2006/relationships/customXml" Target="../ink/ink3340.xml"/><Relationship Id="rId50" Type="http://schemas.openxmlformats.org/officeDocument/2006/relationships/image" Target="../media/image629.png"/><Relationship Id="rId55" Type="http://schemas.openxmlformats.org/officeDocument/2006/relationships/customXml" Target="../ink/ink3351.xml"/><Relationship Id="rId7" Type="http://schemas.openxmlformats.org/officeDocument/2006/relationships/image" Target="../media/image607.png"/><Relationship Id="rId71" Type="http://schemas.openxmlformats.org/officeDocument/2006/relationships/customXml" Target="../ink/ink3359.xml"/></Relationships>
</file>

<file path=ppt/slides/_rels/slide1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631.png"/><Relationship Id="rId26" Type="http://schemas.openxmlformats.org/officeDocument/2006/relationships/image" Target="../media/image635.png"/><Relationship Id="rId39" Type="http://schemas.openxmlformats.org/officeDocument/2006/relationships/customXml" Target="../ink/ink3380.xml"/><Relationship Id="rId21" Type="http://schemas.openxmlformats.org/officeDocument/2006/relationships/customXml" Target="../ink/ink3371.xml"/><Relationship Id="rId34" Type="http://schemas.openxmlformats.org/officeDocument/2006/relationships/image" Target="../media/image639.png"/><Relationship Id="rId42" Type="http://schemas.openxmlformats.org/officeDocument/2006/relationships/image" Target="../media/image644.png"/><Relationship Id="rId7" Type="http://schemas.openxmlformats.org/officeDocument/2006/relationships/image" Target="../media/image607.png"/><Relationship Id="rId2" Type="http://schemas.openxmlformats.org/officeDocument/2006/relationships/customXml" Target="../ink/ink3361.xml"/><Relationship Id="rId16" Type="http://schemas.openxmlformats.org/officeDocument/2006/relationships/image" Target="../media/image629.png"/><Relationship Id="rId20" Type="http://schemas.openxmlformats.org/officeDocument/2006/relationships/image" Target="../media/image632.png"/><Relationship Id="rId29" Type="http://schemas.openxmlformats.org/officeDocument/2006/relationships/customXml" Target="../ink/ink3375.xml"/><Relationship Id="rId41" Type="http://schemas.openxmlformats.org/officeDocument/2006/relationships/customXml" Target="../ink/ink338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63.xml"/><Relationship Id="rId11" Type="http://schemas.openxmlformats.org/officeDocument/2006/relationships/image" Target="../media/image609.png"/><Relationship Id="rId24" Type="http://schemas.openxmlformats.org/officeDocument/2006/relationships/image" Target="../media/image634.png"/><Relationship Id="rId32" Type="http://schemas.openxmlformats.org/officeDocument/2006/relationships/image" Target="../media/image638.png"/><Relationship Id="rId37" Type="http://schemas.openxmlformats.org/officeDocument/2006/relationships/customXml" Target="../ink/ink3379.xml"/><Relationship Id="rId40" Type="http://schemas.openxmlformats.org/officeDocument/2006/relationships/image" Target="../media/image643.png"/><Relationship Id="rId5" Type="http://schemas.openxmlformats.org/officeDocument/2006/relationships/image" Target="../media/image606.png"/><Relationship Id="rId15" Type="http://schemas.openxmlformats.org/officeDocument/2006/relationships/customXml" Target="../ink/ink3368.xml"/><Relationship Id="rId23" Type="http://schemas.openxmlformats.org/officeDocument/2006/relationships/customXml" Target="../ink/ink3372.xml"/><Relationship Id="rId28" Type="http://schemas.openxmlformats.org/officeDocument/2006/relationships/image" Target="../media/image636.png"/><Relationship Id="rId36" Type="http://schemas.openxmlformats.org/officeDocument/2006/relationships/image" Target="../media/image641.png"/><Relationship Id="rId10" Type="http://schemas.openxmlformats.org/officeDocument/2006/relationships/customXml" Target="../ink/ink3365.xml"/><Relationship Id="rId19" Type="http://schemas.openxmlformats.org/officeDocument/2006/relationships/customXml" Target="../ink/ink3370.xml"/><Relationship Id="rId31" Type="http://schemas.openxmlformats.org/officeDocument/2006/relationships/customXml" Target="../ink/ink3376.xml"/><Relationship Id="rId4" Type="http://schemas.openxmlformats.org/officeDocument/2006/relationships/customXml" Target="../ink/ink3362.xml"/><Relationship Id="rId9" Type="http://schemas.openxmlformats.org/officeDocument/2006/relationships/image" Target="../media/image608.png"/><Relationship Id="rId14" Type="http://schemas.openxmlformats.org/officeDocument/2006/relationships/customXml" Target="../ink/ink3367.xml"/><Relationship Id="rId22" Type="http://schemas.openxmlformats.org/officeDocument/2006/relationships/image" Target="../media/image633.png"/><Relationship Id="rId27" Type="http://schemas.openxmlformats.org/officeDocument/2006/relationships/customXml" Target="../ink/ink3374.xml"/><Relationship Id="rId30" Type="http://schemas.openxmlformats.org/officeDocument/2006/relationships/image" Target="../media/image637.png"/><Relationship Id="rId35" Type="http://schemas.openxmlformats.org/officeDocument/2006/relationships/customXml" Target="../ink/ink3378.xml"/><Relationship Id="rId8" Type="http://schemas.openxmlformats.org/officeDocument/2006/relationships/customXml" Target="../ink/ink3364.xml"/><Relationship Id="rId3" Type="http://schemas.openxmlformats.org/officeDocument/2006/relationships/image" Target="../media/image605.png"/><Relationship Id="rId12" Type="http://schemas.openxmlformats.org/officeDocument/2006/relationships/customXml" Target="../ink/ink3366.xml"/><Relationship Id="rId17" Type="http://schemas.openxmlformats.org/officeDocument/2006/relationships/customXml" Target="../ink/ink3369.xml"/><Relationship Id="rId25" Type="http://schemas.openxmlformats.org/officeDocument/2006/relationships/customXml" Target="../ink/ink3373.xml"/><Relationship Id="rId33" Type="http://schemas.openxmlformats.org/officeDocument/2006/relationships/customXml" Target="../ink/ink3377.xml"/><Relationship Id="rId38" Type="http://schemas.openxmlformats.org/officeDocument/2006/relationships/image" Target="../media/image642.png"/></Relationships>
</file>

<file path=ppt/slides/_rels/slide1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631.png"/><Relationship Id="rId26" Type="http://schemas.openxmlformats.org/officeDocument/2006/relationships/image" Target="../media/image635.png"/><Relationship Id="rId39" Type="http://schemas.openxmlformats.org/officeDocument/2006/relationships/customXml" Target="../ink/ink3401.xml"/><Relationship Id="rId21" Type="http://schemas.openxmlformats.org/officeDocument/2006/relationships/customXml" Target="../ink/ink3392.xml"/><Relationship Id="rId34" Type="http://schemas.openxmlformats.org/officeDocument/2006/relationships/image" Target="../media/image639.png"/><Relationship Id="rId42" Type="http://schemas.openxmlformats.org/officeDocument/2006/relationships/image" Target="../media/image644.png"/><Relationship Id="rId47" Type="http://schemas.openxmlformats.org/officeDocument/2006/relationships/customXml" Target="../ink/ink3405.xml"/><Relationship Id="rId7" Type="http://schemas.openxmlformats.org/officeDocument/2006/relationships/image" Target="../media/image607.png"/><Relationship Id="rId2" Type="http://schemas.openxmlformats.org/officeDocument/2006/relationships/customXml" Target="../ink/ink3382.xml"/><Relationship Id="rId16" Type="http://schemas.openxmlformats.org/officeDocument/2006/relationships/image" Target="../media/image629.png"/><Relationship Id="rId29" Type="http://schemas.openxmlformats.org/officeDocument/2006/relationships/customXml" Target="../ink/ink339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84.xml"/><Relationship Id="rId11" Type="http://schemas.openxmlformats.org/officeDocument/2006/relationships/image" Target="../media/image609.png"/><Relationship Id="rId24" Type="http://schemas.openxmlformats.org/officeDocument/2006/relationships/image" Target="../media/image634.png"/><Relationship Id="rId32" Type="http://schemas.openxmlformats.org/officeDocument/2006/relationships/image" Target="../media/image638.png"/><Relationship Id="rId37" Type="http://schemas.openxmlformats.org/officeDocument/2006/relationships/customXml" Target="../ink/ink3400.xml"/><Relationship Id="rId40" Type="http://schemas.openxmlformats.org/officeDocument/2006/relationships/image" Target="../media/image643.png"/><Relationship Id="rId45" Type="http://schemas.openxmlformats.org/officeDocument/2006/relationships/customXml" Target="../ink/ink3404.xml"/><Relationship Id="rId5" Type="http://schemas.openxmlformats.org/officeDocument/2006/relationships/image" Target="../media/image606.png"/><Relationship Id="rId15" Type="http://schemas.openxmlformats.org/officeDocument/2006/relationships/customXml" Target="../ink/ink3389.xml"/><Relationship Id="rId23" Type="http://schemas.openxmlformats.org/officeDocument/2006/relationships/customXml" Target="../ink/ink3393.xml"/><Relationship Id="rId28" Type="http://schemas.openxmlformats.org/officeDocument/2006/relationships/image" Target="../media/image636.png"/><Relationship Id="rId36" Type="http://schemas.openxmlformats.org/officeDocument/2006/relationships/image" Target="../media/image641.png"/><Relationship Id="rId10" Type="http://schemas.openxmlformats.org/officeDocument/2006/relationships/customXml" Target="../ink/ink3386.xml"/><Relationship Id="rId19" Type="http://schemas.openxmlformats.org/officeDocument/2006/relationships/customXml" Target="../ink/ink3391.xml"/><Relationship Id="rId31" Type="http://schemas.openxmlformats.org/officeDocument/2006/relationships/customXml" Target="../ink/ink3397.xml"/><Relationship Id="rId44" Type="http://schemas.openxmlformats.org/officeDocument/2006/relationships/image" Target="../media/image645.png"/><Relationship Id="rId4" Type="http://schemas.openxmlformats.org/officeDocument/2006/relationships/customXml" Target="../ink/ink3383.xml"/><Relationship Id="rId9" Type="http://schemas.openxmlformats.org/officeDocument/2006/relationships/image" Target="../media/image608.png"/><Relationship Id="rId14" Type="http://schemas.openxmlformats.org/officeDocument/2006/relationships/customXml" Target="../ink/ink3388.xml"/><Relationship Id="rId22" Type="http://schemas.openxmlformats.org/officeDocument/2006/relationships/image" Target="../media/image633.png"/><Relationship Id="rId27" Type="http://schemas.openxmlformats.org/officeDocument/2006/relationships/customXml" Target="../ink/ink3395.xml"/><Relationship Id="rId30" Type="http://schemas.openxmlformats.org/officeDocument/2006/relationships/image" Target="../media/image637.png"/><Relationship Id="rId35" Type="http://schemas.openxmlformats.org/officeDocument/2006/relationships/customXml" Target="../ink/ink3399.xml"/><Relationship Id="rId43" Type="http://schemas.openxmlformats.org/officeDocument/2006/relationships/customXml" Target="../ink/ink3403.xml"/><Relationship Id="rId48" Type="http://schemas.openxmlformats.org/officeDocument/2006/relationships/image" Target="../media/image647.png"/><Relationship Id="rId8" Type="http://schemas.openxmlformats.org/officeDocument/2006/relationships/customXml" Target="../ink/ink3385.xml"/><Relationship Id="rId3" Type="http://schemas.openxmlformats.org/officeDocument/2006/relationships/image" Target="../media/image605.png"/><Relationship Id="rId12" Type="http://schemas.openxmlformats.org/officeDocument/2006/relationships/customXml" Target="../ink/ink3387.xml"/><Relationship Id="rId17" Type="http://schemas.openxmlformats.org/officeDocument/2006/relationships/customXml" Target="../ink/ink3390.xml"/><Relationship Id="rId25" Type="http://schemas.openxmlformats.org/officeDocument/2006/relationships/customXml" Target="../ink/ink3394.xml"/><Relationship Id="rId33" Type="http://schemas.openxmlformats.org/officeDocument/2006/relationships/customXml" Target="../ink/ink3398.xml"/><Relationship Id="rId38" Type="http://schemas.openxmlformats.org/officeDocument/2006/relationships/image" Target="../media/image642.png"/><Relationship Id="rId46" Type="http://schemas.openxmlformats.org/officeDocument/2006/relationships/image" Target="../media/image646.png"/><Relationship Id="rId20" Type="http://schemas.openxmlformats.org/officeDocument/2006/relationships/image" Target="../media/image632.png"/><Relationship Id="rId41" Type="http://schemas.openxmlformats.org/officeDocument/2006/relationships/customXml" Target="../ink/ink3402.xml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631.png"/><Relationship Id="rId26" Type="http://schemas.openxmlformats.org/officeDocument/2006/relationships/image" Target="../media/image635.png"/><Relationship Id="rId39" Type="http://schemas.openxmlformats.org/officeDocument/2006/relationships/customXml" Target="../ink/ink3425.xml"/><Relationship Id="rId21" Type="http://schemas.openxmlformats.org/officeDocument/2006/relationships/customXml" Target="../ink/ink3416.xml"/><Relationship Id="rId34" Type="http://schemas.openxmlformats.org/officeDocument/2006/relationships/image" Target="../media/image639.png"/><Relationship Id="rId42" Type="http://schemas.openxmlformats.org/officeDocument/2006/relationships/image" Target="../media/image644.png"/><Relationship Id="rId47" Type="http://schemas.openxmlformats.org/officeDocument/2006/relationships/customXml" Target="../ink/ink3429.xml"/><Relationship Id="rId50" Type="http://schemas.openxmlformats.org/officeDocument/2006/relationships/image" Target="../media/image648.png"/><Relationship Id="rId7" Type="http://schemas.openxmlformats.org/officeDocument/2006/relationships/image" Target="../media/image607.png"/><Relationship Id="rId2" Type="http://schemas.openxmlformats.org/officeDocument/2006/relationships/customXml" Target="../ink/ink3406.xml"/><Relationship Id="rId16" Type="http://schemas.openxmlformats.org/officeDocument/2006/relationships/image" Target="../media/image629.png"/><Relationship Id="rId29" Type="http://schemas.openxmlformats.org/officeDocument/2006/relationships/customXml" Target="../ink/ink3420.xml"/><Relationship Id="rId11" Type="http://schemas.openxmlformats.org/officeDocument/2006/relationships/image" Target="../media/image609.png"/><Relationship Id="rId24" Type="http://schemas.openxmlformats.org/officeDocument/2006/relationships/image" Target="../media/image634.png"/><Relationship Id="rId32" Type="http://schemas.openxmlformats.org/officeDocument/2006/relationships/image" Target="../media/image638.png"/><Relationship Id="rId37" Type="http://schemas.openxmlformats.org/officeDocument/2006/relationships/customXml" Target="../ink/ink3424.xml"/><Relationship Id="rId40" Type="http://schemas.openxmlformats.org/officeDocument/2006/relationships/image" Target="../media/image643.png"/><Relationship Id="rId45" Type="http://schemas.openxmlformats.org/officeDocument/2006/relationships/customXml" Target="../ink/ink3428.xml"/><Relationship Id="rId5" Type="http://schemas.openxmlformats.org/officeDocument/2006/relationships/image" Target="../media/image606.png"/><Relationship Id="rId15" Type="http://schemas.openxmlformats.org/officeDocument/2006/relationships/customXml" Target="../ink/ink3413.xml"/><Relationship Id="rId23" Type="http://schemas.openxmlformats.org/officeDocument/2006/relationships/customXml" Target="../ink/ink3417.xml"/><Relationship Id="rId28" Type="http://schemas.openxmlformats.org/officeDocument/2006/relationships/image" Target="../media/image636.png"/><Relationship Id="rId36" Type="http://schemas.openxmlformats.org/officeDocument/2006/relationships/image" Target="../media/image641.png"/><Relationship Id="rId49" Type="http://schemas.openxmlformats.org/officeDocument/2006/relationships/customXml" Target="../ink/ink3430.xml"/><Relationship Id="rId10" Type="http://schemas.openxmlformats.org/officeDocument/2006/relationships/customXml" Target="../ink/ink3410.xml"/><Relationship Id="rId19" Type="http://schemas.openxmlformats.org/officeDocument/2006/relationships/customXml" Target="../ink/ink3415.xml"/><Relationship Id="rId31" Type="http://schemas.openxmlformats.org/officeDocument/2006/relationships/customXml" Target="../ink/ink3421.xml"/><Relationship Id="rId44" Type="http://schemas.openxmlformats.org/officeDocument/2006/relationships/image" Target="../media/image645.png"/><Relationship Id="rId4" Type="http://schemas.openxmlformats.org/officeDocument/2006/relationships/customXml" Target="../ink/ink3407.xml"/><Relationship Id="rId9" Type="http://schemas.openxmlformats.org/officeDocument/2006/relationships/image" Target="../media/image608.png"/><Relationship Id="rId14" Type="http://schemas.openxmlformats.org/officeDocument/2006/relationships/customXml" Target="../ink/ink3412.xml"/><Relationship Id="rId22" Type="http://schemas.openxmlformats.org/officeDocument/2006/relationships/image" Target="../media/image633.png"/><Relationship Id="rId27" Type="http://schemas.openxmlformats.org/officeDocument/2006/relationships/customXml" Target="../ink/ink3419.xml"/><Relationship Id="rId30" Type="http://schemas.openxmlformats.org/officeDocument/2006/relationships/image" Target="../media/image637.png"/><Relationship Id="rId35" Type="http://schemas.openxmlformats.org/officeDocument/2006/relationships/customXml" Target="../ink/ink3423.xml"/><Relationship Id="rId43" Type="http://schemas.openxmlformats.org/officeDocument/2006/relationships/customXml" Target="../ink/ink3427.xml"/><Relationship Id="rId48" Type="http://schemas.openxmlformats.org/officeDocument/2006/relationships/image" Target="../media/image647.png"/><Relationship Id="rId8" Type="http://schemas.openxmlformats.org/officeDocument/2006/relationships/customXml" Target="../ink/ink3409.xml"/><Relationship Id="rId3" Type="http://schemas.openxmlformats.org/officeDocument/2006/relationships/image" Target="../media/image605.png"/><Relationship Id="rId12" Type="http://schemas.openxmlformats.org/officeDocument/2006/relationships/customXml" Target="../ink/ink3411.xml"/><Relationship Id="rId17" Type="http://schemas.openxmlformats.org/officeDocument/2006/relationships/customXml" Target="../ink/ink3414.xml"/><Relationship Id="rId25" Type="http://schemas.openxmlformats.org/officeDocument/2006/relationships/customXml" Target="../ink/ink3418.xml"/><Relationship Id="rId33" Type="http://schemas.openxmlformats.org/officeDocument/2006/relationships/customXml" Target="../ink/ink3422.xml"/><Relationship Id="rId38" Type="http://schemas.openxmlformats.org/officeDocument/2006/relationships/image" Target="../media/image642.png"/><Relationship Id="rId46" Type="http://schemas.openxmlformats.org/officeDocument/2006/relationships/image" Target="../media/image646.png"/><Relationship Id="rId20" Type="http://schemas.openxmlformats.org/officeDocument/2006/relationships/image" Target="../media/image632.png"/><Relationship Id="rId41" Type="http://schemas.openxmlformats.org/officeDocument/2006/relationships/customXml" Target="../ink/ink34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0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259.xml"/><Relationship Id="rId26" Type="http://schemas.openxmlformats.org/officeDocument/2006/relationships/customXml" Target="../ink/ink26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267.xml"/><Relationship Id="rId7" Type="http://schemas.openxmlformats.org/officeDocument/2006/relationships/image" Target="NULL"/><Relationship Id="rId2" Type="http://schemas.openxmlformats.org/officeDocument/2006/relationships/customXml" Target="../ink/ink251.xml"/><Relationship Id="rId16" Type="http://schemas.openxmlformats.org/officeDocument/2006/relationships/customXml" Target="../ink/ink258.xml"/><Relationship Id="rId20" Type="http://schemas.openxmlformats.org/officeDocument/2006/relationships/customXml" Target="../ink/ink260.xml"/><Relationship Id="rId29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3.xml"/><Relationship Id="rId11" Type="http://schemas.openxmlformats.org/officeDocument/2006/relationships/image" Target="NULL"/><Relationship Id="rId24" Type="http://schemas.openxmlformats.org/officeDocument/2006/relationships/customXml" Target="../ink/ink262.xml"/><Relationship Id="rId32" Type="http://schemas.openxmlformats.org/officeDocument/2006/relationships/customXml" Target="../ink/ink266.xml"/><Relationship Id="rId37" Type="http://schemas.openxmlformats.org/officeDocument/2006/relationships/image" Target="NULL"/><Relationship Id="rId40" Type="http://schemas.openxmlformats.org/officeDocument/2006/relationships/customXml" Target="../ink/ink270.xm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264.xml"/><Relationship Id="rId36" Type="http://schemas.openxmlformats.org/officeDocument/2006/relationships/customXml" Target="../ink/ink268.xml"/><Relationship Id="rId10" Type="http://schemas.openxmlformats.org/officeDocument/2006/relationships/customXml" Target="../ink/ink25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52.xml"/><Relationship Id="rId9" Type="http://schemas.openxmlformats.org/officeDocument/2006/relationships/image" Target="NULL"/><Relationship Id="rId14" Type="http://schemas.openxmlformats.org/officeDocument/2006/relationships/customXml" Target="../ink/ink257.xml"/><Relationship Id="rId22" Type="http://schemas.openxmlformats.org/officeDocument/2006/relationships/customXml" Target="../ink/ink261.xml"/><Relationship Id="rId27" Type="http://schemas.openxmlformats.org/officeDocument/2006/relationships/image" Target="NULL"/><Relationship Id="rId30" Type="http://schemas.openxmlformats.org/officeDocument/2006/relationships/customXml" Target="../ink/ink265.xml"/><Relationship Id="rId35" Type="http://schemas.openxmlformats.org/officeDocument/2006/relationships/image" Target="NULL"/><Relationship Id="rId8" Type="http://schemas.openxmlformats.org/officeDocument/2006/relationships/customXml" Target="../ink/ink254.xml"/><Relationship Id="rId3" Type="http://schemas.openxmlformats.org/officeDocument/2006/relationships/image" Target="NULL"/><Relationship Id="rId12" Type="http://schemas.openxmlformats.org/officeDocument/2006/relationships/customXml" Target="../ink/ink25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269.xml"/></Relationships>
</file>

<file path=ppt/slides/_rels/slide1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43.xml"/><Relationship Id="rId21" Type="http://schemas.openxmlformats.org/officeDocument/2006/relationships/image" Target="../media/image634.png"/><Relationship Id="rId34" Type="http://schemas.openxmlformats.org/officeDocument/2006/relationships/customXml" Target="../ink/ink3447.xml"/><Relationship Id="rId42" Type="http://schemas.openxmlformats.org/officeDocument/2006/relationships/customXml" Target="../ink/ink3451.xml"/><Relationship Id="rId47" Type="http://schemas.openxmlformats.org/officeDocument/2006/relationships/image" Target="../media/image654.png"/><Relationship Id="rId50" Type="http://schemas.openxmlformats.org/officeDocument/2006/relationships/customXml" Target="../ink/ink3455.xml"/><Relationship Id="rId55" Type="http://schemas.openxmlformats.org/officeDocument/2006/relationships/image" Target="../media/image658.png"/><Relationship Id="rId63" Type="http://schemas.openxmlformats.org/officeDocument/2006/relationships/image" Target="../media/image663.png"/><Relationship Id="rId7" Type="http://schemas.openxmlformats.org/officeDocument/2006/relationships/image" Target="../media/image607.png"/><Relationship Id="rId2" Type="http://schemas.openxmlformats.org/officeDocument/2006/relationships/customXml" Target="../ink/ink3431.xml"/><Relationship Id="rId16" Type="http://schemas.openxmlformats.org/officeDocument/2006/relationships/customXml" Target="../ink/ink3438.xml"/><Relationship Id="rId29" Type="http://schemas.openxmlformats.org/officeDocument/2006/relationships/image" Target="../media/image638.png"/><Relationship Id="rId11" Type="http://schemas.openxmlformats.org/officeDocument/2006/relationships/image" Target="../media/image609.png"/><Relationship Id="rId24" Type="http://schemas.openxmlformats.org/officeDocument/2006/relationships/customXml" Target="../ink/ink3442.xml"/><Relationship Id="rId32" Type="http://schemas.openxmlformats.org/officeDocument/2006/relationships/customXml" Target="../ink/ink3446.xml"/><Relationship Id="rId37" Type="http://schemas.openxmlformats.org/officeDocument/2006/relationships/image" Target="../media/image643.png"/><Relationship Id="rId40" Type="http://schemas.openxmlformats.org/officeDocument/2006/relationships/customXml" Target="../ink/ink3450.xml"/><Relationship Id="rId45" Type="http://schemas.openxmlformats.org/officeDocument/2006/relationships/image" Target="../media/image653.png"/><Relationship Id="rId53" Type="http://schemas.openxmlformats.org/officeDocument/2006/relationships/image" Target="../media/image657.png"/><Relationship Id="rId58" Type="http://schemas.openxmlformats.org/officeDocument/2006/relationships/customXml" Target="../ink/ink3459.xml"/><Relationship Id="rId66" Type="http://schemas.openxmlformats.org/officeDocument/2006/relationships/customXml" Target="../ink/ink3463.xml"/><Relationship Id="rId5" Type="http://schemas.openxmlformats.org/officeDocument/2006/relationships/image" Target="../media/image606.png"/><Relationship Id="rId61" Type="http://schemas.openxmlformats.org/officeDocument/2006/relationships/image" Target="../media/image662.png"/><Relationship Id="rId19" Type="http://schemas.openxmlformats.org/officeDocument/2006/relationships/image" Target="../media/image633.png"/><Relationship Id="rId14" Type="http://schemas.openxmlformats.org/officeDocument/2006/relationships/customXml" Target="../ink/ink3437.xml"/><Relationship Id="rId22" Type="http://schemas.openxmlformats.org/officeDocument/2006/relationships/customXml" Target="../ink/ink3441.xml"/><Relationship Id="rId27" Type="http://schemas.openxmlformats.org/officeDocument/2006/relationships/image" Target="../media/image637.png"/><Relationship Id="rId30" Type="http://schemas.openxmlformats.org/officeDocument/2006/relationships/customXml" Target="../ink/ink3445.xml"/><Relationship Id="rId35" Type="http://schemas.openxmlformats.org/officeDocument/2006/relationships/image" Target="../media/image642.png"/><Relationship Id="rId43" Type="http://schemas.openxmlformats.org/officeDocument/2006/relationships/image" Target="../media/image652.png"/><Relationship Id="rId48" Type="http://schemas.openxmlformats.org/officeDocument/2006/relationships/customXml" Target="../ink/ink3454.xml"/><Relationship Id="rId56" Type="http://schemas.openxmlformats.org/officeDocument/2006/relationships/customXml" Target="../ink/ink3458.xml"/><Relationship Id="rId64" Type="http://schemas.openxmlformats.org/officeDocument/2006/relationships/customXml" Target="../ink/ink3462.xml"/><Relationship Id="rId8" Type="http://schemas.openxmlformats.org/officeDocument/2006/relationships/customXml" Target="../ink/ink3434.xml"/><Relationship Id="rId51" Type="http://schemas.openxmlformats.org/officeDocument/2006/relationships/image" Target="../media/image656.png"/><Relationship Id="rId3" Type="http://schemas.openxmlformats.org/officeDocument/2006/relationships/image" Target="../media/image605.png"/><Relationship Id="rId12" Type="http://schemas.openxmlformats.org/officeDocument/2006/relationships/customXml" Target="../ink/ink3436.xml"/><Relationship Id="rId17" Type="http://schemas.openxmlformats.org/officeDocument/2006/relationships/image" Target="../media/image632.png"/><Relationship Id="rId25" Type="http://schemas.openxmlformats.org/officeDocument/2006/relationships/image" Target="../media/image636.png"/><Relationship Id="rId33" Type="http://schemas.openxmlformats.org/officeDocument/2006/relationships/image" Target="../media/image641.png"/><Relationship Id="rId38" Type="http://schemas.openxmlformats.org/officeDocument/2006/relationships/customXml" Target="../ink/ink3449.xml"/><Relationship Id="rId46" Type="http://schemas.openxmlformats.org/officeDocument/2006/relationships/customXml" Target="../ink/ink3453.xml"/><Relationship Id="rId59" Type="http://schemas.openxmlformats.org/officeDocument/2006/relationships/image" Target="../media/image661.png"/><Relationship Id="rId67" Type="http://schemas.openxmlformats.org/officeDocument/2006/relationships/image" Target="../media/image665.png"/><Relationship Id="rId20" Type="http://schemas.openxmlformats.org/officeDocument/2006/relationships/customXml" Target="../ink/ink3440.xml"/><Relationship Id="rId41" Type="http://schemas.openxmlformats.org/officeDocument/2006/relationships/image" Target="../media/image651.png"/><Relationship Id="rId54" Type="http://schemas.openxmlformats.org/officeDocument/2006/relationships/customXml" Target="../ink/ink3457.xml"/><Relationship Id="rId62" Type="http://schemas.openxmlformats.org/officeDocument/2006/relationships/customXml" Target="../ink/ink346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33.xml"/><Relationship Id="rId15" Type="http://schemas.openxmlformats.org/officeDocument/2006/relationships/image" Target="../media/image631.png"/><Relationship Id="rId23" Type="http://schemas.openxmlformats.org/officeDocument/2006/relationships/image" Target="../media/image635.png"/><Relationship Id="rId28" Type="http://schemas.openxmlformats.org/officeDocument/2006/relationships/customXml" Target="../ink/ink3444.xml"/><Relationship Id="rId36" Type="http://schemas.openxmlformats.org/officeDocument/2006/relationships/customXml" Target="../ink/ink3448.xml"/><Relationship Id="rId49" Type="http://schemas.openxmlformats.org/officeDocument/2006/relationships/image" Target="../media/image655.png"/><Relationship Id="rId57" Type="http://schemas.openxmlformats.org/officeDocument/2006/relationships/image" Target="../media/image659.png"/><Relationship Id="rId10" Type="http://schemas.openxmlformats.org/officeDocument/2006/relationships/customXml" Target="../ink/ink3435.xml"/><Relationship Id="rId31" Type="http://schemas.openxmlformats.org/officeDocument/2006/relationships/image" Target="../media/image639.png"/><Relationship Id="rId44" Type="http://schemas.openxmlformats.org/officeDocument/2006/relationships/customXml" Target="../ink/ink3452.xml"/><Relationship Id="rId52" Type="http://schemas.openxmlformats.org/officeDocument/2006/relationships/customXml" Target="../ink/ink3456.xml"/><Relationship Id="rId60" Type="http://schemas.openxmlformats.org/officeDocument/2006/relationships/customXml" Target="../ink/ink3460.xml"/><Relationship Id="rId65" Type="http://schemas.openxmlformats.org/officeDocument/2006/relationships/image" Target="../media/image664.png"/><Relationship Id="rId4" Type="http://schemas.openxmlformats.org/officeDocument/2006/relationships/customXml" Target="../ink/ink3432.xml"/><Relationship Id="rId9" Type="http://schemas.openxmlformats.org/officeDocument/2006/relationships/image" Target="../media/image608.png"/><Relationship Id="rId13" Type="http://schemas.openxmlformats.org/officeDocument/2006/relationships/image" Target="../media/image629.png"/><Relationship Id="rId18" Type="http://schemas.openxmlformats.org/officeDocument/2006/relationships/customXml" Target="../ink/ink3439.xml"/><Relationship Id="rId39" Type="http://schemas.openxmlformats.org/officeDocument/2006/relationships/image" Target="../media/image649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67.xml"/><Relationship Id="rId13" Type="http://schemas.openxmlformats.org/officeDocument/2006/relationships/image" Target="../media/image673.png"/><Relationship Id="rId18" Type="http://schemas.openxmlformats.org/officeDocument/2006/relationships/image" Target="../media/image600.png"/><Relationship Id="rId3" Type="http://schemas.openxmlformats.org/officeDocument/2006/relationships/image" Target="../media/image667.png"/><Relationship Id="rId7" Type="http://schemas.openxmlformats.org/officeDocument/2006/relationships/image" Target="../media/image669.png"/><Relationship Id="rId12" Type="http://schemas.openxmlformats.org/officeDocument/2006/relationships/customXml" Target="../ink/ink3469.xml"/><Relationship Id="rId17" Type="http://schemas.openxmlformats.org/officeDocument/2006/relationships/image" Target="../media/image675.png"/><Relationship Id="rId2" Type="http://schemas.openxmlformats.org/officeDocument/2006/relationships/customXml" Target="../ink/ink3464.xml"/><Relationship Id="rId16" Type="http://schemas.openxmlformats.org/officeDocument/2006/relationships/customXml" Target="../ink/ink347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66.xml"/><Relationship Id="rId11" Type="http://schemas.openxmlformats.org/officeDocument/2006/relationships/image" Target="../media/image672.png"/><Relationship Id="rId5" Type="http://schemas.openxmlformats.org/officeDocument/2006/relationships/image" Target="../media/image668.png"/><Relationship Id="rId15" Type="http://schemas.openxmlformats.org/officeDocument/2006/relationships/image" Target="../media/image674.png"/><Relationship Id="rId10" Type="http://schemas.openxmlformats.org/officeDocument/2006/relationships/customXml" Target="../ink/ink3468.xml"/><Relationship Id="rId4" Type="http://schemas.openxmlformats.org/officeDocument/2006/relationships/customXml" Target="../ink/ink3465.xml"/><Relationship Id="rId9" Type="http://schemas.openxmlformats.org/officeDocument/2006/relationships/image" Target="../media/image671.png"/><Relationship Id="rId14" Type="http://schemas.openxmlformats.org/officeDocument/2006/relationships/customXml" Target="../ink/ink3470.xml"/></Relationships>
</file>

<file path=ppt/slides/_rels/slide1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3.png"/><Relationship Id="rId18" Type="http://schemas.openxmlformats.org/officeDocument/2006/relationships/customXml" Target="../ink/ink3480.xml"/><Relationship Id="rId26" Type="http://schemas.openxmlformats.org/officeDocument/2006/relationships/customXml" Target="../ink/ink3484.xml"/><Relationship Id="rId39" Type="http://schemas.openxmlformats.org/officeDocument/2006/relationships/image" Target="../media/image687.png"/><Relationship Id="rId21" Type="http://schemas.openxmlformats.org/officeDocument/2006/relationships/image" Target="../media/image678.png"/><Relationship Id="rId34" Type="http://schemas.openxmlformats.org/officeDocument/2006/relationships/customXml" Target="../ink/ink3488.xml"/><Relationship Id="rId7" Type="http://schemas.openxmlformats.org/officeDocument/2006/relationships/image" Target="../media/image669.png"/><Relationship Id="rId2" Type="http://schemas.openxmlformats.org/officeDocument/2006/relationships/customXml" Target="../ink/ink3472.xml"/><Relationship Id="rId16" Type="http://schemas.openxmlformats.org/officeDocument/2006/relationships/customXml" Target="../ink/ink3479.xml"/><Relationship Id="rId20" Type="http://schemas.openxmlformats.org/officeDocument/2006/relationships/customXml" Target="../ink/ink3481.xml"/><Relationship Id="rId29" Type="http://schemas.openxmlformats.org/officeDocument/2006/relationships/image" Target="../media/image682.png"/><Relationship Id="rId41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74.xml"/><Relationship Id="rId11" Type="http://schemas.openxmlformats.org/officeDocument/2006/relationships/image" Target="../media/image672.png"/><Relationship Id="rId24" Type="http://schemas.openxmlformats.org/officeDocument/2006/relationships/customXml" Target="../ink/ink3483.xml"/><Relationship Id="rId32" Type="http://schemas.openxmlformats.org/officeDocument/2006/relationships/customXml" Target="../ink/ink3487.xml"/><Relationship Id="rId37" Type="http://schemas.openxmlformats.org/officeDocument/2006/relationships/image" Target="../media/image686.png"/><Relationship Id="rId40" Type="http://schemas.openxmlformats.org/officeDocument/2006/relationships/customXml" Target="../ink/ink3491.xml"/><Relationship Id="rId5" Type="http://schemas.openxmlformats.org/officeDocument/2006/relationships/image" Target="../media/image668.png"/><Relationship Id="rId15" Type="http://schemas.openxmlformats.org/officeDocument/2006/relationships/image" Target="../media/image674.png"/><Relationship Id="rId23" Type="http://schemas.openxmlformats.org/officeDocument/2006/relationships/image" Target="../media/image679.png"/><Relationship Id="rId28" Type="http://schemas.openxmlformats.org/officeDocument/2006/relationships/customXml" Target="../ink/ink3485.xml"/><Relationship Id="rId36" Type="http://schemas.openxmlformats.org/officeDocument/2006/relationships/customXml" Target="../ink/ink3489.xml"/><Relationship Id="rId10" Type="http://schemas.openxmlformats.org/officeDocument/2006/relationships/customXml" Target="../ink/ink3476.xml"/><Relationship Id="rId19" Type="http://schemas.openxmlformats.org/officeDocument/2006/relationships/image" Target="../media/image677.png"/><Relationship Id="rId31" Type="http://schemas.openxmlformats.org/officeDocument/2006/relationships/image" Target="../media/image683.png"/><Relationship Id="rId4" Type="http://schemas.openxmlformats.org/officeDocument/2006/relationships/customXml" Target="../ink/ink3473.xml"/><Relationship Id="rId9" Type="http://schemas.openxmlformats.org/officeDocument/2006/relationships/image" Target="../media/image671.png"/><Relationship Id="rId14" Type="http://schemas.openxmlformats.org/officeDocument/2006/relationships/customXml" Target="../ink/ink3478.xml"/><Relationship Id="rId22" Type="http://schemas.openxmlformats.org/officeDocument/2006/relationships/customXml" Target="../ink/ink3482.xml"/><Relationship Id="rId27" Type="http://schemas.openxmlformats.org/officeDocument/2006/relationships/image" Target="../media/image86.png"/><Relationship Id="rId30" Type="http://schemas.openxmlformats.org/officeDocument/2006/relationships/customXml" Target="../ink/ink3486.xml"/><Relationship Id="rId35" Type="http://schemas.openxmlformats.org/officeDocument/2006/relationships/image" Target="../media/image685.png"/><Relationship Id="rId8" Type="http://schemas.openxmlformats.org/officeDocument/2006/relationships/customXml" Target="../ink/ink3475.xml"/><Relationship Id="rId3" Type="http://schemas.openxmlformats.org/officeDocument/2006/relationships/image" Target="../media/image667.png"/><Relationship Id="rId12" Type="http://schemas.openxmlformats.org/officeDocument/2006/relationships/customXml" Target="../ink/ink3477.xml"/><Relationship Id="rId17" Type="http://schemas.openxmlformats.org/officeDocument/2006/relationships/image" Target="../media/image675.png"/><Relationship Id="rId25" Type="http://schemas.openxmlformats.org/officeDocument/2006/relationships/image" Target="../media/image681.png"/><Relationship Id="rId33" Type="http://schemas.openxmlformats.org/officeDocument/2006/relationships/image" Target="../media/image684.png"/><Relationship Id="rId38" Type="http://schemas.openxmlformats.org/officeDocument/2006/relationships/customXml" Target="../ink/ink349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8.png"/><Relationship Id="rId2" Type="http://schemas.openxmlformats.org/officeDocument/2006/relationships/customXml" Target="../ink/ink349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96.xml"/><Relationship Id="rId13" Type="http://schemas.openxmlformats.org/officeDocument/2006/relationships/image" Target="../media/image620.png"/><Relationship Id="rId3" Type="http://schemas.openxmlformats.org/officeDocument/2006/relationships/image" Target="../media/image688.png"/><Relationship Id="rId7" Type="http://schemas.openxmlformats.org/officeDocument/2006/relationships/image" Target="../media/image691.png"/><Relationship Id="rId12" Type="http://schemas.openxmlformats.org/officeDocument/2006/relationships/customXml" Target="../ink/ink3498.xml"/><Relationship Id="rId2" Type="http://schemas.openxmlformats.org/officeDocument/2006/relationships/customXml" Target="../ink/ink349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95.xml"/><Relationship Id="rId11" Type="http://schemas.openxmlformats.org/officeDocument/2006/relationships/image" Target="../media/image610.png"/><Relationship Id="rId5" Type="http://schemas.openxmlformats.org/officeDocument/2006/relationships/image" Target="../media/image689.png"/><Relationship Id="rId10" Type="http://schemas.openxmlformats.org/officeDocument/2006/relationships/customXml" Target="../ink/ink3497.xml"/><Relationship Id="rId4" Type="http://schemas.openxmlformats.org/officeDocument/2006/relationships/customXml" Target="../ink/ink3494.xml"/><Relationship Id="rId9" Type="http://schemas.openxmlformats.org/officeDocument/2006/relationships/image" Target="../media/image692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02.xml"/><Relationship Id="rId13" Type="http://schemas.openxmlformats.org/officeDocument/2006/relationships/image" Target="../media/image620.png"/><Relationship Id="rId18" Type="http://schemas.openxmlformats.org/officeDocument/2006/relationships/customXml" Target="../ink/ink3507.xml"/><Relationship Id="rId3" Type="http://schemas.openxmlformats.org/officeDocument/2006/relationships/image" Target="../media/image688.png"/><Relationship Id="rId7" Type="http://schemas.openxmlformats.org/officeDocument/2006/relationships/image" Target="../media/image691.png"/><Relationship Id="rId12" Type="http://schemas.openxmlformats.org/officeDocument/2006/relationships/customXml" Target="../ink/ink3504.xml"/><Relationship Id="rId17" Type="http://schemas.openxmlformats.org/officeDocument/2006/relationships/image" Target="../media/image640.png"/><Relationship Id="rId2" Type="http://schemas.openxmlformats.org/officeDocument/2006/relationships/customXml" Target="../ink/ink3499.xml"/><Relationship Id="rId16" Type="http://schemas.openxmlformats.org/officeDocument/2006/relationships/customXml" Target="../ink/ink350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01.xml"/><Relationship Id="rId11" Type="http://schemas.openxmlformats.org/officeDocument/2006/relationships/image" Target="../media/image610.png"/><Relationship Id="rId5" Type="http://schemas.openxmlformats.org/officeDocument/2006/relationships/image" Target="../media/image689.png"/><Relationship Id="rId15" Type="http://schemas.openxmlformats.org/officeDocument/2006/relationships/image" Target="../media/image630.png"/><Relationship Id="rId10" Type="http://schemas.openxmlformats.org/officeDocument/2006/relationships/customXml" Target="../ink/ink3503.xml"/><Relationship Id="rId19" Type="http://schemas.openxmlformats.org/officeDocument/2006/relationships/image" Target="../media/image650.png"/><Relationship Id="rId4" Type="http://schemas.openxmlformats.org/officeDocument/2006/relationships/customXml" Target="../ink/ink3500.xml"/><Relationship Id="rId9" Type="http://schemas.openxmlformats.org/officeDocument/2006/relationships/image" Target="../media/image692.png"/><Relationship Id="rId14" Type="http://schemas.openxmlformats.org/officeDocument/2006/relationships/customXml" Target="../ink/ink3505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11.xml"/><Relationship Id="rId13" Type="http://schemas.openxmlformats.org/officeDocument/2006/relationships/image" Target="../media/image620.png"/><Relationship Id="rId18" Type="http://schemas.openxmlformats.org/officeDocument/2006/relationships/customXml" Target="../ink/ink3516.xml"/><Relationship Id="rId26" Type="http://schemas.openxmlformats.org/officeDocument/2006/relationships/customXml" Target="../ink/ink3520.xml"/><Relationship Id="rId3" Type="http://schemas.openxmlformats.org/officeDocument/2006/relationships/image" Target="../media/image688.png"/><Relationship Id="rId21" Type="http://schemas.openxmlformats.org/officeDocument/2006/relationships/image" Target="../media/image660.png"/><Relationship Id="rId7" Type="http://schemas.openxmlformats.org/officeDocument/2006/relationships/image" Target="../media/image691.png"/><Relationship Id="rId12" Type="http://schemas.openxmlformats.org/officeDocument/2006/relationships/customXml" Target="../ink/ink3513.xml"/><Relationship Id="rId17" Type="http://schemas.openxmlformats.org/officeDocument/2006/relationships/image" Target="../media/image640.png"/><Relationship Id="rId25" Type="http://schemas.openxmlformats.org/officeDocument/2006/relationships/image" Target="../media/image670.png"/><Relationship Id="rId2" Type="http://schemas.openxmlformats.org/officeDocument/2006/relationships/customXml" Target="../ink/ink3508.xml"/><Relationship Id="rId16" Type="http://schemas.openxmlformats.org/officeDocument/2006/relationships/customXml" Target="../ink/ink3515.xml"/><Relationship Id="rId20" Type="http://schemas.openxmlformats.org/officeDocument/2006/relationships/customXml" Target="../ink/ink3517.xml"/><Relationship Id="rId29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10.xml"/><Relationship Id="rId11" Type="http://schemas.openxmlformats.org/officeDocument/2006/relationships/image" Target="../media/image610.png"/><Relationship Id="rId24" Type="http://schemas.openxmlformats.org/officeDocument/2006/relationships/customXml" Target="../ink/ink3519.xml"/><Relationship Id="rId5" Type="http://schemas.openxmlformats.org/officeDocument/2006/relationships/image" Target="../media/image689.png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521.xml"/><Relationship Id="rId10" Type="http://schemas.openxmlformats.org/officeDocument/2006/relationships/customXml" Target="../ink/ink3512.xml"/><Relationship Id="rId19" Type="http://schemas.openxmlformats.org/officeDocument/2006/relationships/image" Target="../media/image650.png"/><Relationship Id="rId4" Type="http://schemas.openxmlformats.org/officeDocument/2006/relationships/customXml" Target="../ink/ink3509.xml"/><Relationship Id="rId9" Type="http://schemas.openxmlformats.org/officeDocument/2006/relationships/image" Target="../media/image692.png"/><Relationship Id="rId14" Type="http://schemas.openxmlformats.org/officeDocument/2006/relationships/customXml" Target="../ink/ink3514.xml"/><Relationship Id="rId22" Type="http://schemas.openxmlformats.org/officeDocument/2006/relationships/customXml" Target="../ink/ink3518.xml"/><Relationship Id="rId27" Type="http://schemas.openxmlformats.org/officeDocument/2006/relationships/image" Target="../media/image676.png"/></Relationships>
</file>

<file path=ppt/slides/_rels/slide1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0.png"/><Relationship Id="rId18" Type="http://schemas.openxmlformats.org/officeDocument/2006/relationships/customXml" Target="../ink/ink3530.xml"/><Relationship Id="rId26" Type="http://schemas.openxmlformats.org/officeDocument/2006/relationships/customXml" Target="../ink/ink3534.xml"/><Relationship Id="rId21" Type="http://schemas.openxmlformats.org/officeDocument/2006/relationships/image" Target="../media/image660.png"/><Relationship Id="rId34" Type="http://schemas.openxmlformats.org/officeDocument/2006/relationships/customXml" Target="../ink/ink3538.xml"/><Relationship Id="rId7" Type="http://schemas.openxmlformats.org/officeDocument/2006/relationships/image" Target="../media/image691.png"/><Relationship Id="rId12" Type="http://schemas.openxmlformats.org/officeDocument/2006/relationships/customXml" Target="../ink/ink3527.xml"/><Relationship Id="rId17" Type="http://schemas.openxmlformats.org/officeDocument/2006/relationships/image" Target="../media/image640.png"/><Relationship Id="rId25" Type="http://schemas.openxmlformats.org/officeDocument/2006/relationships/image" Target="../media/image670.png"/><Relationship Id="rId33" Type="http://schemas.openxmlformats.org/officeDocument/2006/relationships/image" Target="../media/image693.png"/><Relationship Id="rId2" Type="http://schemas.openxmlformats.org/officeDocument/2006/relationships/customXml" Target="../ink/ink3522.xml"/><Relationship Id="rId16" Type="http://schemas.openxmlformats.org/officeDocument/2006/relationships/customXml" Target="../ink/ink3529.xml"/><Relationship Id="rId20" Type="http://schemas.openxmlformats.org/officeDocument/2006/relationships/customXml" Target="../ink/ink3531.xml"/><Relationship Id="rId29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24.xml"/><Relationship Id="rId11" Type="http://schemas.openxmlformats.org/officeDocument/2006/relationships/image" Target="../media/image610.png"/><Relationship Id="rId24" Type="http://schemas.openxmlformats.org/officeDocument/2006/relationships/customXml" Target="../ink/ink3533.xml"/><Relationship Id="rId32" Type="http://schemas.openxmlformats.org/officeDocument/2006/relationships/customXml" Target="../ink/ink3537.xml"/><Relationship Id="rId37" Type="http://schemas.openxmlformats.org/officeDocument/2006/relationships/image" Target="../media/image695.png"/><Relationship Id="rId5" Type="http://schemas.openxmlformats.org/officeDocument/2006/relationships/image" Target="../media/image689.png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535.xml"/><Relationship Id="rId36" Type="http://schemas.openxmlformats.org/officeDocument/2006/relationships/customXml" Target="../ink/ink3539.xml"/><Relationship Id="rId10" Type="http://schemas.openxmlformats.org/officeDocument/2006/relationships/customXml" Target="../ink/ink3526.xml"/><Relationship Id="rId19" Type="http://schemas.openxmlformats.org/officeDocument/2006/relationships/image" Target="../media/image650.png"/><Relationship Id="rId31" Type="http://schemas.openxmlformats.org/officeDocument/2006/relationships/image" Target="../media/image690.png"/><Relationship Id="rId4" Type="http://schemas.openxmlformats.org/officeDocument/2006/relationships/customXml" Target="../ink/ink3523.xml"/><Relationship Id="rId9" Type="http://schemas.openxmlformats.org/officeDocument/2006/relationships/image" Target="../media/image692.png"/><Relationship Id="rId14" Type="http://schemas.openxmlformats.org/officeDocument/2006/relationships/customXml" Target="../ink/ink3528.xml"/><Relationship Id="rId22" Type="http://schemas.openxmlformats.org/officeDocument/2006/relationships/customXml" Target="../ink/ink3532.xml"/><Relationship Id="rId27" Type="http://schemas.openxmlformats.org/officeDocument/2006/relationships/image" Target="../media/image676.png"/><Relationship Id="rId30" Type="http://schemas.openxmlformats.org/officeDocument/2006/relationships/customXml" Target="../ink/ink3536.xml"/><Relationship Id="rId35" Type="http://schemas.openxmlformats.org/officeDocument/2006/relationships/image" Target="../media/image694.png"/><Relationship Id="rId8" Type="http://schemas.openxmlformats.org/officeDocument/2006/relationships/customXml" Target="../ink/ink3525.xml"/><Relationship Id="rId3" Type="http://schemas.openxmlformats.org/officeDocument/2006/relationships/image" Target="../media/image68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279.xml"/><Relationship Id="rId26" Type="http://schemas.openxmlformats.org/officeDocument/2006/relationships/customXml" Target="../ink/ink28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287.xml"/><Relationship Id="rId42" Type="http://schemas.openxmlformats.org/officeDocument/2006/relationships/customXml" Target="../ink/ink291.xml"/><Relationship Id="rId47" Type="http://schemas.openxmlformats.org/officeDocument/2006/relationships/image" Target="NULL"/><Relationship Id="rId50" Type="http://schemas.openxmlformats.org/officeDocument/2006/relationships/customXml" Target="../ink/ink295.xml"/><Relationship Id="rId55" Type="http://schemas.openxmlformats.org/officeDocument/2006/relationships/image" Target="NULL"/><Relationship Id="rId6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customXml" Target="../ink/ink271.xml"/><Relationship Id="rId16" Type="http://schemas.openxmlformats.org/officeDocument/2006/relationships/customXml" Target="../ink/ink278.xm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282.xml"/><Relationship Id="rId32" Type="http://schemas.openxmlformats.org/officeDocument/2006/relationships/customXml" Target="../ink/ink286.xml"/><Relationship Id="rId37" Type="http://schemas.openxmlformats.org/officeDocument/2006/relationships/image" Target="NULL"/><Relationship Id="rId40" Type="http://schemas.openxmlformats.org/officeDocument/2006/relationships/customXml" Target="../ink/ink290.xml"/><Relationship Id="rId45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299.xml"/><Relationship Id="rId5" Type="http://schemas.openxmlformats.org/officeDocument/2006/relationships/image" Target="NULL"/><Relationship Id="rId61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customXml" Target="../ink/ink277.xml"/><Relationship Id="rId22" Type="http://schemas.openxmlformats.org/officeDocument/2006/relationships/customXml" Target="../ink/ink281.xml"/><Relationship Id="rId27" Type="http://schemas.openxmlformats.org/officeDocument/2006/relationships/image" Target="NULL"/><Relationship Id="rId30" Type="http://schemas.openxmlformats.org/officeDocument/2006/relationships/customXml" Target="../ink/ink285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294.xml"/><Relationship Id="rId56" Type="http://schemas.openxmlformats.org/officeDocument/2006/relationships/customXml" Target="../ink/ink298.xml"/><Relationship Id="rId8" Type="http://schemas.openxmlformats.org/officeDocument/2006/relationships/customXml" Target="../ink/ink274.xml"/><Relationship Id="rId51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customXml" Target="../ink/ink27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289.xml"/><Relationship Id="rId46" Type="http://schemas.openxmlformats.org/officeDocument/2006/relationships/customXml" Target="../ink/ink293.xml"/><Relationship Id="rId59" Type="http://schemas.openxmlformats.org/officeDocument/2006/relationships/image" Target="NULL"/><Relationship Id="rId20" Type="http://schemas.openxmlformats.org/officeDocument/2006/relationships/customXml" Target="../ink/ink280.xml"/><Relationship Id="rId41" Type="http://schemas.openxmlformats.org/officeDocument/2006/relationships/image" Target="NULL"/><Relationship Id="rId54" Type="http://schemas.openxmlformats.org/officeDocument/2006/relationships/customXml" Target="../ink/ink297.xml"/><Relationship Id="rId62" Type="http://schemas.openxmlformats.org/officeDocument/2006/relationships/customXml" Target="../ink/ink30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3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284.xml"/><Relationship Id="rId36" Type="http://schemas.openxmlformats.org/officeDocument/2006/relationships/customXml" Target="../ink/ink288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275.xml"/><Relationship Id="rId31" Type="http://schemas.openxmlformats.org/officeDocument/2006/relationships/image" Target="NULL"/><Relationship Id="rId44" Type="http://schemas.openxmlformats.org/officeDocument/2006/relationships/customXml" Target="../ink/ink292.xml"/><Relationship Id="rId52" Type="http://schemas.openxmlformats.org/officeDocument/2006/relationships/customXml" Target="../ink/ink296.xml"/><Relationship Id="rId60" Type="http://schemas.openxmlformats.org/officeDocument/2006/relationships/customXml" Target="../ink/ink300.xml"/><Relationship Id="rId4" Type="http://schemas.openxmlformats.org/officeDocument/2006/relationships/customXml" Target="../ink/ink272.xml"/><Relationship Id="rId9" Type="http://schemas.openxmlformats.org/officeDocument/2006/relationships/image" Target="NULL"/></Relationships>
</file>

<file path=ppt/slides/_rels/slide1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0.png"/><Relationship Id="rId18" Type="http://schemas.openxmlformats.org/officeDocument/2006/relationships/customXml" Target="../ink/ink3548.xml"/><Relationship Id="rId26" Type="http://schemas.openxmlformats.org/officeDocument/2006/relationships/customXml" Target="../ink/ink3552.xml"/><Relationship Id="rId39" Type="http://schemas.openxmlformats.org/officeDocument/2006/relationships/image" Target="../media/image699.png"/><Relationship Id="rId21" Type="http://schemas.openxmlformats.org/officeDocument/2006/relationships/image" Target="../media/image660.png"/><Relationship Id="rId34" Type="http://schemas.openxmlformats.org/officeDocument/2006/relationships/customXml" Target="../ink/ink3556.xml"/><Relationship Id="rId42" Type="http://schemas.openxmlformats.org/officeDocument/2006/relationships/customXml" Target="../ink/ink3560.xml"/><Relationship Id="rId47" Type="http://schemas.openxmlformats.org/officeDocument/2006/relationships/image" Target="../media/image695.png"/><Relationship Id="rId7" Type="http://schemas.openxmlformats.org/officeDocument/2006/relationships/image" Target="../media/image691.png"/><Relationship Id="rId2" Type="http://schemas.openxmlformats.org/officeDocument/2006/relationships/customXml" Target="../ink/ink3540.xml"/><Relationship Id="rId16" Type="http://schemas.openxmlformats.org/officeDocument/2006/relationships/customXml" Target="../ink/ink3547.xml"/><Relationship Id="rId29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42.xml"/><Relationship Id="rId11" Type="http://schemas.openxmlformats.org/officeDocument/2006/relationships/image" Target="../media/image610.png"/><Relationship Id="rId24" Type="http://schemas.openxmlformats.org/officeDocument/2006/relationships/customXml" Target="../ink/ink3551.xml"/><Relationship Id="rId32" Type="http://schemas.openxmlformats.org/officeDocument/2006/relationships/customXml" Target="../ink/ink3555.xml"/><Relationship Id="rId37" Type="http://schemas.openxmlformats.org/officeDocument/2006/relationships/image" Target="../media/image698.png"/><Relationship Id="rId40" Type="http://schemas.openxmlformats.org/officeDocument/2006/relationships/customXml" Target="../ink/ink3559.xml"/><Relationship Id="rId45" Type="http://schemas.openxmlformats.org/officeDocument/2006/relationships/image" Target="../media/image694.png"/><Relationship Id="rId5" Type="http://schemas.openxmlformats.org/officeDocument/2006/relationships/image" Target="../media/image689.png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553.xml"/><Relationship Id="rId36" Type="http://schemas.openxmlformats.org/officeDocument/2006/relationships/customXml" Target="../ink/ink3557.xml"/><Relationship Id="rId10" Type="http://schemas.openxmlformats.org/officeDocument/2006/relationships/customXml" Target="../ink/ink3544.xml"/><Relationship Id="rId19" Type="http://schemas.openxmlformats.org/officeDocument/2006/relationships/image" Target="../media/image650.png"/><Relationship Id="rId31" Type="http://schemas.openxmlformats.org/officeDocument/2006/relationships/image" Target="../media/image696.png"/><Relationship Id="rId44" Type="http://schemas.openxmlformats.org/officeDocument/2006/relationships/customXml" Target="../ink/ink3561.xml"/><Relationship Id="rId4" Type="http://schemas.openxmlformats.org/officeDocument/2006/relationships/customXml" Target="../ink/ink3541.xml"/><Relationship Id="rId9" Type="http://schemas.openxmlformats.org/officeDocument/2006/relationships/image" Target="../media/image692.png"/><Relationship Id="rId14" Type="http://schemas.openxmlformats.org/officeDocument/2006/relationships/customXml" Target="../ink/ink3546.xml"/><Relationship Id="rId22" Type="http://schemas.openxmlformats.org/officeDocument/2006/relationships/customXml" Target="../ink/ink3550.xml"/><Relationship Id="rId27" Type="http://schemas.openxmlformats.org/officeDocument/2006/relationships/image" Target="../media/image676.png"/><Relationship Id="rId30" Type="http://schemas.openxmlformats.org/officeDocument/2006/relationships/customXml" Target="../ink/ink3554.xml"/><Relationship Id="rId35" Type="http://schemas.openxmlformats.org/officeDocument/2006/relationships/image" Target="../media/image697.png"/><Relationship Id="rId43" Type="http://schemas.openxmlformats.org/officeDocument/2006/relationships/image" Target="../media/image693.png"/><Relationship Id="rId8" Type="http://schemas.openxmlformats.org/officeDocument/2006/relationships/customXml" Target="../ink/ink3543.xml"/><Relationship Id="rId3" Type="http://schemas.openxmlformats.org/officeDocument/2006/relationships/image" Target="../media/image688.png"/><Relationship Id="rId12" Type="http://schemas.openxmlformats.org/officeDocument/2006/relationships/customXml" Target="../ink/ink3545.xml"/><Relationship Id="rId17" Type="http://schemas.openxmlformats.org/officeDocument/2006/relationships/image" Target="../media/image640.png"/><Relationship Id="rId25" Type="http://schemas.openxmlformats.org/officeDocument/2006/relationships/image" Target="../media/image670.png"/><Relationship Id="rId33" Type="http://schemas.openxmlformats.org/officeDocument/2006/relationships/image" Target="../media/image690.png"/><Relationship Id="rId38" Type="http://schemas.openxmlformats.org/officeDocument/2006/relationships/customXml" Target="../ink/ink3558.xml"/><Relationship Id="rId46" Type="http://schemas.openxmlformats.org/officeDocument/2006/relationships/customXml" Target="../ink/ink3562.xml"/><Relationship Id="rId20" Type="http://schemas.openxmlformats.org/officeDocument/2006/relationships/customXml" Target="../ink/ink3549.xml"/><Relationship Id="rId41" Type="http://schemas.openxmlformats.org/officeDocument/2006/relationships/image" Target="../media/image700.png"/></Relationships>
</file>

<file path=ppt/slides/_rels/slide1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0.png"/><Relationship Id="rId18" Type="http://schemas.openxmlformats.org/officeDocument/2006/relationships/customXml" Target="../ink/ink3571.xml"/><Relationship Id="rId26" Type="http://schemas.openxmlformats.org/officeDocument/2006/relationships/customXml" Target="../ink/ink3575.xml"/><Relationship Id="rId39" Type="http://schemas.openxmlformats.org/officeDocument/2006/relationships/image" Target="../media/image699.png"/><Relationship Id="rId21" Type="http://schemas.openxmlformats.org/officeDocument/2006/relationships/image" Target="../media/image660.png"/><Relationship Id="rId34" Type="http://schemas.openxmlformats.org/officeDocument/2006/relationships/customXml" Target="../ink/ink3579.xml"/><Relationship Id="rId42" Type="http://schemas.openxmlformats.org/officeDocument/2006/relationships/customXml" Target="../ink/ink3583.xml"/><Relationship Id="rId47" Type="http://schemas.openxmlformats.org/officeDocument/2006/relationships/image" Target="../media/image695.png"/><Relationship Id="rId7" Type="http://schemas.openxmlformats.org/officeDocument/2006/relationships/image" Target="../media/image691.png"/><Relationship Id="rId2" Type="http://schemas.openxmlformats.org/officeDocument/2006/relationships/customXml" Target="../ink/ink3563.xml"/><Relationship Id="rId16" Type="http://schemas.openxmlformats.org/officeDocument/2006/relationships/customXml" Target="../ink/ink3570.xml"/><Relationship Id="rId29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65.xml"/><Relationship Id="rId11" Type="http://schemas.openxmlformats.org/officeDocument/2006/relationships/image" Target="../media/image610.png"/><Relationship Id="rId24" Type="http://schemas.openxmlformats.org/officeDocument/2006/relationships/customXml" Target="../ink/ink3574.xml"/><Relationship Id="rId32" Type="http://schemas.openxmlformats.org/officeDocument/2006/relationships/customXml" Target="../ink/ink3578.xml"/><Relationship Id="rId37" Type="http://schemas.openxmlformats.org/officeDocument/2006/relationships/image" Target="../media/image698.png"/><Relationship Id="rId40" Type="http://schemas.openxmlformats.org/officeDocument/2006/relationships/customXml" Target="../ink/ink3582.xml"/><Relationship Id="rId45" Type="http://schemas.openxmlformats.org/officeDocument/2006/relationships/image" Target="../media/image694.png"/><Relationship Id="rId5" Type="http://schemas.openxmlformats.org/officeDocument/2006/relationships/image" Target="../media/image689.png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576.xml"/><Relationship Id="rId36" Type="http://schemas.openxmlformats.org/officeDocument/2006/relationships/customXml" Target="../ink/ink3580.xml"/><Relationship Id="rId10" Type="http://schemas.openxmlformats.org/officeDocument/2006/relationships/customXml" Target="../ink/ink3567.xml"/><Relationship Id="rId19" Type="http://schemas.openxmlformats.org/officeDocument/2006/relationships/image" Target="../media/image650.png"/><Relationship Id="rId31" Type="http://schemas.openxmlformats.org/officeDocument/2006/relationships/image" Target="../media/image696.png"/><Relationship Id="rId44" Type="http://schemas.openxmlformats.org/officeDocument/2006/relationships/customXml" Target="../ink/ink3584.xml"/><Relationship Id="rId4" Type="http://schemas.openxmlformats.org/officeDocument/2006/relationships/customXml" Target="../ink/ink3564.xml"/><Relationship Id="rId9" Type="http://schemas.openxmlformats.org/officeDocument/2006/relationships/image" Target="../media/image692.png"/><Relationship Id="rId14" Type="http://schemas.openxmlformats.org/officeDocument/2006/relationships/customXml" Target="../ink/ink3569.xml"/><Relationship Id="rId22" Type="http://schemas.openxmlformats.org/officeDocument/2006/relationships/customXml" Target="../ink/ink3573.xml"/><Relationship Id="rId27" Type="http://schemas.openxmlformats.org/officeDocument/2006/relationships/image" Target="../media/image676.png"/><Relationship Id="rId30" Type="http://schemas.openxmlformats.org/officeDocument/2006/relationships/customXml" Target="../ink/ink3577.xml"/><Relationship Id="rId35" Type="http://schemas.openxmlformats.org/officeDocument/2006/relationships/image" Target="../media/image697.png"/><Relationship Id="rId43" Type="http://schemas.openxmlformats.org/officeDocument/2006/relationships/image" Target="../media/image693.png"/><Relationship Id="rId48" Type="http://schemas.openxmlformats.org/officeDocument/2006/relationships/image" Target="../media/image701.png"/><Relationship Id="rId8" Type="http://schemas.openxmlformats.org/officeDocument/2006/relationships/customXml" Target="../ink/ink3566.xml"/><Relationship Id="rId3" Type="http://schemas.openxmlformats.org/officeDocument/2006/relationships/image" Target="../media/image688.png"/><Relationship Id="rId12" Type="http://schemas.openxmlformats.org/officeDocument/2006/relationships/customXml" Target="../ink/ink3568.xml"/><Relationship Id="rId17" Type="http://schemas.openxmlformats.org/officeDocument/2006/relationships/image" Target="../media/image640.png"/><Relationship Id="rId25" Type="http://schemas.openxmlformats.org/officeDocument/2006/relationships/image" Target="../media/image670.png"/><Relationship Id="rId33" Type="http://schemas.openxmlformats.org/officeDocument/2006/relationships/image" Target="../media/image690.png"/><Relationship Id="rId38" Type="http://schemas.openxmlformats.org/officeDocument/2006/relationships/customXml" Target="../ink/ink3581.xml"/><Relationship Id="rId46" Type="http://schemas.openxmlformats.org/officeDocument/2006/relationships/customXml" Target="../ink/ink3585.xml"/><Relationship Id="rId20" Type="http://schemas.openxmlformats.org/officeDocument/2006/relationships/customXml" Target="../ink/ink3572.xml"/><Relationship Id="rId41" Type="http://schemas.openxmlformats.org/officeDocument/2006/relationships/image" Target="../media/image700.png"/></Relationships>
</file>

<file path=ppt/slides/_rels/slide13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598.xml"/><Relationship Id="rId21" Type="http://schemas.openxmlformats.org/officeDocument/2006/relationships/image" Target="../media/image660.png"/><Relationship Id="rId42" Type="http://schemas.openxmlformats.org/officeDocument/2006/relationships/customXml" Target="../ink/ink3606.xml"/><Relationship Id="rId47" Type="http://schemas.openxmlformats.org/officeDocument/2006/relationships/image" Target="../media/image695.png"/><Relationship Id="rId63" Type="http://schemas.openxmlformats.org/officeDocument/2006/relationships/customXml" Target="../ink/ink3616.xml"/><Relationship Id="rId68" Type="http://schemas.openxmlformats.org/officeDocument/2006/relationships/image" Target="../media/image711.png"/><Relationship Id="rId16" Type="http://schemas.openxmlformats.org/officeDocument/2006/relationships/customXml" Target="../ink/ink3593.xml"/><Relationship Id="rId11" Type="http://schemas.openxmlformats.org/officeDocument/2006/relationships/image" Target="../media/image610.png"/><Relationship Id="rId24" Type="http://schemas.openxmlformats.org/officeDocument/2006/relationships/customXml" Target="../ink/ink3597.xml"/><Relationship Id="rId32" Type="http://schemas.openxmlformats.org/officeDocument/2006/relationships/customXml" Target="../ink/ink3601.xml"/><Relationship Id="rId37" Type="http://schemas.openxmlformats.org/officeDocument/2006/relationships/image" Target="../media/image698.png"/><Relationship Id="rId40" Type="http://schemas.openxmlformats.org/officeDocument/2006/relationships/customXml" Target="../ink/ink3605.xml"/><Relationship Id="rId45" Type="http://schemas.openxmlformats.org/officeDocument/2006/relationships/image" Target="../media/image694.png"/><Relationship Id="rId53" Type="http://schemas.openxmlformats.org/officeDocument/2006/relationships/customXml" Target="../ink/ink3611.xml"/><Relationship Id="rId58" Type="http://schemas.openxmlformats.org/officeDocument/2006/relationships/image" Target="../media/image706.png"/><Relationship Id="rId66" Type="http://schemas.openxmlformats.org/officeDocument/2006/relationships/image" Target="../media/image710.png"/><Relationship Id="rId74" Type="http://schemas.openxmlformats.org/officeDocument/2006/relationships/image" Target="../media/image714.png"/><Relationship Id="rId5" Type="http://schemas.openxmlformats.org/officeDocument/2006/relationships/image" Target="../media/image689.png"/><Relationship Id="rId61" Type="http://schemas.openxmlformats.org/officeDocument/2006/relationships/customXml" Target="../ink/ink3615.xml"/><Relationship Id="rId19" Type="http://schemas.openxmlformats.org/officeDocument/2006/relationships/image" Target="../media/image650.png"/><Relationship Id="rId14" Type="http://schemas.openxmlformats.org/officeDocument/2006/relationships/customXml" Target="../ink/ink3592.xml"/><Relationship Id="rId22" Type="http://schemas.openxmlformats.org/officeDocument/2006/relationships/customXml" Target="../ink/ink3596.xml"/><Relationship Id="rId27" Type="http://schemas.openxmlformats.org/officeDocument/2006/relationships/image" Target="../media/image676.png"/><Relationship Id="rId30" Type="http://schemas.openxmlformats.org/officeDocument/2006/relationships/customXml" Target="../ink/ink3600.xml"/><Relationship Id="rId35" Type="http://schemas.openxmlformats.org/officeDocument/2006/relationships/image" Target="../media/image697.png"/><Relationship Id="rId43" Type="http://schemas.openxmlformats.org/officeDocument/2006/relationships/image" Target="../media/image693.png"/><Relationship Id="rId48" Type="http://schemas.openxmlformats.org/officeDocument/2006/relationships/image" Target="../media/image701.png"/><Relationship Id="rId56" Type="http://schemas.openxmlformats.org/officeDocument/2006/relationships/image" Target="../media/image705.png"/><Relationship Id="rId64" Type="http://schemas.openxmlformats.org/officeDocument/2006/relationships/image" Target="../media/image709.png"/><Relationship Id="rId69" Type="http://schemas.openxmlformats.org/officeDocument/2006/relationships/customXml" Target="../ink/ink3619.xml"/><Relationship Id="rId77" Type="http://schemas.openxmlformats.org/officeDocument/2006/relationships/customXml" Target="../ink/ink3623.xml"/><Relationship Id="rId8" Type="http://schemas.openxmlformats.org/officeDocument/2006/relationships/customXml" Target="../ink/ink3589.xml"/><Relationship Id="rId51" Type="http://schemas.openxmlformats.org/officeDocument/2006/relationships/customXml" Target="../ink/ink3610.xml"/><Relationship Id="rId72" Type="http://schemas.openxmlformats.org/officeDocument/2006/relationships/image" Target="../media/image713.png"/><Relationship Id="rId3" Type="http://schemas.openxmlformats.org/officeDocument/2006/relationships/image" Target="../media/image688.png"/><Relationship Id="rId12" Type="http://schemas.openxmlformats.org/officeDocument/2006/relationships/customXml" Target="../ink/ink3591.xml"/><Relationship Id="rId17" Type="http://schemas.openxmlformats.org/officeDocument/2006/relationships/image" Target="../media/image640.png"/><Relationship Id="rId25" Type="http://schemas.openxmlformats.org/officeDocument/2006/relationships/image" Target="../media/image670.png"/><Relationship Id="rId33" Type="http://schemas.openxmlformats.org/officeDocument/2006/relationships/image" Target="../media/image690.png"/><Relationship Id="rId38" Type="http://schemas.openxmlformats.org/officeDocument/2006/relationships/customXml" Target="../ink/ink3604.xml"/><Relationship Id="rId46" Type="http://schemas.openxmlformats.org/officeDocument/2006/relationships/customXml" Target="../ink/ink3608.xml"/><Relationship Id="rId59" Type="http://schemas.openxmlformats.org/officeDocument/2006/relationships/customXml" Target="../ink/ink3614.xml"/><Relationship Id="rId67" Type="http://schemas.openxmlformats.org/officeDocument/2006/relationships/customXml" Target="../ink/ink3618.xml"/><Relationship Id="rId20" Type="http://schemas.openxmlformats.org/officeDocument/2006/relationships/customXml" Target="../ink/ink3595.xml"/><Relationship Id="rId41" Type="http://schemas.openxmlformats.org/officeDocument/2006/relationships/image" Target="../media/image700.png"/><Relationship Id="rId54" Type="http://schemas.openxmlformats.org/officeDocument/2006/relationships/image" Target="../media/image704.png"/><Relationship Id="rId62" Type="http://schemas.openxmlformats.org/officeDocument/2006/relationships/image" Target="../media/image708.png"/><Relationship Id="rId70" Type="http://schemas.openxmlformats.org/officeDocument/2006/relationships/image" Target="../media/image712.png"/><Relationship Id="rId75" Type="http://schemas.openxmlformats.org/officeDocument/2006/relationships/customXml" Target="../ink/ink36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88.xml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599.xml"/><Relationship Id="rId36" Type="http://schemas.openxmlformats.org/officeDocument/2006/relationships/customXml" Target="../ink/ink3603.xml"/><Relationship Id="rId49" Type="http://schemas.openxmlformats.org/officeDocument/2006/relationships/customXml" Target="../ink/ink3609.xml"/><Relationship Id="rId57" Type="http://schemas.openxmlformats.org/officeDocument/2006/relationships/customXml" Target="../ink/ink3613.xml"/><Relationship Id="rId10" Type="http://schemas.openxmlformats.org/officeDocument/2006/relationships/customXml" Target="../ink/ink3590.xml"/><Relationship Id="rId31" Type="http://schemas.openxmlformats.org/officeDocument/2006/relationships/image" Target="../media/image696.png"/><Relationship Id="rId44" Type="http://schemas.openxmlformats.org/officeDocument/2006/relationships/customXml" Target="../ink/ink3607.xml"/><Relationship Id="rId52" Type="http://schemas.openxmlformats.org/officeDocument/2006/relationships/image" Target="../media/image703.png"/><Relationship Id="rId60" Type="http://schemas.openxmlformats.org/officeDocument/2006/relationships/image" Target="../media/image707.png"/><Relationship Id="rId65" Type="http://schemas.openxmlformats.org/officeDocument/2006/relationships/customXml" Target="../ink/ink3617.xml"/><Relationship Id="rId73" Type="http://schemas.openxmlformats.org/officeDocument/2006/relationships/customXml" Target="../ink/ink3621.xml"/><Relationship Id="rId78" Type="http://schemas.openxmlformats.org/officeDocument/2006/relationships/image" Target="../media/image716.png"/><Relationship Id="rId4" Type="http://schemas.openxmlformats.org/officeDocument/2006/relationships/customXml" Target="../ink/ink3587.xml"/><Relationship Id="rId9" Type="http://schemas.openxmlformats.org/officeDocument/2006/relationships/image" Target="../media/image692.png"/><Relationship Id="rId13" Type="http://schemas.openxmlformats.org/officeDocument/2006/relationships/image" Target="../media/image620.png"/><Relationship Id="rId18" Type="http://schemas.openxmlformats.org/officeDocument/2006/relationships/customXml" Target="../ink/ink3594.xml"/><Relationship Id="rId39" Type="http://schemas.openxmlformats.org/officeDocument/2006/relationships/image" Target="../media/image699.png"/><Relationship Id="rId34" Type="http://schemas.openxmlformats.org/officeDocument/2006/relationships/customXml" Target="../ink/ink3602.xml"/><Relationship Id="rId50" Type="http://schemas.openxmlformats.org/officeDocument/2006/relationships/image" Target="../media/image702.png"/><Relationship Id="rId55" Type="http://schemas.openxmlformats.org/officeDocument/2006/relationships/customXml" Target="../ink/ink3612.xml"/><Relationship Id="rId76" Type="http://schemas.openxmlformats.org/officeDocument/2006/relationships/image" Target="../media/image715.png"/><Relationship Id="rId7" Type="http://schemas.openxmlformats.org/officeDocument/2006/relationships/image" Target="../media/image691.png"/><Relationship Id="rId71" Type="http://schemas.openxmlformats.org/officeDocument/2006/relationships/customXml" Target="../ink/ink3620.xml"/><Relationship Id="rId2" Type="http://schemas.openxmlformats.org/officeDocument/2006/relationships/customXml" Target="../ink/ink3586.xml"/><Relationship Id="rId29" Type="http://schemas.openxmlformats.org/officeDocument/2006/relationships/image" Target="../media/image680.png"/></Relationships>
</file>

<file path=ppt/slides/_rels/slide13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36.xml"/><Relationship Id="rId21" Type="http://schemas.openxmlformats.org/officeDocument/2006/relationships/image" Target="../media/image660.png"/><Relationship Id="rId42" Type="http://schemas.openxmlformats.org/officeDocument/2006/relationships/customXml" Target="../ink/ink3644.xml"/><Relationship Id="rId47" Type="http://schemas.openxmlformats.org/officeDocument/2006/relationships/image" Target="../media/image695.png"/><Relationship Id="rId63" Type="http://schemas.openxmlformats.org/officeDocument/2006/relationships/customXml" Target="../ink/ink3654.xml"/><Relationship Id="rId68" Type="http://schemas.openxmlformats.org/officeDocument/2006/relationships/image" Target="../media/image711.png"/><Relationship Id="rId84" Type="http://schemas.openxmlformats.org/officeDocument/2006/relationships/image" Target="../media/image721.png"/><Relationship Id="rId89" Type="http://schemas.openxmlformats.org/officeDocument/2006/relationships/customXml" Target="../ink/ink3667.xml"/><Relationship Id="rId16" Type="http://schemas.openxmlformats.org/officeDocument/2006/relationships/customXml" Target="../ink/ink3631.xml"/><Relationship Id="rId11" Type="http://schemas.openxmlformats.org/officeDocument/2006/relationships/image" Target="../media/image610.png"/><Relationship Id="rId32" Type="http://schemas.openxmlformats.org/officeDocument/2006/relationships/customXml" Target="../ink/ink3639.xml"/><Relationship Id="rId37" Type="http://schemas.openxmlformats.org/officeDocument/2006/relationships/image" Target="../media/image698.png"/><Relationship Id="rId53" Type="http://schemas.openxmlformats.org/officeDocument/2006/relationships/customXml" Target="../ink/ink3649.xml"/><Relationship Id="rId58" Type="http://schemas.openxmlformats.org/officeDocument/2006/relationships/image" Target="../media/image706.png"/><Relationship Id="rId74" Type="http://schemas.openxmlformats.org/officeDocument/2006/relationships/image" Target="../media/image714.png"/><Relationship Id="rId79" Type="http://schemas.openxmlformats.org/officeDocument/2006/relationships/customXml" Target="../ink/ink3662.xml"/><Relationship Id="rId5" Type="http://schemas.openxmlformats.org/officeDocument/2006/relationships/image" Target="../media/image689.png"/><Relationship Id="rId90" Type="http://schemas.openxmlformats.org/officeDocument/2006/relationships/image" Target="../media/image722.png"/><Relationship Id="rId22" Type="http://schemas.openxmlformats.org/officeDocument/2006/relationships/customXml" Target="../ink/ink3634.xml"/><Relationship Id="rId27" Type="http://schemas.openxmlformats.org/officeDocument/2006/relationships/image" Target="../media/image676.png"/><Relationship Id="rId43" Type="http://schemas.openxmlformats.org/officeDocument/2006/relationships/image" Target="../media/image693.png"/><Relationship Id="rId48" Type="http://schemas.openxmlformats.org/officeDocument/2006/relationships/image" Target="../media/image701.png"/><Relationship Id="rId64" Type="http://schemas.openxmlformats.org/officeDocument/2006/relationships/image" Target="../media/image709.png"/><Relationship Id="rId69" Type="http://schemas.openxmlformats.org/officeDocument/2006/relationships/customXml" Target="../ink/ink3657.xml"/><Relationship Id="rId8" Type="http://schemas.openxmlformats.org/officeDocument/2006/relationships/customXml" Target="../ink/ink3627.xml"/><Relationship Id="rId51" Type="http://schemas.openxmlformats.org/officeDocument/2006/relationships/customXml" Target="../ink/ink3648.xml"/><Relationship Id="rId72" Type="http://schemas.openxmlformats.org/officeDocument/2006/relationships/image" Target="../media/image713.png"/><Relationship Id="rId80" Type="http://schemas.openxmlformats.org/officeDocument/2006/relationships/image" Target="../media/image719.png"/><Relationship Id="rId85" Type="http://schemas.openxmlformats.org/officeDocument/2006/relationships/customXml" Target="../ink/ink3665.xml"/><Relationship Id="rId93" Type="http://schemas.openxmlformats.org/officeDocument/2006/relationships/customXml" Target="../ink/ink3669.xml"/><Relationship Id="rId3" Type="http://schemas.openxmlformats.org/officeDocument/2006/relationships/image" Target="../media/image688.png"/><Relationship Id="rId12" Type="http://schemas.openxmlformats.org/officeDocument/2006/relationships/customXml" Target="../ink/ink3629.xml"/><Relationship Id="rId17" Type="http://schemas.openxmlformats.org/officeDocument/2006/relationships/image" Target="../media/image640.png"/><Relationship Id="rId25" Type="http://schemas.openxmlformats.org/officeDocument/2006/relationships/image" Target="../media/image670.png"/><Relationship Id="rId33" Type="http://schemas.openxmlformats.org/officeDocument/2006/relationships/image" Target="../media/image690.png"/><Relationship Id="rId38" Type="http://schemas.openxmlformats.org/officeDocument/2006/relationships/customXml" Target="../ink/ink3642.xml"/><Relationship Id="rId46" Type="http://schemas.openxmlformats.org/officeDocument/2006/relationships/customXml" Target="../ink/ink3646.xml"/><Relationship Id="rId59" Type="http://schemas.openxmlformats.org/officeDocument/2006/relationships/customXml" Target="../ink/ink3652.xml"/><Relationship Id="rId67" Type="http://schemas.openxmlformats.org/officeDocument/2006/relationships/customXml" Target="../ink/ink3656.xml"/><Relationship Id="rId20" Type="http://schemas.openxmlformats.org/officeDocument/2006/relationships/customXml" Target="../ink/ink3633.xml"/><Relationship Id="rId41" Type="http://schemas.openxmlformats.org/officeDocument/2006/relationships/image" Target="../media/image700.png"/><Relationship Id="rId54" Type="http://schemas.openxmlformats.org/officeDocument/2006/relationships/image" Target="../media/image704.png"/><Relationship Id="rId62" Type="http://schemas.openxmlformats.org/officeDocument/2006/relationships/image" Target="../media/image708.png"/><Relationship Id="rId70" Type="http://schemas.openxmlformats.org/officeDocument/2006/relationships/image" Target="../media/image712.png"/><Relationship Id="rId75" Type="http://schemas.openxmlformats.org/officeDocument/2006/relationships/customXml" Target="../ink/ink3660.xml"/><Relationship Id="rId83" Type="http://schemas.openxmlformats.org/officeDocument/2006/relationships/customXml" Target="../ink/ink3664.xml"/><Relationship Id="rId88" Type="http://schemas.openxmlformats.org/officeDocument/2006/relationships/image" Target="../media/image716.png"/><Relationship Id="rId91" Type="http://schemas.openxmlformats.org/officeDocument/2006/relationships/customXml" Target="../ink/ink366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26.xml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637.xml"/><Relationship Id="rId36" Type="http://schemas.openxmlformats.org/officeDocument/2006/relationships/customXml" Target="../ink/ink3641.xml"/><Relationship Id="rId49" Type="http://schemas.openxmlformats.org/officeDocument/2006/relationships/customXml" Target="../ink/ink3647.xml"/><Relationship Id="rId57" Type="http://schemas.openxmlformats.org/officeDocument/2006/relationships/customXml" Target="../ink/ink3651.xml"/><Relationship Id="rId10" Type="http://schemas.openxmlformats.org/officeDocument/2006/relationships/customXml" Target="../ink/ink3628.xml"/><Relationship Id="rId31" Type="http://schemas.openxmlformats.org/officeDocument/2006/relationships/image" Target="../media/image696.png"/><Relationship Id="rId44" Type="http://schemas.openxmlformats.org/officeDocument/2006/relationships/customXml" Target="../ink/ink3645.xml"/><Relationship Id="rId52" Type="http://schemas.openxmlformats.org/officeDocument/2006/relationships/image" Target="../media/image703.png"/><Relationship Id="rId60" Type="http://schemas.openxmlformats.org/officeDocument/2006/relationships/image" Target="../media/image707.png"/><Relationship Id="rId65" Type="http://schemas.openxmlformats.org/officeDocument/2006/relationships/customXml" Target="../ink/ink3655.xml"/><Relationship Id="rId73" Type="http://schemas.openxmlformats.org/officeDocument/2006/relationships/customXml" Target="../ink/ink3659.xml"/><Relationship Id="rId78" Type="http://schemas.openxmlformats.org/officeDocument/2006/relationships/image" Target="../media/image718.png"/><Relationship Id="rId81" Type="http://schemas.openxmlformats.org/officeDocument/2006/relationships/customXml" Target="../ink/ink3663.xml"/><Relationship Id="rId86" Type="http://schemas.openxmlformats.org/officeDocument/2006/relationships/image" Target="../media/image715.png"/><Relationship Id="rId94" Type="http://schemas.openxmlformats.org/officeDocument/2006/relationships/image" Target="../media/image724.png"/><Relationship Id="rId4" Type="http://schemas.openxmlformats.org/officeDocument/2006/relationships/customXml" Target="../ink/ink3625.xml"/><Relationship Id="rId9" Type="http://schemas.openxmlformats.org/officeDocument/2006/relationships/image" Target="../media/image692.png"/><Relationship Id="rId13" Type="http://schemas.openxmlformats.org/officeDocument/2006/relationships/image" Target="../media/image620.png"/><Relationship Id="rId18" Type="http://schemas.openxmlformats.org/officeDocument/2006/relationships/customXml" Target="../ink/ink3632.xml"/><Relationship Id="rId39" Type="http://schemas.openxmlformats.org/officeDocument/2006/relationships/image" Target="../media/image699.png"/><Relationship Id="rId34" Type="http://schemas.openxmlformats.org/officeDocument/2006/relationships/customXml" Target="../ink/ink3640.xml"/><Relationship Id="rId50" Type="http://schemas.openxmlformats.org/officeDocument/2006/relationships/image" Target="../media/image702.png"/><Relationship Id="rId55" Type="http://schemas.openxmlformats.org/officeDocument/2006/relationships/customXml" Target="../ink/ink3650.xml"/><Relationship Id="rId76" Type="http://schemas.openxmlformats.org/officeDocument/2006/relationships/image" Target="../media/image717.png"/><Relationship Id="rId7" Type="http://schemas.openxmlformats.org/officeDocument/2006/relationships/image" Target="../media/image691.png"/><Relationship Id="rId71" Type="http://schemas.openxmlformats.org/officeDocument/2006/relationships/customXml" Target="../ink/ink3658.xml"/><Relationship Id="rId92" Type="http://schemas.openxmlformats.org/officeDocument/2006/relationships/image" Target="../media/image723.png"/><Relationship Id="rId2" Type="http://schemas.openxmlformats.org/officeDocument/2006/relationships/customXml" Target="../ink/ink3624.xml"/><Relationship Id="rId29" Type="http://schemas.openxmlformats.org/officeDocument/2006/relationships/image" Target="../media/image680.png"/><Relationship Id="rId24" Type="http://schemas.openxmlformats.org/officeDocument/2006/relationships/customXml" Target="../ink/ink3635.xml"/><Relationship Id="rId40" Type="http://schemas.openxmlformats.org/officeDocument/2006/relationships/customXml" Target="../ink/ink3643.xml"/><Relationship Id="rId45" Type="http://schemas.openxmlformats.org/officeDocument/2006/relationships/image" Target="../media/image694.png"/><Relationship Id="rId66" Type="http://schemas.openxmlformats.org/officeDocument/2006/relationships/image" Target="../media/image710.png"/><Relationship Id="rId87" Type="http://schemas.openxmlformats.org/officeDocument/2006/relationships/customXml" Target="../ink/ink3666.xml"/><Relationship Id="rId61" Type="http://schemas.openxmlformats.org/officeDocument/2006/relationships/customXml" Target="../ink/ink3653.xml"/><Relationship Id="rId82" Type="http://schemas.openxmlformats.org/officeDocument/2006/relationships/image" Target="../media/image720.png"/><Relationship Id="rId19" Type="http://schemas.openxmlformats.org/officeDocument/2006/relationships/image" Target="../media/image650.png"/><Relationship Id="rId14" Type="http://schemas.openxmlformats.org/officeDocument/2006/relationships/customXml" Target="../ink/ink3630.xml"/><Relationship Id="rId30" Type="http://schemas.openxmlformats.org/officeDocument/2006/relationships/customXml" Target="../ink/ink3638.xml"/><Relationship Id="rId35" Type="http://schemas.openxmlformats.org/officeDocument/2006/relationships/image" Target="../media/image697.png"/><Relationship Id="rId56" Type="http://schemas.openxmlformats.org/officeDocument/2006/relationships/image" Target="../media/image705.png"/><Relationship Id="rId77" Type="http://schemas.openxmlformats.org/officeDocument/2006/relationships/customXml" Target="../ink/ink3661.xml"/></Relationships>
</file>

<file path=ppt/slides/_rels/slide1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82.xml"/><Relationship Id="rId21" Type="http://schemas.openxmlformats.org/officeDocument/2006/relationships/image" Target="../media/image660.png"/><Relationship Id="rId42" Type="http://schemas.openxmlformats.org/officeDocument/2006/relationships/customXml" Target="../ink/ink3690.xml"/><Relationship Id="rId47" Type="http://schemas.openxmlformats.org/officeDocument/2006/relationships/image" Target="../media/image695.png"/><Relationship Id="rId63" Type="http://schemas.openxmlformats.org/officeDocument/2006/relationships/customXml" Target="../ink/ink3700.xml"/><Relationship Id="rId68" Type="http://schemas.openxmlformats.org/officeDocument/2006/relationships/image" Target="../media/image711.png"/><Relationship Id="rId84" Type="http://schemas.openxmlformats.org/officeDocument/2006/relationships/image" Target="../media/image721.png"/><Relationship Id="rId89" Type="http://schemas.openxmlformats.org/officeDocument/2006/relationships/customXml" Target="../ink/ink3713.xml"/><Relationship Id="rId16" Type="http://schemas.openxmlformats.org/officeDocument/2006/relationships/customXml" Target="../ink/ink3677.xml"/><Relationship Id="rId107" Type="http://schemas.openxmlformats.org/officeDocument/2006/relationships/customXml" Target="../ink/ink3722.xml"/><Relationship Id="rId11" Type="http://schemas.openxmlformats.org/officeDocument/2006/relationships/image" Target="../media/image610.png"/><Relationship Id="rId32" Type="http://schemas.openxmlformats.org/officeDocument/2006/relationships/customXml" Target="../ink/ink3685.xml"/><Relationship Id="rId37" Type="http://schemas.openxmlformats.org/officeDocument/2006/relationships/image" Target="../media/image698.png"/><Relationship Id="rId53" Type="http://schemas.openxmlformats.org/officeDocument/2006/relationships/customXml" Target="../ink/ink3695.xml"/><Relationship Id="rId58" Type="http://schemas.openxmlformats.org/officeDocument/2006/relationships/image" Target="../media/image706.png"/><Relationship Id="rId74" Type="http://schemas.openxmlformats.org/officeDocument/2006/relationships/image" Target="../media/image714.png"/><Relationship Id="rId79" Type="http://schemas.openxmlformats.org/officeDocument/2006/relationships/customXml" Target="../ink/ink3708.xml"/><Relationship Id="rId102" Type="http://schemas.openxmlformats.org/officeDocument/2006/relationships/image" Target="../media/image729.png"/><Relationship Id="rId5" Type="http://schemas.openxmlformats.org/officeDocument/2006/relationships/image" Target="../media/image689.png"/><Relationship Id="rId90" Type="http://schemas.openxmlformats.org/officeDocument/2006/relationships/image" Target="../media/image722.png"/><Relationship Id="rId95" Type="http://schemas.openxmlformats.org/officeDocument/2006/relationships/customXml" Target="../ink/ink3716.xml"/><Relationship Id="rId22" Type="http://schemas.openxmlformats.org/officeDocument/2006/relationships/customXml" Target="../ink/ink3680.xml"/><Relationship Id="rId27" Type="http://schemas.openxmlformats.org/officeDocument/2006/relationships/image" Target="../media/image676.png"/><Relationship Id="rId43" Type="http://schemas.openxmlformats.org/officeDocument/2006/relationships/image" Target="../media/image693.png"/><Relationship Id="rId48" Type="http://schemas.openxmlformats.org/officeDocument/2006/relationships/image" Target="../media/image701.png"/><Relationship Id="rId64" Type="http://schemas.openxmlformats.org/officeDocument/2006/relationships/image" Target="../media/image709.png"/><Relationship Id="rId69" Type="http://schemas.openxmlformats.org/officeDocument/2006/relationships/customXml" Target="../ink/ink3703.xml"/><Relationship Id="rId80" Type="http://schemas.openxmlformats.org/officeDocument/2006/relationships/image" Target="../media/image719.png"/><Relationship Id="rId85" Type="http://schemas.openxmlformats.org/officeDocument/2006/relationships/customXml" Target="../ink/ink3711.xml"/><Relationship Id="rId12" Type="http://schemas.openxmlformats.org/officeDocument/2006/relationships/customXml" Target="../ink/ink3675.xml"/><Relationship Id="rId17" Type="http://schemas.openxmlformats.org/officeDocument/2006/relationships/image" Target="../media/image640.png"/><Relationship Id="rId33" Type="http://schemas.openxmlformats.org/officeDocument/2006/relationships/image" Target="../media/image690.png"/><Relationship Id="rId38" Type="http://schemas.openxmlformats.org/officeDocument/2006/relationships/customXml" Target="../ink/ink3688.xml"/><Relationship Id="rId59" Type="http://schemas.openxmlformats.org/officeDocument/2006/relationships/customXml" Target="../ink/ink3698.xml"/><Relationship Id="rId103" Type="http://schemas.openxmlformats.org/officeDocument/2006/relationships/customXml" Target="../ink/ink3720.xml"/><Relationship Id="rId108" Type="http://schemas.openxmlformats.org/officeDocument/2006/relationships/image" Target="../media/image724.png"/><Relationship Id="rId54" Type="http://schemas.openxmlformats.org/officeDocument/2006/relationships/image" Target="../media/image704.png"/><Relationship Id="rId70" Type="http://schemas.openxmlformats.org/officeDocument/2006/relationships/image" Target="../media/image712.png"/><Relationship Id="rId75" Type="http://schemas.openxmlformats.org/officeDocument/2006/relationships/customXml" Target="../ink/ink3706.xml"/><Relationship Id="rId91" Type="http://schemas.openxmlformats.org/officeDocument/2006/relationships/customXml" Target="../ink/ink3714.xml"/><Relationship Id="rId96" Type="http://schemas.openxmlformats.org/officeDocument/2006/relationships/image" Target="../media/image7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72.xml"/><Relationship Id="rId15" Type="http://schemas.openxmlformats.org/officeDocument/2006/relationships/image" Target="../media/image630.png"/><Relationship Id="rId23" Type="http://schemas.openxmlformats.org/officeDocument/2006/relationships/image" Target="../media/image666.png"/><Relationship Id="rId28" Type="http://schemas.openxmlformats.org/officeDocument/2006/relationships/customXml" Target="../ink/ink3683.xml"/><Relationship Id="rId36" Type="http://schemas.openxmlformats.org/officeDocument/2006/relationships/customXml" Target="../ink/ink3687.xml"/><Relationship Id="rId49" Type="http://schemas.openxmlformats.org/officeDocument/2006/relationships/customXml" Target="../ink/ink3693.xml"/><Relationship Id="rId57" Type="http://schemas.openxmlformats.org/officeDocument/2006/relationships/customXml" Target="../ink/ink3697.xml"/><Relationship Id="rId106" Type="http://schemas.openxmlformats.org/officeDocument/2006/relationships/image" Target="../media/image731.png"/><Relationship Id="rId10" Type="http://schemas.openxmlformats.org/officeDocument/2006/relationships/customXml" Target="../ink/ink3674.xml"/><Relationship Id="rId31" Type="http://schemas.openxmlformats.org/officeDocument/2006/relationships/image" Target="../media/image696.png"/><Relationship Id="rId44" Type="http://schemas.openxmlformats.org/officeDocument/2006/relationships/customXml" Target="../ink/ink3691.xml"/><Relationship Id="rId52" Type="http://schemas.openxmlformats.org/officeDocument/2006/relationships/image" Target="../media/image703.png"/><Relationship Id="rId60" Type="http://schemas.openxmlformats.org/officeDocument/2006/relationships/image" Target="../media/image707.png"/><Relationship Id="rId65" Type="http://schemas.openxmlformats.org/officeDocument/2006/relationships/customXml" Target="../ink/ink3701.xml"/><Relationship Id="rId73" Type="http://schemas.openxmlformats.org/officeDocument/2006/relationships/customXml" Target="../ink/ink3705.xml"/><Relationship Id="rId78" Type="http://schemas.openxmlformats.org/officeDocument/2006/relationships/image" Target="../media/image718.png"/><Relationship Id="rId81" Type="http://schemas.openxmlformats.org/officeDocument/2006/relationships/customXml" Target="../ink/ink3709.xml"/><Relationship Id="rId86" Type="http://schemas.openxmlformats.org/officeDocument/2006/relationships/image" Target="../media/image715.png"/><Relationship Id="rId94" Type="http://schemas.openxmlformats.org/officeDocument/2006/relationships/image" Target="../media/image725.png"/><Relationship Id="rId99" Type="http://schemas.openxmlformats.org/officeDocument/2006/relationships/customXml" Target="../ink/ink3718.xml"/><Relationship Id="rId101" Type="http://schemas.openxmlformats.org/officeDocument/2006/relationships/customXml" Target="../ink/ink3719.xml"/><Relationship Id="rId4" Type="http://schemas.openxmlformats.org/officeDocument/2006/relationships/customXml" Target="../ink/ink3671.xml"/><Relationship Id="rId9" Type="http://schemas.openxmlformats.org/officeDocument/2006/relationships/image" Target="../media/image692.png"/><Relationship Id="rId13" Type="http://schemas.openxmlformats.org/officeDocument/2006/relationships/image" Target="../media/image620.png"/><Relationship Id="rId18" Type="http://schemas.openxmlformats.org/officeDocument/2006/relationships/customXml" Target="../ink/ink3678.xml"/><Relationship Id="rId39" Type="http://schemas.openxmlformats.org/officeDocument/2006/relationships/image" Target="../media/image699.png"/><Relationship Id="rId109" Type="http://schemas.openxmlformats.org/officeDocument/2006/relationships/customXml" Target="../ink/ink3723.xml"/><Relationship Id="rId34" Type="http://schemas.openxmlformats.org/officeDocument/2006/relationships/customXml" Target="../ink/ink3686.xml"/><Relationship Id="rId50" Type="http://schemas.openxmlformats.org/officeDocument/2006/relationships/image" Target="../media/image702.png"/><Relationship Id="rId55" Type="http://schemas.openxmlformats.org/officeDocument/2006/relationships/customXml" Target="../ink/ink3696.xml"/><Relationship Id="rId76" Type="http://schemas.openxmlformats.org/officeDocument/2006/relationships/image" Target="../media/image717.png"/><Relationship Id="rId97" Type="http://schemas.openxmlformats.org/officeDocument/2006/relationships/customXml" Target="../ink/ink3717.xml"/><Relationship Id="rId104" Type="http://schemas.openxmlformats.org/officeDocument/2006/relationships/image" Target="../media/image730.png"/><Relationship Id="rId7" Type="http://schemas.openxmlformats.org/officeDocument/2006/relationships/image" Target="../media/image691.png"/><Relationship Id="rId71" Type="http://schemas.openxmlformats.org/officeDocument/2006/relationships/customXml" Target="../ink/ink3704.xml"/><Relationship Id="rId92" Type="http://schemas.openxmlformats.org/officeDocument/2006/relationships/image" Target="../media/image723.png"/><Relationship Id="rId2" Type="http://schemas.openxmlformats.org/officeDocument/2006/relationships/customXml" Target="../ink/ink3670.xml"/><Relationship Id="rId29" Type="http://schemas.openxmlformats.org/officeDocument/2006/relationships/image" Target="../media/image680.png"/><Relationship Id="rId24" Type="http://schemas.openxmlformats.org/officeDocument/2006/relationships/customXml" Target="../ink/ink3681.xml"/><Relationship Id="rId40" Type="http://schemas.openxmlformats.org/officeDocument/2006/relationships/customXml" Target="../ink/ink3689.xml"/><Relationship Id="rId45" Type="http://schemas.openxmlformats.org/officeDocument/2006/relationships/image" Target="../media/image694.png"/><Relationship Id="rId66" Type="http://schemas.openxmlformats.org/officeDocument/2006/relationships/image" Target="../media/image710.png"/><Relationship Id="rId87" Type="http://schemas.openxmlformats.org/officeDocument/2006/relationships/customXml" Target="../ink/ink3712.xml"/><Relationship Id="rId110" Type="http://schemas.openxmlformats.org/officeDocument/2006/relationships/image" Target="../media/image732.png"/><Relationship Id="rId61" Type="http://schemas.openxmlformats.org/officeDocument/2006/relationships/customXml" Target="../ink/ink3699.xml"/><Relationship Id="rId82" Type="http://schemas.openxmlformats.org/officeDocument/2006/relationships/image" Target="../media/image720.png"/><Relationship Id="rId19" Type="http://schemas.openxmlformats.org/officeDocument/2006/relationships/image" Target="../media/image650.png"/><Relationship Id="rId14" Type="http://schemas.openxmlformats.org/officeDocument/2006/relationships/customXml" Target="../ink/ink3676.xml"/><Relationship Id="rId30" Type="http://schemas.openxmlformats.org/officeDocument/2006/relationships/customXml" Target="../ink/ink3684.xml"/><Relationship Id="rId35" Type="http://schemas.openxmlformats.org/officeDocument/2006/relationships/image" Target="../media/image697.png"/><Relationship Id="rId56" Type="http://schemas.openxmlformats.org/officeDocument/2006/relationships/image" Target="../media/image705.png"/><Relationship Id="rId77" Type="http://schemas.openxmlformats.org/officeDocument/2006/relationships/customXml" Target="../ink/ink3707.xml"/><Relationship Id="rId100" Type="http://schemas.openxmlformats.org/officeDocument/2006/relationships/image" Target="../media/image728.png"/><Relationship Id="rId105" Type="http://schemas.openxmlformats.org/officeDocument/2006/relationships/customXml" Target="../ink/ink3721.xml"/><Relationship Id="rId8" Type="http://schemas.openxmlformats.org/officeDocument/2006/relationships/customXml" Target="../ink/ink3673.xml"/><Relationship Id="rId51" Type="http://schemas.openxmlformats.org/officeDocument/2006/relationships/customXml" Target="../ink/ink3694.xml"/><Relationship Id="rId72" Type="http://schemas.openxmlformats.org/officeDocument/2006/relationships/image" Target="../media/image713.png"/><Relationship Id="rId93" Type="http://schemas.openxmlformats.org/officeDocument/2006/relationships/customXml" Target="../ink/ink3715.xml"/><Relationship Id="rId98" Type="http://schemas.openxmlformats.org/officeDocument/2006/relationships/image" Target="../media/image727.png"/><Relationship Id="rId3" Type="http://schemas.openxmlformats.org/officeDocument/2006/relationships/image" Target="../media/image688.png"/><Relationship Id="rId25" Type="http://schemas.openxmlformats.org/officeDocument/2006/relationships/image" Target="../media/image670.png"/><Relationship Id="rId46" Type="http://schemas.openxmlformats.org/officeDocument/2006/relationships/customXml" Target="../ink/ink3692.xml"/><Relationship Id="rId67" Type="http://schemas.openxmlformats.org/officeDocument/2006/relationships/customXml" Target="../ink/ink3702.xml"/><Relationship Id="rId20" Type="http://schemas.openxmlformats.org/officeDocument/2006/relationships/customXml" Target="../ink/ink3679.xml"/><Relationship Id="rId41" Type="http://schemas.openxmlformats.org/officeDocument/2006/relationships/image" Target="../media/image700.png"/><Relationship Id="rId62" Type="http://schemas.openxmlformats.org/officeDocument/2006/relationships/image" Target="../media/image708.png"/><Relationship Id="rId83" Type="http://schemas.openxmlformats.org/officeDocument/2006/relationships/customXml" Target="../ink/ink3710.xml"/><Relationship Id="rId88" Type="http://schemas.openxmlformats.org/officeDocument/2006/relationships/image" Target="../media/image716.png"/></Relationships>
</file>

<file path=ppt/slides/_rels/slide13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736.xml"/><Relationship Id="rId117" Type="http://schemas.openxmlformats.org/officeDocument/2006/relationships/customXml" Target="../ink/ink3781.xml"/><Relationship Id="rId21" Type="http://schemas.openxmlformats.org/officeDocument/2006/relationships/image" Target="../media/image660.png"/><Relationship Id="rId42" Type="http://schemas.openxmlformats.org/officeDocument/2006/relationships/customXml" Target="../ink/ink3744.xml"/><Relationship Id="rId47" Type="http://schemas.openxmlformats.org/officeDocument/2006/relationships/image" Target="../media/image695.png"/><Relationship Id="rId63" Type="http://schemas.openxmlformats.org/officeDocument/2006/relationships/customXml" Target="../ink/ink3754.xml"/><Relationship Id="rId68" Type="http://schemas.openxmlformats.org/officeDocument/2006/relationships/image" Target="../media/image711.png"/><Relationship Id="rId84" Type="http://schemas.openxmlformats.org/officeDocument/2006/relationships/image" Target="../media/image721.png"/><Relationship Id="rId89" Type="http://schemas.openxmlformats.org/officeDocument/2006/relationships/customXml" Target="../ink/ink3767.xml"/><Relationship Id="rId112" Type="http://schemas.openxmlformats.org/officeDocument/2006/relationships/image" Target="../media/image733.png"/><Relationship Id="rId16" Type="http://schemas.openxmlformats.org/officeDocument/2006/relationships/customXml" Target="../ink/ink3731.xml"/><Relationship Id="rId107" Type="http://schemas.openxmlformats.org/officeDocument/2006/relationships/customXml" Target="../ink/ink3776.xml"/><Relationship Id="rId11" Type="http://schemas.openxmlformats.org/officeDocument/2006/relationships/image" Target="../media/image610.png"/><Relationship Id="rId32" Type="http://schemas.openxmlformats.org/officeDocument/2006/relationships/customXml" Target="../ink/ink3739.xml"/><Relationship Id="rId37" Type="http://schemas.openxmlformats.org/officeDocument/2006/relationships/image" Target="../media/image698.png"/><Relationship Id="rId53" Type="http://schemas.openxmlformats.org/officeDocument/2006/relationships/customXml" Target="../ink/ink3749.xml"/><Relationship Id="rId58" Type="http://schemas.openxmlformats.org/officeDocument/2006/relationships/image" Target="../media/image706.png"/><Relationship Id="rId74" Type="http://schemas.openxmlformats.org/officeDocument/2006/relationships/image" Target="../media/image714.png"/><Relationship Id="rId79" Type="http://schemas.openxmlformats.org/officeDocument/2006/relationships/customXml" Target="../ink/ink3762.xml"/><Relationship Id="rId102" Type="http://schemas.openxmlformats.org/officeDocument/2006/relationships/image" Target="../media/image729.png"/><Relationship Id="rId5" Type="http://schemas.openxmlformats.org/officeDocument/2006/relationships/image" Target="../media/image689.png"/><Relationship Id="rId90" Type="http://schemas.openxmlformats.org/officeDocument/2006/relationships/image" Target="../media/image722.png"/><Relationship Id="rId95" Type="http://schemas.openxmlformats.org/officeDocument/2006/relationships/customXml" Target="../ink/ink3770.xml"/><Relationship Id="rId22" Type="http://schemas.openxmlformats.org/officeDocument/2006/relationships/customXml" Target="../ink/ink3734.xml"/><Relationship Id="rId27" Type="http://schemas.openxmlformats.org/officeDocument/2006/relationships/image" Target="../media/image676.png"/><Relationship Id="rId43" Type="http://schemas.openxmlformats.org/officeDocument/2006/relationships/image" Target="../media/image693.png"/><Relationship Id="rId48" Type="http://schemas.openxmlformats.org/officeDocument/2006/relationships/image" Target="../media/image701.png"/><Relationship Id="rId64" Type="http://schemas.openxmlformats.org/officeDocument/2006/relationships/image" Target="../media/image709.png"/><Relationship Id="rId69" Type="http://schemas.openxmlformats.org/officeDocument/2006/relationships/customXml" Target="../ink/ink3757.xml"/><Relationship Id="rId113" Type="http://schemas.openxmlformats.org/officeDocument/2006/relationships/customXml" Target="../ink/ink3779.xml"/><Relationship Id="rId118" Type="http://schemas.openxmlformats.org/officeDocument/2006/relationships/image" Target="../media/image736.png"/><Relationship Id="rId80" Type="http://schemas.openxmlformats.org/officeDocument/2006/relationships/image" Target="../media/image719.png"/><Relationship Id="rId85" Type="http://schemas.openxmlformats.org/officeDocument/2006/relationships/customXml" Target="../ink/ink3765.xml"/><Relationship Id="rId12" Type="http://schemas.openxmlformats.org/officeDocument/2006/relationships/customXml" Target="../ink/ink3729.xml"/><Relationship Id="rId17" Type="http://schemas.openxmlformats.org/officeDocument/2006/relationships/image" Target="../media/image640.png"/><Relationship Id="rId33" Type="http://schemas.openxmlformats.org/officeDocument/2006/relationships/image" Target="../media/image690.png"/><Relationship Id="rId38" Type="http://schemas.openxmlformats.org/officeDocument/2006/relationships/customXml" Target="../ink/ink3742.xml"/><Relationship Id="rId59" Type="http://schemas.openxmlformats.org/officeDocument/2006/relationships/customXml" Target="../ink/ink3752.xml"/><Relationship Id="rId103" Type="http://schemas.openxmlformats.org/officeDocument/2006/relationships/customXml" Target="../ink/ink3774.xml"/><Relationship Id="rId108" Type="http://schemas.openxmlformats.org/officeDocument/2006/relationships/image" Target="../media/image724.png"/><Relationship Id="rId54" Type="http://schemas.openxmlformats.org/officeDocument/2006/relationships/image" Target="../media/image704.png"/><Relationship Id="rId70" Type="http://schemas.openxmlformats.org/officeDocument/2006/relationships/image" Target="../media/image712.png"/><Relationship Id="rId75" Type="http://schemas.openxmlformats.org/officeDocument/2006/relationships/customXml" Target="../ink/ink3760.xml"/><Relationship Id="rId91" Type="http://schemas.openxmlformats.org/officeDocument/2006/relationships/customXml" Target="../ink/ink3768.xml"/><Relationship Id="rId96" Type="http://schemas.openxmlformats.org/officeDocument/2006/relationships/image" Target="../media/image7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26.xml"/><Relationship Id="rId23" Type="http://schemas.openxmlformats.org/officeDocument/2006/relationships/image" Target="../media/image666.png"/><Relationship Id="rId28" Type="http://schemas.openxmlformats.org/officeDocument/2006/relationships/customXml" Target="../ink/ink3737.xml"/><Relationship Id="rId49" Type="http://schemas.openxmlformats.org/officeDocument/2006/relationships/customXml" Target="../ink/ink3747.xml"/><Relationship Id="rId114" Type="http://schemas.openxmlformats.org/officeDocument/2006/relationships/image" Target="../media/image734.png"/><Relationship Id="rId119" Type="http://schemas.openxmlformats.org/officeDocument/2006/relationships/customXml" Target="../ink/ink3782.xml"/><Relationship Id="rId10" Type="http://schemas.openxmlformats.org/officeDocument/2006/relationships/customXml" Target="../ink/ink3728.xml"/><Relationship Id="rId31" Type="http://schemas.openxmlformats.org/officeDocument/2006/relationships/image" Target="../media/image696.png"/><Relationship Id="rId44" Type="http://schemas.openxmlformats.org/officeDocument/2006/relationships/customXml" Target="../ink/ink3745.xml"/><Relationship Id="rId52" Type="http://schemas.openxmlformats.org/officeDocument/2006/relationships/image" Target="../media/image703.png"/><Relationship Id="rId60" Type="http://schemas.openxmlformats.org/officeDocument/2006/relationships/image" Target="../media/image707.png"/><Relationship Id="rId65" Type="http://schemas.openxmlformats.org/officeDocument/2006/relationships/customXml" Target="../ink/ink3755.xml"/><Relationship Id="rId73" Type="http://schemas.openxmlformats.org/officeDocument/2006/relationships/customXml" Target="../ink/ink3759.xml"/><Relationship Id="rId78" Type="http://schemas.openxmlformats.org/officeDocument/2006/relationships/image" Target="../media/image718.png"/><Relationship Id="rId81" Type="http://schemas.openxmlformats.org/officeDocument/2006/relationships/customXml" Target="../ink/ink3763.xml"/><Relationship Id="rId86" Type="http://schemas.openxmlformats.org/officeDocument/2006/relationships/image" Target="../media/image715.png"/><Relationship Id="rId94" Type="http://schemas.openxmlformats.org/officeDocument/2006/relationships/image" Target="../media/image725.png"/><Relationship Id="rId99" Type="http://schemas.openxmlformats.org/officeDocument/2006/relationships/customXml" Target="../ink/ink3772.xml"/><Relationship Id="rId101" Type="http://schemas.openxmlformats.org/officeDocument/2006/relationships/customXml" Target="../ink/ink3773.xml"/><Relationship Id="rId4" Type="http://schemas.openxmlformats.org/officeDocument/2006/relationships/customXml" Target="../ink/ink3725.xml"/><Relationship Id="rId9" Type="http://schemas.openxmlformats.org/officeDocument/2006/relationships/image" Target="../media/image692.png"/><Relationship Id="rId13" Type="http://schemas.openxmlformats.org/officeDocument/2006/relationships/image" Target="../media/image620.png"/><Relationship Id="rId18" Type="http://schemas.openxmlformats.org/officeDocument/2006/relationships/customXml" Target="../ink/ink3732.xml"/><Relationship Id="rId39" Type="http://schemas.openxmlformats.org/officeDocument/2006/relationships/image" Target="../media/image699.png"/><Relationship Id="rId109" Type="http://schemas.openxmlformats.org/officeDocument/2006/relationships/customXml" Target="../ink/ink3777.xml"/><Relationship Id="rId34" Type="http://schemas.openxmlformats.org/officeDocument/2006/relationships/customXml" Target="../ink/ink3740.xml"/><Relationship Id="rId50" Type="http://schemas.openxmlformats.org/officeDocument/2006/relationships/image" Target="../media/image702.png"/><Relationship Id="rId55" Type="http://schemas.openxmlformats.org/officeDocument/2006/relationships/customXml" Target="../ink/ink3750.xml"/><Relationship Id="rId76" Type="http://schemas.openxmlformats.org/officeDocument/2006/relationships/image" Target="../media/image717.png"/><Relationship Id="rId97" Type="http://schemas.openxmlformats.org/officeDocument/2006/relationships/customXml" Target="../ink/ink3771.xml"/><Relationship Id="rId104" Type="http://schemas.openxmlformats.org/officeDocument/2006/relationships/image" Target="../media/image730.png"/><Relationship Id="rId120" Type="http://schemas.openxmlformats.org/officeDocument/2006/relationships/image" Target="../media/image737.png"/><Relationship Id="rId7" Type="http://schemas.openxmlformats.org/officeDocument/2006/relationships/image" Target="../media/image691.png"/><Relationship Id="rId71" Type="http://schemas.openxmlformats.org/officeDocument/2006/relationships/customXml" Target="../ink/ink3758.xml"/><Relationship Id="rId92" Type="http://schemas.openxmlformats.org/officeDocument/2006/relationships/image" Target="../media/image723.png"/><Relationship Id="rId2" Type="http://schemas.openxmlformats.org/officeDocument/2006/relationships/customXml" Target="../ink/ink3724.xml"/><Relationship Id="rId29" Type="http://schemas.openxmlformats.org/officeDocument/2006/relationships/image" Target="../media/image680.png"/><Relationship Id="rId24" Type="http://schemas.openxmlformats.org/officeDocument/2006/relationships/customXml" Target="../ink/ink3735.xml"/><Relationship Id="rId40" Type="http://schemas.openxmlformats.org/officeDocument/2006/relationships/customXml" Target="../ink/ink3743.xml"/><Relationship Id="rId45" Type="http://schemas.openxmlformats.org/officeDocument/2006/relationships/image" Target="../media/image694.png"/><Relationship Id="rId66" Type="http://schemas.openxmlformats.org/officeDocument/2006/relationships/image" Target="../media/image710.png"/><Relationship Id="rId87" Type="http://schemas.openxmlformats.org/officeDocument/2006/relationships/customXml" Target="../ink/ink3766.xml"/><Relationship Id="rId110" Type="http://schemas.openxmlformats.org/officeDocument/2006/relationships/image" Target="../media/image732.png"/><Relationship Id="rId115" Type="http://schemas.openxmlformats.org/officeDocument/2006/relationships/customXml" Target="../ink/ink3780.xml"/><Relationship Id="rId61" Type="http://schemas.openxmlformats.org/officeDocument/2006/relationships/customXml" Target="../ink/ink3753.xml"/><Relationship Id="rId82" Type="http://schemas.openxmlformats.org/officeDocument/2006/relationships/image" Target="../media/image720.png"/><Relationship Id="rId19" Type="http://schemas.openxmlformats.org/officeDocument/2006/relationships/image" Target="../media/image650.png"/><Relationship Id="rId14" Type="http://schemas.openxmlformats.org/officeDocument/2006/relationships/customXml" Target="../ink/ink3730.xml"/><Relationship Id="rId30" Type="http://schemas.openxmlformats.org/officeDocument/2006/relationships/customXml" Target="../ink/ink3738.xml"/><Relationship Id="rId35" Type="http://schemas.openxmlformats.org/officeDocument/2006/relationships/image" Target="../media/image697.png"/><Relationship Id="rId56" Type="http://schemas.openxmlformats.org/officeDocument/2006/relationships/image" Target="../media/image705.png"/><Relationship Id="rId77" Type="http://schemas.openxmlformats.org/officeDocument/2006/relationships/customXml" Target="../ink/ink3761.xml"/><Relationship Id="rId100" Type="http://schemas.openxmlformats.org/officeDocument/2006/relationships/image" Target="../media/image728.png"/><Relationship Id="rId105" Type="http://schemas.openxmlformats.org/officeDocument/2006/relationships/customXml" Target="../ink/ink3775.xml"/><Relationship Id="rId8" Type="http://schemas.openxmlformats.org/officeDocument/2006/relationships/customXml" Target="../ink/ink3727.xml"/><Relationship Id="rId51" Type="http://schemas.openxmlformats.org/officeDocument/2006/relationships/customXml" Target="../ink/ink3748.xml"/><Relationship Id="rId72" Type="http://schemas.openxmlformats.org/officeDocument/2006/relationships/image" Target="../media/image713.png"/><Relationship Id="rId93" Type="http://schemas.openxmlformats.org/officeDocument/2006/relationships/customXml" Target="../ink/ink3769.xml"/><Relationship Id="rId98" Type="http://schemas.openxmlformats.org/officeDocument/2006/relationships/image" Target="../media/image727.png"/><Relationship Id="rId3" Type="http://schemas.openxmlformats.org/officeDocument/2006/relationships/image" Target="../media/image688.png"/><Relationship Id="rId25" Type="http://schemas.openxmlformats.org/officeDocument/2006/relationships/image" Target="../media/image670.png"/><Relationship Id="rId46" Type="http://schemas.openxmlformats.org/officeDocument/2006/relationships/customXml" Target="../ink/ink3746.xml"/><Relationship Id="rId67" Type="http://schemas.openxmlformats.org/officeDocument/2006/relationships/customXml" Target="../ink/ink3756.xml"/><Relationship Id="rId116" Type="http://schemas.openxmlformats.org/officeDocument/2006/relationships/image" Target="../media/image735.png"/><Relationship Id="rId20" Type="http://schemas.openxmlformats.org/officeDocument/2006/relationships/customXml" Target="../ink/ink3733.xml"/><Relationship Id="rId41" Type="http://schemas.openxmlformats.org/officeDocument/2006/relationships/image" Target="../media/image700.png"/><Relationship Id="rId62" Type="http://schemas.openxmlformats.org/officeDocument/2006/relationships/image" Target="../media/image708.png"/><Relationship Id="rId83" Type="http://schemas.openxmlformats.org/officeDocument/2006/relationships/customXml" Target="../ink/ink3764.xml"/><Relationship Id="rId88" Type="http://schemas.openxmlformats.org/officeDocument/2006/relationships/image" Target="../media/image716.png"/><Relationship Id="rId111" Type="http://schemas.openxmlformats.org/officeDocument/2006/relationships/customXml" Target="../ink/ink3778.xml"/><Relationship Id="rId15" Type="http://schemas.openxmlformats.org/officeDocument/2006/relationships/image" Target="../media/image630.png"/><Relationship Id="rId36" Type="http://schemas.openxmlformats.org/officeDocument/2006/relationships/customXml" Target="../ink/ink3741.xml"/><Relationship Id="rId57" Type="http://schemas.openxmlformats.org/officeDocument/2006/relationships/customXml" Target="../ink/ink3751.xml"/><Relationship Id="rId106" Type="http://schemas.openxmlformats.org/officeDocument/2006/relationships/image" Target="../media/image731.png"/></Relationships>
</file>

<file path=ppt/slides/_rels/slide1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40.xml"/><Relationship Id="rId21" Type="http://schemas.openxmlformats.org/officeDocument/2006/relationships/image" Target="../media/image660.png"/><Relationship Id="rId42" Type="http://schemas.openxmlformats.org/officeDocument/2006/relationships/customXml" Target="../ink/ink3803.xml"/><Relationship Id="rId63" Type="http://schemas.openxmlformats.org/officeDocument/2006/relationships/customXml" Target="../ink/ink3813.xml"/><Relationship Id="rId84" Type="http://schemas.openxmlformats.org/officeDocument/2006/relationships/image" Target="../media/image721.png"/><Relationship Id="rId16" Type="http://schemas.openxmlformats.org/officeDocument/2006/relationships/customXml" Target="../ink/ink3790.xml"/><Relationship Id="rId107" Type="http://schemas.openxmlformats.org/officeDocument/2006/relationships/customXml" Target="../ink/ink3835.xml"/><Relationship Id="rId11" Type="http://schemas.openxmlformats.org/officeDocument/2006/relationships/image" Target="../media/image610.png"/><Relationship Id="rId32" Type="http://schemas.openxmlformats.org/officeDocument/2006/relationships/customXml" Target="../ink/ink3798.xml"/><Relationship Id="rId37" Type="http://schemas.openxmlformats.org/officeDocument/2006/relationships/image" Target="../media/image698.png"/><Relationship Id="rId53" Type="http://schemas.openxmlformats.org/officeDocument/2006/relationships/customXml" Target="../ink/ink3808.xml"/><Relationship Id="rId58" Type="http://schemas.openxmlformats.org/officeDocument/2006/relationships/image" Target="../media/image706.png"/><Relationship Id="rId74" Type="http://schemas.openxmlformats.org/officeDocument/2006/relationships/image" Target="../media/image714.png"/><Relationship Id="rId79" Type="http://schemas.openxmlformats.org/officeDocument/2006/relationships/customXml" Target="../ink/ink3821.xml"/><Relationship Id="rId102" Type="http://schemas.openxmlformats.org/officeDocument/2006/relationships/image" Target="../media/image729.png"/><Relationship Id="rId123" Type="http://schemas.openxmlformats.org/officeDocument/2006/relationships/customXml" Target="../ink/ink3843.xml"/><Relationship Id="rId128" Type="http://schemas.openxmlformats.org/officeDocument/2006/relationships/image" Target="../media/image741.png"/><Relationship Id="rId5" Type="http://schemas.openxmlformats.org/officeDocument/2006/relationships/image" Target="../media/image689.png"/><Relationship Id="rId90" Type="http://schemas.openxmlformats.org/officeDocument/2006/relationships/image" Target="../media/image722.png"/><Relationship Id="rId95" Type="http://schemas.openxmlformats.org/officeDocument/2006/relationships/customXml" Target="../ink/ink3829.xml"/><Relationship Id="rId22" Type="http://schemas.openxmlformats.org/officeDocument/2006/relationships/customXml" Target="../ink/ink3793.xml"/><Relationship Id="rId27" Type="http://schemas.openxmlformats.org/officeDocument/2006/relationships/image" Target="../media/image676.png"/><Relationship Id="rId43" Type="http://schemas.openxmlformats.org/officeDocument/2006/relationships/image" Target="../media/image693.png"/><Relationship Id="rId48" Type="http://schemas.openxmlformats.org/officeDocument/2006/relationships/image" Target="../media/image701.png"/><Relationship Id="rId64" Type="http://schemas.openxmlformats.org/officeDocument/2006/relationships/image" Target="../media/image709.png"/><Relationship Id="rId69" Type="http://schemas.openxmlformats.org/officeDocument/2006/relationships/customXml" Target="../ink/ink3816.xml"/><Relationship Id="rId113" Type="http://schemas.openxmlformats.org/officeDocument/2006/relationships/customXml" Target="../ink/ink3838.xml"/><Relationship Id="rId118" Type="http://schemas.openxmlformats.org/officeDocument/2006/relationships/image" Target="../media/image736.png"/><Relationship Id="rId134" Type="http://schemas.openxmlformats.org/officeDocument/2006/relationships/image" Target="../media/image744.png"/><Relationship Id="rId80" Type="http://schemas.openxmlformats.org/officeDocument/2006/relationships/image" Target="../media/image719.png"/><Relationship Id="rId85" Type="http://schemas.openxmlformats.org/officeDocument/2006/relationships/customXml" Target="../ink/ink3824.xml"/><Relationship Id="rId12" Type="http://schemas.openxmlformats.org/officeDocument/2006/relationships/customXml" Target="../ink/ink3788.xml"/><Relationship Id="rId17" Type="http://schemas.openxmlformats.org/officeDocument/2006/relationships/image" Target="../media/image640.png"/><Relationship Id="rId33" Type="http://schemas.openxmlformats.org/officeDocument/2006/relationships/image" Target="../media/image690.png"/><Relationship Id="rId38" Type="http://schemas.openxmlformats.org/officeDocument/2006/relationships/customXml" Target="../ink/ink3801.xml"/><Relationship Id="rId59" Type="http://schemas.openxmlformats.org/officeDocument/2006/relationships/customXml" Target="../ink/ink3811.xml"/><Relationship Id="rId103" Type="http://schemas.openxmlformats.org/officeDocument/2006/relationships/customXml" Target="../ink/ink3833.xml"/><Relationship Id="rId108" Type="http://schemas.openxmlformats.org/officeDocument/2006/relationships/image" Target="../media/image724.png"/><Relationship Id="rId124" Type="http://schemas.openxmlformats.org/officeDocument/2006/relationships/image" Target="../media/image739.png"/><Relationship Id="rId129" Type="http://schemas.openxmlformats.org/officeDocument/2006/relationships/customXml" Target="../ink/ink3846.xml"/><Relationship Id="rId54" Type="http://schemas.openxmlformats.org/officeDocument/2006/relationships/image" Target="../media/image704.png"/><Relationship Id="rId70" Type="http://schemas.openxmlformats.org/officeDocument/2006/relationships/image" Target="../media/image712.png"/><Relationship Id="rId75" Type="http://schemas.openxmlformats.org/officeDocument/2006/relationships/customXml" Target="../ink/ink3819.xml"/><Relationship Id="rId91" Type="http://schemas.openxmlformats.org/officeDocument/2006/relationships/customXml" Target="../ink/ink3827.xml"/><Relationship Id="rId96" Type="http://schemas.openxmlformats.org/officeDocument/2006/relationships/image" Target="../media/image7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85.xml"/><Relationship Id="rId23" Type="http://schemas.openxmlformats.org/officeDocument/2006/relationships/image" Target="../media/image666.png"/><Relationship Id="rId28" Type="http://schemas.openxmlformats.org/officeDocument/2006/relationships/customXml" Target="../ink/ink3796.xml"/><Relationship Id="rId49" Type="http://schemas.openxmlformats.org/officeDocument/2006/relationships/customXml" Target="../ink/ink3806.xml"/><Relationship Id="rId114" Type="http://schemas.openxmlformats.org/officeDocument/2006/relationships/image" Target="../media/image734.png"/><Relationship Id="rId119" Type="http://schemas.openxmlformats.org/officeDocument/2006/relationships/customXml" Target="../ink/ink3841.xml"/><Relationship Id="rId44" Type="http://schemas.openxmlformats.org/officeDocument/2006/relationships/customXml" Target="../ink/ink3804.xml"/><Relationship Id="rId60" Type="http://schemas.openxmlformats.org/officeDocument/2006/relationships/image" Target="../media/image707.png"/><Relationship Id="rId65" Type="http://schemas.openxmlformats.org/officeDocument/2006/relationships/customXml" Target="../ink/ink3814.xml"/><Relationship Id="rId81" Type="http://schemas.openxmlformats.org/officeDocument/2006/relationships/customXml" Target="../ink/ink3822.xml"/><Relationship Id="rId86" Type="http://schemas.openxmlformats.org/officeDocument/2006/relationships/image" Target="../media/image715.png"/><Relationship Id="rId130" Type="http://schemas.openxmlformats.org/officeDocument/2006/relationships/image" Target="../media/image742.png"/><Relationship Id="rId13" Type="http://schemas.openxmlformats.org/officeDocument/2006/relationships/image" Target="../media/image620.png"/><Relationship Id="rId18" Type="http://schemas.openxmlformats.org/officeDocument/2006/relationships/customXml" Target="../ink/ink3791.xml"/><Relationship Id="rId39" Type="http://schemas.openxmlformats.org/officeDocument/2006/relationships/image" Target="../media/image699.png"/><Relationship Id="rId109" Type="http://schemas.openxmlformats.org/officeDocument/2006/relationships/customXml" Target="../ink/ink3836.xml"/><Relationship Id="rId34" Type="http://schemas.openxmlformats.org/officeDocument/2006/relationships/customXml" Target="../ink/ink3799.xml"/><Relationship Id="rId50" Type="http://schemas.openxmlformats.org/officeDocument/2006/relationships/image" Target="../media/image702.png"/><Relationship Id="rId55" Type="http://schemas.openxmlformats.org/officeDocument/2006/relationships/customXml" Target="../ink/ink3809.xml"/><Relationship Id="rId76" Type="http://schemas.openxmlformats.org/officeDocument/2006/relationships/image" Target="../media/image717.png"/><Relationship Id="rId97" Type="http://schemas.openxmlformats.org/officeDocument/2006/relationships/customXml" Target="../ink/ink3830.xml"/><Relationship Id="rId104" Type="http://schemas.openxmlformats.org/officeDocument/2006/relationships/image" Target="../media/image730.png"/><Relationship Id="rId120" Type="http://schemas.openxmlformats.org/officeDocument/2006/relationships/image" Target="../media/image737.png"/><Relationship Id="rId125" Type="http://schemas.openxmlformats.org/officeDocument/2006/relationships/customXml" Target="../ink/ink3844.xml"/><Relationship Id="rId7" Type="http://schemas.openxmlformats.org/officeDocument/2006/relationships/image" Target="../media/image691.png"/><Relationship Id="rId71" Type="http://schemas.openxmlformats.org/officeDocument/2006/relationships/customXml" Target="../ink/ink3817.xml"/><Relationship Id="rId92" Type="http://schemas.openxmlformats.org/officeDocument/2006/relationships/image" Target="../media/image723.png"/><Relationship Id="rId2" Type="http://schemas.openxmlformats.org/officeDocument/2006/relationships/customXml" Target="../ink/ink3783.xml"/><Relationship Id="rId29" Type="http://schemas.openxmlformats.org/officeDocument/2006/relationships/image" Target="../media/image680.png"/><Relationship Id="rId24" Type="http://schemas.openxmlformats.org/officeDocument/2006/relationships/customXml" Target="../ink/ink3794.xml"/><Relationship Id="rId40" Type="http://schemas.openxmlformats.org/officeDocument/2006/relationships/customXml" Target="../ink/ink3802.xml"/><Relationship Id="rId45" Type="http://schemas.openxmlformats.org/officeDocument/2006/relationships/image" Target="../media/image694.png"/><Relationship Id="rId66" Type="http://schemas.openxmlformats.org/officeDocument/2006/relationships/image" Target="../media/image710.png"/><Relationship Id="rId87" Type="http://schemas.openxmlformats.org/officeDocument/2006/relationships/customXml" Target="../ink/ink3825.xml"/><Relationship Id="rId110" Type="http://schemas.openxmlformats.org/officeDocument/2006/relationships/image" Target="../media/image732.png"/><Relationship Id="rId115" Type="http://schemas.openxmlformats.org/officeDocument/2006/relationships/customXml" Target="../ink/ink3839.xml"/><Relationship Id="rId131" Type="http://schemas.openxmlformats.org/officeDocument/2006/relationships/customXml" Target="../ink/ink3847.xml"/><Relationship Id="rId61" Type="http://schemas.openxmlformats.org/officeDocument/2006/relationships/customXml" Target="../ink/ink3812.xml"/><Relationship Id="rId82" Type="http://schemas.openxmlformats.org/officeDocument/2006/relationships/image" Target="../media/image720.png"/><Relationship Id="rId19" Type="http://schemas.openxmlformats.org/officeDocument/2006/relationships/image" Target="../media/image650.png"/><Relationship Id="rId14" Type="http://schemas.openxmlformats.org/officeDocument/2006/relationships/customXml" Target="../ink/ink3789.xml"/><Relationship Id="rId30" Type="http://schemas.openxmlformats.org/officeDocument/2006/relationships/customXml" Target="../ink/ink3797.xml"/><Relationship Id="rId35" Type="http://schemas.openxmlformats.org/officeDocument/2006/relationships/image" Target="../media/image697.png"/><Relationship Id="rId56" Type="http://schemas.openxmlformats.org/officeDocument/2006/relationships/image" Target="../media/image705.png"/><Relationship Id="rId77" Type="http://schemas.openxmlformats.org/officeDocument/2006/relationships/customXml" Target="../ink/ink3820.xml"/><Relationship Id="rId100" Type="http://schemas.openxmlformats.org/officeDocument/2006/relationships/image" Target="../media/image728.png"/><Relationship Id="rId105" Type="http://schemas.openxmlformats.org/officeDocument/2006/relationships/customXml" Target="../ink/ink3834.xml"/><Relationship Id="rId126" Type="http://schemas.openxmlformats.org/officeDocument/2006/relationships/image" Target="../media/image740.png"/><Relationship Id="rId8" Type="http://schemas.openxmlformats.org/officeDocument/2006/relationships/customXml" Target="../ink/ink3786.xml"/><Relationship Id="rId51" Type="http://schemas.openxmlformats.org/officeDocument/2006/relationships/customXml" Target="../ink/ink3807.xml"/><Relationship Id="rId72" Type="http://schemas.openxmlformats.org/officeDocument/2006/relationships/image" Target="../media/image713.png"/><Relationship Id="rId93" Type="http://schemas.openxmlformats.org/officeDocument/2006/relationships/customXml" Target="../ink/ink3828.xml"/><Relationship Id="rId98" Type="http://schemas.openxmlformats.org/officeDocument/2006/relationships/image" Target="../media/image727.png"/><Relationship Id="rId121" Type="http://schemas.openxmlformats.org/officeDocument/2006/relationships/customXml" Target="../ink/ink3842.xml"/><Relationship Id="rId3" Type="http://schemas.openxmlformats.org/officeDocument/2006/relationships/image" Target="../media/image688.png"/><Relationship Id="rId25" Type="http://schemas.openxmlformats.org/officeDocument/2006/relationships/image" Target="../media/image670.png"/><Relationship Id="rId46" Type="http://schemas.openxmlformats.org/officeDocument/2006/relationships/customXml" Target="../ink/ink3805.xml"/><Relationship Id="rId67" Type="http://schemas.openxmlformats.org/officeDocument/2006/relationships/customXml" Target="../ink/ink3815.xml"/><Relationship Id="rId116" Type="http://schemas.openxmlformats.org/officeDocument/2006/relationships/image" Target="../media/image735.png"/><Relationship Id="rId20" Type="http://schemas.openxmlformats.org/officeDocument/2006/relationships/customXml" Target="../ink/ink3792.xml"/><Relationship Id="rId41" Type="http://schemas.openxmlformats.org/officeDocument/2006/relationships/image" Target="../media/image700.png"/><Relationship Id="rId62" Type="http://schemas.openxmlformats.org/officeDocument/2006/relationships/image" Target="../media/image708.png"/><Relationship Id="rId83" Type="http://schemas.openxmlformats.org/officeDocument/2006/relationships/customXml" Target="../ink/ink3823.xml"/><Relationship Id="rId88" Type="http://schemas.openxmlformats.org/officeDocument/2006/relationships/image" Target="../media/image716.png"/><Relationship Id="rId111" Type="http://schemas.openxmlformats.org/officeDocument/2006/relationships/customXml" Target="../ink/ink3837.xml"/><Relationship Id="rId132" Type="http://schemas.openxmlformats.org/officeDocument/2006/relationships/image" Target="../media/image743.png"/><Relationship Id="rId15" Type="http://schemas.openxmlformats.org/officeDocument/2006/relationships/image" Target="../media/image630.png"/><Relationship Id="rId36" Type="http://schemas.openxmlformats.org/officeDocument/2006/relationships/customXml" Target="../ink/ink3800.xml"/><Relationship Id="rId57" Type="http://schemas.openxmlformats.org/officeDocument/2006/relationships/customXml" Target="../ink/ink3810.xml"/><Relationship Id="rId106" Type="http://schemas.openxmlformats.org/officeDocument/2006/relationships/image" Target="../media/image731.png"/><Relationship Id="rId127" Type="http://schemas.openxmlformats.org/officeDocument/2006/relationships/customXml" Target="../ink/ink3845.xml"/><Relationship Id="rId10" Type="http://schemas.openxmlformats.org/officeDocument/2006/relationships/customXml" Target="../ink/ink3787.xml"/><Relationship Id="rId31" Type="http://schemas.openxmlformats.org/officeDocument/2006/relationships/image" Target="../media/image696.png"/><Relationship Id="rId52" Type="http://schemas.openxmlformats.org/officeDocument/2006/relationships/image" Target="../media/image703.png"/><Relationship Id="rId73" Type="http://schemas.openxmlformats.org/officeDocument/2006/relationships/customXml" Target="../ink/ink3818.xml"/><Relationship Id="rId78" Type="http://schemas.openxmlformats.org/officeDocument/2006/relationships/image" Target="../media/image718.png"/><Relationship Id="rId94" Type="http://schemas.openxmlformats.org/officeDocument/2006/relationships/image" Target="../media/image725.png"/><Relationship Id="rId99" Type="http://schemas.openxmlformats.org/officeDocument/2006/relationships/customXml" Target="../ink/ink3831.xml"/><Relationship Id="rId101" Type="http://schemas.openxmlformats.org/officeDocument/2006/relationships/customXml" Target="../ink/ink3832.xml"/><Relationship Id="rId122" Type="http://schemas.openxmlformats.org/officeDocument/2006/relationships/image" Target="../media/image738.png"/><Relationship Id="rId4" Type="http://schemas.openxmlformats.org/officeDocument/2006/relationships/customXml" Target="../ink/ink3784.xml"/><Relationship Id="rId9" Type="http://schemas.openxmlformats.org/officeDocument/2006/relationships/image" Target="../media/image692.png"/><Relationship Id="rId26" Type="http://schemas.openxmlformats.org/officeDocument/2006/relationships/customXml" Target="../ink/ink3795.xml"/><Relationship Id="rId47" Type="http://schemas.openxmlformats.org/officeDocument/2006/relationships/image" Target="../media/image695.png"/><Relationship Id="rId68" Type="http://schemas.openxmlformats.org/officeDocument/2006/relationships/image" Target="../media/image711.png"/><Relationship Id="rId89" Type="http://schemas.openxmlformats.org/officeDocument/2006/relationships/customXml" Target="../ink/ink3826.xml"/><Relationship Id="rId112" Type="http://schemas.openxmlformats.org/officeDocument/2006/relationships/image" Target="../media/image733.png"/><Relationship Id="rId133" Type="http://schemas.openxmlformats.org/officeDocument/2006/relationships/customXml" Target="../ink/ink384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49.xml"/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6.png"/></Relationships>
</file>

<file path=ppt/slides/_rels/slide13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55.xml"/><Relationship Id="rId18" Type="http://schemas.openxmlformats.org/officeDocument/2006/relationships/image" Target="../media/image753.png"/><Relationship Id="rId26" Type="http://schemas.openxmlformats.org/officeDocument/2006/relationships/image" Target="../media/image757.png"/><Relationship Id="rId3" Type="http://schemas.openxmlformats.org/officeDocument/2006/relationships/customXml" Target="../ink/ink3850.xml"/><Relationship Id="rId21" Type="http://schemas.openxmlformats.org/officeDocument/2006/relationships/customXml" Target="../ink/ink3859.xml"/><Relationship Id="rId34" Type="http://schemas.openxmlformats.org/officeDocument/2006/relationships/image" Target="../media/image761.png"/><Relationship Id="rId7" Type="http://schemas.openxmlformats.org/officeDocument/2006/relationships/customXml" Target="../ink/ink3852.xml"/><Relationship Id="rId12" Type="http://schemas.openxmlformats.org/officeDocument/2006/relationships/image" Target="../media/image750.png"/><Relationship Id="rId17" Type="http://schemas.openxmlformats.org/officeDocument/2006/relationships/customXml" Target="../ink/ink3857.xml"/><Relationship Id="rId25" Type="http://schemas.openxmlformats.org/officeDocument/2006/relationships/customXml" Target="../ink/ink3861.xml"/><Relationship Id="rId33" Type="http://schemas.openxmlformats.org/officeDocument/2006/relationships/customXml" Target="../ink/ink3865.xml"/><Relationship Id="rId2" Type="http://schemas.openxmlformats.org/officeDocument/2006/relationships/image" Target="../media/image745.png"/><Relationship Id="rId16" Type="http://schemas.openxmlformats.org/officeDocument/2006/relationships/image" Target="../media/image752.png"/><Relationship Id="rId20" Type="http://schemas.openxmlformats.org/officeDocument/2006/relationships/image" Target="../media/image754.png"/><Relationship Id="rId29" Type="http://schemas.openxmlformats.org/officeDocument/2006/relationships/customXml" Target="../ink/ink38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7.png"/><Relationship Id="rId11" Type="http://schemas.openxmlformats.org/officeDocument/2006/relationships/customXml" Target="../ink/ink3854.xml"/><Relationship Id="rId24" Type="http://schemas.openxmlformats.org/officeDocument/2006/relationships/image" Target="../media/image756.png"/><Relationship Id="rId32" Type="http://schemas.openxmlformats.org/officeDocument/2006/relationships/image" Target="../media/image760.png"/><Relationship Id="rId5" Type="http://schemas.openxmlformats.org/officeDocument/2006/relationships/customXml" Target="../ink/ink3851.xml"/><Relationship Id="rId15" Type="http://schemas.openxmlformats.org/officeDocument/2006/relationships/customXml" Target="../ink/ink3856.xml"/><Relationship Id="rId23" Type="http://schemas.openxmlformats.org/officeDocument/2006/relationships/customXml" Target="../ink/ink3860.xml"/><Relationship Id="rId28" Type="http://schemas.openxmlformats.org/officeDocument/2006/relationships/image" Target="../media/image758.png"/><Relationship Id="rId10" Type="http://schemas.openxmlformats.org/officeDocument/2006/relationships/image" Target="../media/image749.png"/><Relationship Id="rId19" Type="http://schemas.openxmlformats.org/officeDocument/2006/relationships/customXml" Target="../ink/ink3858.xml"/><Relationship Id="rId31" Type="http://schemas.openxmlformats.org/officeDocument/2006/relationships/customXml" Target="../ink/ink3864.xml"/><Relationship Id="rId4" Type="http://schemas.openxmlformats.org/officeDocument/2006/relationships/image" Target="../media/image746.png"/><Relationship Id="rId9" Type="http://schemas.openxmlformats.org/officeDocument/2006/relationships/customXml" Target="../ink/ink3853.xml"/><Relationship Id="rId14" Type="http://schemas.openxmlformats.org/officeDocument/2006/relationships/image" Target="../media/image751.png"/><Relationship Id="rId22" Type="http://schemas.openxmlformats.org/officeDocument/2006/relationships/image" Target="../media/image755.png"/><Relationship Id="rId27" Type="http://schemas.openxmlformats.org/officeDocument/2006/relationships/customXml" Target="../ink/ink3862.xml"/><Relationship Id="rId30" Type="http://schemas.openxmlformats.org/officeDocument/2006/relationships/image" Target="../media/image759.png"/><Relationship Id="rId8" Type="http://schemas.openxmlformats.org/officeDocument/2006/relationships/image" Target="../media/image748.png"/></Relationships>
</file>

<file path=ppt/slides/_rels/slide13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71.xml"/><Relationship Id="rId18" Type="http://schemas.openxmlformats.org/officeDocument/2006/relationships/image" Target="../media/image753.png"/><Relationship Id="rId26" Type="http://schemas.openxmlformats.org/officeDocument/2006/relationships/image" Target="../media/image757.png"/><Relationship Id="rId3" Type="http://schemas.openxmlformats.org/officeDocument/2006/relationships/customXml" Target="../ink/ink3866.xml"/><Relationship Id="rId21" Type="http://schemas.openxmlformats.org/officeDocument/2006/relationships/customXml" Target="../ink/ink3875.xml"/><Relationship Id="rId34" Type="http://schemas.openxmlformats.org/officeDocument/2006/relationships/image" Target="../media/image762.png"/><Relationship Id="rId7" Type="http://schemas.openxmlformats.org/officeDocument/2006/relationships/customXml" Target="../ink/ink3868.xml"/><Relationship Id="rId12" Type="http://schemas.openxmlformats.org/officeDocument/2006/relationships/image" Target="../media/image750.png"/><Relationship Id="rId17" Type="http://schemas.openxmlformats.org/officeDocument/2006/relationships/customXml" Target="../ink/ink3873.xml"/><Relationship Id="rId25" Type="http://schemas.openxmlformats.org/officeDocument/2006/relationships/customXml" Target="../ink/ink3877.xml"/><Relationship Id="rId33" Type="http://schemas.openxmlformats.org/officeDocument/2006/relationships/customXml" Target="../ink/ink3881.xml"/><Relationship Id="rId2" Type="http://schemas.openxmlformats.org/officeDocument/2006/relationships/image" Target="../media/image745.png"/><Relationship Id="rId16" Type="http://schemas.openxmlformats.org/officeDocument/2006/relationships/image" Target="../media/image752.png"/><Relationship Id="rId20" Type="http://schemas.openxmlformats.org/officeDocument/2006/relationships/image" Target="../media/image754.png"/><Relationship Id="rId29" Type="http://schemas.openxmlformats.org/officeDocument/2006/relationships/customXml" Target="../ink/ink38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7.png"/><Relationship Id="rId11" Type="http://schemas.openxmlformats.org/officeDocument/2006/relationships/customXml" Target="../ink/ink3870.xml"/><Relationship Id="rId24" Type="http://schemas.openxmlformats.org/officeDocument/2006/relationships/image" Target="../media/image756.png"/><Relationship Id="rId32" Type="http://schemas.openxmlformats.org/officeDocument/2006/relationships/image" Target="../media/image760.png"/><Relationship Id="rId5" Type="http://schemas.openxmlformats.org/officeDocument/2006/relationships/customXml" Target="../ink/ink3867.xml"/><Relationship Id="rId15" Type="http://schemas.openxmlformats.org/officeDocument/2006/relationships/customXml" Target="../ink/ink3872.xml"/><Relationship Id="rId23" Type="http://schemas.openxmlformats.org/officeDocument/2006/relationships/customXml" Target="../ink/ink3876.xml"/><Relationship Id="rId28" Type="http://schemas.openxmlformats.org/officeDocument/2006/relationships/image" Target="../media/image758.png"/><Relationship Id="rId10" Type="http://schemas.openxmlformats.org/officeDocument/2006/relationships/image" Target="../media/image749.png"/><Relationship Id="rId19" Type="http://schemas.openxmlformats.org/officeDocument/2006/relationships/customXml" Target="../ink/ink3874.xml"/><Relationship Id="rId31" Type="http://schemas.openxmlformats.org/officeDocument/2006/relationships/customXml" Target="../ink/ink3880.xml"/><Relationship Id="rId4" Type="http://schemas.openxmlformats.org/officeDocument/2006/relationships/image" Target="../media/image746.png"/><Relationship Id="rId9" Type="http://schemas.openxmlformats.org/officeDocument/2006/relationships/customXml" Target="../ink/ink3869.xml"/><Relationship Id="rId14" Type="http://schemas.openxmlformats.org/officeDocument/2006/relationships/image" Target="../media/image751.png"/><Relationship Id="rId22" Type="http://schemas.openxmlformats.org/officeDocument/2006/relationships/image" Target="../media/image755.png"/><Relationship Id="rId27" Type="http://schemas.openxmlformats.org/officeDocument/2006/relationships/customXml" Target="../ink/ink3878.xml"/><Relationship Id="rId30" Type="http://schemas.openxmlformats.org/officeDocument/2006/relationships/image" Target="../media/image759.png"/><Relationship Id="rId8" Type="http://schemas.openxmlformats.org/officeDocument/2006/relationships/image" Target="../media/image748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4.xml"/><Relationship Id="rId21" Type="http://schemas.openxmlformats.org/officeDocument/2006/relationships/image" Target="NULL"/><Relationship Id="rId42" Type="http://schemas.openxmlformats.org/officeDocument/2006/relationships/customXml" Target="../ink/ink322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335.xml"/><Relationship Id="rId16" Type="http://schemas.openxmlformats.org/officeDocument/2006/relationships/customXml" Target="../ink/ink309.xml"/><Relationship Id="rId11" Type="http://schemas.openxmlformats.org/officeDocument/2006/relationships/image" Target="NULL"/><Relationship Id="rId32" Type="http://schemas.openxmlformats.org/officeDocument/2006/relationships/customXml" Target="../ink/ink317.xml"/><Relationship Id="rId37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330.xml"/><Relationship Id="rId74" Type="http://schemas.openxmlformats.org/officeDocument/2006/relationships/customXml" Target="../ink/ink338.xml"/><Relationship Id="rId79" Type="http://schemas.openxmlformats.org/officeDocument/2006/relationships/image" Target="NULL"/><Relationship Id="rId5" Type="http://schemas.openxmlformats.org/officeDocument/2006/relationships/image" Target="NULL"/><Relationship Id="rId61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customXml" Target="../ink/ink308.xml"/><Relationship Id="rId22" Type="http://schemas.openxmlformats.org/officeDocument/2006/relationships/customXml" Target="../ink/ink312.xml"/><Relationship Id="rId27" Type="http://schemas.openxmlformats.org/officeDocument/2006/relationships/image" Target="NULL"/><Relationship Id="rId30" Type="http://schemas.openxmlformats.org/officeDocument/2006/relationships/customXml" Target="../ink/ink316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325.xml"/><Relationship Id="rId56" Type="http://schemas.openxmlformats.org/officeDocument/2006/relationships/customXml" Target="../ink/ink329.xml"/><Relationship Id="rId64" Type="http://schemas.openxmlformats.org/officeDocument/2006/relationships/customXml" Target="../ink/ink333.xml"/><Relationship Id="rId69" Type="http://schemas.openxmlformats.org/officeDocument/2006/relationships/image" Target="NULL"/><Relationship Id="rId77" Type="http://schemas.openxmlformats.org/officeDocument/2006/relationships/image" Target="NULL"/><Relationship Id="rId8" Type="http://schemas.openxmlformats.org/officeDocument/2006/relationships/customXml" Target="../ink/ink305.xml"/><Relationship Id="rId51" Type="http://schemas.openxmlformats.org/officeDocument/2006/relationships/image" Target="NULL"/><Relationship Id="rId72" Type="http://schemas.openxmlformats.org/officeDocument/2006/relationships/customXml" Target="../ink/ink337.xml"/><Relationship Id="rId80" Type="http://schemas.openxmlformats.org/officeDocument/2006/relationships/customXml" Target="../ink/ink341.xml"/><Relationship Id="rId3" Type="http://schemas.openxmlformats.org/officeDocument/2006/relationships/image" Target="NULL"/><Relationship Id="rId12" Type="http://schemas.openxmlformats.org/officeDocument/2006/relationships/customXml" Target="../ink/ink307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320.xml"/><Relationship Id="rId46" Type="http://schemas.openxmlformats.org/officeDocument/2006/relationships/customXml" Target="../ink/ink324.xml"/><Relationship Id="rId59" Type="http://schemas.openxmlformats.org/officeDocument/2006/relationships/image" Target="NULL"/><Relationship Id="rId67" Type="http://schemas.openxmlformats.org/officeDocument/2006/relationships/image" Target="NULL"/><Relationship Id="rId20" Type="http://schemas.openxmlformats.org/officeDocument/2006/relationships/customXml" Target="../ink/ink311.xml"/><Relationship Id="rId41" Type="http://schemas.openxmlformats.org/officeDocument/2006/relationships/image" Target="NULL"/><Relationship Id="rId54" Type="http://schemas.openxmlformats.org/officeDocument/2006/relationships/customXml" Target="../ink/ink328.xml"/><Relationship Id="rId62" Type="http://schemas.openxmlformats.org/officeDocument/2006/relationships/customXml" Target="../ink/ink332.xml"/><Relationship Id="rId70" Type="http://schemas.openxmlformats.org/officeDocument/2006/relationships/customXml" Target="../ink/ink336.xml"/><Relationship Id="rId75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4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315.xml"/><Relationship Id="rId36" Type="http://schemas.openxmlformats.org/officeDocument/2006/relationships/customXml" Target="../ink/ink319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306.xml"/><Relationship Id="rId31" Type="http://schemas.openxmlformats.org/officeDocument/2006/relationships/image" Target="NULL"/><Relationship Id="rId44" Type="http://schemas.openxmlformats.org/officeDocument/2006/relationships/customXml" Target="../ink/ink323.xml"/><Relationship Id="rId52" Type="http://schemas.openxmlformats.org/officeDocument/2006/relationships/customXml" Target="../ink/ink327.xml"/><Relationship Id="rId60" Type="http://schemas.openxmlformats.org/officeDocument/2006/relationships/customXml" Target="../ink/ink331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340.xml"/><Relationship Id="rId81" Type="http://schemas.openxmlformats.org/officeDocument/2006/relationships/image" Target="NULL"/><Relationship Id="rId4" Type="http://schemas.openxmlformats.org/officeDocument/2006/relationships/customXml" Target="../ink/ink303.xml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310.xml"/><Relationship Id="rId39" Type="http://schemas.openxmlformats.org/officeDocument/2006/relationships/image" Target="NULL"/><Relationship Id="rId34" Type="http://schemas.openxmlformats.org/officeDocument/2006/relationships/customXml" Target="../ink/ink318.xml"/><Relationship Id="rId50" Type="http://schemas.openxmlformats.org/officeDocument/2006/relationships/customXml" Target="../ink/ink326.xml"/><Relationship Id="rId55" Type="http://schemas.openxmlformats.org/officeDocument/2006/relationships/image" Target="NULL"/><Relationship Id="rId76" Type="http://schemas.openxmlformats.org/officeDocument/2006/relationships/customXml" Target="../ink/ink339.xml"/><Relationship Id="rId7" Type="http://schemas.openxmlformats.org/officeDocument/2006/relationships/image" Target="NULL"/><Relationship Id="rId71" Type="http://schemas.openxmlformats.org/officeDocument/2006/relationships/image" Target="NULL"/><Relationship Id="rId2" Type="http://schemas.openxmlformats.org/officeDocument/2006/relationships/customXml" Target="../ink/ink302.xml"/><Relationship Id="rId29" Type="http://schemas.openxmlformats.org/officeDocument/2006/relationships/image" Target="NULL"/><Relationship Id="rId24" Type="http://schemas.openxmlformats.org/officeDocument/2006/relationships/customXml" Target="../ink/ink313.xml"/><Relationship Id="rId40" Type="http://schemas.openxmlformats.org/officeDocument/2006/relationships/customXml" Target="../ink/ink321.xml"/><Relationship Id="rId45" Type="http://schemas.openxmlformats.org/officeDocument/2006/relationships/image" Target="NULL"/><Relationship Id="rId66" Type="http://schemas.openxmlformats.org/officeDocument/2006/relationships/customXml" Target="../ink/ink334.xml"/></Relationships>
</file>

<file path=ppt/slides/_rels/slide1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87.xml"/><Relationship Id="rId18" Type="http://schemas.openxmlformats.org/officeDocument/2006/relationships/image" Target="../media/image753.png"/><Relationship Id="rId26" Type="http://schemas.openxmlformats.org/officeDocument/2006/relationships/image" Target="../media/image757.png"/><Relationship Id="rId39" Type="http://schemas.openxmlformats.org/officeDocument/2006/relationships/customXml" Target="../ink/ink3900.xml"/><Relationship Id="rId21" Type="http://schemas.openxmlformats.org/officeDocument/2006/relationships/customXml" Target="../ink/ink3891.xml"/><Relationship Id="rId34" Type="http://schemas.openxmlformats.org/officeDocument/2006/relationships/image" Target="../media/image762.png"/><Relationship Id="rId42" Type="http://schemas.openxmlformats.org/officeDocument/2006/relationships/image" Target="../media/image766.png"/><Relationship Id="rId7" Type="http://schemas.openxmlformats.org/officeDocument/2006/relationships/customXml" Target="../ink/ink3884.xml"/><Relationship Id="rId2" Type="http://schemas.openxmlformats.org/officeDocument/2006/relationships/image" Target="../media/image745.png"/><Relationship Id="rId16" Type="http://schemas.openxmlformats.org/officeDocument/2006/relationships/image" Target="../media/image752.png"/><Relationship Id="rId20" Type="http://schemas.openxmlformats.org/officeDocument/2006/relationships/image" Target="../media/image754.png"/><Relationship Id="rId29" Type="http://schemas.openxmlformats.org/officeDocument/2006/relationships/customXml" Target="../ink/ink3895.xml"/><Relationship Id="rId41" Type="http://schemas.openxmlformats.org/officeDocument/2006/relationships/customXml" Target="../ink/ink39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7.png"/><Relationship Id="rId11" Type="http://schemas.openxmlformats.org/officeDocument/2006/relationships/customXml" Target="../ink/ink3886.xml"/><Relationship Id="rId24" Type="http://schemas.openxmlformats.org/officeDocument/2006/relationships/image" Target="../media/image756.png"/><Relationship Id="rId32" Type="http://schemas.openxmlformats.org/officeDocument/2006/relationships/image" Target="../media/image760.png"/><Relationship Id="rId37" Type="http://schemas.openxmlformats.org/officeDocument/2006/relationships/customXml" Target="../ink/ink3899.xml"/><Relationship Id="rId40" Type="http://schemas.openxmlformats.org/officeDocument/2006/relationships/image" Target="../media/image765.png"/><Relationship Id="rId5" Type="http://schemas.openxmlformats.org/officeDocument/2006/relationships/customXml" Target="../ink/ink3883.xml"/><Relationship Id="rId15" Type="http://schemas.openxmlformats.org/officeDocument/2006/relationships/customXml" Target="../ink/ink3888.xml"/><Relationship Id="rId23" Type="http://schemas.openxmlformats.org/officeDocument/2006/relationships/customXml" Target="../ink/ink3892.xml"/><Relationship Id="rId28" Type="http://schemas.openxmlformats.org/officeDocument/2006/relationships/image" Target="../media/image758.png"/><Relationship Id="rId36" Type="http://schemas.openxmlformats.org/officeDocument/2006/relationships/image" Target="../media/image763.png"/><Relationship Id="rId10" Type="http://schemas.openxmlformats.org/officeDocument/2006/relationships/image" Target="../media/image749.png"/><Relationship Id="rId19" Type="http://schemas.openxmlformats.org/officeDocument/2006/relationships/customXml" Target="../ink/ink3890.xml"/><Relationship Id="rId31" Type="http://schemas.openxmlformats.org/officeDocument/2006/relationships/customXml" Target="../ink/ink3896.xml"/><Relationship Id="rId4" Type="http://schemas.openxmlformats.org/officeDocument/2006/relationships/image" Target="../media/image746.png"/><Relationship Id="rId9" Type="http://schemas.openxmlformats.org/officeDocument/2006/relationships/customXml" Target="../ink/ink3885.xml"/><Relationship Id="rId14" Type="http://schemas.openxmlformats.org/officeDocument/2006/relationships/image" Target="../media/image751.png"/><Relationship Id="rId22" Type="http://schemas.openxmlformats.org/officeDocument/2006/relationships/image" Target="../media/image755.png"/><Relationship Id="rId27" Type="http://schemas.openxmlformats.org/officeDocument/2006/relationships/customXml" Target="../ink/ink3894.xml"/><Relationship Id="rId30" Type="http://schemas.openxmlformats.org/officeDocument/2006/relationships/image" Target="../media/image759.png"/><Relationship Id="rId35" Type="http://schemas.openxmlformats.org/officeDocument/2006/relationships/customXml" Target="../ink/ink3898.xml"/><Relationship Id="rId8" Type="http://schemas.openxmlformats.org/officeDocument/2006/relationships/image" Target="../media/image748.png"/><Relationship Id="rId3" Type="http://schemas.openxmlformats.org/officeDocument/2006/relationships/customXml" Target="../ink/ink3882.xml"/><Relationship Id="rId12" Type="http://schemas.openxmlformats.org/officeDocument/2006/relationships/image" Target="../media/image750.png"/><Relationship Id="rId17" Type="http://schemas.openxmlformats.org/officeDocument/2006/relationships/customXml" Target="../ink/ink3889.xml"/><Relationship Id="rId25" Type="http://schemas.openxmlformats.org/officeDocument/2006/relationships/customXml" Target="../ink/ink3893.xml"/><Relationship Id="rId33" Type="http://schemas.openxmlformats.org/officeDocument/2006/relationships/customXml" Target="../ink/ink3897.xml"/><Relationship Id="rId38" Type="http://schemas.openxmlformats.org/officeDocument/2006/relationships/image" Target="../media/image764.png"/></Relationships>
</file>

<file path=ppt/slides/_rels/slide1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907.xml"/><Relationship Id="rId18" Type="http://schemas.openxmlformats.org/officeDocument/2006/relationships/image" Target="../media/image753.png"/><Relationship Id="rId26" Type="http://schemas.openxmlformats.org/officeDocument/2006/relationships/image" Target="../media/image757.png"/><Relationship Id="rId39" Type="http://schemas.openxmlformats.org/officeDocument/2006/relationships/customXml" Target="../ink/ink3920.xml"/><Relationship Id="rId21" Type="http://schemas.openxmlformats.org/officeDocument/2006/relationships/customXml" Target="../ink/ink3911.xml"/><Relationship Id="rId34" Type="http://schemas.openxmlformats.org/officeDocument/2006/relationships/image" Target="../media/image762.png"/><Relationship Id="rId42" Type="http://schemas.openxmlformats.org/officeDocument/2006/relationships/image" Target="../media/image766.png"/><Relationship Id="rId47" Type="http://schemas.openxmlformats.org/officeDocument/2006/relationships/customXml" Target="../ink/ink3924.xml"/><Relationship Id="rId7" Type="http://schemas.openxmlformats.org/officeDocument/2006/relationships/customXml" Target="../ink/ink3904.xml"/><Relationship Id="rId2" Type="http://schemas.openxmlformats.org/officeDocument/2006/relationships/image" Target="../media/image745.png"/><Relationship Id="rId16" Type="http://schemas.openxmlformats.org/officeDocument/2006/relationships/image" Target="../media/image752.png"/><Relationship Id="rId29" Type="http://schemas.openxmlformats.org/officeDocument/2006/relationships/customXml" Target="../ink/ink39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7.png"/><Relationship Id="rId11" Type="http://schemas.openxmlformats.org/officeDocument/2006/relationships/customXml" Target="../ink/ink3906.xml"/><Relationship Id="rId24" Type="http://schemas.openxmlformats.org/officeDocument/2006/relationships/image" Target="../media/image756.png"/><Relationship Id="rId32" Type="http://schemas.openxmlformats.org/officeDocument/2006/relationships/image" Target="../media/image760.png"/><Relationship Id="rId37" Type="http://schemas.openxmlformats.org/officeDocument/2006/relationships/customXml" Target="../ink/ink3919.xml"/><Relationship Id="rId40" Type="http://schemas.openxmlformats.org/officeDocument/2006/relationships/image" Target="../media/image765.png"/><Relationship Id="rId45" Type="http://schemas.openxmlformats.org/officeDocument/2006/relationships/customXml" Target="../ink/ink3923.xml"/><Relationship Id="rId5" Type="http://schemas.openxmlformats.org/officeDocument/2006/relationships/customXml" Target="../ink/ink3903.xml"/><Relationship Id="rId15" Type="http://schemas.openxmlformats.org/officeDocument/2006/relationships/customXml" Target="../ink/ink3908.xml"/><Relationship Id="rId23" Type="http://schemas.openxmlformats.org/officeDocument/2006/relationships/customXml" Target="../ink/ink3912.xml"/><Relationship Id="rId28" Type="http://schemas.openxmlformats.org/officeDocument/2006/relationships/image" Target="../media/image758.png"/><Relationship Id="rId36" Type="http://schemas.openxmlformats.org/officeDocument/2006/relationships/image" Target="../media/image763.png"/><Relationship Id="rId10" Type="http://schemas.openxmlformats.org/officeDocument/2006/relationships/image" Target="../media/image749.png"/><Relationship Id="rId19" Type="http://schemas.openxmlformats.org/officeDocument/2006/relationships/customXml" Target="../ink/ink3910.xml"/><Relationship Id="rId31" Type="http://schemas.openxmlformats.org/officeDocument/2006/relationships/customXml" Target="../ink/ink3916.xml"/><Relationship Id="rId44" Type="http://schemas.openxmlformats.org/officeDocument/2006/relationships/image" Target="../media/image767.png"/><Relationship Id="rId4" Type="http://schemas.openxmlformats.org/officeDocument/2006/relationships/image" Target="../media/image746.png"/><Relationship Id="rId9" Type="http://schemas.openxmlformats.org/officeDocument/2006/relationships/customXml" Target="../ink/ink3905.xml"/><Relationship Id="rId14" Type="http://schemas.openxmlformats.org/officeDocument/2006/relationships/image" Target="../media/image751.png"/><Relationship Id="rId22" Type="http://schemas.openxmlformats.org/officeDocument/2006/relationships/image" Target="../media/image755.png"/><Relationship Id="rId27" Type="http://schemas.openxmlformats.org/officeDocument/2006/relationships/customXml" Target="../ink/ink3914.xml"/><Relationship Id="rId30" Type="http://schemas.openxmlformats.org/officeDocument/2006/relationships/image" Target="../media/image759.png"/><Relationship Id="rId35" Type="http://schemas.openxmlformats.org/officeDocument/2006/relationships/customXml" Target="../ink/ink3918.xml"/><Relationship Id="rId43" Type="http://schemas.openxmlformats.org/officeDocument/2006/relationships/customXml" Target="../ink/ink3922.xml"/><Relationship Id="rId48" Type="http://schemas.openxmlformats.org/officeDocument/2006/relationships/image" Target="../media/image769.png"/><Relationship Id="rId8" Type="http://schemas.openxmlformats.org/officeDocument/2006/relationships/image" Target="../media/image748.png"/><Relationship Id="rId3" Type="http://schemas.openxmlformats.org/officeDocument/2006/relationships/customXml" Target="../ink/ink3902.xml"/><Relationship Id="rId12" Type="http://schemas.openxmlformats.org/officeDocument/2006/relationships/image" Target="../media/image750.png"/><Relationship Id="rId17" Type="http://schemas.openxmlformats.org/officeDocument/2006/relationships/customXml" Target="../ink/ink3909.xml"/><Relationship Id="rId25" Type="http://schemas.openxmlformats.org/officeDocument/2006/relationships/customXml" Target="../ink/ink3913.xml"/><Relationship Id="rId33" Type="http://schemas.openxmlformats.org/officeDocument/2006/relationships/customXml" Target="../ink/ink3917.xml"/><Relationship Id="rId38" Type="http://schemas.openxmlformats.org/officeDocument/2006/relationships/image" Target="../media/image764.png"/><Relationship Id="rId46" Type="http://schemas.openxmlformats.org/officeDocument/2006/relationships/image" Target="../media/image768.png"/><Relationship Id="rId20" Type="http://schemas.openxmlformats.org/officeDocument/2006/relationships/image" Target="../media/image754.png"/><Relationship Id="rId41" Type="http://schemas.openxmlformats.org/officeDocument/2006/relationships/customXml" Target="../ink/ink3921.xml"/></Relationships>
</file>

<file path=ppt/slides/_rels/slide1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930.xml"/><Relationship Id="rId18" Type="http://schemas.openxmlformats.org/officeDocument/2006/relationships/image" Target="../media/image753.png"/><Relationship Id="rId26" Type="http://schemas.openxmlformats.org/officeDocument/2006/relationships/image" Target="../media/image757.png"/><Relationship Id="rId39" Type="http://schemas.openxmlformats.org/officeDocument/2006/relationships/customXml" Target="../ink/ink3943.xml"/><Relationship Id="rId21" Type="http://schemas.openxmlformats.org/officeDocument/2006/relationships/customXml" Target="../ink/ink3934.xml"/><Relationship Id="rId34" Type="http://schemas.openxmlformats.org/officeDocument/2006/relationships/image" Target="../media/image762.png"/><Relationship Id="rId42" Type="http://schemas.openxmlformats.org/officeDocument/2006/relationships/image" Target="../media/image766.png"/><Relationship Id="rId47" Type="http://schemas.openxmlformats.org/officeDocument/2006/relationships/customXml" Target="../ink/ink3947.xml"/><Relationship Id="rId50" Type="http://schemas.openxmlformats.org/officeDocument/2006/relationships/image" Target="../media/image770.png"/><Relationship Id="rId7" Type="http://schemas.openxmlformats.org/officeDocument/2006/relationships/customXml" Target="../ink/ink3927.xml"/><Relationship Id="rId2" Type="http://schemas.openxmlformats.org/officeDocument/2006/relationships/image" Target="../media/image745.png"/><Relationship Id="rId16" Type="http://schemas.openxmlformats.org/officeDocument/2006/relationships/image" Target="../media/image752.png"/><Relationship Id="rId29" Type="http://schemas.openxmlformats.org/officeDocument/2006/relationships/customXml" Target="../ink/ink3938.xml"/><Relationship Id="rId11" Type="http://schemas.openxmlformats.org/officeDocument/2006/relationships/customXml" Target="../ink/ink3929.xml"/><Relationship Id="rId24" Type="http://schemas.openxmlformats.org/officeDocument/2006/relationships/image" Target="../media/image756.png"/><Relationship Id="rId32" Type="http://schemas.openxmlformats.org/officeDocument/2006/relationships/image" Target="../media/image760.png"/><Relationship Id="rId37" Type="http://schemas.openxmlformats.org/officeDocument/2006/relationships/customXml" Target="../ink/ink3942.xml"/><Relationship Id="rId40" Type="http://schemas.openxmlformats.org/officeDocument/2006/relationships/image" Target="../media/image765.png"/><Relationship Id="rId45" Type="http://schemas.openxmlformats.org/officeDocument/2006/relationships/customXml" Target="../ink/ink3946.xml"/><Relationship Id="rId5" Type="http://schemas.openxmlformats.org/officeDocument/2006/relationships/customXml" Target="../ink/ink3926.xml"/><Relationship Id="rId15" Type="http://schemas.openxmlformats.org/officeDocument/2006/relationships/customXml" Target="../ink/ink3931.xml"/><Relationship Id="rId23" Type="http://schemas.openxmlformats.org/officeDocument/2006/relationships/customXml" Target="../ink/ink3935.xml"/><Relationship Id="rId28" Type="http://schemas.openxmlformats.org/officeDocument/2006/relationships/image" Target="../media/image758.png"/><Relationship Id="rId36" Type="http://schemas.openxmlformats.org/officeDocument/2006/relationships/image" Target="../media/image763.png"/><Relationship Id="rId49" Type="http://schemas.openxmlformats.org/officeDocument/2006/relationships/customXml" Target="../ink/ink3948.xml"/><Relationship Id="rId10" Type="http://schemas.openxmlformats.org/officeDocument/2006/relationships/image" Target="../media/image749.png"/><Relationship Id="rId19" Type="http://schemas.openxmlformats.org/officeDocument/2006/relationships/customXml" Target="../ink/ink3933.xml"/><Relationship Id="rId31" Type="http://schemas.openxmlformats.org/officeDocument/2006/relationships/customXml" Target="../ink/ink3939.xml"/><Relationship Id="rId44" Type="http://schemas.openxmlformats.org/officeDocument/2006/relationships/image" Target="../media/image767.png"/><Relationship Id="rId4" Type="http://schemas.openxmlformats.org/officeDocument/2006/relationships/image" Target="../media/image746.png"/><Relationship Id="rId9" Type="http://schemas.openxmlformats.org/officeDocument/2006/relationships/customXml" Target="../ink/ink3928.xml"/><Relationship Id="rId14" Type="http://schemas.openxmlformats.org/officeDocument/2006/relationships/image" Target="../media/image751.png"/><Relationship Id="rId22" Type="http://schemas.openxmlformats.org/officeDocument/2006/relationships/image" Target="../media/image755.png"/><Relationship Id="rId27" Type="http://schemas.openxmlformats.org/officeDocument/2006/relationships/customXml" Target="../ink/ink3937.xml"/><Relationship Id="rId30" Type="http://schemas.openxmlformats.org/officeDocument/2006/relationships/image" Target="../media/image759.png"/><Relationship Id="rId35" Type="http://schemas.openxmlformats.org/officeDocument/2006/relationships/customXml" Target="../ink/ink3941.xml"/><Relationship Id="rId43" Type="http://schemas.openxmlformats.org/officeDocument/2006/relationships/customXml" Target="../ink/ink3945.xml"/><Relationship Id="rId48" Type="http://schemas.openxmlformats.org/officeDocument/2006/relationships/image" Target="../media/image769.png"/><Relationship Id="rId8" Type="http://schemas.openxmlformats.org/officeDocument/2006/relationships/image" Target="../media/image748.png"/><Relationship Id="rId3" Type="http://schemas.openxmlformats.org/officeDocument/2006/relationships/customXml" Target="../ink/ink3925.xml"/><Relationship Id="rId12" Type="http://schemas.openxmlformats.org/officeDocument/2006/relationships/image" Target="../media/image750.png"/><Relationship Id="rId17" Type="http://schemas.openxmlformats.org/officeDocument/2006/relationships/customXml" Target="../ink/ink3932.xml"/><Relationship Id="rId25" Type="http://schemas.openxmlformats.org/officeDocument/2006/relationships/customXml" Target="../ink/ink3936.xml"/><Relationship Id="rId33" Type="http://schemas.openxmlformats.org/officeDocument/2006/relationships/customXml" Target="../ink/ink3940.xml"/><Relationship Id="rId38" Type="http://schemas.openxmlformats.org/officeDocument/2006/relationships/image" Target="../media/image764.png"/><Relationship Id="rId46" Type="http://schemas.openxmlformats.org/officeDocument/2006/relationships/image" Target="../media/image768.png"/><Relationship Id="rId20" Type="http://schemas.openxmlformats.org/officeDocument/2006/relationships/image" Target="../media/image754.png"/><Relationship Id="rId41" Type="http://schemas.openxmlformats.org/officeDocument/2006/relationships/customXml" Target="../ink/ink39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7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54.xml"/><Relationship Id="rId21" Type="http://schemas.openxmlformats.org/officeDocument/2006/relationships/image" Target="NULL"/><Relationship Id="rId42" Type="http://schemas.openxmlformats.org/officeDocument/2006/relationships/customXml" Target="../ink/ink362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375.xml"/><Relationship Id="rId84" Type="http://schemas.openxmlformats.org/officeDocument/2006/relationships/customXml" Target="../ink/ink383.xml"/><Relationship Id="rId16" Type="http://schemas.openxmlformats.org/officeDocument/2006/relationships/customXml" Target="../ink/ink349.xml"/><Relationship Id="rId11" Type="http://schemas.openxmlformats.org/officeDocument/2006/relationships/image" Target="NULL"/><Relationship Id="rId32" Type="http://schemas.openxmlformats.org/officeDocument/2006/relationships/customXml" Target="../ink/ink357.xml"/><Relationship Id="rId37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370.xml"/><Relationship Id="rId74" Type="http://schemas.openxmlformats.org/officeDocument/2006/relationships/customXml" Target="../ink/ink378.xml"/><Relationship Id="rId79" Type="http://schemas.openxmlformats.org/officeDocument/2006/relationships/image" Target="NULL"/><Relationship Id="rId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customXml" Target="../ink/ink348.xml"/><Relationship Id="rId22" Type="http://schemas.openxmlformats.org/officeDocument/2006/relationships/customXml" Target="../ink/ink352.xml"/><Relationship Id="rId27" Type="http://schemas.openxmlformats.org/officeDocument/2006/relationships/image" Target="NULL"/><Relationship Id="rId30" Type="http://schemas.openxmlformats.org/officeDocument/2006/relationships/customXml" Target="../ink/ink356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365.xml"/><Relationship Id="rId56" Type="http://schemas.openxmlformats.org/officeDocument/2006/relationships/customXml" Target="../ink/ink369.xml"/><Relationship Id="rId64" Type="http://schemas.openxmlformats.org/officeDocument/2006/relationships/customXml" Target="../ink/ink373.xml"/><Relationship Id="rId69" Type="http://schemas.openxmlformats.org/officeDocument/2006/relationships/image" Target="NULL"/><Relationship Id="rId77" Type="http://schemas.openxmlformats.org/officeDocument/2006/relationships/image" Target="NULL"/><Relationship Id="rId8" Type="http://schemas.openxmlformats.org/officeDocument/2006/relationships/customXml" Target="../ink/ink345.xml"/><Relationship Id="rId51" Type="http://schemas.openxmlformats.org/officeDocument/2006/relationships/image" Target="NULL"/><Relationship Id="rId72" Type="http://schemas.openxmlformats.org/officeDocument/2006/relationships/customXml" Target="../ink/ink377.xml"/><Relationship Id="rId80" Type="http://schemas.openxmlformats.org/officeDocument/2006/relationships/customXml" Target="../ink/ink381.xml"/><Relationship Id="rId85" Type="http://schemas.openxmlformats.org/officeDocument/2006/relationships/image" Target="../media/image59.png"/><Relationship Id="rId3" Type="http://schemas.openxmlformats.org/officeDocument/2006/relationships/image" Target="NULL"/><Relationship Id="rId12" Type="http://schemas.openxmlformats.org/officeDocument/2006/relationships/customXml" Target="../ink/ink347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360.xml"/><Relationship Id="rId46" Type="http://schemas.openxmlformats.org/officeDocument/2006/relationships/customXml" Target="../ink/ink364.xml"/><Relationship Id="rId59" Type="http://schemas.openxmlformats.org/officeDocument/2006/relationships/image" Target="NULL"/><Relationship Id="rId67" Type="http://schemas.openxmlformats.org/officeDocument/2006/relationships/image" Target="NULL"/><Relationship Id="rId20" Type="http://schemas.openxmlformats.org/officeDocument/2006/relationships/customXml" Target="../ink/ink351.xml"/><Relationship Id="rId41" Type="http://schemas.openxmlformats.org/officeDocument/2006/relationships/image" Target="NULL"/><Relationship Id="rId54" Type="http://schemas.openxmlformats.org/officeDocument/2006/relationships/customXml" Target="../ink/ink368.xml"/><Relationship Id="rId62" Type="http://schemas.openxmlformats.org/officeDocument/2006/relationships/customXml" Target="../ink/ink372.xml"/><Relationship Id="rId70" Type="http://schemas.openxmlformats.org/officeDocument/2006/relationships/customXml" Target="../ink/ink376.xml"/><Relationship Id="rId75" Type="http://schemas.openxmlformats.org/officeDocument/2006/relationships/image" Target="NULL"/><Relationship Id="rId83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4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355.xml"/><Relationship Id="rId36" Type="http://schemas.openxmlformats.org/officeDocument/2006/relationships/customXml" Target="../ink/ink359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346.xml"/><Relationship Id="rId31" Type="http://schemas.openxmlformats.org/officeDocument/2006/relationships/image" Target="NULL"/><Relationship Id="rId44" Type="http://schemas.openxmlformats.org/officeDocument/2006/relationships/customXml" Target="../ink/ink363.xml"/><Relationship Id="rId52" Type="http://schemas.openxmlformats.org/officeDocument/2006/relationships/customXml" Target="../ink/ink367.xml"/><Relationship Id="rId60" Type="http://schemas.openxmlformats.org/officeDocument/2006/relationships/customXml" Target="../ink/ink371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380.xml"/><Relationship Id="rId81" Type="http://schemas.openxmlformats.org/officeDocument/2006/relationships/image" Target="NULL"/><Relationship Id="rId4" Type="http://schemas.openxmlformats.org/officeDocument/2006/relationships/customXml" Target="../ink/ink343.xml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350.xml"/><Relationship Id="rId39" Type="http://schemas.openxmlformats.org/officeDocument/2006/relationships/image" Target="NULL"/><Relationship Id="rId34" Type="http://schemas.openxmlformats.org/officeDocument/2006/relationships/customXml" Target="../ink/ink358.xml"/><Relationship Id="rId50" Type="http://schemas.openxmlformats.org/officeDocument/2006/relationships/customXml" Target="../ink/ink366.xml"/><Relationship Id="rId55" Type="http://schemas.openxmlformats.org/officeDocument/2006/relationships/image" Target="NULL"/><Relationship Id="rId76" Type="http://schemas.openxmlformats.org/officeDocument/2006/relationships/customXml" Target="../ink/ink379.xml"/><Relationship Id="rId7" Type="http://schemas.openxmlformats.org/officeDocument/2006/relationships/image" Target="NULL"/><Relationship Id="rId71" Type="http://schemas.openxmlformats.org/officeDocument/2006/relationships/image" Target="NULL"/><Relationship Id="rId2" Type="http://schemas.openxmlformats.org/officeDocument/2006/relationships/customXml" Target="../ink/ink342.xml"/><Relationship Id="rId29" Type="http://schemas.openxmlformats.org/officeDocument/2006/relationships/image" Target="NULL"/><Relationship Id="rId24" Type="http://schemas.openxmlformats.org/officeDocument/2006/relationships/customXml" Target="../ink/ink353.xml"/><Relationship Id="rId40" Type="http://schemas.openxmlformats.org/officeDocument/2006/relationships/customXml" Target="../ink/ink361.xml"/><Relationship Id="rId45" Type="http://schemas.openxmlformats.org/officeDocument/2006/relationships/image" Target="NULL"/><Relationship Id="rId66" Type="http://schemas.openxmlformats.org/officeDocument/2006/relationships/customXml" Target="../ink/ink374.xml"/><Relationship Id="rId61" Type="http://schemas.openxmlformats.org/officeDocument/2006/relationships/image" Target="NULL"/><Relationship Id="rId82" Type="http://schemas.openxmlformats.org/officeDocument/2006/relationships/customXml" Target="../ink/ink38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96.xml"/><Relationship Id="rId21" Type="http://schemas.openxmlformats.org/officeDocument/2006/relationships/image" Target="NULL"/><Relationship Id="rId42" Type="http://schemas.openxmlformats.org/officeDocument/2006/relationships/customXml" Target="../ink/ink404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417.xml"/><Relationship Id="rId84" Type="http://schemas.openxmlformats.org/officeDocument/2006/relationships/customXml" Target="../ink/ink425.xml"/><Relationship Id="rId89" Type="http://schemas.openxmlformats.org/officeDocument/2006/relationships/image" Target="../media/image61.png"/><Relationship Id="rId112" Type="http://schemas.openxmlformats.org/officeDocument/2006/relationships/customXml" Target="../ink/ink439.xml"/><Relationship Id="rId16" Type="http://schemas.openxmlformats.org/officeDocument/2006/relationships/customXml" Target="../ink/ink391.xml"/><Relationship Id="rId107" Type="http://schemas.openxmlformats.org/officeDocument/2006/relationships/image" Target="../media/image69.png"/><Relationship Id="rId11" Type="http://schemas.openxmlformats.org/officeDocument/2006/relationships/image" Target="NULL"/><Relationship Id="rId32" Type="http://schemas.openxmlformats.org/officeDocument/2006/relationships/customXml" Target="../ink/ink399.xml"/><Relationship Id="rId37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412.xml"/><Relationship Id="rId74" Type="http://schemas.openxmlformats.org/officeDocument/2006/relationships/customXml" Target="../ink/ink420.xml"/><Relationship Id="rId79" Type="http://schemas.openxmlformats.org/officeDocument/2006/relationships/image" Target="NULL"/><Relationship Id="rId102" Type="http://schemas.openxmlformats.org/officeDocument/2006/relationships/customXml" Target="../ink/ink434.xml"/><Relationship Id="rId5" Type="http://schemas.openxmlformats.org/officeDocument/2006/relationships/image" Target="NULL"/><Relationship Id="rId90" Type="http://schemas.openxmlformats.org/officeDocument/2006/relationships/customXml" Target="../ink/ink428.xml"/><Relationship Id="rId95" Type="http://schemas.openxmlformats.org/officeDocument/2006/relationships/image" Target="../media/image64.png"/><Relationship Id="rId22" Type="http://schemas.openxmlformats.org/officeDocument/2006/relationships/customXml" Target="../ink/ink394.xml"/><Relationship Id="rId27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407.xml"/><Relationship Id="rId64" Type="http://schemas.openxmlformats.org/officeDocument/2006/relationships/customXml" Target="../ink/ink415.xml"/><Relationship Id="rId69" Type="http://schemas.openxmlformats.org/officeDocument/2006/relationships/image" Target="NULL"/><Relationship Id="rId113" Type="http://schemas.openxmlformats.org/officeDocument/2006/relationships/image" Target="../media/image72.png"/><Relationship Id="rId80" Type="http://schemas.openxmlformats.org/officeDocument/2006/relationships/customXml" Target="../ink/ink423.xml"/><Relationship Id="rId85" Type="http://schemas.openxmlformats.org/officeDocument/2006/relationships/image" Target="../media/image59.png"/><Relationship Id="rId12" Type="http://schemas.openxmlformats.org/officeDocument/2006/relationships/customXml" Target="../ink/ink389.xml"/><Relationship Id="rId17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402.xml"/><Relationship Id="rId59" Type="http://schemas.openxmlformats.org/officeDocument/2006/relationships/image" Target="NULL"/><Relationship Id="rId103" Type="http://schemas.openxmlformats.org/officeDocument/2006/relationships/image" Target="../media/image15.png"/><Relationship Id="rId108" Type="http://schemas.openxmlformats.org/officeDocument/2006/relationships/customXml" Target="../ink/ink437.xml"/><Relationship Id="rId54" Type="http://schemas.openxmlformats.org/officeDocument/2006/relationships/customXml" Target="../ink/ink410.xml"/><Relationship Id="rId70" Type="http://schemas.openxmlformats.org/officeDocument/2006/relationships/customXml" Target="../ink/ink418.xml"/><Relationship Id="rId75" Type="http://schemas.openxmlformats.org/officeDocument/2006/relationships/image" Target="NULL"/><Relationship Id="rId91" Type="http://schemas.openxmlformats.org/officeDocument/2006/relationships/image" Target="../media/image62.png"/><Relationship Id="rId96" Type="http://schemas.openxmlformats.org/officeDocument/2006/relationships/customXml" Target="../ink/ink4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6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397.xml"/><Relationship Id="rId36" Type="http://schemas.openxmlformats.org/officeDocument/2006/relationships/customXml" Target="../ink/ink401.xml"/><Relationship Id="rId49" Type="http://schemas.openxmlformats.org/officeDocument/2006/relationships/image" Target="NULL"/><Relationship Id="rId57" Type="http://schemas.openxmlformats.org/officeDocument/2006/relationships/image" Target="NULL"/><Relationship Id="rId106" Type="http://schemas.openxmlformats.org/officeDocument/2006/relationships/customXml" Target="../ink/ink436.xml"/><Relationship Id="rId114" Type="http://schemas.openxmlformats.org/officeDocument/2006/relationships/customXml" Target="../ink/ink440.xml"/><Relationship Id="rId10" Type="http://schemas.openxmlformats.org/officeDocument/2006/relationships/customXml" Target="../ink/ink388.xml"/><Relationship Id="rId31" Type="http://schemas.openxmlformats.org/officeDocument/2006/relationships/image" Target="NULL"/><Relationship Id="rId44" Type="http://schemas.openxmlformats.org/officeDocument/2006/relationships/customXml" Target="../ink/ink405.xml"/><Relationship Id="rId52" Type="http://schemas.openxmlformats.org/officeDocument/2006/relationships/customXml" Target="../ink/ink409.xml"/><Relationship Id="rId60" Type="http://schemas.openxmlformats.org/officeDocument/2006/relationships/customXml" Target="../ink/ink413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422.xml"/><Relationship Id="rId81" Type="http://schemas.openxmlformats.org/officeDocument/2006/relationships/image" Target="NULL"/><Relationship Id="rId86" Type="http://schemas.openxmlformats.org/officeDocument/2006/relationships/customXml" Target="../ink/ink426.xml"/><Relationship Id="rId94" Type="http://schemas.openxmlformats.org/officeDocument/2006/relationships/customXml" Target="../ink/ink430.xml"/><Relationship Id="rId99" Type="http://schemas.openxmlformats.org/officeDocument/2006/relationships/image" Target="../media/image66.png"/><Relationship Id="rId101" Type="http://schemas.openxmlformats.org/officeDocument/2006/relationships/image" Target="../media/image67.png"/><Relationship Id="rId4" Type="http://schemas.openxmlformats.org/officeDocument/2006/relationships/customXml" Target="../ink/ink385.xml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392.xml"/><Relationship Id="rId39" Type="http://schemas.openxmlformats.org/officeDocument/2006/relationships/image" Target="NULL"/><Relationship Id="rId109" Type="http://schemas.openxmlformats.org/officeDocument/2006/relationships/image" Target="../media/image70.png"/><Relationship Id="rId34" Type="http://schemas.openxmlformats.org/officeDocument/2006/relationships/customXml" Target="../ink/ink400.xml"/><Relationship Id="rId50" Type="http://schemas.openxmlformats.org/officeDocument/2006/relationships/customXml" Target="../ink/ink408.xml"/><Relationship Id="rId55" Type="http://schemas.openxmlformats.org/officeDocument/2006/relationships/image" Target="NULL"/><Relationship Id="rId76" Type="http://schemas.openxmlformats.org/officeDocument/2006/relationships/customXml" Target="../ink/ink421.xml"/><Relationship Id="rId97" Type="http://schemas.openxmlformats.org/officeDocument/2006/relationships/image" Target="../media/image65.png"/><Relationship Id="rId104" Type="http://schemas.openxmlformats.org/officeDocument/2006/relationships/customXml" Target="../ink/ink435.xml"/><Relationship Id="rId7" Type="http://schemas.openxmlformats.org/officeDocument/2006/relationships/image" Target="NULL"/><Relationship Id="rId71" Type="http://schemas.openxmlformats.org/officeDocument/2006/relationships/image" Target="NULL"/><Relationship Id="rId92" Type="http://schemas.openxmlformats.org/officeDocument/2006/relationships/customXml" Target="../ink/ink429.xml"/><Relationship Id="rId2" Type="http://schemas.openxmlformats.org/officeDocument/2006/relationships/customXml" Target="../ink/ink384.xml"/><Relationship Id="rId29" Type="http://schemas.openxmlformats.org/officeDocument/2006/relationships/image" Target="NULL"/><Relationship Id="rId24" Type="http://schemas.openxmlformats.org/officeDocument/2006/relationships/customXml" Target="../ink/ink395.xml"/><Relationship Id="rId40" Type="http://schemas.openxmlformats.org/officeDocument/2006/relationships/customXml" Target="../ink/ink403.xml"/><Relationship Id="rId45" Type="http://schemas.openxmlformats.org/officeDocument/2006/relationships/image" Target="NULL"/><Relationship Id="rId66" Type="http://schemas.openxmlformats.org/officeDocument/2006/relationships/customXml" Target="../ink/ink416.xml"/><Relationship Id="rId87" Type="http://schemas.openxmlformats.org/officeDocument/2006/relationships/image" Target="../media/image60.png"/><Relationship Id="rId110" Type="http://schemas.openxmlformats.org/officeDocument/2006/relationships/customXml" Target="../ink/ink438.xml"/><Relationship Id="rId115" Type="http://schemas.openxmlformats.org/officeDocument/2006/relationships/image" Target="../media/image73.png"/><Relationship Id="rId61" Type="http://schemas.openxmlformats.org/officeDocument/2006/relationships/image" Target="NULL"/><Relationship Id="rId82" Type="http://schemas.openxmlformats.org/officeDocument/2006/relationships/customXml" Target="../ink/ink424.xml"/><Relationship Id="rId19" Type="http://schemas.openxmlformats.org/officeDocument/2006/relationships/image" Target="NULL"/><Relationship Id="rId14" Type="http://schemas.openxmlformats.org/officeDocument/2006/relationships/customXml" Target="../ink/ink390.xml"/><Relationship Id="rId30" Type="http://schemas.openxmlformats.org/officeDocument/2006/relationships/customXml" Target="../ink/ink398.xml"/><Relationship Id="rId35" Type="http://schemas.openxmlformats.org/officeDocument/2006/relationships/image" Target="NULL"/><Relationship Id="rId56" Type="http://schemas.openxmlformats.org/officeDocument/2006/relationships/customXml" Target="../ink/ink411.xml"/><Relationship Id="rId77" Type="http://schemas.openxmlformats.org/officeDocument/2006/relationships/image" Target="NULL"/><Relationship Id="rId100" Type="http://schemas.openxmlformats.org/officeDocument/2006/relationships/customXml" Target="../ink/ink433.xml"/><Relationship Id="rId105" Type="http://schemas.openxmlformats.org/officeDocument/2006/relationships/image" Target="../media/image68.png"/><Relationship Id="rId8" Type="http://schemas.openxmlformats.org/officeDocument/2006/relationships/customXml" Target="../ink/ink387.xml"/><Relationship Id="rId51" Type="http://schemas.openxmlformats.org/officeDocument/2006/relationships/image" Target="NULL"/><Relationship Id="rId72" Type="http://schemas.openxmlformats.org/officeDocument/2006/relationships/customXml" Target="../ink/ink419.xml"/><Relationship Id="rId93" Type="http://schemas.openxmlformats.org/officeDocument/2006/relationships/image" Target="../media/image63.png"/><Relationship Id="rId98" Type="http://schemas.openxmlformats.org/officeDocument/2006/relationships/customXml" Target="../ink/ink432.xml"/><Relationship Id="rId3" Type="http://schemas.openxmlformats.org/officeDocument/2006/relationships/image" Target="NULL"/><Relationship Id="rId25" Type="http://schemas.openxmlformats.org/officeDocument/2006/relationships/image" Target="NULL"/><Relationship Id="rId46" Type="http://schemas.openxmlformats.org/officeDocument/2006/relationships/customXml" Target="../ink/ink406.xml"/><Relationship Id="rId67" Type="http://schemas.openxmlformats.org/officeDocument/2006/relationships/image" Target="NULL"/><Relationship Id="rId20" Type="http://schemas.openxmlformats.org/officeDocument/2006/relationships/customXml" Target="../ink/ink393.xml"/><Relationship Id="rId41" Type="http://schemas.openxmlformats.org/officeDocument/2006/relationships/image" Target="NULL"/><Relationship Id="rId62" Type="http://schemas.openxmlformats.org/officeDocument/2006/relationships/customXml" Target="../ink/ink414.xml"/><Relationship Id="rId83" Type="http://schemas.openxmlformats.org/officeDocument/2006/relationships/image" Target="../media/image58.png"/><Relationship Id="rId88" Type="http://schemas.openxmlformats.org/officeDocument/2006/relationships/customXml" Target="../ink/ink427.xml"/><Relationship Id="rId111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ustomXml" Target="../ink/ink44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customXml" Target="../ink/ink450.xml"/><Relationship Id="rId26" Type="http://schemas.openxmlformats.org/officeDocument/2006/relationships/customXml" Target="../ink/ink454.xml"/><Relationship Id="rId3" Type="http://schemas.openxmlformats.org/officeDocument/2006/relationships/image" Target="../media/image74.png"/><Relationship Id="rId21" Type="http://schemas.openxmlformats.org/officeDocument/2006/relationships/image" Target="../media/image83.png"/><Relationship Id="rId7" Type="http://schemas.openxmlformats.org/officeDocument/2006/relationships/image" Target="../media/image76.png"/><Relationship Id="rId12" Type="http://schemas.openxmlformats.org/officeDocument/2006/relationships/customXml" Target="../ink/ink447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89.png"/><Relationship Id="rId2" Type="http://schemas.openxmlformats.org/officeDocument/2006/relationships/customXml" Target="../ink/ink442.xml"/><Relationship Id="rId16" Type="http://schemas.openxmlformats.org/officeDocument/2006/relationships/customXml" Target="../ink/ink449.xml"/><Relationship Id="rId20" Type="http://schemas.openxmlformats.org/officeDocument/2006/relationships/customXml" Target="../ink/ink451.xml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4.xml"/><Relationship Id="rId11" Type="http://schemas.openxmlformats.org/officeDocument/2006/relationships/image" Target="../media/image78.png"/><Relationship Id="rId24" Type="http://schemas.openxmlformats.org/officeDocument/2006/relationships/customXml" Target="../ink/ink453.xml"/><Relationship Id="rId32" Type="http://schemas.openxmlformats.org/officeDocument/2006/relationships/customXml" Target="../ink/ink457.xml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455.xml"/><Relationship Id="rId10" Type="http://schemas.openxmlformats.org/officeDocument/2006/relationships/customXml" Target="../ink/ink446.xml"/><Relationship Id="rId19" Type="http://schemas.openxmlformats.org/officeDocument/2006/relationships/image" Target="../media/image82.png"/><Relationship Id="rId31" Type="http://schemas.openxmlformats.org/officeDocument/2006/relationships/image" Target="../media/image88.png"/><Relationship Id="rId4" Type="http://schemas.openxmlformats.org/officeDocument/2006/relationships/customXml" Target="../ink/ink443.xml"/><Relationship Id="rId9" Type="http://schemas.openxmlformats.org/officeDocument/2006/relationships/image" Target="../media/image77.png"/><Relationship Id="rId14" Type="http://schemas.openxmlformats.org/officeDocument/2006/relationships/customXml" Target="../ink/ink448.xml"/><Relationship Id="rId22" Type="http://schemas.openxmlformats.org/officeDocument/2006/relationships/customXml" Target="../ink/ink452.xml"/><Relationship Id="rId27" Type="http://schemas.openxmlformats.org/officeDocument/2006/relationships/image" Target="../media/image86.png"/><Relationship Id="rId30" Type="http://schemas.openxmlformats.org/officeDocument/2006/relationships/customXml" Target="../ink/ink456.xml"/><Relationship Id="rId8" Type="http://schemas.openxmlformats.org/officeDocument/2006/relationships/customXml" Target="../ink/ink445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customXml" Target="../ink/ink466.xml"/><Relationship Id="rId26" Type="http://schemas.openxmlformats.org/officeDocument/2006/relationships/customXml" Target="../ink/ink470.xml"/><Relationship Id="rId21" Type="http://schemas.openxmlformats.org/officeDocument/2006/relationships/image" Target="../media/image83.png"/><Relationship Id="rId34" Type="http://schemas.openxmlformats.org/officeDocument/2006/relationships/customXml" Target="../ink/ink474.xml"/><Relationship Id="rId7" Type="http://schemas.openxmlformats.org/officeDocument/2006/relationships/image" Target="../media/image76.png"/><Relationship Id="rId12" Type="http://schemas.openxmlformats.org/officeDocument/2006/relationships/customXml" Target="../ink/ink463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89.png"/><Relationship Id="rId2" Type="http://schemas.openxmlformats.org/officeDocument/2006/relationships/customXml" Target="../ink/ink458.xml"/><Relationship Id="rId16" Type="http://schemas.openxmlformats.org/officeDocument/2006/relationships/customXml" Target="../ink/ink465.xml"/><Relationship Id="rId20" Type="http://schemas.openxmlformats.org/officeDocument/2006/relationships/customXml" Target="../ink/ink467.xml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0.xml"/><Relationship Id="rId11" Type="http://schemas.openxmlformats.org/officeDocument/2006/relationships/image" Target="../media/image78.png"/><Relationship Id="rId24" Type="http://schemas.openxmlformats.org/officeDocument/2006/relationships/customXml" Target="../ink/ink469.xml"/><Relationship Id="rId32" Type="http://schemas.openxmlformats.org/officeDocument/2006/relationships/customXml" Target="../ink/ink473.xml"/><Relationship Id="rId37" Type="http://schemas.openxmlformats.org/officeDocument/2006/relationships/image" Target="../media/image91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471.xml"/><Relationship Id="rId36" Type="http://schemas.openxmlformats.org/officeDocument/2006/relationships/customXml" Target="../ink/ink475.xml"/><Relationship Id="rId10" Type="http://schemas.openxmlformats.org/officeDocument/2006/relationships/customXml" Target="../ink/ink462.xml"/><Relationship Id="rId19" Type="http://schemas.openxmlformats.org/officeDocument/2006/relationships/image" Target="../media/image82.png"/><Relationship Id="rId31" Type="http://schemas.openxmlformats.org/officeDocument/2006/relationships/image" Target="../media/image88.png"/><Relationship Id="rId4" Type="http://schemas.openxmlformats.org/officeDocument/2006/relationships/customXml" Target="../ink/ink459.xml"/><Relationship Id="rId9" Type="http://schemas.openxmlformats.org/officeDocument/2006/relationships/image" Target="../media/image77.png"/><Relationship Id="rId14" Type="http://schemas.openxmlformats.org/officeDocument/2006/relationships/customXml" Target="../ink/ink464.xml"/><Relationship Id="rId22" Type="http://schemas.openxmlformats.org/officeDocument/2006/relationships/customXml" Target="../ink/ink468.xml"/><Relationship Id="rId27" Type="http://schemas.openxmlformats.org/officeDocument/2006/relationships/image" Target="../media/image86.png"/><Relationship Id="rId30" Type="http://schemas.openxmlformats.org/officeDocument/2006/relationships/customXml" Target="../ink/ink472.xml"/><Relationship Id="rId35" Type="http://schemas.openxmlformats.org/officeDocument/2006/relationships/image" Target="../media/image90.png"/><Relationship Id="rId8" Type="http://schemas.openxmlformats.org/officeDocument/2006/relationships/customXml" Target="../ink/ink461.xml"/><Relationship Id="rId3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customXml" Target="../ink/ink484.xml"/><Relationship Id="rId26" Type="http://schemas.openxmlformats.org/officeDocument/2006/relationships/customXml" Target="../ink/ink488.xml"/><Relationship Id="rId3" Type="http://schemas.openxmlformats.org/officeDocument/2006/relationships/image" Target="../media/image74.png"/><Relationship Id="rId21" Type="http://schemas.openxmlformats.org/officeDocument/2006/relationships/image" Target="../media/image83.png"/><Relationship Id="rId34" Type="http://schemas.openxmlformats.org/officeDocument/2006/relationships/customXml" Target="../ink/ink492.xml"/><Relationship Id="rId7" Type="http://schemas.openxmlformats.org/officeDocument/2006/relationships/image" Target="../media/image76.png"/><Relationship Id="rId12" Type="http://schemas.openxmlformats.org/officeDocument/2006/relationships/customXml" Target="../ink/ink481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89.png"/><Relationship Id="rId2" Type="http://schemas.openxmlformats.org/officeDocument/2006/relationships/customXml" Target="../ink/ink476.xml"/><Relationship Id="rId16" Type="http://schemas.openxmlformats.org/officeDocument/2006/relationships/customXml" Target="../ink/ink483.xml"/><Relationship Id="rId20" Type="http://schemas.openxmlformats.org/officeDocument/2006/relationships/customXml" Target="../ink/ink485.xml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8.xml"/><Relationship Id="rId11" Type="http://schemas.openxmlformats.org/officeDocument/2006/relationships/image" Target="../media/image78.png"/><Relationship Id="rId24" Type="http://schemas.openxmlformats.org/officeDocument/2006/relationships/customXml" Target="../ink/ink487.xml"/><Relationship Id="rId32" Type="http://schemas.openxmlformats.org/officeDocument/2006/relationships/customXml" Target="../ink/ink491.xml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489.xml"/><Relationship Id="rId10" Type="http://schemas.openxmlformats.org/officeDocument/2006/relationships/customXml" Target="../ink/ink480.xml"/><Relationship Id="rId19" Type="http://schemas.openxmlformats.org/officeDocument/2006/relationships/image" Target="../media/image82.png"/><Relationship Id="rId31" Type="http://schemas.openxmlformats.org/officeDocument/2006/relationships/image" Target="../media/image88.png"/><Relationship Id="rId4" Type="http://schemas.openxmlformats.org/officeDocument/2006/relationships/customXml" Target="../ink/ink477.xml"/><Relationship Id="rId9" Type="http://schemas.openxmlformats.org/officeDocument/2006/relationships/image" Target="../media/image77.png"/><Relationship Id="rId14" Type="http://schemas.openxmlformats.org/officeDocument/2006/relationships/customXml" Target="../ink/ink482.xml"/><Relationship Id="rId22" Type="http://schemas.openxmlformats.org/officeDocument/2006/relationships/customXml" Target="../ink/ink486.xml"/><Relationship Id="rId27" Type="http://schemas.openxmlformats.org/officeDocument/2006/relationships/image" Target="../media/image86.png"/><Relationship Id="rId30" Type="http://schemas.openxmlformats.org/officeDocument/2006/relationships/customXml" Target="../ink/ink490.xml"/><Relationship Id="rId35" Type="http://schemas.openxmlformats.org/officeDocument/2006/relationships/image" Target="../media/image92.png"/><Relationship Id="rId8" Type="http://schemas.openxmlformats.org/officeDocument/2006/relationships/customXml" Target="../ink/ink479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customXml" Target="../ink/ink501.xml"/><Relationship Id="rId26" Type="http://schemas.openxmlformats.org/officeDocument/2006/relationships/customXml" Target="../ink/ink505.xml"/><Relationship Id="rId39" Type="http://schemas.openxmlformats.org/officeDocument/2006/relationships/image" Target="../media/image95.png"/><Relationship Id="rId21" Type="http://schemas.openxmlformats.org/officeDocument/2006/relationships/image" Target="../media/image83.png"/><Relationship Id="rId34" Type="http://schemas.openxmlformats.org/officeDocument/2006/relationships/customXml" Target="../ink/ink509.xml"/><Relationship Id="rId42" Type="http://schemas.openxmlformats.org/officeDocument/2006/relationships/customXml" Target="../ink/ink513.xml"/><Relationship Id="rId47" Type="http://schemas.openxmlformats.org/officeDocument/2006/relationships/image" Target="../media/image99.png"/><Relationship Id="rId50" Type="http://schemas.openxmlformats.org/officeDocument/2006/relationships/customXml" Target="../ink/ink517.xml"/><Relationship Id="rId7" Type="http://schemas.openxmlformats.org/officeDocument/2006/relationships/image" Target="../media/image76.png"/><Relationship Id="rId2" Type="http://schemas.openxmlformats.org/officeDocument/2006/relationships/customXml" Target="../ink/ink493.xml"/><Relationship Id="rId16" Type="http://schemas.openxmlformats.org/officeDocument/2006/relationships/customXml" Target="../ink/ink500.xml"/><Relationship Id="rId29" Type="http://schemas.openxmlformats.org/officeDocument/2006/relationships/image" Target="../media/image87.png"/><Relationship Id="rId11" Type="http://schemas.openxmlformats.org/officeDocument/2006/relationships/image" Target="../media/image78.png"/><Relationship Id="rId24" Type="http://schemas.openxmlformats.org/officeDocument/2006/relationships/customXml" Target="../ink/ink504.xml"/><Relationship Id="rId32" Type="http://schemas.openxmlformats.org/officeDocument/2006/relationships/customXml" Target="../ink/ink508.xml"/><Relationship Id="rId37" Type="http://schemas.openxmlformats.org/officeDocument/2006/relationships/image" Target="../media/image94.png"/><Relationship Id="rId40" Type="http://schemas.openxmlformats.org/officeDocument/2006/relationships/customXml" Target="../ink/ink512.xml"/><Relationship Id="rId45" Type="http://schemas.openxmlformats.org/officeDocument/2006/relationships/image" Target="../media/image98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506.xml"/><Relationship Id="rId36" Type="http://schemas.openxmlformats.org/officeDocument/2006/relationships/customXml" Target="../ink/ink510.xml"/><Relationship Id="rId49" Type="http://schemas.openxmlformats.org/officeDocument/2006/relationships/image" Target="../media/image100.png"/><Relationship Id="rId10" Type="http://schemas.openxmlformats.org/officeDocument/2006/relationships/customXml" Target="../ink/ink497.xml"/><Relationship Id="rId19" Type="http://schemas.openxmlformats.org/officeDocument/2006/relationships/image" Target="../media/image82.png"/><Relationship Id="rId31" Type="http://schemas.openxmlformats.org/officeDocument/2006/relationships/image" Target="../media/image88.png"/><Relationship Id="rId44" Type="http://schemas.openxmlformats.org/officeDocument/2006/relationships/customXml" Target="../ink/ink514.xml"/><Relationship Id="rId4" Type="http://schemas.openxmlformats.org/officeDocument/2006/relationships/customXml" Target="../ink/ink494.xml"/><Relationship Id="rId9" Type="http://schemas.openxmlformats.org/officeDocument/2006/relationships/image" Target="../media/image77.png"/><Relationship Id="rId14" Type="http://schemas.openxmlformats.org/officeDocument/2006/relationships/customXml" Target="../ink/ink499.xml"/><Relationship Id="rId22" Type="http://schemas.openxmlformats.org/officeDocument/2006/relationships/customXml" Target="../ink/ink503.xml"/><Relationship Id="rId27" Type="http://schemas.openxmlformats.org/officeDocument/2006/relationships/image" Target="../media/image86.png"/><Relationship Id="rId30" Type="http://schemas.openxmlformats.org/officeDocument/2006/relationships/customXml" Target="../ink/ink507.xml"/><Relationship Id="rId35" Type="http://schemas.openxmlformats.org/officeDocument/2006/relationships/image" Target="../media/image93.png"/><Relationship Id="rId43" Type="http://schemas.openxmlformats.org/officeDocument/2006/relationships/image" Target="../media/image97.png"/><Relationship Id="rId48" Type="http://schemas.openxmlformats.org/officeDocument/2006/relationships/customXml" Target="../ink/ink516.xml"/><Relationship Id="rId8" Type="http://schemas.openxmlformats.org/officeDocument/2006/relationships/customXml" Target="../ink/ink496.xml"/><Relationship Id="rId51" Type="http://schemas.openxmlformats.org/officeDocument/2006/relationships/image" Target="../media/image101.png"/><Relationship Id="rId3" Type="http://schemas.openxmlformats.org/officeDocument/2006/relationships/image" Target="../media/image74.png"/><Relationship Id="rId12" Type="http://schemas.openxmlformats.org/officeDocument/2006/relationships/customXml" Target="../ink/ink498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89.png"/><Relationship Id="rId38" Type="http://schemas.openxmlformats.org/officeDocument/2006/relationships/customXml" Target="../ink/ink511.xml"/><Relationship Id="rId46" Type="http://schemas.openxmlformats.org/officeDocument/2006/relationships/customXml" Target="../ink/ink515.xml"/><Relationship Id="rId20" Type="http://schemas.openxmlformats.org/officeDocument/2006/relationships/customXml" Target="../ink/ink502.xml"/><Relationship Id="rId41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5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30.xml"/><Relationship Id="rId21" Type="http://schemas.openxmlformats.org/officeDocument/2006/relationships/image" Target="../media/image83.png"/><Relationship Id="rId42" Type="http://schemas.openxmlformats.org/officeDocument/2006/relationships/customXml" Target="../ink/ink538.xml"/><Relationship Id="rId47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customXml" Target="../ink/ink551.xml"/><Relationship Id="rId16" Type="http://schemas.openxmlformats.org/officeDocument/2006/relationships/customXml" Target="../ink/ink525.xml"/><Relationship Id="rId11" Type="http://schemas.openxmlformats.org/officeDocument/2006/relationships/image" Target="../media/image78.png"/><Relationship Id="rId24" Type="http://schemas.openxmlformats.org/officeDocument/2006/relationships/customXml" Target="../ink/ink529.xml"/><Relationship Id="rId32" Type="http://schemas.openxmlformats.org/officeDocument/2006/relationships/customXml" Target="../ink/ink533.xml"/><Relationship Id="rId37" Type="http://schemas.openxmlformats.org/officeDocument/2006/relationships/image" Target="../media/image94.png"/><Relationship Id="rId40" Type="http://schemas.openxmlformats.org/officeDocument/2006/relationships/customXml" Target="../ink/ink537.xml"/><Relationship Id="rId45" Type="http://schemas.openxmlformats.org/officeDocument/2006/relationships/image" Target="../media/image98.png"/><Relationship Id="rId53" Type="http://schemas.openxmlformats.org/officeDocument/2006/relationships/image" Target="../media/image102.png"/><Relationship Id="rId58" Type="http://schemas.openxmlformats.org/officeDocument/2006/relationships/customXml" Target="../ink/ink546.xml"/><Relationship Id="rId66" Type="http://schemas.openxmlformats.org/officeDocument/2006/relationships/customXml" Target="../ink/ink550.xml"/><Relationship Id="rId74" Type="http://schemas.openxmlformats.org/officeDocument/2006/relationships/customXml" Target="../ink/ink554.xml"/><Relationship Id="rId5" Type="http://schemas.openxmlformats.org/officeDocument/2006/relationships/image" Target="../media/image75.png"/><Relationship Id="rId61" Type="http://schemas.openxmlformats.org/officeDocument/2006/relationships/image" Target="../media/image106.png"/><Relationship Id="rId19" Type="http://schemas.openxmlformats.org/officeDocument/2006/relationships/image" Target="../media/image82.png"/><Relationship Id="rId14" Type="http://schemas.openxmlformats.org/officeDocument/2006/relationships/customXml" Target="../ink/ink524.xml"/><Relationship Id="rId22" Type="http://schemas.openxmlformats.org/officeDocument/2006/relationships/customXml" Target="../ink/ink528.xml"/><Relationship Id="rId27" Type="http://schemas.openxmlformats.org/officeDocument/2006/relationships/image" Target="../media/image86.png"/><Relationship Id="rId30" Type="http://schemas.openxmlformats.org/officeDocument/2006/relationships/customXml" Target="../ink/ink532.xml"/><Relationship Id="rId35" Type="http://schemas.openxmlformats.org/officeDocument/2006/relationships/image" Target="../media/image93.png"/><Relationship Id="rId43" Type="http://schemas.openxmlformats.org/officeDocument/2006/relationships/image" Target="../media/image97.png"/><Relationship Id="rId48" Type="http://schemas.openxmlformats.org/officeDocument/2006/relationships/customXml" Target="../ink/ink541.xml"/><Relationship Id="rId56" Type="http://schemas.openxmlformats.org/officeDocument/2006/relationships/customXml" Target="../ink/ink545.xml"/><Relationship Id="rId64" Type="http://schemas.openxmlformats.org/officeDocument/2006/relationships/customXml" Target="../ink/ink549.xml"/><Relationship Id="rId69" Type="http://schemas.openxmlformats.org/officeDocument/2006/relationships/image" Target="../media/image110.png"/><Relationship Id="rId77" Type="http://schemas.openxmlformats.org/officeDocument/2006/relationships/image" Target="../media/image114.png"/><Relationship Id="rId8" Type="http://schemas.openxmlformats.org/officeDocument/2006/relationships/customXml" Target="../ink/ink521.xml"/><Relationship Id="rId51" Type="http://schemas.openxmlformats.org/officeDocument/2006/relationships/image" Target="../media/image101.png"/><Relationship Id="rId72" Type="http://schemas.openxmlformats.org/officeDocument/2006/relationships/customXml" Target="../ink/ink553.xml"/><Relationship Id="rId3" Type="http://schemas.openxmlformats.org/officeDocument/2006/relationships/image" Target="../media/image74.png"/><Relationship Id="rId12" Type="http://schemas.openxmlformats.org/officeDocument/2006/relationships/customXml" Target="../ink/ink523.xm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image" Target="../media/image89.png"/><Relationship Id="rId38" Type="http://schemas.openxmlformats.org/officeDocument/2006/relationships/customXml" Target="../ink/ink536.xml"/><Relationship Id="rId46" Type="http://schemas.openxmlformats.org/officeDocument/2006/relationships/customXml" Target="../ink/ink540.xml"/><Relationship Id="rId59" Type="http://schemas.openxmlformats.org/officeDocument/2006/relationships/image" Target="../media/image105.png"/><Relationship Id="rId67" Type="http://schemas.openxmlformats.org/officeDocument/2006/relationships/image" Target="../media/image109.png"/><Relationship Id="rId20" Type="http://schemas.openxmlformats.org/officeDocument/2006/relationships/customXml" Target="../ink/ink527.xml"/><Relationship Id="rId41" Type="http://schemas.openxmlformats.org/officeDocument/2006/relationships/image" Target="../media/image96.png"/><Relationship Id="rId54" Type="http://schemas.openxmlformats.org/officeDocument/2006/relationships/customXml" Target="../ink/ink544.xml"/><Relationship Id="rId62" Type="http://schemas.openxmlformats.org/officeDocument/2006/relationships/customXml" Target="../ink/ink548.xml"/><Relationship Id="rId70" Type="http://schemas.openxmlformats.org/officeDocument/2006/relationships/customXml" Target="../ink/ink552.xml"/><Relationship Id="rId7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0.xml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531.xml"/><Relationship Id="rId36" Type="http://schemas.openxmlformats.org/officeDocument/2006/relationships/customXml" Target="../ink/ink535.xml"/><Relationship Id="rId49" Type="http://schemas.openxmlformats.org/officeDocument/2006/relationships/image" Target="../media/image100.png"/><Relationship Id="rId57" Type="http://schemas.openxmlformats.org/officeDocument/2006/relationships/image" Target="../media/image104.png"/><Relationship Id="rId10" Type="http://schemas.openxmlformats.org/officeDocument/2006/relationships/customXml" Target="../ink/ink522.xml"/><Relationship Id="rId31" Type="http://schemas.openxmlformats.org/officeDocument/2006/relationships/image" Target="../media/image88.png"/><Relationship Id="rId44" Type="http://schemas.openxmlformats.org/officeDocument/2006/relationships/customXml" Target="../ink/ink539.xml"/><Relationship Id="rId52" Type="http://schemas.openxmlformats.org/officeDocument/2006/relationships/customXml" Target="../ink/ink543.xml"/><Relationship Id="rId60" Type="http://schemas.openxmlformats.org/officeDocument/2006/relationships/customXml" Target="../ink/ink547.xml"/><Relationship Id="rId65" Type="http://schemas.openxmlformats.org/officeDocument/2006/relationships/image" Target="../media/image108.png"/><Relationship Id="rId73" Type="http://schemas.openxmlformats.org/officeDocument/2006/relationships/image" Target="../media/image112.png"/><Relationship Id="rId4" Type="http://schemas.openxmlformats.org/officeDocument/2006/relationships/customXml" Target="../ink/ink519.xml"/><Relationship Id="rId9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customXml" Target="../ink/ink526.xml"/><Relationship Id="rId39" Type="http://schemas.openxmlformats.org/officeDocument/2006/relationships/image" Target="../media/image95.png"/><Relationship Id="rId34" Type="http://schemas.openxmlformats.org/officeDocument/2006/relationships/customXml" Target="../ink/ink534.xml"/><Relationship Id="rId50" Type="http://schemas.openxmlformats.org/officeDocument/2006/relationships/customXml" Target="../ink/ink542.xml"/><Relationship Id="rId55" Type="http://schemas.openxmlformats.org/officeDocument/2006/relationships/image" Target="../media/image103.png"/><Relationship Id="rId76" Type="http://schemas.openxmlformats.org/officeDocument/2006/relationships/customXml" Target="../ink/ink555.xml"/><Relationship Id="rId7" Type="http://schemas.openxmlformats.org/officeDocument/2006/relationships/image" Target="../media/image76.png"/><Relationship Id="rId71" Type="http://schemas.openxmlformats.org/officeDocument/2006/relationships/image" Target="../media/image111.png"/><Relationship Id="rId2" Type="http://schemas.openxmlformats.org/officeDocument/2006/relationships/customXml" Target="../ink/ink518.xml"/><Relationship Id="rId2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8.xml"/><Relationship Id="rId21" Type="http://schemas.openxmlformats.org/officeDocument/2006/relationships/image" Target="../media/image83.png"/><Relationship Id="rId42" Type="http://schemas.openxmlformats.org/officeDocument/2006/relationships/customXml" Target="../ink/ink576.xml"/><Relationship Id="rId47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customXml" Target="../ink/ink589.xml"/><Relationship Id="rId84" Type="http://schemas.openxmlformats.org/officeDocument/2006/relationships/customXml" Target="../ink/ink597.xml"/><Relationship Id="rId89" Type="http://schemas.openxmlformats.org/officeDocument/2006/relationships/image" Target="../media/image120.png"/><Relationship Id="rId16" Type="http://schemas.openxmlformats.org/officeDocument/2006/relationships/customXml" Target="../ink/ink563.xml"/><Relationship Id="rId107" Type="http://schemas.openxmlformats.org/officeDocument/2006/relationships/image" Target="../media/image129.png"/><Relationship Id="rId11" Type="http://schemas.openxmlformats.org/officeDocument/2006/relationships/image" Target="../media/image78.png"/><Relationship Id="rId32" Type="http://schemas.openxmlformats.org/officeDocument/2006/relationships/customXml" Target="../ink/ink571.xml"/><Relationship Id="rId37" Type="http://schemas.openxmlformats.org/officeDocument/2006/relationships/image" Target="../media/image94.png"/><Relationship Id="rId53" Type="http://schemas.openxmlformats.org/officeDocument/2006/relationships/image" Target="../media/image102.png"/><Relationship Id="rId58" Type="http://schemas.openxmlformats.org/officeDocument/2006/relationships/customXml" Target="../ink/ink584.xml"/><Relationship Id="rId74" Type="http://schemas.openxmlformats.org/officeDocument/2006/relationships/customXml" Target="../ink/ink592.xml"/><Relationship Id="rId79" Type="http://schemas.openxmlformats.org/officeDocument/2006/relationships/image" Target="../media/image115.png"/><Relationship Id="rId102" Type="http://schemas.openxmlformats.org/officeDocument/2006/relationships/customXml" Target="../ink/ink606.xml"/><Relationship Id="rId5" Type="http://schemas.openxmlformats.org/officeDocument/2006/relationships/image" Target="../media/image75.png"/><Relationship Id="rId90" Type="http://schemas.openxmlformats.org/officeDocument/2006/relationships/customXml" Target="../ink/ink600.xml"/><Relationship Id="rId95" Type="http://schemas.openxmlformats.org/officeDocument/2006/relationships/image" Target="../media/image123.png"/><Relationship Id="rId22" Type="http://schemas.openxmlformats.org/officeDocument/2006/relationships/customXml" Target="../ink/ink566.xml"/><Relationship Id="rId27" Type="http://schemas.openxmlformats.org/officeDocument/2006/relationships/image" Target="../media/image86.png"/><Relationship Id="rId43" Type="http://schemas.openxmlformats.org/officeDocument/2006/relationships/image" Target="../media/image97.png"/><Relationship Id="rId48" Type="http://schemas.openxmlformats.org/officeDocument/2006/relationships/customXml" Target="../ink/ink579.xml"/><Relationship Id="rId64" Type="http://schemas.openxmlformats.org/officeDocument/2006/relationships/customXml" Target="../ink/ink587.xml"/><Relationship Id="rId69" Type="http://schemas.openxmlformats.org/officeDocument/2006/relationships/image" Target="../media/image110.png"/><Relationship Id="rId80" Type="http://schemas.openxmlformats.org/officeDocument/2006/relationships/customXml" Target="../ink/ink595.xml"/><Relationship Id="rId85" Type="http://schemas.openxmlformats.org/officeDocument/2006/relationships/image" Target="../media/image118.png"/><Relationship Id="rId12" Type="http://schemas.openxmlformats.org/officeDocument/2006/relationships/customXml" Target="../ink/ink561.xml"/><Relationship Id="rId17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customXml" Target="../ink/ink574.xml"/><Relationship Id="rId59" Type="http://schemas.openxmlformats.org/officeDocument/2006/relationships/image" Target="../media/image105.png"/><Relationship Id="rId103" Type="http://schemas.openxmlformats.org/officeDocument/2006/relationships/image" Target="../media/image127.png"/><Relationship Id="rId20" Type="http://schemas.openxmlformats.org/officeDocument/2006/relationships/customXml" Target="../ink/ink565.xml"/><Relationship Id="rId41" Type="http://schemas.openxmlformats.org/officeDocument/2006/relationships/image" Target="../media/image96.png"/><Relationship Id="rId54" Type="http://schemas.openxmlformats.org/officeDocument/2006/relationships/customXml" Target="../ink/ink582.xml"/><Relationship Id="rId62" Type="http://schemas.openxmlformats.org/officeDocument/2006/relationships/customXml" Target="../ink/ink586.xml"/><Relationship Id="rId70" Type="http://schemas.openxmlformats.org/officeDocument/2006/relationships/customXml" Target="../ink/ink590.xml"/><Relationship Id="rId75" Type="http://schemas.openxmlformats.org/officeDocument/2006/relationships/image" Target="../media/image113.png"/><Relationship Id="rId83" Type="http://schemas.openxmlformats.org/officeDocument/2006/relationships/image" Target="../media/image117.png"/><Relationship Id="rId88" Type="http://schemas.openxmlformats.org/officeDocument/2006/relationships/customXml" Target="../ink/ink599.xml"/><Relationship Id="rId91" Type="http://schemas.openxmlformats.org/officeDocument/2006/relationships/image" Target="../media/image121.png"/><Relationship Id="rId96" Type="http://schemas.openxmlformats.org/officeDocument/2006/relationships/customXml" Target="../ink/ink60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8.xml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customXml" Target="../ink/ink569.xml"/><Relationship Id="rId36" Type="http://schemas.openxmlformats.org/officeDocument/2006/relationships/customXml" Target="../ink/ink573.xml"/><Relationship Id="rId49" Type="http://schemas.openxmlformats.org/officeDocument/2006/relationships/image" Target="../media/image100.png"/><Relationship Id="rId57" Type="http://schemas.openxmlformats.org/officeDocument/2006/relationships/image" Target="../media/image104.png"/><Relationship Id="rId106" Type="http://schemas.openxmlformats.org/officeDocument/2006/relationships/customXml" Target="../ink/ink608.xml"/><Relationship Id="rId10" Type="http://schemas.openxmlformats.org/officeDocument/2006/relationships/customXml" Target="../ink/ink560.xml"/><Relationship Id="rId31" Type="http://schemas.openxmlformats.org/officeDocument/2006/relationships/image" Target="../media/image88.png"/><Relationship Id="rId44" Type="http://schemas.openxmlformats.org/officeDocument/2006/relationships/customXml" Target="../ink/ink577.xml"/><Relationship Id="rId52" Type="http://schemas.openxmlformats.org/officeDocument/2006/relationships/customXml" Target="../ink/ink581.xml"/><Relationship Id="rId60" Type="http://schemas.openxmlformats.org/officeDocument/2006/relationships/customXml" Target="../ink/ink585.xml"/><Relationship Id="rId65" Type="http://schemas.openxmlformats.org/officeDocument/2006/relationships/image" Target="../media/image108.png"/><Relationship Id="rId73" Type="http://schemas.openxmlformats.org/officeDocument/2006/relationships/image" Target="../media/image112.png"/><Relationship Id="rId78" Type="http://schemas.openxmlformats.org/officeDocument/2006/relationships/customXml" Target="../ink/ink594.xml"/><Relationship Id="rId81" Type="http://schemas.openxmlformats.org/officeDocument/2006/relationships/image" Target="../media/image116.png"/><Relationship Id="rId86" Type="http://schemas.openxmlformats.org/officeDocument/2006/relationships/customXml" Target="../ink/ink598.xml"/><Relationship Id="rId94" Type="http://schemas.openxmlformats.org/officeDocument/2006/relationships/customXml" Target="../ink/ink602.xml"/><Relationship Id="rId99" Type="http://schemas.openxmlformats.org/officeDocument/2006/relationships/image" Target="../media/image125.png"/><Relationship Id="rId101" Type="http://schemas.openxmlformats.org/officeDocument/2006/relationships/image" Target="../media/image126.png"/><Relationship Id="rId4" Type="http://schemas.openxmlformats.org/officeDocument/2006/relationships/customXml" Target="../ink/ink557.xml"/><Relationship Id="rId9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customXml" Target="../ink/ink564.xml"/><Relationship Id="rId39" Type="http://schemas.openxmlformats.org/officeDocument/2006/relationships/image" Target="../media/image95.png"/><Relationship Id="rId34" Type="http://schemas.openxmlformats.org/officeDocument/2006/relationships/customXml" Target="../ink/ink572.xml"/><Relationship Id="rId50" Type="http://schemas.openxmlformats.org/officeDocument/2006/relationships/customXml" Target="../ink/ink580.xml"/><Relationship Id="rId55" Type="http://schemas.openxmlformats.org/officeDocument/2006/relationships/image" Target="../media/image103.png"/><Relationship Id="rId76" Type="http://schemas.openxmlformats.org/officeDocument/2006/relationships/customXml" Target="../ink/ink593.xml"/><Relationship Id="rId97" Type="http://schemas.openxmlformats.org/officeDocument/2006/relationships/image" Target="../media/image124.png"/><Relationship Id="rId104" Type="http://schemas.openxmlformats.org/officeDocument/2006/relationships/customXml" Target="../ink/ink607.xml"/><Relationship Id="rId7" Type="http://schemas.openxmlformats.org/officeDocument/2006/relationships/image" Target="../media/image76.png"/><Relationship Id="rId71" Type="http://schemas.openxmlformats.org/officeDocument/2006/relationships/image" Target="../media/image111.png"/><Relationship Id="rId92" Type="http://schemas.openxmlformats.org/officeDocument/2006/relationships/customXml" Target="../ink/ink601.xml"/><Relationship Id="rId2" Type="http://schemas.openxmlformats.org/officeDocument/2006/relationships/customXml" Target="../ink/ink556.xml"/><Relationship Id="rId29" Type="http://schemas.openxmlformats.org/officeDocument/2006/relationships/image" Target="../media/image87.png"/><Relationship Id="rId24" Type="http://schemas.openxmlformats.org/officeDocument/2006/relationships/customXml" Target="../ink/ink567.xml"/><Relationship Id="rId40" Type="http://schemas.openxmlformats.org/officeDocument/2006/relationships/customXml" Target="../ink/ink575.xml"/><Relationship Id="rId45" Type="http://schemas.openxmlformats.org/officeDocument/2006/relationships/image" Target="../media/image98.png"/><Relationship Id="rId66" Type="http://schemas.openxmlformats.org/officeDocument/2006/relationships/customXml" Target="../ink/ink588.xml"/><Relationship Id="rId87" Type="http://schemas.openxmlformats.org/officeDocument/2006/relationships/image" Target="../media/image119.png"/><Relationship Id="rId61" Type="http://schemas.openxmlformats.org/officeDocument/2006/relationships/image" Target="../media/image106.png"/><Relationship Id="rId82" Type="http://schemas.openxmlformats.org/officeDocument/2006/relationships/customXml" Target="../ink/ink596.xml"/><Relationship Id="rId19" Type="http://schemas.openxmlformats.org/officeDocument/2006/relationships/image" Target="../media/image82.png"/><Relationship Id="rId14" Type="http://schemas.openxmlformats.org/officeDocument/2006/relationships/customXml" Target="../ink/ink562.xml"/><Relationship Id="rId30" Type="http://schemas.openxmlformats.org/officeDocument/2006/relationships/customXml" Target="../ink/ink570.xml"/><Relationship Id="rId35" Type="http://schemas.openxmlformats.org/officeDocument/2006/relationships/image" Target="../media/image93.png"/><Relationship Id="rId56" Type="http://schemas.openxmlformats.org/officeDocument/2006/relationships/customXml" Target="../ink/ink583.xml"/><Relationship Id="rId77" Type="http://schemas.openxmlformats.org/officeDocument/2006/relationships/image" Target="../media/image114.png"/><Relationship Id="rId100" Type="http://schemas.openxmlformats.org/officeDocument/2006/relationships/customXml" Target="../ink/ink605.xml"/><Relationship Id="rId105" Type="http://schemas.openxmlformats.org/officeDocument/2006/relationships/image" Target="../media/image128.png"/><Relationship Id="rId8" Type="http://schemas.openxmlformats.org/officeDocument/2006/relationships/customXml" Target="../ink/ink559.xml"/><Relationship Id="rId51" Type="http://schemas.openxmlformats.org/officeDocument/2006/relationships/image" Target="../media/image101.png"/><Relationship Id="rId72" Type="http://schemas.openxmlformats.org/officeDocument/2006/relationships/customXml" Target="../ink/ink591.xml"/><Relationship Id="rId93" Type="http://schemas.openxmlformats.org/officeDocument/2006/relationships/image" Target="../media/image122.png"/><Relationship Id="rId98" Type="http://schemas.openxmlformats.org/officeDocument/2006/relationships/customXml" Target="../ink/ink604.xml"/><Relationship Id="rId3" Type="http://schemas.openxmlformats.org/officeDocument/2006/relationships/image" Target="../media/image74.png"/><Relationship Id="rId25" Type="http://schemas.openxmlformats.org/officeDocument/2006/relationships/image" Target="../media/image85.png"/><Relationship Id="rId46" Type="http://schemas.openxmlformats.org/officeDocument/2006/relationships/customXml" Target="../ink/ink578.xml"/><Relationship Id="rId67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21.xml"/><Relationship Id="rId117" Type="http://schemas.openxmlformats.org/officeDocument/2006/relationships/image" Target="../media/image134.png"/><Relationship Id="rId21" Type="http://schemas.openxmlformats.org/officeDocument/2006/relationships/image" Target="../media/image83.png"/><Relationship Id="rId42" Type="http://schemas.openxmlformats.org/officeDocument/2006/relationships/customXml" Target="../ink/ink629.xml"/><Relationship Id="rId47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customXml" Target="../ink/ink642.xml"/><Relationship Id="rId84" Type="http://schemas.openxmlformats.org/officeDocument/2006/relationships/customXml" Target="../ink/ink650.xml"/><Relationship Id="rId89" Type="http://schemas.openxmlformats.org/officeDocument/2006/relationships/image" Target="../media/image120.png"/><Relationship Id="rId112" Type="http://schemas.openxmlformats.org/officeDocument/2006/relationships/customXml" Target="../ink/ink664.xml"/><Relationship Id="rId16" Type="http://schemas.openxmlformats.org/officeDocument/2006/relationships/customXml" Target="../ink/ink616.xml"/><Relationship Id="rId107" Type="http://schemas.openxmlformats.org/officeDocument/2006/relationships/image" Target="../media/image129.png"/><Relationship Id="rId11" Type="http://schemas.openxmlformats.org/officeDocument/2006/relationships/image" Target="../media/image78.png"/><Relationship Id="rId32" Type="http://schemas.openxmlformats.org/officeDocument/2006/relationships/customXml" Target="../ink/ink624.xml"/><Relationship Id="rId37" Type="http://schemas.openxmlformats.org/officeDocument/2006/relationships/image" Target="../media/image94.png"/><Relationship Id="rId53" Type="http://schemas.openxmlformats.org/officeDocument/2006/relationships/image" Target="../media/image102.png"/><Relationship Id="rId58" Type="http://schemas.openxmlformats.org/officeDocument/2006/relationships/customXml" Target="../ink/ink637.xml"/><Relationship Id="rId74" Type="http://schemas.openxmlformats.org/officeDocument/2006/relationships/customXml" Target="../ink/ink645.xml"/><Relationship Id="rId79" Type="http://schemas.openxmlformats.org/officeDocument/2006/relationships/image" Target="../media/image115.png"/><Relationship Id="rId102" Type="http://schemas.openxmlformats.org/officeDocument/2006/relationships/customXml" Target="../ink/ink659.xml"/><Relationship Id="rId5" Type="http://schemas.openxmlformats.org/officeDocument/2006/relationships/image" Target="../media/image75.png"/><Relationship Id="rId90" Type="http://schemas.openxmlformats.org/officeDocument/2006/relationships/customXml" Target="../ink/ink653.xml"/><Relationship Id="rId95" Type="http://schemas.openxmlformats.org/officeDocument/2006/relationships/image" Target="../media/image123.png"/><Relationship Id="rId22" Type="http://schemas.openxmlformats.org/officeDocument/2006/relationships/customXml" Target="../ink/ink619.xml"/><Relationship Id="rId27" Type="http://schemas.openxmlformats.org/officeDocument/2006/relationships/image" Target="../media/image86.png"/><Relationship Id="rId43" Type="http://schemas.openxmlformats.org/officeDocument/2006/relationships/image" Target="../media/image97.png"/><Relationship Id="rId48" Type="http://schemas.openxmlformats.org/officeDocument/2006/relationships/customXml" Target="../ink/ink632.xml"/><Relationship Id="rId64" Type="http://schemas.openxmlformats.org/officeDocument/2006/relationships/customXml" Target="../ink/ink640.xml"/><Relationship Id="rId69" Type="http://schemas.openxmlformats.org/officeDocument/2006/relationships/image" Target="../media/image110.png"/><Relationship Id="rId113" Type="http://schemas.openxmlformats.org/officeDocument/2006/relationships/image" Target="../media/image132.png"/><Relationship Id="rId118" Type="http://schemas.openxmlformats.org/officeDocument/2006/relationships/customXml" Target="../ink/ink667.xml"/><Relationship Id="rId80" Type="http://schemas.openxmlformats.org/officeDocument/2006/relationships/customXml" Target="../ink/ink648.xml"/><Relationship Id="rId85" Type="http://schemas.openxmlformats.org/officeDocument/2006/relationships/image" Target="../media/image118.png"/><Relationship Id="rId12" Type="http://schemas.openxmlformats.org/officeDocument/2006/relationships/customXml" Target="../ink/ink614.xml"/><Relationship Id="rId17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customXml" Target="../ink/ink627.xml"/><Relationship Id="rId59" Type="http://schemas.openxmlformats.org/officeDocument/2006/relationships/image" Target="../media/image105.png"/><Relationship Id="rId103" Type="http://schemas.openxmlformats.org/officeDocument/2006/relationships/image" Target="../media/image127.png"/><Relationship Id="rId108" Type="http://schemas.openxmlformats.org/officeDocument/2006/relationships/customXml" Target="../ink/ink662.xml"/><Relationship Id="rId54" Type="http://schemas.openxmlformats.org/officeDocument/2006/relationships/customXml" Target="../ink/ink635.xml"/><Relationship Id="rId70" Type="http://schemas.openxmlformats.org/officeDocument/2006/relationships/customXml" Target="../ink/ink643.xml"/><Relationship Id="rId75" Type="http://schemas.openxmlformats.org/officeDocument/2006/relationships/image" Target="../media/image113.png"/><Relationship Id="rId91" Type="http://schemas.openxmlformats.org/officeDocument/2006/relationships/image" Target="../media/image121.png"/><Relationship Id="rId96" Type="http://schemas.openxmlformats.org/officeDocument/2006/relationships/customXml" Target="../ink/ink65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11.xml"/><Relationship Id="rId23" Type="http://schemas.openxmlformats.org/officeDocument/2006/relationships/image" Target="../media/image84.png"/><Relationship Id="rId28" Type="http://schemas.openxmlformats.org/officeDocument/2006/relationships/customXml" Target="../ink/ink622.xml"/><Relationship Id="rId49" Type="http://schemas.openxmlformats.org/officeDocument/2006/relationships/image" Target="../media/image100.png"/><Relationship Id="rId114" Type="http://schemas.openxmlformats.org/officeDocument/2006/relationships/customXml" Target="../ink/ink665.xml"/><Relationship Id="rId119" Type="http://schemas.openxmlformats.org/officeDocument/2006/relationships/image" Target="../media/image135.png"/><Relationship Id="rId10" Type="http://schemas.openxmlformats.org/officeDocument/2006/relationships/customXml" Target="../ink/ink613.xml"/><Relationship Id="rId31" Type="http://schemas.openxmlformats.org/officeDocument/2006/relationships/image" Target="../media/image88.png"/><Relationship Id="rId44" Type="http://schemas.openxmlformats.org/officeDocument/2006/relationships/customXml" Target="../ink/ink630.xml"/><Relationship Id="rId52" Type="http://schemas.openxmlformats.org/officeDocument/2006/relationships/customXml" Target="../ink/ink634.xml"/><Relationship Id="rId60" Type="http://schemas.openxmlformats.org/officeDocument/2006/relationships/customXml" Target="../ink/ink638.xml"/><Relationship Id="rId65" Type="http://schemas.openxmlformats.org/officeDocument/2006/relationships/image" Target="../media/image108.png"/><Relationship Id="rId73" Type="http://schemas.openxmlformats.org/officeDocument/2006/relationships/image" Target="../media/image112.png"/><Relationship Id="rId78" Type="http://schemas.openxmlformats.org/officeDocument/2006/relationships/customXml" Target="../ink/ink647.xml"/><Relationship Id="rId81" Type="http://schemas.openxmlformats.org/officeDocument/2006/relationships/image" Target="../media/image116.png"/><Relationship Id="rId86" Type="http://schemas.openxmlformats.org/officeDocument/2006/relationships/customXml" Target="../ink/ink651.xml"/><Relationship Id="rId94" Type="http://schemas.openxmlformats.org/officeDocument/2006/relationships/customXml" Target="../ink/ink655.xml"/><Relationship Id="rId99" Type="http://schemas.openxmlformats.org/officeDocument/2006/relationships/image" Target="../media/image125.png"/><Relationship Id="rId101" Type="http://schemas.openxmlformats.org/officeDocument/2006/relationships/image" Target="../media/image126.png"/><Relationship Id="rId4" Type="http://schemas.openxmlformats.org/officeDocument/2006/relationships/customXml" Target="../ink/ink610.xml"/><Relationship Id="rId9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customXml" Target="../ink/ink617.xml"/><Relationship Id="rId39" Type="http://schemas.openxmlformats.org/officeDocument/2006/relationships/image" Target="../media/image95.png"/><Relationship Id="rId109" Type="http://schemas.openxmlformats.org/officeDocument/2006/relationships/image" Target="../media/image130.png"/><Relationship Id="rId34" Type="http://schemas.openxmlformats.org/officeDocument/2006/relationships/customXml" Target="../ink/ink625.xml"/><Relationship Id="rId50" Type="http://schemas.openxmlformats.org/officeDocument/2006/relationships/customXml" Target="../ink/ink633.xml"/><Relationship Id="rId55" Type="http://schemas.openxmlformats.org/officeDocument/2006/relationships/image" Target="../media/image103.png"/><Relationship Id="rId76" Type="http://schemas.openxmlformats.org/officeDocument/2006/relationships/customXml" Target="../ink/ink646.xml"/><Relationship Id="rId97" Type="http://schemas.openxmlformats.org/officeDocument/2006/relationships/image" Target="../media/image124.png"/><Relationship Id="rId104" Type="http://schemas.openxmlformats.org/officeDocument/2006/relationships/customXml" Target="../ink/ink660.xml"/><Relationship Id="rId7" Type="http://schemas.openxmlformats.org/officeDocument/2006/relationships/image" Target="../media/image76.png"/><Relationship Id="rId71" Type="http://schemas.openxmlformats.org/officeDocument/2006/relationships/image" Target="../media/image111.png"/><Relationship Id="rId92" Type="http://schemas.openxmlformats.org/officeDocument/2006/relationships/customXml" Target="../ink/ink654.xml"/><Relationship Id="rId2" Type="http://schemas.openxmlformats.org/officeDocument/2006/relationships/customXml" Target="../ink/ink609.xml"/><Relationship Id="rId29" Type="http://schemas.openxmlformats.org/officeDocument/2006/relationships/image" Target="../media/image87.png"/><Relationship Id="rId24" Type="http://schemas.openxmlformats.org/officeDocument/2006/relationships/customXml" Target="../ink/ink620.xml"/><Relationship Id="rId40" Type="http://schemas.openxmlformats.org/officeDocument/2006/relationships/customXml" Target="../ink/ink628.xml"/><Relationship Id="rId45" Type="http://schemas.openxmlformats.org/officeDocument/2006/relationships/image" Target="../media/image98.png"/><Relationship Id="rId66" Type="http://schemas.openxmlformats.org/officeDocument/2006/relationships/customXml" Target="../ink/ink641.xml"/><Relationship Id="rId87" Type="http://schemas.openxmlformats.org/officeDocument/2006/relationships/image" Target="../media/image119.png"/><Relationship Id="rId110" Type="http://schemas.openxmlformats.org/officeDocument/2006/relationships/customXml" Target="../ink/ink663.xml"/><Relationship Id="rId115" Type="http://schemas.openxmlformats.org/officeDocument/2006/relationships/image" Target="../media/image133.png"/><Relationship Id="rId61" Type="http://schemas.openxmlformats.org/officeDocument/2006/relationships/image" Target="../media/image106.png"/><Relationship Id="rId82" Type="http://schemas.openxmlformats.org/officeDocument/2006/relationships/customXml" Target="../ink/ink649.xml"/><Relationship Id="rId19" Type="http://schemas.openxmlformats.org/officeDocument/2006/relationships/image" Target="../media/image82.png"/><Relationship Id="rId14" Type="http://schemas.openxmlformats.org/officeDocument/2006/relationships/customXml" Target="../ink/ink615.xml"/><Relationship Id="rId30" Type="http://schemas.openxmlformats.org/officeDocument/2006/relationships/customXml" Target="../ink/ink623.xml"/><Relationship Id="rId35" Type="http://schemas.openxmlformats.org/officeDocument/2006/relationships/image" Target="../media/image93.png"/><Relationship Id="rId56" Type="http://schemas.openxmlformats.org/officeDocument/2006/relationships/customXml" Target="../ink/ink636.xml"/><Relationship Id="rId77" Type="http://schemas.openxmlformats.org/officeDocument/2006/relationships/image" Target="../media/image114.png"/><Relationship Id="rId100" Type="http://schemas.openxmlformats.org/officeDocument/2006/relationships/customXml" Target="../ink/ink658.xml"/><Relationship Id="rId105" Type="http://schemas.openxmlformats.org/officeDocument/2006/relationships/image" Target="../media/image128.png"/><Relationship Id="rId8" Type="http://schemas.openxmlformats.org/officeDocument/2006/relationships/customXml" Target="../ink/ink612.xml"/><Relationship Id="rId51" Type="http://schemas.openxmlformats.org/officeDocument/2006/relationships/image" Target="../media/image101.png"/><Relationship Id="rId72" Type="http://schemas.openxmlformats.org/officeDocument/2006/relationships/customXml" Target="../ink/ink644.xml"/><Relationship Id="rId93" Type="http://schemas.openxmlformats.org/officeDocument/2006/relationships/image" Target="../media/image122.png"/><Relationship Id="rId98" Type="http://schemas.openxmlformats.org/officeDocument/2006/relationships/customXml" Target="../ink/ink657.xml"/><Relationship Id="rId3" Type="http://schemas.openxmlformats.org/officeDocument/2006/relationships/image" Target="../media/image74.png"/><Relationship Id="rId25" Type="http://schemas.openxmlformats.org/officeDocument/2006/relationships/image" Target="../media/image85.png"/><Relationship Id="rId46" Type="http://schemas.openxmlformats.org/officeDocument/2006/relationships/customXml" Target="../ink/ink631.xml"/><Relationship Id="rId67" Type="http://schemas.openxmlformats.org/officeDocument/2006/relationships/image" Target="../media/image109.png"/><Relationship Id="rId116" Type="http://schemas.openxmlformats.org/officeDocument/2006/relationships/customXml" Target="../ink/ink666.xml"/><Relationship Id="rId20" Type="http://schemas.openxmlformats.org/officeDocument/2006/relationships/customXml" Target="../ink/ink618.xml"/><Relationship Id="rId41" Type="http://schemas.openxmlformats.org/officeDocument/2006/relationships/image" Target="../media/image96.png"/><Relationship Id="rId62" Type="http://schemas.openxmlformats.org/officeDocument/2006/relationships/customXml" Target="../ink/ink639.xml"/><Relationship Id="rId83" Type="http://schemas.openxmlformats.org/officeDocument/2006/relationships/image" Target="../media/image117.png"/><Relationship Id="rId88" Type="http://schemas.openxmlformats.org/officeDocument/2006/relationships/customXml" Target="../ink/ink652.xml"/><Relationship Id="rId111" Type="http://schemas.openxmlformats.org/officeDocument/2006/relationships/image" Target="../media/image131.png"/><Relationship Id="rId15" Type="http://schemas.openxmlformats.org/officeDocument/2006/relationships/image" Target="../media/image80.png"/><Relationship Id="rId36" Type="http://schemas.openxmlformats.org/officeDocument/2006/relationships/customXml" Target="../ink/ink626.xml"/><Relationship Id="rId57" Type="http://schemas.openxmlformats.org/officeDocument/2006/relationships/image" Target="../media/image104.png"/><Relationship Id="rId106" Type="http://schemas.openxmlformats.org/officeDocument/2006/relationships/customXml" Target="../ink/ink66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4.png"/><Relationship Id="rId21" Type="http://schemas.openxmlformats.org/officeDocument/2006/relationships/image" Target="../media/image83.png"/><Relationship Id="rId42" Type="http://schemas.openxmlformats.org/officeDocument/2006/relationships/customXml" Target="../ink/ink688.xml"/><Relationship Id="rId63" Type="http://schemas.openxmlformats.org/officeDocument/2006/relationships/image" Target="../media/image107.png"/><Relationship Id="rId84" Type="http://schemas.openxmlformats.org/officeDocument/2006/relationships/customXml" Target="../ink/ink709.xml"/><Relationship Id="rId16" Type="http://schemas.openxmlformats.org/officeDocument/2006/relationships/customXml" Target="../ink/ink675.xml"/><Relationship Id="rId107" Type="http://schemas.openxmlformats.org/officeDocument/2006/relationships/image" Target="../media/image129.png"/><Relationship Id="rId11" Type="http://schemas.openxmlformats.org/officeDocument/2006/relationships/image" Target="../media/image78.png"/><Relationship Id="rId32" Type="http://schemas.openxmlformats.org/officeDocument/2006/relationships/customXml" Target="../ink/ink683.xml"/><Relationship Id="rId37" Type="http://schemas.openxmlformats.org/officeDocument/2006/relationships/image" Target="../media/image94.png"/><Relationship Id="rId53" Type="http://schemas.openxmlformats.org/officeDocument/2006/relationships/image" Target="../media/image102.png"/><Relationship Id="rId58" Type="http://schemas.openxmlformats.org/officeDocument/2006/relationships/customXml" Target="../ink/ink696.xml"/><Relationship Id="rId74" Type="http://schemas.openxmlformats.org/officeDocument/2006/relationships/customXml" Target="../ink/ink704.xml"/><Relationship Id="rId79" Type="http://schemas.openxmlformats.org/officeDocument/2006/relationships/image" Target="../media/image115.png"/><Relationship Id="rId102" Type="http://schemas.openxmlformats.org/officeDocument/2006/relationships/customXml" Target="../ink/ink718.xml"/><Relationship Id="rId123" Type="http://schemas.openxmlformats.org/officeDocument/2006/relationships/image" Target="../media/image137.png"/><Relationship Id="rId128" Type="http://schemas.openxmlformats.org/officeDocument/2006/relationships/customXml" Target="../ink/ink731.xml"/><Relationship Id="rId5" Type="http://schemas.openxmlformats.org/officeDocument/2006/relationships/image" Target="../media/image75.png"/><Relationship Id="rId90" Type="http://schemas.openxmlformats.org/officeDocument/2006/relationships/customXml" Target="../ink/ink712.xml"/><Relationship Id="rId95" Type="http://schemas.openxmlformats.org/officeDocument/2006/relationships/image" Target="../media/image123.png"/><Relationship Id="rId22" Type="http://schemas.openxmlformats.org/officeDocument/2006/relationships/customXml" Target="../ink/ink678.xml"/><Relationship Id="rId27" Type="http://schemas.openxmlformats.org/officeDocument/2006/relationships/image" Target="../media/image86.png"/><Relationship Id="rId43" Type="http://schemas.openxmlformats.org/officeDocument/2006/relationships/image" Target="../media/image97.png"/><Relationship Id="rId48" Type="http://schemas.openxmlformats.org/officeDocument/2006/relationships/customXml" Target="../ink/ink691.xml"/><Relationship Id="rId64" Type="http://schemas.openxmlformats.org/officeDocument/2006/relationships/customXml" Target="../ink/ink699.xml"/><Relationship Id="rId69" Type="http://schemas.openxmlformats.org/officeDocument/2006/relationships/image" Target="../media/image110.png"/><Relationship Id="rId113" Type="http://schemas.openxmlformats.org/officeDocument/2006/relationships/image" Target="../media/image132.png"/><Relationship Id="rId118" Type="http://schemas.openxmlformats.org/officeDocument/2006/relationships/customXml" Target="../ink/ink726.xml"/><Relationship Id="rId80" Type="http://schemas.openxmlformats.org/officeDocument/2006/relationships/customXml" Target="../ink/ink707.xml"/><Relationship Id="rId85" Type="http://schemas.openxmlformats.org/officeDocument/2006/relationships/image" Target="../media/image118.png"/><Relationship Id="rId12" Type="http://schemas.openxmlformats.org/officeDocument/2006/relationships/customXml" Target="../ink/ink673.xml"/><Relationship Id="rId17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customXml" Target="../ink/ink686.xml"/><Relationship Id="rId59" Type="http://schemas.openxmlformats.org/officeDocument/2006/relationships/image" Target="../media/image105.png"/><Relationship Id="rId103" Type="http://schemas.openxmlformats.org/officeDocument/2006/relationships/image" Target="../media/image127.png"/><Relationship Id="rId108" Type="http://schemas.openxmlformats.org/officeDocument/2006/relationships/customXml" Target="../ink/ink721.xml"/><Relationship Id="rId124" Type="http://schemas.openxmlformats.org/officeDocument/2006/relationships/customXml" Target="../ink/ink729.xml"/><Relationship Id="rId129" Type="http://schemas.openxmlformats.org/officeDocument/2006/relationships/image" Target="../media/image140.png"/><Relationship Id="rId54" Type="http://schemas.openxmlformats.org/officeDocument/2006/relationships/customXml" Target="../ink/ink694.xml"/><Relationship Id="rId70" Type="http://schemas.openxmlformats.org/officeDocument/2006/relationships/customXml" Target="../ink/ink702.xml"/><Relationship Id="rId75" Type="http://schemas.openxmlformats.org/officeDocument/2006/relationships/image" Target="../media/image113.png"/><Relationship Id="rId91" Type="http://schemas.openxmlformats.org/officeDocument/2006/relationships/image" Target="../media/image121.png"/><Relationship Id="rId96" Type="http://schemas.openxmlformats.org/officeDocument/2006/relationships/customXml" Target="../ink/ink7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0.xml"/><Relationship Id="rId23" Type="http://schemas.openxmlformats.org/officeDocument/2006/relationships/image" Target="../media/image84.png"/><Relationship Id="rId28" Type="http://schemas.openxmlformats.org/officeDocument/2006/relationships/customXml" Target="../ink/ink681.xml"/><Relationship Id="rId49" Type="http://schemas.openxmlformats.org/officeDocument/2006/relationships/image" Target="../media/image100.png"/><Relationship Id="rId114" Type="http://schemas.openxmlformats.org/officeDocument/2006/relationships/customXml" Target="../ink/ink724.xml"/><Relationship Id="rId119" Type="http://schemas.openxmlformats.org/officeDocument/2006/relationships/image" Target="../media/image135.png"/><Relationship Id="rId44" Type="http://schemas.openxmlformats.org/officeDocument/2006/relationships/customXml" Target="../ink/ink689.xml"/><Relationship Id="rId60" Type="http://schemas.openxmlformats.org/officeDocument/2006/relationships/customXml" Target="../ink/ink697.xml"/><Relationship Id="rId65" Type="http://schemas.openxmlformats.org/officeDocument/2006/relationships/image" Target="../media/image108.png"/><Relationship Id="rId81" Type="http://schemas.openxmlformats.org/officeDocument/2006/relationships/image" Target="../media/image116.png"/><Relationship Id="rId86" Type="http://schemas.openxmlformats.org/officeDocument/2006/relationships/customXml" Target="../ink/ink710.xml"/><Relationship Id="rId130" Type="http://schemas.openxmlformats.org/officeDocument/2006/relationships/customXml" Target="../ink/ink732.xml"/><Relationship Id="rId13" Type="http://schemas.openxmlformats.org/officeDocument/2006/relationships/image" Target="../media/image79.png"/><Relationship Id="rId18" Type="http://schemas.openxmlformats.org/officeDocument/2006/relationships/customXml" Target="../ink/ink676.xml"/><Relationship Id="rId39" Type="http://schemas.openxmlformats.org/officeDocument/2006/relationships/image" Target="../media/image95.png"/><Relationship Id="rId109" Type="http://schemas.openxmlformats.org/officeDocument/2006/relationships/image" Target="../media/image130.png"/><Relationship Id="rId34" Type="http://schemas.openxmlformats.org/officeDocument/2006/relationships/customXml" Target="../ink/ink684.xml"/><Relationship Id="rId50" Type="http://schemas.openxmlformats.org/officeDocument/2006/relationships/customXml" Target="../ink/ink692.xml"/><Relationship Id="rId55" Type="http://schemas.openxmlformats.org/officeDocument/2006/relationships/image" Target="../media/image103.png"/><Relationship Id="rId76" Type="http://schemas.openxmlformats.org/officeDocument/2006/relationships/customXml" Target="../ink/ink705.xml"/><Relationship Id="rId97" Type="http://schemas.openxmlformats.org/officeDocument/2006/relationships/image" Target="../media/image124.png"/><Relationship Id="rId104" Type="http://schemas.openxmlformats.org/officeDocument/2006/relationships/customXml" Target="../ink/ink719.xml"/><Relationship Id="rId120" Type="http://schemas.openxmlformats.org/officeDocument/2006/relationships/customXml" Target="../ink/ink727.xml"/><Relationship Id="rId125" Type="http://schemas.openxmlformats.org/officeDocument/2006/relationships/image" Target="../media/image138.png"/><Relationship Id="rId7" Type="http://schemas.openxmlformats.org/officeDocument/2006/relationships/image" Target="../media/image76.png"/><Relationship Id="rId71" Type="http://schemas.openxmlformats.org/officeDocument/2006/relationships/image" Target="../media/image111.png"/><Relationship Id="rId92" Type="http://schemas.openxmlformats.org/officeDocument/2006/relationships/customXml" Target="../ink/ink713.xml"/><Relationship Id="rId2" Type="http://schemas.openxmlformats.org/officeDocument/2006/relationships/customXml" Target="../ink/ink668.xml"/><Relationship Id="rId29" Type="http://schemas.openxmlformats.org/officeDocument/2006/relationships/image" Target="../media/image87.png"/><Relationship Id="rId24" Type="http://schemas.openxmlformats.org/officeDocument/2006/relationships/customXml" Target="../ink/ink679.xml"/><Relationship Id="rId40" Type="http://schemas.openxmlformats.org/officeDocument/2006/relationships/customXml" Target="../ink/ink687.xml"/><Relationship Id="rId45" Type="http://schemas.openxmlformats.org/officeDocument/2006/relationships/image" Target="../media/image98.png"/><Relationship Id="rId66" Type="http://schemas.openxmlformats.org/officeDocument/2006/relationships/customXml" Target="../ink/ink700.xml"/><Relationship Id="rId87" Type="http://schemas.openxmlformats.org/officeDocument/2006/relationships/image" Target="../media/image119.png"/><Relationship Id="rId110" Type="http://schemas.openxmlformats.org/officeDocument/2006/relationships/customXml" Target="../ink/ink722.xml"/><Relationship Id="rId115" Type="http://schemas.openxmlformats.org/officeDocument/2006/relationships/image" Target="../media/image133.png"/><Relationship Id="rId131" Type="http://schemas.openxmlformats.org/officeDocument/2006/relationships/image" Target="../media/image141.png"/><Relationship Id="rId61" Type="http://schemas.openxmlformats.org/officeDocument/2006/relationships/image" Target="../media/image106.png"/><Relationship Id="rId82" Type="http://schemas.openxmlformats.org/officeDocument/2006/relationships/customXml" Target="../ink/ink708.xml"/><Relationship Id="rId19" Type="http://schemas.openxmlformats.org/officeDocument/2006/relationships/image" Target="../media/image82.png"/><Relationship Id="rId14" Type="http://schemas.openxmlformats.org/officeDocument/2006/relationships/customXml" Target="../ink/ink674.xml"/><Relationship Id="rId30" Type="http://schemas.openxmlformats.org/officeDocument/2006/relationships/customXml" Target="../ink/ink682.xml"/><Relationship Id="rId35" Type="http://schemas.openxmlformats.org/officeDocument/2006/relationships/image" Target="../media/image93.png"/><Relationship Id="rId56" Type="http://schemas.openxmlformats.org/officeDocument/2006/relationships/customXml" Target="../ink/ink695.xml"/><Relationship Id="rId77" Type="http://schemas.openxmlformats.org/officeDocument/2006/relationships/image" Target="../media/image114.png"/><Relationship Id="rId100" Type="http://schemas.openxmlformats.org/officeDocument/2006/relationships/customXml" Target="../ink/ink717.xml"/><Relationship Id="rId105" Type="http://schemas.openxmlformats.org/officeDocument/2006/relationships/image" Target="../media/image128.png"/><Relationship Id="rId126" Type="http://schemas.openxmlformats.org/officeDocument/2006/relationships/customXml" Target="../ink/ink730.xml"/><Relationship Id="rId8" Type="http://schemas.openxmlformats.org/officeDocument/2006/relationships/customXml" Target="../ink/ink671.xml"/><Relationship Id="rId51" Type="http://schemas.openxmlformats.org/officeDocument/2006/relationships/image" Target="../media/image101.png"/><Relationship Id="rId72" Type="http://schemas.openxmlformats.org/officeDocument/2006/relationships/customXml" Target="../ink/ink703.xml"/><Relationship Id="rId93" Type="http://schemas.openxmlformats.org/officeDocument/2006/relationships/image" Target="../media/image122.png"/><Relationship Id="rId98" Type="http://schemas.openxmlformats.org/officeDocument/2006/relationships/customXml" Target="../ink/ink716.xml"/><Relationship Id="rId121" Type="http://schemas.openxmlformats.org/officeDocument/2006/relationships/image" Target="../media/image136.png"/><Relationship Id="rId3" Type="http://schemas.openxmlformats.org/officeDocument/2006/relationships/image" Target="../media/image74.png"/><Relationship Id="rId25" Type="http://schemas.openxmlformats.org/officeDocument/2006/relationships/image" Target="../media/image85.png"/><Relationship Id="rId46" Type="http://schemas.openxmlformats.org/officeDocument/2006/relationships/customXml" Target="../ink/ink690.xml"/><Relationship Id="rId67" Type="http://schemas.openxmlformats.org/officeDocument/2006/relationships/image" Target="../media/image109.png"/><Relationship Id="rId116" Type="http://schemas.openxmlformats.org/officeDocument/2006/relationships/customXml" Target="../ink/ink725.xml"/><Relationship Id="rId20" Type="http://schemas.openxmlformats.org/officeDocument/2006/relationships/customXml" Target="../ink/ink677.xml"/><Relationship Id="rId41" Type="http://schemas.openxmlformats.org/officeDocument/2006/relationships/image" Target="../media/image96.png"/><Relationship Id="rId62" Type="http://schemas.openxmlformats.org/officeDocument/2006/relationships/customXml" Target="../ink/ink698.xml"/><Relationship Id="rId83" Type="http://schemas.openxmlformats.org/officeDocument/2006/relationships/image" Target="../media/image117.png"/><Relationship Id="rId88" Type="http://schemas.openxmlformats.org/officeDocument/2006/relationships/customXml" Target="../ink/ink711.xml"/><Relationship Id="rId111" Type="http://schemas.openxmlformats.org/officeDocument/2006/relationships/image" Target="../media/image131.png"/><Relationship Id="rId132" Type="http://schemas.openxmlformats.org/officeDocument/2006/relationships/customXml" Target="../ink/ink733.xml"/><Relationship Id="rId15" Type="http://schemas.openxmlformats.org/officeDocument/2006/relationships/image" Target="../media/image80.png"/><Relationship Id="rId36" Type="http://schemas.openxmlformats.org/officeDocument/2006/relationships/customXml" Target="../ink/ink685.xml"/><Relationship Id="rId57" Type="http://schemas.openxmlformats.org/officeDocument/2006/relationships/image" Target="../media/image104.png"/><Relationship Id="rId106" Type="http://schemas.openxmlformats.org/officeDocument/2006/relationships/customXml" Target="../ink/ink720.xml"/><Relationship Id="rId127" Type="http://schemas.openxmlformats.org/officeDocument/2006/relationships/image" Target="../media/image139.png"/><Relationship Id="rId10" Type="http://schemas.openxmlformats.org/officeDocument/2006/relationships/customXml" Target="../ink/ink672.xml"/><Relationship Id="rId31" Type="http://schemas.openxmlformats.org/officeDocument/2006/relationships/image" Target="../media/image88.png"/><Relationship Id="rId52" Type="http://schemas.openxmlformats.org/officeDocument/2006/relationships/customXml" Target="../ink/ink693.xml"/><Relationship Id="rId73" Type="http://schemas.openxmlformats.org/officeDocument/2006/relationships/image" Target="../media/image112.png"/><Relationship Id="rId78" Type="http://schemas.openxmlformats.org/officeDocument/2006/relationships/customXml" Target="../ink/ink706.xml"/><Relationship Id="rId94" Type="http://schemas.openxmlformats.org/officeDocument/2006/relationships/customXml" Target="../ink/ink714.xml"/><Relationship Id="rId99" Type="http://schemas.openxmlformats.org/officeDocument/2006/relationships/image" Target="../media/image125.png"/><Relationship Id="rId101" Type="http://schemas.openxmlformats.org/officeDocument/2006/relationships/image" Target="../media/image126.png"/><Relationship Id="rId122" Type="http://schemas.openxmlformats.org/officeDocument/2006/relationships/customXml" Target="../ink/ink728.xml"/><Relationship Id="rId4" Type="http://schemas.openxmlformats.org/officeDocument/2006/relationships/customXml" Target="../ink/ink669.xml"/><Relationship Id="rId9" Type="http://schemas.openxmlformats.org/officeDocument/2006/relationships/image" Target="../media/image77.png"/><Relationship Id="rId26" Type="http://schemas.openxmlformats.org/officeDocument/2006/relationships/customXml" Target="../ink/ink680.xml"/><Relationship Id="rId47" Type="http://schemas.openxmlformats.org/officeDocument/2006/relationships/image" Target="../media/image99.png"/><Relationship Id="rId68" Type="http://schemas.openxmlformats.org/officeDocument/2006/relationships/customXml" Target="../ink/ink701.xml"/><Relationship Id="rId89" Type="http://schemas.openxmlformats.org/officeDocument/2006/relationships/image" Target="../media/image120.png"/><Relationship Id="rId112" Type="http://schemas.openxmlformats.org/officeDocument/2006/relationships/customXml" Target="../ink/ink723.xml"/><Relationship Id="rId133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6.xml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35.xml"/><Relationship Id="rId11" Type="http://schemas.openxmlformats.org/officeDocument/2006/relationships/image" Target="../media/image148.png"/><Relationship Id="rId5" Type="http://schemas.openxmlformats.org/officeDocument/2006/relationships/image" Target="../media/image145.png"/><Relationship Id="rId10" Type="http://schemas.openxmlformats.org/officeDocument/2006/relationships/customXml" Target="../ink/ink737.xml"/><Relationship Id="rId4" Type="http://schemas.openxmlformats.org/officeDocument/2006/relationships/customXml" Target="../ink/ink734.xml"/><Relationship Id="rId9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customXml" Target="../ink/ink73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9" Type="http://schemas.openxmlformats.org/officeDocument/2006/relationships/image" Target="../media/image22.png"/><Relationship Id="rId21" Type="http://schemas.openxmlformats.org/officeDocument/2006/relationships/image" Target="../media/image13.png"/><Relationship Id="rId34" Type="http://schemas.openxmlformats.org/officeDocument/2006/relationships/customXml" Target="../ink/ink19.xml"/><Relationship Id="rId42" Type="http://schemas.openxmlformats.org/officeDocument/2006/relationships/customXml" Target="../ink/ink23.xml"/><Relationship Id="rId47" Type="http://schemas.openxmlformats.org/officeDocument/2006/relationships/image" Target="../media/image26.png"/><Relationship Id="rId50" Type="http://schemas.openxmlformats.org/officeDocument/2006/relationships/customXml" Target="../ink/ink27.xml"/><Relationship Id="rId55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customXml" Target="../ink/ink3.xml"/><Relationship Id="rId16" Type="http://schemas.openxmlformats.org/officeDocument/2006/relationships/customXml" Target="../ink/ink10.xml"/><Relationship Id="rId29" Type="http://schemas.openxmlformats.org/officeDocument/2006/relationships/image" Target="../media/image17.png"/><Relationship Id="rId11" Type="http://schemas.openxmlformats.org/officeDocument/2006/relationships/image" Target="../media/image8.png"/><Relationship Id="rId24" Type="http://schemas.openxmlformats.org/officeDocument/2006/relationships/customXml" Target="../ink/ink14.xml"/><Relationship Id="rId32" Type="http://schemas.openxmlformats.org/officeDocument/2006/relationships/customXml" Target="../ink/ink18.xml"/><Relationship Id="rId37" Type="http://schemas.openxmlformats.org/officeDocument/2006/relationships/image" Target="../media/image21.png"/><Relationship Id="rId40" Type="http://schemas.openxmlformats.org/officeDocument/2006/relationships/customXml" Target="../ink/ink22.xml"/><Relationship Id="rId45" Type="http://schemas.openxmlformats.org/officeDocument/2006/relationships/image" Target="../media/image25.png"/><Relationship Id="rId53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customXml" Target="../ink/ink7.xm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4" Type="http://schemas.openxmlformats.org/officeDocument/2006/relationships/customXml" Target="../ink/ink24.xml"/><Relationship Id="rId52" Type="http://schemas.openxmlformats.org/officeDocument/2006/relationships/customXml" Target="../ink/ink28.xml"/><Relationship Id="rId4" Type="http://schemas.openxmlformats.org/officeDocument/2006/relationships/customXml" Target="../ink/ink4.xml"/><Relationship Id="rId9" Type="http://schemas.openxmlformats.org/officeDocument/2006/relationships/image" Target="../media/image7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16.png"/><Relationship Id="rId30" Type="http://schemas.openxmlformats.org/officeDocument/2006/relationships/customXml" Target="../ink/ink17.xm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customXml" Target="../ink/ink26.xml"/><Relationship Id="rId8" Type="http://schemas.openxmlformats.org/officeDocument/2006/relationships/customXml" Target="../ink/ink6.xml"/><Relationship Id="rId51" Type="http://schemas.openxmlformats.org/officeDocument/2006/relationships/image" Target="../media/image28.png"/><Relationship Id="rId3" Type="http://schemas.openxmlformats.org/officeDocument/2006/relationships/image" Target="../media/image4.png"/><Relationship Id="rId12" Type="http://schemas.openxmlformats.org/officeDocument/2006/relationships/customXml" Target="../ink/ink8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customXml" Target="../ink/ink21.xml"/><Relationship Id="rId46" Type="http://schemas.openxmlformats.org/officeDocument/2006/relationships/customXml" Target="../ink/ink25.xml"/><Relationship Id="rId20" Type="http://schemas.openxmlformats.org/officeDocument/2006/relationships/customXml" Target="../ink/ink12.xml"/><Relationship Id="rId41" Type="http://schemas.openxmlformats.org/officeDocument/2006/relationships/image" Target="../media/image23.png"/><Relationship Id="rId54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6.xml"/><Relationship Id="rId36" Type="http://schemas.openxmlformats.org/officeDocument/2006/relationships/customXml" Target="../ink/ink20.xml"/><Relationship Id="rId4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customXml" Target="../ink/ink7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customXml" Target="../ink/ink7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3.xml"/><Relationship Id="rId13" Type="http://schemas.openxmlformats.org/officeDocument/2006/relationships/image" Target="../media/image156.png"/><Relationship Id="rId18" Type="http://schemas.openxmlformats.org/officeDocument/2006/relationships/customXml" Target="../ink/ink748.xml"/><Relationship Id="rId26" Type="http://schemas.openxmlformats.org/officeDocument/2006/relationships/customXml" Target="../ink/ink752.xml"/><Relationship Id="rId3" Type="http://schemas.openxmlformats.org/officeDocument/2006/relationships/image" Target="../media/image144.png"/><Relationship Id="rId21" Type="http://schemas.openxmlformats.org/officeDocument/2006/relationships/image" Target="../media/image160.png"/><Relationship Id="rId7" Type="http://schemas.openxmlformats.org/officeDocument/2006/relationships/image" Target="../media/image153.png"/><Relationship Id="rId12" Type="http://schemas.openxmlformats.org/officeDocument/2006/relationships/customXml" Target="../ink/ink745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2" Type="http://schemas.openxmlformats.org/officeDocument/2006/relationships/image" Target="../media/image143.png"/><Relationship Id="rId16" Type="http://schemas.openxmlformats.org/officeDocument/2006/relationships/customXml" Target="../ink/ink747.xml"/><Relationship Id="rId20" Type="http://schemas.openxmlformats.org/officeDocument/2006/relationships/customXml" Target="../ink/ink749.xml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42.xml"/><Relationship Id="rId11" Type="http://schemas.openxmlformats.org/officeDocument/2006/relationships/image" Target="../media/image155.png"/><Relationship Id="rId24" Type="http://schemas.openxmlformats.org/officeDocument/2006/relationships/customXml" Target="../ink/ink751.xml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753.xml"/><Relationship Id="rId10" Type="http://schemas.openxmlformats.org/officeDocument/2006/relationships/customXml" Target="../ink/ink744.xml"/><Relationship Id="rId19" Type="http://schemas.openxmlformats.org/officeDocument/2006/relationships/image" Target="../media/image159.png"/><Relationship Id="rId4" Type="http://schemas.openxmlformats.org/officeDocument/2006/relationships/customXml" Target="../ink/ink741.xml"/><Relationship Id="rId9" Type="http://schemas.openxmlformats.org/officeDocument/2006/relationships/image" Target="../media/image154.png"/><Relationship Id="rId14" Type="http://schemas.openxmlformats.org/officeDocument/2006/relationships/customXml" Target="../ink/ink746.xml"/><Relationship Id="rId22" Type="http://schemas.openxmlformats.org/officeDocument/2006/relationships/customXml" Target="../ink/ink750.xml"/><Relationship Id="rId27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customXml" Target="../ink/ink761.xml"/><Relationship Id="rId26" Type="http://schemas.openxmlformats.org/officeDocument/2006/relationships/customXml" Target="../ink/ink765.xml"/><Relationship Id="rId39" Type="http://schemas.openxmlformats.org/officeDocument/2006/relationships/image" Target="../media/image169.png"/><Relationship Id="rId21" Type="http://schemas.openxmlformats.org/officeDocument/2006/relationships/image" Target="../media/image160.png"/><Relationship Id="rId34" Type="http://schemas.openxmlformats.org/officeDocument/2006/relationships/customXml" Target="../ink/ink769.xml"/><Relationship Id="rId42" Type="http://schemas.openxmlformats.org/officeDocument/2006/relationships/customXml" Target="../ink/ink773.xml"/><Relationship Id="rId7" Type="http://schemas.openxmlformats.org/officeDocument/2006/relationships/image" Target="../media/image153.png"/><Relationship Id="rId2" Type="http://schemas.openxmlformats.org/officeDocument/2006/relationships/image" Target="../media/image143.png"/><Relationship Id="rId16" Type="http://schemas.openxmlformats.org/officeDocument/2006/relationships/customXml" Target="../ink/ink760.xml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5.xml"/><Relationship Id="rId11" Type="http://schemas.openxmlformats.org/officeDocument/2006/relationships/image" Target="../media/image155.png"/><Relationship Id="rId24" Type="http://schemas.openxmlformats.org/officeDocument/2006/relationships/customXml" Target="../ink/ink764.xml"/><Relationship Id="rId32" Type="http://schemas.openxmlformats.org/officeDocument/2006/relationships/customXml" Target="../ink/ink768.xml"/><Relationship Id="rId37" Type="http://schemas.openxmlformats.org/officeDocument/2006/relationships/image" Target="../media/image168.png"/><Relationship Id="rId40" Type="http://schemas.openxmlformats.org/officeDocument/2006/relationships/customXml" Target="../ink/ink772.xml"/><Relationship Id="rId45" Type="http://schemas.openxmlformats.org/officeDocument/2006/relationships/image" Target="../media/image172.png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766.xml"/><Relationship Id="rId36" Type="http://schemas.openxmlformats.org/officeDocument/2006/relationships/customXml" Target="../ink/ink770.xml"/><Relationship Id="rId10" Type="http://schemas.openxmlformats.org/officeDocument/2006/relationships/customXml" Target="../ink/ink757.xml"/><Relationship Id="rId19" Type="http://schemas.openxmlformats.org/officeDocument/2006/relationships/image" Target="../media/image159.png"/><Relationship Id="rId31" Type="http://schemas.openxmlformats.org/officeDocument/2006/relationships/image" Target="../media/image165.png"/><Relationship Id="rId44" Type="http://schemas.openxmlformats.org/officeDocument/2006/relationships/customXml" Target="../ink/ink774.xml"/><Relationship Id="rId4" Type="http://schemas.openxmlformats.org/officeDocument/2006/relationships/customXml" Target="../ink/ink754.xml"/><Relationship Id="rId9" Type="http://schemas.openxmlformats.org/officeDocument/2006/relationships/image" Target="../media/image154.png"/><Relationship Id="rId14" Type="http://schemas.openxmlformats.org/officeDocument/2006/relationships/customXml" Target="../ink/ink759.xml"/><Relationship Id="rId22" Type="http://schemas.openxmlformats.org/officeDocument/2006/relationships/customXml" Target="../ink/ink763.xml"/><Relationship Id="rId27" Type="http://schemas.openxmlformats.org/officeDocument/2006/relationships/image" Target="../media/image163.png"/><Relationship Id="rId30" Type="http://schemas.openxmlformats.org/officeDocument/2006/relationships/customXml" Target="../ink/ink767.xml"/><Relationship Id="rId35" Type="http://schemas.openxmlformats.org/officeDocument/2006/relationships/image" Target="../media/image167.png"/><Relationship Id="rId43" Type="http://schemas.openxmlformats.org/officeDocument/2006/relationships/image" Target="../media/image171.png"/><Relationship Id="rId8" Type="http://schemas.openxmlformats.org/officeDocument/2006/relationships/customXml" Target="../ink/ink756.xml"/><Relationship Id="rId3" Type="http://schemas.openxmlformats.org/officeDocument/2006/relationships/image" Target="../media/image144.png"/><Relationship Id="rId12" Type="http://schemas.openxmlformats.org/officeDocument/2006/relationships/customXml" Target="../ink/ink758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33" Type="http://schemas.openxmlformats.org/officeDocument/2006/relationships/image" Target="../media/image166.png"/><Relationship Id="rId38" Type="http://schemas.openxmlformats.org/officeDocument/2006/relationships/customXml" Target="../ink/ink771.xml"/><Relationship Id="rId20" Type="http://schemas.openxmlformats.org/officeDocument/2006/relationships/customXml" Target="../ink/ink762.xml"/><Relationship Id="rId41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customXml" Target="../ink/ink782.xml"/><Relationship Id="rId26" Type="http://schemas.openxmlformats.org/officeDocument/2006/relationships/customXml" Target="../ink/ink786.xml"/><Relationship Id="rId39" Type="http://schemas.openxmlformats.org/officeDocument/2006/relationships/image" Target="../media/image169.png"/><Relationship Id="rId21" Type="http://schemas.openxmlformats.org/officeDocument/2006/relationships/image" Target="../media/image160.png"/><Relationship Id="rId34" Type="http://schemas.openxmlformats.org/officeDocument/2006/relationships/customXml" Target="../ink/ink790.xml"/><Relationship Id="rId42" Type="http://schemas.openxmlformats.org/officeDocument/2006/relationships/customXml" Target="../ink/ink794.xml"/><Relationship Id="rId47" Type="http://schemas.openxmlformats.org/officeDocument/2006/relationships/image" Target="../media/image173.png"/><Relationship Id="rId50" Type="http://schemas.openxmlformats.org/officeDocument/2006/relationships/customXml" Target="../ink/ink798.xml"/><Relationship Id="rId55" Type="http://schemas.openxmlformats.org/officeDocument/2006/relationships/image" Target="../media/image177.png"/><Relationship Id="rId7" Type="http://schemas.openxmlformats.org/officeDocument/2006/relationships/image" Target="../media/image153.png"/><Relationship Id="rId2" Type="http://schemas.openxmlformats.org/officeDocument/2006/relationships/image" Target="../media/image143.png"/><Relationship Id="rId16" Type="http://schemas.openxmlformats.org/officeDocument/2006/relationships/customXml" Target="../ink/ink781.xml"/><Relationship Id="rId29" Type="http://schemas.openxmlformats.org/officeDocument/2006/relationships/image" Target="../media/image164.png"/><Relationship Id="rId11" Type="http://schemas.openxmlformats.org/officeDocument/2006/relationships/image" Target="../media/image155.png"/><Relationship Id="rId24" Type="http://schemas.openxmlformats.org/officeDocument/2006/relationships/customXml" Target="../ink/ink785.xml"/><Relationship Id="rId32" Type="http://schemas.openxmlformats.org/officeDocument/2006/relationships/customXml" Target="../ink/ink789.xml"/><Relationship Id="rId37" Type="http://schemas.openxmlformats.org/officeDocument/2006/relationships/image" Target="../media/image168.png"/><Relationship Id="rId40" Type="http://schemas.openxmlformats.org/officeDocument/2006/relationships/customXml" Target="../ink/ink793.xml"/><Relationship Id="rId45" Type="http://schemas.openxmlformats.org/officeDocument/2006/relationships/image" Target="../media/image172.png"/><Relationship Id="rId53" Type="http://schemas.openxmlformats.org/officeDocument/2006/relationships/image" Target="../media/image176.png"/><Relationship Id="rId5" Type="http://schemas.openxmlformats.org/officeDocument/2006/relationships/image" Target="../media/image152.png"/><Relationship Id="rId10" Type="http://schemas.openxmlformats.org/officeDocument/2006/relationships/customXml" Target="../ink/ink778.xml"/><Relationship Id="rId19" Type="http://schemas.openxmlformats.org/officeDocument/2006/relationships/image" Target="../media/image159.png"/><Relationship Id="rId31" Type="http://schemas.openxmlformats.org/officeDocument/2006/relationships/image" Target="../media/image165.png"/><Relationship Id="rId44" Type="http://schemas.openxmlformats.org/officeDocument/2006/relationships/customXml" Target="../ink/ink795.xml"/><Relationship Id="rId52" Type="http://schemas.openxmlformats.org/officeDocument/2006/relationships/customXml" Target="../ink/ink799.xml"/><Relationship Id="rId4" Type="http://schemas.openxmlformats.org/officeDocument/2006/relationships/customXml" Target="../ink/ink775.xml"/><Relationship Id="rId9" Type="http://schemas.openxmlformats.org/officeDocument/2006/relationships/image" Target="../media/image154.png"/><Relationship Id="rId14" Type="http://schemas.openxmlformats.org/officeDocument/2006/relationships/customXml" Target="../ink/ink780.xml"/><Relationship Id="rId22" Type="http://schemas.openxmlformats.org/officeDocument/2006/relationships/customXml" Target="../ink/ink784.xml"/><Relationship Id="rId27" Type="http://schemas.openxmlformats.org/officeDocument/2006/relationships/image" Target="../media/image163.png"/><Relationship Id="rId30" Type="http://schemas.openxmlformats.org/officeDocument/2006/relationships/customXml" Target="../ink/ink788.xml"/><Relationship Id="rId35" Type="http://schemas.openxmlformats.org/officeDocument/2006/relationships/image" Target="../media/image167.png"/><Relationship Id="rId43" Type="http://schemas.openxmlformats.org/officeDocument/2006/relationships/image" Target="../media/image171.png"/><Relationship Id="rId48" Type="http://schemas.openxmlformats.org/officeDocument/2006/relationships/customXml" Target="../ink/ink797.xml"/><Relationship Id="rId8" Type="http://schemas.openxmlformats.org/officeDocument/2006/relationships/customXml" Target="../ink/ink777.xml"/><Relationship Id="rId51" Type="http://schemas.openxmlformats.org/officeDocument/2006/relationships/image" Target="../media/image175.png"/><Relationship Id="rId3" Type="http://schemas.openxmlformats.org/officeDocument/2006/relationships/image" Target="../media/image144.png"/><Relationship Id="rId12" Type="http://schemas.openxmlformats.org/officeDocument/2006/relationships/customXml" Target="../ink/ink779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33" Type="http://schemas.openxmlformats.org/officeDocument/2006/relationships/image" Target="../media/image166.png"/><Relationship Id="rId38" Type="http://schemas.openxmlformats.org/officeDocument/2006/relationships/customXml" Target="../ink/ink792.xml"/><Relationship Id="rId46" Type="http://schemas.openxmlformats.org/officeDocument/2006/relationships/customXml" Target="../ink/ink796.xml"/><Relationship Id="rId20" Type="http://schemas.openxmlformats.org/officeDocument/2006/relationships/customXml" Target="../ink/ink783.xml"/><Relationship Id="rId41" Type="http://schemas.openxmlformats.org/officeDocument/2006/relationships/image" Target="../media/image170.png"/><Relationship Id="rId54" Type="http://schemas.openxmlformats.org/officeDocument/2006/relationships/customXml" Target="../ink/ink80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76.xml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787.xml"/><Relationship Id="rId36" Type="http://schemas.openxmlformats.org/officeDocument/2006/relationships/customXml" Target="../ink/ink791.xml"/><Relationship Id="rId49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customXml" Target="../ink/ink808.xml"/><Relationship Id="rId26" Type="http://schemas.openxmlformats.org/officeDocument/2006/relationships/customXml" Target="../ink/ink812.xml"/><Relationship Id="rId39" Type="http://schemas.openxmlformats.org/officeDocument/2006/relationships/image" Target="../media/image169.png"/><Relationship Id="rId21" Type="http://schemas.openxmlformats.org/officeDocument/2006/relationships/image" Target="../media/image160.png"/><Relationship Id="rId34" Type="http://schemas.openxmlformats.org/officeDocument/2006/relationships/customXml" Target="../ink/ink816.xml"/><Relationship Id="rId42" Type="http://schemas.openxmlformats.org/officeDocument/2006/relationships/customXml" Target="../ink/ink820.xml"/><Relationship Id="rId47" Type="http://schemas.openxmlformats.org/officeDocument/2006/relationships/image" Target="../media/image173.png"/><Relationship Id="rId50" Type="http://schemas.openxmlformats.org/officeDocument/2006/relationships/customXml" Target="../ink/ink824.xml"/><Relationship Id="rId55" Type="http://schemas.openxmlformats.org/officeDocument/2006/relationships/image" Target="../media/image177.png"/><Relationship Id="rId63" Type="http://schemas.openxmlformats.org/officeDocument/2006/relationships/image" Target="../media/image181.png"/><Relationship Id="rId7" Type="http://schemas.openxmlformats.org/officeDocument/2006/relationships/image" Target="../media/image153.png"/><Relationship Id="rId2" Type="http://schemas.openxmlformats.org/officeDocument/2006/relationships/image" Target="../media/image143.png"/><Relationship Id="rId16" Type="http://schemas.openxmlformats.org/officeDocument/2006/relationships/customXml" Target="../ink/ink807.xml"/><Relationship Id="rId29" Type="http://schemas.openxmlformats.org/officeDocument/2006/relationships/image" Target="../media/image164.png"/><Relationship Id="rId11" Type="http://schemas.openxmlformats.org/officeDocument/2006/relationships/image" Target="../media/image155.png"/><Relationship Id="rId24" Type="http://schemas.openxmlformats.org/officeDocument/2006/relationships/customXml" Target="../ink/ink811.xml"/><Relationship Id="rId32" Type="http://schemas.openxmlformats.org/officeDocument/2006/relationships/customXml" Target="../ink/ink815.xml"/><Relationship Id="rId37" Type="http://schemas.openxmlformats.org/officeDocument/2006/relationships/image" Target="../media/image168.png"/><Relationship Id="rId40" Type="http://schemas.openxmlformats.org/officeDocument/2006/relationships/customXml" Target="../ink/ink819.xml"/><Relationship Id="rId45" Type="http://schemas.openxmlformats.org/officeDocument/2006/relationships/image" Target="../media/image172.png"/><Relationship Id="rId53" Type="http://schemas.openxmlformats.org/officeDocument/2006/relationships/image" Target="../media/image176.png"/><Relationship Id="rId58" Type="http://schemas.openxmlformats.org/officeDocument/2006/relationships/customXml" Target="../ink/ink828.xml"/><Relationship Id="rId5" Type="http://schemas.openxmlformats.org/officeDocument/2006/relationships/image" Target="../media/image152.png"/><Relationship Id="rId61" Type="http://schemas.openxmlformats.org/officeDocument/2006/relationships/image" Target="../media/image180.png"/><Relationship Id="rId19" Type="http://schemas.openxmlformats.org/officeDocument/2006/relationships/image" Target="../media/image159.png"/><Relationship Id="rId14" Type="http://schemas.openxmlformats.org/officeDocument/2006/relationships/customXml" Target="../ink/ink806.xml"/><Relationship Id="rId22" Type="http://schemas.openxmlformats.org/officeDocument/2006/relationships/customXml" Target="../ink/ink810.xml"/><Relationship Id="rId27" Type="http://schemas.openxmlformats.org/officeDocument/2006/relationships/image" Target="../media/image163.png"/><Relationship Id="rId30" Type="http://schemas.openxmlformats.org/officeDocument/2006/relationships/customXml" Target="../ink/ink814.xml"/><Relationship Id="rId35" Type="http://schemas.openxmlformats.org/officeDocument/2006/relationships/image" Target="../media/image167.png"/><Relationship Id="rId43" Type="http://schemas.openxmlformats.org/officeDocument/2006/relationships/image" Target="../media/image171.png"/><Relationship Id="rId48" Type="http://schemas.openxmlformats.org/officeDocument/2006/relationships/customXml" Target="../ink/ink823.xml"/><Relationship Id="rId56" Type="http://schemas.openxmlformats.org/officeDocument/2006/relationships/customXml" Target="../ink/ink827.xml"/><Relationship Id="rId8" Type="http://schemas.openxmlformats.org/officeDocument/2006/relationships/customXml" Target="../ink/ink803.xml"/><Relationship Id="rId51" Type="http://schemas.openxmlformats.org/officeDocument/2006/relationships/image" Target="../media/image175.png"/><Relationship Id="rId3" Type="http://schemas.openxmlformats.org/officeDocument/2006/relationships/image" Target="../media/image144.png"/><Relationship Id="rId12" Type="http://schemas.openxmlformats.org/officeDocument/2006/relationships/customXml" Target="../ink/ink805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33" Type="http://schemas.openxmlformats.org/officeDocument/2006/relationships/image" Target="../media/image166.png"/><Relationship Id="rId38" Type="http://schemas.openxmlformats.org/officeDocument/2006/relationships/customXml" Target="../ink/ink818.xml"/><Relationship Id="rId46" Type="http://schemas.openxmlformats.org/officeDocument/2006/relationships/customXml" Target="../ink/ink822.xml"/><Relationship Id="rId59" Type="http://schemas.openxmlformats.org/officeDocument/2006/relationships/image" Target="../media/image179.png"/><Relationship Id="rId20" Type="http://schemas.openxmlformats.org/officeDocument/2006/relationships/customXml" Target="../ink/ink809.xml"/><Relationship Id="rId41" Type="http://schemas.openxmlformats.org/officeDocument/2006/relationships/image" Target="../media/image170.png"/><Relationship Id="rId54" Type="http://schemas.openxmlformats.org/officeDocument/2006/relationships/customXml" Target="../ink/ink826.xml"/><Relationship Id="rId62" Type="http://schemas.openxmlformats.org/officeDocument/2006/relationships/customXml" Target="../ink/ink8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2.xml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813.xml"/><Relationship Id="rId36" Type="http://schemas.openxmlformats.org/officeDocument/2006/relationships/customXml" Target="../ink/ink817.xml"/><Relationship Id="rId49" Type="http://schemas.openxmlformats.org/officeDocument/2006/relationships/image" Target="../media/image174.png"/><Relationship Id="rId57" Type="http://schemas.openxmlformats.org/officeDocument/2006/relationships/image" Target="../media/image178.png"/><Relationship Id="rId10" Type="http://schemas.openxmlformats.org/officeDocument/2006/relationships/customXml" Target="../ink/ink804.xml"/><Relationship Id="rId31" Type="http://schemas.openxmlformats.org/officeDocument/2006/relationships/image" Target="../media/image165.png"/><Relationship Id="rId44" Type="http://schemas.openxmlformats.org/officeDocument/2006/relationships/customXml" Target="../ink/ink821.xml"/><Relationship Id="rId52" Type="http://schemas.openxmlformats.org/officeDocument/2006/relationships/customXml" Target="../ink/ink825.xml"/><Relationship Id="rId60" Type="http://schemas.openxmlformats.org/officeDocument/2006/relationships/customXml" Target="../ink/ink829.xml"/><Relationship Id="rId4" Type="http://schemas.openxmlformats.org/officeDocument/2006/relationships/customXml" Target="../ink/ink801.xml"/><Relationship Id="rId9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3.png"/><Relationship Id="rId21" Type="http://schemas.openxmlformats.org/officeDocument/2006/relationships/customXml" Target="../ink/ink840.xml"/><Relationship Id="rId42" Type="http://schemas.openxmlformats.org/officeDocument/2006/relationships/image" Target="../media/image171.png"/><Relationship Id="rId47" Type="http://schemas.openxmlformats.org/officeDocument/2006/relationships/customXml" Target="../ink/ink853.xml"/><Relationship Id="rId63" Type="http://schemas.openxmlformats.org/officeDocument/2006/relationships/image" Target="../media/image182.png"/><Relationship Id="rId68" Type="http://schemas.openxmlformats.org/officeDocument/2006/relationships/customXml" Target="../ink/ink863.xml"/><Relationship Id="rId7" Type="http://schemas.openxmlformats.org/officeDocument/2006/relationships/customXml" Target="../ink/ink833.xml"/><Relationship Id="rId2" Type="http://schemas.openxmlformats.org/officeDocument/2006/relationships/image" Target="../media/image143.png"/><Relationship Id="rId16" Type="http://schemas.openxmlformats.org/officeDocument/2006/relationships/image" Target="../media/image158.png"/><Relationship Id="rId29" Type="http://schemas.openxmlformats.org/officeDocument/2006/relationships/customXml" Target="../ink/ink844.xml"/><Relationship Id="rId11" Type="http://schemas.openxmlformats.org/officeDocument/2006/relationships/customXml" Target="../ink/ink835.xml"/><Relationship Id="rId24" Type="http://schemas.openxmlformats.org/officeDocument/2006/relationships/image" Target="../media/image162.png"/><Relationship Id="rId32" Type="http://schemas.openxmlformats.org/officeDocument/2006/relationships/image" Target="../media/image166.png"/><Relationship Id="rId37" Type="http://schemas.openxmlformats.org/officeDocument/2006/relationships/customXml" Target="../ink/ink848.xml"/><Relationship Id="rId40" Type="http://schemas.openxmlformats.org/officeDocument/2006/relationships/image" Target="../media/image170.png"/><Relationship Id="rId45" Type="http://schemas.openxmlformats.org/officeDocument/2006/relationships/customXml" Target="../ink/ink852.xml"/><Relationship Id="rId53" Type="http://schemas.openxmlformats.org/officeDocument/2006/relationships/customXml" Target="../ink/ink856.xml"/><Relationship Id="rId58" Type="http://schemas.openxmlformats.org/officeDocument/2006/relationships/image" Target="../media/image179.png"/><Relationship Id="rId66" Type="http://schemas.openxmlformats.org/officeDocument/2006/relationships/customXml" Target="../ink/ink862.xml"/><Relationship Id="rId5" Type="http://schemas.openxmlformats.org/officeDocument/2006/relationships/customXml" Target="../ink/ink832.xml"/><Relationship Id="rId61" Type="http://schemas.openxmlformats.org/officeDocument/2006/relationships/customXml" Target="../ink/ink860.xml"/><Relationship Id="rId19" Type="http://schemas.openxmlformats.org/officeDocument/2006/relationships/customXml" Target="../ink/ink839.xml"/><Relationship Id="rId14" Type="http://schemas.openxmlformats.org/officeDocument/2006/relationships/image" Target="../media/image157.png"/><Relationship Id="rId22" Type="http://schemas.openxmlformats.org/officeDocument/2006/relationships/image" Target="../media/image161.png"/><Relationship Id="rId27" Type="http://schemas.openxmlformats.org/officeDocument/2006/relationships/customXml" Target="../ink/ink843.xml"/><Relationship Id="rId30" Type="http://schemas.openxmlformats.org/officeDocument/2006/relationships/image" Target="../media/image165.png"/><Relationship Id="rId35" Type="http://schemas.openxmlformats.org/officeDocument/2006/relationships/customXml" Target="../ink/ink847.xml"/><Relationship Id="rId43" Type="http://schemas.openxmlformats.org/officeDocument/2006/relationships/customXml" Target="../ink/ink851.xml"/><Relationship Id="rId48" Type="http://schemas.openxmlformats.org/officeDocument/2006/relationships/image" Target="../media/image174.png"/><Relationship Id="rId56" Type="http://schemas.openxmlformats.org/officeDocument/2006/relationships/image" Target="../media/image178.png"/><Relationship Id="rId64" Type="http://schemas.openxmlformats.org/officeDocument/2006/relationships/customXml" Target="../ink/ink861.xml"/><Relationship Id="rId69" Type="http://schemas.openxmlformats.org/officeDocument/2006/relationships/image" Target="../media/image185.png"/><Relationship Id="rId8" Type="http://schemas.openxmlformats.org/officeDocument/2006/relationships/image" Target="../media/image154.png"/><Relationship Id="rId51" Type="http://schemas.openxmlformats.org/officeDocument/2006/relationships/customXml" Target="../ink/ink855.xml"/><Relationship Id="rId3" Type="http://schemas.openxmlformats.org/officeDocument/2006/relationships/customXml" Target="../ink/ink831.xml"/><Relationship Id="rId12" Type="http://schemas.openxmlformats.org/officeDocument/2006/relationships/image" Target="../media/image156.png"/><Relationship Id="rId17" Type="http://schemas.openxmlformats.org/officeDocument/2006/relationships/customXml" Target="../ink/ink838.xml"/><Relationship Id="rId25" Type="http://schemas.openxmlformats.org/officeDocument/2006/relationships/customXml" Target="../ink/ink842.xml"/><Relationship Id="rId33" Type="http://schemas.openxmlformats.org/officeDocument/2006/relationships/customXml" Target="../ink/ink846.xml"/><Relationship Id="rId38" Type="http://schemas.openxmlformats.org/officeDocument/2006/relationships/image" Target="../media/image169.png"/><Relationship Id="rId46" Type="http://schemas.openxmlformats.org/officeDocument/2006/relationships/image" Target="../media/image173.png"/><Relationship Id="rId59" Type="http://schemas.openxmlformats.org/officeDocument/2006/relationships/customXml" Target="../ink/ink859.xml"/><Relationship Id="rId67" Type="http://schemas.openxmlformats.org/officeDocument/2006/relationships/image" Target="../media/image184.png"/><Relationship Id="rId20" Type="http://schemas.openxmlformats.org/officeDocument/2006/relationships/image" Target="../media/image160.png"/><Relationship Id="rId41" Type="http://schemas.openxmlformats.org/officeDocument/2006/relationships/customXml" Target="../ink/ink850.xml"/><Relationship Id="rId54" Type="http://schemas.openxmlformats.org/officeDocument/2006/relationships/image" Target="../media/image177.png"/><Relationship Id="rId6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5" Type="http://schemas.openxmlformats.org/officeDocument/2006/relationships/customXml" Target="../ink/ink837.xml"/><Relationship Id="rId23" Type="http://schemas.openxmlformats.org/officeDocument/2006/relationships/customXml" Target="../ink/ink841.xml"/><Relationship Id="rId28" Type="http://schemas.openxmlformats.org/officeDocument/2006/relationships/image" Target="../media/image164.png"/><Relationship Id="rId36" Type="http://schemas.openxmlformats.org/officeDocument/2006/relationships/image" Target="../media/image168.png"/><Relationship Id="rId49" Type="http://schemas.openxmlformats.org/officeDocument/2006/relationships/customXml" Target="../ink/ink854.xml"/><Relationship Id="rId57" Type="http://schemas.openxmlformats.org/officeDocument/2006/relationships/customXml" Target="../ink/ink858.xml"/><Relationship Id="rId10" Type="http://schemas.openxmlformats.org/officeDocument/2006/relationships/image" Target="../media/image155.png"/><Relationship Id="rId31" Type="http://schemas.openxmlformats.org/officeDocument/2006/relationships/customXml" Target="../ink/ink845.xml"/><Relationship Id="rId44" Type="http://schemas.openxmlformats.org/officeDocument/2006/relationships/image" Target="../media/image172.png"/><Relationship Id="rId52" Type="http://schemas.openxmlformats.org/officeDocument/2006/relationships/image" Target="../media/image176.png"/><Relationship Id="rId60" Type="http://schemas.openxmlformats.org/officeDocument/2006/relationships/image" Target="../media/image180.png"/><Relationship Id="rId65" Type="http://schemas.openxmlformats.org/officeDocument/2006/relationships/image" Target="../media/image183.png"/><Relationship Id="rId4" Type="http://schemas.openxmlformats.org/officeDocument/2006/relationships/image" Target="../media/image152.png"/><Relationship Id="rId9" Type="http://schemas.openxmlformats.org/officeDocument/2006/relationships/customXml" Target="../ink/ink834.xml"/><Relationship Id="rId13" Type="http://schemas.openxmlformats.org/officeDocument/2006/relationships/customXml" Target="../ink/ink836.xml"/><Relationship Id="rId18" Type="http://schemas.openxmlformats.org/officeDocument/2006/relationships/image" Target="../media/image159.png"/><Relationship Id="rId39" Type="http://schemas.openxmlformats.org/officeDocument/2006/relationships/customXml" Target="../ink/ink849.xml"/><Relationship Id="rId34" Type="http://schemas.openxmlformats.org/officeDocument/2006/relationships/image" Target="../media/image167.png"/><Relationship Id="rId50" Type="http://schemas.openxmlformats.org/officeDocument/2006/relationships/image" Target="../media/image175.png"/><Relationship Id="rId55" Type="http://schemas.openxmlformats.org/officeDocument/2006/relationships/customXml" Target="../ink/ink8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customXml" Target="../ink/ink8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customXml" Target="../ink/ink86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customXml" Target="../ink/ink8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customXml" Target="../ink/ink867.xml"/><Relationship Id="rId4" Type="http://schemas.openxmlformats.org/officeDocument/2006/relationships/image" Target="../media/image188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.xml"/><Relationship Id="rId21" Type="http://schemas.openxmlformats.org/officeDocument/2006/relationships/image" Target="../media/image13.png"/><Relationship Id="rId42" Type="http://schemas.openxmlformats.org/officeDocument/2006/relationships/customXml" Target="../ink/ink50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63.xml"/><Relationship Id="rId7" Type="http://schemas.openxmlformats.org/officeDocument/2006/relationships/image" Target="../media/image6.png"/><Relationship Id="rId2" Type="http://schemas.openxmlformats.org/officeDocument/2006/relationships/customXml" Target="../ink/ink30.xml"/><Relationship Id="rId16" Type="http://schemas.openxmlformats.org/officeDocument/2006/relationships/customXml" Target="../ink/ink37.xml"/><Relationship Id="rId29" Type="http://schemas.openxmlformats.org/officeDocument/2006/relationships/image" Target="../media/image17.png"/><Relationship Id="rId11" Type="http://schemas.openxmlformats.org/officeDocument/2006/relationships/image" Target="../media/image8.png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21.png"/><Relationship Id="rId40" Type="http://schemas.openxmlformats.org/officeDocument/2006/relationships/customXml" Target="../ink/ink49.xml"/><Relationship Id="rId45" Type="http://schemas.openxmlformats.org/officeDocument/2006/relationships/image" Target="../media/image25.png"/><Relationship Id="rId53" Type="http://schemas.openxmlformats.org/officeDocument/2006/relationships/image" Target="../media/image29.png"/><Relationship Id="rId58" Type="http://schemas.openxmlformats.org/officeDocument/2006/relationships/customXml" Target="../ink/ink58.xml"/><Relationship Id="rId66" Type="http://schemas.openxmlformats.org/officeDocument/2006/relationships/customXml" Target="../ink/ink62.xml"/><Relationship Id="rId5" Type="http://schemas.openxmlformats.org/officeDocument/2006/relationships/image" Target="../media/image5.png"/><Relationship Id="rId61" Type="http://schemas.openxmlformats.org/officeDocument/2006/relationships/image" Target="../media/image33.png"/><Relationship Id="rId19" Type="http://schemas.openxmlformats.org/officeDocument/2006/relationships/image" Target="../media/image12.png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16.png"/><Relationship Id="rId30" Type="http://schemas.openxmlformats.org/officeDocument/2006/relationships/customXml" Target="../ink/ink44.xm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customXml" Target="../ink/ink53.xml"/><Relationship Id="rId56" Type="http://schemas.openxmlformats.org/officeDocument/2006/relationships/customXml" Target="../ink/ink57.xml"/><Relationship Id="rId64" Type="http://schemas.openxmlformats.org/officeDocument/2006/relationships/customXml" Target="../ink/ink61.xml"/><Relationship Id="rId69" Type="http://schemas.openxmlformats.org/officeDocument/2006/relationships/image" Target="../media/image37.png"/><Relationship Id="rId8" Type="http://schemas.openxmlformats.org/officeDocument/2006/relationships/customXml" Target="../ink/ink33.xml"/><Relationship Id="rId51" Type="http://schemas.openxmlformats.org/officeDocument/2006/relationships/image" Target="../media/image28.png"/><Relationship Id="rId3" Type="http://schemas.openxmlformats.org/officeDocument/2006/relationships/image" Target="../media/image4.png"/><Relationship Id="rId12" Type="http://schemas.openxmlformats.org/officeDocument/2006/relationships/customXml" Target="../ink/ink35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customXml" Target="../ink/ink48.xml"/><Relationship Id="rId46" Type="http://schemas.openxmlformats.org/officeDocument/2006/relationships/customXml" Target="../ink/ink52.xml"/><Relationship Id="rId59" Type="http://schemas.openxmlformats.org/officeDocument/2006/relationships/image" Target="../media/image32.png"/><Relationship Id="rId67" Type="http://schemas.openxmlformats.org/officeDocument/2006/relationships/image" Target="../media/image36.png"/><Relationship Id="rId20" Type="http://schemas.openxmlformats.org/officeDocument/2006/relationships/customXml" Target="../ink/ink39.xml"/><Relationship Id="rId41" Type="http://schemas.openxmlformats.org/officeDocument/2006/relationships/image" Target="../media/image23.png"/><Relationship Id="rId54" Type="http://schemas.openxmlformats.org/officeDocument/2006/relationships/customXml" Target="../ink/ink56.xml"/><Relationship Id="rId62" Type="http://schemas.openxmlformats.org/officeDocument/2006/relationships/customXml" Target="../ink/ink6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49" Type="http://schemas.openxmlformats.org/officeDocument/2006/relationships/image" Target="../media/image27.png"/><Relationship Id="rId57" Type="http://schemas.openxmlformats.org/officeDocument/2006/relationships/image" Target="../media/image31.png"/><Relationship Id="rId10" Type="http://schemas.openxmlformats.org/officeDocument/2006/relationships/customXml" Target="../ink/ink34.xml"/><Relationship Id="rId31" Type="http://schemas.openxmlformats.org/officeDocument/2006/relationships/image" Target="../media/image18.png"/><Relationship Id="rId44" Type="http://schemas.openxmlformats.org/officeDocument/2006/relationships/customXml" Target="../ink/ink51.xml"/><Relationship Id="rId52" Type="http://schemas.openxmlformats.org/officeDocument/2006/relationships/customXml" Target="../ink/ink55.xml"/><Relationship Id="rId60" Type="http://schemas.openxmlformats.org/officeDocument/2006/relationships/customXml" Target="../ink/ink59.xml"/><Relationship Id="rId65" Type="http://schemas.openxmlformats.org/officeDocument/2006/relationships/image" Target="../media/image35.png"/><Relationship Id="rId4" Type="http://schemas.openxmlformats.org/officeDocument/2006/relationships/customXml" Target="../ink/ink31.xml"/><Relationship Id="rId9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customXml" Target="../ink/ink38.xml"/><Relationship Id="rId39" Type="http://schemas.openxmlformats.org/officeDocument/2006/relationships/image" Target="../media/image22.png"/><Relationship Id="rId34" Type="http://schemas.openxmlformats.org/officeDocument/2006/relationships/customXml" Target="../ink/ink46.xml"/><Relationship Id="rId50" Type="http://schemas.openxmlformats.org/officeDocument/2006/relationships/customXml" Target="../ink/ink54.xml"/><Relationship Id="rId55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customXml" Target="../ink/ink873.xml"/><Relationship Id="rId18" Type="http://schemas.openxmlformats.org/officeDocument/2006/relationships/image" Target="../media/image194.png"/><Relationship Id="rId26" Type="http://schemas.openxmlformats.org/officeDocument/2006/relationships/image" Target="../media/image198.png"/><Relationship Id="rId3" Type="http://schemas.openxmlformats.org/officeDocument/2006/relationships/image" Target="../media/image186.png"/><Relationship Id="rId21" Type="http://schemas.openxmlformats.org/officeDocument/2006/relationships/customXml" Target="../ink/ink877.xml"/><Relationship Id="rId7" Type="http://schemas.openxmlformats.org/officeDocument/2006/relationships/customXml" Target="../ink/ink870.xml"/><Relationship Id="rId12" Type="http://schemas.openxmlformats.org/officeDocument/2006/relationships/image" Target="../media/image191.png"/><Relationship Id="rId17" Type="http://schemas.openxmlformats.org/officeDocument/2006/relationships/customXml" Target="../ink/ink875.xml"/><Relationship Id="rId25" Type="http://schemas.openxmlformats.org/officeDocument/2006/relationships/customXml" Target="../ink/ink879.xml"/><Relationship Id="rId2" Type="http://schemas.openxmlformats.org/officeDocument/2006/relationships/customXml" Target="../ink/ink868.xml"/><Relationship Id="rId16" Type="http://schemas.openxmlformats.org/officeDocument/2006/relationships/image" Target="../media/image193.png"/><Relationship Id="rId20" Type="http://schemas.openxmlformats.org/officeDocument/2006/relationships/image" Target="../media/image195.png"/><Relationship Id="rId29" Type="http://schemas.openxmlformats.org/officeDocument/2006/relationships/customXml" Target="../ink/ink8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customXml" Target="../ink/ink872.xml"/><Relationship Id="rId24" Type="http://schemas.openxmlformats.org/officeDocument/2006/relationships/image" Target="../media/image197.png"/><Relationship Id="rId32" Type="http://schemas.openxmlformats.org/officeDocument/2006/relationships/image" Target="../media/image201.png"/><Relationship Id="rId5" Type="http://schemas.openxmlformats.org/officeDocument/2006/relationships/customXml" Target="../ink/ink869.xml"/><Relationship Id="rId15" Type="http://schemas.openxmlformats.org/officeDocument/2006/relationships/customXml" Target="../ink/ink874.xml"/><Relationship Id="rId23" Type="http://schemas.openxmlformats.org/officeDocument/2006/relationships/customXml" Target="../ink/ink878.xml"/><Relationship Id="rId28" Type="http://schemas.openxmlformats.org/officeDocument/2006/relationships/image" Target="../media/image199.png"/><Relationship Id="rId10" Type="http://schemas.openxmlformats.org/officeDocument/2006/relationships/image" Target="../media/image190.png"/><Relationship Id="rId19" Type="http://schemas.openxmlformats.org/officeDocument/2006/relationships/customXml" Target="../ink/ink876.xml"/><Relationship Id="rId31" Type="http://schemas.openxmlformats.org/officeDocument/2006/relationships/customXml" Target="../ink/ink882.xml"/><Relationship Id="rId4" Type="http://schemas.openxmlformats.org/officeDocument/2006/relationships/image" Target="../media/image188.png"/><Relationship Id="rId9" Type="http://schemas.openxmlformats.org/officeDocument/2006/relationships/customXml" Target="../ink/ink871.xml"/><Relationship Id="rId14" Type="http://schemas.openxmlformats.org/officeDocument/2006/relationships/image" Target="../media/image192.png"/><Relationship Id="rId22" Type="http://schemas.openxmlformats.org/officeDocument/2006/relationships/image" Target="../media/image196.png"/><Relationship Id="rId27" Type="http://schemas.openxmlformats.org/officeDocument/2006/relationships/customXml" Target="../ink/ink880.xml"/><Relationship Id="rId30" Type="http://schemas.openxmlformats.org/officeDocument/2006/relationships/image" Target="../media/image2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customXml" Target="../ink/ink888.xml"/><Relationship Id="rId18" Type="http://schemas.openxmlformats.org/officeDocument/2006/relationships/image" Target="../media/image202.png"/><Relationship Id="rId26" Type="http://schemas.openxmlformats.org/officeDocument/2006/relationships/image" Target="../media/image206.png"/><Relationship Id="rId3" Type="http://schemas.openxmlformats.org/officeDocument/2006/relationships/image" Target="../media/image186.png"/><Relationship Id="rId21" Type="http://schemas.openxmlformats.org/officeDocument/2006/relationships/customXml" Target="../ink/ink892.xml"/><Relationship Id="rId7" Type="http://schemas.openxmlformats.org/officeDocument/2006/relationships/customXml" Target="../ink/ink885.xml"/><Relationship Id="rId12" Type="http://schemas.openxmlformats.org/officeDocument/2006/relationships/image" Target="../media/image191.png"/><Relationship Id="rId17" Type="http://schemas.openxmlformats.org/officeDocument/2006/relationships/customXml" Target="../ink/ink890.xml"/><Relationship Id="rId25" Type="http://schemas.openxmlformats.org/officeDocument/2006/relationships/customXml" Target="../ink/ink894.xml"/><Relationship Id="rId2" Type="http://schemas.openxmlformats.org/officeDocument/2006/relationships/customXml" Target="../ink/ink883.xml"/><Relationship Id="rId16" Type="http://schemas.openxmlformats.org/officeDocument/2006/relationships/image" Target="../media/image193.png"/><Relationship Id="rId20" Type="http://schemas.openxmlformats.org/officeDocument/2006/relationships/image" Target="../media/image203.png"/><Relationship Id="rId29" Type="http://schemas.openxmlformats.org/officeDocument/2006/relationships/customXml" Target="../ink/ink8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customXml" Target="../ink/ink887.xml"/><Relationship Id="rId24" Type="http://schemas.openxmlformats.org/officeDocument/2006/relationships/image" Target="../media/image205.png"/><Relationship Id="rId5" Type="http://schemas.openxmlformats.org/officeDocument/2006/relationships/customXml" Target="../ink/ink884.xml"/><Relationship Id="rId15" Type="http://schemas.openxmlformats.org/officeDocument/2006/relationships/customXml" Target="../ink/ink889.xml"/><Relationship Id="rId23" Type="http://schemas.openxmlformats.org/officeDocument/2006/relationships/customXml" Target="../ink/ink893.xml"/><Relationship Id="rId28" Type="http://schemas.openxmlformats.org/officeDocument/2006/relationships/image" Target="../media/image207.png"/><Relationship Id="rId10" Type="http://schemas.openxmlformats.org/officeDocument/2006/relationships/image" Target="../media/image190.png"/><Relationship Id="rId19" Type="http://schemas.openxmlformats.org/officeDocument/2006/relationships/customXml" Target="../ink/ink891.xml"/><Relationship Id="rId4" Type="http://schemas.openxmlformats.org/officeDocument/2006/relationships/image" Target="../media/image188.png"/><Relationship Id="rId9" Type="http://schemas.openxmlformats.org/officeDocument/2006/relationships/customXml" Target="../ink/ink886.xml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895.xml"/><Relationship Id="rId30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02.xml"/><Relationship Id="rId18" Type="http://schemas.openxmlformats.org/officeDocument/2006/relationships/image" Target="../media/image202.png"/><Relationship Id="rId26" Type="http://schemas.openxmlformats.org/officeDocument/2006/relationships/image" Target="../media/image206.png"/><Relationship Id="rId21" Type="http://schemas.openxmlformats.org/officeDocument/2006/relationships/customXml" Target="../ink/ink906.xml"/><Relationship Id="rId34" Type="http://schemas.openxmlformats.org/officeDocument/2006/relationships/image" Target="../media/image210.png"/><Relationship Id="rId7" Type="http://schemas.openxmlformats.org/officeDocument/2006/relationships/customXml" Target="../ink/ink899.xml"/><Relationship Id="rId12" Type="http://schemas.openxmlformats.org/officeDocument/2006/relationships/image" Target="../media/image191.png"/><Relationship Id="rId17" Type="http://schemas.openxmlformats.org/officeDocument/2006/relationships/customXml" Target="../ink/ink904.xml"/><Relationship Id="rId25" Type="http://schemas.openxmlformats.org/officeDocument/2006/relationships/customXml" Target="../ink/ink908.xml"/><Relationship Id="rId33" Type="http://schemas.openxmlformats.org/officeDocument/2006/relationships/customXml" Target="../ink/ink912.xml"/><Relationship Id="rId38" Type="http://schemas.openxmlformats.org/officeDocument/2006/relationships/image" Target="../media/image212.png"/><Relationship Id="rId2" Type="http://schemas.openxmlformats.org/officeDocument/2006/relationships/customXml" Target="../ink/ink897.xml"/><Relationship Id="rId16" Type="http://schemas.openxmlformats.org/officeDocument/2006/relationships/image" Target="../media/image193.png"/><Relationship Id="rId20" Type="http://schemas.openxmlformats.org/officeDocument/2006/relationships/image" Target="../media/image203.png"/><Relationship Id="rId29" Type="http://schemas.openxmlformats.org/officeDocument/2006/relationships/customXml" Target="../ink/ink9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customXml" Target="../ink/ink901.xml"/><Relationship Id="rId24" Type="http://schemas.openxmlformats.org/officeDocument/2006/relationships/image" Target="../media/image205.png"/><Relationship Id="rId32" Type="http://schemas.openxmlformats.org/officeDocument/2006/relationships/image" Target="../media/image209.png"/><Relationship Id="rId37" Type="http://schemas.openxmlformats.org/officeDocument/2006/relationships/customXml" Target="../ink/ink914.xml"/><Relationship Id="rId5" Type="http://schemas.openxmlformats.org/officeDocument/2006/relationships/customXml" Target="../ink/ink898.xml"/><Relationship Id="rId15" Type="http://schemas.openxmlformats.org/officeDocument/2006/relationships/customXml" Target="../ink/ink903.xml"/><Relationship Id="rId23" Type="http://schemas.openxmlformats.org/officeDocument/2006/relationships/customXml" Target="../ink/ink907.xml"/><Relationship Id="rId28" Type="http://schemas.openxmlformats.org/officeDocument/2006/relationships/image" Target="../media/image207.png"/><Relationship Id="rId36" Type="http://schemas.openxmlformats.org/officeDocument/2006/relationships/image" Target="../media/image211.png"/><Relationship Id="rId10" Type="http://schemas.openxmlformats.org/officeDocument/2006/relationships/image" Target="../media/image190.png"/><Relationship Id="rId19" Type="http://schemas.openxmlformats.org/officeDocument/2006/relationships/customXml" Target="../ink/ink905.xml"/><Relationship Id="rId31" Type="http://schemas.openxmlformats.org/officeDocument/2006/relationships/customXml" Target="../ink/ink911.xml"/><Relationship Id="rId4" Type="http://schemas.openxmlformats.org/officeDocument/2006/relationships/image" Target="../media/image188.png"/><Relationship Id="rId9" Type="http://schemas.openxmlformats.org/officeDocument/2006/relationships/customXml" Target="../ink/ink900.xml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909.xml"/><Relationship Id="rId30" Type="http://schemas.openxmlformats.org/officeDocument/2006/relationships/image" Target="../media/image208.png"/><Relationship Id="rId35" Type="http://schemas.openxmlformats.org/officeDocument/2006/relationships/customXml" Target="../ink/ink913.xml"/><Relationship Id="rId8" Type="http://schemas.openxmlformats.org/officeDocument/2006/relationships/image" Target="../media/image189.png"/><Relationship Id="rId3" Type="http://schemas.openxmlformats.org/officeDocument/2006/relationships/image" Target="../media/image186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20.xml"/><Relationship Id="rId18" Type="http://schemas.openxmlformats.org/officeDocument/2006/relationships/image" Target="../media/image202.png"/><Relationship Id="rId26" Type="http://schemas.openxmlformats.org/officeDocument/2006/relationships/image" Target="../media/image206.png"/><Relationship Id="rId39" Type="http://schemas.openxmlformats.org/officeDocument/2006/relationships/customXml" Target="../ink/ink933.xml"/><Relationship Id="rId21" Type="http://schemas.openxmlformats.org/officeDocument/2006/relationships/customXml" Target="../ink/ink924.xml"/><Relationship Id="rId34" Type="http://schemas.openxmlformats.org/officeDocument/2006/relationships/image" Target="../media/image210.png"/><Relationship Id="rId42" Type="http://schemas.openxmlformats.org/officeDocument/2006/relationships/image" Target="../media/image214.png"/><Relationship Id="rId47" Type="http://schemas.openxmlformats.org/officeDocument/2006/relationships/customXml" Target="../ink/ink937.xml"/><Relationship Id="rId50" Type="http://schemas.openxmlformats.org/officeDocument/2006/relationships/image" Target="../media/image218.png"/><Relationship Id="rId55" Type="http://schemas.openxmlformats.org/officeDocument/2006/relationships/customXml" Target="../ink/ink941.xml"/><Relationship Id="rId7" Type="http://schemas.openxmlformats.org/officeDocument/2006/relationships/customXml" Target="../ink/ink917.xml"/><Relationship Id="rId2" Type="http://schemas.openxmlformats.org/officeDocument/2006/relationships/customXml" Target="../ink/ink915.xml"/><Relationship Id="rId16" Type="http://schemas.openxmlformats.org/officeDocument/2006/relationships/image" Target="../media/image193.png"/><Relationship Id="rId29" Type="http://schemas.openxmlformats.org/officeDocument/2006/relationships/customXml" Target="../ink/ink928.xml"/><Relationship Id="rId11" Type="http://schemas.openxmlformats.org/officeDocument/2006/relationships/customXml" Target="../ink/ink919.xml"/><Relationship Id="rId24" Type="http://schemas.openxmlformats.org/officeDocument/2006/relationships/image" Target="../media/image205.png"/><Relationship Id="rId32" Type="http://schemas.openxmlformats.org/officeDocument/2006/relationships/image" Target="../media/image209.png"/><Relationship Id="rId37" Type="http://schemas.openxmlformats.org/officeDocument/2006/relationships/customXml" Target="../ink/ink932.xml"/><Relationship Id="rId40" Type="http://schemas.openxmlformats.org/officeDocument/2006/relationships/image" Target="../media/image213.png"/><Relationship Id="rId45" Type="http://schemas.openxmlformats.org/officeDocument/2006/relationships/customXml" Target="../ink/ink936.xml"/><Relationship Id="rId53" Type="http://schemas.openxmlformats.org/officeDocument/2006/relationships/customXml" Target="../ink/ink940.xml"/><Relationship Id="rId58" Type="http://schemas.openxmlformats.org/officeDocument/2006/relationships/image" Target="../media/image222.png"/><Relationship Id="rId5" Type="http://schemas.openxmlformats.org/officeDocument/2006/relationships/customXml" Target="../ink/ink916.xml"/><Relationship Id="rId19" Type="http://schemas.openxmlformats.org/officeDocument/2006/relationships/customXml" Target="../ink/ink923.xml"/><Relationship Id="rId4" Type="http://schemas.openxmlformats.org/officeDocument/2006/relationships/image" Target="../media/image188.png"/><Relationship Id="rId9" Type="http://schemas.openxmlformats.org/officeDocument/2006/relationships/customXml" Target="../ink/ink918.xml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927.xml"/><Relationship Id="rId30" Type="http://schemas.openxmlformats.org/officeDocument/2006/relationships/image" Target="../media/image208.png"/><Relationship Id="rId35" Type="http://schemas.openxmlformats.org/officeDocument/2006/relationships/customXml" Target="../ink/ink931.xml"/><Relationship Id="rId43" Type="http://schemas.openxmlformats.org/officeDocument/2006/relationships/customXml" Target="../ink/ink935.xml"/><Relationship Id="rId48" Type="http://schemas.openxmlformats.org/officeDocument/2006/relationships/image" Target="../media/image217.png"/><Relationship Id="rId56" Type="http://schemas.openxmlformats.org/officeDocument/2006/relationships/image" Target="../media/image221.png"/><Relationship Id="rId8" Type="http://schemas.openxmlformats.org/officeDocument/2006/relationships/image" Target="../media/image189.png"/><Relationship Id="rId51" Type="http://schemas.openxmlformats.org/officeDocument/2006/relationships/customXml" Target="../ink/ink939.xml"/><Relationship Id="rId3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customXml" Target="../ink/ink922.xml"/><Relationship Id="rId25" Type="http://schemas.openxmlformats.org/officeDocument/2006/relationships/customXml" Target="../ink/ink926.xml"/><Relationship Id="rId33" Type="http://schemas.openxmlformats.org/officeDocument/2006/relationships/customXml" Target="../ink/ink930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20" Type="http://schemas.openxmlformats.org/officeDocument/2006/relationships/image" Target="../media/image203.png"/><Relationship Id="rId41" Type="http://schemas.openxmlformats.org/officeDocument/2006/relationships/customXml" Target="../ink/ink934.xml"/><Relationship Id="rId54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5" Type="http://schemas.openxmlformats.org/officeDocument/2006/relationships/customXml" Target="../ink/ink921.xml"/><Relationship Id="rId23" Type="http://schemas.openxmlformats.org/officeDocument/2006/relationships/customXml" Target="../ink/ink925.xml"/><Relationship Id="rId28" Type="http://schemas.openxmlformats.org/officeDocument/2006/relationships/image" Target="../media/image207.png"/><Relationship Id="rId36" Type="http://schemas.openxmlformats.org/officeDocument/2006/relationships/image" Target="../media/image211.png"/><Relationship Id="rId49" Type="http://schemas.openxmlformats.org/officeDocument/2006/relationships/customXml" Target="../ink/ink938.xml"/><Relationship Id="rId57" Type="http://schemas.openxmlformats.org/officeDocument/2006/relationships/customXml" Target="../ink/ink942.xml"/><Relationship Id="rId10" Type="http://schemas.openxmlformats.org/officeDocument/2006/relationships/image" Target="../media/image190.png"/><Relationship Id="rId31" Type="http://schemas.openxmlformats.org/officeDocument/2006/relationships/customXml" Target="../ink/ink929.xml"/><Relationship Id="rId44" Type="http://schemas.openxmlformats.org/officeDocument/2006/relationships/image" Target="../media/image215.png"/><Relationship Id="rId52" Type="http://schemas.openxmlformats.org/officeDocument/2006/relationships/image" Target="../media/image219.png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6.png"/><Relationship Id="rId21" Type="http://schemas.openxmlformats.org/officeDocument/2006/relationships/customXml" Target="../ink/ink952.xml"/><Relationship Id="rId42" Type="http://schemas.openxmlformats.org/officeDocument/2006/relationships/image" Target="../media/image214.png"/><Relationship Id="rId47" Type="http://schemas.openxmlformats.org/officeDocument/2006/relationships/customXml" Target="../ink/ink965.xml"/><Relationship Id="rId63" Type="http://schemas.openxmlformats.org/officeDocument/2006/relationships/customXml" Target="../ink/ink973.xml"/><Relationship Id="rId68" Type="http://schemas.openxmlformats.org/officeDocument/2006/relationships/image" Target="../media/image227.png"/><Relationship Id="rId7" Type="http://schemas.openxmlformats.org/officeDocument/2006/relationships/customXml" Target="../ink/ink945.xml"/><Relationship Id="rId2" Type="http://schemas.openxmlformats.org/officeDocument/2006/relationships/customXml" Target="../ink/ink943.xml"/><Relationship Id="rId16" Type="http://schemas.openxmlformats.org/officeDocument/2006/relationships/image" Target="../media/image193.png"/><Relationship Id="rId29" Type="http://schemas.openxmlformats.org/officeDocument/2006/relationships/customXml" Target="../ink/ink956.xml"/><Relationship Id="rId11" Type="http://schemas.openxmlformats.org/officeDocument/2006/relationships/customXml" Target="../ink/ink947.xml"/><Relationship Id="rId24" Type="http://schemas.openxmlformats.org/officeDocument/2006/relationships/image" Target="../media/image205.png"/><Relationship Id="rId32" Type="http://schemas.openxmlformats.org/officeDocument/2006/relationships/image" Target="../media/image209.png"/><Relationship Id="rId37" Type="http://schemas.openxmlformats.org/officeDocument/2006/relationships/customXml" Target="../ink/ink960.xml"/><Relationship Id="rId40" Type="http://schemas.openxmlformats.org/officeDocument/2006/relationships/image" Target="../media/image213.png"/><Relationship Id="rId45" Type="http://schemas.openxmlformats.org/officeDocument/2006/relationships/customXml" Target="../ink/ink964.xml"/><Relationship Id="rId53" Type="http://schemas.openxmlformats.org/officeDocument/2006/relationships/customXml" Target="../ink/ink968.xml"/><Relationship Id="rId58" Type="http://schemas.openxmlformats.org/officeDocument/2006/relationships/image" Target="../media/image222.png"/><Relationship Id="rId66" Type="http://schemas.openxmlformats.org/officeDocument/2006/relationships/image" Target="../media/image226.png"/><Relationship Id="rId5" Type="http://schemas.openxmlformats.org/officeDocument/2006/relationships/customXml" Target="../ink/ink944.xml"/><Relationship Id="rId61" Type="http://schemas.openxmlformats.org/officeDocument/2006/relationships/customXml" Target="../ink/ink972.xml"/><Relationship Id="rId19" Type="http://schemas.openxmlformats.org/officeDocument/2006/relationships/customXml" Target="../ink/ink951.xml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955.xml"/><Relationship Id="rId30" Type="http://schemas.openxmlformats.org/officeDocument/2006/relationships/image" Target="../media/image208.png"/><Relationship Id="rId35" Type="http://schemas.openxmlformats.org/officeDocument/2006/relationships/customXml" Target="../ink/ink959.xml"/><Relationship Id="rId43" Type="http://schemas.openxmlformats.org/officeDocument/2006/relationships/customXml" Target="../ink/ink963.xml"/><Relationship Id="rId48" Type="http://schemas.openxmlformats.org/officeDocument/2006/relationships/image" Target="../media/image217.png"/><Relationship Id="rId56" Type="http://schemas.openxmlformats.org/officeDocument/2006/relationships/image" Target="../media/image221.png"/><Relationship Id="rId64" Type="http://schemas.openxmlformats.org/officeDocument/2006/relationships/image" Target="../media/image225.png"/><Relationship Id="rId69" Type="http://schemas.openxmlformats.org/officeDocument/2006/relationships/customXml" Target="../ink/ink976.xml"/><Relationship Id="rId8" Type="http://schemas.openxmlformats.org/officeDocument/2006/relationships/image" Target="../media/image189.png"/><Relationship Id="rId51" Type="http://schemas.openxmlformats.org/officeDocument/2006/relationships/customXml" Target="../ink/ink967.xml"/><Relationship Id="rId3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customXml" Target="../ink/ink950.xml"/><Relationship Id="rId25" Type="http://schemas.openxmlformats.org/officeDocument/2006/relationships/customXml" Target="../ink/ink954.xml"/><Relationship Id="rId33" Type="http://schemas.openxmlformats.org/officeDocument/2006/relationships/customXml" Target="../ink/ink958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59" Type="http://schemas.openxmlformats.org/officeDocument/2006/relationships/customXml" Target="../ink/ink971.xml"/><Relationship Id="rId67" Type="http://schemas.openxmlformats.org/officeDocument/2006/relationships/customXml" Target="../ink/ink975.xml"/><Relationship Id="rId20" Type="http://schemas.openxmlformats.org/officeDocument/2006/relationships/image" Target="../media/image203.png"/><Relationship Id="rId41" Type="http://schemas.openxmlformats.org/officeDocument/2006/relationships/customXml" Target="../ink/ink962.xml"/><Relationship Id="rId54" Type="http://schemas.openxmlformats.org/officeDocument/2006/relationships/image" Target="../media/image220.png"/><Relationship Id="rId62" Type="http://schemas.openxmlformats.org/officeDocument/2006/relationships/image" Target="../media/image224.png"/><Relationship Id="rId70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5" Type="http://schemas.openxmlformats.org/officeDocument/2006/relationships/customXml" Target="../ink/ink949.xml"/><Relationship Id="rId23" Type="http://schemas.openxmlformats.org/officeDocument/2006/relationships/customXml" Target="../ink/ink953.xml"/><Relationship Id="rId28" Type="http://schemas.openxmlformats.org/officeDocument/2006/relationships/image" Target="../media/image207.png"/><Relationship Id="rId36" Type="http://schemas.openxmlformats.org/officeDocument/2006/relationships/image" Target="../media/image211.png"/><Relationship Id="rId49" Type="http://schemas.openxmlformats.org/officeDocument/2006/relationships/customXml" Target="../ink/ink966.xml"/><Relationship Id="rId57" Type="http://schemas.openxmlformats.org/officeDocument/2006/relationships/customXml" Target="../ink/ink970.xml"/><Relationship Id="rId10" Type="http://schemas.openxmlformats.org/officeDocument/2006/relationships/image" Target="../media/image190.png"/><Relationship Id="rId31" Type="http://schemas.openxmlformats.org/officeDocument/2006/relationships/customXml" Target="../ink/ink957.xml"/><Relationship Id="rId44" Type="http://schemas.openxmlformats.org/officeDocument/2006/relationships/image" Target="../media/image215.png"/><Relationship Id="rId52" Type="http://schemas.openxmlformats.org/officeDocument/2006/relationships/image" Target="../media/image219.png"/><Relationship Id="rId60" Type="http://schemas.openxmlformats.org/officeDocument/2006/relationships/image" Target="../media/image223.png"/><Relationship Id="rId65" Type="http://schemas.openxmlformats.org/officeDocument/2006/relationships/customXml" Target="../ink/ink974.xml"/><Relationship Id="rId4" Type="http://schemas.openxmlformats.org/officeDocument/2006/relationships/image" Target="../media/image188.png"/><Relationship Id="rId9" Type="http://schemas.openxmlformats.org/officeDocument/2006/relationships/customXml" Target="../ink/ink946.xml"/><Relationship Id="rId13" Type="http://schemas.openxmlformats.org/officeDocument/2006/relationships/customXml" Target="../ink/ink948.xml"/><Relationship Id="rId18" Type="http://schemas.openxmlformats.org/officeDocument/2006/relationships/image" Target="../media/image202.png"/><Relationship Id="rId39" Type="http://schemas.openxmlformats.org/officeDocument/2006/relationships/customXml" Target="../ink/ink961.xml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969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6.png"/><Relationship Id="rId21" Type="http://schemas.openxmlformats.org/officeDocument/2006/relationships/customXml" Target="../ink/ink986.xml"/><Relationship Id="rId42" Type="http://schemas.openxmlformats.org/officeDocument/2006/relationships/image" Target="../media/image214.png"/><Relationship Id="rId47" Type="http://schemas.openxmlformats.org/officeDocument/2006/relationships/customXml" Target="../ink/ink999.xml"/><Relationship Id="rId63" Type="http://schemas.openxmlformats.org/officeDocument/2006/relationships/customXml" Target="../ink/ink1007.xml"/><Relationship Id="rId68" Type="http://schemas.openxmlformats.org/officeDocument/2006/relationships/image" Target="../media/image227.png"/><Relationship Id="rId2" Type="http://schemas.openxmlformats.org/officeDocument/2006/relationships/customXml" Target="../ink/ink977.xml"/><Relationship Id="rId16" Type="http://schemas.openxmlformats.org/officeDocument/2006/relationships/image" Target="../media/image193.png"/><Relationship Id="rId29" Type="http://schemas.openxmlformats.org/officeDocument/2006/relationships/customXml" Target="../ink/ink990.xml"/><Relationship Id="rId11" Type="http://schemas.openxmlformats.org/officeDocument/2006/relationships/customXml" Target="../ink/ink981.xml"/><Relationship Id="rId24" Type="http://schemas.openxmlformats.org/officeDocument/2006/relationships/image" Target="../media/image205.png"/><Relationship Id="rId32" Type="http://schemas.openxmlformats.org/officeDocument/2006/relationships/image" Target="../media/image209.png"/><Relationship Id="rId37" Type="http://schemas.openxmlformats.org/officeDocument/2006/relationships/customXml" Target="../ink/ink994.xml"/><Relationship Id="rId40" Type="http://schemas.openxmlformats.org/officeDocument/2006/relationships/image" Target="../media/image213.png"/><Relationship Id="rId45" Type="http://schemas.openxmlformats.org/officeDocument/2006/relationships/customXml" Target="../ink/ink998.xml"/><Relationship Id="rId53" Type="http://schemas.openxmlformats.org/officeDocument/2006/relationships/customXml" Target="../ink/ink1002.xml"/><Relationship Id="rId58" Type="http://schemas.openxmlformats.org/officeDocument/2006/relationships/image" Target="../media/image222.png"/><Relationship Id="rId66" Type="http://schemas.openxmlformats.org/officeDocument/2006/relationships/image" Target="../media/image226.png"/><Relationship Id="rId74" Type="http://schemas.openxmlformats.org/officeDocument/2006/relationships/image" Target="../media/image230.png"/><Relationship Id="rId5" Type="http://schemas.openxmlformats.org/officeDocument/2006/relationships/customXml" Target="../ink/ink978.xml"/><Relationship Id="rId61" Type="http://schemas.openxmlformats.org/officeDocument/2006/relationships/customXml" Target="../ink/ink1006.xml"/><Relationship Id="rId19" Type="http://schemas.openxmlformats.org/officeDocument/2006/relationships/customXml" Target="../ink/ink985.xml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989.xml"/><Relationship Id="rId30" Type="http://schemas.openxmlformats.org/officeDocument/2006/relationships/image" Target="../media/image208.png"/><Relationship Id="rId35" Type="http://schemas.openxmlformats.org/officeDocument/2006/relationships/customXml" Target="../ink/ink993.xml"/><Relationship Id="rId43" Type="http://schemas.openxmlformats.org/officeDocument/2006/relationships/customXml" Target="../ink/ink997.xml"/><Relationship Id="rId48" Type="http://schemas.openxmlformats.org/officeDocument/2006/relationships/image" Target="../media/image217.png"/><Relationship Id="rId56" Type="http://schemas.openxmlformats.org/officeDocument/2006/relationships/image" Target="../media/image221.png"/><Relationship Id="rId64" Type="http://schemas.openxmlformats.org/officeDocument/2006/relationships/image" Target="../media/image225.png"/><Relationship Id="rId69" Type="http://schemas.openxmlformats.org/officeDocument/2006/relationships/customXml" Target="../ink/ink1010.xml"/><Relationship Id="rId8" Type="http://schemas.openxmlformats.org/officeDocument/2006/relationships/image" Target="../media/image189.png"/><Relationship Id="rId51" Type="http://schemas.openxmlformats.org/officeDocument/2006/relationships/customXml" Target="../ink/ink1001.xml"/><Relationship Id="rId72" Type="http://schemas.openxmlformats.org/officeDocument/2006/relationships/image" Target="../media/image229.png"/><Relationship Id="rId3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customXml" Target="../ink/ink984.xml"/><Relationship Id="rId25" Type="http://schemas.openxmlformats.org/officeDocument/2006/relationships/customXml" Target="../ink/ink988.xml"/><Relationship Id="rId33" Type="http://schemas.openxmlformats.org/officeDocument/2006/relationships/customXml" Target="../ink/ink992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59" Type="http://schemas.openxmlformats.org/officeDocument/2006/relationships/customXml" Target="../ink/ink1005.xml"/><Relationship Id="rId67" Type="http://schemas.openxmlformats.org/officeDocument/2006/relationships/customXml" Target="../ink/ink1009.xml"/><Relationship Id="rId20" Type="http://schemas.openxmlformats.org/officeDocument/2006/relationships/image" Target="../media/image203.png"/><Relationship Id="rId41" Type="http://schemas.openxmlformats.org/officeDocument/2006/relationships/customXml" Target="../ink/ink996.xml"/><Relationship Id="rId54" Type="http://schemas.openxmlformats.org/officeDocument/2006/relationships/image" Target="../media/image220.png"/><Relationship Id="rId62" Type="http://schemas.openxmlformats.org/officeDocument/2006/relationships/image" Target="../media/image224.png"/><Relationship Id="rId70" Type="http://schemas.openxmlformats.org/officeDocument/2006/relationships/image" Target="../media/image228.png"/><Relationship Id="rId75" Type="http://schemas.openxmlformats.org/officeDocument/2006/relationships/customXml" Target="../ink/ink10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5" Type="http://schemas.openxmlformats.org/officeDocument/2006/relationships/customXml" Target="../ink/ink983.xml"/><Relationship Id="rId23" Type="http://schemas.openxmlformats.org/officeDocument/2006/relationships/customXml" Target="../ink/ink987.xml"/><Relationship Id="rId28" Type="http://schemas.openxmlformats.org/officeDocument/2006/relationships/image" Target="../media/image207.png"/><Relationship Id="rId36" Type="http://schemas.openxmlformats.org/officeDocument/2006/relationships/image" Target="../media/image211.png"/><Relationship Id="rId49" Type="http://schemas.openxmlformats.org/officeDocument/2006/relationships/customXml" Target="../ink/ink1000.xml"/><Relationship Id="rId57" Type="http://schemas.openxmlformats.org/officeDocument/2006/relationships/customXml" Target="../ink/ink1004.xml"/><Relationship Id="rId10" Type="http://schemas.openxmlformats.org/officeDocument/2006/relationships/image" Target="../media/image190.png"/><Relationship Id="rId31" Type="http://schemas.openxmlformats.org/officeDocument/2006/relationships/customXml" Target="../ink/ink991.xml"/><Relationship Id="rId44" Type="http://schemas.openxmlformats.org/officeDocument/2006/relationships/image" Target="../media/image215.png"/><Relationship Id="rId52" Type="http://schemas.openxmlformats.org/officeDocument/2006/relationships/image" Target="../media/image219.png"/><Relationship Id="rId60" Type="http://schemas.openxmlformats.org/officeDocument/2006/relationships/image" Target="../media/image223.png"/><Relationship Id="rId65" Type="http://schemas.openxmlformats.org/officeDocument/2006/relationships/customXml" Target="../ink/ink1008.xml"/><Relationship Id="rId73" Type="http://schemas.openxmlformats.org/officeDocument/2006/relationships/customXml" Target="../ink/ink1012.xml"/><Relationship Id="rId4" Type="http://schemas.openxmlformats.org/officeDocument/2006/relationships/image" Target="../media/image188.png"/><Relationship Id="rId9" Type="http://schemas.openxmlformats.org/officeDocument/2006/relationships/customXml" Target="../ink/ink980.xml"/><Relationship Id="rId13" Type="http://schemas.openxmlformats.org/officeDocument/2006/relationships/customXml" Target="../ink/ink982.xml"/><Relationship Id="rId18" Type="http://schemas.openxmlformats.org/officeDocument/2006/relationships/image" Target="../media/image202.png"/><Relationship Id="rId39" Type="http://schemas.openxmlformats.org/officeDocument/2006/relationships/customXml" Target="../ink/ink995.xml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003.xml"/><Relationship Id="rId76" Type="http://schemas.openxmlformats.org/officeDocument/2006/relationships/image" Target="../media/image231.png"/><Relationship Id="rId7" Type="http://schemas.openxmlformats.org/officeDocument/2006/relationships/customXml" Target="../ink/ink979.xml"/><Relationship Id="rId71" Type="http://schemas.openxmlformats.org/officeDocument/2006/relationships/customXml" Target="../ink/ink1011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6.png"/><Relationship Id="rId21" Type="http://schemas.openxmlformats.org/officeDocument/2006/relationships/customXml" Target="../ink/ink1023.xml"/><Relationship Id="rId42" Type="http://schemas.openxmlformats.org/officeDocument/2006/relationships/image" Target="../media/image214.png"/><Relationship Id="rId47" Type="http://schemas.openxmlformats.org/officeDocument/2006/relationships/customXml" Target="../ink/ink1036.xml"/><Relationship Id="rId63" Type="http://schemas.openxmlformats.org/officeDocument/2006/relationships/customXml" Target="../ink/ink1044.xml"/><Relationship Id="rId68" Type="http://schemas.openxmlformats.org/officeDocument/2006/relationships/image" Target="../media/image227.png"/><Relationship Id="rId16" Type="http://schemas.openxmlformats.org/officeDocument/2006/relationships/image" Target="../media/image193.png"/><Relationship Id="rId11" Type="http://schemas.openxmlformats.org/officeDocument/2006/relationships/customXml" Target="../ink/ink1018.xml"/><Relationship Id="rId24" Type="http://schemas.openxmlformats.org/officeDocument/2006/relationships/image" Target="../media/image205.png"/><Relationship Id="rId32" Type="http://schemas.openxmlformats.org/officeDocument/2006/relationships/image" Target="../media/image209.png"/><Relationship Id="rId37" Type="http://schemas.openxmlformats.org/officeDocument/2006/relationships/customXml" Target="../ink/ink1031.xml"/><Relationship Id="rId40" Type="http://schemas.openxmlformats.org/officeDocument/2006/relationships/image" Target="../media/image213.png"/><Relationship Id="rId45" Type="http://schemas.openxmlformats.org/officeDocument/2006/relationships/customXml" Target="../ink/ink1035.xml"/><Relationship Id="rId53" Type="http://schemas.openxmlformats.org/officeDocument/2006/relationships/customXml" Target="../ink/ink1039.xml"/><Relationship Id="rId58" Type="http://schemas.openxmlformats.org/officeDocument/2006/relationships/image" Target="../media/image222.png"/><Relationship Id="rId66" Type="http://schemas.openxmlformats.org/officeDocument/2006/relationships/image" Target="../media/image226.png"/><Relationship Id="rId74" Type="http://schemas.openxmlformats.org/officeDocument/2006/relationships/image" Target="../media/image230.png"/><Relationship Id="rId5" Type="http://schemas.openxmlformats.org/officeDocument/2006/relationships/customXml" Target="../ink/ink1015.xml"/><Relationship Id="rId61" Type="http://schemas.openxmlformats.org/officeDocument/2006/relationships/customXml" Target="../ink/ink1043.xml"/><Relationship Id="rId19" Type="http://schemas.openxmlformats.org/officeDocument/2006/relationships/customXml" Target="../ink/ink1022.xml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1026.xml"/><Relationship Id="rId30" Type="http://schemas.openxmlformats.org/officeDocument/2006/relationships/image" Target="../media/image208.png"/><Relationship Id="rId35" Type="http://schemas.openxmlformats.org/officeDocument/2006/relationships/customXml" Target="../ink/ink1030.xml"/><Relationship Id="rId43" Type="http://schemas.openxmlformats.org/officeDocument/2006/relationships/customXml" Target="../ink/ink1034.xml"/><Relationship Id="rId48" Type="http://schemas.openxmlformats.org/officeDocument/2006/relationships/image" Target="../media/image217.png"/><Relationship Id="rId56" Type="http://schemas.openxmlformats.org/officeDocument/2006/relationships/image" Target="../media/image221.png"/><Relationship Id="rId64" Type="http://schemas.openxmlformats.org/officeDocument/2006/relationships/image" Target="../media/image225.png"/><Relationship Id="rId69" Type="http://schemas.openxmlformats.org/officeDocument/2006/relationships/customXml" Target="../ink/ink1047.xml"/><Relationship Id="rId77" Type="http://schemas.openxmlformats.org/officeDocument/2006/relationships/customXml" Target="../ink/ink1051.xml"/><Relationship Id="rId8" Type="http://schemas.openxmlformats.org/officeDocument/2006/relationships/image" Target="../media/image189.png"/><Relationship Id="rId51" Type="http://schemas.openxmlformats.org/officeDocument/2006/relationships/customXml" Target="../ink/ink1038.xml"/><Relationship Id="rId72" Type="http://schemas.openxmlformats.org/officeDocument/2006/relationships/image" Target="../media/image229.png"/><Relationship Id="rId3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customXml" Target="../ink/ink1021.xml"/><Relationship Id="rId25" Type="http://schemas.openxmlformats.org/officeDocument/2006/relationships/customXml" Target="../ink/ink1025.xml"/><Relationship Id="rId33" Type="http://schemas.openxmlformats.org/officeDocument/2006/relationships/customXml" Target="../ink/ink1029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59" Type="http://schemas.openxmlformats.org/officeDocument/2006/relationships/customXml" Target="../ink/ink1042.xml"/><Relationship Id="rId67" Type="http://schemas.openxmlformats.org/officeDocument/2006/relationships/customXml" Target="../ink/ink1046.xml"/><Relationship Id="rId20" Type="http://schemas.openxmlformats.org/officeDocument/2006/relationships/image" Target="../media/image203.png"/><Relationship Id="rId41" Type="http://schemas.openxmlformats.org/officeDocument/2006/relationships/customXml" Target="../ink/ink1033.xml"/><Relationship Id="rId54" Type="http://schemas.openxmlformats.org/officeDocument/2006/relationships/image" Target="../media/image220.png"/><Relationship Id="rId62" Type="http://schemas.openxmlformats.org/officeDocument/2006/relationships/image" Target="../media/image224.png"/><Relationship Id="rId70" Type="http://schemas.openxmlformats.org/officeDocument/2006/relationships/image" Target="../media/image228.png"/><Relationship Id="rId75" Type="http://schemas.openxmlformats.org/officeDocument/2006/relationships/customXml" Target="../ink/ink10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5" Type="http://schemas.openxmlformats.org/officeDocument/2006/relationships/customXml" Target="../ink/ink1020.xml"/><Relationship Id="rId23" Type="http://schemas.openxmlformats.org/officeDocument/2006/relationships/customXml" Target="../ink/ink1024.xml"/><Relationship Id="rId28" Type="http://schemas.openxmlformats.org/officeDocument/2006/relationships/image" Target="../media/image207.png"/><Relationship Id="rId36" Type="http://schemas.openxmlformats.org/officeDocument/2006/relationships/image" Target="../media/image211.png"/><Relationship Id="rId49" Type="http://schemas.openxmlformats.org/officeDocument/2006/relationships/customXml" Target="../ink/ink1037.xml"/><Relationship Id="rId57" Type="http://schemas.openxmlformats.org/officeDocument/2006/relationships/customXml" Target="../ink/ink1041.xml"/><Relationship Id="rId10" Type="http://schemas.openxmlformats.org/officeDocument/2006/relationships/image" Target="../media/image190.png"/><Relationship Id="rId31" Type="http://schemas.openxmlformats.org/officeDocument/2006/relationships/customXml" Target="../ink/ink1028.xml"/><Relationship Id="rId44" Type="http://schemas.openxmlformats.org/officeDocument/2006/relationships/image" Target="../media/image215.png"/><Relationship Id="rId52" Type="http://schemas.openxmlformats.org/officeDocument/2006/relationships/image" Target="../media/image219.png"/><Relationship Id="rId60" Type="http://schemas.openxmlformats.org/officeDocument/2006/relationships/image" Target="../media/image223.png"/><Relationship Id="rId65" Type="http://schemas.openxmlformats.org/officeDocument/2006/relationships/customXml" Target="../ink/ink1045.xml"/><Relationship Id="rId73" Type="http://schemas.openxmlformats.org/officeDocument/2006/relationships/customXml" Target="../ink/ink1049.xml"/><Relationship Id="rId78" Type="http://schemas.openxmlformats.org/officeDocument/2006/relationships/image" Target="../media/image232.png"/><Relationship Id="rId4" Type="http://schemas.openxmlformats.org/officeDocument/2006/relationships/image" Target="../media/image188.png"/><Relationship Id="rId9" Type="http://schemas.openxmlformats.org/officeDocument/2006/relationships/customXml" Target="../ink/ink1017.xml"/><Relationship Id="rId13" Type="http://schemas.openxmlformats.org/officeDocument/2006/relationships/customXml" Target="../ink/ink1019.xml"/><Relationship Id="rId18" Type="http://schemas.openxmlformats.org/officeDocument/2006/relationships/image" Target="../media/image202.png"/><Relationship Id="rId39" Type="http://schemas.openxmlformats.org/officeDocument/2006/relationships/customXml" Target="../ink/ink1032.xml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040.xml"/><Relationship Id="rId76" Type="http://schemas.openxmlformats.org/officeDocument/2006/relationships/image" Target="../media/image231.png"/><Relationship Id="rId7" Type="http://schemas.openxmlformats.org/officeDocument/2006/relationships/customXml" Target="../ink/ink1016.xml"/><Relationship Id="rId71" Type="http://schemas.openxmlformats.org/officeDocument/2006/relationships/customXml" Target="../ink/ink1048.xml"/><Relationship Id="rId2" Type="http://schemas.openxmlformats.org/officeDocument/2006/relationships/customXml" Target="../ink/ink1014.xml"/><Relationship Id="rId29" Type="http://schemas.openxmlformats.org/officeDocument/2006/relationships/customXml" Target="../ink/ink1027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6.png"/><Relationship Id="rId21" Type="http://schemas.openxmlformats.org/officeDocument/2006/relationships/customXml" Target="../ink/ink1061.xml"/><Relationship Id="rId42" Type="http://schemas.openxmlformats.org/officeDocument/2006/relationships/image" Target="../media/image214.png"/><Relationship Id="rId47" Type="http://schemas.openxmlformats.org/officeDocument/2006/relationships/customXml" Target="../ink/ink1074.xml"/><Relationship Id="rId63" Type="http://schemas.openxmlformats.org/officeDocument/2006/relationships/customXml" Target="../ink/ink1082.xml"/><Relationship Id="rId68" Type="http://schemas.openxmlformats.org/officeDocument/2006/relationships/image" Target="../media/image227.png"/><Relationship Id="rId84" Type="http://schemas.openxmlformats.org/officeDocument/2006/relationships/image" Target="../media/image237.png"/><Relationship Id="rId89" Type="http://schemas.openxmlformats.org/officeDocument/2006/relationships/customXml" Target="../ink/ink1095.xml"/><Relationship Id="rId16" Type="http://schemas.openxmlformats.org/officeDocument/2006/relationships/image" Target="../media/image193.png"/><Relationship Id="rId11" Type="http://schemas.openxmlformats.org/officeDocument/2006/relationships/customXml" Target="../ink/ink1056.xml"/><Relationship Id="rId32" Type="http://schemas.openxmlformats.org/officeDocument/2006/relationships/image" Target="../media/image209.png"/><Relationship Id="rId37" Type="http://schemas.openxmlformats.org/officeDocument/2006/relationships/customXml" Target="../ink/ink1069.xml"/><Relationship Id="rId53" Type="http://schemas.openxmlformats.org/officeDocument/2006/relationships/customXml" Target="../ink/ink1077.xml"/><Relationship Id="rId58" Type="http://schemas.openxmlformats.org/officeDocument/2006/relationships/image" Target="../media/image222.png"/><Relationship Id="rId74" Type="http://schemas.openxmlformats.org/officeDocument/2006/relationships/image" Target="../media/image233.png"/><Relationship Id="rId79" Type="http://schemas.openxmlformats.org/officeDocument/2006/relationships/customXml" Target="../ink/ink1090.xml"/><Relationship Id="rId5" Type="http://schemas.openxmlformats.org/officeDocument/2006/relationships/customXml" Target="../ink/ink1053.xml"/><Relationship Id="rId90" Type="http://schemas.openxmlformats.org/officeDocument/2006/relationships/image" Target="../media/image240.png"/><Relationship Id="rId14" Type="http://schemas.openxmlformats.org/officeDocument/2006/relationships/image" Target="../media/image192.png"/><Relationship Id="rId22" Type="http://schemas.openxmlformats.org/officeDocument/2006/relationships/image" Target="../media/image204.png"/><Relationship Id="rId27" Type="http://schemas.openxmlformats.org/officeDocument/2006/relationships/customXml" Target="../ink/ink1064.xml"/><Relationship Id="rId30" Type="http://schemas.openxmlformats.org/officeDocument/2006/relationships/image" Target="../media/image208.png"/><Relationship Id="rId35" Type="http://schemas.openxmlformats.org/officeDocument/2006/relationships/customXml" Target="../ink/ink1068.xml"/><Relationship Id="rId43" Type="http://schemas.openxmlformats.org/officeDocument/2006/relationships/customXml" Target="../ink/ink1072.xml"/><Relationship Id="rId48" Type="http://schemas.openxmlformats.org/officeDocument/2006/relationships/image" Target="../media/image217.png"/><Relationship Id="rId56" Type="http://schemas.openxmlformats.org/officeDocument/2006/relationships/image" Target="../media/image221.png"/><Relationship Id="rId64" Type="http://schemas.openxmlformats.org/officeDocument/2006/relationships/image" Target="../media/image225.png"/><Relationship Id="rId69" Type="http://schemas.openxmlformats.org/officeDocument/2006/relationships/customXml" Target="../ink/ink1085.xml"/><Relationship Id="rId77" Type="http://schemas.openxmlformats.org/officeDocument/2006/relationships/customXml" Target="../ink/ink1089.xml"/><Relationship Id="rId8" Type="http://schemas.openxmlformats.org/officeDocument/2006/relationships/image" Target="../media/image189.png"/><Relationship Id="rId51" Type="http://schemas.openxmlformats.org/officeDocument/2006/relationships/customXml" Target="../ink/ink1076.xml"/><Relationship Id="rId72" Type="http://schemas.openxmlformats.org/officeDocument/2006/relationships/image" Target="../media/image229.png"/><Relationship Id="rId80" Type="http://schemas.openxmlformats.org/officeDocument/2006/relationships/image" Target="../media/image235.png"/><Relationship Id="rId85" Type="http://schemas.openxmlformats.org/officeDocument/2006/relationships/customXml" Target="../ink/ink1093.xml"/><Relationship Id="rId3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customXml" Target="../ink/ink1059.xml"/><Relationship Id="rId25" Type="http://schemas.openxmlformats.org/officeDocument/2006/relationships/customXml" Target="../ink/ink1063.xml"/><Relationship Id="rId33" Type="http://schemas.openxmlformats.org/officeDocument/2006/relationships/customXml" Target="../ink/ink1067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59" Type="http://schemas.openxmlformats.org/officeDocument/2006/relationships/customXml" Target="../ink/ink1080.xml"/><Relationship Id="rId67" Type="http://schemas.openxmlformats.org/officeDocument/2006/relationships/customXml" Target="../ink/ink1084.xml"/><Relationship Id="rId20" Type="http://schemas.openxmlformats.org/officeDocument/2006/relationships/image" Target="../media/image203.png"/><Relationship Id="rId41" Type="http://schemas.openxmlformats.org/officeDocument/2006/relationships/customXml" Target="../ink/ink1071.xml"/><Relationship Id="rId54" Type="http://schemas.openxmlformats.org/officeDocument/2006/relationships/image" Target="../media/image220.png"/><Relationship Id="rId62" Type="http://schemas.openxmlformats.org/officeDocument/2006/relationships/image" Target="../media/image224.png"/><Relationship Id="rId70" Type="http://schemas.openxmlformats.org/officeDocument/2006/relationships/image" Target="../media/image228.png"/><Relationship Id="rId75" Type="http://schemas.openxmlformats.org/officeDocument/2006/relationships/customXml" Target="../ink/ink1088.xml"/><Relationship Id="rId83" Type="http://schemas.openxmlformats.org/officeDocument/2006/relationships/customXml" Target="../ink/ink1092.xml"/><Relationship Id="rId88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5" Type="http://schemas.openxmlformats.org/officeDocument/2006/relationships/customXml" Target="../ink/ink1058.xml"/><Relationship Id="rId23" Type="http://schemas.openxmlformats.org/officeDocument/2006/relationships/customXml" Target="../ink/ink1062.xml"/><Relationship Id="rId28" Type="http://schemas.openxmlformats.org/officeDocument/2006/relationships/image" Target="../media/image207.png"/><Relationship Id="rId36" Type="http://schemas.openxmlformats.org/officeDocument/2006/relationships/image" Target="../media/image211.png"/><Relationship Id="rId49" Type="http://schemas.openxmlformats.org/officeDocument/2006/relationships/customXml" Target="../ink/ink1075.xml"/><Relationship Id="rId57" Type="http://schemas.openxmlformats.org/officeDocument/2006/relationships/customXml" Target="../ink/ink1079.xml"/><Relationship Id="rId10" Type="http://schemas.openxmlformats.org/officeDocument/2006/relationships/image" Target="../media/image190.png"/><Relationship Id="rId31" Type="http://schemas.openxmlformats.org/officeDocument/2006/relationships/customXml" Target="../ink/ink1066.xml"/><Relationship Id="rId44" Type="http://schemas.openxmlformats.org/officeDocument/2006/relationships/image" Target="../media/image215.png"/><Relationship Id="rId52" Type="http://schemas.openxmlformats.org/officeDocument/2006/relationships/image" Target="../media/image219.png"/><Relationship Id="rId60" Type="http://schemas.openxmlformats.org/officeDocument/2006/relationships/image" Target="../media/image223.png"/><Relationship Id="rId65" Type="http://schemas.openxmlformats.org/officeDocument/2006/relationships/customXml" Target="../ink/ink1083.xml"/><Relationship Id="rId73" Type="http://schemas.openxmlformats.org/officeDocument/2006/relationships/customXml" Target="../ink/ink1087.xml"/><Relationship Id="rId78" Type="http://schemas.openxmlformats.org/officeDocument/2006/relationships/image" Target="../media/image234.png"/><Relationship Id="rId81" Type="http://schemas.openxmlformats.org/officeDocument/2006/relationships/customXml" Target="../ink/ink1091.xml"/><Relationship Id="rId86" Type="http://schemas.openxmlformats.org/officeDocument/2006/relationships/image" Target="../media/image238.png"/><Relationship Id="rId4" Type="http://schemas.openxmlformats.org/officeDocument/2006/relationships/image" Target="../media/image188.png"/><Relationship Id="rId9" Type="http://schemas.openxmlformats.org/officeDocument/2006/relationships/customXml" Target="../ink/ink1055.xml"/><Relationship Id="rId13" Type="http://schemas.openxmlformats.org/officeDocument/2006/relationships/customXml" Target="../ink/ink1057.xml"/><Relationship Id="rId18" Type="http://schemas.openxmlformats.org/officeDocument/2006/relationships/image" Target="../media/image202.png"/><Relationship Id="rId39" Type="http://schemas.openxmlformats.org/officeDocument/2006/relationships/customXml" Target="../ink/ink1070.xml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078.xml"/><Relationship Id="rId76" Type="http://schemas.openxmlformats.org/officeDocument/2006/relationships/image" Target="../media/image231.png"/><Relationship Id="rId7" Type="http://schemas.openxmlformats.org/officeDocument/2006/relationships/customXml" Target="../ink/ink1054.xml"/><Relationship Id="rId71" Type="http://schemas.openxmlformats.org/officeDocument/2006/relationships/customXml" Target="../ink/ink1086.xml"/><Relationship Id="rId2" Type="http://schemas.openxmlformats.org/officeDocument/2006/relationships/customXml" Target="../ink/ink1052.xml"/><Relationship Id="rId29" Type="http://schemas.openxmlformats.org/officeDocument/2006/relationships/customXml" Target="../ink/ink1065.xml"/><Relationship Id="rId24" Type="http://schemas.openxmlformats.org/officeDocument/2006/relationships/image" Target="../media/image205.png"/><Relationship Id="rId40" Type="http://schemas.openxmlformats.org/officeDocument/2006/relationships/image" Target="../media/image213.png"/><Relationship Id="rId45" Type="http://schemas.openxmlformats.org/officeDocument/2006/relationships/customXml" Target="../ink/ink1073.xml"/><Relationship Id="rId66" Type="http://schemas.openxmlformats.org/officeDocument/2006/relationships/image" Target="../media/image226.png"/><Relationship Id="rId87" Type="http://schemas.openxmlformats.org/officeDocument/2006/relationships/customXml" Target="../ink/ink1094.xml"/><Relationship Id="rId61" Type="http://schemas.openxmlformats.org/officeDocument/2006/relationships/customXml" Target="../ink/ink1081.xml"/><Relationship Id="rId82" Type="http://schemas.openxmlformats.org/officeDocument/2006/relationships/image" Target="../media/image236.png"/><Relationship Id="rId19" Type="http://schemas.openxmlformats.org/officeDocument/2006/relationships/customXml" Target="../ink/ink10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customXml" Target="../ink/ink1101.xml"/><Relationship Id="rId18" Type="http://schemas.openxmlformats.org/officeDocument/2006/relationships/image" Target="../media/image249.png"/><Relationship Id="rId3" Type="http://schemas.openxmlformats.org/officeDocument/2006/relationships/customXml" Target="../ink/ink1096.xml"/><Relationship Id="rId21" Type="http://schemas.openxmlformats.org/officeDocument/2006/relationships/customXml" Target="../ink/ink1105.xml"/><Relationship Id="rId7" Type="http://schemas.openxmlformats.org/officeDocument/2006/relationships/customXml" Target="../ink/ink1098.xml"/><Relationship Id="rId12" Type="http://schemas.openxmlformats.org/officeDocument/2006/relationships/image" Target="../media/image246.png"/><Relationship Id="rId17" Type="http://schemas.openxmlformats.org/officeDocument/2006/relationships/customXml" Target="../ink/ink1103.xml"/><Relationship Id="rId2" Type="http://schemas.openxmlformats.org/officeDocument/2006/relationships/image" Target="../media/image241.png"/><Relationship Id="rId16" Type="http://schemas.openxmlformats.org/officeDocument/2006/relationships/image" Target="../media/image248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11" Type="http://schemas.openxmlformats.org/officeDocument/2006/relationships/customXml" Target="../ink/ink1100.xml"/><Relationship Id="rId5" Type="http://schemas.openxmlformats.org/officeDocument/2006/relationships/customXml" Target="../ink/ink1097.xml"/><Relationship Id="rId15" Type="http://schemas.openxmlformats.org/officeDocument/2006/relationships/customXml" Target="../ink/ink1102.xml"/><Relationship Id="rId10" Type="http://schemas.openxmlformats.org/officeDocument/2006/relationships/image" Target="../media/image245.png"/><Relationship Id="rId19" Type="http://schemas.openxmlformats.org/officeDocument/2006/relationships/customXml" Target="../ink/ink1104.xml"/><Relationship Id="rId4" Type="http://schemas.openxmlformats.org/officeDocument/2006/relationships/image" Target="../media/image242.png"/><Relationship Id="rId9" Type="http://schemas.openxmlformats.org/officeDocument/2006/relationships/customXml" Target="../ink/ink1099.xml"/><Relationship Id="rId14" Type="http://schemas.openxmlformats.org/officeDocument/2006/relationships/image" Target="../media/image247.png"/><Relationship Id="rId22" Type="http://schemas.openxmlformats.org/officeDocument/2006/relationships/image" Target="../media/image251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6.xml"/><Relationship Id="rId21" Type="http://schemas.openxmlformats.org/officeDocument/2006/relationships/image" Target="../media/image13.png"/><Relationship Id="rId42" Type="http://schemas.openxmlformats.org/officeDocument/2006/relationships/customXml" Target="../ink/ink84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97.xml"/><Relationship Id="rId16" Type="http://schemas.openxmlformats.org/officeDocument/2006/relationships/customXml" Target="../ink/ink71.xml"/><Relationship Id="rId11" Type="http://schemas.openxmlformats.org/officeDocument/2006/relationships/image" Target="../media/image8.png"/><Relationship Id="rId32" Type="http://schemas.openxmlformats.org/officeDocument/2006/relationships/customXml" Target="../ink/ink79.xml"/><Relationship Id="rId37" Type="http://schemas.openxmlformats.org/officeDocument/2006/relationships/image" Target="../media/image21.png"/><Relationship Id="rId53" Type="http://schemas.openxmlformats.org/officeDocument/2006/relationships/image" Target="../media/image29.png"/><Relationship Id="rId58" Type="http://schemas.openxmlformats.org/officeDocument/2006/relationships/customXml" Target="../ink/ink92.xml"/><Relationship Id="rId74" Type="http://schemas.openxmlformats.org/officeDocument/2006/relationships/customXml" Target="../ink/ink100.xml"/><Relationship Id="rId79" Type="http://schemas.openxmlformats.org/officeDocument/2006/relationships/image" Target="../media/image42.png"/><Relationship Id="rId5" Type="http://schemas.openxmlformats.org/officeDocument/2006/relationships/image" Target="../media/image5.png"/><Relationship Id="rId61" Type="http://schemas.openxmlformats.org/officeDocument/2006/relationships/image" Target="../media/image33.png"/><Relationship Id="rId19" Type="http://schemas.openxmlformats.org/officeDocument/2006/relationships/image" Target="../media/image12.png"/><Relationship Id="rId14" Type="http://schemas.openxmlformats.org/officeDocument/2006/relationships/customXml" Target="../ink/ink70.xml"/><Relationship Id="rId22" Type="http://schemas.openxmlformats.org/officeDocument/2006/relationships/customXml" Target="../ink/ink74.xml"/><Relationship Id="rId27" Type="http://schemas.openxmlformats.org/officeDocument/2006/relationships/image" Target="../media/image16.png"/><Relationship Id="rId30" Type="http://schemas.openxmlformats.org/officeDocument/2006/relationships/customXml" Target="../ink/ink78.xm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customXml" Target="../ink/ink87.xml"/><Relationship Id="rId56" Type="http://schemas.openxmlformats.org/officeDocument/2006/relationships/customXml" Target="../ink/ink91.xml"/><Relationship Id="rId64" Type="http://schemas.openxmlformats.org/officeDocument/2006/relationships/customXml" Target="../ink/ink95.xml"/><Relationship Id="rId69" Type="http://schemas.openxmlformats.org/officeDocument/2006/relationships/image" Target="../media/image37.png"/><Relationship Id="rId77" Type="http://schemas.openxmlformats.org/officeDocument/2006/relationships/image" Target="../media/image41.png"/><Relationship Id="rId8" Type="http://schemas.openxmlformats.org/officeDocument/2006/relationships/customXml" Target="../ink/ink67.xml"/><Relationship Id="rId51" Type="http://schemas.openxmlformats.org/officeDocument/2006/relationships/image" Target="../media/image28.png"/><Relationship Id="rId72" Type="http://schemas.openxmlformats.org/officeDocument/2006/relationships/customXml" Target="../ink/ink99.xml"/><Relationship Id="rId80" Type="http://schemas.openxmlformats.org/officeDocument/2006/relationships/customXml" Target="../ink/ink103.xml"/><Relationship Id="rId3" Type="http://schemas.openxmlformats.org/officeDocument/2006/relationships/image" Target="../media/image4.png"/><Relationship Id="rId12" Type="http://schemas.openxmlformats.org/officeDocument/2006/relationships/customXml" Target="../ink/ink69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customXml" Target="../ink/ink82.xml"/><Relationship Id="rId46" Type="http://schemas.openxmlformats.org/officeDocument/2006/relationships/customXml" Target="../ink/ink86.xml"/><Relationship Id="rId59" Type="http://schemas.openxmlformats.org/officeDocument/2006/relationships/image" Target="../media/image32.png"/><Relationship Id="rId67" Type="http://schemas.openxmlformats.org/officeDocument/2006/relationships/image" Target="../media/image36.png"/><Relationship Id="rId20" Type="http://schemas.openxmlformats.org/officeDocument/2006/relationships/customXml" Target="../ink/ink73.xml"/><Relationship Id="rId41" Type="http://schemas.openxmlformats.org/officeDocument/2006/relationships/image" Target="../media/image23.png"/><Relationship Id="rId54" Type="http://schemas.openxmlformats.org/officeDocument/2006/relationships/customXml" Target="../ink/ink90.xml"/><Relationship Id="rId62" Type="http://schemas.openxmlformats.org/officeDocument/2006/relationships/customXml" Target="../ink/ink94.xml"/><Relationship Id="rId70" Type="http://schemas.openxmlformats.org/officeDocument/2006/relationships/customXml" Target="../ink/ink98.xml"/><Relationship Id="rId7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77.xml"/><Relationship Id="rId36" Type="http://schemas.openxmlformats.org/officeDocument/2006/relationships/customXml" Target="../ink/ink81.xml"/><Relationship Id="rId49" Type="http://schemas.openxmlformats.org/officeDocument/2006/relationships/image" Target="../media/image27.png"/><Relationship Id="rId57" Type="http://schemas.openxmlformats.org/officeDocument/2006/relationships/image" Target="../media/image31.png"/><Relationship Id="rId10" Type="http://schemas.openxmlformats.org/officeDocument/2006/relationships/customXml" Target="../ink/ink68.xml"/><Relationship Id="rId31" Type="http://schemas.openxmlformats.org/officeDocument/2006/relationships/image" Target="../media/image18.png"/><Relationship Id="rId44" Type="http://schemas.openxmlformats.org/officeDocument/2006/relationships/customXml" Target="../ink/ink85.xml"/><Relationship Id="rId52" Type="http://schemas.openxmlformats.org/officeDocument/2006/relationships/customXml" Target="../ink/ink89.xml"/><Relationship Id="rId60" Type="http://schemas.openxmlformats.org/officeDocument/2006/relationships/customXml" Target="../ink/ink93.xml"/><Relationship Id="rId65" Type="http://schemas.openxmlformats.org/officeDocument/2006/relationships/image" Target="../media/image35.png"/><Relationship Id="rId73" Type="http://schemas.openxmlformats.org/officeDocument/2006/relationships/image" Target="../media/image39.png"/><Relationship Id="rId78" Type="http://schemas.openxmlformats.org/officeDocument/2006/relationships/customXml" Target="../ink/ink102.xml"/><Relationship Id="rId81" Type="http://schemas.openxmlformats.org/officeDocument/2006/relationships/image" Target="../media/image43.png"/><Relationship Id="rId4" Type="http://schemas.openxmlformats.org/officeDocument/2006/relationships/customXml" Target="../ink/ink65.xml"/><Relationship Id="rId9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customXml" Target="../ink/ink72.xml"/><Relationship Id="rId39" Type="http://schemas.openxmlformats.org/officeDocument/2006/relationships/image" Target="../media/image22.png"/><Relationship Id="rId34" Type="http://schemas.openxmlformats.org/officeDocument/2006/relationships/customXml" Target="../ink/ink80.xml"/><Relationship Id="rId50" Type="http://schemas.openxmlformats.org/officeDocument/2006/relationships/customXml" Target="../ink/ink88.xml"/><Relationship Id="rId55" Type="http://schemas.openxmlformats.org/officeDocument/2006/relationships/image" Target="../media/image30.png"/><Relationship Id="rId76" Type="http://schemas.openxmlformats.org/officeDocument/2006/relationships/customXml" Target="../ink/ink101.xml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2" Type="http://schemas.openxmlformats.org/officeDocument/2006/relationships/customXml" Target="../ink/ink64.xml"/><Relationship Id="rId29" Type="http://schemas.openxmlformats.org/officeDocument/2006/relationships/image" Target="../media/image17.png"/><Relationship Id="rId24" Type="http://schemas.openxmlformats.org/officeDocument/2006/relationships/customXml" Target="../ink/ink75.xml"/><Relationship Id="rId40" Type="http://schemas.openxmlformats.org/officeDocument/2006/relationships/customXml" Target="../ink/ink83.xml"/><Relationship Id="rId45" Type="http://schemas.openxmlformats.org/officeDocument/2006/relationships/image" Target="../media/image25.png"/><Relationship Id="rId66" Type="http://schemas.openxmlformats.org/officeDocument/2006/relationships/customXml" Target="../ink/ink96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11.xml"/><Relationship Id="rId18" Type="http://schemas.openxmlformats.org/officeDocument/2006/relationships/image" Target="../media/image249.png"/><Relationship Id="rId26" Type="http://schemas.openxmlformats.org/officeDocument/2006/relationships/image" Target="../media/image253.png"/><Relationship Id="rId21" Type="http://schemas.openxmlformats.org/officeDocument/2006/relationships/customXml" Target="../ink/ink1115.xml"/><Relationship Id="rId34" Type="http://schemas.openxmlformats.org/officeDocument/2006/relationships/image" Target="../media/image257.png"/><Relationship Id="rId7" Type="http://schemas.openxmlformats.org/officeDocument/2006/relationships/customXml" Target="../ink/ink1108.xml"/><Relationship Id="rId12" Type="http://schemas.openxmlformats.org/officeDocument/2006/relationships/image" Target="../media/image246.png"/><Relationship Id="rId17" Type="http://schemas.openxmlformats.org/officeDocument/2006/relationships/customXml" Target="../ink/ink1113.xml"/><Relationship Id="rId25" Type="http://schemas.openxmlformats.org/officeDocument/2006/relationships/customXml" Target="../ink/ink1117.xml"/><Relationship Id="rId33" Type="http://schemas.openxmlformats.org/officeDocument/2006/relationships/customXml" Target="../ink/ink1121.xml"/><Relationship Id="rId38" Type="http://schemas.openxmlformats.org/officeDocument/2006/relationships/image" Target="../media/image259.png"/><Relationship Id="rId2" Type="http://schemas.openxmlformats.org/officeDocument/2006/relationships/image" Target="../media/image241.png"/><Relationship Id="rId16" Type="http://schemas.openxmlformats.org/officeDocument/2006/relationships/image" Target="../media/image248.png"/><Relationship Id="rId20" Type="http://schemas.openxmlformats.org/officeDocument/2006/relationships/image" Target="../media/image250.png"/><Relationship Id="rId29" Type="http://schemas.openxmlformats.org/officeDocument/2006/relationships/customXml" Target="../ink/ink1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11" Type="http://schemas.openxmlformats.org/officeDocument/2006/relationships/customXml" Target="../ink/ink1110.xml"/><Relationship Id="rId24" Type="http://schemas.openxmlformats.org/officeDocument/2006/relationships/image" Target="../media/image252.png"/><Relationship Id="rId32" Type="http://schemas.openxmlformats.org/officeDocument/2006/relationships/image" Target="../media/image256.png"/><Relationship Id="rId37" Type="http://schemas.openxmlformats.org/officeDocument/2006/relationships/customXml" Target="../ink/ink1123.xml"/><Relationship Id="rId5" Type="http://schemas.openxmlformats.org/officeDocument/2006/relationships/customXml" Target="../ink/ink1107.xml"/><Relationship Id="rId15" Type="http://schemas.openxmlformats.org/officeDocument/2006/relationships/customXml" Target="../ink/ink1112.xml"/><Relationship Id="rId23" Type="http://schemas.openxmlformats.org/officeDocument/2006/relationships/customXml" Target="../ink/ink1116.xml"/><Relationship Id="rId28" Type="http://schemas.openxmlformats.org/officeDocument/2006/relationships/image" Target="../media/image254.png"/><Relationship Id="rId36" Type="http://schemas.openxmlformats.org/officeDocument/2006/relationships/image" Target="../media/image258.png"/><Relationship Id="rId10" Type="http://schemas.openxmlformats.org/officeDocument/2006/relationships/image" Target="../media/image245.png"/><Relationship Id="rId19" Type="http://schemas.openxmlformats.org/officeDocument/2006/relationships/customXml" Target="../ink/ink1114.xml"/><Relationship Id="rId31" Type="http://schemas.openxmlformats.org/officeDocument/2006/relationships/customXml" Target="../ink/ink1120.xml"/><Relationship Id="rId4" Type="http://schemas.openxmlformats.org/officeDocument/2006/relationships/image" Target="../media/image242.png"/><Relationship Id="rId9" Type="http://schemas.openxmlformats.org/officeDocument/2006/relationships/customXml" Target="../ink/ink1109.xml"/><Relationship Id="rId14" Type="http://schemas.openxmlformats.org/officeDocument/2006/relationships/image" Target="../media/image247.png"/><Relationship Id="rId22" Type="http://schemas.openxmlformats.org/officeDocument/2006/relationships/image" Target="../media/image251.png"/><Relationship Id="rId27" Type="http://schemas.openxmlformats.org/officeDocument/2006/relationships/customXml" Target="../ink/ink1118.xml"/><Relationship Id="rId30" Type="http://schemas.openxmlformats.org/officeDocument/2006/relationships/image" Target="../media/image255.png"/><Relationship Id="rId35" Type="http://schemas.openxmlformats.org/officeDocument/2006/relationships/customXml" Target="../ink/ink1122.xml"/><Relationship Id="rId8" Type="http://schemas.openxmlformats.org/officeDocument/2006/relationships/image" Target="../media/image244.png"/><Relationship Id="rId3" Type="http://schemas.openxmlformats.org/officeDocument/2006/relationships/customXml" Target="../ink/ink1106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29.xml"/><Relationship Id="rId18" Type="http://schemas.openxmlformats.org/officeDocument/2006/relationships/image" Target="../media/image249.png"/><Relationship Id="rId26" Type="http://schemas.openxmlformats.org/officeDocument/2006/relationships/image" Target="../media/image253.png"/><Relationship Id="rId39" Type="http://schemas.openxmlformats.org/officeDocument/2006/relationships/customXml" Target="../ink/ink1142.xml"/><Relationship Id="rId21" Type="http://schemas.openxmlformats.org/officeDocument/2006/relationships/customXml" Target="../ink/ink1133.xml"/><Relationship Id="rId34" Type="http://schemas.openxmlformats.org/officeDocument/2006/relationships/image" Target="../media/image257.png"/><Relationship Id="rId42" Type="http://schemas.openxmlformats.org/officeDocument/2006/relationships/image" Target="../media/image261.png"/><Relationship Id="rId47" Type="http://schemas.openxmlformats.org/officeDocument/2006/relationships/customXml" Target="../ink/ink1146.xml"/><Relationship Id="rId50" Type="http://schemas.openxmlformats.org/officeDocument/2006/relationships/image" Target="../media/image265.png"/><Relationship Id="rId7" Type="http://schemas.openxmlformats.org/officeDocument/2006/relationships/customXml" Target="../ink/ink1126.xml"/><Relationship Id="rId2" Type="http://schemas.openxmlformats.org/officeDocument/2006/relationships/image" Target="../media/image241.png"/><Relationship Id="rId16" Type="http://schemas.openxmlformats.org/officeDocument/2006/relationships/image" Target="../media/image248.png"/><Relationship Id="rId29" Type="http://schemas.openxmlformats.org/officeDocument/2006/relationships/customXml" Target="../ink/ink1137.xml"/><Relationship Id="rId11" Type="http://schemas.openxmlformats.org/officeDocument/2006/relationships/customXml" Target="../ink/ink1128.xml"/><Relationship Id="rId24" Type="http://schemas.openxmlformats.org/officeDocument/2006/relationships/image" Target="../media/image252.png"/><Relationship Id="rId32" Type="http://schemas.openxmlformats.org/officeDocument/2006/relationships/image" Target="../media/image256.png"/><Relationship Id="rId37" Type="http://schemas.openxmlformats.org/officeDocument/2006/relationships/customXml" Target="../ink/ink1141.xml"/><Relationship Id="rId40" Type="http://schemas.openxmlformats.org/officeDocument/2006/relationships/image" Target="../media/image260.png"/><Relationship Id="rId45" Type="http://schemas.openxmlformats.org/officeDocument/2006/relationships/customXml" Target="../ink/ink1145.xml"/><Relationship Id="rId5" Type="http://schemas.openxmlformats.org/officeDocument/2006/relationships/customXml" Target="../ink/ink1125.xml"/><Relationship Id="rId15" Type="http://schemas.openxmlformats.org/officeDocument/2006/relationships/customXml" Target="../ink/ink1130.xml"/><Relationship Id="rId23" Type="http://schemas.openxmlformats.org/officeDocument/2006/relationships/customXml" Target="../ink/ink1134.xml"/><Relationship Id="rId28" Type="http://schemas.openxmlformats.org/officeDocument/2006/relationships/image" Target="../media/image254.png"/><Relationship Id="rId36" Type="http://schemas.openxmlformats.org/officeDocument/2006/relationships/image" Target="../media/image258.png"/><Relationship Id="rId49" Type="http://schemas.openxmlformats.org/officeDocument/2006/relationships/customXml" Target="../ink/ink1147.xml"/><Relationship Id="rId10" Type="http://schemas.openxmlformats.org/officeDocument/2006/relationships/image" Target="../media/image245.png"/><Relationship Id="rId19" Type="http://schemas.openxmlformats.org/officeDocument/2006/relationships/customXml" Target="../ink/ink1132.xml"/><Relationship Id="rId31" Type="http://schemas.openxmlformats.org/officeDocument/2006/relationships/customXml" Target="../ink/ink1138.xml"/><Relationship Id="rId44" Type="http://schemas.openxmlformats.org/officeDocument/2006/relationships/image" Target="../media/image262.png"/><Relationship Id="rId52" Type="http://schemas.openxmlformats.org/officeDocument/2006/relationships/image" Target="../media/image266.png"/><Relationship Id="rId4" Type="http://schemas.openxmlformats.org/officeDocument/2006/relationships/image" Target="../media/image242.png"/><Relationship Id="rId9" Type="http://schemas.openxmlformats.org/officeDocument/2006/relationships/customXml" Target="../ink/ink1127.xml"/><Relationship Id="rId14" Type="http://schemas.openxmlformats.org/officeDocument/2006/relationships/image" Target="../media/image247.png"/><Relationship Id="rId22" Type="http://schemas.openxmlformats.org/officeDocument/2006/relationships/image" Target="../media/image251.png"/><Relationship Id="rId27" Type="http://schemas.openxmlformats.org/officeDocument/2006/relationships/customXml" Target="../ink/ink1136.xml"/><Relationship Id="rId30" Type="http://schemas.openxmlformats.org/officeDocument/2006/relationships/image" Target="../media/image255.png"/><Relationship Id="rId35" Type="http://schemas.openxmlformats.org/officeDocument/2006/relationships/customXml" Target="../ink/ink1140.xml"/><Relationship Id="rId43" Type="http://schemas.openxmlformats.org/officeDocument/2006/relationships/customXml" Target="../ink/ink1144.xml"/><Relationship Id="rId48" Type="http://schemas.openxmlformats.org/officeDocument/2006/relationships/image" Target="../media/image264.png"/><Relationship Id="rId8" Type="http://schemas.openxmlformats.org/officeDocument/2006/relationships/image" Target="../media/image244.png"/><Relationship Id="rId51" Type="http://schemas.openxmlformats.org/officeDocument/2006/relationships/customXml" Target="../ink/ink1148.xml"/><Relationship Id="rId3" Type="http://schemas.openxmlformats.org/officeDocument/2006/relationships/customXml" Target="../ink/ink1124.xml"/><Relationship Id="rId12" Type="http://schemas.openxmlformats.org/officeDocument/2006/relationships/image" Target="../media/image246.png"/><Relationship Id="rId17" Type="http://schemas.openxmlformats.org/officeDocument/2006/relationships/customXml" Target="../ink/ink1131.xml"/><Relationship Id="rId25" Type="http://schemas.openxmlformats.org/officeDocument/2006/relationships/customXml" Target="../ink/ink1135.xml"/><Relationship Id="rId33" Type="http://schemas.openxmlformats.org/officeDocument/2006/relationships/customXml" Target="../ink/ink1139.xml"/><Relationship Id="rId38" Type="http://schemas.openxmlformats.org/officeDocument/2006/relationships/image" Target="../media/image259.png"/><Relationship Id="rId46" Type="http://schemas.openxmlformats.org/officeDocument/2006/relationships/image" Target="../media/image263.png"/><Relationship Id="rId20" Type="http://schemas.openxmlformats.org/officeDocument/2006/relationships/image" Target="../media/image250.png"/><Relationship Id="rId41" Type="http://schemas.openxmlformats.org/officeDocument/2006/relationships/customXml" Target="../ink/ink1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54.xml"/><Relationship Id="rId18" Type="http://schemas.openxmlformats.org/officeDocument/2006/relationships/image" Target="../media/image249.png"/><Relationship Id="rId26" Type="http://schemas.openxmlformats.org/officeDocument/2006/relationships/image" Target="../media/image253.png"/><Relationship Id="rId39" Type="http://schemas.openxmlformats.org/officeDocument/2006/relationships/customXml" Target="../ink/ink1167.xml"/><Relationship Id="rId21" Type="http://schemas.openxmlformats.org/officeDocument/2006/relationships/customXml" Target="../ink/ink1158.xml"/><Relationship Id="rId34" Type="http://schemas.openxmlformats.org/officeDocument/2006/relationships/image" Target="../media/image257.png"/><Relationship Id="rId42" Type="http://schemas.openxmlformats.org/officeDocument/2006/relationships/image" Target="../media/image261.png"/><Relationship Id="rId47" Type="http://schemas.openxmlformats.org/officeDocument/2006/relationships/customXml" Target="../ink/ink1171.xml"/><Relationship Id="rId50" Type="http://schemas.openxmlformats.org/officeDocument/2006/relationships/image" Target="../media/image265.png"/><Relationship Id="rId7" Type="http://schemas.openxmlformats.org/officeDocument/2006/relationships/customXml" Target="../ink/ink1151.xml"/><Relationship Id="rId2" Type="http://schemas.openxmlformats.org/officeDocument/2006/relationships/image" Target="../media/image241.png"/><Relationship Id="rId16" Type="http://schemas.openxmlformats.org/officeDocument/2006/relationships/image" Target="../media/image248.png"/><Relationship Id="rId29" Type="http://schemas.openxmlformats.org/officeDocument/2006/relationships/customXml" Target="../ink/ink1162.xml"/><Relationship Id="rId11" Type="http://schemas.openxmlformats.org/officeDocument/2006/relationships/customXml" Target="../ink/ink1153.xml"/><Relationship Id="rId24" Type="http://schemas.openxmlformats.org/officeDocument/2006/relationships/image" Target="../media/image252.png"/><Relationship Id="rId32" Type="http://schemas.openxmlformats.org/officeDocument/2006/relationships/image" Target="../media/image256.png"/><Relationship Id="rId37" Type="http://schemas.openxmlformats.org/officeDocument/2006/relationships/customXml" Target="../ink/ink1166.xml"/><Relationship Id="rId40" Type="http://schemas.openxmlformats.org/officeDocument/2006/relationships/image" Target="../media/image260.png"/><Relationship Id="rId45" Type="http://schemas.openxmlformats.org/officeDocument/2006/relationships/customXml" Target="../ink/ink1170.xml"/><Relationship Id="rId53" Type="http://schemas.openxmlformats.org/officeDocument/2006/relationships/customXml" Target="../ink/ink1174.xml"/><Relationship Id="rId5" Type="http://schemas.openxmlformats.org/officeDocument/2006/relationships/customXml" Target="../ink/ink1150.xml"/><Relationship Id="rId10" Type="http://schemas.openxmlformats.org/officeDocument/2006/relationships/image" Target="../media/image245.png"/><Relationship Id="rId19" Type="http://schemas.openxmlformats.org/officeDocument/2006/relationships/customXml" Target="../ink/ink1157.xml"/><Relationship Id="rId31" Type="http://schemas.openxmlformats.org/officeDocument/2006/relationships/customXml" Target="../ink/ink1163.xml"/><Relationship Id="rId44" Type="http://schemas.openxmlformats.org/officeDocument/2006/relationships/image" Target="../media/image262.png"/><Relationship Id="rId52" Type="http://schemas.openxmlformats.org/officeDocument/2006/relationships/image" Target="../media/image266.png"/><Relationship Id="rId4" Type="http://schemas.openxmlformats.org/officeDocument/2006/relationships/image" Target="../media/image242.png"/><Relationship Id="rId9" Type="http://schemas.openxmlformats.org/officeDocument/2006/relationships/customXml" Target="../ink/ink1152.xml"/><Relationship Id="rId14" Type="http://schemas.openxmlformats.org/officeDocument/2006/relationships/image" Target="../media/image247.png"/><Relationship Id="rId22" Type="http://schemas.openxmlformats.org/officeDocument/2006/relationships/image" Target="../media/image251.png"/><Relationship Id="rId27" Type="http://schemas.openxmlformats.org/officeDocument/2006/relationships/customXml" Target="../ink/ink1161.xml"/><Relationship Id="rId30" Type="http://schemas.openxmlformats.org/officeDocument/2006/relationships/image" Target="../media/image255.png"/><Relationship Id="rId35" Type="http://schemas.openxmlformats.org/officeDocument/2006/relationships/customXml" Target="../ink/ink1165.xml"/><Relationship Id="rId43" Type="http://schemas.openxmlformats.org/officeDocument/2006/relationships/customXml" Target="../ink/ink1169.xml"/><Relationship Id="rId48" Type="http://schemas.openxmlformats.org/officeDocument/2006/relationships/image" Target="../media/image264.png"/><Relationship Id="rId8" Type="http://schemas.openxmlformats.org/officeDocument/2006/relationships/image" Target="../media/image244.png"/><Relationship Id="rId51" Type="http://schemas.openxmlformats.org/officeDocument/2006/relationships/customXml" Target="../ink/ink1173.xml"/><Relationship Id="rId3" Type="http://schemas.openxmlformats.org/officeDocument/2006/relationships/customXml" Target="../ink/ink1149.xml"/><Relationship Id="rId12" Type="http://schemas.openxmlformats.org/officeDocument/2006/relationships/image" Target="../media/image246.png"/><Relationship Id="rId17" Type="http://schemas.openxmlformats.org/officeDocument/2006/relationships/customXml" Target="../ink/ink1156.xml"/><Relationship Id="rId25" Type="http://schemas.openxmlformats.org/officeDocument/2006/relationships/customXml" Target="../ink/ink1160.xml"/><Relationship Id="rId33" Type="http://schemas.openxmlformats.org/officeDocument/2006/relationships/customXml" Target="../ink/ink1164.xml"/><Relationship Id="rId38" Type="http://schemas.openxmlformats.org/officeDocument/2006/relationships/image" Target="../media/image259.png"/><Relationship Id="rId46" Type="http://schemas.openxmlformats.org/officeDocument/2006/relationships/image" Target="../media/image263.png"/><Relationship Id="rId20" Type="http://schemas.openxmlformats.org/officeDocument/2006/relationships/image" Target="../media/image250.png"/><Relationship Id="rId41" Type="http://schemas.openxmlformats.org/officeDocument/2006/relationships/customXml" Target="../ink/ink1168.xml"/><Relationship Id="rId54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15" Type="http://schemas.openxmlformats.org/officeDocument/2006/relationships/customXml" Target="../ink/ink1155.xml"/><Relationship Id="rId23" Type="http://schemas.openxmlformats.org/officeDocument/2006/relationships/customXml" Target="../ink/ink1159.xml"/><Relationship Id="rId28" Type="http://schemas.openxmlformats.org/officeDocument/2006/relationships/image" Target="../media/image254.png"/><Relationship Id="rId36" Type="http://schemas.openxmlformats.org/officeDocument/2006/relationships/image" Target="../media/image258.png"/><Relationship Id="rId49" Type="http://schemas.openxmlformats.org/officeDocument/2006/relationships/customXml" Target="../ink/ink11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customXml" Target="../ink/ink1180.xml"/><Relationship Id="rId3" Type="http://schemas.openxmlformats.org/officeDocument/2006/relationships/customXml" Target="../ink/ink1175.xml"/><Relationship Id="rId7" Type="http://schemas.openxmlformats.org/officeDocument/2006/relationships/customXml" Target="../ink/ink1177.xml"/><Relationship Id="rId12" Type="http://schemas.openxmlformats.org/officeDocument/2006/relationships/image" Target="../media/image273.png"/><Relationship Id="rId2" Type="http://schemas.openxmlformats.org/officeDocument/2006/relationships/image" Target="../media/image268.png"/><Relationship Id="rId16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customXml" Target="../ink/ink1179.xml"/><Relationship Id="rId5" Type="http://schemas.openxmlformats.org/officeDocument/2006/relationships/customXml" Target="../ink/ink1176.xml"/><Relationship Id="rId15" Type="http://schemas.openxmlformats.org/officeDocument/2006/relationships/customXml" Target="../ink/ink1181.xml"/><Relationship Id="rId10" Type="http://schemas.openxmlformats.org/officeDocument/2006/relationships/image" Target="../media/image272.png"/><Relationship Id="rId4" Type="http://schemas.openxmlformats.org/officeDocument/2006/relationships/image" Target="../media/image269.png"/><Relationship Id="rId9" Type="http://schemas.openxmlformats.org/officeDocument/2006/relationships/customXml" Target="../ink/ink1178.xml"/><Relationship Id="rId14" Type="http://schemas.openxmlformats.org/officeDocument/2006/relationships/image" Target="../media/image27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customXml" Target="../ink/ink1187.xml"/><Relationship Id="rId18" Type="http://schemas.openxmlformats.org/officeDocument/2006/relationships/image" Target="../media/image276.png"/><Relationship Id="rId3" Type="http://schemas.openxmlformats.org/officeDocument/2006/relationships/customXml" Target="../ink/ink1182.xml"/><Relationship Id="rId7" Type="http://schemas.openxmlformats.org/officeDocument/2006/relationships/customXml" Target="../ink/ink1184.xml"/><Relationship Id="rId12" Type="http://schemas.openxmlformats.org/officeDocument/2006/relationships/image" Target="../media/image273.png"/><Relationship Id="rId17" Type="http://schemas.openxmlformats.org/officeDocument/2006/relationships/customXml" Target="../ink/ink1189.xml"/><Relationship Id="rId2" Type="http://schemas.openxmlformats.org/officeDocument/2006/relationships/image" Target="../media/image268.png"/><Relationship Id="rId16" Type="http://schemas.openxmlformats.org/officeDocument/2006/relationships/image" Target="../media/image275.png"/><Relationship Id="rId20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customXml" Target="../ink/ink1186.xml"/><Relationship Id="rId5" Type="http://schemas.openxmlformats.org/officeDocument/2006/relationships/customXml" Target="../ink/ink1183.xml"/><Relationship Id="rId15" Type="http://schemas.openxmlformats.org/officeDocument/2006/relationships/customXml" Target="../ink/ink1188.xml"/><Relationship Id="rId10" Type="http://schemas.openxmlformats.org/officeDocument/2006/relationships/image" Target="../media/image272.png"/><Relationship Id="rId19" Type="http://schemas.openxmlformats.org/officeDocument/2006/relationships/customXml" Target="../ink/ink1190.xml"/><Relationship Id="rId4" Type="http://schemas.openxmlformats.org/officeDocument/2006/relationships/image" Target="../media/image269.png"/><Relationship Id="rId9" Type="http://schemas.openxmlformats.org/officeDocument/2006/relationships/customXml" Target="../ink/ink1185.xml"/><Relationship Id="rId14" Type="http://schemas.openxmlformats.org/officeDocument/2006/relationships/image" Target="../media/image2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customXml" Target="../ink/ink1196.xml"/><Relationship Id="rId18" Type="http://schemas.openxmlformats.org/officeDocument/2006/relationships/image" Target="../media/image189.png"/><Relationship Id="rId26" Type="http://schemas.openxmlformats.org/officeDocument/2006/relationships/image" Target="../media/image289.png"/><Relationship Id="rId3" Type="http://schemas.openxmlformats.org/officeDocument/2006/relationships/customXml" Target="../ink/ink1191.xml"/><Relationship Id="rId21" Type="http://schemas.openxmlformats.org/officeDocument/2006/relationships/customXml" Target="../ink/ink1200.xml"/><Relationship Id="rId7" Type="http://schemas.openxmlformats.org/officeDocument/2006/relationships/customXml" Target="../ink/ink1193.xml"/><Relationship Id="rId12" Type="http://schemas.openxmlformats.org/officeDocument/2006/relationships/image" Target="../media/image283.png"/><Relationship Id="rId17" Type="http://schemas.openxmlformats.org/officeDocument/2006/relationships/customXml" Target="../ink/ink1198.xml"/><Relationship Id="rId25" Type="http://schemas.openxmlformats.org/officeDocument/2006/relationships/customXml" Target="../ink/ink1202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0" Type="http://schemas.openxmlformats.org/officeDocument/2006/relationships/image" Target="../media/image286.png"/><Relationship Id="rId29" Type="http://schemas.openxmlformats.org/officeDocument/2006/relationships/customXml" Target="../ink/ink12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customXml" Target="../ink/ink1195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5" Type="http://schemas.openxmlformats.org/officeDocument/2006/relationships/customXml" Target="../ink/ink1192.xml"/><Relationship Id="rId15" Type="http://schemas.openxmlformats.org/officeDocument/2006/relationships/customXml" Target="../ink/ink1197.xml"/><Relationship Id="rId23" Type="http://schemas.openxmlformats.org/officeDocument/2006/relationships/customXml" Target="../ink/ink1201.xml"/><Relationship Id="rId28" Type="http://schemas.openxmlformats.org/officeDocument/2006/relationships/image" Target="../media/image290.png"/><Relationship Id="rId10" Type="http://schemas.openxmlformats.org/officeDocument/2006/relationships/image" Target="../media/image282.png"/><Relationship Id="rId19" Type="http://schemas.openxmlformats.org/officeDocument/2006/relationships/customXml" Target="../ink/ink1199.xml"/><Relationship Id="rId31" Type="http://schemas.openxmlformats.org/officeDocument/2006/relationships/customXml" Target="../ink/ink1205.xml"/><Relationship Id="rId4" Type="http://schemas.openxmlformats.org/officeDocument/2006/relationships/image" Target="../media/image279.png"/><Relationship Id="rId9" Type="http://schemas.openxmlformats.org/officeDocument/2006/relationships/customXml" Target="../ink/ink1194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203.xml"/><Relationship Id="rId30" Type="http://schemas.openxmlformats.org/officeDocument/2006/relationships/image" Target="../media/image291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11.xml"/><Relationship Id="rId18" Type="http://schemas.openxmlformats.org/officeDocument/2006/relationships/image" Target="../media/image189.png"/><Relationship Id="rId26" Type="http://schemas.openxmlformats.org/officeDocument/2006/relationships/image" Target="../media/image289.png"/><Relationship Id="rId3" Type="http://schemas.openxmlformats.org/officeDocument/2006/relationships/customXml" Target="../ink/ink1206.xml"/><Relationship Id="rId21" Type="http://schemas.openxmlformats.org/officeDocument/2006/relationships/customXml" Target="../ink/ink1215.xml"/><Relationship Id="rId34" Type="http://schemas.openxmlformats.org/officeDocument/2006/relationships/image" Target="../media/image293.png"/><Relationship Id="rId7" Type="http://schemas.openxmlformats.org/officeDocument/2006/relationships/customXml" Target="../ink/ink1208.xml"/><Relationship Id="rId12" Type="http://schemas.openxmlformats.org/officeDocument/2006/relationships/image" Target="../media/image283.png"/><Relationship Id="rId17" Type="http://schemas.openxmlformats.org/officeDocument/2006/relationships/customXml" Target="../ink/ink1213.xml"/><Relationship Id="rId25" Type="http://schemas.openxmlformats.org/officeDocument/2006/relationships/customXml" Target="../ink/ink1217.xml"/><Relationship Id="rId33" Type="http://schemas.openxmlformats.org/officeDocument/2006/relationships/customXml" Target="../ink/ink1221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0" Type="http://schemas.openxmlformats.org/officeDocument/2006/relationships/image" Target="../media/image286.png"/><Relationship Id="rId29" Type="http://schemas.openxmlformats.org/officeDocument/2006/relationships/customXml" Target="../ink/ink12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customXml" Target="../ink/ink1210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5" Type="http://schemas.openxmlformats.org/officeDocument/2006/relationships/customXml" Target="../ink/ink1207.xml"/><Relationship Id="rId15" Type="http://schemas.openxmlformats.org/officeDocument/2006/relationships/customXml" Target="../ink/ink1212.xml"/><Relationship Id="rId23" Type="http://schemas.openxmlformats.org/officeDocument/2006/relationships/customXml" Target="../ink/ink1216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10" Type="http://schemas.openxmlformats.org/officeDocument/2006/relationships/image" Target="../media/image282.png"/><Relationship Id="rId19" Type="http://schemas.openxmlformats.org/officeDocument/2006/relationships/customXml" Target="../ink/ink1214.xml"/><Relationship Id="rId31" Type="http://schemas.openxmlformats.org/officeDocument/2006/relationships/customXml" Target="../ink/ink1220.xml"/><Relationship Id="rId4" Type="http://schemas.openxmlformats.org/officeDocument/2006/relationships/image" Target="../media/image279.png"/><Relationship Id="rId9" Type="http://schemas.openxmlformats.org/officeDocument/2006/relationships/customXml" Target="../ink/ink1209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218.xml"/><Relationship Id="rId30" Type="http://schemas.openxmlformats.org/officeDocument/2006/relationships/image" Target="../media/image291.png"/><Relationship Id="rId35" Type="http://schemas.openxmlformats.org/officeDocument/2006/relationships/customXml" Target="../ink/ink1222.xml"/><Relationship Id="rId8" Type="http://schemas.openxmlformats.org/officeDocument/2006/relationships/image" Target="../media/image281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28.xml"/><Relationship Id="rId18" Type="http://schemas.openxmlformats.org/officeDocument/2006/relationships/image" Target="../media/image189.png"/><Relationship Id="rId26" Type="http://schemas.openxmlformats.org/officeDocument/2006/relationships/image" Target="../media/image289.png"/><Relationship Id="rId39" Type="http://schemas.openxmlformats.org/officeDocument/2006/relationships/customXml" Target="../ink/ink1241.xml"/><Relationship Id="rId21" Type="http://schemas.openxmlformats.org/officeDocument/2006/relationships/customXml" Target="../ink/ink1232.xml"/><Relationship Id="rId34" Type="http://schemas.openxmlformats.org/officeDocument/2006/relationships/image" Target="../media/image293.png"/><Relationship Id="rId42" Type="http://schemas.openxmlformats.org/officeDocument/2006/relationships/image" Target="../media/image297.png"/><Relationship Id="rId7" Type="http://schemas.openxmlformats.org/officeDocument/2006/relationships/customXml" Target="../ink/ink1225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9" Type="http://schemas.openxmlformats.org/officeDocument/2006/relationships/customXml" Target="../ink/ink12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customXml" Target="../ink/ink1227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1240.xml"/><Relationship Id="rId40" Type="http://schemas.openxmlformats.org/officeDocument/2006/relationships/image" Target="../media/image296.png"/><Relationship Id="rId45" Type="http://schemas.openxmlformats.org/officeDocument/2006/relationships/customXml" Target="../ink/ink1244.xml"/><Relationship Id="rId5" Type="http://schemas.openxmlformats.org/officeDocument/2006/relationships/customXml" Target="../ink/ink1224.xml"/><Relationship Id="rId15" Type="http://schemas.openxmlformats.org/officeDocument/2006/relationships/customXml" Target="../ink/ink1229.xml"/><Relationship Id="rId23" Type="http://schemas.openxmlformats.org/officeDocument/2006/relationships/customXml" Target="../ink/ink1233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10" Type="http://schemas.openxmlformats.org/officeDocument/2006/relationships/image" Target="../media/image282.png"/><Relationship Id="rId19" Type="http://schemas.openxmlformats.org/officeDocument/2006/relationships/customXml" Target="../ink/ink1231.xml"/><Relationship Id="rId31" Type="http://schemas.openxmlformats.org/officeDocument/2006/relationships/customXml" Target="../ink/ink1237.xml"/><Relationship Id="rId44" Type="http://schemas.openxmlformats.org/officeDocument/2006/relationships/image" Target="../media/image298.png"/><Relationship Id="rId4" Type="http://schemas.openxmlformats.org/officeDocument/2006/relationships/image" Target="../media/image279.png"/><Relationship Id="rId9" Type="http://schemas.openxmlformats.org/officeDocument/2006/relationships/customXml" Target="../ink/ink1226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235.xml"/><Relationship Id="rId30" Type="http://schemas.openxmlformats.org/officeDocument/2006/relationships/image" Target="../media/image291.png"/><Relationship Id="rId35" Type="http://schemas.openxmlformats.org/officeDocument/2006/relationships/customXml" Target="../ink/ink1239.xml"/><Relationship Id="rId43" Type="http://schemas.openxmlformats.org/officeDocument/2006/relationships/customXml" Target="../ink/ink1243.xml"/><Relationship Id="rId8" Type="http://schemas.openxmlformats.org/officeDocument/2006/relationships/image" Target="../media/image281.png"/><Relationship Id="rId3" Type="http://schemas.openxmlformats.org/officeDocument/2006/relationships/customXml" Target="../ink/ink1223.xml"/><Relationship Id="rId12" Type="http://schemas.openxmlformats.org/officeDocument/2006/relationships/image" Target="../media/image283.png"/><Relationship Id="rId17" Type="http://schemas.openxmlformats.org/officeDocument/2006/relationships/customXml" Target="../ink/ink1230.xml"/><Relationship Id="rId25" Type="http://schemas.openxmlformats.org/officeDocument/2006/relationships/customXml" Target="../ink/ink1234.xml"/><Relationship Id="rId33" Type="http://schemas.openxmlformats.org/officeDocument/2006/relationships/customXml" Target="../ink/ink1238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20" Type="http://schemas.openxmlformats.org/officeDocument/2006/relationships/image" Target="../media/image286.png"/><Relationship Id="rId41" Type="http://schemas.openxmlformats.org/officeDocument/2006/relationships/customXml" Target="../ink/ink1242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6.xml"/><Relationship Id="rId21" Type="http://schemas.openxmlformats.org/officeDocument/2006/relationships/image" Target="../media/image13.png"/><Relationship Id="rId42" Type="http://schemas.openxmlformats.org/officeDocument/2006/relationships/customXml" Target="../ink/ink124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137.xml"/><Relationship Id="rId84" Type="http://schemas.openxmlformats.org/officeDocument/2006/relationships/customXml" Target="../ink/ink145.xml"/><Relationship Id="rId89" Type="http://schemas.openxmlformats.org/officeDocument/2006/relationships/image" Target="../media/image47.png"/><Relationship Id="rId16" Type="http://schemas.openxmlformats.org/officeDocument/2006/relationships/customXml" Target="../ink/ink111.xml"/><Relationship Id="rId107" Type="http://schemas.openxmlformats.org/officeDocument/2006/relationships/image" Target="../media/image56.png"/><Relationship Id="rId11" Type="http://schemas.openxmlformats.org/officeDocument/2006/relationships/image" Target="../media/image8.png"/><Relationship Id="rId32" Type="http://schemas.openxmlformats.org/officeDocument/2006/relationships/customXml" Target="../ink/ink119.xml"/><Relationship Id="rId37" Type="http://schemas.openxmlformats.org/officeDocument/2006/relationships/image" Target="../media/image21.png"/><Relationship Id="rId53" Type="http://schemas.openxmlformats.org/officeDocument/2006/relationships/image" Target="../media/image29.png"/><Relationship Id="rId58" Type="http://schemas.openxmlformats.org/officeDocument/2006/relationships/customXml" Target="../ink/ink132.xml"/><Relationship Id="rId74" Type="http://schemas.openxmlformats.org/officeDocument/2006/relationships/customXml" Target="../ink/ink140.xml"/><Relationship Id="rId79" Type="http://schemas.openxmlformats.org/officeDocument/2006/relationships/image" Target="../media/image42.png"/><Relationship Id="rId102" Type="http://schemas.openxmlformats.org/officeDocument/2006/relationships/customXml" Target="../ink/ink154.xml"/><Relationship Id="rId5" Type="http://schemas.openxmlformats.org/officeDocument/2006/relationships/image" Target="../media/image5.png"/><Relationship Id="rId90" Type="http://schemas.openxmlformats.org/officeDocument/2006/relationships/customXml" Target="../ink/ink148.xml"/><Relationship Id="rId95" Type="http://schemas.openxmlformats.org/officeDocument/2006/relationships/image" Target="../media/image50.png"/><Relationship Id="rId22" Type="http://schemas.openxmlformats.org/officeDocument/2006/relationships/customXml" Target="../ink/ink114.xml"/><Relationship Id="rId27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customXml" Target="../ink/ink127.xml"/><Relationship Id="rId64" Type="http://schemas.openxmlformats.org/officeDocument/2006/relationships/customXml" Target="../ink/ink135.xml"/><Relationship Id="rId69" Type="http://schemas.openxmlformats.org/officeDocument/2006/relationships/image" Target="../media/image37.png"/><Relationship Id="rId80" Type="http://schemas.openxmlformats.org/officeDocument/2006/relationships/customXml" Target="../ink/ink143.xml"/><Relationship Id="rId85" Type="http://schemas.openxmlformats.org/officeDocument/2006/relationships/image" Target="../media/image45.png"/><Relationship Id="rId12" Type="http://schemas.openxmlformats.org/officeDocument/2006/relationships/customXml" Target="../ink/ink109.xml"/><Relationship Id="rId17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customXml" Target="../ink/ink122.xml"/><Relationship Id="rId59" Type="http://schemas.openxmlformats.org/officeDocument/2006/relationships/image" Target="../media/image32.png"/><Relationship Id="rId103" Type="http://schemas.openxmlformats.org/officeDocument/2006/relationships/image" Target="../media/image54.png"/><Relationship Id="rId108" Type="http://schemas.openxmlformats.org/officeDocument/2006/relationships/customXml" Target="../ink/ink157.xml"/><Relationship Id="rId54" Type="http://schemas.openxmlformats.org/officeDocument/2006/relationships/customXml" Target="../ink/ink130.xml"/><Relationship Id="rId70" Type="http://schemas.openxmlformats.org/officeDocument/2006/relationships/customXml" Target="../ink/ink138.xml"/><Relationship Id="rId75" Type="http://schemas.openxmlformats.org/officeDocument/2006/relationships/image" Target="../media/image40.png"/><Relationship Id="rId91" Type="http://schemas.openxmlformats.org/officeDocument/2006/relationships/image" Target="../media/image48.png"/><Relationship Id="rId96" Type="http://schemas.openxmlformats.org/officeDocument/2006/relationships/customXml" Target="../ink/ink15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6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17.xml"/><Relationship Id="rId36" Type="http://schemas.openxmlformats.org/officeDocument/2006/relationships/customXml" Target="../ink/ink121.xml"/><Relationship Id="rId49" Type="http://schemas.openxmlformats.org/officeDocument/2006/relationships/image" Target="../media/image27.png"/><Relationship Id="rId57" Type="http://schemas.openxmlformats.org/officeDocument/2006/relationships/image" Target="../media/image31.png"/><Relationship Id="rId106" Type="http://schemas.openxmlformats.org/officeDocument/2006/relationships/customXml" Target="../ink/ink156.xml"/><Relationship Id="rId10" Type="http://schemas.openxmlformats.org/officeDocument/2006/relationships/customXml" Target="../ink/ink108.xml"/><Relationship Id="rId31" Type="http://schemas.openxmlformats.org/officeDocument/2006/relationships/image" Target="../media/image18.png"/><Relationship Id="rId44" Type="http://schemas.openxmlformats.org/officeDocument/2006/relationships/customXml" Target="../ink/ink125.xml"/><Relationship Id="rId52" Type="http://schemas.openxmlformats.org/officeDocument/2006/relationships/customXml" Target="../ink/ink129.xml"/><Relationship Id="rId60" Type="http://schemas.openxmlformats.org/officeDocument/2006/relationships/customXml" Target="../ink/ink133.xml"/><Relationship Id="rId65" Type="http://schemas.openxmlformats.org/officeDocument/2006/relationships/image" Target="../media/image35.png"/><Relationship Id="rId73" Type="http://schemas.openxmlformats.org/officeDocument/2006/relationships/image" Target="../media/image39.png"/><Relationship Id="rId78" Type="http://schemas.openxmlformats.org/officeDocument/2006/relationships/customXml" Target="../ink/ink142.xml"/><Relationship Id="rId81" Type="http://schemas.openxmlformats.org/officeDocument/2006/relationships/image" Target="../media/image43.png"/><Relationship Id="rId86" Type="http://schemas.openxmlformats.org/officeDocument/2006/relationships/customXml" Target="../ink/ink146.xml"/><Relationship Id="rId94" Type="http://schemas.openxmlformats.org/officeDocument/2006/relationships/customXml" Target="../ink/ink150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4" Type="http://schemas.openxmlformats.org/officeDocument/2006/relationships/customXml" Target="../ink/ink105.xml"/><Relationship Id="rId9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customXml" Target="../ink/ink112.xml"/><Relationship Id="rId39" Type="http://schemas.openxmlformats.org/officeDocument/2006/relationships/image" Target="../media/image22.png"/><Relationship Id="rId109" Type="http://schemas.openxmlformats.org/officeDocument/2006/relationships/image" Target="../media/image57.png"/><Relationship Id="rId34" Type="http://schemas.openxmlformats.org/officeDocument/2006/relationships/customXml" Target="../ink/ink120.xml"/><Relationship Id="rId50" Type="http://schemas.openxmlformats.org/officeDocument/2006/relationships/customXml" Target="../ink/ink128.xml"/><Relationship Id="rId55" Type="http://schemas.openxmlformats.org/officeDocument/2006/relationships/image" Target="../media/image30.png"/><Relationship Id="rId76" Type="http://schemas.openxmlformats.org/officeDocument/2006/relationships/customXml" Target="../ink/ink141.xml"/><Relationship Id="rId97" Type="http://schemas.openxmlformats.org/officeDocument/2006/relationships/image" Target="../media/image51.png"/><Relationship Id="rId104" Type="http://schemas.openxmlformats.org/officeDocument/2006/relationships/customXml" Target="../ink/ink155.xml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92" Type="http://schemas.openxmlformats.org/officeDocument/2006/relationships/customXml" Target="../ink/ink149.xml"/><Relationship Id="rId2" Type="http://schemas.openxmlformats.org/officeDocument/2006/relationships/customXml" Target="../ink/ink104.xml"/><Relationship Id="rId29" Type="http://schemas.openxmlformats.org/officeDocument/2006/relationships/image" Target="../media/image17.png"/><Relationship Id="rId24" Type="http://schemas.openxmlformats.org/officeDocument/2006/relationships/customXml" Target="../ink/ink115.xml"/><Relationship Id="rId40" Type="http://schemas.openxmlformats.org/officeDocument/2006/relationships/customXml" Target="../ink/ink123.xml"/><Relationship Id="rId45" Type="http://schemas.openxmlformats.org/officeDocument/2006/relationships/image" Target="../media/image25.png"/><Relationship Id="rId66" Type="http://schemas.openxmlformats.org/officeDocument/2006/relationships/customXml" Target="../ink/ink136.xml"/><Relationship Id="rId87" Type="http://schemas.openxmlformats.org/officeDocument/2006/relationships/image" Target="../media/image46.png"/><Relationship Id="rId61" Type="http://schemas.openxmlformats.org/officeDocument/2006/relationships/image" Target="../media/image33.png"/><Relationship Id="rId82" Type="http://schemas.openxmlformats.org/officeDocument/2006/relationships/customXml" Target="../ink/ink144.xml"/><Relationship Id="rId19" Type="http://schemas.openxmlformats.org/officeDocument/2006/relationships/image" Target="../media/image12.png"/><Relationship Id="rId14" Type="http://schemas.openxmlformats.org/officeDocument/2006/relationships/customXml" Target="../ink/ink110.xml"/><Relationship Id="rId30" Type="http://schemas.openxmlformats.org/officeDocument/2006/relationships/customXml" Target="../ink/ink118.xml"/><Relationship Id="rId35" Type="http://schemas.openxmlformats.org/officeDocument/2006/relationships/image" Target="../media/image20.png"/><Relationship Id="rId56" Type="http://schemas.openxmlformats.org/officeDocument/2006/relationships/customXml" Target="../ink/ink131.xml"/><Relationship Id="rId77" Type="http://schemas.openxmlformats.org/officeDocument/2006/relationships/image" Target="../media/image41.png"/><Relationship Id="rId100" Type="http://schemas.openxmlformats.org/officeDocument/2006/relationships/customXml" Target="../ink/ink153.xml"/><Relationship Id="rId105" Type="http://schemas.openxmlformats.org/officeDocument/2006/relationships/image" Target="../media/image55.png"/><Relationship Id="rId8" Type="http://schemas.openxmlformats.org/officeDocument/2006/relationships/customXml" Target="../ink/ink107.xml"/><Relationship Id="rId51" Type="http://schemas.openxmlformats.org/officeDocument/2006/relationships/image" Target="../media/image28.png"/><Relationship Id="rId72" Type="http://schemas.openxmlformats.org/officeDocument/2006/relationships/customXml" Target="../ink/ink139.xml"/><Relationship Id="rId93" Type="http://schemas.openxmlformats.org/officeDocument/2006/relationships/image" Target="../media/image49.png"/><Relationship Id="rId98" Type="http://schemas.openxmlformats.org/officeDocument/2006/relationships/customXml" Target="../ink/ink152.xml"/><Relationship Id="rId3" Type="http://schemas.openxmlformats.org/officeDocument/2006/relationships/image" Target="../media/image4.png"/><Relationship Id="rId25" Type="http://schemas.openxmlformats.org/officeDocument/2006/relationships/image" Target="../media/image15.png"/><Relationship Id="rId46" Type="http://schemas.openxmlformats.org/officeDocument/2006/relationships/customXml" Target="../ink/ink126.xml"/><Relationship Id="rId67" Type="http://schemas.openxmlformats.org/officeDocument/2006/relationships/image" Target="../media/image36.png"/><Relationship Id="rId20" Type="http://schemas.openxmlformats.org/officeDocument/2006/relationships/customXml" Target="../ink/ink113.xml"/><Relationship Id="rId41" Type="http://schemas.openxmlformats.org/officeDocument/2006/relationships/image" Target="../media/image23.png"/><Relationship Id="rId62" Type="http://schemas.openxmlformats.org/officeDocument/2006/relationships/customXml" Target="../ink/ink134.xml"/><Relationship Id="rId83" Type="http://schemas.openxmlformats.org/officeDocument/2006/relationships/image" Target="../media/image44.png"/><Relationship Id="rId88" Type="http://schemas.openxmlformats.org/officeDocument/2006/relationships/customXml" Target="../ink/ink147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50.xml"/><Relationship Id="rId18" Type="http://schemas.openxmlformats.org/officeDocument/2006/relationships/image" Target="../media/image189.png"/><Relationship Id="rId26" Type="http://schemas.openxmlformats.org/officeDocument/2006/relationships/image" Target="../media/image289.png"/><Relationship Id="rId39" Type="http://schemas.openxmlformats.org/officeDocument/2006/relationships/customXml" Target="../ink/ink1263.xml"/><Relationship Id="rId21" Type="http://schemas.openxmlformats.org/officeDocument/2006/relationships/customXml" Target="../ink/ink1254.xml"/><Relationship Id="rId34" Type="http://schemas.openxmlformats.org/officeDocument/2006/relationships/image" Target="../media/image293.png"/><Relationship Id="rId42" Type="http://schemas.openxmlformats.org/officeDocument/2006/relationships/image" Target="../media/image297.png"/><Relationship Id="rId47" Type="http://schemas.openxmlformats.org/officeDocument/2006/relationships/customXml" Target="../ink/ink1267.xml"/><Relationship Id="rId50" Type="http://schemas.openxmlformats.org/officeDocument/2006/relationships/image" Target="../media/image301.png"/><Relationship Id="rId7" Type="http://schemas.openxmlformats.org/officeDocument/2006/relationships/customXml" Target="../ink/ink1247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9" Type="http://schemas.openxmlformats.org/officeDocument/2006/relationships/customXml" Target="../ink/ink1258.xml"/><Relationship Id="rId11" Type="http://schemas.openxmlformats.org/officeDocument/2006/relationships/customXml" Target="../ink/ink1249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1262.xml"/><Relationship Id="rId40" Type="http://schemas.openxmlformats.org/officeDocument/2006/relationships/image" Target="../media/image296.png"/><Relationship Id="rId45" Type="http://schemas.openxmlformats.org/officeDocument/2006/relationships/customXml" Target="../ink/ink1266.xml"/><Relationship Id="rId5" Type="http://schemas.openxmlformats.org/officeDocument/2006/relationships/customXml" Target="../ink/ink1246.xml"/><Relationship Id="rId15" Type="http://schemas.openxmlformats.org/officeDocument/2006/relationships/customXml" Target="../ink/ink1251.xml"/><Relationship Id="rId23" Type="http://schemas.openxmlformats.org/officeDocument/2006/relationships/customXml" Target="../ink/ink1255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268.xml"/><Relationship Id="rId10" Type="http://schemas.openxmlformats.org/officeDocument/2006/relationships/image" Target="../media/image282.png"/><Relationship Id="rId19" Type="http://schemas.openxmlformats.org/officeDocument/2006/relationships/customXml" Target="../ink/ink1253.xml"/><Relationship Id="rId31" Type="http://schemas.openxmlformats.org/officeDocument/2006/relationships/customXml" Target="../ink/ink1259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4" Type="http://schemas.openxmlformats.org/officeDocument/2006/relationships/image" Target="../media/image279.png"/><Relationship Id="rId9" Type="http://schemas.openxmlformats.org/officeDocument/2006/relationships/customXml" Target="../ink/ink1248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257.xml"/><Relationship Id="rId30" Type="http://schemas.openxmlformats.org/officeDocument/2006/relationships/image" Target="../media/image291.png"/><Relationship Id="rId35" Type="http://schemas.openxmlformats.org/officeDocument/2006/relationships/customXml" Target="../ink/ink1261.xml"/><Relationship Id="rId43" Type="http://schemas.openxmlformats.org/officeDocument/2006/relationships/customXml" Target="../ink/ink1265.xml"/><Relationship Id="rId48" Type="http://schemas.openxmlformats.org/officeDocument/2006/relationships/image" Target="../media/image300.png"/><Relationship Id="rId8" Type="http://schemas.openxmlformats.org/officeDocument/2006/relationships/image" Target="../media/image281.png"/><Relationship Id="rId51" Type="http://schemas.openxmlformats.org/officeDocument/2006/relationships/customXml" Target="../ink/ink1269.xml"/><Relationship Id="rId3" Type="http://schemas.openxmlformats.org/officeDocument/2006/relationships/customXml" Target="../ink/ink1245.xml"/><Relationship Id="rId12" Type="http://schemas.openxmlformats.org/officeDocument/2006/relationships/image" Target="../media/image283.png"/><Relationship Id="rId17" Type="http://schemas.openxmlformats.org/officeDocument/2006/relationships/customXml" Target="../ink/ink1252.xml"/><Relationship Id="rId25" Type="http://schemas.openxmlformats.org/officeDocument/2006/relationships/customXml" Target="../ink/ink1256.xml"/><Relationship Id="rId33" Type="http://schemas.openxmlformats.org/officeDocument/2006/relationships/customXml" Target="../ink/ink1260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20" Type="http://schemas.openxmlformats.org/officeDocument/2006/relationships/image" Target="../media/image286.png"/><Relationship Id="rId41" Type="http://schemas.openxmlformats.org/officeDocument/2006/relationships/customXml" Target="../ink/ink12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75.xml"/><Relationship Id="rId18" Type="http://schemas.openxmlformats.org/officeDocument/2006/relationships/image" Target="../media/image189.png"/><Relationship Id="rId26" Type="http://schemas.openxmlformats.org/officeDocument/2006/relationships/image" Target="../media/image289.png"/><Relationship Id="rId39" Type="http://schemas.openxmlformats.org/officeDocument/2006/relationships/customXml" Target="../ink/ink1288.xml"/><Relationship Id="rId21" Type="http://schemas.openxmlformats.org/officeDocument/2006/relationships/customXml" Target="../ink/ink1279.xml"/><Relationship Id="rId34" Type="http://schemas.openxmlformats.org/officeDocument/2006/relationships/image" Target="../media/image293.png"/><Relationship Id="rId42" Type="http://schemas.openxmlformats.org/officeDocument/2006/relationships/image" Target="../media/image297.png"/><Relationship Id="rId47" Type="http://schemas.openxmlformats.org/officeDocument/2006/relationships/customXml" Target="../ink/ink1292.xml"/><Relationship Id="rId50" Type="http://schemas.openxmlformats.org/officeDocument/2006/relationships/image" Target="../media/image301.png"/><Relationship Id="rId55" Type="http://schemas.openxmlformats.org/officeDocument/2006/relationships/customXml" Target="../ink/ink1296.xml"/><Relationship Id="rId7" Type="http://schemas.openxmlformats.org/officeDocument/2006/relationships/customXml" Target="../ink/ink1272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9" Type="http://schemas.openxmlformats.org/officeDocument/2006/relationships/customXml" Target="../ink/ink1283.xml"/><Relationship Id="rId11" Type="http://schemas.openxmlformats.org/officeDocument/2006/relationships/customXml" Target="../ink/ink1274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1287.xml"/><Relationship Id="rId40" Type="http://schemas.openxmlformats.org/officeDocument/2006/relationships/image" Target="../media/image296.png"/><Relationship Id="rId45" Type="http://schemas.openxmlformats.org/officeDocument/2006/relationships/customXml" Target="../ink/ink1291.xml"/><Relationship Id="rId53" Type="http://schemas.openxmlformats.org/officeDocument/2006/relationships/customXml" Target="../ink/ink1295.xml"/><Relationship Id="rId58" Type="http://schemas.openxmlformats.org/officeDocument/2006/relationships/image" Target="../media/image305.png"/><Relationship Id="rId5" Type="http://schemas.openxmlformats.org/officeDocument/2006/relationships/customXml" Target="../ink/ink1271.xml"/><Relationship Id="rId19" Type="http://schemas.openxmlformats.org/officeDocument/2006/relationships/customXml" Target="../ink/ink1278.xml"/><Relationship Id="rId4" Type="http://schemas.openxmlformats.org/officeDocument/2006/relationships/image" Target="../media/image279.png"/><Relationship Id="rId9" Type="http://schemas.openxmlformats.org/officeDocument/2006/relationships/customXml" Target="../ink/ink1273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282.xml"/><Relationship Id="rId30" Type="http://schemas.openxmlformats.org/officeDocument/2006/relationships/image" Target="../media/image291.png"/><Relationship Id="rId35" Type="http://schemas.openxmlformats.org/officeDocument/2006/relationships/customXml" Target="../ink/ink1286.xml"/><Relationship Id="rId43" Type="http://schemas.openxmlformats.org/officeDocument/2006/relationships/customXml" Target="../ink/ink1290.xml"/><Relationship Id="rId48" Type="http://schemas.openxmlformats.org/officeDocument/2006/relationships/image" Target="../media/image300.png"/><Relationship Id="rId56" Type="http://schemas.openxmlformats.org/officeDocument/2006/relationships/image" Target="../media/image304.png"/><Relationship Id="rId8" Type="http://schemas.openxmlformats.org/officeDocument/2006/relationships/image" Target="../media/image281.png"/><Relationship Id="rId51" Type="http://schemas.openxmlformats.org/officeDocument/2006/relationships/customXml" Target="../ink/ink1294.xml"/><Relationship Id="rId3" Type="http://schemas.openxmlformats.org/officeDocument/2006/relationships/customXml" Target="../ink/ink1270.xml"/><Relationship Id="rId12" Type="http://schemas.openxmlformats.org/officeDocument/2006/relationships/image" Target="../media/image283.png"/><Relationship Id="rId17" Type="http://schemas.openxmlformats.org/officeDocument/2006/relationships/customXml" Target="../ink/ink1277.xml"/><Relationship Id="rId25" Type="http://schemas.openxmlformats.org/officeDocument/2006/relationships/customXml" Target="../ink/ink1281.xml"/><Relationship Id="rId33" Type="http://schemas.openxmlformats.org/officeDocument/2006/relationships/customXml" Target="../ink/ink1285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59" Type="http://schemas.openxmlformats.org/officeDocument/2006/relationships/customXml" Target="../ink/ink1298.xml"/><Relationship Id="rId20" Type="http://schemas.openxmlformats.org/officeDocument/2006/relationships/image" Target="../media/image286.png"/><Relationship Id="rId41" Type="http://schemas.openxmlformats.org/officeDocument/2006/relationships/customXml" Target="../ink/ink1289.xml"/><Relationship Id="rId54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276.xml"/><Relationship Id="rId23" Type="http://schemas.openxmlformats.org/officeDocument/2006/relationships/customXml" Target="../ink/ink1280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293.xml"/><Relationship Id="rId57" Type="http://schemas.openxmlformats.org/officeDocument/2006/relationships/customXml" Target="../ink/ink1297.xml"/><Relationship Id="rId10" Type="http://schemas.openxmlformats.org/officeDocument/2006/relationships/image" Target="../media/image282.png"/><Relationship Id="rId31" Type="http://schemas.openxmlformats.org/officeDocument/2006/relationships/customXml" Target="../ink/ink1284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.png"/><Relationship Id="rId21" Type="http://schemas.openxmlformats.org/officeDocument/2006/relationships/customXml" Target="../ink/ink1308.xml"/><Relationship Id="rId34" Type="http://schemas.openxmlformats.org/officeDocument/2006/relationships/image" Target="../media/image293.png"/><Relationship Id="rId42" Type="http://schemas.openxmlformats.org/officeDocument/2006/relationships/image" Target="../media/image297.png"/><Relationship Id="rId47" Type="http://schemas.openxmlformats.org/officeDocument/2006/relationships/customXml" Target="../ink/ink1321.xml"/><Relationship Id="rId50" Type="http://schemas.openxmlformats.org/officeDocument/2006/relationships/image" Target="../media/image301.png"/><Relationship Id="rId55" Type="http://schemas.openxmlformats.org/officeDocument/2006/relationships/customXml" Target="../ink/ink1325.xml"/><Relationship Id="rId63" Type="http://schemas.openxmlformats.org/officeDocument/2006/relationships/customXml" Target="../ink/ink1329.xml"/><Relationship Id="rId68" Type="http://schemas.openxmlformats.org/officeDocument/2006/relationships/image" Target="../media/image310.png"/><Relationship Id="rId7" Type="http://schemas.openxmlformats.org/officeDocument/2006/relationships/customXml" Target="../ink/ink1301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9" Type="http://schemas.openxmlformats.org/officeDocument/2006/relationships/customXml" Target="../ink/ink1312.xml"/><Relationship Id="rId11" Type="http://schemas.openxmlformats.org/officeDocument/2006/relationships/customXml" Target="../ink/ink1303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1316.xml"/><Relationship Id="rId40" Type="http://schemas.openxmlformats.org/officeDocument/2006/relationships/image" Target="../media/image296.png"/><Relationship Id="rId45" Type="http://schemas.openxmlformats.org/officeDocument/2006/relationships/customXml" Target="../ink/ink1320.xml"/><Relationship Id="rId53" Type="http://schemas.openxmlformats.org/officeDocument/2006/relationships/customXml" Target="../ink/ink1324.xml"/><Relationship Id="rId58" Type="http://schemas.openxmlformats.org/officeDocument/2006/relationships/image" Target="../media/image305.png"/><Relationship Id="rId66" Type="http://schemas.openxmlformats.org/officeDocument/2006/relationships/image" Target="../media/image309.png"/><Relationship Id="rId5" Type="http://schemas.openxmlformats.org/officeDocument/2006/relationships/customXml" Target="../ink/ink1300.xml"/><Relationship Id="rId61" Type="http://schemas.openxmlformats.org/officeDocument/2006/relationships/customXml" Target="../ink/ink1328.xml"/><Relationship Id="rId19" Type="http://schemas.openxmlformats.org/officeDocument/2006/relationships/customXml" Target="../ink/ink1307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311.xml"/><Relationship Id="rId30" Type="http://schemas.openxmlformats.org/officeDocument/2006/relationships/image" Target="../media/image291.png"/><Relationship Id="rId35" Type="http://schemas.openxmlformats.org/officeDocument/2006/relationships/customXml" Target="../ink/ink1315.xml"/><Relationship Id="rId43" Type="http://schemas.openxmlformats.org/officeDocument/2006/relationships/customXml" Target="../ink/ink1319.xml"/><Relationship Id="rId48" Type="http://schemas.openxmlformats.org/officeDocument/2006/relationships/image" Target="../media/image300.png"/><Relationship Id="rId56" Type="http://schemas.openxmlformats.org/officeDocument/2006/relationships/image" Target="../media/image304.png"/><Relationship Id="rId64" Type="http://schemas.openxmlformats.org/officeDocument/2006/relationships/image" Target="../media/image308.png"/><Relationship Id="rId8" Type="http://schemas.openxmlformats.org/officeDocument/2006/relationships/image" Target="../media/image281.png"/><Relationship Id="rId51" Type="http://schemas.openxmlformats.org/officeDocument/2006/relationships/customXml" Target="../ink/ink1323.xml"/><Relationship Id="rId3" Type="http://schemas.openxmlformats.org/officeDocument/2006/relationships/customXml" Target="../ink/ink1299.xml"/><Relationship Id="rId12" Type="http://schemas.openxmlformats.org/officeDocument/2006/relationships/image" Target="../media/image283.png"/><Relationship Id="rId17" Type="http://schemas.openxmlformats.org/officeDocument/2006/relationships/customXml" Target="../ink/ink1306.xml"/><Relationship Id="rId25" Type="http://schemas.openxmlformats.org/officeDocument/2006/relationships/customXml" Target="../ink/ink1310.xml"/><Relationship Id="rId33" Type="http://schemas.openxmlformats.org/officeDocument/2006/relationships/customXml" Target="../ink/ink1314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59" Type="http://schemas.openxmlformats.org/officeDocument/2006/relationships/customXml" Target="../ink/ink1327.xml"/><Relationship Id="rId67" Type="http://schemas.openxmlformats.org/officeDocument/2006/relationships/customXml" Target="../ink/ink1331.xml"/><Relationship Id="rId20" Type="http://schemas.openxmlformats.org/officeDocument/2006/relationships/image" Target="../media/image286.png"/><Relationship Id="rId41" Type="http://schemas.openxmlformats.org/officeDocument/2006/relationships/customXml" Target="../ink/ink1318.xml"/><Relationship Id="rId54" Type="http://schemas.openxmlformats.org/officeDocument/2006/relationships/image" Target="../media/image303.png"/><Relationship Id="rId6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305.xml"/><Relationship Id="rId23" Type="http://schemas.openxmlformats.org/officeDocument/2006/relationships/customXml" Target="../ink/ink1309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322.xml"/><Relationship Id="rId57" Type="http://schemas.openxmlformats.org/officeDocument/2006/relationships/customXml" Target="../ink/ink1326.xml"/><Relationship Id="rId10" Type="http://schemas.openxmlformats.org/officeDocument/2006/relationships/image" Target="../media/image282.png"/><Relationship Id="rId31" Type="http://schemas.openxmlformats.org/officeDocument/2006/relationships/customXml" Target="../ink/ink1313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Relationship Id="rId65" Type="http://schemas.openxmlformats.org/officeDocument/2006/relationships/customXml" Target="../ink/ink1330.xml"/><Relationship Id="rId4" Type="http://schemas.openxmlformats.org/officeDocument/2006/relationships/image" Target="../media/image279.png"/><Relationship Id="rId9" Type="http://schemas.openxmlformats.org/officeDocument/2006/relationships/customXml" Target="../ink/ink1302.xml"/><Relationship Id="rId13" Type="http://schemas.openxmlformats.org/officeDocument/2006/relationships/customXml" Target="../ink/ink1304.xml"/><Relationship Id="rId18" Type="http://schemas.openxmlformats.org/officeDocument/2006/relationships/image" Target="../media/image189.png"/><Relationship Id="rId39" Type="http://schemas.openxmlformats.org/officeDocument/2006/relationships/customXml" Target="../ink/ink1317.xml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.png"/><Relationship Id="rId21" Type="http://schemas.openxmlformats.org/officeDocument/2006/relationships/customXml" Target="../ink/ink1341.xml"/><Relationship Id="rId42" Type="http://schemas.openxmlformats.org/officeDocument/2006/relationships/image" Target="../media/image297.png"/><Relationship Id="rId47" Type="http://schemas.openxmlformats.org/officeDocument/2006/relationships/customXml" Target="../ink/ink1354.xml"/><Relationship Id="rId63" Type="http://schemas.openxmlformats.org/officeDocument/2006/relationships/customXml" Target="../ink/ink1362.xml"/><Relationship Id="rId68" Type="http://schemas.openxmlformats.org/officeDocument/2006/relationships/image" Target="../media/image310.png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9" Type="http://schemas.openxmlformats.org/officeDocument/2006/relationships/customXml" Target="../ink/ink1345.xml"/><Relationship Id="rId11" Type="http://schemas.openxmlformats.org/officeDocument/2006/relationships/customXml" Target="../ink/ink1336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1349.xml"/><Relationship Id="rId40" Type="http://schemas.openxmlformats.org/officeDocument/2006/relationships/image" Target="../media/image296.png"/><Relationship Id="rId45" Type="http://schemas.openxmlformats.org/officeDocument/2006/relationships/customXml" Target="../ink/ink1353.xml"/><Relationship Id="rId53" Type="http://schemas.openxmlformats.org/officeDocument/2006/relationships/customXml" Target="../ink/ink1357.xml"/><Relationship Id="rId58" Type="http://schemas.openxmlformats.org/officeDocument/2006/relationships/image" Target="../media/image305.png"/><Relationship Id="rId66" Type="http://schemas.openxmlformats.org/officeDocument/2006/relationships/image" Target="../media/image309.png"/><Relationship Id="rId74" Type="http://schemas.openxmlformats.org/officeDocument/2006/relationships/image" Target="../media/image312.png"/><Relationship Id="rId5" Type="http://schemas.openxmlformats.org/officeDocument/2006/relationships/customXml" Target="../ink/ink1333.xml"/><Relationship Id="rId61" Type="http://schemas.openxmlformats.org/officeDocument/2006/relationships/customXml" Target="../ink/ink1361.xml"/><Relationship Id="rId19" Type="http://schemas.openxmlformats.org/officeDocument/2006/relationships/customXml" Target="../ink/ink1340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344.xml"/><Relationship Id="rId30" Type="http://schemas.openxmlformats.org/officeDocument/2006/relationships/image" Target="../media/image291.png"/><Relationship Id="rId35" Type="http://schemas.openxmlformats.org/officeDocument/2006/relationships/customXml" Target="../ink/ink1348.xml"/><Relationship Id="rId43" Type="http://schemas.openxmlformats.org/officeDocument/2006/relationships/customXml" Target="../ink/ink1352.xml"/><Relationship Id="rId48" Type="http://schemas.openxmlformats.org/officeDocument/2006/relationships/image" Target="../media/image300.png"/><Relationship Id="rId56" Type="http://schemas.openxmlformats.org/officeDocument/2006/relationships/image" Target="../media/image304.png"/><Relationship Id="rId64" Type="http://schemas.openxmlformats.org/officeDocument/2006/relationships/image" Target="../media/image308.png"/><Relationship Id="rId69" Type="http://schemas.openxmlformats.org/officeDocument/2006/relationships/customXml" Target="../ink/ink1365.xml"/><Relationship Id="rId8" Type="http://schemas.openxmlformats.org/officeDocument/2006/relationships/image" Target="../media/image281.png"/><Relationship Id="rId51" Type="http://schemas.openxmlformats.org/officeDocument/2006/relationships/customXml" Target="../ink/ink1356.xml"/><Relationship Id="rId72" Type="http://schemas.openxmlformats.org/officeDocument/2006/relationships/image" Target="../media/image204.png"/><Relationship Id="rId3" Type="http://schemas.openxmlformats.org/officeDocument/2006/relationships/customXml" Target="../ink/ink1332.xml"/><Relationship Id="rId12" Type="http://schemas.openxmlformats.org/officeDocument/2006/relationships/image" Target="../media/image283.png"/><Relationship Id="rId17" Type="http://schemas.openxmlformats.org/officeDocument/2006/relationships/customXml" Target="../ink/ink1339.xml"/><Relationship Id="rId25" Type="http://schemas.openxmlformats.org/officeDocument/2006/relationships/customXml" Target="../ink/ink1343.xml"/><Relationship Id="rId33" Type="http://schemas.openxmlformats.org/officeDocument/2006/relationships/customXml" Target="../ink/ink1347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59" Type="http://schemas.openxmlformats.org/officeDocument/2006/relationships/customXml" Target="../ink/ink1360.xml"/><Relationship Id="rId67" Type="http://schemas.openxmlformats.org/officeDocument/2006/relationships/customXml" Target="../ink/ink1364.xml"/><Relationship Id="rId20" Type="http://schemas.openxmlformats.org/officeDocument/2006/relationships/image" Target="../media/image286.png"/><Relationship Id="rId41" Type="http://schemas.openxmlformats.org/officeDocument/2006/relationships/customXml" Target="../ink/ink1351.xml"/><Relationship Id="rId54" Type="http://schemas.openxmlformats.org/officeDocument/2006/relationships/image" Target="../media/image303.png"/><Relationship Id="rId62" Type="http://schemas.openxmlformats.org/officeDocument/2006/relationships/image" Target="../media/image307.png"/><Relationship Id="rId70" Type="http://schemas.openxmlformats.org/officeDocument/2006/relationships/image" Target="../media/image311.png"/><Relationship Id="rId75" Type="http://schemas.openxmlformats.org/officeDocument/2006/relationships/customXml" Target="../ink/ink13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338.xml"/><Relationship Id="rId23" Type="http://schemas.openxmlformats.org/officeDocument/2006/relationships/customXml" Target="../ink/ink1342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355.xml"/><Relationship Id="rId57" Type="http://schemas.openxmlformats.org/officeDocument/2006/relationships/customXml" Target="../ink/ink1359.xml"/><Relationship Id="rId10" Type="http://schemas.openxmlformats.org/officeDocument/2006/relationships/image" Target="../media/image282.png"/><Relationship Id="rId31" Type="http://schemas.openxmlformats.org/officeDocument/2006/relationships/customXml" Target="../ink/ink1346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Relationship Id="rId65" Type="http://schemas.openxmlformats.org/officeDocument/2006/relationships/customXml" Target="../ink/ink1363.xml"/><Relationship Id="rId73" Type="http://schemas.openxmlformats.org/officeDocument/2006/relationships/customXml" Target="../ink/ink1367.xml"/><Relationship Id="rId4" Type="http://schemas.openxmlformats.org/officeDocument/2006/relationships/image" Target="../media/image279.png"/><Relationship Id="rId9" Type="http://schemas.openxmlformats.org/officeDocument/2006/relationships/customXml" Target="../ink/ink1335.xml"/><Relationship Id="rId13" Type="http://schemas.openxmlformats.org/officeDocument/2006/relationships/customXml" Target="../ink/ink1337.xml"/><Relationship Id="rId18" Type="http://schemas.openxmlformats.org/officeDocument/2006/relationships/image" Target="../media/image189.png"/><Relationship Id="rId39" Type="http://schemas.openxmlformats.org/officeDocument/2006/relationships/customXml" Target="../ink/ink1350.xml"/><Relationship Id="rId34" Type="http://schemas.openxmlformats.org/officeDocument/2006/relationships/image" Target="../media/image293.png"/><Relationship Id="rId50" Type="http://schemas.openxmlformats.org/officeDocument/2006/relationships/image" Target="../media/image301.png"/><Relationship Id="rId55" Type="http://schemas.openxmlformats.org/officeDocument/2006/relationships/customXml" Target="../ink/ink1358.xml"/><Relationship Id="rId76" Type="http://schemas.openxmlformats.org/officeDocument/2006/relationships/image" Target="../media/image313.png"/><Relationship Id="rId7" Type="http://schemas.openxmlformats.org/officeDocument/2006/relationships/customXml" Target="../ink/ink1334.xml"/><Relationship Id="rId71" Type="http://schemas.openxmlformats.org/officeDocument/2006/relationships/customXml" Target="../ink/ink1366.xml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.png"/><Relationship Id="rId21" Type="http://schemas.openxmlformats.org/officeDocument/2006/relationships/customXml" Target="../ink/ink1378.xml"/><Relationship Id="rId42" Type="http://schemas.openxmlformats.org/officeDocument/2006/relationships/image" Target="../media/image297.png"/><Relationship Id="rId47" Type="http://schemas.openxmlformats.org/officeDocument/2006/relationships/customXml" Target="../ink/ink1391.xml"/><Relationship Id="rId63" Type="http://schemas.openxmlformats.org/officeDocument/2006/relationships/customXml" Target="../ink/ink1399.xml"/><Relationship Id="rId68" Type="http://schemas.openxmlformats.org/officeDocument/2006/relationships/image" Target="../media/image310.png"/><Relationship Id="rId16" Type="http://schemas.openxmlformats.org/officeDocument/2006/relationships/image" Target="../media/image285.png"/><Relationship Id="rId11" Type="http://schemas.openxmlformats.org/officeDocument/2006/relationships/customXml" Target="../ink/ink1373.xml"/><Relationship Id="rId24" Type="http://schemas.openxmlformats.org/officeDocument/2006/relationships/image" Target="../media/image288.png"/><Relationship Id="rId32" Type="http://schemas.openxmlformats.org/officeDocument/2006/relationships/image" Target="../media/image292.png"/><Relationship Id="rId37" Type="http://schemas.openxmlformats.org/officeDocument/2006/relationships/customXml" Target="../ink/ink1386.xml"/><Relationship Id="rId40" Type="http://schemas.openxmlformats.org/officeDocument/2006/relationships/image" Target="../media/image296.png"/><Relationship Id="rId45" Type="http://schemas.openxmlformats.org/officeDocument/2006/relationships/customXml" Target="../ink/ink1390.xml"/><Relationship Id="rId53" Type="http://schemas.openxmlformats.org/officeDocument/2006/relationships/customXml" Target="../ink/ink1394.xml"/><Relationship Id="rId58" Type="http://schemas.openxmlformats.org/officeDocument/2006/relationships/image" Target="../media/image305.png"/><Relationship Id="rId66" Type="http://schemas.openxmlformats.org/officeDocument/2006/relationships/image" Target="../media/image309.png"/><Relationship Id="rId74" Type="http://schemas.openxmlformats.org/officeDocument/2006/relationships/image" Target="../media/image312.png"/><Relationship Id="rId5" Type="http://schemas.openxmlformats.org/officeDocument/2006/relationships/customXml" Target="../ink/ink1370.xml"/><Relationship Id="rId61" Type="http://schemas.openxmlformats.org/officeDocument/2006/relationships/customXml" Target="../ink/ink1398.xml"/><Relationship Id="rId19" Type="http://schemas.openxmlformats.org/officeDocument/2006/relationships/customXml" Target="../ink/ink1377.xml"/><Relationship Id="rId14" Type="http://schemas.openxmlformats.org/officeDocument/2006/relationships/image" Target="../media/image284.png"/><Relationship Id="rId22" Type="http://schemas.openxmlformats.org/officeDocument/2006/relationships/image" Target="../media/image287.png"/><Relationship Id="rId27" Type="http://schemas.openxmlformats.org/officeDocument/2006/relationships/customXml" Target="../ink/ink1381.xml"/><Relationship Id="rId30" Type="http://schemas.openxmlformats.org/officeDocument/2006/relationships/image" Target="../media/image291.png"/><Relationship Id="rId35" Type="http://schemas.openxmlformats.org/officeDocument/2006/relationships/customXml" Target="../ink/ink1385.xml"/><Relationship Id="rId43" Type="http://schemas.openxmlformats.org/officeDocument/2006/relationships/customXml" Target="../ink/ink1389.xml"/><Relationship Id="rId48" Type="http://schemas.openxmlformats.org/officeDocument/2006/relationships/image" Target="../media/image300.png"/><Relationship Id="rId56" Type="http://schemas.openxmlformats.org/officeDocument/2006/relationships/image" Target="../media/image304.png"/><Relationship Id="rId64" Type="http://schemas.openxmlformats.org/officeDocument/2006/relationships/image" Target="../media/image308.png"/><Relationship Id="rId69" Type="http://schemas.openxmlformats.org/officeDocument/2006/relationships/customXml" Target="../ink/ink1402.xml"/><Relationship Id="rId77" Type="http://schemas.openxmlformats.org/officeDocument/2006/relationships/customXml" Target="../ink/ink1406.xml"/><Relationship Id="rId8" Type="http://schemas.openxmlformats.org/officeDocument/2006/relationships/image" Target="../media/image281.png"/><Relationship Id="rId51" Type="http://schemas.openxmlformats.org/officeDocument/2006/relationships/customXml" Target="../ink/ink1393.xml"/><Relationship Id="rId72" Type="http://schemas.openxmlformats.org/officeDocument/2006/relationships/image" Target="../media/image204.png"/><Relationship Id="rId3" Type="http://schemas.openxmlformats.org/officeDocument/2006/relationships/customXml" Target="../ink/ink1369.xml"/><Relationship Id="rId12" Type="http://schemas.openxmlformats.org/officeDocument/2006/relationships/image" Target="../media/image283.png"/><Relationship Id="rId17" Type="http://schemas.openxmlformats.org/officeDocument/2006/relationships/customXml" Target="../ink/ink1376.xml"/><Relationship Id="rId25" Type="http://schemas.openxmlformats.org/officeDocument/2006/relationships/customXml" Target="../ink/ink1380.xml"/><Relationship Id="rId33" Type="http://schemas.openxmlformats.org/officeDocument/2006/relationships/customXml" Target="../ink/ink1384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59" Type="http://schemas.openxmlformats.org/officeDocument/2006/relationships/customXml" Target="../ink/ink1397.xml"/><Relationship Id="rId67" Type="http://schemas.openxmlformats.org/officeDocument/2006/relationships/customXml" Target="../ink/ink1401.xml"/><Relationship Id="rId20" Type="http://schemas.openxmlformats.org/officeDocument/2006/relationships/image" Target="../media/image286.png"/><Relationship Id="rId41" Type="http://schemas.openxmlformats.org/officeDocument/2006/relationships/customXml" Target="../ink/ink1388.xml"/><Relationship Id="rId54" Type="http://schemas.openxmlformats.org/officeDocument/2006/relationships/image" Target="../media/image303.png"/><Relationship Id="rId62" Type="http://schemas.openxmlformats.org/officeDocument/2006/relationships/image" Target="../media/image307.png"/><Relationship Id="rId70" Type="http://schemas.openxmlformats.org/officeDocument/2006/relationships/image" Target="../media/image311.png"/><Relationship Id="rId75" Type="http://schemas.openxmlformats.org/officeDocument/2006/relationships/customXml" Target="../ink/ink14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375.xml"/><Relationship Id="rId23" Type="http://schemas.openxmlformats.org/officeDocument/2006/relationships/customXml" Target="../ink/ink1379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392.xml"/><Relationship Id="rId57" Type="http://schemas.openxmlformats.org/officeDocument/2006/relationships/customXml" Target="../ink/ink1396.xml"/><Relationship Id="rId10" Type="http://schemas.openxmlformats.org/officeDocument/2006/relationships/image" Target="../media/image282.png"/><Relationship Id="rId31" Type="http://schemas.openxmlformats.org/officeDocument/2006/relationships/customXml" Target="../ink/ink1383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Relationship Id="rId65" Type="http://schemas.openxmlformats.org/officeDocument/2006/relationships/customXml" Target="../ink/ink1400.xml"/><Relationship Id="rId73" Type="http://schemas.openxmlformats.org/officeDocument/2006/relationships/customXml" Target="../ink/ink1404.xml"/><Relationship Id="rId78" Type="http://schemas.openxmlformats.org/officeDocument/2006/relationships/image" Target="../media/image314.png"/><Relationship Id="rId4" Type="http://schemas.openxmlformats.org/officeDocument/2006/relationships/image" Target="../media/image279.png"/><Relationship Id="rId9" Type="http://schemas.openxmlformats.org/officeDocument/2006/relationships/customXml" Target="../ink/ink1372.xml"/><Relationship Id="rId13" Type="http://schemas.openxmlformats.org/officeDocument/2006/relationships/customXml" Target="../ink/ink1374.xml"/><Relationship Id="rId18" Type="http://schemas.openxmlformats.org/officeDocument/2006/relationships/image" Target="../media/image189.png"/><Relationship Id="rId39" Type="http://schemas.openxmlformats.org/officeDocument/2006/relationships/customXml" Target="../ink/ink1387.xml"/><Relationship Id="rId34" Type="http://schemas.openxmlformats.org/officeDocument/2006/relationships/image" Target="../media/image293.png"/><Relationship Id="rId50" Type="http://schemas.openxmlformats.org/officeDocument/2006/relationships/image" Target="../media/image301.png"/><Relationship Id="rId55" Type="http://schemas.openxmlformats.org/officeDocument/2006/relationships/customXml" Target="../ink/ink1395.xml"/><Relationship Id="rId76" Type="http://schemas.openxmlformats.org/officeDocument/2006/relationships/image" Target="../media/image313.png"/><Relationship Id="rId7" Type="http://schemas.openxmlformats.org/officeDocument/2006/relationships/customXml" Target="../ink/ink1371.xml"/><Relationship Id="rId71" Type="http://schemas.openxmlformats.org/officeDocument/2006/relationships/customXml" Target="../ink/ink1403.xml"/><Relationship Id="rId2" Type="http://schemas.openxmlformats.org/officeDocument/2006/relationships/image" Target="../media/image278.png"/><Relationship Id="rId29" Type="http://schemas.openxmlformats.org/officeDocument/2006/relationships/customXml" Target="../ink/ink1382.xml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.png"/><Relationship Id="rId21" Type="http://schemas.openxmlformats.org/officeDocument/2006/relationships/customXml" Target="../ink/ink1416.xml"/><Relationship Id="rId42" Type="http://schemas.openxmlformats.org/officeDocument/2006/relationships/image" Target="../media/image297.png"/><Relationship Id="rId47" Type="http://schemas.openxmlformats.org/officeDocument/2006/relationships/customXml" Target="../ink/ink1429.xml"/><Relationship Id="rId63" Type="http://schemas.openxmlformats.org/officeDocument/2006/relationships/customXml" Target="../ink/ink1437.xml"/><Relationship Id="rId68" Type="http://schemas.openxmlformats.org/officeDocument/2006/relationships/image" Target="../media/image310.png"/><Relationship Id="rId84" Type="http://schemas.openxmlformats.org/officeDocument/2006/relationships/image" Target="../media/image317.png"/><Relationship Id="rId89" Type="http://schemas.openxmlformats.org/officeDocument/2006/relationships/customXml" Target="../ink/ink1450.xml"/><Relationship Id="rId16" Type="http://schemas.openxmlformats.org/officeDocument/2006/relationships/image" Target="../media/image285.png"/><Relationship Id="rId11" Type="http://schemas.openxmlformats.org/officeDocument/2006/relationships/customXml" Target="../ink/ink1411.xml"/><Relationship Id="rId32" Type="http://schemas.openxmlformats.org/officeDocument/2006/relationships/image" Target="../media/image292.png"/><Relationship Id="rId37" Type="http://schemas.openxmlformats.org/officeDocument/2006/relationships/customXml" Target="../ink/ink1424.xml"/><Relationship Id="rId53" Type="http://schemas.openxmlformats.org/officeDocument/2006/relationships/customXml" Target="../ink/ink1432.xml"/><Relationship Id="rId58" Type="http://schemas.openxmlformats.org/officeDocument/2006/relationships/image" Target="../media/image305.png"/><Relationship Id="rId74" Type="http://schemas.openxmlformats.org/officeDocument/2006/relationships/image" Target="../media/image312.png"/><Relationship Id="rId79" Type="http://schemas.openxmlformats.org/officeDocument/2006/relationships/customXml" Target="../ink/ink1445.xml"/><Relationship Id="rId5" Type="http://schemas.openxmlformats.org/officeDocument/2006/relationships/customXml" Target="../ink/ink1408.xml"/><Relationship Id="rId90" Type="http://schemas.openxmlformats.org/officeDocument/2006/relationships/image" Target="../media/image320.png"/><Relationship Id="rId95" Type="http://schemas.openxmlformats.org/officeDocument/2006/relationships/customXml" Target="../ink/ink1453.xml"/><Relationship Id="rId22" Type="http://schemas.openxmlformats.org/officeDocument/2006/relationships/image" Target="../media/image287.png"/><Relationship Id="rId27" Type="http://schemas.openxmlformats.org/officeDocument/2006/relationships/customXml" Target="../ink/ink1419.xml"/><Relationship Id="rId43" Type="http://schemas.openxmlformats.org/officeDocument/2006/relationships/customXml" Target="../ink/ink1427.xml"/><Relationship Id="rId48" Type="http://schemas.openxmlformats.org/officeDocument/2006/relationships/image" Target="../media/image300.png"/><Relationship Id="rId64" Type="http://schemas.openxmlformats.org/officeDocument/2006/relationships/image" Target="../media/image308.png"/><Relationship Id="rId69" Type="http://schemas.openxmlformats.org/officeDocument/2006/relationships/customXml" Target="../ink/ink1440.xml"/><Relationship Id="rId80" Type="http://schemas.openxmlformats.org/officeDocument/2006/relationships/image" Target="../media/image315.png"/><Relationship Id="rId85" Type="http://schemas.openxmlformats.org/officeDocument/2006/relationships/customXml" Target="../ink/ink1448.xml"/><Relationship Id="rId3" Type="http://schemas.openxmlformats.org/officeDocument/2006/relationships/customXml" Target="../ink/ink1407.xml"/><Relationship Id="rId12" Type="http://schemas.openxmlformats.org/officeDocument/2006/relationships/image" Target="../media/image283.png"/><Relationship Id="rId17" Type="http://schemas.openxmlformats.org/officeDocument/2006/relationships/customXml" Target="../ink/ink1414.xml"/><Relationship Id="rId25" Type="http://schemas.openxmlformats.org/officeDocument/2006/relationships/customXml" Target="../ink/ink1418.xml"/><Relationship Id="rId33" Type="http://schemas.openxmlformats.org/officeDocument/2006/relationships/customXml" Target="../ink/ink1422.xml"/><Relationship Id="rId38" Type="http://schemas.openxmlformats.org/officeDocument/2006/relationships/image" Target="../media/image295.png"/><Relationship Id="rId46" Type="http://schemas.openxmlformats.org/officeDocument/2006/relationships/image" Target="../media/image299.png"/><Relationship Id="rId59" Type="http://schemas.openxmlformats.org/officeDocument/2006/relationships/customXml" Target="../ink/ink1435.xml"/><Relationship Id="rId67" Type="http://schemas.openxmlformats.org/officeDocument/2006/relationships/customXml" Target="../ink/ink1439.xml"/><Relationship Id="rId20" Type="http://schemas.openxmlformats.org/officeDocument/2006/relationships/image" Target="../media/image286.png"/><Relationship Id="rId41" Type="http://schemas.openxmlformats.org/officeDocument/2006/relationships/customXml" Target="../ink/ink1426.xml"/><Relationship Id="rId54" Type="http://schemas.openxmlformats.org/officeDocument/2006/relationships/image" Target="../media/image303.png"/><Relationship Id="rId62" Type="http://schemas.openxmlformats.org/officeDocument/2006/relationships/image" Target="../media/image307.png"/><Relationship Id="rId70" Type="http://schemas.openxmlformats.org/officeDocument/2006/relationships/image" Target="../media/image311.png"/><Relationship Id="rId75" Type="http://schemas.openxmlformats.org/officeDocument/2006/relationships/customXml" Target="../ink/ink1443.xml"/><Relationship Id="rId83" Type="http://schemas.openxmlformats.org/officeDocument/2006/relationships/customXml" Target="../ink/ink1447.xml"/><Relationship Id="rId88" Type="http://schemas.openxmlformats.org/officeDocument/2006/relationships/image" Target="../media/image319.png"/><Relationship Id="rId91" Type="http://schemas.openxmlformats.org/officeDocument/2006/relationships/customXml" Target="../ink/ink1451.xml"/><Relationship Id="rId96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413.xml"/><Relationship Id="rId23" Type="http://schemas.openxmlformats.org/officeDocument/2006/relationships/customXml" Target="../ink/ink1417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430.xml"/><Relationship Id="rId57" Type="http://schemas.openxmlformats.org/officeDocument/2006/relationships/customXml" Target="../ink/ink1434.xml"/><Relationship Id="rId10" Type="http://schemas.openxmlformats.org/officeDocument/2006/relationships/image" Target="../media/image282.png"/><Relationship Id="rId31" Type="http://schemas.openxmlformats.org/officeDocument/2006/relationships/customXml" Target="../ink/ink1421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Relationship Id="rId65" Type="http://schemas.openxmlformats.org/officeDocument/2006/relationships/customXml" Target="../ink/ink1438.xml"/><Relationship Id="rId73" Type="http://schemas.openxmlformats.org/officeDocument/2006/relationships/customXml" Target="../ink/ink1442.xml"/><Relationship Id="rId78" Type="http://schemas.openxmlformats.org/officeDocument/2006/relationships/image" Target="../media/image314.png"/><Relationship Id="rId81" Type="http://schemas.openxmlformats.org/officeDocument/2006/relationships/customXml" Target="../ink/ink1446.xml"/><Relationship Id="rId86" Type="http://schemas.openxmlformats.org/officeDocument/2006/relationships/image" Target="../media/image318.png"/><Relationship Id="rId94" Type="http://schemas.openxmlformats.org/officeDocument/2006/relationships/image" Target="../media/image322.png"/><Relationship Id="rId99" Type="http://schemas.openxmlformats.org/officeDocument/2006/relationships/customXml" Target="../ink/ink1455.xml"/><Relationship Id="rId4" Type="http://schemas.openxmlformats.org/officeDocument/2006/relationships/image" Target="../media/image279.png"/><Relationship Id="rId9" Type="http://schemas.openxmlformats.org/officeDocument/2006/relationships/customXml" Target="../ink/ink1410.xml"/><Relationship Id="rId13" Type="http://schemas.openxmlformats.org/officeDocument/2006/relationships/customXml" Target="../ink/ink1412.xml"/><Relationship Id="rId18" Type="http://schemas.openxmlformats.org/officeDocument/2006/relationships/image" Target="../media/image189.png"/><Relationship Id="rId39" Type="http://schemas.openxmlformats.org/officeDocument/2006/relationships/customXml" Target="../ink/ink1425.xml"/><Relationship Id="rId34" Type="http://schemas.openxmlformats.org/officeDocument/2006/relationships/image" Target="../media/image293.png"/><Relationship Id="rId50" Type="http://schemas.openxmlformats.org/officeDocument/2006/relationships/image" Target="../media/image301.png"/><Relationship Id="rId55" Type="http://schemas.openxmlformats.org/officeDocument/2006/relationships/customXml" Target="../ink/ink1433.xml"/><Relationship Id="rId76" Type="http://schemas.openxmlformats.org/officeDocument/2006/relationships/image" Target="../media/image313.png"/><Relationship Id="rId97" Type="http://schemas.openxmlformats.org/officeDocument/2006/relationships/customXml" Target="../ink/ink1454.xml"/><Relationship Id="rId7" Type="http://schemas.openxmlformats.org/officeDocument/2006/relationships/customXml" Target="../ink/ink1409.xml"/><Relationship Id="rId71" Type="http://schemas.openxmlformats.org/officeDocument/2006/relationships/customXml" Target="../ink/ink1441.xml"/><Relationship Id="rId92" Type="http://schemas.openxmlformats.org/officeDocument/2006/relationships/image" Target="../media/image321.png"/><Relationship Id="rId2" Type="http://schemas.openxmlformats.org/officeDocument/2006/relationships/image" Target="../media/image278.png"/><Relationship Id="rId29" Type="http://schemas.openxmlformats.org/officeDocument/2006/relationships/customXml" Target="../ink/ink1420.xml"/><Relationship Id="rId24" Type="http://schemas.openxmlformats.org/officeDocument/2006/relationships/image" Target="../media/image288.png"/><Relationship Id="rId40" Type="http://schemas.openxmlformats.org/officeDocument/2006/relationships/image" Target="../media/image296.png"/><Relationship Id="rId45" Type="http://schemas.openxmlformats.org/officeDocument/2006/relationships/customXml" Target="../ink/ink1428.xml"/><Relationship Id="rId66" Type="http://schemas.openxmlformats.org/officeDocument/2006/relationships/image" Target="../media/image309.png"/><Relationship Id="rId87" Type="http://schemas.openxmlformats.org/officeDocument/2006/relationships/customXml" Target="../ink/ink1449.xml"/><Relationship Id="rId61" Type="http://schemas.openxmlformats.org/officeDocument/2006/relationships/customXml" Target="../ink/ink1436.xml"/><Relationship Id="rId82" Type="http://schemas.openxmlformats.org/officeDocument/2006/relationships/image" Target="../media/image316.png"/><Relationship Id="rId19" Type="http://schemas.openxmlformats.org/officeDocument/2006/relationships/customXml" Target="../ink/ink1415.xml"/><Relationship Id="rId14" Type="http://schemas.openxmlformats.org/officeDocument/2006/relationships/image" Target="../media/image284.png"/><Relationship Id="rId30" Type="http://schemas.openxmlformats.org/officeDocument/2006/relationships/image" Target="../media/image291.png"/><Relationship Id="rId35" Type="http://schemas.openxmlformats.org/officeDocument/2006/relationships/customXml" Target="../ink/ink1423.xml"/><Relationship Id="rId56" Type="http://schemas.openxmlformats.org/officeDocument/2006/relationships/image" Target="../media/image304.png"/><Relationship Id="rId77" Type="http://schemas.openxmlformats.org/officeDocument/2006/relationships/customXml" Target="../ink/ink1444.xml"/><Relationship Id="rId100" Type="http://schemas.openxmlformats.org/officeDocument/2006/relationships/image" Target="../media/image325.png"/><Relationship Id="rId8" Type="http://schemas.openxmlformats.org/officeDocument/2006/relationships/image" Target="../media/image281.png"/><Relationship Id="rId51" Type="http://schemas.openxmlformats.org/officeDocument/2006/relationships/customXml" Target="../ink/ink1431.xml"/><Relationship Id="rId72" Type="http://schemas.openxmlformats.org/officeDocument/2006/relationships/image" Target="../media/image204.png"/><Relationship Id="rId93" Type="http://schemas.openxmlformats.org/officeDocument/2006/relationships/customXml" Target="../ink/ink1452.xml"/><Relationship Id="rId98" Type="http://schemas.openxmlformats.org/officeDocument/2006/relationships/image" Target="../media/image324.png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.png"/><Relationship Id="rId21" Type="http://schemas.openxmlformats.org/officeDocument/2006/relationships/customXml" Target="../ink/ink1465.xml"/><Relationship Id="rId42" Type="http://schemas.openxmlformats.org/officeDocument/2006/relationships/image" Target="../media/image297.png"/><Relationship Id="rId47" Type="http://schemas.openxmlformats.org/officeDocument/2006/relationships/customXml" Target="../ink/ink1478.xml"/><Relationship Id="rId63" Type="http://schemas.openxmlformats.org/officeDocument/2006/relationships/customXml" Target="../ink/ink1486.xml"/><Relationship Id="rId68" Type="http://schemas.openxmlformats.org/officeDocument/2006/relationships/image" Target="../media/image310.png"/><Relationship Id="rId84" Type="http://schemas.openxmlformats.org/officeDocument/2006/relationships/image" Target="../media/image317.png"/><Relationship Id="rId89" Type="http://schemas.openxmlformats.org/officeDocument/2006/relationships/customXml" Target="../ink/ink1499.xml"/><Relationship Id="rId16" Type="http://schemas.openxmlformats.org/officeDocument/2006/relationships/image" Target="../media/image285.png"/><Relationship Id="rId11" Type="http://schemas.openxmlformats.org/officeDocument/2006/relationships/customXml" Target="../ink/ink1460.xml"/><Relationship Id="rId32" Type="http://schemas.openxmlformats.org/officeDocument/2006/relationships/image" Target="../media/image292.png"/><Relationship Id="rId37" Type="http://schemas.openxmlformats.org/officeDocument/2006/relationships/customXml" Target="../ink/ink1473.xml"/><Relationship Id="rId53" Type="http://schemas.openxmlformats.org/officeDocument/2006/relationships/customXml" Target="../ink/ink1481.xml"/><Relationship Id="rId58" Type="http://schemas.openxmlformats.org/officeDocument/2006/relationships/image" Target="../media/image305.png"/><Relationship Id="rId74" Type="http://schemas.openxmlformats.org/officeDocument/2006/relationships/image" Target="../media/image312.png"/><Relationship Id="rId79" Type="http://schemas.openxmlformats.org/officeDocument/2006/relationships/customXml" Target="../ink/ink1494.xml"/><Relationship Id="rId102" Type="http://schemas.openxmlformats.org/officeDocument/2006/relationships/image" Target="../media/image326.png"/><Relationship Id="rId5" Type="http://schemas.openxmlformats.org/officeDocument/2006/relationships/customXml" Target="../ink/ink1457.xml"/><Relationship Id="rId90" Type="http://schemas.openxmlformats.org/officeDocument/2006/relationships/image" Target="../media/image320.png"/><Relationship Id="rId95" Type="http://schemas.openxmlformats.org/officeDocument/2006/relationships/customXml" Target="../ink/ink1502.xml"/><Relationship Id="rId22" Type="http://schemas.openxmlformats.org/officeDocument/2006/relationships/image" Target="../media/image287.png"/><Relationship Id="rId27" Type="http://schemas.openxmlformats.org/officeDocument/2006/relationships/customXml" Target="../ink/ink1468.xml"/><Relationship Id="rId43" Type="http://schemas.openxmlformats.org/officeDocument/2006/relationships/customXml" Target="../ink/ink1476.xml"/><Relationship Id="rId48" Type="http://schemas.openxmlformats.org/officeDocument/2006/relationships/image" Target="../media/image300.png"/><Relationship Id="rId64" Type="http://schemas.openxmlformats.org/officeDocument/2006/relationships/image" Target="../media/image308.png"/><Relationship Id="rId69" Type="http://schemas.openxmlformats.org/officeDocument/2006/relationships/customXml" Target="../ink/ink1489.xml"/><Relationship Id="rId80" Type="http://schemas.openxmlformats.org/officeDocument/2006/relationships/image" Target="../media/image315.png"/><Relationship Id="rId85" Type="http://schemas.openxmlformats.org/officeDocument/2006/relationships/customXml" Target="../ink/ink1497.xml"/><Relationship Id="rId12" Type="http://schemas.openxmlformats.org/officeDocument/2006/relationships/image" Target="../media/image283.png"/><Relationship Id="rId17" Type="http://schemas.openxmlformats.org/officeDocument/2006/relationships/customXml" Target="../ink/ink1463.xml"/><Relationship Id="rId33" Type="http://schemas.openxmlformats.org/officeDocument/2006/relationships/customXml" Target="../ink/ink1471.xml"/><Relationship Id="rId38" Type="http://schemas.openxmlformats.org/officeDocument/2006/relationships/image" Target="../media/image295.png"/><Relationship Id="rId59" Type="http://schemas.openxmlformats.org/officeDocument/2006/relationships/customXml" Target="../ink/ink1484.xml"/><Relationship Id="rId103" Type="http://schemas.openxmlformats.org/officeDocument/2006/relationships/customXml" Target="../ink/ink1506.xml"/><Relationship Id="rId20" Type="http://schemas.openxmlformats.org/officeDocument/2006/relationships/image" Target="../media/image286.png"/><Relationship Id="rId41" Type="http://schemas.openxmlformats.org/officeDocument/2006/relationships/customXml" Target="../ink/ink1475.xml"/><Relationship Id="rId54" Type="http://schemas.openxmlformats.org/officeDocument/2006/relationships/image" Target="../media/image303.png"/><Relationship Id="rId62" Type="http://schemas.openxmlformats.org/officeDocument/2006/relationships/image" Target="../media/image307.png"/><Relationship Id="rId70" Type="http://schemas.openxmlformats.org/officeDocument/2006/relationships/image" Target="../media/image311.png"/><Relationship Id="rId75" Type="http://schemas.openxmlformats.org/officeDocument/2006/relationships/customXml" Target="../ink/ink1492.xml"/><Relationship Id="rId83" Type="http://schemas.openxmlformats.org/officeDocument/2006/relationships/customXml" Target="../ink/ink1496.xml"/><Relationship Id="rId88" Type="http://schemas.openxmlformats.org/officeDocument/2006/relationships/image" Target="../media/image319.png"/><Relationship Id="rId91" Type="http://schemas.openxmlformats.org/officeDocument/2006/relationships/customXml" Target="../ink/ink1500.xml"/><Relationship Id="rId96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462.xml"/><Relationship Id="rId23" Type="http://schemas.openxmlformats.org/officeDocument/2006/relationships/customXml" Target="../ink/ink1466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479.xml"/><Relationship Id="rId57" Type="http://schemas.openxmlformats.org/officeDocument/2006/relationships/customXml" Target="../ink/ink1483.xml"/><Relationship Id="rId106" Type="http://schemas.openxmlformats.org/officeDocument/2006/relationships/image" Target="../media/image328.png"/><Relationship Id="rId10" Type="http://schemas.openxmlformats.org/officeDocument/2006/relationships/image" Target="../media/image282.png"/><Relationship Id="rId31" Type="http://schemas.openxmlformats.org/officeDocument/2006/relationships/customXml" Target="../ink/ink1470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Relationship Id="rId65" Type="http://schemas.openxmlformats.org/officeDocument/2006/relationships/customXml" Target="../ink/ink1487.xml"/><Relationship Id="rId73" Type="http://schemas.openxmlformats.org/officeDocument/2006/relationships/customXml" Target="../ink/ink1491.xml"/><Relationship Id="rId78" Type="http://schemas.openxmlformats.org/officeDocument/2006/relationships/image" Target="../media/image314.png"/><Relationship Id="rId81" Type="http://schemas.openxmlformats.org/officeDocument/2006/relationships/customXml" Target="../ink/ink1495.xml"/><Relationship Id="rId86" Type="http://schemas.openxmlformats.org/officeDocument/2006/relationships/image" Target="../media/image318.png"/><Relationship Id="rId94" Type="http://schemas.openxmlformats.org/officeDocument/2006/relationships/image" Target="../media/image322.png"/><Relationship Id="rId99" Type="http://schemas.openxmlformats.org/officeDocument/2006/relationships/customXml" Target="../ink/ink1504.xml"/><Relationship Id="rId101" Type="http://schemas.openxmlformats.org/officeDocument/2006/relationships/customXml" Target="../ink/ink1505.xml"/><Relationship Id="rId4" Type="http://schemas.openxmlformats.org/officeDocument/2006/relationships/image" Target="../media/image279.png"/><Relationship Id="rId9" Type="http://schemas.openxmlformats.org/officeDocument/2006/relationships/customXml" Target="../ink/ink1459.xml"/><Relationship Id="rId13" Type="http://schemas.openxmlformats.org/officeDocument/2006/relationships/customXml" Target="../ink/ink1461.xml"/><Relationship Id="rId18" Type="http://schemas.openxmlformats.org/officeDocument/2006/relationships/image" Target="../media/image189.png"/><Relationship Id="rId39" Type="http://schemas.openxmlformats.org/officeDocument/2006/relationships/customXml" Target="../ink/ink1474.xml"/><Relationship Id="rId34" Type="http://schemas.openxmlformats.org/officeDocument/2006/relationships/image" Target="../media/image293.png"/><Relationship Id="rId50" Type="http://schemas.openxmlformats.org/officeDocument/2006/relationships/image" Target="../media/image301.png"/><Relationship Id="rId55" Type="http://schemas.openxmlformats.org/officeDocument/2006/relationships/customXml" Target="../ink/ink1482.xml"/><Relationship Id="rId76" Type="http://schemas.openxmlformats.org/officeDocument/2006/relationships/image" Target="../media/image313.png"/><Relationship Id="rId97" Type="http://schemas.openxmlformats.org/officeDocument/2006/relationships/customXml" Target="../ink/ink1503.xml"/><Relationship Id="rId104" Type="http://schemas.openxmlformats.org/officeDocument/2006/relationships/image" Target="../media/image327.png"/><Relationship Id="rId7" Type="http://schemas.openxmlformats.org/officeDocument/2006/relationships/customXml" Target="../ink/ink1458.xml"/><Relationship Id="rId71" Type="http://schemas.openxmlformats.org/officeDocument/2006/relationships/customXml" Target="../ink/ink1490.xml"/><Relationship Id="rId92" Type="http://schemas.openxmlformats.org/officeDocument/2006/relationships/image" Target="../media/image321.png"/><Relationship Id="rId2" Type="http://schemas.openxmlformats.org/officeDocument/2006/relationships/image" Target="../media/image278.png"/><Relationship Id="rId29" Type="http://schemas.openxmlformats.org/officeDocument/2006/relationships/customXml" Target="../ink/ink1469.xml"/><Relationship Id="rId24" Type="http://schemas.openxmlformats.org/officeDocument/2006/relationships/image" Target="../media/image288.png"/><Relationship Id="rId40" Type="http://schemas.openxmlformats.org/officeDocument/2006/relationships/image" Target="../media/image296.png"/><Relationship Id="rId45" Type="http://schemas.openxmlformats.org/officeDocument/2006/relationships/customXml" Target="../ink/ink1477.xml"/><Relationship Id="rId66" Type="http://schemas.openxmlformats.org/officeDocument/2006/relationships/image" Target="../media/image309.png"/><Relationship Id="rId87" Type="http://schemas.openxmlformats.org/officeDocument/2006/relationships/customXml" Target="../ink/ink1498.xml"/><Relationship Id="rId61" Type="http://schemas.openxmlformats.org/officeDocument/2006/relationships/customXml" Target="../ink/ink1485.xml"/><Relationship Id="rId82" Type="http://schemas.openxmlformats.org/officeDocument/2006/relationships/image" Target="../media/image316.png"/><Relationship Id="rId19" Type="http://schemas.openxmlformats.org/officeDocument/2006/relationships/customXml" Target="../ink/ink1464.xml"/><Relationship Id="rId14" Type="http://schemas.openxmlformats.org/officeDocument/2006/relationships/image" Target="../media/image284.png"/><Relationship Id="rId30" Type="http://schemas.openxmlformats.org/officeDocument/2006/relationships/image" Target="../media/image291.png"/><Relationship Id="rId35" Type="http://schemas.openxmlformats.org/officeDocument/2006/relationships/customXml" Target="../ink/ink1472.xml"/><Relationship Id="rId56" Type="http://schemas.openxmlformats.org/officeDocument/2006/relationships/image" Target="../media/image304.png"/><Relationship Id="rId77" Type="http://schemas.openxmlformats.org/officeDocument/2006/relationships/customXml" Target="../ink/ink1493.xml"/><Relationship Id="rId100" Type="http://schemas.openxmlformats.org/officeDocument/2006/relationships/image" Target="../media/image325.png"/><Relationship Id="rId105" Type="http://schemas.openxmlformats.org/officeDocument/2006/relationships/customXml" Target="../ink/ink1507.xml"/><Relationship Id="rId8" Type="http://schemas.openxmlformats.org/officeDocument/2006/relationships/image" Target="../media/image281.png"/><Relationship Id="rId51" Type="http://schemas.openxmlformats.org/officeDocument/2006/relationships/customXml" Target="../ink/ink1480.xml"/><Relationship Id="rId72" Type="http://schemas.openxmlformats.org/officeDocument/2006/relationships/image" Target="../media/image204.png"/><Relationship Id="rId93" Type="http://schemas.openxmlformats.org/officeDocument/2006/relationships/customXml" Target="../ink/ink1501.xml"/><Relationship Id="rId98" Type="http://schemas.openxmlformats.org/officeDocument/2006/relationships/image" Target="../media/image324.png"/><Relationship Id="rId3" Type="http://schemas.openxmlformats.org/officeDocument/2006/relationships/customXml" Target="../ink/ink1456.xml"/><Relationship Id="rId25" Type="http://schemas.openxmlformats.org/officeDocument/2006/relationships/customXml" Target="../ink/ink1467.xml"/><Relationship Id="rId46" Type="http://schemas.openxmlformats.org/officeDocument/2006/relationships/image" Target="../media/image299.png"/><Relationship Id="rId67" Type="http://schemas.openxmlformats.org/officeDocument/2006/relationships/customXml" Target="../ink/ink1488.xml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.png"/><Relationship Id="rId21" Type="http://schemas.openxmlformats.org/officeDocument/2006/relationships/customXml" Target="../ink/ink1517.xml"/><Relationship Id="rId42" Type="http://schemas.openxmlformats.org/officeDocument/2006/relationships/image" Target="../media/image297.png"/><Relationship Id="rId47" Type="http://schemas.openxmlformats.org/officeDocument/2006/relationships/customXml" Target="../ink/ink1530.xml"/><Relationship Id="rId63" Type="http://schemas.openxmlformats.org/officeDocument/2006/relationships/customXml" Target="../ink/ink1538.xml"/><Relationship Id="rId68" Type="http://schemas.openxmlformats.org/officeDocument/2006/relationships/image" Target="../media/image310.png"/><Relationship Id="rId84" Type="http://schemas.openxmlformats.org/officeDocument/2006/relationships/image" Target="../media/image317.png"/><Relationship Id="rId89" Type="http://schemas.openxmlformats.org/officeDocument/2006/relationships/customXml" Target="../ink/ink1551.xml"/><Relationship Id="rId112" Type="http://schemas.openxmlformats.org/officeDocument/2006/relationships/image" Target="../media/image331.png"/><Relationship Id="rId16" Type="http://schemas.openxmlformats.org/officeDocument/2006/relationships/image" Target="../media/image285.png"/><Relationship Id="rId107" Type="http://schemas.openxmlformats.org/officeDocument/2006/relationships/customXml" Target="../ink/ink1560.xml"/><Relationship Id="rId11" Type="http://schemas.openxmlformats.org/officeDocument/2006/relationships/customXml" Target="../ink/ink1512.xml"/><Relationship Id="rId32" Type="http://schemas.openxmlformats.org/officeDocument/2006/relationships/image" Target="../media/image292.png"/><Relationship Id="rId37" Type="http://schemas.openxmlformats.org/officeDocument/2006/relationships/customXml" Target="../ink/ink1525.xml"/><Relationship Id="rId53" Type="http://schemas.openxmlformats.org/officeDocument/2006/relationships/customXml" Target="../ink/ink1533.xml"/><Relationship Id="rId58" Type="http://schemas.openxmlformats.org/officeDocument/2006/relationships/image" Target="../media/image305.png"/><Relationship Id="rId74" Type="http://schemas.openxmlformats.org/officeDocument/2006/relationships/image" Target="../media/image312.png"/><Relationship Id="rId79" Type="http://schemas.openxmlformats.org/officeDocument/2006/relationships/customXml" Target="../ink/ink1546.xml"/><Relationship Id="rId102" Type="http://schemas.openxmlformats.org/officeDocument/2006/relationships/image" Target="../media/image326.png"/><Relationship Id="rId5" Type="http://schemas.openxmlformats.org/officeDocument/2006/relationships/customXml" Target="../ink/ink1509.xml"/><Relationship Id="rId90" Type="http://schemas.openxmlformats.org/officeDocument/2006/relationships/image" Target="../media/image320.png"/><Relationship Id="rId95" Type="http://schemas.openxmlformats.org/officeDocument/2006/relationships/customXml" Target="../ink/ink1554.xml"/><Relationship Id="rId22" Type="http://schemas.openxmlformats.org/officeDocument/2006/relationships/image" Target="../media/image287.png"/><Relationship Id="rId27" Type="http://schemas.openxmlformats.org/officeDocument/2006/relationships/customXml" Target="../ink/ink1520.xml"/><Relationship Id="rId43" Type="http://schemas.openxmlformats.org/officeDocument/2006/relationships/customXml" Target="../ink/ink1528.xml"/><Relationship Id="rId48" Type="http://schemas.openxmlformats.org/officeDocument/2006/relationships/image" Target="../media/image300.png"/><Relationship Id="rId64" Type="http://schemas.openxmlformats.org/officeDocument/2006/relationships/image" Target="../media/image308.png"/><Relationship Id="rId69" Type="http://schemas.openxmlformats.org/officeDocument/2006/relationships/customXml" Target="../ink/ink1541.xml"/><Relationship Id="rId113" Type="http://schemas.openxmlformats.org/officeDocument/2006/relationships/customXml" Target="../ink/ink1563.xml"/><Relationship Id="rId80" Type="http://schemas.openxmlformats.org/officeDocument/2006/relationships/image" Target="../media/image315.png"/><Relationship Id="rId85" Type="http://schemas.openxmlformats.org/officeDocument/2006/relationships/customXml" Target="../ink/ink1549.xml"/><Relationship Id="rId12" Type="http://schemas.openxmlformats.org/officeDocument/2006/relationships/image" Target="../media/image283.png"/><Relationship Id="rId17" Type="http://schemas.openxmlformats.org/officeDocument/2006/relationships/customXml" Target="../ink/ink1515.xml"/><Relationship Id="rId33" Type="http://schemas.openxmlformats.org/officeDocument/2006/relationships/customXml" Target="../ink/ink1523.xml"/><Relationship Id="rId38" Type="http://schemas.openxmlformats.org/officeDocument/2006/relationships/image" Target="../media/image295.png"/><Relationship Id="rId59" Type="http://schemas.openxmlformats.org/officeDocument/2006/relationships/customXml" Target="../ink/ink1536.xml"/><Relationship Id="rId103" Type="http://schemas.openxmlformats.org/officeDocument/2006/relationships/customXml" Target="../ink/ink1558.xml"/><Relationship Id="rId108" Type="http://schemas.openxmlformats.org/officeDocument/2006/relationships/image" Target="../media/image329.png"/><Relationship Id="rId54" Type="http://schemas.openxmlformats.org/officeDocument/2006/relationships/image" Target="../media/image303.png"/><Relationship Id="rId70" Type="http://schemas.openxmlformats.org/officeDocument/2006/relationships/image" Target="../media/image311.png"/><Relationship Id="rId75" Type="http://schemas.openxmlformats.org/officeDocument/2006/relationships/customXml" Target="../ink/ink1544.xml"/><Relationship Id="rId91" Type="http://schemas.openxmlformats.org/officeDocument/2006/relationships/customXml" Target="../ink/ink1552.xml"/><Relationship Id="rId96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1514.xml"/><Relationship Id="rId23" Type="http://schemas.openxmlformats.org/officeDocument/2006/relationships/customXml" Target="../ink/ink1518.xml"/><Relationship Id="rId28" Type="http://schemas.openxmlformats.org/officeDocument/2006/relationships/image" Target="../media/image290.png"/><Relationship Id="rId36" Type="http://schemas.openxmlformats.org/officeDocument/2006/relationships/image" Target="../media/image294.png"/><Relationship Id="rId49" Type="http://schemas.openxmlformats.org/officeDocument/2006/relationships/customXml" Target="../ink/ink1531.xml"/><Relationship Id="rId57" Type="http://schemas.openxmlformats.org/officeDocument/2006/relationships/customXml" Target="../ink/ink1535.xml"/><Relationship Id="rId106" Type="http://schemas.openxmlformats.org/officeDocument/2006/relationships/image" Target="../media/image328.png"/><Relationship Id="rId114" Type="http://schemas.openxmlformats.org/officeDocument/2006/relationships/image" Target="../media/image332.png"/><Relationship Id="rId10" Type="http://schemas.openxmlformats.org/officeDocument/2006/relationships/image" Target="../media/image282.png"/><Relationship Id="rId31" Type="http://schemas.openxmlformats.org/officeDocument/2006/relationships/customXml" Target="../ink/ink1522.xml"/><Relationship Id="rId44" Type="http://schemas.openxmlformats.org/officeDocument/2006/relationships/image" Target="../media/image298.png"/><Relationship Id="rId52" Type="http://schemas.openxmlformats.org/officeDocument/2006/relationships/image" Target="../media/image302.png"/><Relationship Id="rId60" Type="http://schemas.openxmlformats.org/officeDocument/2006/relationships/image" Target="../media/image306.png"/><Relationship Id="rId65" Type="http://schemas.openxmlformats.org/officeDocument/2006/relationships/customXml" Target="../ink/ink1539.xml"/><Relationship Id="rId73" Type="http://schemas.openxmlformats.org/officeDocument/2006/relationships/customXml" Target="../ink/ink1543.xml"/><Relationship Id="rId78" Type="http://schemas.openxmlformats.org/officeDocument/2006/relationships/image" Target="../media/image314.png"/><Relationship Id="rId81" Type="http://schemas.openxmlformats.org/officeDocument/2006/relationships/customXml" Target="../ink/ink1547.xml"/><Relationship Id="rId86" Type="http://schemas.openxmlformats.org/officeDocument/2006/relationships/image" Target="../media/image318.png"/><Relationship Id="rId94" Type="http://schemas.openxmlformats.org/officeDocument/2006/relationships/image" Target="../media/image322.png"/><Relationship Id="rId99" Type="http://schemas.openxmlformats.org/officeDocument/2006/relationships/customXml" Target="../ink/ink1556.xml"/><Relationship Id="rId101" Type="http://schemas.openxmlformats.org/officeDocument/2006/relationships/customXml" Target="../ink/ink1557.xml"/><Relationship Id="rId4" Type="http://schemas.openxmlformats.org/officeDocument/2006/relationships/image" Target="../media/image279.png"/><Relationship Id="rId9" Type="http://schemas.openxmlformats.org/officeDocument/2006/relationships/customXml" Target="../ink/ink1511.xml"/><Relationship Id="rId13" Type="http://schemas.openxmlformats.org/officeDocument/2006/relationships/customXml" Target="../ink/ink1513.xml"/><Relationship Id="rId18" Type="http://schemas.openxmlformats.org/officeDocument/2006/relationships/image" Target="../media/image189.png"/><Relationship Id="rId39" Type="http://schemas.openxmlformats.org/officeDocument/2006/relationships/customXml" Target="../ink/ink1526.xml"/><Relationship Id="rId109" Type="http://schemas.openxmlformats.org/officeDocument/2006/relationships/customXml" Target="../ink/ink1561.xml"/><Relationship Id="rId34" Type="http://schemas.openxmlformats.org/officeDocument/2006/relationships/image" Target="../media/image293.png"/><Relationship Id="rId50" Type="http://schemas.openxmlformats.org/officeDocument/2006/relationships/image" Target="../media/image301.png"/><Relationship Id="rId55" Type="http://schemas.openxmlformats.org/officeDocument/2006/relationships/customXml" Target="../ink/ink1534.xml"/><Relationship Id="rId76" Type="http://schemas.openxmlformats.org/officeDocument/2006/relationships/image" Target="../media/image313.png"/><Relationship Id="rId97" Type="http://schemas.openxmlformats.org/officeDocument/2006/relationships/customXml" Target="../ink/ink1555.xml"/><Relationship Id="rId104" Type="http://schemas.openxmlformats.org/officeDocument/2006/relationships/image" Target="../media/image327.png"/><Relationship Id="rId7" Type="http://schemas.openxmlformats.org/officeDocument/2006/relationships/customXml" Target="../ink/ink1510.xml"/><Relationship Id="rId71" Type="http://schemas.openxmlformats.org/officeDocument/2006/relationships/customXml" Target="../ink/ink1542.xml"/><Relationship Id="rId92" Type="http://schemas.openxmlformats.org/officeDocument/2006/relationships/image" Target="../media/image321.png"/><Relationship Id="rId2" Type="http://schemas.openxmlformats.org/officeDocument/2006/relationships/image" Target="../media/image278.png"/><Relationship Id="rId29" Type="http://schemas.openxmlformats.org/officeDocument/2006/relationships/customXml" Target="../ink/ink1521.xml"/><Relationship Id="rId24" Type="http://schemas.openxmlformats.org/officeDocument/2006/relationships/image" Target="../media/image288.png"/><Relationship Id="rId40" Type="http://schemas.openxmlformats.org/officeDocument/2006/relationships/image" Target="../media/image296.png"/><Relationship Id="rId45" Type="http://schemas.openxmlformats.org/officeDocument/2006/relationships/customXml" Target="../ink/ink1529.xml"/><Relationship Id="rId66" Type="http://schemas.openxmlformats.org/officeDocument/2006/relationships/image" Target="../media/image309.png"/><Relationship Id="rId87" Type="http://schemas.openxmlformats.org/officeDocument/2006/relationships/customXml" Target="../ink/ink1550.xml"/><Relationship Id="rId110" Type="http://schemas.openxmlformats.org/officeDocument/2006/relationships/image" Target="../media/image330.png"/><Relationship Id="rId61" Type="http://schemas.openxmlformats.org/officeDocument/2006/relationships/customXml" Target="../ink/ink1537.xml"/><Relationship Id="rId82" Type="http://schemas.openxmlformats.org/officeDocument/2006/relationships/image" Target="../media/image316.png"/><Relationship Id="rId19" Type="http://schemas.openxmlformats.org/officeDocument/2006/relationships/customXml" Target="../ink/ink1516.xml"/><Relationship Id="rId14" Type="http://schemas.openxmlformats.org/officeDocument/2006/relationships/image" Target="../media/image284.png"/><Relationship Id="rId30" Type="http://schemas.openxmlformats.org/officeDocument/2006/relationships/image" Target="../media/image291.png"/><Relationship Id="rId35" Type="http://schemas.openxmlformats.org/officeDocument/2006/relationships/customXml" Target="../ink/ink1524.xml"/><Relationship Id="rId56" Type="http://schemas.openxmlformats.org/officeDocument/2006/relationships/image" Target="../media/image304.png"/><Relationship Id="rId77" Type="http://schemas.openxmlformats.org/officeDocument/2006/relationships/customXml" Target="../ink/ink1545.xml"/><Relationship Id="rId100" Type="http://schemas.openxmlformats.org/officeDocument/2006/relationships/image" Target="../media/image325.png"/><Relationship Id="rId105" Type="http://schemas.openxmlformats.org/officeDocument/2006/relationships/customXml" Target="../ink/ink1559.xml"/><Relationship Id="rId8" Type="http://schemas.openxmlformats.org/officeDocument/2006/relationships/image" Target="../media/image281.png"/><Relationship Id="rId51" Type="http://schemas.openxmlformats.org/officeDocument/2006/relationships/customXml" Target="../ink/ink1532.xml"/><Relationship Id="rId72" Type="http://schemas.openxmlformats.org/officeDocument/2006/relationships/image" Target="../media/image204.png"/><Relationship Id="rId93" Type="http://schemas.openxmlformats.org/officeDocument/2006/relationships/customXml" Target="../ink/ink1553.xml"/><Relationship Id="rId98" Type="http://schemas.openxmlformats.org/officeDocument/2006/relationships/image" Target="../media/image324.png"/><Relationship Id="rId3" Type="http://schemas.openxmlformats.org/officeDocument/2006/relationships/customXml" Target="../ink/ink1508.xml"/><Relationship Id="rId25" Type="http://schemas.openxmlformats.org/officeDocument/2006/relationships/customXml" Target="../ink/ink1519.xml"/><Relationship Id="rId46" Type="http://schemas.openxmlformats.org/officeDocument/2006/relationships/image" Target="../media/image299.png"/><Relationship Id="rId67" Type="http://schemas.openxmlformats.org/officeDocument/2006/relationships/customXml" Target="../ink/ink1540.xml"/><Relationship Id="rId20" Type="http://schemas.openxmlformats.org/officeDocument/2006/relationships/image" Target="../media/image286.png"/><Relationship Id="rId41" Type="http://schemas.openxmlformats.org/officeDocument/2006/relationships/customXml" Target="../ink/ink1527.xml"/><Relationship Id="rId62" Type="http://schemas.openxmlformats.org/officeDocument/2006/relationships/image" Target="../media/image307.png"/><Relationship Id="rId83" Type="http://schemas.openxmlformats.org/officeDocument/2006/relationships/customXml" Target="../ink/ink1548.xml"/><Relationship Id="rId88" Type="http://schemas.openxmlformats.org/officeDocument/2006/relationships/image" Target="../media/image319.png"/><Relationship Id="rId111" Type="http://schemas.openxmlformats.org/officeDocument/2006/relationships/customXml" Target="../ink/ink15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customXml" Target="../ink/ink1569.xml"/><Relationship Id="rId18" Type="http://schemas.openxmlformats.org/officeDocument/2006/relationships/image" Target="../media/image341.png"/><Relationship Id="rId3" Type="http://schemas.openxmlformats.org/officeDocument/2006/relationships/customXml" Target="../ink/ink1564.xml"/><Relationship Id="rId21" Type="http://schemas.openxmlformats.org/officeDocument/2006/relationships/customXml" Target="../ink/ink1573.xml"/><Relationship Id="rId7" Type="http://schemas.openxmlformats.org/officeDocument/2006/relationships/customXml" Target="../ink/ink1566.xml"/><Relationship Id="rId12" Type="http://schemas.openxmlformats.org/officeDocument/2006/relationships/image" Target="../media/image338.png"/><Relationship Id="rId17" Type="http://schemas.openxmlformats.org/officeDocument/2006/relationships/customXml" Target="../ink/ink1571.xml"/><Relationship Id="rId2" Type="http://schemas.openxmlformats.org/officeDocument/2006/relationships/image" Target="../media/image333.png"/><Relationship Id="rId16" Type="http://schemas.openxmlformats.org/officeDocument/2006/relationships/image" Target="../media/image340.png"/><Relationship Id="rId20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customXml" Target="../ink/ink1568.xml"/><Relationship Id="rId24" Type="http://schemas.openxmlformats.org/officeDocument/2006/relationships/image" Target="../media/image344.png"/><Relationship Id="rId5" Type="http://schemas.openxmlformats.org/officeDocument/2006/relationships/customXml" Target="../ink/ink1565.xml"/><Relationship Id="rId15" Type="http://schemas.openxmlformats.org/officeDocument/2006/relationships/customXml" Target="../ink/ink1570.xml"/><Relationship Id="rId23" Type="http://schemas.openxmlformats.org/officeDocument/2006/relationships/customXml" Target="../ink/ink1574.xml"/><Relationship Id="rId10" Type="http://schemas.openxmlformats.org/officeDocument/2006/relationships/image" Target="../media/image337.png"/><Relationship Id="rId19" Type="http://schemas.openxmlformats.org/officeDocument/2006/relationships/customXml" Target="../ink/ink1572.xml"/><Relationship Id="rId4" Type="http://schemas.openxmlformats.org/officeDocument/2006/relationships/image" Target="../media/image334.png"/><Relationship Id="rId9" Type="http://schemas.openxmlformats.org/officeDocument/2006/relationships/customXml" Target="../ink/ink1567.xml"/><Relationship Id="rId14" Type="http://schemas.openxmlformats.org/officeDocument/2006/relationships/image" Target="../media/image339.png"/><Relationship Id="rId22" Type="http://schemas.openxmlformats.org/officeDocument/2006/relationships/image" Target="../media/image343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0.xml"/><Relationship Id="rId21" Type="http://schemas.openxmlformats.org/officeDocument/2006/relationships/image" Target="../media/image13.png"/><Relationship Id="rId42" Type="http://schemas.openxmlformats.org/officeDocument/2006/relationships/customXml" Target="../ink/ink178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191.xml"/><Relationship Id="rId84" Type="http://schemas.openxmlformats.org/officeDocument/2006/relationships/customXml" Target="../ink/ink199.xml"/><Relationship Id="rId89" Type="http://schemas.openxmlformats.org/officeDocument/2006/relationships/image" Target="../media/image47.png"/><Relationship Id="rId16" Type="http://schemas.openxmlformats.org/officeDocument/2006/relationships/customXml" Target="../ink/ink165.xml"/><Relationship Id="rId107" Type="http://schemas.openxmlformats.org/officeDocument/2006/relationships/image" Target="../media/image56.png"/><Relationship Id="rId11" Type="http://schemas.openxmlformats.org/officeDocument/2006/relationships/image" Target="../media/image8.png"/><Relationship Id="rId32" Type="http://schemas.openxmlformats.org/officeDocument/2006/relationships/customXml" Target="../ink/ink173.xml"/><Relationship Id="rId37" Type="http://schemas.openxmlformats.org/officeDocument/2006/relationships/image" Target="../media/image21.png"/><Relationship Id="rId53" Type="http://schemas.openxmlformats.org/officeDocument/2006/relationships/image" Target="../media/image29.png"/><Relationship Id="rId58" Type="http://schemas.openxmlformats.org/officeDocument/2006/relationships/customXml" Target="../ink/ink186.xml"/><Relationship Id="rId74" Type="http://schemas.openxmlformats.org/officeDocument/2006/relationships/customXml" Target="../ink/ink194.xml"/><Relationship Id="rId79" Type="http://schemas.openxmlformats.org/officeDocument/2006/relationships/image" Target="../media/image42.png"/><Relationship Id="rId102" Type="http://schemas.openxmlformats.org/officeDocument/2006/relationships/customXml" Target="../ink/ink208.xml"/><Relationship Id="rId5" Type="http://schemas.openxmlformats.org/officeDocument/2006/relationships/image" Target="../media/image5.png"/><Relationship Id="rId90" Type="http://schemas.openxmlformats.org/officeDocument/2006/relationships/customXml" Target="../ink/ink202.xml"/><Relationship Id="rId95" Type="http://schemas.openxmlformats.org/officeDocument/2006/relationships/image" Target="../media/image50.png"/><Relationship Id="rId22" Type="http://schemas.openxmlformats.org/officeDocument/2006/relationships/customXml" Target="../ink/ink168.xml"/><Relationship Id="rId27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customXml" Target="../ink/ink181.xml"/><Relationship Id="rId64" Type="http://schemas.openxmlformats.org/officeDocument/2006/relationships/customXml" Target="../ink/ink189.xml"/><Relationship Id="rId69" Type="http://schemas.openxmlformats.org/officeDocument/2006/relationships/image" Target="../media/image37.png"/><Relationship Id="rId80" Type="http://schemas.openxmlformats.org/officeDocument/2006/relationships/customXml" Target="../ink/ink197.xml"/><Relationship Id="rId85" Type="http://schemas.openxmlformats.org/officeDocument/2006/relationships/image" Target="../media/image45.png"/><Relationship Id="rId12" Type="http://schemas.openxmlformats.org/officeDocument/2006/relationships/customXml" Target="../ink/ink163.xml"/><Relationship Id="rId17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customXml" Target="../ink/ink176.xml"/><Relationship Id="rId59" Type="http://schemas.openxmlformats.org/officeDocument/2006/relationships/image" Target="../media/image32.png"/><Relationship Id="rId103" Type="http://schemas.openxmlformats.org/officeDocument/2006/relationships/image" Target="../media/image54.png"/><Relationship Id="rId108" Type="http://schemas.openxmlformats.org/officeDocument/2006/relationships/customXml" Target="../ink/ink211.xml"/><Relationship Id="rId54" Type="http://schemas.openxmlformats.org/officeDocument/2006/relationships/customXml" Target="../ink/ink184.xml"/><Relationship Id="rId70" Type="http://schemas.openxmlformats.org/officeDocument/2006/relationships/customXml" Target="../ink/ink192.xml"/><Relationship Id="rId75" Type="http://schemas.openxmlformats.org/officeDocument/2006/relationships/image" Target="../media/image40.png"/><Relationship Id="rId91" Type="http://schemas.openxmlformats.org/officeDocument/2006/relationships/image" Target="../media/image48.png"/><Relationship Id="rId96" Type="http://schemas.openxmlformats.org/officeDocument/2006/relationships/customXml" Target="../ink/ink20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0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71.xml"/><Relationship Id="rId36" Type="http://schemas.openxmlformats.org/officeDocument/2006/relationships/customXml" Target="../ink/ink175.xml"/><Relationship Id="rId49" Type="http://schemas.openxmlformats.org/officeDocument/2006/relationships/image" Target="../media/image27.png"/><Relationship Id="rId57" Type="http://schemas.openxmlformats.org/officeDocument/2006/relationships/image" Target="../media/image31.png"/><Relationship Id="rId106" Type="http://schemas.openxmlformats.org/officeDocument/2006/relationships/customXml" Target="../ink/ink210.xml"/><Relationship Id="rId10" Type="http://schemas.openxmlformats.org/officeDocument/2006/relationships/customXml" Target="../ink/ink162.xml"/><Relationship Id="rId31" Type="http://schemas.openxmlformats.org/officeDocument/2006/relationships/image" Target="../media/image18.png"/><Relationship Id="rId44" Type="http://schemas.openxmlformats.org/officeDocument/2006/relationships/customXml" Target="../ink/ink179.xml"/><Relationship Id="rId52" Type="http://schemas.openxmlformats.org/officeDocument/2006/relationships/customXml" Target="../ink/ink183.xml"/><Relationship Id="rId60" Type="http://schemas.openxmlformats.org/officeDocument/2006/relationships/customXml" Target="../ink/ink187.xml"/><Relationship Id="rId65" Type="http://schemas.openxmlformats.org/officeDocument/2006/relationships/image" Target="../media/image35.png"/><Relationship Id="rId73" Type="http://schemas.openxmlformats.org/officeDocument/2006/relationships/image" Target="../media/image39.png"/><Relationship Id="rId78" Type="http://schemas.openxmlformats.org/officeDocument/2006/relationships/customXml" Target="../ink/ink196.xml"/><Relationship Id="rId81" Type="http://schemas.openxmlformats.org/officeDocument/2006/relationships/image" Target="../media/image43.png"/><Relationship Id="rId86" Type="http://schemas.openxmlformats.org/officeDocument/2006/relationships/customXml" Target="../ink/ink200.xml"/><Relationship Id="rId94" Type="http://schemas.openxmlformats.org/officeDocument/2006/relationships/customXml" Target="../ink/ink204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4" Type="http://schemas.openxmlformats.org/officeDocument/2006/relationships/customXml" Target="../ink/ink159.xml"/><Relationship Id="rId9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customXml" Target="../ink/ink166.xml"/><Relationship Id="rId39" Type="http://schemas.openxmlformats.org/officeDocument/2006/relationships/image" Target="../media/image22.png"/><Relationship Id="rId109" Type="http://schemas.openxmlformats.org/officeDocument/2006/relationships/image" Target="../media/image57.png"/><Relationship Id="rId34" Type="http://schemas.openxmlformats.org/officeDocument/2006/relationships/customXml" Target="../ink/ink174.xml"/><Relationship Id="rId50" Type="http://schemas.openxmlformats.org/officeDocument/2006/relationships/customXml" Target="../ink/ink182.xml"/><Relationship Id="rId55" Type="http://schemas.openxmlformats.org/officeDocument/2006/relationships/image" Target="../media/image30.png"/><Relationship Id="rId76" Type="http://schemas.openxmlformats.org/officeDocument/2006/relationships/customXml" Target="../ink/ink195.xml"/><Relationship Id="rId97" Type="http://schemas.openxmlformats.org/officeDocument/2006/relationships/image" Target="../media/image51.png"/><Relationship Id="rId104" Type="http://schemas.openxmlformats.org/officeDocument/2006/relationships/customXml" Target="../ink/ink209.xml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92" Type="http://schemas.openxmlformats.org/officeDocument/2006/relationships/customXml" Target="../ink/ink203.xml"/><Relationship Id="rId2" Type="http://schemas.openxmlformats.org/officeDocument/2006/relationships/customXml" Target="../ink/ink158.xml"/><Relationship Id="rId29" Type="http://schemas.openxmlformats.org/officeDocument/2006/relationships/image" Target="../media/image17.png"/><Relationship Id="rId24" Type="http://schemas.openxmlformats.org/officeDocument/2006/relationships/customXml" Target="../ink/ink169.xml"/><Relationship Id="rId40" Type="http://schemas.openxmlformats.org/officeDocument/2006/relationships/customXml" Target="../ink/ink177.xml"/><Relationship Id="rId45" Type="http://schemas.openxmlformats.org/officeDocument/2006/relationships/image" Target="../media/image25.png"/><Relationship Id="rId66" Type="http://schemas.openxmlformats.org/officeDocument/2006/relationships/customXml" Target="../ink/ink190.xml"/><Relationship Id="rId87" Type="http://schemas.openxmlformats.org/officeDocument/2006/relationships/image" Target="../media/image46.png"/><Relationship Id="rId61" Type="http://schemas.openxmlformats.org/officeDocument/2006/relationships/image" Target="../media/image33.png"/><Relationship Id="rId82" Type="http://schemas.openxmlformats.org/officeDocument/2006/relationships/customXml" Target="../ink/ink198.xml"/><Relationship Id="rId19" Type="http://schemas.openxmlformats.org/officeDocument/2006/relationships/image" Target="../media/image12.png"/><Relationship Id="rId14" Type="http://schemas.openxmlformats.org/officeDocument/2006/relationships/customXml" Target="../ink/ink164.xml"/><Relationship Id="rId30" Type="http://schemas.openxmlformats.org/officeDocument/2006/relationships/customXml" Target="../ink/ink172.xml"/><Relationship Id="rId35" Type="http://schemas.openxmlformats.org/officeDocument/2006/relationships/image" Target="../media/image20.png"/><Relationship Id="rId56" Type="http://schemas.openxmlformats.org/officeDocument/2006/relationships/customXml" Target="../ink/ink185.xml"/><Relationship Id="rId77" Type="http://schemas.openxmlformats.org/officeDocument/2006/relationships/image" Target="../media/image41.png"/><Relationship Id="rId100" Type="http://schemas.openxmlformats.org/officeDocument/2006/relationships/customXml" Target="../ink/ink207.xml"/><Relationship Id="rId105" Type="http://schemas.openxmlformats.org/officeDocument/2006/relationships/image" Target="../media/image55.png"/><Relationship Id="rId8" Type="http://schemas.openxmlformats.org/officeDocument/2006/relationships/customXml" Target="../ink/ink161.xml"/><Relationship Id="rId51" Type="http://schemas.openxmlformats.org/officeDocument/2006/relationships/image" Target="../media/image28.png"/><Relationship Id="rId72" Type="http://schemas.openxmlformats.org/officeDocument/2006/relationships/customXml" Target="../ink/ink193.xml"/><Relationship Id="rId93" Type="http://schemas.openxmlformats.org/officeDocument/2006/relationships/image" Target="../media/image49.png"/><Relationship Id="rId98" Type="http://schemas.openxmlformats.org/officeDocument/2006/relationships/customXml" Target="../ink/ink206.xml"/><Relationship Id="rId3" Type="http://schemas.openxmlformats.org/officeDocument/2006/relationships/image" Target="../media/image4.png"/><Relationship Id="rId25" Type="http://schemas.openxmlformats.org/officeDocument/2006/relationships/image" Target="../media/image15.png"/><Relationship Id="rId46" Type="http://schemas.openxmlformats.org/officeDocument/2006/relationships/customXml" Target="../ink/ink180.xml"/><Relationship Id="rId67" Type="http://schemas.openxmlformats.org/officeDocument/2006/relationships/image" Target="../media/image36.png"/><Relationship Id="rId20" Type="http://schemas.openxmlformats.org/officeDocument/2006/relationships/customXml" Target="../ink/ink167.xml"/><Relationship Id="rId41" Type="http://schemas.openxmlformats.org/officeDocument/2006/relationships/image" Target="../media/image23.png"/><Relationship Id="rId62" Type="http://schemas.openxmlformats.org/officeDocument/2006/relationships/customXml" Target="../ink/ink188.xml"/><Relationship Id="rId83" Type="http://schemas.openxmlformats.org/officeDocument/2006/relationships/image" Target="../media/image44.png"/><Relationship Id="rId88" Type="http://schemas.openxmlformats.org/officeDocument/2006/relationships/customXml" Target="../ink/ink201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80.xml"/><Relationship Id="rId18" Type="http://schemas.openxmlformats.org/officeDocument/2006/relationships/image" Target="../media/image341.png"/><Relationship Id="rId26" Type="http://schemas.openxmlformats.org/officeDocument/2006/relationships/image" Target="../media/image345.png"/><Relationship Id="rId39" Type="http://schemas.openxmlformats.org/officeDocument/2006/relationships/customXml" Target="../ink/ink1593.xml"/><Relationship Id="rId21" Type="http://schemas.openxmlformats.org/officeDocument/2006/relationships/customXml" Target="../ink/ink1584.xml"/><Relationship Id="rId34" Type="http://schemas.openxmlformats.org/officeDocument/2006/relationships/image" Target="../media/image348.png"/><Relationship Id="rId42" Type="http://schemas.openxmlformats.org/officeDocument/2006/relationships/image" Target="../media/image352.png"/><Relationship Id="rId47" Type="http://schemas.openxmlformats.org/officeDocument/2006/relationships/customXml" Target="../ink/ink1597.xml"/><Relationship Id="rId7" Type="http://schemas.openxmlformats.org/officeDocument/2006/relationships/customXml" Target="../ink/ink1577.xml"/><Relationship Id="rId2" Type="http://schemas.openxmlformats.org/officeDocument/2006/relationships/image" Target="../media/image333.png"/><Relationship Id="rId16" Type="http://schemas.openxmlformats.org/officeDocument/2006/relationships/image" Target="../media/image340.png"/><Relationship Id="rId29" Type="http://schemas.openxmlformats.org/officeDocument/2006/relationships/customXml" Target="../ink/ink15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customXml" Target="../ink/ink1579.xml"/><Relationship Id="rId24" Type="http://schemas.openxmlformats.org/officeDocument/2006/relationships/image" Target="../media/image344.png"/><Relationship Id="rId32" Type="http://schemas.openxmlformats.org/officeDocument/2006/relationships/image" Target="../media/image121.png"/><Relationship Id="rId37" Type="http://schemas.openxmlformats.org/officeDocument/2006/relationships/customXml" Target="../ink/ink1592.xml"/><Relationship Id="rId40" Type="http://schemas.openxmlformats.org/officeDocument/2006/relationships/image" Target="../media/image351.png"/><Relationship Id="rId45" Type="http://schemas.openxmlformats.org/officeDocument/2006/relationships/customXml" Target="../ink/ink1596.xml"/><Relationship Id="rId5" Type="http://schemas.openxmlformats.org/officeDocument/2006/relationships/customXml" Target="../ink/ink1576.xml"/><Relationship Id="rId15" Type="http://schemas.openxmlformats.org/officeDocument/2006/relationships/customXml" Target="../ink/ink1581.xml"/><Relationship Id="rId23" Type="http://schemas.openxmlformats.org/officeDocument/2006/relationships/customXml" Target="../ink/ink1585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10" Type="http://schemas.openxmlformats.org/officeDocument/2006/relationships/image" Target="../media/image337.png"/><Relationship Id="rId19" Type="http://schemas.openxmlformats.org/officeDocument/2006/relationships/customXml" Target="../ink/ink1583.xml"/><Relationship Id="rId31" Type="http://schemas.openxmlformats.org/officeDocument/2006/relationships/customXml" Target="../ink/ink1589.xml"/><Relationship Id="rId44" Type="http://schemas.openxmlformats.org/officeDocument/2006/relationships/image" Target="../media/image353.png"/><Relationship Id="rId4" Type="http://schemas.openxmlformats.org/officeDocument/2006/relationships/image" Target="../media/image334.png"/><Relationship Id="rId9" Type="http://schemas.openxmlformats.org/officeDocument/2006/relationships/customXml" Target="../ink/ink1578.xml"/><Relationship Id="rId14" Type="http://schemas.openxmlformats.org/officeDocument/2006/relationships/image" Target="../media/image339.png"/><Relationship Id="rId22" Type="http://schemas.openxmlformats.org/officeDocument/2006/relationships/image" Target="../media/image343.png"/><Relationship Id="rId27" Type="http://schemas.openxmlformats.org/officeDocument/2006/relationships/customXml" Target="../ink/ink1587.xml"/><Relationship Id="rId30" Type="http://schemas.openxmlformats.org/officeDocument/2006/relationships/image" Target="../media/image347.png"/><Relationship Id="rId35" Type="http://schemas.openxmlformats.org/officeDocument/2006/relationships/customXml" Target="../ink/ink1591.xml"/><Relationship Id="rId43" Type="http://schemas.openxmlformats.org/officeDocument/2006/relationships/customXml" Target="../ink/ink1595.xml"/><Relationship Id="rId48" Type="http://schemas.openxmlformats.org/officeDocument/2006/relationships/image" Target="../media/image355.png"/><Relationship Id="rId8" Type="http://schemas.openxmlformats.org/officeDocument/2006/relationships/image" Target="../media/image336.png"/><Relationship Id="rId3" Type="http://schemas.openxmlformats.org/officeDocument/2006/relationships/customXml" Target="../ink/ink1575.xml"/><Relationship Id="rId12" Type="http://schemas.openxmlformats.org/officeDocument/2006/relationships/image" Target="../media/image338.png"/><Relationship Id="rId17" Type="http://schemas.openxmlformats.org/officeDocument/2006/relationships/customXml" Target="../ink/ink1582.xml"/><Relationship Id="rId25" Type="http://schemas.openxmlformats.org/officeDocument/2006/relationships/customXml" Target="../ink/ink1586.xml"/><Relationship Id="rId33" Type="http://schemas.openxmlformats.org/officeDocument/2006/relationships/customXml" Target="../ink/ink1590.xml"/><Relationship Id="rId38" Type="http://schemas.openxmlformats.org/officeDocument/2006/relationships/image" Target="../media/image350.png"/><Relationship Id="rId46" Type="http://schemas.openxmlformats.org/officeDocument/2006/relationships/image" Target="../media/image354.png"/><Relationship Id="rId20" Type="http://schemas.openxmlformats.org/officeDocument/2006/relationships/image" Target="../media/image342.png"/><Relationship Id="rId41" Type="http://schemas.openxmlformats.org/officeDocument/2006/relationships/customXml" Target="../ink/ink1594.xml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03.xml"/><Relationship Id="rId18" Type="http://schemas.openxmlformats.org/officeDocument/2006/relationships/image" Target="../media/image341.png"/><Relationship Id="rId26" Type="http://schemas.openxmlformats.org/officeDocument/2006/relationships/image" Target="../media/image345.png"/><Relationship Id="rId39" Type="http://schemas.openxmlformats.org/officeDocument/2006/relationships/customXml" Target="../ink/ink1616.xml"/><Relationship Id="rId21" Type="http://schemas.openxmlformats.org/officeDocument/2006/relationships/customXml" Target="../ink/ink1607.xml"/><Relationship Id="rId34" Type="http://schemas.openxmlformats.org/officeDocument/2006/relationships/image" Target="../media/image348.png"/><Relationship Id="rId42" Type="http://schemas.openxmlformats.org/officeDocument/2006/relationships/image" Target="../media/image352.png"/><Relationship Id="rId47" Type="http://schemas.openxmlformats.org/officeDocument/2006/relationships/customXml" Target="../ink/ink1620.xml"/><Relationship Id="rId50" Type="http://schemas.openxmlformats.org/officeDocument/2006/relationships/image" Target="../media/image356.png"/><Relationship Id="rId55" Type="http://schemas.openxmlformats.org/officeDocument/2006/relationships/customXml" Target="../ink/ink1624.xml"/><Relationship Id="rId7" Type="http://schemas.openxmlformats.org/officeDocument/2006/relationships/customXml" Target="../ink/ink1600.xml"/><Relationship Id="rId2" Type="http://schemas.openxmlformats.org/officeDocument/2006/relationships/image" Target="../media/image333.png"/><Relationship Id="rId16" Type="http://schemas.openxmlformats.org/officeDocument/2006/relationships/image" Target="../media/image340.png"/><Relationship Id="rId29" Type="http://schemas.openxmlformats.org/officeDocument/2006/relationships/customXml" Target="../ink/ink1611.xml"/><Relationship Id="rId11" Type="http://schemas.openxmlformats.org/officeDocument/2006/relationships/customXml" Target="../ink/ink1602.xml"/><Relationship Id="rId24" Type="http://schemas.openxmlformats.org/officeDocument/2006/relationships/image" Target="../media/image344.png"/><Relationship Id="rId32" Type="http://schemas.openxmlformats.org/officeDocument/2006/relationships/image" Target="../media/image121.png"/><Relationship Id="rId37" Type="http://schemas.openxmlformats.org/officeDocument/2006/relationships/customXml" Target="../ink/ink1615.xml"/><Relationship Id="rId40" Type="http://schemas.openxmlformats.org/officeDocument/2006/relationships/image" Target="../media/image351.png"/><Relationship Id="rId45" Type="http://schemas.openxmlformats.org/officeDocument/2006/relationships/customXml" Target="../ink/ink1619.xml"/><Relationship Id="rId53" Type="http://schemas.openxmlformats.org/officeDocument/2006/relationships/customXml" Target="../ink/ink1623.xml"/><Relationship Id="rId5" Type="http://schemas.openxmlformats.org/officeDocument/2006/relationships/customXml" Target="../ink/ink1599.xml"/><Relationship Id="rId10" Type="http://schemas.openxmlformats.org/officeDocument/2006/relationships/image" Target="../media/image337.png"/><Relationship Id="rId19" Type="http://schemas.openxmlformats.org/officeDocument/2006/relationships/customXml" Target="../ink/ink1606.xml"/><Relationship Id="rId31" Type="http://schemas.openxmlformats.org/officeDocument/2006/relationships/customXml" Target="../ink/ink1612.xml"/><Relationship Id="rId44" Type="http://schemas.openxmlformats.org/officeDocument/2006/relationships/image" Target="../media/image353.png"/><Relationship Id="rId52" Type="http://schemas.openxmlformats.org/officeDocument/2006/relationships/image" Target="../media/image357.png"/><Relationship Id="rId4" Type="http://schemas.openxmlformats.org/officeDocument/2006/relationships/image" Target="../media/image334.png"/><Relationship Id="rId9" Type="http://schemas.openxmlformats.org/officeDocument/2006/relationships/customXml" Target="../ink/ink1601.xml"/><Relationship Id="rId14" Type="http://schemas.openxmlformats.org/officeDocument/2006/relationships/image" Target="../media/image339.png"/><Relationship Id="rId22" Type="http://schemas.openxmlformats.org/officeDocument/2006/relationships/image" Target="../media/image343.png"/><Relationship Id="rId27" Type="http://schemas.openxmlformats.org/officeDocument/2006/relationships/customXml" Target="../ink/ink1610.xml"/><Relationship Id="rId30" Type="http://schemas.openxmlformats.org/officeDocument/2006/relationships/image" Target="../media/image347.png"/><Relationship Id="rId35" Type="http://schemas.openxmlformats.org/officeDocument/2006/relationships/customXml" Target="../ink/ink1614.xml"/><Relationship Id="rId43" Type="http://schemas.openxmlformats.org/officeDocument/2006/relationships/customXml" Target="../ink/ink1618.xml"/><Relationship Id="rId48" Type="http://schemas.openxmlformats.org/officeDocument/2006/relationships/image" Target="../media/image355.png"/><Relationship Id="rId56" Type="http://schemas.openxmlformats.org/officeDocument/2006/relationships/image" Target="../media/image359.png"/><Relationship Id="rId8" Type="http://schemas.openxmlformats.org/officeDocument/2006/relationships/image" Target="../media/image336.png"/><Relationship Id="rId51" Type="http://schemas.openxmlformats.org/officeDocument/2006/relationships/customXml" Target="../ink/ink1622.xml"/><Relationship Id="rId3" Type="http://schemas.openxmlformats.org/officeDocument/2006/relationships/customXml" Target="../ink/ink1598.xml"/><Relationship Id="rId12" Type="http://schemas.openxmlformats.org/officeDocument/2006/relationships/image" Target="../media/image338.png"/><Relationship Id="rId17" Type="http://schemas.openxmlformats.org/officeDocument/2006/relationships/customXml" Target="../ink/ink1605.xml"/><Relationship Id="rId25" Type="http://schemas.openxmlformats.org/officeDocument/2006/relationships/customXml" Target="../ink/ink1609.xml"/><Relationship Id="rId33" Type="http://schemas.openxmlformats.org/officeDocument/2006/relationships/customXml" Target="../ink/ink1613.xml"/><Relationship Id="rId38" Type="http://schemas.openxmlformats.org/officeDocument/2006/relationships/image" Target="../media/image350.png"/><Relationship Id="rId46" Type="http://schemas.openxmlformats.org/officeDocument/2006/relationships/image" Target="../media/image354.png"/><Relationship Id="rId20" Type="http://schemas.openxmlformats.org/officeDocument/2006/relationships/image" Target="../media/image342.png"/><Relationship Id="rId41" Type="http://schemas.openxmlformats.org/officeDocument/2006/relationships/customXml" Target="../ink/ink1617.xml"/><Relationship Id="rId54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5" Type="http://schemas.openxmlformats.org/officeDocument/2006/relationships/customXml" Target="../ink/ink1604.xml"/><Relationship Id="rId23" Type="http://schemas.openxmlformats.org/officeDocument/2006/relationships/customXml" Target="../ink/ink1608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49" Type="http://schemas.openxmlformats.org/officeDocument/2006/relationships/customXml" Target="../ink/ink1621.xml"/></Relationships>
</file>

<file path=ppt/slides/_rels/slide7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5.png"/><Relationship Id="rId21" Type="http://schemas.openxmlformats.org/officeDocument/2006/relationships/customXml" Target="../ink/ink1634.xml"/><Relationship Id="rId42" Type="http://schemas.openxmlformats.org/officeDocument/2006/relationships/image" Target="../media/image352.png"/><Relationship Id="rId47" Type="http://schemas.openxmlformats.org/officeDocument/2006/relationships/customXml" Target="../ink/ink1647.xml"/><Relationship Id="rId63" Type="http://schemas.openxmlformats.org/officeDocument/2006/relationships/customXml" Target="../ink/ink1655.xml"/><Relationship Id="rId68" Type="http://schemas.openxmlformats.org/officeDocument/2006/relationships/image" Target="../media/image365.png"/><Relationship Id="rId7" Type="http://schemas.openxmlformats.org/officeDocument/2006/relationships/customXml" Target="../ink/ink1627.xml"/><Relationship Id="rId2" Type="http://schemas.openxmlformats.org/officeDocument/2006/relationships/image" Target="../media/image333.png"/><Relationship Id="rId16" Type="http://schemas.openxmlformats.org/officeDocument/2006/relationships/image" Target="../media/image340.png"/><Relationship Id="rId29" Type="http://schemas.openxmlformats.org/officeDocument/2006/relationships/customXml" Target="../ink/ink1638.xml"/><Relationship Id="rId11" Type="http://schemas.openxmlformats.org/officeDocument/2006/relationships/customXml" Target="../ink/ink1629.xml"/><Relationship Id="rId24" Type="http://schemas.openxmlformats.org/officeDocument/2006/relationships/image" Target="../media/image344.png"/><Relationship Id="rId32" Type="http://schemas.openxmlformats.org/officeDocument/2006/relationships/image" Target="../media/image121.png"/><Relationship Id="rId37" Type="http://schemas.openxmlformats.org/officeDocument/2006/relationships/customXml" Target="../ink/ink1642.xml"/><Relationship Id="rId40" Type="http://schemas.openxmlformats.org/officeDocument/2006/relationships/image" Target="../media/image351.png"/><Relationship Id="rId45" Type="http://schemas.openxmlformats.org/officeDocument/2006/relationships/customXml" Target="../ink/ink1646.xml"/><Relationship Id="rId53" Type="http://schemas.openxmlformats.org/officeDocument/2006/relationships/customXml" Target="../ink/ink1650.xml"/><Relationship Id="rId58" Type="http://schemas.openxmlformats.org/officeDocument/2006/relationships/image" Target="../media/image360.png"/><Relationship Id="rId66" Type="http://schemas.openxmlformats.org/officeDocument/2006/relationships/image" Target="../media/image364.png"/><Relationship Id="rId5" Type="http://schemas.openxmlformats.org/officeDocument/2006/relationships/customXml" Target="../ink/ink1626.xml"/><Relationship Id="rId61" Type="http://schemas.openxmlformats.org/officeDocument/2006/relationships/customXml" Target="../ink/ink1654.xml"/><Relationship Id="rId19" Type="http://schemas.openxmlformats.org/officeDocument/2006/relationships/customXml" Target="../ink/ink1633.xml"/><Relationship Id="rId14" Type="http://schemas.openxmlformats.org/officeDocument/2006/relationships/image" Target="../media/image339.png"/><Relationship Id="rId22" Type="http://schemas.openxmlformats.org/officeDocument/2006/relationships/image" Target="../media/image343.png"/><Relationship Id="rId27" Type="http://schemas.openxmlformats.org/officeDocument/2006/relationships/customXml" Target="../ink/ink1637.xml"/><Relationship Id="rId30" Type="http://schemas.openxmlformats.org/officeDocument/2006/relationships/image" Target="../media/image347.png"/><Relationship Id="rId35" Type="http://schemas.openxmlformats.org/officeDocument/2006/relationships/customXml" Target="../ink/ink1641.xml"/><Relationship Id="rId43" Type="http://schemas.openxmlformats.org/officeDocument/2006/relationships/customXml" Target="../ink/ink1645.xml"/><Relationship Id="rId48" Type="http://schemas.openxmlformats.org/officeDocument/2006/relationships/image" Target="../media/image355.png"/><Relationship Id="rId56" Type="http://schemas.openxmlformats.org/officeDocument/2006/relationships/image" Target="../media/image359.png"/><Relationship Id="rId64" Type="http://schemas.openxmlformats.org/officeDocument/2006/relationships/image" Target="../media/image363.png"/><Relationship Id="rId69" Type="http://schemas.openxmlformats.org/officeDocument/2006/relationships/customXml" Target="../ink/ink1658.xml"/><Relationship Id="rId8" Type="http://schemas.openxmlformats.org/officeDocument/2006/relationships/image" Target="../media/image336.png"/><Relationship Id="rId51" Type="http://schemas.openxmlformats.org/officeDocument/2006/relationships/customXml" Target="../ink/ink1649.xml"/><Relationship Id="rId3" Type="http://schemas.openxmlformats.org/officeDocument/2006/relationships/customXml" Target="../ink/ink1625.xml"/><Relationship Id="rId12" Type="http://schemas.openxmlformats.org/officeDocument/2006/relationships/image" Target="../media/image338.png"/><Relationship Id="rId17" Type="http://schemas.openxmlformats.org/officeDocument/2006/relationships/customXml" Target="../ink/ink1632.xml"/><Relationship Id="rId25" Type="http://schemas.openxmlformats.org/officeDocument/2006/relationships/customXml" Target="../ink/ink1636.xml"/><Relationship Id="rId33" Type="http://schemas.openxmlformats.org/officeDocument/2006/relationships/customXml" Target="../ink/ink1640.xml"/><Relationship Id="rId38" Type="http://schemas.openxmlformats.org/officeDocument/2006/relationships/image" Target="../media/image350.png"/><Relationship Id="rId46" Type="http://schemas.openxmlformats.org/officeDocument/2006/relationships/image" Target="../media/image354.png"/><Relationship Id="rId59" Type="http://schemas.openxmlformats.org/officeDocument/2006/relationships/customXml" Target="../ink/ink1653.xml"/><Relationship Id="rId67" Type="http://schemas.openxmlformats.org/officeDocument/2006/relationships/customXml" Target="../ink/ink1657.xml"/><Relationship Id="rId20" Type="http://schemas.openxmlformats.org/officeDocument/2006/relationships/image" Target="../media/image342.png"/><Relationship Id="rId41" Type="http://schemas.openxmlformats.org/officeDocument/2006/relationships/customXml" Target="../ink/ink1644.xml"/><Relationship Id="rId54" Type="http://schemas.openxmlformats.org/officeDocument/2006/relationships/image" Target="../media/image358.png"/><Relationship Id="rId62" Type="http://schemas.openxmlformats.org/officeDocument/2006/relationships/image" Target="../media/image362.png"/><Relationship Id="rId70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5" Type="http://schemas.openxmlformats.org/officeDocument/2006/relationships/customXml" Target="../ink/ink1631.xml"/><Relationship Id="rId23" Type="http://schemas.openxmlformats.org/officeDocument/2006/relationships/customXml" Target="../ink/ink1635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49" Type="http://schemas.openxmlformats.org/officeDocument/2006/relationships/customXml" Target="../ink/ink1648.xml"/><Relationship Id="rId57" Type="http://schemas.openxmlformats.org/officeDocument/2006/relationships/customXml" Target="../ink/ink1652.xml"/><Relationship Id="rId10" Type="http://schemas.openxmlformats.org/officeDocument/2006/relationships/image" Target="../media/image337.png"/><Relationship Id="rId31" Type="http://schemas.openxmlformats.org/officeDocument/2006/relationships/customXml" Target="../ink/ink1639.xml"/><Relationship Id="rId44" Type="http://schemas.openxmlformats.org/officeDocument/2006/relationships/image" Target="../media/image353.png"/><Relationship Id="rId52" Type="http://schemas.openxmlformats.org/officeDocument/2006/relationships/image" Target="../media/image357.png"/><Relationship Id="rId60" Type="http://schemas.openxmlformats.org/officeDocument/2006/relationships/image" Target="../media/image361.png"/><Relationship Id="rId65" Type="http://schemas.openxmlformats.org/officeDocument/2006/relationships/customXml" Target="../ink/ink1656.xml"/><Relationship Id="rId4" Type="http://schemas.openxmlformats.org/officeDocument/2006/relationships/image" Target="../media/image334.png"/><Relationship Id="rId9" Type="http://schemas.openxmlformats.org/officeDocument/2006/relationships/customXml" Target="../ink/ink1628.xml"/><Relationship Id="rId13" Type="http://schemas.openxmlformats.org/officeDocument/2006/relationships/customXml" Target="../ink/ink1630.xml"/><Relationship Id="rId18" Type="http://schemas.openxmlformats.org/officeDocument/2006/relationships/image" Target="../media/image341.png"/><Relationship Id="rId39" Type="http://schemas.openxmlformats.org/officeDocument/2006/relationships/customXml" Target="../ink/ink1643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651.xml"/></Relationships>
</file>

<file path=ppt/slides/_rels/slide7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5.png"/><Relationship Id="rId21" Type="http://schemas.openxmlformats.org/officeDocument/2006/relationships/customXml" Target="../ink/ink1668.xml"/><Relationship Id="rId42" Type="http://schemas.openxmlformats.org/officeDocument/2006/relationships/image" Target="../media/image352.png"/><Relationship Id="rId47" Type="http://schemas.openxmlformats.org/officeDocument/2006/relationships/customXml" Target="../ink/ink1681.xml"/><Relationship Id="rId63" Type="http://schemas.openxmlformats.org/officeDocument/2006/relationships/customXml" Target="../ink/ink1689.xml"/><Relationship Id="rId68" Type="http://schemas.openxmlformats.org/officeDocument/2006/relationships/image" Target="../media/image365.png"/><Relationship Id="rId7" Type="http://schemas.openxmlformats.org/officeDocument/2006/relationships/customXml" Target="../ink/ink1661.xml"/><Relationship Id="rId71" Type="http://schemas.openxmlformats.org/officeDocument/2006/relationships/customXml" Target="../ink/ink1693.xml"/><Relationship Id="rId2" Type="http://schemas.openxmlformats.org/officeDocument/2006/relationships/image" Target="../media/image333.png"/><Relationship Id="rId16" Type="http://schemas.openxmlformats.org/officeDocument/2006/relationships/image" Target="../media/image340.png"/><Relationship Id="rId29" Type="http://schemas.openxmlformats.org/officeDocument/2006/relationships/customXml" Target="../ink/ink1672.xml"/><Relationship Id="rId11" Type="http://schemas.openxmlformats.org/officeDocument/2006/relationships/customXml" Target="../ink/ink1663.xml"/><Relationship Id="rId24" Type="http://schemas.openxmlformats.org/officeDocument/2006/relationships/image" Target="../media/image344.png"/><Relationship Id="rId32" Type="http://schemas.openxmlformats.org/officeDocument/2006/relationships/image" Target="../media/image121.png"/><Relationship Id="rId37" Type="http://schemas.openxmlformats.org/officeDocument/2006/relationships/customXml" Target="../ink/ink1676.xml"/><Relationship Id="rId40" Type="http://schemas.openxmlformats.org/officeDocument/2006/relationships/image" Target="../media/image351.png"/><Relationship Id="rId45" Type="http://schemas.openxmlformats.org/officeDocument/2006/relationships/customXml" Target="../ink/ink1680.xml"/><Relationship Id="rId53" Type="http://schemas.openxmlformats.org/officeDocument/2006/relationships/customXml" Target="../ink/ink1684.xml"/><Relationship Id="rId58" Type="http://schemas.openxmlformats.org/officeDocument/2006/relationships/image" Target="../media/image360.png"/><Relationship Id="rId66" Type="http://schemas.openxmlformats.org/officeDocument/2006/relationships/image" Target="../media/image364.png"/><Relationship Id="rId5" Type="http://schemas.openxmlformats.org/officeDocument/2006/relationships/customXml" Target="../ink/ink1660.xml"/><Relationship Id="rId61" Type="http://schemas.openxmlformats.org/officeDocument/2006/relationships/customXml" Target="../ink/ink1688.xml"/><Relationship Id="rId19" Type="http://schemas.openxmlformats.org/officeDocument/2006/relationships/customXml" Target="../ink/ink1667.xml"/><Relationship Id="rId14" Type="http://schemas.openxmlformats.org/officeDocument/2006/relationships/image" Target="../media/image339.png"/><Relationship Id="rId22" Type="http://schemas.openxmlformats.org/officeDocument/2006/relationships/image" Target="../media/image343.png"/><Relationship Id="rId27" Type="http://schemas.openxmlformats.org/officeDocument/2006/relationships/customXml" Target="../ink/ink1671.xml"/><Relationship Id="rId30" Type="http://schemas.openxmlformats.org/officeDocument/2006/relationships/image" Target="../media/image347.png"/><Relationship Id="rId35" Type="http://schemas.openxmlformats.org/officeDocument/2006/relationships/customXml" Target="../ink/ink1675.xml"/><Relationship Id="rId43" Type="http://schemas.openxmlformats.org/officeDocument/2006/relationships/customXml" Target="../ink/ink1679.xml"/><Relationship Id="rId48" Type="http://schemas.openxmlformats.org/officeDocument/2006/relationships/image" Target="../media/image355.png"/><Relationship Id="rId56" Type="http://schemas.openxmlformats.org/officeDocument/2006/relationships/image" Target="../media/image359.png"/><Relationship Id="rId64" Type="http://schemas.openxmlformats.org/officeDocument/2006/relationships/image" Target="../media/image363.png"/><Relationship Id="rId69" Type="http://schemas.openxmlformats.org/officeDocument/2006/relationships/customXml" Target="../ink/ink1692.xml"/><Relationship Id="rId8" Type="http://schemas.openxmlformats.org/officeDocument/2006/relationships/image" Target="../media/image336.png"/><Relationship Id="rId51" Type="http://schemas.openxmlformats.org/officeDocument/2006/relationships/customXml" Target="../ink/ink1683.xml"/><Relationship Id="rId72" Type="http://schemas.openxmlformats.org/officeDocument/2006/relationships/image" Target="../media/image367.png"/><Relationship Id="rId3" Type="http://schemas.openxmlformats.org/officeDocument/2006/relationships/customXml" Target="../ink/ink1659.xml"/><Relationship Id="rId12" Type="http://schemas.openxmlformats.org/officeDocument/2006/relationships/image" Target="../media/image338.png"/><Relationship Id="rId17" Type="http://schemas.openxmlformats.org/officeDocument/2006/relationships/customXml" Target="../ink/ink1666.xml"/><Relationship Id="rId25" Type="http://schemas.openxmlformats.org/officeDocument/2006/relationships/customXml" Target="../ink/ink1670.xml"/><Relationship Id="rId33" Type="http://schemas.openxmlformats.org/officeDocument/2006/relationships/customXml" Target="../ink/ink1674.xml"/><Relationship Id="rId38" Type="http://schemas.openxmlformats.org/officeDocument/2006/relationships/image" Target="../media/image350.png"/><Relationship Id="rId46" Type="http://schemas.openxmlformats.org/officeDocument/2006/relationships/image" Target="../media/image354.png"/><Relationship Id="rId59" Type="http://schemas.openxmlformats.org/officeDocument/2006/relationships/customXml" Target="../ink/ink1687.xml"/><Relationship Id="rId67" Type="http://schemas.openxmlformats.org/officeDocument/2006/relationships/customXml" Target="../ink/ink1691.xml"/><Relationship Id="rId20" Type="http://schemas.openxmlformats.org/officeDocument/2006/relationships/image" Target="../media/image342.png"/><Relationship Id="rId41" Type="http://schemas.openxmlformats.org/officeDocument/2006/relationships/customXml" Target="../ink/ink1678.xml"/><Relationship Id="rId54" Type="http://schemas.openxmlformats.org/officeDocument/2006/relationships/image" Target="../media/image358.png"/><Relationship Id="rId62" Type="http://schemas.openxmlformats.org/officeDocument/2006/relationships/image" Target="../media/image362.png"/><Relationship Id="rId70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5" Type="http://schemas.openxmlformats.org/officeDocument/2006/relationships/customXml" Target="../ink/ink1665.xml"/><Relationship Id="rId23" Type="http://schemas.openxmlformats.org/officeDocument/2006/relationships/customXml" Target="../ink/ink1669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49" Type="http://schemas.openxmlformats.org/officeDocument/2006/relationships/customXml" Target="../ink/ink1682.xml"/><Relationship Id="rId57" Type="http://schemas.openxmlformats.org/officeDocument/2006/relationships/customXml" Target="../ink/ink1686.xml"/><Relationship Id="rId10" Type="http://schemas.openxmlformats.org/officeDocument/2006/relationships/image" Target="../media/image337.png"/><Relationship Id="rId31" Type="http://schemas.openxmlformats.org/officeDocument/2006/relationships/customXml" Target="../ink/ink1673.xml"/><Relationship Id="rId44" Type="http://schemas.openxmlformats.org/officeDocument/2006/relationships/image" Target="../media/image353.png"/><Relationship Id="rId52" Type="http://schemas.openxmlformats.org/officeDocument/2006/relationships/image" Target="../media/image357.png"/><Relationship Id="rId60" Type="http://schemas.openxmlformats.org/officeDocument/2006/relationships/image" Target="../media/image361.png"/><Relationship Id="rId65" Type="http://schemas.openxmlformats.org/officeDocument/2006/relationships/customXml" Target="../ink/ink1690.xml"/><Relationship Id="rId4" Type="http://schemas.openxmlformats.org/officeDocument/2006/relationships/image" Target="../media/image334.png"/><Relationship Id="rId9" Type="http://schemas.openxmlformats.org/officeDocument/2006/relationships/customXml" Target="../ink/ink1662.xml"/><Relationship Id="rId13" Type="http://schemas.openxmlformats.org/officeDocument/2006/relationships/customXml" Target="../ink/ink1664.xml"/><Relationship Id="rId18" Type="http://schemas.openxmlformats.org/officeDocument/2006/relationships/image" Target="../media/image341.png"/><Relationship Id="rId39" Type="http://schemas.openxmlformats.org/officeDocument/2006/relationships/customXml" Target="../ink/ink1677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685.xml"/></Relationships>
</file>

<file path=ppt/slides/_rels/slide7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5.png"/><Relationship Id="rId21" Type="http://schemas.openxmlformats.org/officeDocument/2006/relationships/customXml" Target="../ink/ink1703.xml"/><Relationship Id="rId42" Type="http://schemas.openxmlformats.org/officeDocument/2006/relationships/image" Target="../media/image352.png"/><Relationship Id="rId47" Type="http://schemas.openxmlformats.org/officeDocument/2006/relationships/customXml" Target="../ink/ink1716.xml"/><Relationship Id="rId63" Type="http://schemas.openxmlformats.org/officeDocument/2006/relationships/customXml" Target="../ink/ink1724.xml"/><Relationship Id="rId68" Type="http://schemas.openxmlformats.org/officeDocument/2006/relationships/image" Target="../media/image365.png"/><Relationship Id="rId84" Type="http://schemas.openxmlformats.org/officeDocument/2006/relationships/image" Target="../media/image373.png"/><Relationship Id="rId89" Type="http://schemas.openxmlformats.org/officeDocument/2006/relationships/customXml" Target="../ink/ink1737.xml"/><Relationship Id="rId112" Type="http://schemas.openxmlformats.org/officeDocument/2006/relationships/image" Target="../media/image386.png"/><Relationship Id="rId16" Type="http://schemas.openxmlformats.org/officeDocument/2006/relationships/image" Target="../media/image340.png"/><Relationship Id="rId107" Type="http://schemas.openxmlformats.org/officeDocument/2006/relationships/customXml" Target="../ink/ink1746.xml"/><Relationship Id="rId11" Type="http://schemas.openxmlformats.org/officeDocument/2006/relationships/customXml" Target="../ink/ink1698.xml"/><Relationship Id="rId32" Type="http://schemas.openxmlformats.org/officeDocument/2006/relationships/image" Target="../media/image121.png"/><Relationship Id="rId37" Type="http://schemas.openxmlformats.org/officeDocument/2006/relationships/customXml" Target="../ink/ink1711.xml"/><Relationship Id="rId53" Type="http://schemas.openxmlformats.org/officeDocument/2006/relationships/customXml" Target="../ink/ink1719.xml"/><Relationship Id="rId58" Type="http://schemas.openxmlformats.org/officeDocument/2006/relationships/image" Target="../media/image360.png"/><Relationship Id="rId74" Type="http://schemas.openxmlformats.org/officeDocument/2006/relationships/image" Target="../media/image368.png"/><Relationship Id="rId79" Type="http://schemas.openxmlformats.org/officeDocument/2006/relationships/customXml" Target="../ink/ink1732.xml"/><Relationship Id="rId102" Type="http://schemas.openxmlformats.org/officeDocument/2006/relationships/image" Target="../media/image382.png"/><Relationship Id="rId5" Type="http://schemas.openxmlformats.org/officeDocument/2006/relationships/customXml" Target="../ink/ink1695.xml"/><Relationship Id="rId90" Type="http://schemas.openxmlformats.org/officeDocument/2006/relationships/image" Target="../media/image376.png"/><Relationship Id="rId95" Type="http://schemas.openxmlformats.org/officeDocument/2006/relationships/customXml" Target="../ink/ink1740.xml"/><Relationship Id="rId22" Type="http://schemas.openxmlformats.org/officeDocument/2006/relationships/image" Target="../media/image343.png"/><Relationship Id="rId27" Type="http://schemas.openxmlformats.org/officeDocument/2006/relationships/customXml" Target="../ink/ink1706.xml"/><Relationship Id="rId43" Type="http://schemas.openxmlformats.org/officeDocument/2006/relationships/customXml" Target="../ink/ink1714.xml"/><Relationship Id="rId48" Type="http://schemas.openxmlformats.org/officeDocument/2006/relationships/image" Target="../media/image355.png"/><Relationship Id="rId64" Type="http://schemas.openxmlformats.org/officeDocument/2006/relationships/image" Target="../media/image363.png"/><Relationship Id="rId69" Type="http://schemas.openxmlformats.org/officeDocument/2006/relationships/customXml" Target="../ink/ink1727.xml"/><Relationship Id="rId113" Type="http://schemas.openxmlformats.org/officeDocument/2006/relationships/customXml" Target="../ink/ink1749.xml"/><Relationship Id="rId80" Type="http://schemas.openxmlformats.org/officeDocument/2006/relationships/image" Target="../media/image371.png"/><Relationship Id="rId85" Type="http://schemas.openxmlformats.org/officeDocument/2006/relationships/customXml" Target="../ink/ink1735.xml"/><Relationship Id="rId12" Type="http://schemas.openxmlformats.org/officeDocument/2006/relationships/image" Target="../media/image338.png"/><Relationship Id="rId17" Type="http://schemas.openxmlformats.org/officeDocument/2006/relationships/customXml" Target="../ink/ink1701.xml"/><Relationship Id="rId33" Type="http://schemas.openxmlformats.org/officeDocument/2006/relationships/customXml" Target="../ink/ink1709.xml"/><Relationship Id="rId38" Type="http://schemas.openxmlformats.org/officeDocument/2006/relationships/image" Target="../media/image350.png"/><Relationship Id="rId59" Type="http://schemas.openxmlformats.org/officeDocument/2006/relationships/customXml" Target="../ink/ink1722.xml"/><Relationship Id="rId103" Type="http://schemas.openxmlformats.org/officeDocument/2006/relationships/customXml" Target="../ink/ink1744.xml"/><Relationship Id="rId108" Type="http://schemas.openxmlformats.org/officeDocument/2006/relationships/image" Target="../media/image384.png"/><Relationship Id="rId54" Type="http://schemas.openxmlformats.org/officeDocument/2006/relationships/image" Target="../media/image358.png"/><Relationship Id="rId70" Type="http://schemas.openxmlformats.org/officeDocument/2006/relationships/image" Target="../media/image366.png"/><Relationship Id="rId75" Type="http://schemas.openxmlformats.org/officeDocument/2006/relationships/customXml" Target="../ink/ink1730.xml"/><Relationship Id="rId91" Type="http://schemas.openxmlformats.org/officeDocument/2006/relationships/customXml" Target="../ink/ink1738.xml"/><Relationship Id="rId96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5" Type="http://schemas.openxmlformats.org/officeDocument/2006/relationships/customXml" Target="../ink/ink1700.xml"/><Relationship Id="rId23" Type="http://schemas.openxmlformats.org/officeDocument/2006/relationships/customXml" Target="../ink/ink1704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49" Type="http://schemas.openxmlformats.org/officeDocument/2006/relationships/customXml" Target="../ink/ink1717.xml"/><Relationship Id="rId57" Type="http://schemas.openxmlformats.org/officeDocument/2006/relationships/customXml" Target="../ink/ink1721.xml"/><Relationship Id="rId106" Type="http://schemas.openxmlformats.org/officeDocument/2006/relationships/image" Target="../media/image15.png"/><Relationship Id="rId114" Type="http://schemas.openxmlformats.org/officeDocument/2006/relationships/image" Target="../media/image387.png"/><Relationship Id="rId10" Type="http://schemas.openxmlformats.org/officeDocument/2006/relationships/image" Target="../media/image337.png"/><Relationship Id="rId31" Type="http://schemas.openxmlformats.org/officeDocument/2006/relationships/customXml" Target="../ink/ink1708.xml"/><Relationship Id="rId44" Type="http://schemas.openxmlformats.org/officeDocument/2006/relationships/image" Target="../media/image353.png"/><Relationship Id="rId52" Type="http://schemas.openxmlformats.org/officeDocument/2006/relationships/image" Target="../media/image357.png"/><Relationship Id="rId60" Type="http://schemas.openxmlformats.org/officeDocument/2006/relationships/image" Target="../media/image361.png"/><Relationship Id="rId65" Type="http://schemas.openxmlformats.org/officeDocument/2006/relationships/customXml" Target="../ink/ink1725.xml"/><Relationship Id="rId73" Type="http://schemas.openxmlformats.org/officeDocument/2006/relationships/customXml" Target="../ink/ink1729.xml"/><Relationship Id="rId78" Type="http://schemas.openxmlformats.org/officeDocument/2006/relationships/image" Target="../media/image370.png"/><Relationship Id="rId81" Type="http://schemas.openxmlformats.org/officeDocument/2006/relationships/customXml" Target="../ink/ink1733.xml"/><Relationship Id="rId86" Type="http://schemas.openxmlformats.org/officeDocument/2006/relationships/image" Target="../media/image374.png"/><Relationship Id="rId94" Type="http://schemas.openxmlformats.org/officeDocument/2006/relationships/image" Target="../media/image378.png"/><Relationship Id="rId99" Type="http://schemas.openxmlformats.org/officeDocument/2006/relationships/customXml" Target="../ink/ink1742.xml"/><Relationship Id="rId101" Type="http://schemas.openxmlformats.org/officeDocument/2006/relationships/customXml" Target="../ink/ink1743.xml"/><Relationship Id="rId4" Type="http://schemas.openxmlformats.org/officeDocument/2006/relationships/image" Target="../media/image334.png"/><Relationship Id="rId9" Type="http://schemas.openxmlformats.org/officeDocument/2006/relationships/customXml" Target="../ink/ink1697.xml"/><Relationship Id="rId13" Type="http://schemas.openxmlformats.org/officeDocument/2006/relationships/customXml" Target="../ink/ink1699.xml"/><Relationship Id="rId18" Type="http://schemas.openxmlformats.org/officeDocument/2006/relationships/image" Target="../media/image341.png"/><Relationship Id="rId39" Type="http://schemas.openxmlformats.org/officeDocument/2006/relationships/customXml" Target="../ink/ink1712.xml"/><Relationship Id="rId109" Type="http://schemas.openxmlformats.org/officeDocument/2006/relationships/customXml" Target="../ink/ink1747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720.xml"/><Relationship Id="rId76" Type="http://schemas.openxmlformats.org/officeDocument/2006/relationships/image" Target="../media/image369.png"/><Relationship Id="rId97" Type="http://schemas.openxmlformats.org/officeDocument/2006/relationships/customXml" Target="../ink/ink1741.xml"/><Relationship Id="rId104" Type="http://schemas.openxmlformats.org/officeDocument/2006/relationships/image" Target="../media/image383.png"/><Relationship Id="rId7" Type="http://schemas.openxmlformats.org/officeDocument/2006/relationships/customXml" Target="../ink/ink1696.xml"/><Relationship Id="rId71" Type="http://schemas.openxmlformats.org/officeDocument/2006/relationships/customXml" Target="../ink/ink1728.xml"/><Relationship Id="rId92" Type="http://schemas.openxmlformats.org/officeDocument/2006/relationships/image" Target="../media/image377.png"/><Relationship Id="rId2" Type="http://schemas.openxmlformats.org/officeDocument/2006/relationships/image" Target="../media/image333.png"/><Relationship Id="rId29" Type="http://schemas.openxmlformats.org/officeDocument/2006/relationships/customXml" Target="../ink/ink1707.xml"/><Relationship Id="rId24" Type="http://schemas.openxmlformats.org/officeDocument/2006/relationships/image" Target="../media/image344.png"/><Relationship Id="rId40" Type="http://schemas.openxmlformats.org/officeDocument/2006/relationships/image" Target="../media/image351.png"/><Relationship Id="rId45" Type="http://schemas.openxmlformats.org/officeDocument/2006/relationships/customXml" Target="../ink/ink1715.xml"/><Relationship Id="rId66" Type="http://schemas.openxmlformats.org/officeDocument/2006/relationships/image" Target="../media/image364.png"/><Relationship Id="rId87" Type="http://schemas.openxmlformats.org/officeDocument/2006/relationships/customXml" Target="../ink/ink1736.xml"/><Relationship Id="rId110" Type="http://schemas.openxmlformats.org/officeDocument/2006/relationships/image" Target="../media/image385.png"/><Relationship Id="rId115" Type="http://schemas.openxmlformats.org/officeDocument/2006/relationships/customXml" Target="../ink/ink1750.xml"/><Relationship Id="rId61" Type="http://schemas.openxmlformats.org/officeDocument/2006/relationships/customXml" Target="../ink/ink1723.xml"/><Relationship Id="rId82" Type="http://schemas.openxmlformats.org/officeDocument/2006/relationships/image" Target="../media/image372.png"/><Relationship Id="rId19" Type="http://schemas.openxmlformats.org/officeDocument/2006/relationships/customXml" Target="../ink/ink1702.xml"/><Relationship Id="rId14" Type="http://schemas.openxmlformats.org/officeDocument/2006/relationships/image" Target="../media/image339.png"/><Relationship Id="rId30" Type="http://schemas.openxmlformats.org/officeDocument/2006/relationships/image" Target="../media/image347.png"/><Relationship Id="rId35" Type="http://schemas.openxmlformats.org/officeDocument/2006/relationships/customXml" Target="../ink/ink1710.xml"/><Relationship Id="rId56" Type="http://schemas.openxmlformats.org/officeDocument/2006/relationships/image" Target="../media/image359.png"/><Relationship Id="rId77" Type="http://schemas.openxmlformats.org/officeDocument/2006/relationships/customXml" Target="../ink/ink1731.xml"/><Relationship Id="rId100" Type="http://schemas.openxmlformats.org/officeDocument/2006/relationships/image" Target="../media/image381.png"/><Relationship Id="rId105" Type="http://schemas.openxmlformats.org/officeDocument/2006/relationships/customXml" Target="../ink/ink1745.xml"/><Relationship Id="rId8" Type="http://schemas.openxmlformats.org/officeDocument/2006/relationships/image" Target="../media/image336.png"/><Relationship Id="rId51" Type="http://schemas.openxmlformats.org/officeDocument/2006/relationships/customXml" Target="../ink/ink1718.xml"/><Relationship Id="rId72" Type="http://schemas.openxmlformats.org/officeDocument/2006/relationships/image" Target="../media/image367.png"/><Relationship Id="rId93" Type="http://schemas.openxmlformats.org/officeDocument/2006/relationships/customXml" Target="../ink/ink1739.xml"/><Relationship Id="rId98" Type="http://schemas.openxmlformats.org/officeDocument/2006/relationships/image" Target="../media/image380.png"/><Relationship Id="rId3" Type="http://schemas.openxmlformats.org/officeDocument/2006/relationships/customXml" Target="../ink/ink1694.xml"/><Relationship Id="rId25" Type="http://schemas.openxmlformats.org/officeDocument/2006/relationships/customXml" Target="../ink/ink1705.xml"/><Relationship Id="rId46" Type="http://schemas.openxmlformats.org/officeDocument/2006/relationships/image" Target="../media/image354.png"/><Relationship Id="rId67" Type="http://schemas.openxmlformats.org/officeDocument/2006/relationships/customXml" Target="../ink/ink1726.xml"/><Relationship Id="rId116" Type="http://schemas.openxmlformats.org/officeDocument/2006/relationships/image" Target="../media/image388.png"/><Relationship Id="rId20" Type="http://schemas.openxmlformats.org/officeDocument/2006/relationships/image" Target="../media/image342.png"/><Relationship Id="rId41" Type="http://schemas.openxmlformats.org/officeDocument/2006/relationships/customXml" Target="../ink/ink1713.xml"/><Relationship Id="rId62" Type="http://schemas.openxmlformats.org/officeDocument/2006/relationships/image" Target="../media/image362.png"/><Relationship Id="rId83" Type="http://schemas.openxmlformats.org/officeDocument/2006/relationships/customXml" Target="../ink/ink1734.xml"/><Relationship Id="rId88" Type="http://schemas.openxmlformats.org/officeDocument/2006/relationships/image" Target="../media/image375.png"/><Relationship Id="rId111" Type="http://schemas.openxmlformats.org/officeDocument/2006/relationships/customXml" Target="../ink/ink1748.xml"/></Relationships>
</file>

<file path=ppt/slides/_rels/slide7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08.xml"/><Relationship Id="rId21" Type="http://schemas.openxmlformats.org/officeDocument/2006/relationships/customXml" Target="../ink/ink1760.xml"/><Relationship Id="rId42" Type="http://schemas.openxmlformats.org/officeDocument/2006/relationships/image" Target="../media/image352.png"/><Relationship Id="rId63" Type="http://schemas.openxmlformats.org/officeDocument/2006/relationships/customXml" Target="../ink/ink1781.xml"/><Relationship Id="rId84" Type="http://schemas.openxmlformats.org/officeDocument/2006/relationships/image" Target="../media/image371.png"/><Relationship Id="rId138" Type="http://schemas.openxmlformats.org/officeDocument/2006/relationships/image" Target="../media/image400.png"/><Relationship Id="rId107" Type="http://schemas.openxmlformats.org/officeDocument/2006/relationships/customXml" Target="../ink/ink1803.xml"/><Relationship Id="rId11" Type="http://schemas.openxmlformats.org/officeDocument/2006/relationships/customXml" Target="../ink/ink1755.xml"/><Relationship Id="rId32" Type="http://schemas.openxmlformats.org/officeDocument/2006/relationships/image" Target="../media/image121.png"/><Relationship Id="rId53" Type="http://schemas.openxmlformats.org/officeDocument/2006/relationships/customXml" Target="../ink/ink1776.xml"/><Relationship Id="rId74" Type="http://schemas.openxmlformats.org/officeDocument/2006/relationships/image" Target="../media/image368.png"/><Relationship Id="rId128" Type="http://schemas.openxmlformats.org/officeDocument/2006/relationships/image" Target="../media/image395.png"/><Relationship Id="rId5" Type="http://schemas.openxmlformats.org/officeDocument/2006/relationships/customXml" Target="../ink/ink1752.xml"/><Relationship Id="rId90" Type="http://schemas.openxmlformats.org/officeDocument/2006/relationships/image" Target="../media/image374.png"/><Relationship Id="rId95" Type="http://schemas.openxmlformats.org/officeDocument/2006/relationships/customXml" Target="../ink/ink1797.xml"/><Relationship Id="rId22" Type="http://schemas.openxmlformats.org/officeDocument/2006/relationships/image" Target="../media/image343.png"/><Relationship Id="rId27" Type="http://schemas.openxmlformats.org/officeDocument/2006/relationships/customXml" Target="../ink/ink1763.xml"/><Relationship Id="rId43" Type="http://schemas.openxmlformats.org/officeDocument/2006/relationships/customXml" Target="../ink/ink1771.xml"/><Relationship Id="rId48" Type="http://schemas.openxmlformats.org/officeDocument/2006/relationships/image" Target="../media/image355.png"/><Relationship Id="rId64" Type="http://schemas.openxmlformats.org/officeDocument/2006/relationships/image" Target="../media/image363.png"/><Relationship Id="rId69" Type="http://schemas.openxmlformats.org/officeDocument/2006/relationships/customXml" Target="../ink/ink1784.xml"/><Relationship Id="rId113" Type="http://schemas.openxmlformats.org/officeDocument/2006/relationships/customXml" Target="../ink/ink1806.xml"/><Relationship Id="rId118" Type="http://schemas.openxmlformats.org/officeDocument/2006/relationships/image" Target="../media/image387.png"/><Relationship Id="rId134" Type="http://schemas.openxmlformats.org/officeDocument/2006/relationships/image" Target="../media/image398.png"/><Relationship Id="rId139" Type="http://schemas.openxmlformats.org/officeDocument/2006/relationships/customXml" Target="../ink/ink1819.xml"/><Relationship Id="rId80" Type="http://schemas.openxmlformats.org/officeDocument/2006/relationships/image" Target="../media/image390.png"/><Relationship Id="rId85" Type="http://schemas.openxmlformats.org/officeDocument/2006/relationships/customXml" Target="../ink/ink1792.xml"/><Relationship Id="rId12" Type="http://schemas.openxmlformats.org/officeDocument/2006/relationships/image" Target="../media/image338.png"/><Relationship Id="rId17" Type="http://schemas.openxmlformats.org/officeDocument/2006/relationships/customXml" Target="../ink/ink1758.xml"/><Relationship Id="rId33" Type="http://schemas.openxmlformats.org/officeDocument/2006/relationships/customXml" Target="../ink/ink1766.xml"/><Relationship Id="rId38" Type="http://schemas.openxmlformats.org/officeDocument/2006/relationships/image" Target="../media/image350.png"/><Relationship Id="rId59" Type="http://schemas.openxmlformats.org/officeDocument/2006/relationships/customXml" Target="../ink/ink1779.xml"/><Relationship Id="rId103" Type="http://schemas.openxmlformats.org/officeDocument/2006/relationships/customXml" Target="../ink/ink1801.xml"/><Relationship Id="rId108" Type="http://schemas.openxmlformats.org/officeDocument/2006/relationships/image" Target="../media/image383.png"/><Relationship Id="rId124" Type="http://schemas.openxmlformats.org/officeDocument/2006/relationships/image" Target="../media/image393.png"/><Relationship Id="rId129" Type="http://schemas.openxmlformats.org/officeDocument/2006/relationships/customXml" Target="../ink/ink1814.xml"/><Relationship Id="rId54" Type="http://schemas.openxmlformats.org/officeDocument/2006/relationships/image" Target="../media/image358.png"/><Relationship Id="rId70" Type="http://schemas.openxmlformats.org/officeDocument/2006/relationships/image" Target="../media/image366.png"/><Relationship Id="rId75" Type="http://schemas.openxmlformats.org/officeDocument/2006/relationships/customXml" Target="../ink/ink1787.xml"/><Relationship Id="rId91" Type="http://schemas.openxmlformats.org/officeDocument/2006/relationships/customXml" Target="../ink/ink1795.xml"/><Relationship Id="rId96" Type="http://schemas.openxmlformats.org/officeDocument/2006/relationships/image" Target="../media/image377.png"/><Relationship Id="rId140" Type="http://schemas.openxmlformats.org/officeDocument/2006/relationships/image" Target="../media/image401.png"/><Relationship Id="rId145" Type="http://schemas.openxmlformats.org/officeDocument/2006/relationships/customXml" Target="../ink/ink18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23" Type="http://schemas.openxmlformats.org/officeDocument/2006/relationships/customXml" Target="../ink/ink1761.xml"/><Relationship Id="rId28" Type="http://schemas.openxmlformats.org/officeDocument/2006/relationships/image" Target="../media/image346.png"/><Relationship Id="rId49" Type="http://schemas.openxmlformats.org/officeDocument/2006/relationships/customXml" Target="../ink/ink1774.xml"/><Relationship Id="rId114" Type="http://schemas.openxmlformats.org/officeDocument/2006/relationships/image" Target="../media/image385.png"/><Relationship Id="rId119" Type="http://schemas.openxmlformats.org/officeDocument/2006/relationships/customXml" Target="../ink/ink1809.xml"/><Relationship Id="rId44" Type="http://schemas.openxmlformats.org/officeDocument/2006/relationships/image" Target="../media/image353.png"/><Relationship Id="rId60" Type="http://schemas.openxmlformats.org/officeDocument/2006/relationships/image" Target="../media/image361.png"/><Relationship Id="rId65" Type="http://schemas.openxmlformats.org/officeDocument/2006/relationships/customXml" Target="../ink/ink1782.xml"/><Relationship Id="rId81" Type="http://schemas.openxmlformats.org/officeDocument/2006/relationships/customXml" Target="../ink/ink1790.xml"/><Relationship Id="rId86" Type="http://schemas.openxmlformats.org/officeDocument/2006/relationships/image" Target="../media/image372.png"/><Relationship Id="rId130" Type="http://schemas.openxmlformats.org/officeDocument/2006/relationships/image" Target="../media/image396.png"/><Relationship Id="rId135" Type="http://schemas.openxmlformats.org/officeDocument/2006/relationships/customXml" Target="../ink/ink1817.xml"/><Relationship Id="rId13" Type="http://schemas.openxmlformats.org/officeDocument/2006/relationships/customXml" Target="../ink/ink1756.xml"/><Relationship Id="rId18" Type="http://schemas.openxmlformats.org/officeDocument/2006/relationships/image" Target="../media/image341.png"/><Relationship Id="rId39" Type="http://schemas.openxmlformats.org/officeDocument/2006/relationships/customXml" Target="../ink/ink1769.xml"/><Relationship Id="rId109" Type="http://schemas.openxmlformats.org/officeDocument/2006/relationships/customXml" Target="../ink/ink1804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777.xml"/><Relationship Id="rId76" Type="http://schemas.openxmlformats.org/officeDocument/2006/relationships/image" Target="../media/image369.png"/><Relationship Id="rId97" Type="http://schemas.openxmlformats.org/officeDocument/2006/relationships/customXml" Target="../ink/ink1798.xml"/><Relationship Id="rId104" Type="http://schemas.openxmlformats.org/officeDocument/2006/relationships/image" Target="../media/image381.png"/><Relationship Id="rId120" Type="http://schemas.openxmlformats.org/officeDocument/2006/relationships/image" Target="../media/image391.png"/><Relationship Id="rId125" Type="http://schemas.openxmlformats.org/officeDocument/2006/relationships/customXml" Target="../ink/ink1812.xml"/><Relationship Id="rId141" Type="http://schemas.openxmlformats.org/officeDocument/2006/relationships/customXml" Target="../ink/ink1820.xml"/><Relationship Id="rId146" Type="http://schemas.openxmlformats.org/officeDocument/2006/relationships/image" Target="../media/image404.png"/><Relationship Id="rId7" Type="http://schemas.openxmlformats.org/officeDocument/2006/relationships/customXml" Target="../ink/ink1753.xml"/><Relationship Id="rId71" Type="http://schemas.openxmlformats.org/officeDocument/2006/relationships/customXml" Target="../ink/ink1785.xml"/><Relationship Id="rId92" Type="http://schemas.openxmlformats.org/officeDocument/2006/relationships/image" Target="../media/image375.png"/><Relationship Id="rId2" Type="http://schemas.openxmlformats.org/officeDocument/2006/relationships/image" Target="../media/image333.png"/><Relationship Id="rId29" Type="http://schemas.openxmlformats.org/officeDocument/2006/relationships/customXml" Target="../ink/ink1764.xml"/><Relationship Id="rId24" Type="http://schemas.openxmlformats.org/officeDocument/2006/relationships/image" Target="../media/image344.png"/><Relationship Id="rId40" Type="http://schemas.openxmlformats.org/officeDocument/2006/relationships/image" Target="../media/image351.png"/><Relationship Id="rId45" Type="http://schemas.openxmlformats.org/officeDocument/2006/relationships/customXml" Target="../ink/ink1772.xml"/><Relationship Id="rId66" Type="http://schemas.openxmlformats.org/officeDocument/2006/relationships/image" Target="../media/image364.png"/><Relationship Id="rId87" Type="http://schemas.openxmlformats.org/officeDocument/2006/relationships/customXml" Target="../ink/ink1793.xml"/><Relationship Id="rId110" Type="http://schemas.openxmlformats.org/officeDocument/2006/relationships/image" Target="../media/image15.png"/><Relationship Id="rId115" Type="http://schemas.openxmlformats.org/officeDocument/2006/relationships/customXml" Target="../ink/ink1807.xml"/><Relationship Id="rId131" Type="http://schemas.openxmlformats.org/officeDocument/2006/relationships/customXml" Target="../ink/ink1815.xml"/><Relationship Id="rId136" Type="http://schemas.openxmlformats.org/officeDocument/2006/relationships/image" Target="../media/image399.png"/><Relationship Id="rId61" Type="http://schemas.openxmlformats.org/officeDocument/2006/relationships/customXml" Target="../ink/ink1780.xml"/><Relationship Id="rId82" Type="http://schemas.openxmlformats.org/officeDocument/2006/relationships/image" Target="../media/image370.png"/><Relationship Id="rId19" Type="http://schemas.openxmlformats.org/officeDocument/2006/relationships/customXml" Target="../ink/ink1759.xml"/><Relationship Id="rId14" Type="http://schemas.openxmlformats.org/officeDocument/2006/relationships/image" Target="../media/image339.png"/><Relationship Id="rId30" Type="http://schemas.openxmlformats.org/officeDocument/2006/relationships/image" Target="../media/image347.png"/><Relationship Id="rId35" Type="http://schemas.openxmlformats.org/officeDocument/2006/relationships/customXml" Target="../ink/ink1767.xml"/><Relationship Id="rId56" Type="http://schemas.openxmlformats.org/officeDocument/2006/relationships/image" Target="../media/image359.png"/><Relationship Id="rId77" Type="http://schemas.openxmlformats.org/officeDocument/2006/relationships/customXml" Target="../ink/ink1788.xml"/><Relationship Id="rId100" Type="http://schemas.openxmlformats.org/officeDocument/2006/relationships/image" Target="../media/image379.png"/><Relationship Id="rId105" Type="http://schemas.openxmlformats.org/officeDocument/2006/relationships/customXml" Target="../ink/ink1802.xml"/><Relationship Id="rId126" Type="http://schemas.openxmlformats.org/officeDocument/2006/relationships/image" Target="../media/image394.png"/><Relationship Id="rId147" Type="http://schemas.openxmlformats.org/officeDocument/2006/relationships/customXml" Target="../ink/ink1823.xml"/><Relationship Id="rId8" Type="http://schemas.openxmlformats.org/officeDocument/2006/relationships/image" Target="../media/image336.png"/><Relationship Id="rId51" Type="http://schemas.openxmlformats.org/officeDocument/2006/relationships/customXml" Target="../ink/ink1775.xml"/><Relationship Id="rId72" Type="http://schemas.openxmlformats.org/officeDocument/2006/relationships/image" Target="../media/image367.png"/><Relationship Id="rId93" Type="http://schemas.openxmlformats.org/officeDocument/2006/relationships/customXml" Target="../ink/ink1796.xml"/><Relationship Id="rId98" Type="http://schemas.openxmlformats.org/officeDocument/2006/relationships/image" Target="../media/image378.png"/><Relationship Id="rId121" Type="http://schemas.openxmlformats.org/officeDocument/2006/relationships/customXml" Target="../ink/ink1810.xml"/><Relationship Id="rId142" Type="http://schemas.openxmlformats.org/officeDocument/2006/relationships/image" Target="../media/image402.png"/><Relationship Id="rId3" Type="http://schemas.openxmlformats.org/officeDocument/2006/relationships/customXml" Target="../ink/ink1751.xml"/><Relationship Id="rId25" Type="http://schemas.openxmlformats.org/officeDocument/2006/relationships/customXml" Target="../ink/ink1762.xml"/><Relationship Id="rId46" Type="http://schemas.openxmlformats.org/officeDocument/2006/relationships/image" Target="../media/image354.png"/><Relationship Id="rId67" Type="http://schemas.openxmlformats.org/officeDocument/2006/relationships/customXml" Target="../ink/ink1783.xml"/><Relationship Id="rId116" Type="http://schemas.openxmlformats.org/officeDocument/2006/relationships/image" Target="../media/image386.png"/><Relationship Id="rId137" Type="http://schemas.openxmlformats.org/officeDocument/2006/relationships/customXml" Target="../ink/ink1818.xml"/><Relationship Id="rId20" Type="http://schemas.openxmlformats.org/officeDocument/2006/relationships/image" Target="../media/image342.png"/><Relationship Id="rId41" Type="http://schemas.openxmlformats.org/officeDocument/2006/relationships/customXml" Target="../ink/ink1770.xml"/><Relationship Id="rId62" Type="http://schemas.openxmlformats.org/officeDocument/2006/relationships/image" Target="../media/image362.png"/><Relationship Id="rId83" Type="http://schemas.openxmlformats.org/officeDocument/2006/relationships/customXml" Target="../ink/ink1791.xml"/><Relationship Id="rId88" Type="http://schemas.openxmlformats.org/officeDocument/2006/relationships/image" Target="../media/image373.png"/><Relationship Id="rId111" Type="http://schemas.openxmlformats.org/officeDocument/2006/relationships/customXml" Target="../ink/ink1805.xml"/><Relationship Id="rId132" Type="http://schemas.openxmlformats.org/officeDocument/2006/relationships/image" Target="../media/image397.png"/><Relationship Id="rId15" Type="http://schemas.openxmlformats.org/officeDocument/2006/relationships/customXml" Target="../ink/ink1757.xml"/><Relationship Id="rId36" Type="http://schemas.openxmlformats.org/officeDocument/2006/relationships/image" Target="../media/image349.png"/><Relationship Id="rId57" Type="http://schemas.openxmlformats.org/officeDocument/2006/relationships/customXml" Target="../ink/ink1778.xml"/><Relationship Id="rId106" Type="http://schemas.openxmlformats.org/officeDocument/2006/relationships/image" Target="../media/image382.png"/><Relationship Id="rId127" Type="http://schemas.openxmlformats.org/officeDocument/2006/relationships/customXml" Target="../ink/ink1813.xml"/><Relationship Id="rId10" Type="http://schemas.openxmlformats.org/officeDocument/2006/relationships/image" Target="../media/image337.png"/><Relationship Id="rId31" Type="http://schemas.openxmlformats.org/officeDocument/2006/relationships/customXml" Target="../ink/ink1765.xml"/><Relationship Id="rId52" Type="http://schemas.openxmlformats.org/officeDocument/2006/relationships/image" Target="../media/image357.png"/><Relationship Id="rId73" Type="http://schemas.openxmlformats.org/officeDocument/2006/relationships/customXml" Target="../ink/ink1786.xml"/><Relationship Id="rId78" Type="http://schemas.openxmlformats.org/officeDocument/2006/relationships/image" Target="../media/image389.png"/><Relationship Id="rId94" Type="http://schemas.openxmlformats.org/officeDocument/2006/relationships/image" Target="../media/image376.png"/><Relationship Id="rId99" Type="http://schemas.openxmlformats.org/officeDocument/2006/relationships/customXml" Target="../ink/ink1799.xml"/><Relationship Id="rId101" Type="http://schemas.openxmlformats.org/officeDocument/2006/relationships/customXml" Target="../ink/ink1800.xml"/><Relationship Id="rId122" Type="http://schemas.openxmlformats.org/officeDocument/2006/relationships/image" Target="../media/image392.png"/><Relationship Id="rId143" Type="http://schemas.openxmlformats.org/officeDocument/2006/relationships/customXml" Target="../ink/ink1821.xml"/><Relationship Id="rId148" Type="http://schemas.openxmlformats.org/officeDocument/2006/relationships/image" Target="../media/image405.png"/><Relationship Id="rId4" Type="http://schemas.openxmlformats.org/officeDocument/2006/relationships/image" Target="../media/image334.png"/><Relationship Id="rId9" Type="http://schemas.openxmlformats.org/officeDocument/2006/relationships/customXml" Target="../ink/ink1754.xml"/><Relationship Id="rId26" Type="http://schemas.openxmlformats.org/officeDocument/2006/relationships/image" Target="../media/image345.png"/><Relationship Id="rId47" Type="http://schemas.openxmlformats.org/officeDocument/2006/relationships/customXml" Target="../ink/ink1773.xml"/><Relationship Id="rId68" Type="http://schemas.openxmlformats.org/officeDocument/2006/relationships/image" Target="../media/image365.png"/><Relationship Id="rId89" Type="http://schemas.openxmlformats.org/officeDocument/2006/relationships/customXml" Target="../ink/ink1794.xml"/><Relationship Id="rId112" Type="http://schemas.openxmlformats.org/officeDocument/2006/relationships/image" Target="../media/image384.png"/><Relationship Id="rId133" Type="http://schemas.openxmlformats.org/officeDocument/2006/relationships/customXml" Target="../ink/ink1816.xml"/><Relationship Id="rId16" Type="http://schemas.openxmlformats.org/officeDocument/2006/relationships/image" Target="../media/image340.png"/><Relationship Id="rId37" Type="http://schemas.openxmlformats.org/officeDocument/2006/relationships/customXml" Target="../ink/ink1768.xml"/><Relationship Id="rId58" Type="http://schemas.openxmlformats.org/officeDocument/2006/relationships/image" Target="../media/image360.png"/><Relationship Id="rId79" Type="http://schemas.openxmlformats.org/officeDocument/2006/relationships/customXml" Target="../ink/ink1789.xml"/><Relationship Id="rId102" Type="http://schemas.openxmlformats.org/officeDocument/2006/relationships/image" Target="../media/image380.png"/><Relationship Id="rId123" Type="http://schemas.openxmlformats.org/officeDocument/2006/relationships/customXml" Target="../ink/ink1811.xml"/><Relationship Id="rId144" Type="http://schemas.openxmlformats.org/officeDocument/2006/relationships/image" Target="../media/image403.png"/></Relationships>
</file>

<file path=ppt/slides/_rels/slide7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5.png"/><Relationship Id="rId21" Type="http://schemas.openxmlformats.org/officeDocument/2006/relationships/customXml" Target="../ink/ink1833.xml"/><Relationship Id="rId42" Type="http://schemas.openxmlformats.org/officeDocument/2006/relationships/image" Target="../media/image352.png"/><Relationship Id="rId47" Type="http://schemas.openxmlformats.org/officeDocument/2006/relationships/customXml" Target="../ink/ink1846.xml"/><Relationship Id="rId63" Type="http://schemas.openxmlformats.org/officeDocument/2006/relationships/customXml" Target="../ink/ink1854.xml"/><Relationship Id="rId68" Type="http://schemas.openxmlformats.org/officeDocument/2006/relationships/image" Target="../media/image365.png"/><Relationship Id="rId84" Type="http://schemas.openxmlformats.org/officeDocument/2006/relationships/image" Target="../media/image371.png"/><Relationship Id="rId89" Type="http://schemas.openxmlformats.org/officeDocument/2006/relationships/customXml" Target="../ink/ink1867.xml"/><Relationship Id="rId16" Type="http://schemas.openxmlformats.org/officeDocument/2006/relationships/image" Target="../media/image340.png"/><Relationship Id="rId11" Type="http://schemas.openxmlformats.org/officeDocument/2006/relationships/customXml" Target="../ink/ink1828.xml"/><Relationship Id="rId32" Type="http://schemas.openxmlformats.org/officeDocument/2006/relationships/image" Target="../media/image121.png"/><Relationship Id="rId37" Type="http://schemas.openxmlformats.org/officeDocument/2006/relationships/customXml" Target="../ink/ink1841.xml"/><Relationship Id="rId53" Type="http://schemas.openxmlformats.org/officeDocument/2006/relationships/customXml" Target="../ink/ink1849.xml"/><Relationship Id="rId58" Type="http://schemas.openxmlformats.org/officeDocument/2006/relationships/image" Target="../media/image360.png"/><Relationship Id="rId74" Type="http://schemas.openxmlformats.org/officeDocument/2006/relationships/image" Target="../media/image368.png"/><Relationship Id="rId79" Type="http://schemas.openxmlformats.org/officeDocument/2006/relationships/customXml" Target="../ink/ink1862.xml"/><Relationship Id="rId102" Type="http://schemas.openxmlformats.org/officeDocument/2006/relationships/image" Target="../media/image408.png"/><Relationship Id="rId5" Type="http://schemas.openxmlformats.org/officeDocument/2006/relationships/customXml" Target="../ink/ink1825.xml"/><Relationship Id="rId90" Type="http://schemas.openxmlformats.org/officeDocument/2006/relationships/image" Target="../media/image374.png"/><Relationship Id="rId95" Type="http://schemas.openxmlformats.org/officeDocument/2006/relationships/customXml" Target="../ink/ink1870.xml"/><Relationship Id="rId22" Type="http://schemas.openxmlformats.org/officeDocument/2006/relationships/image" Target="../media/image343.png"/><Relationship Id="rId27" Type="http://schemas.openxmlformats.org/officeDocument/2006/relationships/customXml" Target="../ink/ink1836.xml"/><Relationship Id="rId43" Type="http://schemas.openxmlformats.org/officeDocument/2006/relationships/customXml" Target="../ink/ink1844.xml"/><Relationship Id="rId48" Type="http://schemas.openxmlformats.org/officeDocument/2006/relationships/image" Target="../media/image355.png"/><Relationship Id="rId64" Type="http://schemas.openxmlformats.org/officeDocument/2006/relationships/image" Target="../media/image363.png"/><Relationship Id="rId69" Type="http://schemas.openxmlformats.org/officeDocument/2006/relationships/customXml" Target="../ink/ink1857.xml"/><Relationship Id="rId80" Type="http://schemas.openxmlformats.org/officeDocument/2006/relationships/image" Target="../media/image390.png"/><Relationship Id="rId85" Type="http://schemas.openxmlformats.org/officeDocument/2006/relationships/customXml" Target="../ink/ink1865.xml"/><Relationship Id="rId12" Type="http://schemas.openxmlformats.org/officeDocument/2006/relationships/image" Target="../media/image338.png"/><Relationship Id="rId17" Type="http://schemas.openxmlformats.org/officeDocument/2006/relationships/customXml" Target="../ink/ink1831.xml"/><Relationship Id="rId25" Type="http://schemas.openxmlformats.org/officeDocument/2006/relationships/customXml" Target="../ink/ink1835.xml"/><Relationship Id="rId33" Type="http://schemas.openxmlformats.org/officeDocument/2006/relationships/customXml" Target="../ink/ink1839.xml"/><Relationship Id="rId38" Type="http://schemas.openxmlformats.org/officeDocument/2006/relationships/image" Target="../media/image350.png"/><Relationship Id="rId46" Type="http://schemas.openxmlformats.org/officeDocument/2006/relationships/image" Target="../media/image354.png"/><Relationship Id="rId59" Type="http://schemas.openxmlformats.org/officeDocument/2006/relationships/customXml" Target="../ink/ink1852.xml"/><Relationship Id="rId67" Type="http://schemas.openxmlformats.org/officeDocument/2006/relationships/customXml" Target="../ink/ink1856.xml"/><Relationship Id="rId20" Type="http://schemas.openxmlformats.org/officeDocument/2006/relationships/image" Target="../media/image342.png"/><Relationship Id="rId41" Type="http://schemas.openxmlformats.org/officeDocument/2006/relationships/customXml" Target="../ink/ink1843.xml"/><Relationship Id="rId54" Type="http://schemas.openxmlformats.org/officeDocument/2006/relationships/image" Target="../media/image358.png"/><Relationship Id="rId62" Type="http://schemas.openxmlformats.org/officeDocument/2006/relationships/image" Target="../media/image362.png"/><Relationship Id="rId70" Type="http://schemas.openxmlformats.org/officeDocument/2006/relationships/image" Target="../media/image366.png"/><Relationship Id="rId75" Type="http://schemas.openxmlformats.org/officeDocument/2006/relationships/customXml" Target="../ink/ink1860.xml"/><Relationship Id="rId83" Type="http://schemas.openxmlformats.org/officeDocument/2006/relationships/customXml" Target="../ink/ink1864.xml"/><Relationship Id="rId88" Type="http://schemas.openxmlformats.org/officeDocument/2006/relationships/image" Target="../media/image373.png"/><Relationship Id="rId91" Type="http://schemas.openxmlformats.org/officeDocument/2006/relationships/customXml" Target="../ink/ink1868.xml"/><Relationship Id="rId96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5" Type="http://schemas.openxmlformats.org/officeDocument/2006/relationships/customXml" Target="../ink/ink1830.xml"/><Relationship Id="rId23" Type="http://schemas.openxmlformats.org/officeDocument/2006/relationships/customXml" Target="../ink/ink1834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49" Type="http://schemas.openxmlformats.org/officeDocument/2006/relationships/customXml" Target="../ink/ink1847.xml"/><Relationship Id="rId57" Type="http://schemas.openxmlformats.org/officeDocument/2006/relationships/customXml" Target="../ink/ink1851.xml"/><Relationship Id="rId10" Type="http://schemas.openxmlformats.org/officeDocument/2006/relationships/image" Target="../media/image337.png"/><Relationship Id="rId31" Type="http://schemas.openxmlformats.org/officeDocument/2006/relationships/customXml" Target="../ink/ink1838.xml"/><Relationship Id="rId44" Type="http://schemas.openxmlformats.org/officeDocument/2006/relationships/image" Target="../media/image353.png"/><Relationship Id="rId52" Type="http://schemas.openxmlformats.org/officeDocument/2006/relationships/image" Target="../media/image357.png"/><Relationship Id="rId60" Type="http://schemas.openxmlformats.org/officeDocument/2006/relationships/image" Target="../media/image361.png"/><Relationship Id="rId65" Type="http://schemas.openxmlformats.org/officeDocument/2006/relationships/customXml" Target="../ink/ink1855.xml"/><Relationship Id="rId73" Type="http://schemas.openxmlformats.org/officeDocument/2006/relationships/customXml" Target="../ink/ink1859.xml"/><Relationship Id="rId78" Type="http://schemas.openxmlformats.org/officeDocument/2006/relationships/image" Target="../media/image389.png"/><Relationship Id="rId81" Type="http://schemas.openxmlformats.org/officeDocument/2006/relationships/customXml" Target="../ink/ink1863.xml"/><Relationship Id="rId86" Type="http://schemas.openxmlformats.org/officeDocument/2006/relationships/image" Target="../media/image372.png"/><Relationship Id="rId94" Type="http://schemas.openxmlformats.org/officeDocument/2006/relationships/image" Target="../media/image376.png"/><Relationship Id="rId99" Type="http://schemas.openxmlformats.org/officeDocument/2006/relationships/customXml" Target="../ink/ink1872.xml"/><Relationship Id="rId101" Type="http://schemas.openxmlformats.org/officeDocument/2006/relationships/customXml" Target="../ink/ink1873.xml"/><Relationship Id="rId4" Type="http://schemas.openxmlformats.org/officeDocument/2006/relationships/image" Target="../media/image334.png"/><Relationship Id="rId9" Type="http://schemas.openxmlformats.org/officeDocument/2006/relationships/customXml" Target="../ink/ink1827.xml"/><Relationship Id="rId13" Type="http://schemas.openxmlformats.org/officeDocument/2006/relationships/customXml" Target="../ink/ink1829.xml"/><Relationship Id="rId18" Type="http://schemas.openxmlformats.org/officeDocument/2006/relationships/image" Target="../media/image341.png"/><Relationship Id="rId39" Type="http://schemas.openxmlformats.org/officeDocument/2006/relationships/customXml" Target="../ink/ink1842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850.xml"/><Relationship Id="rId76" Type="http://schemas.openxmlformats.org/officeDocument/2006/relationships/image" Target="../media/image369.png"/><Relationship Id="rId97" Type="http://schemas.openxmlformats.org/officeDocument/2006/relationships/customXml" Target="../ink/ink1871.xml"/><Relationship Id="rId7" Type="http://schemas.openxmlformats.org/officeDocument/2006/relationships/customXml" Target="../ink/ink1826.xml"/><Relationship Id="rId71" Type="http://schemas.openxmlformats.org/officeDocument/2006/relationships/customXml" Target="../ink/ink1858.xml"/><Relationship Id="rId92" Type="http://schemas.openxmlformats.org/officeDocument/2006/relationships/image" Target="../media/image375.png"/><Relationship Id="rId2" Type="http://schemas.openxmlformats.org/officeDocument/2006/relationships/image" Target="../media/image333.png"/><Relationship Id="rId29" Type="http://schemas.openxmlformats.org/officeDocument/2006/relationships/customXml" Target="../ink/ink1837.xml"/><Relationship Id="rId24" Type="http://schemas.openxmlformats.org/officeDocument/2006/relationships/image" Target="../media/image344.png"/><Relationship Id="rId40" Type="http://schemas.openxmlformats.org/officeDocument/2006/relationships/image" Target="../media/image351.png"/><Relationship Id="rId45" Type="http://schemas.openxmlformats.org/officeDocument/2006/relationships/customXml" Target="../ink/ink1845.xml"/><Relationship Id="rId66" Type="http://schemas.openxmlformats.org/officeDocument/2006/relationships/image" Target="../media/image364.png"/><Relationship Id="rId87" Type="http://schemas.openxmlformats.org/officeDocument/2006/relationships/customXml" Target="../ink/ink1866.xml"/><Relationship Id="rId61" Type="http://schemas.openxmlformats.org/officeDocument/2006/relationships/customXml" Target="../ink/ink1853.xml"/><Relationship Id="rId82" Type="http://schemas.openxmlformats.org/officeDocument/2006/relationships/image" Target="../media/image370.png"/><Relationship Id="rId19" Type="http://schemas.openxmlformats.org/officeDocument/2006/relationships/customXml" Target="../ink/ink1832.xml"/><Relationship Id="rId14" Type="http://schemas.openxmlformats.org/officeDocument/2006/relationships/image" Target="../media/image339.png"/><Relationship Id="rId30" Type="http://schemas.openxmlformats.org/officeDocument/2006/relationships/image" Target="../media/image347.png"/><Relationship Id="rId35" Type="http://schemas.openxmlformats.org/officeDocument/2006/relationships/customXml" Target="../ink/ink1840.xml"/><Relationship Id="rId56" Type="http://schemas.openxmlformats.org/officeDocument/2006/relationships/image" Target="../media/image359.png"/><Relationship Id="rId77" Type="http://schemas.openxmlformats.org/officeDocument/2006/relationships/customXml" Target="../ink/ink1861.xml"/><Relationship Id="rId100" Type="http://schemas.openxmlformats.org/officeDocument/2006/relationships/image" Target="../media/image407.png"/><Relationship Id="rId8" Type="http://schemas.openxmlformats.org/officeDocument/2006/relationships/image" Target="../media/image336.png"/><Relationship Id="rId51" Type="http://schemas.openxmlformats.org/officeDocument/2006/relationships/customXml" Target="../ink/ink1848.xml"/><Relationship Id="rId72" Type="http://schemas.openxmlformats.org/officeDocument/2006/relationships/image" Target="../media/image367.png"/><Relationship Id="rId93" Type="http://schemas.openxmlformats.org/officeDocument/2006/relationships/customXml" Target="../ink/ink1869.xml"/><Relationship Id="rId98" Type="http://schemas.openxmlformats.org/officeDocument/2006/relationships/image" Target="../media/image406.png"/><Relationship Id="rId3" Type="http://schemas.openxmlformats.org/officeDocument/2006/relationships/customXml" Target="../ink/ink1824.xml"/></Relationships>
</file>

<file path=ppt/slides/_rels/slide7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5.png"/><Relationship Id="rId21" Type="http://schemas.openxmlformats.org/officeDocument/2006/relationships/customXml" Target="../ink/ink1883.xml"/><Relationship Id="rId42" Type="http://schemas.openxmlformats.org/officeDocument/2006/relationships/image" Target="../media/image352.png"/><Relationship Id="rId47" Type="http://schemas.openxmlformats.org/officeDocument/2006/relationships/customXml" Target="../ink/ink1896.xml"/><Relationship Id="rId63" Type="http://schemas.openxmlformats.org/officeDocument/2006/relationships/customXml" Target="../ink/ink1904.xml"/><Relationship Id="rId68" Type="http://schemas.openxmlformats.org/officeDocument/2006/relationships/image" Target="../media/image365.png"/><Relationship Id="rId84" Type="http://schemas.openxmlformats.org/officeDocument/2006/relationships/image" Target="../media/image371.png"/><Relationship Id="rId89" Type="http://schemas.openxmlformats.org/officeDocument/2006/relationships/customXml" Target="../ink/ink1917.xml"/><Relationship Id="rId112" Type="http://schemas.openxmlformats.org/officeDocument/2006/relationships/image" Target="../media/image413.png"/><Relationship Id="rId16" Type="http://schemas.openxmlformats.org/officeDocument/2006/relationships/image" Target="../media/image340.png"/><Relationship Id="rId107" Type="http://schemas.openxmlformats.org/officeDocument/2006/relationships/customXml" Target="../ink/ink1926.xml"/><Relationship Id="rId11" Type="http://schemas.openxmlformats.org/officeDocument/2006/relationships/customXml" Target="../ink/ink1878.xml"/><Relationship Id="rId32" Type="http://schemas.openxmlformats.org/officeDocument/2006/relationships/image" Target="../media/image121.png"/><Relationship Id="rId37" Type="http://schemas.openxmlformats.org/officeDocument/2006/relationships/customXml" Target="../ink/ink1891.xml"/><Relationship Id="rId53" Type="http://schemas.openxmlformats.org/officeDocument/2006/relationships/customXml" Target="../ink/ink1899.xml"/><Relationship Id="rId58" Type="http://schemas.openxmlformats.org/officeDocument/2006/relationships/image" Target="../media/image360.png"/><Relationship Id="rId74" Type="http://schemas.openxmlformats.org/officeDocument/2006/relationships/image" Target="../media/image368.png"/><Relationship Id="rId79" Type="http://schemas.openxmlformats.org/officeDocument/2006/relationships/customXml" Target="../ink/ink1912.xml"/><Relationship Id="rId102" Type="http://schemas.openxmlformats.org/officeDocument/2006/relationships/image" Target="../media/image408.png"/><Relationship Id="rId5" Type="http://schemas.openxmlformats.org/officeDocument/2006/relationships/customXml" Target="../ink/ink1875.xml"/><Relationship Id="rId90" Type="http://schemas.openxmlformats.org/officeDocument/2006/relationships/image" Target="../media/image374.png"/><Relationship Id="rId95" Type="http://schemas.openxmlformats.org/officeDocument/2006/relationships/customXml" Target="../ink/ink1920.xml"/><Relationship Id="rId22" Type="http://schemas.openxmlformats.org/officeDocument/2006/relationships/image" Target="../media/image343.png"/><Relationship Id="rId27" Type="http://schemas.openxmlformats.org/officeDocument/2006/relationships/customXml" Target="../ink/ink1886.xml"/><Relationship Id="rId43" Type="http://schemas.openxmlformats.org/officeDocument/2006/relationships/customXml" Target="../ink/ink1894.xml"/><Relationship Id="rId48" Type="http://schemas.openxmlformats.org/officeDocument/2006/relationships/image" Target="../media/image355.png"/><Relationship Id="rId64" Type="http://schemas.openxmlformats.org/officeDocument/2006/relationships/image" Target="../media/image363.png"/><Relationship Id="rId69" Type="http://schemas.openxmlformats.org/officeDocument/2006/relationships/customXml" Target="../ink/ink1907.xml"/><Relationship Id="rId80" Type="http://schemas.openxmlformats.org/officeDocument/2006/relationships/image" Target="../media/image390.png"/><Relationship Id="rId85" Type="http://schemas.openxmlformats.org/officeDocument/2006/relationships/customXml" Target="../ink/ink1915.xml"/><Relationship Id="rId12" Type="http://schemas.openxmlformats.org/officeDocument/2006/relationships/image" Target="../media/image338.png"/><Relationship Id="rId17" Type="http://schemas.openxmlformats.org/officeDocument/2006/relationships/customXml" Target="../ink/ink1881.xml"/><Relationship Id="rId33" Type="http://schemas.openxmlformats.org/officeDocument/2006/relationships/customXml" Target="../ink/ink1889.xml"/><Relationship Id="rId38" Type="http://schemas.openxmlformats.org/officeDocument/2006/relationships/image" Target="../media/image350.png"/><Relationship Id="rId59" Type="http://schemas.openxmlformats.org/officeDocument/2006/relationships/customXml" Target="../ink/ink1902.xml"/><Relationship Id="rId103" Type="http://schemas.openxmlformats.org/officeDocument/2006/relationships/customXml" Target="../ink/ink1924.xml"/><Relationship Id="rId108" Type="http://schemas.openxmlformats.org/officeDocument/2006/relationships/image" Target="../media/image411.png"/><Relationship Id="rId54" Type="http://schemas.openxmlformats.org/officeDocument/2006/relationships/image" Target="../media/image358.png"/><Relationship Id="rId70" Type="http://schemas.openxmlformats.org/officeDocument/2006/relationships/image" Target="../media/image366.png"/><Relationship Id="rId75" Type="http://schemas.openxmlformats.org/officeDocument/2006/relationships/customXml" Target="../ink/ink1910.xml"/><Relationship Id="rId91" Type="http://schemas.openxmlformats.org/officeDocument/2006/relationships/customXml" Target="../ink/ink1918.xml"/><Relationship Id="rId96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5" Type="http://schemas.openxmlformats.org/officeDocument/2006/relationships/customXml" Target="../ink/ink1880.xml"/><Relationship Id="rId23" Type="http://schemas.openxmlformats.org/officeDocument/2006/relationships/customXml" Target="../ink/ink1884.xml"/><Relationship Id="rId28" Type="http://schemas.openxmlformats.org/officeDocument/2006/relationships/image" Target="../media/image346.png"/><Relationship Id="rId36" Type="http://schemas.openxmlformats.org/officeDocument/2006/relationships/image" Target="../media/image349.png"/><Relationship Id="rId49" Type="http://schemas.openxmlformats.org/officeDocument/2006/relationships/customXml" Target="../ink/ink1897.xml"/><Relationship Id="rId57" Type="http://schemas.openxmlformats.org/officeDocument/2006/relationships/customXml" Target="../ink/ink1901.xml"/><Relationship Id="rId106" Type="http://schemas.openxmlformats.org/officeDocument/2006/relationships/image" Target="../media/image410.png"/><Relationship Id="rId10" Type="http://schemas.openxmlformats.org/officeDocument/2006/relationships/image" Target="../media/image337.png"/><Relationship Id="rId31" Type="http://schemas.openxmlformats.org/officeDocument/2006/relationships/customXml" Target="../ink/ink1888.xml"/><Relationship Id="rId44" Type="http://schemas.openxmlformats.org/officeDocument/2006/relationships/image" Target="../media/image353.png"/><Relationship Id="rId52" Type="http://schemas.openxmlformats.org/officeDocument/2006/relationships/image" Target="../media/image357.png"/><Relationship Id="rId60" Type="http://schemas.openxmlformats.org/officeDocument/2006/relationships/image" Target="../media/image361.png"/><Relationship Id="rId65" Type="http://schemas.openxmlformats.org/officeDocument/2006/relationships/customXml" Target="../ink/ink1905.xml"/><Relationship Id="rId73" Type="http://schemas.openxmlformats.org/officeDocument/2006/relationships/customXml" Target="../ink/ink1909.xml"/><Relationship Id="rId78" Type="http://schemas.openxmlformats.org/officeDocument/2006/relationships/image" Target="../media/image389.png"/><Relationship Id="rId81" Type="http://schemas.openxmlformats.org/officeDocument/2006/relationships/customXml" Target="../ink/ink1913.xml"/><Relationship Id="rId86" Type="http://schemas.openxmlformats.org/officeDocument/2006/relationships/image" Target="../media/image372.png"/><Relationship Id="rId94" Type="http://schemas.openxmlformats.org/officeDocument/2006/relationships/image" Target="../media/image376.png"/><Relationship Id="rId99" Type="http://schemas.openxmlformats.org/officeDocument/2006/relationships/customXml" Target="../ink/ink1922.xml"/><Relationship Id="rId101" Type="http://schemas.openxmlformats.org/officeDocument/2006/relationships/customXml" Target="../ink/ink1923.xml"/><Relationship Id="rId4" Type="http://schemas.openxmlformats.org/officeDocument/2006/relationships/image" Target="../media/image334.png"/><Relationship Id="rId9" Type="http://schemas.openxmlformats.org/officeDocument/2006/relationships/customXml" Target="../ink/ink1877.xml"/><Relationship Id="rId13" Type="http://schemas.openxmlformats.org/officeDocument/2006/relationships/customXml" Target="../ink/ink1879.xml"/><Relationship Id="rId18" Type="http://schemas.openxmlformats.org/officeDocument/2006/relationships/image" Target="../media/image341.png"/><Relationship Id="rId39" Type="http://schemas.openxmlformats.org/officeDocument/2006/relationships/customXml" Target="../ink/ink1892.xml"/><Relationship Id="rId109" Type="http://schemas.openxmlformats.org/officeDocument/2006/relationships/customXml" Target="../ink/ink1927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900.xml"/><Relationship Id="rId76" Type="http://schemas.openxmlformats.org/officeDocument/2006/relationships/image" Target="../media/image369.png"/><Relationship Id="rId97" Type="http://schemas.openxmlformats.org/officeDocument/2006/relationships/customXml" Target="../ink/ink1921.xml"/><Relationship Id="rId104" Type="http://schemas.openxmlformats.org/officeDocument/2006/relationships/image" Target="../media/image409.png"/><Relationship Id="rId7" Type="http://schemas.openxmlformats.org/officeDocument/2006/relationships/customXml" Target="../ink/ink1876.xml"/><Relationship Id="rId71" Type="http://schemas.openxmlformats.org/officeDocument/2006/relationships/customXml" Target="../ink/ink1908.xml"/><Relationship Id="rId92" Type="http://schemas.openxmlformats.org/officeDocument/2006/relationships/image" Target="../media/image375.png"/><Relationship Id="rId2" Type="http://schemas.openxmlformats.org/officeDocument/2006/relationships/image" Target="../media/image333.png"/><Relationship Id="rId29" Type="http://schemas.openxmlformats.org/officeDocument/2006/relationships/customXml" Target="../ink/ink1887.xml"/><Relationship Id="rId24" Type="http://schemas.openxmlformats.org/officeDocument/2006/relationships/image" Target="../media/image344.png"/><Relationship Id="rId40" Type="http://schemas.openxmlformats.org/officeDocument/2006/relationships/image" Target="../media/image351.png"/><Relationship Id="rId45" Type="http://schemas.openxmlformats.org/officeDocument/2006/relationships/customXml" Target="../ink/ink1895.xml"/><Relationship Id="rId66" Type="http://schemas.openxmlformats.org/officeDocument/2006/relationships/image" Target="../media/image364.png"/><Relationship Id="rId87" Type="http://schemas.openxmlformats.org/officeDocument/2006/relationships/customXml" Target="../ink/ink1916.xml"/><Relationship Id="rId110" Type="http://schemas.openxmlformats.org/officeDocument/2006/relationships/image" Target="../media/image412.png"/><Relationship Id="rId61" Type="http://schemas.openxmlformats.org/officeDocument/2006/relationships/customXml" Target="../ink/ink1903.xml"/><Relationship Id="rId82" Type="http://schemas.openxmlformats.org/officeDocument/2006/relationships/image" Target="../media/image370.png"/><Relationship Id="rId19" Type="http://schemas.openxmlformats.org/officeDocument/2006/relationships/customXml" Target="../ink/ink1882.xml"/><Relationship Id="rId14" Type="http://schemas.openxmlformats.org/officeDocument/2006/relationships/image" Target="../media/image339.png"/><Relationship Id="rId30" Type="http://schemas.openxmlformats.org/officeDocument/2006/relationships/image" Target="../media/image347.png"/><Relationship Id="rId35" Type="http://schemas.openxmlformats.org/officeDocument/2006/relationships/customXml" Target="../ink/ink1890.xml"/><Relationship Id="rId56" Type="http://schemas.openxmlformats.org/officeDocument/2006/relationships/image" Target="../media/image359.png"/><Relationship Id="rId77" Type="http://schemas.openxmlformats.org/officeDocument/2006/relationships/customXml" Target="../ink/ink1911.xml"/><Relationship Id="rId100" Type="http://schemas.openxmlformats.org/officeDocument/2006/relationships/image" Target="../media/image407.png"/><Relationship Id="rId105" Type="http://schemas.openxmlformats.org/officeDocument/2006/relationships/customXml" Target="../ink/ink1925.xml"/><Relationship Id="rId8" Type="http://schemas.openxmlformats.org/officeDocument/2006/relationships/image" Target="../media/image336.png"/><Relationship Id="rId51" Type="http://schemas.openxmlformats.org/officeDocument/2006/relationships/customXml" Target="../ink/ink1898.xml"/><Relationship Id="rId72" Type="http://schemas.openxmlformats.org/officeDocument/2006/relationships/image" Target="../media/image367.png"/><Relationship Id="rId93" Type="http://schemas.openxmlformats.org/officeDocument/2006/relationships/customXml" Target="../ink/ink1919.xml"/><Relationship Id="rId98" Type="http://schemas.openxmlformats.org/officeDocument/2006/relationships/image" Target="../media/image406.png"/><Relationship Id="rId3" Type="http://schemas.openxmlformats.org/officeDocument/2006/relationships/customXml" Target="../ink/ink1874.xml"/><Relationship Id="rId25" Type="http://schemas.openxmlformats.org/officeDocument/2006/relationships/customXml" Target="../ink/ink1885.xml"/><Relationship Id="rId46" Type="http://schemas.openxmlformats.org/officeDocument/2006/relationships/image" Target="../media/image354.png"/><Relationship Id="rId67" Type="http://schemas.openxmlformats.org/officeDocument/2006/relationships/customXml" Target="../ink/ink1906.xml"/><Relationship Id="rId20" Type="http://schemas.openxmlformats.org/officeDocument/2006/relationships/image" Target="../media/image342.png"/><Relationship Id="rId41" Type="http://schemas.openxmlformats.org/officeDocument/2006/relationships/customXml" Target="../ink/ink1893.xml"/><Relationship Id="rId62" Type="http://schemas.openxmlformats.org/officeDocument/2006/relationships/image" Target="../media/image362.png"/><Relationship Id="rId83" Type="http://schemas.openxmlformats.org/officeDocument/2006/relationships/customXml" Target="../ink/ink1914.xml"/><Relationship Id="rId88" Type="http://schemas.openxmlformats.org/officeDocument/2006/relationships/image" Target="../media/image373.png"/><Relationship Id="rId111" Type="http://schemas.openxmlformats.org/officeDocument/2006/relationships/customXml" Target="../ink/ink1928.xml"/></Relationships>
</file>

<file path=ppt/slides/_rels/slide7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5.png"/><Relationship Id="rId117" Type="http://schemas.openxmlformats.org/officeDocument/2006/relationships/customXml" Target="../ink/ink1986.xml"/><Relationship Id="rId21" Type="http://schemas.openxmlformats.org/officeDocument/2006/relationships/customXml" Target="../ink/ink1938.xml"/><Relationship Id="rId42" Type="http://schemas.openxmlformats.org/officeDocument/2006/relationships/image" Target="../media/image352.png"/><Relationship Id="rId47" Type="http://schemas.openxmlformats.org/officeDocument/2006/relationships/customXml" Target="../ink/ink1951.xml"/><Relationship Id="rId63" Type="http://schemas.openxmlformats.org/officeDocument/2006/relationships/customXml" Target="../ink/ink1959.xml"/><Relationship Id="rId68" Type="http://schemas.openxmlformats.org/officeDocument/2006/relationships/image" Target="../media/image365.png"/><Relationship Id="rId84" Type="http://schemas.openxmlformats.org/officeDocument/2006/relationships/image" Target="../media/image371.png"/><Relationship Id="rId89" Type="http://schemas.openxmlformats.org/officeDocument/2006/relationships/customXml" Target="../ink/ink1972.xml"/><Relationship Id="rId112" Type="http://schemas.openxmlformats.org/officeDocument/2006/relationships/image" Target="../media/image413.png"/><Relationship Id="rId16" Type="http://schemas.openxmlformats.org/officeDocument/2006/relationships/image" Target="../media/image340.png"/><Relationship Id="rId107" Type="http://schemas.openxmlformats.org/officeDocument/2006/relationships/customXml" Target="../ink/ink1981.xml"/><Relationship Id="rId11" Type="http://schemas.openxmlformats.org/officeDocument/2006/relationships/customXml" Target="../ink/ink1933.xml"/><Relationship Id="rId32" Type="http://schemas.openxmlformats.org/officeDocument/2006/relationships/image" Target="../media/image121.png"/><Relationship Id="rId37" Type="http://schemas.openxmlformats.org/officeDocument/2006/relationships/customXml" Target="../ink/ink1946.xml"/><Relationship Id="rId53" Type="http://schemas.openxmlformats.org/officeDocument/2006/relationships/customXml" Target="../ink/ink1954.xml"/><Relationship Id="rId58" Type="http://schemas.openxmlformats.org/officeDocument/2006/relationships/image" Target="../media/image360.png"/><Relationship Id="rId74" Type="http://schemas.openxmlformats.org/officeDocument/2006/relationships/image" Target="../media/image368.png"/><Relationship Id="rId79" Type="http://schemas.openxmlformats.org/officeDocument/2006/relationships/customXml" Target="../ink/ink1967.xml"/><Relationship Id="rId102" Type="http://schemas.openxmlformats.org/officeDocument/2006/relationships/image" Target="../media/image408.png"/><Relationship Id="rId123" Type="http://schemas.openxmlformats.org/officeDocument/2006/relationships/customXml" Target="../ink/ink1989.xml"/><Relationship Id="rId5" Type="http://schemas.openxmlformats.org/officeDocument/2006/relationships/customXml" Target="../ink/ink1930.xml"/><Relationship Id="rId90" Type="http://schemas.openxmlformats.org/officeDocument/2006/relationships/image" Target="../media/image374.png"/><Relationship Id="rId95" Type="http://schemas.openxmlformats.org/officeDocument/2006/relationships/customXml" Target="../ink/ink1975.xml"/><Relationship Id="rId22" Type="http://schemas.openxmlformats.org/officeDocument/2006/relationships/image" Target="../media/image343.png"/><Relationship Id="rId27" Type="http://schemas.openxmlformats.org/officeDocument/2006/relationships/customXml" Target="../ink/ink1941.xml"/><Relationship Id="rId43" Type="http://schemas.openxmlformats.org/officeDocument/2006/relationships/customXml" Target="../ink/ink1949.xml"/><Relationship Id="rId48" Type="http://schemas.openxmlformats.org/officeDocument/2006/relationships/image" Target="../media/image355.png"/><Relationship Id="rId64" Type="http://schemas.openxmlformats.org/officeDocument/2006/relationships/image" Target="../media/image363.png"/><Relationship Id="rId69" Type="http://schemas.openxmlformats.org/officeDocument/2006/relationships/customXml" Target="../ink/ink1962.xml"/><Relationship Id="rId113" Type="http://schemas.openxmlformats.org/officeDocument/2006/relationships/customXml" Target="../ink/ink1984.xml"/><Relationship Id="rId118" Type="http://schemas.openxmlformats.org/officeDocument/2006/relationships/image" Target="../media/image416.png"/><Relationship Id="rId80" Type="http://schemas.openxmlformats.org/officeDocument/2006/relationships/image" Target="../media/image390.png"/><Relationship Id="rId85" Type="http://schemas.openxmlformats.org/officeDocument/2006/relationships/customXml" Target="../ink/ink1970.xml"/><Relationship Id="rId12" Type="http://schemas.openxmlformats.org/officeDocument/2006/relationships/image" Target="../media/image338.png"/><Relationship Id="rId17" Type="http://schemas.openxmlformats.org/officeDocument/2006/relationships/customXml" Target="../ink/ink1936.xml"/><Relationship Id="rId33" Type="http://schemas.openxmlformats.org/officeDocument/2006/relationships/customXml" Target="../ink/ink1944.xml"/><Relationship Id="rId38" Type="http://schemas.openxmlformats.org/officeDocument/2006/relationships/image" Target="../media/image350.png"/><Relationship Id="rId59" Type="http://schemas.openxmlformats.org/officeDocument/2006/relationships/customXml" Target="../ink/ink1957.xml"/><Relationship Id="rId103" Type="http://schemas.openxmlformats.org/officeDocument/2006/relationships/customXml" Target="../ink/ink1979.xml"/><Relationship Id="rId108" Type="http://schemas.openxmlformats.org/officeDocument/2006/relationships/image" Target="../media/image411.png"/><Relationship Id="rId124" Type="http://schemas.openxmlformats.org/officeDocument/2006/relationships/image" Target="../media/image419.png"/><Relationship Id="rId54" Type="http://schemas.openxmlformats.org/officeDocument/2006/relationships/image" Target="../media/image358.png"/><Relationship Id="rId70" Type="http://schemas.openxmlformats.org/officeDocument/2006/relationships/image" Target="../media/image366.png"/><Relationship Id="rId75" Type="http://schemas.openxmlformats.org/officeDocument/2006/relationships/customXml" Target="../ink/ink1965.xml"/><Relationship Id="rId91" Type="http://schemas.openxmlformats.org/officeDocument/2006/relationships/customXml" Target="../ink/ink1973.xml"/><Relationship Id="rId96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23" Type="http://schemas.openxmlformats.org/officeDocument/2006/relationships/customXml" Target="../ink/ink1939.xml"/><Relationship Id="rId28" Type="http://schemas.openxmlformats.org/officeDocument/2006/relationships/image" Target="../media/image346.png"/><Relationship Id="rId49" Type="http://schemas.openxmlformats.org/officeDocument/2006/relationships/customXml" Target="../ink/ink1952.xml"/><Relationship Id="rId114" Type="http://schemas.openxmlformats.org/officeDocument/2006/relationships/image" Target="../media/image414.png"/><Relationship Id="rId119" Type="http://schemas.openxmlformats.org/officeDocument/2006/relationships/customXml" Target="../ink/ink1987.xml"/><Relationship Id="rId44" Type="http://schemas.openxmlformats.org/officeDocument/2006/relationships/image" Target="../media/image353.png"/><Relationship Id="rId60" Type="http://schemas.openxmlformats.org/officeDocument/2006/relationships/image" Target="../media/image361.png"/><Relationship Id="rId65" Type="http://schemas.openxmlformats.org/officeDocument/2006/relationships/customXml" Target="../ink/ink1960.xml"/><Relationship Id="rId81" Type="http://schemas.openxmlformats.org/officeDocument/2006/relationships/customXml" Target="../ink/ink1968.xml"/><Relationship Id="rId86" Type="http://schemas.openxmlformats.org/officeDocument/2006/relationships/image" Target="../media/image372.png"/><Relationship Id="rId13" Type="http://schemas.openxmlformats.org/officeDocument/2006/relationships/customXml" Target="../ink/ink1934.xml"/><Relationship Id="rId18" Type="http://schemas.openxmlformats.org/officeDocument/2006/relationships/image" Target="../media/image341.png"/><Relationship Id="rId39" Type="http://schemas.openxmlformats.org/officeDocument/2006/relationships/customXml" Target="../ink/ink1947.xml"/><Relationship Id="rId109" Type="http://schemas.openxmlformats.org/officeDocument/2006/relationships/customXml" Target="../ink/ink1982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1955.xml"/><Relationship Id="rId76" Type="http://schemas.openxmlformats.org/officeDocument/2006/relationships/image" Target="../media/image369.png"/><Relationship Id="rId97" Type="http://schemas.openxmlformats.org/officeDocument/2006/relationships/customXml" Target="../ink/ink1976.xml"/><Relationship Id="rId104" Type="http://schemas.openxmlformats.org/officeDocument/2006/relationships/image" Target="../media/image409.png"/><Relationship Id="rId120" Type="http://schemas.openxmlformats.org/officeDocument/2006/relationships/image" Target="../media/image417.png"/><Relationship Id="rId125" Type="http://schemas.openxmlformats.org/officeDocument/2006/relationships/customXml" Target="../ink/ink1990.xml"/><Relationship Id="rId7" Type="http://schemas.openxmlformats.org/officeDocument/2006/relationships/customXml" Target="../ink/ink1931.xml"/><Relationship Id="rId71" Type="http://schemas.openxmlformats.org/officeDocument/2006/relationships/customXml" Target="../ink/ink1963.xml"/><Relationship Id="rId92" Type="http://schemas.openxmlformats.org/officeDocument/2006/relationships/image" Target="../media/image375.png"/><Relationship Id="rId2" Type="http://schemas.openxmlformats.org/officeDocument/2006/relationships/image" Target="../media/image333.png"/><Relationship Id="rId29" Type="http://schemas.openxmlformats.org/officeDocument/2006/relationships/customXml" Target="../ink/ink1942.xml"/><Relationship Id="rId24" Type="http://schemas.openxmlformats.org/officeDocument/2006/relationships/image" Target="../media/image344.png"/><Relationship Id="rId40" Type="http://schemas.openxmlformats.org/officeDocument/2006/relationships/image" Target="../media/image351.png"/><Relationship Id="rId45" Type="http://schemas.openxmlformats.org/officeDocument/2006/relationships/customXml" Target="../ink/ink1950.xml"/><Relationship Id="rId66" Type="http://schemas.openxmlformats.org/officeDocument/2006/relationships/image" Target="../media/image364.png"/><Relationship Id="rId87" Type="http://schemas.openxmlformats.org/officeDocument/2006/relationships/customXml" Target="../ink/ink1971.xml"/><Relationship Id="rId110" Type="http://schemas.openxmlformats.org/officeDocument/2006/relationships/image" Target="../media/image412.png"/><Relationship Id="rId115" Type="http://schemas.openxmlformats.org/officeDocument/2006/relationships/customXml" Target="../ink/ink1985.xml"/><Relationship Id="rId61" Type="http://schemas.openxmlformats.org/officeDocument/2006/relationships/customXml" Target="../ink/ink1958.xml"/><Relationship Id="rId82" Type="http://schemas.openxmlformats.org/officeDocument/2006/relationships/image" Target="../media/image370.png"/><Relationship Id="rId19" Type="http://schemas.openxmlformats.org/officeDocument/2006/relationships/customXml" Target="../ink/ink1937.xml"/><Relationship Id="rId14" Type="http://schemas.openxmlformats.org/officeDocument/2006/relationships/image" Target="../media/image339.png"/><Relationship Id="rId30" Type="http://schemas.openxmlformats.org/officeDocument/2006/relationships/image" Target="../media/image347.png"/><Relationship Id="rId35" Type="http://schemas.openxmlformats.org/officeDocument/2006/relationships/customXml" Target="../ink/ink1945.xml"/><Relationship Id="rId56" Type="http://schemas.openxmlformats.org/officeDocument/2006/relationships/image" Target="../media/image359.png"/><Relationship Id="rId77" Type="http://schemas.openxmlformats.org/officeDocument/2006/relationships/customXml" Target="../ink/ink1966.xml"/><Relationship Id="rId100" Type="http://schemas.openxmlformats.org/officeDocument/2006/relationships/image" Target="../media/image407.png"/><Relationship Id="rId105" Type="http://schemas.openxmlformats.org/officeDocument/2006/relationships/customXml" Target="../ink/ink1980.xml"/><Relationship Id="rId126" Type="http://schemas.openxmlformats.org/officeDocument/2006/relationships/image" Target="../media/image420.png"/><Relationship Id="rId8" Type="http://schemas.openxmlformats.org/officeDocument/2006/relationships/image" Target="../media/image336.png"/><Relationship Id="rId51" Type="http://schemas.openxmlformats.org/officeDocument/2006/relationships/customXml" Target="../ink/ink1953.xml"/><Relationship Id="rId72" Type="http://schemas.openxmlformats.org/officeDocument/2006/relationships/image" Target="../media/image367.png"/><Relationship Id="rId93" Type="http://schemas.openxmlformats.org/officeDocument/2006/relationships/customXml" Target="../ink/ink1974.xml"/><Relationship Id="rId98" Type="http://schemas.openxmlformats.org/officeDocument/2006/relationships/image" Target="../media/image406.png"/><Relationship Id="rId121" Type="http://schemas.openxmlformats.org/officeDocument/2006/relationships/customXml" Target="../ink/ink1988.xml"/><Relationship Id="rId3" Type="http://schemas.openxmlformats.org/officeDocument/2006/relationships/customXml" Target="../ink/ink1929.xml"/><Relationship Id="rId25" Type="http://schemas.openxmlformats.org/officeDocument/2006/relationships/customXml" Target="../ink/ink1940.xml"/><Relationship Id="rId46" Type="http://schemas.openxmlformats.org/officeDocument/2006/relationships/image" Target="../media/image354.png"/><Relationship Id="rId67" Type="http://schemas.openxmlformats.org/officeDocument/2006/relationships/customXml" Target="../ink/ink1961.xml"/><Relationship Id="rId116" Type="http://schemas.openxmlformats.org/officeDocument/2006/relationships/image" Target="../media/image415.png"/><Relationship Id="rId20" Type="http://schemas.openxmlformats.org/officeDocument/2006/relationships/image" Target="../media/image342.png"/><Relationship Id="rId41" Type="http://schemas.openxmlformats.org/officeDocument/2006/relationships/customXml" Target="../ink/ink1948.xml"/><Relationship Id="rId62" Type="http://schemas.openxmlformats.org/officeDocument/2006/relationships/image" Target="../media/image362.png"/><Relationship Id="rId83" Type="http://schemas.openxmlformats.org/officeDocument/2006/relationships/customXml" Target="../ink/ink1969.xml"/><Relationship Id="rId88" Type="http://schemas.openxmlformats.org/officeDocument/2006/relationships/image" Target="../media/image373.png"/><Relationship Id="rId111" Type="http://schemas.openxmlformats.org/officeDocument/2006/relationships/customXml" Target="../ink/ink1983.xml"/><Relationship Id="rId15" Type="http://schemas.openxmlformats.org/officeDocument/2006/relationships/customXml" Target="../ink/ink1935.xml"/><Relationship Id="rId36" Type="http://schemas.openxmlformats.org/officeDocument/2006/relationships/image" Target="../media/image349.png"/><Relationship Id="rId57" Type="http://schemas.openxmlformats.org/officeDocument/2006/relationships/customXml" Target="../ink/ink1956.xml"/><Relationship Id="rId106" Type="http://schemas.openxmlformats.org/officeDocument/2006/relationships/image" Target="../media/image410.png"/><Relationship Id="rId10" Type="http://schemas.openxmlformats.org/officeDocument/2006/relationships/image" Target="../media/image337.png"/><Relationship Id="rId31" Type="http://schemas.openxmlformats.org/officeDocument/2006/relationships/customXml" Target="../ink/ink1943.xml"/><Relationship Id="rId52" Type="http://schemas.openxmlformats.org/officeDocument/2006/relationships/image" Target="../media/image357.png"/><Relationship Id="rId73" Type="http://schemas.openxmlformats.org/officeDocument/2006/relationships/customXml" Target="../ink/ink1964.xml"/><Relationship Id="rId78" Type="http://schemas.openxmlformats.org/officeDocument/2006/relationships/image" Target="../media/image389.png"/><Relationship Id="rId94" Type="http://schemas.openxmlformats.org/officeDocument/2006/relationships/image" Target="../media/image376.png"/><Relationship Id="rId99" Type="http://schemas.openxmlformats.org/officeDocument/2006/relationships/customXml" Target="../ink/ink1977.xml"/><Relationship Id="rId101" Type="http://schemas.openxmlformats.org/officeDocument/2006/relationships/customXml" Target="../ink/ink1978.xml"/><Relationship Id="rId122" Type="http://schemas.openxmlformats.org/officeDocument/2006/relationships/image" Target="../media/image418.png"/><Relationship Id="rId4" Type="http://schemas.openxmlformats.org/officeDocument/2006/relationships/image" Target="../media/image334.png"/><Relationship Id="rId9" Type="http://schemas.openxmlformats.org/officeDocument/2006/relationships/customXml" Target="../ink/ink1932.xml"/></Relationships>
</file>

<file path=ppt/slides/_rels/slide7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48.xml"/><Relationship Id="rId21" Type="http://schemas.openxmlformats.org/officeDocument/2006/relationships/customXml" Target="../ink/ink2000.xml"/><Relationship Id="rId42" Type="http://schemas.openxmlformats.org/officeDocument/2006/relationships/image" Target="../media/image352.png"/><Relationship Id="rId63" Type="http://schemas.openxmlformats.org/officeDocument/2006/relationships/customXml" Target="../ink/ink2021.xml"/><Relationship Id="rId84" Type="http://schemas.openxmlformats.org/officeDocument/2006/relationships/image" Target="../media/image371.png"/><Relationship Id="rId138" Type="http://schemas.openxmlformats.org/officeDocument/2006/relationships/image" Target="../media/image426.png"/><Relationship Id="rId16" Type="http://schemas.openxmlformats.org/officeDocument/2006/relationships/image" Target="../media/image340.png"/><Relationship Id="rId107" Type="http://schemas.openxmlformats.org/officeDocument/2006/relationships/customXml" Target="../ink/ink2043.xml"/><Relationship Id="rId11" Type="http://schemas.openxmlformats.org/officeDocument/2006/relationships/customXml" Target="../ink/ink1995.xml"/><Relationship Id="rId32" Type="http://schemas.openxmlformats.org/officeDocument/2006/relationships/image" Target="../media/image121.png"/><Relationship Id="rId37" Type="http://schemas.openxmlformats.org/officeDocument/2006/relationships/customXml" Target="../ink/ink2008.xml"/><Relationship Id="rId53" Type="http://schemas.openxmlformats.org/officeDocument/2006/relationships/customXml" Target="../ink/ink2016.xml"/><Relationship Id="rId58" Type="http://schemas.openxmlformats.org/officeDocument/2006/relationships/image" Target="../media/image360.png"/><Relationship Id="rId74" Type="http://schemas.openxmlformats.org/officeDocument/2006/relationships/image" Target="../media/image368.png"/><Relationship Id="rId79" Type="http://schemas.openxmlformats.org/officeDocument/2006/relationships/customXml" Target="../ink/ink2029.xml"/><Relationship Id="rId102" Type="http://schemas.openxmlformats.org/officeDocument/2006/relationships/image" Target="../media/image408.png"/><Relationship Id="rId123" Type="http://schemas.openxmlformats.org/officeDocument/2006/relationships/customXml" Target="../ink/ink2051.xml"/><Relationship Id="rId128" Type="http://schemas.openxmlformats.org/officeDocument/2006/relationships/image" Target="../media/image421.png"/><Relationship Id="rId5" Type="http://schemas.openxmlformats.org/officeDocument/2006/relationships/customXml" Target="../ink/ink1992.xml"/><Relationship Id="rId90" Type="http://schemas.openxmlformats.org/officeDocument/2006/relationships/image" Target="../media/image374.png"/><Relationship Id="rId95" Type="http://schemas.openxmlformats.org/officeDocument/2006/relationships/customXml" Target="../ink/ink2037.xml"/><Relationship Id="rId22" Type="http://schemas.openxmlformats.org/officeDocument/2006/relationships/image" Target="../media/image343.png"/><Relationship Id="rId27" Type="http://schemas.openxmlformats.org/officeDocument/2006/relationships/customXml" Target="../ink/ink2003.xml"/><Relationship Id="rId43" Type="http://schemas.openxmlformats.org/officeDocument/2006/relationships/customXml" Target="../ink/ink2011.xml"/><Relationship Id="rId48" Type="http://schemas.openxmlformats.org/officeDocument/2006/relationships/image" Target="../media/image355.png"/><Relationship Id="rId64" Type="http://schemas.openxmlformats.org/officeDocument/2006/relationships/image" Target="../media/image363.png"/><Relationship Id="rId69" Type="http://schemas.openxmlformats.org/officeDocument/2006/relationships/customXml" Target="../ink/ink2024.xml"/><Relationship Id="rId113" Type="http://schemas.openxmlformats.org/officeDocument/2006/relationships/customXml" Target="../ink/ink2046.xml"/><Relationship Id="rId118" Type="http://schemas.openxmlformats.org/officeDocument/2006/relationships/image" Target="../media/image416.png"/><Relationship Id="rId134" Type="http://schemas.openxmlformats.org/officeDocument/2006/relationships/image" Target="../media/image424.png"/><Relationship Id="rId80" Type="http://schemas.openxmlformats.org/officeDocument/2006/relationships/image" Target="../media/image390.png"/><Relationship Id="rId85" Type="http://schemas.openxmlformats.org/officeDocument/2006/relationships/customXml" Target="../ink/ink2032.xml"/><Relationship Id="rId12" Type="http://schemas.openxmlformats.org/officeDocument/2006/relationships/image" Target="../media/image338.png"/><Relationship Id="rId17" Type="http://schemas.openxmlformats.org/officeDocument/2006/relationships/customXml" Target="../ink/ink1998.xml"/><Relationship Id="rId33" Type="http://schemas.openxmlformats.org/officeDocument/2006/relationships/customXml" Target="../ink/ink2006.xml"/><Relationship Id="rId38" Type="http://schemas.openxmlformats.org/officeDocument/2006/relationships/image" Target="../media/image350.png"/><Relationship Id="rId59" Type="http://schemas.openxmlformats.org/officeDocument/2006/relationships/customXml" Target="../ink/ink2019.xml"/><Relationship Id="rId103" Type="http://schemas.openxmlformats.org/officeDocument/2006/relationships/customXml" Target="../ink/ink2041.xml"/><Relationship Id="rId108" Type="http://schemas.openxmlformats.org/officeDocument/2006/relationships/image" Target="../media/image411.png"/><Relationship Id="rId124" Type="http://schemas.openxmlformats.org/officeDocument/2006/relationships/image" Target="../media/image419.png"/><Relationship Id="rId129" Type="http://schemas.openxmlformats.org/officeDocument/2006/relationships/customXml" Target="../ink/ink2054.xml"/><Relationship Id="rId54" Type="http://schemas.openxmlformats.org/officeDocument/2006/relationships/image" Target="../media/image358.png"/><Relationship Id="rId70" Type="http://schemas.openxmlformats.org/officeDocument/2006/relationships/image" Target="../media/image366.png"/><Relationship Id="rId75" Type="http://schemas.openxmlformats.org/officeDocument/2006/relationships/customXml" Target="../ink/ink2027.xml"/><Relationship Id="rId91" Type="http://schemas.openxmlformats.org/officeDocument/2006/relationships/customXml" Target="../ink/ink2035.xml"/><Relationship Id="rId96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23" Type="http://schemas.openxmlformats.org/officeDocument/2006/relationships/customXml" Target="../ink/ink2001.xml"/><Relationship Id="rId28" Type="http://schemas.openxmlformats.org/officeDocument/2006/relationships/image" Target="../media/image346.png"/><Relationship Id="rId49" Type="http://schemas.openxmlformats.org/officeDocument/2006/relationships/customXml" Target="../ink/ink2014.xml"/><Relationship Id="rId114" Type="http://schemas.openxmlformats.org/officeDocument/2006/relationships/image" Target="../media/image414.png"/><Relationship Id="rId119" Type="http://schemas.openxmlformats.org/officeDocument/2006/relationships/customXml" Target="../ink/ink2049.xml"/><Relationship Id="rId44" Type="http://schemas.openxmlformats.org/officeDocument/2006/relationships/image" Target="../media/image353.png"/><Relationship Id="rId60" Type="http://schemas.openxmlformats.org/officeDocument/2006/relationships/image" Target="../media/image361.png"/><Relationship Id="rId65" Type="http://schemas.openxmlformats.org/officeDocument/2006/relationships/customXml" Target="../ink/ink2022.xml"/><Relationship Id="rId81" Type="http://schemas.openxmlformats.org/officeDocument/2006/relationships/customXml" Target="../ink/ink2030.xml"/><Relationship Id="rId86" Type="http://schemas.openxmlformats.org/officeDocument/2006/relationships/image" Target="../media/image372.png"/><Relationship Id="rId130" Type="http://schemas.openxmlformats.org/officeDocument/2006/relationships/image" Target="../media/image422.png"/><Relationship Id="rId135" Type="http://schemas.openxmlformats.org/officeDocument/2006/relationships/customXml" Target="../ink/ink2057.xml"/><Relationship Id="rId13" Type="http://schemas.openxmlformats.org/officeDocument/2006/relationships/customXml" Target="../ink/ink1996.xml"/><Relationship Id="rId18" Type="http://schemas.openxmlformats.org/officeDocument/2006/relationships/image" Target="../media/image341.png"/><Relationship Id="rId39" Type="http://schemas.openxmlformats.org/officeDocument/2006/relationships/customXml" Target="../ink/ink2009.xml"/><Relationship Id="rId109" Type="http://schemas.openxmlformats.org/officeDocument/2006/relationships/customXml" Target="../ink/ink2044.xml"/><Relationship Id="rId34" Type="http://schemas.openxmlformats.org/officeDocument/2006/relationships/image" Target="../media/image348.png"/><Relationship Id="rId50" Type="http://schemas.openxmlformats.org/officeDocument/2006/relationships/image" Target="../media/image356.png"/><Relationship Id="rId55" Type="http://schemas.openxmlformats.org/officeDocument/2006/relationships/customXml" Target="../ink/ink2017.xml"/><Relationship Id="rId76" Type="http://schemas.openxmlformats.org/officeDocument/2006/relationships/image" Target="../media/image369.png"/><Relationship Id="rId97" Type="http://schemas.openxmlformats.org/officeDocument/2006/relationships/customXml" Target="../ink/ink2038.xml"/><Relationship Id="rId104" Type="http://schemas.openxmlformats.org/officeDocument/2006/relationships/image" Target="../media/image409.png"/><Relationship Id="rId120" Type="http://schemas.openxmlformats.org/officeDocument/2006/relationships/image" Target="../media/image417.png"/><Relationship Id="rId125" Type="http://schemas.openxmlformats.org/officeDocument/2006/relationships/customXml" Target="../ink/ink2052.xml"/><Relationship Id="rId7" Type="http://schemas.openxmlformats.org/officeDocument/2006/relationships/customXml" Target="../ink/ink1993.xml"/><Relationship Id="rId71" Type="http://schemas.openxmlformats.org/officeDocument/2006/relationships/customXml" Target="../ink/ink2025.xml"/><Relationship Id="rId92" Type="http://schemas.openxmlformats.org/officeDocument/2006/relationships/image" Target="../media/image375.png"/><Relationship Id="rId2" Type="http://schemas.openxmlformats.org/officeDocument/2006/relationships/image" Target="../media/image333.png"/><Relationship Id="rId29" Type="http://schemas.openxmlformats.org/officeDocument/2006/relationships/customXml" Target="../ink/ink2004.xml"/><Relationship Id="rId24" Type="http://schemas.openxmlformats.org/officeDocument/2006/relationships/image" Target="../media/image344.png"/><Relationship Id="rId40" Type="http://schemas.openxmlformats.org/officeDocument/2006/relationships/image" Target="../media/image351.png"/><Relationship Id="rId45" Type="http://schemas.openxmlformats.org/officeDocument/2006/relationships/customXml" Target="../ink/ink2012.xml"/><Relationship Id="rId66" Type="http://schemas.openxmlformats.org/officeDocument/2006/relationships/image" Target="../media/image364.png"/><Relationship Id="rId87" Type="http://schemas.openxmlformats.org/officeDocument/2006/relationships/customXml" Target="../ink/ink2033.xml"/><Relationship Id="rId110" Type="http://schemas.openxmlformats.org/officeDocument/2006/relationships/image" Target="../media/image412.png"/><Relationship Id="rId115" Type="http://schemas.openxmlformats.org/officeDocument/2006/relationships/customXml" Target="../ink/ink2047.xml"/><Relationship Id="rId131" Type="http://schemas.openxmlformats.org/officeDocument/2006/relationships/customXml" Target="../ink/ink2055.xml"/><Relationship Id="rId136" Type="http://schemas.openxmlformats.org/officeDocument/2006/relationships/image" Target="../media/image425.png"/><Relationship Id="rId61" Type="http://schemas.openxmlformats.org/officeDocument/2006/relationships/customXml" Target="../ink/ink2020.xml"/><Relationship Id="rId82" Type="http://schemas.openxmlformats.org/officeDocument/2006/relationships/image" Target="../media/image370.png"/><Relationship Id="rId19" Type="http://schemas.openxmlformats.org/officeDocument/2006/relationships/customXml" Target="../ink/ink1999.xml"/><Relationship Id="rId14" Type="http://schemas.openxmlformats.org/officeDocument/2006/relationships/image" Target="../media/image339.png"/><Relationship Id="rId30" Type="http://schemas.openxmlformats.org/officeDocument/2006/relationships/image" Target="../media/image347.png"/><Relationship Id="rId35" Type="http://schemas.openxmlformats.org/officeDocument/2006/relationships/customXml" Target="../ink/ink2007.xml"/><Relationship Id="rId56" Type="http://schemas.openxmlformats.org/officeDocument/2006/relationships/image" Target="../media/image359.png"/><Relationship Id="rId77" Type="http://schemas.openxmlformats.org/officeDocument/2006/relationships/customXml" Target="../ink/ink2028.xml"/><Relationship Id="rId100" Type="http://schemas.openxmlformats.org/officeDocument/2006/relationships/image" Target="../media/image407.png"/><Relationship Id="rId105" Type="http://schemas.openxmlformats.org/officeDocument/2006/relationships/customXml" Target="../ink/ink2042.xml"/><Relationship Id="rId126" Type="http://schemas.openxmlformats.org/officeDocument/2006/relationships/image" Target="../media/image420.png"/><Relationship Id="rId8" Type="http://schemas.openxmlformats.org/officeDocument/2006/relationships/image" Target="../media/image336.png"/><Relationship Id="rId51" Type="http://schemas.openxmlformats.org/officeDocument/2006/relationships/customXml" Target="../ink/ink2015.xml"/><Relationship Id="rId72" Type="http://schemas.openxmlformats.org/officeDocument/2006/relationships/image" Target="../media/image367.png"/><Relationship Id="rId93" Type="http://schemas.openxmlformats.org/officeDocument/2006/relationships/customXml" Target="../ink/ink2036.xml"/><Relationship Id="rId98" Type="http://schemas.openxmlformats.org/officeDocument/2006/relationships/image" Target="../media/image406.png"/><Relationship Id="rId121" Type="http://schemas.openxmlformats.org/officeDocument/2006/relationships/customXml" Target="../ink/ink2050.xml"/><Relationship Id="rId3" Type="http://schemas.openxmlformats.org/officeDocument/2006/relationships/customXml" Target="../ink/ink1991.xml"/><Relationship Id="rId25" Type="http://schemas.openxmlformats.org/officeDocument/2006/relationships/customXml" Target="../ink/ink2002.xml"/><Relationship Id="rId46" Type="http://schemas.openxmlformats.org/officeDocument/2006/relationships/image" Target="../media/image354.png"/><Relationship Id="rId67" Type="http://schemas.openxmlformats.org/officeDocument/2006/relationships/customXml" Target="../ink/ink2023.xml"/><Relationship Id="rId116" Type="http://schemas.openxmlformats.org/officeDocument/2006/relationships/image" Target="../media/image415.png"/><Relationship Id="rId137" Type="http://schemas.openxmlformats.org/officeDocument/2006/relationships/customXml" Target="../ink/ink2058.xml"/><Relationship Id="rId20" Type="http://schemas.openxmlformats.org/officeDocument/2006/relationships/image" Target="../media/image342.png"/><Relationship Id="rId41" Type="http://schemas.openxmlformats.org/officeDocument/2006/relationships/customXml" Target="../ink/ink2010.xml"/><Relationship Id="rId62" Type="http://schemas.openxmlformats.org/officeDocument/2006/relationships/image" Target="../media/image362.png"/><Relationship Id="rId83" Type="http://schemas.openxmlformats.org/officeDocument/2006/relationships/customXml" Target="../ink/ink2031.xml"/><Relationship Id="rId88" Type="http://schemas.openxmlformats.org/officeDocument/2006/relationships/image" Target="../media/image373.png"/><Relationship Id="rId111" Type="http://schemas.openxmlformats.org/officeDocument/2006/relationships/customXml" Target="../ink/ink2045.xml"/><Relationship Id="rId132" Type="http://schemas.openxmlformats.org/officeDocument/2006/relationships/image" Target="../media/image423.png"/><Relationship Id="rId15" Type="http://schemas.openxmlformats.org/officeDocument/2006/relationships/customXml" Target="../ink/ink1997.xml"/><Relationship Id="rId36" Type="http://schemas.openxmlformats.org/officeDocument/2006/relationships/image" Target="../media/image349.png"/><Relationship Id="rId57" Type="http://schemas.openxmlformats.org/officeDocument/2006/relationships/customXml" Target="../ink/ink2018.xml"/><Relationship Id="rId106" Type="http://schemas.openxmlformats.org/officeDocument/2006/relationships/image" Target="../media/image410.png"/><Relationship Id="rId127" Type="http://schemas.openxmlformats.org/officeDocument/2006/relationships/customXml" Target="../ink/ink2053.xml"/><Relationship Id="rId10" Type="http://schemas.openxmlformats.org/officeDocument/2006/relationships/image" Target="../media/image337.png"/><Relationship Id="rId31" Type="http://schemas.openxmlformats.org/officeDocument/2006/relationships/customXml" Target="../ink/ink2005.xml"/><Relationship Id="rId52" Type="http://schemas.openxmlformats.org/officeDocument/2006/relationships/image" Target="../media/image357.png"/><Relationship Id="rId73" Type="http://schemas.openxmlformats.org/officeDocument/2006/relationships/customXml" Target="../ink/ink2026.xml"/><Relationship Id="rId78" Type="http://schemas.openxmlformats.org/officeDocument/2006/relationships/image" Target="../media/image389.png"/><Relationship Id="rId94" Type="http://schemas.openxmlformats.org/officeDocument/2006/relationships/image" Target="../media/image376.png"/><Relationship Id="rId99" Type="http://schemas.openxmlformats.org/officeDocument/2006/relationships/customXml" Target="../ink/ink2039.xml"/><Relationship Id="rId101" Type="http://schemas.openxmlformats.org/officeDocument/2006/relationships/customXml" Target="../ink/ink2040.xml"/><Relationship Id="rId122" Type="http://schemas.openxmlformats.org/officeDocument/2006/relationships/image" Target="../media/image418.png"/><Relationship Id="rId4" Type="http://schemas.openxmlformats.org/officeDocument/2006/relationships/image" Target="../media/image334.png"/><Relationship Id="rId9" Type="http://schemas.openxmlformats.org/officeDocument/2006/relationships/customXml" Target="../ink/ink1994.xml"/><Relationship Id="rId26" Type="http://schemas.openxmlformats.org/officeDocument/2006/relationships/image" Target="../media/image345.png"/><Relationship Id="rId47" Type="http://schemas.openxmlformats.org/officeDocument/2006/relationships/customXml" Target="../ink/ink2013.xml"/><Relationship Id="rId68" Type="http://schemas.openxmlformats.org/officeDocument/2006/relationships/image" Target="../media/image365.png"/><Relationship Id="rId89" Type="http://schemas.openxmlformats.org/officeDocument/2006/relationships/customXml" Target="../ink/ink2034.xml"/><Relationship Id="rId112" Type="http://schemas.openxmlformats.org/officeDocument/2006/relationships/image" Target="../media/image413.png"/><Relationship Id="rId133" Type="http://schemas.openxmlformats.org/officeDocument/2006/relationships/customXml" Target="../ink/ink20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12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2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customXml" Target="../ink/ink205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63.xml"/><Relationship Id="rId13" Type="http://schemas.openxmlformats.org/officeDocument/2006/relationships/image" Target="../media/image432.png"/><Relationship Id="rId3" Type="http://schemas.openxmlformats.org/officeDocument/2006/relationships/image" Target="../media/image427.png"/><Relationship Id="rId7" Type="http://schemas.openxmlformats.org/officeDocument/2006/relationships/image" Target="../media/image429.png"/><Relationship Id="rId12" Type="http://schemas.openxmlformats.org/officeDocument/2006/relationships/customXml" Target="../ink/ink2065.xml"/><Relationship Id="rId2" Type="http://schemas.openxmlformats.org/officeDocument/2006/relationships/customXml" Target="../ink/ink206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62.xml"/><Relationship Id="rId11" Type="http://schemas.openxmlformats.org/officeDocument/2006/relationships/image" Target="../media/image431.png"/><Relationship Id="rId5" Type="http://schemas.openxmlformats.org/officeDocument/2006/relationships/image" Target="../media/image428.png"/><Relationship Id="rId15" Type="http://schemas.openxmlformats.org/officeDocument/2006/relationships/image" Target="../media/image433.png"/><Relationship Id="rId10" Type="http://schemas.openxmlformats.org/officeDocument/2006/relationships/customXml" Target="../ink/ink2064.xml"/><Relationship Id="rId4" Type="http://schemas.openxmlformats.org/officeDocument/2006/relationships/customXml" Target="../ink/ink2061.xml"/><Relationship Id="rId9" Type="http://schemas.openxmlformats.org/officeDocument/2006/relationships/image" Target="../media/image430.png"/><Relationship Id="rId14" Type="http://schemas.openxmlformats.org/officeDocument/2006/relationships/customXml" Target="../ink/ink206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70.xml"/><Relationship Id="rId13" Type="http://schemas.openxmlformats.org/officeDocument/2006/relationships/image" Target="../media/image432.png"/><Relationship Id="rId18" Type="http://schemas.openxmlformats.org/officeDocument/2006/relationships/customXml" Target="../ink/ink2075.xml"/><Relationship Id="rId3" Type="http://schemas.openxmlformats.org/officeDocument/2006/relationships/image" Target="../media/image427.png"/><Relationship Id="rId21" Type="http://schemas.openxmlformats.org/officeDocument/2006/relationships/image" Target="../media/image436.png"/><Relationship Id="rId7" Type="http://schemas.openxmlformats.org/officeDocument/2006/relationships/image" Target="../media/image429.png"/><Relationship Id="rId12" Type="http://schemas.openxmlformats.org/officeDocument/2006/relationships/customXml" Target="../ink/ink2072.xml"/><Relationship Id="rId17" Type="http://schemas.openxmlformats.org/officeDocument/2006/relationships/image" Target="../media/image434.png"/><Relationship Id="rId25" Type="http://schemas.openxmlformats.org/officeDocument/2006/relationships/image" Target="../media/image438.png"/><Relationship Id="rId2" Type="http://schemas.openxmlformats.org/officeDocument/2006/relationships/customXml" Target="../ink/ink2067.xml"/><Relationship Id="rId16" Type="http://schemas.openxmlformats.org/officeDocument/2006/relationships/customXml" Target="../ink/ink2074.xml"/><Relationship Id="rId20" Type="http://schemas.openxmlformats.org/officeDocument/2006/relationships/customXml" Target="../ink/ink207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69.xml"/><Relationship Id="rId11" Type="http://schemas.openxmlformats.org/officeDocument/2006/relationships/image" Target="../media/image431.png"/><Relationship Id="rId24" Type="http://schemas.openxmlformats.org/officeDocument/2006/relationships/customXml" Target="../ink/ink2078.xml"/><Relationship Id="rId5" Type="http://schemas.openxmlformats.org/officeDocument/2006/relationships/image" Target="../media/image428.png"/><Relationship Id="rId15" Type="http://schemas.openxmlformats.org/officeDocument/2006/relationships/image" Target="../media/image433.png"/><Relationship Id="rId23" Type="http://schemas.openxmlformats.org/officeDocument/2006/relationships/image" Target="../media/image437.png"/><Relationship Id="rId10" Type="http://schemas.openxmlformats.org/officeDocument/2006/relationships/customXml" Target="../ink/ink2071.xml"/><Relationship Id="rId19" Type="http://schemas.openxmlformats.org/officeDocument/2006/relationships/image" Target="../media/image435.png"/><Relationship Id="rId4" Type="http://schemas.openxmlformats.org/officeDocument/2006/relationships/customXml" Target="../ink/ink2068.xml"/><Relationship Id="rId9" Type="http://schemas.openxmlformats.org/officeDocument/2006/relationships/image" Target="../media/image430.png"/><Relationship Id="rId14" Type="http://schemas.openxmlformats.org/officeDocument/2006/relationships/customXml" Target="../ink/ink2073.xml"/><Relationship Id="rId22" Type="http://schemas.openxmlformats.org/officeDocument/2006/relationships/customXml" Target="../ink/ink2077.xml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2.png"/><Relationship Id="rId18" Type="http://schemas.openxmlformats.org/officeDocument/2006/relationships/customXml" Target="../ink/ink2087.xml"/><Relationship Id="rId26" Type="http://schemas.openxmlformats.org/officeDocument/2006/relationships/customXml" Target="../ink/ink2091.xml"/><Relationship Id="rId3" Type="http://schemas.openxmlformats.org/officeDocument/2006/relationships/image" Target="../media/image427.png"/><Relationship Id="rId21" Type="http://schemas.openxmlformats.org/officeDocument/2006/relationships/image" Target="../media/image436.png"/><Relationship Id="rId34" Type="http://schemas.openxmlformats.org/officeDocument/2006/relationships/customXml" Target="../ink/ink2095.xml"/><Relationship Id="rId7" Type="http://schemas.openxmlformats.org/officeDocument/2006/relationships/image" Target="../media/image429.png"/><Relationship Id="rId12" Type="http://schemas.openxmlformats.org/officeDocument/2006/relationships/customXml" Target="../ink/ink2084.xml"/><Relationship Id="rId17" Type="http://schemas.openxmlformats.org/officeDocument/2006/relationships/image" Target="../media/image434.png"/><Relationship Id="rId25" Type="http://schemas.openxmlformats.org/officeDocument/2006/relationships/image" Target="../media/image438.png"/><Relationship Id="rId33" Type="http://schemas.openxmlformats.org/officeDocument/2006/relationships/image" Target="../media/image442.png"/><Relationship Id="rId2" Type="http://schemas.openxmlformats.org/officeDocument/2006/relationships/customXml" Target="../ink/ink2079.xml"/><Relationship Id="rId16" Type="http://schemas.openxmlformats.org/officeDocument/2006/relationships/customXml" Target="../ink/ink2086.xml"/><Relationship Id="rId20" Type="http://schemas.openxmlformats.org/officeDocument/2006/relationships/customXml" Target="../ink/ink2088.xml"/><Relationship Id="rId29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81.xml"/><Relationship Id="rId11" Type="http://schemas.openxmlformats.org/officeDocument/2006/relationships/image" Target="../media/image431.png"/><Relationship Id="rId24" Type="http://schemas.openxmlformats.org/officeDocument/2006/relationships/customXml" Target="../ink/ink2090.xml"/><Relationship Id="rId32" Type="http://schemas.openxmlformats.org/officeDocument/2006/relationships/customXml" Target="../ink/ink2094.xml"/><Relationship Id="rId5" Type="http://schemas.openxmlformats.org/officeDocument/2006/relationships/image" Target="../media/image428.png"/><Relationship Id="rId15" Type="http://schemas.openxmlformats.org/officeDocument/2006/relationships/image" Target="../media/image433.png"/><Relationship Id="rId23" Type="http://schemas.openxmlformats.org/officeDocument/2006/relationships/image" Target="../media/image437.png"/><Relationship Id="rId28" Type="http://schemas.openxmlformats.org/officeDocument/2006/relationships/customXml" Target="../ink/ink2092.xml"/><Relationship Id="rId10" Type="http://schemas.openxmlformats.org/officeDocument/2006/relationships/customXml" Target="../ink/ink2083.xml"/><Relationship Id="rId19" Type="http://schemas.openxmlformats.org/officeDocument/2006/relationships/image" Target="../media/image435.png"/><Relationship Id="rId31" Type="http://schemas.openxmlformats.org/officeDocument/2006/relationships/image" Target="../media/image441.png"/><Relationship Id="rId4" Type="http://schemas.openxmlformats.org/officeDocument/2006/relationships/customXml" Target="../ink/ink2080.xml"/><Relationship Id="rId9" Type="http://schemas.openxmlformats.org/officeDocument/2006/relationships/image" Target="../media/image430.png"/><Relationship Id="rId14" Type="http://schemas.openxmlformats.org/officeDocument/2006/relationships/customXml" Target="../ink/ink2085.xml"/><Relationship Id="rId22" Type="http://schemas.openxmlformats.org/officeDocument/2006/relationships/customXml" Target="../ink/ink2089.xml"/><Relationship Id="rId27" Type="http://schemas.openxmlformats.org/officeDocument/2006/relationships/image" Target="../media/image439.png"/><Relationship Id="rId30" Type="http://schemas.openxmlformats.org/officeDocument/2006/relationships/customXml" Target="../ink/ink2093.xml"/><Relationship Id="rId35" Type="http://schemas.openxmlformats.org/officeDocument/2006/relationships/image" Target="../media/image443.png"/><Relationship Id="rId8" Type="http://schemas.openxmlformats.org/officeDocument/2006/relationships/customXml" Target="../ink/ink2082.xml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2.png"/><Relationship Id="rId18" Type="http://schemas.openxmlformats.org/officeDocument/2006/relationships/customXml" Target="../ink/ink2104.xml"/><Relationship Id="rId26" Type="http://schemas.openxmlformats.org/officeDocument/2006/relationships/customXml" Target="../ink/ink2108.xml"/><Relationship Id="rId3" Type="http://schemas.openxmlformats.org/officeDocument/2006/relationships/image" Target="../media/image427.png"/><Relationship Id="rId21" Type="http://schemas.openxmlformats.org/officeDocument/2006/relationships/image" Target="../media/image436.png"/><Relationship Id="rId34" Type="http://schemas.openxmlformats.org/officeDocument/2006/relationships/customXml" Target="../ink/ink2112.xml"/><Relationship Id="rId7" Type="http://schemas.openxmlformats.org/officeDocument/2006/relationships/image" Target="../media/image429.png"/><Relationship Id="rId12" Type="http://schemas.openxmlformats.org/officeDocument/2006/relationships/customXml" Target="../ink/ink2101.xml"/><Relationship Id="rId17" Type="http://schemas.openxmlformats.org/officeDocument/2006/relationships/image" Target="../media/image434.png"/><Relationship Id="rId25" Type="http://schemas.openxmlformats.org/officeDocument/2006/relationships/image" Target="../media/image438.png"/><Relationship Id="rId33" Type="http://schemas.openxmlformats.org/officeDocument/2006/relationships/image" Target="../media/image442.png"/><Relationship Id="rId2" Type="http://schemas.openxmlformats.org/officeDocument/2006/relationships/customXml" Target="../ink/ink2096.xml"/><Relationship Id="rId16" Type="http://schemas.openxmlformats.org/officeDocument/2006/relationships/customXml" Target="../ink/ink2103.xml"/><Relationship Id="rId20" Type="http://schemas.openxmlformats.org/officeDocument/2006/relationships/customXml" Target="../ink/ink2105.xml"/><Relationship Id="rId29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98.xml"/><Relationship Id="rId11" Type="http://schemas.openxmlformats.org/officeDocument/2006/relationships/image" Target="../media/image431.png"/><Relationship Id="rId24" Type="http://schemas.openxmlformats.org/officeDocument/2006/relationships/customXml" Target="../ink/ink2107.xml"/><Relationship Id="rId32" Type="http://schemas.openxmlformats.org/officeDocument/2006/relationships/customXml" Target="../ink/ink2111.xml"/><Relationship Id="rId5" Type="http://schemas.openxmlformats.org/officeDocument/2006/relationships/image" Target="../media/image428.png"/><Relationship Id="rId15" Type="http://schemas.openxmlformats.org/officeDocument/2006/relationships/image" Target="../media/image433.png"/><Relationship Id="rId23" Type="http://schemas.openxmlformats.org/officeDocument/2006/relationships/image" Target="../media/image437.png"/><Relationship Id="rId28" Type="http://schemas.openxmlformats.org/officeDocument/2006/relationships/customXml" Target="../ink/ink2109.xml"/><Relationship Id="rId36" Type="http://schemas.openxmlformats.org/officeDocument/2006/relationships/image" Target="../media/image444.png"/><Relationship Id="rId10" Type="http://schemas.openxmlformats.org/officeDocument/2006/relationships/customXml" Target="../ink/ink2100.xml"/><Relationship Id="rId19" Type="http://schemas.openxmlformats.org/officeDocument/2006/relationships/image" Target="../media/image435.png"/><Relationship Id="rId31" Type="http://schemas.openxmlformats.org/officeDocument/2006/relationships/image" Target="../media/image441.png"/><Relationship Id="rId4" Type="http://schemas.openxmlformats.org/officeDocument/2006/relationships/customXml" Target="../ink/ink2097.xml"/><Relationship Id="rId9" Type="http://schemas.openxmlformats.org/officeDocument/2006/relationships/image" Target="../media/image430.png"/><Relationship Id="rId14" Type="http://schemas.openxmlformats.org/officeDocument/2006/relationships/customXml" Target="../ink/ink2102.xml"/><Relationship Id="rId22" Type="http://schemas.openxmlformats.org/officeDocument/2006/relationships/customXml" Target="../ink/ink2106.xml"/><Relationship Id="rId27" Type="http://schemas.openxmlformats.org/officeDocument/2006/relationships/image" Target="../media/image439.png"/><Relationship Id="rId30" Type="http://schemas.openxmlformats.org/officeDocument/2006/relationships/customXml" Target="../ink/ink2110.xml"/><Relationship Id="rId35" Type="http://schemas.openxmlformats.org/officeDocument/2006/relationships/image" Target="../media/image443.png"/><Relationship Id="rId8" Type="http://schemas.openxmlformats.org/officeDocument/2006/relationships/customXml" Target="../ink/ink2099.xml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2.png"/><Relationship Id="rId18" Type="http://schemas.openxmlformats.org/officeDocument/2006/relationships/customXml" Target="../ink/ink2121.xml"/><Relationship Id="rId26" Type="http://schemas.openxmlformats.org/officeDocument/2006/relationships/customXml" Target="../ink/ink2125.xml"/><Relationship Id="rId3" Type="http://schemas.openxmlformats.org/officeDocument/2006/relationships/image" Target="../media/image427.png"/><Relationship Id="rId21" Type="http://schemas.openxmlformats.org/officeDocument/2006/relationships/image" Target="../media/image436.png"/><Relationship Id="rId34" Type="http://schemas.openxmlformats.org/officeDocument/2006/relationships/customXml" Target="../ink/ink2129.xml"/><Relationship Id="rId7" Type="http://schemas.openxmlformats.org/officeDocument/2006/relationships/image" Target="../media/image429.png"/><Relationship Id="rId12" Type="http://schemas.openxmlformats.org/officeDocument/2006/relationships/customXml" Target="../ink/ink2118.xml"/><Relationship Id="rId17" Type="http://schemas.openxmlformats.org/officeDocument/2006/relationships/image" Target="../media/image434.png"/><Relationship Id="rId25" Type="http://schemas.openxmlformats.org/officeDocument/2006/relationships/image" Target="../media/image438.png"/><Relationship Id="rId33" Type="http://schemas.openxmlformats.org/officeDocument/2006/relationships/image" Target="../media/image442.png"/><Relationship Id="rId2" Type="http://schemas.openxmlformats.org/officeDocument/2006/relationships/customXml" Target="../ink/ink2113.xml"/><Relationship Id="rId16" Type="http://schemas.openxmlformats.org/officeDocument/2006/relationships/customXml" Target="../ink/ink2120.xml"/><Relationship Id="rId20" Type="http://schemas.openxmlformats.org/officeDocument/2006/relationships/customXml" Target="../ink/ink2122.xml"/><Relationship Id="rId29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15.xml"/><Relationship Id="rId11" Type="http://schemas.openxmlformats.org/officeDocument/2006/relationships/image" Target="../media/image431.png"/><Relationship Id="rId24" Type="http://schemas.openxmlformats.org/officeDocument/2006/relationships/customXml" Target="../ink/ink2124.xml"/><Relationship Id="rId32" Type="http://schemas.openxmlformats.org/officeDocument/2006/relationships/customXml" Target="../ink/ink2128.xml"/><Relationship Id="rId5" Type="http://schemas.openxmlformats.org/officeDocument/2006/relationships/image" Target="../media/image428.png"/><Relationship Id="rId15" Type="http://schemas.openxmlformats.org/officeDocument/2006/relationships/image" Target="../media/image433.png"/><Relationship Id="rId23" Type="http://schemas.openxmlformats.org/officeDocument/2006/relationships/image" Target="../media/image437.png"/><Relationship Id="rId28" Type="http://schemas.openxmlformats.org/officeDocument/2006/relationships/customXml" Target="../ink/ink2126.xml"/><Relationship Id="rId36" Type="http://schemas.openxmlformats.org/officeDocument/2006/relationships/image" Target="../media/image444.png"/><Relationship Id="rId10" Type="http://schemas.openxmlformats.org/officeDocument/2006/relationships/customXml" Target="../ink/ink2117.xml"/><Relationship Id="rId19" Type="http://schemas.openxmlformats.org/officeDocument/2006/relationships/image" Target="../media/image435.png"/><Relationship Id="rId31" Type="http://schemas.openxmlformats.org/officeDocument/2006/relationships/image" Target="../media/image441.png"/><Relationship Id="rId4" Type="http://schemas.openxmlformats.org/officeDocument/2006/relationships/customXml" Target="../ink/ink2114.xml"/><Relationship Id="rId9" Type="http://schemas.openxmlformats.org/officeDocument/2006/relationships/image" Target="../media/image430.png"/><Relationship Id="rId14" Type="http://schemas.openxmlformats.org/officeDocument/2006/relationships/customXml" Target="../ink/ink2119.xml"/><Relationship Id="rId22" Type="http://schemas.openxmlformats.org/officeDocument/2006/relationships/customXml" Target="../ink/ink2123.xml"/><Relationship Id="rId27" Type="http://schemas.openxmlformats.org/officeDocument/2006/relationships/image" Target="../media/image439.png"/><Relationship Id="rId30" Type="http://schemas.openxmlformats.org/officeDocument/2006/relationships/customXml" Target="../ink/ink2127.xml"/><Relationship Id="rId35" Type="http://schemas.openxmlformats.org/officeDocument/2006/relationships/image" Target="../media/image443.png"/><Relationship Id="rId8" Type="http://schemas.openxmlformats.org/officeDocument/2006/relationships/customXml" Target="../ink/ink21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35.xml"/><Relationship Id="rId18" Type="http://schemas.openxmlformats.org/officeDocument/2006/relationships/image" Target="../media/image452.png"/><Relationship Id="rId26" Type="http://schemas.openxmlformats.org/officeDocument/2006/relationships/image" Target="../media/image456.png"/><Relationship Id="rId3" Type="http://schemas.openxmlformats.org/officeDocument/2006/relationships/customXml" Target="../ink/ink2130.xml"/><Relationship Id="rId21" Type="http://schemas.openxmlformats.org/officeDocument/2006/relationships/customXml" Target="../ink/ink2139.xml"/><Relationship Id="rId34" Type="http://schemas.openxmlformats.org/officeDocument/2006/relationships/image" Target="../media/image460.png"/><Relationship Id="rId7" Type="http://schemas.openxmlformats.org/officeDocument/2006/relationships/customXml" Target="../ink/ink2132.xml"/><Relationship Id="rId12" Type="http://schemas.openxmlformats.org/officeDocument/2006/relationships/image" Target="../media/image450.png"/><Relationship Id="rId17" Type="http://schemas.openxmlformats.org/officeDocument/2006/relationships/customXml" Target="../ink/ink2137.xml"/><Relationship Id="rId25" Type="http://schemas.openxmlformats.org/officeDocument/2006/relationships/customXml" Target="../ink/ink2141.xml"/><Relationship Id="rId33" Type="http://schemas.openxmlformats.org/officeDocument/2006/relationships/customXml" Target="../ink/ink2145.xml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0" Type="http://schemas.openxmlformats.org/officeDocument/2006/relationships/image" Target="../media/image453.png"/><Relationship Id="rId29" Type="http://schemas.openxmlformats.org/officeDocument/2006/relationships/customXml" Target="../ink/ink2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1" Type="http://schemas.openxmlformats.org/officeDocument/2006/relationships/customXml" Target="../ink/ink2134.xml"/><Relationship Id="rId24" Type="http://schemas.openxmlformats.org/officeDocument/2006/relationships/image" Target="../media/image455.png"/><Relationship Id="rId32" Type="http://schemas.openxmlformats.org/officeDocument/2006/relationships/image" Target="../media/image459.png"/><Relationship Id="rId5" Type="http://schemas.openxmlformats.org/officeDocument/2006/relationships/customXml" Target="../ink/ink2131.xml"/><Relationship Id="rId15" Type="http://schemas.openxmlformats.org/officeDocument/2006/relationships/customXml" Target="../ink/ink2136.xml"/><Relationship Id="rId23" Type="http://schemas.openxmlformats.org/officeDocument/2006/relationships/customXml" Target="../ink/ink2140.xml"/><Relationship Id="rId28" Type="http://schemas.openxmlformats.org/officeDocument/2006/relationships/image" Target="../media/image457.png"/><Relationship Id="rId10" Type="http://schemas.openxmlformats.org/officeDocument/2006/relationships/image" Target="../media/image449.png"/><Relationship Id="rId19" Type="http://schemas.openxmlformats.org/officeDocument/2006/relationships/customXml" Target="../ink/ink2138.xml"/><Relationship Id="rId31" Type="http://schemas.openxmlformats.org/officeDocument/2006/relationships/customXml" Target="../ink/ink2144.xml"/><Relationship Id="rId4" Type="http://schemas.openxmlformats.org/officeDocument/2006/relationships/image" Target="../media/image446.png"/><Relationship Id="rId9" Type="http://schemas.openxmlformats.org/officeDocument/2006/relationships/customXml" Target="../ink/ink2133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142.xml"/><Relationship Id="rId30" Type="http://schemas.openxmlformats.org/officeDocument/2006/relationships/image" Target="../media/image458.png"/><Relationship Id="rId8" Type="http://schemas.openxmlformats.org/officeDocument/2006/relationships/image" Target="../media/image448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51.xml"/><Relationship Id="rId18" Type="http://schemas.openxmlformats.org/officeDocument/2006/relationships/image" Target="../media/image452.png"/><Relationship Id="rId26" Type="http://schemas.openxmlformats.org/officeDocument/2006/relationships/image" Target="../media/image456.png"/><Relationship Id="rId21" Type="http://schemas.openxmlformats.org/officeDocument/2006/relationships/customXml" Target="../ink/ink2155.xml"/><Relationship Id="rId34" Type="http://schemas.openxmlformats.org/officeDocument/2006/relationships/image" Target="../media/image460.png"/><Relationship Id="rId7" Type="http://schemas.openxmlformats.org/officeDocument/2006/relationships/customXml" Target="../ink/ink2148.xml"/><Relationship Id="rId12" Type="http://schemas.openxmlformats.org/officeDocument/2006/relationships/image" Target="../media/image450.png"/><Relationship Id="rId17" Type="http://schemas.openxmlformats.org/officeDocument/2006/relationships/customXml" Target="../ink/ink2153.xml"/><Relationship Id="rId25" Type="http://schemas.openxmlformats.org/officeDocument/2006/relationships/customXml" Target="../ink/ink2157.xml"/><Relationship Id="rId33" Type="http://schemas.openxmlformats.org/officeDocument/2006/relationships/customXml" Target="../ink/ink2161.xml"/><Relationship Id="rId38" Type="http://schemas.openxmlformats.org/officeDocument/2006/relationships/image" Target="../media/image462.png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0" Type="http://schemas.openxmlformats.org/officeDocument/2006/relationships/image" Target="../media/image453.png"/><Relationship Id="rId29" Type="http://schemas.openxmlformats.org/officeDocument/2006/relationships/customXml" Target="../ink/ink21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1" Type="http://schemas.openxmlformats.org/officeDocument/2006/relationships/customXml" Target="../ink/ink2150.xml"/><Relationship Id="rId24" Type="http://schemas.openxmlformats.org/officeDocument/2006/relationships/image" Target="../media/image455.png"/><Relationship Id="rId32" Type="http://schemas.openxmlformats.org/officeDocument/2006/relationships/image" Target="../media/image459.png"/><Relationship Id="rId37" Type="http://schemas.openxmlformats.org/officeDocument/2006/relationships/customXml" Target="../ink/ink2163.xml"/><Relationship Id="rId5" Type="http://schemas.openxmlformats.org/officeDocument/2006/relationships/customXml" Target="../ink/ink2147.xml"/><Relationship Id="rId15" Type="http://schemas.openxmlformats.org/officeDocument/2006/relationships/customXml" Target="../ink/ink2152.xml"/><Relationship Id="rId23" Type="http://schemas.openxmlformats.org/officeDocument/2006/relationships/customXml" Target="../ink/ink2156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10" Type="http://schemas.openxmlformats.org/officeDocument/2006/relationships/image" Target="../media/image449.png"/><Relationship Id="rId19" Type="http://schemas.openxmlformats.org/officeDocument/2006/relationships/customXml" Target="../ink/ink2154.xml"/><Relationship Id="rId31" Type="http://schemas.openxmlformats.org/officeDocument/2006/relationships/customXml" Target="../ink/ink2160.xml"/><Relationship Id="rId4" Type="http://schemas.openxmlformats.org/officeDocument/2006/relationships/image" Target="../media/image446.png"/><Relationship Id="rId9" Type="http://schemas.openxmlformats.org/officeDocument/2006/relationships/customXml" Target="../ink/ink2149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158.xml"/><Relationship Id="rId30" Type="http://schemas.openxmlformats.org/officeDocument/2006/relationships/image" Target="../media/image458.png"/><Relationship Id="rId35" Type="http://schemas.openxmlformats.org/officeDocument/2006/relationships/customXml" Target="../ink/ink2162.xml"/><Relationship Id="rId8" Type="http://schemas.openxmlformats.org/officeDocument/2006/relationships/image" Target="../media/image448.png"/><Relationship Id="rId3" Type="http://schemas.openxmlformats.org/officeDocument/2006/relationships/customXml" Target="../ink/ink2146.xml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69.xml"/><Relationship Id="rId18" Type="http://schemas.openxmlformats.org/officeDocument/2006/relationships/image" Target="../media/image452.png"/><Relationship Id="rId26" Type="http://schemas.openxmlformats.org/officeDocument/2006/relationships/image" Target="../media/image456.png"/><Relationship Id="rId39" Type="http://schemas.openxmlformats.org/officeDocument/2006/relationships/customXml" Target="../ink/ink2182.xml"/><Relationship Id="rId21" Type="http://schemas.openxmlformats.org/officeDocument/2006/relationships/customXml" Target="../ink/ink2173.xml"/><Relationship Id="rId34" Type="http://schemas.openxmlformats.org/officeDocument/2006/relationships/image" Target="../media/image460.png"/><Relationship Id="rId7" Type="http://schemas.openxmlformats.org/officeDocument/2006/relationships/customXml" Target="../ink/ink2166.xml"/><Relationship Id="rId12" Type="http://schemas.openxmlformats.org/officeDocument/2006/relationships/image" Target="../media/image450.png"/><Relationship Id="rId17" Type="http://schemas.openxmlformats.org/officeDocument/2006/relationships/customXml" Target="../ink/ink2171.xml"/><Relationship Id="rId25" Type="http://schemas.openxmlformats.org/officeDocument/2006/relationships/customXml" Target="../ink/ink2175.xml"/><Relationship Id="rId33" Type="http://schemas.openxmlformats.org/officeDocument/2006/relationships/customXml" Target="../ink/ink2179.xml"/><Relationship Id="rId38" Type="http://schemas.openxmlformats.org/officeDocument/2006/relationships/image" Target="../media/image462.png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0" Type="http://schemas.openxmlformats.org/officeDocument/2006/relationships/image" Target="../media/image453.png"/><Relationship Id="rId29" Type="http://schemas.openxmlformats.org/officeDocument/2006/relationships/customXml" Target="../ink/ink21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1" Type="http://schemas.openxmlformats.org/officeDocument/2006/relationships/customXml" Target="../ink/ink2168.xml"/><Relationship Id="rId24" Type="http://schemas.openxmlformats.org/officeDocument/2006/relationships/image" Target="../media/image455.png"/><Relationship Id="rId32" Type="http://schemas.openxmlformats.org/officeDocument/2006/relationships/image" Target="../media/image459.png"/><Relationship Id="rId37" Type="http://schemas.openxmlformats.org/officeDocument/2006/relationships/customXml" Target="../ink/ink2181.xml"/><Relationship Id="rId40" Type="http://schemas.openxmlformats.org/officeDocument/2006/relationships/image" Target="../media/image463.png"/><Relationship Id="rId5" Type="http://schemas.openxmlformats.org/officeDocument/2006/relationships/customXml" Target="../ink/ink2165.xml"/><Relationship Id="rId15" Type="http://schemas.openxmlformats.org/officeDocument/2006/relationships/customXml" Target="../ink/ink2170.xml"/><Relationship Id="rId23" Type="http://schemas.openxmlformats.org/officeDocument/2006/relationships/customXml" Target="../ink/ink2174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10" Type="http://schemas.openxmlformats.org/officeDocument/2006/relationships/image" Target="../media/image449.png"/><Relationship Id="rId19" Type="http://schemas.openxmlformats.org/officeDocument/2006/relationships/customXml" Target="../ink/ink2172.xml"/><Relationship Id="rId31" Type="http://schemas.openxmlformats.org/officeDocument/2006/relationships/customXml" Target="../ink/ink2178.xml"/><Relationship Id="rId4" Type="http://schemas.openxmlformats.org/officeDocument/2006/relationships/image" Target="../media/image446.png"/><Relationship Id="rId9" Type="http://schemas.openxmlformats.org/officeDocument/2006/relationships/customXml" Target="../ink/ink2167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176.xml"/><Relationship Id="rId30" Type="http://schemas.openxmlformats.org/officeDocument/2006/relationships/image" Target="../media/image458.png"/><Relationship Id="rId35" Type="http://schemas.openxmlformats.org/officeDocument/2006/relationships/customXml" Target="../ink/ink2180.xml"/><Relationship Id="rId8" Type="http://schemas.openxmlformats.org/officeDocument/2006/relationships/image" Target="../media/image448.png"/><Relationship Id="rId3" Type="http://schemas.openxmlformats.org/officeDocument/2006/relationships/customXml" Target="../ink/ink21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7.xm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customXml" Target="../ink/ink219.xml"/><Relationship Id="rId2" Type="http://schemas.openxmlformats.org/officeDocument/2006/relationships/customXml" Target="../ink/ink2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6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customXml" Target="../ink/ink218.xml"/><Relationship Id="rId4" Type="http://schemas.openxmlformats.org/officeDocument/2006/relationships/customXml" Target="../ink/ink215.xml"/><Relationship Id="rId9" Type="http://schemas.openxmlformats.org/officeDocument/2006/relationships/image" Target="NULL"/><Relationship Id="rId14" Type="http://schemas.openxmlformats.org/officeDocument/2006/relationships/customXml" Target="../ink/ink220.xml"/></Relationships>
</file>

<file path=ppt/slides/_rels/slide9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88.xml"/><Relationship Id="rId18" Type="http://schemas.openxmlformats.org/officeDocument/2006/relationships/image" Target="../media/image452.png"/><Relationship Id="rId26" Type="http://schemas.openxmlformats.org/officeDocument/2006/relationships/image" Target="../media/image456.png"/><Relationship Id="rId39" Type="http://schemas.openxmlformats.org/officeDocument/2006/relationships/customXml" Target="../ink/ink2201.xml"/><Relationship Id="rId21" Type="http://schemas.openxmlformats.org/officeDocument/2006/relationships/customXml" Target="../ink/ink2192.xml"/><Relationship Id="rId34" Type="http://schemas.openxmlformats.org/officeDocument/2006/relationships/image" Target="../media/image460.png"/><Relationship Id="rId42" Type="http://schemas.openxmlformats.org/officeDocument/2006/relationships/image" Target="../media/image464.png"/><Relationship Id="rId47" Type="http://schemas.openxmlformats.org/officeDocument/2006/relationships/customXml" Target="../ink/ink2205.xml"/><Relationship Id="rId50" Type="http://schemas.openxmlformats.org/officeDocument/2006/relationships/image" Target="../media/image468.png"/><Relationship Id="rId7" Type="http://schemas.openxmlformats.org/officeDocument/2006/relationships/customXml" Target="../ink/ink2185.xml"/><Relationship Id="rId2" Type="http://schemas.openxmlformats.org/officeDocument/2006/relationships/image" Target="../media/image445.png"/><Relationship Id="rId16" Type="http://schemas.openxmlformats.org/officeDocument/2006/relationships/image" Target="../media/image451.png"/><Relationship Id="rId29" Type="http://schemas.openxmlformats.org/officeDocument/2006/relationships/customXml" Target="../ink/ink2196.xml"/><Relationship Id="rId11" Type="http://schemas.openxmlformats.org/officeDocument/2006/relationships/customXml" Target="../ink/ink2187.xml"/><Relationship Id="rId24" Type="http://schemas.openxmlformats.org/officeDocument/2006/relationships/image" Target="../media/image455.png"/><Relationship Id="rId32" Type="http://schemas.openxmlformats.org/officeDocument/2006/relationships/image" Target="../media/image459.png"/><Relationship Id="rId37" Type="http://schemas.openxmlformats.org/officeDocument/2006/relationships/customXml" Target="../ink/ink2200.xml"/><Relationship Id="rId40" Type="http://schemas.openxmlformats.org/officeDocument/2006/relationships/image" Target="../media/image463.png"/><Relationship Id="rId45" Type="http://schemas.openxmlformats.org/officeDocument/2006/relationships/customXml" Target="../ink/ink2204.xml"/><Relationship Id="rId53" Type="http://schemas.openxmlformats.org/officeDocument/2006/relationships/customXml" Target="../ink/ink2208.xml"/><Relationship Id="rId5" Type="http://schemas.openxmlformats.org/officeDocument/2006/relationships/customXml" Target="../ink/ink2184.xml"/><Relationship Id="rId10" Type="http://schemas.openxmlformats.org/officeDocument/2006/relationships/image" Target="../media/image449.png"/><Relationship Id="rId19" Type="http://schemas.openxmlformats.org/officeDocument/2006/relationships/customXml" Target="../ink/ink2191.xml"/><Relationship Id="rId31" Type="http://schemas.openxmlformats.org/officeDocument/2006/relationships/customXml" Target="../ink/ink2197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4" Type="http://schemas.openxmlformats.org/officeDocument/2006/relationships/image" Target="../media/image446.png"/><Relationship Id="rId9" Type="http://schemas.openxmlformats.org/officeDocument/2006/relationships/customXml" Target="../ink/ink2186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195.xml"/><Relationship Id="rId30" Type="http://schemas.openxmlformats.org/officeDocument/2006/relationships/image" Target="../media/image458.png"/><Relationship Id="rId35" Type="http://schemas.openxmlformats.org/officeDocument/2006/relationships/customXml" Target="../ink/ink2199.xml"/><Relationship Id="rId43" Type="http://schemas.openxmlformats.org/officeDocument/2006/relationships/customXml" Target="../ink/ink2203.xml"/><Relationship Id="rId48" Type="http://schemas.openxmlformats.org/officeDocument/2006/relationships/image" Target="../media/image467.png"/><Relationship Id="rId8" Type="http://schemas.openxmlformats.org/officeDocument/2006/relationships/image" Target="../media/image448.png"/><Relationship Id="rId51" Type="http://schemas.openxmlformats.org/officeDocument/2006/relationships/customXml" Target="../ink/ink2207.xml"/><Relationship Id="rId3" Type="http://schemas.openxmlformats.org/officeDocument/2006/relationships/customXml" Target="../ink/ink2183.xml"/><Relationship Id="rId12" Type="http://schemas.openxmlformats.org/officeDocument/2006/relationships/image" Target="../media/image450.png"/><Relationship Id="rId17" Type="http://schemas.openxmlformats.org/officeDocument/2006/relationships/customXml" Target="../ink/ink2190.xml"/><Relationship Id="rId25" Type="http://schemas.openxmlformats.org/officeDocument/2006/relationships/customXml" Target="../ink/ink2194.xml"/><Relationship Id="rId33" Type="http://schemas.openxmlformats.org/officeDocument/2006/relationships/customXml" Target="../ink/ink2198.xml"/><Relationship Id="rId38" Type="http://schemas.openxmlformats.org/officeDocument/2006/relationships/image" Target="../media/image462.png"/><Relationship Id="rId46" Type="http://schemas.openxmlformats.org/officeDocument/2006/relationships/image" Target="../media/image466.png"/><Relationship Id="rId20" Type="http://schemas.openxmlformats.org/officeDocument/2006/relationships/image" Target="../media/image453.png"/><Relationship Id="rId41" Type="http://schemas.openxmlformats.org/officeDocument/2006/relationships/customXml" Target="../ink/ink2202.xml"/><Relationship Id="rId54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189.xml"/><Relationship Id="rId23" Type="http://schemas.openxmlformats.org/officeDocument/2006/relationships/customXml" Target="../ink/ink2193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206.xml"/></Relationships>
</file>

<file path=ppt/slides/_rels/slide9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218.xml"/><Relationship Id="rId42" Type="http://schemas.openxmlformats.org/officeDocument/2006/relationships/image" Target="../media/image464.png"/><Relationship Id="rId47" Type="http://schemas.openxmlformats.org/officeDocument/2006/relationships/customXml" Target="../ink/ink2231.xml"/><Relationship Id="rId63" Type="http://schemas.openxmlformats.org/officeDocument/2006/relationships/customXml" Target="../ink/ink2239.xml"/><Relationship Id="rId68" Type="http://schemas.openxmlformats.org/officeDocument/2006/relationships/image" Target="../media/image476.png"/><Relationship Id="rId16" Type="http://schemas.openxmlformats.org/officeDocument/2006/relationships/image" Target="../media/image451.png"/><Relationship Id="rId11" Type="http://schemas.openxmlformats.org/officeDocument/2006/relationships/customXml" Target="../ink/ink2213.xml"/><Relationship Id="rId24" Type="http://schemas.openxmlformats.org/officeDocument/2006/relationships/image" Target="../media/image455.png"/><Relationship Id="rId32" Type="http://schemas.openxmlformats.org/officeDocument/2006/relationships/image" Target="../media/image459.png"/><Relationship Id="rId37" Type="http://schemas.openxmlformats.org/officeDocument/2006/relationships/customXml" Target="../ink/ink2226.xml"/><Relationship Id="rId40" Type="http://schemas.openxmlformats.org/officeDocument/2006/relationships/image" Target="../media/image463.png"/><Relationship Id="rId45" Type="http://schemas.openxmlformats.org/officeDocument/2006/relationships/customXml" Target="../ink/ink2230.xml"/><Relationship Id="rId53" Type="http://schemas.openxmlformats.org/officeDocument/2006/relationships/customXml" Target="../ink/ink2234.xml"/><Relationship Id="rId58" Type="http://schemas.openxmlformats.org/officeDocument/2006/relationships/image" Target="../media/image472.png"/><Relationship Id="rId66" Type="http://schemas.openxmlformats.org/officeDocument/2006/relationships/image" Target="../media/image475.png"/><Relationship Id="rId74" Type="http://schemas.openxmlformats.org/officeDocument/2006/relationships/image" Target="../media/image479.png"/><Relationship Id="rId5" Type="http://schemas.openxmlformats.org/officeDocument/2006/relationships/customXml" Target="../ink/ink2210.xml"/><Relationship Id="rId61" Type="http://schemas.openxmlformats.org/officeDocument/2006/relationships/customXml" Target="../ink/ink2238.xml"/><Relationship Id="rId19" Type="http://schemas.openxmlformats.org/officeDocument/2006/relationships/customXml" Target="../ink/ink2217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221.xml"/><Relationship Id="rId30" Type="http://schemas.openxmlformats.org/officeDocument/2006/relationships/image" Target="../media/image458.png"/><Relationship Id="rId35" Type="http://schemas.openxmlformats.org/officeDocument/2006/relationships/customXml" Target="../ink/ink2225.xml"/><Relationship Id="rId43" Type="http://schemas.openxmlformats.org/officeDocument/2006/relationships/customXml" Target="../ink/ink2229.xml"/><Relationship Id="rId48" Type="http://schemas.openxmlformats.org/officeDocument/2006/relationships/image" Target="../media/image467.png"/><Relationship Id="rId56" Type="http://schemas.openxmlformats.org/officeDocument/2006/relationships/image" Target="../media/image189.png"/><Relationship Id="rId64" Type="http://schemas.openxmlformats.org/officeDocument/2006/relationships/image" Target="../media/image474.png"/><Relationship Id="rId69" Type="http://schemas.openxmlformats.org/officeDocument/2006/relationships/customXml" Target="../ink/ink2242.xml"/><Relationship Id="rId77" Type="http://schemas.openxmlformats.org/officeDocument/2006/relationships/customXml" Target="../ink/ink2246.xml"/><Relationship Id="rId8" Type="http://schemas.openxmlformats.org/officeDocument/2006/relationships/image" Target="../media/image448.png"/><Relationship Id="rId51" Type="http://schemas.openxmlformats.org/officeDocument/2006/relationships/customXml" Target="../ink/ink2233.xml"/><Relationship Id="rId72" Type="http://schemas.openxmlformats.org/officeDocument/2006/relationships/image" Target="../media/image478.png"/><Relationship Id="rId3" Type="http://schemas.openxmlformats.org/officeDocument/2006/relationships/customXml" Target="../ink/ink2209.xml"/><Relationship Id="rId12" Type="http://schemas.openxmlformats.org/officeDocument/2006/relationships/image" Target="../media/image450.png"/><Relationship Id="rId17" Type="http://schemas.openxmlformats.org/officeDocument/2006/relationships/customXml" Target="../ink/ink2216.xml"/><Relationship Id="rId25" Type="http://schemas.openxmlformats.org/officeDocument/2006/relationships/customXml" Target="../ink/ink2220.xml"/><Relationship Id="rId33" Type="http://schemas.openxmlformats.org/officeDocument/2006/relationships/customXml" Target="../ink/ink2224.xml"/><Relationship Id="rId38" Type="http://schemas.openxmlformats.org/officeDocument/2006/relationships/image" Target="../media/image462.png"/><Relationship Id="rId46" Type="http://schemas.openxmlformats.org/officeDocument/2006/relationships/image" Target="../media/image466.png"/><Relationship Id="rId59" Type="http://schemas.openxmlformats.org/officeDocument/2006/relationships/customXml" Target="../ink/ink2237.xml"/><Relationship Id="rId67" Type="http://schemas.openxmlformats.org/officeDocument/2006/relationships/customXml" Target="../ink/ink2241.xml"/><Relationship Id="rId20" Type="http://schemas.openxmlformats.org/officeDocument/2006/relationships/image" Target="../media/image453.png"/><Relationship Id="rId41" Type="http://schemas.openxmlformats.org/officeDocument/2006/relationships/customXml" Target="../ink/ink2228.xml"/><Relationship Id="rId54" Type="http://schemas.openxmlformats.org/officeDocument/2006/relationships/image" Target="../media/image471.png"/><Relationship Id="rId62" Type="http://schemas.openxmlformats.org/officeDocument/2006/relationships/image" Target="../media/image86.png"/><Relationship Id="rId70" Type="http://schemas.openxmlformats.org/officeDocument/2006/relationships/image" Target="../media/image477.png"/><Relationship Id="rId75" Type="http://schemas.openxmlformats.org/officeDocument/2006/relationships/customXml" Target="../ink/ink2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215.xml"/><Relationship Id="rId23" Type="http://schemas.openxmlformats.org/officeDocument/2006/relationships/customXml" Target="../ink/ink2219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232.xml"/><Relationship Id="rId57" Type="http://schemas.openxmlformats.org/officeDocument/2006/relationships/customXml" Target="../ink/ink2236.xml"/><Relationship Id="rId10" Type="http://schemas.openxmlformats.org/officeDocument/2006/relationships/image" Target="../media/image449.png"/><Relationship Id="rId31" Type="http://schemas.openxmlformats.org/officeDocument/2006/relationships/customXml" Target="../ink/ink2223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473.png"/><Relationship Id="rId65" Type="http://schemas.openxmlformats.org/officeDocument/2006/relationships/customXml" Target="../ink/ink2240.xml"/><Relationship Id="rId73" Type="http://schemas.openxmlformats.org/officeDocument/2006/relationships/customXml" Target="../ink/ink2244.xml"/><Relationship Id="rId78" Type="http://schemas.openxmlformats.org/officeDocument/2006/relationships/image" Target="../media/image470.png"/><Relationship Id="rId4" Type="http://schemas.openxmlformats.org/officeDocument/2006/relationships/image" Target="../media/image446.png"/><Relationship Id="rId9" Type="http://schemas.openxmlformats.org/officeDocument/2006/relationships/customXml" Target="../ink/ink2212.xml"/><Relationship Id="rId13" Type="http://schemas.openxmlformats.org/officeDocument/2006/relationships/customXml" Target="../ink/ink2214.xml"/><Relationship Id="rId18" Type="http://schemas.openxmlformats.org/officeDocument/2006/relationships/image" Target="../media/image452.png"/><Relationship Id="rId39" Type="http://schemas.openxmlformats.org/officeDocument/2006/relationships/customXml" Target="../ink/ink2227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235.xml"/><Relationship Id="rId76" Type="http://schemas.openxmlformats.org/officeDocument/2006/relationships/image" Target="../media/image480.png"/><Relationship Id="rId7" Type="http://schemas.openxmlformats.org/officeDocument/2006/relationships/customXml" Target="../ink/ink2211.xml"/><Relationship Id="rId71" Type="http://schemas.openxmlformats.org/officeDocument/2006/relationships/customXml" Target="../ink/ink2243.xml"/><Relationship Id="rId2" Type="http://schemas.openxmlformats.org/officeDocument/2006/relationships/image" Target="../media/image445.png"/><Relationship Id="rId29" Type="http://schemas.openxmlformats.org/officeDocument/2006/relationships/customXml" Target="../ink/ink2222.xml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256.xml"/><Relationship Id="rId42" Type="http://schemas.openxmlformats.org/officeDocument/2006/relationships/image" Target="../media/image464.png"/><Relationship Id="rId47" Type="http://schemas.openxmlformats.org/officeDocument/2006/relationships/customXml" Target="../ink/ink2269.xml"/><Relationship Id="rId63" Type="http://schemas.openxmlformats.org/officeDocument/2006/relationships/customXml" Target="../ink/ink2277.xml"/><Relationship Id="rId68" Type="http://schemas.openxmlformats.org/officeDocument/2006/relationships/image" Target="../media/image476.png"/><Relationship Id="rId84" Type="http://schemas.openxmlformats.org/officeDocument/2006/relationships/image" Target="../media/image484.png"/><Relationship Id="rId16" Type="http://schemas.openxmlformats.org/officeDocument/2006/relationships/image" Target="../media/image451.png"/><Relationship Id="rId11" Type="http://schemas.openxmlformats.org/officeDocument/2006/relationships/customXml" Target="../ink/ink2251.xml"/><Relationship Id="rId32" Type="http://schemas.openxmlformats.org/officeDocument/2006/relationships/image" Target="../media/image459.png"/><Relationship Id="rId37" Type="http://schemas.openxmlformats.org/officeDocument/2006/relationships/customXml" Target="../ink/ink2264.xml"/><Relationship Id="rId53" Type="http://schemas.openxmlformats.org/officeDocument/2006/relationships/customXml" Target="../ink/ink2272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285.xml"/><Relationship Id="rId5" Type="http://schemas.openxmlformats.org/officeDocument/2006/relationships/customXml" Target="../ink/ink2248.xml"/><Relationship Id="rId19" Type="http://schemas.openxmlformats.org/officeDocument/2006/relationships/customXml" Target="../ink/ink2255.xml"/><Relationship Id="rId14" Type="http://schemas.openxmlformats.org/officeDocument/2006/relationships/image" Target="../media/image183.png"/><Relationship Id="rId22" Type="http://schemas.openxmlformats.org/officeDocument/2006/relationships/image" Target="../media/image454.png"/><Relationship Id="rId27" Type="http://schemas.openxmlformats.org/officeDocument/2006/relationships/customXml" Target="../ink/ink2259.xml"/><Relationship Id="rId30" Type="http://schemas.openxmlformats.org/officeDocument/2006/relationships/image" Target="../media/image458.png"/><Relationship Id="rId35" Type="http://schemas.openxmlformats.org/officeDocument/2006/relationships/customXml" Target="../ink/ink2263.xml"/><Relationship Id="rId43" Type="http://schemas.openxmlformats.org/officeDocument/2006/relationships/customXml" Target="../ink/ink2267.xml"/><Relationship Id="rId48" Type="http://schemas.openxmlformats.org/officeDocument/2006/relationships/image" Target="../media/image467.png"/><Relationship Id="rId56" Type="http://schemas.openxmlformats.org/officeDocument/2006/relationships/image" Target="../media/image189.png"/><Relationship Id="rId64" Type="http://schemas.openxmlformats.org/officeDocument/2006/relationships/image" Target="../media/image474.png"/><Relationship Id="rId69" Type="http://schemas.openxmlformats.org/officeDocument/2006/relationships/customXml" Target="../ink/ink2280.xml"/><Relationship Id="rId77" Type="http://schemas.openxmlformats.org/officeDocument/2006/relationships/customXml" Target="../ink/ink2284.xml"/><Relationship Id="rId8" Type="http://schemas.openxmlformats.org/officeDocument/2006/relationships/image" Target="../media/image448.png"/><Relationship Id="rId51" Type="http://schemas.openxmlformats.org/officeDocument/2006/relationships/customXml" Target="../ink/ink2271.xml"/><Relationship Id="rId72" Type="http://schemas.openxmlformats.org/officeDocument/2006/relationships/image" Target="../media/image478.png"/><Relationship Id="rId80" Type="http://schemas.openxmlformats.org/officeDocument/2006/relationships/image" Target="../media/image482.png"/><Relationship Id="rId85" Type="http://schemas.openxmlformats.org/officeDocument/2006/relationships/customXml" Target="../ink/ink2288.xml"/><Relationship Id="rId3" Type="http://schemas.openxmlformats.org/officeDocument/2006/relationships/customXml" Target="../ink/ink2247.xml"/><Relationship Id="rId12" Type="http://schemas.openxmlformats.org/officeDocument/2006/relationships/image" Target="../media/image450.png"/><Relationship Id="rId17" Type="http://schemas.openxmlformats.org/officeDocument/2006/relationships/customXml" Target="../ink/ink2254.xml"/><Relationship Id="rId25" Type="http://schemas.openxmlformats.org/officeDocument/2006/relationships/customXml" Target="../ink/ink2258.xml"/><Relationship Id="rId33" Type="http://schemas.openxmlformats.org/officeDocument/2006/relationships/customXml" Target="../ink/ink2262.xml"/><Relationship Id="rId38" Type="http://schemas.openxmlformats.org/officeDocument/2006/relationships/image" Target="../media/image462.png"/><Relationship Id="rId46" Type="http://schemas.openxmlformats.org/officeDocument/2006/relationships/image" Target="../media/image466.png"/><Relationship Id="rId59" Type="http://schemas.openxmlformats.org/officeDocument/2006/relationships/customXml" Target="../ink/ink2275.xml"/><Relationship Id="rId67" Type="http://schemas.openxmlformats.org/officeDocument/2006/relationships/customXml" Target="../ink/ink2279.xml"/><Relationship Id="rId20" Type="http://schemas.openxmlformats.org/officeDocument/2006/relationships/image" Target="../media/image453.png"/><Relationship Id="rId41" Type="http://schemas.openxmlformats.org/officeDocument/2006/relationships/customXml" Target="../ink/ink2266.xml"/><Relationship Id="rId54" Type="http://schemas.openxmlformats.org/officeDocument/2006/relationships/image" Target="../media/image471.png"/><Relationship Id="rId62" Type="http://schemas.openxmlformats.org/officeDocument/2006/relationships/image" Target="../media/image86.png"/><Relationship Id="rId70" Type="http://schemas.openxmlformats.org/officeDocument/2006/relationships/image" Target="../media/image477.png"/><Relationship Id="rId75" Type="http://schemas.openxmlformats.org/officeDocument/2006/relationships/customXml" Target="../ink/ink2283.xml"/><Relationship Id="rId83" Type="http://schemas.openxmlformats.org/officeDocument/2006/relationships/customXml" Target="../ink/ink2287.xml"/><Relationship Id="rId88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253.xml"/><Relationship Id="rId23" Type="http://schemas.openxmlformats.org/officeDocument/2006/relationships/customXml" Target="../ink/ink2257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270.xml"/><Relationship Id="rId57" Type="http://schemas.openxmlformats.org/officeDocument/2006/relationships/customXml" Target="../ink/ink2274.xml"/><Relationship Id="rId10" Type="http://schemas.openxmlformats.org/officeDocument/2006/relationships/image" Target="../media/image449.png"/><Relationship Id="rId31" Type="http://schemas.openxmlformats.org/officeDocument/2006/relationships/customXml" Target="../ink/ink2261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473.png"/><Relationship Id="rId65" Type="http://schemas.openxmlformats.org/officeDocument/2006/relationships/customXml" Target="../ink/ink2278.xml"/><Relationship Id="rId73" Type="http://schemas.openxmlformats.org/officeDocument/2006/relationships/customXml" Target="../ink/ink2282.xml"/><Relationship Id="rId78" Type="http://schemas.openxmlformats.org/officeDocument/2006/relationships/image" Target="../media/image481.png"/><Relationship Id="rId81" Type="http://schemas.openxmlformats.org/officeDocument/2006/relationships/customXml" Target="../ink/ink2286.xml"/><Relationship Id="rId86" Type="http://schemas.openxmlformats.org/officeDocument/2006/relationships/image" Target="../media/image485.png"/><Relationship Id="rId4" Type="http://schemas.openxmlformats.org/officeDocument/2006/relationships/image" Target="../media/image446.png"/><Relationship Id="rId9" Type="http://schemas.openxmlformats.org/officeDocument/2006/relationships/customXml" Target="../ink/ink2250.xml"/><Relationship Id="rId13" Type="http://schemas.openxmlformats.org/officeDocument/2006/relationships/customXml" Target="../ink/ink2252.xml"/><Relationship Id="rId18" Type="http://schemas.openxmlformats.org/officeDocument/2006/relationships/image" Target="../media/image452.png"/><Relationship Id="rId39" Type="http://schemas.openxmlformats.org/officeDocument/2006/relationships/customXml" Target="../ink/ink2265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273.xml"/><Relationship Id="rId76" Type="http://schemas.openxmlformats.org/officeDocument/2006/relationships/image" Target="../media/image480.png"/><Relationship Id="rId7" Type="http://schemas.openxmlformats.org/officeDocument/2006/relationships/customXml" Target="../ink/ink2249.xml"/><Relationship Id="rId71" Type="http://schemas.openxmlformats.org/officeDocument/2006/relationships/customXml" Target="../ink/ink2281.xml"/><Relationship Id="rId2" Type="http://schemas.openxmlformats.org/officeDocument/2006/relationships/image" Target="../media/image445.png"/><Relationship Id="rId29" Type="http://schemas.openxmlformats.org/officeDocument/2006/relationships/customXml" Target="../ink/ink2260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268.xml"/><Relationship Id="rId66" Type="http://schemas.openxmlformats.org/officeDocument/2006/relationships/image" Target="../media/image475.png"/><Relationship Id="rId87" Type="http://schemas.openxmlformats.org/officeDocument/2006/relationships/customXml" Target="../ink/ink2289.xml"/><Relationship Id="rId61" Type="http://schemas.openxmlformats.org/officeDocument/2006/relationships/customXml" Target="../ink/ink2276.xml"/><Relationship Id="rId82" Type="http://schemas.openxmlformats.org/officeDocument/2006/relationships/image" Target="../media/image483.png"/></Relationships>
</file>

<file path=ppt/slides/_rels/slide9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299.xml"/><Relationship Id="rId42" Type="http://schemas.openxmlformats.org/officeDocument/2006/relationships/image" Target="../media/image464.png"/><Relationship Id="rId47" Type="http://schemas.openxmlformats.org/officeDocument/2006/relationships/customXml" Target="../ink/ink2312.xml"/><Relationship Id="rId63" Type="http://schemas.openxmlformats.org/officeDocument/2006/relationships/customXml" Target="../ink/ink2320.xml"/><Relationship Id="rId68" Type="http://schemas.openxmlformats.org/officeDocument/2006/relationships/image" Target="../media/image476.png"/><Relationship Id="rId84" Type="http://schemas.openxmlformats.org/officeDocument/2006/relationships/image" Target="../media/image484.png"/><Relationship Id="rId89" Type="http://schemas.openxmlformats.org/officeDocument/2006/relationships/customXml" Target="../ink/ink2333.xml"/><Relationship Id="rId16" Type="http://schemas.openxmlformats.org/officeDocument/2006/relationships/image" Target="../media/image451.png"/><Relationship Id="rId11" Type="http://schemas.openxmlformats.org/officeDocument/2006/relationships/customXml" Target="../ink/ink2294.xml"/><Relationship Id="rId32" Type="http://schemas.openxmlformats.org/officeDocument/2006/relationships/image" Target="../media/image459.png"/><Relationship Id="rId37" Type="http://schemas.openxmlformats.org/officeDocument/2006/relationships/customXml" Target="../ink/ink2307.xml"/><Relationship Id="rId53" Type="http://schemas.openxmlformats.org/officeDocument/2006/relationships/customXml" Target="../ink/ink2315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328.xml"/><Relationship Id="rId5" Type="http://schemas.openxmlformats.org/officeDocument/2006/relationships/customXml" Target="../ink/ink2291.xml"/><Relationship Id="rId90" Type="http://schemas.openxmlformats.org/officeDocument/2006/relationships/image" Target="../media/image487.png"/><Relationship Id="rId95" Type="http://schemas.openxmlformats.org/officeDocument/2006/relationships/customXml" Target="../ink/ink2336.xml"/><Relationship Id="rId22" Type="http://schemas.openxmlformats.org/officeDocument/2006/relationships/image" Target="../media/image454.png"/><Relationship Id="rId27" Type="http://schemas.openxmlformats.org/officeDocument/2006/relationships/customXml" Target="../ink/ink2302.xml"/><Relationship Id="rId43" Type="http://schemas.openxmlformats.org/officeDocument/2006/relationships/customXml" Target="../ink/ink2310.xml"/><Relationship Id="rId48" Type="http://schemas.openxmlformats.org/officeDocument/2006/relationships/image" Target="../media/image467.png"/><Relationship Id="rId64" Type="http://schemas.openxmlformats.org/officeDocument/2006/relationships/image" Target="../media/image474.png"/><Relationship Id="rId69" Type="http://schemas.openxmlformats.org/officeDocument/2006/relationships/customXml" Target="../ink/ink2323.xml"/><Relationship Id="rId80" Type="http://schemas.openxmlformats.org/officeDocument/2006/relationships/image" Target="../media/image482.png"/><Relationship Id="rId85" Type="http://schemas.openxmlformats.org/officeDocument/2006/relationships/customXml" Target="../ink/ink2331.xml"/><Relationship Id="rId3" Type="http://schemas.openxmlformats.org/officeDocument/2006/relationships/customXml" Target="../ink/ink2290.xml"/><Relationship Id="rId12" Type="http://schemas.openxmlformats.org/officeDocument/2006/relationships/image" Target="../media/image450.png"/><Relationship Id="rId17" Type="http://schemas.openxmlformats.org/officeDocument/2006/relationships/customXml" Target="../ink/ink2297.xml"/><Relationship Id="rId25" Type="http://schemas.openxmlformats.org/officeDocument/2006/relationships/customXml" Target="../ink/ink2301.xml"/><Relationship Id="rId33" Type="http://schemas.openxmlformats.org/officeDocument/2006/relationships/customXml" Target="../ink/ink2305.xml"/><Relationship Id="rId38" Type="http://schemas.openxmlformats.org/officeDocument/2006/relationships/image" Target="../media/image462.png"/><Relationship Id="rId46" Type="http://schemas.openxmlformats.org/officeDocument/2006/relationships/image" Target="../media/image466.png"/><Relationship Id="rId59" Type="http://schemas.openxmlformats.org/officeDocument/2006/relationships/customXml" Target="../ink/ink2318.xml"/><Relationship Id="rId67" Type="http://schemas.openxmlformats.org/officeDocument/2006/relationships/customXml" Target="../ink/ink2322.xml"/><Relationship Id="rId20" Type="http://schemas.openxmlformats.org/officeDocument/2006/relationships/image" Target="../media/image453.png"/><Relationship Id="rId41" Type="http://schemas.openxmlformats.org/officeDocument/2006/relationships/customXml" Target="../ink/ink2309.xml"/><Relationship Id="rId54" Type="http://schemas.openxmlformats.org/officeDocument/2006/relationships/image" Target="../media/image471.png"/><Relationship Id="rId62" Type="http://schemas.openxmlformats.org/officeDocument/2006/relationships/image" Target="../media/image86.png"/><Relationship Id="rId70" Type="http://schemas.openxmlformats.org/officeDocument/2006/relationships/image" Target="../media/image477.png"/><Relationship Id="rId75" Type="http://schemas.openxmlformats.org/officeDocument/2006/relationships/customXml" Target="../ink/ink2326.xml"/><Relationship Id="rId83" Type="http://schemas.openxmlformats.org/officeDocument/2006/relationships/customXml" Target="../ink/ink2330.xml"/><Relationship Id="rId88" Type="http://schemas.openxmlformats.org/officeDocument/2006/relationships/image" Target="../media/image486.png"/><Relationship Id="rId91" Type="http://schemas.openxmlformats.org/officeDocument/2006/relationships/customXml" Target="../ink/ink2334.xml"/><Relationship Id="rId9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296.xml"/><Relationship Id="rId23" Type="http://schemas.openxmlformats.org/officeDocument/2006/relationships/customXml" Target="../ink/ink2300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313.xml"/><Relationship Id="rId57" Type="http://schemas.openxmlformats.org/officeDocument/2006/relationships/customXml" Target="../ink/ink2317.xml"/><Relationship Id="rId10" Type="http://schemas.openxmlformats.org/officeDocument/2006/relationships/image" Target="../media/image449.png"/><Relationship Id="rId31" Type="http://schemas.openxmlformats.org/officeDocument/2006/relationships/customXml" Target="../ink/ink2304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473.png"/><Relationship Id="rId65" Type="http://schemas.openxmlformats.org/officeDocument/2006/relationships/customXml" Target="../ink/ink2321.xml"/><Relationship Id="rId73" Type="http://schemas.openxmlformats.org/officeDocument/2006/relationships/customXml" Target="../ink/ink2325.xml"/><Relationship Id="rId78" Type="http://schemas.openxmlformats.org/officeDocument/2006/relationships/image" Target="../media/image481.png"/><Relationship Id="rId81" Type="http://schemas.openxmlformats.org/officeDocument/2006/relationships/customXml" Target="../ink/ink2329.xml"/><Relationship Id="rId86" Type="http://schemas.openxmlformats.org/officeDocument/2006/relationships/image" Target="../media/image485.png"/><Relationship Id="rId94" Type="http://schemas.openxmlformats.org/officeDocument/2006/relationships/image" Target="../media/image489.png"/><Relationship Id="rId4" Type="http://schemas.openxmlformats.org/officeDocument/2006/relationships/image" Target="../media/image446.png"/><Relationship Id="rId9" Type="http://schemas.openxmlformats.org/officeDocument/2006/relationships/customXml" Target="../ink/ink2293.xml"/><Relationship Id="rId13" Type="http://schemas.openxmlformats.org/officeDocument/2006/relationships/customXml" Target="../ink/ink2295.xml"/><Relationship Id="rId18" Type="http://schemas.openxmlformats.org/officeDocument/2006/relationships/image" Target="../media/image452.png"/><Relationship Id="rId39" Type="http://schemas.openxmlformats.org/officeDocument/2006/relationships/customXml" Target="../ink/ink2308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316.xml"/><Relationship Id="rId76" Type="http://schemas.openxmlformats.org/officeDocument/2006/relationships/image" Target="../media/image480.png"/><Relationship Id="rId97" Type="http://schemas.openxmlformats.org/officeDocument/2006/relationships/customXml" Target="../ink/ink2337.xml"/><Relationship Id="rId7" Type="http://schemas.openxmlformats.org/officeDocument/2006/relationships/customXml" Target="../ink/ink2292.xml"/><Relationship Id="rId71" Type="http://schemas.openxmlformats.org/officeDocument/2006/relationships/customXml" Target="../ink/ink2324.xml"/><Relationship Id="rId92" Type="http://schemas.openxmlformats.org/officeDocument/2006/relationships/image" Target="../media/image488.png"/><Relationship Id="rId2" Type="http://schemas.openxmlformats.org/officeDocument/2006/relationships/image" Target="../media/image445.png"/><Relationship Id="rId29" Type="http://schemas.openxmlformats.org/officeDocument/2006/relationships/customXml" Target="../ink/ink2303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311.xml"/><Relationship Id="rId66" Type="http://schemas.openxmlformats.org/officeDocument/2006/relationships/image" Target="../media/image475.png"/><Relationship Id="rId87" Type="http://schemas.openxmlformats.org/officeDocument/2006/relationships/customXml" Target="../ink/ink2332.xml"/><Relationship Id="rId61" Type="http://schemas.openxmlformats.org/officeDocument/2006/relationships/customXml" Target="../ink/ink2319.xml"/><Relationship Id="rId82" Type="http://schemas.openxmlformats.org/officeDocument/2006/relationships/image" Target="../media/image483.png"/><Relationship Id="rId19" Type="http://schemas.openxmlformats.org/officeDocument/2006/relationships/customXml" Target="../ink/ink2298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306.xml"/><Relationship Id="rId56" Type="http://schemas.openxmlformats.org/officeDocument/2006/relationships/image" Target="../media/image189.png"/><Relationship Id="rId77" Type="http://schemas.openxmlformats.org/officeDocument/2006/relationships/customXml" Target="../ink/ink2327.xml"/><Relationship Id="rId8" Type="http://schemas.openxmlformats.org/officeDocument/2006/relationships/image" Target="../media/image448.png"/><Relationship Id="rId51" Type="http://schemas.openxmlformats.org/officeDocument/2006/relationships/customXml" Target="../ink/ink2314.xml"/><Relationship Id="rId72" Type="http://schemas.openxmlformats.org/officeDocument/2006/relationships/image" Target="../media/image478.png"/><Relationship Id="rId93" Type="http://schemas.openxmlformats.org/officeDocument/2006/relationships/customXml" Target="../ink/ink2335.xml"/><Relationship Id="rId98" Type="http://schemas.openxmlformats.org/officeDocument/2006/relationships/image" Target="../media/image470.png"/></Relationships>
</file>

<file path=ppt/slides/_rels/slide9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347.xml"/><Relationship Id="rId42" Type="http://schemas.openxmlformats.org/officeDocument/2006/relationships/image" Target="../media/image464.png"/><Relationship Id="rId47" Type="http://schemas.openxmlformats.org/officeDocument/2006/relationships/customXml" Target="../ink/ink2360.xml"/><Relationship Id="rId63" Type="http://schemas.openxmlformats.org/officeDocument/2006/relationships/customXml" Target="../ink/ink2368.xml"/><Relationship Id="rId68" Type="http://schemas.openxmlformats.org/officeDocument/2006/relationships/image" Target="../media/image476.png"/><Relationship Id="rId84" Type="http://schemas.openxmlformats.org/officeDocument/2006/relationships/image" Target="../media/image484.png"/><Relationship Id="rId89" Type="http://schemas.openxmlformats.org/officeDocument/2006/relationships/customXml" Target="../ink/ink2381.xml"/><Relationship Id="rId16" Type="http://schemas.openxmlformats.org/officeDocument/2006/relationships/image" Target="../media/image451.png"/><Relationship Id="rId11" Type="http://schemas.openxmlformats.org/officeDocument/2006/relationships/customXml" Target="../ink/ink2342.xml"/><Relationship Id="rId32" Type="http://schemas.openxmlformats.org/officeDocument/2006/relationships/image" Target="../media/image459.png"/><Relationship Id="rId37" Type="http://schemas.openxmlformats.org/officeDocument/2006/relationships/customXml" Target="../ink/ink2355.xml"/><Relationship Id="rId53" Type="http://schemas.openxmlformats.org/officeDocument/2006/relationships/customXml" Target="../ink/ink2363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376.xml"/><Relationship Id="rId102" Type="http://schemas.openxmlformats.org/officeDocument/2006/relationships/image" Target="../media/image493.png"/><Relationship Id="rId5" Type="http://schemas.openxmlformats.org/officeDocument/2006/relationships/customXml" Target="../ink/ink2339.xml"/><Relationship Id="rId90" Type="http://schemas.openxmlformats.org/officeDocument/2006/relationships/image" Target="../media/image487.png"/><Relationship Id="rId95" Type="http://schemas.openxmlformats.org/officeDocument/2006/relationships/customXml" Target="../ink/ink2384.xml"/><Relationship Id="rId22" Type="http://schemas.openxmlformats.org/officeDocument/2006/relationships/image" Target="../media/image454.png"/><Relationship Id="rId27" Type="http://schemas.openxmlformats.org/officeDocument/2006/relationships/customXml" Target="../ink/ink2350.xml"/><Relationship Id="rId43" Type="http://schemas.openxmlformats.org/officeDocument/2006/relationships/customXml" Target="../ink/ink2358.xml"/><Relationship Id="rId48" Type="http://schemas.openxmlformats.org/officeDocument/2006/relationships/image" Target="../media/image467.png"/><Relationship Id="rId64" Type="http://schemas.openxmlformats.org/officeDocument/2006/relationships/image" Target="../media/image474.png"/><Relationship Id="rId69" Type="http://schemas.openxmlformats.org/officeDocument/2006/relationships/customXml" Target="../ink/ink2371.xml"/><Relationship Id="rId80" Type="http://schemas.openxmlformats.org/officeDocument/2006/relationships/image" Target="../media/image482.png"/><Relationship Id="rId85" Type="http://schemas.openxmlformats.org/officeDocument/2006/relationships/customXml" Target="../ink/ink2379.xml"/><Relationship Id="rId12" Type="http://schemas.openxmlformats.org/officeDocument/2006/relationships/image" Target="../media/image450.png"/><Relationship Id="rId17" Type="http://schemas.openxmlformats.org/officeDocument/2006/relationships/customXml" Target="../ink/ink2345.xml"/><Relationship Id="rId25" Type="http://schemas.openxmlformats.org/officeDocument/2006/relationships/customXml" Target="../ink/ink2349.xml"/><Relationship Id="rId33" Type="http://schemas.openxmlformats.org/officeDocument/2006/relationships/customXml" Target="../ink/ink2353.xml"/><Relationship Id="rId38" Type="http://schemas.openxmlformats.org/officeDocument/2006/relationships/image" Target="../media/image462.png"/><Relationship Id="rId46" Type="http://schemas.openxmlformats.org/officeDocument/2006/relationships/image" Target="../media/image466.png"/><Relationship Id="rId59" Type="http://schemas.openxmlformats.org/officeDocument/2006/relationships/customXml" Target="../ink/ink2366.xml"/><Relationship Id="rId67" Type="http://schemas.openxmlformats.org/officeDocument/2006/relationships/customXml" Target="../ink/ink2370.xml"/><Relationship Id="rId103" Type="http://schemas.openxmlformats.org/officeDocument/2006/relationships/customXml" Target="../ink/ink2388.xml"/><Relationship Id="rId20" Type="http://schemas.openxmlformats.org/officeDocument/2006/relationships/image" Target="../media/image453.png"/><Relationship Id="rId41" Type="http://schemas.openxmlformats.org/officeDocument/2006/relationships/customXml" Target="../ink/ink2357.xml"/><Relationship Id="rId54" Type="http://schemas.openxmlformats.org/officeDocument/2006/relationships/image" Target="../media/image471.png"/><Relationship Id="rId62" Type="http://schemas.openxmlformats.org/officeDocument/2006/relationships/image" Target="../media/image86.png"/><Relationship Id="rId70" Type="http://schemas.openxmlformats.org/officeDocument/2006/relationships/image" Target="../media/image477.png"/><Relationship Id="rId75" Type="http://schemas.openxmlformats.org/officeDocument/2006/relationships/customXml" Target="../ink/ink2374.xml"/><Relationship Id="rId83" Type="http://schemas.openxmlformats.org/officeDocument/2006/relationships/customXml" Target="../ink/ink2378.xml"/><Relationship Id="rId88" Type="http://schemas.openxmlformats.org/officeDocument/2006/relationships/image" Target="../media/image486.png"/><Relationship Id="rId91" Type="http://schemas.openxmlformats.org/officeDocument/2006/relationships/customXml" Target="../ink/ink2382.xml"/><Relationship Id="rId9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344.xml"/><Relationship Id="rId23" Type="http://schemas.openxmlformats.org/officeDocument/2006/relationships/customXml" Target="../ink/ink2348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361.xml"/><Relationship Id="rId57" Type="http://schemas.openxmlformats.org/officeDocument/2006/relationships/customXml" Target="../ink/ink2365.xml"/><Relationship Id="rId10" Type="http://schemas.openxmlformats.org/officeDocument/2006/relationships/image" Target="../media/image449.png"/><Relationship Id="rId31" Type="http://schemas.openxmlformats.org/officeDocument/2006/relationships/customXml" Target="../ink/ink2352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473.png"/><Relationship Id="rId65" Type="http://schemas.openxmlformats.org/officeDocument/2006/relationships/customXml" Target="../ink/ink2369.xml"/><Relationship Id="rId73" Type="http://schemas.openxmlformats.org/officeDocument/2006/relationships/customXml" Target="../ink/ink2373.xml"/><Relationship Id="rId78" Type="http://schemas.openxmlformats.org/officeDocument/2006/relationships/image" Target="../media/image481.png"/><Relationship Id="rId81" Type="http://schemas.openxmlformats.org/officeDocument/2006/relationships/customXml" Target="../ink/ink2377.xml"/><Relationship Id="rId86" Type="http://schemas.openxmlformats.org/officeDocument/2006/relationships/image" Target="../media/image485.png"/><Relationship Id="rId94" Type="http://schemas.openxmlformats.org/officeDocument/2006/relationships/image" Target="../media/image489.png"/><Relationship Id="rId99" Type="http://schemas.openxmlformats.org/officeDocument/2006/relationships/customXml" Target="../ink/ink2386.xml"/><Relationship Id="rId101" Type="http://schemas.openxmlformats.org/officeDocument/2006/relationships/customXml" Target="../ink/ink2387.xml"/><Relationship Id="rId4" Type="http://schemas.openxmlformats.org/officeDocument/2006/relationships/image" Target="../media/image446.png"/><Relationship Id="rId9" Type="http://schemas.openxmlformats.org/officeDocument/2006/relationships/customXml" Target="../ink/ink2341.xml"/><Relationship Id="rId13" Type="http://schemas.openxmlformats.org/officeDocument/2006/relationships/customXml" Target="../ink/ink2343.xml"/><Relationship Id="rId18" Type="http://schemas.openxmlformats.org/officeDocument/2006/relationships/image" Target="../media/image452.png"/><Relationship Id="rId39" Type="http://schemas.openxmlformats.org/officeDocument/2006/relationships/customXml" Target="../ink/ink2356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364.xml"/><Relationship Id="rId76" Type="http://schemas.openxmlformats.org/officeDocument/2006/relationships/image" Target="../media/image480.png"/><Relationship Id="rId97" Type="http://schemas.openxmlformats.org/officeDocument/2006/relationships/customXml" Target="../ink/ink2385.xml"/><Relationship Id="rId104" Type="http://schemas.openxmlformats.org/officeDocument/2006/relationships/image" Target="../media/image470.png"/><Relationship Id="rId7" Type="http://schemas.openxmlformats.org/officeDocument/2006/relationships/customXml" Target="../ink/ink2340.xml"/><Relationship Id="rId71" Type="http://schemas.openxmlformats.org/officeDocument/2006/relationships/customXml" Target="../ink/ink2372.xml"/><Relationship Id="rId92" Type="http://schemas.openxmlformats.org/officeDocument/2006/relationships/image" Target="../media/image488.png"/><Relationship Id="rId2" Type="http://schemas.openxmlformats.org/officeDocument/2006/relationships/image" Target="../media/image445.png"/><Relationship Id="rId29" Type="http://schemas.openxmlformats.org/officeDocument/2006/relationships/customXml" Target="../ink/ink2351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359.xml"/><Relationship Id="rId66" Type="http://schemas.openxmlformats.org/officeDocument/2006/relationships/image" Target="../media/image475.png"/><Relationship Id="rId87" Type="http://schemas.openxmlformats.org/officeDocument/2006/relationships/customXml" Target="../ink/ink2380.xml"/><Relationship Id="rId61" Type="http://schemas.openxmlformats.org/officeDocument/2006/relationships/customXml" Target="../ink/ink2367.xml"/><Relationship Id="rId82" Type="http://schemas.openxmlformats.org/officeDocument/2006/relationships/image" Target="../media/image483.png"/><Relationship Id="rId19" Type="http://schemas.openxmlformats.org/officeDocument/2006/relationships/customXml" Target="../ink/ink2346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354.xml"/><Relationship Id="rId56" Type="http://schemas.openxmlformats.org/officeDocument/2006/relationships/image" Target="../media/image189.png"/><Relationship Id="rId77" Type="http://schemas.openxmlformats.org/officeDocument/2006/relationships/customXml" Target="../ink/ink2375.xml"/><Relationship Id="rId100" Type="http://schemas.openxmlformats.org/officeDocument/2006/relationships/image" Target="../media/image492.png"/><Relationship Id="rId8" Type="http://schemas.openxmlformats.org/officeDocument/2006/relationships/image" Target="../media/image448.png"/><Relationship Id="rId51" Type="http://schemas.openxmlformats.org/officeDocument/2006/relationships/customXml" Target="../ink/ink2362.xml"/><Relationship Id="rId72" Type="http://schemas.openxmlformats.org/officeDocument/2006/relationships/image" Target="../media/image478.png"/><Relationship Id="rId93" Type="http://schemas.openxmlformats.org/officeDocument/2006/relationships/customXml" Target="../ink/ink2383.xml"/><Relationship Id="rId98" Type="http://schemas.openxmlformats.org/officeDocument/2006/relationships/image" Target="../media/image491.png"/><Relationship Id="rId3" Type="http://schemas.openxmlformats.org/officeDocument/2006/relationships/customXml" Target="../ink/ink2338.xml"/></Relationships>
</file>

<file path=ppt/slides/_rels/slide9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21" Type="http://schemas.openxmlformats.org/officeDocument/2006/relationships/customXml" Target="../ink/ink2398.xml"/><Relationship Id="rId42" Type="http://schemas.openxmlformats.org/officeDocument/2006/relationships/image" Target="../media/image464.png"/><Relationship Id="rId47" Type="http://schemas.openxmlformats.org/officeDocument/2006/relationships/customXml" Target="../ink/ink2411.xml"/><Relationship Id="rId63" Type="http://schemas.openxmlformats.org/officeDocument/2006/relationships/customXml" Target="../ink/ink2419.xml"/><Relationship Id="rId68" Type="http://schemas.openxmlformats.org/officeDocument/2006/relationships/image" Target="../media/image476.png"/><Relationship Id="rId84" Type="http://schemas.openxmlformats.org/officeDocument/2006/relationships/image" Target="../media/image484.png"/><Relationship Id="rId89" Type="http://schemas.openxmlformats.org/officeDocument/2006/relationships/customXml" Target="../ink/ink2432.xml"/><Relationship Id="rId112" Type="http://schemas.openxmlformats.org/officeDocument/2006/relationships/image" Target="../media/image498.png"/><Relationship Id="rId16" Type="http://schemas.openxmlformats.org/officeDocument/2006/relationships/image" Target="../media/image451.png"/><Relationship Id="rId107" Type="http://schemas.openxmlformats.org/officeDocument/2006/relationships/customXml" Target="../ink/ink2441.xml"/><Relationship Id="rId11" Type="http://schemas.openxmlformats.org/officeDocument/2006/relationships/customXml" Target="../ink/ink2393.xml"/><Relationship Id="rId32" Type="http://schemas.openxmlformats.org/officeDocument/2006/relationships/image" Target="../media/image459.png"/><Relationship Id="rId37" Type="http://schemas.openxmlformats.org/officeDocument/2006/relationships/customXml" Target="../ink/ink2406.xml"/><Relationship Id="rId53" Type="http://schemas.openxmlformats.org/officeDocument/2006/relationships/customXml" Target="../ink/ink2414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427.xml"/><Relationship Id="rId102" Type="http://schemas.openxmlformats.org/officeDocument/2006/relationships/image" Target="../media/image493.png"/><Relationship Id="rId5" Type="http://schemas.openxmlformats.org/officeDocument/2006/relationships/customXml" Target="../ink/ink2390.xml"/><Relationship Id="rId90" Type="http://schemas.openxmlformats.org/officeDocument/2006/relationships/image" Target="../media/image487.png"/><Relationship Id="rId95" Type="http://schemas.openxmlformats.org/officeDocument/2006/relationships/customXml" Target="../ink/ink2435.xml"/><Relationship Id="rId22" Type="http://schemas.openxmlformats.org/officeDocument/2006/relationships/image" Target="../media/image454.png"/><Relationship Id="rId27" Type="http://schemas.openxmlformats.org/officeDocument/2006/relationships/customXml" Target="../ink/ink2401.xml"/><Relationship Id="rId43" Type="http://schemas.openxmlformats.org/officeDocument/2006/relationships/customXml" Target="../ink/ink2409.xml"/><Relationship Id="rId48" Type="http://schemas.openxmlformats.org/officeDocument/2006/relationships/image" Target="../media/image467.png"/><Relationship Id="rId64" Type="http://schemas.openxmlformats.org/officeDocument/2006/relationships/image" Target="../media/image474.png"/><Relationship Id="rId69" Type="http://schemas.openxmlformats.org/officeDocument/2006/relationships/customXml" Target="../ink/ink2422.xml"/><Relationship Id="rId113" Type="http://schemas.openxmlformats.org/officeDocument/2006/relationships/customXml" Target="../ink/ink2444.xml"/><Relationship Id="rId80" Type="http://schemas.openxmlformats.org/officeDocument/2006/relationships/image" Target="../media/image482.png"/><Relationship Id="rId85" Type="http://schemas.openxmlformats.org/officeDocument/2006/relationships/customXml" Target="../ink/ink2430.xml"/><Relationship Id="rId12" Type="http://schemas.openxmlformats.org/officeDocument/2006/relationships/image" Target="../media/image450.png"/><Relationship Id="rId17" Type="http://schemas.openxmlformats.org/officeDocument/2006/relationships/customXml" Target="../ink/ink2396.xml"/><Relationship Id="rId33" Type="http://schemas.openxmlformats.org/officeDocument/2006/relationships/customXml" Target="../ink/ink2404.xml"/><Relationship Id="rId38" Type="http://schemas.openxmlformats.org/officeDocument/2006/relationships/image" Target="../media/image462.png"/><Relationship Id="rId59" Type="http://schemas.openxmlformats.org/officeDocument/2006/relationships/customXml" Target="../ink/ink2417.xml"/><Relationship Id="rId103" Type="http://schemas.openxmlformats.org/officeDocument/2006/relationships/customXml" Target="../ink/ink2439.xml"/><Relationship Id="rId108" Type="http://schemas.openxmlformats.org/officeDocument/2006/relationships/image" Target="../media/image496.png"/><Relationship Id="rId54" Type="http://schemas.openxmlformats.org/officeDocument/2006/relationships/image" Target="../media/image471.png"/><Relationship Id="rId70" Type="http://schemas.openxmlformats.org/officeDocument/2006/relationships/image" Target="../media/image477.png"/><Relationship Id="rId75" Type="http://schemas.openxmlformats.org/officeDocument/2006/relationships/customXml" Target="../ink/ink2425.xml"/><Relationship Id="rId91" Type="http://schemas.openxmlformats.org/officeDocument/2006/relationships/customXml" Target="../ink/ink2433.xml"/><Relationship Id="rId9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5" Type="http://schemas.openxmlformats.org/officeDocument/2006/relationships/customXml" Target="../ink/ink2395.xml"/><Relationship Id="rId23" Type="http://schemas.openxmlformats.org/officeDocument/2006/relationships/customXml" Target="../ink/ink2399.xml"/><Relationship Id="rId28" Type="http://schemas.openxmlformats.org/officeDocument/2006/relationships/image" Target="../media/image457.png"/><Relationship Id="rId36" Type="http://schemas.openxmlformats.org/officeDocument/2006/relationships/image" Target="../media/image461.png"/><Relationship Id="rId49" Type="http://schemas.openxmlformats.org/officeDocument/2006/relationships/customXml" Target="../ink/ink2412.xml"/><Relationship Id="rId57" Type="http://schemas.openxmlformats.org/officeDocument/2006/relationships/customXml" Target="../ink/ink2416.xml"/><Relationship Id="rId106" Type="http://schemas.openxmlformats.org/officeDocument/2006/relationships/image" Target="../media/image495.png"/><Relationship Id="rId114" Type="http://schemas.openxmlformats.org/officeDocument/2006/relationships/image" Target="../media/image499.png"/><Relationship Id="rId10" Type="http://schemas.openxmlformats.org/officeDocument/2006/relationships/image" Target="../media/image449.png"/><Relationship Id="rId31" Type="http://schemas.openxmlformats.org/officeDocument/2006/relationships/customXml" Target="../ink/ink2403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473.png"/><Relationship Id="rId65" Type="http://schemas.openxmlformats.org/officeDocument/2006/relationships/customXml" Target="../ink/ink2420.xml"/><Relationship Id="rId73" Type="http://schemas.openxmlformats.org/officeDocument/2006/relationships/customXml" Target="../ink/ink2424.xml"/><Relationship Id="rId78" Type="http://schemas.openxmlformats.org/officeDocument/2006/relationships/image" Target="../media/image481.png"/><Relationship Id="rId81" Type="http://schemas.openxmlformats.org/officeDocument/2006/relationships/customXml" Target="../ink/ink2428.xml"/><Relationship Id="rId86" Type="http://schemas.openxmlformats.org/officeDocument/2006/relationships/image" Target="../media/image485.png"/><Relationship Id="rId94" Type="http://schemas.openxmlformats.org/officeDocument/2006/relationships/image" Target="../media/image489.png"/><Relationship Id="rId99" Type="http://schemas.openxmlformats.org/officeDocument/2006/relationships/customXml" Target="../ink/ink2437.xml"/><Relationship Id="rId101" Type="http://schemas.openxmlformats.org/officeDocument/2006/relationships/customXml" Target="../ink/ink2438.xml"/><Relationship Id="rId4" Type="http://schemas.openxmlformats.org/officeDocument/2006/relationships/image" Target="../media/image446.png"/><Relationship Id="rId9" Type="http://schemas.openxmlformats.org/officeDocument/2006/relationships/customXml" Target="../ink/ink2392.xml"/><Relationship Id="rId13" Type="http://schemas.openxmlformats.org/officeDocument/2006/relationships/customXml" Target="../ink/ink2394.xml"/><Relationship Id="rId18" Type="http://schemas.openxmlformats.org/officeDocument/2006/relationships/image" Target="../media/image452.png"/><Relationship Id="rId39" Type="http://schemas.openxmlformats.org/officeDocument/2006/relationships/customXml" Target="../ink/ink2407.xml"/><Relationship Id="rId109" Type="http://schemas.openxmlformats.org/officeDocument/2006/relationships/customXml" Target="../ink/ink2442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415.xml"/><Relationship Id="rId76" Type="http://schemas.openxmlformats.org/officeDocument/2006/relationships/image" Target="../media/image480.png"/><Relationship Id="rId97" Type="http://schemas.openxmlformats.org/officeDocument/2006/relationships/customXml" Target="../ink/ink2436.xml"/><Relationship Id="rId104" Type="http://schemas.openxmlformats.org/officeDocument/2006/relationships/image" Target="../media/image494.png"/><Relationship Id="rId7" Type="http://schemas.openxmlformats.org/officeDocument/2006/relationships/customXml" Target="../ink/ink2391.xml"/><Relationship Id="rId71" Type="http://schemas.openxmlformats.org/officeDocument/2006/relationships/customXml" Target="../ink/ink2423.xml"/><Relationship Id="rId92" Type="http://schemas.openxmlformats.org/officeDocument/2006/relationships/image" Target="../media/image488.png"/><Relationship Id="rId2" Type="http://schemas.openxmlformats.org/officeDocument/2006/relationships/image" Target="../media/image445.png"/><Relationship Id="rId29" Type="http://schemas.openxmlformats.org/officeDocument/2006/relationships/customXml" Target="../ink/ink2402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410.xml"/><Relationship Id="rId66" Type="http://schemas.openxmlformats.org/officeDocument/2006/relationships/image" Target="../media/image475.png"/><Relationship Id="rId87" Type="http://schemas.openxmlformats.org/officeDocument/2006/relationships/customXml" Target="../ink/ink2431.xml"/><Relationship Id="rId110" Type="http://schemas.openxmlformats.org/officeDocument/2006/relationships/image" Target="../media/image497.png"/><Relationship Id="rId115" Type="http://schemas.openxmlformats.org/officeDocument/2006/relationships/customXml" Target="../ink/ink2445.xml"/><Relationship Id="rId61" Type="http://schemas.openxmlformats.org/officeDocument/2006/relationships/customXml" Target="../ink/ink2418.xml"/><Relationship Id="rId82" Type="http://schemas.openxmlformats.org/officeDocument/2006/relationships/image" Target="../media/image483.png"/><Relationship Id="rId19" Type="http://schemas.openxmlformats.org/officeDocument/2006/relationships/customXml" Target="../ink/ink2397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405.xml"/><Relationship Id="rId56" Type="http://schemas.openxmlformats.org/officeDocument/2006/relationships/image" Target="../media/image189.png"/><Relationship Id="rId77" Type="http://schemas.openxmlformats.org/officeDocument/2006/relationships/customXml" Target="../ink/ink2426.xml"/><Relationship Id="rId100" Type="http://schemas.openxmlformats.org/officeDocument/2006/relationships/image" Target="../media/image492.png"/><Relationship Id="rId105" Type="http://schemas.openxmlformats.org/officeDocument/2006/relationships/customXml" Target="../ink/ink2440.xml"/><Relationship Id="rId8" Type="http://schemas.openxmlformats.org/officeDocument/2006/relationships/image" Target="../media/image448.png"/><Relationship Id="rId51" Type="http://schemas.openxmlformats.org/officeDocument/2006/relationships/customXml" Target="../ink/ink2413.xml"/><Relationship Id="rId72" Type="http://schemas.openxmlformats.org/officeDocument/2006/relationships/image" Target="../media/image478.png"/><Relationship Id="rId93" Type="http://schemas.openxmlformats.org/officeDocument/2006/relationships/customXml" Target="../ink/ink2434.xml"/><Relationship Id="rId98" Type="http://schemas.openxmlformats.org/officeDocument/2006/relationships/image" Target="../media/image491.png"/><Relationship Id="rId3" Type="http://schemas.openxmlformats.org/officeDocument/2006/relationships/customXml" Target="../ink/ink2389.xml"/><Relationship Id="rId25" Type="http://schemas.openxmlformats.org/officeDocument/2006/relationships/customXml" Target="../ink/ink2400.xml"/><Relationship Id="rId46" Type="http://schemas.openxmlformats.org/officeDocument/2006/relationships/image" Target="../media/image466.png"/><Relationship Id="rId67" Type="http://schemas.openxmlformats.org/officeDocument/2006/relationships/customXml" Target="../ink/ink2421.xml"/><Relationship Id="rId116" Type="http://schemas.openxmlformats.org/officeDocument/2006/relationships/image" Target="../media/image470.png"/><Relationship Id="rId20" Type="http://schemas.openxmlformats.org/officeDocument/2006/relationships/image" Target="../media/image453.png"/><Relationship Id="rId41" Type="http://schemas.openxmlformats.org/officeDocument/2006/relationships/customXml" Target="../ink/ink2408.xml"/><Relationship Id="rId62" Type="http://schemas.openxmlformats.org/officeDocument/2006/relationships/image" Target="../media/image86.png"/><Relationship Id="rId83" Type="http://schemas.openxmlformats.org/officeDocument/2006/relationships/customXml" Target="../ink/ink2429.xml"/><Relationship Id="rId88" Type="http://schemas.openxmlformats.org/officeDocument/2006/relationships/image" Target="../media/image486.png"/><Relationship Id="rId111" Type="http://schemas.openxmlformats.org/officeDocument/2006/relationships/customXml" Target="../ink/ink2443.xml"/></Relationships>
</file>

<file path=ppt/slides/_rels/slide9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117" Type="http://schemas.openxmlformats.org/officeDocument/2006/relationships/customXml" Target="../ink/ink2503.xml"/><Relationship Id="rId21" Type="http://schemas.openxmlformats.org/officeDocument/2006/relationships/customXml" Target="../ink/ink2455.xml"/><Relationship Id="rId42" Type="http://schemas.openxmlformats.org/officeDocument/2006/relationships/image" Target="../media/image464.png"/><Relationship Id="rId47" Type="http://schemas.openxmlformats.org/officeDocument/2006/relationships/customXml" Target="../ink/ink2468.xml"/><Relationship Id="rId63" Type="http://schemas.openxmlformats.org/officeDocument/2006/relationships/customXml" Target="../ink/ink2476.xml"/><Relationship Id="rId68" Type="http://schemas.openxmlformats.org/officeDocument/2006/relationships/image" Target="../media/image476.png"/><Relationship Id="rId84" Type="http://schemas.openxmlformats.org/officeDocument/2006/relationships/image" Target="../media/image484.png"/><Relationship Id="rId89" Type="http://schemas.openxmlformats.org/officeDocument/2006/relationships/customXml" Target="../ink/ink2489.xml"/><Relationship Id="rId112" Type="http://schemas.openxmlformats.org/officeDocument/2006/relationships/image" Target="../media/image498.png"/><Relationship Id="rId16" Type="http://schemas.openxmlformats.org/officeDocument/2006/relationships/image" Target="../media/image451.png"/><Relationship Id="rId107" Type="http://schemas.openxmlformats.org/officeDocument/2006/relationships/customXml" Target="../ink/ink2498.xml"/><Relationship Id="rId11" Type="http://schemas.openxmlformats.org/officeDocument/2006/relationships/customXml" Target="../ink/ink2450.xml"/><Relationship Id="rId32" Type="http://schemas.openxmlformats.org/officeDocument/2006/relationships/image" Target="../media/image459.png"/><Relationship Id="rId37" Type="http://schemas.openxmlformats.org/officeDocument/2006/relationships/customXml" Target="../ink/ink2463.xml"/><Relationship Id="rId53" Type="http://schemas.openxmlformats.org/officeDocument/2006/relationships/customXml" Target="../ink/ink2471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484.xml"/><Relationship Id="rId102" Type="http://schemas.openxmlformats.org/officeDocument/2006/relationships/image" Target="../media/image493.png"/><Relationship Id="rId5" Type="http://schemas.openxmlformats.org/officeDocument/2006/relationships/customXml" Target="../ink/ink2447.xml"/><Relationship Id="rId90" Type="http://schemas.openxmlformats.org/officeDocument/2006/relationships/image" Target="../media/image487.png"/><Relationship Id="rId95" Type="http://schemas.openxmlformats.org/officeDocument/2006/relationships/customXml" Target="../ink/ink2492.xml"/><Relationship Id="rId22" Type="http://schemas.openxmlformats.org/officeDocument/2006/relationships/image" Target="../media/image454.png"/><Relationship Id="rId27" Type="http://schemas.openxmlformats.org/officeDocument/2006/relationships/customXml" Target="../ink/ink2458.xml"/><Relationship Id="rId43" Type="http://schemas.openxmlformats.org/officeDocument/2006/relationships/customXml" Target="../ink/ink2466.xml"/><Relationship Id="rId48" Type="http://schemas.openxmlformats.org/officeDocument/2006/relationships/image" Target="../media/image467.png"/><Relationship Id="rId64" Type="http://schemas.openxmlformats.org/officeDocument/2006/relationships/image" Target="../media/image474.png"/><Relationship Id="rId69" Type="http://schemas.openxmlformats.org/officeDocument/2006/relationships/customXml" Target="../ink/ink2479.xml"/><Relationship Id="rId113" Type="http://schemas.openxmlformats.org/officeDocument/2006/relationships/customXml" Target="../ink/ink2501.xml"/><Relationship Id="rId118" Type="http://schemas.openxmlformats.org/officeDocument/2006/relationships/image" Target="../media/image501.png"/><Relationship Id="rId80" Type="http://schemas.openxmlformats.org/officeDocument/2006/relationships/image" Target="../media/image482.png"/><Relationship Id="rId85" Type="http://schemas.openxmlformats.org/officeDocument/2006/relationships/customXml" Target="../ink/ink2487.xml"/><Relationship Id="rId12" Type="http://schemas.openxmlformats.org/officeDocument/2006/relationships/image" Target="../media/image450.png"/><Relationship Id="rId17" Type="http://schemas.openxmlformats.org/officeDocument/2006/relationships/customXml" Target="../ink/ink2453.xml"/><Relationship Id="rId33" Type="http://schemas.openxmlformats.org/officeDocument/2006/relationships/customXml" Target="../ink/ink2461.xml"/><Relationship Id="rId38" Type="http://schemas.openxmlformats.org/officeDocument/2006/relationships/image" Target="../media/image462.png"/><Relationship Id="rId59" Type="http://schemas.openxmlformats.org/officeDocument/2006/relationships/customXml" Target="../ink/ink2474.xml"/><Relationship Id="rId103" Type="http://schemas.openxmlformats.org/officeDocument/2006/relationships/customXml" Target="../ink/ink2496.xml"/><Relationship Id="rId108" Type="http://schemas.openxmlformats.org/officeDocument/2006/relationships/image" Target="../media/image496.png"/><Relationship Id="rId54" Type="http://schemas.openxmlformats.org/officeDocument/2006/relationships/image" Target="../media/image471.png"/><Relationship Id="rId70" Type="http://schemas.openxmlformats.org/officeDocument/2006/relationships/image" Target="../media/image477.png"/><Relationship Id="rId75" Type="http://schemas.openxmlformats.org/officeDocument/2006/relationships/customXml" Target="../ink/ink2482.xml"/><Relationship Id="rId91" Type="http://schemas.openxmlformats.org/officeDocument/2006/relationships/customXml" Target="../ink/ink2490.xml"/><Relationship Id="rId9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456.xml"/><Relationship Id="rId28" Type="http://schemas.openxmlformats.org/officeDocument/2006/relationships/image" Target="../media/image457.png"/><Relationship Id="rId49" Type="http://schemas.openxmlformats.org/officeDocument/2006/relationships/customXml" Target="../ink/ink2469.xml"/><Relationship Id="rId114" Type="http://schemas.openxmlformats.org/officeDocument/2006/relationships/image" Target="../media/image499.png"/><Relationship Id="rId119" Type="http://schemas.openxmlformats.org/officeDocument/2006/relationships/customXml" Target="../ink/ink2504.xml"/><Relationship Id="rId44" Type="http://schemas.openxmlformats.org/officeDocument/2006/relationships/image" Target="../media/image465.png"/><Relationship Id="rId60" Type="http://schemas.openxmlformats.org/officeDocument/2006/relationships/image" Target="../media/image473.png"/><Relationship Id="rId65" Type="http://schemas.openxmlformats.org/officeDocument/2006/relationships/customXml" Target="../ink/ink2477.xml"/><Relationship Id="rId81" Type="http://schemas.openxmlformats.org/officeDocument/2006/relationships/customXml" Target="../ink/ink2485.xml"/><Relationship Id="rId86" Type="http://schemas.openxmlformats.org/officeDocument/2006/relationships/image" Target="../media/image485.png"/><Relationship Id="rId4" Type="http://schemas.openxmlformats.org/officeDocument/2006/relationships/image" Target="../media/image446.png"/><Relationship Id="rId9" Type="http://schemas.openxmlformats.org/officeDocument/2006/relationships/customXml" Target="../ink/ink2449.xml"/><Relationship Id="rId13" Type="http://schemas.openxmlformats.org/officeDocument/2006/relationships/customXml" Target="../ink/ink2451.xml"/><Relationship Id="rId18" Type="http://schemas.openxmlformats.org/officeDocument/2006/relationships/image" Target="../media/image452.png"/><Relationship Id="rId39" Type="http://schemas.openxmlformats.org/officeDocument/2006/relationships/customXml" Target="../ink/ink2464.xml"/><Relationship Id="rId109" Type="http://schemas.openxmlformats.org/officeDocument/2006/relationships/customXml" Target="../ink/ink2499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472.xml"/><Relationship Id="rId76" Type="http://schemas.openxmlformats.org/officeDocument/2006/relationships/image" Target="../media/image480.png"/><Relationship Id="rId97" Type="http://schemas.openxmlformats.org/officeDocument/2006/relationships/customXml" Target="../ink/ink2493.xml"/><Relationship Id="rId104" Type="http://schemas.openxmlformats.org/officeDocument/2006/relationships/image" Target="../media/image494.png"/><Relationship Id="rId120" Type="http://schemas.openxmlformats.org/officeDocument/2006/relationships/image" Target="../media/image502.png"/><Relationship Id="rId7" Type="http://schemas.openxmlformats.org/officeDocument/2006/relationships/customXml" Target="../ink/ink2448.xml"/><Relationship Id="rId71" Type="http://schemas.openxmlformats.org/officeDocument/2006/relationships/customXml" Target="../ink/ink2480.xml"/><Relationship Id="rId92" Type="http://schemas.openxmlformats.org/officeDocument/2006/relationships/image" Target="../media/image488.png"/><Relationship Id="rId2" Type="http://schemas.openxmlformats.org/officeDocument/2006/relationships/image" Target="../media/image445.png"/><Relationship Id="rId29" Type="http://schemas.openxmlformats.org/officeDocument/2006/relationships/customXml" Target="../ink/ink2459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467.xml"/><Relationship Id="rId66" Type="http://schemas.openxmlformats.org/officeDocument/2006/relationships/image" Target="../media/image475.png"/><Relationship Id="rId87" Type="http://schemas.openxmlformats.org/officeDocument/2006/relationships/customXml" Target="../ink/ink2488.xml"/><Relationship Id="rId110" Type="http://schemas.openxmlformats.org/officeDocument/2006/relationships/image" Target="../media/image497.png"/><Relationship Id="rId115" Type="http://schemas.openxmlformats.org/officeDocument/2006/relationships/customXml" Target="../ink/ink2502.xml"/><Relationship Id="rId61" Type="http://schemas.openxmlformats.org/officeDocument/2006/relationships/customXml" Target="../ink/ink2475.xml"/><Relationship Id="rId82" Type="http://schemas.openxmlformats.org/officeDocument/2006/relationships/image" Target="../media/image483.png"/><Relationship Id="rId19" Type="http://schemas.openxmlformats.org/officeDocument/2006/relationships/customXml" Target="../ink/ink2454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462.xml"/><Relationship Id="rId56" Type="http://schemas.openxmlformats.org/officeDocument/2006/relationships/image" Target="../media/image189.png"/><Relationship Id="rId77" Type="http://schemas.openxmlformats.org/officeDocument/2006/relationships/customXml" Target="../ink/ink2483.xml"/><Relationship Id="rId100" Type="http://schemas.openxmlformats.org/officeDocument/2006/relationships/image" Target="../media/image492.png"/><Relationship Id="rId105" Type="http://schemas.openxmlformats.org/officeDocument/2006/relationships/customXml" Target="../ink/ink2497.xml"/><Relationship Id="rId8" Type="http://schemas.openxmlformats.org/officeDocument/2006/relationships/image" Target="../media/image448.png"/><Relationship Id="rId51" Type="http://schemas.openxmlformats.org/officeDocument/2006/relationships/customXml" Target="../ink/ink2470.xml"/><Relationship Id="rId72" Type="http://schemas.openxmlformats.org/officeDocument/2006/relationships/image" Target="../media/image478.png"/><Relationship Id="rId93" Type="http://schemas.openxmlformats.org/officeDocument/2006/relationships/customXml" Target="../ink/ink2491.xml"/><Relationship Id="rId98" Type="http://schemas.openxmlformats.org/officeDocument/2006/relationships/image" Target="../media/image491.png"/><Relationship Id="rId121" Type="http://schemas.openxmlformats.org/officeDocument/2006/relationships/customXml" Target="../ink/ink2505.xml"/><Relationship Id="rId3" Type="http://schemas.openxmlformats.org/officeDocument/2006/relationships/customXml" Target="../ink/ink2446.xml"/><Relationship Id="rId25" Type="http://schemas.openxmlformats.org/officeDocument/2006/relationships/customXml" Target="../ink/ink2457.xml"/><Relationship Id="rId46" Type="http://schemas.openxmlformats.org/officeDocument/2006/relationships/image" Target="../media/image466.png"/><Relationship Id="rId67" Type="http://schemas.openxmlformats.org/officeDocument/2006/relationships/customXml" Target="../ink/ink2478.xml"/><Relationship Id="rId116" Type="http://schemas.openxmlformats.org/officeDocument/2006/relationships/image" Target="../media/image500.png"/><Relationship Id="rId20" Type="http://schemas.openxmlformats.org/officeDocument/2006/relationships/image" Target="../media/image453.png"/><Relationship Id="rId41" Type="http://schemas.openxmlformats.org/officeDocument/2006/relationships/customXml" Target="../ink/ink2465.xml"/><Relationship Id="rId62" Type="http://schemas.openxmlformats.org/officeDocument/2006/relationships/image" Target="../media/image86.png"/><Relationship Id="rId83" Type="http://schemas.openxmlformats.org/officeDocument/2006/relationships/customXml" Target="../ink/ink2486.xml"/><Relationship Id="rId88" Type="http://schemas.openxmlformats.org/officeDocument/2006/relationships/image" Target="../media/image486.png"/><Relationship Id="rId111" Type="http://schemas.openxmlformats.org/officeDocument/2006/relationships/customXml" Target="../ink/ink2500.xml"/><Relationship Id="rId15" Type="http://schemas.openxmlformats.org/officeDocument/2006/relationships/customXml" Target="../ink/ink2452.xml"/><Relationship Id="rId36" Type="http://schemas.openxmlformats.org/officeDocument/2006/relationships/image" Target="../media/image461.png"/><Relationship Id="rId57" Type="http://schemas.openxmlformats.org/officeDocument/2006/relationships/customXml" Target="../ink/ink2473.xml"/><Relationship Id="rId106" Type="http://schemas.openxmlformats.org/officeDocument/2006/relationships/image" Target="../media/image495.png"/><Relationship Id="rId10" Type="http://schemas.openxmlformats.org/officeDocument/2006/relationships/image" Target="../media/image449.png"/><Relationship Id="rId31" Type="http://schemas.openxmlformats.org/officeDocument/2006/relationships/customXml" Target="../ink/ink2460.xml"/><Relationship Id="rId52" Type="http://schemas.openxmlformats.org/officeDocument/2006/relationships/image" Target="../media/image469.png"/><Relationship Id="rId73" Type="http://schemas.openxmlformats.org/officeDocument/2006/relationships/customXml" Target="../ink/ink2481.xml"/><Relationship Id="rId78" Type="http://schemas.openxmlformats.org/officeDocument/2006/relationships/image" Target="../media/image481.png"/><Relationship Id="rId94" Type="http://schemas.openxmlformats.org/officeDocument/2006/relationships/image" Target="../media/image489.png"/><Relationship Id="rId99" Type="http://schemas.openxmlformats.org/officeDocument/2006/relationships/customXml" Target="../ink/ink2494.xml"/><Relationship Id="rId101" Type="http://schemas.openxmlformats.org/officeDocument/2006/relationships/customXml" Target="../ink/ink2495.xml"/><Relationship Id="rId122" Type="http://schemas.openxmlformats.org/officeDocument/2006/relationships/image" Target="../media/image470.png"/></Relationships>
</file>

<file path=ppt/slides/_rels/slide9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63.xml"/><Relationship Id="rId21" Type="http://schemas.openxmlformats.org/officeDocument/2006/relationships/customXml" Target="../ink/ink2515.xml"/><Relationship Id="rId42" Type="http://schemas.openxmlformats.org/officeDocument/2006/relationships/image" Target="../media/image464.png"/><Relationship Id="rId63" Type="http://schemas.openxmlformats.org/officeDocument/2006/relationships/customXml" Target="../ink/ink2536.xml"/><Relationship Id="rId84" Type="http://schemas.openxmlformats.org/officeDocument/2006/relationships/image" Target="../media/image484.png"/><Relationship Id="rId138" Type="http://schemas.openxmlformats.org/officeDocument/2006/relationships/image" Target="../media/image511.png"/><Relationship Id="rId16" Type="http://schemas.openxmlformats.org/officeDocument/2006/relationships/image" Target="../media/image451.png"/><Relationship Id="rId107" Type="http://schemas.openxmlformats.org/officeDocument/2006/relationships/customXml" Target="../ink/ink2558.xml"/><Relationship Id="rId11" Type="http://schemas.openxmlformats.org/officeDocument/2006/relationships/customXml" Target="../ink/ink2510.xml"/><Relationship Id="rId32" Type="http://schemas.openxmlformats.org/officeDocument/2006/relationships/image" Target="../media/image459.png"/><Relationship Id="rId37" Type="http://schemas.openxmlformats.org/officeDocument/2006/relationships/customXml" Target="../ink/ink2523.xml"/><Relationship Id="rId53" Type="http://schemas.openxmlformats.org/officeDocument/2006/relationships/customXml" Target="../ink/ink2531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544.xml"/><Relationship Id="rId102" Type="http://schemas.openxmlformats.org/officeDocument/2006/relationships/image" Target="../media/image493.png"/><Relationship Id="rId123" Type="http://schemas.openxmlformats.org/officeDocument/2006/relationships/customXml" Target="../ink/ink2566.xml"/><Relationship Id="rId128" Type="http://schemas.openxmlformats.org/officeDocument/2006/relationships/image" Target="../media/image506.png"/><Relationship Id="rId5" Type="http://schemas.openxmlformats.org/officeDocument/2006/relationships/customXml" Target="../ink/ink2507.xml"/><Relationship Id="rId90" Type="http://schemas.openxmlformats.org/officeDocument/2006/relationships/image" Target="../media/image487.png"/><Relationship Id="rId95" Type="http://schemas.openxmlformats.org/officeDocument/2006/relationships/customXml" Target="../ink/ink2552.xml"/><Relationship Id="rId22" Type="http://schemas.openxmlformats.org/officeDocument/2006/relationships/image" Target="../media/image454.png"/><Relationship Id="rId27" Type="http://schemas.openxmlformats.org/officeDocument/2006/relationships/customXml" Target="../ink/ink2518.xml"/><Relationship Id="rId43" Type="http://schemas.openxmlformats.org/officeDocument/2006/relationships/customXml" Target="../ink/ink2526.xml"/><Relationship Id="rId48" Type="http://schemas.openxmlformats.org/officeDocument/2006/relationships/image" Target="../media/image467.png"/><Relationship Id="rId64" Type="http://schemas.openxmlformats.org/officeDocument/2006/relationships/image" Target="../media/image474.png"/><Relationship Id="rId69" Type="http://schemas.openxmlformats.org/officeDocument/2006/relationships/customXml" Target="../ink/ink2539.xml"/><Relationship Id="rId113" Type="http://schemas.openxmlformats.org/officeDocument/2006/relationships/customXml" Target="../ink/ink2561.xml"/><Relationship Id="rId118" Type="http://schemas.openxmlformats.org/officeDocument/2006/relationships/image" Target="../media/image501.png"/><Relationship Id="rId134" Type="http://schemas.openxmlformats.org/officeDocument/2006/relationships/image" Target="../media/image509.png"/><Relationship Id="rId139" Type="http://schemas.openxmlformats.org/officeDocument/2006/relationships/customXml" Target="../ink/ink2574.xml"/><Relationship Id="rId80" Type="http://schemas.openxmlformats.org/officeDocument/2006/relationships/image" Target="../media/image482.png"/><Relationship Id="rId85" Type="http://schemas.openxmlformats.org/officeDocument/2006/relationships/customXml" Target="../ink/ink2547.xml"/><Relationship Id="rId12" Type="http://schemas.openxmlformats.org/officeDocument/2006/relationships/image" Target="../media/image450.png"/><Relationship Id="rId17" Type="http://schemas.openxmlformats.org/officeDocument/2006/relationships/customXml" Target="../ink/ink2513.xml"/><Relationship Id="rId33" Type="http://schemas.openxmlformats.org/officeDocument/2006/relationships/customXml" Target="../ink/ink2521.xml"/><Relationship Id="rId38" Type="http://schemas.openxmlformats.org/officeDocument/2006/relationships/image" Target="../media/image462.png"/><Relationship Id="rId59" Type="http://schemas.openxmlformats.org/officeDocument/2006/relationships/customXml" Target="../ink/ink2534.xml"/><Relationship Id="rId103" Type="http://schemas.openxmlformats.org/officeDocument/2006/relationships/customXml" Target="../ink/ink2556.xml"/><Relationship Id="rId108" Type="http://schemas.openxmlformats.org/officeDocument/2006/relationships/image" Target="../media/image496.png"/><Relationship Id="rId124" Type="http://schemas.openxmlformats.org/officeDocument/2006/relationships/image" Target="../media/image504.png"/><Relationship Id="rId129" Type="http://schemas.openxmlformats.org/officeDocument/2006/relationships/customXml" Target="../ink/ink2569.xml"/><Relationship Id="rId54" Type="http://schemas.openxmlformats.org/officeDocument/2006/relationships/image" Target="../media/image471.png"/><Relationship Id="rId70" Type="http://schemas.openxmlformats.org/officeDocument/2006/relationships/image" Target="../media/image477.png"/><Relationship Id="rId75" Type="http://schemas.openxmlformats.org/officeDocument/2006/relationships/customXml" Target="../ink/ink2542.xml"/><Relationship Id="rId91" Type="http://schemas.openxmlformats.org/officeDocument/2006/relationships/customXml" Target="../ink/ink2550.xml"/><Relationship Id="rId96" Type="http://schemas.openxmlformats.org/officeDocument/2006/relationships/image" Target="../media/image490.png"/><Relationship Id="rId140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516.xml"/><Relationship Id="rId28" Type="http://schemas.openxmlformats.org/officeDocument/2006/relationships/image" Target="../media/image457.png"/><Relationship Id="rId49" Type="http://schemas.openxmlformats.org/officeDocument/2006/relationships/customXml" Target="../ink/ink2529.xml"/><Relationship Id="rId114" Type="http://schemas.openxmlformats.org/officeDocument/2006/relationships/image" Target="../media/image499.png"/><Relationship Id="rId119" Type="http://schemas.openxmlformats.org/officeDocument/2006/relationships/customXml" Target="../ink/ink2564.xml"/><Relationship Id="rId44" Type="http://schemas.openxmlformats.org/officeDocument/2006/relationships/image" Target="../media/image465.png"/><Relationship Id="rId60" Type="http://schemas.openxmlformats.org/officeDocument/2006/relationships/image" Target="../media/image473.png"/><Relationship Id="rId65" Type="http://schemas.openxmlformats.org/officeDocument/2006/relationships/customXml" Target="../ink/ink2537.xml"/><Relationship Id="rId81" Type="http://schemas.openxmlformats.org/officeDocument/2006/relationships/customXml" Target="../ink/ink2545.xml"/><Relationship Id="rId86" Type="http://schemas.openxmlformats.org/officeDocument/2006/relationships/image" Target="../media/image485.png"/><Relationship Id="rId130" Type="http://schemas.openxmlformats.org/officeDocument/2006/relationships/image" Target="../media/image507.png"/><Relationship Id="rId135" Type="http://schemas.openxmlformats.org/officeDocument/2006/relationships/customXml" Target="../ink/ink2572.xml"/><Relationship Id="rId13" Type="http://schemas.openxmlformats.org/officeDocument/2006/relationships/customXml" Target="../ink/ink2511.xml"/><Relationship Id="rId18" Type="http://schemas.openxmlformats.org/officeDocument/2006/relationships/image" Target="../media/image452.png"/><Relationship Id="rId39" Type="http://schemas.openxmlformats.org/officeDocument/2006/relationships/customXml" Target="../ink/ink2524.xml"/><Relationship Id="rId109" Type="http://schemas.openxmlformats.org/officeDocument/2006/relationships/customXml" Target="../ink/ink2559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532.xml"/><Relationship Id="rId76" Type="http://schemas.openxmlformats.org/officeDocument/2006/relationships/image" Target="../media/image480.png"/><Relationship Id="rId97" Type="http://schemas.openxmlformats.org/officeDocument/2006/relationships/customXml" Target="../ink/ink2553.xml"/><Relationship Id="rId104" Type="http://schemas.openxmlformats.org/officeDocument/2006/relationships/image" Target="../media/image494.png"/><Relationship Id="rId120" Type="http://schemas.openxmlformats.org/officeDocument/2006/relationships/image" Target="../media/image502.png"/><Relationship Id="rId125" Type="http://schemas.openxmlformats.org/officeDocument/2006/relationships/customXml" Target="../ink/ink2567.xml"/><Relationship Id="rId7" Type="http://schemas.openxmlformats.org/officeDocument/2006/relationships/customXml" Target="../ink/ink2508.xml"/><Relationship Id="rId71" Type="http://schemas.openxmlformats.org/officeDocument/2006/relationships/customXml" Target="../ink/ink2540.xml"/><Relationship Id="rId92" Type="http://schemas.openxmlformats.org/officeDocument/2006/relationships/image" Target="../media/image488.png"/><Relationship Id="rId2" Type="http://schemas.openxmlformats.org/officeDocument/2006/relationships/image" Target="../media/image445.png"/><Relationship Id="rId29" Type="http://schemas.openxmlformats.org/officeDocument/2006/relationships/customXml" Target="../ink/ink2519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527.xml"/><Relationship Id="rId66" Type="http://schemas.openxmlformats.org/officeDocument/2006/relationships/image" Target="../media/image475.png"/><Relationship Id="rId87" Type="http://schemas.openxmlformats.org/officeDocument/2006/relationships/customXml" Target="../ink/ink2548.xml"/><Relationship Id="rId110" Type="http://schemas.openxmlformats.org/officeDocument/2006/relationships/image" Target="../media/image497.png"/><Relationship Id="rId115" Type="http://schemas.openxmlformats.org/officeDocument/2006/relationships/customXml" Target="../ink/ink2562.xml"/><Relationship Id="rId131" Type="http://schemas.openxmlformats.org/officeDocument/2006/relationships/customXml" Target="../ink/ink2570.xml"/><Relationship Id="rId136" Type="http://schemas.openxmlformats.org/officeDocument/2006/relationships/image" Target="../media/image510.png"/><Relationship Id="rId61" Type="http://schemas.openxmlformats.org/officeDocument/2006/relationships/customXml" Target="../ink/ink2535.xml"/><Relationship Id="rId82" Type="http://schemas.openxmlformats.org/officeDocument/2006/relationships/image" Target="../media/image483.png"/><Relationship Id="rId19" Type="http://schemas.openxmlformats.org/officeDocument/2006/relationships/customXml" Target="../ink/ink2514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522.xml"/><Relationship Id="rId56" Type="http://schemas.openxmlformats.org/officeDocument/2006/relationships/image" Target="../media/image189.png"/><Relationship Id="rId77" Type="http://schemas.openxmlformats.org/officeDocument/2006/relationships/customXml" Target="../ink/ink2543.xml"/><Relationship Id="rId100" Type="http://schemas.openxmlformats.org/officeDocument/2006/relationships/image" Target="../media/image492.png"/><Relationship Id="rId105" Type="http://schemas.openxmlformats.org/officeDocument/2006/relationships/customXml" Target="../ink/ink2557.xml"/><Relationship Id="rId126" Type="http://schemas.openxmlformats.org/officeDocument/2006/relationships/image" Target="../media/image505.png"/><Relationship Id="rId8" Type="http://schemas.openxmlformats.org/officeDocument/2006/relationships/image" Target="../media/image448.png"/><Relationship Id="rId51" Type="http://schemas.openxmlformats.org/officeDocument/2006/relationships/customXml" Target="../ink/ink2530.xml"/><Relationship Id="rId72" Type="http://schemas.openxmlformats.org/officeDocument/2006/relationships/image" Target="../media/image478.png"/><Relationship Id="rId93" Type="http://schemas.openxmlformats.org/officeDocument/2006/relationships/customXml" Target="../ink/ink2551.xml"/><Relationship Id="rId98" Type="http://schemas.openxmlformats.org/officeDocument/2006/relationships/image" Target="../media/image491.png"/><Relationship Id="rId121" Type="http://schemas.openxmlformats.org/officeDocument/2006/relationships/customXml" Target="../ink/ink2565.xml"/><Relationship Id="rId3" Type="http://schemas.openxmlformats.org/officeDocument/2006/relationships/customXml" Target="../ink/ink2506.xml"/><Relationship Id="rId25" Type="http://schemas.openxmlformats.org/officeDocument/2006/relationships/customXml" Target="../ink/ink2517.xml"/><Relationship Id="rId46" Type="http://schemas.openxmlformats.org/officeDocument/2006/relationships/image" Target="../media/image466.png"/><Relationship Id="rId67" Type="http://schemas.openxmlformats.org/officeDocument/2006/relationships/customXml" Target="../ink/ink2538.xml"/><Relationship Id="rId116" Type="http://schemas.openxmlformats.org/officeDocument/2006/relationships/image" Target="../media/image500.png"/><Relationship Id="rId137" Type="http://schemas.openxmlformats.org/officeDocument/2006/relationships/customXml" Target="../ink/ink2573.xml"/><Relationship Id="rId20" Type="http://schemas.openxmlformats.org/officeDocument/2006/relationships/image" Target="../media/image453.png"/><Relationship Id="rId41" Type="http://schemas.openxmlformats.org/officeDocument/2006/relationships/customXml" Target="../ink/ink2525.xml"/><Relationship Id="rId62" Type="http://schemas.openxmlformats.org/officeDocument/2006/relationships/image" Target="../media/image86.png"/><Relationship Id="rId83" Type="http://schemas.openxmlformats.org/officeDocument/2006/relationships/customXml" Target="../ink/ink2546.xml"/><Relationship Id="rId88" Type="http://schemas.openxmlformats.org/officeDocument/2006/relationships/image" Target="../media/image486.png"/><Relationship Id="rId111" Type="http://schemas.openxmlformats.org/officeDocument/2006/relationships/customXml" Target="../ink/ink2560.xml"/><Relationship Id="rId132" Type="http://schemas.openxmlformats.org/officeDocument/2006/relationships/image" Target="../media/image508.png"/><Relationship Id="rId15" Type="http://schemas.openxmlformats.org/officeDocument/2006/relationships/customXml" Target="../ink/ink2512.xml"/><Relationship Id="rId36" Type="http://schemas.openxmlformats.org/officeDocument/2006/relationships/image" Target="../media/image461.png"/><Relationship Id="rId57" Type="http://schemas.openxmlformats.org/officeDocument/2006/relationships/customXml" Target="../ink/ink2533.xml"/><Relationship Id="rId106" Type="http://schemas.openxmlformats.org/officeDocument/2006/relationships/image" Target="../media/image495.png"/><Relationship Id="rId127" Type="http://schemas.openxmlformats.org/officeDocument/2006/relationships/customXml" Target="../ink/ink2568.xml"/><Relationship Id="rId10" Type="http://schemas.openxmlformats.org/officeDocument/2006/relationships/image" Target="../media/image449.png"/><Relationship Id="rId31" Type="http://schemas.openxmlformats.org/officeDocument/2006/relationships/customXml" Target="../ink/ink2520.xml"/><Relationship Id="rId52" Type="http://schemas.openxmlformats.org/officeDocument/2006/relationships/image" Target="../media/image469.png"/><Relationship Id="rId73" Type="http://schemas.openxmlformats.org/officeDocument/2006/relationships/customXml" Target="../ink/ink2541.xml"/><Relationship Id="rId78" Type="http://schemas.openxmlformats.org/officeDocument/2006/relationships/image" Target="../media/image481.png"/><Relationship Id="rId94" Type="http://schemas.openxmlformats.org/officeDocument/2006/relationships/image" Target="../media/image489.png"/><Relationship Id="rId99" Type="http://schemas.openxmlformats.org/officeDocument/2006/relationships/customXml" Target="../ink/ink2554.xml"/><Relationship Id="rId101" Type="http://schemas.openxmlformats.org/officeDocument/2006/relationships/customXml" Target="../ink/ink2555.xml"/><Relationship Id="rId122" Type="http://schemas.openxmlformats.org/officeDocument/2006/relationships/image" Target="../media/image503.png"/><Relationship Id="rId4" Type="http://schemas.openxmlformats.org/officeDocument/2006/relationships/image" Target="../media/image446.png"/><Relationship Id="rId9" Type="http://schemas.openxmlformats.org/officeDocument/2006/relationships/customXml" Target="../ink/ink2509.xml"/><Relationship Id="rId26" Type="http://schemas.openxmlformats.org/officeDocument/2006/relationships/image" Target="../media/image456.png"/><Relationship Id="rId47" Type="http://schemas.openxmlformats.org/officeDocument/2006/relationships/customXml" Target="../ink/ink2528.xml"/><Relationship Id="rId68" Type="http://schemas.openxmlformats.org/officeDocument/2006/relationships/image" Target="../media/image476.png"/><Relationship Id="rId89" Type="http://schemas.openxmlformats.org/officeDocument/2006/relationships/customXml" Target="../ink/ink2549.xml"/><Relationship Id="rId112" Type="http://schemas.openxmlformats.org/officeDocument/2006/relationships/image" Target="../media/image498.png"/><Relationship Id="rId133" Type="http://schemas.openxmlformats.org/officeDocument/2006/relationships/customXml" Target="../ink/ink2571.xml"/></Relationships>
</file>

<file path=ppt/slides/_rels/slide9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32.xml"/><Relationship Id="rId21" Type="http://schemas.openxmlformats.org/officeDocument/2006/relationships/customXml" Target="../ink/ink2584.xml"/><Relationship Id="rId42" Type="http://schemas.openxmlformats.org/officeDocument/2006/relationships/image" Target="../media/image464.png"/><Relationship Id="rId63" Type="http://schemas.openxmlformats.org/officeDocument/2006/relationships/customXml" Target="../ink/ink2605.xml"/><Relationship Id="rId84" Type="http://schemas.openxmlformats.org/officeDocument/2006/relationships/image" Target="../media/image484.png"/><Relationship Id="rId16" Type="http://schemas.openxmlformats.org/officeDocument/2006/relationships/image" Target="../media/image451.png"/><Relationship Id="rId107" Type="http://schemas.openxmlformats.org/officeDocument/2006/relationships/customXml" Target="../ink/ink2627.xml"/><Relationship Id="rId11" Type="http://schemas.openxmlformats.org/officeDocument/2006/relationships/customXml" Target="../ink/ink2579.xml"/><Relationship Id="rId32" Type="http://schemas.openxmlformats.org/officeDocument/2006/relationships/image" Target="../media/image459.png"/><Relationship Id="rId37" Type="http://schemas.openxmlformats.org/officeDocument/2006/relationships/customXml" Target="../ink/ink2592.xml"/><Relationship Id="rId53" Type="http://schemas.openxmlformats.org/officeDocument/2006/relationships/customXml" Target="../ink/ink2600.xml"/><Relationship Id="rId58" Type="http://schemas.openxmlformats.org/officeDocument/2006/relationships/image" Target="../media/image472.png"/><Relationship Id="rId74" Type="http://schemas.openxmlformats.org/officeDocument/2006/relationships/image" Target="../media/image479.png"/><Relationship Id="rId79" Type="http://schemas.openxmlformats.org/officeDocument/2006/relationships/customXml" Target="../ink/ink2613.xml"/><Relationship Id="rId102" Type="http://schemas.openxmlformats.org/officeDocument/2006/relationships/image" Target="../media/image493.png"/><Relationship Id="rId123" Type="http://schemas.openxmlformats.org/officeDocument/2006/relationships/customXml" Target="../ink/ink2635.xml"/><Relationship Id="rId128" Type="http://schemas.openxmlformats.org/officeDocument/2006/relationships/image" Target="../media/image517.png"/><Relationship Id="rId5" Type="http://schemas.openxmlformats.org/officeDocument/2006/relationships/customXml" Target="../ink/ink2576.xml"/><Relationship Id="rId90" Type="http://schemas.openxmlformats.org/officeDocument/2006/relationships/image" Target="../media/image487.png"/><Relationship Id="rId95" Type="http://schemas.openxmlformats.org/officeDocument/2006/relationships/customXml" Target="../ink/ink2621.xml"/><Relationship Id="rId22" Type="http://schemas.openxmlformats.org/officeDocument/2006/relationships/image" Target="../media/image454.png"/><Relationship Id="rId27" Type="http://schemas.openxmlformats.org/officeDocument/2006/relationships/customXml" Target="../ink/ink2587.xml"/><Relationship Id="rId43" Type="http://schemas.openxmlformats.org/officeDocument/2006/relationships/customXml" Target="../ink/ink2595.xml"/><Relationship Id="rId48" Type="http://schemas.openxmlformats.org/officeDocument/2006/relationships/image" Target="../media/image467.png"/><Relationship Id="rId64" Type="http://schemas.openxmlformats.org/officeDocument/2006/relationships/image" Target="../media/image474.png"/><Relationship Id="rId69" Type="http://schemas.openxmlformats.org/officeDocument/2006/relationships/customXml" Target="../ink/ink2608.xml"/><Relationship Id="rId113" Type="http://schemas.openxmlformats.org/officeDocument/2006/relationships/customXml" Target="../ink/ink2630.xml"/><Relationship Id="rId118" Type="http://schemas.openxmlformats.org/officeDocument/2006/relationships/image" Target="../media/image512.png"/><Relationship Id="rId134" Type="http://schemas.openxmlformats.org/officeDocument/2006/relationships/image" Target="../media/image520.png"/><Relationship Id="rId80" Type="http://schemas.openxmlformats.org/officeDocument/2006/relationships/image" Target="../media/image482.png"/><Relationship Id="rId85" Type="http://schemas.openxmlformats.org/officeDocument/2006/relationships/customXml" Target="../ink/ink2616.xml"/><Relationship Id="rId12" Type="http://schemas.openxmlformats.org/officeDocument/2006/relationships/image" Target="../media/image450.png"/><Relationship Id="rId17" Type="http://schemas.openxmlformats.org/officeDocument/2006/relationships/customXml" Target="../ink/ink2582.xml"/><Relationship Id="rId33" Type="http://schemas.openxmlformats.org/officeDocument/2006/relationships/customXml" Target="../ink/ink2590.xml"/><Relationship Id="rId38" Type="http://schemas.openxmlformats.org/officeDocument/2006/relationships/image" Target="../media/image462.png"/><Relationship Id="rId59" Type="http://schemas.openxmlformats.org/officeDocument/2006/relationships/customXml" Target="../ink/ink2603.xml"/><Relationship Id="rId103" Type="http://schemas.openxmlformats.org/officeDocument/2006/relationships/customXml" Target="../ink/ink2625.xml"/><Relationship Id="rId108" Type="http://schemas.openxmlformats.org/officeDocument/2006/relationships/image" Target="../media/image496.png"/><Relationship Id="rId124" Type="http://schemas.openxmlformats.org/officeDocument/2006/relationships/image" Target="../media/image515.png"/><Relationship Id="rId129" Type="http://schemas.openxmlformats.org/officeDocument/2006/relationships/customXml" Target="../ink/ink2638.xml"/><Relationship Id="rId54" Type="http://schemas.openxmlformats.org/officeDocument/2006/relationships/image" Target="../media/image471.png"/><Relationship Id="rId70" Type="http://schemas.openxmlformats.org/officeDocument/2006/relationships/image" Target="../media/image477.png"/><Relationship Id="rId75" Type="http://schemas.openxmlformats.org/officeDocument/2006/relationships/customXml" Target="../ink/ink2611.xml"/><Relationship Id="rId91" Type="http://schemas.openxmlformats.org/officeDocument/2006/relationships/customXml" Target="../ink/ink2619.xml"/><Relationship Id="rId9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585.xml"/><Relationship Id="rId28" Type="http://schemas.openxmlformats.org/officeDocument/2006/relationships/image" Target="../media/image457.png"/><Relationship Id="rId49" Type="http://schemas.openxmlformats.org/officeDocument/2006/relationships/customXml" Target="../ink/ink2598.xml"/><Relationship Id="rId114" Type="http://schemas.openxmlformats.org/officeDocument/2006/relationships/image" Target="../media/image499.png"/><Relationship Id="rId119" Type="http://schemas.openxmlformats.org/officeDocument/2006/relationships/customXml" Target="../ink/ink2633.xml"/><Relationship Id="rId44" Type="http://schemas.openxmlformats.org/officeDocument/2006/relationships/image" Target="../media/image465.png"/><Relationship Id="rId60" Type="http://schemas.openxmlformats.org/officeDocument/2006/relationships/image" Target="../media/image473.png"/><Relationship Id="rId65" Type="http://schemas.openxmlformats.org/officeDocument/2006/relationships/customXml" Target="../ink/ink2606.xml"/><Relationship Id="rId81" Type="http://schemas.openxmlformats.org/officeDocument/2006/relationships/customXml" Target="../ink/ink2614.xml"/><Relationship Id="rId86" Type="http://schemas.openxmlformats.org/officeDocument/2006/relationships/image" Target="../media/image485.png"/><Relationship Id="rId130" Type="http://schemas.openxmlformats.org/officeDocument/2006/relationships/image" Target="../media/image518.png"/><Relationship Id="rId135" Type="http://schemas.openxmlformats.org/officeDocument/2006/relationships/customXml" Target="../ink/ink2641.xml"/><Relationship Id="rId13" Type="http://schemas.openxmlformats.org/officeDocument/2006/relationships/customXml" Target="../ink/ink2580.xml"/><Relationship Id="rId18" Type="http://schemas.openxmlformats.org/officeDocument/2006/relationships/image" Target="../media/image452.png"/><Relationship Id="rId39" Type="http://schemas.openxmlformats.org/officeDocument/2006/relationships/customXml" Target="../ink/ink2593.xml"/><Relationship Id="rId109" Type="http://schemas.openxmlformats.org/officeDocument/2006/relationships/customXml" Target="../ink/ink2628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601.xml"/><Relationship Id="rId76" Type="http://schemas.openxmlformats.org/officeDocument/2006/relationships/image" Target="../media/image480.png"/><Relationship Id="rId97" Type="http://schemas.openxmlformats.org/officeDocument/2006/relationships/customXml" Target="../ink/ink2622.xml"/><Relationship Id="rId104" Type="http://schemas.openxmlformats.org/officeDocument/2006/relationships/image" Target="../media/image494.png"/><Relationship Id="rId120" Type="http://schemas.openxmlformats.org/officeDocument/2006/relationships/image" Target="../media/image513.png"/><Relationship Id="rId125" Type="http://schemas.openxmlformats.org/officeDocument/2006/relationships/customXml" Target="../ink/ink2636.xml"/><Relationship Id="rId7" Type="http://schemas.openxmlformats.org/officeDocument/2006/relationships/customXml" Target="../ink/ink2577.xml"/><Relationship Id="rId71" Type="http://schemas.openxmlformats.org/officeDocument/2006/relationships/customXml" Target="../ink/ink2609.xml"/><Relationship Id="rId92" Type="http://schemas.openxmlformats.org/officeDocument/2006/relationships/image" Target="../media/image488.png"/><Relationship Id="rId2" Type="http://schemas.openxmlformats.org/officeDocument/2006/relationships/image" Target="../media/image445.png"/><Relationship Id="rId29" Type="http://schemas.openxmlformats.org/officeDocument/2006/relationships/customXml" Target="../ink/ink2588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596.xml"/><Relationship Id="rId66" Type="http://schemas.openxmlformats.org/officeDocument/2006/relationships/image" Target="../media/image475.png"/><Relationship Id="rId87" Type="http://schemas.openxmlformats.org/officeDocument/2006/relationships/customXml" Target="../ink/ink2617.xml"/><Relationship Id="rId110" Type="http://schemas.openxmlformats.org/officeDocument/2006/relationships/image" Target="../media/image497.png"/><Relationship Id="rId115" Type="http://schemas.openxmlformats.org/officeDocument/2006/relationships/customXml" Target="../ink/ink2631.xml"/><Relationship Id="rId131" Type="http://schemas.openxmlformats.org/officeDocument/2006/relationships/customXml" Target="../ink/ink2639.xml"/><Relationship Id="rId136" Type="http://schemas.openxmlformats.org/officeDocument/2006/relationships/image" Target="../media/image521.png"/><Relationship Id="rId61" Type="http://schemas.openxmlformats.org/officeDocument/2006/relationships/customXml" Target="../ink/ink2604.xml"/><Relationship Id="rId82" Type="http://schemas.openxmlformats.org/officeDocument/2006/relationships/image" Target="../media/image483.png"/><Relationship Id="rId19" Type="http://schemas.openxmlformats.org/officeDocument/2006/relationships/customXml" Target="../ink/ink2583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591.xml"/><Relationship Id="rId56" Type="http://schemas.openxmlformats.org/officeDocument/2006/relationships/image" Target="../media/image189.png"/><Relationship Id="rId77" Type="http://schemas.openxmlformats.org/officeDocument/2006/relationships/customXml" Target="../ink/ink2612.xml"/><Relationship Id="rId100" Type="http://schemas.openxmlformats.org/officeDocument/2006/relationships/image" Target="../media/image492.png"/><Relationship Id="rId105" Type="http://schemas.openxmlformats.org/officeDocument/2006/relationships/customXml" Target="../ink/ink2626.xml"/><Relationship Id="rId126" Type="http://schemas.openxmlformats.org/officeDocument/2006/relationships/image" Target="../media/image516.png"/><Relationship Id="rId8" Type="http://schemas.openxmlformats.org/officeDocument/2006/relationships/image" Target="../media/image448.png"/><Relationship Id="rId51" Type="http://schemas.openxmlformats.org/officeDocument/2006/relationships/customXml" Target="../ink/ink2599.xml"/><Relationship Id="rId72" Type="http://schemas.openxmlformats.org/officeDocument/2006/relationships/image" Target="../media/image478.png"/><Relationship Id="rId93" Type="http://schemas.openxmlformats.org/officeDocument/2006/relationships/customXml" Target="../ink/ink2620.xml"/><Relationship Id="rId98" Type="http://schemas.openxmlformats.org/officeDocument/2006/relationships/image" Target="../media/image491.png"/><Relationship Id="rId121" Type="http://schemas.openxmlformats.org/officeDocument/2006/relationships/customXml" Target="../ink/ink2634.xml"/><Relationship Id="rId3" Type="http://schemas.openxmlformats.org/officeDocument/2006/relationships/customXml" Target="../ink/ink2575.xml"/><Relationship Id="rId25" Type="http://schemas.openxmlformats.org/officeDocument/2006/relationships/customXml" Target="../ink/ink2586.xml"/><Relationship Id="rId46" Type="http://schemas.openxmlformats.org/officeDocument/2006/relationships/image" Target="../media/image466.png"/><Relationship Id="rId67" Type="http://schemas.openxmlformats.org/officeDocument/2006/relationships/customXml" Target="../ink/ink2607.xml"/><Relationship Id="rId116" Type="http://schemas.openxmlformats.org/officeDocument/2006/relationships/image" Target="../media/image470.png"/><Relationship Id="rId20" Type="http://schemas.openxmlformats.org/officeDocument/2006/relationships/image" Target="../media/image453.png"/><Relationship Id="rId41" Type="http://schemas.openxmlformats.org/officeDocument/2006/relationships/customXml" Target="../ink/ink2594.xml"/><Relationship Id="rId62" Type="http://schemas.openxmlformats.org/officeDocument/2006/relationships/image" Target="../media/image86.png"/><Relationship Id="rId83" Type="http://schemas.openxmlformats.org/officeDocument/2006/relationships/customXml" Target="../ink/ink2615.xml"/><Relationship Id="rId88" Type="http://schemas.openxmlformats.org/officeDocument/2006/relationships/image" Target="../media/image486.png"/><Relationship Id="rId111" Type="http://schemas.openxmlformats.org/officeDocument/2006/relationships/customXml" Target="../ink/ink2629.xml"/><Relationship Id="rId132" Type="http://schemas.openxmlformats.org/officeDocument/2006/relationships/image" Target="../media/image519.png"/><Relationship Id="rId15" Type="http://schemas.openxmlformats.org/officeDocument/2006/relationships/customXml" Target="../ink/ink2581.xml"/><Relationship Id="rId36" Type="http://schemas.openxmlformats.org/officeDocument/2006/relationships/image" Target="../media/image461.png"/><Relationship Id="rId57" Type="http://schemas.openxmlformats.org/officeDocument/2006/relationships/customXml" Target="../ink/ink2602.xml"/><Relationship Id="rId106" Type="http://schemas.openxmlformats.org/officeDocument/2006/relationships/image" Target="../media/image495.png"/><Relationship Id="rId127" Type="http://schemas.openxmlformats.org/officeDocument/2006/relationships/customXml" Target="../ink/ink2637.xml"/><Relationship Id="rId10" Type="http://schemas.openxmlformats.org/officeDocument/2006/relationships/image" Target="../media/image449.png"/><Relationship Id="rId31" Type="http://schemas.openxmlformats.org/officeDocument/2006/relationships/customXml" Target="../ink/ink2589.xml"/><Relationship Id="rId52" Type="http://schemas.openxmlformats.org/officeDocument/2006/relationships/image" Target="../media/image469.png"/><Relationship Id="rId73" Type="http://schemas.openxmlformats.org/officeDocument/2006/relationships/customXml" Target="../ink/ink2610.xml"/><Relationship Id="rId78" Type="http://schemas.openxmlformats.org/officeDocument/2006/relationships/image" Target="../media/image481.png"/><Relationship Id="rId94" Type="http://schemas.openxmlformats.org/officeDocument/2006/relationships/image" Target="../media/image489.png"/><Relationship Id="rId99" Type="http://schemas.openxmlformats.org/officeDocument/2006/relationships/customXml" Target="../ink/ink2623.xml"/><Relationship Id="rId101" Type="http://schemas.openxmlformats.org/officeDocument/2006/relationships/customXml" Target="../ink/ink2624.xml"/><Relationship Id="rId122" Type="http://schemas.openxmlformats.org/officeDocument/2006/relationships/image" Target="../media/image514.png"/><Relationship Id="rId4" Type="http://schemas.openxmlformats.org/officeDocument/2006/relationships/image" Target="../media/image446.png"/><Relationship Id="rId9" Type="http://schemas.openxmlformats.org/officeDocument/2006/relationships/customXml" Target="../ink/ink2578.xml"/><Relationship Id="rId26" Type="http://schemas.openxmlformats.org/officeDocument/2006/relationships/image" Target="../media/image456.png"/><Relationship Id="rId47" Type="http://schemas.openxmlformats.org/officeDocument/2006/relationships/customXml" Target="../ink/ink2597.xml"/><Relationship Id="rId68" Type="http://schemas.openxmlformats.org/officeDocument/2006/relationships/image" Target="../media/image476.png"/><Relationship Id="rId89" Type="http://schemas.openxmlformats.org/officeDocument/2006/relationships/customXml" Target="../ink/ink2618.xml"/><Relationship Id="rId112" Type="http://schemas.openxmlformats.org/officeDocument/2006/relationships/image" Target="../media/image498.png"/><Relationship Id="rId133" Type="http://schemas.openxmlformats.org/officeDocument/2006/relationships/customXml" Target="../ink/ink2640.xml"/></Relationships>
</file>

<file path=ppt/slides/_rels/slide9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6.png"/><Relationship Id="rId117" Type="http://schemas.openxmlformats.org/officeDocument/2006/relationships/customXml" Target="../ink/ink2699.xml"/><Relationship Id="rId21" Type="http://schemas.openxmlformats.org/officeDocument/2006/relationships/customXml" Target="../ink/ink2651.xml"/><Relationship Id="rId42" Type="http://schemas.openxmlformats.org/officeDocument/2006/relationships/image" Target="../media/image464.png"/><Relationship Id="rId47" Type="http://schemas.openxmlformats.org/officeDocument/2006/relationships/customXml" Target="../ink/ink2664.xml"/><Relationship Id="rId63" Type="http://schemas.openxmlformats.org/officeDocument/2006/relationships/customXml" Target="../ink/ink2672.xml"/><Relationship Id="rId68" Type="http://schemas.openxmlformats.org/officeDocument/2006/relationships/image" Target="../media/image492.png"/><Relationship Id="rId84" Type="http://schemas.openxmlformats.org/officeDocument/2006/relationships/image" Target="../media/image470.png"/><Relationship Id="rId89" Type="http://schemas.openxmlformats.org/officeDocument/2006/relationships/customXml" Target="../ink/ink2685.xml"/><Relationship Id="rId112" Type="http://schemas.openxmlformats.org/officeDocument/2006/relationships/image" Target="../media/image525.png"/><Relationship Id="rId16" Type="http://schemas.openxmlformats.org/officeDocument/2006/relationships/image" Target="../media/image451.png"/><Relationship Id="rId107" Type="http://schemas.openxmlformats.org/officeDocument/2006/relationships/customXml" Target="../ink/ink2694.xml"/><Relationship Id="rId11" Type="http://schemas.openxmlformats.org/officeDocument/2006/relationships/customXml" Target="../ink/ink2646.xml"/><Relationship Id="rId32" Type="http://schemas.openxmlformats.org/officeDocument/2006/relationships/image" Target="../media/image459.png"/><Relationship Id="rId37" Type="http://schemas.openxmlformats.org/officeDocument/2006/relationships/customXml" Target="../ink/ink2659.xml"/><Relationship Id="rId53" Type="http://schemas.openxmlformats.org/officeDocument/2006/relationships/customXml" Target="../ink/ink2667.xml"/><Relationship Id="rId58" Type="http://schemas.openxmlformats.org/officeDocument/2006/relationships/image" Target="../media/image487.png"/><Relationship Id="rId74" Type="http://schemas.openxmlformats.org/officeDocument/2006/relationships/image" Target="../media/image495.png"/><Relationship Id="rId79" Type="http://schemas.openxmlformats.org/officeDocument/2006/relationships/customXml" Target="../ink/ink2680.xml"/><Relationship Id="rId102" Type="http://schemas.openxmlformats.org/officeDocument/2006/relationships/image" Target="../media/image520.png"/><Relationship Id="rId5" Type="http://schemas.openxmlformats.org/officeDocument/2006/relationships/customXml" Target="../ink/ink2643.xml"/><Relationship Id="rId90" Type="http://schemas.openxmlformats.org/officeDocument/2006/relationships/image" Target="../media/image514.png"/><Relationship Id="rId95" Type="http://schemas.openxmlformats.org/officeDocument/2006/relationships/customXml" Target="../ink/ink2688.xml"/><Relationship Id="rId22" Type="http://schemas.openxmlformats.org/officeDocument/2006/relationships/image" Target="../media/image454.png"/><Relationship Id="rId27" Type="http://schemas.openxmlformats.org/officeDocument/2006/relationships/customXml" Target="../ink/ink2654.xml"/><Relationship Id="rId43" Type="http://schemas.openxmlformats.org/officeDocument/2006/relationships/customXml" Target="../ink/ink2662.xml"/><Relationship Id="rId48" Type="http://schemas.openxmlformats.org/officeDocument/2006/relationships/image" Target="../media/image467.png"/><Relationship Id="rId64" Type="http://schemas.openxmlformats.org/officeDocument/2006/relationships/image" Target="../media/image490.png"/><Relationship Id="rId69" Type="http://schemas.openxmlformats.org/officeDocument/2006/relationships/customXml" Target="../ink/ink2675.xml"/><Relationship Id="rId113" Type="http://schemas.openxmlformats.org/officeDocument/2006/relationships/customXml" Target="../ink/ink2697.xml"/><Relationship Id="rId118" Type="http://schemas.openxmlformats.org/officeDocument/2006/relationships/image" Target="../media/image528.png"/><Relationship Id="rId80" Type="http://schemas.openxmlformats.org/officeDocument/2006/relationships/image" Target="../media/image498.png"/><Relationship Id="rId85" Type="http://schemas.openxmlformats.org/officeDocument/2006/relationships/customXml" Target="../ink/ink2683.xml"/><Relationship Id="rId12" Type="http://schemas.openxmlformats.org/officeDocument/2006/relationships/image" Target="../media/image450.png"/><Relationship Id="rId17" Type="http://schemas.openxmlformats.org/officeDocument/2006/relationships/customXml" Target="../ink/ink2649.xml"/><Relationship Id="rId33" Type="http://schemas.openxmlformats.org/officeDocument/2006/relationships/customXml" Target="../ink/ink2657.xml"/><Relationship Id="rId38" Type="http://schemas.openxmlformats.org/officeDocument/2006/relationships/image" Target="../media/image462.png"/><Relationship Id="rId59" Type="http://schemas.openxmlformats.org/officeDocument/2006/relationships/customXml" Target="../ink/ink2670.xml"/><Relationship Id="rId103" Type="http://schemas.openxmlformats.org/officeDocument/2006/relationships/customXml" Target="../ink/ink2692.xml"/><Relationship Id="rId108" Type="http://schemas.openxmlformats.org/officeDocument/2006/relationships/image" Target="../media/image523.png"/><Relationship Id="rId54" Type="http://schemas.openxmlformats.org/officeDocument/2006/relationships/image" Target="../media/image481.png"/><Relationship Id="rId70" Type="http://schemas.openxmlformats.org/officeDocument/2006/relationships/image" Target="../media/image493.png"/><Relationship Id="rId75" Type="http://schemas.openxmlformats.org/officeDocument/2006/relationships/customXml" Target="../ink/ink2678.xml"/><Relationship Id="rId91" Type="http://schemas.openxmlformats.org/officeDocument/2006/relationships/customXml" Target="../ink/ink2686.xml"/><Relationship Id="rId96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23" Type="http://schemas.openxmlformats.org/officeDocument/2006/relationships/customXml" Target="../ink/ink2652.xml"/><Relationship Id="rId28" Type="http://schemas.openxmlformats.org/officeDocument/2006/relationships/image" Target="../media/image457.png"/><Relationship Id="rId49" Type="http://schemas.openxmlformats.org/officeDocument/2006/relationships/customXml" Target="../ink/ink2665.xml"/><Relationship Id="rId114" Type="http://schemas.openxmlformats.org/officeDocument/2006/relationships/image" Target="../media/image526.png"/><Relationship Id="rId119" Type="http://schemas.openxmlformats.org/officeDocument/2006/relationships/customXml" Target="../ink/ink2700.xml"/><Relationship Id="rId10" Type="http://schemas.openxmlformats.org/officeDocument/2006/relationships/image" Target="../media/image449.png"/><Relationship Id="rId31" Type="http://schemas.openxmlformats.org/officeDocument/2006/relationships/customXml" Target="../ink/ink2656.xml"/><Relationship Id="rId44" Type="http://schemas.openxmlformats.org/officeDocument/2006/relationships/image" Target="../media/image465.png"/><Relationship Id="rId52" Type="http://schemas.openxmlformats.org/officeDocument/2006/relationships/image" Target="../media/image469.png"/><Relationship Id="rId60" Type="http://schemas.openxmlformats.org/officeDocument/2006/relationships/image" Target="../media/image488.png"/><Relationship Id="rId65" Type="http://schemas.openxmlformats.org/officeDocument/2006/relationships/customXml" Target="../ink/ink2673.xml"/><Relationship Id="rId73" Type="http://schemas.openxmlformats.org/officeDocument/2006/relationships/customXml" Target="../ink/ink2677.xml"/><Relationship Id="rId78" Type="http://schemas.openxmlformats.org/officeDocument/2006/relationships/image" Target="../media/image497.png"/><Relationship Id="rId81" Type="http://schemas.openxmlformats.org/officeDocument/2006/relationships/customXml" Target="../ink/ink2681.xml"/><Relationship Id="rId86" Type="http://schemas.openxmlformats.org/officeDocument/2006/relationships/image" Target="../media/image512.png"/><Relationship Id="rId94" Type="http://schemas.openxmlformats.org/officeDocument/2006/relationships/image" Target="../media/image516.png"/><Relationship Id="rId99" Type="http://schemas.openxmlformats.org/officeDocument/2006/relationships/customXml" Target="../ink/ink2690.xml"/><Relationship Id="rId101" Type="http://schemas.openxmlformats.org/officeDocument/2006/relationships/customXml" Target="../ink/ink2691.xml"/><Relationship Id="rId4" Type="http://schemas.openxmlformats.org/officeDocument/2006/relationships/image" Target="../media/image446.png"/><Relationship Id="rId9" Type="http://schemas.openxmlformats.org/officeDocument/2006/relationships/customXml" Target="../ink/ink2645.xml"/><Relationship Id="rId13" Type="http://schemas.openxmlformats.org/officeDocument/2006/relationships/customXml" Target="../ink/ink2647.xml"/><Relationship Id="rId18" Type="http://schemas.openxmlformats.org/officeDocument/2006/relationships/image" Target="../media/image452.png"/><Relationship Id="rId39" Type="http://schemas.openxmlformats.org/officeDocument/2006/relationships/customXml" Target="../ink/ink2660.xml"/><Relationship Id="rId109" Type="http://schemas.openxmlformats.org/officeDocument/2006/relationships/customXml" Target="../ink/ink2695.xml"/><Relationship Id="rId34" Type="http://schemas.openxmlformats.org/officeDocument/2006/relationships/image" Target="../media/image460.png"/><Relationship Id="rId50" Type="http://schemas.openxmlformats.org/officeDocument/2006/relationships/image" Target="../media/image468.png"/><Relationship Id="rId55" Type="http://schemas.openxmlformats.org/officeDocument/2006/relationships/customXml" Target="../ink/ink2668.xml"/><Relationship Id="rId76" Type="http://schemas.openxmlformats.org/officeDocument/2006/relationships/image" Target="../media/image496.png"/><Relationship Id="rId97" Type="http://schemas.openxmlformats.org/officeDocument/2006/relationships/customXml" Target="../ink/ink2689.xml"/><Relationship Id="rId104" Type="http://schemas.openxmlformats.org/officeDocument/2006/relationships/image" Target="../media/image521.png"/><Relationship Id="rId120" Type="http://schemas.openxmlformats.org/officeDocument/2006/relationships/image" Target="../media/image529.png"/><Relationship Id="rId7" Type="http://schemas.openxmlformats.org/officeDocument/2006/relationships/customXml" Target="../ink/ink2644.xml"/><Relationship Id="rId71" Type="http://schemas.openxmlformats.org/officeDocument/2006/relationships/customXml" Target="../ink/ink2676.xml"/><Relationship Id="rId92" Type="http://schemas.openxmlformats.org/officeDocument/2006/relationships/image" Target="../media/image515.png"/><Relationship Id="rId2" Type="http://schemas.openxmlformats.org/officeDocument/2006/relationships/image" Target="../media/image445.png"/><Relationship Id="rId29" Type="http://schemas.openxmlformats.org/officeDocument/2006/relationships/customXml" Target="../ink/ink2655.xml"/><Relationship Id="rId24" Type="http://schemas.openxmlformats.org/officeDocument/2006/relationships/image" Target="../media/image455.png"/><Relationship Id="rId40" Type="http://schemas.openxmlformats.org/officeDocument/2006/relationships/image" Target="../media/image463.png"/><Relationship Id="rId45" Type="http://schemas.openxmlformats.org/officeDocument/2006/relationships/customXml" Target="../ink/ink2663.xml"/><Relationship Id="rId66" Type="http://schemas.openxmlformats.org/officeDocument/2006/relationships/image" Target="../media/image491.png"/><Relationship Id="rId87" Type="http://schemas.openxmlformats.org/officeDocument/2006/relationships/customXml" Target="../ink/ink2684.xml"/><Relationship Id="rId110" Type="http://schemas.openxmlformats.org/officeDocument/2006/relationships/image" Target="../media/image524.png"/><Relationship Id="rId115" Type="http://schemas.openxmlformats.org/officeDocument/2006/relationships/customXml" Target="../ink/ink2698.xml"/><Relationship Id="rId61" Type="http://schemas.openxmlformats.org/officeDocument/2006/relationships/customXml" Target="../ink/ink2671.xml"/><Relationship Id="rId82" Type="http://schemas.openxmlformats.org/officeDocument/2006/relationships/image" Target="../media/image499.png"/><Relationship Id="rId19" Type="http://schemas.openxmlformats.org/officeDocument/2006/relationships/customXml" Target="../ink/ink2650.xml"/><Relationship Id="rId14" Type="http://schemas.openxmlformats.org/officeDocument/2006/relationships/image" Target="../media/image183.png"/><Relationship Id="rId30" Type="http://schemas.openxmlformats.org/officeDocument/2006/relationships/image" Target="../media/image458.png"/><Relationship Id="rId35" Type="http://schemas.openxmlformats.org/officeDocument/2006/relationships/customXml" Target="../ink/ink2658.xml"/><Relationship Id="rId56" Type="http://schemas.openxmlformats.org/officeDocument/2006/relationships/image" Target="../media/image486.png"/><Relationship Id="rId77" Type="http://schemas.openxmlformats.org/officeDocument/2006/relationships/customXml" Target="../ink/ink2679.xml"/><Relationship Id="rId100" Type="http://schemas.openxmlformats.org/officeDocument/2006/relationships/image" Target="../media/image519.png"/><Relationship Id="rId105" Type="http://schemas.openxmlformats.org/officeDocument/2006/relationships/customXml" Target="../ink/ink2693.xml"/><Relationship Id="rId8" Type="http://schemas.openxmlformats.org/officeDocument/2006/relationships/image" Target="../media/image448.png"/><Relationship Id="rId51" Type="http://schemas.openxmlformats.org/officeDocument/2006/relationships/customXml" Target="../ink/ink2666.xml"/><Relationship Id="rId72" Type="http://schemas.openxmlformats.org/officeDocument/2006/relationships/image" Target="../media/image494.png"/><Relationship Id="rId93" Type="http://schemas.openxmlformats.org/officeDocument/2006/relationships/customXml" Target="../ink/ink2687.xml"/><Relationship Id="rId98" Type="http://schemas.openxmlformats.org/officeDocument/2006/relationships/image" Target="../media/image518.png"/><Relationship Id="rId3" Type="http://schemas.openxmlformats.org/officeDocument/2006/relationships/customXml" Target="../ink/ink2642.xml"/><Relationship Id="rId25" Type="http://schemas.openxmlformats.org/officeDocument/2006/relationships/customXml" Target="../ink/ink2653.xml"/><Relationship Id="rId46" Type="http://schemas.openxmlformats.org/officeDocument/2006/relationships/image" Target="../media/image466.png"/><Relationship Id="rId67" Type="http://schemas.openxmlformats.org/officeDocument/2006/relationships/customXml" Target="../ink/ink2674.xml"/><Relationship Id="rId116" Type="http://schemas.openxmlformats.org/officeDocument/2006/relationships/image" Target="../media/image527.png"/><Relationship Id="rId20" Type="http://schemas.openxmlformats.org/officeDocument/2006/relationships/image" Target="../media/image453.png"/><Relationship Id="rId41" Type="http://schemas.openxmlformats.org/officeDocument/2006/relationships/customXml" Target="../ink/ink2661.xml"/><Relationship Id="rId62" Type="http://schemas.openxmlformats.org/officeDocument/2006/relationships/image" Target="../media/image489.png"/><Relationship Id="rId83" Type="http://schemas.openxmlformats.org/officeDocument/2006/relationships/customXml" Target="../ink/ink2682.xml"/><Relationship Id="rId88" Type="http://schemas.openxmlformats.org/officeDocument/2006/relationships/image" Target="../media/image513.png"/><Relationship Id="rId111" Type="http://schemas.openxmlformats.org/officeDocument/2006/relationships/customXml" Target="../ink/ink2696.xml"/><Relationship Id="rId15" Type="http://schemas.openxmlformats.org/officeDocument/2006/relationships/customXml" Target="../ink/ink2648.xml"/><Relationship Id="rId36" Type="http://schemas.openxmlformats.org/officeDocument/2006/relationships/image" Target="../media/image461.png"/><Relationship Id="rId57" Type="http://schemas.openxmlformats.org/officeDocument/2006/relationships/customXml" Target="../ink/ink2669.xml"/><Relationship Id="rId106" Type="http://schemas.openxmlformats.org/officeDocument/2006/relationships/image" Target="../media/image5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419C94-6E7F-4008-BBBA-34014C566A5E}"/>
                  </a:ext>
                </a:extLst>
              </p14:cNvPr>
              <p14:cNvContentPartPr/>
              <p14:nvPr/>
            </p14:nvContentPartPr>
            <p14:xfrm>
              <a:off x="7149720" y="143800"/>
              <a:ext cx="1103760" cy="549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419C94-6E7F-4008-BBBA-34014C566A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1720" y="125800"/>
                <a:ext cx="1139400" cy="58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9084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14:cNvPr>
              <p14:cNvContentPartPr/>
              <p14:nvPr/>
            </p14:nvContentPartPr>
            <p14:xfrm>
              <a:off x="456680" y="5099920"/>
              <a:ext cx="28440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39040" y="5082280"/>
                <a:ext cx="3200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14:cNvPr>
              <p14:cNvContentPartPr/>
              <p14:nvPr/>
            </p14:nvContentPartPr>
            <p14:xfrm>
              <a:off x="1137440" y="5103160"/>
              <a:ext cx="162000" cy="21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19440" y="5085520"/>
                <a:ext cx="197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14:cNvPr>
              <p14:cNvContentPartPr/>
              <p14:nvPr/>
            </p14:nvContentPartPr>
            <p14:xfrm>
              <a:off x="1442360" y="5176240"/>
              <a:ext cx="149760" cy="15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4720" y="5158600"/>
                <a:ext cx="185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14:cNvPr>
              <p14:cNvContentPartPr/>
              <p14:nvPr/>
            </p14:nvContentPartPr>
            <p14:xfrm>
              <a:off x="1442360" y="5241760"/>
              <a:ext cx="131400" cy="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424720" y="522412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14:cNvPr>
              <p14:cNvContentPartPr/>
              <p14:nvPr/>
            </p14:nvContentPartPr>
            <p14:xfrm>
              <a:off x="2915480" y="5018560"/>
              <a:ext cx="267480" cy="194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897480" y="5000920"/>
                <a:ext cx="303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14:cNvPr>
              <p14:cNvContentPartPr/>
              <p14:nvPr/>
            </p14:nvContentPartPr>
            <p14:xfrm>
              <a:off x="1745480" y="5018560"/>
              <a:ext cx="1051200" cy="243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727846" y="5000920"/>
                <a:ext cx="1086828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EBAF7E8-55A1-4C0B-84D6-D1D1CE7FFD26}"/>
                  </a:ext>
                </a:extLst>
              </p14:cNvPr>
              <p14:cNvContentPartPr/>
              <p14:nvPr/>
            </p14:nvContentPartPr>
            <p14:xfrm>
              <a:off x="1137440" y="5658280"/>
              <a:ext cx="18396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EBAF7E8-55A1-4C0B-84D6-D1D1CE7FFD2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119800" y="5640640"/>
                <a:ext cx="219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8A9DE1C-36F7-49B0-AD87-22BF927F6528}"/>
                  </a:ext>
                </a:extLst>
              </p14:cNvPr>
              <p14:cNvContentPartPr/>
              <p14:nvPr/>
            </p14:nvContentPartPr>
            <p14:xfrm>
              <a:off x="1167680" y="5760520"/>
              <a:ext cx="154440" cy="320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8A9DE1C-36F7-49B0-AD87-22BF927F652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50040" y="5742520"/>
                <a:ext cx="1900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DB1AC53-BC21-4B00-93CE-F9D3AA533A65}"/>
                  </a:ext>
                </a:extLst>
              </p14:cNvPr>
              <p14:cNvContentPartPr/>
              <p14:nvPr/>
            </p14:nvContentPartPr>
            <p14:xfrm>
              <a:off x="445520" y="5399440"/>
              <a:ext cx="538200" cy="512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DB1AC53-BC21-4B00-93CE-F9D3AA533A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27520" y="5381440"/>
                <a:ext cx="57384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1696D44-E1DA-4EC7-962E-FD016C208FBE}"/>
                  </a:ext>
                </a:extLst>
              </p14:cNvPr>
              <p14:cNvContentPartPr/>
              <p14:nvPr/>
            </p14:nvContentPartPr>
            <p14:xfrm>
              <a:off x="1484480" y="5445160"/>
              <a:ext cx="1512720" cy="5032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1696D44-E1DA-4EC7-962E-FD016C208FB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6840" y="5427520"/>
                <a:ext cx="1548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D6C82A4-FEA6-427A-A9D5-9E8F2C4134FA}"/>
                  </a:ext>
                </a:extLst>
              </p14:cNvPr>
              <p14:cNvContentPartPr/>
              <p14:nvPr/>
            </p14:nvContentPartPr>
            <p14:xfrm>
              <a:off x="3081080" y="5635960"/>
              <a:ext cx="109440" cy="1666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D6C82A4-FEA6-427A-A9D5-9E8F2C4134F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063080" y="5618320"/>
                <a:ext cx="1450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57D88B54-0FBE-416C-9CF3-0EFDC37F2385}"/>
                  </a:ext>
                </a:extLst>
              </p14:cNvPr>
              <p14:cNvContentPartPr/>
              <p14:nvPr/>
            </p14:nvContentPartPr>
            <p14:xfrm>
              <a:off x="3260000" y="5627320"/>
              <a:ext cx="143280" cy="1479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57D88B54-0FBE-416C-9CF3-0EFDC37F23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242000" y="5609320"/>
                <a:ext cx="1789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65AD549-74CB-4978-889C-4847C21D6228}"/>
                  </a:ext>
                </a:extLst>
              </p14:cNvPr>
              <p14:cNvContentPartPr/>
              <p14:nvPr/>
            </p14:nvContentPartPr>
            <p14:xfrm>
              <a:off x="3434960" y="5587720"/>
              <a:ext cx="110880" cy="2041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65AD549-74CB-4978-889C-4847C21D62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416960" y="5569720"/>
                <a:ext cx="146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0D5ABB8-23E9-4348-B5EA-BEB9687DCF59}"/>
                  </a:ext>
                </a:extLst>
              </p14:cNvPr>
              <p14:cNvContentPartPr/>
              <p14:nvPr/>
            </p14:nvContentPartPr>
            <p14:xfrm>
              <a:off x="3585080" y="5585920"/>
              <a:ext cx="192960" cy="1857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0D5ABB8-23E9-4348-B5EA-BEB9687DCF5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567080" y="5567920"/>
                <a:ext cx="2286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4A04038-FFFA-4A74-BF41-BD074EB01521}"/>
                  </a:ext>
                </a:extLst>
              </p14:cNvPr>
              <p14:cNvContentPartPr/>
              <p14:nvPr/>
            </p14:nvContentPartPr>
            <p14:xfrm>
              <a:off x="3596240" y="5688880"/>
              <a:ext cx="198000" cy="252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4A04038-FFFA-4A74-BF41-BD074EB0152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578600" y="5671240"/>
                <a:ext cx="233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F644B0D-8DE8-41E7-90A4-3E945C77F7D0}"/>
                  </a:ext>
                </a:extLst>
              </p14:cNvPr>
              <p14:cNvContentPartPr/>
              <p14:nvPr/>
            </p14:nvContentPartPr>
            <p14:xfrm>
              <a:off x="3911240" y="5293240"/>
              <a:ext cx="1556280" cy="661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F644B0D-8DE8-41E7-90A4-3E945C77F7D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893244" y="5275240"/>
                <a:ext cx="1591912" cy="69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14:cNvPr>
              <p14:cNvContentPartPr/>
              <p14:nvPr/>
            </p14:nvContentPartPr>
            <p14:xfrm>
              <a:off x="1713800" y="4102000"/>
              <a:ext cx="410760" cy="31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695800" y="4084000"/>
                <a:ext cx="446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14:cNvPr>
              <p14:cNvContentPartPr/>
              <p14:nvPr/>
            </p14:nvContentPartPr>
            <p14:xfrm>
              <a:off x="2210240" y="4193440"/>
              <a:ext cx="116640" cy="124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192240" y="4175440"/>
                <a:ext cx="152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14:cNvPr>
              <p14:cNvContentPartPr/>
              <p14:nvPr/>
            </p14:nvContentPartPr>
            <p14:xfrm>
              <a:off x="2407520" y="41347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389520" y="411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14:cNvPr>
              <p14:cNvContentPartPr/>
              <p14:nvPr/>
            </p14:nvContentPartPr>
            <p14:xfrm>
              <a:off x="2413640" y="4217200"/>
              <a:ext cx="249120" cy="11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395666" y="4199560"/>
                <a:ext cx="284709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14:cNvPr>
              <p14:cNvContentPartPr/>
              <p14:nvPr/>
            </p14:nvContentPartPr>
            <p14:xfrm>
              <a:off x="2771840" y="4115680"/>
              <a:ext cx="279000" cy="223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754200" y="4098040"/>
                <a:ext cx="3146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14:cNvPr>
              <p14:cNvContentPartPr/>
              <p14:nvPr/>
            </p14:nvContentPartPr>
            <p14:xfrm>
              <a:off x="1309520" y="4111000"/>
              <a:ext cx="294120" cy="318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291902" y="4093360"/>
                <a:ext cx="329716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14:cNvPr>
              <p14:cNvContentPartPr/>
              <p14:nvPr/>
            </p14:nvContentPartPr>
            <p14:xfrm>
              <a:off x="3161720" y="4002280"/>
              <a:ext cx="1331280" cy="34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143720" y="3984622"/>
                <a:ext cx="1366920" cy="382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E65E841-3187-4DF3-B92F-ECFEC7120521}"/>
                  </a:ext>
                </a:extLst>
              </p14:cNvPr>
              <p14:cNvContentPartPr/>
              <p14:nvPr/>
            </p14:nvContentPartPr>
            <p14:xfrm>
              <a:off x="1433000" y="6024040"/>
              <a:ext cx="1164960" cy="925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E65E841-3187-4DF3-B92F-ECFEC712052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415360" y="5988040"/>
                <a:ext cx="120060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1E7DB99-A066-427F-B726-F2B482CE66F2}"/>
                  </a:ext>
                </a:extLst>
              </p14:cNvPr>
              <p14:cNvContentPartPr/>
              <p14:nvPr/>
            </p14:nvContentPartPr>
            <p14:xfrm>
              <a:off x="4134440" y="5821000"/>
              <a:ext cx="1064520" cy="71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1E7DB99-A066-427F-B726-F2B482CE66F2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116800" y="5785360"/>
                <a:ext cx="11001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6ACC862-41F4-4729-AA5B-9CAD9200E1EE}"/>
                  </a:ext>
                </a:extLst>
              </p14:cNvPr>
              <p14:cNvContentPartPr/>
              <p14:nvPr/>
            </p14:nvContentPartPr>
            <p14:xfrm>
              <a:off x="7037480" y="3702040"/>
              <a:ext cx="1208520" cy="11642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6ACC862-41F4-4729-AA5B-9CAD9200E1E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019480" y="3666400"/>
                <a:ext cx="124416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D4836A3-67AF-4CFC-9081-589B58A8A1AC}"/>
                  </a:ext>
                </a:extLst>
              </p14:cNvPr>
              <p14:cNvContentPartPr/>
              <p14:nvPr/>
            </p14:nvContentPartPr>
            <p14:xfrm>
              <a:off x="1310240" y="4336720"/>
              <a:ext cx="3147120" cy="2048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D4836A3-67AF-4CFC-9081-589B58A8A1AC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292600" y="4301080"/>
                <a:ext cx="3182760" cy="2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43303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2153720" y="455128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35720" y="4533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14:cNvPr>
              <p14:cNvContentPartPr/>
              <p14:nvPr/>
            </p14:nvContentPartPr>
            <p14:xfrm>
              <a:off x="1713800" y="4102000"/>
              <a:ext cx="410760" cy="31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695800" y="4084000"/>
                <a:ext cx="446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14:cNvPr>
              <p14:cNvContentPartPr/>
              <p14:nvPr/>
            </p14:nvContentPartPr>
            <p14:xfrm>
              <a:off x="2210240" y="4193440"/>
              <a:ext cx="116640" cy="124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92240" y="4175440"/>
                <a:ext cx="152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14:cNvPr>
              <p14:cNvContentPartPr/>
              <p14:nvPr/>
            </p14:nvContentPartPr>
            <p14:xfrm>
              <a:off x="2407520" y="41347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389520" y="411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14:cNvPr>
              <p14:cNvContentPartPr/>
              <p14:nvPr/>
            </p14:nvContentPartPr>
            <p14:xfrm>
              <a:off x="2413640" y="4217200"/>
              <a:ext cx="249120" cy="11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95666" y="4199560"/>
                <a:ext cx="284709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14:cNvPr>
              <p14:cNvContentPartPr/>
              <p14:nvPr/>
            </p14:nvContentPartPr>
            <p14:xfrm>
              <a:off x="2771840" y="4115680"/>
              <a:ext cx="279000" cy="223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754200" y="4098040"/>
                <a:ext cx="3146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14:cNvPr>
              <p14:cNvContentPartPr/>
              <p14:nvPr/>
            </p14:nvContentPartPr>
            <p14:xfrm>
              <a:off x="1309520" y="4111000"/>
              <a:ext cx="294120" cy="318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291902" y="4093360"/>
                <a:ext cx="329716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14:cNvPr>
              <p14:cNvContentPartPr/>
              <p14:nvPr/>
            </p14:nvContentPartPr>
            <p14:xfrm>
              <a:off x="3161720" y="4002280"/>
              <a:ext cx="1331280" cy="34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43720" y="3984622"/>
                <a:ext cx="1366920" cy="382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14:cNvPr>
              <p14:cNvContentPartPr/>
              <p14:nvPr/>
            </p14:nvContentPartPr>
            <p14:xfrm>
              <a:off x="1371440" y="4687000"/>
              <a:ext cx="185400" cy="1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353440" y="4669360"/>
                <a:ext cx="221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14:cNvPr>
              <p14:cNvContentPartPr/>
              <p14:nvPr/>
            </p14:nvContentPartPr>
            <p14:xfrm>
              <a:off x="1371440" y="4795000"/>
              <a:ext cx="167760" cy="1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353440" y="4777360"/>
                <a:ext cx="203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14:cNvPr>
              <p14:cNvContentPartPr/>
              <p14:nvPr/>
            </p14:nvContentPartPr>
            <p14:xfrm>
              <a:off x="2965520" y="4521040"/>
              <a:ext cx="591120" cy="3020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47520" y="4503421"/>
                <a:ext cx="626760" cy="33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14:cNvPr>
              <p14:cNvContentPartPr/>
              <p14:nvPr/>
            </p14:nvContentPartPr>
            <p14:xfrm>
              <a:off x="2559800" y="4571440"/>
              <a:ext cx="229680" cy="301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542160" y="4553800"/>
                <a:ext cx="265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14:cNvPr>
              <p14:cNvContentPartPr/>
              <p14:nvPr/>
            </p14:nvContentPartPr>
            <p14:xfrm>
              <a:off x="1786880" y="4522840"/>
              <a:ext cx="414360" cy="458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68896" y="4505200"/>
                <a:ext cx="449969" cy="49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06851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2153720" y="455128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35720" y="4533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14:cNvPr>
              <p14:cNvContentPartPr/>
              <p14:nvPr/>
            </p14:nvContentPartPr>
            <p14:xfrm>
              <a:off x="1713800" y="4102000"/>
              <a:ext cx="410760" cy="31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695800" y="4084000"/>
                <a:ext cx="446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14:cNvPr>
              <p14:cNvContentPartPr/>
              <p14:nvPr/>
            </p14:nvContentPartPr>
            <p14:xfrm>
              <a:off x="2210240" y="4193440"/>
              <a:ext cx="116640" cy="124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92240" y="4175440"/>
                <a:ext cx="152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14:cNvPr>
              <p14:cNvContentPartPr/>
              <p14:nvPr/>
            </p14:nvContentPartPr>
            <p14:xfrm>
              <a:off x="2407520" y="41347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389520" y="411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14:cNvPr>
              <p14:cNvContentPartPr/>
              <p14:nvPr/>
            </p14:nvContentPartPr>
            <p14:xfrm>
              <a:off x="2413640" y="4217200"/>
              <a:ext cx="249120" cy="11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95666" y="4199560"/>
                <a:ext cx="284709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14:cNvPr>
              <p14:cNvContentPartPr/>
              <p14:nvPr/>
            </p14:nvContentPartPr>
            <p14:xfrm>
              <a:off x="2771840" y="4115680"/>
              <a:ext cx="279000" cy="223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754200" y="4098040"/>
                <a:ext cx="3146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14:cNvPr>
              <p14:cNvContentPartPr/>
              <p14:nvPr/>
            </p14:nvContentPartPr>
            <p14:xfrm>
              <a:off x="1309520" y="4111000"/>
              <a:ext cx="294120" cy="318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291902" y="4093360"/>
                <a:ext cx="329716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14:cNvPr>
              <p14:cNvContentPartPr/>
              <p14:nvPr/>
            </p14:nvContentPartPr>
            <p14:xfrm>
              <a:off x="3161720" y="4002280"/>
              <a:ext cx="1331280" cy="34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43720" y="3984622"/>
                <a:ext cx="1366920" cy="382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14:cNvPr>
              <p14:cNvContentPartPr/>
              <p14:nvPr/>
            </p14:nvContentPartPr>
            <p14:xfrm>
              <a:off x="1371440" y="4687000"/>
              <a:ext cx="185400" cy="1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353440" y="4669360"/>
                <a:ext cx="221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14:cNvPr>
              <p14:cNvContentPartPr/>
              <p14:nvPr/>
            </p14:nvContentPartPr>
            <p14:xfrm>
              <a:off x="1371440" y="4795000"/>
              <a:ext cx="167760" cy="1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353440" y="4777360"/>
                <a:ext cx="203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14:cNvPr>
              <p14:cNvContentPartPr/>
              <p14:nvPr/>
            </p14:nvContentPartPr>
            <p14:xfrm>
              <a:off x="2965520" y="4521040"/>
              <a:ext cx="591120" cy="3020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47520" y="4503421"/>
                <a:ext cx="626760" cy="33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14:cNvPr>
              <p14:cNvContentPartPr/>
              <p14:nvPr/>
            </p14:nvContentPartPr>
            <p14:xfrm>
              <a:off x="2559800" y="4571440"/>
              <a:ext cx="229680" cy="301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542160" y="4553800"/>
                <a:ext cx="265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14:cNvPr>
              <p14:cNvContentPartPr/>
              <p14:nvPr/>
            </p14:nvContentPartPr>
            <p14:xfrm>
              <a:off x="1786880" y="4522840"/>
              <a:ext cx="414360" cy="458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68896" y="4505200"/>
                <a:ext cx="449969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14:cNvPr>
              <p14:cNvContentPartPr/>
              <p14:nvPr/>
            </p14:nvContentPartPr>
            <p14:xfrm>
              <a:off x="1523720" y="5343640"/>
              <a:ext cx="161640" cy="20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506080" y="532600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14:cNvPr>
              <p14:cNvContentPartPr/>
              <p14:nvPr/>
            </p14:nvContentPartPr>
            <p14:xfrm>
              <a:off x="1554320" y="5416720"/>
              <a:ext cx="138600" cy="1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536320" y="5399080"/>
                <a:ext cx="1742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14:cNvPr>
              <p14:cNvContentPartPr/>
              <p14:nvPr/>
            </p14:nvContentPartPr>
            <p14:xfrm>
              <a:off x="750440" y="5163280"/>
              <a:ext cx="590040" cy="327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32800" y="5145640"/>
                <a:ext cx="6256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14:cNvPr>
              <p14:cNvContentPartPr/>
              <p14:nvPr/>
            </p14:nvContentPartPr>
            <p14:xfrm>
              <a:off x="1887680" y="5193520"/>
              <a:ext cx="528120" cy="251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69680" y="5175880"/>
                <a:ext cx="5637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14:cNvPr>
              <p14:cNvContentPartPr/>
              <p14:nvPr/>
            </p14:nvContentPartPr>
            <p14:xfrm>
              <a:off x="2523440" y="5089480"/>
              <a:ext cx="118080" cy="419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505800" y="5071480"/>
                <a:ext cx="15372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14:cNvPr>
              <p14:cNvContentPartPr/>
              <p14:nvPr/>
            </p14:nvContentPartPr>
            <p14:xfrm>
              <a:off x="3017360" y="509992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99360" y="5082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14:cNvPr>
              <p14:cNvContentPartPr/>
              <p14:nvPr/>
            </p14:nvContentPartPr>
            <p14:xfrm>
              <a:off x="2758160" y="5229520"/>
              <a:ext cx="542880" cy="156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40172" y="5211839"/>
                <a:ext cx="578496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14:cNvPr>
              <p14:cNvContentPartPr/>
              <p14:nvPr/>
            </p14:nvContentPartPr>
            <p14:xfrm>
              <a:off x="3413360" y="5080480"/>
              <a:ext cx="848520" cy="3160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395720" y="5062500"/>
                <a:ext cx="884160" cy="3516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61562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2153720" y="455128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35720" y="4533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14:cNvPr>
              <p14:cNvContentPartPr/>
              <p14:nvPr/>
            </p14:nvContentPartPr>
            <p14:xfrm>
              <a:off x="1713800" y="4102000"/>
              <a:ext cx="410760" cy="31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695800" y="4084000"/>
                <a:ext cx="446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14:cNvPr>
              <p14:cNvContentPartPr/>
              <p14:nvPr/>
            </p14:nvContentPartPr>
            <p14:xfrm>
              <a:off x="2210240" y="4193440"/>
              <a:ext cx="116640" cy="124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92240" y="4175440"/>
                <a:ext cx="152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14:cNvPr>
              <p14:cNvContentPartPr/>
              <p14:nvPr/>
            </p14:nvContentPartPr>
            <p14:xfrm>
              <a:off x="2407520" y="41347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389520" y="411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14:cNvPr>
              <p14:cNvContentPartPr/>
              <p14:nvPr/>
            </p14:nvContentPartPr>
            <p14:xfrm>
              <a:off x="2413640" y="4217200"/>
              <a:ext cx="249120" cy="11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95666" y="4199560"/>
                <a:ext cx="284709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14:cNvPr>
              <p14:cNvContentPartPr/>
              <p14:nvPr/>
            </p14:nvContentPartPr>
            <p14:xfrm>
              <a:off x="2771840" y="4115680"/>
              <a:ext cx="279000" cy="223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754200" y="4098040"/>
                <a:ext cx="3146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14:cNvPr>
              <p14:cNvContentPartPr/>
              <p14:nvPr/>
            </p14:nvContentPartPr>
            <p14:xfrm>
              <a:off x="1309520" y="4111000"/>
              <a:ext cx="294120" cy="318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291902" y="4093360"/>
                <a:ext cx="329716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14:cNvPr>
              <p14:cNvContentPartPr/>
              <p14:nvPr/>
            </p14:nvContentPartPr>
            <p14:xfrm>
              <a:off x="3161720" y="4002280"/>
              <a:ext cx="1331280" cy="34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43720" y="3984622"/>
                <a:ext cx="1366920" cy="382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14:cNvPr>
              <p14:cNvContentPartPr/>
              <p14:nvPr/>
            </p14:nvContentPartPr>
            <p14:xfrm>
              <a:off x="1371440" y="4687000"/>
              <a:ext cx="185400" cy="1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353440" y="4669360"/>
                <a:ext cx="221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14:cNvPr>
              <p14:cNvContentPartPr/>
              <p14:nvPr/>
            </p14:nvContentPartPr>
            <p14:xfrm>
              <a:off x="1371440" y="4795000"/>
              <a:ext cx="167760" cy="1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353440" y="4777360"/>
                <a:ext cx="203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14:cNvPr>
              <p14:cNvContentPartPr/>
              <p14:nvPr/>
            </p14:nvContentPartPr>
            <p14:xfrm>
              <a:off x="2965520" y="4521040"/>
              <a:ext cx="591120" cy="3020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47520" y="4503421"/>
                <a:ext cx="626760" cy="33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14:cNvPr>
              <p14:cNvContentPartPr/>
              <p14:nvPr/>
            </p14:nvContentPartPr>
            <p14:xfrm>
              <a:off x="2559800" y="4571440"/>
              <a:ext cx="229680" cy="301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542160" y="4553800"/>
                <a:ext cx="265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14:cNvPr>
              <p14:cNvContentPartPr/>
              <p14:nvPr/>
            </p14:nvContentPartPr>
            <p14:xfrm>
              <a:off x="1786880" y="4522840"/>
              <a:ext cx="414360" cy="458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68896" y="4505200"/>
                <a:ext cx="449969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14:cNvPr>
              <p14:cNvContentPartPr/>
              <p14:nvPr/>
            </p14:nvContentPartPr>
            <p14:xfrm>
              <a:off x="1523720" y="5343640"/>
              <a:ext cx="161640" cy="20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506080" y="532600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14:cNvPr>
              <p14:cNvContentPartPr/>
              <p14:nvPr/>
            </p14:nvContentPartPr>
            <p14:xfrm>
              <a:off x="1554320" y="5416720"/>
              <a:ext cx="138600" cy="1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536320" y="5399080"/>
                <a:ext cx="1742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14:cNvPr>
              <p14:cNvContentPartPr/>
              <p14:nvPr/>
            </p14:nvContentPartPr>
            <p14:xfrm>
              <a:off x="750440" y="5163280"/>
              <a:ext cx="590040" cy="327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32800" y="5145640"/>
                <a:ext cx="6256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14:cNvPr>
              <p14:cNvContentPartPr/>
              <p14:nvPr/>
            </p14:nvContentPartPr>
            <p14:xfrm>
              <a:off x="1887680" y="5193520"/>
              <a:ext cx="528120" cy="251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69680" y="5175880"/>
                <a:ext cx="5637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14:cNvPr>
              <p14:cNvContentPartPr/>
              <p14:nvPr/>
            </p14:nvContentPartPr>
            <p14:xfrm>
              <a:off x="2523440" y="5089480"/>
              <a:ext cx="118080" cy="419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505800" y="5071480"/>
                <a:ext cx="15372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14:cNvPr>
              <p14:cNvContentPartPr/>
              <p14:nvPr/>
            </p14:nvContentPartPr>
            <p14:xfrm>
              <a:off x="3017360" y="509992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99360" y="5082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14:cNvPr>
              <p14:cNvContentPartPr/>
              <p14:nvPr/>
            </p14:nvContentPartPr>
            <p14:xfrm>
              <a:off x="2758160" y="5229520"/>
              <a:ext cx="542880" cy="156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40172" y="5211839"/>
                <a:ext cx="578496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14:cNvPr>
              <p14:cNvContentPartPr/>
              <p14:nvPr/>
            </p14:nvContentPartPr>
            <p14:xfrm>
              <a:off x="3413360" y="5080480"/>
              <a:ext cx="848520" cy="3160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395720" y="5062500"/>
                <a:ext cx="884160" cy="351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FF3CB0-0EBC-45C8-A967-EB04E9F674F5}"/>
                  </a:ext>
                </a:extLst>
              </p14:cNvPr>
              <p14:cNvContentPartPr/>
              <p14:nvPr/>
            </p14:nvContentPartPr>
            <p14:xfrm>
              <a:off x="4642040" y="4977880"/>
              <a:ext cx="133200" cy="496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FF3CB0-0EBC-45C8-A967-EB04E9F674F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24400" y="4960240"/>
                <a:ext cx="16884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E01B2A3-8076-4FC5-8B96-34CE3DA732E8}"/>
                  </a:ext>
                </a:extLst>
              </p14:cNvPr>
              <p14:cNvContentPartPr/>
              <p14:nvPr/>
            </p14:nvContentPartPr>
            <p14:xfrm>
              <a:off x="1452440" y="5842240"/>
              <a:ext cx="155160" cy="20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E01B2A3-8076-4FC5-8B96-34CE3DA732E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434440" y="5824240"/>
                <a:ext cx="1908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3EB23F8-AC8F-498C-BEAB-CAA3D4B0C1A2}"/>
                  </a:ext>
                </a:extLst>
              </p14:cNvPr>
              <p14:cNvContentPartPr/>
              <p14:nvPr/>
            </p14:nvContentPartPr>
            <p14:xfrm>
              <a:off x="1493120" y="5926120"/>
              <a:ext cx="116640" cy="1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3EB23F8-AC8F-498C-BEAB-CAA3D4B0C1A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475120" y="5908120"/>
                <a:ext cx="1522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82F7FD-6628-4675-B19E-1F63CB8AB08A}"/>
                  </a:ext>
                </a:extLst>
              </p14:cNvPr>
              <p14:cNvContentPartPr/>
              <p14:nvPr/>
            </p14:nvContentPartPr>
            <p14:xfrm>
              <a:off x="761240" y="5693560"/>
              <a:ext cx="540000" cy="288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82F7FD-6628-4675-B19E-1F63CB8AB08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43600" y="5675920"/>
                <a:ext cx="575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A07115B-00B1-4E15-95DB-EE115A06335D}"/>
                  </a:ext>
                </a:extLst>
              </p14:cNvPr>
              <p14:cNvContentPartPr/>
              <p14:nvPr/>
            </p14:nvContentPartPr>
            <p14:xfrm>
              <a:off x="1808120" y="5717680"/>
              <a:ext cx="844560" cy="2707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A07115B-00B1-4E15-95DB-EE115A06335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790120" y="5699680"/>
                <a:ext cx="8802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20087A1-34FD-4C47-9E1A-1C74D00B47BB}"/>
                  </a:ext>
                </a:extLst>
              </p14:cNvPr>
              <p14:cNvContentPartPr/>
              <p14:nvPr/>
            </p14:nvContentPartPr>
            <p14:xfrm>
              <a:off x="3159200" y="5861680"/>
              <a:ext cx="360" cy="8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20087A1-34FD-4C47-9E1A-1C74D00B47B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141560" y="5844040"/>
                <a:ext cx="360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C4459FFF-CDFE-4903-A1BC-10EF12D4EC9A}"/>
                  </a:ext>
                </a:extLst>
              </p14:cNvPr>
              <p14:cNvContentPartPr/>
              <p14:nvPr/>
            </p14:nvContentPartPr>
            <p14:xfrm>
              <a:off x="3159200" y="5669080"/>
              <a:ext cx="360" cy="324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C4459FFF-CDFE-4903-A1BC-10EF12D4EC9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141560" y="5651440"/>
                <a:ext cx="360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50E0484-95DC-4D1F-AF89-B925FB3C435D}"/>
                  </a:ext>
                </a:extLst>
              </p14:cNvPr>
              <p14:cNvContentPartPr/>
              <p14:nvPr/>
            </p14:nvContentPartPr>
            <p14:xfrm>
              <a:off x="3913400" y="5578360"/>
              <a:ext cx="545400" cy="3272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50E0484-95DC-4D1F-AF89-B925FB3C435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895748" y="5560360"/>
                <a:ext cx="581064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B270B1B-A40F-44BE-8A3C-90759238C8BB}"/>
                  </a:ext>
                </a:extLst>
              </p14:cNvPr>
              <p14:cNvContentPartPr/>
              <p14:nvPr/>
            </p14:nvContentPartPr>
            <p14:xfrm>
              <a:off x="3261080" y="5719840"/>
              <a:ext cx="540000" cy="234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B270B1B-A40F-44BE-8A3C-90759238C8B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243080" y="5701840"/>
                <a:ext cx="5756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9DE4D12-63B6-4C6D-A8A9-684A0727F9DC}"/>
                  </a:ext>
                </a:extLst>
              </p14:cNvPr>
              <p14:cNvContentPartPr/>
              <p14:nvPr/>
            </p14:nvContentPartPr>
            <p14:xfrm>
              <a:off x="2758520" y="5694640"/>
              <a:ext cx="297720" cy="371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9DE4D12-63B6-4C6D-A8A9-684A0727F9D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740542" y="5676640"/>
                <a:ext cx="333317" cy="40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4830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2153720" y="455128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35720" y="4533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14:cNvPr>
              <p14:cNvContentPartPr/>
              <p14:nvPr/>
            </p14:nvContentPartPr>
            <p14:xfrm>
              <a:off x="1713800" y="4102000"/>
              <a:ext cx="410760" cy="31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695800" y="4084000"/>
                <a:ext cx="446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14:cNvPr>
              <p14:cNvContentPartPr/>
              <p14:nvPr/>
            </p14:nvContentPartPr>
            <p14:xfrm>
              <a:off x="2210240" y="4193440"/>
              <a:ext cx="116640" cy="124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92240" y="4175440"/>
                <a:ext cx="152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14:cNvPr>
              <p14:cNvContentPartPr/>
              <p14:nvPr/>
            </p14:nvContentPartPr>
            <p14:xfrm>
              <a:off x="2407520" y="41347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389520" y="411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14:cNvPr>
              <p14:cNvContentPartPr/>
              <p14:nvPr/>
            </p14:nvContentPartPr>
            <p14:xfrm>
              <a:off x="2413640" y="4217200"/>
              <a:ext cx="249120" cy="11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95666" y="4199560"/>
                <a:ext cx="284709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14:cNvPr>
              <p14:cNvContentPartPr/>
              <p14:nvPr/>
            </p14:nvContentPartPr>
            <p14:xfrm>
              <a:off x="2771840" y="4115680"/>
              <a:ext cx="279000" cy="223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754200" y="4098040"/>
                <a:ext cx="3146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14:cNvPr>
              <p14:cNvContentPartPr/>
              <p14:nvPr/>
            </p14:nvContentPartPr>
            <p14:xfrm>
              <a:off x="1309520" y="4111000"/>
              <a:ext cx="294120" cy="318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291902" y="4093360"/>
                <a:ext cx="329716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14:cNvPr>
              <p14:cNvContentPartPr/>
              <p14:nvPr/>
            </p14:nvContentPartPr>
            <p14:xfrm>
              <a:off x="3161720" y="4002280"/>
              <a:ext cx="1331280" cy="34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43720" y="3984622"/>
                <a:ext cx="1366920" cy="382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14:cNvPr>
              <p14:cNvContentPartPr/>
              <p14:nvPr/>
            </p14:nvContentPartPr>
            <p14:xfrm>
              <a:off x="1371440" y="4687000"/>
              <a:ext cx="185400" cy="1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353440" y="4669360"/>
                <a:ext cx="221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14:cNvPr>
              <p14:cNvContentPartPr/>
              <p14:nvPr/>
            </p14:nvContentPartPr>
            <p14:xfrm>
              <a:off x="1371440" y="4795000"/>
              <a:ext cx="167760" cy="1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353440" y="4777360"/>
                <a:ext cx="203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14:cNvPr>
              <p14:cNvContentPartPr/>
              <p14:nvPr/>
            </p14:nvContentPartPr>
            <p14:xfrm>
              <a:off x="2965520" y="4521040"/>
              <a:ext cx="591120" cy="3020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47520" y="4503421"/>
                <a:ext cx="626760" cy="33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14:cNvPr>
              <p14:cNvContentPartPr/>
              <p14:nvPr/>
            </p14:nvContentPartPr>
            <p14:xfrm>
              <a:off x="2559800" y="4571440"/>
              <a:ext cx="229680" cy="301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542160" y="4553800"/>
                <a:ext cx="265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14:cNvPr>
              <p14:cNvContentPartPr/>
              <p14:nvPr/>
            </p14:nvContentPartPr>
            <p14:xfrm>
              <a:off x="1786880" y="4522840"/>
              <a:ext cx="414360" cy="458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68896" y="4505200"/>
                <a:ext cx="449969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14:cNvPr>
              <p14:cNvContentPartPr/>
              <p14:nvPr/>
            </p14:nvContentPartPr>
            <p14:xfrm>
              <a:off x="1523720" y="5343640"/>
              <a:ext cx="161640" cy="20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506080" y="532600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14:cNvPr>
              <p14:cNvContentPartPr/>
              <p14:nvPr/>
            </p14:nvContentPartPr>
            <p14:xfrm>
              <a:off x="1554320" y="5416720"/>
              <a:ext cx="138600" cy="1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536320" y="5399080"/>
                <a:ext cx="1742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14:cNvPr>
              <p14:cNvContentPartPr/>
              <p14:nvPr/>
            </p14:nvContentPartPr>
            <p14:xfrm>
              <a:off x="750440" y="5163280"/>
              <a:ext cx="590040" cy="327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32800" y="5145640"/>
                <a:ext cx="6256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14:cNvPr>
              <p14:cNvContentPartPr/>
              <p14:nvPr/>
            </p14:nvContentPartPr>
            <p14:xfrm>
              <a:off x="1887680" y="5193520"/>
              <a:ext cx="528120" cy="251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69680" y="5175880"/>
                <a:ext cx="5637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14:cNvPr>
              <p14:cNvContentPartPr/>
              <p14:nvPr/>
            </p14:nvContentPartPr>
            <p14:xfrm>
              <a:off x="2523440" y="5089480"/>
              <a:ext cx="118080" cy="419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505800" y="5071480"/>
                <a:ext cx="15372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14:cNvPr>
              <p14:cNvContentPartPr/>
              <p14:nvPr/>
            </p14:nvContentPartPr>
            <p14:xfrm>
              <a:off x="3017360" y="509992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99360" y="5082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14:cNvPr>
              <p14:cNvContentPartPr/>
              <p14:nvPr/>
            </p14:nvContentPartPr>
            <p14:xfrm>
              <a:off x="2758160" y="5229520"/>
              <a:ext cx="542880" cy="156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40172" y="5211839"/>
                <a:ext cx="578496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14:cNvPr>
              <p14:cNvContentPartPr/>
              <p14:nvPr/>
            </p14:nvContentPartPr>
            <p14:xfrm>
              <a:off x="3413360" y="5080480"/>
              <a:ext cx="848520" cy="3160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395720" y="5062500"/>
                <a:ext cx="884160" cy="351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FF3CB0-0EBC-45C8-A967-EB04E9F674F5}"/>
                  </a:ext>
                </a:extLst>
              </p14:cNvPr>
              <p14:cNvContentPartPr/>
              <p14:nvPr/>
            </p14:nvContentPartPr>
            <p14:xfrm>
              <a:off x="4642040" y="4977880"/>
              <a:ext cx="133200" cy="496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FF3CB0-0EBC-45C8-A967-EB04E9F674F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24400" y="4960240"/>
                <a:ext cx="16884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E01B2A3-8076-4FC5-8B96-34CE3DA732E8}"/>
                  </a:ext>
                </a:extLst>
              </p14:cNvPr>
              <p14:cNvContentPartPr/>
              <p14:nvPr/>
            </p14:nvContentPartPr>
            <p14:xfrm>
              <a:off x="1452440" y="5842240"/>
              <a:ext cx="155160" cy="20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E01B2A3-8076-4FC5-8B96-34CE3DA732E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434440" y="5824240"/>
                <a:ext cx="1908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3EB23F8-AC8F-498C-BEAB-CAA3D4B0C1A2}"/>
                  </a:ext>
                </a:extLst>
              </p14:cNvPr>
              <p14:cNvContentPartPr/>
              <p14:nvPr/>
            </p14:nvContentPartPr>
            <p14:xfrm>
              <a:off x="1493120" y="5926120"/>
              <a:ext cx="116640" cy="1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3EB23F8-AC8F-498C-BEAB-CAA3D4B0C1A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475120" y="5908120"/>
                <a:ext cx="1522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82F7FD-6628-4675-B19E-1F63CB8AB08A}"/>
                  </a:ext>
                </a:extLst>
              </p14:cNvPr>
              <p14:cNvContentPartPr/>
              <p14:nvPr/>
            </p14:nvContentPartPr>
            <p14:xfrm>
              <a:off x="761240" y="5693560"/>
              <a:ext cx="540000" cy="288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82F7FD-6628-4675-B19E-1F63CB8AB08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43600" y="5675920"/>
                <a:ext cx="575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A07115B-00B1-4E15-95DB-EE115A06335D}"/>
                  </a:ext>
                </a:extLst>
              </p14:cNvPr>
              <p14:cNvContentPartPr/>
              <p14:nvPr/>
            </p14:nvContentPartPr>
            <p14:xfrm>
              <a:off x="1808120" y="5717680"/>
              <a:ext cx="844560" cy="2707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A07115B-00B1-4E15-95DB-EE115A06335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790120" y="5699680"/>
                <a:ext cx="8802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20087A1-34FD-4C47-9E1A-1C74D00B47BB}"/>
                  </a:ext>
                </a:extLst>
              </p14:cNvPr>
              <p14:cNvContentPartPr/>
              <p14:nvPr/>
            </p14:nvContentPartPr>
            <p14:xfrm>
              <a:off x="3159200" y="5861680"/>
              <a:ext cx="360" cy="8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20087A1-34FD-4C47-9E1A-1C74D00B47B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141560" y="5844040"/>
                <a:ext cx="360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C4459FFF-CDFE-4903-A1BC-10EF12D4EC9A}"/>
                  </a:ext>
                </a:extLst>
              </p14:cNvPr>
              <p14:cNvContentPartPr/>
              <p14:nvPr/>
            </p14:nvContentPartPr>
            <p14:xfrm>
              <a:off x="3159200" y="5669080"/>
              <a:ext cx="360" cy="324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C4459FFF-CDFE-4903-A1BC-10EF12D4EC9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141560" y="5651440"/>
                <a:ext cx="360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50E0484-95DC-4D1F-AF89-B925FB3C435D}"/>
                  </a:ext>
                </a:extLst>
              </p14:cNvPr>
              <p14:cNvContentPartPr/>
              <p14:nvPr/>
            </p14:nvContentPartPr>
            <p14:xfrm>
              <a:off x="3913400" y="5578360"/>
              <a:ext cx="545400" cy="3272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50E0484-95DC-4D1F-AF89-B925FB3C435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895748" y="5560360"/>
                <a:ext cx="581064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B270B1B-A40F-44BE-8A3C-90759238C8BB}"/>
                  </a:ext>
                </a:extLst>
              </p14:cNvPr>
              <p14:cNvContentPartPr/>
              <p14:nvPr/>
            </p14:nvContentPartPr>
            <p14:xfrm>
              <a:off x="3261080" y="5719840"/>
              <a:ext cx="540000" cy="234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B270B1B-A40F-44BE-8A3C-90759238C8B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243080" y="5701840"/>
                <a:ext cx="5756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9DE4D12-63B6-4C6D-A8A9-684A0727F9DC}"/>
                  </a:ext>
                </a:extLst>
              </p14:cNvPr>
              <p14:cNvContentPartPr/>
              <p14:nvPr/>
            </p14:nvContentPartPr>
            <p14:xfrm>
              <a:off x="2758520" y="5694640"/>
              <a:ext cx="297720" cy="371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9DE4D12-63B6-4C6D-A8A9-684A0727F9D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740542" y="5676640"/>
                <a:ext cx="333317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196BF7-43F2-4E97-87C5-65C57D5B33FD}"/>
                  </a:ext>
                </a:extLst>
              </p14:cNvPr>
              <p14:cNvContentPartPr/>
              <p14:nvPr/>
            </p14:nvContentPartPr>
            <p14:xfrm>
              <a:off x="4509560" y="4931440"/>
              <a:ext cx="439200" cy="1054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196BF7-43F2-4E97-87C5-65C57D5B33F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491560" y="4913440"/>
                <a:ext cx="474840" cy="10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A277B34-9E9B-49B5-BABE-935D92F4AEE2}"/>
                  </a:ext>
                </a:extLst>
              </p14:cNvPr>
              <p14:cNvContentPartPr/>
              <p14:nvPr/>
            </p14:nvContentPartPr>
            <p14:xfrm>
              <a:off x="3086480" y="6248320"/>
              <a:ext cx="164520" cy="401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A277B34-9E9B-49B5-BABE-935D92F4AEE2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068840" y="6230320"/>
                <a:ext cx="2001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53CCE17-8386-4641-A530-7E496C871A15}"/>
                  </a:ext>
                </a:extLst>
              </p14:cNvPr>
              <p14:cNvContentPartPr/>
              <p14:nvPr/>
            </p14:nvContentPartPr>
            <p14:xfrm>
              <a:off x="1741160" y="6238240"/>
              <a:ext cx="1153800" cy="483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53CCE17-8386-4641-A530-7E496C871A1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723160" y="6220600"/>
                <a:ext cx="118944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CC73FED-14E1-4678-A070-C50A74054F00}"/>
                  </a:ext>
                </a:extLst>
              </p14:cNvPr>
              <p14:cNvContentPartPr/>
              <p14:nvPr/>
            </p14:nvContentPartPr>
            <p14:xfrm>
              <a:off x="3608840" y="6187120"/>
              <a:ext cx="1484640" cy="4240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CC73FED-14E1-4678-A070-C50A74054F0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90840" y="6169120"/>
                <a:ext cx="1520280" cy="45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77688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2153720" y="455128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35720" y="4533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14:cNvPr>
              <p14:cNvContentPartPr/>
              <p14:nvPr/>
            </p14:nvContentPartPr>
            <p14:xfrm>
              <a:off x="1713800" y="4102000"/>
              <a:ext cx="410760" cy="31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26974-1B87-437F-829D-302F963BD71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695800" y="4084000"/>
                <a:ext cx="446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14:cNvPr>
              <p14:cNvContentPartPr/>
              <p14:nvPr/>
            </p14:nvContentPartPr>
            <p14:xfrm>
              <a:off x="2210240" y="4193440"/>
              <a:ext cx="116640" cy="124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A2A2-89B7-420C-A109-9324575E401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92240" y="4175440"/>
                <a:ext cx="152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14:cNvPr>
              <p14:cNvContentPartPr/>
              <p14:nvPr/>
            </p14:nvContentPartPr>
            <p14:xfrm>
              <a:off x="2407520" y="41347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66DDED-981C-4B14-8C49-A8247AE5B8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389520" y="4116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14:cNvPr>
              <p14:cNvContentPartPr/>
              <p14:nvPr/>
            </p14:nvContentPartPr>
            <p14:xfrm>
              <a:off x="2413640" y="4217200"/>
              <a:ext cx="249120" cy="11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BC6280-5B40-4545-B4F2-30A2A192366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95666" y="4199560"/>
                <a:ext cx="284709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14:cNvPr>
              <p14:cNvContentPartPr/>
              <p14:nvPr/>
            </p14:nvContentPartPr>
            <p14:xfrm>
              <a:off x="2771840" y="4115680"/>
              <a:ext cx="279000" cy="223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536BD3-D3F2-4A89-B8F9-7852FFA65A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754200" y="4098040"/>
                <a:ext cx="3146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14:cNvPr>
              <p14:cNvContentPartPr/>
              <p14:nvPr/>
            </p14:nvContentPartPr>
            <p14:xfrm>
              <a:off x="1309520" y="4111000"/>
              <a:ext cx="294120" cy="318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09637ED-EE99-4E7E-8C53-B69568F07C7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291902" y="4093360"/>
                <a:ext cx="329716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14:cNvPr>
              <p14:cNvContentPartPr/>
              <p14:nvPr/>
            </p14:nvContentPartPr>
            <p14:xfrm>
              <a:off x="3161720" y="4002280"/>
              <a:ext cx="1331280" cy="347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757AF5-91A5-4F3C-977C-B8C52512603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43720" y="3984622"/>
                <a:ext cx="1366920" cy="382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14:cNvPr>
              <p14:cNvContentPartPr/>
              <p14:nvPr/>
            </p14:nvContentPartPr>
            <p14:xfrm>
              <a:off x="1371440" y="4687000"/>
              <a:ext cx="185400" cy="1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F45CA1-BCC2-4E64-A13C-B310F4C6A97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353440" y="4669360"/>
                <a:ext cx="221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14:cNvPr>
              <p14:cNvContentPartPr/>
              <p14:nvPr/>
            </p14:nvContentPartPr>
            <p14:xfrm>
              <a:off x="1371440" y="4795000"/>
              <a:ext cx="167760" cy="1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52DC36-D965-4A57-B67D-FF103EF1001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353440" y="4777360"/>
                <a:ext cx="203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14:cNvPr>
              <p14:cNvContentPartPr/>
              <p14:nvPr/>
            </p14:nvContentPartPr>
            <p14:xfrm>
              <a:off x="2965520" y="4521040"/>
              <a:ext cx="591120" cy="3020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32CC4E4-7ED5-4150-AB2A-52CE41EB6B7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47520" y="4503421"/>
                <a:ext cx="626760" cy="33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14:cNvPr>
              <p14:cNvContentPartPr/>
              <p14:nvPr/>
            </p14:nvContentPartPr>
            <p14:xfrm>
              <a:off x="2559800" y="4571440"/>
              <a:ext cx="229680" cy="301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7676A5-7FDF-47F2-9F42-24B528E27B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542160" y="4553800"/>
                <a:ext cx="265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14:cNvPr>
              <p14:cNvContentPartPr/>
              <p14:nvPr/>
            </p14:nvContentPartPr>
            <p14:xfrm>
              <a:off x="1786880" y="4522840"/>
              <a:ext cx="414360" cy="458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4A1B416-07DB-4D24-A942-74D64ABF9C2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68896" y="4505200"/>
                <a:ext cx="449969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14:cNvPr>
              <p14:cNvContentPartPr/>
              <p14:nvPr/>
            </p14:nvContentPartPr>
            <p14:xfrm>
              <a:off x="1523720" y="5343640"/>
              <a:ext cx="161640" cy="20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9BDBA9-00EF-416F-9D3E-14A9792DCC6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506080" y="532600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14:cNvPr>
              <p14:cNvContentPartPr/>
              <p14:nvPr/>
            </p14:nvContentPartPr>
            <p14:xfrm>
              <a:off x="1554320" y="5416720"/>
              <a:ext cx="138600" cy="1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B65070-378A-419F-9608-4958732F510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536320" y="5399080"/>
                <a:ext cx="1742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14:cNvPr>
              <p14:cNvContentPartPr/>
              <p14:nvPr/>
            </p14:nvContentPartPr>
            <p14:xfrm>
              <a:off x="750440" y="5163280"/>
              <a:ext cx="590040" cy="327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37FBBF-3FA1-411F-BD6A-8007303185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32800" y="5145640"/>
                <a:ext cx="6256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14:cNvPr>
              <p14:cNvContentPartPr/>
              <p14:nvPr/>
            </p14:nvContentPartPr>
            <p14:xfrm>
              <a:off x="1887680" y="5193520"/>
              <a:ext cx="528120" cy="251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8A6ADFE-D321-4A8F-95CD-F60D823E01F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69680" y="5175880"/>
                <a:ext cx="5637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14:cNvPr>
              <p14:cNvContentPartPr/>
              <p14:nvPr/>
            </p14:nvContentPartPr>
            <p14:xfrm>
              <a:off x="2523440" y="5089480"/>
              <a:ext cx="118080" cy="419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424AB41-CDB9-4FDE-B99B-D9199DECABF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505800" y="5071480"/>
                <a:ext cx="15372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14:cNvPr>
              <p14:cNvContentPartPr/>
              <p14:nvPr/>
            </p14:nvContentPartPr>
            <p14:xfrm>
              <a:off x="3017360" y="509992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D3DADC6-0220-4400-A561-D3B7A9528BE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99360" y="5082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14:cNvPr>
              <p14:cNvContentPartPr/>
              <p14:nvPr/>
            </p14:nvContentPartPr>
            <p14:xfrm>
              <a:off x="2758160" y="5229520"/>
              <a:ext cx="542880" cy="156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4C9294F-3172-44B8-A467-90DF032BD42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40172" y="5211839"/>
                <a:ext cx="578496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14:cNvPr>
              <p14:cNvContentPartPr/>
              <p14:nvPr/>
            </p14:nvContentPartPr>
            <p14:xfrm>
              <a:off x="3413360" y="5080480"/>
              <a:ext cx="848520" cy="3160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CE83FA8-22EE-47DD-BF79-9ACEEAD517E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395720" y="5062500"/>
                <a:ext cx="884160" cy="351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FF3CB0-0EBC-45C8-A967-EB04E9F674F5}"/>
                  </a:ext>
                </a:extLst>
              </p14:cNvPr>
              <p14:cNvContentPartPr/>
              <p14:nvPr/>
            </p14:nvContentPartPr>
            <p14:xfrm>
              <a:off x="4642040" y="4977880"/>
              <a:ext cx="133200" cy="496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FF3CB0-0EBC-45C8-A967-EB04E9F674F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24400" y="4960240"/>
                <a:ext cx="16884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E01B2A3-8076-4FC5-8B96-34CE3DA732E8}"/>
                  </a:ext>
                </a:extLst>
              </p14:cNvPr>
              <p14:cNvContentPartPr/>
              <p14:nvPr/>
            </p14:nvContentPartPr>
            <p14:xfrm>
              <a:off x="1452440" y="5842240"/>
              <a:ext cx="155160" cy="20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E01B2A3-8076-4FC5-8B96-34CE3DA732E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434440" y="5824240"/>
                <a:ext cx="1908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3EB23F8-AC8F-498C-BEAB-CAA3D4B0C1A2}"/>
                  </a:ext>
                </a:extLst>
              </p14:cNvPr>
              <p14:cNvContentPartPr/>
              <p14:nvPr/>
            </p14:nvContentPartPr>
            <p14:xfrm>
              <a:off x="1493120" y="5926120"/>
              <a:ext cx="116640" cy="1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3EB23F8-AC8F-498C-BEAB-CAA3D4B0C1A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475120" y="5908120"/>
                <a:ext cx="1522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82F7FD-6628-4675-B19E-1F63CB8AB08A}"/>
                  </a:ext>
                </a:extLst>
              </p14:cNvPr>
              <p14:cNvContentPartPr/>
              <p14:nvPr/>
            </p14:nvContentPartPr>
            <p14:xfrm>
              <a:off x="761240" y="5693560"/>
              <a:ext cx="540000" cy="288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82F7FD-6628-4675-B19E-1F63CB8AB08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43600" y="5675920"/>
                <a:ext cx="5756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A07115B-00B1-4E15-95DB-EE115A06335D}"/>
                  </a:ext>
                </a:extLst>
              </p14:cNvPr>
              <p14:cNvContentPartPr/>
              <p14:nvPr/>
            </p14:nvContentPartPr>
            <p14:xfrm>
              <a:off x="1808120" y="5717680"/>
              <a:ext cx="844560" cy="2707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A07115B-00B1-4E15-95DB-EE115A06335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790120" y="5699680"/>
                <a:ext cx="8802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20087A1-34FD-4C47-9E1A-1C74D00B47BB}"/>
                  </a:ext>
                </a:extLst>
              </p14:cNvPr>
              <p14:cNvContentPartPr/>
              <p14:nvPr/>
            </p14:nvContentPartPr>
            <p14:xfrm>
              <a:off x="3159200" y="5861680"/>
              <a:ext cx="360" cy="8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20087A1-34FD-4C47-9E1A-1C74D00B47B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141560" y="5844040"/>
                <a:ext cx="360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C4459FFF-CDFE-4903-A1BC-10EF12D4EC9A}"/>
                  </a:ext>
                </a:extLst>
              </p14:cNvPr>
              <p14:cNvContentPartPr/>
              <p14:nvPr/>
            </p14:nvContentPartPr>
            <p14:xfrm>
              <a:off x="3159200" y="5669080"/>
              <a:ext cx="360" cy="324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C4459FFF-CDFE-4903-A1BC-10EF12D4EC9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141560" y="5651440"/>
                <a:ext cx="360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50E0484-95DC-4D1F-AF89-B925FB3C435D}"/>
                  </a:ext>
                </a:extLst>
              </p14:cNvPr>
              <p14:cNvContentPartPr/>
              <p14:nvPr/>
            </p14:nvContentPartPr>
            <p14:xfrm>
              <a:off x="3913400" y="5578360"/>
              <a:ext cx="545400" cy="3272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50E0484-95DC-4D1F-AF89-B925FB3C435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895748" y="5560360"/>
                <a:ext cx="581064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B270B1B-A40F-44BE-8A3C-90759238C8BB}"/>
                  </a:ext>
                </a:extLst>
              </p14:cNvPr>
              <p14:cNvContentPartPr/>
              <p14:nvPr/>
            </p14:nvContentPartPr>
            <p14:xfrm>
              <a:off x="3261080" y="5719840"/>
              <a:ext cx="540000" cy="234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B270B1B-A40F-44BE-8A3C-90759238C8B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243080" y="5701840"/>
                <a:ext cx="5756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9DE4D12-63B6-4C6D-A8A9-684A0727F9DC}"/>
                  </a:ext>
                </a:extLst>
              </p14:cNvPr>
              <p14:cNvContentPartPr/>
              <p14:nvPr/>
            </p14:nvContentPartPr>
            <p14:xfrm>
              <a:off x="2758520" y="5694640"/>
              <a:ext cx="297720" cy="371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9DE4D12-63B6-4C6D-A8A9-684A0727F9D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740542" y="5676640"/>
                <a:ext cx="333317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196BF7-43F2-4E97-87C5-65C57D5B33FD}"/>
                  </a:ext>
                </a:extLst>
              </p14:cNvPr>
              <p14:cNvContentPartPr/>
              <p14:nvPr/>
            </p14:nvContentPartPr>
            <p14:xfrm>
              <a:off x="4509560" y="4931440"/>
              <a:ext cx="439200" cy="1054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196BF7-43F2-4E97-87C5-65C57D5B33F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491560" y="4913440"/>
                <a:ext cx="474840" cy="10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A277B34-9E9B-49B5-BABE-935D92F4AEE2}"/>
                  </a:ext>
                </a:extLst>
              </p14:cNvPr>
              <p14:cNvContentPartPr/>
              <p14:nvPr/>
            </p14:nvContentPartPr>
            <p14:xfrm>
              <a:off x="3086480" y="6248320"/>
              <a:ext cx="164520" cy="401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A277B34-9E9B-49B5-BABE-935D92F4AEE2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068840" y="6230320"/>
                <a:ext cx="2001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53CCE17-8386-4641-A530-7E496C871A15}"/>
                  </a:ext>
                </a:extLst>
              </p14:cNvPr>
              <p14:cNvContentPartPr/>
              <p14:nvPr/>
            </p14:nvContentPartPr>
            <p14:xfrm>
              <a:off x="1741160" y="6238240"/>
              <a:ext cx="1153800" cy="483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53CCE17-8386-4641-A530-7E496C871A1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723160" y="6220600"/>
                <a:ext cx="118944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CC73FED-14E1-4678-A070-C50A74054F00}"/>
                  </a:ext>
                </a:extLst>
              </p14:cNvPr>
              <p14:cNvContentPartPr/>
              <p14:nvPr/>
            </p14:nvContentPartPr>
            <p14:xfrm>
              <a:off x="3608840" y="6187120"/>
              <a:ext cx="1484640" cy="4240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CC73FED-14E1-4678-A070-C50A74054F0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590840" y="6169120"/>
                <a:ext cx="15202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4ED3E671-9364-4DB4-93BD-36DAD803F66B}"/>
                  </a:ext>
                </a:extLst>
              </p14:cNvPr>
              <p14:cNvContentPartPr/>
              <p14:nvPr/>
            </p14:nvContentPartPr>
            <p14:xfrm>
              <a:off x="5502800" y="6302680"/>
              <a:ext cx="177840" cy="2170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4ED3E671-9364-4DB4-93BD-36DAD803F66B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485160" y="6285040"/>
                <a:ext cx="2134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5BFDAAB-BF5E-4690-83F6-11C5FCB0234A}"/>
                  </a:ext>
                </a:extLst>
              </p14:cNvPr>
              <p14:cNvContentPartPr/>
              <p14:nvPr/>
            </p14:nvContentPartPr>
            <p14:xfrm>
              <a:off x="5710520" y="6329680"/>
              <a:ext cx="222480" cy="160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5BFDAAB-BF5E-4690-83F6-11C5FCB0234A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692880" y="6311680"/>
                <a:ext cx="25812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D5DC56A-962E-4E23-A13A-C378C8337C3B}"/>
                  </a:ext>
                </a:extLst>
              </p14:cNvPr>
              <p14:cNvContentPartPr/>
              <p14:nvPr/>
            </p14:nvContentPartPr>
            <p14:xfrm>
              <a:off x="5954960" y="6308800"/>
              <a:ext cx="33120" cy="170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D5DC56A-962E-4E23-A13A-C378C8337C3B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37320" y="6291160"/>
                <a:ext cx="6876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6D8941C-9120-4027-8AB5-B021EE41EDCE}"/>
                  </a:ext>
                </a:extLst>
              </p14:cNvPr>
              <p14:cNvContentPartPr/>
              <p14:nvPr/>
            </p14:nvContentPartPr>
            <p14:xfrm>
              <a:off x="6055040" y="6339400"/>
              <a:ext cx="122400" cy="3092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6D8941C-9120-4027-8AB5-B021EE41EDC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037040" y="6321760"/>
                <a:ext cx="15804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2F7ADB-D141-496A-BF12-C112F6875043}"/>
                  </a:ext>
                </a:extLst>
              </p14:cNvPr>
              <p14:cNvContentPartPr/>
              <p14:nvPr/>
            </p14:nvContentPartPr>
            <p14:xfrm>
              <a:off x="6359960" y="6207280"/>
              <a:ext cx="50760" cy="2491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2F7ADB-D141-496A-BF12-C112F687504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341960" y="6189640"/>
                <a:ext cx="8640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112B396-7D8B-4E4F-BF3D-C55BC7C856D7}"/>
                  </a:ext>
                </a:extLst>
              </p14:cNvPr>
              <p14:cNvContentPartPr/>
              <p14:nvPr/>
            </p14:nvContentPartPr>
            <p14:xfrm>
              <a:off x="6410720" y="6205840"/>
              <a:ext cx="133920" cy="1681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112B396-7D8B-4E4F-BF3D-C55BC7C856D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392720" y="6187840"/>
                <a:ext cx="16956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88408CF-E74D-46CC-BF06-C92FC96359BC}"/>
                  </a:ext>
                </a:extLst>
              </p14:cNvPr>
              <p14:cNvContentPartPr/>
              <p14:nvPr/>
            </p14:nvContentPartPr>
            <p14:xfrm>
              <a:off x="6603680" y="6057880"/>
              <a:ext cx="666000" cy="335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88408CF-E74D-46CC-BF06-C92FC96359BC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586040" y="6039880"/>
                <a:ext cx="7016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6754A46-6DBD-478F-A82C-A37550A4B8A5}"/>
                  </a:ext>
                </a:extLst>
              </p14:cNvPr>
              <p14:cNvContentPartPr/>
              <p14:nvPr/>
            </p14:nvContentPartPr>
            <p14:xfrm>
              <a:off x="7447160" y="6125920"/>
              <a:ext cx="135360" cy="2271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6754A46-6DBD-478F-A82C-A37550A4B8A5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429160" y="6108280"/>
                <a:ext cx="1710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E91634F-4C5C-4CBF-8FCA-00AE4CA56818}"/>
                  </a:ext>
                </a:extLst>
              </p14:cNvPr>
              <p14:cNvContentPartPr/>
              <p14:nvPr/>
            </p14:nvContentPartPr>
            <p14:xfrm>
              <a:off x="7426640" y="6206200"/>
              <a:ext cx="406800" cy="130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E91634F-4C5C-4CBF-8FCA-00AE4CA56818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409000" y="6188560"/>
                <a:ext cx="44244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D408021-FA80-4A12-8570-5AF444534CF4}"/>
                  </a:ext>
                </a:extLst>
              </p14:cNvPr>
              <p14:cNvContentPartPr/>
              <p14:nvPr/>
            </p14:nvContentPartPr>
            <p14:xfrm>
              <a:off x="6459680" y="6562960"/>
              <a:ext cx="174960" cy="125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D408021-FA80-4A12-8570-5AF444534CF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441680" y="6545320"/>
                <a:ext cx="2106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32FD277-CA64-44E4-B6DB-F3431737FFB2}"/>
                  </a:ext>
                </a:extLst>
              </p14:cNvPr>
              <p14:cNvContentPartPr/>
              <p14:nvPr/>
            </p14:nvContentPartPr>
            <p14:xfrm>
              <a:off x="6640040" y="6475480"/>
              <a:ext cx="317520" cy="2350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32FD277-CA64-44E4-B6DB-F3431737FFB2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622400" y="6457840"/>
                <a:ext cx="35316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DA693F9-C09D-4965-A4AF-70EE0F0BA4D6}"/>
                  </a:ext>
                </a:extLst>
              </p14:cNvPr>
              <p14:cNvContentPartPr/>
              <p14:nvPr/>
            </p14:nvContentPartPr>
            <p14:xfrm>
              <a:off x="6988880" y="6593200"/>
              <a:ext cx="92520" cy="114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DA693F9-C09D-4965-A4AF-70EE0F0BA4D6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970880" y="6575560"/>
                <a:ext cx="1281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31F8EEE-AC67-479A-A239-398383BF1C2A}"/>
                  </a:ext>
                </a:extLst>
              </p14:cNvPr>
              <p14:cNvContentPartPr/>
              <p14:nvPr/>
            </p14:nvContentPartPr>
            <p14:xfrm>
              <a:off x="7169240" y="6444520"/>
              <a:ext cx="288720" cy="2502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31F8EEE-AC67-479A-A239-398383BF1C2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151240" y="6426880"/>
                <a:ext cx="3243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4826A-CEF9-495F-853E-4F279BF670A2}"/>
                  </a:ext>
                </a:extLst>
              </p14:cNvPr>
              <p14:cNvContentPartPr/>
              <p14:nvPr/>
            </p14:nvContentPartPr>
            <p14:xfrm>
              <a:off x="7515560" y="6418600"/>
              <a:ext cx="290520" cy="257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4826A-CEF9-495F-853E-4F279BF670A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497560" y="6400600"/>
                <a:ext cx="326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00FC1E9-D9A7-4F20-B7C9-3423BC512FDE}"/>
                  </a:ext>
                </a:extLst>
              </p14:cNvPr>
              <p14:cNvContentPartPr/>
              <p14:nvPr/>
            </p14:nvContentPartPr>
            <p14:xfrm>
              <a:off x="7690880" y="6504280"/>
              <a:ext cx="352800" cy="1998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00FC1E9-D9A7-4F20-B7C9-3423BC512FDE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672880" y="6486640"/>
                <a:ext cx="38844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5474470-CCA3-48EA-AFB7-6EE46C0D22F3}"/>
                  </a:ext>
                </a:extLst>
              </p14:cNvPr>
              <p14:cNvContentPartPr/>
              <p14:nvPr/>
            </p14:nvContentPartPr>
            <p14:xfrm>
              <a:off x="8292080" y="6502120"/>
              <a:ext cx="617400" cy="2145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5474470-CCA3-48EA-AFB7-6EE46C0D22F3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8274090" y="6484120"/>
                <a:ext cx="653019" cy="2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3743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14:cNvPr>
              <p14:cNvContentPartPr/>
              <p14:nvPr/>
            </p14:nvContentPartPr>
            <p14:xfrm>
              <a:off x="2732600" y="2722840"/>
              <a:ext cx="183600" cy="30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14960" y="2705200"/>
                <a:ext cx="219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14:cNvPr>
              <p14:cNvContentPartPr/>
              <p14:nvPr/>
            </p14:nvContentPartPr>
            <p14:xfrm>
              <a:off x="2743040" y="2834080"/>
              <a:ext cx="17172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5040" y="2816440"/>
                <a:ext cx="2073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14:cNvPr>
              <p14:cNvContentPartPr/>
              <p14:nvPr/>
            </p14:nvContentPartPr>
            <p14:xfrm>
              <a:off x="1923680" y="2628520"/>
              <a:ext cx="603000" cy="36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05691" y="2610880"/>
                <a:ext cx="638619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14:cNvPr>
              <p14:cNvContentPartPr/>
              <p14:nvPr/>
            </p14:nvContentPartPr>
            <p14:xfrm>
              <a:off x="3047240" y="2701240"/>
              <a:ext cx="271800" cy="13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9600" y="2683240"/>
                <a:ext cx="307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14:cNvPr>
              <p14:cNvContentPartPr/>
              <p14:nvPr/>
            </p14:nvContentPartPr>
            <p14:xfrm>
              <a:off x="3442880" y="2653000"/>
              <a:ext cx="183960" cy="253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24880" y="2635000"/>
                <a:ext cx="219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14:cNvPr>
              <p14:cNvContentPartPr/>
              <p14:nvPr/>
            </p14:nvContentPartPr>
            <p14:xfrm>
              <a:off x="3738800" y="2601880"/>
              <a:ext cx="1501560" cy="3330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20800" y="2583880"/>
                <a:ext cx="1537200" cy="3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11703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14:cNvPr>
              <p14:cNvContentPartPr/>
              <p14:nvPr/>
            </p14:nvContentPartPr>
            <p14:xfrm>
              <a:off x="2732600" y="2722840"/>
              <a:ext cx="183600" cy="30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14960" y="2705200"/>
                <a:ext cx="219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14:cNvPr>
              <p14:cNvContentPartPr/>
              <p14:nvPr/>
            </p14:nvContentPartPr>
            <p14:xfrm>
              <a:off x="2743040" y="2834080"/>
              <a:ext cx="17172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5040" y="2816440"/>
                <a:ext cx="2073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14:cNvPr>
              <p14:cNvContentPartPr/>
              <p14:nvPr/>
            </p14:nvContentPartPr>
            <p14:xfrm>
              <a:off x="1923680" y="2628520"/>
              <a:ext cx="603000" cy="36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05691" y="2610880"/>
                <a:ext cx="638619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14:cNvPr>
              <p14:cNvContentPartPr/>
              <p14:nvPr/>
            </p14:nvContentPartPr>
            <p14:xfrm>
              <a:off x="3047240" y="2701240"/>
              <a:ext cx="271800" cy="13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9600" y="2683240"/>
                <a:ext cx="307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14:cNvPr>
              <p14:cNvContentPartPr/>
              <p14:nvPr/>
            </p14:nvContentPartPr>
            <p14:xfrm>
              <a:off x="3442880" y="2653000"/>
              <a:ext cx="183960" cy="253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24880" y="2635000"/>
                <a:ext cx="219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14:cNvPr>
              <p14:cNvContentPartPr/>
              <p14:nvPr/>
            </p14:nvContentPartPr>
            <p14:xfrm>
              <a:off x="3738800" y="2601880"/>
              <a:ext cx="1501560" cy="3330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20800" y="2583880"/>
                <a:ext cx="15372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14:cNvPr>
              <p14:cNvContentPartPr/>
              <p14:nvPr/>
            </p14:nvContentPartPr>
            <p14:xfrm>
              <a:off x="558560" y="3240520"/>
              <a:ext cx="958680" cy="28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0560" y="3222880"/>
                <a:ext cx="994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14:cNvPr>
              <p14:cNvContentPartPr/>
              <p14:nvPr/>
            </p14:nvContentPartPr>
            <p14:xfrm>
              <a:off x="1661960" y="3076720"/>
              <a:ext cx="1925640" cy="687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43960" y="3058720"/>
                <a:ext cx="1961280" cy="72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02807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14:cNvPr>
              <p14:cNvContentPartPr/>
              <p14:nvPr/>
            </p14:nvContentPartPr>
            <p14:xfrm>
              <a:off x="2732600" y="2722840"/>
              <a:ext cx="183600" cy="30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14960" y="2705200"/>
                <a:ext cx="219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14:cNvPr>
              <p14:cNvContentPartPr/>
              <p14:nvPr/>
            </p14:nvContentPartPr>
            <p14:xfrm>
              <a:off x="2743040" y="2834080"/>
              <a:ext cx="17172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5040" y="2816440"/>
                <a:ext cx="2073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14:cNvPr>
              <p14:cNvContentPartPr/>
              <p14:nvPr/>
            </p14:nvContentPartPr>
            <p14:xfrm>
              <a:off x="1923680" y="2628520"/>
              <a:ext cx="603000" cy="36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05691" y="2610880"/>
                <a:ext cx="638619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14:cNvPr>
              <p14:cNvContentPartPr/>
              <p14:nvPr/>
            </p14:nvContentPartPr>
            <p14:xfrm>
              <a:off x="3047240" y="2701240"/>
              <a:ext cx="271800" cy="13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9600" y="2683240"/>
                <a:ext cx="307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14:cNvPr>
              <p14:cNvContentPartPr/>
              <p14:nvPr/>
            </p14:nvContentPartPr>
            <p14:xfrm>
              <a:off x="3442880" y="2653000"/>
              <a:ext cx="183960" cy="253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24880" y="2635000"/>
                <a:ext cx="219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14:cNvPr>
              <p14:cNvContentPartPr/>
              <p14:nvPr/>
            </p14:nvContentPartPr>
            <p14:xfrm>
              <a:off x="3738800" y="2601880"/>
              <a:ext cx="1501560" cy="3330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20800" y="2583880"/>
                <a:ext cx="15372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14:cNvPr>
              <p14:cNvContentPartPr/>
              <p14:nvPr/>
            </p14:nvContentPartPr>
            <p14:xfrm>
              <a:off x="558560" y="3240520"/>
              <a:ext cx="958680" cy="28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0560" y="3222880"/>
                <a:ext cx="994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14:cNvPr>
              <p14:cNvContentPartPr/>
              <p14:nvPr/>
            </p14:nvContentPartPr>
            <p14:xfrm>
              <a:off x="1661960" y="3076720"/>
              <a:ext cx="1925640" cy="687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43960" y="3058720"/>
                <a:ext cx="1961280" cy="7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F07976C-9666-4DF6-BE01-A3D5F74398AB}"/>
                  </a:ext>
                </a:extLst>
              </p14:cNvPr>
              <p14:cNvContentPartPr/>
              <p14:nvPr/>
            </p14:nvContentPartPr>
            <p14:xfrm>
              <a:off x="619400" y="4053400"/>
              <a:ext cx="192240" cy="30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07976C-9666-4DF6-BE01-A3D5F74398A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1760" y="4035400"/>
                <a:ext cx="2278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777760-7E08-40B8-92F4-CBB06ED1738A}"/>
                  </a:ext>
                </a:extLst>
              </p14:cNvPr>
              <p14:cNvContentPartPr/>
              <p14:nvPr/>
            </p14:nvContentPartPr>
            <p14:xfrm>
              <a:off x="619400" y="4167520"/>
              <a:ext cx="17496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777760-7E08-40B8-92F4-CBB06ED1738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1760" y="4149520"/>
                <a:ext cx="210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5942555-6A44-44C6-A66B-D85DDDED915E}"/>
                  </a:ext>
                </a:extLst>
              </p14:cNvPr>
              <p14:cNvContentPartPr/>
              <p14:nvPr/>
            </p14:nvContentPartPr>
            <p14:xfrm>
              <a:off x="3536840" y="3855040"/>
              <a:ext cx="225000" cy="47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5942555-6A44-44C6-A66B-D85DDDED915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519200" y="3837040"/>
                <a:ext cx="26064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C06C26A-8DE8-4D27-8165-AB362CA0B46B}"/>
                  </a:ext>
                </a:extLst>
              </p14:cNvPr>
              <p14:cNvContentPartPr/>
              <p14:nvPr/>
            </p14:nvContentPartPr>
            <p14:xfrm>
              <a:off x="3250640" y="4063480"/>
              <a:ext cx="160560" cy="173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C06C26A-8DE8-4D27-8165-AB362CA0B4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233000" y="4045840"/>
                <a:ext cx="1962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87C6C45-375E-47A2-B09E-7B9674AEF929}"/>
                  </a:ext>
                </a:extLst>
              </p14:cNvPr>
              <p14:cNvContentPartPr/>
              <p14:nvPr/>
            </p14:nvContentPartPr>
            <p14:xfrm>
              <a:off x="2210960" y="4062040"/>
              <a:ext cx="917280" cy="255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87C6C45-375E-47A2-B09E-7B9674AEF9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93320" y="4044400"/>
                <a:ext cx="9529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5FE579-6B16-4C48-9D6D-A9585C7C8F38}"/>
                  </a:ext>
                </a:extLst>
              </p14:cNvPr>
              <p14:cNvContentPartPr/>
              <p14:nvPr/>
            </p14:nvContentPartPr>
            <p14:xfrm>
              <a:off x="1005320" y="3973840"/>
              <a:ext cx="1107000" cy="483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5FE579-6B16-4C48-9D6D-A9585C7C8F3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87680" y="3956200"/>
                <a:ext cx="1142640" cy="51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3256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14:cNvPr>
              <p14:cNvContentPartPr/>
              <p14:nvPr/>
            </p14:nvContentPartPr>
            <p14:xfrm>
              <a:off x="2732600" y="2722840"/>
              <a:ext cx="183600" cy="30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14960" y="2705200"/>
                <a:ext cx="219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14:cNvPr>
              <p14:cNvContentPartPr/>
              <p14:nvPr/>
            </p14:nvContentPartPr>
            <p14:xfrm>
              <a:off x="2743040" y="2834080"/>
              <a:ext cx="17172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5040" y="2816440"/>
                <a:ext cx="2073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14:cNvPr>
              <p14:cNvContentPartPr/>
              <p14:nvPr/>
            </p14:nvContentPartPr>
            <p14:xfrm>
              <a:off x="1923680" y="2628520"/>
              <a:ext cx="603000" cy="36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05691" y="2610880"/>
                <a:ext cx="638619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14:cNvPr>
              <p14:cNvContentPartPr/>
              <p14:nvPr/>
            </p14:nvContentPartPr>
            <p14:xfrm>
              <a:off x="3047240" y="2701240"/>
              <a:ext cx="271800" cy="13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9600" y="2683240"/>
                <a:ext cx="307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14:cNvPr>
              <p14:cNvContentPartPr/>
              <p14:nvPr/>
            </p14:nvContentPartPr>
            <p14:xfrm>
              <a:off x="3442880" y="2653000"/>
              <a:ext cx="183960" cy="253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24880" y="2635000"/>
                <a:ext cx="219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14:cNvPr>
              <p14:cNvContentPartPr/>
              <p14:nvPr/>
            </p14:nvContentPartPr>
            <p14:xfrm>
              <a:off x="3738800" y="2601880"/>
              <a:ext cx="1501560" cy="3330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20800" y="2583880"/>
                <a:ext cx="15372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14:cNvPr>
              <p14:cNvContentPartPr/>
              <p14:nvPr/>
            </p14:nvContentPartPr>
            <p14:xfrm>
              <a:off x="558560" y="3240520"/>
              <a:ext cx="958680" cy="28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0560" y="3222880"/>
                <a:ext cx="994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14:cNvPr>
              <p14:cNvContentPartPr/>
              <p14:nvPr/>
            </p14:nvContentPartPr>
            <p14:xfrm>
              <a:off x="1661960" y="3076720"/>
              <a:ext cx="1925640" cy="687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43960" y="3058720"/>
                <a:ext cx="1961280" cy="7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F07976C-9666-4DF6-BE01-A3D5F74398AB}"/>
                  </a:ext>
                </a:extLst>
              </p14:cNvPr>
              <p14:cNvContentPartPr/>
              <p14:nvPr/>
            </p14:nvContentPartPr>
            <p14:xfrm>
              <a:off x="619400" y="4053400"/>
              <a:ext cx="192240" cy="30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07976C-9666-4DF6-BE01-A3D5F74398A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1760" y="4035400"/>
                <a:ext cx="2278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777760-7E08-40B8-92F4-CBB06ED1738A}"/>
                  </a:ext>
                </a:extLst>
              </p14:cNvPr>
              <p14:cNvContentPartPr/>
              <p14:nvPr/>
            </p14:nvContentPartPr>
            <p14:xfrm>
              <a:off x="619400" y="4167520"/>
              <a:ext cx="17496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777760-7E08-40B8-92F4-CBB06ED1738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1760" y="4149520"/>
                <a:ext cx="210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5942555-6A44-44C6-A66B-D85DDDED915E}"/>
                  </a:ext>
                </a:extLst>
              </p14:cNvPr>
              <p14:cNvContentPartPr/>
              <p14:nvPr/>
            </p14:nvContentPartPr>
            <p14:xfrm>
              <a:off x="3536840" y="3855040"/>
              <a:ext cx="225000" cy="47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5942555-6A44-44C6-A66B-D85DDDED915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519200" y="3837040"/>
                <a:ext cx="26064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C06C26A-8DE8-4D27-8165-AB362CA0B46B}"/>
                  </a:ext>
                </a:extLst>
              </p14:cNvPr>
              <p14:cNvContentPartPr/>
              <p14:nvPr/>
            </p14:nvContentPartPr>
            <p14:xfrm>
              <a:off x="3250640" y="4063480"/>
              <a:ext cx="160560" cy="173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C06C26A-8DE8-4D27-8165-AB362CA0B4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233000" y="4045840"/>
                <a:ext cx="1962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87C6C45-375E-47A2-B09E-7B9674AEF929}"/>
                  </a:ext>
                </a:extLst>
              </p14:cNvPr>
              <p14:cNvContentPartPr/>
              <p14:nvPr/>
            </p14:nvContentPartPr>
            <p14:xfrm>
              <a:off x="2210960" y="4062040"/>
              <a:ext cx="917280" cy="255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87C6C45-375E-47A2-B09E-7B9674AEF9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93320" y="4044400"/>
                <a:ext cx="9529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5FE579-6B16-4C48-9D6D-A9585C7C8F38}"/>
                  </a:ext>
                </a:extLst>
              </p14:cNvPr>
              <p14:cNvContentPartPr/>
              <p14:nvPr/>
            </p14:nvContentPartPr>
            <p14:xfrm>
              <a:off x="1005320" y="3973840"/>
              <a:ext cx="1107000" cy="483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5FE579-6B16-4C48-9D6D-A9585C7C8F3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87680" y="3956200"/>
                <a:ext cx="114264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A04FC66-AA74-469A-83E8-02CDC9969779}"/>
                  </a:ext>
                </a:extLst>
              </p14:cNvPr>
              <p14:cNvContentPartPr/>
              <p14:nvPr/>
            </p14:nvContentPartPr>
            <p14:xfrm>
              <a:off x="1900640" y="3027040"/>
              <a:ext cx="3606120" cy="33192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A04FC66-AA74-469A-83E8-02CDC996977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882640" y="3009398"/>
                <a:ext cx="3641760" cy="3354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777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9183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14:cNvPr>
              <p14:cNvContentPartPr/>
              <p14:nvPr/>
            </p14:nvContentPartPr>
            <p14:xfrm>
              <a:off x="2732600" y="2722840"/>
              <a:ext cx="183600" cy="30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7769E60-E319-451E-A323-49A4F236947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14960" y="2705200"/>
                <a:ext cx="219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14:cNvPr>
              <p14:cNvContentPartPr/>
              <p14:nvPr/>
            </p14:nvContentPartPr>
            <p14:xfrm>
              <a:off x="2743040" y="2834080"/>
              <a:ext cx="17172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A5FF9EF-7BA3-4EB1-9F3F-4DFF7FFB45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5040" y="2816440"/>
                <a:ext cx="2073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14:cNvPr>
              <p14:cNvContentPartPr/>
              <p14:nvPr/>
            </p14:nvContentPartPr>
            <p14:xfrm>
              <a:off x="1923680" y="2628520"/>
              <a:ext cx="603000" cy="36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B2AB024-81B2-4948-81D7-81F73D926B3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05691" y="2610880"/>
                <a:ext cx="638619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14:cNvPr>
              <p14:cNvContentPartPr/>
              <p14:nvPr/>
            </p14:nvContentPartPr>
            <p14:xfrm>
              <a:off x="3047240" y="2701240"/>
              <a:ext cx="271800" cy="13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0AA6CB6-350C-4437-B4C9-02E7836008A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9600" y="2683240"/>
                <a:ext cx="307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14:cNvPr>
              <p14:cNvContentPartPr/>
              <p14:nvPr/>
            </p14:nvContentPartPr>
            <p14:xfrm>
              <a:off x="3442880" y="2653000"/>
              <a:ext cx="183960" cy="253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A170EDC-DB07-4DD7-9DA1-3E736D09233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24880" y="2635000"/>
                <a:ext cx="219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14:cNvPr>
              <p14:cNvContentPartPr/>
              <p14:nvPr/>
            </p14:nvContentPartPr>
            <p14:xfrm>
              <a:off x="3738800" y="2601880"/>
              <a:ext cx="1501560" cy="3330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EC9BDC-9276-46AC-8224-EC99F176E0E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20800" y="2583880"/>
                <a:ext cx="15372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14:cNvPr>
              <p14:cNvContentPartPr/>
              <p14:nvPr/>
            </p14:nvContentPartPr>
            <p14:xfrm>
              <a:off x="558560" y="3240520"/>
              <a:ext cx="958680" cy="28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D6DF611-0F36-4FEF-B4AB-0E6098B7528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0560" y="3222880"/>
                <a:ext cx="994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14:cNvPr>
              <p14:cNvContentPartPr/>
              <p14:nvPr/>
            </p14:nvContentPartPr>
            <p14:xfrm>
              <a:off x="1661960" y="3076720"/>
              <a:ext cx="1925640" cy="687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C048F5-610E-427B-85D6-9176992A8F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43960" y="3058720"/>
                <a:ext cx="1961280" cy="7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F07976C-9666-4DF6-BE01-A3D5F74398AB}"/>
                  </a:ext>
                </a:extLst>
              </p14:cNvPr>
              <p14:cNvContentPartPr/>
              <p14:nvPr/>
            </p14:nvContentPartPr>
            <p14:xfrm>
              <a:off x="619400" y="4053400"/>
              <a:ext cx="192240" cy="30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07976C-9666-4DF6-BE01-A3D5F74398A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1760" y="4035400"/>
                <a:ext cx="2278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777760-7E08-40B8-92F4-CBB06ED1738A}"/>
                  </a:ext>
                </a:extLst>
              </p14:cNvPr>
              <p14:cNvContentPartPr/>
              <p14:nvPr/>
            </p14:nvContentPartPr>
            <p14:xfrm>
              <a:off x="619400" y="4167520"/>
              <a:ext cx="17496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777760-7E08-40B8-92F4-CBB06ED1738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1760" y="4149520"/>
                <a:ext cx="210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5942555-6A44-44C6-A66B-D85DDDED915E}"/>
                  </a:ext>
                </a:extLst>
              </p14:cNvPr>
              <p14:cNvContentPartPr/>
              <p14:nvPr/>
            </p14:nvContentPartPr>
            <p14:xfrm>
              <a:off x="3536840" y="3855040"/>
              <a:ext cx="225000" cy="47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5942555-6A44-44C6-A66B-D85DDDED915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519200" y="3837040"/>
                <a:ext cx="26064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C06C26A-8DE8-4D27-8165-AB362CA0B46B}"/>
                  </a:ext>
                </a:extLst>
              </p14:cNvPr>
              <p14:cNvContentPartPr/>
              <p14:nvPr/>
            </p14:nvContentPartPr>
            <p14:xfrm>
              <a:off x="3250640" y="4063480"/>
              <a:ext cx="160560" cy="173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C06C26A-8DE8-4D27-8165-AB362CA0B4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233000" y="4045840"/>
                <a:ext cx="1962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87C6C45-375E-47A2-B09E-7B9674AEF929}"/>
                  </a:ext>
                </a:extLst>
              </p14:cNvPr>
              <p14:cNvContentPartPr/>
              <p14:nvPr/>
            </p14:nvContentPartPr>
            <p14:xfrm>
              <a:off x="2210960" y="4062040"/>
              <a:ext cx="917280" cy="255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87C6C45-375E-47A2-B09E-7B9674AEF9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93320" y="4044400"/>
                <a:ext cx="9529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5FE579-6B16-4C48-9D6D-A9585C7C8F38}"/>
                  </a:ext>
                </a:extLst>
              </p14:cNvPr>
              <p14:cNvContentPartPr/>
              <p14:nvPr/>
            </p14:nvContentPartPr>
            <p14:xfrm>
              <a:off x="1005320" y="3973840"/>
              <a:ext cx="1107000" cy="483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5FE579-6B16-4C48-9D6D-A9585C7C8F3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87680" y="3956200"/>
                <a:ext cx="114264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A04FC66-AA74-469A-83E8-02CDC9969779}"/>
                  </a:ext>
                </a:extLst>
              </p14:cNvPr>
              <p14:cNvContentPartPr/>
              <p14:nvPr/>
            </p14:nvContentPartPr>
            <p14:xfrm>
              <a:off x="1900640" y="3027040"/>
              <a:ext cx="3606120" cy="33192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A04FC66-AA74-469A-83E8-02CDC996977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882640" y="3009398"/>
                <a:ext cx="3641760" cy="3354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04D6BF5-91BB-49A1-A920-E565D277C87A}"/>
                  </a:ext>
                </a:extLst>
              </p14:cNvPr>
              <p14:cNvContentPartPr/>
              <p14:nvPr/>
            </p14:nvContentPartPr>
            <p14:xfrm>
              <a:off x="1991000" y="4774480"/>
              <a:ext cx="173880" cy="90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04D6BF5-91BB-49A1-A920-E565D277C87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973360" y="4756480"/>
                <a:ext cx="2095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3C7C351-4EA5-43B6-BD8B-4ECFDE9EE6B4}"/>
                  </a:ext>
                </a:extLst>
              </p14:cNvPr>
              <p14:cNvContentPartPr/>
              <p14:nvPr/>
            </p14:nvContentPartPr>
            <p14:xfrm>
              <a:off x="2001080" y="4896880"/>
              <a:ext cx="135360" cy="4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3C7C351-4EA5-43B6-BD8B-4ECFDE9EE6B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983440" y="4878880"/>
                <a:ext cx="1710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279B023-FCFA-4E9A-AB81-FFCB390B53B6}"/>
                  </a:ext>
                </a:extLst>
              </p14:cNvPr>
              <p14:cNvContentPartPr/>
              <p14:nvPr/>
            </p14:nvContentPartPr>
            <p14:xfrm>
              <a:off x="1269560" y="4711480"/>
              <a:ext cx="596880" cy="361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279B023-FCFA-4E9A-AB81-FFCB390B53B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51909" y="4693480"/>
                <a:ext cx="632542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B2E9610-CD22-42FF-8EEF-8F41ED0AA513}"/>
                  </a:ext>
                </a:extLst>
              </p14:cNvPr>
              <p14:cNvContentPartPr/>
              <p14:nvPr/>
            </p14:nvContentPartPr>
            <p14:xfrm>
              <a:off x="2275400" y="4469920"/>
              <a:ext cx="1688400" cy="598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B2E9610-CD22-42FF-8EEF-8F41ED0AA51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257400" y="4451920"/>
                <a:ext cx="1724040" cy="63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7E31F86-961B-4697-B381-886AF6C85DBC}"/>
                  </a:ext>
                </a:extLst>
              </p14:cNvPr>
              <p14:cNvContentPartPr/>
              <p14:nvPr/>
            </p14:nvContentPartPr>
            <p14:xfrm>
              <a:off x="223040" y="4751800"/>
              <a:ext cx="619560" cy="329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7E31F86-961B-4697-B381-886AF6C85DB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05400" y="4734160"/>
                <a:ext cx="6552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06473A5-FFE6-432D-A8CD-A912DE9904C1}"/>
                  </a:ext>
                </a:extLst>
              </p14:cNvPr>
              <p14:cNvContentPartPr/>
              <p14:nvPr/>
            </p14:nvContentPartPr>
            <p14:xfrm>
              <a:off x="981920" y="4201720"/>
              <a:ext cx="3300480" cy="10490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06473A5-FFE6-432D-A8CD-A912DE9904C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64280" y="4166080"/>
                <a:ext cx="3336120" cy="112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9890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27438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14:cNvPr>
              <p14:cNvContentPartPr/>
              <p14:nvPr/>
            </p14:nvContentPartPr>
            <p14:xfrm>
              <a:off x="355160" y="1826440"/>
              <a:ext cx="2266200" cy="18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7517" y="1808797"/>
                <a:ext cx="2301846" cy="19144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34764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14:cNvPr>
              <p14:cNvContentPartPr/>
              <p14:nvPr/>
            </p14:nvContentPartPr>
            <p14:xfrm>
              <a:off x="355160" y="1826440"/>
              <a:ext cx="2266200" cy="18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7517" y="1808797"/>
                <a:ext cx="2301846" cy="1914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14:cNvPr>
              <p14:cNvContentPartPr/>
              <p14:nvPr/>
            </p14:nvContentPartPr>
            <p14:xfrm>
              <a:off x="4645280" y="1466440"/>
              <a:ext cx="455040" cy="24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7280" y="1448440"/>
                <a:ext cx="4906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14:cNvPr>
              <p14:cNvContentPartPr/>
              <p14:nvPr/>
            </p14:nvContentPartPr>
            <p14:xfrm>
              <a:off x="6285080" y="1048120"/>
              <a:ext cx="189360" cy="346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67440" y="1030120"/>
                <a:ext cx="2250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14:cNvPr>
              <p14:cNvContentPartPr/>
              <p14:nvPr/>
            </p14:nvContentPartPr>
            <p14:xfrm>
              <a:off x="6574520" y="1126600"/>
              <a:ext cx="466560" cy="197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6880" y="1108600"/>
                <a:ext cx="5022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14:cNvPr>
              <p14:cNvContentPartPr/>
              <p14:nvPr/>
            </p14:nvContentPartPr>
            <p14:xfrm>
              <a:off x="5212640" y="1188160"/>
              <a:ext cx="801000" cy="345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95000" y="1170520"/>
                <a:ext cx="8366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14:cNvPr>
              <p14:cNvContentPartPr/>
              <p14:nvPr/>
            </p14:nvContentPartPr>
            <p14:xfrm>
              <a:off x="7685840" y="1239280"/>
              <a:ext cx="489240" cy="29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68200" y="1221280"/>
                <a:ext cx="52488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14:cNvPr>
              <p14:cNvContentPartPr/>
              <p14:nvPr/>
            </p14:nvContentPartPr>
            <p14:xfrm>
              <a:off x="6193280" y="1486240"/>
              <a:ext cx="1255680" cy="417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5640" y="1468240"/>
                <a:ext cx="1291320" cy="45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91828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14:cNvPr>
              <p14:cNvContentPartPr/>
              <p14:nvPr/>
            </p14:nvContentPartPr>
            <p14:xfrm>
              <a:off x="355160" y="1826440"/>
              <a:ext cx="2266200" cy="18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7517" y="1808797"/>
                <a:ext cx="2301846" cy="1914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14:cNvPr>
              <p14:cNvContentPartPr/>
              <p14:nvPr/>
            </p14:nvContentPartPr>
            <p14:xfrm>
              <a:off x="4645280" y="1466440"/>
              <a:ext cx="455040" cy="24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7280" y="1448440"/>
                <a:ext cx="4906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14:cNvPr>
              <p14:cNvContentPartPr/>
              <p14:nvPr/>
            </p14:nvContentPartPr>
            <p14:xfrm>
              <a:off x="6285080" y="1048120"/>
              <a:ext cx="189360" cy="346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67440" y="1030120"/>
                <a:ext cx="2250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14:cNvPr>
              <p14:cNvContentPartPr/>
              <p14:nvPr/>
            </p14:nvContentPartPr>
            <p14:xfrm>
              <a:off x="6574520" y="1126600"/>
              <a:ext cx="466560" cy="197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6880" y="1108600"/>
                <a:ext cx="5022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14:cNvPr>
              <p14:cNvContentPartPr/>
              <p14:nvPr/>
            </p14:nvContentPartPr>
            <p14:xfrm>
              <a:off x="5212640" y="1188160"/>
              <a:ext cx="801000" cy="345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95000" y="1170520"/>
                <a:ext cx="8366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14:cNvPr>
              <p14:cNvContentPartPr/>
              <p14:nvPr/>
            </p14:nvContentPartPr>
            <p14:xfrm>
              <a:off x="7685840" y="1239280"/>
              <a:ext cx="489240" cy="29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68200" y="1221280"/>
                <a:ext cx="52488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14:cNvPr>
              <p14:cNvContentPartPr/>
              <p14:nvPr/>
            </p14:nvContentPartPr>
            <p14:xfrm>
              <a:off x="6193280" y="1486240"/>
              <a:ext cx="1255680" cy="417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5640" y="1468240"/>
                <a:ext cx="129132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51D734-D7C5-4B03-99E0-1A1DF2A35064}"/>
                  </a:ext>
                </a:extLst>
              </p14:cNvPr>
              <p14:cNvContentPartPr/>
              <p14:nvPr/>
            </p14:nvContentPartPr>
            <p14:xfrm>
              <a:off x="4439360" y="2163400"/>
              <a:ext cx="296280" cy="26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51D734-D7C5-4B03-99E0-1A1DF2A3506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21720" y="2145760"/>
                <a:ext cx="3319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2D1CD-070E-422D-AE01-CD1149F26144}"/>
                  </a:ext>
                </a:extLst>
              </p14:cNvPr>
              <p14:cNvContentPartPr/>
              <p14:nvPr/>
            </p14:nvContentPartPr>
            <p14:xfrm>
              <a:off x="4408400" y="2152600"/>
              <a:ext cx="301680" cy="16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2D1CD-070E-422D-AE01-CD1149F2614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90400" y="2134960"/>
                <a:ext cx="3373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0E8CD2A-C624-469E-8987-10B26FC2237E}"/>
                  </a:ext>
                </a:extLst>
              </p14:cNvPr>
              <p14:cNvContentPartPr/>
              <p14:nvPr/>
            </p14:nvContentPartPr>
            <p14:xfrm>
              <a:off x="4947320" y="2194000"/>
              <a:ext cx="201960" cy="3258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0E8CD2A-C624-469E-8987-10B26FC2237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29320" y="2176360"/>
                <a:ext cx="2376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469ABCC-4E22-4D84-B6EB-C61F31467FBD}"/>
                  </a:ext>
                </a:extLst>
              </p14:cNvPr>
              <p14:cNvContentPartPr/>
              <p14:nvPr/>
            </p14:nvContentPartPr>
            <p14:xfrm>
              <a:off x="5170880" y="2368600"/>
              <a:ext cx="131760" cy="89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469ABCC-4E22-4D84-B6EB-C61F31467FB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53240" y="2350600"/>
                <a:ext cx="1674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4375DA-E943-4BF8-B26D-6F5B478F90ED}"/>
                  </a:ext>
                </a:extLst>
              </p14:cNvPr>
              <p14:cNvContentPartPr/>
              <p14:nvPr/>
            </p14:nvContentPartPr>
            <p14:xfrm>
              <a:off x="5384720" y="2339800"/>
              <a:ext cx="67680" cy="139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4375DA-E943-4BF8-B26D-6F5B478F90E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66720" y="2322160"/>
                <a:ext cx="1033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A2C9BB6-7FAD-4E29-8891-E487BF5CC011}"/>
                  </a:ext>
                </a:extLst>
              </p14:cNvPr>
              <p14:cNvContentPartPr/>
              <p14:nvPr/>
            </p14:nvContentPartPr>
            <p14:xfrm>
              <a:off x="5515040" y="2346640"/>
              <a:ext cx="203040" cy="122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A2C9BB6-7FAD-4E29-8891-E487BF5CC01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040" y="2329000"/>
                <a:ext cx="2386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C0B7DDD-3FB5-4984-AA74-B61AE4FF4892}"/>
                  </a:ext>
                </a:extLst>
              </p14:cNvPr>
              <p14:cNvContentPartPr/>
              <p14:nvPr/>
            </p14:nvContentPartPr>
            <p14:xfrm>
              <a:off x="5786840" y="2123080"/>
              <a:ext cx="35280" cy="397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C0B7DDD-3FB5-4984-AA74-B61AE4FF489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68840" y="2105440"/>
                <a:ext cx="7092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8D4987D-CF54-4D0E-A7BF-F7918F246CD5}"/>
                  </a:ext>
                </a:extLst>
              </p14:cNvPr>
              <p14:cNvContentPartPr/>
              <p14:nvPr/>
            </p14:nvContentPartPr>
            <p14:xfrm>
              <a:off x="5709440" y="2326480"/>
              <a:ext cx="20592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8D4987D-CF54-4D0E-A7BF-F7918F246CD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91440" y="2308480"/>
                <a:ext cx="241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C6E58C5-E0C9-416F-BDC1-E620C932CDA1}"/>
                  </a:ext>
                </a:extLst>
              </p14:cNvPr>
              <p14:cNvContentPartPr/>
              <p14:nvPr/>
            </p14:nvContentPartPr>
            <p14:xfrm>
              <a:off x="5963600" y="2376880"/>
              <a:ext cx="12240" cy="100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C6E58C5-E0C9-416F-BDC1-E620C932CD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45960" y="2359240"/>
                <a:ext cx="4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14:cNvPr>
              <p14:cNvContentPartPr/>
              <p14:nvPr/>
            </p14:nvContentPartPr>
            <p14:xfrm>
              <a:off x="5963600" y="22451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45960" y="222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D6D3B8-D1D7-4F7B-97C8-A1961A3984F5}"/>
                  </a:ext>
                </a:extLst>
              </p14:cNvPr>
              <p14:cNvContentPartPr/>
              <p14:nvPr/>
            </p14:nvContentPartPr>
            <p14:xfrm>
              <a:off x="6095720" y="2300920"/>
              <a:ext cx="428400" cy="1602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D6D3B8-D1D7-4F7B-97C8-A1961A3984F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077720" y="2282920"/>
                <a:ext cx="464040" cy="19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8283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14:cNvPr>
              <p14:cNvContentPartPr/>
              <p14:nvPr/>
            </p14:nvContentPartPr>
            <p14:xfrm>
              <a:off x="355160" y="1826440"/>
              <a:ext cx="2266200" cy="18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7517" y="1808797"/>
                <a:ext cx="2301846" cy="1914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14:cNvPr>
              <p14:cNvContentPartPr/>
              <p14:nvPr/>
            </p14:nvContentPartPr>
            <p14:xfrm>
              <a:off x="4645280" y="1466440"/>
              <a:ext cx="455040" cy="24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7280" y="1448440"/>
                <a:ext cx="4906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14:cNvPr>
              <p14:cNvContentPartPr/>
              <p14:nvPr/>
            </p14:nvContentPartPr>
            <p14:xfrm>
              <a:off x="6285080" y="1048120"/>
              <a:ext cx="189360" cy="346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67440" y="1030120"/>
                <a:ext cx="2250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14:cNvPr>
              <p14:cNvContentPartPr/>
              <p14:nvPr/>
            </p14:nvContentPartPr>
            <p14:xfrm>
              <a:off x="6574520" y="1126600"/>
              <a:ext cx="466560" cy="197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6880" y="1108600"/>
                <a:ext cx="5022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14:cNvPr>
              <p14:cNvContentPartPr/>
              <p14:nvPr/>
            </p14:nvContentPartPr>
            <p14:xfrm>
              <a:off x="5212640" y="1188160"/>
              <a:ext cx="801000" cy="345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95000" y="1170520"/>
                <a:ext cx="8366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14:cNvPr>
              <p14:cNvContentPartPr/>
              <p14:nvPr/>
            </p14:nvContentPartPr>
            <p14:xfrm>
              <a:off x="7685840" y="1239280"/>
              <a:ext cx="489240" cy="29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68200" y="1221280"/>
                <a:ext cx="52488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14:cNvPr>
              <p14:cNvContentPartPr/>
              <p14:nvPr/>
            </p14:nvContentPartPr>
            <p14:xfrm>
              <a:off x="6193280" y="1486240"/>
              <a:ext cx="1255680" cy="417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5640" y="1468240"/>
                <a:ext cx="129132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51D734-D7C5-4B03-99E0-1A1DF2A35064}"/>
                  </a:ext>
                </a:extLst>
              </p14:cNvPr>
              <p14:cNvContentPartPr/>
              <p14:nvPr/>
            </p14:nvContentPartPr>
            <p14:xfrm>
              <a:off x="4439360" y="2163400"/>
              <a:ext cx="296280" cy="26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51D734-D7C5-4B03-99E0-1A1DF2A3506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21720" y="2145760"/>
                <a:ext cx="3319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2D1CD-070E-422D-AE01-CD1149F26144}"/>
                  </a:ext>
                </a:extLst>
              </p14:cNvPr>
              <p14:cNvContentPartPr/>
              <p14:nvPr/>
            </p14:nvContentPartPr>
            <p14:xfrm>
              <a:off x="4408400" y="2152600"/>
              <a:ext cx="301680" cy="16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2D1CD-070E-422D-AE01-CD1149F2614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90400" y="2134960"/>
                <a:ext cx="3373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0E8CD2A-C624-469E-8987-10B26FC2237E}"/>
                  </a:ext>
                </a:extLst>
              </p14:cNvPr>
              <p14:cNvContentPartPr/>
              <p14:nvPr/>
            </p14:nvContentPartPr>
            <p14:xfrm>
              <a:off x="4947320" y="2194000"/>
              <a:ext cx="201960" cy="3258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0E8CD2A-C624-469E-8987-10B26FC2237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29320" y="2176360"/>
                <a:ext cx="2376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469ABCC-4E22-4D84-B6EB-C61F31467FBD}"/>
                  </a:ext>
                </a:extLst>
              </p14:cNvPr>
              <p14:cNvContentPartPr/>
              <p14:nvPr/>
            </p14:nvContentPartPr>
            <p14:xfrm>
              <a:off x="5170880" y="2368600"/>
              <a:ext cx="131760" cy="89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469ABCC-4E22-4D84-B6EB-C61F31467FB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53240" y="2350600"/>
                <a:ext cx="1674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4375DA-E943-4BF8-B26D-6F5B478F90ED}"/>
                  </a:ext>
                </a:extLst>
              </p14:cNvPr>
              <p14:cNvContentPartPr/>
              <p14:nvPr/>
            </p14:nvContentPartPr>
            <p14:xfrm>
              <a:off x="5384720" y="2339800"/>
              <a:ext cx="67680" cy="139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4375DA-E943-4BF8-B26D-6F5B478F90E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66720" y="2322160"/>
                <a:ext cx="1033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A2C9BB6-7FAD-4E29-8891-E487BF5CC011}"/>
                  </a:ext>
                </a:extLst>
              </p14:cNvPr>
              <p14:cNvContentPartPr/>
              <p14:nvPr/>
            </p14:nvContentPartPr>
            <p14:xfrm>
              <a:off x="5515040" y="2346640"/>
              <a:ext cx="203040" cy="122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A2C9BB6-7FAD-4E29-8891-E487BF5CC01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040" y="2329000"/>
                <a:ext cx="2386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C0B7DDD-3FB5-4984-AA74-B61AE4FF4892}"/>
                  </a:ext>
                </a:extLst>
              </p14:cNvPr>
              <p14:cNvContentPartPr/>
              <p14:nvPr/>
            </p14:nvContentPartPr>
            <p14:xfrm>
              <a:off x="5786840" y="2123080"/>
              <a:ext cx="35280" cy="397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C0B7DDD-3FB5-4984-AA74-B61AE4FF489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68840" y="2105440"/>
                <a:ext cx="7092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8D4987D-CF54-4D0E-A7BF-F7918F246CD5}"/>
                  </a:ext>
                </a:extLst>
              </p14:cNvPr>
              <p14:cNvContentPartPr/>
              <p14:nvPr/>
            </p14:nvContentPartPr>
            <p14:xfrm>
              <a:off x="5709440" y="2326480"/>
              <a:ext cx="20592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8D4987D-CF54-4D0E-A7BF-F7918F246CD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91440" y="2308480"/>
                <a:ext cx="241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C6E58C5-E0C9-416F-BDC1-E620C932CDA1}"/>
                  </a:ext>
                </a:extLst>
              </p14:cNvPr>
              <p14:cNvContentPartPr/>
              <p14:nvPr/>
            </p14:nvContentPartPr>
            <p14:xfrm>
              <a:off x="5963600" y="2376880"/>
              <a:ext cx="12240" cy="100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C6E58C5-E0C9-416F-BDC1-E620C932CD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45960" y="2359240"/>
                <a:ext cx="4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14:cNvPr>
              <p14:cNvContentPartPr/>
              <p14:nvPr/>
            </p14:nvContentPartPr>
            <p14:xfrm>
              <a:off x="5963600" y="22451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45960" y="222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D6D3B8-D1D7-4F7B-97C8-A1961A3984F5}"/>
                  </a:ext>
                </a:extLst>
              </p14:cNvPr>
              <p14:cNvContentPartPr/>
              <p14:nvPr/>
            </p14:nvContentPartPr>
            <p14:xfrm>
              <a:off x="6095720" y="2300920"/>
              <a:ext cx="428400" cy="1602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D6D3B8-D1D7-4F7B-97C8-A1961A3984F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077720" y="2282920"/>
                <a:ext cx="464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14:cNvPr>
              <p14:cNvContentPartPr/>
              <p14:nvPr/>
            </p14:nvContentPartPr>
            <p14:xfrm>
              <a:off x="3078200" y="3671080"/>
              <a:ext cx="173880" cy="1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60560" y="3653080"/>
                <a:ext cx="209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14:cNvPr>
              <p14:cNvContentPartPr/>
              <p14:nvPr/>
            </p14:nvContentPartPr>
            <p14:xfrm>
              <a:off x="3047600" y="3798520"/>
              <a:ext cx="205560" cy="2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29600" y="378052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14:cNvPr>
              <p14:cNvContentPartPr/>
              <p14:nvPr/>
            </p14:nvContentPartPr>
            <p14:xfrm>
              <a:off x="2651240" y="3468760"/>
              <a:ext cx="285840" cy="435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33600" y="3450760"/>
                <a:ext cx="3214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14:cNvPr>
              <p14:cNvContentPartPr/>
              <p14:nvPr/>
            </p14:nvContentPartPr>
            <p14:xfrm>
              <a:off x="3911240" y="3929920"/>
              <a:ext cx="327600" cy="158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893240" y="3911961"/>
                <a:ext cx="363240" cy="194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14:cNvPr>
              <p14:cNvContentPartPr/>
              <p14:nvPr/>
            </p14:nvContentPartPr>
            <p14:xfrm>
              <a:off x="3416240" y="3931360"/>
              <a:ext cx="378360" cy="18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98257" y="3913720"/>
                <a:ext cx="413966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14:cNvPr>
              <p14:cNvContentPartPr/>
              <p14:nvPr/>
            </p14:nvContentPartPr>
            <p14:xfrm>
              <a:off x="3443960" y="3325120"/>
              <a:ext cx="662400" cy="481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425970" y="3307480"/>
                <a:ext cx="698021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14:cNvPr>
              <p14:cNvContentPartPr/>
              <p14:nvPr/>
            </p14:nvContentPartPr>
            <p14:xfrm>
              <a:off x="4407680" y="3768640"/>
              <a:ext cx="530640" cy="30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89680" y="3751000"/>
                <a:ext cx="566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14:cNvPr>
              <p14:cNvContentPartPr/>
              <p14:nvPr/>
            </p14:nvContentPartPr>
            <p14:xfrm>
              <a:off x="4465280" y="3860440"/>
              <a:ext cx="400320" cy="196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447280" y="3842800"/>
                <a:ext cx="435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14:cNvPr>
              <p14:cNvContentPartPr/>
              <p14:nvPr/>
            </p14:nvContentPartPr>
            <p14:xfrm>
              <a:off x="4315880" y="3423400"/>
              <a:ext cx="665280" cy="285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298230" y="3405760"/>
                <a:ext cx="700939" cy="32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97900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14:cNvPr>
              <p14:cNvContentPartPr/>
              <p14:nvPr/>
            </p14:nvContentPartPr>
            <p14:xfrm>
              <a:off x="355160" y="1826440"/>
              <a:ext cx="2266200" cy="18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B4C5301-2F45-4FBF-BEAF-23639633DB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7517" y="1808797"/>
                <a:ext cx="2301846" cy="1914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14:cNvPr>
              <p14:cNvContentPartPr/>
              <p14:nvPr/>
            </p14:nvContentPartPr>
            <p14:xfrm>
              <a:off x="4645280" y="1466440"/>
              <a:ext cx="455040" cy="24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2675A1-01A5-460B-8FC8-DFE5097F10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7280" y="1448440"/>
                <a:ext cx="4906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14:cNvPr>
              <p14:cNvContentPartPr/>
              <p14:nvPr/>
            </p14:nvContentPartPr>
            <p14:xfrm>
              <a:off x="6285080" y="1048120"/>
              <a:ext cx="189360" cy="346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A1A6ACF-F0C9-41FE-B627-DAD045FFE7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67440" y="1030120"/>
                <a:ext cx="2250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14:cNvPr>
              <p14:cNvContentPartPr/>
              <p14:nvPr/>
            </p14:nvContentPartPr>
            <p14:xfrm>
              <a:off x="6574520" y="1126600"/>
              <a:ext cx="466560" cy="197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21C4A7F-3B95-42E6-A778-9A69A1B9F1D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6880" y="1108600"/>
                <a:ext cx="5022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14:cNvPr>
              <p14:cNvContentPartPr/>
              <p14:nvPr/>
            </p14:nvContentPartPr>
            <p14:xfrm>
              <a:off x="5212640" y="1188160"/>
              <a:ext cx="801000" cy="345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A689B52-6193-430E-8186-C2897548715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95000" y="1170520"/>
                <a:ext cx="8366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14:cNvPr>
              <p14:cNvContentPartPr/>
              <p14:nvPr/>
            </p14:nvContentPartPr>
            <p14:xfrm>
              <a:off x="7685840" y="1239280"/>
              <a:ext cx="489240" cy="29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5A1D92-CD55-49E2-B2E6-370D8B2F9E2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68200" y="1221280"/>
                <a:ext cx="52488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14:cNvPr>
              <p14:cNvContentPartPr/>
              <p14:nvPr/>
            </p14:nvContentPartPr>
            <p14:xfrm>
              <a:off x="6193280" y="1486240"/>
              <a:ext cx="1255680" cy="417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CB780C3-1AB5-44FF-BADA-6AC90C9345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5640" y="1468240"/>
                <a:ext cx="129132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51D734-D7C5-4B03-99E0-1A1DF2A35064}"/>
                  </a:ext>
                </a:extLst>
              </p14:cNvPr>
              <p14:cNvContentPartPr/>
              <p14:nvPr/>
            </p14:nvContentPartPr>
            <p14:xfrm>
              <a:off x="4439360" y="2163400"/>
              <a:ext cx="296280" cy="26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51D734-D7C5-4B03-99E0-1A1DF2A3506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21720" y="2145760"/>
                <a:ext cx="3319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2D1CD-070E-422D-AE01-CD1149F26144}"/>
                  </a:ext>
                </a:extLst>
              </p14:cNvPr>
              <p14:cNvContentPartPr/>
              <p14:nvPr/>
            </p14:nvContentPartPr>
            <p14:xfrm>
              <a:off x="4408400" y="2152600"/>
              <a:ext cx="301680" cy="16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2D1CD-070E-422D-AE01-CD1149F2614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90400" y="2134960"/>
                <a:ext cx="3373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0E8CD2A-C624-469E-8987-10B26FC2237E}"/>
                  </a:ext>
                </a:extLst>
              </p14:cNvPr>
              <p14:cNvContentPartPr/>
              <p14:nvPr/>
            </p14:nvContentPartPr>
            <p14:xfrm>
              <a:off x="4947320" y="2194000"/>
              <a:ext cx="201960" cy="3258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0E8CD2A-C624-469E-8987-10B26FC2237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29320" y="2176360"/>
                <a:ext cx="2376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469ABCC-4E22-4D84-B6EB-C61F31467FBD}"/>
                  </a:ext>
                </a:extLst>
              </p14:cNvPr>
              <p14:cNvContentPartPr/>
              <p14:nvPr/>
            </p14:nvContentPartPr>
            <p14:xfrm>
              <a:off x="5170880" y="2368600"/>
              <a:ext cx="131760" cy="89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469ABCC-4E22-4D84-B6EB-C61F31467FB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53240" y="2350600"/>
                <a:ext cx="1674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4375DA-E943-4BF8-B26D-6F5B478F90ED}"/>
                  </a:ext>
                </a:extLst>
              </p14:cNvPr>
              <p14:cNvContentPartPr/>
              <p14:nvPr/>
            </p14:nvContentPartPr>
            <p14:xfrm>
              <a:off x="5384720" y="2339800"/>
              <a:ext cx="67680" cy="139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4375DA-E943-4BF8-B26D-6F5B478F90E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66720" y="2322160"/>
                <a:ext cx="1033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A2C9BB6-7FAD-4E29-8891-E487BF5CC011}"/>
                  </a:ext>
                </a:extLst>
              </p14:cNvPr>
              <p14:cNvContentPartPr/>
              <p14:nvPr/>
            </p14:nvContentPartPr>
            <p14:xfrm>
              <a:off x="5515040" y="2346640"/>
              <a:ext cx="203040" cy="122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A2C9BB6-7FAD-4E29-8891-E487BF5CC01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040" y="2329000"/>
                <a:ext cx="2386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C0B7DDD-3FB5-4984-AA74-B61AE4FF4892}"/>
                  </a:ext>
                </a:extLst>
              </p14:cNvPr>
              <p14:cNvContentPartPr/>
              <p14:nvPr/>
            </p14:nvContentPartPr>
            <p14:xfrm>
              <a:off x="5786840" y="2123080"/>
              <a:ext cx="35280" cy="397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C0B7DDD-3FB5-4984-AA74-B61AE4FF489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68840" y="2105440"/>
                <a:ext cx="7092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8D4987D-CF54-4D0E-A7BF-F7918F246CD5}"/>
                  </a:ext>
                </a:extLst>
              </p14:cNvPr>
              <p14:cNvContentPartPr/>
              <p14:nvPr/>
            </p14:nvContentPartPr>
            <p14:xfrm>
              <a:off x="5709440" y="2326480"/>
              <a:ext cx="20592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8D4987D-CF54-4D0E-A7BF-F7918F246CD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91440" y="2308480"/>
                <a:ext cx="241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C6E58C5-E0C9-416F-BDC1-E620C932CDA1}"/>
                  </a:ext>
                </a:extLst>
              </p14:cNvPr>
              <p14:cNvContentPartPr/>
              <p14:nvPr/>
            </p14:nvContentPartPr>
            <p14:xfrm>
              <a:off x="5963600" y="2376880"/>
              <a:ext cx="12240" cy="100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C6E58C5-E0C9-416F-BDC1-E620C932CD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45960" y="2359240"/>
                <a:ext cx="4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14:cNvPr>
              <p14:cNvContentPartPr/>
              <p14:nvPr/>
            </p14:nvContentPartPr>
            <p14:xfrm>
              <a:off x="5963600" y="22451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45960" y="222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D6D3B8-D1D7-4F7B-97C8-A1961A3984F5}"/>
                  </a:ext>
                </a:extLst>
              </p14:cNvPr>
              <p14:cNvContentPartPr/>
              <p14:nvPr/>
            </p14:nvContentPartPr>
            <p14:xfrm>
              <a:off x="6095720" y="2300920"/>
              <a:ext cx="428400" cy="1602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D6D3B8-D1D7-4F7B-97C8-A1961A3984F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077720" y="2282920"/>
                <a:ext cx="464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14:cNvPr>
              <p14:cNvContentPartPr/>
              <p14:nvPr/>
            </p14:nvContentPartPr>
            <p14:xfrm>
              <a:off x="3078200" y="3671080"/>
              <a:ext cx="173880" cy="1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60560" y="3653080"/>
                <a:ext cx="209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14:cNvPr>
              <p14:cNvContentPartPr/>
              <p14:nvPr/>
            </p14:nvContentPartPr>
            <p14:xfrm>
              <a:off x="3047600" y="3798520"/>
              <a:ext cx="205560" cy="2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29600" y="378052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14:cNvPr>
              <p14:cNvContentPartPr/>
              <p14:nvPr/>
            </p14:nvContentPartPr>
            <p14:xfrm>
              <a:off x="2651240" y="3468760"/>
              <a:ext cx="285840" cy="435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33600" y="3450760"/>
                <a:ext cx="3214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14:cNvPr>
              <p14:cNvContentPartPr/>
              <p14:nvPr/>
            </p14:nvContentPartPr>
            <p14:xfrm>
              <a:off x="3911240" y="3929920"/>
              <a:ext cx="327600" cy="158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893240" y="3911961"/>
                <a:ext cx="363240" cy="194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14:cNvPr>
              <p14:cNvContentPartPr/>
              <p14:nvPr/>
            </p14:nvContentPartPr>
            <p14:xfrm>
              <a:off x="3416240" y="3931360"/>
              <a:ext cx="378360" cy="18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98257" y="3913720"/>
                <a:ext cx="413966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14:cNvPr>
              <p14:cNvContentPartPr/>
              <p14:nvPr/>
            </p14:nvContentPartPr>
            <p14:xfrm>
              <a:off x="3443960" y="3325120"/>
              <a:ext cx="662400" cy="481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425970" y="3307480"/>
                <a:ext cx="698021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14:cNvPr>
              <p14:cNvContentPartPr/>
              <p14:nvPr/>
            </p14:nvContentPartPr>
            <p14:xfrm>
              <a:off x="4407680" y="3768640"/>
              <a:ext cx="530640" cy="30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89680" y="3751000"/>
                <a:ext cx="566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14:cNvPr>
              <p14:cNvContentPartPr/>
              <p14:nvPr/>
            </p14:nvContentPartPr>
            <p14:xfrm>
              <a:off x="4465280" y="3860440"/>
              <a:ext cx="400320" cy="196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447280" y="3842800"/>
                <a:ext cx="435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14:cNvPr>
              <p14:cNvContentPartPr/>
              <p14:nvPr/>
            </p14:nvContentPartPr>
            <p14:xfrm>
              <a:off x="4315880" y="3423400"/>
              <a:ext cx="665280" cy="285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298230" y="3405760"/>
                <a:ext cx="700939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14:cNvPr>
              <p14:cNvContentPartPr/>
              <p14:nvPr/>
            </p14:nvContentPartPr>
            <p14:xfrm>
              <a:off x="5211920" y="3698080"/>
              <a:ext cx="18216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193920" y="3680080"/>
                <a:ext cx="217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14:cNvPr>
              <p14:cNvContentPartPr/>
              <p14:nvPr/>
            </p14:nvContentPartPr>
            <p14:xfrm>
              <a:off x="5232080" y="3783040"/>
              <a:ext cx="196200" cy="2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14440" y="3765400"/>
                <a:ext cx="231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14:cNvPr>
              <p14:cNvContentPartPr/>
              <p14:nvPr/>
            </p14:nvContentPartPr>
            <p14:xfrm>
              <a:off x="5607920" y="3788800"/>
              <a:ext cx="641160" cy="397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590280" y="3770816"/>
                <a:ext cx="676800" cy="433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14:cNvPr>
              <p14:cNvContentPartPr/>
              <p14:nvPr/>
            </p14:nvContentPartPr>
            <p14:xfrm>
              <a:off x="5648600" y="3352480"/>
              <a:ext cx="653400" cy="373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630970" y="3334840"/>
                <a:ext cx="689020" cy="4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57114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14:cNvPr>
              <p14:cNvContentPartPr/>
              <p14:nvPr/>
            </p14:nvContentPartPr>
            <p14:xfrm>
              <a:off x="5963600" y="22451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960" y="222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14:cNvPr>
              <p14:cNvContentPartPr/>
              <p14:nvPr/>
            </p14:nvContentPartPr>
            <p14:xfrm>
              <a:off x="3078200" y="3671080"/>
              <a:ext cx="173880" cy="1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60560" y="3653080"/>
                <a:ext cx="209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14:cNvPr>
              <p14:cNvContentPartPr/>
              <p14:nvPr/>
            </p14:nvContentPartPr>
            <p14:xfrm>
              <a:off x="3047600" y="3798520"/>
              <a:ext cx="205560" cy="2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29600" y="378052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14:cNvPr>
              <p14:cNvContentPartPr/>
              <p14:nvPr/>
            </p14:nvContentPartPr>
            <p14:xfrm>
              <a:off x="2651240" y="3468760"/>
              <a:ext cx="285840" cy="435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33600" y="3450760"/>
                <a:ext cx="3214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14:cNvPr>
              <p14:cNvContentPartPr/>
              <p14:nvPr/>
            </p14:nvContentPartPr>
            <p14:xfrm>
              <a:off x="3911240" y="3929920"/>
              <a:ext cx="327600" cy="158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93240" y="3911961"/>
                <a:ext cx="363240" cy="194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14:cNvPr>
              <p14:cNvContentPartPr/>
              <p14:nvPr/>
            </p14:nvContentPartPr>
            <p14:xfrm>
              <a:off x="3416240" y="3931360"/>
              <a:ext cx="378360" cy="18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98257" y="3913720"/>
                <a:ext cx="413966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14:cNvPr>
              <p14:cNvContentPartPr/>
              <p14:nvPr/>
            </p14:nvContentPartPr>
            <p14:xfrm>
              <a:off x="3443960" y="3325120"/>
              <a:ext cx="662400" cy="481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70" y="3307480"/>
                <a:ext cx="698021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14:cNvPr>
              <p14:cNvContentPartPr/>
              <p14:nvPr/>
            </p14:nvContentPartPr>
            <p14:xfrm>
              <a:off x="4407680" y="3768640"/>
              <a:ext cx="530640" cy="30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89680" y="3751000"/>
                <a:ext cx="566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14:cNvPr>
              <p14:cNvContentPartPr/>
              <p14:nvPr/>
            </p14:nvContentPartPr>
            <p14:xfrm>
              <a:off x="4465280" y="3860440"/>
              <a:ext cx="400320" cy="196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47280" y="3842800"/>
                <a:ext cx="435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14:cNvPr>
              <p14:cNvContentPartPr/>
              <p14:nvPr/>
            </p14:nvContentPartPr>
            <p14:xfrm>
              <a:off x="4315880" y="3423400"/>
              <a:ext cx="665280" cy="285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8230" y="3405760"/>
                <a:ext cx="700939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14:cNvPr>
              <p14:cNvContentPartPr/>
              <p14:nvPr/>
            </p14:nvContentPartPr>
            <p14:xfrm>
              <a:off x="5211920" y="3698080"/>
              <a:ext cx="18216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93920" y="3680080"/>
                <a:ext cx="217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14:cNvPr>
              <p14:cNvContentPartPr/>
              <p14:nvPr/>
            </p14:nvContentPartPr>
            <p14:xfrm>
              <a:off x="5232080" y="3783040"/>
              <a:ext cx="196200" cy="2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14440" y="3765400"/>
                <a:ext cx="231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14:cNvPr>
              <p14:cNvContentPartPr/>
              <p14:nvPr/>
            </p14:nvContentPartPr>
            <p14:xfrm>
              <a:off x="5607920" y="3788800"/>
              <a:ext cx="641160" cy="397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90280" y="3770816"/>
                <a:ext cx="676800" cy="433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14:cNvPr>
              <p14:cNvContentPartPr/>
              <p14:nvPr/>
            </p14:nvContentPartPr>
            <p14:xfrm>
              <a:off x="5648600" y="3352480"/>
              <a:ext cx="653400" cy="373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30970" y="3334840"/>
                <a:ext cx="68902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95D82CA-A93E-4E0E-A533-A59C99C93BB1}"/>
                  </a:ext>
                </a:extLst>
              </p14:cNvPr>
              <p14:cNvContentPartPr/>
              <p14:nvPr/>
            </p14:nvContentPartPr>
            <p14:xfrm>
              <a:off x="720920" y="2753080"/>
              <a:ext cx="2000160" cy="17848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95D82CA-A93E-4E0E-A533-A59C99C93BB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2920" y="2735080"/>
                <a:ext cx="2035800" cy="18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9820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14:cNvPr>
              <p14:cNvContentPartPr/>
              <p14:nvPr/>
            </p14:nvContentPartPr>
            <p14:xfrm>
              <a:off x="5963600" y="22451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960" y="222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14:cNvPr>
              <p14:cNvContentPartPr/>
              <p14:nvPr/>
            </p14:nvContentPartPr>
            <p14:xfrm>
              <a:off x="3078200" y="3671080"/>
              <a:ext cx="173880" cy="1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60560" y="3653080"/>
                <a:ext cx="209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14:cNvPr>
              <p14:cNvContentPartPr/>
              <p14:nvPr/>
            </p14:nvContentPartPr>
            <p14:xfrm>
              <a:off x="3047600" y="3798520"/>
              <a:ext cx="205560" cy="2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29600" y="378052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14:cNvPr>
              <p14:cNvContentPartPr/>
              <p14:nvPr/>
            </p14:nvContentPartPr>
            <p14:xfrm>
              <a:off x="2651240" y="3468760"/>
              <a:ext cx="285840" cy="435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33600" y="3450760"/>
                <a:ext cx="3214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14:cNvPr>
              <p14:cNvContentPartPr/>
              <p14:nvPr/>
            </p14:nvContentPartPr>
            <p14:xfrm>
              <a:off x="3911240" y="3929920"/>
              <a:ext cx="327600" cy="158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93240" y="3911961"/>
                <a:ext cx="363240" cy="194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14:cNvPr>
              <p14:cNvContentPartPr/>
              <p14:nvPr/>
            </p14:nvContentPartPr>
            <p14:xfrm>
              <a:off x="3416240" y="3931360"/>
              <a:ext cx="378360" cy="18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98257" y="3913720"/>
                <a:ext cx="413966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14:cNvPr>
              <p14:cNvContentPartPr/>
              <p14:nvPr/>
            </p14:nvContentPartPr>
            <p14:xfrm>
              <a:off x="3443960" y="3325120"/>
              <a:ext cx="662400" cy="481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70" y="3307480"/>
                <a:ext cx="698021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14:cNvPr>
              <p14:cNvContentPartPr/>
              <p14:nvPr/>
            </p14:nvContentPartPr>
            <p14:xfrm>
              <a:off x="4407680" y="3768640"/>
              <a:ext cx="530640" cy="30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89680" y="3751000"/>
                <a:ext cx="566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14:cNvPr>
              <p14:cNvContentPartPr/>
              <p14:nvPr/>
            </p14:nvContentPartPr>
            <p14:xfrm>
              <a:off x="4465280" y="3860440"/>
              <a:ext cx="400320" cy="196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47280" y="3842800"/>
                <a:ext cx="435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14:cNvPr>
              <p14:cNvContentPartPr/>
              <p14:nvPr/>
            </p14:nvContentPartPr>
            <p14:xfrm>
              <a:off x="4315880" y="3423400"/>
              <a:ext cx="665280" cy="285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8230" y="3405760"/>
                <a:ext cx="700939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14:cNvPr>
              <p14:cNvContentPartPr/>
              <p14:nvPr/>
            </p14:nvContentPartPr>
            <p14:xfrm>
              <a:off x="5211920" y="3698080"/>
              <a:ext cx="18216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93920" y="3680080"/>
                <a:ext cx="217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14:cNvPr>
              <p14:cNvContentPartPr/>
              <p14:nvPr/>
            </p14:nvContentPartPr>
            <p14:xfrm>
              <a:off x="5232080" y="3783040"/>
              <a:ext cx="196200" cy="2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14440" y="3765400"/>
                <a:ext cx="231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14:cNvPr>
              <p14:cNvContentPartPr/>
              <p14:nvPr/>
            </p14:nvContentPartPr>
            <p14:xfrm>
              <a:off x="5607920" y="3788800"/>
              <a:ext cx="641160" cy="397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90280" y="3770816"/>
                <a:ext cx="676800" cy="433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14:cNvPr>
              <p14:cNvContentPartPr/>
              <p14:nvPr/>
            </p14:nvContentPartPr>
            <p14:xfrm>
              <a:off x="5648600" y="3352480"/>
              <a:ext cx="653400" cy="373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30970" y="3334840"/>
                <a:ext cx="68902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95D82CA-A93E-4E0E-A533-A59C99C93BB1}"/>
                  </a:ext>
                </a:extLst>
              </p14:cNvPr>
              <p14:cNvContentPartPr/>
              <p14:nvPr/>
            </p14:nvContentPartPr>
            <p14:xfrm>
              <a:off x="720920" y="2753080"/>
              <a:ext cx="2000160" cy="17848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95D82CA-A93E-4E0E-A533-A59C99C93BB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2920" y="2735080"/>
                <a:ext cx="2035800" cy="18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FBFA15-5FFA-4D74-983F-135F084C29AA}"/>
                  </a:ext>
                </a:extLst>
              </p14:cNvPr>
              <p14:cNvContentPartPr/>
              <p14:nvPr/>
            </p14:nvContentPartPr>
            <p14:xfrm>
              <a:off x="3290960" y="4279840"/>
              <a:ext cx="478440" cy="418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FBFA15-5FFA-4D74-983F-135F084C29A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73320" y="4262200"/>
                <a:ext cx="51408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E18DBD49-B982-4ACD-B208-F8B8DC54D88F}"/>
                  </a:ext>
                </a:extLst>
              </p14:cNvPr>
              <p14:cNvContentPartPr/>
              <p14:nvPr/>
            </p14:nvContentPartPr>
            <p14:xfrm>
              <a:off x="2163440" y="4944760"/>
              <a:ext cx="2482200" cy="162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E18DBD49-B982-4ACD-B208-F8B8DC54D88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145800" y="4926760"/>
                <a:ext cx="2517840" cy="166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D182D769-CDBD-471F-BEFB-22C61D28295F}"/>
                  </a:ext>
                </a:extLst>
              </p14:cNvPr>
              <p14:cNvContentPartPr/>
              <p14:nvPr/>
            </p14:nvContentPartPr>
            <p14:xfrm>
              <a:off x="4835720" y="5784280"/>
              <a:ext cx="2002320" cy="8265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D182D769-CDBD-471F-BEFB-22C61D2829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18080" y="5766640"/>
                <a:ext cx="2037960" cy="86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16042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14:cNvPr>
              <p14:cNvContentPartPr/>
              <p14:nvPr/>
            </p14:nvContentPartPr>
            <p14:xfrm>
              <a:off x="6888440" y="14221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0EF324-DB6C-4D71-8B48-79E939F2DC8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0440" y="140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14:cNvPr>
              <p14:cNvContentPartPr/>
              <p14:nvPr/>
            </p14:nvContentPartPr>
            <p14:xfrm>
              <a:off x="5963600" y="224512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7B387B-9D0C-4202-B94F-3F8ECDCB79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960" y="2227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14:cNvPr>
              <p14:cNvContentPartPr/>
              <p14:nvPr/>
            </p14:nvContentPartPr>
            <p14:xfrm>
              <a:off x="3078200" y="3671080"/>
              <a:ext cx="173880" cy="1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60560" y="3653080"/>
                <a:ext cx="209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14:cNvPr>
              <p14:cNvContentPartPr/>
              <p14:nvPr/>
            </p14:nvContentPartPr>
            <p14:xfrm>
              <a:off x="3047600" y="3798520"/>
              <a:ext cx="205560" cy="2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29600" y="378052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14:cNvPr>
              <p14:cNvContentPartPr/>
              <p14:nvPr/>
            </p14:nvContentPartPr>
            <p14:xfrm>
              <a:off x="2651240" y="3468760"/>
              <a:ext cx="285840" cy="435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33600" y="3450760"/>
                <a:ext cx="3214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14:cNvPr>
              <p14:cNvContentPartPr/>
              <p14:nvPr/>
            </p14:nvContentPartPr>
            <p14:xfrm>
              <a:off x="3911240" y="3929920"/>
              <a:ext cx="327600" cy="158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93240" y="3911961"/>
                <a:ext cx="363240" cy="194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14:cNvPr>
              <p14:cNvContentPartPr/>
              <p14:nvPr/>
            </p14:nvContentPartPr>
            <p14:xfrm>
              <a:off x="3416240" y="3931360"/>
              <a:ext cx="378360" cy="18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98257" y="3913720"/>
                <a:ext cx="413966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14:cNvPr>
              <p14:cNvContentPartPr/>
              <p14:nvPr/>
            </p14:nvContentPartPr>
            <p14:xfrm>
              <a:off x="3443960" y="3325120"/>
              <a:ext cx="662400" cy="481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25970" y="3307480"/>
                <a:ext cx="698021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14:cNvPr>
              <p14:cNvContentPartPr/>
              <p14:nvPr/>
            </p14:nvContentPartPr>
            <p14:xfrm>
              <a:off x="4407680" y="3768640"/>
              <a:ext cx="530640" cy="30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89680" y="3751000"/>
                <a:ext cx="566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14:cNvPr>
              <p14:cNvContentPartPr/>
              <p14:nvPr/>
            </p14:nvContentPartPr>
            <p14:xfrm>
              <a:off x="4465280" y="3860440"/>
              <a:ext cx="400320" cy="196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47280" y="3842800"/>
                <a:ext cx="435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14:cNvPr>
              <p14:cNvContentPartPr/>
              <p14:nvPr/>
            </p14:nvContentPartPr>
            <p14:xfrm>
              <a:off x="4315880" y="3423400"/>
              <a:ext cx="665280" cy="285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8230" y="3405760"/>
                <a:ext cx="700939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14:cNvPr>
              <p14:cNvContentPartPr/>
              <p14:nvPr/>
            </p14:nvContentPartPr>
            <p14:xfrm>
              <a:off x="5211920" y="3698080"/>
              <a:ext cx="18216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93920" y="3680080"/>
                <a:ext cx="217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14:cNvPr>
              <p14:cNvContentPartPr/>
              <p14:nvPr/>
            </p14:nvContentPartPr>
            <p14:xfrm>
              <a:off x="5232080" y="3783040"/>
              <a:ext cx="196200" cy="2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14440" y="3765400"/>
                <a:ext cx="231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14:cNvPr>
              <p14:cNvContentPartPr/>
              <p14:nvPr/>
            </p14:nvContentPartPr>
            <p14:xfrm>
              <a:off x="5607920" y="3788800"/>
              <a:ext cx="641160" cy="397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90280" y="3770816"/>
                <a:ext cx="676800" cy="433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14:cNvPr>
              <p14:cNvContentPartPr/>
              <p14:nvPr/>
            </p14:nvContentPartPr>
            <p14:xfrm>
              <a:off x="5648600" y="3352480"/>
              <a:ext cx="653400" cy="373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30970" y="3334840"/>
                <a:ext cx="68902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95D82CA-A93E-4E0E-A533-A59C99C93BB1}"/>
                  </a:ext>
                </a:extLst>
              </p14:cNvPr>
              <p14:cNvContentPartPr/>
              <p14:nvPr/>
            </p14:nvContentPartPr>
            <p14:xfrm>
              <a:off x="720920" y="2753080"/>
              <a:ext cx="2000160" cy="17848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95D82CA-A93E-4E0E-A533-A59C99C93BB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2920" y="2735080"/>
                <a:ext cx="2035800" cy="18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FBFA15-5FFA-4D74-983F-135F084C29AA}"/>
                  </a:ext>
                </a:extLst>
              </p14:cNvPr>
              <p14:cNvContentPartPr/>
              <p14:nvPr/>
            </p14:nvContentPartPr>
            <p14:xfrm>
              <a:off x="3290960" y="4279840"/>
              <a:ext cx="478440" cy="418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FBFA15-5FFA-4D74-983F-135F084C29A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73320" y="4262200"/>
                <a:ext cx="51408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E18DBD49-B982-4ACD-B208-F8B8DC54D88F}"/>
                  </a:ext>
                </a:extLst>
              </p14:cNvPr>
              <p14:cNvContentPartPr/>
              <p14:nvPr/>
            </p14:nvContentPartPr>
            <p14:xfrm>
              <a:off x="2163440" y="4944760"/>
              <a:ext cx="2482200" cy="1628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E18DBD49-B982-4ACD-B208-F8B8DC54D88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145800" y="4926760"/>
                <a:ext cx="2517840" cy="166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D182D769-CDBD-471F-BEFB-22C61D28295F}"/>
                  </a:ext>
                </a:extLst>
              </p14:cNvPr>
              <p14:cNvContentPartPr/>
              <p14:nvPr/>
            </p14:nvContentPartPr>
            <p14:xfrm>
              <a:off x="4835720" y="5784280"/>
              <a:ext cx="2002320" cy="8265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D182D769-CDBD-471F-BEFB-22C61D2829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18080" y="5766640"/>
                <a:ext cx="2037960" cy="86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08D3A30-611D-4749-B61B-3DD2C5E60B8F}"/>
                  </a:ext>
                </a:extLst>
              </p14:cNvPr>
              <p14:cNvContentPartPr/>
              <p14:nvPr/>
            </p14:nvContentPartPr>
            <p14:xfrm>
              <a:off x="6458240" y="3272920"/>
              <a:ext cx="2115360" cy="18950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08D3A30-611D-4749-B61B-3DD2C5E60B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40600" y="3254920"/>
                <a:ext cx="2151000" cy="193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441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37110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14:cNvPr>
              <p14:cNvContentPartPr/>
              <p14:nvPr/>
            </p14:nvContentPartPr>
            <p14:xfrm>
              <a:off x="2600480" y="201040"/>
              <a:ext cx="1905480" cy="60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58C992-93CC-4717-8150-8819D2BA02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840" y="183400"/>
                <a:ext cx="194112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14:cNvPr>
              <p14:cNvContentPartPr/>
              <p14:nvPr/>
            </p14:nvContentPartPr>
            <p14:xfrm>
              <a:off x="2732600" y="1743640"/>
              <a:ext cx="399240" cy="46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7B719E-AF64-4A3A-A3AC-349D283FED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960" y="1725640"/>
                <a:ext cx="4348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14:cNvPr>
              <p14:cNvContentPartPr/>
              <p14:nvPr/>
            </p14:nvContentPartPr>
            <p14:xfrm>
              <a:off x="3382760" y="1828240"/>
              <a:ext cx="225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2C78FB-14D1-4DDB-BF8F-121BC0F07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120" y="1810600"/>
                <a:ext cx="261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14:cNvPr>
              <p14:cNvContentPartPr/>
              <p14:nvPr/>
            </p14:nvContentPartPr>
            <p14:xfrm>
              <a:off x="3433880" y="1919680"/>
              <a:ext cx="2037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AC3451-CF55-4712-82F0-663A46DAD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5880" y="1902040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14:cNvPr>
              <p14:cNvContentPartPr/>
              <p14:nvPr/>
            </p14:nvContentPartPr>
            <p14:xfrm>
              <a:off x="3860480" y="1538440"/>
              <a:ext cx="595440" cy="597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F9BCE8-FC03-460C-AF41-AB618F6D40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2491" y="1520800"/>
                <a:ext cx="631058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14:cNvPr>
              <p14:cNvContentPartPr/>
              <p14:nvPr/>
            </p14:nvContentPartPr>
            <p14:xfrm>
              <a:off x="3078200" y="3671080"/>
              <a:ext cx="173880" cy="1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2C8595-FCDD-4388-988E-10532DDD019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60560" y="3653080"/>
                <a:ext cx="209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14:cNvPr>
              <p14:cNvContentPartPr/>
              <p14:nvPr/>
            </p14:nvContentPartPr>
            <p14:xfrm>
              <a:off x="3047600" y="3798520"/>
              <a:ext cx="205560" cy="2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B8DCA8-B038-44EB-895F-F78533E5C7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29600" y="378052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14:cNvPr>
              <p14:cNvContentPartPr/>
              <p14:nvPr/>
            </p14:nvContentPartPr>
            <p14:xfrm>
              <a:off x="2651240" y="3468760"/>
              <a:ext cx="285840" cy="435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8DA1580-CA52-4ACA-8AA7-21392744588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600" y="3450760"/>
                <a:ext cx="3214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14:cNvPr>
              <p14:cNvContentPartPr/>
              <p14:nvPr/>
            </p14:nvContentPartPr>
            <p14:xfrm>
              <a:off x="3911240" y="3929920"/>
              <a:ext cx="327600" cy="158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C3BC52-8F67-4CCA-983B-D2609C0AB68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93240" y="3911961"/>
                <a:ext cx="363240" cy="194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14:cNvPr>
              <p14:cNvContentPartPr/>
              <p14:nvPr/>
            </p14:nvContentPartPr>
            <p14:xfrm>
              <a:off x="3416240" y="3931360"/>
              <a:ext cx="378360" cy="18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2D54F9-C0EE-4433-993D-65176F6516B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98257" y="3913720"/>
                <a:ext cx="413966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14:cNvPr>
              <p14:cNvContentPartPr/>
              <p14:nvPr/>
            </p14:nvContentPartPr>
            <p14:xfrm>
              <a:off x="3443960" y="3325120"/>
              <a:ext cx="662400" cy="481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B8BA7E-7998-4AF2-966E-9E28327B8C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25970" y="3307480"/>
                <a:ext cx="698021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14:cNvPr>
              <p14:cNvContentPartPr/>
              <p14:nvPr/>
            </p14:nvContentPartPr>
            <p14:xfrm>
              <a:off x="4407680" y="3768640"/>
              <a:ext cx="530640" cy="30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7DB5F09-FE35-41FF-AAF4-C5934A50145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89680" y="3751000"/>
                <a:ext cx="566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14:cNvPr>
              <p14:cNvContentPartPr/>
              <p14:nvPr/>
            </p14:nvContentPartPr>
            <p14:xfrm>
              <a:off x="4465280" y="3860440"/>
              <a:ext cx="400320" cy="196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D60CBE-DF49-425A-95BD-9F596D45F02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47280" y="3842800"/>
                <a:ext cx="435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14:cNvPr>
              <p14:cNvContentPartPr/>
              <p14:nvPr/>
            </p14:nvContentPartPr>
            <p14:xfrm>
              <a:off x="4315880" y="3423400"/>
              <a:ext cx="665280" cy="285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44E4722-08C2-4A9E-BC71-7D8AD61E293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298230" y="3405760"/>
                <a:ext cx="700939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14:cNvPr>
              <p14:cNvContentPartPr/>
              <p14:nvPr/>
            </p14:nvContentPartPr>
            <p14:xfrm>
              <a:off x="5211920" y="3698080"/>
              <a:ext cx="18216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99A9-097B-4205-A5F8-8E28C54F894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93920" y="3680080"/>
                <a:ext cx="217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14:cNvPr>
              <p14:cNvContentPartPr/>
              <p14:nvPr/>
            </p14:nvContentPartPr>
            <p14:xfrm>
              <a:off x="5232080" y="3783040"/>
              <a:ext cx="196200" cy="2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6B0052-5AA5-4BA0-8EBA-46DBD7678C7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14440" y="3765400"/>
                <a:ext cx="231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14:cNvPr>
              <p14:cNvContentPartPr/>
              <p14:nvPr/>
            </p14:nvContentPartPr>
            <p14:xfrm>
              <a:off x="5607920" y="3788800"/>
              <a:ext cx="641160" cy="397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7A0302C-1E09-4032-B13A-B03E5CEABA9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590280" y="3770816"/>
                <a:ext cx="676800" cy="433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14:cNvPr>
              <p14:cNvContentPartPr/>
              <p14:nvPr/>
            </p14:nvContentPartPr>
            <p14:xfrm>
              <a:off x="5648600" y="3352480"/>
              <a:ext cx="653400" cy="373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64BBA4-F525-488B-8A87-13ACBF059A0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30970" y="3334840"/>
                <a:ext cx="68902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1AC6206-509B-456D-A74D-1E4B49B075D0}"/>
                  </a:ext>
                </a:extLst>
              </p14:cNvPr>
              <p14:cNvContentPartPr/>
              <p14:nvPr/>
            </p14:nvContentPartPr>
            <p14:xfrm>
              <a:off x="1721360" y="4564240"/>
              <a:ext cx="747360" cy="425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1AC6206-509B-456D-A74D-1E4B49B075D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03360" y="4546240"/>
                <a:ext cx="78300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D58224A-E17C-4534-9E11-8384A78EE0FE}"/>
                  </a:ext>
                </a:extLst>
              </p14:cNvPr>
              <p14:cNvContentPartPr/>
              <p14:nvPr/>
            </p14:nvContentPartPr>
            <p14:xfrm>
              <a:off x="893720" y="4530760"/>
              <a:ext cx="447480" cy="481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D58224A-E17C-4534-9E11-8384A78EE0F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75720" y="4513120"/>
                <a:ext cx="4831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6334B9-7610-482C-9094-DB0B16FF6220}"/>
                  </a:ext>
                </a:extLst>
              </p14:cNvPr>
              <p14:cNvContentPartPr/>
              <p14:nvPr/>
            </p14:nvContentPartPr>
            <p14:xfrm>
              <a:off x="3909080" y="4513480"/>
              <a:ext cx="304920" cy="871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6334B9-7610-482C-9094-DB0B16FF622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91080" y="4495480"/>
                <a:ext cx="340560" cy="90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3F385DF-3629-49D5-820E-DC09999044C1}"/>
                  </a:ext>
                </a:extLst>
              </p14:cNvPr>
              <p14:cNvContentPartPr/>
              <p14:nvPr/>
            </p14:nvContentPartPr>
            <p14:xfrm>
              <a:off x="4640960" y="4757560"/>
              <a:ext cx="1320840" cy="421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3F385DF-3629-49D5-820E-DC09999044C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22960" y="4739575"/>
                <a:ext cx="1356480" cy="457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F525396-9CDE-449A-8852-2082B0B68DF6}"/>
                  </a:ext>
                </a:extLst>
              </p14:cNvPr>
              <p14:cNvContentPartPr/>
              <p14:nvPr/>
            </p14:nvContentPartPr>
            <p14:xfrm>
              <a:off x="2701640" y="4602040"/>
              <a:ext cx="936720" cy="437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F525396-9CDE-449A-8852-2082B0B68DF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84000" y="4584055"/>
                <a:ext cx="972360" cy="472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6EEEF99-CC2A-4C0B-9382-21778DDDFBA7}"/>
                  </a:ext>
                </a:extLst>
              </p14:cNvPr>
              <p14:cNvContentPartPr/>
              <p14:nvPr/>
            </p14:nvContentPartPr>
            <p14:xfrm>
              <a:off x="6370040" y="4753960"/>
              <a:ext cx="222840" cy="90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6EEEF99-CC2A-4C0B-9382-21778DDDFB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352040" y="4736320"/>
                <a:ext cx="258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1F48393-019E-45DD-8890-E5FD204E5269}"/>
                  </a:ext>
                </a:extLst>
              </p14:cNvPr>
              <p14:cNvContentPartPr/>
              <p14:nvPr/>
            </p14:nvContentPartPr>
            <p14:xfrm>
              <a:off x="6359960" y="4835680"/>
              <a:ext cx="241560" cy="414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1F48393-019E-45DD-8890-E5FD204E526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41960" y="4817680"/>
                <a:ext cx="2772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762B122-652A-4AA2-B7DD-10B53A1B193C}"/>
                  </a:ext>
                </a:extLst>
              </p14:cNvPr>
              <p14:cNvContentPartPr/>
              <p14:nvPr/>
            </p14:nvContentPartPr>
            <p14:xfrm>
              <a:off x="6359960" y="4988320"/>
              <a:ext cx="220680" cy="21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762B122-652A-4AA2-B7DD-10B53A1B193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41960" y="4970320"/>
                <a:ext cx="256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EA2762-CBDA-43AE-8E9D-71667CCEA5C7}"/>
                  </a:ext>
                </a:extLst>
              </p14:cNvPr>
              <p14:cNvContentPartPr/>
              <p14:nvPr/>
            </p14:nvContentPartPr>
            <p14:xfrm>
              <a:off x="6816800" y="4532560"/>
              <a:ext cx="1303920" cy="467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EA2762-CBDA-43AE-8E9D-71667CCEA5C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799160" y="4514560"/>
                <a:ext cx="133956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FF62516-9FD9-4BF9-B627-8BF8C6F2753A}"/>
                  </a:ext>
                </a:extLst>
              </p14:cNvPr>
              <p14:cNvContentPartPr/>
              <p14:nvPr/>
            </p14:nvContentPartPr>
            <p14:xfrm>
              <a:off x="2570240" y="5562520"/>
              <a:ext cx="509040" cy="478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FF62516-9FD9-4BF9-B627-8BF8C6F2753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552240" y="5544880"/>
                <a:ext cx="54468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890EAAE-87D5-47AE-9668-09DB64B41600}"/>
                  </a:ext>
                </a:extLst>
              </p14:cNvPr>
              <p14:cNvContentPartPr/>
              <p14:nvPr/>
            </p14:nvContentPartPr>
            <p14:xfrm>
              <a:off x="3271160" y="5720560"/>
              <a:ext cx="188280" cy="20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890EAAE-87D5-47AE-9668-09DB64B4160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253160" y="5702560"/>
                <a:ext cx="2239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875FC24-3D84-415E-B2B5-254E5520887E}"/>
                  </a:ext>
                </a:extLst>
              </p14:cNvPr>
              <p14:cNvContentPartPr/>
              <p14:nvPr/>
            </p14:nvContentPartPr>
            <p14:xfrm>
              <a:off x="3261080" y="5855560"/>
              <a:ext cx="176040" cy="172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875FC24-3D84-415E-B2B5-254E5520887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243080" y="583756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B279941-4F9C-4322-A630-71446F953FD7}"/>
                  </a:ext>
                </a:extLst>
              </p14:cNvPr>
              <p14:cNvContentPartPr/>
              <p14:nvPr/>
            </p14:nvContentPartPr>
            <p14:xfrm>
              <a:off x="3647000" y="5525440"/>
              <a:ext cx="539280" cy="5169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B279941-4F9C-4322-A630-71446F953FD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629000" y="5507788"/>
                <a:ext cx="574920" cy="552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57C0369-25E1-4F5D-AEE0-B63A3E58CE64}"/>
                  </a:ext>
                </a:extLst>
              </p14:cNvPr>
              <p14:cNvContentPartPr/>
              <p14:nvPr/>
            </p14:nvContentPartPr>
            <p14:xfrm>
              <a:off x="3220400" y="5587720"/>
              <a:ext cx="218880" cy="11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57C0369-25E1-4F5D-AEE0-B63A3E58CE6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02400" y="5569720"/>
                <a:ext cx="254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87167AD-AD9D-4741-9F5F-5939E26BCAED}"/>
                  </a:ext>
                </a:extLst>
              </p14:cNvPr>
              <p14:cNvContentPartPr/>
              <p14:nvPr/>
            </p14:nvContentPartPr>
            <p14:xfrm>
              <a:off x="1575560" y="5496280"/>
              <a:ext cx="344520" cy="766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87167AD-AD9D-4741-9F5F-5939E26BCAE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57920" y="5478640"/>
                <a:ext cx="380160" cy="8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55532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03BE7-312D-4535-9F61-2647261A9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14444" r="25000" b="68600"/>
          <a:stretch/>
        </p:blipFill>
        <p:spPr>
          <a:xfrm>
            <a:off x="2743200" y="175203"/>
            <a:ext cx="4800600" cy="33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626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03BE7-312D-4535-9F61-2647261A9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14444" r="25000" b="52222"/>
          <a:stretch/>
        </p:blipFill>
        <p:spPr>
          <a:xfrm>
            <a:off x="2743200" y="175202"/>
            <a:ext cx="4800600" cy="65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266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0394E7-12A8-49F0-B2FB-B872AD4E99D5}"/>
                  </a:ext>
                </a:extLst>
              </p14:cNvPr>
              <p14:cNvContentPartPr/>
              <p14:nvPr/>
            </p14:nvContentPartPr>
            <p14:xfrm>
              <a:off x="497360" y="1442320"/>
              <a:ext cx="393480" cy="48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0394E7-12A8-49F0-B2FB-B872AD4E99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720" y="1424680"/>
                <a:ext cx="42912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C2A28C8-E7DF-4159-8CC1-31D971068345}"/>
                  </a:ext>
                </a:extLst>
              </p14:cNvPr>
              <p14:cNvContentPartPr/>
              <p14:nvPr/>
            </p14:nvContentPartPr>
            <p14:xfrm>
              <a:off x="2529560" y="142720"/>
              <a:ext cx="2320920" cy="771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C2A28C8-E7DF-4159-8CC1-31D9710683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1560" y="124720"/>
                <a:ext cx="2356560" cy="8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E9D5DB7-94F1-4DB2-8D62-A83F6486D4D5}"/>
                  </a:ext>
                </a:extLst>
              </p14:cNvPr>
              <p14:cNvContentPartPr/>
              <p14:nvPr/>
            </p14:nvContentPartPr>
            <p14:xfrm>
              <a:off x="1307720" y="1493080"/>
              <a:ext cx="1479240" cy="36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E9D5DB7-94F1-4DB2-8D62-A83F6486D4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0076" y="1475457"/>
                <a:ext cx="1514889" cy="401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00773A2-07B7-4E49-A809-6388C35DDD76}"/>
                  </a:ext>
                </a:extLst>
              </p14:cNvPr>
              <p14:cNvContentPartPr/>
              <p14:nvPr/>
            </p14:nvContentPartPr>
            <p14:xfrm>
              <a:off x="4275920" y="1513600"/>
              <a:ext cx="3600" cy="10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00773A2-07B7-4E49-A809-6388C35DDD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8280" y="1495600"/>
                <a:ext cx="3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AEF09AE-410C-4071-A564-291833965E60}"/>
                  </a:ext>
                </a:extLst>
              </p14:cNvPr>
              <p14:cNvContentPartPr/>
              <p14:nvPr/>
            </p14:nvContentPartPr>
            <p14:xfrm>
              <a:off x="4266560" y="1661200"/>
              <a:ext cx="21960" cy="13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AEF09AE-410C-4071-A564-291833965E6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48920" y="1643560"/>
                <a:ext cx="576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D32160D-E555-4E59-9102-998E05CDB54A}"/>
                  </a:ext>
                </a:extLst>
              </p14:cNvPr>
              <p14:cNvContentPartPr/>
              <p14:nvPr/>
            </p14:nvContentPartPr>
            <p14:xfrm>
              <a:off x="3117800" y="1452400"/>
              <a:ext cx="883440" cy="355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D32160D-E555-4E59-9102-998E05CDB5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00153" y="1434418"/>
                <a:ext cx="919095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249AE1-9F41-4A2D-95E1-4161CE306E78}"/>
                  </a:ext>
                </a:extLst>
              </p14:cNvPr>
              <p14:cNvContentPartPr/>
              <p14:nvPr/>
            </p14:nvContentPartPr>
            <p14:xfrm>
              <a:off x="5851280" y="1529080"/>
              <a:ext cx="1227960" cy="345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249AE1-9F41-4A2D-95E1-4161CE306E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33640" y="1511080"/>
                <a:ext cx="126360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AE3052-C72B-41FB-A43B-2EEC33F7BA70}"/>
                  </a:ext>
                </a:extLst>
              </p14:cNvPr>
              <p14:cNvContentPartPr/>
              <p14:nvPr/>
            </p14:nvContentPartPr>
            <p14:xfrm>
              <a:off x="4673360" y="1381480"/>
              <a:ext cx="919800" cy="399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AE3052-C72B-41FB-A43B-2EEC33F7BA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55727" y="1363496"/>
                <a:ext cx="955426" cy="435568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B471D30F-2681-42B0-AC17-C995F42FE55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3106" t="14590" r="18821" b="59289"/>
          <a:stretch/>
        </p:blipFill>
        <p:spPr>
          <a:xfrm>
            <a:off x="4189791" y="3124200"/>
            <a:ext cx="4684329" cy="3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60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0394E7-12A8-49F0-B2FB-B872AD4E99D5}"/>
                  </a:ext>
                </a:extLst>
              </p14:cNvPr>
              <p14:cNvContentPartPr/>
              <p14:nvPr/>
            </p14:nvContentPartPr>
            <p14:xfrm>
              <a:off x="497360" y="1442320"/>
              <a:ext cx="393480" cy="48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0394E7-12A8-49F0-B2FB-B872AD4E99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720" y="1424680"/>
                <a:ext cx="42912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C2A28C8-E7DF-4159-8CC1-31D971068345}"/>
                  </a:ext>
                </a:extLst>
              </p14:cNvPr>
              <p14:cNvContentPartPr/>
              <p14:nvPr/>
            </p14:nvContentPartPr>
            <p14:xfrm>
              <a:off x="2529560" y="142720"/>
              <a:ext cx="2320920" cy="771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C2A28C8-E7DF-4159-8CC1-31D9710683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1560" y="124720"/>
                <a:ext cx="2356560" cy="8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E9D5DB7-94F1-4DB2-8D62-A83F6486D4D5}"/>
                  </a:ext>
                </a:extLst>
              </p14:cNvPr>
              <p14:cNvContentPartPr/>
              <p14:nvPr/>
            </p14:nvContentPartPr>
            <p14:xfrm>
              <a:off x="1307720" y="1493080"/>
              <a:ext cx="1479240" cy="36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E9D5DB7-94F1-4DB2-8D62-A83F6486D4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0076" y="1475457"/>
                <a:ext cx="1514889" cy="401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00773A2-07B7-4E49-A809-6388C35DDD76}"/>
                  </a:ext>
                </a:extLst>
              </p14:cNvPr>
              <p14:cNvContentPartPr/>
              <p14:nvPr/>
            </p14:nvContentPartPr>
            <p14:xfrm>
              <a:off x="4275920" y="1513600"/>
              <a:ext cx="3600" cy="10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00773A2-07B7-4E49-A809-6388C35DDD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8280" y="1495600"/>
                <a:ext cx="3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AEF09AE-410C-4071-A564-291833965E60}"/>
                  </a:ext>
                </a:extLst>
              </p14:cNvPr>
              <p14:cNvContentPartPr/>
              <p14:nvPr/>
            </p14:nvContentPartPr>
            <p14:xfrm>
              <a:off x="4266560" y="1661200"/>
              <a:ext cx="21960" cy="13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AEF09AE-410C-4071-A564-291833965E6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48920" y="1643560"/>
                <a:ext cx="576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D32160D-E555-4E59-9102-998E05CDB54A}"/>
                  </a:ext>
                </a:extLst>
              </p14:cNvPr>
              <p14:cNvContentPartPr/>
              <p14:nvPr/>
            </p14:nvContentPartPr>
            <p14:xfrm>
              <a:off x="3117800" y="1452400"/>
              <a:ext cx="883440" cy="355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D32160D-E555-4E59-9102-998E05CDB5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00153" y="1434418"/>
                <a:ext cx="919095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249AE1-9F41-4A2D-95E1-4161CE306E78}"/>
                  </a:ext>
                </a:extLst>
              </p14:cNvPr>
              <p14:cNvContentPartPr/>
              <p14:nvPr/>
            </p14:nvContentPartPr>
            <p14:xfrm>
              <a:off x="5851280" y="1529080"/>
              <a:ext cx="1227960" cy="345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249AE1-9F41-4A2D-95E1-4161CE306E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33640" y="1511080"/>
                <a:ext cx="126360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AE3052-C72B-41FB-A43B-2EEC33F7BA70}"/>
                  </a:ext>
                </a:extLst>
              </p14:cNvPr>
              <p14:cNvContentPartPr/>
              <p14:nvPr/>
            </p14:nvContentPartPr>
            <p14:xfrm>
              <a:off x="4673360" y="1381480"/>
              <a:ext cx="919800" cy="399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AE3052-C72B-41FB-A43B-2EEC33F7BA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55727" y="1363496"/>
                <a:ext cx="955426" cy="435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88B2CE-17B6-4E01-84CD-D4184174E160}"/>
                  </a:ext>
                </a:extLst>
              </p14:cNvPr>
              <p14:cNvContentPartPr/>
              <p14:nvPr/>
            </p14:nvContentPartPr>
            <p14:xfrm>
              <a:off x="1310240" y="2813200"/>
              <a:ext cx="208800" cy="2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88B2CE-17B6-4E01-84CD-D4184174E16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92600" y="2795560"/>
                <a:ext cx="244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EF53B1-2ACF-4118-8858-0DBD74AA0C08}"/>
                  </a:ext>
                </a:extLst>
              </p14:cNvPr>
              <p14:cNvContentPartPr/>
              <p14:nvPr/>
            </p14:nvContentPartPr>
            <p14:xfrm>
              <a:off x="1340480" y="2915080"/>
              <a:ext cx="18468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EF53B1-2ACF-4118-8858-0DBD74AA0C0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22840" y="2897080"/>
                <a:ext cx="220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AEEB28-6E3B-4F4E-AE1A-8718613C9DE7}"/>
                  </a:ext>
                </a:extLst>
              </p14:cNvPr>
              <p14:cNvContentPartPr/>
              <p14:nvPr/>
            </p14:nvContentPartPr>
            <p14:xfrm>
              <a:off x="649280" y="2448160"/>
              <a:ext cx="491400" cy="644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AEEB28-6E3B-4F4E-AE1A-8718613C9DE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1640" y="2430160"/>
                <a:ext cx="527040" cy="6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C36E94A-9989-41F7-AECF-66BA5BAEA5B3}"/>
                  </a:ext>
                </a:extLst>
              </p14:cNvPr>
              <p14:cNvContentPartPr/>
              <p14:nvPr/>
            </p14:nvContentPartPr>
            <p14:xfrm>
              <a:off x="1706600" y="2478760"/>
              <a:ext cx="1321200" cy="456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C36E94A-9989-41F7-AECF-66BA5BAEA5B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88960" y="2461134"/>
                <a:ext cx="1356840" cy="492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13E3AC5-D3CF-449F-B6F4-323D12067081}"/>
                  </a:ext>
                </a:extLst>
              </p14:cNvPr>
              <p14:cNvContentPartPr/>
              <p14:nvPr/>
            </p14:nvContentPartPr>
            <p14:xfrm>
              <a:off x="3321920" y="26818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13E3AC5-D3CF-449F-B6F4-323D1206708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04280" y="2664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08FB76D-F6D0-4FA5-BEFC-1BB3B5FBB4D2}"/>
                  </a:ext>
                </a:extLst>
              </p14:cNvPr>
              <p14:cNvContentPartPr/>
              <p14:nvPr/>
            </p14:nvContentPartPr>
            <p14:xfrm>
              <a:off x="3321920" y="2669560"/>
              <a:ext cx="259200" cy="13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08FB76D-F6D0-4FA5-BEFC-1BB3B5FBB4D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4280" y="2651920"/>
                <a:ext cx="29484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B14B25-BC37-406D-B362-3D3F8D4C0C93}"/>
                  </a:ext>
                </a:extLst>
              </p14:cNvPr>
              <p14:cNvContentPartPr/>
              <p14:nvPr/>
            </p14:nvContentPartPr>
            <p14:xfrm>
              <a:off x="3403280" y="2753080"/>
              <a:ext cx="213120" cy="10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B14B25-BC37-406D-B362-3D3F8D4C0C9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85280" y="2735440"/>
                <a:ext cx="2487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FB9B77B-3FAA-43D1-AB12-8BAC992B7C22}"/>
                  </a:ext>
                </a:extLst>
              </p14:cNvPr>
              <p14:cNvContentPartPr/>
              <p14:nvPr/>
            </p14:nvContentPartPr>
            <p14:xfrm>
              <a:off x="3847520" y="2510800"/>
              <a:ext cx="228960" cy="269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FB9B77B-3FAA-43D1-AB12-8BAC992B7C2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29880" y="2493160"/>
                <a:ext cx="2646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0C7216-D3CF-49F7-9BA7-0D659BC93EF9}"/>
                  </a:ext>
                </a:extLst>
              </p14:cNvPr>
              <p14:cNvContentPartPr/>
              <p14:nvPr/>
            </p14:nvContentPartPr>
            <p14:xfrm>
              <a:off x="4151720" y="2724640"/>
              <a:ext cx="14040" cy="24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0C7216-D3CF-49F7-9BA7-0D659BC93EF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33720" y="2707000"/>
                <a:ext cx="49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E461B90-FFB8-41C3-921B-147CC96A2B9B}"/>
                  </a:ext>
                </a:extLst>
              </p14:cNvPr>
              <p14:cNvContentPartPr/>
              <p14:nvPr/>
            </p14:nvContentPartPr>
            <p14:xfrm>
              <a:off x="4307600" y="2438080"/>
              <a:ext cx="640080" cy="338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E461B90-FFB8-41C3-921B-147CC96A2B9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89610" y="2420440"/>
                <a:ext cx="67570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FB24A82-9FF1-4F8E-84FF-81D23B7BBE9A}"/>
                  </a:ext>
                </a:extLst>
              </p14:cNvPr>
              <p14:cNvContentPartPr/>
              <p14:nvPr/>
            </p14:nvContentPartPr>
            <p14:xfrm>
              <a:off x="5120480" y="2413960"/>
              <a:ext cx="661320" cy="378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FB24A82-9FF1-4F8E-84FF-81D23B7BBE9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02490" y="2396320"/>
                <a:ext cx="696941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7DD1973-2496-463F-8522-8C53DAF532E4}"/>
                  </a:ext>
                </a:extLst>
              </p14:cNvPr>
              <p14:cNvContentPartPr/>
              <p14:nvPr/>
            </p14:nvContentPartPr>
            <p14:xfrm>
              <a:off x="5435120" y="4486120"/>
              <a:ext cx="360" cy="4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7DD1973-2496-463F-8522-8C53DAF532E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17480" y="4468480"/>
                <a:ext cx="36000" cy="3996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B023F964-C6FF-4D94-A69B-E1428F6AE2C1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43106" t="14590" r="18821" b="59289"/>
          <a:stretch/>
        </p:blipFill>
        <p:spPr>
          <a:xfrm>
            <a:off x="4189791" y="3105880"/>
            <a:ext cx="4684329" cy="3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81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13206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77065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890017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08403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919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4871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62381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D151A2-D23A-4547-840F-9879B5875DA2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42720" t="16952" r="16848" b="78624"/>
          <a:stretch/>
        </p:blipFill>
        <p:spPr>
          <a:xfrm>
            <a:off x="194918" y="3292680"/>
            <a:ext cx="8850732" cy="1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771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D151A2-D23A-4547-840F-9879B5875DA2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42720" t="16952" r="16848" b="78624"/>
          <a:stretch/>
        </p:blipFill>
        <p:spPr>
          <a:xfrm>
            <a:off x="194918" y="3292680"/>
            <a:ext cx="8850732" cy="108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14:cNvPr>
              <p14:cNvContentPartPr/>
              <p14:nvPr/>
            </p14:nvContentPartPr>
            <p14:xfrm>
              <a:off x="7243680" y="3628600"/>
              <a:ext cx="1198080" cy="39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25680" y="3592600"/>
                <a:ext cx="1233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14:cNvPr>
              <p14:cNvContentPartPr/>
              <p14:nvPr/>
            </p14:nvContentPartPr>
            <p14:xfrm>
              <a:off x="1686360" y="3949720"/>
              <a:ext cx="870840" cy="73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668720" y="3914080"/>
                <a:ext cx="906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14:cNvPr>
              <p14:cNvContentPartPr/>
              <p14:nvPr/>
            </p14:nvContentPartPr>
            <p14:xfrm>
              <a:off x="5586240" y="3972400"/>
              <a:ext cx="1476000" cy="41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68600" y="3936400"/>
                <a:ext cx="15116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14:cNvPr>
              <p14:cNvContentPartPr/>
              <p14:nvPr/>
            </p14:nvContentPartPr>
            <p14:xfrm>
              <a:off x="2529480" y="4409080"/>
              <a:ext cx="1232280" cy="39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11840" y="4373440"/>
                <a:ext cx="12679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14:cNvPr>
              <p14:cNvContentPartPr/>
              <p14:nvPr/>
            </p14:nvContentPartPr>
            <p14:xfrm>
              <a:off x="6705120" y="4230160"/>
              <a:ext cx="121320" cy="68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7480" y="4212160"/>
                <a:ext cx="156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14:cNvPr>
              <p14:cNvContentPartPr/>
              <p14:nvPr/>
            </p14:nvContentPartPr>
            <p14:xfrm>
              <a:off x="6715200" y="4327720"/>
              <a:ext cx="9792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97560" y="4310080"/>
                <a:ext cx="133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14:cNvPr>
              <p14:cNvContentPartPr/>
              <p14:nvPr/>
            </p14:nvContentPartPr>
            <p14:xfrm>
              <a:off x="6450960" y="4165360"/>
              <a:ext cx="152280" cy="205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320" y="4147360"/>
                <a:ext cx="1879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14:cNvPr>
              <p14:cNvContentPartPr/>
              <p14:nvPr/>
            </p14:nvContentPartPr>
            <p14:xfrm>
              <a:off x="7010040" y="4074640"/>
              <a:ext cx="866520" cy="262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92400" y="4056665"/>
                <a:ext cx="902160" cy="298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14:cNvPr>
              <p14:cNvContentPartPr/>
              <p14:nvPr/>
            </p14:nvContentPartPr>
            <p14:xfrm>
              <a:off x="7972320" y="4225840"/>
              <a:ext cx="64440" cy="1101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954320" y="4208200"/>
                <a:ext cx="100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14:cNvPr>
              <p14:cNvContentPartPr/>
              <p14:nvPr/>
            </p14:nvContentPartPr>
            <p14:xfrm>
              <a:off x="446880" y="4612480"/>
              <a:ext cx="149040" cy="2170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8880" y="4594480"/>
                <a:ext cx="184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14:cNvPr>
              <p14:cNvContentPartPr/>
              <p14:nvPr/>
            </p14:nvContentPartPr>
            <p14:xfrm>
              <a:off x="690600" y="4653520"/>
              <a:ext cx="184320" cy="20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2960" y="4635880"/>
                <a:ext cx="219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14:cNvPr>
              <p14:cNvContentPartPr/>
              <p14:nvPr/>
            </p14:nvContentPartPr>
            <p14:xfrm>
              <a:off x="730920" y="4746400"/>
              <a:ext cx="87120" cy="82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3280" y="4728760"/>
                <a:ext cx="122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14:cNvPr>
              <p14:cNvContentPartPr/>
              <p14:nvPr/>
            </p14:nvContentPartPr>
            <p14:xfrm>
              <a:off x="1415640" y="4541200"/>
              <a:ext cx="778320" cy="3150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98000" y="4523560"/>
                <a:ext cx="8139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14:cNvPr>
              <p14:cNvContentPartPr/>
              <p14:nvPr/>
            </p14:nvContentPartPr>
            <p14:xfrm>
              <a:off x="975000" y="4593040"/>
              <a:ext cx="112680" cy="245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957000" y="4575400"/>
                <a:ext cx="1483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14:cNvPr>
              <p14:cNvContentPartPr/>
              <p14:nvPr/>
            </p14:nvContentPartPr>
            <p14:xfrm>
              <a:off x="1198200" y="4588000"/>
              <a:ext cx="190440" cy="2469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80200" y="4570026"/>
                <a:ext cx="226080" cy="2825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10127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D151A2-D23A-4547-840F-9879B5875DA2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42720" t="16952" r="16848" b="78624"/>
          <a:stretch/>
        </p:blipFill>
        <p:spPr>
          <a:xfrm>
            <a:off x="194918" y="3292680"/>
            <a:ext cx="8850732" cy="108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14:cNvPr>
              <p14:cNvContentPartPr/>
              <p14:nvPr/>
            </p14:nvContentPartPr>
            <p14:xfrm>
              <a:off x="7243680" y="3628600"/>
              <a:ext cx="1198080" cy="39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25680" y="3592600"/>
                <a:ext cx="1233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14:cNvPr>
              <p14:cNvContentPartPr/>
              <p14:nvPr/>
            </p14:nvContentPartPr>
            <p14:xfrm>
              <a:off x="1686360" y="3949720"/>
              <a:ext cx="870840" cy="73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668720" y="3914080"/>
                <a:ext cx="906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14:cNvPr>
              <p14:cNvContentPartPr/>
              <p14:nvPr/>
            </p14:nvContentPartPr>
            <p14:xfrm>
              <a:off x="5586240" y="3972400"/>
              <a:ext cx="1476000" cy="41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68600" y="3936400"/>
                <a:ext cx="15116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14:cNvPr>
              <p14:cNvContentPartPr/>
              <p14:nvPr/>
            </p14:nvContentPartPr>
            <p14:xfrm>
              <a:off x="2529480" y="4409080"/>
              <a:ext cx="1232280" cy="39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11840" y="4373440"/>
                <a:ext cx="12679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14:cNvPr>
              <p14:cNvContentPartPr/>
              <p14:nvPr/>
            </p14:nvContentPartPr>
            <p14:xfrm>
              <a:off x="6705120" y="4230160"/>
              <a:ext cx="121320" cy="68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7480" y="4212160"/>
                <a:ext cx="156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14:cNvPr>
              <p14:cNvContentPartPr/>
              <p14:nvPr/>
            </p14:nvContentPartPr>
            <p14:xfrm>
              <a:off x="6715200" y="4327720"/>
              <a:ext cx="9792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97560" y="4310080"/>
                <a:ext cx="133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14:cNvPr>
              <p14:cNvContentPartPr/>
              <p14:nvPr/>
            </p14:nvContentPartPr>
            <p14:xfrm>
              <a:off x="6450960" y="4165360"/>
              <a:ext cx="152280" cy="205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320" y="4147360"/>
                <a:ext cx="1879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14:cNvPr>
              <p14:cNvContentPartPr/>
              <p14:nvPr/>
            </p14:nvContentPartPr>
            <p14:xfrm>
              <a:off x="7010040" y="4074640"/>
              <a:ext cx="866520" cy="262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92400" y="4056665"/>
                <a:ext cx="902160" cy="298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14:cNvPr>
              <p14:cNvContentPartPr/>
              <p14:nvPr/>
            </p14:nvContentPartPr>
            <p14:xfrm>
              <a:off x="7972320" y="4225840"/>
              <a:ext cx="64440" cy="1101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954320" y="4208200"/>
                <a:ext cx="100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14:cNvPr>
              <p14:cNvContentPartPr/>
              <p14:nvPr/>
            </p14:nvContentPartPr>
            <p14:xfrm>
              <a:off x="446880" y="4612480"/>
              <a:ext cx="149040" cy="2170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8880" y="4594480"/>
                <a:ext cx="184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14:cNvPr>
              <p14:cNvContentPartPr/>
              <p14:nvPr/>
            </p14:nvContentPartPr>
            <p14:xfrm>
              <a:off x="690600" y="4653520"/>
              <a:ext cx="184320" cy="20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2960" y="4635880"/>
                <a:ext cx="219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14:cNvPr>
              <p14:cNvContentPartPr/>
              <p14:nvPr/>
            </p14:nvContentPartPr>
            <p14:xfrm>
              <a:off x="730920" y="4746400"/>
              <a:ext cx="87120" cy="82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3280" y="4728760"/>
                <a:ext cx="122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14:cNvPr>
              <p14:cNvContentPartPr/>
              <p14:nvPr/>
            </p14:nvContentPartPr>
            <p14:xfrm>
              <a:off x="1415640" y="4541200"/>
              <a:ext cx="778320" cy="3150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98000" y="4523560"/>
                <a:ext cx="8139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14:cNvPr>
              <p14:cNvContentPartPr/>
              <p14:nvPr/>
            </p14:nvContentPartPr>
            <p14:xfrm>
              <a:off x="2427960" y="4581880"/>
              <a:ext cx="230400" cy="263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09960" y="4564240"/>
                <a:ext cx="2660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14:cNvPr>
              <p14:cNvContentPartPr/>
              <p14:nvPr/>
            </p14:nvContentPartPr>
            <p14:xfrm>
              <a:off x="3494640" y="4653160"/>
              <a:ext cx="15228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476640" y="4635160"/>
                <a:ext cx="187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14:cNvPr>
              <p14:cNvContentPartPr/>
              <p14:nvPr/>
            </p14:nvContentPartPr>
            <p14:xfrm>
              <a:off x="3494640" y="4735960"/>
              <a:ext cx="145080" cy="18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476640" y="4718320"/>
                <a:ext cx="1807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14:cNvPr>
              <p14:cNvContentPartPr/>
              <p14:nvPr/>
            </p14:nvContentPartPr>
            <p14:xfrm>
              <a:off x="3819360" y="4459840"/>
              <a:ext cx="642240" cy="4201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801360" y="4442200"/>
                <a:ext cx="6778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14:cNvPr>
              <p14:cNvContentPartPr/>
              <p14:nvPr/>
            </p14:nvContentPartPr>
            <p14:xfrm>
              <a:off x="4581840" y="4388920"/>
              <a:ext cx="1390320" cy="454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63840" y="4370920"/>
                <a:ext cx="142596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14:cNvPr>
              <p14:cNvContentPartPr/>
              <p14:nvPr/>
            </p14:nvContentPartPr>
            <p14:xfrm>
              <a:off x="975000" y="4593040"/>
              <a:ext cx="112680" cy="245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57000" y="4575400"/>
                <a:ext cx="1483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14:cNvPr>
              <p14:cNvContentPartPr/>
              <p14:nvPr/>
            </p14:nvContentPartPr>
            <p14:xfrm>
              <a:off x="1198200" y="4588000"/>
              <a:ext cx="190440" cy="2469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80200" y="4570026"/>
                <a:ext cx="226080" cy="282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14:cNvPr>
              <p14:cNvContentPartPr/>
              <p14:nvPr/>
            </p14:nvContentPartPr>
            <p14:xfrm>
              <a:off x="5587680" y="4500160"/>
              <a:ext cx="234000" cy="2124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570040" y="4482160"/>
                <a:ext cx="2696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14:cNvPr>
              <p14:cNvContentPartPr/>
              <p14:nvPr/>
            </p14:nvContentPartPr>
            <p14:xfrm>
              <a:off x="6093840" y="4469920"/>
              <a:ext cx="401040" cy="3938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76200" y="4452280"/>
                <a:ext cx="436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FF863B4-66C7-4B99-97D0-97A304288D56}"/>
                  </a:ext>
                </a:extLst>
              </p14:cNvPr>
              <p14:cNvContentPartPr/>
              <p14:nvPr/>
            </p14:nvContentPartPr>
            <p14:xfrm>
              <a:off x="3027360" y="4542680"/>
              <a:ext cx="181080" cy="321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FF863B4-66C7-4B99-97D0-97A304288D5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009720" y="4524660"/>
                <a:ext cx="216720" cy="35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36795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D151A2-D23A-4547-840F-9879B5875DA2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42720" t="16952" r="16848" b="78624"/>
          <a:stretch/>
        </p:blipFill>
        <p:spPr>
          <a:xfrm>
            <a:off x="194918" y="3292680"/>
            <a:ext cx="8850732" cy="108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14:cNvPr>
              <p14:cNvContentPartPr/>
              <p14:nvPr/>
            </p14:nvContentPartPr>
            <p14:xfrm>
              <a:off x="7243680" y="3628600"/>
              <a:ext cx="1198080" cy="39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25680" y="3592600"/>
                <a:ext cx="1233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14:cNvPr>
              <p14:cNvContentPartPr/>
              <p14:nvPr/>
            </p14:nvContentPartPr>
            <p14:xfrm>
              <a:off x="1686360" y="3949720"/>
              <a:ext cx="870840" cy="73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668720" y="3914080"/>
                <a:ext cx="906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14:cNvPr>
              <p14:cNvContentPartPr/>
              <p14:nvPr/>
            </p14:nvContentPartPr>
            <p14:xfrm>
              <a:off x="5586240" y="3972400"/>
              <a:ext cx="1476000" cy="41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68600" y="3936400"/>
                <a:ext cx="15116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14:cNvPr>
              <p14:cNvContentPartPr/>
              <p14:nvPr/>
            </p14:nvContentPartPr>
            <p14:xfrm>
              <a:off x="2529480" y="4409080"/>
              <a:ext cx="1232280" cy="39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11840" y="4373440"/>
                <a:ext cx="12679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14:cNvPr>
              <p14:cNvContentPartPr/>
              <p14:nvPr/>
            </p14:nvContentPartPr>
            <p14:xfrm>
              <a:off x="6705120" y="4230160"/>
              <a:ext cx="121320" cy="68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7480" y="4212160"/>
                <a:ext cx="156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14:cNvPr>
              <p14:cNvContentPartPr/>
              <p14:nvPr/>
            </p14:nvContentPartPr>
            <p14:xfrm>
              <a:off x="6715200" y="4327720"/>
              <a:ext cx="9792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97560" y="4310080"/>
                <a:ext cx="133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14:cNvPr>
              <p14:cNvContentPartPr/>
              <p14:nvPr/>
            </p14:nvContentPartPr>
            <p14:xfrm>
              <a:off x="6450960" y="4165360"/>
              <a:ext cx="152280" cy="205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320" y="4147360"/>
                <a:ext cx="1879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14:cNvPr>
              <p14:cNvContentPartPr/>
              <p14:nvPr/>
            </p14:nvContentPartPr>
            <p14:xfrm>
              <a:off x="7010040" y="4074640"/>
              <a:ext cx="866520" cy="262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92400" y="4056665"/>
                <a:ext cx="902160" cy="298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14:cNvPr>
              <p14:cNvContentPartPr/>
              <p14:nvPr/>
            </p14:nvContentPartPr>
            <p14:xfrm>
              <a:off x="7972320" y="4225840"/>
              <a:ext cx="64440" cy="1101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954320" y="4208200"/>
                <a:ext cx="100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14:cNvPr>
              <p14:cNvContentPartPr/>
              <p14:nvPr/>
            </p14:nvContentPartPr>
            <p14:xfrm>
              <a:off x="446880" y="4612480"/>
              <a:ext cx="149040" cy="2170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8880" y="4594480"/>
                <a:ext cx="184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14:cNvPr>
              <p14:cNvContentPartPr/>
              <p14:nvPr/>
            </p14:nvContentPartPr>
            <p14:xfrm>
              <a:off x="690600" y="4653520"/>
              <a:ext cx="184320" cy="20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2960" y="4635880"/>
                <a:ext cx="219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14:cNvPr>
              <p14:cNvContentPartPr/>
              <p14:nvPr/>
            </p14:nvContentPartPr>
            <p14:xfrm>
              <a:off x="730920" y="4746400"/>
              <a:ext cx="87120" cy="82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3280" y="4728760"/>
                <a:ext cx="122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14:cNvPr>
              <p14:cNvContentPartPr/>
              <p14:nvPr/>
            </p14:nvContentPartPr>
            <p14:xfrm>
              <a:off x="1415640" y="4541200"/>
              <a:ext cx="778320" cy="3150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98000" y="4523560"/>
                <a:ext cx="8139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14:cNvPr>
              <p14:cNvContentPartPr/>
              <p14:nvPr/>
            </p14:nvContentPartPr>
            <p14:xfrm>
              <a:off x="2427960" y="4581880"/>
              <a:ext cx="230400" cy="263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09960" y="4564240"/>
                <a:ext cx="2660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14:cNvPr>
              <p14:cNvContentPartPr/>
              <p14:nvPr/>
            </p14:nvContentPartPr>
            <p14:xfrm>
              <a:off x="3494640" y="4653160"/>
              <a:ext cx="15228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476640" y="4635160"/>
                <a:ext cx="187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14:cNvPr>
              <p14:cNvContentPartPr/>
              <p14:nvPr/>
            </p14:nvContentPartPr>
            <p14:xfrm>
              <a:off x="3494640" y="4735960"/>
              <a:ext cx="145080" cy="18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476640" y="4718320"/>
                <a:ext cx="1807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14:cNvPr>
              <p14:cNvContentPartPr/>
              <p14:nvPr/>
            </p14:nvContentPartPr>
            <p14:xfrm>
              <a:off x="3819360" y="4459840"/>
              <a:ext cx="642240" cy="4201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801360" y="4442200"/>
                <a:ext cx="6778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14:cNvPr>
              <p14:cNvContentPartPr/>
              <p14:nvPr/>
            </p14:nvContentPartPr>
            <p14:xfrm>
              <a:off x="4581840" y="4388920"/>
              <a:ext cx="1390320" cy="454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63840" y="4370920"/>
                <a:ext cx="142596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14:cNvPr>
              <p14:cNvContentPartPr/>
              <p14:nvPr/>
            </p14:nvContentPartPr>
            <p14:xfrm>
              <a:off x="975000" y="4593040"/>
              <a:ext cx="112680" cy="245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57000" y="4575400"/>
                <a:ext cx="1483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14:cNvPr>
              <p14:cNvContentPartPr/>
              <p14:nvPr/>
            </p14:nvContentPartPr>
            <p14:xfrm>
              <a:off x="1198200" y="4588000"/>
              <a:ext cx="190440" cy="2469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80200" y="4570026"/>
                <a:ext cx="226080" cy="282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14:cNvPr>
              <p14:cNvContentPartPr/>
              <p14:nvPr/>
            </p14:nvContentPartPr>
            <p14:xfrm>
              <a:off x="5587680" y="4500160"/>
              <a:ext cx="234000" cy="2124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570040" y="4482160"/>
                <a:ext cx="2696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14:cNvPr>
              <p14:cNvContentPartPr/>
              <p14:nvPr/>
            </p14:nvContentPartPr>
            <p14:xfrm>
              <a:off x="6093840" y="4469920"/>
              <a:ext cx="401040" cy="3938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76200" y="4452280"/>
                <a:ext cx="436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A99F73C-DD37-4DA6-8260-98627AAA8E8D}"/>
                  </a:ext>
                </a:extLst>
              </p14:cNvPr>
              <p14:cNvContentPartPr/>
              <p14:nvPr/>
            </p14:nvContentPartPr>
            <p14:xfrm>
              <a:off x="6674880" y="4622200"/>
              <a:ext cx="143280" cy="104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A99F73C-DD37-4DA6-8260-98627AAA8E8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657240" y="4604200"/>
                <a:ext cx="1789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1667487-7F52-41EC-BE47-7A8C3E22A5DB}"/>
                  </a:ext>
                </a:extLst>
              </p14:cNvPr>
              <p14:cNvContentPartPr/>
              <p14:nvPr/>
            </p14:nvContentPartPr>
            <p14:xfrm>
              <a:off x="6674880" y="4713640"/>
              <a:ext cx="12132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1667487-7F52-41EC-BE47-7A8C3E22A5D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657240" y="4696000"/>
                <a:ext cx="156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8A87374-E5D9-4A7D-B8CE-1BC6360BB13E}"/>
                  </a:ext>
                </a:extLst>
              </p14:cNvPr>
              <p14:cNvContentPartPr/>
              <p14:nvPr/>
            </p14:nvContentPartPr>
            <p14:xfrm>
              <a:off x="6927240" y="4528960"/>
              <a:ext cx="169200" cy="12096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8A87374-E5D9-4A7D-B8CE-1BC6360BB13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09600" y="4511320"/>
                <a:ext cx="2048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DB98D23-AAB4-4EF9-802C-2D81DE90741B}"/>
                  </a:ext>
                </a:extLst>
              </p14:cNvPr>
              <p14:cNvContentPartPr/>
              <p14:nvPr/>
            </p14:nvContentPartPr>
            <p14:xfrm>
              <a:off x="6929040" y="4622200"/>
              <a:ext cx="130320" cy="1738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DB98D23-AAB4-4EF9-802C-2D81DE90741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911400" y="4604560"/>
                <a:ext cx="1659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3669F24-C9BC-4C3D-99E6-BED358BB1B69}"/>
                  </a:ext>
                </a:extLst>
              </p14:cNvPr>
              <p14:cNvContentPartPr/>
              <p14:nvPr/>
            </p14:nvContentPartPr>
            <p14:xfrm>
              <a:off x="7190760" y="4744240"/>
              <a:ext cx="13680" cy="720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3669F24-C9BC-4C3D-99E6-BED358BB1B6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172760" y="4726600"/>
                <a:ext cx="493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8ADD171-9806-4582-BD8C-383091B3EEE6}"/>
                  </a:ext>
                </a:extLst>
              </p14:cNvPr>
              <p14:cNvContentPartPr/>
              <p14:nvPr/>
            </p14:nvContentPartPr>
            <p14:xfrm>
              <a:off x="7291560" y="4541200"/>
              <a:ext cx="501120" cy="1998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8ADD171-9806-4582-BD8C-383091B3EEE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273560" y="4523560"/>
                <a:ext cx="5367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56B6D22-05AF-447C-AA14-C5E717D022ED}"/>
                  </a:ext>
                </a:extLst>
              </p14:cNvPr>
              <p14:cNvContentPartPr/>
              <p14:nvPr/>
            </p14:nvContentPartPr>
            <p14:xfrm>
              <a:off x="7892760" y="4510600"/>
              <a:ext cx="276840" cy="25560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56B6D22-05AF-447C-AA14-C5E717D022E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874760" y="4492600"/>
                <a:ext cx="3124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96C12BC-0767-4951-A290-47A5A6DA1FDB}"/>
                  </a:ext>
                </a:extLst>
              </p14:cNvPr>
              <p14:cNvContentPartPr/>
              <p14:nvPr/>
            </p14:nvContentPartPr>
            <p14:xfrm>
              <a:off x="3027360" y="4542680"/>
              <a:ext cx="181080" cy="321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96C12BC-0767-4951-A290-47A5A6DA1FD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009720" y="4524660"/>
                <a:ext cx="216720" cy="35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77559AE-78D5-4107-A645-815241FB7855}"/>
                  </a:ext>
                </a:extLst>
              </p14:cNvPr>
              <p14:cNvContentPartPr/>
              <p14:nvPr/>
            </p14:nvContentPartPr>
            <p14:xfrm>
              <a:off x="8208840" y="4346800"/>
              <a:ext cx="599400" cy="4071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77559AE-78D5-4107-A645-815241FB785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191189" y="4329160"/>
                <a:ext cx="635061" cy="44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97782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D151A2-D23A-4547-840F-9879B5875DA2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42720" t="16952" r="16848" b="78624"/>
          <a:stretch/>
        </p:blipFill>
        <p:spPr>
          <a:xfrm>
            <a:off x="194918" y="3292680"/>
            <a:ext cx="8850732" cy="108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14:cNvPr>
              <p14:cNvContentPartPr/>
              <p14:nvPr/>
            </p14:nvContentPartPr>
            <p14:xfrm>
              <a:off x="7243680" y="3628600"/>
              <a:ext cx="1198080" cy="39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25680" y="3592600"/>
                <a:ext cx="1233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14:cNvPr>
              <p14:cNvContentPartPr/>
              <p14:nvPr/>
            </p14:nvContentPartPr>
            <p14:xfrm>
              <a:off x="1686360" y="3949720"/>
              <a:ext cx="870840" cy="73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668720" y="3914080"/>
                <a:ext cx="906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14:cNvPr>
              <p14:cNvContentPartPr/>
              <p14:nvPr/>
            </p14:nvContentPartPr>
            <p14:xfrm>
              <a:off x="5586240" y="3972400"/>
              <a:ext cx="1476000" cy="41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68600" y="3936400"/>
                <a:ext cx="15116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14:cNvPr>
              <p14:cNvContentPartPr/>
              <p14:nvPr/>
            </p14:nvContentPartPr>
            <p14:xfrm>
              <a:off x="2529480" y="4409080"/>
              <a:ext cx="1232280" cy="39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11840" y="4373440"/>
                <a:ext cx="12679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14:cNvPr>
              <p14:cNvContentPartPr/>
              <p14:nvPr/>
            </p14:nvContentPartPr>
            <p14:xfrm>
              <a:off x="6705120" y="4230160"/>
              <a:ext cx="121320" cy="68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7480" y="4212160"/>
                <a:ext cx="156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14:cNvPr>
              <p14:cNvContentPartPr/>
              <p14:nvPr/>
            </p14:nvContentPartPr>
            <p14:xfrm>
              <a:off x="6715200" y="4327720"/>
              <a:ext cx="9792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97560" y="4310080"/>
                <a:ext cx="133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14:cNvPr>
              <p14:cNvContentPartPr/>
              <p14:nvPr/>
            </p14:nvContentPartPr>
            <p14:xfrm>
              <a:off x="6450960" y="4165360"/>
              <a:ext cx="152280" cy="205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320" y="4147360"/>
                <a:ext cx="1879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14:cNvPr>
              <p14:cNvContentPartPr/>
              <p14:nvPr/>
            </p14:nvContentPartPr>
            <p14:xfrm>
              <a:off x="7010040" y="4074640"/>
              <a:ext cx="866520" cy="262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92400" y="4056665"/>
                <a:ext cx="902160" cy="298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14:cNvPr>
              <p14:cNvContentPartPr/>
              <p14:nvPr/>
            </p14:nvContentPartPr>
            <p14:xfrm>
              <a:off x="7972320" y="4225840"/>
              <a:ext cx="64440" cy="1101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954320" y="4208200"/>
                <a:ext cx="100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14:cNvPr>
              <p14:cNvContentPartPr/>
              <p14:nvPr/>
            </p14:nvContentPartPr>
            <p14:xfrm>
              <a:off x="446880" y="4612480"/>
              <a:ext cx="149040" cy="2170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8880" y="4594480"/>
                <a:ext cx="184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14:cNvPr>
              <p14:cNvContentPartPr/>
              <p14:nvPr/>
            </p14:nvContentPartPr>
            <p14:xfrm>
              <a:off x="690600" y="4653520"/>
              <a:ext cx="184320" cy="20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2960" y="4635880"/>
                <a:ext cx="219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14:cNvPr>
              <p14:cNvContentPartPr/>
              <p14:nvPr/>
            </p14:nvContentPartPr>
            <p14:xfrm>
              <a:off x="730920" y="4746400"/>
              <a:ext cx="87120" cy="82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3280" y="4728760"/>
                <a:ext cx="122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14:cNvPr>
              <p14:cNvContentPartPr/>
              <p14:nvPr/>
            </p14:nvContentPartPr>
            <p14:xfrm>
              <a:off x="1415640" y="4541200"/>
              <a:ext cx="778320" cy="3150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98000" y="4523560"/>
                <a:ext cx="8139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14:cNvPr>
              <p14:cNvContentPartPr/>
              <p14:nvPr/>
            </p14:nvContentPartPr>
            <p14:xfrm>
              <a:off x="2427960" y="4581880"/>
              <a:ext cx="230400" cy="263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09960" y="4564240"/>
                <a:ext cx="2660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14:cNvPr>
              <p14:cNvContentPartPr/>
              <p14:nvPr/>
            </p14:nvContentPartPr>
            <p14:xfrm>
              <a:off x="3494640" y="4653160"/>
              <a:ext cx="15228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476640" y="4635160"/>
                <a:ext cx="187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14:cNvPr>
              <p14:cNvContentPartPr/>
              <p14:nvPr/>
            </p14:nvContentPartPr>
            <p14:xfrm>
              <a:off x="3494640" y="4735960"/>
              <a:ext cx="145080" cy="18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476640" y="4718320"/>
                <a:ext cx="1807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14:cNvPr>
              <p14:cNvContentPartPr/>
              <p14:nvPr/>
            </p14:nvContentPartPr>
            <p14:xfrm>
              <a:off x="3819360" y="4459840"/>
              <a:ext cx="642240" cy="4201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801360" y="4442200"/>
                <a:ext cx="6778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14:cNvPr>
              <p14:cNvContentPartPr/>
              <p14:nvPr/>
            </p14:nvContentPartPr>
            <p14:xfrm>
              <a:off x="4581840" y="4388920"/>
              <a:ext cx="1390320" cy="454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63840" y="4370920"/>
                <a:ext cx="142596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14:cNvPr>
              <p14:cNvContentPartPr/>
              <p14:nvPr/>
            </p14:nvContentPartPr>
            <p14:xfrm>
              <a:off x="975000" y="4593040"/>
              <a:ext cx="112680" cy="245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57000" y="4575400"/>
                <a:ext cx="1483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14:cNvPr>
              <p14:cNvContentPartPr/>
              <p14:nvPr/>
            </p14:nvContentPartPr>
            <p14:xfrm>
              <a:off x="1198200" y="4588000"/>
              <a:ext cx="190440" cy="2469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80200" y="4570026"/>
                <a:ext cx="226080" cy="282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14:cNvPr>
              <p14:cNvContentPartPr/>
              <p14:nvPr/>
            </p14:nvContentPartPr>
            <p14:xfrm>
              <a:off x="5587680" y="4500160"/>
              <a:ext cx="234000" cy="2124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570040" y="4482160"/>
                <a:ext cx="2696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14:cNvPr>
              <p14:cNvContentPartPr/>
              <p14:nvPr/>
            </p14:nvContentPartPr>
            <p14:xfrm>
              <a:off x="6093840" y="4469920"/>
              <a:ext cx="401040" cy="3938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76200" y="4452280"/>
                <a:ext cx="436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A99F73C-DD37-4DA6-8260-98627AAA8E8D}"/>
                  </a:ext>
                </a:extLst>
              </p14:cNvPr>
              <p14:cNvContentPartPr/>
              <p14:nvPr/>
            </p14:nvContentPartPr>
            <p14:xfrm>
              <a:off x="6674880" y="4622200"/>
              <a:ext cx="143280" cy="104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A99F73C-DD37-4DA6-8260-98627AAA8E8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657240" y="4604200"/>
                <a:ext cx="1789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1667487-7F52-41EC-BE47-7A8C3E22A5DB}"/>
                  </a:ext>
                </a:extLst>
              </p14:cNvPr>
              <p14:cNvContentPartPr/>
              <p14:nvPr/>
            </p14:nvContentPartPr>
            <p14:xfrm>
              <a:off x="6674880" y="4713640"/>
              <a:ext cx="12132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1667487-7F52-41EC-BE47-7A8C3E22A5D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657240" y="4696000"/>
                <a:ext cx="156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8A87374-E5D9-4A7D-B8CE-1BC6360BB13E}"/>
                  </a:ext>
                </a:extLst>
              </p14:cNvPr>
              <p14:cNvContentPartPr/>
              <p14:nvPr/>
            </p14:nvContentPartPr>
            <p14:xfrm>
              <a:off x="6927240" y="4528960"/>
              <a:ext cx="169200" cy="12096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8A87374-E5D9-4A7D-B8CE-1BC6360BB13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09600" y="4511320"/>
                <a:ext cx="2048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DB98D23-AAB4-4EF9-802C-2D81DE90741B}"/>
                  </a:ext>
                </a:extLst>
              </p14:cNvPr>
              <p14:cNvContentPartPr/>
              <p14:nvPr/>
            </p14:nvContentPartPr>
            <p14:xfrm>
              <a:off x="6929040" y="4622200"/>
              <a:ext cx="130320" cy="1738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DB98D23-AAB4-4EF9-802C-2D81DE90741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911400" y="4604560"/>
                <a:ext cx="1659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3669F24-C9BC-4C3D-99E6-BED358BB1B69}"/>
                  </a:ext>
                </a:extLst>
              </p14:cNvPr>
              <p14:cNvContentPartPr/>
              <p14:nvPr/>
            </p14:nvContentPartPr>
            <p14:xfrm>
              <a:off x="7190760" y="4744240"/>
              <a:ext cx="13680" cy="720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3669F24-C9BC-4C3D-99E6-BED358BB1B6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172760" y="4726600"/>
                <a:ext cx="493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8ADD171-9806-4582-BD8C-383091B3EEE6}"/>
                  </a:ext>
                </a:extLst>
              </p14:cNvPr>
              <p14:cNvContentPartPr/>
              <p14:nvPr/>
            </p14:nvContentPartPr>
            <p14:xfrm>
              <a:off x="7291560" y="4541200"/>
              <a:ext cx="501120" cy="1998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8ADD171-9806-4582-BD8C-383091B3EEE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273560" y="4523560"/>
                <a:ext cx="5367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56B6D22-05AF-447C-AA14-C5E717D022ED}"/>
                  </a:ext>
                </a:extLst>
              </p14:cNvPr>
              <p14:cNvContentPartPr/>
              <p14:nvPr/>
            </p14:nvContentPartPr>
            <p14:xfrm>
              <a:off x="7892760" y="4510600"/>
              <a:ext cx="276840" cy="25560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56B6D22-05AF-447C-AA14-C5E717D022E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874760" y="4492600"/>
                <a:ext cx="3124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96C12BC-0767-4951-A290-47A5A6DA1FDB}"/>
                  </a:ext>
                </a:extLst>
              </p14:cNvPr>
              <p14:cNvContentPartPr/>
              <p14:nvPr/>
            </p14:nvContentPartPr>
            <p14:xfrm>
              <a:off x="3027360" y="4542680"/>
              <a:ext cx="181080" cy="321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96C12BC-0767-4951-A290-47A5A6DA1FD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009720" y="4524660"/>
                <a:ext cx="216720" cy="35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77559AE-78D5-4107-A645-815241FB7855}"/>
                  </a:ext>
                </a:extLst>
              </p14:cNvPr>
              <p14:cNvContentPartPr/>
              <p14:nvPr/>
            </p14:nvContentPartPr>
            <p14:xfrm>
              <a:off x="8208840" y="4346800"/>
              <a:ext cx="599400" cy="4071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77559AE-78D5-4107-A645-815241FB785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191189" y="4329160"/>
                <a:ext cx="635061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54E68B-4A69-4F89-8D25-C98C981C906E}"/>
                  </a:ext>
                </a:extLst>
              </p14:cNvPr>
              <p14:cNvContentPartPr/>
              <p14:nvPr/>
            </p14:nvContentPartPr>
            <p14:xfrm>
              <a:off x="1675920" y="5485840"/>
              <a:ext cx="172080" cy="1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54E68B-4A69-4F89-8D25-C98C981C906E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658280" y="5468200"/>
                <a:ext cx="207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D0653C9-059C-445B-973A-BE1240783E11}"/>
                  </a:ext>
                </a:extLst>
              </p14:cNvPr>
              <p14:cNvContentPartPr/>
              <p14:nvPr/>
            </p14:nvContentPartPr>
            <p14:xfrm>
              <a:off x="1655760" y="5573320"/>
              <a:ext cx="169920" cy="144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D0653C9-059C-445B-973A-BE1240783E1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637760" y="5555680"/>
                <a:ext cx="2055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C3A3747-F694-42A0-B851-665F5055E08B}"/>
                  </a:ext>
                </a:extLst>
              </p14:cNvPr>
              <p14:cNvContentPartPr/>
              <p14:nvPr/>
            </p14:nvContentPartPr>
            <p14:xfrm>
              <a:off x="1340760" y="5300440"/>
              <a:ext cx="184680" cy="403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C3A3747-F694-42A0-B851-665F5055E08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323120" y="5282800"/>
                <a:ext cx="2203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6413B8D-36F7-4465-8B18-BAA2E81BAE63}"/>
                  </a:ext>
                </a:extLst>
              </p14:cNvPr>
              <p14:cNvContentPartPr/>
              <p14:nvPr/>
            </p14:nvContentPartPr>
            <p14:xfrm>
              <a:off x="2043840" y="5217280"/>
              <a:ext cx="1655280" cy="424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6413B8D-36F7-4465-8B18-BAA2E81BAE63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025844" y="5199640"/>
                <a:ext cx="1690912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D8AEAC6-61C2-4132-8047-3CE7AB73989A}"/>
                  </a:ext>
                </a:extLst>
              </p14:cNvPr>
              <p14:cNvContentPartPr/>
              <p14:nvPr/>
            </p14:nvContentPartPr>
            <p14:xfrm>
              <a:off x="3900000" y="5110000"/>
              <a:ext cx="1274400" cy="66600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D8AEAC6-61C2-4132-8047-3CE7AB73989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882355" y="5092000"/>
                <a:ext cx="1310050" cy="70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98259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14:cNvPr>
              <p14:cNvContentPartPr/>
              <p14:nvPr/>
            </p14:nvContentPartPr>
            <p14:xfrm>
              <a:off x="1909640" y="131920"/>
              <a:ext cx="4295520" cy="64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95AC93-3438-4D9D-8BD9-B78130E67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2000" y="113930"/>
                <a:ext cx="4331160" cy="681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14:cNvPr>
              <p14:cNvContentPartPr/>
              <p14:nvPr/>
            </p14:nvContentPartPr>
            <p14:xfrm>
              <a:off x="1696160" y="1177720"/>
              <a:ext cx="2764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B9210-5375-451A-A43A-3568D7877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520" y="1160080"/>
                <a:ext cx="312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14:cNvPr>
              <p14:cNvContentPartPr/>
              <p14:nvPr/>
            </p14:nvContentPartPr>
            <p14:xfrm>
              <a:off x="1727120" y="1279960"/>
              <a:ext cx="26424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C9AD0C-1D9F-403D-9F42-456EF1216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120" y="1262320"/>
                <a:ext cx="299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14:cNvPr>
              <p14:cNvContentPartPr/>
              <p14:nvPr/>
            </p14:nvContentPartPr>
            <p14:xfrm>
              <a:off x="761240" y="1002760"/>
              <a:ext cx="619560" cy="438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663E6F-3080-4164-83D1-98DC01B3C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600" y="984775"/>
                <a:ext cx="655200" cy="47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14:cNvPr>
              <p14:cNvContentPartPr/>
              <p14:nvPr/>
            </p14:nvContentPartPr>
            <p14:xfrm>
              <a:off x="2406360" y="851920"/>
              <a:ext cx="37188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522C8-D7AA-4A75-A69F-BF0BA34D7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720" y="833920"/>
                <a:ext cx="40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14:cNvPr>
              <p14:cNvContentPartPr/>
              <p14:nvPr/>
            </p14:nvContentPartPr>
            <p14:xfrm>
              <a:off x="2224920" y="1187800"/>
              <a:ext cx="507960" cy="303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592FA8-9588-4FC2-862B-AB86AB5C31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06920" y="1170160"/>
                <a:ext cx="543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14:cNvPr>
              <p14:cNvContentPartPr/>
              <p14:nvPr/>
            </p14:nvContentPartPr>
            <p14:xfrm>
              <a:off x="3149400" y="1088800"/>
              <a:ext cx="20664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22B13-6697-4D1C-9202-72AA725B61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1760" y="1071160"/>
                <a:ext cx="242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14:cNvPr>
              <p14:cNvContentPartPr/>
              <p14:nvPr/>
            </p14:nvContentPartPr>
            <p14:xfrm>
              <a:off x="3149400" y="1178080"/>
              <a:ext cx="1641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C6879-10B0-4DEB-B55F-D50B7B1B77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760" y="116044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14:cNvPr>
              <p14:cNvContentPartPr/>
              <p14:nvPr/>
            </p14:nvContentPartPr>
            <p14:xfrm>
              <a:off x="3505080" y="811600"/>
              <a:ext cx="941400" cy="60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F4B637C-8074-4EF8-A5A5-4417A8A08F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7080" y="793949"/>
                <a:ext cx="977040" cy="638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14:cNvPr>
              <p14:cNvContentPartPr/>
              <p14:nvPr/>
            </p14:nvContentPartPr>
            <p14:xfrm>
              <a:off x="4805400" y="1086280"/>
              <a:ext cx="21312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D3B05-A7E1-4DA1-BED3-917E3F7A4F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87400" y="106864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14:cNvPr>
              <p14:cNvContentPartPr/>
              <p14:nvPr/>
            </p14:nvContentPartPr>
            <p14:xfrm>
              <a:off x="4825560" y="1168000"/>
              <a:ext cx="205200" cy="2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A2C141-4D3E-407A-ACEF-596E2B969E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07920" y="1150360"/>
                <a:ext cx="2408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14:cNvPr>
              <p14:cNvContentPartPr/>
              <p14:nvPr/>
            </p14:nvContentPartPr>
            <p14:xfrm>
              <a:off x="5282760" y="964960"/>
              <a:ext cx="234000" cy="343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C3E3DD-E71E-4133-BD10-F4FCE54031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65120" y="946960"/>
                <a:ext cx="269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14:cNvPr>
              <p14:cNvContentPartPr/>
              <p14:nvPr/>
            </p14:nvContentPartPr>
            <p14:xfrm>
              <a:off x="5648520" y="946960"/>
              <a:ext cx="481680" cy="33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87EB6B-A82D-42E2-ACFC-E5BA44A9D4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30520" y="929320"/>
                <a:ext cx="5173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14:cNvPr>
              <p14:cNvContentPartPr/>
              <p14:nvPr/>
            </p14:nvContentPartPr>
            <p14:xfrm>
              <a:off x="6215520" y="1110760"/>
              <a:ext cx="104040" cy="120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C0DFCB-A82A-48B3-9F1B-DEC6CD3F39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7520" y="1092760"/>
                <a:ext cx="1396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14:cNvPr>
              <p14:cNvContentPartPr/>
              <p14:nvPr/>
            </p14:nvContentPartPr>
            <p14:xfrm>
              <a:off x="1594560" y="2737600"/>
              <a:ext cx="255600" cy="417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E51F70-1D26-406D-972E-283E0A2F0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6920" y="2719945"/>
                <a:ext cx="291240" cy="453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14:cNvPr>
              <p14:cNvContentPartPr/>
              <p14:nvPr/>
            </p14:nvContentPartPr>
            <p14:xfrm>
              <a:off x="2335800" y="1868920"/>
              <a:ext cx="215280" cy="589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DFADA0-F237-4A59-AE74-85AA80317F7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17800" y="1851280"/>
                <a:ext cx="2509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14:cNvPr>
              <p14:cNvContentPartPr/>
              <p14:nvPr/>
            </p14:nvContentPartPr>
            <p14:xfrm>
              <a:off x="2011080" y="2897080"/>
              <a:ext cx="194400" cy="18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28EB21-FB8F-4159-A57A-65944A2FFA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93440" y="2879080"/>
                <a:ext cx="23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14:cNvPr>
              <p14:cNvContentPartPr/>
              <p14:nvPr/>
            </p14:nvContentPartPr>
            <p14:xfrm>
              <a:off x="2011080" y="2987440"/>
              <a:ext cx="214560" cy="19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BE9199-367A-4BD5-8D1E-BF49988FF0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969440"/>
                <a:ext cx="250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14:cNvPr>
              <p14:cNvContentPartPr/>
              <p14:nvPr/>
            </p14:nvContentPartPr>
            <p14:xfrm>
              <a:off x="2509320" y="2702680"/>
              <a:ext cx="233640" cy="3675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9EDA0-98DE-44D6-AB6B-B3C9AAC3109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91348" y="2684680"/>
                <a:ext cx="269225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14:cNvPr>
              <p14:cNvContentPartPr/>
              <p14:nvPr/>
            </p14:nvContentPartPr>
            <p14:xfrm>
              <a:off x="2865000" y="2703040"/>
              <a:ext cx="253080" cy="283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AFA67D-0BD0-44D8-BC5D-EAB934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47000" y="2685040"/>
                <a:ext cx="288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14:cNvPr>
              <p14:cNvContentPartPr/>
              <p14:nvPr/>
            </p14:nvContentPartPr>
            <p14:xfrm>
              <a:off x="3158760" y="1900240"/>
              <a:ext cx="658800" cy="558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BE8B72-8938-4C9C-84C9-3E8F0D8D72C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41110" y="1882240"/>
                <a:ext cx="694459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14:cNvPr>
              <p14:cNvContentPartPr/>
              <p14:nvPr/>
            </p14:nvContentPartPr>
            <p14:xfrm>
              <a:off x="6863520" y="1950280"/>
              <a:ext cx="1090800" cy="247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4F0012-3F77-440A-ACA6-33DDD761DD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5880" y="1932280"/>
                <a:ext cx="1126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14:cNvPr>
              <p14:cNvContentPartPr/>
              <p14:nvPr/>
            </p14:nvContentPartPr>
            <p14:xfrm>
              <a:off x="4223280" y="1970800"/>
              <a:ext cx="2314080" cy="294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4C3F9A2-BE7E-452D-B9F0-83A02137742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5280" y="1952800"/>
                <a:ext cx="234972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D151A2-D23A-4547-840F-9879B5875DA2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42720" t="16952" r="16848" b="78624"/>
          <a:stretch/>
        </p:blipFill>
        <p:spPr>
          <a:xfrm>
            <a:off x="194918" y="3292680"/>
            <a:ext cx="8850732" cy="108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14:cNvPr>
              <p14:cNvContentPartPr/>
              <p14:nvPr/>
            </p14:nvContentPartPr>
            <p14:xfrm>
              <a:off x="7243680" y="3628600"/>
              <a:ext cx="1198080" cy="39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875659B-3E5E-4121-A67D-EC560ACC11F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25680" y="3592600"/>
                <a:ext cx="1233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14:cNvPr>
              <p14:cNvContentPartPr/>
              <p14:nvPr/>
            </p14:nvContentPartPr>
            <p14:xfrm>
              <a:off x="1686360" y="3949720"/>
              <a:ext cx="870840" cy="73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5834D3-2AA2-456F-AE77-B8975F4F764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668720" y="3914080"/>
                <a:ext cx="906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14:cNvPr>
              <p14:cNvContentPartPr/>
              <p14:nvPr/>
            </p14:nvContentPartPr>
            <p14:xfrm>
              <a:off x="5586240" y="3972400"/>
              <a:ext cx="1476000" cy="41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350E22-633C-49FD-BF29-3FEB1295273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68600" y="3936400"/>
                <a:ext cx="15116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14:cNvPr>
              <p14:cNvContentPartPr/>
              <p14:nvPr/>
            </p14:nvContentPartPr>
            <p14:xfrm>
              <a:off x="2529480" y="4409080"/>
              <a:ext cx="1232280" cy="39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3E0BDBC-E99D-442B-8932-058AEEF28A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11840" y="4373440"/>
                <a:ext cx="12679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14:cNvPr>
              <p14:cNvContentPartPr/>
              <p14:nvPr/>
            </p14:nvContentPartPr>
            <p14:xfrm>
              <a:off x="6705120" y="4230160"/>
              <a:ext cx="121320" cy="68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A150493-8AA7-45D0-893D-9779BEB1B0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7480" y="4212160"/>
                <a:ext cx="156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14:cNvPr>
              <p14:cNvContentPartPr/>
              <p14:nvPr/>
            </p14:nvContentPartPr>
            <p14:xfrm>
              <a:off x="6715200" y="4327720"/>
              <a:ext cx="9792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84FBB3-F1B1-4B2E-9B02-E55F820098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97560" y="4310080"/>
                <a:ext cx="133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14:cNvPr>
              <p14:cNvContentPartPr/>
              <p14:nvPr/>
            </p14:nvContentPartPr>
            <p14:xfrm>
              <a:off x="6450960" y="4165360"/>
              <a:ext cx="152280" cy="205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7B0BE5A-99AC-48BD-98A7-74C8626C99E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33320" y="4147360"/>
                <a:ext cx="1879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14:cNvPr>
              <p14:cNvContentPartPr/>
              <p14:nvPr/>
            </p14:nvContentPartPr>
            <p14:xfrm>
              <a:off x="7010040" y="4074640"/>
              <a:ext cx="866520" cy="262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34AFC0-4E13-49BD-AAC5-B3B2B5C197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92400" y="4056665"/>
                <a:ext cx="902160" cy="298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14:cNvPr>
              <p14:cNvContentPartPr/>
              <p14:nvPr/>
            </p14:nvContentPartPr>
            <p14:xfrm>
              <a:off x="7972320" y="4225840"/>
              <a:ext cx="64440" cy="1101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EAF621C-E3E7-440C-A812-6D85927232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954320" y="4208200"/>
                <a:ext cx="100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14:cNvPr>
              <p14:cNvContentPartPr/>
              <p14:nvPr/>
            </p14:nvContentPartPr>
            <p14:xfrm>
              <a:off x="446880" y="4612480"/>
              <a:ext cx="149040" cy="2170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96D7E92-50F5-4964-9882-0C2AFF7F57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8880" y="4594480"/>
                <a:ext cx="184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14:cNvPr>
              <p14:cNvContentPartPr/>
              <p14:nvPr/>
            </p14:nvContentPartPr>
            <p14:xfrm>
              <a:off x="690600" y="4653520"/>
              <a:ext cx="184320" cy="20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576FF6A-2AC1-47C4-AB67-50DE7E313E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2960" y="4635880"/>
                <a:ext cx="2199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14:cNvPr>
              <p14:cNvContentPartPr/>
              <p14:nvPr/>
            </p14:nvContentPartPr>
            <p14:xfrm>
              <a:off x="730920" y="4746400"/>
              <a:ext cx="87120" cy="82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00BCBD8-DED5-4EFC-9DA7-97B22A236AA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3280" y="4728760"/>
                <a:ext cx="122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14:cNvPr>
              <p14:cNvContentPartPr/>
              <p14:nvPr/>
            </p14:nvContentPartPr>
            <p14:xfrm>
              <a:off x="1415640" y="4541200"/>
              <a:ext cx="778320" cy="3150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01EB961-5724-4124-9A37-1210DAC21D7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98000" y="4523560"/>
                <a:ext cx="8139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14:cNvPr>
              <p14:cNvContentPartPr/>
              <p14:nvPr/>
            </p14:nvContentPartPr>
            <p14:xfrm>
              <a:off x="2427960" y="4581880"/>
              <a:ext cx="230400" cy="263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26C5E2B-EE67-44CB-8F87-69CEFDF8B0F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09960" y="4564240"/>
                <a:ext cx="2660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14:cNvPr>
              <p14:cNvContentPartPr/>
              <p14:nvPr/>
            </p14:nvContentPartPr>
            <p14:xfrm>
              <a:off x="3494640" y="4653160"/>
              <a:ext cx="15228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FBB6258-3ED8-443D-90B2-CDAB7B56763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476640" y="4635160"/>
                <a:ext cx="187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14:cNvPr>
              <p14:cNvContentPartPr/>
              <p14:nvPr/>
            </p14:nvContentPartPr>
            <p14:xfrm>
              <a:off x="3494640" y="4735960"/>
              <a:ext cx="145080" cy="18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71874B-BE58-4B62-8DA1-022EB94F5AE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476640" y="4718320"/>
                <a:ext cx="1807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14:cNvPr>
              <p14:cNvContentPartPr/>
              <p14:nvPr/>
            </p14:nvContentPartPr>
            <p14:xfrm>
              <a:off x="3819360" y="4459840"/>
              <a:ext cx="642240" cy="4201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3779A87-DC3E-4487-928F-E20B1B5FC55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801360" y="4442200"/>
                <a:ext cx="6778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14:cNvPr>
              <p14:cNvContentPartPr/>
              <p14:nvPr/>
            </p14:nvContentPartPr>
            <p14:xfrm>
              <a:off x="4581840" y="4388920"/>
              <a:ext cx="1390320" cy="454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805BE4D-D48E-4489-A312-DC2F8AD5390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63840" y="4370920"/>
                <a:ext cx="142596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14:cNvPr>
              <p14:cNvContentPartPr/>
              <p14:nvPr/>
            </p14:nvContentPartPr>
            <p14:xfrm>
              <a:off x="975000" y="4593040"/>
              <a:ext cx="112680" cy="245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9CBAE4F-39A3-4956-BA5A-2FC7BB9BE1F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57000" y="4575400"/>
                <a:ext cx="1483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14:cNvPr>
              <p14:cNvContentPartPr/>
              <p14:nvPr/>
            </p14:nvContentPartPr>
            <p14:xfrm>
              <a:off x="1198200" y="4588000"/>
              <a:ext cx="190440" cy="2469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CA0CA3A-0328-4399-A821-8F6F9E5AE34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80200" y="4570026"/>
                <a:ext cx="226080" cy="282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14:cNvPr>
              <p14:cNvContentPartPr/>
              <p14:nvPr/>
            </p14:nvContentPartPr>
            <p14:xfrm>
              <a:off x="5587680" y="4500160"/>
              <a:ext cx="234000" cy="2124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B40948E-40F4-4F66-B663-569F90A753D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570040" y="4482160"/>
                <a:ext cx="2696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14:cNvPr>
              <p14:cNvContentPartPr/>
              <p14:nvPr/>
            </p14:nvContentPartPr>
            <p14:xfrm>
              <a:off x="6093840" y="4469920"/>
              <a:ext cx="401040" cy="3938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DCDC1E3-FD77-497E-9C69-7399B9EC0E8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76200" y="4452280"/>
                <a:ext cx="436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A99F73C-DD37-4DA6-8260-98627AAA8E8D}"/>
                  </a:ext>
                </a:extLst>
              </p14:cNvPr>
              <p14:cNvContentPartPr/>
              <p14:nvPr/>
            </p14:nvContentPartPr>
            <p14:xfrm>
              <a:off x="6674880" y="4622200"/>
              <a:ext cx="143280" cy="104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A99F73C-DD37-4DA6-8260-98627AAA8E8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657240" y="4604200"/>
                <a:ext cx="1789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1667487-7F52-41EC-BE47-7A8C3E22A5DB}"/>
                  </a:ext>
                </a:extLst>
              </p14:cNvPr>
              <p14:cNvContentPartPr/>
              <p14:nvPr/>
            </p14:nvContentPartPr>
            <p14:xfrm>
              <a:off x="6674880" y="4713640"/>
              <a:ext cx="12132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1667487-7F52-41EC-BE47-7A8C3E22A5D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657240" y="4696000"/>
                <a:ext cx="156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8A87374-E5D9-4A7D-B8CE-1BC6360BB13E}"/>
                  </a:ext>
                </a:extLst>
              </p14:cNvPr>
              <p14:cNvContentPartPr/>
              <p14:nvPr/>
            </p14:nvContentPartPr>
            <p14:xfrm>
              <a:off x="6927240" y="4528960"/>
              <a:ext cx="169200" cy="12096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8A87374-E5D9-4A7D-B8CE-1BC6360BB13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09600" y="4511320"/>
                <a:ext cx="2048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DB98D23-AAB4-4EF9-802C-2D81DE90741B}"/>
                  </a:ext>
                </a:extLst>
              </p14:cNvPr>
              <p14:cNvContentPartPr/>
              <p14:nvPr/>
            </p14:nvContentPartPr>
            <p14:xfrm>
              <a:off x="6929040" y="4622200"/>
              <a:ext cx="130320" cy="1738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DB98D23-AAB4-4EF9-802C-2D81DE90741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911400" y="4604560"/>
                <a:ext cx="1659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3669F24-C9BC-4C3D-99E6-BED358BB1B69}"/>
                  </a:ext>
                </a:extLst>
              </p14:cNvPr>
              <p14:cNvContentPartPr/>
              <p14:nvPr/>
            </p14:nvContentPartPr>
            <p14:xfrm>
              <a:off x="7190760" y="4744240"/>
              <a:ext cx="13680" cy="720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3669F24-C9BC-4C3D-99E6-BED358BB1B6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172760" y="4726600"/>
                <a:ext cx="493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8ADD171-9806-4582-BD8C-383091B3EEE6}"/>
                  </a:ext>
                </a:extLst>
              </p14:cNvPr>
              <p14:cNvContentPartPr/>
              <p14:nvPr/>
            </p14:nvContentPartPr>
            <p14:xfrm>
              <a:off x="7291560" y="4541200"/>
              <a:ext cx="501120" cy="1998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8ADD171-9806-4582-BD8C-383091B3EEE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273560" y="4523560"/>
                <a:ext cx="5367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56B6D22-05AF-447C-AA14-C5E717D022ED}"/>
                  </a:ext>
                </a:extLst>
              </p14:cNvPr>
              <p14:cNvContentPartPr/>
              <p14:nvPr/>
            </p14:nvContentPartPr>
            <p14:xfrm>
              <a:off x="7892760" y="4510600"/>
              <a:ext cx="276840" cy="25560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56B6D22-05AF-447C-AA14-C5E717D022E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874760" y="4492600"/>
                <a:ext cx="3124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96C12BC-0767-4951-A290-47A5A6DA1FDB}"/>
                  </a:ext>
                </a:extLst>
              </p14:cNvPr>
              <p14:cNvContentPartPr/>
              <p14:nvPr/>
            </p14:nvContentPartPr>
            <p14:xfrm>
              <a:off x="3027360" y="4542680"/>
              <a:ext cx="181080" cy="321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96C12BC-0767-4951-A290-47A5A6DA1FD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009720" y="4524660"/>
                <a:ext cx="216720" cy="35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77559AE-78D5-4107-A645-815241FB7855}"/>
                  </a:ext>
                </a:extLst>
              </p14:cNvPr>
              <p14:cNvContentPartPr/>
              <p14:nvPr/>
            </p14:nvContentPartPr>
            <p14:xfrm>
              <a:off x="8208840" y="4346800"/>
              <a:ext cx="599400" cy="4071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77559AE-78D5-4107-A645-815241FB785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191189" y="4329160"/>
                <a:ext cx="635061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54E68B-4A69-4F89-8D25-C98C981C906E}"/>
                  </a:ext>
                </a:extLst>
              </p14:cNvPr>
              <p14:cNvContentPartPr/>
              <p14:nvPr/>
            </p14:nvContentPartPr>
            <p14:xfrm>
              <a:off x="1675920" y="5485840"/>
              <a:ext cx="172080" cy="1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54E68B-4A69-4F89-8D25-C98C981C906E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658280" y="5468200"/>
                <a:ext cx="207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D0653C9-059C-445B-973A-BE1240783E11}"/>
                  </a:ext>
                </a:extLst>
              </p14:cNvPr>
              <p14:cNvContentPartPr/>
              <p14:nvPr/>
            </p14:nvContentPartPr>
            <p14:xfrm>
              <a:off x="1655760" y="5573320"/>
              <a:ext cx="169920" cy="144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D0653C9-059C-445B-973A-BE1240783E1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637760" y="5555680"/>
                <a:ext cx="2055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C3A3747-F694-42A0-B851-665F5055E08B}"/>
                  </a:ext>
                </a:extLst>
              </p14:cNvPr>
              <p14:cNvContentPartPr/>
              <p14:nvPr/>
            </p14:nvContentPartPr>
            <p14:xfrm>
              <a:off x="1340760" y="5300440"/>
              <a:ext cx="184680" cy="403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C3A3747-F694-42A0-B851-665F5055E08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323120" y="5282800"/>
                <a:ext cx="2203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6413B8D-36F7-4465-8B18-BAA2E81BAE63}"/>
                  </a:ext>
                </a:extLst>
              </p14:cNvPr>
              <p14:cNvContentPartPr/>
              <p14:nvPr/>
            </p14:nvContentPartPr>
            <p14:xfrm>
              <a:off x="2043840" y="5217280"/>
              <a:ext cx="1655280" cy="424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6413B8D-36F7-4465-8B18-BAA2E81BAE63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025844" y="5199640"/>
                <a:ext cx="1690912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D8AEAC6-61C2-4132-8047-3CE7AB73989A}"/>
                  </a:ext>
                </a:extLst>
              </p14:cNvPr>
              <p14:cNvContentPartPr/>
              <p14:nvPr/>
            </p14:nvContentPartPr>
            <p14:xfrm>
              <a:off x="3900000" y="5110000"/>
              <a:ext cx="1274400" cy="66600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D8AEAC6-61C2-4132-8047-3CE7AB73989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882355" y="5092000"/>
                <a:ext cx="1310050" cy="70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578AB59-9483-4991-A2AF-73E5A1F7081C}"/>
                  </a:ext>
                </a:extLst>
              </p14:cNvPr>
              <p14:cNvContentPartPr/>
              <p14:nvPr/>
            </p14:nvContentPartPr>
            <p14:xfrm>
              <a:off x="5424960" y="5386480"/>
              <a:ext cx="25740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578AB59-9483-4991-A2AF-73E5A1F7081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407320" y="5368480"/>
                <a:ext cx="2930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6295F20-A205-422B-AC75-121288EC3045}"/>
                  </a:ext>
                </a:extLst>
              </p14:cNvPr>
              <p14:cNvContentPartPr/>
              <p14:nvPr/>
            </p14:nvContentPartPr>
            <p14:xfrm>
              <a:off x="5495880" y="5479720"/>
              <a:ext cx="177480" cy="6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6295F20-A205-422B-AC75-121288EC304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478240" y="5462080"/>
                <a:ext cx="213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C07897-870E-473A-81D1-755BE94AB8F1}"/>
                  </a:ext>
                </a:extLst>
              </p14:cNvPr>
              <p14:cNvContentPartPr/>
              <p14:nvPr/>
            </p14:nvContentPartPr>
            <p14:xfrm>
              <a:off x="5993040" y="5262280"/>
              <a:ext cx="51840" cy="3474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C07897-870E-473A-81D1-755BE94AB8F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975400" y="5244640"/>
                <a:ext cx="874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273E23B-130A-4270-9430-DC2C2A1B3B28}"/>
                  </a:ext>
                </a:extLst>
              </p14:cNvPr>
              <p14:cNvContentPartPr/>
              <p14:nvPr/>
            </p14:nvContentPartPr>
            <p14:xfrm>
              <a:off x="6164400" y="5313400"/>
              <a:ext cx="237600" cy="298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273E23B-130A-4270-9430-DC2C2A1B3B2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146760" y="5295760"/>
                <a:ext cx="27324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D3AE5A4-8248-4E8A-B52D-A6DCE9594D2B}"/>
                  </a:ext>
                </a:extLst>
              </p14:cNvPr>
              <p14:cNvContentPartPr/>
              <p14:nvPr/>
            </p14:nvContentPartPr>
            <p14:xfrm>
              <a:off x="7729680" y="5211880"/>
              <a:ext cx="172440" cy="3470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D3AE5A4-8248-4E8A-B52D-A6DCE9594D2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712040" y="5193880"/>
                <a:ext cx="2080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F4026C0-BB1F-4ADE-B1CA-145773AF6459}"/>
                  </a:ext>
                </a:extLst>
              </p14:cNvPr>
              <p14:cNvContentPartPr/>
              <p14:nvPr/>
            </p14:nvContentPartPr>
            <p14:xfrm>
              <a:off x="8016240" y="5413480"/>
              <a:ext cx="213120" cy="2034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F4026C0-BB1F-4ADE-B1CA-145773AF6459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998240" y="5395480"/>
                <a:ext cx="2487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356AA3B-6867-485D-AE10-1318356823D5}"/>
                  </a:ext>
                </a:extLst>
              </p14:cNvPr>
              <p14:cNvContentPartPr/>
              <p14:nvPr/>
            </p14:nvContentPartPr>
            <p14:xfrm>
              <a:off x="6520080" y="5282800"/>
              <a:ext cx="1061640" cy="3992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356AA3B-6867-485D-AE10-1318356823D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502080" y="5264784"/>
                <a:ext cx="1097280" cy="4349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56727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58C0-69E9-4636-A52D-D8A154EF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8" t="18888" r="17500" b="74664"/>
          <a:stretch/>
        </p:blipFill>
        <p:spPr>
          <a:xfrm>
            <a:off x="228600" y="121285"/>
            <a:ext cx="8434260" cy="155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E2636-79C0-4968-8D59-584AD73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7" t="28458" r="26065" b="58246"/>
          <a:stretch/>
        </p:blipFill>
        <p:spPr>
          <a:xfrm>
            <a:off x="4259887" y="1645285"/>
            <a:ext cx="4586625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14:cNvPr>
              <p14:cNvContentPartPr/>
              <p14:nvPr/>
            </p14:nvContentPartPr>
            <p14:xfrm>
              <a:off x="214680" y="1083760"/>
              <a:ext cx="8303040" cy="101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40" y="1021120"/>
                <a:ext cx="8428680" cy="11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77972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58C0-69E9-4636-A52D-D8A154EF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8" t="18888" r="17500" b="74664"/>
          <a:stretch/>
        </p:blipFill>
        <p:spPr>
          <a:xfrm>
            <a:off x="228600" y="121285"/>
            <a:ext cx="8434260" cy="155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E2636-79C0-4968-8D59-584AD73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7" t="28458" r="26065" b="58246"/>
          <a:stretch/>
        </p:blipFill>
        <p:spPr>
          <a:xfrm>
            <a:off x="4259887" y="1645285"/>
            <a:ext cx="4586625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14:cNvPr>
              <p14:cNvContentPartPr/>
              <p14:nvPr/>
            </p14:nvContentPartPr>
            <p14:xfrm>
              <a:off x="214680" y="1083760"/>
              <a:ext cx="8303040" cy="101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40" y="1021120"/>
                <a:ext cx="8428680" cy="11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14:cNvPr>
              <p14:cNvContentPartPr/>
              <p14:nvPr/>
            </p14:nvContentPartPr>
            <p14:xfrm>
              <a:off x="223320" y="547720"/>
              <a:ext cx="1242360" cy="6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680" y="511720"/>
                <a:ext cx="127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14:cNvPr>
              <p14:cNvContentPartPr/>
              <p14:nvPr/>
            </p14:nvContentPartPr>
            <p14:xfrm>
              <a:off x="5791080" y="536200"/>
              <a:ext cx="2046960" cy="5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080" y="500200"/>
                <a:ext cx="2082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14:cNvPr>
              <p14:cNvContentPartPr/>
              <p14:nvPr/>
            </p14:nvContentPartPr>
            <p14:xfrm>
              <a:off x="345000" y="1322440"/>
              <a:ext cx="1345320" cy="29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360" y="1286440"/>
                <a:ext cx="13809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14:cNvPr>
              <p14:cNvContentPartPr/>
              <p14:nvPr/>
            </p14:nvContentPartPr>
            <p14:xfrm>
              <a:off x="1453440" y="1483000"/>
              <a:ext cx="323280" cy="55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5780" y="1465348"/>
                <a:ext cx="358960" cy="586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14:cNvPr>
              <p14:cNvContentPartPr/>
              <p14:nvPr/>
            </p14:nvContentPartPr>
            <p14:xfrm>
              <a:off x="1057440" y="1514320"/>
              <a:ext cx="296280" cy="24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9440" y="1496654"/>
                <a:ext cx="331920" cy="28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14:cNvPr>
              <p14:cNvContentPartPr/>
              <p14:nvPr/>
            </p14:nvContentPartPr>
            <p14:xfrm>
              <a:off x="350400" y="1580560"/>
              <a:ext cx="593640" cy="228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2749" y="1562560"/>
                <a:ext cx="629302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14:cNvPr>
              <p14:cNvContentPartPr/>
              <p14:nvPr/>
            </p14:nvContentPartPr>
            <p14:xfrm>
              <a:off x="3992520" y="1559680"/>
              <a:ext cx="223920" cy="101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74880" y="1541680"/>
                <a:ext cx="2595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14:cNvPr>
              <p14:cNvContentPartPr/>
              <p14:nvPr/>
            </p14:nvContentPartPr>
            <p14:xfrm>
              <a:off x="3363240" y="1431880"/>
              <a:ext cx="488520" cy="254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45240" y="1414240"/>
                <a:ext cx="524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14:cNvPr>
              <p14:cNvContentPartPr/>
              <p14:nvPr/>
            </p14:nvContentPartPr>
            <p14:xfrm>
              <a:off x="4311480" y="1686400"/>
              <a:ext cx="118440" cy="147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93480" y="1668400"/>
                <a:ext cx="1540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14:cNvPr>
              <p14:cNvContentPartPr/>
              <p14:nvPr/>
            </p14:nvContentPartPr>
            <p14:xfrm>
              <a:off x="741360" y="2153680"/>
              <a:ext cx="153000" cy="10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3360" y="2135680"/>
                <a:ext cx="188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14:cNvPr>
              <p14:cNvContentPartPr/>
              <p14:nvPr/>
            </p14:nvContentPartPr>
            <p14:xfrm>
              <a:off x="720840" y="2224600"/>
              <a:ext cx="174600" cy="20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200" y="2206960"/>
                <a:ext cx="2102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14:cNvPr>
              <p14:cNvContentPartPr/>
              <p14:nvPr/>
            </p14:nvContentPartPr>
            <p14:xfrm>
              <a:off x="355080" y="2072320"/>
              <a:ext cx="203760" cy="246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080" y="2054320"/>
                <a:ext cx="2394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14:cNvPr>
              <p14:cNvContentPartPr/>
              <p14:nvPr/>
            </p14:nvContentPartPr>
            <p14:xfrm>
              <a:off x="1131600" y="2082400"/>
              <a:ext cx="47160" cy="184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13600" y="2064760"/>
                <a:ext cx="828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14:cNvPr>
              <p14:cNvContentPartPr/>
              <p14:nvPr/>
            </p14:nvContentPartPr>
            <p14:xfrm>
              <a:off x="1264800" y="2076640"/>
              <a:ext cx="603000" cy="229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7160" y="2058640"/>
                <a:ext cx="638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14:cNvPr>
              <p14:cNvContentPartPr/>
              <p14:nvPr/>
            </p14:nvContentPartPr>
            <p14:xfrm>
              <a:off x="2062920" y="1574440"/>
              <a:ext cx="1117440" cy="3560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45280" y="1556800"/>
                <a:ext cx="1153080" cy="39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89168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58C0-69E9-4636-A52D-D8A154EF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8" t="18888" r="17500" b="74664"/>
          <a:stretch/>
        </p:blipFill>
        <p:spPr>
          <a:xfrm>
            <a:off x="228600" y="121285"/>
            <a:ext cx="8434260" cy="155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E2636-79C0-4968-8D59-584AD73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7" t="28458" r="26065" b="58246"/>
          <a:stretch/>
        </p:blipFill>
        <p:spPr>
          <a:xfrm>
            <a:off x="4259887" y="1645285"/>
            <a:ext cx="4586625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14:cNvPr>
              <p14:cNvContentPartPr/>
              <p14:nvPr/>
            </p14:nvContentPartPr>
            <p14:xfrm>
              <a:off x="214680" y="1083760"/>
              <a:ext cx="8303040" cy="101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40" y="1021120"/>
                <a:ext cx="8428680" cy="11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14:cNvPr>
              <p14:cNvContentPartPr/>
              <p14:nvPr/>
            </p14:nvContentPartPr>
            <p14:xfrm>
              <a:off x="223320" y="547720"/>
              <a:ext cx="1242360" cy="6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680" y="511720"/>
                <a:ext cx="127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14:cNvPr>
              <p14:cNvContentPartPr/>
              <p14:nvPr/>
            </p14:nvContentPartPr>
            <p14:xfrm>
              <a:off x="5791080" y="536200"/>
              <a:ext cx="2046960" cy="5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080" y="500200"/>
                <a:ext cx="2082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14:cNvPr>
              <p14:cNvContentPartPr/>
              <p14:nvPr/>
            </p14:nvContentPartPr>
            <p14:xfrm>
              <a:off x="345000" y="1322440"/>
              <a:ext cx="1345320" cy="29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360" y="1286440"/>
                <a:ext cx="13809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14:cNvPr>
              <p14:cNvContentPartPr/>
              <p14:nvPr/>
            </p14:nvContentPartPr>
            <p14:xfrm>
              <a:off x="1453440" y="1483000"/>
              <a:ext cx="323280" cy="55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5780" y="1465348"/>
                <a:ext cx="358960" cy="586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14:cNvPr>
              <p14:cNvContentPartPr/>
              <p14:nvPr/>
            </p14:nvContentPartPr>
            <p14:xfrm>
              <a:off x="1057440" y="1514320"/>
              <a:ext cx="296280" cy="24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9440" y="1496654"/>
                <a:ext cx="331920" cy="28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14:cNvPr>
              <p14:cNvContentPartPr/>
              <p14:nvPr/>
            </p14:nvContentPartPr>
            <p14:xfrm>
              <a:off x="350400" y="1580560"/>
              <a:ext cx="593640" cy="228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2749" y="1562560"/>
                <a:ext cx="629302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14:cNvPr>
              <p14:cNvContentPartPr/>
              <p14:nvPr/>
            </p14:nvContentPartPr>
            <p14:xfrm>
              <a:off x="3992520" y="1559680"/>
              <a:ext cx="223920" cy="101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74880" y="1541680"/>
                <a:ext cx="2595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14:cNvPr>
              <p14:cNvContentPartPr/>
              <p14:nvPr/>
            </p14:nvContentPartPr>
            <p14:xfrm>
              <a:off x="3363240" y="1431880"/>
              <a:ext cx="488520" cy="254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45240" y="1414240"/>
                <a:ext cx="524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14:cNvPr>
              <p14:cNvContentPartPr/>
              <p14:nvPr/>
            </p14:nvContentPartPr>
            <p14:xfrm>
              <a:off x="4311480" y="1686400"/>
              <a:ext cx="118440" cy="147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93480" y="1668400"/>
                <a:ext cx="1540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14:cNvPr>
              <p14:cNvContentPartPr/>
              <p14:nvPr/>
            </p14:nvContentPartPr>
            <p14:xfrm>
              <a:off x="741360" y="2153680"/>
              <a:ext cx="153000" cy="10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3360" y="2135680"/>
                <a:ext cx="188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14:cNvPr>
              <p14:cNvContentPartPr/>
              <p14:nvPr/>
            </p14:nvContentPartPr>
            <p14:xfrm>
              <a:off x="720840" y="2224600"/>
              <a:ext cx="174600" cy="20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200" y="2206960"/>
                <a:ext cx="2102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14:cNvPr>
              <p14:cNvContentPartPr/>
              <p14:nvPr/>
            </p14:nvContentPartPr>
            <p14:xfrm>
              <a:off x="355080" y="2072320"/>
              <a:ext cx="203760" cy="246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080" y="2054320"/>
                <a:ext cx="2394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14:cNvPr>
              <p14:cNvContentPartPr/>
              <p14:nvPr/>
            </p14:nvContentPartPr>
            <p14:xfrm>
              <a:off x="1131600" y="2082400"/>
              <a:ext cx="47160" cy="184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13600" y="2064760"/>
                <a:ext cx="828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14:cNvPr>
              <p14:cNvContentPartPr/>
              <p14:nvPr/>
            </p14:nvContentPartPr>
            <p14:xfrm>
              <a:off x="1264800" y="2076640"/>
              <a:ext cx="603000" cy="229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7160" y="2058640"/>
                <a:ext cx="638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14:cNvPr>
              <p14:cNvContentPartPr/>
              <p14:nvPr/>
            </p14:nvContentPartPr>
            <p14:xfrm>
              <a:off x="2019360" y="1574440"/>
              <a:ext cx="1161000" cy="940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01360" y="1556793"/>
                <a:ext cx="1196640" cy="9763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188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147080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58C0-69E9-4636-A52D-D8A154EF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8" t="18888" r="17500" b="74664"/>
          <a:stretch/>
        </p:blipFill>
        <p:spPr>
          <a:xfrm>
            <a:off x="228600" y="121285"/>
            <a:ext cx="8434260" cy="155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E2636-79C0-4968-8D59-584AD73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7" t="28458" r="26065" b="58246"/>
          <a:stretch/>
        </p:blipFill>
        <p:spPr>
          <a:xfrm>
            <a:off x="4259887" y="1645285"/>
            <a:ext cx="4586625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14:cNvPr>
              <p14:cNvContentPartPr/>
              <p14:nvPr/>
            </p14:nvContentPartPr>
            <p14:xfrm>
              <a:off x="214680" y="1083760"/>
              <a:ext cx="8303040" cy="101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40" y="1021120"/>
                <a:ext cx="8428680" cy="11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14:cNvPr>
              <p14:cNvContentPartPr/>
              <p14:nvPr/>
            </p14:nvContentPartPr>
            <p14:xfrm>
              <a:off x="223320" y="547720"/>
              <a:ext cx="1242360" cy="6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680" y="511720"/>
                <a:ext cx="127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14:cNvPr>
              <p14:cNvContentPartPr/>
              <p14:nvPr/>
            </p14:nvContentPartPr>
            <p14:xfrm>
              <a:off x="5791080" y="536200"/>
              <a:ext cx="2046960" cy="5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080" y="500200"/>
                <a:ext cx="2082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14:cNvPr>
              <p14:cNvContentPartPr/>
              <p14:nvPr/>
            </p14:nvContentPartPr>
            <p14:xfrm>
              <a:off x="345000" y="1322440"/>
              <a:ext cx="1345320" cy="29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360" y="1286440"/>
                <a:ext cx="13809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14:cNvPr>
              <p14:cNvContentPartPr/>
              <p14:nvPr/>
            </p14:nvContentPartPr>
            <p14:xfrm>
              <a:off x="1453440" y="1483000"/>
              <a:ext cx="323280" cy="55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5780" y="1465348"/>
                <a:ext cx="358960" cy="586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14:cNvPr>
              <p14:cNvContentPartPr/>
              <p14:nvPr/>
            </p14:nvContentPartPr>
            <p14:xfrm>
              <a:off x="1057440" y="1514320"/>
              <a:ext cx="296280" cy="24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9440" y="1496654"/>
                <a:ext cx="331920" cy="28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14:cNvPr>
              <p14:cNvContentPartPr/>
              <p14:nvPr/>
            </p14:nvContentPartPr>
            <p14:xfrm>
              <a:off x="350400" y="1580560"/>
              <a:ext cx="593640" cy="228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2749" y="1562560"/>
                <a:ext cx="629302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14:cNvPr>
              <p14:cNvContentPartPr/>
              <p14:nvPr/>
            </p14:nvContentPartPr>
            <p14:xfrm>
              <a:off x="3992520" y="1559680"/>
              <a:ext cx="223920" cy="101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74880" y="1541680"/>
                <a:ext cx="2595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14:cNvPr>
              <p14:cNvContentPartPr/>
              <p14:nvPr/>
            </p14:nvContentPartPr>
            <p14:xfrm>
              <a:off x="3363240" y="1431880"/>
              <a:ext cx="488520" cy="254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45240" y="1414240"/>
                <a:ext cx="524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14:cNvPr>
              <p14:cNvContentPartPr/>
              <p14:nvPr/>
            </p14:nvContentPartPr>
            <p14:xfrm>
              <a:off x="4311480" y="1686400"/>
              <a:ext cx="118440" cy="147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93480" y="1668400"/>
                <a:ext cx="1540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14:cNvPr>
              <p14:cNvContentPartPr/>
              <p14:nvPr/>
            </p14:nvContentPartPr>
            <p14:xfrm>
              <a:off x="741360" y="2153680"/>
              <a:ext cx="153000" cy="10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3360" y="2135680"/>
                <a:ext cx="188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14:cNvPr>
              <p14:cNvContentPartPr/>
              <p14:nvPr/>
            </p14:nvContentPartPr>
            <p14:xfrm>
              <a:off x="720840" y="2224600"/>
              <a:ext cx="174600" cy="20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200" y="2206960"/>
                <a:ext cx="2102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14:cNvPr>
              <p14:cNvContentPartPr/>
              <p14:nvPr/>
            </p14:nvContentPartPr>
            <p14:xfrm>
              <a:off x="355080" y="2072320"/>
              <a:ext cx="203760" cy="246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080" y="2054320"/>
                <a:ext cx="2394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14:cNvPr>
              <p14:cNvContentPartPr/>
              <p14:nvPr/>
            </p14:nvContentPartPr>
            <p14:xfrm>
              <a:off x="1131600" y="2082400"/>
              <a:ext cx="47160" cy="184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13600" y="2064760"/>
                <a:ext cx="828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14:cNvPr>
              <p14:cNvContentPartPr/>
              <p14:nvPr/>
            </p14:nvContentPartPr>
            <p14:xfrm>
              <a:off x="1264800" y="2076640"/>
              <a:ext cx="603000" cy="229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7160" y="2058640"/>
                <a:ext cx="638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14:cNvPr>
              <p14:cNvContentPartPr/>
              <p14:nvPr/>
            </p14:nvContentPartPr>
            <p14:xfrm>
              <a:off x="2019360" y="1574440"/>
              <a:ext cx="1161000" cy="940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01360" y="1556793"/>
                <a:ext cx="1196640" cy="976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A9E1457-7E96-4B95-8115-1D93BAE83D0C}"/>
                  </a:ext>
                </a:extLst>
              </p14:cNvPr>
              <p14:cNvContentPartPr/>
              <p14:nvPr/>
            </p14:nvContentPartPr>
            <p14:xfrm>
              <a:off x="1300080" y="3301720"/>
              <a:ext cx="204480" cy="21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A9E1457-7E96-4B95-8115-1D93BAE83D0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282080" y="3284080"/>
                <a:ext cx="2401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EF2198-0885-402A-875C-50F4233646A1}"/>
                  </a:ext>
                </a:extLst>
              </p14:cNvPr>
              <p14:cNvContentPartPr/>
              <p14:nvPr/>
            </p14:nvContentPartPr>
            <p14:xfrm>
              <a:off x="1300080" y="3419800"/>
              <a:ext cx="191160" cy="169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EF2198-0885-402A-875C-50F4233646A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82080" y="3401800"/>
                <a:ext cx="22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6719DC-CBD3-48AE-8F3D-EF48CE2CB1AE}"/>
                  </a:ext>
                </a:extLst>
              </p14:cNvPr>
              <p14:cNvContentPartPr/>
              <p14:nvPr/>
            </p14:nvContentPartPr>
            <p14:xfrm>
              <a:off x="478920" y="3203440"/>
              <a:ext cx="608040" cy="3949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6719DC-CBD3-48AE-8F3D-EF48CE2CB1A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1270" y="3185456"/>
                <a:ext cx="643701" cy="430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95C0BF8-8B01-46CD-B851-25F83547C8BA}"/>
                  </a:ext>
                </a:extLst>
              </p14:cNvPr>
              <p14:cNvContentPartPr/>
              <p14:nvPr/>
            </p14:nvContentPartPr>
            <p14:xfrm>
              <a:off x="1675920" y="3006880"/>
              <a:ext cx="1087200" cy="6469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95C0BF8-8B01-46CD-B851-25F83547C8B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58280" y="2988880"/>
                <a:ext cx="1122840" cy="68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443490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58C0-69E9-4636-A52D-D8A154EF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8" t="18888" r="17500" b="74664"/>
          <a:stretch/>
        </p:blipFill>
        <p:spPr>
          <a:xfrm>
            <a:off x="228600" y="121285"/>
            <a:ext cx="8434260" cy="155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E2636-79C0-4968-8D59-584AD73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7" t="28458" r="26065" b="58246"/>
          <a:stretch/>
        </p:blipFill>
        <p:spPr>
          <a:xfrm>
            <a:off x="4259887" y="1645285"/>
            <a:ext cx="4586625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14:cNvPr>
              <p14:cNvContentPartPr/>
              <p14:nvPr/>
            </p14:nvContentPartPr>
            <p14:xfrm>
              <a:off x="214680" y="1083760"/>
              <a:ext cx="8303040" cy="101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40" y="1021120"/>
                <a:ext cx="8428680" cy="11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14:cNvPr>
              <p14:cNvContentPartPr/>
              <p14:nvPr/>
            </p14:nvContentPartPr>
            <p14:xfrm>
              <a:off x="223320" y="547720"/>
              <a:ext cx="1242360" cy="6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680" y="511720"/>
                <a:ext cx="127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14:cNvPr>
              <p14:cNvContentPartPr/>
              <p14:nvPr/>
            </p14:nvContentPartPr>
            <p14:xfrm>
              <a:off x="5791080" y="536200"/>
              <a:ext cx="2046960" cy="5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080" y="500200"/>
                <a:ext cx="2082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14:cNvPr>
              <p14:cNvContentPartPr/>
              <p14:nvPr/>
            </p14:nvContentPartPr>
            <p14:xfrm>
              <a:off x="345000" y="1322440"/>
              <a:ext cx="1345320" cy="29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360" y="1286440"/>
                <a:ext cx="13809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14:cNvPr>
              <p14:cNvContentPartPr/>
              <p14:nvPr/>
            </p14:nvContentPartPr>
            <p14:xfrm>
              <a:off x="1453440" y="1483000"/>
              <a:ext cx="323280" cy="55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5780" y="1465348"/>
                <a:ext cx="358960" cy="586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14:cNvPr>
              <p14:cNvContentPartPr/>
              <p14:nvPr/>
            </p14:nvContentPartPr>
            <p14:xfrm>
              <a:off x="1057440" y="1514320"/>
              <a:ext cx="296280" cy="24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9440" y="1496654"/>
                <a:ext cx="331920" cy="28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14:cNvPr>
              <p14:cNvContentPartPr/>
              <p14:nvPr/>
            </p14:nvContentPartPr>
            <p14:xfrm>
              <a:off x="350400" y="1580560"/>
              <a:ext cx="593640" cy="228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2749" y="1562560"/>
                <a:ext cx="629302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14:cNvPr>
              <p14:cNvContentPartPr/>
              <p14:nvPr/>
            </p14:nvContentPartPr>
            <p14:xfrm>
              <a:off x="3992520" y="1559680"/>
              <a:ext cx="223920" cy="101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74880" y="1541680"/>
                <a:ext cx="2595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14:cNvPr>
              <p14:cNvContentPartPr/>
              <p14:nvPr/>
            </p14:nvContentPartPr>
            <p14:xfrm>
              <a:off x="3363240" y="1431880"/>
              <a:ext cx="488520" cy="254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45240" y="1414240"/>
                <a:ext cx="524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14:cNvPr>
              <p14:cNvContentPartPr/>
              <p14:nvPr/>
            </p14:nvContentPartPr>
            <p14:xfrm>
              <a:off x="4311480" y="1686400"/>
              <a:ext cx="118440" cy="147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93480" y="1668400"/>
                <a:ext cx="1540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14:cNvPr>
              <p14:cNvContentPartPr/>
              <p14:nvPr/>
            </p14:nvContentPartPr>
            <p14:xfrm>
              <a:off x="741360" y="2153680"/>
              <a:ext cx="153000" cy="10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3360" y="2135680"/>
                <a:ext cx="188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14:cNvPr>
              <p14:cNvContentPartPr/>
              <p14:nvPr/>
            </p14:nvContentPartPr>
            <p14:xfrm>
              <a:off x="720840" y="2224600"/>
              <a:ext cx="174600" cy="20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200" y="2206960"/>
                <a:ext cx="2102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14:cNvPr>
              <p14:cNvContentPartPr/>
              <p14:nvPr/>
            </p14:nvContentPartPr>
            <p14:xfrm>
              <a:off x="355080" y="2072320"/>
              <a:ext cx="203760" cy="246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080" y="2054320"/>
                <a:ext cx="2394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14:cNvPr>
              <p14:cNvContentPartPr/>
              <p14:nvPr/>
            </p14:nvContentPartPr>
            <p14:xfrm>
              <a:off x="1131600" y="2082400"/>
              <a:ext cx="47160" cy="184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13600" y="2064760"/>
                <a:ext cx="828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14:cNvPr>
              <p14:cNvContentPartPr/>
              <p14:nvPr/>
            </p14:nvContentPartPr>
            <p14:xfrm>
              <a:off x="1264800" y="2076640"/>
              <a:ext cx="603000" cy="229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7160" y="2058640"/>
                <a:ext cx="638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14:cNvPr>
              <p14:cNvContentPartPr/>
              <p14:nvPr/>
            </p14:nvContentPartPr>
            <p14:xfrm>
              <a:off x="2019360" y="1574440"/>
              <a:ext cx="1161000" cy="940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01360" y="1556793"/>
                <a:ext cx="1196640" cy="976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A9E1457-7E96-4B95-8115-1D93BAE83D0C}"/>
                  </a:ext>
                </a:extLst>
              </p14:cNvPr>
              <p14:cNvContentPartPr/>
              <p14:nvPr/>
            </p14:nvContentPartPr>
            <p14:xfrm>
              <a:off x="1300080" y="3301720"/>
              <a:ext cx="204480" cy="21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A9E1457-7E96-4B95-8115-1D93BAE83D0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282080" y="3284080"/>
                <a:ext cx="2401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EF2198-0885-402A-875C-50F4233646A1}"/>
                  </a:ext>
                </a:extLst>
              </p14:cNvPr>
              <p14:cNvContentPartPr/>
              <p14:nvPr/>
            </p14:nvContentPartPr>
            <p14:xfrm>
              <a:off x="1300080" y="3419800"/>
              <a:ext cx="191160" cy="169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EF2198-0885-402A-875C-50F4233646A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82080" y="3401800"/>
                <a:ext cx="22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6719DC-CBD3-48AE-8F3D-EF48CE2CB1AE}"/>
                  </a:ext>
                </a:extLst>
              </p14:cNvPr>
              <p14:cNvContentPartPr/>
              <p14:nvPr/>
            </p14:nvContentPartPr>
            <p14:xfrm>
              <a:off x="478920" y="3203440"/>
              <a:ext cx="608040" cy="3949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6719DC-CBD3-48AE-8F3D-EF48CE2CB1A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1270" y="3185456"/>
                <a:ext cx="643701" cy="430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95C0BF8-8B01-46CD-B851-25F83547C8BA}"/>
                  </a:ext>
                </a:extLst>
              </p14:cNvPr>
              <p14:cNvContentPartPr/>
              <p14:nvPr/>
            </p14:nvContentPartPr>
            <p14:xfrm>
              <a:off x="1675920" y="3006880"/>
              <a:ext cx="1087200" cy="6469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95C0BF8-8B01-46CD-B851-25F83547C8B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58280" y="2988880"/>
                <a:ext cx="1122840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EA7E98-40AD-4D64-8B05-D840009E25BE}"/>
                  </a:ext>
                </a:extLst>
              </p14:cNvPr>
              <p14:cNvContentPartPr/>
              <p14:nvPr/>
            </p14:nvContentPartPr>
            <p14:xfrm>
              <a:off x="1320600" y="4001560"/>
              <a:ext cx="16812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EA7E98-40AD-4D64-8B05-D840009E25B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02600" y="3983920"/>
                <a:ext cx="203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C51333-544D-4D3A-BF1C-73A92C63FC52}"/>
                  </a:ext>
                </a:extLst>
              </p14:cNvPr>
              <p14:cNvContentPartPr/>
              <p14:nvPr/>
            </p14:nvContentPartPr>
            <p14:xfrm>
              <a:off x="1350840" y="4114240"/>
              <a:ext cx="136440" cy="10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C51333-544D-4D3A-BF1C-73A92C63FC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32840" y="4096600"/>
                <a:ext cx="172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FC510CC-56A3-4BA7-9A50-232E6972A4DE}"/>
                  </a:ext>
                </a:extLst>
              </p14:cNvPr>
              <p14:cNvContentPartPr/>
              <p14:nvPr/>
            </p14:nvContentPartPr>
            <p14:xfrm>
              <a:off x="1674840" y="3741640"/>
              <a:ext cx="2033640" cy="748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FC510CC-56A3-4BA7-9A50-232E6972A4D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56840" y="3724000"/>
                <a:ext cx="2069280" cy="7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32986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258C0-69E9-4636-A52D-D8A154EF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8" t="18888" r="17500" b="74664"/>
          <a:stretch/>
        </p:blipFill>
        <p:spPr>
          <a:xfrm>
            <a:off x="228600" y="121285"/>
            <a:ext cx="8434260" cy="155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E2636-79C0-4968-8D59-584AD73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7" t="28458" r="26065" b="58246"/>
          <a:stretch/>
        </p:blipFill>
        <p:spPr>
          <a:xfrm>
            <a:off x="4259887" y="1645285"/>
            <a:ext cx="4586625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14:cNvPr>
              <p14:cNvContentPartPr/>
              <p14:nvPr/>
            </p14:nvContentPartPr>
            <p14:xfrm>
              <a:off x="214680" y="1083760"/>
              <a:ext cx="8303040" cy="101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423556-1522-41C5-A151-DF4D02DCE2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40" y="1021120"/>
                <a:ext cx="8428680" cy="11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14:cNvPr>
              <p14:cNvContentPartPr/>
              <p14:nvPr/>
            </p14:nvContentPartPr>
            <p14:xfrm>
              <a:off x="223320" y="547720"/>
              <a:ext cx="1242360" cy="6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EDCADF-C157-4499-9266-12D0CAA54F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680" y="511720"/>
                <a:ext cx="127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14:cNvPr>
              <p14:cNvContentPartPr/>
              <p14:nvPr/>
            </p14:nvContentPartPr>
            <p14:xfrm>
              <a:off x="5791080" y="536200"/>
              <a:ext cx="2046960" cy="5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79BB3C-6704-4701-990B-9E27C37B71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080" y="500200"/>
                <a:ext cx="2082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14:cNvPr>
              <p14:cNvContentPartPr/>
              <p14:nvPr/>
            </p14:nvContentPartPr>
            <p14:xfrm>
              <a:off x="345000" y="1322440"/>
              <a:ext cx="1345320" cy="29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58531C-CA59-4ECF-8F6D-76DAFD40CB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360" y="1286440"/>
                <a:ext cx="13809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14:cNvPr>
              <p14:cNvContentPartPr/>
              <p14:nvPr/>
            </p14:nvContentPartPr>
            <p14:xfrm>
              <a:off x="1453440" y="1483000"/>
              <a:ext cx="323280" cy="55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FBCCFC6-55CE-429F-B68A-9B677D4B7B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5780" y="1465348"/>
                <a:ext cx="358960" cy="586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14:cNvPr>
              <p14:cNvContentPartPr/>
              <p14:nvPr/>
            </p14:nvContentPartPr>
            <p14:xfrm>
              <a:off x="1057440" y="1514320"/>
              <a:ext cx="296280" cy="24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9D54F6E-495F-4B3C-827D-61BF8F7410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9440" y="1496654"/>
                <a:ext cx="331920" cy="28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14:cNvPr>
              <p14:cNvContentPartPr/>
              <p14:nvPr/>
            </p14:nvContentPartPr>
            <p14:xfrm>
              <a:off x="350400" y="1580560"/>
              <a:ext cx="593640" cy="228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A152C7-27AF-4A33-8EDF-BA8CA5C549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2749" y="1562560"/>
                <a:ext cx="629302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14:cNvPr>
              <p14:cNvContentPartPr/>
              <p14:nvPr/>
            </p14:nvContentPartPr>
            <p14:xfrm>
              <a:off x="3992520" y="1559680"/>
              <a:ext cx="223920" cy="101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A4D23A-F23A-42D4-AEBE-B6823F605F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74880" y="1541680"/>
                <a:ext cx="2595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14:cNvPr>
              <p14:cNvContentPartPr/>
              <p14:nvPr/>
            </p14:nvContentPartPr>
            <p14:xfrm>
              <a:off x="3363240" y="1431880"/>
              <a:ext cx="488520" cy="2541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2B62274-7BA5-409D-996C-E4BF0D5140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45240" y="1414240"/>
                <a:ext cx="524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14:cNvPr>
              <p14:cNvContentPartPr/>
              <p14:nvPr/>
            </p14:nvContentPartPr>
            <p14:xfrm>
              <a:off x="4311480" y="1686400"/>
              <a:ext cx="118440" cy="147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37806A3-8803-40E3-92F7-0FF37738B4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93480" y="1668400"/>
                <a:ext cx="1540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14:cNvPr>
              <p14:cNvContentPartPr/>
              <p14:nvPr/>
            </p14:nvContentPartPr>
            <p14:xfrm>
              <a:off x="741360" y="2153680"/>
              <a:ext cx="153000" cy="10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B09FF7-8E48-4B9A-91F1-CD47BD363F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3360" y="2135680"/>
                <a:ext cx="188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14:cNvPr>
              <p14:cNvContentPartPr/>
              <p14:nvPr/>
            </p14:nvContentPartPr>
            <p14:xfrm>
              <a:off x="720840" y="2224600"/>
              <a:ext cx="174600" cy="20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BE7FC00-9D42-4A2F-8361-AFA34ABACE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200" y="2206960"/>
                <a:ext cx="2102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14:cNvPr>
              <p14:cNvContentPartPr/>
              <p14:nvPr/>
            </p14:nvContentPartPr>
            <p14:xfrm>
              <a:off x="355080" y="2072320"/>
              <a:ext cx="203760" cy="246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C1F0D7-B117-40D0-AE90-4B24E6BCC3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080" y="2054320"/>
                <a:ext cx="2394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14:cNvPr>
              <p14:cNvContentPartPr/>
              <p14:nvPr/>
            </p14:nvContentPartPr>
            <p14:xfrm>
              <a:off x="1131600" y="2082400"/>
              <a:ext cx="47160" cy="184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3F7E0B-A0B9-4A20-A6BE-F5AC46B535E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13600" y="2064760"/>
                <a:ext cx="828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14:cNvPr>
              <p14:cNvContentPartPr/>
              <p14:nvPr/>
            </p14:nvContentPartPr>
            <p14:xfrm>
              <a:off x="1264800" y="2076640"/>
              <a:ext cx="603000" cy="229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3DE05F-48C7-41EA-B97D-D17ACF113DF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7160" y="2058640"/>
                <a:ext cx="638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14:cNvPr>
              <p14:cNvContentPartPr/>
              <p14:nvPr/>
            </p14:nvContentPartPr>
            <p14:xfrm>
              <a:off x="2019360" y="1574440"/>
              <a:ext cx="1161000" cy="940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D9E947D-AB5E-4668-AF85-1B55E3010B7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01360" y="1556793"/>
                <a:ext cx="1196640" cy="976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A9E1457-7E96-4B95-8115-1D93BAE83D0C}"/>
                  </a:ext>
                </a:extLst>
              </p14:cNvPr>
              <p14:cNvContentPartPr/>
              <p14:nvPr/>
            </p14:nvContentPartPr>
            <p14:xfrm>
              <a:off x="1300080" y="3301720"/>
              <a:ext cx="204480" cy="21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A9E1457-7E96-4B95-8115-1D93BAE83D0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282080" y="3284080"/>
                <a:ext cx="2401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EF2198-0885-402A-875C-50F4233646A1}"/>
                  </a:ext>
                </a:extLst>
              </p14:cNvPr>
              <p14:cNvContentPartPr/>
              <p14:nvPr/>
            </p14:nvContentPartPr>
            <p14:xfrm>
              <a:off x="1300080" y="3419800"/>
              <a:ext cx="191160" cy="169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EF2198-0885-402A-875C-50F4233646A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82080" y="3401800"/>
                <a:ext cx="22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6719DC-CBD3-48AE-8F3D-EF48CE2CB1AE}"/>
                  </a:ext>
                </a:extLst>
              </p14:cNvPr>
              <p14:cNvContentPartPr/>
              <p14:nvPr/>
            </p14:nvContentPartPr>
            <p14:xfrm>
              <a:off x="478920" y="3203440"/>
              <a:ext cx="608040" cy="3949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6719DC-CBD3-48AE-8F3D-EF48CE2CB1A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1270" y="3185456"/>
                <a:ext cx="643701" cy="430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95C0BF8-8B01-46CD-B851-25F83547C8BA}"/>
                  </a:ext>
                </a:extLst>
              </p14:cNvPr>
              <p14:cNvContentPartPr/>
              <p14:nvPr/>
            </p14:nvContentPartPr>
            <p14:xfrm>
              <a:off x="1675920" y="3006880"/>
              <a:ext cx="1087200" cy="6469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95C0BF8-8B01-46CD-B851-25F83547C8B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58280" y="2988880"/>
                <a:ext cx="1122840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EA7E98-40AD-4D64-8B05-D840009E25BE}"/>
                  </a:ext>
                </a:extLst>
              </p14:cNvPr>
              <p14:cNvContentPartPr/>
              <p14:nvPr/>
            </p14:nvContentPartPr>
            <p14:xfrm>
              <a:off x="1320600" y="4001560"/>
              <a:ext cx="16812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EA7E98-40AD-4D64-8B05-D840009E25B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02600" y="3983920"/>
                <a:ext cx="203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C51333-544D-4D3A-BF1C-73A92C63FC52}"/>
                  </a:ext>
                </a:extLst>
              </p14:cNvPr>
              <p14:cNvContentPartPr/>
              <p14:nvPr/>
            </p14:nvContentPartPr>
            <p14:xfrm>
              <a:off x="1350840" y="4114240"/>
              <a:ext cx="136440" cy="10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C51333-544D-4D3A-BF1C-73A92C63FC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32840" y="4096600"/>
                <a:ext cx="172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FC510CC-56A3-4BA7-9A50-232E6972A4DE}"/>
                  </a:ext>
                </a:extLst>
              </p14:cNvPr>
              <p14:cNvContentPartPr/>
              <p14:nvPr/>
            </p14:nvContentPartPr>
            <p14:xfrm>
              <a:off x="1674840" y="3741640"/>
              <a:ext cx="2033640" cy="748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FC510CC-56A3-4BA7-9A50-232E6972A4D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56840" y="3724000"/>
                <a:ext cx="206928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D75977-8C8D-4AFC-9A3D-3AECCB1D53AF}"/>
                  </a:ext>
                </a:extLst>
              </p14:cNvPr>
              <p14:cNvContentPartPr/>
              <p14:nvPr/>
            </p14:nvContentPartPr>
            <p14:xfrm>
              <a:off x="192720" y="4612480"/>
              <a:ext cx="3128400" cy="1074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D75977-8C8D-4AFC-9A3D-3AECCB1D53A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74720" y="4594480"/>
                <a:ext cx="3164040" cy="111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690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8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29C710-8F89-4E5C-ACF4-A5CAC1F7DBB5}"/>
                  </a:ext>
                </a:extLst>
              </p14:cNvPr>
              <p14:cNvContentPartPr/>
              <p14:nvPr/>
            </p14:nvContentPartPr>
            <p14:xfrm>
              <a:off x="763680" y="2194720"/>
              <a:ext cx="2628360" cy="2026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29C710-8F89-4E5C-ACF4-A5CAC1F7DBB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45680" y="2177080"/>
                <a:ext cx="2664000" cy="20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78E171B-1BE1-47C1-A24B-54B180D75C4D}"/>
                  </a:ext>
                </a:extLst>
              </p14:cNvPr>
              <p14:cNvContentPartPr/>
              <p14:nvPr/>
            </p14:nvContentPartPr>
            <p14:xfrm>
              <a:off x="3686160" y="3901120"/>
              <a:ext cx="1119240" cy="633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78E171B-1BE1-47C1-A24B-54B180D75C4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668514" y="3883480"/>
                <a:ext cx="1154891" cy="66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767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14:cNvPr>
              <p14:cNvContentPartPr/>
              <p14:nvPr/>
            </p14:nvContentPartPr>
            <p14:xfrm>
              <a:off x="298560" y="1033000"/>
              <a:ext cx="625680" cy="2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93A3C6-7A82-4BB4-AC3E-9BE55FA0BD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920" y="1024360"/>
                <a:ext cx="6433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14:cNvPr>
              <p14:cNvContentPartPr/>
              <p14:nvPr/>
            </p14:nvContentPartPr>
            <p14:xfrm>
              <a:off x="1392240" y="1085920"/>
              <a:ext cx="1480320" cy="31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17C3D5-B464-476F-8382-12EDFBA67C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3600" y="1077280"/>
                <a:ext cx="14979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14:cNvPr>
              <p14:cNvContentPartPr/>
              <p14:nvPr/>
            </p14:nvContentPartPr>
            <p14:xfrm>
              <a:off x="3006120" y="1191040"/>
              <a:ext cx="374400" cy="205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BFD8B1-80CA-4BD1-9E1A-57FDE3163E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97120" y="1182040"/>
                <a:ext cx="392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14:cNvPr>
              <p14:cNvContentPartPr/>
              <p14:nvPr/>
            </p14:nvContentPartPr>
            <p14:xfrm>
              <a:off x="3726480" y="1198600"/>
              <a:ext cx="156600" cy="220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9C3839-D3ED-4EEF-BDF2-E90EAC6BEE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7480" y="1189960"/>
                <a:ext cx="174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14:cNvPr>
              <p14:cNvContentPartPr/>
              <p14:nvPr/>
            </p14:nvContentPartPr>
            <p14:xfrm>
              <a:off x="4045800" y="988720"/>
              <a:ext cx="44856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B76E24-66F7-473B-B042-5398766E53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36807" y="980080"/>
                <a:ext cx="466186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14:cNvPr>
              <p14:cNvContentPartPr/>
              <p14:nvPr/>
            </p14:nvContentPartPr>
            <p14:xfrm>
              <a:off x="4014120" y="1340440"/>
              <a:ext cx="483480" cy="340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02E46BD-A7EE-4959-9BF5-DD06D828C6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05474" y="1331791"/>
                <a:ext cx="501133" cy="357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14:cNvPr>
              <p14:cNvContentPartPr/>
              <p14:nvPr/>
            </p14:nvContentPartPr>
            <p14:xfrm>
              <a:off x="1783920" y="917800"/>
              <a:ext cx="158760" cy="71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4744A8-BA30-4D93-87B9-8789B0F075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75280" y="908800"/>
                <a:ext cx="17640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14:cNvPr>
              <p14:cNvContentPartPr/>
              <p14:nvPr/>
            </p14:nvContentPartPr>
            <p14:xfrm>
              <a:off x="2173080" y="1061080"/>
              <a:ext cx="409680" cy="35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78C778-4CCA-41F2-9689-4AD90D699D2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088" y="1052080"/>
                <a:ext cx="427305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14:cNvPr>
              <p14:cNvContentPartPr/>
              <p14:nvPr/>
            </p14:nvContentPartPr>
            <p14:xfrm>
              <a:off x="3467640" y="993400"/>
              <a:ext cx="144360" cy="690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631652-1F38-478D-BDEB-AB5875D1E2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58640" y="984400"/>
                <a:ext cx="1620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14:cNvPr>
              <p14:cNvContentPartPr/>
              <p14:nvPr/>
            </p14:nvContentPartPr>
            <p14:xfrm>
              <a:off x="4600920" y="1042720"/>
              <a:ext cx="444600" cy="41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61B89-EDB8-4728-BE4E-B15F817FF9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920" y="1033720"/>
                <a:ext cx="46224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14:cNvPr>
              <p14:cNvContentPartPr/>
              <p14:nvPr/>
            </p14:nvContentPartPr>
            <p14:xfrm>
              <a:off x="5406960" y="1156120"/>
              <a:ext cx="231840" cy="31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B0D338-5B15-4B65-924A-A6001A378F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8320" y="1147480"/>
                <a:ext cx="249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14:cNvPr>
              <p14:cNvContentPartPr/>
              <p14:nvPr/>
            </p14:nvContentPartPr>
            <p14:xfrm>
              <a:off x="5911320" y="1058200"/>
              <a:ext cx="1260720" cy="584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731CCC-41D7-4007-AFE1-686D13B4BFC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02320" y="1049560"/>
                <a:ext cx="127836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14:cNvPr>
              <p14:cNvContentPartPr/>
              <p14:nvPr/>
            </p14:nvContentPartPr>
            <p14:xfrm>
              <a:off x="7362840" y="1099240"/>
              <a:ext cx="1487160" cy="493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AC1892E-80A3-4F04-84C8-0F18628BD40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842" y="1090600"/>
                <a:ext cx="1504796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14:cNvPr>
              <p14:cNvContentPartPr/>
              <p14:nvPr/>
            </p14:nvContentPartPr>
            <p14:xfrm>
              <a:off x="551280" y="1884400"/>
              <a:ext cx="317880" cy="36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D7475BC-B30F-4DA8-A772-E609492B01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2280" y="1875760"/>
                <a:ext cx="3355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14:cNvPr>
              <p14:cNvContentPartPr/>
              <p14:nvPr/>
            </p14:nvContentPartPr>
            <p14:xfrm>
              <a:off x="3140400" y="2107240"/>
              <a:ext cx="227520" cy="15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26432F-4836-4969-8CE4-23EA8DD32C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1760" y="2098600"/>
                <a:ext cx="245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14:cNvPr>
              <p14:cNvContentPartPr/>
              <p14:nvPr/>
            </p14:nvContentPartPr>
            <p14:xfrm>
              <a:off x="3190800" y="2200840"/>
              <a:ext cx="1634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0358C5-5A43-4E1D-9C71-897CC60DCBB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2160" y="2191840"/>
                <a:ext cx="181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14:cNvPr>
              <p14:cNvContentPartPr/>
              <p14:nvPr/>
            </p14:nvContentPartPr>
            <p14:xfrm>
              <a:off x="4301040" y="1927600"/>
              <a:ext cx="352800" cy="31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7B8F94-27C9-4794-BAEA-D57E354568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2040" y="1918610"/>
                <a:ext cx="370440" cy="33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14:cNvPr>
              <p14:cNvContentPartPr/>
              <p14:nvPr/>
            </p14:nvContentPartPr>
            <p14:xfrm>
              <a:off x="3611640" y="1864240"/>
              <a:ext cx="572760" cy="510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A9F1E0-C0E0-47CB-B368-D5BE9CB4C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03005" y="1855240"/>
                <a:ext cx="590389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14:cNvPr>
              <p14:cNvContentPartPr/>
              <p14:nvPr/>
            </p14:nvContentPartPr>
            <p14:xfrm>
              <a:off x="8184360" y="982600"/>
              <a:ext cx="274680" cy="149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89E2B6C-4BCD-4B3F-ACFC-F5C2CB9B9C0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5720" y="973981"/>
                <a:ext cx="292320" cy="166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14:cNvPr>
              <p14:cNvContentPartPr/>
              <p14:nvPr/>
            </p14:nvContentPartPr>
            <p14:xfrm>
              <a:off x="8140080" y="1562560"/>
              <a:ext cx="136800" cy="228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2E9F5E6-EFF0-4198-9546-470CCFE8130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31440" y="1553560"/>
                <a:ext cx="15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14:cNvPr>
              <p14:cNvContentPartPr/>
              <p14:nvPr/>
            </p14:nvContentPartPr>
            <p14:xfrm>
              <a:off x="6514680" y="962800"/>
              <a:ext cx="290880" cy="157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7F025BB-CCAC-4BAE-9DE5-35CC653D2D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06040" y="953800"/>
                <a:ext cx="3085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14:cNvPr>
              <p14:cNvContentPartPr/>
              <p14:nvPr/>
            </p14:nvContentPartPr>
            <p14:xfrm>
              <a:off x="6374280" y="1647880"/>
              <a:ext cx="185040" cy="204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8289F7-9900-40A3-AEE6-0F73CCFE301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65623" y="1639240"/>
                <a:ext cx="202714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14:cNvPr>
              <p14:cNvContentPartPr/>
              <p14:nvPr/>
            </p14:nvContentPartPr>
            <p14:xfrm>
              <a:off x="1508880" y="1772800"/>
              <a:ext cx="1379520" cy="808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6CCD8C-2E8D-4047-8EA3-397DE290E3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9880" y="1763800"/>
                <a:ext cx="13971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14:cNvPr>
              <p14:cNvContentPartPr/>
              <p14:nvPr/>
            </p14:nvContentPartPr>
            <p14:xfrm>
              <a:off x="4758960" y="1730320"/>
              <a:ext cx="383040" cy="81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3CD26C1-20DA-4F0B-B654-44B8C571F9D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968" y="1721324"/>
                <a:ext cx="400663" cy="832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14:cNvPr>
              <p14:cNvContentPartPr/>
              <p14:nvPr/>
            </p14:nvContentPartPr>
            <p14:xfrm>
              <a:off x="414840" y="2708440"/>
              <a:ext cx="390960" cy="41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A861DB9-E69B-4B27-B88E-13A030C511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5840" y="2699440"/>
                <a:ext cx="4086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14:cNvPr>
              <p14:cNvContentPartPr/>
              <p14:nvPr/>
            </p14:nvContentPartPr>
            <p14:xfrm>
              <a:off x="1296120" y="2748040"/>
              <a:ext cx="366840" cy="363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71DBEB-B1C8-4588-952F-10A0FE26FB0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87480" y="2739391"/>
                <a:ext cx="384480" cy="38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14:cNvPr>
              <p14:cNvContentPartPr/>
              <p14:nvPr/>
            </p14:nvContentPartPr>
            <p14:xfrm>
              <a:off x="1776000" y="2658040"/>
              <a:ext cx="1128240" cy="70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68A4E22-35A1-4072-8579-4E0E31EA7A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67000" y="2649035"/>
                <a:ext cx="1145880" cy="724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14:cNvPr>
              <p14:cNvContentPartPr/>
              <p14:nvPr/>
            </p14:nvContentPartPr>
            <p14:xfrm>
              <a:off x="3167400" y="2904640"/>
              <a:ext cx="190080" cy="1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F247A63-20E7-47A0-9D39-3819ABC40B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8760" y="2895640"/>
                <a:ext cx="2077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14:cNvPr>
              <p14:cNvContentPartPr/>
              <p14:nvPr/>
            </p14:nvContentPartPr>
            <p14:xfrm>
              <a:off x="3198000" y="2978800"/>
              <a:ext cx="189360" cy="14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7A197D-32D6-4FC4-92CD-E33938DDFAF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89360" y="2969800"/>
                <a:ext cx="20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14:cNvPr>
              <p14:cNvContentPartPr/>
              <p14:nvPr/>
            </p14:nvContentPartPr>
            <p14:xfrm>
              <a:off x="3632160" y="2968360"/>
              <a:ext cx="157680" cy="196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CC60283-8A05-4C38-A0A4-5B5BEB667B4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23520" y="2959360"/>
                <a:ext cx="1753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14:cNvPr>
              <p14:cNvContentPartPr/>
              <p14:nvPr/>
            </p14:nvContentPartPr>
            <p14:xfrm>
              <a:off x="3581040" y="2677840"/>
              <a:ext cx="173160" cy="228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915ED-4566-444C-A800-FEDEC6D4E9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72400" y="2669186"/>
                <a:ext cx="190800" cy="246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14:cNvPr>
              <p14:cNvContentPartPr/>
              <p14:nvPr/>
            </p14:nvContentPartPr>
            <p14:xfrm>
              <a:off x="3937800" y="2665960"/>
              <a:ext cx="1000800" cy="357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E2BF91A-4BAB-4D14-B4F8-3304CD459E1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928803" y="2657320"/>
                <a:ext cx="1018434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14:cNvPr>
              <p14:cNvContentPartPr/>
              <p14:nvPr/>
            </p14:nvContentPartPr>
            <p14:xfrm>
              <a:off x="5063160" y="2599720"/>
              <a:ext cx="1083600" cy="486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A0BA3BC-0E31-49B1-96A8-4773348FB0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4163" y="2590727"/>
                <a:ext cx="1101234" cy="504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29C710-8F89-4E5C-ACF4-A5CAC1F7DBB5}"/>
                  </a:ext>
                </a:extLst>
              </p14:cNvPr>
              <p14:cNvContentPartPr/>
              <p14:nvPr/>
            </p14:nvContentPartPr>
            <p14:xfrm>
              <a:off x="763680" y="2194720"/>
              <a:ext cx="2628360" cy="2026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29C710-8F89-4E5C-ACF4-A5CAC1F7DBB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45680" y="2177080"/>
                <a:ext cx="2664000" cy="20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78E171B-1BE1-47C1-A24B-54B180D75C4D}"/>
                  </a:ext>
                </a:extLst>
              </p14:cNvPr>
              <p14:cNvContentPartPr/>
              <p14:nvPr/>
            </p14:nvContentPartPr>
            <p14:xfrm>
              <a:off x="3686160" y="3901120"/>
              <a:ext cx="1119240" cy="633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78E171B-1BE1-47C1-A24B-54B180D75C4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668514" y="3883480"/>
                <a:ext cx="1154891" cy="6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55BF6A9-B09B-42D1-9F33-A7566E7613DA}"/>
                  </a:ext>
                </a:extLst>
              </p14:cNvPr>
              <p14:cNvContentPartPr/>
              <p14:nvPr/>
            </p14:nvContentPartPr>
            <p14:xfrm>
              <a:off x="1431840" y="5018920"/>
              <a:ext cx="771840" cy="383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55BF6A9-B09B-42D1-9F33-A7566E7613D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414192" y="5001280"/>
                <a:ext cx="80749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E435AC5-6D8B-4186-B5F1-994EAD32BE01}"/>
                  </a:ext>
                </a:extLst>
              </p14:cNvPr>
              <p14:cNvContentPartPr/>
              <p14:nvPr/>
            </p14:nvContentPartPr>
            <p14:xfrm>
              <a:off x="2610840" y="5242120"/>
              <a:ext cx="280440" cy="162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E435AC5-6D8B-4186-B5F1-994EAD32BE0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92840" y="5224120"/>
                <a:ext cx="31608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113769-C741-4514-90D6-078BC4DA4C35}"/>
                  </a:ext>
                </a:extLst>
              </p14:cNvPr>
              <p14:cNvContentPartPr/>
              <p14:nvPr/>
            </p14:nvContentPartPr>
            <p14:xfrm>
              <a:off x="3249840" y="5049160"/>
              <a:ext cx="31680" cy="36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113769-C741-4514-90D6-078BC4DA4C3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32200" y="5031520"/>
                <a:ext cx="6732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92E92FB-42C9-4789-B348-CDE81F3B35B1}"/>
                  </a:ext>
                </a:extLst>
              </p14:cNvPr>
              <p14:cNvContentPartPr/>
              <p14:nvPr/>
            </p14:nvContentPartPr>
            <p14:xfrm>
              <a:off x="3017280" y="5059240"/>
              <a:ext cx="132480" cy="386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92E92FB-42C9-4789-B348-CDE81F3B35B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999640" y="5041600"/>
                <a:ext cx="16812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486AF55-EA35-4E0E-81B3-F3A0ABBB8AE7}"/>
                  </a:ext>
                </a:extLst>
              </p14:cNvPr>
              <p14:cNvContentPartPr/>
              <p14:nvPr/>
            </p14:nvContentPartPr>
            <p14:xfrm>
              <a:off x="6542760" y="4937560"/>
              <a:ext cx="780840" cy="473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486AF55-EA35-4E0E-81B3-F3A0ABBB8AE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25120" y="4919907"/>
                <a:ext cx="816480" cy="509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EEF8CC0-20FD-40BA-B99A-0D49D64AB7E4}"/>
                  </a:ext>
                </a:extLst>
              </p14:cNvPr>
              <p14:cNvContentPartPr/>
              <p14:nvPr/>
            </p14:nvContentPartPr>
            <p14:xfrm>
              <a:off x="4893960" y="5002000"/>
              <a:ext cx="1301040" cy="403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EEF8CC0-20FD-40BA-B99A-0D49D64AB7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875960" y="4984016"/>
                <a:ext cx="1336680" cy="438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1D4A1A5-5BB4-4CCD-88F4-81218CD5BFF9}"/>
                  </a:ext>
                </a:extLst>
              </p14:cNvPr>
              <p14:cNvContentPartPr/>
              <p14:nvPr/>
            </p14:nvContentPartPr>
            <p14:xfrm>
              <a:off x="3637200" y="5182360"/>
              <a:ext cx="894960" cy="232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1D4A1A5-5BB4-4CCD-88F4-81218CD5BFF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619200" y="5164360"/>
                <a:ext cx="93060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4BFB871-813C-4CB1-BA28-719BC4548981}"/>
                  </a:ext>
                </a:extLst>
              </p14:cNvPr>
              <p14:cNvContentPartPr/>
              <p14:nvPr/>
            </p14:nvContentPartPr>
            <p14:xfrm>
              <a:off x="7691880" y="5140600"/>
              <a:ext cx="1037880" cy="29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4BFB871-813C-4CB1-BA28-719BC454898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673880" y="5122939"/>
                <a:ext cx="1073520" cy="331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2D13016-891A-4B63-9503-5064DFE1F71F}"/>
                  </a:ext>
                </a:extLst>
              </p14:cNvPr>
              <p14:cNvContentPartPr/>
              <p14:nvPr/>
            </p14:nvContentPartPr>
            <p14:xfrm>
              <a:off x="2204400" y="5719840"/>
              <a:ext cx="360" cy="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2D13016-891A-4B63-9503-5064DFE1F71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186400" y="5701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3CC92C-648F-42C3-9555-E2710786695E}"/>
                  </a:ext>
                </a:extLst>
              </p14:cNvPr>
              <p14:cNvContentPartPr/>
              <p14:nvPr/>
            </p14:nvContentPartPr>
            <p14:xfrm>
              <a:off x="2904960" y="5861680"/>
              <a:ext cx="242280" cy="1436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3CC92C-648F-42C3-9555-E2710786695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887320" y="5844040"/>
                <a:ext cx="2779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EAFDC0E-3916-4EB0-B131-9CFEE9F75E9B}"/>
                  </a:ext>
                </a:extLst>
              </p14:cNvPr>
              <p14:cNvContentPartPr/>
              <p14:nvPr/>
            </p14:nvContentPartPr>
            <p14:xfrm>
              <a:off x="2230320" y="5861680"/>
              <a:ext cx="310680" cy="117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EAFDC0E-3916-4EB0-B131-9CFEE9F75E9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12700" y="5844040"/>
                <a:ext cx="346279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78A36EA-35E4-4FA9-A767-12815F06FD5C}"/>
                  </a:ext>
                </a:extLst>
              </p14:cNvPr>
              <p14:cNvContentPartPr/>
              <p14:nvPr/>
            </p14:nvContentPartPr>
            <p14:xfrm>
              <a:off x="1573320" y="5557480"/>
              <a:ext cx="335880" cy="4204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78A36EA-35E4-4FA9-A767-12815F06FD5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555661" y="5539480"/>
                <a:ext cx="371558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FBCBE29-8250-4F8F-9FCF-D67350C02E52}"/>
                  </a:ext>
                </a:extLst>
              </p14:cNvPr>
              <p14:cNvContentPartPr/>
              <p14:nvPr/>
            </p14:nvContentPartPr>
            <p14:xfrm>
              <a:off x="608160" y="5662960"/>
              <a:ext cx="831600" cy="290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FBCBE29-8250-4F8F-9FCF-D67350C02E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90160" y="5645320"/>
                <a:ext cx="8672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05C0660A-22C0-4303-B230-47AC6D3DB6A9}"/>
                  </a:ext>
                </a:extLst>
              </p14:cNvPr>
              <p14:cNvContentPartPr/>
              <p14:nvPr/>
            </p14:nvContentPartPr>
            <p14:xfrm>
              <a:off x="5791800" y="5821000"/>
              <a:ext cx="1420920" cy="4586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05C0660A-22C0-4303-B230-47AC6D3DB6A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774156" y="5803346"/>
                <a:ext cx="1456569" cy="494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011EC9EB-1B65-4EFB-AD19-6AE4A30F6126}"/>
                  </a:ext>
                </a:extLst>
              </p14:cNvPr>
              <p14:cNvContentPartPr/>
              <p14:nvPr/>
            </p14:nvContentPartPr>
            <p14:xfrm>
              <a:off x="3507240" y="5582680"/>
              <a:ext cx="1879200" cy="6897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011EC9EB-1B65-4EFB-AD19-6AE4A30F612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489600" y="5565040"/>
                <a:ext cx="1914840" cy="72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092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9086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67AD1D-32DB-4625-A49C-DF287B4486AF}"/>
                  </a:ext>
                </a:extLst>
              </p14:cNvPr>
              <p14:cNvContentPartPr/>
              <p14:nvPr/>
            </p14:nvContentPartPr>
            <p14:xfrm>
              <a:off x="1970400" y="1574080"/>
              <a:ext cx="398160" cy="302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67AD1D-32DB-4625-A49C-DF287B4486A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52760" y="1556080"/>
                <a:ext cx="4338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ADF2436-F73D-43DE-90D2-C51C4B1B635F}"/>
                  </a:ext>
                </a:extLst>
              </p14:cNvPr>
              <p14:cNvContentPartPr/>
              <p14:nvPr/>
            </p14:nvContentPartPr>
            <p14:xfrm>
              <a:off x="1043760" y="2113720"/>
              <a:ext cx="2583360" cy="2435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ADF2436-F73D-43DE-90D2-C51C4B1B635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25760" y="2095717"/>
                <a:ext cx="2619000" cy="24710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45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14:cNvPr>
              <p14:cNvContentPartPr/>
              <p14:nvPr/>
            </p14:nvContentPartPr>
            <p14:xfrm>
              <a:off x="933960" y="99880"/>
              <a:ext cx="6433200" cy="74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319" y="82240"/>
                <a:ext cx="6468842" cy="77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D9AE41A-0424-417C-8825-6C4F95FF40F1}"/>
                  </a:ext>
                </a:extLst>
              </p14:cNvPr>
              <p14:cNvContentPartPr/>
              <p14:nvPr/>
            </p14:nvContentPartPr>
            <p14:xfrm>
              <a:off x="2861040" y="1544200"/>
              <a:ext cx="2719080" cy="27831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D9AE41A-0424-417C-8825-6C4F95FF40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43398" y="1526558"/>
                <a:ext cx="2754725" cy="28188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399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14:cNvPr>
              <p14:cNvContentPartPr/>
              <p14:nvPr/>
            </p14:nvContentPartPr>
            <p14:xfrm>
              <a:off x="1421760" y="2003200"/>
              <a:ext cx="415080" cy="27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4120" y="1985560"/>
                <a:ext cx="4507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14:cNvPr>
              <p14:cNvContentPartPr/>
              <p14:nvPr/>
            </p14:nvContentPartPr>
            <p14:xfrm>
              <a:off x="2011080" y="2086000"/>
              <a:ext cx="185760" cy="17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068000"/>
                <a:ext cx="2214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14:cNvPr>
              <p14:cNvContentPartPr/>
              <p14:nvPr/>
            </p14:nvContentPartPr>
            <p14:xfrm>
              <a:off x="2042040" y="2183560"/>
              <a:ext cx="17604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4040" y="2165560"/>
                <a:ext cx="21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14:cNvPr>
              <p14:cNvContentPartPr/>
              <p14:nvPr/>
            </p14:nvContentPartPr>
            <p14:xfrm>
              <a:off x="2525880" y="2348800"/>
              <a:ext cx="34560" cy="8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07880" y="2331160"/>
                <a:ext cx="70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14:cNvPr>
              <p14:cNvContentPartPr/>
              <p14:nvPr/>
            </p14:nvContentPartPr>
            <p14:xfrm>
              <a:off x="548040" y="1808080"/>
              <a:ext cx="345960" cy="339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0382" y="1790080"/>
                <a:ext cx="381637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14:cNvPr>
              <p14:cNvContentPartPr/>
              <p14:nvPr/>
            </p14:nvContentPartPr>
            <p14:xfrm>
              <a:off x="2838720" y="1950280"/>
              <a:ext cx="1011960" cy="35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0720" y="1932280"/>
                <a:ext cx="104760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14:cNvPr>
              <p14:cNvContentPartPr/>
              <p14:nvPr/>
            </p14:nvContentPartPr>
            <p14:xfrm>
              <a:off x="2733600" y="2376880"/>
              <a:ext cx="20160" cy="131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5600" y="2359240"/>
                <a:ext cx="558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14:cNvPr>
              <p14:cNvContentPartPr/>
              <p14:nvPr/>
            </p14:nvContentPartPr>
            <p14:xfrm>
              <a:off x="2399520" y="1744360"/>
              <a:ext cx="288720" cy="524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81880" y="1726720"/>
                <a:ext cx="32436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14:cNvPr>
              <p14:cNvContentPartPr/>
              <p14:nvPr/>
            </p14:nvContentPartPr>
            <p14:xfrm>
              <a:off x="2468640" y="2407480"/>
              <a:ext cx="176040" cy="121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50640" y="2389480"/>
                <a:ext cx="211680" cy="15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4672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14:cNvPr>
              <p14:cNvContentPartPr/>
              <p14:nvPr/>
            </p14:nvContentPartPr>
            <p14:xfrm>
              <a:off x="1421760" y="2003200"/>
              <a:ext cx="415080" cy="27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4120" y="1985560"/>
                <a:ext cx="4507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14:cNvPr>
              <p14:cNvContentPartPr/>
              <p14:nvPr/>
            </p14:nvContentPartPr>
            <p14:xfrm>
              <a:off x="2011080" y="2086000"/>
              <a:ext cx="185760" cy="17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068000"/>
                <a:ext cx="2214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14:cNvPr>
              <p14:cNvContentPartPr/>
              <p14:nvPr/>
            </p14:nvContentPartPr>
            <p14:xfrm>
              <a:off x="2042040" y="2183560"/>
              <a:ext cx="17604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4040" y="2165560"/>
                <a:ext cx="21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14:cNvPr>
              <p14:cNvContentPartPr/>
              <p14:nvPr/>
            </p14:nvContentPartPr>
            <p14:xfrm>
              <a:off x="2525880" y="2348800"/>
              <a:ext cx="34560" cy="8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07880" y="2331160"/>
                <a:ext cx="70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14:cNvPr>
              <p14:cNvContentPartPr/>
              <p14:nvPr/>
            </p14:nvContentPartPr>
            <p14:xfrm>
              <a:off x="548040" y="1808080"/>
              <a:ext cx="345960" cy="339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0382" y="1790080"/>
                <a:ext cx="381637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14:cNvPr>
              <p14:cNvContentPartPr/>
              <p14:nvPr/>
            </p14:nvContentPartPr>
            <p14:xfrm>
              <a:off x="2838720" y="1950280"/>
              <a:ext cx="1011960" cy="35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0720" y="1932280"/>
                <a:ext cx="104760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14:cNvPr>
              <p14:cNvContentPartPr/>
              <p14:nvPr/>
            </p14:nvContentPartPr>
            <p14:xfrm>
              <a:off x="2733600" y="2376880"/>
              <a:ext cx="20160" cy="131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5600" y="2359240"/>
                <a:ext cx="558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14:cNvPr>
              <p14:cNvContentPartPr/>
              <p14:nvPr/>
            </p14:nvContentPartPr>
            <p14:xfrm>
              <a:off x="2399520" y="1744360"/>
              <a:ext cx="288720" cy="524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81880" y="1726720"/>
                <a:ext cx="32436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14:cNvPr>
              <p14:cNvContentPartPr/>
              <p14:nvPr/>
            </p14:nvContentPartPr>
            <p14:xfrm>
              <a:off x="2468640" y="2407480"/>
              <a:ext cx="176040" cy="121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50640" y="2389480"/>
                <a:ext cx="2116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14:cNvPr>
              <p14:cNvContentPartPr/>
              <p14:nvPr/>
            </p14:nvContentPartPr>
            <p14:xfrm>
              <a:off x="4703880" y="1681360"/>
              <a:ext cx="1106280" cy="485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85880" y="1663720"/>
                <a:ext cx="114192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14:cNvPr>
              <p14:cNvContentPartPr/>
              <p14:nvPr/>
            </p14:nvContentPartPr>
            <p14:xfrm>
              <a:off x="6210480" y="1665880"/>
              <a:ext cx="88920" cy="523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192480" y="1648240"/>
                <a:ext cx="12456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14:cNvPr>
              <p14:cNvContentPartPr/>
              <p14:nvPr/>
            </p14:nvContentPartPr>
            <p14:xfrm>
              <a:off x="6115800" y="1922920"/>
              <a:ext cx="278640" cy="4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98160" y="1905280"/>
                <a:ext cx="3142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14:cNvPr>
              <p14:cNvContentPartPr/>
              <p14:nvPr/>
            </p14:nvContentPartPr>
            <p14:xfrm>
              <a:off x="6429720" y="1675960"/>
              <a:ext cx="133560" cy="466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11720" y="1657960"/>
                <a:ext cx="1692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14:cNvPr>
              <p14:cNvContentPartPr/>
              <p14:nvPr/>
            </p14:nvContentPartPr>
            <p14:xfrm>
              <a:off x="6664440" y="1970440"/>
              <a:ext cx="174960" cy="16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46800" y="1952440"/>
                <a:ext cx="2106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14:cNvPr>
              <p14:cNvContentPartPr/>
              <p14:nvPr/>
            </p14:nvContentPartPr>
            <p14:xfrm>
              <a:off x="7091040" y="1654000"/>
              <a:ext cx="920160" cy="48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073400" y="1636000"/>
                <a:ext cx="9558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14:cNvPr>
              <p14:cNvContentPartPr/>
              <p14:nvPr/>
            </p14:nvContentPartPr>
            <p14:xfrm>
              <a:off x="7682520" y="1798000"/>
              <a:ext cx="8280" cy="8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64880" y="178000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14:cNvPr>
              <p14:cNvContentPartPr/>
              <p14:nvPr/>
            </p14:nvContentPartPr>
            <p14:xfrm>
              <a:off x="8138640" y="1716640"/>
              <a:ext cx="30636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120619" y="1698640"/>
                <a:ext cx="342042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14:cNvPr>
              <p14:cNvContentPartPr/>
              <p14:nvPr/>
            </p14:nvContentPartPr>
            <p14:xfrm>
              <a:off x="721200" y="2833720"/>
              <a:ext cx="700200" cy="206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03200" y="2816080"/>
                <a:ext cx="735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14:cNvPr>
              <p14:cNvContentPartPr/>
              <p14:nvPr/>
            </p14:nvContentPartPr>
            <p14:xfrm>
              <a:off x="2036640" y="2844520"/>
              <a:ext cx="452880" cy="202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018986" y="2826520"/>
                <a:ext cx="488548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14:cNvPr>
              <p14:cNvContentPartPr/>
              <p14:nvPr/>
            </p14:nvContentPartPr>
            <p14:xfrm>
              <a:off x="2661600" y="2801680"/>
              <a:ext cx="814680" cy="237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43960" y="2784040"/>
                <a:ext cx="85032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14:cNvPr>
              <p14:cNvContentPartPr/>
              <p14:nvPr/>
            </p14:nvContentPartPr>
            <p14:xfrm>
              <a:off x="3795240" y="2821840"/>
              <a:ext cx="14760" cy="16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77240" y="2803840"/>
                <a:ext cx="504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14:cNvPr>
              <p14:cNvContentPartPr/>
              <p14:nvPr/>
            </p14:nvContentPartPr>
            <p14:xfrm>
              <a:off x="3819720" y="2934520"/>
              <a:ext cx="22680" cy="118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802080" y="2916520"/>
                <a:ext cx="58320" cy="4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855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14:cNvPr>
              <p14:cNvContentPartPr/>
              <p14:nvPr/>
            </p14:nvContentPartPr>
            <p14:xfrm>
              <a:off x="1421760" y="2003200"/>
              <a:ext cx="415080" cy="27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4120" y="1985560"/>
                <a:ext cx="4507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14:cNvPr>
              <p14:cNvContentPartPr/>
              <p14:nvPr/>
            </p14:nvContentPartPr>
            <p14:xfrm>
              <a:off x="2011080" y="2086000"/>
              <a:ext cx="185760" cy="17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068000"/>
                <a:ext cx="2214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14:cNvPr>
              <p14:cNvContentPartPr/>
              <p14:nvPr/>
            </p14:nvContentPartPr>
            <p14:xfrm>
              <a:off x="2042040" y="2183560"/>
              <a:ext cx="17604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4040" y="2165560"/>
                <a:ext cx="21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14:cNvPr>
              <p14:cNvContentPartPr/>
              <p14:nvPr/>
            </p14:nvContentPartPr>
            <p14:xfrm>
              <a:off x="2525880" y="2348800"/>
              <a:ext cx="34560" cy="8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07880" y="2331160"/>
                <a:ext cx="70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14:cNvPr>
              <p14:cNvContentPartPr/>
              <p14:nvPr/>
            </p14:nvContentPartPr>
            <p14:xfrm>
              <a:off x="548040" y="1808080"/>
              <a:ext cx="345960" cy="339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0382" y="1790080"/>
                <a:ext cx="381637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14:cNvPr>
              <p14:cNvContentPartPr/>
              <p14:nvPr/>
            </p14:nvContentPartPr>
            <p14:xfrm>
              <a:off x="2838720" y="1950280"/>
              <a:ext cx="1011960" cy="35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0720" y="1932280"/>
                <a:ext cx="104760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14:cNvPr>
              <p14:cNvContentPartPr/>
              <p14:nvPr/>
            </p14:nvContentPartPr>
            <p14:xfrm>
              <a:off x="2733600" y="2376880"/>
              <a:ext cx="20160" cy="131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5600" y="2359240"/>
                <a:ext cx="558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14:cNvPr>
              <p14:cNvContentPartPr/>
              <p14:nvPr/>
            </p14:nvContentPartPr>
            <p14:xfrm>
              <a:off x="2399520" y="1744360"/>
              <a:ext cx="288720" cy="524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81880" y="1726720"/>
                <a:ext cx="32436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14:cNvPr>
              <p14:cNvContentPartPr/>
              <p14:nvPr/>
            </p14:nvContentPartPr>
            <p14:xfrm>
              <a:off x="2468640" y="2407480"/>
              <a:ext cx="176040" cy="121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50640" y="2389480"/>
                <a:ext cx="2116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14:cNvPr>
              <p14:cNvContentPartPr/>
              <p14:nvPr/>
            </p14:nvContentPartPr>
            <p14:xfrm>
              <a:off x="4703880" y="1681360"/>
              <a:ext cx="1106280" cy="485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85880" y="1663720"/>
                <a:ext cx="114192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14:cNvPr>
              <p14:cNvContentPartPr/>
              <p14:nvPr/>
            </p14:nvContentPartPr>
            <p14:xfrm>
              <a:off x="6210480" y="1665880"/>
              <a:ext cx="88920" cy="523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192480" y="1648240"/>
                <a:ext cx="12456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14:cNvPr>
              <p14:cNvContentPartPr/>
              <p14:nvPr/>
            </p14:nvContentPartPr>
            <p14:xfrm>
              <a:off x="6115800" y="1922920"/>
              <a:ext cx="278640" cy="4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98160" y="1905280"/>
                <a:ext cx="3142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14:cNvPr>
              <p14:cNvContentPartPr/>
              <p14:nvPr/>
            </p14:nvContentPartPr>
            <p14:xfrm>
              <a:off x="6429720" y="1675960"/>
              <a:ext cx="133560" cy="466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11720" y="1657960"/>
                <a:ext cx="1692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14:cNvPr>
              <p14:cNvContentPartPr/>
              <p14:nvPr/>
            </p14:nvContentPartPr>
            <p14:xfrm>
              <a:off x="6664440" y="1970440"/>
              <a:ext cx="174960" cy="16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46800" y="1952440"/>
                <a:ext cx="2106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14:cNvPr>
              <p14:cNvContentPartPr/>
              <p14:nvPr/>
            </p14:nvContentPartPr>
            <p14:xfrm>
              <a:off x="7091040" y="1654000"/>
              <a:ext cx="920160" cy="48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073400" y="1636000"/>
                <a:ext cx="9558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14:cNvPr>
              <p14:cNvContentPartPr/>
              <p14:nvPr/>
            </p14:nvContentPartPr>
            <p14:xfrm>
              <a:off x="7682520" y="1798000"/>
              <a:ext cx="8280" cy="8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64880" y="178000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14:cNvPr>
              <p14:cNvContentPartPr/>
              <p14:nvPr/>
            </p14:nvContentPartPr>
            <p14:xfrm>
              <a:off x="8138640" y="1716640"/>
              <a:ext cx="30636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120619" y="1698640"/>
                <a:ext cx="342042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14:cNvPr>
              <p14:cNvContentPartPr/>
              <p14:nvPr/>
            </p14:nvContentPartPr>
            <p14:xfrm>
              <a:off x="721200" y="2833720"/>
              <a:ext cx="700200" cy="206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03200" y="2816080"/>
                <a:ext cx="735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14:cNvPr>
              <p14:cNvContentPartPr/>
              <p14:nvPr/>
            </p14:nvContentPartPr>
            <p14:xfrm>
              <a:off x="2036640" y="2844520"/>
              <a:ext cx="452880" cy="202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018986" y="2826520"/>
                <a:ext cx="488548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14:cNvPr>
              <p14:cNvContentPartPr/>
              <p14:nvPr/>
            </p14:nvContentPartPr>
            <p14:xfrm>
              <a:off x="2661600" y="2801680"/>
              <a:ext cx="814680" cy="237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43960" y="2784040"/>
                <a:ext cx="85032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14:cNvPr>
              <p14:cNvContentPartPr/>
              <p14:nvPr/>
            </p14:nvContentPartPr>
            <p14:xfrm>
              <a:off x="3795240" y="2821840"/>
              <a:ext cx="14760" cy="16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77240" y="2803840"/>
                <a:ext cx="504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14:cNvPr>
              <p14:cNvContentPartPr/>
              <p14:nvPr/>
            </p14:nvContentPartPr>
            <p14:xfrm>
              <a:off x="3819720" y="2934520"/>
              <a:ext cx="22680" cy="118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802080" y="2916520"/>
                <a:ext cx="583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85E04A4-E180-4F73-98BE-A2D58C5E8CFE}"/>
                  </a:ext>
                </a:extLst>
              </p14:cNvPr>
              <p14:cNvContentPartPr/>
              <p14:nvPr/>
            </p14:nvContentPartPr>
            <p14:xfrm>
              <a:off x="4927440" y="2953960"/>
              <a:ext cx="229680" cy="104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5E04A4-E180-4F73-98BE-A2D58C5E8CF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909440" y="2936320"/>
                <a:ext cx="265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394D035-E461-4040-82E7-8F54956C9F95}"/>
                  </a:ext>
                </a:extLst>
              </p14:cNvPr>
              <p14:cNvContentPartPr/>
              <p14:nvPr/>
            </p14:nvContentPartPr>
            <p14:xfrm>
              <a:off x="4348200" y="2554360"/>
              <a:ext cx="480240" cy="54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394D035-E461-4040-82E7-8F54956C9F9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30547" y="2536360"/>
                <a:ext cx="515907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E20B128-4A94-48CB-9F09-F5AD8CF44688}"/>
                  </a:ext>
                </a:extLst>
              </p14:cNvPr>
              <p14:cNvContentPartPr/>
              <p14:nvPr/>
            </p14:nvContentPartPr>
            <p14:xfrm>
              <a:off x="5008440" y="3198400"/>
              <a:ext cx="357840" cy="146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E20B128-4A94-48CB-9F09-F5AD8CF4468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990422" y="3180400"/>
                <a:ext cx="393516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4F86586-2EC1-45DE-BEAC-643C0F8012F8}"/>
                  </a:ext>
                </a:extLst>
              </p14:cNvPr>
              <p14:cNvContentPartPr/>
              <p14:nvPr/>
            </p14:nvContentPartPr>
            <p14:xfrm>
              <a:off x="4479960" y="3169600"/>
              <a:ext cx="437400" cy="261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4F86586-2EC1-45DE-BEAC-643C0F8012F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461960" y="3151936"/>
                <a:ext cx="473040" cy="2970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C07CE47-7BAB-4DC1-A585-47AEC931DE2B}"/>
                  </a:ext>
                </a:extLst>
              </p14:cNvPr>
              <p14:cNvContentPartPr/>
              <p14:nvPr/>
            </p14:nvContentPartPr>
            <p14:xfrm>
              <a:off x="5679840" y="3108400"/>
              <a:ext cx="39960" cy="117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C07CE47-7BAB-4DC1-A585-47AEC931DE2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840" y="3090760"/>
                <a:ext cx="756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44D0B71-1508-4DF6-824E-177B9F9B8620}"/>
                  </a:ext>
                </a:extLst>
              </p14:cNvPr>
              <p14:cNvContentPartPr/>
              <p14:nvPr/>
            </p14:nvContentPartPr>
            <p14:xfrm>
              <a:off x="5725200" y="3017320"/>
              <a:ext cx="15120" cy="6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44D0B71-1508-4DF6-824E-177B9F9B86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7560" y="2999320"/>
                <a:ext cx="507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7E6DAAE-5645-49C8-8BA9-48051D62DBA6}"/>
                  </a:ext>
                </a:extLst>
              </p14:cNvPr>
              <p14:cNvContentPartPr/>
              <p14:nvPr/>
            </p14:nvContentPartPr>
            <p14:xfrm>
              <a:off x="5821320" y="3128920"/>
              <a:ext cx="11160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7E6DAAE-5645-49C8-8BA9-48051D62DBA6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803320" y="3111280"/>
                <a:ext cx="147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97936DB-54A7-4D6D-9036-47BC25F9A751}"/>
                  </a:ext>
                </a:extLst>
              </p14:cNvPr>
              <p14:cNvContentPartPr/>
              <p14:nvPr/>
            </p14:nvContentPartPr>
            <p14:xfrm>
              <a:off x="5841480" y="3196240"/>
              <a:ext cx="117360" cy="14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97936DB-54A7-4D6D-9036-47BC25F9A75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23840" y="317824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907B132-0731-42B5-A9C8-50875500AC7E}"/>
                  </a:ext>
                </a:extLst>
              </p14:cNvPr>
              <p14:cNvContentPartPr/>
              <p14:nvPr/>
            </p14:nvContentPartPr>
            <p14:xfrm>
              <a:off x="6066840" y="3037480"/>
              <a:ext cx="18720" cy="158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907B132-0731-42B5-A9C8-50875500AC7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049200" y="3019840"/>
                <a:ext cx="54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391FE5D-443A-467D-9231-CB2A6353EA95}"/>
                  </a:ext>
                </a:extLst>
              </p14:cNvPr>
              <p14:cNvContentPartPr/>
              <p14:nvPr/>
            </p14:nvContentPartPr>
            <p14:xfrm>
              <a:off x="5588040" y="2420800"/>
              <a:ext cx="383400" cy="518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391FE5D-443A-467D-9231-CB2A6353EA9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570400" y="2402800"/>
                <a:ext cx="41904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E8B099F-B82F-482D-8DC6-C8666743487D}"/>
                  </a:ext>
                </a:extLst>
              </p14:cNvPr>
              <p14:cNvContentPartPr/>
              <p14:nvPr/>
            </p14:nvContentPartPr>
            <p14:xfrm>
              <a:off x="6647880" y="2691880"/>
              <a:ext cx="213840" cy="214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E8B099F-B82F-482D-8DC6-C8666743487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630240" y="2674240"/>
                <a:ext cx="2494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3D6C3F2-11C9-4C25-BD38-DAD27BFB3721}"/>
                  </a:ext>
                </a:extLst>
              </p14:cNvPr>
              <p14:cNvContentPartPr/>
              <p14:nvPr/>
            </p14:nvContentPartPr>
            <p14:xfrm>
              <a:off x="7216680" y="2894920"/>
              <a:ext cx="18360" cy="97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3D6C3F2-11C9-4C25-BD38-DAD27BFB372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198680" y="2877280"/>
                <a:ext cx="540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E7043DE-CB58-4AE4-A485-35C5B0FFDDB1}"/>
                  </a:ext>
                </a:extLst>
              </p14:cNvPr>
              <p14:cNvContentPartPr/>
              <p14:nvPr/>
            </p14:nvContentPartPr>
            <p14:xfrm>
              <a:off x="7264200" y="2776480"/>
              <a:ext cx="10440" cy="7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E7043DE-CB58-4AE4-A485-35C5B0FFDDB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246200" y="2758480"/>
                <a:ext cx="4608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A09EB1-0F53-46AA-AA91-040B152A5414}"/>
                  </a:ext>
                </a:extLst>
              </p14:cNvPr>
              <p14:cNvContentPartPr/>
              <p14:nvPr/>
            </p14:nvContentPartPr>
            <p14:xfrm>
              <a:off x="6979080" y="2691880"/>
              <a:ext cx="146160" cy="227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A09EB1-0F53-46AA-AA91-040B152A541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961080" y="2674240"/>
                <a:ext cx="18180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728C4D4-8910-4A21-90B1-AADC283D2992}"/>
                  </a:ext>
                </a:extLst>
              </p14:cNvPr>
              <p14:cNvContentPartPr/>
              <p14:nvPr/>
            </p14:nvContentPartPr>
            <p14:xfrm>
              <a:off x="6257640" y="2579200"/>
              <a:ext cx="316080" cy="4035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728C4D4-8910-4A21-90B1-AADC283D299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239640" y="2561560"/>
                <a:ext cx="351720" cy="43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111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14:cNvPr>
              <p14:cNvContentPartPr/>
              <p14:nvPr/>
            </p14:nvContentPartPr>
            <p14:xfrm>
              <a:off x="1421760" y="2003200"/>
              <a:ext cx="415080" cy="27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4120" y="1985560"/>
                <a:ext cx="4507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14:cNvPr>
              <p14:cNvContentPartPr/>
              <p14:nvPr/>
            </p14:nvContentPartPr>
            <p14:xfrm>
              <a:off x="2011080" y="2086000"/>
              <a:ext cx="185760" cy="17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068000"/>
                <a:ext cx="2214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14:cNvPr>
              <p14:cNvContentPartPr/>
              <p14:nvPr/>
            </p14:nvContentPartPr>
            <p14:xfrm>
              <a:off x="2042040" y="2183560"/>
              <a:ext cx="17604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4040" y="2165560"/>
                <a:ext cx="21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14:cNvPr>
              <p14:cNvContentPartPr/>
              <p14:nvPr/>
            </p14:nvContentPartPr>
            <p14:xfrm>
              <a:off x="2525880" y="2348800"/>
              <a:ext cx="34560" cy="8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07880" y="2331160"/>
                <a:ext cx="70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14:cNvPr>
              <p14:cNvContentPartPr/>
              <p14:nvPr/>
            </p14:nvContentPartPr>
            <p14:xfrm>
              <a:off x="548040" y="1808080"/>
              <a:ext cx="345960" cy="339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0382" y="1790080"/>
                <a:ext cx="381637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14:cNvPr>
              <p14:cNvContentPartPr/>
              <p14:nvPr/>
            </p14:nvContentPartPr>
            <p14:xfrm>
              <a:off x="2838720" y="1950280"/>
              <a:ext cx="1011960" cy="35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0720" y="1932280"/>
                <a:ext cx="104760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14:cNvPr>
              <p14:cNvContentPartPr/>
              <p14:nvPr/>
            </p14:nvContentPartPr>
            <p14:xfrm>
              <a:off x="2733600" y="2376880"/>
              <a:ext cx="20160" cy="131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5600" y="2359240"/>
                <a:ext cx="558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14:cNvPr>
              <p14:cNvContentPartPr/>
              <p14:nvPr/>
            </p14:nvContentPartPr>
            <p14:xfrm>
              <a:off x="2399520" y="1744360"/>
              <a:ext cx="288720" cy="524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81880" y="1726720"/>
                <a:ext cx="32436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14:cNvPr>
              <p14:cNvContentPartPr/>
              <p14:nvPr/>
            </p14:nvContentPartPr>
            <p14:xfrm>
              <a:off x="2468640" y="2407480"/>
              <a:ext cx="176040" cy="121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50640" y="2389480"/>
                <a:ext cx="2116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14:cNvPr>
              <p14:cNvContentPartPr/>
              <p14:nvPr/>
            </p14:nvContentPartPr>
            <p14:xfrm>
              <a:off x="4703880" y="1681360"/>
              <a:ext cx="1106280" cy="485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85880" y="1663720"/>
                <a:ext cx="114192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14:cNvPr>
              <p14:cNvContentPartPr/>
              <p14:nvPr/>
            </p14:nvContentPartPr>
            <p14:xfrm>
              <a:off x="6210480" y="1665880"/>
              <a:ext cx="88920" cy="523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192480" y="1648240"/>
                <a:ext cx="12456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14:cNvPr>
              <p14:cNvContentPartPr/>
              <p14:nvPr/>
            </p14:nvContentPartPr>
            <p14:xfrm>
              <a:off x="6115800" y="1922920"/>
              <a:ext cx="278640" cy="4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98160" y="1905280"/>
                <a:ext cx="3142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14:cNvPr>
              <p14:cNvContentPartPr/>
              <p14:nvPr/>
            </p14:nvContentPartPr>
            <p14:xfrm>
              <a:off x="6429720" y="1675960"/>
              <a:ext cx="133560" cy="466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11720" y="1657960"/>
                <a:ext cx="1692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14:cNvPr>
              <p14:cNvContentPartPr/>
              <p14:nvPr/>
            </p14:nvContentPartPr>
            <p14:xfrm>
              <a:off x="6664440" y="1970440"/>
              <a:ext cx="174960" cy="16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46800" y="1952440"/>
                <a:ext cx="2106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14:cNvPr>
              <p14:cNvContentPartPr/>
              <p14:nvPr/>
            </p14:nvContentPartPr>
            <p14:xfrm>
              <a:off x="7091040" y="1654000"/>
              <a:ext cx="920160" cy="48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073400" y="1636000"/>
                <a:ext cx="9558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14:cNvPr>
              <p14:cNvContentPartPr/>
              <p14:nvPr/>
            </p14:nvContentPartPr>
            <p14:xfrm>
              <a:off x="7682520" y="1798000"/>
              <a:ext cx="8280" cy="8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64880" y="178000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14:cNvPr>
              <p14:cNvContentPartPr/>
              <p14:nvPr/>
            </p14:nvContentPartPr>
            <p14:xfrm>
              <a:off x="8138640" y="1716640"/>
              <a:ext cx="30636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120619" y="1698640"/>
                <a:ext cx="342042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14:cNvPr>
              <p14:cNvContentPartPr/>
              <p14:nvPr/>
            </p14:nvContentPartPr>
            <p14:xfrm>
              <a:off x="721200" y="2833720"/>
              <a:ext cx="700200" cy="206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03200" y="2816080"/>
                <a:ext cx="735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14:cNvPr>
              <p14:cNvContentPartPr/>
              <p14:nvPr/>
            </p14:nvContentPartPr>
            <p14:xfrm>
              <a:off x="2036640" y="2844520"/>
              <a:ext cx="452880" cy="202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018986" y="2826520"/>
                <a:ext cx="488548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14:cNvPr>
              <p14:cNvContentPartPr/>
              <p14:nvPr/>
            </p14:nvContentPartPr>
            <p14:xfrm>
              <a:off x="2661600" y="2801680"/>
              <a:ext cx="814680" cy="237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43960" y="2784040"/>
                <a:ext cx="85032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14:cNvPr>
              <p14:cNvContentPartPr/>
              <p14:nvPr/>
            </p14:nvContentPartPr>
            <p14:xfrm>
              <a:off x="3795240" y="2821840"/>
              <a:ext cx="14760" cy="16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77240" y="2803840"/>
                <a:ext cx="504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14:cNvPr>
              <p14:cNvContentPartPr/>
              <p14:nvPr/>
            </p14:nvContentPartPr>
            <p14:xfrm>
              <a:off x="3819720" y="2934520"/>
              <a:ext cx="22680" cy="118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802080" y="2916520"/>
                <a:ext cx="583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85E04A4-E180-4F73-98BE-A2D58C5E8CFE}"/>
                  </a:ext>
                </a:extLst>
              </p14:cNvPr>
              <p14:cNvContentPartPr/>
              <p14:nvPr/>
            </p14:nvContentPartPr>
            <p14:xfrm>
              <a:off x="4927440" y="2953960"/>
              <a:ext cx="229680" cy="104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5E04A4-E180-4F73-98BE-A2D58C5E8CF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909440" y="2936320"/>
                <a:ext cx="265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394D035-E461-4040-82E7-8F54956C9F95}"/>
                  </a:ext>
                </a:extLst>
              </p14:cNvPr>
              <p14:cNvContentPartPr/>
              <p14:nvPr/>
            </p14:nvContentPartPr>
            <p14:xfrm>
              <a:off x="4348200" y="2554360"/>
              <a:ext cx="480240" cy="54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394D035-E461-4040-82E7-8F54956C9F9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30547" y="2536360"/>
                <a:ext cx="515907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E20B128-4A94-48CB-9F09-F5AD8CF44688}"/>
                  </a:ext>
                </a:extLst>
              </p14:cNvPr>
              <p14:cNvContentPartPr/>
              <p14:nvPr/>
            </p14:nvContentPartPr>
            <p14:xfrm>
              <a:off x="5008440" y="3198400"/>
              <a:ext cx="357840" cy="146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E20B128-4A94-48CB-9F09-F5AD8CF4468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990422" y="3180400"/>
                <a:ext cx="393516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4F86586-2EC1-45DE-BEAC-643C0F8012F8}"/>
                  </a:ext>
                </a:extLst>
              </p14:cNvPr>
              <p14:cNvContentPartPr/>
              <p14:nvPr/>
            </p14:nvContentPartPr>
            <p14:xfrm>
              <a:off x="4479960" y="3169600"/>
              <a:ext cx="437400" cy="261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4F86586-2EC1-45DE-BEAC-643C0F8012F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461960" y="3151936"/>
                <a:ext cx="473040" cy="2970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C07CE47-7BAB-4DC1-A585-47AEC931DE2B}"/>
                  </a:ext>
                </a:extLst>
              </p14:cNvPr>
              <p14:cNvContentPartPr/>
              <p14:nvPr/>
            </p14:nvContentPartPr>
            <p14:xfrm>
              <a:off x="5679840" y="3108400"/>
              <a:ext cx="39960" cy="117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C07CE47-7BAB-4DC1-A585-47AEC931DE2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840" y="3090760"/>
                <a:ext cx="756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44D0B71-1508-4DF6-824E-177B9F9B8620}"/>
                  </a:ext>
                </a:extLst>
              </p14:cNvPr>
              <p14:cNvContentPartPr/>
              <p14:nvPr/>
            </p14:nvContentPartPr>
            <p14:xfrm>
              <a:off x="5725200" y="3017320"/>
              <a:ext cx="15120" cy="6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44D0B71-1508-4DF6-824E-177B9F9B86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7560" y="2999320"/>
                <a:ext cx="507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7E6DAAE-5645-49C8-8BA9-48051D62DBA6}"/>
                  </a:ext>
                </a:extLst>
              </p14:cNvPr>
              <p14:cNvContentPartPr/>
              <p14:nvPr/>
            </p14:nvContentPartPr>
            <p14:xfrm>
              <a:off x="5821320" y="3128920"/>
              <a:ext cx="11160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7E6DAAE-5645-49C8-8BA9-48051D62DBA6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803320" y="3111280"/>
                <a:ext cx="147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97936DB-54A7-4D6D-9036-47BC25F9A751}"/>
                  </a:ext>
                </a:extLst>
              </p14:cNvPr>
              <p14:cNvContentPartPr/>
              <p14:nvPr/>
            </p14:nvContentPartPr>
            <p14:xfrm>
              <a:off x="5841480" y="3196240"/>
              <a:ext cx="117360" cy="14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97936DB-54A7-4D6D-9036-47BC25F9A75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23840" y="317824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907B132-0731-42B5-A9C8-50875500AC7E}"/>
                  </a:ext>
                </a:extLst>
              </p14:cNvPr>
              <p14:cNvContentPartPr/>
              <p14:nvPr/>
            </p14:nvContentPartPr>
            <p14:xfrm>
              <a:off x="6066840" y="3037480"/>
              <a:ext cx="18720" cy="158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907B132-0731-42B5-A9C8-50875500AC7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049200" y="3019840"/>
                <a:ext cx="54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391FE5D-443A-467D-9231-CB2A6353EA95}"/>
                  </a:ext>
                </a:extLst>
              </p14:cNvPr>
              <p14:cNvContentPartPr/>
              <p14:nvPr/>
            </p14:nvContentPartPr>
            <p14:xfrm>
              <a:off x="5588040" y="2420800"/>
              <a:ext cx="383400" cy="518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391FE5D-443A-467D-9231-CB2A6353EA9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570400" y="2402800"/>
                <a:ext cx="41904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E8B099F-B82F-482D-8DC6-C8666743487D}"/>
                  </a:ext>
                </a:extLst>
              </p14:cNvPr>
              <p14:cNvContentPartPr/>
              <p14:nvPr/>
            </p14:nvContentPartPr>
            <p14:xfrm>
              <a:off x="6647880" y="2691880"/>
              <a:ext cx="213840" cy="214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E8B099F-B82F-482D-8DC6-C8666743487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630240" y="2674240"/>
                <a:ext cx="2494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3D6C3F2-11C9-4C25-BD38-DAD27BFB3721}"/>
                  </a:ext>
                </a:extLst>
              </p14:cNvPr>
              <p14:cNvContentPartPr/>
              <p14:nvPr/>
            </p14:nvContentPartPr>
            <p14:xfrm>
              <a:off x="7216680" y="2894920"/>
              <a:ext cx="18360" cy="97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3D6C3F2-11C9-4C25-BD38-DAD27BFB372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198680" y="2877280"/>
                <a:ext cx="540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E7043DE-CB58-4AE4-A485-35C5B0FFDDB1}"/>
                  </a:ext>
                </a:extLst>
              </p14:cNvPr>
              <p14:cNvContentPartPr/>
              <p14:nvPr/>
            </p14:nvContentPartPr>
            <p14:xfrm>
              <a:off x="7264200" y="2776480"/>
              <a:ext cx="10440" cy="7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E7043DE-CB58-4AE4-A485-35C5B0FFDDB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246200" y="2758480"/>
                <a:ext cx="4608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A09EB1-0F53-46AA-AA91-040B152A5414}"/>
                  </a:ext>
                </a:extLst>
              </p14:cNvPr>
              <p14:cNvContentPartPr/>
              <p14:nvPr/>
            </p14:nvContentPartPr>
            <p14:xfrm>
              <a:off x="6979080" y="2691880"/>
              <a:ext cx="146160" cy="227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A09EB1-0F53-46AA-AA91-040B152A541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961080" y="2674240"/>
                <a:ext cx="18180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728C4D4-8910-4A21-90B1-AADC283D2992}"/>
                  </a:ext>
                </a:extLst>
              </p14:cNvPr>
              <p14:cNvContentPartPr/>
              <p14:nvPr/>
            </p14:nvContentPartPr>
            <p14:xfrm>
              <a:off x="6257640" y="2579200"/>
              <a:ext cx="316080" cy="4035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728C4D4-8910-4A21-90B1-AADC283D299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239640" y="2561560"/>
                <a:ext cx="35172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301F3B-3E9F-47CA-BB5F-0A5A3A8ED011}"/>
                  </a:ext>
                </a:extLst>
              </p14:cNvPr>
              <p14:cNvContentPartPr/>
              <p14:nvPr/>
            </p14:nvContentPartPr>
            <p14:xfrm>
              <a:off x="7497840" y="2772880"/>
              <a:ext cx="14364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301F3B-3E9F-47CA-BB5F-0A5A3A8ED01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479840" y="2755240"/>
                <a:ext cx="179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97F1E3-561C-4F3E-9CFE-A6D9F49AD1E2}"/>
                  </a:ext>
                </a:extLst>
              </p14:cNvPr>
              <p14:cNvContentPartPr/>
              <p14:nvPr/>
            </p14:nvContentPartPr>
            <p14:xfrm>
              <a:off x="7497840" y="2875120"/>
              <a:ext cx="147960" cy="6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97F1E3-561C-4F3E-9CFE-A6D9F49AD1E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479840" y="2857120"/>
                <a:ext cx="1836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44A24E-A962-43A1-B0CB-37E1FD4C505B}"/>
                  </a:ext>
                </a:extLst>
              </p14:cNvPr>
              <p14:cNvContentPartPr/>
              <p14:nvPr/>
            </p14:nvContentPartPr>
            <p14:xfrm>
              <a:off x="7786920" y="2457520"/>
              <a:ext cx="178560" cy="622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44A24E-A962-43A1-B0CB-37E1FD4C505B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769280" y="2439520"/>
                <a:ext cx="21420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99DB059-D163-490B-B58D-4D4C1A01171C}"/>
                  </a:ext>
                </a:extLst>
              </p14:cNvPr>
              <p14:cNvContentPartPr/>
              <p14:nvPr/>
            </p14:nvContentPartPr>
            <p14:xfrm>
              <a:off x="8322600" y="2548960"/>
              <a:ext cx="153720" cy="286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99DB059-D163-490B-B58D-4D4C1A01171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304960" y="2530960"/>
                <a:ext cx="18936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1D71521-6FD7-49C4-A5EB-EDD0823021ED}"/>
                  </a:ext>
                </a:extLst>
              </p14:cNvPr>
              <p14:cNvContentPartPr/>
              <p14:nvPr/>
            </p14:nvContentPartPr>
            <p14:xfrm>
              <a:off x="8574600" y="2641120"/>
              <a:ext cx="131400" cy="201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1D71521-6FD7-49C4-A5EB-EDD0823021E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556600" y="2623480"/>
                <a:ext cx="1670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6AD894D-3B88-41FF-BE04-0F91A2A337B8}"/>
                  </a:ext>
                </a:extLst>
              </p14:cNvPr>
              <p14:cNvContentPartPr/>
              <p14:nvPr/>
            </p14:nvContentPartPr>
            <p14:xfrm>
              <a:off x="8086440" y="2590360"/>
              <a:ext cx="14364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6AD894D-3B88-41FF-BE04-0F91A2A337B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068800" y="2572695"/>
                <a:ext cx="179280" cy="2912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256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14:cNvPr>
              <p14:cNvContentPartPr/>
              <p14:nvPr/>
            </p14:nvContentPartPr>
            <p14:xfrm>
              <a:off x="1493400" y="143440"/>
              <a:ext cx="5250600" cy="664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B17ABD-F954-4180-B668-9EC9F3AF10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400" y="125440"/>
                <a:ext cx="5286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14:cNvPr>
              <p14:cNvContentPartPr/>
              <p14:nvPr/>
            </p14:nvContentPartPr>
            <p14:xfrm>
              <a:off x="1675920" y="1259440"/>
              <a:ext cx="1800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B9E10D-098D-414B-9A9B-BDB3487DC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8280" y="124180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14:cNvPr>
              <p14:cNvContentPartPr/>
              <p14:nvPr/>
            </p14:nvContentPartPr>
            <p14:xfrm>
              <a:off x="1686360" y="1360960"/>
              <a:ext cx="189000" cy="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A1F436-7092-4A9F-A05D-5980AC2272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8720" y="1343320"/>
                <a:ext cx="224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14:cNvPr>
              <p14:cNvContentPartPr/>
              <p14:nvPr/>
            </p14:nvContentPartPr>
            <p14:xfrm>
              <a:off x="2071920" y="1137040"/>
              <a:ext cx="184680" cy="379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377EE11-7EBE-4D67-8B95-F943ACE43C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920" y="1119400"/>
                <a:ext cx="220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14:cNvPr>
              <p14:cNvContentPartPr/>
              <p14:nvPr/>
            </p14:nvContentPartPr>
            <p14:xfrm>
              <a:off x="2411040" y="1157920"/>
              <a:ext cx="488880" cy="23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E0B375-8D6A-4BE7-8868-4F0AB4087F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3400" y="1139948"/>
                <a:ext cx="52452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14:cNvPr>
              <p14:cNvContentPartPr/>
              <p14:nvPr/>
            </p14:nvContentPartPr>
            <p14:xfrm>
              <a:off x="3013680" y="1360960"/>
              <a:ext cx="14040" cy="10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D9B675-839F-43B0-8828-36A63618BD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5680" y="1343320"/>
                <a:ext cx="49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14:cNvPr>
              <p14:cNvContentPartPr/>
              <p14:nvPr/>
            </p14:nvContentPartPr>
            <p14:xfrm>
              <a:off x="3928440" y="1157920"/>
              <a:ext cx="248760" cy="225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38149AD-DA8F-419D-95D4-86E2551145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0800" y="1139920"/>
                <a:ext cx="2844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14:cNvPr>
              <p14:cNvContentPartPr/>
              <p14:nvPr/>
            </p14:nvContentPartPr>
            <p14:xfrm>
              <a:off x="4551240" y="1331800"/>
              <a:ext cx="90360" cy="9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A0668AF-2C2D-423E-89D0-CAA27BF305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3600" y="1314160"/>
                <a:ext cx="126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14:cNvPr>
              <p14:cNvContentPartPr/>
              <p14:nvPr/>
            </p14:nvContentPartPr>
            <p14:xfrm>
              <a:off x="4303200" y="1168360"/>
              <a:ext cx="146880" cy="206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637A90B-18E3-4512-B9C1-15DC3DB575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5200" y="1150360"/>
                <a:ext cx="1825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14:cNvPr>
              <p14:cNvContentPartPr/>
              <p14:nvPr/>
            </p14:nvContentPartPr>
            <p14:xfrm>
              <a:off x="3586080" y="1147840"/>
              <a:ext cx="233640" cy="306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BB4557C-1D8C-4268-856C-168410513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68080" y="1130200"/>
                <a:ext cx="2692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14:cNvPr>
              <p14:cNvContentPartPr/>
              <p14:nvPr/>
            </p14:nvContentPartPr>
            <p14:xfrm>
              <a:off x="3291600" y="1218760"/>
              <a:ext cx="151560" cy="206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4E0D5D-A568-4DAA-8DD9-92F4E6629A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73600" y="1201120"/>
                <a:ext cx="187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14:cNvPr>
              <p14:cNvContentPartPr/>
              <p14:nvPr/>
            </p14:nvContentPartPr>
            <p14:xfrm>
              <a:off x="4886760" y="1198600"/>
              <a:ext cx="224640" cy="18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498B078-F254-4FF2-B40E-3159D157D2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68760" y="1180600"/>
                <a:ext cx="260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14:cNvPr>
              <p14:cNvContentPartPr/>
              <p14:nvPr/>
            </p14:nvContentPartPr>
            <p14:xfrm>
              <a:off x="5374200" y="1259440"/>
              <a:ext cx="43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5DBB062-C638-429D-8123-D0DF4F30DD2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56560" y="1241800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14:cNvPr>
              <p14:cNvContentPartPr/>
              <p14:nvPr/>
            </p14:nvContentPartPr>
            <p14:xfrm>
              <a:off x="5638440" y="1249360"/>
              <a:ext cx="360" cy="1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E64782-36F9-482B-8EB5-1C42C7369A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20800" y="1231360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14:cNvPr>
              <p14:cNvContentPartPr/>
              <p14:nvPr/>
            </p14:nvContentPartPr>
            <p14:xfrm>
              <a:off x="5880360" y="1239280"/>
              <a:ext cx="22680" cy="3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5FFF5E-ED77-4D14-B4C6-93CEEAE54B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2720" y="1221280"/>
                <a:ext cx="5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14:cNvPr>
              <p14:cNvContentPartPr/>
              <p14:nvPr/>
            </p14:nvContentPartPr>
            <p14:xfrm>
              <a:off x="253560" y="582280"/>
              <a:ext cx="1240920" cy="881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FC4AD0-8D82-41DC-99A6-95F12996328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915" y="564287"/>
                <a:ext cx="1276570" cy="917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14:cNvPr>
              <p14:cNvContentPartPr/>
              <p14:nvPr/>
            </p14:nvContentPartPr>
            <p14:xfrm>
              <a:off x="1421760" y="2003200"/>
              <a:ext cx="415080" cy="27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E723FD-66BE-4E25-A459-39BFB43DB6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4120" y="1985560"/>
                <a:ext cx="4507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14:cNvPr>
              <p14:cNvContentPartPr/>
              <p14:nvPr/>
            </p14:nvContentPartPr>
            <p14:xfrm>
              <a:off x="2011080" y="2086000"/>
              <a:ext cx="185760" cy="17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2F8E92-5E9D-470F-886E-D469692CE59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93440" y="2068000"/>
                <a:ext cx="2214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14:cNvPr>
              <p14:cNvContentPartPr/>
              <p14:nvPr/>
            </p14:nvContentPartPr>
            <p14:xfrm>
              <a:off x="2042040" y="2183560"/>
              <a:ext cx="17604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77F607-0425-4C73-B864-49A045FC38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4040" y="2165560"/>
                <a:ext cx="21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14:cNvPr>
              <p14:cNvContentPartPr/>
              <p14:nvPr/>
            </p14:nvContentPartPr>
            <p14:xfrm>
              <a:off x="2525880" y="2348800"/>
              <a:ext cx="34560" cy="8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54D8F9-4186-4FDD-B058-45F14A8EC4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07880" y="2331160"/>
                <a:ext cx="70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14:cNvPr>
              <p14:cNvContentPartPr/>
              <p14:nvPr/>
            </p14:nvContentPartPr>
            <p14:xfrm>
              <a:off x="548040" y="1808080"/>
              <a:ext cx="345960" cy="339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C3AEFA-EA43-46F4-8E89-E932A9F4D5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0382" y="1790080"/>
                <a:ext cx="381637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14:cNvPr>
              <p14:cNvContentPartPr/>
              <p14:nvPr/>
            </p14:nvContentPartPr>
            <p14:xfrm>
              <a:off x="2838720" y="1950280"/>
              <a:ext cx="1011960" cy="35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02BCEC-3F96-42F0-A57B-1C5449EAA1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0720" y="1932280"/>
                <a:ext cx="104760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14:cNvPr>
              <p14:cNvContentPartPr/>
              <p14:nvPr/>
            </p14:nvContentPartPr>
            <p14:xfrm>
              <a:off x="2733600" y="2376880"/>
              <a:ext cx="20160" cy="131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213A79B-7244-412F-A60A-BB47DA72DA8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5600" y="2359240"/>
                <a:ext cx="558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14:cNvPr>
              <p14:cNvContentPartPr/>
              <p14:nvPr/>
            </p14:nvContentPartPr>
            <p14:xfrm>
              <a:off x="2399520" y="1744360"/>
              <a:ext cx="288720" cy="524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6B3C16F-3E80-49AB-967B-6DCCAF1993E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81880" y="1726720"/>
                <a:ext cx="32436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14:cNvPr>
              <p14:cNvContentPartPr/>
              <p14:nvPr/>
            </p14:nvContentPartPr>
            <p14:xfrm>
              <a:off x="2468640" y="2407480"/>
              <a:ext cx="176040" cy="121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A575C74-03A6-4F6A-8A54-4B3CC645FC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50640" y="2389480"/>
                <a:ext cx="2116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14:cNvPr>
              <p14:cNvContentPartPr/>
              <p14:nvPr/>
            </p14:nvContentPartPr>
            <p14:xfrm>
              <a:off x="4703880" y="1681360"/>
              <a:ext cx="1106280" cy="485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4874D02-F222-4C71-A14E-470958CCB3E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85880" y="1663720"/>
                <a:ext cx="114192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14:cNvPr>
              <p14:cNvContentPartPr/>
              <p14:nvPr/>
            </p14:nvContentPartPr>
            <p14:xfrm>
              <a:off x="6210480" y="1665880"/>
              <a:ext cx="88920" cy="523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A35261-8EE1-4BB9-B9AB-C6D5F630D8E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192480" y="1648240"/>
                <a:ext cx="12456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14:cNvPr>
              <p14:cNvContentPartPr/>
              <p14:nvPr/>
            </p14:nvContentPartPr>
            <p14:xfrm>
              <a:off x="6115800" y="1922920"/>
              <a:ext cx="278640" cy="4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7316DC-6C00-4ADC-91A0-9EF1F508FB8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98160" y="1905280"/>
                <a:ext cx="3142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14:cNvPr>
              <p14:cNvContentPartPr/>
              <p14:nvPr/>
            </p14:nvContentPartPr>
            <p14:xfrm>
              <a:off x="6429720" y="1675960"/>
              <a:ext cx="133560" cy="466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10B1715-7EC0-40C6-8CE8-53D74DF084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11720" y="1657960"/>
                <a:ext cx="1692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14:cNvPr>
              <p14:cNvContentPartPr/>
              <p14:nvPr/>
            </p14:nvContentPartPr>
            <p14:xfrm>
              <a:off x="6664440" y="1970440"/>
              <a:ext cx="174960" cy="16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FEF638-C908-41E3-A006-1FBE0F8E013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46800" y="1952440"/>
                <a:ext cx="2106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14:cNvPr>
              <p14:cNvContentPartPr/>
              <p14:nvPr/>
            </p14:nvContentPartPr>
            <p14:xfrm>
              <a:off x="7091040" y="1654000"/>
              <a:ext cx="920160" cy="48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956702-17F1-477C-A1B0-565B90F01F3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073400" y="1636000"/>
                <a:ext cx="9558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14:cNvPr>
              <p14:cNvContentPartPr/>
              <p14:nvPr/>
            </p14:nvContentPartPr>
            <p14:xfrm>
              <a:off x="7682520" y="1798000"/>
              <a:ext cx="8280" cy="8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87529-0534-42C7-83E7-CE23AC5BB27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64880" y="178000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14:cNvPr>
              <p14:cNvContentPartPr/>
              <p14:nvPr/>
            </p14:nvContentPartPr>
            <p14:xfrm>
              <a:off x="8138640" y="1716640"/>
              <a:ext cx="30636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A454E3D-B633-40CC-BBDB-8F60AA9E21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120619" y="1698640"/>
                <a:ext cx="342042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14:cNvPr>
              <p14:cNvContentPartPr/>
              <p14:nvPr/>
            </p14:nvContentPartPr>
            <p14:xfrm>
              <a:off x="721200" y="2833720"/>
              <a:ext cx="700200" cy="206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4311E2-8899-4488-8938-268D2EDD22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03200" y="2816080"/>
                <a:ext cx="735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14:cNvPr>
              <p14:cNvContentPartPr/>
              <p14:nvPr/>
            </p14:nvContentPartPr>
            <p14:xfrm>
              <a:off x="2036640" y="2844520"/>
              <a:ext cx="452880" cy="202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9F75CA1-5DAD-4978-B23A-110F2A6362B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018986" y="2826520"/>
                <a:ext cx="488548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14:cNvPr>
              <p14:cNvContentPartPr/>
              <p14:nvPr/>
            </p14:nvContentPartPr>
            <p14:xfrm>
              <a:off x="2661600" y="2801680"/>
              <a:ext cx="814680" cy="237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BE5011E-25BF-4A63-9944-63E13AA5C59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43960" y="2784040"/>
                <a:ext cx="85032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14:cNvPr>
              <p14:cNvContentPartPr/>
              <p14:nvPr/>
            </p14:nvContentPartPr>
            <p14:xfrm>
              <a:off x="3795240" y="2821840"/>
              <a:ext cx="14760" cy="16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FF416EF-8FB1-4CFB-8094-F44F246F0EA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77240" y="2803840"/>
                <a:ext cx="504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14:cNvPr>
              <p14:cNvContentPartPr/>
              <p14:nvPr/>
            </p14:nvContentPartPr>
            <p14:xfrm>
              <a:off x="3819720" y="2934520"/>
              <a:ext cx="22680" cy="118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E92271-9706-4137-A1EC-B0B61F5DF6D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802080" y="2916520"/>
                <a:ext cx="583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85E04A4-E180-4F73-98BE-A2D58C5E8CFE}"/>
                  </a:ext>
                </a:extLst>
              </p14:cNvPr>
              <p14:cNvContentPartPr/>
              <p14:nvPr/>
            </p14:nvContentPartPr>
            <p14:xfrm>
              <a:off x="4927440" y="2953960"/>
              <a:ext cx="229680" cy="104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5E04A4-E180-4F73-98BE-A2D58C5E8CF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909440" y="2936320"/>
                <a:ext cx="265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394D035-E461-4040-82E7-8F54956C9F95}"/>
                  </a:ext>
                </a:extLst>
              </p14:cNvPr>
              <p14:cNvContentPartPr/>
              <p14:nvPr/>
            </p14:nvContentPartPr>
            <p14:xfrm>
              <a:off x="4348200" y="2554360"/>
              <a:ext cx="480240" cy="54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394D035-E461-4040-82E7-8F54956C9F9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30547" y="2536360"/>
                <a:ext cx="515907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E20B128-4A94-48CB-9F09-F5AD8CF44688}"/>
                  </a:ext>
                </a:extLst>
              </p14:cNvPr>
              <p14:cNvContentPartPr/>
              <p14:nvPr/>
            </p14:nvContentPartPr>
            <p14:xfrm>
              <a:off x="5008440" y="3198400"/>
              <a:ext cx="357840" cy="146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E20B128-4A94-48CB-9F09-F5AD8CF4468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990422" y="3180400"/>
                <a:ext cx="393516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4F86586-2EC1-45DE-BEAC-643C0F8012F8}"/>
                  </a:ext>
                </a:extLst>
              </p14:cNvPr>
              <p14:cNvContentPartPr/>
              <p14:nvPr/>
            </p14:nvContentPartPr>
            <p14:xfrm>
              <a:off x="4479960" y="3169600"/>
              <a:ext cx="437400" cy="261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4F86586-2EC1-45DE-BEAC-643C0F8012F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461960" y="3151936"/>
                <a:ext cx="473040" cy="2970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C07CE47-7BAB-4DC1-A585-47AEC931DE2B}"/>
                  </a:ext>
                </a:extLst>
              </p14:cNvPr>
              <p14:cNvContentPartPr/>
              <p14:nvPr/>
            </p14:nvContentPartPr>
            <p14:xfrm>
              <a:off x="5679840" y="3108400"/>
              <a:ext cx="39960" cy="117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C07CE47-7BAB-4DC1-A585-47AEC931DE2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840" y="3090760"/>
                <a:ext cx="756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44D0B71-1508-4DF6-824E-177B9F9B8620}"/>
                  </a:ext>
                </a:extLst>
              </p14:cNvPr>
              <p14:cNvContentPartPr/>
              <p14:nvPr/>
            </p14:nvContentPartPr>
            <p14:xfrm>
              <a:off x="5725200" y="3017320"/>
              <a:ext cx="15120" cy="6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44D0B71-1508-4DF6-824E-177B9F9B86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7560" y="2999320"/>
                <a:ext cx="507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7E6DAAE-5645-49C8-8BA9-48051D62DBA6}"/>
                  </a:ext>
                </a:extLst>
              </p14:cNvPr>
              <p14:cNvContentPartPr/>
              <p14:nvPr/>
            </p14:nvContentPartPr>
            <p14:xfrm>
              <a:off x="5821320" y="3128920"/>
              <a:ext cx="11160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7E6DAAE-5645-49C8-8BA9-48051D62DBA6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803320" y="3111280"/>
                <a:ext cx="147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97936DB-54A7-4D6D-9036-47BC25F9A751}"/>
                  </a:ext>
                </a:extLst>
              </p14:cNvPr>
              <p14:cNvContentPartPr/>
              <p14:nvPr/>
            </p14:nvContentPartPr>
            <p14:xfrm>
              <a:off x="5841480" y="3196240"/>
              <a:ext cx="117360" cy="14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97936DB-54A7-4D6D-9036-47BC25F9A75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23840" y="317824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907B132-0731-42B5-A9C8-50875500AC7E}"/>
                  </a:ext>
                </a:extLst>
              </p14:cNvPr>
              <p14:cNvContentPartPr/>
              <p14:nvPr/>
            </p14:nvContentPartPr>
            <p14:xfrm>
              <a:off x="6066840" y="3037480"/>
              <a:ext cx="18720" cy="158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907B132-0731-42B5-A9C8-50875500AC7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049200" y="3019840"/>
                <a:ext cx="54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391FE5D-443A-467D-9231-CB2A6353EA95}"/>
                  </a:ext>
                </a:extLst>
              </p14:cNvPr>
              <p14:cNvContentPartPr/>
              <p14:nvPr/>
            </p14:nvContentPartPr>
            <p14:xfrm>
              <a:off x="5588040" y="2420800"/>
              <a:ext cx="383400" cy="518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391FE5D-443A-467D-9231-CB2A6353EA9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570400" y="2402800"/>
                <a:ext cx="41904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E8B099F-B82F-482D-8DC6-C8666743487D}"/>
                  </a:ext>
                </a:extLst>
              </p14:cNvPr>
              <p14:cNvContentPartPr/>
              <p14:nvPr/>
            </p14:nvContentPartPr>
            <p14:xfrm>
              <a:off x="6647880" y="2691880"/>
              <a:ext cx="213840" cy="214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E8B099F-B82F-482D-8DC6-C8666743487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630240" y="2674240"/>
                <a:ext cx="2494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3D6C3F2-11C9-4C25-BD38-DAD27BFB3721}"/>
                  </a:ext>
                </a:extLst>
              </p14:cNvPr>
              <p14:cNvContentPartPr/>
              <p14:nvPr/>
            </p14:nvContentPartPr>
            <p14:xfrm>
              <a:off x="7216680" y="2894920"/>
              <a:ext cx="18360" cy="979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3D6C3F2-11C9-4C25-BD38-DAD27BFB372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198680" y="2877280"/>
                <a:ext cx="540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E7043DE-CB58-4AE4-A485-35C5B0FFDDB1}"/>
                  </a:ext>
                </a:extLst>
              </p14:cNvPr>
              <p14:cNvContentPartPr/>
              <p14:nvPr/>
            </p14:nvContentPartPr>
            <p14:xfrm>
              <a:off x="7264200" y="2776480"/>
              <a:ext cx="10440" cy="7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E7043DE-CB58-4AE4-A485-35C5B0FFDDB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246200" y="2758480"/>
                <a:ext cx="4608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A09EB1-0F53-46AA-AA91-040B152A5414}"/>
                  </a:ext>
                </a:extLst>
              </p14:cNvPr>
              <p14:cNvContentPartPr/>
              <p14:nvPr/>
            </p14:nvContentPartPr>
            <p14:xfrm>
              <a:off x="6979080" y="2691880"/>
              <a:ext cx="146160" cy="227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A09EB1-0F53-46AA-AA91-040B152A541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961080" y="2674240"/>
                <a:ext cx="18180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728C4D4-8910-4A21-90B1-AADC283D2992}"/>
                  </a:ext>
                </a:extLst>
              </p14:cNvPr>
              <p14:cNvContentPartPr/>
              <p14:nvPr/>
            </p14:nvContentPartPr>
            <p14:xfrm>
              <a:off x="6257640" y="2579200"/>
              <a:ext cx="316080" cy="4035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728C4D4-8910-4A21-90B1-AADC283D299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239640" y="2561560"/>
                <a:ext cx="35172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301F3B-3E9F-47CA-BB5F-0A5A3A8ED011}"/>
                  </a:ext>
                </a:extLst>
              </p14:cNvPr>
              <p14:cNvContentPartPr/>
              <p14:nvPr/>
            </p14:nvContentPartPr>
            <p14:xfrm>
              <a:off x="7497840" y="2772880"/>
              <a:ext cx="14364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301F3B-3E9F-47CA-BB5F-0A5A3A8ED01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479840" y="2755240"/>
                <a:ext cx="179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97F1E3-561C-4F3E-9CFE-A6D9F49AD1E2}"/>
                  </a:ext>
                </a:extLst>
              </p14:cNvPr>
              <p14:cNvContentPartPr/>
              <p14:nvPr/>
            </p14:nvContentPartPr>
            <p14:xfrm>
              <a:off x="7497840" y="2875120"/>
              <a:ext cx="147960" cy="6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97F1E3-561C-4F3E-9CFE-A6D9F49AD1E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479840" y="2857120"/>
                <a:ext cx="1836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44A24E-A962-43A1-B0CB-37E1FD4C505B}"/>
                  </a:ext>
                </a:extLst>
              </p14:cNvPr>
              <p14:cNvContentPartPr/>
              <p14:nvPr/>
            </p14:nvContentPartPr>
            <p14:xfrm>
              <a:off x="7786920" y="2457520"/>
              <a:ext cx="178560" cy="622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44A24E-A962-43A1-B0CB-37E1FD4C505B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769280" y="2439520"/>
                <a:ext cx="21420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99DB059-D163-490B-B58D-4D4C1A01171C}"/>
                  </a:ext>
                </a:extLst>
              </p14:cNvPr>
              <p14:cNvContentPartPr/>
              <p14:nvPr/>
            </p14:nvContentPartPr>
            <p14:xfrm>
              <a:off x="8322600" y="2548960"/>
              <a:ext cx="153720" cy="286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99DB059-D163-490B-B58D-4D4C1A01171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304960" y="2530960"/>
                <a:ext cx="18936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1D71521-6FD7-49C4-A5EB-EDD0823021ED}"/>
                  </a:ext>
                </a:extLst>
              </p14:cNvPr>
              <p14:cNvContentPartPr/>
              <p14:nvPr/>
            </p14:nvContentPartPr>
            <p14:xfrm>
              <a:off x="8574600" y="2641120"/>
              <a:ext cx="131400" cy="201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1D71521-6FD7-49C4-A5EB-EDD0823021E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556600" y="2623480"/>
                <a:ext cx="1670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6AD894D-3B88-41FF-BE04-0F91A2A337B8}"/>
                  </a:ext>
                </a:extLst>
              </p14:cNvPr>
              <p14:cNvContentPartPr/>
              <p14:nvPr/>
            </p14:nvContentPartPr>
            <p14:xfrm>
              <a:off x="8086440" y="2590360"/>
              <a:ext cx="14364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6AD894D-3B88-41FF-BE04-0F91A2A337B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068800" y="2572695"/>
                <a:ext cx="17928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2D96B4B-3BFE-4DEE-B330-0601FFF563C1}"/>
                  </a:ext>
                </a:extLst>
              </p14:cNvPr>
              <p14:cNvContentPartPr/>
              <p14:nvPr/>
            </p14:nvContentPartPr>
            <p14:xfrm>
              <a:off x="2434800" y="4022800"/>
              <a:ext cx="490680" cy="400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2D96B4B-3BFE-4DEE-B330-0601FFF563C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417160" y="4005160"/>
                <a:ext cx="52632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3453DF-8769-4E9A-B57C-4234B26A506E}"/>
                  </a:ext>
                </a:extLst>
              </p14:cNvPr>
              <p14:cNvContentPartPr/>
              <p14:nvPr/>
            </p14:nvContentPartPr>
            <p14:xfrm>
              <a:off x="3494640" y="4300360"/>
              <a:ext cx="397080" cy="318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3453DF-8769-4E9A-B57C-4234B26A506E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476640" y="4282720"/>
                <a:ext cx="4327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53E620A-BA20-4F1B-83C6-43D0D507AEF9}"/>
                  </a:ext>
                </a:extLst>
              </p14:cNvPr>
              <p14:cNvContentPartPr/>
              <p14:nvPr/>
            </p14:nvContentPartPr>
            <p14:xfrm>
              <a:off x="4002600" y="4388560"/>
              <a:ext cx="164520" cy="104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53E620A-BA20-4F1B-83C6-43D0D507AEF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984960" y="4370560"/>
                <a:ext cx="2001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DFBE063-820A-468F-B8B5-EDD1FFA6A85F}"/>
                  </a:ext>
                </a:extLst>
              </p14:cNvPr>
              <p14:cNvContentPartPr/>
              <p14:nvPr/>
            </p14:nvContentPartPr>
            <p14:xfrm>
              <a:off x="4063800" y="4485040"/>
              <a:ext cx="135720" cy="7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DFBE063-820A-468F-B8B5-EDD1FFA6A85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045800" y="4467040"/>
                <a:ext cx="17136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6C61510-6A11-465D-BBED-A420A98623A4}"/>
                  </a:ext>
                </a:extLst>
              </p14:cNvPr>
              <p14:cNvContentPartPr/>
              <p14:nvPr/>
            </p14:nvContentPartPr>
            <p14:xfrm>
              <a:off x="3660600" y="4734160"/>
              <a:ext cx="432720" cy="1900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6C61510-6A11-465D-BBED-A420A98623A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642600" y="4716160"/>
                <a:ext cx="4683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57B12D36-147E-4256-94B3-F62D0E5E6A74}"/>
                  </a:ext>
                </a:extLst>
              </p14:cNvPr>
              <p14:cNvContentPartPr/>
              <p14:nvPr/>
            </p14:nvContentPartPr>
            <p14:xfrm>
              <a:off x="5953440" y="4439680"/>
              <a:ext cx="264240" cy="2473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57B12D36-147E-4256-94B3-F62D0E5E6A7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935440" y="4421680"/>
                <a:ext cx="29988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B8A54022-EB4B-421D-AFE1-AE82509FBA91}"/>
                  </a:ext>
                </a:extLst>
              </p14:cNvPr>
              <p14:cNvContentPartPr/>
              <p14:nvPr/>
            </p14:nvContentPartPr>
            <p14:xfrm>
              <a:off x="4598760" y="3992560"/>
              <a:ext cx="1246320" cy="8445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B8A54022-EB4B-421D-AFE1-AE82509FBA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581115" y="3974560"/>
                <a:ext cx="1281970" cy="88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488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83242"/>
          <a:stretch/>
        </p:blipFill>
        <p:spPr>
          <a:xfrm>
            <a:off x="228600" y="129887"/>
            <a:ext cx="3810000" cy="14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5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68130"/>
          <a:stretch/>
        </p:blipFill>
        <p:spPr>
          <a:xfrm>
            <a:off x="228600" y="129887"/>
            <a:ext cx="3810000" cy="40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3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53" t="24444" r="35929" b="69281"/>
          <a:stretch/>
        </p:blipFill>
        <p:spPr>
          <a:xfrm>
            <a:off x="5867400" y="2286001"/>
            <a:ext cx="1371600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A5348E-4D1D-4B91-A2B4-833E851BBB52}"/>
                  </a:ext>
                </a:extLst>
              </p14:cNvPr>
              <p14:cNvContentPartPr/>
              <p14:nvPr/>
            </p14:nvContentPartPr>
            <p14:xfrm>
              <a:off x="5815676" y="2458895"/>
              <a:ext cx="270000" cy="486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A5348E-4D1D-4B91-A2B4-833E851BBB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3036" y="2396255"/>
                <a:ext cx="39564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6F50A5-1AF0-4545-B7E5-06D9FD3424AD}"/>
                  </a:ext>
                </a:extLst>
              </p14:cNvPr>
              <p14:cNvContentPartPr/>
              <p14:nvPr/>
            </p14:nvContentPartPr>
            <p14:xfrm>
              <a:off x="5559716" y="32476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6F50A5-1AF0-4545-B7E5-06D9FD3424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6716" y="31846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2FD1AA-EE29-4878-8B7F-279F0718DD84}"/>
                  </a:ext>
                </a:extLst>
              </p14:cNvPr>
              <p14:cNvContentPartPr/>
              <p14:nvPr/>
            </p14:nvContentPartPr>
            <p14:xfrm>
              <a:off x="6698036" y="3115895"/>
              <a:ext cx="713160" cy="247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2FD1AA-EE29-4878-8B7F-279F0718DD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35396" y="3053255"/>
                <a:ext cx="8388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5DCC28-F015-43B8-8C80-E1061BDF22FB}"/>
                  </a:ext>
                </a:extLst>
              </p14:cNvPr>
              <p14:cNvContentPartPr/>
              <p14:nvPr/>
            </p14:nvContentPartPr>
            <p14:xfrm>
              <a:off x="6694436" y="2249015"/>
              <a:ext cx="851760" cy="37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5DCC28-F015-43B8-8C80-E1061BDF22F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31796" y="2186015"/>
                <a:ext cx="977400" cy="4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5498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81907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48275A-356A-4D59-B851-3AFFC978E657}"/>
                  </a:ext>
                </a:extLst>
              </p14:cNvPr>
              <p14:cNvContentPartPr/>
              <p14:nvPr/>
            </p14:nvContentPartPr>
            <p14:xfrm>
              <a:off x="6704876" y="2117255"/>
              <a:ext cx="2252520" cy="1419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48275A-356A-4D59-B851-3AFFC978E6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2236" y="2054615"/>
                <a:ext cx="2378160" cy="154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603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14:cNvPr>
              <p14:cNvContentPartPr/>
              <p14:nvPr/>
            </p14:nvContentPartPr>
            <p14:xfrm>
              <a:off x="933960" y="99880"/>
              <a:ext cx="6433200" cy="74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319" y="82240"/>
                <a:ext cx="6468842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14:cNvPr>
              <p14:cNvContentPartPr/>
              <p14:nvPr/>
            </p14:nvContentPartPr>
            <p14:xfrm>
              <a:off x="1458120" y="1320640"/>
              <a:ext cx="45360" cy="31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0480" y="1303000"/>
                <a:ext cx="810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14:cNvPr>
              <p14:cNvContentPartPr/>
              <p14:nvPr/>
            </p14:nvContentPartPr>
            <p14:xfrm>
              <a:off x="1269840" y="1247560"/>
              <a:ext cx="436680" cy="11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1840" y="1229560"/>
                <a:ext cx="4723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14:cNvPr>
              <p14:cNvContentPartPr/>
              <p14:nvPr/>
            </p14:nvContentPartPr>
            <p14:xfrm>
              <a:off x="1249320" y="1573000"/>
              <a:ext cx="357120" cy="10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1680" y="1555000"/>
                <a:ext cx="392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14:cNvPr>
              <p14:cNvContentPartPr/>
              <p14:nvPr/>
            </p14:nvContentPartPr>
            <p14:xfrm>
              <a:off x="1726680" y="1464280"/>
              <a:ext cx="287640" cy="1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9040" y="1446640"/>
                <a:ext cx="3232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14:cNvPr>
              <p14:cNvContentPartPr/>
              <p14:nvPr/>
            </p14:nvContentPartPr>
            <p14:xfrm>
              <a:off x="2366040" y="1483000"/>
              <a:ext cx="241920" cy="11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8040" y="1465360"/>
                <a:ext cx="27756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14:cNvPr>
              <p14:cNvContentPartPr/>
              <p14:nvPr/>
            </p14:nvContentPartPr>
            <p14:xfrm>
              <a:off x="3007200" y="1362760"/>
              <a:ext cx="204480" cy="335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9200" y="1344760"/>
                <a:ext cx="24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14:cNvPr>
              <p14:cNvContentPartPr/>
              <p14:nvPr/>
            </p14:nvContentPartPr>
            <p14:xfrm>
              <a:off x="3210240" y="1360600"/>
              <a:ext cx="230760" cy="18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2240" y="1342960"/>
                <a:ext cx="2664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14:cNvPr>
              <p14:cNvContentPartPr/>
              <p14:nvPr/>
            </p14:nvContentPartPr>
            <p14:xfrm>
              <a:off x="3515160" y="1371400"/>
              <a:ext cx="132840" cy="151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97160" y="1353760"/>
                <a:ext cx="1684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14:cNvPr>
              <p14:cNvContentPartPr/>
              <p14:nvPr/>
            </p14:nvContentPartPr>
            <p14:xfrm>
              <a:off x="3757800" y="1340800"/>
              <a:ext cx="140760" cy="168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39800" y="1322800"/>
                <a:ext cx="1764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14:cNvPr>
              <p14:cNvContentPartPr/>
              <p14:nvPr/>
            </p14:nvContentPartPr>
            <p14:xfrm>
              <a:off x="3953640" y="1381480"/>
              <a:ext cx="8640" cy="58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5640" y="1363480"/>
                <a:ext cx="4428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14:cNvPr>
              <p14:cNvContentPartPr/>
              <p14:nvPr/>
            </p14:nvContentPartPr>
            <p14:xfrm>
              <a:off x="3982440" y="12594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64440" y="124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14:cNvPr>
              <p14:cNvContentPartPr/>
              <p14:nvPr/>
            </p14:nvContentPartPr>
            <p14:xfrm>
              <a:off x="4063440" y="1359520"/>
              <a:ext cx="97560" cy="13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45440" y="1341520"/>
                <a:ext cx="1332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14:cNvPr>
              <p14:cNvContentPartPr/>
              <p14:nvPr/>
            </p14:nvContentPartPr>
            <p14:xfrm>
              <a:off x="4205640" y="1393360"/>
              <a:ext cx="110880" cy="77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00" y="1375720"/>
                <a:ext cx="1465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14:cNvPr>
              <p14:cNvContentPartPr/>
              <p14:nvPr/>
            </p14:nvContentPartPr>
            <p14:xfrm>
              <a:off x="4379880" y="1330720"/>
              <a:ext cx="108720" cy="174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1880" y="1312720"/>
                <a:ext cx="144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14:cNvPr>
              <p14:cNvContentPartPr/>
              <p14:nvPr/>
            </p14:nvContentPartPr>
            <p14:xfrm>
              <a:off x="4998360" y="1146400"/>
              <a:ext cx="316080" cy="377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80720" y="1128760"/>
                <a:ext cx="3517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14:cNvPr>
              <p14:cNvContentPartPr/>
              <p14:nvPr/>
            </p14:nvContentPartPr>
            <p14:xfrm>
              <a:off x="5364120" y="1355560"/>
              <a:ext cx="141480" cy="120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46120" y="1337920"/>
                <a:ext cx="1771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14:cNvPr>
              <p14:cNvContentPartPr/>
              <p14:nvPr/>
            </p14:nvContentPartPr>
            <p14:xfrm>
              <a:off x="5570400" y="1360960"/>
              <a:ext cx="134640" cy="135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52400" y="1343320"/>
                <a:ext cx="1702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14:cNvPr>
              <p14:cNvContentPartPr/>
              <p14:nvPr/>
            </p14:nvContentPartPr>
            <p14:xfrm>
              <a:off x="5841120" y="1198600"/>
              <a:ext cx="51480" cy="280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120" y="1180600"/>
                <a:ext cx="8712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14:cNvPr>
              <p14:cNvContentPartPr/>
              <p14:nvPr/>
            </p14:nvContentPartPr>
            <p14:xfrm>
              <a:off x="5791080" y="1330720"/>
              <a:ext cx="164880" cy="10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3080" y="1313080"/>
                <a:ext cx="2005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14:cNvPr>
              <p14:cNvContentPartPr/>
              <p14:nvPr/>
            </p14:nvContentPartPr>
            <p14:xfrm>
              <a:off x="6001320" y="1351600"/>
              <a:ext cx="131400" cy="119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83680" y="1333600"/>
                <a:ext cx="1670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14:cNvPr>
              <p14:cNvContentPartPr/>
              <p14:nvPr/>
            </p14:nvContentPartPr>
            <p14:xfrm>
              <a:off x="6187080" y="1323160"/>
              <a:ext cx="64080" cy="129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69440" y="1305160"/>
                <a:ext cx="99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14:cNvPr>
              <p14:cNvContentPartPr/>
              <p14:nvPr/>
            </p14:nvContentPartPr>
            <p14:xfrm>
              <a:off x="6267000" y="1332520"/>
              <a:ext cx="102960" cy="141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49000" y="1314880"/>
                <a:ext cx="1386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14:cNvPr>
              <p14:cNvContentPartPr/>
              <p14:nvPr/>
            </p14:nvContentPartPr>
            <p14:xfrm>
              <a:off x="1863120" y="1828240"/>
              <a:ext cx="1191240" cy="292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45480" y="1810600"/>
                <a:ext cx="12268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14:cNvPr>
              <p14:cNvContentPartPr/>
              <p14:nvPr/>
            </p14:nvContentPartPr>
            <p14:xfrm>
              <a:off x="539760" y="1928320"/>
              <a:ext cx="952560" cy="203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1760" y="1910320"/>
                <a:ext cx="988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14:cNvPr>
              <p14:cNvContentPartPr/>
              <p14:nvPr/>
            </p14:nvContentPartPr>
            <p14:xfrm>
              <a:off x="6826440" y="1272040"/>
              <a:ext cx="632520" cy="427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08800" y="1254400"/>
                <a:ext cx="6681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14:cNvPr>
              <p14:cNvContentPartPr/>
              <p14:nvPr/>
            </p14:nvContentPartPr>
            <p14:xfrm>
              <a:off x="3484560" y="1653640"/>
              <a:ext cx="1073880" cy="41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6920" y="1635640"/>
                <a:ext cx="1109520" cy="44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7535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F16F6BF-0D29-4A29-9EA7-37B7631E52CA}"/>
                  </a:ext>
                </a:extLst>
              </p14:cNvPr>
              <p14:cNvContentPartPr/>
              <p14:nvPr/>
            </p14:nvContentPartPr>
            <p14:xfrm>
              <a:off x="6756960" y="2284000"/>
              <a:ext cx="2170440" cy="869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F16F6BF-0D29-4A29-9EA7-37B7631E52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4320" y="2221360"/>
                <a:ext cx="2296080" cy="9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0501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C51EAC-5677-46AE-8976-B19458D3AB0D}"/>
                  </a:ext>
                </a:extLst>
              </p14:cNvPr>
              <p14:cNvContentPartPr/>
              <p14:nvPr/>
            </p14:nvContentPartPr>
            <p14:xfrm>
              <a:off x="7215600" y="2651920"/>
              <a:ext cx="1684440" cy="507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C51EAC-5677-46AE-8976-B19458D3AB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2600" y="2589280"/>
                <a:ext cx="1810080" cy="63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2780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36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14:cNvPr>
              <p14:cNvContentPartPr/>
              <p14:nvPr/>
            </p14:nvContentPartPr>
            <p14:xfrm>
              <a:off x="5272680" y="3730480"/>
              <a:ext cx="275040" cy="45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4680" y="3712840"/>
                <a:ext cx="31068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14:cNvPr>
              <p14:cNvContentPartPr/>
              <p14:nvPr/>
            </p14:nvContentPartPr>
            <p14:xfrm>
              <a:off x="4795320" y="3757120"/>
              <a:ext cx="343080" cy="40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7320" y="3739120"/>
                <a:ext cx="37872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14:cNvPr>
              <p14:cNvContentPartPr/>
              <p14:nvPr/>
            </p14:nvContentPartPr>
            <p14:xfrm>
              <a:off x="4906920" y="4205680"/>
              <a:ext cx="542520" cy="9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9280" y="4187680"/>
                <a:ext cx="578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14:cNvPr>
              <p14:cNvContentPartPr/>
              <p14:nvPr/>
            </p14:nvContentPartPr>
            <p14:xfrm>
              <a:off x="5945520" y="3921280"/>
              <a:ext cx="28440" cy="295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27880" y="3903640"/>
                <a:ext cx="6408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14:cNvPr>
              <p14:cNvContentPartPr/>
              <p14:nvPr/>
            </p14:nvContentPartPr>
            <p14:xfrm>
              <a:off x="5963520" y="3862600"/>
              <a:ext cx="232560" cy="48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520" y="3844600"/>
                <a:ext cx="2682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14:cNvPr>
              <p14:cNvContentPartPr/>
              <p14:nvPr/>
            </p14:nvContentPartPr>
            <p14:xfrm>
              <a:off x="6014280" y="4048000"/>
              <a:ext cx="125640" cy="15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96640" y="4030360"/>
                <a:ext cx="161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14:cNvPr>
              <p14:cNvContentPartPr/>
              <p14:nvPr/>
            </p14:nvContentPartPr>
            <p14:xfrm>
              <a:off x="6359520" y="4026760"/>
              <a:ext cx="174240" cy="19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41880" y="4009120"/>
                <a:ext cx="209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14:cNvPr>
              <p14:cNvContentPartPr/>
              <p14:nvPr/>
            </p14:nvContentPartPr>
            <p14:xfrm>
              <a:off x="6410640" y="4095520"/>
              <a:ext cx="215640" cy="3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3000" y="4077880"/>
                <a:ext cx="251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14:cNvPr>
              <p14:cNvContentPartPr/>
              <p14:nvPr/>
            </p14:nvContentPartPr>
            <p14:xfrm>
              <a:off x="6815280" y="3972040"/>
              <a:ext cx="174960" cy="19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97280" y="3954400"/>
                <a:ext cx="2106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14:cNvPr>
              <p14:cNvContentPartPr/>
              <p14:nvPr/>
            </p14:nvContentPartPr>
            <p14:xfrm>
              <a:off x="6997800" y="3983200"/>
              <a:ext cx="202320" cy="18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80160" y="3965560"/>
                <a:ext cx="2379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14:cNvPr>
              <p14:cNvContentPartPr/>
              <p14:nvPr/>
            </p14:nvContentPartPr>
            <p14:xfrm>
              <a:off x="7263840" y="4005160"/>
              <a:ext cx="161640" cy="11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46200" y="3987160"/>
                <a:ext cx="197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14:cNvPr>
              <p14:cNvContentPartPr/>
              <p14:nvPr/>
            </p14:nvContentPartPr>
            <p14:xfrm>
              <a:off x="7564800" y="3769000"/>
              <a:ext cx="1163520" cy="359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47160" y="3751342"/>
                <a:ext cx="1199160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14:cNvPr>
              <p14:cNvContentPartPr/>
              <p14:nvPr/>
            </p14:nvContentPartPr>
            <p14:xfrm>
              <a:off x="6108960" y="4134760"/>
              <a:ext cx="98640" cy="143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91025" y="4116760"/>
                <a:ext cx="134150" cy="1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8018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14:cNvPr>
              <p14:cNvContentPartPr/>
              <p14:nvPr/>
            </p14:nvContentPartPr>
            <p14:xfrm>
              <a:off x="5272680" y="3730480"/>
              <a:ext cx="275040" cy="45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4680" y="3712840"/>
                <a:ext cx="31068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14:cNvPr>
              <p14:cNvContentPartPr/>
              <p14:nvPr/>
            </p14:nvContentPartPr>
            <p14:xfrm>
              <a:off x="4795320" y="3757120"/>
              <a:ext cx="343080" cy="40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7320" y="3739120"/>
                <a:ext cx="37872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14:cNvPr>
              <p14:cNvContentPartPr/>
              <p14:nvPr/>
            </p14:nvContentPartPr>
            <p14:xfrm>
              <a:off x="4906920" y="4205680"/>
              <a:ext cx="542520" cy="9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9280" y="4187680"/>
                <a:ext cx="578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14:cNvPr>
              <p14:cNvContentPartPr/>
              <p14:nvPr/>
            </p14:nvContentPartPr>
            <p14:xfrm>
              <a:off x="5945520" y="3921280"/>
              <a:ext cx="28440" cy="295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27880" y="3903640"/>
                <a:ext cx="6408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14:cNvPr>
              <p14:cNvContentPartPr/>
              <p14:nvPr/>
            </p14:nvContentPartPr>
            <p14:xfrm>
              <a:off x="5963520" y="3862600"/>
              <a:ext cx="232560" cy="48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520" y="3844600"/>
                <a:ext cx="2682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14:cNvPr>
              <p14:cNvContentPartPr/>
              <p14:nvPr/>
            </p14:nvContentPartPr>
            <p14:xfrm>
              <a:off x="6014280" y="4048000"/>
              <a:ext cx="125640" cy="15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96640" y="4030360"/>
                <a:ext cx="161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14:cNvPr>
              <p14:cNvContentPartPr/>
              <p14:nvPr/>
            </p14:nvContentPartPr>
            <p14:xfrm>
              <a:off x="6359520" y="4026760"/>
              <a:ext cx="174240" cy="19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41880" y="4009120"/>
                <a:ext cx="209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14:cNvPr>
              <p14:cNvContentPartPr/>
              <p14:nvPr/>
            </p14:nvContentPartPr>
            <p14:xfrm>
              <a:off x="6410640" y="4095520"/>
              <a:ext cx="215640" cy="3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3000" y="4077880"/>
                <a:ext cx="251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14:cNvPr>
              <p14:cNvContentPartPr/>
              <p14:nvPr/>
            </p14:nvContentPartPr>
            <p14:xfrm>
              <a:off x="6815280" y="3972040"/>
              <a:ext cx="174960" cy="19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97280" y="3954400"/>
                <a:ext cx="2106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14:cNvPr>
              <p14:cNvContentPartPr/>
              <p14:nvPr/>
            </p14:nvContentPartPr>
            <p14:xfrm>
              <a:off x="6997800" y="3983200"/>
              <a:ext cx="202320" cy="18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80160" y="3965560"/>
                <a:ext cx="2379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14:cNvPr>
              <p14:cNvContentPartPr/>
              <p14:nvPr/>
            </p14:nvContentPartPr>
            <p14:xfrm>
              <a:off x="7263840" y="4005160"/>
              <a:ext cx="161640" cy="11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46200" y="3987160"/>
                <a:ext cx="197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14:cNvPr>
              <p14:cNvContentPartPr/>
              <p14:nvPr/>
            </p14:nvContentPartPr>
            <p14:xfrm>
              <a:off x="7564800" y="3769000"/>
              <a:ext cx="1163520" cy="359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47160" y="3751342"/>
                <a:ext cx="1199160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14:cNvPr>
              <p14:cNvContentPartPr/>
              <p14:nvPr/>
            </p14:nvContentPartPr>
            <p14:xfrm>
              <a:off x="6108960" y="4134760"/>
              <a:ext cx="98640" cy="143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91025" y="4116760"/>
                <a:ext cx="13415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14:cNvPr>
              <p14:cNvContentPartPr/>
              <p14:nvPr/>
            </p14:nvContentPartPr>
            <p14:xfrm>
              <a:off x="4388520" y="4786000"/>
              <a:ext cx="614160" cy="277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70880" y="4768000"/>
                <a:ext cx="6498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14:cNvPr>
              <p14:cNvContentPartPr/>
              <p14:nvPr/>
            </p14:nvContentPartPr>
            <p14:xfrm>
              <a:off x="5137680" y="4581880"/>
              <a:ext cx="426600" cy="617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19680" y="4564240"/>
                <a:ext cx="46224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14:cNvPr>
              <p14:cNvContentPartPr/>
              <p14:nvPr/>
            </p14:nvContentPartPr>
            <p14:xfrm>
              <a:off x="6105360" y="4768360"/>
              <a:ext cx="405720" cy="342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87344" y="4750720"/>
                <a:ext cx="441392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14:cNvPr>
              <p14:cNvContentPartPr/>
              <p14:nvPr/>
            </p14:nvContentPartPr>
            <p14:xfrm>
              <a:off x="5698920" y="4756120"/>
              <a:ext cx="305280" cy="402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81280" y="4738480"/>
                <a:ext cx="34092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14:cNvPr>
              <p14:cNvContentPartPr/>
              <p14:nvPr/>
            </p14:nvContentPartPr>
            <p14:xfrm>
              <a:off x="6674880" y="4888600"/>
              <a:ext cx="157680" cy="29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657240" y="4870600"/>
                <a:ext cx="1933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14:cNvPr>
              <p14:cNvContentPartPr/>
              <p14:nvPr/>
            </p14:nvContentPartPr>
            <p14:xfrm>
              <a:off x="6695040" y="4993360"/>
              <a:ext cx="163800" cy="15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77040" y="4975720"/>
                <a:ext cx="199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14:cNvPr>
              <p14:cNvContentPartPr/>
              <p14:nvPr/>
            </p14:nvContentPartPr>
            <p14:xfrm>
              <a:off x="7046760" y="4733800"/>
              <a:ext cx="307440" cy="396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28739" y="4716144"/>
                <a:ext cx="343122" cy="43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14:cNvPr>
              <p14:cNvContentPartPr/>
              <p14:nvPr/>
            </p14:nvContentPartPr>
            <p14:xfrm>
              <a:off x="7476960" y="4541200"/>
              <a:ext cx="945720" cy="801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459320" y="4523560"/>
                <a:ext cx="981360" cy="83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78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14:cNvPr>
              <p14:cNvContentPartPr/>
              <p14:nvPr/>
            </p14:nvContentPartPr>
            <p14:xfrm>
              <a:off x="5272680" y="3730480"/>
              <a:ext cx="275040" cy="45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4680" y="3712840"/>
                <a:ext cx="31068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14:cNvPr>
              <p14:cNvContentPartPr/>
              <p14:nvPr/>
            </p14:nvContentPartPr>
            <p14:xfrm>
              <a:off x="4795320" y="3757120"/>
              <a:ext cx="343080" cy="40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7320" y="3739120"/>
                <a:ext cx="37872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14:cNvPr>
              <p14:cNvContentPartPr/>
              <p14:nvPr/>
            </p14:nvContentPartPr>
            <p14:xfrm>
              <a:off x="4906920" y="4205680"/>
              <a:ext cx="542520" cy="9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9280" y="4187680"/>
                <a:ext cx="578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14:cNvPr>
              <p14:cNvContentPartPr/>
              <p14:nvPr/>
            </p14:nvContentPartPr>
            <p14:xfrm>
              <a:off x="5945520" y="3921280"/>
              <a:ext cx="28440" cy="295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27880" y="3903640"/>
                <a:ext cx="6408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14:cNvPr>
              <p14:cNvContentPartPr/>
              <p14:nvPr/>
            </p14:nvContentPartPr>
            <p14:xfrm>
              <a:off x="5963520" y="3862600"/>
              <a:ext cx="232560" cy="48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520" y="3844600"/>
                <a:ext cx="2682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14:cNvPr>
              <p14:cNvContentPartPr/>
              <p14:nvPr/>
            </p14:nvContentPartPr>
            <p14:xfrm>
              <a:off x="6014280" y="4048000"/>
              <a:ext cx="125640" cy="15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96640" y="4030360"/>
                <a:ext cx="161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14:cNvPr>
              <p14:cNvContentPartPr/>
              <p14:nvPr/>
            </p14:nvContentPartPr>
            <p14:xfrm>
              <a:off x="6359520" y="4026760"/>
              <a:ext cx="174240" cy="19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41880" y="4009120"/>
                <a:ext cx="209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14:cNvPr>
              <p14:cNvContentPartPr/>
              <p14:nvPr/>
            </p14:nvContentPartPr>
            <p14:xfrm>
              <a:off x="6410640" y="4095520"/>
              <a:ext cx="215640" cy="3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3000" y="4077880"/>
                <a:ext cx="251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14:cNvPr>
              <p14:cNvContentPartPr/>
              <p14:nvPr/>
            </p14:nvContentPartPr>
            <p14:xfrm>
              <a:off x="6815280" y="3972040"/>
              <a:ext cx="174960" cy="19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97280" y="3954400"/>
                <a:ext cx="2106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14:cNvPr>
              <p14:cNvContentPartPr/>
              <p14:nvPr/>
            </p14:nvContentPartPr>
            <p14:xfrm>
              <a:off x="6997800" y="3983200"/>
              <a:ext cx="202320" cy="18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80160" y="3965560"/>
                <a:ext cx="2379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14:cNvPr>
              <p14:cNvContentPartPr/>
              <p14:nvPr/>
            </p14:nvContentPartPr>
            <p14:xfrm>
              <a:off x="7263840" y="4005160"/>
              <a:ext cx="161640" cy="11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46200" y="3987160"/>
                <a:ext cx="197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14:cNvPr>
              <p14:cNvContentPartPr/>
              <p14:nvPr/>
            </p14:nvContentPartPr>
            <p14:xfrm>
              <a:off x="7564800" y="3769000"/>
              <a:ext cx="1163520" cy="359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47160" y="3751342"/>
                <a:ext cx="1199160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14:cNvPr>
              <p14:cNvContentPartPr/>
              <p14:nvPr/>
            </p14:nvContentPartPr>
            <p14:xfrm>
              <a:off x="6108960" y="4134760"/>
              <a:ext cx="98640" cy="143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91025" y="4116760"/>
                <a:ext cx="13415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14:cNvPr>
              <p14:cNvContentPartPr/>
              <p14:nvPr/>
            </p14:nvContentPartPr>
            <p14:xfrm>
              <a:off x="4388520" y="4786000"/>
              <a:ext cx="614160" cy="277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70880" y="4768000"/>
                <a:ext cx="6498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14:cNvPr>
              <p14:cNvContentPartPr/>
              <p14:nvPr/>
            </p14:nvContentPartPr>
            <p14:xfrm>
              <a:off x="5137680" y="4581880"/>
              <a:ext cx="426600" cy="617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19680" y="4564240"/>
                <a:ext cx="46224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14:cNvPr>
              <p14:cNvContentPartPr/>
              <p14:nvPr/>
            </p14:nvContentPartPr>
            <p14:xfrm>
              <a:off x="6105360" y="4768360"/>
              <a:ext cx="405720" cy="342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87344" y="4750720"/>
                <a:ext cx="441392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14:cNvPr>
              <p14:cNvContentPartPr/>
              <p14:nvPr/>
            </p14:nvContentPartPr>
            <p14:xfrm>
              <a:off x="5698920" y="4756120"/>
              <a:ext cx="305280" cy="402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81280" y="4738480"/>
                <a:ext cx="34092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14:cNvPr>
              <p14:cNvContentPartPr/>
              <p14:nvPr/>
            </p14:nvContentPartPr>
            <p14:xfrm>
              <a:off x="6674880" y="4888600"/>
              <a:ext cx="157680" cy="29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657240" y="4870600"/>
                <a:ext cx="1933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14:cNvPr>
              <p14:cNvContentPartPr/>
              <p14:nvPr/>
            </p14:nvContentPartPr>
            <p14:xfrm>
              <a:off x="6695040" y="4993360"/>
              <a:ext cx="163800" cy="15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77040" y="4975720"/>
                <a:ext cx="199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14:cNvPr>
              <p14:cNvContentPartPr/>
              <p14:nvPr/>
            </p14:nvContentPartPr>
            <p14:xfrm>
              <a:off x="7046760" y="4733800"/>
              <a:ext cx="307440" cy="396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28739" y="4716144"/>
                <a:ext cx="343122" cy="43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14:cNvPr>
              <p14:cNvContentPartPr/>
              <p14:nvPr/>
            </p14:nvContentPartPr>
            <p14:xfrm>
              <a:off x="7476960" y="4541200"/>
              <a:ext cx="945720" cy="801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459320" y="4523560"/>
                <a:ext cx="981360" cy="83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664A9E-9D43-4E17-8037-ACEF132550B3}"/>
                  </a:ext>
                </a:extLst>
              </p14:cNvPr>
              <p14:cNvContentPartPr/>
              <p14:nvPr/>
            </p14:nvContentPartPr>
            <p14:xfrm>
              <a:off x="4917000" y="5769880"/>
              <a:ext cx="2232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664A9E-9D43-4E17-8037-ACEF132550B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99000" y="5751880"/>
                <a:ext cx="2588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09946E-CFCD-49A1-A208-93F0E5F4BB35}"/>
                  </a:ext>
                </a:extLst>
              </p14:cNvPr>
              <p14:cNvContentPartPr/>
              <p14:nvPr/>
            </p14:nvContentPartPr>
            <p14:xfrm>
              <a:off x="4957680" y="5881840"/>
              <a:ext cx="18252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09946E-CFCD-49A1-A208-93F0E5F4BB3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39680" y="5863840"/>
                <a:ext cx="21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6CEE83C-5A17-46EF-BD19-75E01248A784}"/>
                  </a:ext>
                </a:extLst>
              </p14:cNvPr>
              <p14:cNvContentPartPr/>
              <p14:nvPr/>
            </p14:nvContentPartPr>
            <p14:xfrm>
              <a:off x="7230360" y="5628400"/>
              <a:ext cx="219600" cy="428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6CEE83C-5A17-46EF-BD19-75E01248A78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12691" y="5610385"/>
                <a:ext cx="255299" cy="464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37EEF97-BA79-4FD5-A248-85D0F783B8FC}"/>
                  </a:ext>
                </a:extLst>
              </p14:cNvPr>
              <p14:cNvContentPartPr/>
              <p14:nvPr/>
            </p14:nvContentPartPr>
            <p14:xfrm>
              <a:off x="6083760" y="5638480"/>
              <a:ext cx="1038960" cy="466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37EEF97-BA79-4FD5-A248-85D0F783B8F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065760" y="5620480"/>
                <a:ext cx="10746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26ED133-BA7C-4648-A1F2-F158AD050222}"/>
                  </a:ext>
                </a:extLst>
              </p14:cNvPr>
              <p14:cNvContentPartPr/>
              <p14:nvPr/>
            </p14:nvContentPartPr>
            <p14:xfrm>
              <a:off x="5567520" y="5662240"/>
              <a:ext cx="354960" cy="414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26ED133-BA7C-4648-A1F2-F158AD05022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49520" y="5644585"/>
                <a:ext cx="390600" cy="4500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20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D47CC-1860-42A8-8708-0EC3E7A3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0" t="24444" r="25147" b="69281"/>
          <a:stretch/>
        </p:blipFill>
        <p:spPr>
          <a:xfrm>
            <a:off x="3657600" y="2286001"/>
            <a:ext cx="5335093" cy="1164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14:cNvPr>
              <p14:cNvContentPartPr/>
              <p14:nvPr/>
            </p14:nvContentPartPr>
            <p14:xfrm>
              <a:off x="5272680" y="3730480"/>
              <a:ext cx="275040" cy="45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4680" y="3712840"/>
                <a:ext cx="31068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14:cNvPr>
              <p14:cNvContentPartPr/>
              <p14:nvPr/>
            </p14:nvContentPartPr>
            <p14:xfrm>
              <a:off x="4795320" y="3757120"/>
              <a:ext cx="343080" cy="40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7320" y="3739120"/>
                <a:ext cx="37872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14:cNvPr>
              <p14:cNvContentPartPr/>
              <p14:nvPr/>
            </p14:nvContentPartPr>
            <p14:xfrm>
              <a:off x="4906920" y="4205680"/>
              <a:ext cx="542520" cy="9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9280" y="4187680"/>
                <a:ext cx="578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14:cNvPr>
              <p14:cNvContentPartPr/>
              <p14:nvPr/>
            </p14:nvContentPartPr>
            <p14:xfrm>
              <a:off x="5945520" y="3921280"/>
              <a:ext cx="28440" cy="295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27880" y="3903640"/>
                <a:ext cx="6408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14:cNvPr>
              <p14:cNvContentPartPr/>
              <p14:nvPr/>
            </p14:nvContentPartPr>
            <p14:xfrm>
              <a:off x="5963520" y="3862600"/>
              <a:ext cx="232560" cy="48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520" y="3844600"/>
                <a:ext cx="2682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14:cNvPr>
              <p14:cNvContentPartPr/>
              <p14:nvPr/>
            </p14:nvContentPartPr>
            <p14:xfrm>
              <a:off x="6014280" y="4048000"/>
              <a:ext cx="125640" cy="15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96640" y="4030360"/>
                <a:ext cx="161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14:cNvPr>
              <p14:cNvContentPartPr/>
              <p14:nvPr/>
            </p14:nvContentPartPr>
            <p14:xfrm>
              <a:off x="6359520" y="4026760"/>
              <a:ext cx="174240" cy="19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41880" y="4009120"/>
                <a:ext cx="209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14:cNvPr>
              <p14:cNvContentPartPr/>
              <p14:nvPr/>
            </p14:nvContentPartPr>
            <p14:xfrm>
              <a:off x="6410640" y="4095520"/>
              <a:ext cx="215640" cy="3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3000" y="4077880"/>
                <a:ext cx="251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14:cNvPr>
              <p14:cNvContentPartPr/>
              <p14:nvPr/>
            </p14:nvContentPartPr>
            <p14:xfrm>
              <a:off x="6815280" y="3972040"/>
              <a:ext cx="174960" cy="19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97280" y="3954400"/>
                <a:ext cx="2106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14:cNvPr>
              <p14:cNvContentPartPr/>
              <p14:nvPr/>
            </p14:nvContentPartPr>
            <p14:xfrm>
              <a:off x="6997800" y="3983200"/>
              <a:ext cx="202320" cy="18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80160" y="3965560"/>
                <a:ext cx="2379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14:cNvPr>
              <p14:cNvContentPartPr/>
              <p14:nvPr/>
            </p14:nvContentPartPr>
            <p14:xfrm>
              <a:off x="7263840" y="4005160"/>
              <a:ext cx="161640" cy="11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46200" y="3987160"/>
                <a:ext cx="197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14:cNvPr>
              <p14:cNvContentPartPr/>
              <p14:nvPr/>
            </p14:nvContentPartPr>
            <p14:xfrm>
              <a:off x="7564800" y="3769000"/>
              <a:ext cx="1163520" cy="359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47160" y="3751342"/>
                <a:ext cx="1199160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14:cNvPr>
              <p14:cNvContentPartPr/>
              <p14:nvPr/>
            </p14:nvContentPartPr>
            <p14:xfrm>
              <a:off x="6108960" y="4134760"/>
              <a:ext cx="98640" cy="143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91025" y="4116760"/>
                <a:ext cx="13415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14:cNvPr>
              <p14:cNvContentPartPr/>
              <p14:nvPr/>
            </p14:nvContentPartPr>
            <p14:xfrm>
              <a:off x="4388520" y="4786000"/>
              <a:ext cx="614160" cy="277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70880" y="4768000"/>
                <a:ext cx="6498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14:cNvPr>
              <p14:cNvContentPartPr/>
              <p14:nvPr/>
            </p14:nvContentPartPr>
            <p14:xfrm>
              <a:off x="5137680" y="4581880"/>
              <a:ext cx="426600" cy="617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19680" y="4564240"/>
                <a:ext cx="46224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14:cNvPr>
              <p14:cNvContentPartPr/>
              <p14:nvPr/>
            </p14:nvContentPartPr>
            <p14:xfrm>
              <a:off x="6105360" y="4768360"/>
              <a:ext cx="405720" cy="342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87344" y="4750720"/>
                <a:ext cx="441392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14:cNvPr>
              <p14:cNvContentPartPr/>
              <p14:nvPr/>
            </p14:nvContentPartPr>
            <p14:xfrm>
              <a:off x="5698920" y="4756120"/>
              <a:ext cx="305280" cy="402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81280" y="4738480"/>
                <a:ext cx="34092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14:cNvPr>
              <p14:cNvContentPartPr/>
              <p14:nvPr/>
            </p14:nvContentPartPr>
            <p14:xfrm>
              <a:off x="6674880" y="4888600"/>
              <a:ext cx="157680" cy="29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657240" y="4870600"/>
                <a:ext cx="1933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14:cNvPr>
              <p14:cNvContentPartPr/>
              <p14:nvPr/>
            </p14:nvContentPartPr>
            <p14:xfrm>
              <a:off x="6695040" y="4993360"/>
              <a:ext cx="163800" cy="15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77040" y="4975720"/>
                <a:ext cx="199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14:cNvPr>
              <p14:cNvContentPartPr/>
              <p14:nvPr/>
            </p14:nvContentPartPr>
            <p14:xfrm>
              <a:off x="7046760" y="4733800"/>
              <a:ext cx="307440" cy="396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28739" y="4716144"/>
                <a:ext cx="343122" cy="43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14:cNvPr>
              <p14:cNvContentPartPr/>
              <p14:nvPr/>
            </p14:nvContentPartPr>
            <p14:xfrm>
              <a:off x="7476960" y="4541200"/>
              <a:ext cx="945720" cy="801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459320" y="4523560"/>
                <a:ext cx="981360" cy="83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664A9E-9D43-4E17-8037-ACEF132550B3}"/>
                  </a:ext>
                </a:extLst>
              </p14:cNvPr>
              <p14:cNvContentPartPr/>
              <p14:nvPr/>
            </p14:nvContentPartPr>
            <p14:xfrm>
              <a:off x="4917000" y="5769880"/>
              <a:ext cx="2232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664A9E-9D43-4E17-8037-ACEF132550B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99000" y="5751880"/>
                <a:ext cx="2588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09946E-CFCD-49A1-A208-93F0E5F4BB35}"/>
                  </a:ext>
                </a:extLst>
              </p14:cNvPr>
              <p14:cNvContentPartPr/>
              <p14:nvPr/>
            </p14:nvContentPartPr>
            <p14:xfrm>
              <a:off x="4957680" y="5881840"/>
              <a:ext cx="18252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09946E-CFCD-49A1-A208-93F0E5F4BB3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39680" y="5863840"/>
                <a:ext cx="21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6CEE83C-5A17-46EF-BD19-75E01248A784}"/>
                  </a:ext>
                </a:extLst>
              </p14:cNvPr>
              <p14:cNvContentPartPr/>
              <p14:nvPr/>
            </p14:nvContentPartPr>
            <p14:xfrm>
              <a:off x="7230360" y="5628400"/>
              <a:ext cx="219600" cy="428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6CEE83C-5A17-46EF-BD19-75E01248A78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12691" y="5610385"/>
                <a:ext cx="255299" cy="464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37EEF97-BA79-4FD5-A248-85D0F783B8FC}"/>
                  </a:ext>
                </a:extLst>
              </p14:cNvPr>
              <p14:cNvContentPartPr/>
              <p14:nvPr/>
            </p14:nvContentPartPr>
            <p14:xfrm>
              <a:off x="6083760" y="5638480"/>
              <a:ext cx="1038960" cy="466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37EEF97-BA79-4FD5-A248-85D0F783B8F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065760" y="5620480"/>
                <a:ext cx="10746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26ED133-BA7C-4648-A1F2-F158AD050222}"/>
                  </a:ext>
                </a:extLst>
              </p14:cNvPr>
              <p14:cNvContentPartPr/>
              <p14:nvPr/>
            </p14:nvContentPartPr>
            <p14:xfrm>
              <a:off x="5567520" y="5662240"/>
              <a:ext cx="354960" cy="414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26ED133-BA7C-4648-A1F2-F158AD05022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49520" y="5644585"/>
                <a:ext cx="390600" cy="450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781D95B-8B2B-47B0-B71A-5D7A99E1CEE6}"/>
                  </a:ext>
                </a:extLst>
              </p14:cNvPr>
              <p14:cNvContentPartPr/>
              <p14:nvPr/>
            </p14:nvContentPartPr>
            <p14:xfrm>
              <a:off x="5008440" y="6370000"/>
              <a:ext cx="216720" cy="20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781D95B-8B2B-47B0-B71A-5D7A99E1CEE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90440" y="6352000"/>
                <a:ext cx="2523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9479C1-5020-40AF-807A-9BA3FA8A2581}"/>
                  </a:ext>
                </a:extLst>
              </p14:cNvPr>
              <p14:cNvContentPartPr/>
              <p14:nvPr/>
            </p14:nvContentPartPr>
            <p14:xfrm>
              <a:off x="5028600" y="6492040"/>
              <a:ext cx="173880" cy="20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9479C1-5020-40AF-807A-9BA3FA8A258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10960" y="6474040"/>
                <a:ext cx="2095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7C99F5B-BC1A-482E-9E12-899407AD707D}"/>
                  </a:ext>
                </a:extLst>
              </p14:cNvPr>
              <p14:cNvContentPartPr/>
              <p14:nvPr/>
            </p14:nvContentPartPr>
            <p14:xfrm>
              <a:off x="5628000" y="6350920"/>
              <a:ext cx="235440" cy="282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7C99F5B-BC1A-482E-9E12-899407AD707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10360" y="6333257"/>
                <a:ext cx="271080" cy="3182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2E995DF-D89F-4E6C-9270-FD2095140043}"/>
                  </a:ext>
                </a:extLst>
              </p14:cNvPr>
              <p14:cNvContentPartPr/>
              <p14:nvPr/>
            </p14:nvContentPartPr>
            <p14:xfrm>
              <a:off x="6013200" y="6472240"/>
              <a:ext cx="123480" cy="191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2E995DF-D89F-4E6C-9270-FD209514004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995560" y="6454240"/>
                <a:ext cx="159120" cy="2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5240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47E00-45D4-4203-9D94-D98A02A2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182" r="25000" b="53332"/>
          <a:stretch/>
        </p:blipFill>
        <p:spPr>
          <a:xfrm>
            <a:off x="228600" y="129886"/>
            <a:ext cx="3810000" cy="65982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14:cNvPr>
              <p14:cNvContentPartPr/>
              <p14:nvPr/>
            </p14:nvContentPartPr>
            <p14:xfrm>
              <a:off x="5272680" y="3730480"/>
              <a:ext cx="275040" cy="45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6489AC-148C-43AD-896E-DE323B4AD9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4680" y="3712840"/>
                <a:ext cx="31068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14:cNvPr>
              <p14:cNvContentPartPr/>
              <p14:nvPr/>
            </p14:nvContentPartPr>
            <p14:xfrm>
              <a:off x="4795320" y="3757120"/>
              <a:ext cx="343080" cy="40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9B933A-A0EA-40AC-A1ED-AEBF79552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7320" y="3739120"/>
                <a:ext cx="37872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14:cNvPr>
              <p14:cNvContentPartPr/>
              <p14:nvPr/>
            </p14:nvContentPartPr>
            <p14:xfrm>
              <a:off x="4906920" y="4205680"/>
              <a:ext cx="542520" cy="9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CA972F-0F41-42D0-8912-72AF92DEE8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89280" y="4187680"/>
                <a:ext cx="578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14:cNvPr>
              <p14:cNvContentPartPr/>
              <p14:nvPr/>
            </p14:nvContentPartPr>
            <p14:xfrm>
              <a:off x="5945520" y="3921280"/>
              <a:ext cx="28440" cy="295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A69D8D-52F6-4B4E-86FD-5179EBA808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27880" y="3903640"/>
                <a:ext cx="6408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14:cNvPr>
              <p14:cNvContentPartPr/>
              <p14:nvPr/>
            </p14:nvContentPartPr>
            <p14:xfrm>
              <a:off x="5963520" y="3862600"/>
              <a:ext cx="232560" cy="48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A1840C-344B-4513-B522-41AB16C90B5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45520" y="3844600"/>
                <a:ext cx="2682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14:cNvPr>
              <p14:cNvContentPartPr/>
              <p14:nvPr/>
            </p14:nvContentPartPr>
            <p14:xfrm>
              <a:off x="6014280" y="4048000"/>
              <a:ext cx="125640" cy="15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21C12D-4664-4A8D-A129-3219E7F7295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96640" y="4030360"/>
                <a:ext cx="161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14:cNvPr>
              <p14:cNvContentPartPr/>
              <p14:nvPr/>
            </p14:nvContentPartPr>
            <p14:xfrm>
              <a:off x="6359520" y="4026760"/>
              <a:ext cx="174240" cy="19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0A09B3-ECF5-408D-AF77-DB871B7D28D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41880" y="4009120"/>
                <a:ext cx="209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14:cNvPr>
              <p14:cNvContentPartPr/>
              <p14:nvPr/>
            </p14:nvContentPartPr>
            <p14:xfrm>
              <a:off x="6410640" y="4095520"/>
              <a:ext cx="215640" cy="3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B1F30D-9F34-4C07-AC5E-7EB8EA882A1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93000" y="4077880"/>
                <a:ext cx="251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14:cNvPr>
              <p14:cNvContentPartPr/>
              <p14:nvPr/>
            </p14:nvContentPartPr>
            <p14:xfrm>
              <a:off x="6815280" y="3972040"/>
              <a:ext cx="174960" cy="19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0F57D9-DBBC-47EC-847C-CCF03A71B36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97280" y="3954400"/>
                <a:ext cx="2106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14:cNvPr>
              <p14:cNvContentPartPr/>
              <p14:nvPr/>
            </p14:nvContentPartPr>
            <p14:xfrm>
              <a:off x="6997800" y="3983200"/>
              <a:ext cx="202320" cy="18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ECE3E35-8CAA-4A59-AB8C-59DFF0EF124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80160" y="3965560"/>
                <a:ext cx="2379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14:cNvPr>
              <p14:cNvContentPartPr/>
              <p14:nvPr/>
            </p14:nvContentPartPr>
            <p14:xfrm>
              <a:off x="7263840" y="4005160"/>
              <a:ext cx="161640" cy="11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443126-31C0-47CD-B890-FEF7237CBC9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46200" y="3987160"/>
                <a:ext cx="197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14:cNvPr>
              <p14:cNvContentPartPr/>
              <p14:nvPr/>
            </p14:nvContentPartPr>
            <p14:xfrm>
              <a:off x="7564800" y="3769000"/>
              <a:ext cx="1163520" cy="359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A45640-6C82-440E-A38D-6A9BE31294F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47160" y="3751342"/>
                <a:ext cx="1199160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14:cNvPr>
              <p14:cNvContentPartPr/>
              <p14:nvPr/>
            </p14:nvContentPartPr>
            <p14:xfrm>
              <a:off x="6108960" y="4134760"/>
              <a:ext cx="98640" cy="143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BD3CE93-D28A-44A8-AF81-05B889B6907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91025" y="4116760"/>
                <a:ext cx="13415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14:cNvPr>
              <p14:cNvContentPartPr/>
              <p14:nvPr/>
            </p14:nvContentPartPr>
            <p14:xfrm>
              <a:off x="4388520" y="4786000"/>
              <a:ext cx="614160" cy="277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0DF70A-4C37-4BD8-805F-BBA9D452EDA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70880" y="4768000"/>
                <a:ext cx="6498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14:cNvPr>
              <p14:cNvContentPartPr/>
              <p14:nvPr/>
            </p14:nvContentPartPr>
            <p14:xfrm>
              <a:off x="5137680" y="4581880"/>
              <a:ext cx="426600" cy="617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AAA1419-5CB3-495B-B265-20377F8F71D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119680" y="4564240"/>
                <a:ext cx="46224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14:cNvPr>
              <p14:cNvContentPartPr/>
              <p14:nvPr/>
            </p14:nvContentPartPr>
            <p14:xfrm>
              <a:off x="6105360" y="4768360"/>
              <a:ext cx="405720" cy="342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AB384D1-0610-4349-A954-D44C5FEA27E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87344" y="4750720"/>
                <a:ext cx="441392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14:cNvPr>
              <p14:cNvContentPartPr/>
              <p14:nvPr/>
            </p14:nvContentPartPr>
            <p14:xfrm>
              <a:off x="5698920" y="4756120"/>
              <a:ext cx="305280" cy="402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4C43391-EF7D-498C-B630-BDEBE4869B9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681280" y="4738480"/>
                <a:ext cx="34092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14:cNvPr>
              <p14:cNvContentPartPr/>
              <p14:nvPr/>
            </p14:nvContentPartPr>
            <p14:xfrm>
              <a:off x="6674880" y="4888600"/>
              <a:ext cx="157680" cy="29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960264A-36C1-453E-85EF-E6E1E239D08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57240" y="4870600"/>
                <a:ext cx="1933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14:cNvPr>
              <p14:cNvContentPartPr/>
              <p14:nvPr/>
            </p14:nvContentPartPr>
            <p14:xfrm>
              <a:off x="6695040" y="4993360"/>
              <a:ext cx="163800" cy="15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A2B4243-287C-4B12-9139-85F9C261CB8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7040" y="4975720"/>
                <a:ext cx="199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14:cNvPr>
              <p14:cNvContentPartPr/>
              <p14:nvPr/>
            </p14:nvContentPartPr>
            <p14:xfrm>
              <a:off x="7046760" y="4733800"/>
              <a:ext cx="307440" cy="396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F7E8761-2891-4605-88E2-45D06FA0F8C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28739" y="4716144"/>
                <a:ext cx="343122" cy="43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14:cNvPr>
              <p14:cNvContentPartPr/>
              <p14:nvPr/>
            </p14:nvContentPartPr>
            <p14:xfrm>
              <a:off x="7476960" y="4541200"/>
              <a:ext cx="945720" cy="801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14319DF-E564-45F4-92A9-D035D0DB2DE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59320" y="4523560"/>
                <a:ext cx="981360" cy="83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664A9E-9D43-4E17-8037-ACEF132550B3}"/>
                  </a:ext>
                </a:extLst>
              </p14:cNvPr>
              <p14:cNvContentPartPr/>
              <p14:nvPr/>
            </p14:nvContentPartPr>
            <p14:xfrm>
              <a:off x="4917000" y="5769880"/>
              <a:ext cx="2232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664A9E-9D43-4E17-8037-ACEF132550B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99000" y="5751880"/>
                <a:ext cx="2588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09946E-CFCD-49A1-A208-93F0E5F4BB35}"/>
                  </a:ext>
                </a:extLst>
              </p14:cNvPr>
              <p14:cNvContentPartPr/>
              <p14:nvPr/>
            </p14:nvContentPartPr>
            <p14:xfrm>
              <a:off x="4957680" y="5881840"/>
              <a:ext cx="18252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09946E-CFCD-49A1-A208-93F0E5F4BB3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39680" y="5863840"/>
                <a:ext cx="218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6CEE83C-5A17-46EF-BD19-75E01248A784}"/>
                  </a:ext>
                </a:extLst>
              </p14:cNvPr>
              <p14:cNvContentPartPr/>
              <p14:nvPr/>
            </p14:nvContentPartPr>
            <p14:xfrm>
              <a:off x="7230360" y="5628400"/>
              <a:ext cx="219600" cy="428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6CEE83C-5A17-46EF-BD19-75E01248A7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12691" y="5610385"/>
                <a:ext cx="255299" cy="464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37EEF97-BA79-4FD5-A248-85D0F783B8FC}"/>
                  </a:ext>
                </a:extLst>
              </p14:cNvPr>
              <p14:cNvContentPartPr/>
              <p14:nvPr/>
            </p14:nvContentPartPr>
            <p14:xfrm>
              <a:off x="6083760" y="5638480"/>
              <a:ext cx="1038960" cy="466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37EEF97-BA79-4FD5-A248-85D0F783B8F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65760" y="5620480"/>
                <a:ext cx="107460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26ED133-BA7C-4648-A1F2-F158AD050222}"/>
                  </a:ext>
                </a:extLst>
              </p14:cNvPr>
              <p14:cNvContentPartPr/>
              <p14:nvPr/>
            </p14:nvContentPartPr>
            <p14:xfrm>
              <a:off x="5567520" y="5662240"/>
              <a:ext cx="354960" cy="414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26ED133-BA7C-4648-A1F2-F158AD0502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49520" y="5644585"/>
                <a:ext cx="390600" cy="450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781D95B-8B2B-47B0-B71A-5D7A99E1CEE6}"/>
                  </a:ext>
                </a:extLst>
              </p14:cNvPr>
              <p14:cNvContentPartPr/>
              <p14:nvPr/>
            </p14:nvContentPartPr>
            <p14:xfrm>
              <a:off x="5008440" y="6370000"/>
              <a:ext cx="216720" cy="20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781D95B-8B2B-47B0-B71A-5D7A99E1CEE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990440" y="6352000"/>
                <a:ext cx="2523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9479C1-5020-40AF-807A-9BA3FA8A2581}"/>
                  </a:ext>
                </a:extLst>
              </p14:cNvPr>
              <p14:cNvContentPartPr/>
              <p14:nvPr/>
            </p14:nvContentPartPr>
            <p14:xfrm>
              <a:off x="5028600" y="6492040"/>
              <a:ext cx="173880" cy="20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9479C1-5020-40AF-807A-9BA3FA8A258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010960" y="6474040"/>
                <a:ext cx="2095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7C99F5B-BC1A-482E-9E12-899407AD707D}"/>
                  </a:ext>
                </a:extLst>
              </p14:cNvPr>
              <p14:cNvContentPartPr/>
              <p14:nvPr/>
            </p14:nvContentPartPr>
            <p14:xfrm>
              <a:off x="5628000" y="6350920"/>
              <a:ext cx="235440" cy="282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7C99F5B-BC1A-482E-9E12-899407AD707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610360" y="6333257"/>
                <a:ext cx="271080" cy="3182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2E995DF-D89F-4E6C-9270-FD2095140043}"/>
                  </a:ext>
                </a:extLst>
              </p14:cNvPr>
              <p14:cNvContentPartPr/>
              <p14:nvPr/>
            </p14:nvContentPartPr>
            <p14:xfrm>
              <a:off x="6013200" y="6472240"/>
              <a:ext cx="123480" cy="191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2E995DF-D89F-4E6C-9270-FD209514004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95560" y="6454240"/>
                <a:ext cx="159120" cy="2275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2F765F7-F2CD-41A8-90E8-AC3690D3539D}"/>
              </a:ext>
            </a:extLst>
          </p:cNvPr>
          <p:cNvPicPr>
            <a:picLocks noChangeAspect="1"/>
          </p:cNvPicPr>
          <p:nvPr/>
        </p:nvPicPr>
        <p:blipFill rotWithShape="1">
          <a:blip r:embed="rId63"/>
          <a:srcRect l="51436" t="21555" r="25972" b="56575"/>
          <a:stretch/>
        </p:blipFill>
        <p:spPr>
          <a:xfrm>
            <a:off x="4549040" y="168479"/>
            <a:ext cx="3223360" cy="35105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BB31FE-F15C-4E92-ACBA-45ACD2860AC8}"/>
                  </a:ext>
                </a:extLst>
              </p14:cNvPr>
              <p14:cNvContentPartPr/>
              <p14:nvPr/>
            </p14:nvContentPartPr>
            <p14:xfrm>
              <a:off x="6522600" y="65327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BB31FE-F15C-4E92-ACBA-45ACD2860AC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504600" y="64967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E9285D-2FF1-4C1B-85F6-11161DC5AB6F}"/>
                  </a:ext>
                </a:extLst>
              </p14:cNvPr>
              <p14:cNvContentPartPr/>
              <p14:nvPr/>
            </p14:nvContentPartPr>
            <p14:xfrm>
              <a:off x="4773000" y="5972200"/>
              <a:ext cx="1749240" cy="876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E9285D-2FF1-4C1B-85F6-11161DC5AB6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55000" y="5936200"/>
                <a:ext cx="1784880" cy="9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93AAFCA-4657-42C6-9867-36411A756DB8}"/>
                  </a:ext>
                </a:extLst>
              </p14:cNvPr>
              <p14:cNvContentPartPr/>
              <p14:nvPr/>
            </p14:nvContentPartPr>
            <p14:xfrm>
              <a:off x="3808560" y="3379200"/>
              <a:ext cx="1098720" cy="29401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93AAFCA-4657-42C6-9867-36411A756DB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790560" y="3343560"/>
                <a:ext cx="1134360" cy="301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5147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962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14:cNvPr>
              <p14:cNvContentPartPr/>
              <p14:nvPr/>
            </p14:nvContentPartPr>
            <p14:xfrm>
              <a:off x="933960" y="99880"/>
              <a:ext cx="6433200" cy="74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319" y="82240"/>
                <a:ext cx="6468842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14:cNvPr>
              <p14:cNvContentPartPr/>
              <p14:nvPr/>
            </p14:nvContentPartPr>
            <p14:xfrm>
              <a:off x="1458120" y="1320640"/>
              <a:ext cx="45360" cy="31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0480" y="1303000"/>
                <a:ext cx="810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14:cNvPr>
              <p14:cNvContentPartPr/>
              <p14:nvPr/>
            </p14:nvContentPartPr>
            <p14:xfrm>
              <a:off x="1269840" y="1247560"/>
              <a:ext cx="436680" cy="11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1840" y="1229560"/>
                <a:ext cx="4723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14:cNvPr>
              <p14:cNvContentPartPr/>
              <p14:nvPr/>
            </p14:nvContentPartPr>
            <p14:xfrm>
              <a:off x="1249320" y="1573000"/>
              <a:ext cx="357120" cy="10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1680" y="1555000"/>
                <a:ext cx="392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14:cNvPr>
              <p14:cNvContentPartPr/>
              <p14:nvPr/>
            </p14:nvContentPartPr>
            <p14:xfrm>
              <a:off x="1726680" y="1464280"/>
              <a:ext cx="287640" cy="1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9040" y="1446640"/>
                <a:ext cx="3232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14:cNvPr>
              <p14:cNvContentPartPr/>
              <p14:nvPr/>
            </p14:nvContentPartPr>
            <p14:xfrm>
              <a:off x="2366040" y="1483000"/>
              <a:ext cx="241920" cy="11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8040" y="1465360"/>
                <a:ext cx="27756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14:cNvPr>
              <p14:cNvContentPartPr/>
              <p14:nvPr/>
            </p14:nvContentPartPr>
            <p14:xfrm>
              <a:off x="3007200" y="1362760"/>
              <a:ext cx="204480" cy="335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9200" y="1344760"/>
                <a:ext cx="24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14:cNvPr>
              <p14:cNvContentPartPr/>
              <p14:nvPr/>
            </p14:nvContentPartPr>
            <p14:xfrm>
              <a:off x="3210240" y="1360600"/>
              <a:ext cx="230760" cy="18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2240" y="1342960"/>
                <a:ext cx="2664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14:cNvPr>
              <p14:cNvContentPartPr/>
              <p14:nvPr/>
            </p14:nvContentPartPr>
            <p14:xfrm>
              <a:off x="3515160" y="1371400"/>
              <a:ext cx="132840" cy="151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97160" y="1353760"/>
                <a:ext cx="1684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14:cNvPr>
              <p14:cNvContentPartPr/>
              <p14:nvPr/>
            </p14:nvContentPartPr>
            <p14:xfrm>
              <a:off x="3757800" y="1340800"/>
              <a:ext cx="140760" cy="168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39800" y="1322800"/>
                <a:ext cx="1764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14:cNvPr>
              <p14:cNvContentPartPr/>
              <p14:nvPr/>
            </p14:nvContentPartPr>
            <p14:xfrm>
              <a:off x="3953640" y="1381480"/>
              <a:ext cx="8640" cy="58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5640" y="1363480"/>
                <a:ext cx="4428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14:cNvPr>
              <p14:cNvContentPartPr/>
              <p14:nvPr/>
            </p14:nvContentPartPr>
            <p14:xfrm>
              <a:off x="3982440" y="12594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64440" y="124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14:cNvPr>
              <p14:cNvContentPartPr/>
              <p14:nvPr/>
            </p14:nvContentPartPr>
            <p14:xfrm>
              <a:off x="4063440" y="1359520"/>
              <a:ext cx="97560" cy="13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45440" y="1341520"/>
                <a:ext cx="1332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14:cNvPr>
              <p14:cNvContentPartPr/>
              <p14:nvPr/>
            </p14:nvContentPartPr>
            <p14:xfrm>
              <a:off x="4205640" y="1393360"/>
              <a:ext cx="110880" cy="77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00" y="1375720"/>
                <a:ext cx="1465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14:cNvPr>
              <p14:cNvContentPartPr/>
              <p14:nvPr/>
            </p14:nvContentPartPr>
            <p14:xfrm>
              <a:off x="4379880" y="1330720"/>
              <a:ext cx="108720" cy="174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1880" y="1312720"/>
                <a:ext cx="144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14:cNvPr>
              <p14:cNvContentPartPr/>
              <p14:nvPr/>
            </p14:nvContentPartPr>
            <p14:xfrm>
              <a:off x="4998360" y="1146400"/>
              <a:ext cx="316080" cy="377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80720" y="1128760"/>
                <a:ext cx="3517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14:cNvPr>
              <p14:cNvContentPartPr/>
              <p14:nvPr/>
            </p14:nvContentPartPr>
            <p14:xfrm>
              <a:off x="5364120" y="1355560"/>
              <a:ext cx="141480" cy="120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46120" y="1337920"/>
                <a:ext cx="1771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14:cNvPr>
              <p14:cNvContentPartPr/>
              <p14:nvPr/>
            </p14:nvContentPartPr>
            <p14:xfrm>
              <a:off x="5570400" y="1360960"/>
              <a:ext cx="134640" cy="135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52400" y="1343320"/>
                <a:ext cx="1702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14:cNvPr>
              <p14:cNvContentPartPr/>
              <p14:nvPr/>
            </p14:nvContentPartPr>
            <p14:xfrm>
              <a:off x="5841120" y="1198600"/>
              <a:ext cx="51480" cy="280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120" y="1180600"/>
                <a:ext cx="8712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14:cNvPr>
              <p14:cNvContentPartPr/>
              <p14:nvPr/>
            </p14:nvContentPartPr>
            <p14:xfrm>
              <a:off x="5791080" y="1330720"/>
              <a:ext cx="164880" cy="10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3080" y="1313080"/>
                <a:ext cx="2005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14:cNvPr>
              <p14:cNvContentPartPr/>
              <p14:nvPr/>
            </p14:nvContentPartPr>
            <p14:xfrm>
              <a:off x="6001320" y="1351600"/>
              <a:ext cx="131400" cy="119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83680" y="1333600"/>
                <a:ext cx="1670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14:cNvPr>
              <p14:cNvContentPartPr/>
              <p14:nvPr/>
            </p14:nvContentPartPr>
            <p14:xfrm>
              <a:off x="6187080" y="1323160"/>
              <a:ext cx="64080" cy="129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69440" y="1305160"/>
                <a:ext cx="99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14:cNvPr>
              <p14:cNvContentPartPr/>
              <p14:nvPr/>
            </p14:nvContentPartPr>
            <p14:xfrm>
              <a:off x="6267000" y="1332520"/>
              <a:ext cx="102960" cy="141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49000" y="1314880"/>
                <a:ext cx="1386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14:cNvPr>
              <p14:cNvContentPartPr/>
              <p14:nvPr/>
            </p14:nvContentPartPr>
            <p14:xfrm>
              <a:off x="1863120" y="1828240"/>
              <a:ext cx="1191240" cy="292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45480" y="1810600"/>
                <a:ext cx="12268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14:cNvPr>
              <p14:cNvContentPartPr/>
              <p14:nvPr/>
            </p14:nvContentPartPr>
            <p14:xfrm>
              <a:off x="539760" y="1928320"/>
              <a:ext cx="952560" cy="203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1760" y="1910320"/>
                <a:ext cx="988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14:cNvPr>
              <p14:cNvContentPartPr/>
              <p14:nvPr/>
            </p14:nvContentPartPr>
            <p14:xfrm>
              <a:off x="6826440" y="1272040"/>
              <a:ext cx="632520" cy="427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08800" y="1254400"/>
                <a:ext cx="6681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14:cNvPr>
              <p14:cNvContentPartPr/>
              <p14:nvPr/>
            </p14:nvContentPartPr>
            <p14:xfrm>
              <a:off x="3484560" y="1653640"/>
              <a:ext cx="1073880" cy="41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6920" y="1635640"/>
                <a:ext cx="11095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14:cNvPr>
              <p14:cNvContentPartPr/>
              <p14:nvPr/>
            </p14:nvContentPartPr>
            <p14:xfrm>
              <a:off x="4937160" y="2844520"/>
              <a:ext cx="223200" cy="10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19520" y="2826520"/>
                <a:ext cx="258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14:cNvPr>
              <p14:cNvContentPartPr/>
              <p14:nvPr/>
            </p14:nvContentPartPr>
            <p14:xfrm>
              <a:off x="4965240" y="2935600"/>
              <a:ext cx="185400" cy="208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47240" y="2917960"/>
                <a:ext cx="2210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14:cNvPr>
              <p14:cNvContentPartPr/>
              <p14:nvPr/>
            </p14:nvContentPartPr>
            <p14:xfrm>
              <a:off x="5577600" y="2580280"/>
              <a:ext cx="587880" cy="478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59600" y="2562280"/>
                <a:ext cx="6235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14:cNvPr>
              <p14:cNvContentPartPr/>
              <p14:nvPr/>
            </p14:nvContentPartPr>
            <p14:xfrm>
              <a:off x="3442440" y="2295520"/>
              <a:ext cx="1101600" cy="1082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424440" y="2277880"/>
                <a:ext cx="1137240" cy="11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14:cNvPr>
              <p14:cNvContentPartPr/>
              <p14:nvPr/>
            </p14:nvContentPartPr>
            <p14:xfrm>
              <a:off x="6908520" y="2793760"/>
              <a:ext cx="172800" cy="108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890520" y="27757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14:cNvPr>
              <p14:cNvContentPartPr/>
              <p14:nvPr/>
            </p14:nvContentPartPr>
            <p14:xfrm>
              <a:off x="7213440" y="2468320"/>
              <a:ext cx="1334160" cy="5068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95445" y="2450667"/>
                <a:ext cx="1369790" cy="542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14:cNvPr>
              <p14:cNvContentPartPr/>
              <p14:nvPr/>
            </p14:nvContentPartPr>
            <p14:xfrm>
              <a:off x="6299040" y="2528800"/>
              <a:ext cx="456480" cy="489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81040" y="2511160"/>
                <a:ext cx="492120" cy="52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419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FC9AC5-4CB7-41F9-84E7-494CF95FE0DD}"/>
                  </a:ext>
                </a:extLst>
              </p14:cNvPr>
              <p14:cNvContentPartPr/>
              <p14:nvPr/>
            </p14:nvContentPartPr>
            <p14:xfrm>
              <a:off x="1361280" y="3475960"/>
              <a:ext cx="428040" cy="39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FC9AC5-4CB7-41F9-84E7-494CF95FE0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43280" y="3458320"/>
                <a:ext cx="4636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0D1B80F-C011-4A50-9509-E6C3B1DB31EA}"/>
                  </a:ext>
                </a:extLst>
              </p14:cNvPr>
              <p14:cNvContentPartPr/>
              <p14:nvPr/>
            </p14:nvContentPartPr>
            <p14:xfrm>
              <a:off x="1513560" y="3576040"/>
              <a:ext cx="342360" cy="54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0D1B80F-C011-4A50-9509-E6C3B1DB31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95920" y="3558040"/>
                <a:ext cx="3780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8C86AB-2CFE-4E65-B3EE-850FB8B74D56}"/>
                  </a:ext>
                </a:extLst>
              </p14:cNvPr>
              <p14:cNvContentPartPr/>
              <p14:nvPr/>
            </p14:nvContentPartPr>
            <p14:xfrm>
              <a:off x="3505080" y="3728320"/>
              <a:ext cx="387000" cy="387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8C86AB-2CFE-4E65-B3EE-850FB8B74D5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87080" y="3710680"/>
                <a:ext cx="4226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B3DFF1-CF18-441C-B92D-13F4262B7850}"/>
                  </a:ext>
                </a:extLst>
              </p14:cNvPr>
              <p14:cNvContentPartPr/>
              <p14:nvPr/>
            </p14:nvContentPartPr>
            <p14:xfrm>
              <a:off x="1960680" y="3776200"/>
              <a:ext cx="1267920" cy="571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B3DFF1-CF18-441C-B92D-13F4262B785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943040" y="3758549"/>
                <a:ext cx="1303560" cy="607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1F702A9-5021-4133-B919-8F5BC472A76D}"/>
                  </a:ext>
                </a:extLst>
              </p14:cNvPr>
              <p14:cNvContentPartPr/>
              <p14:nvPr/>
            </p14:nvContentPartPr>
            <p14:xfrm>
              <a:off x="4212840" y="3890680"/>
              <a:ext cx="161280" cy="230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1F702A9-5021-4133-B919-8F5BC472A76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94840" y="3873040"/>
                <a:ext cx="19692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7CD878A-0C94-4A49-BD21-4CEC1BE04273}"/>
                  </a:ext>
                </a:extLst>
              </p14:cNvPr>
              <p14:cNvContentPartPr/>
              <p14:nvPr/>
            </p14:nvContentPartPr>
            <p14:xfrm>
              <a:off x="4490400" y="3748840"/>
              <a:ext cx="547560" cy="365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7CD878A-0C94-4A49-BD21-4CEC1BE0427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3730840"/>
                <a:ext cx="58320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AED7F53-00E3-4371-A886-2A42AB4F4EBA}"/>
                  </a:ext>
                </a:extLst>
              </p14:cNvPr>
              <p14:cNvContentPartPr/>
              <p14:nvPr/>
            </p14:nvContentPartPr>
            <p14:xfrm>
              <a:off x="5495160" y="3698080"/>
              <a:ext cx="143280" cy="338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AED7F53-00E3-4371-A886-2A42AB4F4EB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77520" y="3680080"/>
                <a:ext cx="17892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59F9E15-4FEE-4898-BC16-3F19236D09A3}"/>
                  </a:ext>
                </a:extLst>
              </p14:cNvPr>
              <p14:cNvContentPartPr/>
              <p14:nvPr/>
            </p14:nvContentPartPr>
            <p14:xfrm>
              <a:off x="5130480" y="3687640"/>
              <a:ext cx="281520" cy="365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59F9E15-4FEE-4898-BC16-3F19236D09A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112480" y="3670000"/>
                <a:ext cx="317160" cy="4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270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1031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14:cNvPr>
              <p14:cNvContentPartPr/>
              <p14:nvPr/>
            </p14:nvContentPartPr>
            <p14:xfrm>
              <a:off x="6542760" y="3220000"/>
              <a:ext cx="21492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5120" y="3202000"/>
                <a:ext cx="2505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14:cNvPr>
              <p14:cNvContentPartPr/>
              <p14:nvPr/>
            </p14:nvContentPartPr>
            <p14:xfrm>
              <a:off x="6573000" y="3311800"/>
              <a:ext cx="151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5360" y="329380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14:cNvPr>
              <p14:cNvContentPartPr/>
              <p14:nvPr/>
            </p14:nvContentPartPr>
            <p14:xfrm>
              <a:off x="7724640" y="2990680"/>
              <a:ext cx="415440" cy="30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07000" y="2972680"/>
                <a:ext cx="451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14:cNvPr>
              <p14:cNvContentPartPr/>
              <p14:nvPr/>
            </p14:nvContentPartPr>
            <p14:xfrm>
              <a:off x="6971520" y="2661640"/>
              <a:ext cx="635040" cy="944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53530" y="2643647"/>
                <a:ext cx="670660" cy="9799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168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14:cNvPr>
              <p14:cNvContentPartPr/>
              <p14:nvPr/>
            </p14:nvContentPartPr>
            <p14:xfrm>
              <a:off x="6542760" y="3220000"/>
              <a:ext cx="21492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5120" y="3202000"/>
                <a:ext cx="2505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14:cNvPr>
              <p14:cNvContentPartPr/>
              <p14:nvPr/>
            </p14:nvContentPartPr>
            <p14:xfrm>
              <a:off x="6573000" y="3311800"/>
              <a:ext cx="151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5360" y="329380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14:cNvPr>
              <p14:cNvContentPartPr/>
              <p14:nvPr/>
            </p14:nvContentPartPr>
            <p14:xfrm>
              <a:off x="7724640" y="2990680"/>
              <a:ext cx="415440" cy="30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07000" y="2972680"/>
                <a:ext cx="451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14:cNvPr>
              <p14:cNvContentPartPr/>
              <p14:nvPr/>
            </p14:nvContentPartPr>
            <p14:xfrm>
              <a:off x="6971520" y="2661640"/>
              <a:ext cx="635040" cy="944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53530" y="2643647"/>
                <a:ext cx="670660" cy="979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14:cNvPr>
              <p14:cNvContentPartPr/>
              <p14:nvPr/>
            </p14:nvContentPartPr>
            <p14:xfrm>
              <a:off x="2448120" y="3909760"/>
              <a:ext cx="457560" cy="28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30480" y="3892120"/>
                <a:ext cx="49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14:cNvPr>
              <p14:cNvContentPartPr/>
              <p14:nvPr/>
            </p14:nvContentPartPr>
            <p14:xfrm>
              <a:off x="3068040" y="4030720"/>
              <a:ext cx="168120" cy="23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040" y="4013080"/>
                <a:ext cx="2037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14:cNvPr>
              <p14:cNvContentPartPr/>
              <p14:nvPr/>
            </p14:nvContentPartPr>
            <p14:xfrm>
              <a:off x="3078120" y="4130800"/>
              <a:ext cx="143640" cy="8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60120" y="4113160"/>
                <a:ext cx="179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14:cNvPr>
              <p14:cNvContentPartPr/>
              <p14:nvPr/>
            </p14:nvContentPartPr>
            <p14:xfrm>
              <a:off x="1198560" y="3738400"/>
              <a:ext cx="389160" cy="328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80920" y="3720400"/>
                <a:ext cx="4248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14:cNvPr>
              <p14:cNvContentPartPr/>
              <p14:nvPr/>
            </p14:nvContentPartPr>
            <p14:xfrm>
              <a:off x="3565560" y="4137280"/>
              <a:ext cx="115200" cy="151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47920" y="4119280"/>
                <a:ext cx="150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14:cNvPr>
              <p14:cNvContentPartPr/>
              <p14:nvPr/>
            </p14:nvContentPartPr>
            <p14:xfrm>
              <a:off x="3824040" y="3892840"/>
              <a:ext cx="574920" cy="335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06051" y="3874859"/>
                <a:ext cx="610538" cy="370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14:cNvPr>
              <p14:cNvContentPartPr/>
              <p14:nvPr/>
            </p14:nvContentPartPr>
            <p14:xfrm>
              <a:off x="3555840" y="3850360"/>
              <a:ext cx="147960" cy="213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37840" y="3832720"/>
                <a:ext cx="183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14:cNvPr>
              <p14:cNvContentPartPr/>
              <p14:nvPr/>
            </p14:nvContentPartPr>
            <p14:xfrm>
              <a:off x="4579320" y="3745960"/>
              <a:ext cx="35280" cy="711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61680" y="3728320"/>
                <a:ext cx="7092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14:cNvPr>
              <p14:cNvContentPartPr/>
              <p14:nvPr/>
            </p14:nvContentPartPr>
            <p14:xfrm>
              <a:off x="4754640" y="3677560"/>
              <a:ext cx="330840" cy="205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36640" y="3659920"/>
                <a:ext cx="366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14:cNvPr>
              <p14:cNvContentPartPr/>
              <p14:nvPr/>
            </p14:nvContentPartPr>
            <p14:xfrm>
              <a:off x="4774800" y="4317640"/>
              <a:ext cx="244440" cy="232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757134" y="4299973"/>
                <a:ext cx="280133" cy="2682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3302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14:cNvPr>
              <p14:cNvContentPartPr/>
              <p14:nvPr/>
            </p14:nvContentPartPr>
            <p14:xfrm>
              <a:off x="6542760" y="3220000"/>
              <a:ext cx="21492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5120" y="3202000"/>
                <a:ext cx="2505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14:cNvPr>
              <p14:cNvContentPartPr/>
              <p14:nvPr/>
            </p14:nvContentPartPr>
            <p14:xfrm>
              <a:off x="6573000" y="3311800"/>
              <a:ext cx="151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5360" y="329380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14:cNvPr>
              <p14:cNvContentPartPr/>
              <p14:nvPr/>
            </p14:nvContentPartPr>
            <p14:xfrm>
              <a:off x="7724640" y="2990680"/>
              <a:ext cx="415440" cy="30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07000" y="2972680"/>
                <a:ext cx="451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14:cNvPr>
              <p14:cNvContentPartPr/>
              <p14:nvPr/>
            </p14:nvContentPartPr>
            <p14:xfrm>
              <a:off x="6971520" y="2661640"/>
              <a:ext cx="635040" cy="944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53530" y="2643647"/>
                <a:ext cx="670660" cy="979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14:cNvPr>
              <p14:cNvContentPartPr/>
              <p14:nvPr/>
            </p14:nvContentPartPr>
            <p14:xfrm>
              <a:off x="2448120" y="3909760"/>
              <a:ext cx="457560" cy="28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30480" y="3892120"/>
                <a:ext cx="49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14:cNvPr>
              <p14:cNvContentPartPr/>
              <p14:nvPr/>
            </p14:nvContentPartPr>
            <p14:xfrm>
              <a:off x="3068040" y="4030720"/>
              <a:ext cx="168120" cy="23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040" y="4013080"/>
                <a:ext cx="2037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14:cNvPr>
              <p14:cNvContentPartPr/>
              <p14:nvPr/>
            </p14:nvContentPartPr>
            <p14:xfrm>
              <a:off x="3078120" y="4130800"/>
              <a:ext cx="143640" cy="8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60120" y="4113160"/>
                <a:ext cx="179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14:cNvPr>
              <p14:cNvContentPartPr/>
              <p14:nvPr/>
            </p14:nvContentPartPr>
            <p14:xfrm>
              <a:off x="1198560" y="3738400"/>
              <a:ext cx="389160" cy="328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80920" y="3720400"/>
                <a:ext cx="4248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14:cNvPr>
              <p14:cNvContentPartPr/>
              <p14:nvPr/>
            </p14:nvContentPartPr>
            <p14:xfrm>
              <a:off x="3565560" y="4137280"/>
              <a:ext cx="115200" cy="151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47920" y="4119280"/>
                <a:ext cx="150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14:cNvPr>
              <p14:cNvContentPartPr/>
              <p14:nvPr/>
            </p14:nvContentPartPr>
            <p14:xfrm>
              <a:off x="3824040" y="3892840"/>
              <a:ext cx="574920" cy="335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06051" y="3874859"/>
                <a:ext cx="610538" cy="370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14:cNvPr>
              <p14:cNvContentPartPr/>
              <p14:nvPr/>
            </p14:nvContentPartPr>
            <p14:xfrm>
              <a:off x="3555840" y="3850360"/>
              <a:ext cx="147960" cy="213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37840" y="3832720"/>
                <a:ext cx="183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14:cNvPr>
              <p14:cNvContentPartPr/>
              <p14:nvPr/>
            </p14:nvContentPartPr>
            <p14:xfrm>
              <a:off x="4579320" y="3745960"/>
              <a:ext cx="35280" cy="711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61680" y="3728320"/>
                <a:ext cx="7092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14:cNvPr>
              <p14:cNvContentPartPr/>
              <p14:nvPr/>
            </p14:nvContentPartPr>
            <p14:xfrm>
              <a:off x="4754640" y="3677560"/>
              <a:ext cx="330840" cy="205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36640" y="3659920"/>
                <a:ext cx="366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14:cNvPr>
              <p14:cNvContentPartPr/>
              <p14:nvPr/>
            </p14:nvContentPartPr>
            <p14:xfrm>
              <a:off x="4774800" y="4317640"/>
              <a:ext cx="244440" cy="232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757134" y="4299973"/>
                <a:ext cx="280133" cy="268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14:cNvPr>
              <p14:cNvContentPartPr/>
              <p14:nvPr/>
            </p14:nvContentPartPr>
            <p14:xfrm>
              <a:off x="5445480" y="3988240"/>
              <a:ext cx="352440" cy="32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27498" y="3970240"/>
                <a:ext cx="388044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14:cNvPr>
              <p14:cNvContentPartPr/>
              <p14:nvPr/>
            </p14:nvContentPartPr>
            <p14:xfrm>
              <a:off x="6294000" y="3981400"/>
              <a:ext cx="432360" cy="309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76360" y="3963760"/>
                <a:ext cx="46800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14:cNvPr>
              <p14:cNvContentPartPr/>
              <p14:nvPr/>
            </p14:nvContentPartPr>
            <p14:xfrm>
              <a:off x="7355280" y="4144840"/>
              <a:ext cx="132480" cy="153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337640" y="4127200"/>
                <a:ext cx="1681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14:cNvPr>
              <p14:cNvContentPartPr/>
              <p14:nvPr/>
            </p14:nvContentPartPr>
            <p14:xfrm>
              <a:off x="7294800" y="3911200"/>
              <a:ext cx="158400" cy="163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76800" y="3893200"/>
                <a:ext cx="1940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14:cNvPr>
              <p14:cNvContentPartPr/>
              <p14:nvPr/>
            </p14:nvContentPartPr>
            <p14:xfrm>
              <a:off x="6847320" y="4093720"/>
              <a:ext cx="235440" cy="74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29653" y="4076080"/>
                <a:ext cx="271135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14:cNvPr>
              <p14:cNvContentPartPr/>
              <p14:nvPr/>
            </p14:nvContentPartPr>
            <p14:xfrm>
              <a:off x="7619160" y="3728320"/>
              <a:ext cx="1251720" cy="597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601520" y="3710680"/>
                <a:ext cx="1287360" cy="63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6511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14:cNvPr>
              <p14:cNvContentPartPr/>
              <p14:nvPr/>
            </p14:nvContentPartPr>
            <p14:xfrm>
              <a:off x="6542760" y="3220000"/>
              <a:ext cx="21492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5120" y="3202000"/>
                <a:ext cx="2505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14:cNvPr>
              <p14:cNvContentPartPr/>
              <p14:nvPr/>
            </p14:nvContentPartPr>
            <p14:xfrm>
              <a:off x="6573000" y="3311800"/>
              <a:ext cx="151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5360" y="329380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14:cNvPr>
              <p14:cNvContentPartPr/>
              <p14:nvPr/>
            </p14:nvContentPartPr>
            <p14:xfrm>
              <a:off x="7724640" y="2990680"/>
              <a:ext cx="415440" cy="30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07000" y="2972680"/>
                <a:ext cx="451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14:cNvPr>
              <p14:cNvContentPartPr/>
              <p14:nvPr/>
            </p14:nvContentPartPr>
            <p14:xfrm>
              <a:off x="6971520" y="2661640"/>
              <a:ext cx="635040" cy="944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53530" y="2643647"/>
                <a:ext cx="670660" cy="979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14:cNvPr>
              <p14:cNvContentPartPr/>
              <p14:nvPr/>
            </p14:nvContentPartPr>
            <p14:xfrm>
              <a:off x="2448120" y="3909760"/>
              <a:ext cx="457560" cy="28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30480" y="3892120"/>
                <a:ext cx="49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14:cNvPr>
              <p14:cNvContentPartPr/>
              <p14:nvPr/>
            </p14:nvContentPartPr>
            <p14:xfrm>
              <a:off x="3068040" y="4030720"/>
              <a:ext cx="168120" cy="23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040" y="4013080"/>
                <a:ext cx="2037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14:cNvPr>
              <p14:cNvContentPartPr/>
              <p14:nvPr/>
            </p14:nvContentPartPr>
            <p14:xfrm>
              <a:off x="3078120" y="4130800"/>
              <a:ext cx="143640" cy="8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60120" y="4113160"/>
                <a:ext cx="179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14:cNvPr>
              <p14:cNvContentPartPr/>
              <p14:nvPr/>
            </p14:nvContentPartPr>
            <p14:xfrm>
              <a:off x="1198560" y="3738400"/>
              <a:ext cx="389160" cy="328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80920" y="3720400"/>
                <a:ext cx="4248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14:cNvPr>
              <p14:cNvContentPartPr/>
              <p14:nvPr/>
            </p14:nvContentPartPr>
            <p14:xfrm>
              <a:off x="3565560" y="4137280"/>
              <a:ext cx="115200" cy="151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47920" y="4119280"/>
                <a:ext cx="150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14:cNvPr>
              <p14:cNvContentPartPr/>
              <p14:nvPr/>
            </p14:nvContentPartPr>
            <p14:xfrm>
              <a:off x="3824040" y="3892840"/>
              <a:ext cx="574920" cy="335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06051" y="3874859"/>
                <a:ext cx="610538" cy="370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14:cNvPr>
              <p14:cNvContentPartPr/>
              <p14:nvPr/>
            </p14:nvContentPartPr>
            <p14:xfrm>
              <a:off x="3555840" y="3850360"/>
              <a:ext cx="147960" cy="213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37840" y="3832720"/>
                <a:ext cx="183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14:cNvPr>
              <p14:cNvContentPartPr/>
              <p14:nvPr/>
            </p14:nvContentPartPr>
            <p14:xfrm>
              <a:off x="4579320" y="3745960"/>
              <a:ext cx="35280" cy="711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61680" y="3728320"/>
                <a:ext cx="7092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14:cNvPr>
              <p14:cNvContentPartPr/>
              <p14:nvPr/>
            </p14:nvContentPartPr>
            <p14:xfrm>
              <a:off x="4754640" y="3677560"/>
              <a:ext cx="330840" cy="205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36640" y="3659920"/>
                <a:ext cx="366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14:cNvPr>
              <p14:cNvContentPartPr/>
              <p14:nvPr/>
            </p14:nvContentPartPr>
            <p14:xfrm>
              <a:off x="4774800" y="4317640"/>
              <a:ext cx="244440" cy="232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757134" y="4299973"/>
                <a:ext cx="280133" cy="268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14:cNvPr>
              <p14:cNvContentPartPr/>
              <p14:nvPr/>
            </p14:nvContentPartPr>
            <p14:xfrm>
              <a:off x="5445480" y="3988240"/>
              <a:ext cx="352440" cy="32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27498" y="3970240"/>
                <a:ext cx="388044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14:cNvPr>
              <p14:cNvContentPartPr/>
              <p14:nvPr/>
            </p14:nvContentPartPr>
            <p14:xfrm>
              <a:off x="6294000" y="3981400"/>
              <a:ext cx="432360" cy="309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76360" y="3963760"/>
                <a:ext cx="46800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14:cNvPr>
              <p14:cNvContentPartPr/>
              <p14:nvPr/>
            </p14:nvContentPartPr>
            <p14:xfrm>
              <a:off x="7355280" y="4144840"/>
              <a:ext cx="132480" cy="153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337640" y="4127200"/>
                <a:ext cx="1681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14:cNvPr>
              <p14:cNvContentPartPr/>
              <p14:nvPr/>
            </p14:nvContentPartPr>
            <p14:xfrm>
              <a:off x="7294800" y="3911200"/>
              <a:ext cx="158400" cy="163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76800" y="3893200"/>
                <a:ext cx="1940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14:cNvPr>
              <p14:cNvContentPartPr/>
              <p14:nvPr/>
            </p14:nvContentPartPr>
            <p14:xfrm>
              <a:off x="6847320" y="4093720"/>
              <a:ext cx="235440" cy="74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29653" y="4076080"/>
                <a:ext cx="271135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14:cNvPr>
              <p14:cNvContentPartPr/>
              <p14:nvPr/>
            </p14:nvContentPartPr>
            <p14:xfrm>
              <a:off x="7619160" y="3728320"/>
              <a:ext cx="1251720" cy="597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601520" y="3710680"/>
                <a:ext cx="1287360" cy="6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FA16C0D-8524-414F-83C7-9AA58E9664B5}"/>
                  </a:ext>
                </a:extLst>
              </p14:cNvPr>
              <p14:cNvContentPartPr/>
              <p14:nvPr/>
            </p14:nvContentPartPr>
            <p14:xfrm>
              <a:off x="2234640" y="4967800"/>
              <a:ext cx="640080" cy="477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FA16C0D-8524-414F-83C7-9AA58E9664B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217000" y="4950160"/>
                <a:ext cx="67572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E089BE6-0DD9-4EC4-A78C-C5D7B14BF15B}"/>
                  </a:ext>
                </a:extLst>
              </p14:cNvPr>
              <p14:cNvContentPartPr/>
              <p14:nvPr/>
            </p14:nvContentPartPr>
            <p14:xfrm>
              <a:off x="4012680" y="4995520"/>
              <a:ext cx="832680" cy="248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E089BE6-0DD9-4EC4-A78C-C5D7B14BF15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94688" y="4977880"/>
                <a:ext cx="868305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FFC6424-4717-478D-B34C-A42351BD1658}"/>
                  </a:ext>
                </a:extLst>
              </p14:cNvPr>
              <p14:cNvContentPartPr/>
              <p14:nvPr/>
            </p14:nvContentPartPr>
            <p14:xfrm>
              <a:off x="3575640" y="4998400"/>
              <a:ext cx="299160" cy="388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FFC6424-4717-478D-B34C-A42351BD165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557662" y="4980400"/>
                <a:ext cx="334757" cy="42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034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14:cNvPr>
              <p14:cNvContentPartPr/>
              <p14:nvPr/>
            </p14:nvContentPartPr>
            <p14:xfrm>
              <a:off x="6542760" y="3220000"/>
              <a:ext cx="21492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5120" y="3202000"/>
                <a:ext cx="2505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14:cNvPr>
              <p14:cNvContentPartPr/>
              <p14:nvPr/>
            </p14:nvContentPartPr>
            <p14:xfrm>
              <a:off x="6573000" y="3311800"/>
              <a:ext cx="151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5360" y="329380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14:cNvPr>
              <p14:cNvContentPartPr/>
              <p14:nvPr/>
            </p14:nvContentPartPr>
            <p14:xfrm>
              <a:off x="7724640" y="2990680"/>
              <a:ext cx="415440" cy="30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07000" y="2972680"/>
                <a:ext cx="451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14:cNvPr>
              <p14:cNvContentPartPr/>
              <p14:nvPr/>
            </p14:nvContentPartPr>
            <p14:xfrm>
              <a:off x="6971520" y="2661640"/>
              <a:ext cx="635040" cy="944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53530" y="2643647"/>
                <a:ext cx="670660" cy="979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14:cNvPr>
              <p14:cNvContentPartPr/>
              <p14:nvPr/>
            </p14:nvContentPartPr>
            <p14:xfrm>
              <a:off x="2448120" y="3909760"/>
              <a:ext cx="457560" cy="28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30480" y="3892120"/>
                <a:ext cx="49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14:cNvPr>
              <p14:cNvContentPartPr/>
              <p14:nvPr/>
            </p14:nvContentPartPr>
            <p14:xfrm>
              <a:off x="3068040" y="4030720"/>
              <a:ext cx="168120" cy="23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040" y="4013080"/>
                <a:ext cx="2037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14:cNvPr>
              <p14:cNvContentPartPr/>
              <p14:nvPr/>
            </p14:nvContentPartPr>
            <p14:xfrm>
              <a:off x="3078120" y="4130800"/>
              <a:ext cx="143640" cy="8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60120" y="4113160"/>
                <a:ext cx="179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14:cNvPr>
              <p14:cNvContentPartPr/>
              <p14:nvPr/>
            </p14:nvContentPartPr>
            <p14:xfrm>
              <a:off x="1198560" y="3738400"/>
              <a:ext cx="389160" cy="328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80920" y="3720400"/>
                <a:ext cx="4248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14:cNvPr>
              <p14:cNvContentPartPr/>
              <p14:nvPr/>
            </p14:nvContentPartPr>
            <p14:xfrm>
              <a:off x="3565560" y="4137280"/>
              <a:ext cx="115200" cy="151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47920" y="4119280"/>
                <a:ext cx="150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14:cNvPr>
              <p14:cNvContentPartPr/>
              <p14:nvPr/>
            </p14:nvContentPartPr>
            <p14:xfrm>
              <a:off x="3824040" y="3892840"/>
              <a:ext cx="574920" cy="335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06051" y="3874859"/>
                <a:ext cx="610538" cy="370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14:cNvPr>
              <p14:cNvContentPartPr/>
              <p14:nvPr/>
            </p14:nvContentPartPr>
            <p14:xfrm>
              <a:off x="3555840" y="3850360"/>
              <a:ext cx="147960" cy="213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37840" y="3832720"/>
                <a:ext cx="183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14:cNvPr>
              <p14:cNvContentPartPr/>
              <p14:nvPr/>
            </p14:nvContentPartPr>
            <p14:xfrm>
              <a:off x="4579320" y="3745960"/>
              <a:ext cx="35280" cy="711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61680" y="3728320"/>
                <a:ext cx="7092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14:cNvPr>
              <p14:cNvContentPartPr/>
              <p14:nvPr/>
            </p14:nvContentPartPr>
            <p14:xfrm>
              <a:off x="4754640" y="3677560"/>
              <a:ext cx="330840" cy="205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36640" y="3659920"/>
                <a:ext cx="366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14:cNvPr>
              <p14:cNvContentPartPr/>
              <p14:nvPr/>
            </p14:nvContentPartPr>
            <p14:xfrm>
              <a:off x="4774800" y="4317640"/>
              <a:ext cx="244440" cy="232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757134" y="4299973"/>
                <a:ext cx="280133" cy="268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14:cNvPr>
              <p14:cNvContentPartPr/>
              <p14:nvPr/>
            </p14:nvContentPartPr>
            <p14:xfrm>
              <a:off x="5445480" y="3988240"/>
              <a:ext cx="352440" cy="32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27498" y="3970240"/>
                <a:ext cx="388044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14:cNvPr>
              <p14:cNvContentPartPr/>
              <p14:nvPr/>
            </p14:nvContentPartPr>
            <p14:xfrm>
              <a:off x="6294000" y="3981400"/>
              <a:ext cx="432360" cy="309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76360" y="3963760"/>
                <a:ext cx="46800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14:cNvPr>
              <p14:cNvContentPartPr/>
              <p14:nvPr/>
            </p14:nvContentPartPr>
            <p14:xfrm>
              <a:off x="7355280" y="4144840"/>
              <a:ext cx="132480" cy="153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337640" y="4127200"/>
                <a:ext cx="1681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14:cNvPr>
              <p14:cNvContentPartPr/>
              <p14:nvPr/>
            </p14:nvContentPartPr>
            <p14:xfrm>
              <a:off x="7294800" y="3911200"/>
              <a:ext cx="158400" cy="163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76800" y="3893200"/>
                <a:ext cx="1940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14:cNvPr>
              <p14:cNvContentPartPr/>
              <p14:nvPr/>
            </p14:nvContentPartPr>
            <p14:xfrm>
              <a:off x="6847320" y="4093720"/>
              <a:ext cx="235440" cy="74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29653" y="4076080"/>
                <a:ext cx="271135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14:cNvPr>
              <p14:cNvContentPartPr/>
              <p14:nvPr/>
            </p14:nvContentPartPr>
            <p14:xfrm>
              <a:off x="7619160" y="3728320"/>
              <a:ext cx="1251720" cy="597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601520" y="3710680"/>
                <a:ext cx="1287360" cy="6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FA16C0D-8524-414F-83C7-9AA58E9664B5}"/>
                  </a:ext>
                </a:extLst>
              </p14:cNvPr>
              <p14:cNvContentPartPr/>
              <p14:nvPr/>
            </p14:nvContentPartPr>
            <p14:xfrm>
              <a:off x="2234640" y="4967800"/>
              <a:ext cx="640080" cy="477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FA16C0D-8524-414F-83C7-9AA58E9664B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217000" y="4950160"/>
                <a:ext cx="67572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E089BE6-0DD9-4EC4-A78C-C5D7B14BF15B}"/>
                  </a:ext>
                </a:extLst>
              </p14:cNvPr>
              <p14:cNvContentPartPr/>
              <p14:nvPr/>
            </p14:nvContentPartPr>
            <p14:xfrm>
              <a:off x="4012680" y="4995520"/>
              <a:ext cx="832680" cy="248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E089BE6-0DD9-4EC4-A78C-C5D7B14BF15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94688" y="4977880"/>
                <a:ext cx="868305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FFC6424-4717-478D-B34C-A42351BD1658}"/>
                  </a:ext>
                </a:extLst>
              </p14:cNvPr>
              <p14:cNvContentPartPr/>
              <p14:nvPr/>
            </p14:nvContentPartPr>
            <p14:xfrm>
              <a:off x="3575640" y="4998400"/>
              <a:ext cx="299160" cy="388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FFC6424-4717-478D-B34C-A42351BD165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557662" y="4980400"/>
                <a:ext cx="334757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5D2BB5A-F7D9-4BDD-8D8B-22585255EA68}"/>
                  </a:ext>
                </a:extLst>
              </p14:cNvPr>
              <p14:cNvContentPartPr/>
              <p14:nvPr/>
            </p14:nvContentPartPr>
            <p14:xfrm>
              <a:off x="4992600" y="4684480"/>
              <a:ext cx="3799440" cy="1431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5D2BB5A-F7D9-4BDD-8D8B-22585255EA6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974602" y="4666836"/>
                <a:ext cx="3835077" cy="14673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822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14:cNvPr>
              <p14:cNvContentPartPr/>
              <p14:nvPr/>
            </p14:nvContentPartPr>
            <p14:xfrm>
              <a:off x="3352440" y="2003200"/>
              <a:ext cx="4320" cy="18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1CD1645-B714-40C7-8759-CDF4F808D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00" y="1985560"/>
                <a:ext cx="3996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Picture 101">
            <a:extLst>
              <a:ext uri="{FF2B5EF4-FFF2-40B4-BE49-F238E27FC236}">
                <a16:creationId xmlns:a16="http://schemas.microsoft.com/office/drawing/2014/main" id="{A186D428-F733-4EC9-9104-A1F03605B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1" t="22528" r="25950" b="67778"/>
          <a:stretch/>
        </p:blipFill>
        <p:spPr>
          <a:xfrm>
            <a:off x="2463600" y="943555"/>
            <a:ext cx="3657600" cy="175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14:cNvPr>
              <p14:cNvContentPartPr/>
              <p14:nvPr/>
            </p14:nvContentPartPr>
            <p14:xfrm>
              <a:off x="346196" y="152080"/>
              <a:ext cx="7525800" cy="63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15E6873-26E7-49B6-A27A-61CCC904C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56" y="134440"/>
                <a:ext cx="756144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14:cNvPr>
              <p14:cNvContentPartPr/>
              <p14:nvPr/>
            </p14:nvContentPartPr>
            <p14:xfrm>
              <a:off x="1920000" y="3128920"/>
              <a:ext cx="131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0231BD-A4C0-4157-A9E1-6E4FD4558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000" y="31112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14:cNvPr>
              <p14:cNvContentPartPr/>
              <p14:nvPr/>
            </p14:nvContentPartPr>
            <p14:xfrm>
              <a:off x="1920000" y="3230800"/>
              <a:ext cx="1224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8E33D7-F81E-4D61-B7F3-113900D8FD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2000" y="3212800"/>
                <a:ext cx="158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14:cNvPr>
              <p14:cNvContentPartPr/>
              <p14:nvPr/>
            </p14:nvContentPartPr>
            <p14:xfrm>
              <a:off x="1499520" y="3017320"/>
              <a:ext cx="216360" cy="31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9984C-B6A4-4877-BC58-11FE84B493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81520" y="2999320"/>
                <a:ext cx="2520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14:cNvPr>
              <p14:cNvContentPartPr/>
              <p14:nvPr/>
            </p14:nvContentPartPr>
            <p14:xfrm>
              <a:off x="2682840" y="3108400"/>
              <a:ext cx="151560" cy="21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2014EC-5F6D-4112-A2F6-4B7E89EED2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4840" y="3090760"/>
                <a:ext cx="187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14:cNvPr>
              <p14:cNvContentPartPr/>
              <p14:nvPr/>
            </p14:nvContentPartPr>
            <p14:xfrm>
              <a:off x="2295120" y="2935600"/>
              <a:ext cx="183960" cy="39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452E91-8A89-42B8-8C31-B9D9F8C066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7445" y="2917960"/>
                <a:ext cx="21967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14:cNvPr>
              <p14:cNvContentPartPr/>
              <p14:nvPr/>
            </p14:nvContentPartPr>
            <p14:xfrm>
              <a:off x="4185480" y="3190120"/>
              <a:ext cx="446040" cy="20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CCE567-F031-43B5-89CB-D053FF6BB6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7480" y="3172120"/>
                <a:ext cx="481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14:cNvPr>
              <p14:cNvContentPartPr/>
              <p14:nvPr/>
            </p14:nvContentPartPr>
            <p14:xfrm>
              <a:off x="4836000" y="3261040"/>
              <a:ext cx="173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7C374D-D0E8-4F5C-86AC-3E1F18EC70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18000" y="324304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14:cNvPr>
              <p14:cNvContentPartPr/>
              <p14:nvPr/>
            </p14:nvContentPartPr>
            <p14:xfrm>
              <a:off x="4876320" y="3323680"/>
              <a:ext cx="153360" cy="1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8A61B-4ABA-4E87-AAE9-AA547B4809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320" y="3306040"/>
                <a:ext cx="1890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14:cNvPr>
              <p14:cNvContentPartPr/>
              <p14:nvPr/>
            </p14:nvContentPartPr>
            <p14:xfrm>
              <a:off x="5739240" y="3059080"/>
              <a:ext cx="247320" cy="33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BC36E6-2A63-4DB5-871A-8139367D0C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600" y="3041080"/>
                <a:ext cx="282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14:cNvPr>
              <p14:cNvContentPartPr/>
              <p14:nvPr/>
            </p14:nvContentPartPr>
            <p14:xfrm>
              <a:off x="5201040" y="2935240"/>
              <a:ext cx="427320" cy="742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31A1D9-0E4E-471F-B55B-A0DCCD9F0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3055" y="2917240"/>
                <a:ext cx="46293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14:cNvPr>
              <p14:cNvContentPartPr/>
              <p14:nvPr/>
            </p14:nvContentPartPr>
            <p14:xfrm>
              <a:off x="6105720" y="3190120"/>
              <a:ext cx="130320" cy="198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0D53A42-2858-4A55-B217-9CC3BD1369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8080" y="3172153"/>
                <a:ext cx="165960" cy="23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14:cNvPr>
              <p14:cNvContentPartPr/>
              <p14:nvPr/>
            </p14:nvContentPartPr>
            <p14:xfrm>
              <a:off x="3220320" y="3062680"/>
              <a:ext cx="531360" cy="31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AEC0BC-EDCC-4B14-BC24-F819FE0EE1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02680" y="3044680"/>
                <a:ext cx="567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14:cNvPr>
              <p14:cNvContentPartPr/>
              <p14:nvPr/>
            </p14:nvContentPartPr>
            <p14:xfrm>
              <a:off x="6542760" y="3220000"/>
              <a:ext cx="21492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7F5982-E12B-42E8-A566-99F13B3B0A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5120" y="3202000"/>
                <a:ext cx="2505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14:cNvPr>
              <p14:cNvContentPartPr/>
              <p14:nvPr/>
            </p14:nvContentPartPr>
            <p14:xfrm>
              <a:off x="6573000" y="3311800"/>
              <a:ext cx="151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398119-D847-4F39-A051-45BC0F2DDA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55360" y="329380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14:cNvPr>
              <p14:cNvContentPartPr/>
              <p14:nvPr/>
            </p14:nvContentPartPr>
            <p14:xfrm>
              <a:off x="7724640" y="2990680"/>
              <a:ext cx="415440" cy="30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5C1DE2-78D4-4FBB-99F7-0572417FFD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07000" y="2972680"/>
                <a:ext cx="45108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14:cNvPr>
              <p14:cNvContentPartPr/>
              <p14:nvPr/>
            </p14:nvContentPartPr>
            <p14:xfrm>
              <a:off x="6971520" y="2661640"/>
              <a:ext cx="635040" cy="944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7B09C9-7C5B-44C4-BF30-6F53CFEEE47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53530" y="2643647"/>
                <a:ext cx="670660" cy="979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14:cNvPr>
              <p14:cNvContentPartPr/>
              <p14:nvPr/>
            </p14:nvContentPartPr>
            <p14:xfrm>
              <a:off x="2448120" y="3909760"/>
              <a:ext cx="457560" cy="28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069F18-3B3D-4BDD-AE92-38FC760D6F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30480" y="3892120"/>
                <a:ext cx="49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14:cNvPr>
              <p14:cNvContentPartPr/>
              <p14:nvPr/>
            </p14:nvContentPartPr>
            <p14:xfrm>
              <a:off x="3068040" y="4030720"/>
              <a:ext cx="168120" cy="23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8AFE6A-F6B4-405D-910F-38A4363BCB8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040" y="4013080"/>
                <a:ext cx="2037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14:cNvPr>
              <p14:cNvContentPartPr/>
              <p14:nvPr/>
            </p14:nvContentPartPr>
            <p14:xfrm>
              <a:off x="3078120" y="4130800"/>
              <a:ext cx="143640" cy="8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DAA78D-3BA7-41CC-8134-856A50112B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60120" y="4113160"/>
                <a:ext cx="179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14:cNvPr>
              <p14:cNvContentPartPr/>
              <p14:nvPr/>
            </p14:nvContentPartPr>
            <p14:xfrm>
              <a:off x="1198560" y="3738400"/>
              <a:ext cx="389160" cy="328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E91DAA-BC9C-4990-823E-985A071C5F6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80920" y="3720400"/>
                <a:ext cx="4248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14:cNvPr>
              <p14:cNvContentPartPr/>
              <p14:nvPr/>
            </p14:nvContentPartPr>
            <p14:xfrm>
              <a:off x="3565560" y="4137280"/>
              <a:ext cx="115200" cy="151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0E2324-27CC-4057-83D5-4353A4146C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47920" y="4119280"/>
                <a:ext cx="150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14:cNvPr>
              <p14:cNvContentPartPr/>
              <p14:nvPr/>
            </p14:nvContentPartPr>
            <p14:xfrm>
              <a:off x="3824040" y="3892840"/>
              <a:ext cx="574920" cy="335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8D3A8E2-553B-4D47-AD39-4CCE761E77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06051" y="3874859"/>
                <a:ext cx="610538" cy="370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14:cNvPr>
              <p14:cNvContentPartPr/>
              <p14:nvPr/>
            </p14:nvContentPartPr>
            <p14:xfrm>
              <a:off x="3555840" y="3850360"/>
              <a:ext cx="147960" cy="213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DFD2C3C-6907-4D66-8697-D472AB44DEA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37840" y="3832720"/>
                <a:ext cx="183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14:cNvPr>
              <p14:cNvContentPartPr/>
              <p14:nvPr/>
            </p14:nvContentPartPr>
            <p14:xfrm>
              <a:off x="4579320" y="3745960"/>
              <a:ext cx="35280" cy="711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1A4FC1-AFC4-4FA1-84E9-09DFABA7B2A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61680" y="3728320"/>
                <a:ext cx="7092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14:cNvPr>
              <p14:cNvContentPartPr/>
              <p14:nvPr/>
            </p14:nvContentPartPr>
            <p14:xfrm>
              <a:off x="4754640" y="3677560"/>
              <a:ext cx="330840" cy="205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1D7A33-D3AD-40FD-AC34-A37B29914B6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36640" y="3659920"/>
                <a:ext cx="366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14:cNvPr>
              <p14:cNvContentPartPr/>
              <p14:nvPr/>
            </p14:nvContentPartPr>
            <p14:xfrm>
              <a:off x="4774800" y="4317640"/>
              <a:ext cx="244440" cy="232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DD4D697-649E-44F0-96B5-C8227C00B71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757134" y="4299973"/>
                <a:ext cx="280133" cy="268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14:cNvPr>
              <p14:cNvContentPartPr/>
              <p14:nvPr/>
            </p14:nvContentPartPr>
            <p14:xfrm>
              <a:off x="5445480" y="3988240"/>
              <a:ext cx="352440" cy="32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9F3CF2-1DD7-4725-A3EF-3591DC77C02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27498" y="3970240"/>
                <a:ext cx="388044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14:cNvPr>
              <p14:cNvContentPartPr/>
              <p14:nvPr/>
            </p14:nvContentPartPr>
            <p14:xfrm>
              <a:off x="6294000" y="3981400"/>
              <a:ext cx="432360" cy="309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BC4D0D-6BEE-4057-AC86-91A55297820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76360" y="3963760"/>
                <a:ext cx="46800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14:cNvPr>
              <p14:cNvContentPartPr/>
              <p14:nvPr/>
            </p14:nvContentPartPr>
            <p14:xfrm>
              <a:off x="7355280" y="4144840"/>
              <a:ext cx="132480" cy="153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34C2A6E-9C8A-4987-8FD8-FEE8A8B094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337640" y="4127200"/>
                <a:ext cx="1681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14:cNvPr>
              <p14:cNvContentPartPr/>
              <p14:nvPr/>
            </p14:nvContentPartPr>
            <p14:xfrm>
              <a:off x="7294800" y="3911200"/>
              <a:ext cx="158400" cy="163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1CCB277-77DF-4D26-82BC-F1E1B9DB1E3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76800" y="3893200"/>
                <a:ext cx="1940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14:cNvPr>
              <p14:cNvContentPartPr/>
              <p14:nvPr/>
            </p14:nvContentPartPr>
            <p14:xfrm>
              <a:off x="6847320" y="4093720"/>
              <a:ext cx="235440" cy="74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EDA2F3E-BEAB-4D99-AFFC-EA2666ABD9D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29653" y="4076080"/>
                <a:ext cx="271135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14:cNvPr>
              <p14:cNvContentPartPr/>
              <p14:nvPr/>
            </p14:nvContentPartPr>
            <p14:xfrm>
              <a:off x="7619160" y="3728320"/>
              <a:ext cx="1251720" cy="597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E717655-BA44-487C-B44C-9D3757815CE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601520" y="3710680"/>
                <a:ext cx="1287360" cy="6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FA16C0D-8524-414F-83C7-9AA58E9664B5}"/>
                  </a:ext>
                </a:extLst>
              </p14:cNvPr>
              <p14:cNvContentPartPr/>
              <p14:nvPr/>
            </p14:nvContentPartPr>
            <p14:xfrm>
              <a:off x="2234640" y="4967800"/>
              <a:ext cx="640080" cy="477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FA16C0D-8524-414F-83C7-9AA58E9664B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217000" y="4950160"/>
                <a:ext cx="67572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E089BE6-0DD9-4EC4-A78C-C5D7B14BF15B}"/>
                  </a:ext>
                </a:extLst>
              </p14:cNvPr>
              <p14:cNvContentPartPr/>
              <p14:nvPr/>
            </p14:nvContentPartPr>
            <p14:xfrm>
              <a:off x="4012680" y="4995520"/>
              <a:ext cx="690120" cy="248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E089BE6-0DD9-4EC4-A78C-C5D7B14BF15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94680" y="4977880"/>
                <a:ext cx="72576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FFC6424-4717-478D-B34C-A42351BD1658}"/>
                  </a:ext>
                </a:extLst>
              </p14:cNvPr>
              <p14:cNvContentPartPr/>
              <p14:nvPr/>
            </p14:nvContentPartPr>
            <p14:xfrm>
              <a:off x="3575640" y="4998400"/>
              <a:ext cx="299160" cy="388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FFC6424-4717-478D-B34C-A42351BD165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557662" y="4980400"/>
                <a:ext cx="334757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F13D8F-03DA-4F68-BD20-5A39731CA5B6}"/>
                  </a:ext>
                </a:extLst>
              </p14:cNvPr>
              <p14:cNvContentPartPr/>
              <p14:nvPr/>
            </p14:nvContentPartPr>
            <p14:xfrm>
              <a:off x="5729880" y="4994440"/>
              <a:ext cx="423720" cy="303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F13D8F-03DA-4F68-BD20-5A39731CA5B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12240" y="4976800"/>
                <a:ext cx="45936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8480EBE-5EB5-4CED-B3A0-A37156F257D9}"/>
                  </a:ext>
                </a:extLst>
              </p14:cNvPr>
              <p14:cNvContentPartPr/>
              <p14:nvPr/>
            </p14:nvContentPartPr>
            <p14:xfrm>
              <a:off x="6359520" y="5058880"/>
              <a:ext cx="183960" cy="23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8480EBE-5EB5-4CED-B3A0-A37156F257D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41880" y="5041240"/>
                <a:ext cx="2196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CD5D242-787C-4C0D-9FC5-0391E1BFB5BA}"/>
                  </a:ext>
                </a:extLst>
              </p14:cNvPr>
              <p14:cNvContentPartPr/>
              <p14:nvPr/>
            </p14:nvContentPartPr>
            <p14:xfrm>
              <a:off x="6390480" y="5157160"/>
              <a:ext cx="231480" cy="34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CD5D242-787C-4C0D-9FC5-0391E1BFB5B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372480" y="5139160"/>
                <a:ext cx="2671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D7B8D95-C971-498A-AC7F-3F6A55F08E55}"/>
                  </a:ext>
                </a:extLst>
              </p14:cNvPr>
              <p14:cNvContentPartPr/>
              <p14:nvPr/>
            </p14:nvContentPartPr>
            <p14:xfrm>
              <a:off x="6877920" y="5140240"/>
              <a:ext cx="192600" cy="164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D7B8D95-C971-498A-AC7F-3F6A55F08E5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860280" y="5122240"/>
                <a:ext cx="22824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0DD930-7370-4C0C-9C7F-CD481D8ADBF6}"/>
                  </a:ext>
                </a:extLst>
              </p14:cNvPr>
              <p14:cNvContentPartPr/>
              <p14:nvPr/>
            </p14:nvContentPartPr>
            <p14:xfrm>
              <a:off x="7718880" y="4732360"/>
              <a:ext cx="581400" cy="477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0DD930-7370-4C0C-9C7F-CD481D8ADBF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701240" y="4714707"/>
                <a:ext cx="617040" cy="512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EABC0CF-A753-4D46-BDA5-20314E833137}"/>
                  </a:ext>
                </a:extLst>
              </p14:cNvPr>
              <p14:cNvContentPartPr/>
              <p14:nvPr/>
            </p14:nvContentPartPr>
            <p14:xfrm>
              <a:off x="7319640" y="4795000"/>
              <a:ext cx="266040" cy="384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EABC0CF-A753-4D46-BDA5-20314E83313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301640" y="4777360"/>
                <a:ext cx="30168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DB62FA3-71BC-46F3-90A5-F56D346A3EE5}"/>
                  </a:ext>
                </a:extLst>
              </p14:cNvPr>
              <p14:cNvContentPartPr/>
              <p14:nvPr/>
            </p14:nvContentPartPr>
            <p14:xfrm>
              <a:off x="6807000" y="4744240"/>
              <a:ext cx="305640" cy="2851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DB62FA3-71BC-46F3-90A5-F56D346A3EE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789360" y="4726578"/>
                <a:ext cx="341280" cy="3208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985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0934-BBA1-4445-8BBA-25A03BF8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2" t="19257" r="26250" b="59657"/>
          <a:stretch/>
        </p:blipFill>
        <p:spPr>
          <a:xfrm>
            <a:off x="2514600" y="457200"/>
            <a:ext cx="419792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0934-BBA1-4445-8BBA-25A03BF8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2" t="19257" r="26250" b="59657"/>
          <a:stretch/>
        </p:blipFill>
        <p:spPr>
          <a:xfrm>
            <a:off x="2514600" y="457200"/>
            <a:ext cx="4197927" cy="4343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14:cNvPr>
              <p14:cNvContentPartPr/>
              <p14:nvPr/>
            </p14:nvContentPartPr>
            <p14:xfrm>
              <a:off x="876720" y="4888240"/>
              <a:ext cx="254880" cy="49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080" y="4870240"/>
                <a:ext cx="29052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14:cNvPr>
              <p14:cNvContentPartPr/>
              <p14:nvPr/>
            </p14:nvContentPartPr>
            <p14:xfrm>
              <a:off x="1247880" y="5092000"/>
              <a:ext cx="547920" cy="23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0228" y="5074000"/>
                <a:ext cx="583583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14:cNvPr>
              <p14:cNvContentPartPr/>
              <p14:nvPr/>
            </p14:nvContentPartPr>
            <p14:xfrm>
              <a:off x="2278200" y="4871320"/>
              <a:ext cx="303120" cy="86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0200" y="4853320"/>
                <a:ext cx="33876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14:cNvPr>
              <p14:cNvContentPartPr/>
              <p14:nvPr/>
            </p14:nvContentPartPr>
            <p14:xfrm>
              <a:off x="2935920" y="4876720"/>
              <a:ext cx="1724400" cy="608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7920" y="4858720"/>
                <a:ext cx="1760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14:cNvPr>
              <p14:cNvContentPartPr/>
              <p14:nvPr/>
            </p14:nvContentPartPr>
            <p14:xfrm>
              <a:off x="5100240" y="5055640"/>
              <a:ext cx="261720" cy="44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82240" y="5038000"/>
                <a:ext cx="2973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14:cNvPr>
              <p14:cNvContentPartPr/>
              <p14:nvPr/>
            </p14:nvContentPartPr>
            <p14:xfrm>
              <a:off x="5130480" y="5201440"/>
              <a:ext cx="214200" cy="36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2480" y="5183440"/>
                <a:ext cx="249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14:cNvPr>
              <p14:cNvContentPartPr/>
              <p14:nvPr/>
            </p14:nvContentPartPr>
            <p14:xfrm>
              <a:off x="5719440" y="5181280"/>
              <a:ext cx="183960" cy="216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01800" y="5163640"/>
                <a:ext cx="219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14:cNvPr>
              <p14:cNvContentPartPr/>
              <p14:nvPr/>
            </p14:nvContentPartPr>
            <p14:xfrm>
              <a:off x="5668680" y="4764760"/>
              <a:ext cx="277920" cy="324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1040" y="4747120"/>
                <a:ext cx="3135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14:cNvPr>
              <p14:cNvContentPartPr/>
              <p14:nvPr/>
            </p14:nvContentPartPr>
            <p14:xfrm>
              <a:off x="7374360" y="4612480"/>
              <a:ext cx="1589400" cy="807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56356" y="4594480"/>
                <a:ext cx="1625048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14:cNvPr>
              <p14:cNvContentPartPr/>
              <p14:nvPr/>
            </p14:nvContentPartPr>
            <p14:xfrm>
              <a:off x="6114720" y="4713640"/>
              <a:ext cx="1135800" cy="624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97080" y="4696000"/>
                <a:ext cx="1171440" cy="6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044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14:cNvPr>
              <p14:cNvContentPartPr/>
              <p14:nvPr/>
            </p14:nvContentPartPr>
            <p14:xfrm>
              <a:off x="933960" y="99880"/>
              <a:ext cx="6433200" cy="74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319" y="82240"/>
                <a:ext cx="6468842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14:cNvPr>
              <p14:cNvContentPartPr/>
              <p14:nvPr/>
            </p14:nvContentPartPr>
            <p14:xfrm>
              <a:off x="1458120" y="1320640"/>
              <a:ext cx="45360" cy="31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0480" y="1303000"/>
                <a:ext cx="810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14:cNvPr>
              <p14:cNvContentPartPr/>
              <p14:nvPr/>
            </p14:nvContentPartPr>
            <p14:xfrm>
              <a:off x="1269840" y="1247560"/>
              <a:ext cx="436680" cy="11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1840" y="1229560"/>
                <a:ext cx="4723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14:cNvPr>
              <p14:cNvContentPartPr/>
              <p14:nvPr/>
            </p14:nvContentPartPr>
            <p14:xfrm>
              <a:off x="1249320" y="1573000"/>
              <a:ext cx="357120" cy="10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1680" y="1555000"/>
                <a:ext cx="392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14:cNvPr>
              <p14:cNvContentPartPr/>
              <p14:nvPr/>
            </p14:nvContentPartPr>
            <p14:xfrm>
              <a:off x="1726680" y="1464280"/>
              <a:ext cx="287640" cy="1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9040" y="1446640"/>
                <a:ext cx="3232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14:cNvPr>
              <p14:cNvContentPartPr/>
              <p14:nvPr/>
            </p14:nvContentPartPr>
            <p14:xfrm>
              <a:off x="2366040" y="1483000"/>
              <a:ext cx="241920" cy="11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8040" y="1465360"/>
                <a:ext cx="27756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14:cNvPr>
              <p14:cNvContentPartPr/>
              <p14:nvPr/>
            </p14:nvContentPartPr>
            <p14:xfrm>
              <a:off x="3007200" y="1362760"/>
              <a:ext cx="204480" cy="335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9200" y="1344760"/>
                <a:ext cx="24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14:cNvPr>
              <p14:cNvContentPartPr/>
              <p14:nvPr/>
            </p14:nvContentPartPr>
            <p14:xfrm>
              <a:off x="3210240" y="1360600"/>
              <a:ext cx="230760" cy="18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2240" y="1342960"/>
                <a:ext cx="2664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14:cNvPr>
              <p14:cNvContentPartPr/>
              <p14:nvPr/>
            </p14:nvContentPartPr>
            <p14:xfrm>
              <a:off x="3515160" y="1371400"/>
              <a:ext cx="132840" cy="151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97160" y="1353760"/>
                <a:ext cx="1684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14:cNvPr>
              <p14:cNvContentPartPr/>
              <p14:nvPr/>
            </p14:nvContentPartPr>
            <p14:xfrm>
              <a:off x="3757800" y="1340800"/>
              <a:ext cx="140760" cy="168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39800" y="1322800"/>
                <a:ext cx="1764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14:cNvPr>
              <p14:cNvContentPartPr/>
              <p14:nvPr/>
            </p14:nvContentPartPr>
            <p14:xfrm>
              <a:off x="3953640" y="1381480"/>
              <a:ext cx="8640" cy="58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5640" y="1363480"/>
                <a:ext cx="4428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14:cNvPr>
              <p14:cNvContentPartPr/>
              <p14:nvPr/>
            </p14:nvContentPartPr>
            <p14:xfrm>
              <a:off x="3982440" y="12594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64440" y="124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14:cNvPr>
              <p14:cNvContentPartPr/>
              <p14:nvPr/>
            </p14:nvContentPartPr>
            <p14:xfrm>
              <a:off x="4063440" y="1359520"/>
              <a:ext cx="97560" cy="13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45440" y="1341520"/>
                <a:ext cx="1332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14:cNvPr>
              <p14:cNvContentPartPr/>
              <p14:nvPr/>
            </p14:nvContentPartPr>
            <p14:xfrm>
              <a:off x="4205640" y="1393360"/>
              <a:ext cx="110880" cy="77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00" y="1375720"/>
                <a:ext cx="1465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14:cNvPr>
              <p14:cNvContentPartPr/>
              <p14:nvPr/>
            </p14:nvContentPartPr>
            <p14:xfrm>
              <a:off x="4379880" y="1330720"/>
              <a:ext cx="108720" cy="174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1880" y="1312720"/>
                <a:ext cx="144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14:cNvPr>
              <p14:cNvContentPartPr/>
              <p14:nvPr/>
            </p14:nvContentPartPr>
            <p14:xfrm>
              <a:off x="4998360" y="1146400"/>
              <a:ext cx="316080" cy="377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80720" y="1128760"/>
                <a:ext cx="3517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14:cNvPr>
              <p14:cNvContentPartPr/>
              <p14:nvPr/>
            </p14:nvContentPartPr>
            <p14:xfrm>
              <a:off x="5364120" y="1355560"/>
              <a:ext cx="141480" cy="120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46120" y="1337920"/>
                <a:ext cx="1771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14:cNvPr>
              <p14:cNvContentPartPr/>
              <p14:nvPr/>
            </p14:nvContentPartPr>
            <p14:xfrm>
              <a:off x="5570400" y="1360960"/>
              <a:ext cx="134640" cy="135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52400" y="1343320"/>
                <a:ext cx="1702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14:cNvPr>
              <p14:cNvContentPartPr/>
              <p14:nvPr/>
            </p14:nvContentPartPr>
            <p14:xfrm>
              <a:off x="5841120" y="1198600"/>
              <a:ext cx="51480" cy="280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120" y="1180600"/>
                <a:ext cx="8712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14:cNvPr>
              <p14:cNvContentPartPr/>
              <p14:nvPr/>
            </p14:nvContentPartPr>
            <p14:xfrm>
              <a:off x="5791080" y="1330720"/>
              <a:ext cx="164880" cy="10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3080" y="1313080"/>
                <a:ext cx="2005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14:cNvPr>
              <p14:cNvContentPartPr/>
              <p14:nvPr/>
            </p14:nvContentPartPr>
            <p14:xfrm>
              <a:off x="6001320" y="1351600"/>
              <a:ext cx="131400" cy="119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83680" y="1333600"/>
                <a:ext cx="1670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14:cNvPr>
              <p14:cNvContentPartPr/>
              <p14:nvPr/>
            </p14:nvContentPartPr>
            <p14:xfrm>
              <a:off x="6187080" y="1323160"/>
              <a:ext cx="64080" cy="129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69440" y="1305160"/>
                <a:ext cx="99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14:cNvPr>
              <p14:cNvContentPartPr/>
              <p14:nvPr/>
            </p14:nvContentPartPr>
            <p14:xfrm>
              <a:off x="6267000" y="1332520"/>
              <a:ext cx="102960" cy="141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49000" y="1314880"/>
                <a:ext cx="1386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14:cNvPr>
              <p14:cNvContentPartPr/>
              <p14:nvPr/>
            </p14:nvContentPartPr>
            <p14:xfrm>
              <a:off x="1863120" y="1828240"/>
              <a:ext cx="1191240" cy="292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45480" y="1810600"/>
                <a:ext cx="12268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14:cNvPr>
              <p14:cNvContentPartPr/>
              <p14:nvPr/>
            </p14:nvContentPartPr>
            <p14:xfrm>
              <a:off x="539760" y="1928320"/>
              <a:ext cx="952560" cy="203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1760" y="1910320"/>
                <a:ext cx="988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14:cNvPr>
              <p14:cNvContentPartPr/>
              <p14:nvPr/>
            </p14:nvContentPartPr>
            <p14:xfrm>
              <a:off x="6826440" y="1272040"/>
              <a:ext cx="632520" cy="427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08800" y="1254400"/>
                <a:ext cx="6681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14:cNvPr>
              <p14:cNvContentPartPr/>
              <p14:nvPr/>
            </p14:nvContentPartPr>
            <p14:xfrm>
              <a:off x="3484560" y="1653640"/>
              <a:ext cx="1073880" cy="41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6920" y="1635640"/>
                <a:ext cx="11095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14:cNvPr>
              <p14:cNvContentPartPr/>
              <p14:nvPr/>
            </p14:nvContentPartPr>
            <p14:xfrm>
              <a:off x="4937160" y="2844520"/>
              <a:ext cx="223200" cy="10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19520" y="2826520"/>
                <a:ext cx="258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14:cNvPr>
              <p14:cNvContentPartPr/>
              <p14:nvPr/>
            </p14:nvContentPartPr>
            <p14:xfrm>
              <a:off x="4965240" y="2935600"/>
              <a:ext cx="185400" cy="208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47240" y="2917960"/>
                <a:ext cx="2210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14:cNvPr>
              <p14:cNvContentPartPr/>
              <p14:nvPr/>
            </p14:nvContentPartPr>
            <p14:xfrm>
              <a:off x="5577600" y="2580280"/>
              <a:ext cx="587880" cy="478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59600" y="2562280"/>
                <a:ext cx="6235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14:cNvPr>
              <p14:cNvContentPartPr/>
              <p14:nvPr/>
            </p14:nvContentPartPr>
            <p14:xfrm>
              <a:off x="3442440" y="2295520"/>
              <a:ext cx="1101600" cy="1082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424440" y="2277880"/>
                <a:ext cx="1137240" cy="11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14:cNvPr>
              <p14:cNvContentPartPr/>
              <p14:nvPr/>
            </p14:nvContentPartPr>
            <p14:xfrm>
              <a:off x="6908520" y="2793760"/>
              <a:ext cx="172800" cy="108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890520" y="27757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14:cNvPr>
              <p14:cNvContentPartPr/>
              <p14:nvPr/>
            </p14:nvContentPartPr>
            <p14:xfrm>
              <a:off x="7213440" y="2468320"/>
              <a:ext cx="1334160" cy="5068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95445" y="2450667"/>
                <a:ext cx="1369790" cy="542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14:cNvPr>
              <p14:cNvContentPartPr/>
              <p14:nvPr/>
            </p14:nvContentPartPr>
            <p14:xfrm>
              <a:off x="6299040" y="2528800"/>
              <a:ext cx="456480" cy="489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81040" y="2511160"/>
                <a:ext cx="49212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F82AD2-CC58-4A5E-8DCB-1BEBE85B2234}"/>
                  </a:ext>
                </a:extLst>
              </p14:cNvPr>
              <p14:cNvContentPartPr/>
              <p14:nvPr/>
            </p14:nvContentPartPr>
            <p14:xfrm>
              <a:off x="924240" y="3850360"/>
              <a:ext cx="586440" cy="411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F82AD2-CC58-4A5E-8DCB-1BEBE85B223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06240" y="3832720"/>
                <a:ext cx="62208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B17E499-63A2-47BA-84D7-4F157F59ED12}"/>
                  </a:ext>
                </a:extLst>
              </p14:cNvPr>
              <p14:cNvContentPartPr/>
              <p14:nvPr/>
            </p14:nvContentPartPr>
            <p14:xfrm>
              <a:off x="3626760" y="4075720"/>
              <a:ext cx="247320" cy="28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B17E499-63A2-47BA-84D7-4F157F59ED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608760" y="4057720"/>
                <a:ext cx="2829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06A6D8D-B057-4717-9303-D51ED1F8BDA9}"/>
                  </a:ext>
                </a:extLst>
              </p14:cNvPr>
              <p14:cNvContentPartPr/>
              <p14:nvPr/>
            </p14:nvContentPartPr>
            <p14:xfrm>
              <a:off x="3667440" y="4174720"/>
              <a:ext cx="23472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06A6D8D-B057-4717-9303-D51ED1F8BDA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49440" y="4156720"/>
                <a:ext cx="270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19ED485-2086-457E-87B2-7FA5865F5E2C}"/>
                  </a:ext>
                </a:extLst>
              </p14:cNvPr>
              <p14:cNvContentPartPr/>
              <p14:nvPr/>
            </p14:nvContentPartPr>
            <p14:xfrm>
              <a:off x="4642680" y="3890680"/>
              <a:ext cx="488160" cy="363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19ED485-2086-457E-87B2-7FA5865F5E2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25040" y="3873022"/>
                <a:ext cx="523800" cy="398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4DB722A-877D-470C-856A-35B33A1EB9D0}"/>
                  </a:ext>
                </a:extLst>
              </p14:cNvPr>
              <p14:cNvContentPartPr/>
              <p14:nvPr/>
            </p14:nvContentPartPr>
            <p14:xfrm>
              <a:off x="4110240" y="3890680"/>
              <a:ext cx="367200" cy="385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4DB722A-877D-470C-856A-35B33A1EB9D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092258" y="3873040"/>
                <a:ext cx="402805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F75EDDD-1D44-4488-8724-AF353B2D82CF}"/>
                  </a:ext>
                </a:extLst>
              </p14:cNvPr>
              <p14:cNvContentPartPr/>
              <p14:nvPr/>
            </p14:nvContentPartPr>
            <p14:xfrm>
              <a:off x="2670960" y="3890680"/>
              <a:ext cx="676440" cy="614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F75EDDD-1D44-4488-8724-AF353B2D82C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652970" y="3873040"/>
                <a:ext cx="712061" cy="65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2781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0934-BBA1-4445-8BBA-25A03BF8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2" t="19257" r="26250" b="59657"/>
          <a:stretch/>
        </p:blipFill>
        <p:spPr>
          <a:xfrm>
            <a:off x="2514600" y="457200"/>
            <a:ext cx="4197927" cy="4343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14:cNvPr>
              <p14:cNvContentPartPr/>
              <p14:nvPr/>
            </p14:nvContentPartPr>
            <p14:xfrm>
              <a:off x="876720" y="4888240"/>
              <a:ext cx="254880" cy="49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080" y="4870240"/>
                <a:ext cx="29052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14:cNvPr>
              <p14:cNvContentPartPr/>
              <p14:nvPr/>
            </p14:nvContentPartPr>
            <p14:xfrm>
              <a:off x="1247880" y="5092000"/>
              <a:ext cx="547920" cy="23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0228" y="5074000"/>
                <a:ext cx="583583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14:cNvPr>
              <p14:cNvContentPartPr/>
              <p14:nvPr/>
            </p14:nvContentPartPr>
            <p14:xfrm>
              <a:off x="2278200" y="4871320"/>
              <a:ext cx="303120" cy="86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0200" y="4853320"/>
                <a:ext cx="33876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14:cNvPr>
              <p14:cNvContentPartPr/>
              <p14:nvPr/>
            </p14:nvContentPartPr>
            <p14:xfrm>
              <a:off x="2935920" y="4876720"/>
              <a:ext cx="1724400" cy="608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7920" y="4858720"/>
                <a:ext cx="1760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14:cNvPr>
              <p14:cNvContentPartPr/>
              <p14:nvPr/>
            </p14:nvContentPartPr>
            <p14:xfrm>
              <a:off x="5100240" y="5055640"/>
              <a:ext cx="261720" cy="44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82240" y="5038000"/>
                <a:ext cx="2973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14:cNvPr>
              <p14:cNvContentPartPr/>
              <p14:nvPr/>
            </p14:nvContentPartPr>
            <p14:xfrm>
              <a:off x="5130480" y="5201440"/>
              <a:ext cx="214200" cy="36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2480" y="5183440"/>
                <a:ext cx="249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14:cNvPr>
              <p14:cNvContentPartPr/>
              <p14:nvPr/>
            </p14:nvContentPartPr>
            <p14:xfrm>
              <a:off x="5719440" y="5181280"/>
              <a:ext cx="183960" cy="216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01800" y="5163640"/>
                <a:ext cx="219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14:cNvPr>
              <p14:cNvContentPartPr/>
              <p14:nvPr/>
            </p14:nvContentPartPr>
            <p14:xfrm>
              <a:off x="5668680" y="4764760"/>
              <a:ext cx="277920" cy="324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1040" y="4747120"/>
                <a:ext cx="3135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14:cNvPr>
              <p14:cNvContentPartPr/>
              <p14:nvPr/>
            </p14:nvContentPartPr>
            <p14:xfrm>
              <a:off x="7374360" y="4612480"/>
              <a:ext cx="1589400" cy="807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56356" y="4594480"/>
                <a:ext cx="1625048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14:cNvPr>
              <p14:cNvContentPartPr/>
              <p14:nvPr/>
            </p14:nvContentPartPr>
            <p14:xfrm>
              <a:off x="6114720" y="4713640"/>
              <a:ext cx="1135800" cy="624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97080" y="4696000"/>
                <a:ext cx="117144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D1BC65-AE6A-45CC-AC1F-08E2B5A51073}"/>
                  </a:ext>
                </a:extLst>
              </p14:cNvPr>
              <p14:cNvContentPartPr/>
              <p14:nvPr/>
            </p14:nvContentPartPr>
            <p14:xfrm>
              <a:off x="5221920" y="5698600"/>
              <a:ext cx="22896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D1BC65-AE6A-45CC-AC1F-08E2B5A510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03920" y="5680960"/>
                <a:ext cx="2646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9C4AE3-EAF4-4F12-B9B1-4329DD7C5C79}"/>
                  </a:ext>
                </a:extLst>
              </p14:cNvPr>
              <p14:cNvContentPartPr/>
              <p14:nvPr/>
            </p14:nvContentPartPr>
            <p14:xfrm>
              <a:off x="5272680" y="5821000"/>
              <a:ext cx="1846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9C4AE3-EAF4-4F12-B9B1-4329DD7C5C7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54680" y="5803360"/>
                <a:ext cx="220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620F4B-D689-4553-A54D-6445904CA7A0}"/>
                  </a:ext>
                </a:extLst>
              </p14:cNvPr>
              <p14:cNvContentPartPr/>
              <p14:nvPr/>
            </p14:nvContentPartPr>
            <p14:xfrm>
              <a:off x="5902680" y="5887240"/>
              <a:ext cx="142560" cy="170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620F4B-D689-4553-A54D-6445904CA7A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85040" y="5869240"/>
                <a:ext cx="1782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7A15DB-C796-4C80-8C62-A61D5C1BA758}"/>
                  </a:ext>
                </a:extLst>
              </p14:cNvPr>
              <p14:cNvContentPartPr/>
              <p14:nvPr/>
            </p14:nvContentPartPr>
            <p14:xfrm>
              <a:off x="5841480" y="5567200"/>
              <a:ext cx="224640" cy="23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7A15DB-C796-4C80-8C62-A61D5C1BA75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23840" y="5549560"/>
                <a:ext cx="2602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5AFA4D-9877-4770-AB82-37220BDB913A}"/>
                  </a:ext>
                </a:extLst>
              </p14:cNvPr>
              <p14:cNvContentPartPr/>
              <p14:nvPr/>
            </p14:nvContentPartPr>
            <p14:xfrm>
              <a:off x="6611520" y="5658640"/>
              <a:ext cx="75960" cy="320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5AFA4D-9877-4770-AB82-37220BDB91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93880" y="5641000"/>
                <a:ext cx="11160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7C497B1-A4B7-4E60-B730-CF2E38F19EB8}"/>
                  </a:ext>
                </a:extLst>
              </p14:cNvPr>
              <p14:cNvContentPartPr/>
              <p14:nvPr/>
            </p14:nvContentPartPr>
            <p14:xfrm>
              <a:off x="6803760" y="5607880"/>
              <a:ext cx="80640" cy="371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7C497B1-A4B7-4E60-B730-CF2E38F19EB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86120" y="5590240"/>
                <a:ext cx="11628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FA64CC3-1FA7-4512-8142-F7830D2B8EE5}"/>
                  </a:ext>
                </a:extLst>
              </p14:cNvPr>
              <p14:cNvContentPartPr/>
              <p14:nvPr/>
            </p14:nvContentPartPr>
            <p14:xfrm>
              <a:off x="6165480" y="5628400"/>
              <a:ext cx="258120" cy="448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FA64CC3-1FA7-4512-8142-F7830D2B8EE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47840" y="5610400"/>
                <a:ext cx="29376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7FC014E-AB48-4C33-958E-526B844F570D}"/>
                  </a:ext>
                </a:extLst>
              </p14:cNvPr>
              <p14:cNvContentPartPr/>
              <p14:nvPr/>
            </p14:nvContentPartPr>
            <p14:xfrm>
              <a:off x="7010040" y="5567200"/>
              <a:ext cx="620280" cy="425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7FC014E-AB48-4C33-958E-526B844F570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92390" y="5549560"/>
                <a:ext cx="655941" cy="46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771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0934-BBA1-4445-8BBA-25A03BF8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2" t="19257" r="26250" b="59657"/>
          <a:stretch/>
        </p:blipFill>
        <p:spPr>
          <a:xfrm>
            <a:off x="2514600" y="457200"/>
            <a:ext cx="4197927" cy="4343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14:cNvPr>
              <p14:cNvContentPartPr/>
              <p14:nvPr/>
            </p14:nvContentPartPr>
            <p14:xfrm>
              <a:off x="876720" y="4888240"/>
              <a:ext cx="254880" cy="49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080" y="4870240"/>
                <a:ext cx="29052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14:cNvPr>
              <p14:cNvContentPartPr/>
              <p14:nvPr/>
            </p14:nvContentPartPr>
            <p14:xfrm>
              <a:off x="1247880" y="5092000"/>
              <a:ext cx="547920" cy="23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0228" y="5074000"/>
                <a:ext cx="583583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14:cNvPr>
              <p14:cNvContentPartPr/>
              <p14:nvPr/>
            </p14:nvContentPartPr>
            <p14:xfrm>
              <a:off x="2278200" y="4871320"/>
              <a:ext cx="303120" cy="86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0200" y="4853320"/>
                <a:ext cx="33876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14:cNvPr>
              <p14:cNvContentPartPr/>
              <p14:nvPr/>
            </p14:nvContentPartPr>
            <p14:xfrm>
              <a:off x="2935920" y="4876720"/>
              <a:ext cx="1724400" cy="608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7920" y="4858720"/>
                <a:ext cx="1760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14:cNvPr>
              <p14:cNvContentPartPr/>
              <p14:nvPr/>
            </p14:nvContentPartPr>
            <p14:xfrm>
              <a:off x="5100240" y="5055640"/>
              <a:ext cx="261720" cy="44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82240" y="5038000"/>
                <a:ext cx="2973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14:cNvPr>
              <p14:cNvContentPartPr/>
              <p14:nvPr/>
            </p14:nvContentPartPr>
            <p14:xfrm>
              <a:off x="5130480" y="5201440"/>
              <a:ext cx="214200" cy="36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2480" y="5183440"/>
                <a:ext cx="249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14:cNvPr>
              <p14:cNvContentPartPr/>
              <p14:nvPr/>
            </p14:nvContentPartPr>
            <p14:xfrm>
              <a:off x="5719440" y="5181280"/>
              <a:ext cx="183960" cy="216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01800" y="5163640"/>
                <a:ext cx="219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14:cNvPr>
              <p14:cNvContentPartPr/>
              <p14:nvPr/>
            </p14:nvContentPartPr>
            <p14:xfrm>
              <a:off x="5668680" y="4764760"/>
              <a:ext cx="277920" cy="324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1040" y="4747120"/>
                <a:ext cx="3135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14:cNvPr>
              <p14:cNvContentPartPr/>
              <p14:nvPr/>
            </p14:nvContentPartPr>
            <p14:xfrm>
              <a:off x="7374360" y="4612480"/>
              <a:ext cx="1589400" cy="807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56356" y="4594480"/>
                <a:ext cx="1625048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14:cNvPr>
              <p14:cNvContentPartPr/>
              <p14:nvPr/>
            </p14:nvContentPartPr>
            <p14:xfrm>
              <a:off x="6114720" y="4713640"/>
              <a:ext cx="1135800" cy="624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97080" y="4696000"/>
                <a:ext cx="117144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D1BC65-AE6A-45CC-AC1F-08E2B5A51073}"/>
                  </a:ext>
                </a:extLst>
              </p14:cNvPr>
              <p14:cNvContentPartPr/>
              <p14:nvPr/>
            </p14:nvContentPartPr>
            <p14:xfrm>
              <a:off x="5221920" y="5698600"/>
              <a:ext cx="22896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D1BC65-AE6A-45CC-AC1F-08E2B5A510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03920" y="5680960"/>
                <a:ext cx="2646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9C4AE3-EAF4-4F12-B9B1-4329DD7C5C79}"/>
                  </a:ext>
                </a:extLst>
              </p14:cNvPr>
              <p14:cNvContentPartPr/>
              <p14:nvPr/>
            </p14:nvContentPartPr>
            <p14:xfrm>
              <a:off x="5272680" y="5821000"/>
              <a:ext cx="1846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9C4AE3-EAF4-4F12-B9B1-4329DD7C5C7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54680" y="5803360"/>
                <a:ext cx="220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620F4B-D689-4553-A54D-6445904CA7A0}"/>
                  </a:ext>
                </a:extLst>
              </p14:cNvPr>
              <p14:cNvContentPartPr/>
              <p14:nvPr/>
            </p14:nvContentPartPr>
            <p14:xfrm>
              <a:off x="5902680" y="5887240"/>
              <a:ext cx="142560" cy="170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620F4B-D689-4553-A54D-6445904CA7A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85040" y="5869240"/>
                <a:ext cx="1782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7A15DB-C796-4C80-8C62-A61D5C1BA758}"/>
                  </a:ext>
                </a:extLst>
              </p14:cNvPr>
              <p14:cNvContentPartPr/>
              <p14:nvPr/>
            </p14:nvContentPartPr>
            <p14:xfrm>
              <a:off x="5841480" y="5567200"/>
              <a:ext cx="224640" cy="23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7A15DB-C796-4C80-8C62-A61D5C1BA75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23840" y="5549560"/>
                <a:ext cx="2602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5AFA4D-9877-4770-AB82-37220BDB913A}"/>
                  </a:ext>
                </a:extLst>
              </p14:cNvPr>
              <p14:cNvContentPartPr/>
              <p14:nvPr/>
            </p14:nvContentPartPr>
            <p14:xfrm>
              <a:off x="6611520" y="5658640"/>
              <a:ext cx="75960" cy="320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5AFA4D-9877-4770-AB82-37220BDB91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93880" y="5641000"/>
                <a:ext cx="11160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7C497B1-A4B7-4E60-B730-CF2E38F19EB8}"/>
                  </a:ext>
                </a:extLst>
              </p14:cNvPr>
              <p14:cNvContentPartPr/>
              <p14:nvPr/>
            </p14:nvContentPartPr>
            <p14:xfrm>
              <a:off x="6803760" y="5607880"/>
              <a:ext cx="80640" cy="371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7C497B1-A4B7-4E60-B730-CF2E38F19EB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86120" y="5590240"/>
                <a:ext cx="11628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FA64CC3-1FA7-4512-8142-F7830D2B8EE5}"/>
                  </a:ext>
                </a:extLst>
              </p14:cNvPr>
              <p14:cNvContentPartPr/>
              <p14:nvPr/>
            </p14:nvContentPartPr>
            <p14:xfrm>
              <a:off x="6165480" y="5628400"/>
              <a:ext cx="258120" cy="448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FA64CC3-1FA7-4512-8142-F7830D2B8EE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47840" y="5610400"/>
                <a:ext cx="29376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7FC014E-AB48-4C33-958E-526B844F570D}"/>
                  </a:ext>
                </a:extLst>
              </p14:cNvPr>
              <p14:cNvContentPartPr/>
              <p14:nvPr/>
            </p14:nvContentPartPr>
            <p14:xfrm>
              <a:off x="7010040" y="5567200"/>
              <a:ext cx="620280" cy="425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7FC014E-AB48-4C33-958E-526B844F570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92390" y="5549560"/>
                <a:ext cx="655941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7C080D5-C8A5-4DFA-A1AF-DB14103E609C}"/>
                  </a:ext>
                </a:extLst>
              </p14:cNvPr>
              <p14:cNvContentPartPr/>
              <p14:nvPr/>
            </p14:nvContentPartPr>
            <p14:xfrm>
              <a:off x="5354040" y="6298720"/>
              <a:ext cx="221400" cy="30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7C080D5-C8A5-4DFA-A1AF-DB14103E609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336040" y="6281080"/>
                <a:ext cx="2570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D43375-585A-44E4-9EC0-8C08B8803568}"/>
                  </a:ext>
                </a:extLst>
              </p14:cNvPr>
              <p14:cNvContentPartPr/>
              <p14:nvPr/>
            </p14:nvContentPartPr>
            <p14:xfrm>
              <a:off x="5394720" y="6420400"/>
              <a:ext cx="1648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D43375-585A-44E4-9EC0-8C08B88035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76720" y="64027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F2F055E-AACF-4220-B6ED-0F67049BD88F}"/>
                  </a:ext>
                </a:extLst>
              </p14:cNvPr>
              <p14:cNvContentPartPr/>
              <p14:nvPr/>
            </p14:nvContentPartPr>
            <p14:xfrm>
              <a:off x="5973600" y="6494920"/>
              <a:ext cx="148680" cy="141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F2F055E-AACF-4220-B6ED-0F67049BD88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955960" y="6477280"/>
                <a:ext cx="18432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A0BFA76-42EA-49BA-B4D9-81EF4A7E78B7}"/>
                  </a:ext>
                </a:extLst>
              </p14:cNvPr>
              <p14:cNvContentPartPr/>
              <p14:nvPr/>
            </p14:nvContentPartPr>
            <p14:xfrm>
              <a:off x="6908520" y="6260560"/>
              <a:ext cx="229320" cy="15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A0BFA76-42EA-49BA-B4D9-81EF4A7E78B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90520" y="6242560"/>
                <a:ext cx="2649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95343A0-458B-448B-9574-E421693CF975}"/>
                  </a:ext>
                </a:extLst>
              </p14:cNvPr>
              <p14:cNvContentPartPr/>
              <p14:nvPr/>
            </p14:nvContentPartPr>
            <p14:xfrm>
              <a:off x="6623760" y="6359920"/>
              <a:ext cx="187920" cy="290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95343A0-458B-448B-9574-E421693CF97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06120" y="6341920"/>
                <a:ext cx="22356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6FB7DB7-317A-4CB1-9483-80473B546113}"/>
                  </a:ext>
                </a:extLst>
              </p14:cNvPr>
              <p14:cNvContentPartPr/>
              <p14:nvPr/>
            </p14:nvContentPartPr>
            <p14:xfrm>
              <a:off x="6298320" y="6298720"/>
              <a:ext cx="204120" cy="316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6FB7DB7-317A-4CB1-9483-80473B54611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80680" y="6281080"/>
                <a:ext cx="23976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A391D6F-4B1A-485E-8ADA-08C52F1DC5B6}"/>
                  </a:ext>
                </a:extLst>
              </p14:cNvPr>
              <p14:cNvContentPartPr/>
              <p14:nvPr/>
            </p14:nvContentPartPr>
            <p14:xfrm>
              <a:off x="5932920" y="6227800"/>
              <a:ext cx="195480" cy="193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A391D6F-4B1A-485E-8ADA-08C52F1DC5B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915280" y="6210127"/>
                <a:ext cx="231120" cy="2290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6708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B0934-BBA1-4445-8BBA-25A03BF8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2" t="19257" r="26250" b="59657"/>
          <a:stretch/>
        </p:blipFill>
        <p:spPr>
          <a:xfrm>
            <a:off x="2514600" y="457200"/>
            <a:ext cx="4197927" cy="4343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14:cNvPr>
              <p14:cNvContentPartPr/>
              <p14:nvPr/>
            </p14:nvContentPartPr>
            <p14:xfrm>
              <a:off x="876720" y="4888240"/>
              <a:ext cx="254880" cy="49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425EEA-68DE-4201-889C-F34DCFA811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9080" y="4870240"/>
                <a:ext cx="29052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14:cNvPr>
              <p14:cNvContentPartPr/>
              <p14:nvPr/>
            </p14:nvContentPartPr>
            <p14:xfrm>
              <a:off x="1247880" y="5092000"/>
              <a:ext cx="547920" cy="23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A1A901-6211-42CC-83A7-55724A33C8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0228" y="5074000"/>
                <a:ext cx="583583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14:cNvPr>
              <p14:cNvContentPartPr/>
              <p14:nvPr/>
            </p14:nvContentPartPr>
            <p14:xfrm>
              <a:off x="2278200" y="4871320"/>
              <a:ext cx="303120" cy="86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3BFB82-C79C-4339-AA5F-90ADE4DDC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0200" y="4853320"/>
                <a:ext cx="33876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14:cNvPr>
              <p14:cNvContentPartPr/>
              <p14:nvPr/>
            </p14:nvContentPartPr>
            <p14:xfrm>
              <a:off x="2935920" y="4876720"/>
              <a:ext cx="1724400" cy="608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C514E32-3842-4494-BC89-524FC479C0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7920" y="4858720"/>
                <a:ext cx="1760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14:cNvPr>
              <p14:cNvContentPartPr/>
              <p14:nvPr/>
            </p14:nvContentPartPr>
            <p14:xfrm>
              <a:off x="5100240" y="5055640"/>
              <a:ext cx="261720" cy="44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E7065C3-936B-4AD3-A7B8-F761E29422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82240" y="5038000"/>
                <a:ext cx="2973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14:cNvPr>
              <p14:cNvContentPartPr/>
              <p14:nvPr/>
            </p14:nvContentPartPr>
            <p14:xfrm>
              <a:off x="5130480" y="5201440"/>
              <a:ext cx="214200" cy="36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FD4D4B4-7486-4A99-9A71-11AC9F31666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2480" y="5183440"/>
                <a:ext cx="249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14:cNvPr>
              <p14:cNvContentPartPr/>
              <p14:nvPr/>
            </p14:nvContentPartPr>
            <p14:xfrm>
              <a:off x="5719440" y="5181280"/>
              <a:ext cx="183960" cy="216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28F3023-B63E-4099-8354-728BCDBE4B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01800" y="5163640"/>
                <a:ext cx="219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14:cNvPr>
              <p14:cNvContentPartPr/>
              <p14:nvPr/>
            </p14:nvContentPartPr>
            <p14:xfrm>
              <a:off x="5668680" y="4764760"/>
              <a:ext cx="277920" cy="324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C8A3D32-F260-4709-BA8F-97EC850F99E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1040" y="4747120"/>
                <a:ext cx="31356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14:cNvPr>
              <p14:cNvContentPartPr/>
              <p14:nvPr/>
            </p14:nvContentPartPr>
            <p14:xfrm>
              <a:off x="7374360" y="4612480"/>
              <a:ext cx="1589400" cy="807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C9C9483-8E5B-40BE-BF8E-182EC36C35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56356" y="4594480"/>
                <a:ext cx="1625048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14:cNvPr>
              <p14:cNvContentPartPr/>
              <p14:nvPr/>
            </p14:nvContentPartPr>
            <p14:xfrm>
              <a:off x="6114720" y="4713640"/>
              <a:ext cx="1135800" cy="624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EC255A1-7671-4226-A769-C63BEEEF92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97080" y="4696000"/>
                <a:ext cx="117144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D1BC65-AE6A-45CC-AC1F-08E2B5A51073}"/>
                  </a:ext>
                </a:extLst>
              </p14:cNvPr>
              <p14:cNvContentPartPr/>
              <p14:nvPr/>
            </p14:nvContentPartPr>
            <p14:xfrm>
              <a:off x="5221920" y="5698600"/>
              <a:ext cx="22896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D1BC65-AE6A-45CC-AC1F-08E2B5A510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03920" y="5680960"/>
                <a:ext cx="2646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9C4AE3-EAF4-4F12-B9B1-4329DD7C5C79}"/>
                  </a:ext>
                </a:extLst>
              </p14:cNvPr>
              <p14:cNvContentPartPr/>
              <p14:nvPr/>
            </p14:nvContentPartPr>
            <p14:xfrm>
              <a:off x="5272680" y="5821000"/>
              <a:ext cx="1846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9C4AE3-EAF4-4F12-B9B1-4329DD7C5C7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54680" y="5803360"/>
                <a:ext cx="220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620F4B-D689-4553-A54D-6445904CA7A0}"/>
                  </a:ext>
                </a:extLst>
              </p14:cNvPr>
              <p14:cNvContentPartPr/>
              <p14:nvPr/>
            </p14:nvContentPartPr>
            <p14:xfrm>
              <a:off x="5902680" y="5887240"/>
              <a:ext cx="142560" cy="170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620F4B-D689-4553-A54D-6445904CA7A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85040" y="5869240"/>
                <a:ext cx="1782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7A15DB-C796-4C80-8C62-A61D5C1BA758}"/>
                  </a:ext>
                </a:extLst>
              </p14:cNvPr>
              <p14:cNvContentPartPr/>
              <p14:nvPr/>
            </p14:nvContentPartPr>
            <p14:xfrm>
              <a:off x="5841480" y="5567200"/>
              <a:ext cx="224640" cy="23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7A15DB-C796-4C80-8C62-A61D5C1BA75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23840" y="5549560"/>
                <a:ext cx="2602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5AFA4D-9877-4770-AB82-37220BDB913A}"/>
                  </a:ext>
                </a:extLst>
              </p14:cNvPr>
              <p14:cNvContentPartPr/>
              <p14:nvPr/>
            </p14:nvContentPartPr>
            <p14:xfrm>
              <a:off x="6611520" y="5658640"/>
              <a:ext cx="75960" cy="320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5AFA4D-9877-4770-AB82-37220BDB91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93880" y="5641000"/>
                <a:ext cx="11160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7C497B1-A4B7-4E60-B730-CF2E38F19EB8}"/>
                  </a:ext>
                </a:extLst>
              </p14:cNvPr>
              <p14:cNvContentPartPr/>
              <p14:nvPr/>
            </p14:nvContentPartPr>
            <p14:xfrm>
              <a:off x="6803760" y="5607880"/>
              <a:ext cx="80640" cy="371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7C497B1-A4B7-4E60-B730-CF2E38F19EB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86120" y="5590240"/>
                <a:ext cx="11628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FA64CC3-1FA7-4512-8142-F7830D2B8EE5}"/>
                  </a:ext>
                </a:extLst>
              </p14:cNvPr>
              <p14:cNvContentPartPr/>
              <p14:nvPr/>
            </p14:nvContentPartPr>
            <p14:xfrm>
              <a:off x="6165480" y="5628400"/>
              <a:ext cx="258120" cy="448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FA64CC3-1FA7-4512-8142-F7830D2B8EE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47840" y="5610400"/>
                <a:ext cx="29376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7FC014E-AB48-4C33-958E-526B844F570D}"/>
                  </a:ext>
                </a:extLst>
              </p14:cNvPr>
              <p14:cNvContentPartPr/>
              <p14:nvPr/>
            </p14:nvContentPartPr>
            <p14:xfrm>
              <a:off x="7010040" y="5567200"/>
              <a:ext cx="620280" cy="425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7FC014E-AB48-4C33-958E-526B844F570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992390" y="5549560"/>
                <a:ext cx="655941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7C080D5-C8A5-4DFA-A1AF-DB14103E609C}"/>
                  </a:ext>
                </a:extLst>
              </p14:cNvPr>
              <p14:cNvContentPartPr/>
              <p14:nvPr/>
            </p14:nvContentPartPr>
            <p14:xfrm>
              <a:off x="5354040" y="6298720"/>
              <a:ext cx="221400" cy="30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7C080D5-C8A5-4DFA-A1AF-DB14103E609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336040" y="6281080"/>
                <a:ext cx="2570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D43375-585A-44E4-9EC0-8C08B8803568}"/>
                  </a:ext>
                </a:extLst>
              </p14:cNvPr>
              <p14:cNvContentPartPr/>
              <p14:nvPr/>
            </p14:nvContentPartPr>
            <p14:xfrm>
              <a:off x="5394720" y="6420400"/>
              <a:ext cx="1648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D43375-585A-44E4-9EC0-8C08B88035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76720" y="64027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F2F055E-AACF-4220-B6ED-0F67049BD88F}"/>
                  </a:ext>
                </a:extLst>
              </p14:cNvPr>
              <p14:cNvContentPartPr/>
              <p14:nvPr/>
            </p14:nvContentPartPr>
            <p14:xfrm>
              <a:off x="5973600" y="6494920"/>
              <a:ext cx="148680" cy="141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F2F055E-AACF-4220-B6ED-0F67049BD88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955960" y="6477280"/>
                <a:ext cx="18432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A0BFA76-42EA-49BA-B4D9-81EF4A7E78B7}"/>
                  </a:ext>
                </a:extLst>
              </p14:cNvPr>
              <p14:cNvContentPartPr/>
              <p14:nvPr/>
            </p14:nvContentPartPr>
            <p14:xfrm>
              <a:off x="6908520" y="6260560"/>
              <a:ext cx="229320" cy="15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A0BFA76-42EA-49BA-B4D9-81EF4A7E78B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90520" y="6242560"/>
                <a:ext cx="2649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95343A0-458B-448B-9574-E421693CF975}"/>
                  </a:ext>
                </a:extLst>
              </p14:cNvPr>
              <p14:cNvContentPartPr/>
              <p14:nvPr/>
            </p14:nvContentPartPr>
            <p14:xfrm>
              <a:off x="6623760" y="6359920"/>
              <a:ext cx="187920" cy="290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95343A0-458B-448B-9574-E421693CF97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06120" y="6341920"/>
                <a:ext cx="22356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6FB7DB7-317A-4CB1-9483-80473B546113}"/>
                  </a:ext>
                </a:extLst>
              </p14:cNvPr>
              <p14:cNvContentPartPr/>
              <p14:nvPr/>
            </p14:nvContentPartPr>
            <p14:xfrm>
              <a:off x="6298320" y="6298720"/>
              <a:ext cx="204120" cy="316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6FB7DB7-317A-4CB1-9483-80473B54611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80680" y="6281080"/>
                <a:ext cx="23976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A391D6F-4B1A-485E-8ADA-08C52F1DC5B6}"/>
                  </a:ext>
                </a:extLst>
              </p14:cNvPr>
              <p14:cNvContentPartPr/>
              <p14:nvPr/>
            </p14:nvContentPartPr>
            <p14:xfrm>
              <a:off x="5932920" y="6227800"/>
              <a:ext cx="195480" cy="193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A391D6F-4B1A-485E-8ADA-08C52F1DC5B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915280" y="6210127"/>
                <a:ext cx="231120" cy="229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C3B017B-4C7A-4291-9D65-866BC30165C0}"/>
                  </a:ext>
                </a:extLst>
              </p14:cNvPr>
              <p14:cNvContentPartPr/>
              <p14:nvPr/>
            </p14:nvContentPartPr>
            <p14:xfrm>
              <a:off x="894000" y="5282800"/>
              <a:ext cx="3891600" cy="1302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C3B017B-4C7A-4291-9D65-866BC30165C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76000" y="5264800"/>
                <a:ext cx="3927240" cy="133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1512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9119E-114A-4767-8AF7-51DA9FD1B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3" t="15447" r="26213" b="73931"/>
          <a:stretch/>
        </p:blipFill>
        <p:spPr>
          <a:xfrm>
            <a:off x="228600" y="304801"/>
            <a:ext cx="4750272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90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9119E-114A-4767-8AF7-51DA9FD1B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3" t="15447" r="26213" b="73287"/>
          <a:stretch/>
        </p:blipFill>
        <p:spPr>
          <a:xfrm>
            <a:off x="228600" y="304801"/>
            <a:ext cx="4750272" cy="2667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1A3CD4-5F25-41B7-A508-7E3C6F1C62F8}"/>
                  </a:ext>
                </a:extLst>
              </p14:cNvPr>
              <p14:cNvContentPartPr/>
              <p14:nvPr/>
            </p14:nvContentPartPr>
            <p14:xfrm>
              <a:off x="5435400" y="908080"/>
              <a:ext cx="294120" cy="308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1A3CD4-5F25-41B7-A508-7E3C6F1C62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7400" y="890440"/>
                <a:ext cx="32976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C1D06D-9BF7-4F4F-A83E-BF6C4D2DFA14}"/>
                  </a:ext>
                </a:extLst>
              </p14:cNvPr>
              <p14:cNvContentPartPr/>
              <p14:nvPr/>
            </p14:nvContentPartPr>
            <p14:xfrm>
              <a:off x="5862000" y="995560"/>
              <a:ext cx="15408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C1D06D-9BF7-4F4F-A83E-BF6C4D2DFA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4000" y="977560"/>
                <a:ext cx="189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50ED98-3E9C-4F57-9B3E-CEED18CE5809}"/>
                  </a:ext>
                </a:extLst>
              </p14:cNvPr>
              <p14:cNvContentPartPr/>
              <p14:nvPr/>
            </p14:nvContentPartPr>
            <p14:xfrm>
              <a:off x="5872080" y="1096720"/>
              <a:ext cx="151200" cy="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50ED98-3E9C-4F57-9B3E-CEED18CE58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54080" y="1079080"/>
                <a:ext cx="1868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D99C00-A42D-4AAF-BCD2-5F92EE035F3B}"/>
                  </a:ext>
                </a:extLst>
              </p14:cNvPr>
              <p14:cNvContentPartPr/>
              <p14:nvPr/>
            </p14:nvContentPartPr>
            <p14:xfrm>
              <a:off x="6311640" y="1039120"/>
              <a:ext cx="142920" cy="182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D99C00-A42D-4AAF-BCD2-5F92EE035F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93640" y="1021480"/>
                <a:ext cx="178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727DC8E-AC7D-4E1D-9E62-E25708DF1729}"/>
                  </a:ext>
                </a:extLst>
              </p14:cNvPr>
              <p14:cNvContentPartPr/>
              <p14:nvPr/>
            </p14:nvContentPartPr>
            <p14:xfrm>
              <a:off x="6585240" y="812320"/>
              <a:ext cx="181440" cy="320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727DC8E-AC7D-4E1D-9E62-E25708DF17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67600" y="794320"/>
                <a:ext cx="21708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DF55E1E-F882-4C8B-A45F-A1646AE17368}"/>
                  </a:ext>
                </a:extLst>
              </p14:cNvPr>
              <p14:cNvContentPartPr/>
              <p14:nvPr/>
            </p14:nvContentPartPr>
            <p14:xfrm>
              <a:off x="6309120" y="782080"/>
              <a:ext cx="167040" cy="193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DF55E1E-F882-4C8B-A45F-A1646AE1736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120" y="764113"/>
                <a:ext cx="202680" cy="228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8471FD5-5DF4-4DE2-9F13-9F26890BB61F}"/>
                  </a:ext>
                </a:extLst>
              </p14:cNvPr>
              <p14:cNvContentPartPr/>
              <p14:nvPr/>
            </p14:nvContentPartPr>
            <p14:xfrm>
              <a:off x="6927600" y="689200"/>
              <a:ext cx="1271520" cy="502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8471FD5-5DF4-4DE2-9F13-9F26890BB6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09960" y="671560"/>
                <a:ext cx="1307160" cy="53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6546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9119E-114A-4767-8AF7-51DA9FD1B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3" t="15447" r="26213" b="57554"/>
          <a:stretch/>
        </p:blipFill>
        <p:spPr>
          <a:xfrm>
            <a:off x="228600" y="304800"/>
            <a:ext cx="4750272" cy="6391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1A3CD4-5F25-41B7-A508-7E3C6F1C62F8}"/>
                  </a:ext>
                </a:extLst>
              </p14:cNvPr>
              <p14:cNvContentPartPr/>
              <p14:nvPr/>
            </p14:nvContentPartPr>
            <p14:xfrm>
              <a:off x="5435400" y="908080"/>
              <a:ext cx="294120" cy="308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1A3CD4-5F25-41B7-A508-7E3C6F1C62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7400" y="890440"/>
                <a:ext cx="32976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C1D06D-9BF7-4F4F-A83E-BF6C4D2DFA14}"/>
                  </a:ext>
                </a:extLst>
              </p14:cNvPr>
              <p14:cNvContentPartPr/>
              <p14:nvPr/>
            </p14:nvContentPartPr>
            <p14:xfrm>
              <a:off x="5862000" y="995560"/>
              <a:ext cx="15408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C1D06D-9BF7-4F4F-A83E-BF6C4D2DFA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4000" y="977560"/>
                <a:ext cx="189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50ED98-3E9C-4F57-9B3E-CEED18CE5809}"/>
                  </a:ext>
                </a:extLst>
              </p14:cNvPr>
              <p14:cNvContentPartPr/>
              <p14:nvPr/>
            </p14:nvContentPartPr>
            <p14:xfrm>
              <a:off x="5872080" y="1096720"/>
              <a:ext cx="151200" cy="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50ED98-3E9C-4F57-9B3E-CEED18CE58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54080" y="1079080"/>
                <a:ext cx="1868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D99C00-A42D-4AAF-BCD2-5F92EE035F3B}"/>
                  </a:ext>
                </a:extLst>
              </p14:cNvPr>
              <p14:cNvContentPartPr/>
              <p14:nvPr/>
            </p14:nvContentPartPr>
            <p14:xfrm>
              <a:off x="6311640" y="1039120"/>
              <a:ext cx="142920" cy="182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D99C00-A42D-4AAF-BCD2-5F92EE035F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93640" y="1021480"/>
                <a:ext cx="178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727DC8E-AC7D-4E1D-9E62-E25708DF1729}"/>
                  </a:ext>
                </a:extLst>
              </p14:cNvPr>
              <p14:cNvContentPartPr/>
              <p14:nvPr/>
            </p14:nvContentPartPr>
            <p14:xfrm>
              <a:off x="6585240" y="812320"/>
              <a:ext cx="181440" cy="320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727DC8E-AC7D-4E1D-9E62-E25708DF17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67600" y="794320"/>
                <a:ext cx="21708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DF55E1E-F882-4C8B-A45F-A1646AE17368}"/>
                  </a:ext>
                </a:extLst>
              </p14:cNvPr>
              <p14:cNvContentPartPr/>
              <p14:nvPr/>
            </p14:nvContentPartPr>
            <p14:xfrm>
              <a:off x="6309120" y="782080"/>
              <a:ext cx="167040" cy="193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DF55E1E-F882-4C8B-A45F-A1646AE1736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120" y="764113"/>
                <a:ext cx="202680" cy="228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8471FD5-5DF4-4DE2-9F13-9F26890BB61F}"/>
                  </a:ext>
                </a:extLst>
              </p14:cNvPr>
              <p14:cNvContentPartPr/>
              <p14:nvPr/>
            </p14:nvContentPartPr>
            <p14:xfrm>
              <a:off x="6927600" y="689200"/>
              <a:ext cx="1271520" cy="502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8471FD5-5DF4-4DE2-9F13-9F26890BB6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09960" y="671560"/>
                <a:ext cx="130716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4378D98-747B-4AE3-B0FC-BCCEF343D4C6}"/>
                  </a:ext>
                </a:extLst>
              </p14:cNvPr>
              <p14:cNvContentPartPr/>
              <p14:nvPr/>
            </p14:nvContentPartPr>
            <p14:xfrm>
              <a:off x="5891880" y="3349600"/>
              <a:ext cx="2049120" cy="125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4378D98-747B-4AE3-B0FC-BCCEF343D4C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74240" y="3331960"/>
                <a:ext cx="2084760" cy="12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5640EFC-AD67-4E29-A30E-39C0649E72E6}"/>
                  </a:ext>
                </a:extLst>
              </p14:cNvPr>
              <p14:cNvContentPartPr/>
              <p14:nvPr/>
            </p14:nvContentPartPr>
            <p14:xfrm>
              <a:off x="4771200" y="4541200"/>
              <a:ext cx="867600" cy="663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5640EFC-AD67-4E29-A30E-39C0649E72E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53560" y="4523560"/>
                <a:ext cx="903240" cy="69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7857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84553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2671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702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14:cNvPr>
              <p14:cNvContentPartPr/>
              <p14:nvPr/>
            </p14:nvContentPartPr>
            <p14:xfrm>
              <a:off x="933960" y="99880"/>
              <a:ext cx="6433200" cy="74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319" y="82240"/>
                <a:ext cx="6468842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14:cNvPr>
              <p14:cNvContentPartPr/>
              <p14:nvPr/>
            </p14:nvContentPartPr>
            <p14:xfrm>
              <a:off x="1458120" y="1320640"/>
              <a:ext cx="45360" cy="31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0480" y="1303000"/>
                <a:ext cx="810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14:cNvPr>
              <p14:cNvContentPartPr/>
              <p14:nvPr/>
            </p14:nvContentPartPr>
            <p14:xfrm>
              <a:off x="1269840" y="1247560"/>
              <a:ext cx="436680" cy="11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1840" y="1229560"/>
                <a:ext cx="4723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14:cNvPr>
              <p14:cNvContentPartPr/>
              <p14:nvPr/>
            </p14:nvContentPartPr>
            <p14:xfrm>
              <a:off x="1249320" y="1573000"/>
              <a:ext cx="357120" cy="10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1680" y="1555000"/>
                <a:ext cx="392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14:cNvPr>
              <p14:cNvContentPartPr/>
              <p14:nvPr/>
            </p14:nvContentPartPr>
            <p14:xfrm>
              <a:off x="1726680" y="1464280"/>
              <a:ext cx="287640" cy="1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9040" y="1446640"/>
                <a:ext cx="3232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14:cNvPr>
              <p14:cNvContentPartPr/>
              <p14:nvPr/>
            </p14:nvContentPartPr>
            <p14:xfrm>
              <a:off x="2366040" y="1483000"/>
              <a:ext cx="241920" cy="11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8040" y="1465360"/>
                <a:ext cx="27756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14:cNvPr>
              <p14:cNvContentPartPr/>
              <p14:nvPr/>
            </p14:nvContentPartPr>
            <p14:xfrm>
              <a:off x="3007200" y="1362760"/>
              <a:ext cx="204480" cy="335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9200" y="1344760"/>
                <a:ext cx="24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14:cNvPr>
              <p14:cNvContentPartPr/>
              <p14:nvPr/>
            </p14:nvContentPartPr>
            <p14:xfrm>
              <a:off x="3210240" y="1360600"/>
              <a:ext cx="230760" cy="18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2240" y="1342960"/>
                <a:ext cx="2664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14:cNvPr>
              <p14:cNvContentPartPr/>
              <p14:nvPr/>
            </p14:nvContentPartPr>
            <p14:xfrm>
              <a:off x="3515160" y="1371400"/>
              <a:ext cx="132840" cy="151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97160" y="1353760"/>
                <a:ext cx="1684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14:cNvPr>
              <p14:cNvContentPartPr/>
              <p14:nvPr/>
            </p14:nvContentPartPr>
            <p14:xfrm>
              <a:off x="3757800" y="1340800"/>
              <a:ext cx="140760" cy="168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39800" y="1322800"/>
                <a:ext cx="1764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14:cNvPr>
              <p14:cNvContentPartPr/>
              <p14:nvPr/>
            </p14:nvContentPartPr>
            <p14:xfrm>
              <a:off x="3953640" y="1381480"/>
              <a:ext cx="8640" cy="58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5640" y="1363480"/>
                <a:ext cx="4428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14:cNvPr>
              <p14:cNvContentPartPr/>
              <p14:nvPr/>
            </p14:nvContentPartPr>
            <p14:xfrm>
              <a:off x="3982440" y="12594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64440" y="124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14:cNvPr>
              <p14:cNvContentPartPr/>
              <p14:nvPr/>
            </p14:nvContentPartPr>
            <p14:xfrm>
              <a:off x="4063440" y="1359520"/>
              <a:ext cx="97560" cy="13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45440" y="1341520"/>
                <a:ext cx="1332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14:cNvPr>
              <p14:cNvContentPartPr/>
              <p14:nvPr/>
            </p14:nvContentPartPr>
            <p14:xfrm>
              <a:off x="4205640" y="1393360"/>
              <a:ext cx="110880" cy="77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00" y="1375720"/>
                <a:ext cx="1465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14:cNvPr>
              <p14:cNvContentPartPr/>
              <p14:nvPr/>
            </p14:nvContentPartPr>
            <p14:xfrm>
              <a:off x="4379880" y="1330720"/>
              <a:ext cx="108720" cy="174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1880" y="1312720"/>
                <a:ext cx="144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14:cNvPr>
              <p14:cNvContentPartPr/>
              <p14:nvPr/>
            </p14:nvContentPartPr>
            <p14:xfrm>
              <a:off x="4998360" y="1146400"/>
              <a:ext cx="316080" cy="377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80720" y="1128760"/>
                <a:ext cx="3517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14:cNvPr>
              <p14:cNvContentPartPr/>
              <p14:nvPr/>
            </p14:nvContentPartPr>
            <p14:xfrm>
              <a:off x="5364120" y="1355560"/>
              <a:ext cx="141480" cy="120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46120" y="1337920"/>
                <a:ext cx="1771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14:cNvPr>
              <p14:cNvContentPartPr/>
              <p14:nvPr/>
            </p14:nvContentPartPr>
            <p14:xfrm>
              <a:off x="5570400" y="1360960"/>
              <a:ext cx="134640" cy="135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52400" y="1343320"/>
                <a:ext cx="1702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14:cNvPr>
              <p14:cNvContentPartPr/>
              <p14:nvPr/>
            </p14:nvContentPartPr>
            <p14:xfrm>
              <a:off x="5841120" y="1198600"/>
              <a:ext cx="51480" cy="280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120" y="1180600"/>
                <a:ext cx="8712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14:cNvPr>
              <p14:cNvContentPartPr/>
              <p14:nvPr/>
            </p14:nvContentPartPr>
            <p14:xfrm>
              <a:off x="5791080" y="1330720"/>
              <a:ext cx="164880" cy="10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3080" y="1313080"/>
                <a:ext cx="2005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14:cNvPr>
              <p14:cNvContentPartPr/>
              <p14:nvPr/>
            </p14:nvContentPartPr>
            <p14:xfrm>
              <a:off x="6001320" y="1351600"/>
              <a:ext cx="131400" cy="119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83680" y="1333600"/>
                <a:ext cx="1670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14:cNvPr>
              <p14:cNvContentPartPr/>
              <p14:nvPr/>
            </p14:nvContentPartPr>
            <p14:xfrm>
              <a:off x="6187080" y="1323160"/>
              <a:ext cx="64080" cy="129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69440" y="1305160"/>
                <a:ext cx="99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14:cNvPr>
              <p14:cNvContentPartPr/>
              <p14:nvPr/>
            </p14:nvContentPartPr>
            <p14:xfrm>
              <a:off x="6267000" y="1332520"/>
              <a:ext cx="102960" cy="141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49000" y="1314880"/>
                <a:ext cx="1386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14:cNvPr>
              <p14:cNvContentPartPr/>
              <p14:nvPr/>
            </p14:nvContentPartPr>
            <p14:xfrm>
              <a:off x="1863120" y="1828240"/>
              <a:ext cx="1191240" cy="292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45480" y="1810600"/>
                <a:ext cx="12268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14:cNvPr>
              <p14:cNvContentPartPr/>
              <p14:nvPr/>
            </p14:nvContentPartPr>
            <p14:xfrm>
              <a:off x="539760" y="1928320"/>
              <a:ext cx="952560" cy="203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1760" y="1910320"/>
                <a:ext cx="988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14:cNvPr>
              <p14:cNvContentPartPr/>
              <p14:nvPr/>
            </p14:nvContentPartPr>
            <p14:xfrm>
              <a:off x="6826440" y="1272040"/>
              <a:ext cx="632520" cy="427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08800" y="1254400"/>
                <a:ext cx="6681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14:cNvPr>
              <p14:cNvContentPartPr/>
              <p14:nvPr/>
            </p14:nvContentPartPr>
            <p14:xfrm>
              <a:off x="3484560" y="1653640"/>
              <a:ext cx="1073880" cy="41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6920" y="1635640"/>
                <a:ext cx="11095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14:cNvPr>
              <p14:cNvContentPartPr/>
              <p14:nvPr/>
            </p14:nvContentPartPr>
            <p14:xfrm>
              <a:off x="4937160" y="2844520"/>
              <a:ext cx="223200" cy="10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19520" y="2826520"/>
                <a:ext cx="258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14:cNvPr>
              <p14:cNvContentPartPr/>
              <p14:nvPr/>
            </p14:nvContentPartPr>
            <p14:xfrm>
              <a:off x="4965240" y="2935600"/>
              <a:ext cx="185400" cy="208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47240" y="2917960"/>
                <a:ext cx="2210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14:cNvPr>
              <p14:cNvContentPartPr/>
              <p14:nvPr/>
            </p14:nvContentPartPr>
            <p14:xfrm>
              <a:off x="5577600" y="2580280"/>
              <a:ext cx="587880" cy="478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59600" y="2562280"/>
                <a:ext cx="6235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14:cNvPr>
              <p14:cNvContentPartPr/>
              <p14:nvPr/>
            </p14:nvContentPartPr>
            <p14:xfrm>
              <a:off x="3442440" y="2295520"/>
              <a:ext cx="1101600" cy="1082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424440" y="2277880"/>
                <a:ext cx="1137240" cy="11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14:cNvPr>
              <p14:cNvContentPartPr/>
              <p14:nvPr/>
            </p14:nvContentPartPr>
            <p14:xfrm>
              <a:off x="6908520" y="2793760"/>
              <a:ext cx="172800" cy="108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890520" y="27757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14:cNvPr>
              <p14:cNvContentPartPr/>
              <p14:nvPr/>
            </p14:nvContentPartPr>
            <p14:xfrm>
              <a:off x="7213440" y="2468320"/>
              <a:ext cx="1334160" cy="5068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95445" y="2450667"/>
                <a:ext cx="1369790" cy="542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14:cNvPr>
              <p14:cNvContentPartPr/>
              <p14:nvPr/>
            </p14:nvContentPartPr>
            <p14:xfrm>
              <a:off x="6299040" y="2528800"/>
              <a:ext cx="456480" cy="489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81040" y="2511160"/>
                <a:ext cx="49212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F82AD2-CC58-4A5E-8DCB-1BEBE85B2234}"/>
                  </a:ext>
                </a:extLst>
              </p14:cNvPr>
              <p14:cNvContentPartPr/>
              <p14:nvPr/>
            </p14:nvContentPartPr>
            <p14:xfrm>
              <a:off x="924240" y="3850360"/>
              <a:ext cx="586440" cy="411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F82AD2-CC58-4A5E-8DCB-1BEBE85B223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06240" y="3832720"/>
                <a:ext cx="62208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B17E499-63A2-47BA-84D7-4F157F59ED12}"/>
                  </a:ext>
                </a:extLst>
              </p14:cNvPr>
              <p14:cNvContentPartPr/>
              <p14:nvPr/>
            </p14:nvContentPartPr>
            <p14:xfrm>
              <a:off x="3626760" y="4075720"/>
              <a:ext cx="247320" cy="28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B17E499-63A2-47BA-84D7-4F157F59ED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608760" y="4057720"/>
                <a:ext cx="2829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06A6D8D-B057-4717-9303-D51ED1F8BDA9}"/>
                  </a:ext>
                </a:extLst>
              </p14:cNvPr>
              <p14:cNvContentPartPr/>
              <p14:nvPr/>
            </p14:nvContentPartPr>
            <p14:xfrm>
              <a:off x="3667440" y="4174720"/>
              <a:ext cx="23472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06A6D8D-B057-4717-9303-D51ED1F8BDA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49440" y="4156720"/>
                <a:ext cx="270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19ED485-2086-457E-87B2-7FA5865F5E2C}"/>
                  </a:ext>
                </a:extLst>
              </p14:cNvPr>
              <p14:cNvContentPartPr/>
              <p14:nvPr/>
            </p14:nvContentPartPr>
            <p14:xfrm>
              <a:off x="4642680" y="3890680"/>
              <a:ext cx="488160" cy="363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19ED485-2086-457E-87B2-7FA5865F5E2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25040" y="3873022"/>
                <a:ext cx="523800" cy="398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4DB722A-877D-470C-856A-35B33A1EB9D0}"/>
                  </a:ext>
                </a:extLst>
              </p14:cNvPr>
              <p14:cNvContentPartPr/>
              <p14:nvPr/>
            </p14:nvContentPartPr>
            <p14:xfrm>
              <a:off x="4110240" y="3890680"/>
              <a:ext cx="367200" cy="385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4DB722A-877D-470C-856A-35B33A1EB9D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092258" y="3873040"/>
                <a:ext cx="402805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F75EDDD-1D44-4488-8724-AF353B2D82CF}"/>
                  </a:ext>
                </a:extLst>
              </p14:cNvPr>
              <p14:cNvContentPartPr/>
              <p14:nvPr/>
            </p14:nvContentPartPr>
            <p14:xfrm>
              <a:off x="2670960" y="3890680"/>
              <a:ext cx="676440" cy="614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F75EDDD-1D44-4488-8724-AF353B2D82C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652970" y="3873040"/>
                <a:ext cx="712061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A50F5B4-0146-403F-9D5D-363C58410D40}"/>
                  </a:ext>
                </a:extLst>
              </p14:cNvPr>
              <p14:cNvContentPartPr/>
              <p14:nvPr/>
            </p14:nvContentPartPr>
            <p14:xfrm>
              <a:off x="5364120" y="4246360"/>
              <a:ext cx="122040" cy="133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A50F5B4-0146-403F-9D5D-363C58410D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346480" y="4228720"/>
                <a:ext cx="1576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D2A2889-377B-4E22-8B1D-5D1253632E46}"/>
                  </a:ext>
                </a:extLst>
              </p14:cNvPr>
              <p14:cNvContentPartPr/>
              <p14:nvPr/>
            </p14:nvContentPartPr>
            <p14:xfrm>
              <a:off x="5859840" y="4176880"/>
              <a:ext cx="318240" cy="12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D2A2889-377B-4E22-8B1D-5D1253632E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842200" y="4158880"/>
                <a:ext cx="3538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5290C73-404D-40CA-A082-FA0A8207EA11}"/>
                  </a:ext>
                </a:extLst>
              </p14:cNvPr>
              <p14:cNvContentPartPr/>
              <p14:nvPr/>
            </p14:nvContentPartPr>
            <p14:xfrm>
              <a:off x="6755880" y="4097320"/>
              <a:ext cx="281160" cy="170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5290C73-404D-40CA-A082-FA0A8207EA1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737880" y="4079680"/>
                <a:ext cx="3168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C1EE58D-B32F-4E0D-ABB5-62E9CE71CB9C}"/>
                  </a:ext>
                </a:extLst>
              </p14:cNvPr>
              <p14:cNvContentPartPr/>
              <p14:nvPr/>
            </p14:nvContentPartPr>
            <p14:xfrm>
              <a:off x="6278520" y="3901120"/>
              <a:ext cx="376920" cy="375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C1EE58D-B32F-4E0D-ABB5-62E9CE71CB9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260520" y="3883480"/>
                <a:ext cx="4125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5E65230-3868-40D5-88D4-90E804DE5AF0}"/>
                  </a:ext>
                </a:extLst>
              </p14:cNvPr>
              <p14:cNvContentPartPr/>
              <p14:nvPr/>
            </p14:nvContentPartPr>
            <p14:xfrm>
              <a:off x="2905680" y="5058880"/>
              <a:ext cx="183240" cy="6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5E65230-3868-40D5-88D4-90E804DE5AF0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887680" y="504124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BC6F5F8-EA53-4198-828D-DE3A335D634D}"/>
                  </a:ext>
                </a:extLst>
              </p14:cNvPr>
              <p14:cNvContentPartPr/>
              <p14:nvPr/>
            </p14:nvContentPartPr>
            <p14:xfrm>
              <a:off x="2935920" y="5139520"/>
              <a:ext cx="175320" cy="31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BC6F5F8-EA53-4198-828D-DE3A335D634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917920" y="5121880"/>
                <a:ext cx="21096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2C0F311-8C84-4238-B273-C528B470C13E}"/>
                  </a:ext>
                </a:extLst>
              </p14:cNvPr>
              <p14:cNvContentPartPr/>
              <p14:nvPr/>
            </p14:nvContentPartPr>
            <p14:xfrm>
              <a:off x="1838280" y="4927120"/>
              <a:ext cx="866880" cy="376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2C0F311-8C84-4238-B273-C528B470C13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20640" y="4909137"/>
                <a:ext cx="902520" cy="412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97DE625-CF82-4619-8774-2D349C02F156}"/>
                  </a:ext>
                </a:extLst>
              </p14:cNvPr>
              <p14:cNvContentPartPr/>
              <p14:nvPr/>
            </p14:nvContentPartPr>
            <p14:xfrm>
              <a:off x="4095480" y="4808680"/>
              <a:ext cx="983520" cy="415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97DE625-CF82-4619-8774-2D349C02F1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077840" y="4790696"/>
                <a:ext cx="1019160" cy="4510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EE2F71F-64D9-4CED-BF78-5CA530520BFB}"/>
                  </a:ext>
                </a:extLst>
              </p14:cNvPr>
              <p14:cNvContentPartPr/>
              <p14:nvPr/>
            </p14:nvContentPartPr>
            <p14:xfrm>
              <a:off x="3392040" y="4662880"/>
              <a:ext cx="527400" cy="769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EE2F71F-64D9-4CED-BF78-5CA530520BF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74388" y="4645240"/>
                <a:ext cx="563064" cy="8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61AB27E-00C7-43D8-8035-F81920A1A687}"/>
                  </a:ext>
                </a:extLst>
              </p14:cNvPr>
              <p14:cNvContentPartPr/>
              <p14:nvPr/>
            </p14:nvContentPartPr>
            <p14:xfrm>
              <a:off x="5613960" y="4815520"/>
              <a:ext cx="177120" cy="5464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61AB27E-00C7-43D8-8035-F81920A1A68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596320" y="4797520"/>
                <a:ext cx="2127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652066F-0B6E-4269-B43D-A451E8602793}"/>
                  </a:ext>
                </a:extLst>
              </p14:cNvPr>
              <p14:cNvContentPartPr/>
              <p14:nvPr/>
            </p14:nvContentPartPr>
            <p14:xfrm>
              <a:off x="6572640" y="4876360"/>
              <a:ext cx="194040" cy="4471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652066F-0B6E-4269-B43D-A451E8602793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555000" y="4858720"/>
                <a:ext cx="22968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55258F0-3E93-4720-A79D-2E5D5B85174D}"/>
                  </a:ext>
                </a:extLst>
              </p14:cNvPr>
              <p14:cNvContentPartPr/>
              <p14:nvPr/>
            </p14:nvContentPartPr>
            <p14:xfrm>
              <a:off x="6938760" y="5069320"/>
              <a:ext cx="243000" cy="31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55258F0-3E93-4720-A79D-2E5D5B85174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920760" y="5051320"/>
                <a:ext cx="2786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4986C0E-8AE5-4C98-B465-255B4C20E0FB}"/>
                  </a:ext>
                </a:extLst>
              </p14:cNvPr>
              <p14:cNvContentPartPr/>
              <p14:nvPr/>
            </p14:nvContentPartPr>
            <p14:xfrm>
              <a:off x="6999960" y="5191000"/>
              <a:ext cx="191880" cy="20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4986C0E-8AE5-4C98-B465-255B4C20E0F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981960" y="5173360"/>
                <a:ext cx="2275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90146F30-30C6-4251-953A-8988DD278FB2}"/>
                  </a:ext>
                </a:extLst>
              </p14:cNvPr>
              <p14:cNvContentPartPr/>
              <p14:nvPr/>
            </p14:nvContentPartPr>
            <p14:xfrm>
              <a:off x="7406400" y="4785280"/>
              <a:ext cx="1232280" cy="498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90146F30-30C6-4251-953A-8988DD278FB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388760" y="4767280"/>
                <a:ext cx="1267920" cy="53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29664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9592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8312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14:cNvPr>
              <p14:cNvContentPartPr/>
              <p14:nvPr/>
            </p14:nvContentPartPr>
            <p14:xfrm>
              <a:off x="2214480" y="4126840"/>
              <a:ext cx="15804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6480" y="4108840"/>
                <a:ext cx="193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14:cNvPr>
              <p14:cNvContentPartPr/>
              <p14:nvPr/>
            </p14:nvContentPartPr>
            <p14:xfrm>
              <a:off x="2255160" y="4216120"/>
              <a:ext cx="1159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37160" y="4198120"/>
                <a:ext cx="15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14:cNvPr>
              <p14:cNvContentPartPr/>
              <p14:nvPr/>
            </p14:nvContentPartPr>
            <p14:xfrm>
              <a:off x="2799120" y="4297480"/>
              <a:ext cx="725760" cy="206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81480" y="4279480"/>
                <a:ext cx="761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14:cNvPr>
              <p14:cNvContentPartPr/>
              <p14:nvPr/>
            </p14:nvContentPartPr>
            <p14:xfrm>
              <a:off x="2722440" y="3931360"/>
              <a:ext cx="851400" cy="305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04432" y="3913699"/>
                <a:ext cx="887055" cy="3413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4856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14:cNvPr>
              <p14:cNvContentPartPr/>
              <p14:nvPr/>
            </p14:nvContentPartPr>
            <p14:xfrm>
              <a:off x="2214480" y="4126840"/>
              <a:ext cx="15804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6480" y="4108840"/>
                <a:ext cx="193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14:cNvPr>
              <p14:cNvContentPartPr/>
              <p14:nvPr/>
            </p14:nvContentPartPr>
            <p14:xfrm>
              <a:off x="2255160" y="4216120"/>
              <a:ext cx="1159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37160" y="4198120"/>
                <a:ext cx="15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14:cNvPr>
              <p14:cNvContentPartPr/>
              <p14:nvPr/>
            </p14:nvContentPartPr>
            <p14:xfrm>
              <a:off x="2799120" y="4297480"/>
              <a:ext cx="725760" cy="206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81480" y="4279480"/>
                <a:ext cx="761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14:cNvPr>
              <p14:cNvContentPartPr/>
              <p14:nvPr/>
            </p14:nvContentPartPr>
            <p14:xfrm>
              <a:off x="2722440" y="3931360"/>
              <a:ext cx="851400" cy="305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04432" y="3913699"/>
                <a:ext cx="887055" cy="341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14:cNvPr>
              <p14:cNvContentPartPr/>
              <p14:nvPr/>
            </p14:nvContentPartPr>
            <p14:xfrm>
              <a:off x="3860760" y="4144840"/>
              <a:ext cx="202680" cy="21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42760" y="4126840"/>
                <a:ext cx="2383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14:cNvPr>
              <p14:cNvContentPartPr/>
              <p14:nvPr/>
            </p14:nvContentPartPr>
            <p14:xfrm>
              <a:off x="3921240" y="4217560"/>
              <a:ext cx="15408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03600" y="4199920"/>
                <a:ext cx="189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14:cNvPr>
              <p14:cNvContentPartPr/>
              <p14:nvPr/>
            </p14:nvContentPartPr>
            <p14:xfrm>
              <a:off x="4439280" y="3972760"/>
              <a:ext cx="1007640" cy="274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21640" y="3954760"/>
                <a:ext cx="1043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14:cNvPr>
              <p14:cNvContentPartPr/>
              <p14:nvPr/>
            </p14:nvContentPartPr>
            <p14:xfrm>
              <a:off x="1797960" y="1259800"/>
              <a:ext cx="4331880" cy="65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0320" y="1224160"/>
                <a:ext cx="4367520" cy="13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7140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14:cNvPr>
              <p14:cNvContentPartPr/>
              <p14:nvPr/>
            </p14:nvContentPartPr>
            <p14:xfrm>
              <a:off x="2214480" y="4126840"/>
              <a:ext cx="15804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6480" y="4108840"/>
                <a:ext cx="193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14:cNvPr>
              <p14:cNvContentPartPr/>
              <p14:nvPr/>
            </p14:nvContentPartPr>
            <p14:xfrm>
              <a:off x="2255160" y="4216120"/>
              <a:ext cx="1159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37160" y="4198120"/>
                <a:ext cx="15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14:cNvPr>
              <p14:cNvContentPartPr/>
              <p14:nvPr/>
            </p14:nvContentPartPr>
            <p14:xfrm>
              <a:off x="2799120" y="4297480"/>
              <a:ext cx="725760" cy="206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81480" y="4279480"/>
                <a:ext cx="761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14:cNvPr>
              <p14:cNvContentPartPr/>
              <p14:nvPr/>
            </p14:nvContentPartPr>
            <p14:xfrm>
              <a:off x="2722440" y="3931360"/>
              <a:ext cx="851400" cy="305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04432" y="3913699"/>
                <a:ext cx="887055" cy="341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14:cNvPr>
              <p14:cNvContentPartPr/>
              <p14:nvPr/>
            </p14:nvContentPartPr>
            <p14:xfrm>
              <a:off x="3860760" y="4144840"/>
              <a:ext cx="202680" cy="21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42760" y="4126840"/>
                <a:ext cx="2383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14:cNvPr>
              <p14:cNvContentPartPr/>
              <p14:nvPr/>
            </p14:nvContentPartPr>
            <p14:xfrm>
              <a:off x="3921240" y="4217560"/>
              <a:ext cx="15408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03600" y="4199920"/>
                <a:ext cx="189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14:cNvPr>
              <p14:cNvContentPartPr/>
              <p14:nvPr/>
            </p14:nvContentPartPr>
            <p14:xfrm>
              <a:off x="4439280" y="3972760"/>
              <a:ext cx="1007640" cy="274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21640" y="3954760"/>
                <a:ext cx="1043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14:cNvPr>
              <p14:cNvContentPartPr/>
              <p14:nvPr/>
            </p14:nvContentPartPr>
            <p14:xfrm>
              <a:off x="1797960" y="1259800"/>
              <a:ext cx="4331880" cy="65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0320" y="1224160"/>
                <a:ext cx="43675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14:cNvPr>
              <p14:cNvContentPartPr/>
              <p14:nvPr/>
            </p14:nvContentPartPr>
            <p14:xfrm>
              <a:off x="5965680" y="3966640"/>
              <a:ext cx="2149560" cy="4838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948037" y="3948627"/>
                <a:ext cx="2185206" cy="5195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95945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14:cNvPr>
              <p14:cNvContentPartPr/>
              <p14:nvPr/>
            </p14:nvContentPartPr>
            <p14:xfrm>
              <a:off x="2214480" y="4126840"/>
              <a:ext cx="15804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6480" y="4108840"/>
                <a:ext cx="193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14:cNvPr>
              <p14:cNvContentPartPr/>
              <p14:nvPr/>
            </p14:nvContentPartPr>
            <p14:xfrm>
              <a:off x="2255160" y="4216120"/>
              <a:ext cx="1159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37160" y="4198120"/>
                <a:ext cx="15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14:cNvPr>
              <p14:cNvContentPartPr/>
              <p14:nvPr/>
            </p14:nvContentPartPr>
            <p14:xfrm>
              <a:off x="2799120" y="4297480"/>
              <a:ext cx="725760" cy="206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81480" y="4279480"/>
                <a:ext cx="761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14:cNvPr>
              <p14:cNvContentPartPr/>
              <p14:nvPr/>
            </p14:nvContentPartPr>
            <p14:xfrm>
              <a:off x="2722440" y="3931360"/>
              <a:ext cx="851400" cy="305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04432" y="3913699"/>
                <a:ext cx="887055" cy="341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14:cNvPr>
              <p14:cNvContentPartPr/>
              <p14:nvPr/>
            </p14:nvContentPartPr>
            <p14:xfrm>
              <a:off x="3860760" y="4144840"/>
              <a:ext cx="202680" cy="21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42760" y="4126840"/>
                <a:ext cx="2383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14:cNvPr>
              <p14:cNvContentPartPr/>
              <p14:nvPr/>
            </p14:nvContentPartPr>
            <p14:xfrm>
              <a:off x="3921240" y="4217560"/>
              <a:ext cx="15408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03600" y="4199920"/>
                <a:ext cx="189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14:cNvPr>
              <p14:cNvContentPartPr/>
              <p14:nvPr/>
            </p14:nvContentPartPr>
            <p14:xfrm>
              <a:off x="4439280" y="3972760"/>
              <a:ext cx="1007640" cy="274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21640" y="3954760"/>
                <a:ext cx="1043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14:cNvPr>
              <p14:cNvContentPartPr/>
              <p14:nvPr/>
            </p14:nvContentPartPr>
            <p14:xfrm>
              <a:off x="1797960" y="1259800"/>
              <a:ext cx="4331880" cy="65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0320" y="1224160"/>
                <a:ext cx="43675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14:cNvPr>
              <p14:cNvContentPartPr/>
              <p14:nvPr/>
            </p14:nvContentPartPr>
            <p14:xfrm>
              <a:off x="5965680" y="3966640"/>
              <a:ext cx="2149560" cy="4838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948037" y="3948627"/>
                <a:ext cx="2185206" cy="519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9AEFDA-0792-4941-8987-6D77C528FBC0}"/>
                  </a:ext>
                </a:extLst>
              </p14:cNvPr>
              <p14:cNvContentPartPr/>
              <p14:nvPr/>
            </p14:nvContentPartPr>
            <p14:xfrm>
              <a:off x="792120" y="5071840"/>
              <a:ext cx="278280" cy="8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9AEFDA-0792-4941-8987-6D77C528FB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120" y="5053840"/>
                <a:ext cx="31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960A9CD-348C-4BF3-A71C-00A4E5089431}"/>
                  </a:ext>
                </a:extLst>
              </p14:cNvPr>
              <p14:cNvContentPartPr/>
              <p14:nvPr/>
            </p14:nvContentPartPr>
            <p14:xfrm>
              <a:off x="730920" y="5170480"/>
              <a:ext cx="266040" cy="11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960A9CD-348C-4BF3-A71C-00A4E508943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13280" y="5152840"/>
                <a:ext cx="30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593140B-EEE4-45A3-9577-599D9CBCA404}"/>
                  </a:ext>
                </a:extLst>
              </p14:cNvPr>
              <p14:cNvContentPartPr/>
              <p14:nvPr/>
            </p14:nvContentPartPr>
            <p14:xfrm>
              <a:off x="883560" y="4947640"/>
              <a:ext cx="199440" cy="326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593140B-EEE4-45A3-9577-599D9CBCA40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65560" y="4929640"/>
                <a:ext cx="23508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0986A91-33FE-403F-9CCB-C20ED5EA4064}"/>
                  </a:ext>
                </a:extLst>
              </p14:cNvPr>
              <p14:cNvContentPartPr/>
              <p14:nvPr/>
            </p14:nvContentPartPr>
            <p14:xfrm>
              <a:off x="1726680" y="5052760"/>
              <a:ext cx="475200" cy="305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0986A91-33FE-403F-9CCB-C20ED5EA406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709040" y="5035120"/>
                <a:ext cx="5108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BECCE12-2BA3-42D7-AB2F-88B3F9CA8B64}"/>
                  </a:ext>
                </a:extLst>
              </p14:cNvPr>
              <p14:cNvContentPartPr/>
              <p14:nvPr/>
            </p14:nvContentPartPr>
            <p14:xfrm>
              <a:off x="2346600" y="5169760"/>
              <a:ext cx="205560" cy="320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BECCE12-2BA3-42D7-AB2F-88B3F9CA8B6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328600" y="5151760"/>
                <a:ext cx="2412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628BD02-23CE-4320-A67B-4C2EF5BDC624}"/>
                  </a:ext>
                </a:extLst>
              </p14:cNvPr>
              <p14:cNvContentPartPr/>
              <p14:nvPr/>
            </p14:nvContentPartPr>
            <p14:xfrm>
              <a:off x="2356680" y="5264800"/>
              <a:ext cx="169200" cy="28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628BD02-23CE-4320-A67B-4C2EF5BDC62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339040" y="5247160"/>
                <a:ext cx="2048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FA12066-E1CF-47AD-BDB7-C45A2D310C61}"/>
                  </a:ext>
                </a:extLst>
              </p14:cNvPr>
              <p14:cNvContentPartPr/>
              <p14:nvPr/>
            </p14:nvContentPartPr>
            <p14:xfrm>
              <a:off x="2813520" y="4937560"/>
              <a:ext cx="38520" cy="205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FA12066-E1CF-47AD-BDB7-C45A2D310C6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95880" y="4919920"/>
                <a:ext cx="741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22D81E6-5171-49A6-A584-1434AE3493DD}"/>
                  </a:ext>
                </a:extLst>
              </p14:cNvPr>
              <p14:cNvContentPartPr/>
              <p14:nvPr/>
            </p14:nvContentPartPr>
            <p14:xfrm>
              <a:off x="2722440" y="5139520"/>
              <a:ext cx="266040" cy="32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22D81E6-5171-49A6-A584-1434AE3493D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704440" y="5121880"/>
                <a:ext cx="3016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4F97E1B-4B70-47D0-852F-F8E8C8A0F5E2}"/>
                  </a:ext>
                </a:extLst>
              </p14:cNvPr>
              <p14:cNvContentPartPr/>
              <p14:nvPr/>
            </p14:nvContentPartPr>
            <p14:xfrm>
              <a:off x="2783640" y="5232760"/>
              <a:ext cx="162000" cy="123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4F97E1B-4B70-47D0-852F-F8E8C8A0F5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765640" y="5215120"/>
                <a:ext cx="19764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B68B7CD-E366-4974-83A6-82763188E1FA}"/>
                  </a:ext>
                </a:extLst>
              </p14:cNvPr>
              <p14:cNvContentPartPr/>
              <p14:nvPr/>
            </p14:nvContentPartPr>
            <p14:xfrm>
              <a:off x="3171000" y="4957360"/>
              <a:ext cx="161640" cy="3528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B68B7CD-E366-4974-83A6-82763188E1F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153000" y="4939720"/>
                <a:ext cx="1972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70459F-C392-4FAC-9FA6-193876029638}"/>
                  </a:ext>
                </a:extLst>
              </p14:cNvPr>
              <p14:cNvContentPartPr/>
              <p14:nvPr/>
            </p14:nvContentPartPr>
            <p14:xfrm>
              <a:off x="3525240" y="4905880"/>
              <a:ext cx="466560" cy="39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70459F-C392-4FAC-9FA6-19387602963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507600" y="4887896"/>
                <a:ext cx="502200" cy="4301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9894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14:cNvPr>
              <p14:cNvContentPartPr/>
              <p14:nvPr/>
            </p14:nvContentPartPr>
            <p14:xfrm>
              <a:off x="2214480" y="4126840"/>
              <a:ext cx="15804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6480" y="4108840"/>
                <a:ext cx="193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14:cNvPr>
              <p14:cNvContentPartPr/>
              <p14:nvPr/>
            </p14:nvContentPartPr>
            <p14:xfrm>
              <a:off x="2255160" y="4216120"/>
              <a:ext cx="1159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37160" y="4198120"/>
                <a:ext cx="15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14:cNvPr>
              <p14:cNvContentPartPr/>
              <p14:nvPr/>
            </p14:nvContentPartPr>
            <p14:xfrm>
              <a:off x="2799120" y="4297480"/>
              <a:ext cx="725760" cy="206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81480" y="4279480"/>
                <a:ext cx="761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14:cNvPr>
              <p14:cNvContentPartPr/>
              <p14:nvPr/>
            </p14:nvContentPartPr>
            <p14:xfrm>
              <a:off x="2722440" y="3931360"/>
              <a:ext cx="851400" cy="305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04432" y="3913699"/>
                <a:ext cx="887055" cy="341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14:cNvPr>
              <p14:cNvContentPartPr/>
              <p14:nvPr/>
            </p14:nvContentPartPr>
            <p14:xfrm>
              <a:off x="3860760" y="4144840"/>
              <a:ext cx="202680" cy="21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42760" y="4126840"/>
                <a:ext cx="2383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14:cNvPr>
              <p14:cNvContentPartPr/>
              <p14:nvPr/>
            </p14:nvContentPartPr>
            <p14:xfrm>
              <a:off x="3921240" y="4217560"/>
              <a:ext cx="15408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03600" y="4199920"/>
                <a:ext cx="189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14:cNvPr>
              <p14:cNvContentPartPr/>
              <p14:nvPr/>
            </p14:nvContentPartPr>
            <p14:xfrm>
              <a:off x="4439280" y="3972760"/>
              <a:ext cx="1007640" cy="274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21640" y="3954760"/>
                <a:ext cx="1043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14:cNvPr>
              <p14:cNvContentPartPr/>
              <p14:nvPr/>
            </p14:nvContentPartPr>
            <p14:xfrm>
              <a:off x="1797960" y="1259800"/>
              <a:ext cx="4331880" cy="65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0320" y="1224160"/>
                <a:ext cx="43675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14:cNvPr>
              <p14:cNvContentPartPr/>
              <p14:nvPr/>
            </p14:nvContentPartPr>
            <p14:xfrm>
              <a:off x="5965680" y="3966640"/>
              <a:ext cx="2149560" cy="4838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948037" y="3948627"/>
                <a:ext cx="2185206" cy="519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9AEFDA-0792-4941-8987-6D77C528FBC0}"/>
                  </a:ext>
                </a:extLst>
              </p14:cNvPr>
              <p14:cNvContentPartPr/>
              <p14:nvPr/>
            </p14:nvContentPartPr>
            <p14:xfrm>
              <a:off x="792120" y="5071840"/>
              <a:ext cx="278280" cy="8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9AEFDA-0792-4941-8987-6D77C528FB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120" y="5053840"/>
                <a:ext cx="31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960A9CD-348C-4BF3-A71C-00A4E5089431}"/>
                  </a:ext>
                </a:extLst>
              </p14:cNvPr>
              <p14:cNvContentPartPr/>
              <p14:nvPr/>
            </p14:nvContentPartPr>
            <p14:xfrm>
              <a:off x="730920" y="5170480"/>
              <a:ext cx="266040" cy="11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960A9CD-348C-4BF3-A71C-00A4E508943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13280" y="5152840"/>
                <a:ext cx="30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593140B-EEE4-45A3-9577-599D9CBCA404}"/>
                  </a:ext>
                </a:extLst>
              </p14:cNvPr>
              <p14:cNvContentPartPr/>
              <p14:nvPr/>
            </p14:nvContentPartPr>
            <p14:xfrm>
              <a:off x="883560" y="4947640"/>
              <a:ext cx="199440" cy="326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593140B-EEE4-45A3-9577-599D9CBCA40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65560" y="4929640"/>
                <a:ext cx="23508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0986A91-33FE-403F-9CCB-C20ED5EA4064}"/>
                  </a:ext>
                </a:extLst>
              </p14:cNvPr>
              <p14:cNvContentPartPr/>
              <p14:nvPr/>
            </p14:nvContentPartPr>
            <p14:xfrm>
              <a:off x="1726680" y="5052760"/>
              <a:ext cx="475200" cy="305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0986A91-33FE-403F-9CCB-C20ED5EA406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709040" y="5035120"/>
                <a:ext cx="5108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BECCE12-2BA3-42D7-AB2F-88B3F9CA8B64}"/>
                  </a:ext>
                </a:extLst>
              </p14:cNvPr>
              <p14:cNvContentPartPr/>
              <p14:nvPr/>
            </p14:nvContentPartPr>
            <p14:xfrm>
              <a:off x="2346600" y="5169760"/>
              <a:ext cx="205560" cy="320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BECCE12-2BA3-42D7-AB2F-88B3F9CA8B6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328600" y="5151760"/>
                <a:ext cx="2412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628BD02-23CE-4320-A67B-4C2EF5BDC624}"/>
                  </a:ext>
                </a:extLst>
              </p14:cNvPr>
              <p14:cNvContentPartPr/>
              <p14:nvPr/>
            </p14:nvContentPartPr>
            <p14:xfrm>
              <a:off x="2356680" y="5264800"/>
              <a:ext cx="169200" cy="28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628BD02-23CE-4320-A67B-4C2EF5BDC62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339040" y="5247160"/>
                <a:ext cx="2048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FA12066-E1CF-47AD-BDB7-C45A2D310C61}"/>
                  </a:ext>
                </a:extLst>
              </p14:cNvPr>
              <p14:cNvContentPartPr/>
              <p14:nvPr/>
            </p14:nvContentPartPr>
            <p14:xfrm>
              <a:off x="2813520" y="4937560"/>
              <a:ext cx="38520" cy="205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FA12066-E1CF-47AD-BDB7-C45A2D310C6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95880" y="4919920"/>
                <a:ext cx="741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22D81E6-5171-49A6-A584-1434AE3493DD}"/>
                  </a:ext>
                </a:extLst>
              </p14:cNvPr>
              <p14:cNvContentPartPr/>
              <p14:nvPr/>
            </p14:nvContentPartPr>
            <p14:xfrm>
              <a:off x="2722440" y="5139520"/>
              <a:ext cx="266040" cy="32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22D81E6-5171-49A6-A584-1434AE3493D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704440" y="5121880"/>
                <a:ext cx="3016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4F97E1B-4B70-47D0-852F-F8E8C8A0F5E2}"/>
                  </a:ext>
                </a:extLst>
              </p14:cNvPr>
              <p14:cNvContentPartPr/>
              <p14:nvPr/>
            </p14:nvContentPartPr>
            <p14:xfrm>
              <a:off x="2783640" y="5232760"/>
              <a:ext cx="162000" cy="123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4F97E1B-4B70-47D0-852F-F8E8C8A0F5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765640" y="5215120"/>
                <a:ext cx="19764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B68B7CD-E366-4974-83A6-82763188E1FA}"/>
                  </a:ext>
                </a:extLst>
              </p14:cNvPr>
              <p14:cNvContentPartPr/>
              <p14:nvPr/>
            </p14:nvContentPartPr>
            <p14:xfrm>
              <a:off x="3171000" y="4957360"/>
              <a:ext cx="161640" cy="3528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B68B7CD-E366-4974-83A6-82763188E1F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153000" y="4939720"/>
                <a:ext cx="1972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70459F-C392-4FAC-9FA6-193876029638}"/>
                  </a:ext>
                </a:extLst>
              </p14:cNvPr>
              <p14:cNvContentPartPr/>
              <p14:nvPr/>
            </p14:nvContentPartPr>
            <p14:xfrm>
              <a:off x="3525240" y="4905880"/>
              <a:ext cx="466560" cy="39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70459F-C392-4FAC-9FA6-19387602963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507600" y="4887896"/>
                <a:ext cx="502200" cy="430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00E1E9F-22AD-46A1-A837-F3EFFEC8A13A}"/>
                  </a:ext>
                </a:extLst>
              </p14:cNvPr>
              <p14:cNvContentPartPr/>
              <p14:nvPr/>
            </p14:nvContentPartPr>
            <p14:xfrm>
              <a:off x="4307520" y="5124040"/>
              <a:ext cx="212400" cy="1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00E1E9F-22AD-46A1-A837-F3EFFEC8A1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289880" y="51064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10149C2-5CF9-492A-B2DB-0CC561337AC3}"/>
                  </a:ext>
                </a:extLst>
              </p14:cNvPr>
              <p14:cNvContentPartPr/>
              <p14:nvPr/>
            </p14:nvContentPartPr>
            <p14:xfrm>
              <a:off x="4328040" y="5203600"/>
              <a:ext cx="195840" cy="86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10149C2-5CF9-492A-B2DB-0CC561337AC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310040" y="5185600"/>
                <a:ext cx="2314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304CE7B-816C-4128-BAAE-8EDF1E3CE420}"/>
                  </a:ext>
                </a:extLst>
              </p14:cNvPr>
              <p14:cNvContentPartPr/>
              <p14:nvPr/>
            </p14:nvContentPartPr>
            <p14:xfrm>
              <a:off x="4722600" y="4856200"/>
              <a:ext cx="3218400" cy="916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304CE7B-816C-4128-BAAE-8EDF1E3CE42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704960" y="4838207"/>
                <a:ext cx="3254040" cy="9521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5692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C1B6-063D-4DB0-976E-42E67C6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2" t="10000" r="17611" b="85209"/>
          <a:stretch/>
        </p:blipFill>
        <p:spPr>
          <a:xfrm>
            <a:off x="381000" y="228599"/>
            <a:ext cx="8305800" cy="114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C6F52-C5D5-41AF-ACF7-340AA7F07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6" t="17666" r="26954" b="72222"/>
          <a:stretch/>
        </p:blipFill>
        <p:spPr>
          <a:xfrm>
            <a:off x="4267200" y="1397000"/>
            <a:ext cx="4572000" cy="2412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14:cNvPr>
              <p14:cNvContentPartPr/>
              <p14:nvPr/>
            </p14:nvContentPartPr>
            <p14:xfrm>
              <a:off x="782040" y="487240"/>
              <a:ext cx="1919160" cy="12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221210-0CA0-470C-A156-7BEE146660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400" y="451240"/>
                <a:ext cx="1954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14:cNvPr>
              <p14:cNvContentPartPr/>
              <p14:nvPr/>
            </p14:nvContentPartPr>
            <p14:xfrm>
              <a:off x="2275320" y="968560"/>
              <a:ext cx="2332080" cy="8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9FDE1F-00F8-4180-8873-8A7801AA2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7680" y="932920"/>
                <a:ext cx="2367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14:cNvPr>
              <p14:cNvContentPartPr/>
              <p14:nvPr/>
            </p14:nvContentPartPr>
            <p14:xfrm>
              <a:off x="1559280" y="1439440"/>
              <a:ext cx="835200" cy="29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F26F74-EC6A-4478-8DFC-3F08497DD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1640" y="1421462"/>
                <a:ext cx="870840" cy="334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14:cNvPr>
              <p14:cNvContentPartPr/>
              <p14:nvPr/>
            </p14:nvContentPartPr>
            <p14:xfrm>
              <a:off x="1249320" y="1635280"/>
              <a:ext cx="171720" cy="9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690590-6A9B-4101-83A5-C89129BBEB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1680" y="1617350"/>
                <a:ext cx="207360" cy="127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14:cNvPr>
              <p14:cNvContentPartPr/>
              <p14:nvPr/>
            </p14:nvContentPartPr>
            <p14:xfrm>
              <a:off x="660000" y="1594960"/>
              <a:ext cx="448560" cy="364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CFB52-562B-48D7-93D2-BE52EF9983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0" y="1576960"/>
                <a:ext cx="48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14:cNvPr>
              <p14:cNvContentPartPr/>
              <p14:nvPr/>
            </p14:nvContentPartPr>
            <p14:xfrm>
              <a:off x="773760" y="2082400"/>
              <a:ext cx="183600" cy="200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C41D6F6-521C-4E0B-B80D-9CC18E752D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20" y="2064760"/>
                <a:ext cx="219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14:cNvPr>
              <p14:cNvContentPartPr/>
              <p14:nvPr/>
            </p14:nvContentPartPr>
            <p14:xfrm>
              <a:off x="1320600" y="2123080"/>
              <a:ext cx="1515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568F3-65B0-49A9-B8DC-CBDA9BDA34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02600" y="2105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14:cNvPr>
              <p14:cNvContentPartPr/>
              <p14:nvPr/>
            </p14:nvContentPartPr>
            <p14:xfrm>
              <a:off x="1350840" y="2214520"/>
              <a:ext cx="1314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91B4CE-1B93-4AFB-ABAA-FF424E1BBA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32840" y="2196880"/>
                <a:ext cx="167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14:cNvPr>
              <p14:cNvContentPartPr/>
              <p14:nvPr/>
            </p14:nvContentPartPr>
            <p14:xfrm>
              <a:off x="1062480" y="2082400"/>
              <a:ext cx="136440" cy="20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2394AA-EE8B-41AE-9342-36FD9856D4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4840" y="2064728"/>
                <a:ext cx="172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14:cNvPr>
              <p14:cNvContentPartPr/>
              <p14:nvPr/>
            </p14:nvContentPartPr>
            <p14:xfrm>
              <a:off x="1736040" y="1960360"/>
              <a:ext cx="2196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4B0D4A-BCF8-4033-AE41-66EFC036A0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18040" y="1942720"/>
                <a:ext cx="576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14:cNvPr>
              <p14:cNvContentPartPr/>
              <p14:nvPr/>
            </p14:nvContentPartPr>
            <p14:xfrm>
              <a:off x="2519400" y="2102560"/>
              <a:ext cx="1648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53C75E-3AA7-4BE6-89C5-E35997FD7B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01400" y="2084560"/>
                <a:ext cx="200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14:cNvPr>
              <p14:cNvContentPartPr/>
              <p14:nvPr/>
            </p14:nvContentPartPr>
            <p14:xfrm>
              <a:off x="2560080" y="2187880"/>
              <a:ext cx="94680" cy="6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720974-670E-4873-9FF1-F93D602182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080" y="217024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14:cNvPr>
              <p14:cNvContentPartPr/>
              <p14:nvPr/>
            </p14:nvContentPartPr>
            <p14:xfrm>
              <a:off x="3223560" y="1960360"/>
              <a:ext cx="61848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58FE11-BE54-47D8-92B5-19733231EF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05920" y="1942690"/>
                <a:ext cx="654120" cy="24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14:cNvPr>
              <p14:cNvContentPartPr/>
              <p14:nvPr/>
            </p14:nvContentPartPr>
            <p14:xfrm>
              <a:off x="2871840" y="1990240"/>
              <a:ext cx="247320" cy="20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B3591E-D869-4D6F-AE4F-AB5DDB5CE0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840" y="1972600"/>
                <a:ext cx="282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14:cNvPr>
              <p14:cNvContentPartPr/>
              <p14:nvPr/>
            </p14:nvContentPartPr>
            <p14:xfrm>
              <a:off x="1894080" y="2101120"/>
              <a:ext cx="483840" cy="154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89C4745-8440-4C57-B483-9A253FCA92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6440" y="2083439"/>
                <a:ext cx="519480" cy="19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14:cNvPr>
              <p14:cNvContentPartPr/>
              <p14:nvPr/>
            </p14:nvContentPartPr>
            <p14:xfrm>
              <a:off x="6278520" y="903040"/>
              <a:ext cx="2104920" cy="62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43D6F2-2A57-49B9-A777-4768098F884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60880" y="867040"/>
                <a:ext cx="2140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14:cNvPr>
              <p14:cNvContentPartPr/>
              <p14:nvPr/>
            </p14:nvContentPartPr>
            <p14:xfrm>
              <a:off x="334920" y="2553640"/>
              <a:ext cx="1819080" cy="56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E0231F-A032-4C5E-B9FC-2244AB99EA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280" y="2536000"/>
                <a:ext cx="185472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14:cNvPr>
              <p14:cNvContentPartPr/>
              <p14:nvPr/>
            </p14:nvContentPartPr>
            <p14:xfrm>
              <a:off x="1371000" y="3454000"/>
              <a:ext cx="1440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FB6A3-EC81-420B-BD51-C0840DA867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53360" y="3436360"/>
                <a:ext cx="179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14:cNvPr>
              <p14:cNvContentPartPr/>
              <p14:nvPr/>
            </p14:nvContentPartPr>
            <p14:xfrm>
              <a:off x="1401960" y="3545440"/>
              <a:ext cx="15012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57C25D-81F3-433F-84E5-45DFDA2E032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383960" y="3527800"/>
                <a:ext cx="185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14:cNvPr>
              <p14:cNvContentPartPr/>
              <p14:nvPr/>
            </p14:nvContentPartPr>
            <p14:xfrm>
              <a:off x="1696440" y="3408280"/>
              <a:ext cx="285840" cy="14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3AE8BF-363B-4A9E-B21F-C65B5E88FC5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440" y="3390640"/>
                <a:ext cx="321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14:cNvPr>
              <p14:cNvContentPartPr/>
              <p14:nvPr/>
            </p14:nvContentPartPr>
            <p14:xfrm>
              <a:off x="2083800" y="3372640"/>
              <a:ext cx="259920" cy="15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D3E8A8-0613-4192-9B0E-16924645C3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66160" y="3355000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14:cNvPr>
              <p14:cNvContentPartPr/>
              <p14:nvPr/>
            </p14:nvContentPartPr>
            <p14:xfrm>
              <a:off x="1043760" y="3382360"/>
              <a:ext cx="187560" cy="28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5CBE04-72A6-4E32-8AC4-F30C15EA90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0" y="3364360"/>
                <a:ext cx="2232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14:cNvPr>
              <p14:cNvContentPartPr/>
              <p14:nvPr/>
            </p14:nvContentPartPr>
            <p14:xfrm>
              <a:off x="3163080" y="3240520"/>
              <a:ext cx="400680" cy="313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74423C7-16B6-43E7-9186-E4B1CD9BFAA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45440" y="3222880"/>
                <a:ext cx="436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14:cNvPr>
              <p14:cNvContentPartPr/>
              <p14:nvPr/>
            </p14:nvContentPartPr>
            <p14:xfrm>
              <a:off x="2539560" y="3301360"/>
              <a:ext cx="289440" cy="260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F6902EA-301C-4AB7-BAA9-65E35253F0F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21920" y="3283360"/>
                <a:ext cx="3250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14:cNvPr>
              <p14:cNvContentPartPr/>
              <p14:nvPr/>
            </p14:nvContentPartPr>
            <p14:xfrm>
              <a:off x="3657000" y="3409000"/>
              <a:ext cx="578520" cy="3981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B3491A-7B00-4CB1-870B-1755BFD3DE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9360" y="3390984"/>
                <a:ext cx="614160" cy="433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14:cNvPr>
              <p14:cNvContentPartPr/>
              <p14:nvPr/>
            </p14:nvContentPartPr>
            <p14:xfrm>
              <a:off x="964920" y="4094440"/>
              <a:ext cx="15552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F50399-7D09-4659-90D4-08B01DF3FA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6920" y="4076440"/>
                <a:ext cx="191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14:cNvPr>
              <p14:cNvContentPartPr/>
              <p14:nvPr/>
            </p14:nvContentPartPr>
            <p14:xfrm>
              <a:off x="985080" y="4166080"/>
              <a:ext cx="153000" cy="18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938077-B122-4770-B657-FE6A60E5D89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7440" y="4148080"/>
                <a:ext cx="188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14:cNvPr>
              <p14:cNvContentPartPr/>
              <p14:nvPr/>
            </p14:nvContentPartPr>
            <p14:xfrm>
              <a:off x="662160" y="3972400"/>
              <a:ext cx="171000" cy="29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23D239-2438-4448-8053-17564698B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4160" y="3954760"/>
                <a:ext cx="2066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14:cNvPr>
              <p14:cNvContentPartPr/>
              <p14:nvPr/>
            </p14:nvContentPartPr>
            <p14:xfrm>
              <a:off x="1350840" y="3951880"/>
              <a:ext cx="697320" cy="513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A3A6500-CF5B-4A8B-B461-5D829E9FC5C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32840" y="3933893"/>
                <a:ext cx="732960" cy="548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14:cNvPr>
              <p14:cNvContentPartPr/>
              <p14:nvPr/>
            </p14:nvContentPartPr>
            <p14:xfrm>
              <a:off x="2214480" y="4126840"/>
              <a:ext cx="15804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0B6B5AE-F2D6-48DE-8B12-EC19C2F28F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6480" y="4108840"/>
                <a:ext cx="193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14:cNvPr>
              <p14:cNvContentPartPr/>
              <p14:nvPr/>
            </p14:nvContentPartPr>
            <p14:xfrm>
              <a:off x="2255160" y="4216120"/>
              <a:ext cx="1159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8BB016-D3AA-4C1C-A61E-F6DC25597CA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37160" y="4198120"/>
                <a:ext cx="15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14:cNvPr>
              <p14:cNvContentPartPr/>
              <p14:nvPr/>
            </p14:nvContentPartPr>
            <p14:xfrm>
              <a:off x="2799120" y="4297480"/>
              <a:ext cx="725760" cy="206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9A0758-F82F-4865-8075-95D1D0F50BE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81480" y="4279480"/>
                <a:ext cx="761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14:cNvPr>
              <p14:cNvContentPartPr/>
              <p14:nvPr/>
            </p14:nvContentPartPr>
            <p14:xfrm>
              <a:off x="2722440" y="3931360"/>
              <a:ext cx="851400" cy="305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F36853C-243A-4FD5-A652-6ED68C692C0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04432" y="3913699"/>
                <a:ext cx="887055" cy="341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14:cNvPr>
              <p14:cNvContentPartPr/>
              <p14:nvPr/>
            </p14:nvContentPartPr>
            <p14:xfrm>
              <a:off x="3860760" y="4144840"/>
              <a:ext cx="202680" cy="21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4115D2-FFFE-48E6-9F62-038DD11E22B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42760" y="4126840"/>
                <a:ext cx="2383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14:cNvPr>
              <p14:cNvContentPartPr/>
              <p14:nvPr/>
            </p14:nvContentPartPr>
            <p14:xfrm>
              <a:off x="3921240" y="4217560"/>
              <a:ext cx="15408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3C0C933-6A08-4829-8046-EFB3265792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03600" y="4199920"/>
                <a:ext cx="189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14:cNvPr>
              <p14:cNvContentPartPr/>
              <p14:nvPr/>
            </p14:nvContentPartPr>
            <p14:xfrm>
              <a:off x="4439280" y="3972760"/>
              <a:ext cx="1007640" cy="274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24DCAB3-5CAB-43F4-80A4-6F6607C3679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21640" y="3954760"/>
                <a:ext cx="1043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14:cNvPr>
              <p14:cNvContentPartPr/>
              <p14:nvPr/>
            </p14:nvContentPartPr>
            <p14:xfrm>
              <a:off x="1797960" y="1259800"/>
              <a:ext cx="4331880" cy="65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F7BF09D-02E6-4A7A-8E8D-D5EC184FBE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0320" y="1224160"/>
                <a:ext cx="43675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14:cNvPr>
              <p14:cNvContentPartPr/>
              <p14:nvPr/>
            </p14:nvContentPartPr>
            <p14:xfrm>
              <a:off x="5965680" y="3966640"/>
              <a:ext cx="2149560" cy="4838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86DC083-72EE-44C0-88E9-79AD1505DEA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948037" y="3948627"/>
                <a:ext cx="2185206" cy="519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9AEFDA-0792-4941-8987-6D77C528FBC0}"/>
                  </a:ext>
                </a:extLst>
              </p14:cNvPr>
              <p14:cNvContentPartPr/>
              <p14:nvPr/>
            </p14:nvContentPartPr>
            <p14:xfrm>
              <a:off x="792120" y="5071840"/>
              <a:ext cx="278280" cy="8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9AEFDA-0792-4941-8987-6D77C528FB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120" y="5053840"/>
                <a:ext cx="31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960A9CD-348C-4BF3-A71C-00A4E5089431}"/>
                  </a:ext>
                </a:extLst>
              </p14:cNvPr>
              <p14:cNvContentPartPr/>
              <p14:nvPr/>
            </p14:nvContentPartPr>
            <p14:xfrm>
              <a:off x="730920" y="5170480"/>
              <a:ext cx="266040" cy="11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960A9CD-348C-4BF3-A71C-00A4E508943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13280" y="5152840"/>
                <a:ext cx="301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593140B-EEE4-45A3-9577-599D9CBCA404}"/>
                  </a:ext>
                </a:extLst>
              </p14:cNvPr>
              <p14:cNvContentPartPr/>
              <p14:nvPr/>
            </p14:nvContentPartPr>
            <p14:xfrm>
              <a:off x="883560" y="4947640"/>
              <a:ext cx="199440" cy="326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593140B-EEE4-45A3-9577-599D9CBCA40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65560" y="4929640"/>
                <a:ext cx="23508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0986A91-33FE-403F-9CCB-C20ED5EA4064}"/>
                  </a:ext>
                </a:extLst>
              </p14:cNvPr>
              <p14:cNvContentPartPr/>
              <p14:nvPr/>
            </p14:nvContentPartPr>
            <p14:xfrm>
              <a:off x="1726680" y="5052760"/>
              <a:ext cx="475200" cy="305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0986A91-33FE-403F-9CCB-C20ED5EA406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709040" y="5035120"/>
                <a:ext cx="5108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BECCE12-2BA3-42D7-AB2F-88B3F9CA8B64}"/>
                  </a:ext>
                </a:extLst>
              </p14:cNvPr>
              <p14:cNvContentPartPr/>
              <p14:nvPr/>
            </p14:nvContentPartPr>
            <p14:xfrm>
              <a:off x="2346600" y="5169760"/>
              <a:ext cx="205560" cy="320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BECCE12-2BA3-42D7-AB2F-88B3F9CA8B6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328600" y="5151760"/>
                <a:ext cx="2412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628BD02-23CE-4320-A67B-4C2EF5BDC624}"/>
                  </a:ext>
                </a:extLst>
              </p14:cNvPr>
              <p14:cNvContentPartPr/>
              <p14:nvPr/>
            </p14:nvContentPartPr>
            <p14:xfrm>
              <a:off x="2356680" y="5264800"/>
              <a:ext cx="169200" cy="28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628BD02-23CE-4320-A67B-4C2EF5BDC62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339040" y="5247160"/>
                <a:ext cx="2048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FA12066-E1CF-47AD-BDB7-C45A2D310C61}"/>
                  </a:ext>
                </a:extLst>
              </p14:cNvPr>
              <p14:cNvContentPartPr/>
              <p14:nvPr/>
            </p14:nvContentPartPr>
            <p14:xfrm>
              <a:off x="2813520" y="4937560"/>
              <a:ext cx="38520" cy="205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FA12066-E1CF-47AD-BDB7-C45A2D310C6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95880" y="4919920"/>
                <a:ext cx="741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22D81E6-5171-49A6-A584-1434AE3493DD}"/>
                  </a:ext>
                </a:extLst>
              </p14:cNvPr>
              <p14:cNvContentPartPr/>
              <p14:nvPr/>
            </p14:nvContentPartPr>
            <p14:xfrm>
              <a:off x="2722440" y="5139520"/>
              <a:ext cx="266040" cy="32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22D81E6-5171-49A6-A584-1434AE3493D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704440" y="5121880"/>
                <a:ext cx="3016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4F97E1B-4B70-47D0-852F-F8E8C8A0F5E2}"/>
                  </a:ext>
                </a:extLst>
              </p14:cNvPr>
              <p14:cNvContentPartPr/>
              <p14:nvPr/>
            </p14:nvContentPartPr>
            <p14:xfrm>
              <a:off x="2783640" y="5232760"/>
              <a:ext cx="162000" cy="123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4F97E1B-4B70-47D0-852F-F8E8C8A0F5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765640" y="5215120"/>
                <a:ext cx="19764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B68B7CD-E366-4974-83A6-82763188E1FA}"/>
                  </a:ext>
                </a:extLst>
              </p14:cNvPr>
              <p14:cNvContentPartPr/>
              <p14:nvPr/>
            </p14:nvContentPartPr>
            <p14:xfrm>
              <a:off x="3171000" y="4957360"/>
              <a:ext cx="161640" cy="3528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B68B7CD-E366-4974-83A6-82763188E1F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153000" y="4939720"/>
                <a:ext cx="1972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70459F-C392-4FAC-9FA6-193876029638}"/>
                  </a:ext>
                </a:extLst>
              </p14:cNvPr>
              <p14:cNvContentPartPr/>
              <p14:nvPr/>
            </p14:nvContentPartPr>
            <p14:xfrm>
              <a:off x="3525240" y="4905880"/>
              <a:ext cx="466560" cy="39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70459F-C392-4FAC-9FA6-19387602963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507600" y="4887896"/>
                <a:ext cx="502200" cy="430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00E1E9F-22AD-46A1-A837-F3EFFEC8A13A}"/>
                  </a:ext>
                </a:extLst>
              </p14:cNvPr>
              <p14:cNvContentPartPr/>
              <p14:nvPr/>
            </p14:nvContentPartPr>
            <p14:xfrm>
              <a:off x="4307520" y="5124040"/>
              <a:ext cx="212400" cy="1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00E1E9F-22AD-46A1-A837-F3EFFEC8A1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289880" y="51064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10149C2-5CF9-492A-B2DB-0CC561337AC3}"/>
                  </a:ext>
                </a:extLst>
              </p14:cNvPr>
              <p14:cNvContentPartPr/>
              <p14:nvPr/>
            </p14:nvContentPartPr>
            <p14:xfrm>
              <a:off x="4328040" y="5203600"/>
              <a:ext cx="195840" cy="86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10149C2-5CF9-492A-B2DB-0CC561337AC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310040" y="5185600"/>
                <a:ext cx="2314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304CE7B-816C-4128-BAAE-8EDF1E3CE420}"/>
                  </a:ext>
                </a:extLst>
              </p14:cNvPr>
              <p14:cNvContentPartPr/>
              <p14:nvPr/>
            </p14:nvContentPartPr>
            <p14:xfrm>
              <a:off x="4722600" y="4856200"/>
              <a:ext cx="3218400" cy="916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304CE7B-816C-4128-BAAE-8EDF1E3CE42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704960" y="4838207"/>
                <a:ext cx="3254040" cy="952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6051C70-9635-4BA8-9CC2-70D4DBC31552}"/>
                  </a:ext>
                </a:extLst>
              </p14:cNvPr>
              <p14:cNvContentPartPr/>
              <p14:nvPr/>
            </p14:nvContentPartPr>
            <p14:xfrm>
              <a:off x="7873680" y="5295400"/>
              <a:ext cx="137520" cy="8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6051C70-9635-4BA8-9CC2-70D4DBC3155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856040" y="5277400"/>
                <a:ext cx="1731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9159803-6B9C-432A-A659-406B91C97094}"/>
                  </a:ext>
                </a:extLst>
              </p14:cNvPr>
              <p14:cNvContentPartPr/>
              <p14:nvPr/>
            </p14:nvContentPartPr>
            <p14:xfrm>
              <a:off x="7873680" y="5394400"/>
              <a:ext cx="122040" cy="5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9159803-6B9C-432A-A659-406B91C9709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56040" y="5376760"/>
                <a:ext cx="157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EDE8220-4645-4FE1-A9BA-94CAD9A109D7}"/>
                  </a:ext>
                </a:extLst>
              </p14:cNvPr>
              <p14:cNvContentPartPr/>
              <p14:nvPr/>
            </p14:nvContentPartPr>
            <p14:xfrm>
              <a:off x="8185440" y="5148520"/>
              <a:ext cx="153720" cy="2880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EDE8220-4645-4FE1-A9BA-94CAD9A109D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167440" y="5130880"/>
                <a:ext cx="1893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CB2F8F8-6A18-47A0-8FEA-5554A8DE9BA0}"/>
                  </a:ext>
                </a:extLst>
              </p14:cNvPr>
              <p14:cNvContentPartPr/>
              <p14:nvPr/>
            </p14:nvContentPartPr>
            <p14:xfrm>
              <a:off x="8451840" y="5099920"/>
              <a:ext cx="254520" cy="309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CB2F8F8-6A18-47A0-8FEA-5554A8DE9BA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433840" y="5082259"/>
                <a:ext cx="290160" cy="3449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30955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687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14:cNvPr>
              <p14:cNvContentPartPr/>
              <p14:nvPr/>
            </p14:nvContentPartPr>
            <p14:xfrm>
              <a:off x="933960" y="99880"/>
              <a:ext cx="6433200" cy="743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CF950F7-AAAE-460B-87D4-9329F3D83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319" y="82240"/>
                <a:ext cx="6468842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14:cNvPr>
              <p14:cNvContentPartPr/>
              <p14:nvPr/>
            </p14:nvContentPartPr>
            <p14:xfrm>
              <a:off x="1458120" y="1320640"/>
              <a:ext cx="45360" cy="31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247C7-1CCA-4A69-93C3-74AE145370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0480" y="1303000"/>
                <a:ext cx="810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14:cNvPr>
              <p14:cNvContentPartPr/>
              <p14:nvPr/>
            </p14:nvContentPartPr>
            <p14:xfrm>
              <a:off x="1269840" y="1247560"/>
              <a:ext cx="436680" cy="11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31C642-57AD-4525-A5BD-117EDBE8A2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1840" y="1229560"/>
                <a:ext cx="4723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14:cNvPr>
              <p14:cNvContentPartPr/>
              <p14:nvPr/>
            </p14:nvContentPartPr>
            <p14:xfrm>
              <a:off x="1249320" y="1573000"/>
              <a:ext cx="357120" cy="10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63FFE-4C21-4AA0-883A-A98031FA6F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1680" y="1555000"/>
                <a:ext cx="392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14:cNvPr>
              <p14:cNvContentPartPr/>
              <p14:nvPr/>
            </p14:nvContentPartPr>
            <p14:xfrm>
              <a:off x="1726680" y="1464280"/>
              <a:ext cx="287640" cy="1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005D31-7F37-4B77-810E-68336E9DDF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9040" y="1446640"/>
                <a:ext cx="3232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14:cNvPr>
              <p14:cNvContentPartPr/>
              <p14:nvPr/>
            </p14:nvContentPartPr>
            <p14:xfrm>
              <a:off x="2366040" y="1483000"/>
              <a:ext cx="241920" cy="11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6BC8BE-4A0E-4F35-B61C-55788C3C9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8040" y="1465360"/>
                <a:ext cx="27756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14:cNvPr>
              <p14:cNvContentPartPr/>
              <p14:nvPr/>
            </p14:nvContentPartPr>
            <p14:xfrm>
              <a:off x="3007200" y="1362760"/>
              <a:ext cx="204480" cy="335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F6828C-5E58-4B03-9EDA-13C413068B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89200" y="1344760"/>
                <a:ext cx="24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14:cNvPr>
              <p14:cNvContentPartPr/>
              <p14:nvPr/>
            </p14:nvContentPartPr>
            <p14:xfrm>
              <a:off x="3210240" y="1360600"/>
              <a:ext cx="230760" cy="18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223E7C-D353-4252-A411-73A3370CBD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2240" y="1342960"/>
                <a:ext cx="2664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14:cNvPr>
              <p14:cNvContentPartPr/>
              <p14:nvPr/>
            </p14:nvContentPartPr>
            <p14:xfrm>
              <a:off x="3515160" y="1371400"/>
              <a:ext cx="132840" cy="151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66398B-9CB6-4BD4-B4C6-D6A213D85A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97160" y="1353760"/>
                <a:ext cx="1684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14:cNvPr>
              <p14:cNvContentPartPr/>
              <p14:nvPr/>
            </p14:nvContentPartPr>
            <p14:xfrm>
              <a:off x="3757800" y="1340800"/>
              <a:ext cx="140760" cy="168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6970103-2526-49D2-98E1-9F665D4797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39800" y="1322800"/>
                <a:ext cx="1764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14:cNvPr>
              <p14:cNvContentPartPr/>
              <p14:nvPr/>
            </p14:nvContentPartPr>
            <p14:xfrm>
              <a:off x="3953640" y="1381480"/>
              <a:ext cx="8640" cy="58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7DC99F-FF67-464D-8965-1A9650838DE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5640" y="1363480"/>
                <a:ext cx="4428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14:cNvPr>
              <p14:cNvContentPartPr/>
              <p14:nvPr/>
            </p14:nvContentPartPr>
            <p14:xfrm>
              <a:off x="3982440" y="12594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8E994B-7E4F-4623-BE35-39989EF4E7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64440" y="1241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14:cNvPr>
              <p14:cNvContentPartPr/>
              <p14:nvPr/>
            </p14:nvContentPartPr>
            <p14:xfrm>
              <a:off x="4063440" y="1359520"/>
              <a:ext cx="97560" cy="13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0A15A2-8B73-4EB6-9531-75DF1DD935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45440" y="1341520"/>
                <a:ext cx="1332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14:cNvPr>
              <p14:cNvContentPartPr/>
              <p14:nvPr/>
            </p14:nvContentPartPr>
            <p14:xfrm>
              <a:off x="4205640" y="1393360"/>
              <a:ext cx="110880" cy="77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B8A476-CC4C-4203-962B-97D4E2A142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00" y="1375720"/>
                <a:ext cx="1465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14:cNvPr>
              <p14:cNvContentPartPr/>
              <p14:nvPr/>
            </p14:nvContentPartPr>
            <p14:xfrm>
              <a:off x="4379880" y="1330720"/>
              <a:ext cx="108720" cy="174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F26270-C702-47BA-8CB6-56A7B5E598C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1880" y="1312720"/>
                <a:ext cx="144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14:cNvPr>
              <p14:cNvContentPartPr/>
              <p14:nvPr/>
            </p14:nvContentPartPr>
            <p14:xfrm>
              <a:off x="4998360" y="1146400"/>
              <a:ext cx="316080" cy="377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50792A-2E28-4478-974D-67DEC9F8FA7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80720" y="1128760"/>
                <a:ext cx="3517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14:cNvPr>
              <p14:cNvContentPartPr/>
              <p14:nvPr/>
            </p14:nvContentPartPr>
            <p14:xfrm>
              <a:off x="5364120" y="1355560"/>
              <a:ext cx="141480" cy="120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D4F40D-CA41-43B1-9DCC-34D9527BD3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46120" y="1337920"/>
                <a:ext cx="1771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14:cNvPr>
              <p14:cNvContentPartPr/>
              <p14:nvPr/>
            </p14:nvContentPartPr>
            <p14:xfrm>
              <a:off x="5570400" y="1360960"/>
              <a:ext cx="134640" cy="135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A078C1-7507-4A2A-80F2-66150B86C0E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52400" y="1343320"/>
                <a:ext cx="1702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14:cNvPr>
              <p14:cNvContentPartPr/>
              <p14:nvPr/>
            </p14:nvContentPartPr>
            <p14:xfrm>
              <a:off x="5841120" y="1198600"/>
              <a:ext cx="51480" cy="280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EF3286-42F6-43C2-A019-10023E55788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120" y="1180600"/>
                <a:ext cx="8712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14:cNvPr>
              <p14:cNvContentPartPr/>
              <p14:nvPr/>
            </p14:nvContentPartPr>
            <p14:xfrm>
              <a:off x="5791080" y="1330720"/>
              <a:ext cx="164880" cy="10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E66997-8BA3-4099-B523-8818F6B9723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3080" y="1313080"/>
                <a:ext cx="2005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14:cNvPr>
              <p14:cNvContentPartPr/>
              <p14:nvPr/>
            </p14:nvContentPartPr>
            <p14:xfrm>
              <a:off x="6001320" y="1351600"/>
              <a:ext cx="131400" cy="119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78A45E4-D82B-4AAC-A287-1F8E8A9072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83680" y="1333600"/>
                <a:ext cx="1670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14:cNvPr>
              <p14:cNvContentPartPr/>
              <p14:nvPr/>
            </p14:nvContentPartPr>
            <p14:xfrm>
              <a:off x="6187080" y="1323160"/>
              <a:ext cx="64080" cy="129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CA7EF11-D24B-4FC6-B1C7-B7367AB3D4B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69440" y="1305160"/>
                <a:ext cx="99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14:cNvPr>
              <p14:cNvContentPartPr/>
              <p14:nvPr/>
            </p14:nvContentPartPr>
            <p14:xfrm>
              <a:off x="6267000" y="1332520"/>
              <a:ext cx="102960" cy="141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DC225AB-8F28-422C-B339-5E28DDC9081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49000" y="1314880"/>
                <a:ext cx="1386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14:cNvPr>
              <p14:cNvContentPartPr/>
              <p14:nvPr/>
            </p14:nvContentPartPr>
            <p14:xfrm>
              <a:off x="1863120" y="1828240"/>
              <a:ext cx="1191240" cy="292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4438A9-6582-45A4-9F1B-D885A17BCE7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45480" y="1810600"/>
                <a:ext cx="12268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14:cNvPr>
              <p14:cNvContentPartPr/>
              <p14:nvPr/>
            </p14:nvContentPartPr>
            <p14:xfrm>
              <a:off x="539760" y="1928320"/>
              <a:ext cx="952560" cy="203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2986417-2F46-4987-8B7C-879B234DA60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1760" y="1910320"/>
                <a:ext cx="988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14:cNvPr>
              <p14:cNvContentPartPr/>
              <p14:nvPr/>
            </p14:nvContentPartPr>
            <p14:xfrm>
              <a:off x="6826440" y="1272040"/>
              <a:ext cx="632520" cy="427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9AC7B5A-E4AC-469D-9CC6-993E789DBA7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08800" y="1254400"/>
                <a:ext cx="6681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14:cNvPr>
              <p14:cNvContentPartPr/>
              <p14:nvPr/>
            </p14:nvContentPartPr>
            <p14:xfrm>
              <a:off x="3484560" y="1653640"/>
              <a:ext cx="1073880" cy="41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E23213F-1B09-4EBF-9C0C-D0554918204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6920" y="1635640"/>
                <a:ext cx="11095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14:cNvPr>
              <p14:cNvContentPartPr/>
              <p14:nvPr/>
            </p14:nvContentPartPr>
            <p14:xfrm>
              <a:off x="4937160" y="2844520"/>
              <a:ext cx="223200" cy="108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B36B706-495C-420B-9D5F-A342CAC9362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19520" y="2826520"/>
                <a:ext cx="258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14:cNvPr>
              <p14:cNvContentPartPr/>
              <p14:nvPr/>
            </p14:nvContentPartPr>
            <p14:xfrm>
              <a:off x="4965240" y="2935600"/>
              <a:ext cx="185400" cy="208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7AE1887-9525-44C4-8F68-1C9428B0AD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47240" y="2917960"/>
                <a:ext cx="2210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14:cNvPr>
              <p14:cNvContentPartPr/>
              <p14:nvPr/>
            </p14:nvContentPartPr>
            <p14:xfrm>
              <a:off x="5577600" y="2580280"/>
              <a:ext cx="587880" cy="478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666C15B-AEAC-4429-A8B2-808E39B7632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59600" y="2562280"/>
                <a:ext cx="6235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14:cNvPr>
              <p14:cNvContentPartPr/>
              <p14:nvPr/>
            </p14:nvContentPartPr>
            <p14:xfrm>
              <a:off x="3442440" y="2295520"/>
              <a:ext cx="1101600" cy="1082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FC42FC4-317E-4F66-82E0-0399E2DA9AB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424440" y="2277880"/>
                <a:ext cx="1137240" cy="11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14:cNvPr>
              <p14:cNvContentPartPr/>
              <p14:nvPr/>
            </p14:nvContentPartPr>
            <p14:xfrm>
              <a:off x="6908520" y="2793760"/>
              <a:ext cx="172800" cy="108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EC0A155-C1D8-48AF-9650-7988AB9F533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890520" y="27757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14:cNvPr>
              <p14:cNvContentPartPr/>
              <p14:nvPr/>
            </p14:nvContentPartPr>
            <p14:xfrm>
              <a:off x="7213440" y="2468320"/>
              <a:ext cx="1334160" cy="5068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A3410811-5C00-40D6-A8D2-581D1EA85E6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95445" y="2450667"/>
                <a:ext cx="1369790" cy="542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14:cNvPr>
              <p14:cNvContentPartPr/>
              <p14:nvPr/>
            </p14:nvContentPartPr>
            <p14:xfrm>
              <a:off x="6299040" y="2528800"/>
              <a:ext cx="456480" cy="489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BDFE5CD-A043-4743-B005-7C2B2D95699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81040" y="2511160"/>
                <a:ext cx="49212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F82AD2-CC58-4A5E-8DCB-1BEBE85B2234}"/>
                  </a:ext>
                </a:extLst>
              </p14:cNvPr>
              <p14:cNvContentPartPr/>
              <p14:nvPr/>
            </p14:nvContentPartPr>
            <p14:xfrm>
              <a:off x="924240" y="3850360"/>
              <a:ext cx="586440" cy="411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F82AD2-CC58-4A5E-8DCB-1BEBE85B223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06240" y="3832720"/>
                <a:ext cx="62208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B17E499-63A2-47BA-84D7-4F157F59ED12}"/>
                  </a:ext>
                </a:extLst>
              </p14:cNvPr>
              <p14:cNvContentPartPr/>
              <p14:nvPr/>
            </p14:nvContentPartPr>
            <p14:xfrm>
              <a:off x="3626760" y="4075720"/>
              <a:ext cx="247320" cy="28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B17E499-63A2-47BA-84D7-4F157F59ED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608760" y="4057720"/>
                <a:ext cx="2829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06A6D8D-B057-4717-9303-D51ED1F8BDA9}"/>
                  </a:ext>
                </a:extLst>
              </p14:cNvPr>
              <p14:cNvContentPartPr/>
              <p14:nvPr/>
            </p14:nvContentPartPr>
            <p14:xfrm>
              <a:off x="3667440" y="4174720"/>
              <a:ext cx="23472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06A6D8D-B057-4717-9303-D51ED1F8BDA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649440" y="4156720"/>
                <a:ext cx="270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19ED485-2086-457E-87B2-7FA5865F5E2C}"/>
                  </a:ext>
                </a:extLst>
              </p14:cNvPr>
              <p14:cNvContentPartPr/>
              <p14:nvPr/>
            </p14:nvContentPartPr>
            <p14:xfrm>
              <a:off x="4642680" y="3890680"/>
              <a:ext cx="488160" cy="363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19ED485-2086-457E-87B2-7FA5865F5E2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25040" y="3873022"/>
                <a:ext cx="523800" cy="398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4DB722A-877D-470C-856A-35B33A1EB9D0}"/>
                  </a:ext>
                </a:extLst>
              </p14:cNvPr>
              <p14:cNvContentPartPr/>
              <p14:nvPr/>
            </p14:nvContentPartPr>
            <p14:xfrm>
              <a:off x="4110240" y="3890680"/>
              <a:ext cx="367200" cy="385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4DB722A-877D-470C-856A-35B33A1EB9D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092258" y="3873040"/>
                <a:ext cx="402805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F75EDDD-1D44-4488-8724-AF353B2D82CF}"/>
                  </a:ext>
                </a:extLst>
              </p14:cNvPr>
              <p14:cNvContentPartPr/>
              <p14:nvPr/>
            </p14:nvContentPartPr>
            <p14:xfrm>
              <a:off x="2670960" y="3890680"/>
              <a:ext cx="676440" cy="614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F75EDDD-1D44-4488-8724-AF353B2D82C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652970" y="3873040"/>
                <a:ext cx="712061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A50F5B4-0146-403F-9D5D-363C58410D40}"/>
                  </a:ext>
                </a:extLst>
              </p14:cNvPr>
              <p14:cNvContentPartPr/>
              <p14:nvPr/>
            </p14:nvContentPartPr>
            <p14:xfrm>
              <a:off x="5364120" y="4246360"/>
              <a:ext cx="122040" cy="133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A50F5B4-0146-403F-9D5D-363C58410D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346480" y="4228720"/>
                <a:ext cx="1576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D2A2889-377B-4E22-8B1D-5D1253632E46}"/>
                  </a:ext>
                </a:extLst>
              </p14:cNvPr>
              <p14:cNvContentPartPr/>
              <p14:nvPr/>
            </p14:nvContentPartPr>
            <p14:xfrm>
              <a:off x="5859840" y="4176880"/>
              <a:ext cx="318240" cy="12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D2A2889-377B-4E22-8B1D-5D1253632E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842200" y="4158880"/>
                <a:ext cx="3538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5290C73-404D-40CA-A082-FA0A8207EA11}"/>
                  </a:ext>
                </a:extLst>
              </p14:cNvPr>
              <p14:cNvContentPartPr/>
              <p14:nvPr/>
            </p14:nvContentPartPr>
            <p14:xfrm>
              <a:off x="6755880" y="4097320"/>
              <a:ext cx="281160" cy="170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5290C73-404D-40CA-A082-FA0A8207EA1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737880" y="4079680"/>
                <a:ext cx="3168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C1EE58D-B32F-4E0D-ABB5-62E9CE71CB9C}"/>
                  </a:ext>
                </a:extLst>
              </p14:cNvPr>
              <p14:cNvContentPartPr/>
              <p14:nvPr/>
            </p14:nvContentPartPr>
            <p14:xfrm>
              <a:off x="6278520" y="3901120"/>
              <a:ext cx="376920" cy="375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C1EE58D-B32F-4E0D-ABB5-62E9CE71CB9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260520" y="3883480"/>
                <a:ext cx="4125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5E65230-3868-40D5-88D4-90E804DE5AF0}"/>
                  </a:ext>
                </a:extLst>
              </p14:cNvPr>
              <p14:cNvContentPartPr/>
              <p14:nvPr/>
            </p14:nvContentPartPr>
            <p14:xfrm>
              <a:off x="2905680" y="5058880"/>
              <a:ext cx="183240" cy="6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5E65230-3868-40D5-88D4-90E804DE5AF0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887680" y="504124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BC6F5F8-EA53-4198-828D-DE3A335D634D}"/>
                  </a:ext>
                </a:extLst>
              </p14:cNvPr>
              <p14:cNvContentPartPr/>
              <p14:nvPr/>
            </p14:nvContentPartPr>
            <p14:xfrm>
              <a:off x="2935920" y="5139520"/>
              <a:ext cx="175320" cy="31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BC6F5F8-EA53-4198-828D-DE3A335D634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917920" y="5121880"/>
                <a:ext cx="21096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2C0F311-8C84-4238-B273-C528B470C13E}"/>
                  </a:ext>
                </a:extLst>
              </p14:cNvPr>
              <p14:cNvContentPartPr/>
              <p14:nvPr/>
            </p14:nvContentPartPr>
            <p14:xfrm>
              <a:off x="1838280" y="4927120"/>
              <a:ext cx="866880" cy="376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2C0F311-8C84-4238-B273-C528B470C13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20640" y="4909137"/>
                <a:ext cx="902520" cy="412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97DE625-CF82-4619-8774-2D349C02F156}"/>
                  </a:ext>
                </a:extLst>
              </p14:cNvPr>
              <p14:cNvContentPartPr/>
              <p14:nvPr/>
            </p14:nvContentPartPr>
            <p14:xfrm>
              <a:off x="4095480" y="4808680"/>
              <a:ext cx="983520" cy="415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97DE625-CF82-4619-8774-2D349C02F1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077840" y="4790696"/>
                <a:ext cx="1019160" cy="4510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EE2F71F-64D9-4CED-BF78-5CA530520BFB}"/>
                  </a:ext>
                </a:extLst>
              </p14:cNvPr>
              <p14:cNvContentPartPr/>
              <p14:nvPr/>
            </p14:nvContentPartPr>
            <p14:xfrm>
              <a:off x="3392040" y="4662880"/>
              <a:ext cx="527400" cy="769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EE2F71F-64D9-4CED-BF78-5CA530520BF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74388" y="4645240"/>
                <a:ext cx="563064" cy="8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61AB27E-00C7-43D8-8035-F81920A1A687}"/>
                  </a:ext>
                </a:extLst>
              </p14:cNvPr>
              <p14:cNvContentPartPr/>
              <p14:nvPr/>
            </p14:nvContentPartPr>
            <p14:xfrm>
              <a:off x="5613960" y="4815520"/>
              <a:ext cx="177120" cy="5464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61AB27E-00C7-43D8-8035-F81920A1A68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596320" y="4797520"/>
                <a:ext cx="2127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652066F-0B6E-4269-B43D-A451E8602793}"/>
                  </a:ext>
                </a:extLst>
              </p14:cNvPr>
              <p14:cNvContentPartPr/>
              <p14:nvPr/>
            </p14:nvContentPartPr>
            <p14:xfrm>
              <a:off x="6572640" y="4876360"/>
              <a:ext cx="194040" cy="4471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652066F-0B6E-4269-B43D-A451E8602793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555000" y="4858720"/>
                <a:ext cx="22968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55258F0-3E93-4720-A79D-2E5D5B85174D}"/>
                  </a:ext>
                </a:extLst>
              </p14:cNvPr>
              <p14:cNvContentPartPr/>
              <p14:nvPr/>
            </p14:nvContentPartPr>
            <p14:xfrm>
              <a:off x="6938760" y="5069320"/>
              <a:ext cx="243000" cy="31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55258F0-3E93-4720-A79D-2E5D5B85174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920760" y="5051320"/>
                <a:ext cx="2786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4986C0E-8AE5-4C98-B465-255B4C20E0FB}"/>
                  </a:ext>
                </a:extLst>
              </p14:cNvPr>
              <p14:cNvContentPartPr/>
              <p14:nvPr/>
            </p14:nvContentPartPr>
            <p14:xfrm>
              <a:off x="6999960" y="5191000"/>
              <a:ext cx="191880" cy="20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4986C0E-8AE5-4C98-B465-255B4C20E0F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981960" y="5173360"/>
                <a:ext cx="2275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90146F30-30C6-4251-953A-8988DD278FB2}"/>
                  </a:ext>
                </a:extLst>
              </p14:cNvPr>
              <p14:cNvContentPartPr/>
              <p14:nvPr/>
            </p14:nvContentPartPr>
            <p14:xfrm>
              <a:off x="7406400" y="4785280"/>
              <a:ext cx="1232280" cy="498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90146F30-30C6-4251-953A-8988DD278FB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388760" y="4767280"/>
                <a:ext cx="1267920" cy="53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5677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66151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26006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72724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3836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14:cNvPr>
              <p14:cNvContentPartPr/>
              <p14:nvPr/>
            </p14:nvContentPartPr>
            <p14:xfrm>
              <a:off x="4987920" y="3646960"/>
              <a:ext cx="27252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70257" y="3628960"/>
                <a:ext cx="308207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14:cNvPr>
              <p14:cNvContentPartPr/>
              <p14:nvPr/>
            </p14:nvContentPartPr>
            <p14:xfrm>
              <a:off x="5821320" y="4036840"/>
              <a:ext cx="157680" cy="139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03320" y="4019200"/>
                <a:ext cx="193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14:cNvPr>
              <p14:cNvContentPartPr/>
              <p14:nvPr/>
            </p14:nvContentPartPr>
            <p14:xfrm>
              <a:off x="6979440" y="3940720"/>
              <a:ext cx="174240" cy="21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61440" y="39230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14:cNvPr>
              <p14:cNvContentPartPr/>
              <p14:nvPr/>
            </p14:nvContentPartPr>
            <p14:xfrm>
              <a:off x="7010040" y="4033240"/>
              <a:ext cx="154080" cy="1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992400" y="4015600"/>
                <a:ext cx="1897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14:cNvPr>
              <p14:cNvContentPartPr/>
              <p14:nvPr/>
            </p14:nvContentPartPr>
            <p14:xfrm>
              <a:off x="7497840" y="4060600"/>
              <a:ext cx="133560" cy="116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79840" y="4042960"/>
                <a:ext cx="1692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14:cNvPr>
              <p14:cNvContentPartPr/>
              <p14:nvPr/>
            </p14:nvContentPartPr>
            <p14:xfrm>
              <a:off x="7741560" y="3920560"/>
              <a:ext cx="26244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723920" y="3902560"/>
                <a:ext cx="298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14:cNvPr>
              <p14:cNvContentPartPr/>
              <p14:nvPr/>
            </p14:nvContentPartPr>
            <p14:xfrm>
              <a:off x="8155560" y="3703120"/>
              <a:ext cx="425160" cy="349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137920" y="3685480"/>
                <a:ext cx="46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14:cNvPr>
              <p14:cNvContentPartPr/>
              <p14:nvPr/>
            </p14:nvContentPartPr>
            <p14:xfrm>
              <a:off x="5618280" y="3779080"/>
              <a:ext cx="342360" cy="193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00640" y="3761080"/>
                <a:ext cx="37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14:cNvPr>
              <p14:cNvContentPartPr/>
              <p14:nvPr/>
            </p14:nvContentPartPr>
            <p14:xfrm>
              <a:off x="7309920" y="3769000"/>
              <a:ext cx="31104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291920" y="3751360"/>
                <a:ext cx="346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93A4479-FB34-4D78-A2C5-84F1C5FA61BE}"/>
                  </a:ext>
                </a:extLst>
              </p14:cNvPr>
              <p14:cNvContentPartPr/>
              <p14:nvPr/>
            </p14:nvContentPartPr>
            <p14:xfrm>
              <a:off x="985080" y="4409080"/>
              <a:ext cx="1562760" cy="4676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93A4479-FB34-4D78-A2C5-84F1C5FA61B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967440" y="4391440"/>
                <a:ext cx="159840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70BD2F5-5235-4DB6-A162-D6154210BBFC}"/>
                  </a:ext>
                </a:extLst>
              </p14:cNvPr>
              <p14:cNvContentPartPr/>
              <p14:nvPr/>
            </p14:nvContentPartPr>
            <p14:xfrm>
              <a:off x="3891360" y="4398640"/>
              <a:ext cx="178200" cy="2872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70BD2F5-5235-4DB6-A162-D6154210BBF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873360" y="4381000"/>
                <a:ext cx="21384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31DF9EEA-A282-4A6A-A21C-211B3D7F1E97}"/>
                  </a:ext>
                </a:extLst>
              </p14:cNvPr>
              <p14:cNvContentPartPr/>
              <p14:nvPr/>
            </p14:nvContentPartPr>
            <p14:xfrm>
              <a:off x="3078120" y="4534000"/>
              <a:ext cx="652680" cy="203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31DF9EEA-A282-4A6A-A21C-211B3D7F1E9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060120" y="4516000"/>
                <a:ext cx="6883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01C115B-7CB0-4FCB-B188-D81800637010}"/>
                  </a:ext>
                </a:extLst>
              </p14:cNvPr>
              <p14:cNvContentPartPr/>
              <p14:nvPr/>
            </p14:nvContentPartPr>
            <p14:xfrm>
              <a:off x="4469160" y="4337080"/>
              <a:ext cx="897120" cy="3862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01C115B-7CB0-4FCB-B188-D8180063701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451520" y="4319440"/>
                <a:ext cx="93276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B0950C1-D27C-4728-BE4E-F8EAB5566CF0}"/>
                  </a:ext>
                </a:extLst>
              </p14:cNvPr>
              <p14:cNvContentPartPr/>
              <p14:nvPr/>
            </p14:nvContentPartPr>
            <p14:xfrm>
              <a:off x="5767680" y="4495120"/>
              <a:ext cx="121320" cy="1936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B0950C1-D27C-4728-BE4E-F8EAB5566CF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750040" y="4477120"/>
                <a:ext cx="15696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F1C7C42-1908-4A87-BC9E-1983C9E4F5C4}"/>
                  </a:ext>
                </a:extLst>
              </p14:cNvPr>
              <p14:cNvContentPartPr/>
              <p14:nvPr/>
            </p14:nvContentPartPr>
            <p14:xfrm>
              <a:off x="5994120" y="4501960"/>
              <a:ext cx="224640" cy="1818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F1C7C42-1908-4A87-BC9E-1983C9E4F5C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976120" y="4484320"/>
                <a:ext cx="26028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4B111CB-F6BA-436A-8A60-8D4047FD7817}"/>
                  </a:ext>
                </a:extLst>
              </p14:cNvPr>
              <p14:cNvContentPartPr/>
              <p14:nvPr/>
            </p14:nvContentPartPr>
            <p14:xfrm>
              <a:off x="6615480" y="4512040"/>
              <a:ext cx="181440" cy="1515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4B111CB-F6BA-436A-8A60-8D4047FD7817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97480" y="4494400"/>
                <a:ext cx="2170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53EB0E46-1AB6-4FDB-960A-52C2E706AB57}"/>
                  </a:ext>
                </a:extLst>
              </p14:cNvPr>
              <p14:cNvContentPartPr/>
              <p14:nvPr/>
            </p14:nvContentPartPr>
            <p14:xfrm>
              <a:off x="7446720" y="43784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53EB0E46-1AB6-4FDB-960A-52C2E706AB5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42908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2E60313-EF15-421B-BB14-B2CA4AE4A1A3}"/>
                  </a:ext>
                </a:extLst>
              </p14:cNvPr>
              <p14:cNvContentPartPr/>
              <p14:nvPr/>
            </p14:nvContentPartPr>
            <p14:xfrm>
              <a:off x="7402800" y="4459840"/>
              <a:ext cx="561600" cy="384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2E60313-EF15-421B-BB14-B2CA4AE4A1A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385160" y="4442200"/>
                <a:ext cx="59724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8C650D0-BF68-4A0D-B1FF-F0159F6BA8B4}"/>
                  </a:ext>
                </a:extLst>
              </p14:cNvPr>
              <p14:cNvContentPartPr/>
              <p14:nvPr/>
            </p14:nvContentPartPr>
            <p14:xfrm>
              <a:off x="6889080" y="4455880"/>
              <a:ext cx="402840" cy="2732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8C650D0-BF68-4A0D-B1FF-F0159F6BA8B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871440" y="4438240"/>
                <a:ext cx="43848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69C433D1-95E3-432B-81A6-58849187EACE}"/>
                  </a:ext>
                </a:extLst>
              </p14:cNvPr>
              <p14:cNvContentPartPr/>
              <p14:nvPr/>
            </p14:nvContentPartPr>
            <p14:xfrm>
              <a:off x="8148000" y="4348240"/>
              <a:ext cx="241560" cy="2916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69C433D1-95E3-432B-81A6-58849187EACE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130000" y="4330240"/>
                <a:ext cx="27720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7A4128E-8BA0-4A0D-989B-92C73C33C679}"/>
                  </a:ext>
                </a:extLst>
              </p14:cNvPr>
              <p14:cNvContentPartPr/>
              <p14:nvPr/>
            </p14:nvContentPartPr>
            <p14:xfrm>
              <a:off x="8513760" y="4358680"/>
              <a:ext cx="478440" cy="2739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7A4128E-8BA0-4A0D-989B-92C73C33C67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496120" y="4341040"/>
                <a:ext cx="51408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40F2630D-1F2B-422E-AAD2-3C8EB622E24D}"/>
                  </a:ext>
                </a:extLst>
              </p14:cNvPr>
              <p14:cNvContentPartPr/>
              <p14:nvPr/>
            </p14:nvContentPartPr>
            <p14:xfrm>
              <a:off x="6115800" y="3728320"/>
              <a:ext cx="710640" cy="3895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40F2630D-1F2B-422E-AAD2-3C8EB622E24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098160" y="3710320"/>
                <a:ext cx="746280" cy="4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34754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14:cNvPr>
              <p14:cNvContentPartPr/>
              <p14:nvPr/>
            </p14:nvContentPartPr>
            <p14:xfrm>
              <a:off x="4987920" y="3646960"/>
              <a:ext cx="27252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70257" y="3628960"/>
                <a:ext cx="308207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14:cNvPr>
              <p14:cNvContentPartPr/>
              <p14:nvPr/>
            </p14:nvContentPartPr>
            <p14:xfrm>
              <a:off x="5821320" y="4036840"/>
              <a:ext cx="157680" cy="139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03320" y="4019200"/>
                <a:ext cx="193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14:cNvPr>
              <p14:cNvContentPartPr/>
              <p14:nvPr/>
            </p14:nvContentPartPr>
            <p14:xfrm>
              <a:off x="6654720" y="3760360"/>
              <a:ext cx="171720" cy="13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636720" y="3742360"/>
                <a:ext cx="207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14:cNvPr>
              <p14:cNvContentPartPr/>
              <p14:nvPr/>
            </p14:nvContentPartPr>
            <p14:xfrm>
              <a:off x="6115800" y="3779080"/>
              <a:ext cx="157320" cy="338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98200" y="3761080"/>
                <a:ext cx="19287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14:cNvPr>
              <p14:cNvContentPartPr/>
              <p14:nvPr/>
            </p14:nvContentPartPr>
            <p14:xfrm>
              <a:off x="6979440" y="3940720"/>
              <a:ext cx="174240" cy="21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61440" y="39230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14:cNvPr>
              <p14:cNvContentPartPr/>
              <p14:nvPr/>
            </p14:nvContentPartPr>
            <p14:xfrm>
              <a:off x="7010040" y="4033240"/>
              <a:ext cx="154080" cy="1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92400" y="4015600"/>
                <a:ext cx="1897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14:cNvPr>
              <p14:cNvContentPartPr/>
              <p14:nvPr/>
            </p14:nvContentPartPr>
            <p14:xfrm>
              <a:off x="7497840" y="4060600"/>
              <a:ext cx="133560" cy="116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479840" y="4042960"/>
                <a:ext cx="1692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14:cNvPr>
              <p14:cNvContentPartPr/>
              <p14:nvPr/>
            </p14:nvContentPartPr>
            <p14:xfrm>
              <a:off x="7741560" y="3920560"/>
              <a:ext cx="26244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723920" y="3902560"/>
                <a:ext cx="298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14:cNvPr>
              <p14:cNvContentPartPr/>
              <p14:nvPr/>
            </p14:nvContentPartPr>
            <p14:xfrm>
              <a:off x="8155560" y="3703120"/>
              <a:ext cx="425160" cy="349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37920" y="3685480"/>
                <a:ext cx="46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14:cNvPr>
              <p14:cNvContentPartPr/>
              <p14:nvPr/>
            </p14:nvContentPartPr>
            <p14:xfrm>
              <a:off x="5618280" y="3779080"/>
              <a:ext cx="342360" cy="193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00640" y="3761080"/>
                <a:ext cx="37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14:cNvPr>
              <p14:cNvContentPartPr/>
              <p14:nvPr/>
            </p14:nvContentPartPr>
            <p14:xfrm>
              <a:off x="7309920" y="3769000"/>
              <a:ext cx="31104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291920" y="3751360"/>
                <a:ext cx="346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93A4479-FB34-4D78-A2C5-84F1C5FA61BE}"/>
                  </a:ext>
                </a:extLst>
              </p14:cNvPr>
              <p14:cNvContentPartPr/>
              <p14:nvPr/>
            </p14:nvContentPartPr>
            <p14:xfrm>
              <a:off x="985080" y="4409080"/>
              <a:ext cx="1562760" cy="4676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93A4479-FB34-4D78-A2C5-84F1C5FA61B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67440" y="4391440"/>
                <a:ext cx="159840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70BD2F5-5235-4DB6-A162-D6154210BBFC}"/>
                  </a:ext>
                </a:extLst>
              </p14:cNvPr>
              <p14:cNvContentPartPr/>
              <p14:nvPr/>
            </p14:nvContentPartPr>
            <p14:xfrm>
              <a:off x="3891360" y="4398640"/>
              <a:ext cx="178200" cy="2872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70BD2F5-5235-4DB6-A162-D6154210BBF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873360" y="4381000"/>
                <a:ext cx="21384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31DF9EEA-A282-4A6A-A21C-211B3D7F1E97}"/>
                  </a:ext>
                </a:extLst>
              </p14:cNvPr>
              <p14:cNvContentPartPr/>
              <p14:nvPr/>
            </p14:nvContentPartPr>
            <p14:xfrm>
              <a:off x="3078120" y="4534000"/>
              <a:ext cx="652680" cy="203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31DF9EEA-A282-4A6A-A21C-211B3D7F1E9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060120" y="4516000"/>
                <a:ext cx="6883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01C115B-7CB0-4FCB-B188-D81800637010}"/>
                  </a:ext>
                </a:extLst>
              </p14:cNvPr>
              <p14:cNvContentPartPr/>
              <p14:nvPr/>
            </p14:nvContentPartPr>
            <p14:xfrm>
              <a:off x="4469160" y="4337080"/>
              <a:ext cx="897120" cy="3862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01C115B-7CB0-4FCB-B188-D81800637010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451520" y="4319440"/>
                <a:ext cx="93276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B0950C1-D27C-4728-BE4E-F8EAB5566CF0}"/>
                  </a:ext>
                </a:extLst>
              </p14:cNvPr>
              <p14:cNvContentPartPr/>
              <p14:nvPr/>
            </p14:nvContentPartPr>
            <p14:xfrm>
              <a:off x="5767680" y="4495120"/>
              <a:ext cx="121320" cy="1936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B0950C1-D27C-4728-BE4E-F8EAB5566CF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750040" y="4477120"/>
                <a:ext cx="15696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F1C7C42-1908-4A87-BC9E-1983C9E4F5C4}"/>
                  </a:ext>
                </a:extLst>
              </p14:cNvPr>
              <p14:cNvContentPartPr/>
              <p14:nvPr/>
            </p14:nvContentPartPr>
            <p14:xfrm>
              <a:off x="5994120" y="4501960"/>
              <a:ext cx="224640" cy="1818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F1C7C42-1908-4A87-BC9E-1983C9E4F5C4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976120" y="4484320"/>
                <a:ext cx="26028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4B111CB-F6BA-436A-8A60-8D4047FD7817}"/>
                  </a:ext>
                </a:extLst>
              </p14:cNvPr>
              <p14:cNvContentPartPr/>
              <p14:nvPr/>
            </p14:nvContentPartPr>
            <p14:xfrm>
              <a:off x="6615480" y="4512040"/>
              <a:ext cx="181440" cy="1515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4B111CB-F6BA-436A-8A60-8D4047FD781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597480" y="4494400"/>
                <a:ext cx="2170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53EB0E46-1AB6-4FDB-960A-52C2E706AB57}"/>
                  </a:ext>
                </a:extLst>
              </p14:cNvPr>
              <p14:cNvContentPartPr/>
              <p14:nvPr/>
            </p14:nvContentPartPr>
            <p14:xfrm>
              <a:off x="7446720" y="43784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53EB0E46-1AB6-4FDB-960A-52C2E706AB57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2908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2E60313-EF15-421B-BB14-B2CA4AE4A1A3}"/>
                  </a:ext>
                </a:extLst>
              </p14:cNvPr>
              <p14:cNvContentPartPr/>
              <p14:nvPr/>
            </p14:nvContentPartPr>
            <p14:xfrm>
              <a:off x="7402800" y="4459840"/>
              <a:ext cx="561600" cy="384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2E60313-EF15-421B-BB14-B2CA4AE4A1A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385160" y="4442200"/>
                <a:ext cx="59724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8C650D0-BF68-4A0D-B1FF-F0159F6BA8B4}"/>
                  </a:ext>
                </a:extLst>
              </p14:cNvPr>
              <p14:cNvContentPartPr/>
              <p14:nvPr/>
            </p14:nvContentPartPr>
            <p14:xfrm>
              <a:off x="6889080" y="4455880"/>
              <a:ext cx="402840" cy="2732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8C650D0-BF68-4A0D-B1FF-F0159F6BA8B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871440" y="4438240"/>
                <a:ext cx="43848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69C433D1-95E3-432B-81A6-58849187EACE}"/>
                  </a:ext>
                </a:extLst>
              </p14:cNvPr>
              <p14:cNvContentPartPr/>
              <p14:nvPr/>
            </p14:nvContentPartPr>
            <p14:xfrm>
              <a:off x="8148000" y="4348240"/>
              <a:ext cx="241560" cy="2916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69C433D1-95E3-432B-81A6-58849187EACE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30000" y="4330240"/>
                <a:ext cx="27720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7A4128E-8BA0-4A0D-989B-92C73C33C679}"/>
                  </a:ext>
                </a:extLst>
              </p14:cNvPr>
              <p14:cNvContentPartPr/>
              <p14:nvPr/>
            </p14:nvContentPartPr>
            <p14:xfrm>
              <a:off x="8513760" y="4358680"/>
              <a:ext cx="478440" cy="2739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7A4128E-8BA0-4A0D-989B-92C73C33C6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8496120" y="4341040"/>
                <a:ext cx="51408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CF490-F783-4E12-9392-6D857CD6D075}"/>
                  </a:ext>
                </a:extLst>
              </p14:cNvPr>
              <p14:cNvContentPartPr/>
              <p14:nvPr/>
            </p14:nvContentPartPr>
            <p14:xfrm>
              <a:off x="1593840" y="5140600"/>
              <a:ext cx="41760" cy="335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CF490-F783-4E12-9392-6D857CD6D07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576200" y="5122960"/>
                <a:ext cx="7740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6E05E8-D9C1-4574-BEE6-5A5B8834ECBC}"/>
                  </a:ext>
                </a:extLst>
              </p14:cNvPr>
              <p14:cNvContentPartPr/>
              <p14:nvPr/>
            </p14:nvContentPartPr>
            <p14:xfrm>
              <a:off x="1523640" y="5052040"/>
              <a:ext cx="294840" cy="397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6E05E8-D9C1-4574-BEE6-5A5B8834ECB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505640" y="5034400"/>
                <a:ext cx="33048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3BB4520-15BB-43D1-A469-3802F7AE3621}"/>
                  </a:ext>
                </a:extLst>
              </p14:cNvPr>
              <p14:cNvContentPartPr/>
              <p14:nvPr/>
            </p14:nvContentPartPr>
            <p14:xfrm>
              <a:off x="1935120" y="5025400"/>
              <a:ext cx="462960" cy="358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3BB4520-15BB-43D1-A469-3802F7AE362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917480" y="5007400"/>
                <a:ext cx="49860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6738C66-4F00-4A4F-A669-CF3B57F876FF}"/>
                  </a:ext>
                </a:extLst>
              </p14:cNvPr>
              <p14:cNvContentPartPr/>
              <p14:nvPr/>
            </p14:nvContentPartPr>
            <p14:xfrm>
              <a:off x="2193960" y="5098840"/>
              <a:ext cx="388440" cy="42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6738C66-4F00-4A4F-A669-CF3B57F876F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176320" y="5080840"/>
                <a:ext cx="42408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CCC384-9869-4BBE-9779-FD816FF847DD}"/>
                  </a:ext>
                </a:extLst>
              </p14:cNvPr>
              <p14:cNvContentPartPr/>
              <p14:nvPr/>
            </p14:nvContentPartPr>
            <p14:xfrm>
              <a:off x="1401960" y="5382880"/>
              <a:ext cx="1089360" cy="189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CCC384-9869-4BBE-9779-FD816FF847D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383960" y="5365240"/>
                <a:ext cx="11250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F01602F-AEB0-478B-B36B-6A24C14B6472}"/>
                  </a:ext>
                </a:extLst>
              </p14:cNvPr>
              <p14:cNvContentPartPr/>
              <p14:nvPr/>
            </p14:nvContentPartPr>
            <p14:xfrm>
              <a:off x="2925480" y="5172280"/>
              <a:ext cx="396000" cy="149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F01602F-AEB0-478B-B36B-6A24C14B647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907840" y="5154280"/>
                <a:ext cx="43164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CFB6104-C8B1-4DB3-ABB0-61504EFCF082}"/>
                  </a:ext>
                </a:extLst>
              </p14:cNvPr>
              <p14:cNvContentPartPr/>
              <p14:nvPr/>
            </p14:nvContentPartPr>
            <p14:xfrm>
              <a:off x="3385920" y="5181280"/>
              <a:ext cx="109440" cy="162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CFB6104-C8B1-4DB3-ABB0-61504EFCF082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368280" y="5163640"/>
                <a:ext cx="1450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1073B76-28D9-4C53-8BB1-0DDCA9CEE0E8}"/>
                  </a:ext>
                </a:extLst>
              </p14:cNvPr>
              <p14:cNvContentPartPr/>
              <p14:nvPr/>
            </p14:nvContentPartPr>
            <p14:xfrm>
              <a:off x="3569160" y="5141680"/>
              <a:ext cx="39960" cy="1720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1073B76-28D9-4C53-8BB1-0DDCA9CEE0E8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551520" y="5123680"/>
                <a:ext cx="756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F7E697F-B01D-434C-ABFB-B97077D3328D}"/>
                  </a:ext>
                </a:extLst>
              </p14:cNvPr>
              <p14:cNvContentPartPr/>
              <p14:nvPr/>
            </p14:nvContentPartPr>
            <p14:xfrm>
              <a:off x="3743400" y="5018560"/>
              <a:ext cx="25560" cy="2854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F7E697F-B01D-434C-ABFB-B97077D3328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725760" y="5000920"/>
                <a:ext cx="6120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609C32D-CAC2-4390-88E3-F627CE065B95}"/>
                  </a:ext>
                </a:extLst>
              </p14:cNvPr>
              <p14:cNvContentPartPr/>
              <p14:nvPr/>
            </p14:nvContentPartPr>
            <p14:xfrm>
              <a:off x="3749880" y="5089480"/>
              <a:ext cx="132840" cy="171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609C32D-CAC2-4390-88E3-F627CE065B9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731880" y="5071840"/>
                <a:ext cx="16848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EBB77DB-1A02-4FA5-9BF9-E1E4EBC275C0}"/>
                  </a:ext>
                </a:extLst>
              </p14:cNvPr>
              <p14:cNvContentPartPr/>
              <p14:nvPr/>
            </p14:nvContentPartPr>
            <p14:xfrm>
              <a:off x="7892040" y="4774840"/>
              <a:ext cx="986760" cy="3056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EBB77DB-1A02-4FA5-9BF9-E1E4EBC275C0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874400" y="4756861"/>
                <a:ext cx="1022400" cy="341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1ABFC05-5A84-4593-9E3F-1510422A1AC5}"/>
                  </a:ext>
                </a:extLst>
              </p14:cNvPr>
              <p14:cNvContentPartPr/>
              <p14:nvPr/>
            </p14:nvContentPartPr>
            <p14:xfrm>
              <a:off x="6389760" y="4845760"/>
              <a:ext cx="1276560" cy="5486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1ABFC05-5A84-4593-9E3F-1510422A1AC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371760" y="4828108"/>
                <a:ext cx="1312200" cy="584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6B31360-24FD-4FB3-A770-1FB6B0BE441E}"/>
                  </a:ext>
                </a:extLst>
              </p14:cNvPr>
              <p14:cNvContentPartPr/>
              <p14:nvPr/>
            </p14:nvContentPartPr>
            <p14:xfrm>
              <a:off x="5630520" y="4978960"/>
              <a:ext cx="446040" cy="2246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6B31360-24FD-4FB3-A770-1FB6B0BE441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612866" y="4961292"/>
                <a:ext cx="481709" cy="2603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611B66BB-F807-4F31-81FB-6576BEF71A8C}"/>
                  </a:ext>
                </a:extLst>
              </p14:cNvPr>
              <p14:cNvContentPartPr/>
              <p14:nvPr/>
            </p14:nvContentPartPr>
            <p14:xfrm>
              <a:off x="4314720" y="4924600"/>
              <a:ext cx="956520" cy="388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611B66BB-F807-4F31-81FB-6576BEF71A8C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296727" y="4906600"/>
                <a:ext cx="992147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14:cNvPr>
              <p14:cNvContentPartPr/>
              <p14:nvPr/>
            </p14:nvContentPartPr>
            <p14:xfrm>
              <a:off x="6360960" y="3753880"/>
              <a:ext cx="244080" cy="330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342960" y="3735880"/>
                <a:ext cx="279720" cy="36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0808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14:cNvPr>
              <p14:cNvContentPartPr/>
              <p14:nvPr/>
            </p14:nvContentPartPr>
            <p14:xfrm>
              <a:off x="4987920" y="3646960"/>
              <a:ext cx="27252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70257" y="3628960"/>
                <a:ext cx="308207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14:cNvPr>
              <p14:cNvContentPartPr/>
              <p14:nvPr/>
            </p14:nvContentPartPr>
            <p14:xfrm>
              <a:off x="5821320" y="4036840"/>
              <a:ext cx="157680" cy="139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03320" y="4019200"/>
                <a:ext cx="193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14:cNvPr>
              <p14:cNvContentPartPr/>
              <p14:nvPr/>
            </p14:nvContentPartPr>
            <p14:xfrm>
              <a:off x="6654720" y="3760360"/>
              <a:ext cx="171720" cy="13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636720" y="3742360"/>
                <a:ext cx="207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14:cNvPr>
              <p14:cNvContentPartPr/>
              <p14:nvPr/>
            </p14:nvContentPartPr>
            <p14:xfrm>
              <a:off x="6115800" y="3779080"/>
              <a:ext cx="157320" cy="338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98200" y="3761080"/>
                <a:ext cx="19287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14:cNvPr>
              <p14:cNvContentPartPr/>
              <p14:nvPr/>
            </p14:nvContentPartPr>
            <p14:xfrm>
              <a:off x="6979440" y="3940720"/>
              <a:ext cx="174240" cy="21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61440" y="39230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14:cNvPr>
              <p14:cNvContentPartPr/>
              <p14:nvPr/>
            </p14:nvContentPartPr>
            <p14:xfrm>
              <a:off x="7010040" y="4033240"/>
              <a:ext cx="154080" cy="1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92400" y="4015600"/>
                <a:ext cx="1897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14:cNvPr>
              <p14:cNvContentPartPr/>
              <p14:nvPr/>
            </p14:nvContentPartPr>
            <p14:xfrm>
              <a:off x="7497840" y="4060600"/>
              <a:ext cx="133560" cy="116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479840" y="4042960"/>
                <a:ext cx="1692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14:cNvPr>
              <p14:cNvContentPartPr/>
              <p14:nvPr/>
            </p14:nvContentPartPr>
            <p14:xfrm>
              <a:off x="7741560" y="3920560"/>
              <a:ext cx="26244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723920" y="3902560"/>
                <a:ext cx="298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14:cNvPr>
              <p14:cNvContentPartPr/>
              <p14:nvPr/>
            </p14:nvContentPartPr>
            <p14:xfrm>
              <a:off x="8155560" y="3703120"/>
              <a:ext cx="425160" cy="349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37920" y="3685480"/>
                <a:ext cx="46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14:cNvPr>
              <p14:cNvContentPartPr/>
              <p14:nvPr/>
            </p14:nvContentPartPr>
            <p14:xfrm>
              <a:off x="5618280" y="3779080"/>
              <a:ext cx="342360" cy="193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00640" y="3761080"/>
                <a:ext cx="37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14:cNvPr>
              <p14:cNvContentPartPr/>
              <p14:nvPr/>
            </p14:nvContentPartPr>
            <p14:xfrm>
              <a:off x="7309920" y="3769000"/>
              <a:ext cx="31104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291920" y="3751360"/>
                <a:ext cx="346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14:cNvPr>
              <p14:cNvContentPartPr/>
              <p14:nvPr/>
            </p14:nvContentPartPr>
            <p14:xfrm>
              <a:off x="6360960" y="3753880"/>
              <a:ext cx="244080" cy="330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42960" y="3735880"/>
                <a:ext cx="2797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14:cNvPr>
              <p14:cNvContentPartPr/>
              <p14:nvPr/>
            </p14:nvContentPartPr>
            <p14:xfrm>
              <a:off x="1035840" y="4581880"/>
              <a:ext cx="359640" cy="3096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018182" y="4564240"/>
                <a:ext cx="395316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14:cNvPr>
              <p14:cNvContentPartPr/>
              <p14:nvPr/>
            </p14:nvContentPartPr>
            <p14:xfrm>
              <a:off x="2287560" y="4510960"/>
              <a:ext cx="782280" cy="427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269568" y="4493320"/>
                <a:ext cx="817904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14:cNvPr>
              <p14:cNvContentPartPr/>
              <p14:nvPr/>
            </p14:nvContentPartPr>
            <p14:xfrm>
              <a:off x="3342360" y="4459840"/>
              <a:ext cx="981000" cy="5194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24367" y="4441852"/>
                <a:ext cx="1016627" cy="5550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7586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14:cNvPr>
              <p14:cNvContentPartPr/>
              <p14:nvPr/>
            </p14:nvContentPartPr>
            <p14:xfrm>
              <a:off x="4987920" y="3646960"/>
              <a:ext cx="27252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70257" y="3628960"/>
                <a:ext cx="308207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14:cNvPr>
              <p14:cNvContentPartPr/>
              <p14:nvPr/>
            </p14:nvContentPartPr>
            <p14:xfrm>
              <a:off x="5821320" y="4036840"/>
              <a:ext cx="157680" cy="139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03320" y="4019200"/>
                <a:ext cx="193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14:cNvPr>
              <p14:cNvContentPartPr/>
              <p14:nvPr/>
            </p14:nvContentPartPr>
            <p14:xfrm>
              <a:off x="6654720" y="3760360"/>
              <a:ext cx="171720" cy="13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636720" y="3742360"/>
                <a:ext cx="207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14:cNvPr>
              <p14:cNvContentPartPr/>
              <p14:nvPr/>
            </p14:nvContentPartPr>
            <p14:xfrm>
              <a:off x="6115800" y="3779080"/>
              <a:ext cx="157320" cy="338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98200" y="3761080"/>
                <a:ext cx="19287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14:cNvPr>
              <p14:cNvContentPartPr/>
              <p14:nvPr/>
            </p14:nvContentPartPr>
            <p14:xfrm>
              <a:off x="6979440" y="3940720"/>
              <a:ext cx="174240" cy="21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61440" y="39230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14:cNvPr>
              <p14:cNvContentPartPr/>
              <p14:nvPr/>
            </p14:nvContentPartPr>
            <p14:xfrm>
              <a:off x="7010040" y="4033240"/>
              <a:ext cx="154080" cy="1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92400" y="4015600"/>
                <a:ext cx="1897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14:cNvPr>
              <p14:cNvContentPartPr/>
              <p14:nvPr/>
            </p14:nvContentPartPr>
            <p14:xfrm>
              <a:off x="7497840" y="4060600"/>
              <a:ext cx="133560" cy="116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479840" y="4042960"/>
                <a:ext cx="1692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14:cNvPr>
              <p14:cNvContentPartPr/>
              <p14:nvPr/>
            </p14:nvContentPartPr>
            <p14:xfrm>
              <a:off x="7741560" y="3920560"/>
              <a:ext cx="26244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723920" y="3902560"/>
                <a:ext cx="298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14:cNvPr>
              <p14:cNvContentPartPr/>
              <p14:nvPr/>
            </p14:nvContentPartPr>
            <p14:xfrm>
              <a:off x="8155560" y="3703120"/>
              <a:ext cx="425160" cy="349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37920" y="3685480"/>
                <a:ext cx="46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14:cNvPr>
              <p14:cNvContentPartPr/>
              <p14:nvPr/>
            </p14:nvContentPartPr>
            <p14:xfrm>
              <a:off x="5618280" y="3779080"/>
              <a:ext cx="342360" cy="193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00640" y="3761080"/>
                <a:ext cx="37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14:cNvPr>
              <p14:cNvContentPartPr/>
              <p14:nvPr/>
            </p14:nvContentPartPr>
            <p14:xfrm>
              <a:off x="7309920" y="3769000"/>
              <a:ext cx="31104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291920" y="3751360"/>
                <a:ext cx="346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14:cNvPr>
              <p14:cNvContentPartPr/>
              <p14:nvPr/>
            </p14:nvContentPartPr>
            <p14:xfrm>
              <a:off x="6360960" y="3753880"/>
              <a:ext cx="244080" cy="330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42960" y="3735880"/>
                <a:ext cx="2797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14:cNvPr>
              <p14:cNvContentPartPr/>
              <p14:nvPr/>
            </p14:nvContentPartPr>
            <p14:xfrm>
              <a:off x="1035840" y="4581880"/>
              <a:ext cx="359640" cy="3096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018182" y="4564240"/>
                <a:ext cx="395316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14:cNvPr>
              <p14:cNvContentPartPr/>
              <p14:nvPr/>
            </p14:nvContentPartPr>
            <p14:xfrm>
              <a:off x="2287560" y="4510960"/>
              <a:ext cx="782280" cy="427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269568" y="4493320"/>
                <a:ext cx="817904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14:cNvPr>
              <p14:cNvContentPartPr/>
              <p14:nvPr/>
            </p14:nvContentPartPr>
            <p14:xfrm>
              <a:off x="3342360" y="4459840"/>
              <a:ext cx="981000" cy="5194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24367" y="4441852"/>
                <a:ext cx="1016627" cy="555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D3557DD-9A27-491E-99CF-79022ADEB9AF}"/>
                  </a:ext>
                </a:extLst>
              </p14:cNvPr>
              <p14:cNvContentPartPr/>
              <p14:nvPr/>
            </p14:nvContentPartPr>
            <p14:xfrm>
              <a:off x="5640240" y="4518520"/>
              <a:ext cx="303840" cy="421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D3557DD-9A27-491E-99CF-79022ADEB9A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622600" y="4500520"/>
                <a:ext cx="33948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1AB5396-BAC5-4517-B2F0-73F702F18F71}"/>
                  </a:ext>
                </a:extLst>
              </p14:cNvPr>
              <p14:cNvContentPartPr/>
              <p14:nvPr/>
            </p14:nvContentPartPr>
            <p14:xfrm>
              <a:off x="6115800" y="4775560"/>
              <a:ext cx="185760" cy="9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1AB5396-BAC5-4517-B2F0-73F702F18F7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098160" y="4757920"/>
                <a:ext cx="221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AC72CCF-AD58-4B50-B358-A2A7B323B506}"/>
                  </a:ext>
                </a:extLst>
              </p14:cNvPr>
              <p14:cNvContentPartPr/>
              <p14:nvPr/>
            </p14:nvContentPartPr>
            <p14:xfrm>
              <a:off x="6146400" y="4870240"/>
              <a:ext cx="161640" cy="16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AC72CCF-AD58-4B50-B358-A2A7B323B50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28760" y="4852600"/>
                <a:ext cx="1972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D677505-BBF0-46A7-9B26-223018C22369}"/>
                  </a:ext>
                </a:extLst>
              </p14:cNvPr>
              <p14:cNvContentPartPr/>
              <p14:nvPr/>
            </p14:nvContentPartPr>
            <p14:xfrm>
              <a:off x="6542760" y="4481440"/>
              <a:ext cx="1026720" cy="4971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D677505-BBF0-46A7-9B26-223018C22369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25120" y="4463440"/>
                <a:ext cx="106236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1CC864-7247-4AE1-ACFC-9E580279DD40}"/>
                  </a:ext>
                </a:extLst>
              </p14:cNvPr>
              <p14:cNvContentPartPr/>
              <p14:nvPr/>
            </p14:nvContentPartPr>
            <p14:xfrm>
              <a:off x="4602000" y="4541200"/>
              <a:ext cx="426960" cy="313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1CC864-7247-4AE1-ACFC-9E580279DD4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584360" y="4523560"/>
                <a:ext cx="462600" cy="34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0719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14:cNvPr>
              <p14:cNvContentPartPr/>
              <p14:nvPr/>
            </p14:nvContentPartPr>
            <p14:xfrm>
              <a:off x="4987920" y="3646960"/>
              <a:ext cx="27252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70257" y="3628960"/>
                <a:ext cx="308207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14:cNvPr>
              <p14:cNvContentPartPr/>
              <p14:nvPr/>
            </p14:nvContentPartPr>
            <p14:xfrm>
              <a:off x="5821320" y="4036840"/>
              <a:ext cx="157680" cy="139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03320" y="4019200"/>
                <a:ext cx="193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14:cNvPr>
              <p14:cNvContentPartPr/>
              <p14:nvPr/>
            </p14:nvContentPartPr>
            <p14:xfrm>
              <a:off x="6654720" y="3760360"/>
              <a:ext cx="171720" cy="13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636720" y="3742360"/>
                <a:ext cx="207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14:cNvPr>
              <p14:cNvContentPartPr/>
              <p14:nvPr/>
            </p14:nvContentPartPr>
            <p14:xfrm>
              <a:off x="6115800" y="3779080"/>
              <a:ext cx="157320" cy="338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98200" y="3761080"/>
                <a:ext cx="19287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14:cNvPr>
              <p14:cNvContentPartPr/>
              <p14:nvPr/>
            </p14:nvContentPartPr>
            <p14:xfrm>
              <a:off x="6979440" y="3940720"/>
              <a:ext cx="174240" cy="21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61440" y="39230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14:cNvPr>
              <p14:cNvContentPartPr/>
              <p14:nvPr/>
            </p14:nvContentPartPr>
            <p14:xfrm>
              <a:off x="7010040" y="4033240"/>
              <a:ext cx="154080" cy="1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92400" y="4015600"/>
                <a:ext cx="1897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14:cNvPr>
              <p14:cNvContentPartPr/>
              <p14:nvPr/>
            </p14:nvContentPartPr>
            <p14:xfrm>
              <a:off x="7497840" y="4060600"/>
              <a:ext cx="133560" cy="116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479840" y="4042960"/>
                <a:ext cx="1692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14:cNvPr>
              <p14:cNvContentPartPr/>
              <p14:nvPr/>
            </p14:nvContentPartPr>
            <p14:xfrm>
              <a:off x="7741560" y="3920560"/>
              <a:ext cx="26244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723920" y="3902560"/>
                <a:ext cx="298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14:cNvPr>
              <p14:cNvContentPartPr/>
              <p14:nvPr/>
            </p14:nvContentPartPr>
            <p14:xfrm>
              <a:off x="8155560" y="3703120"/>
              <a:ext cx="425160" cy="349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37920" y="3685480"/>
                <a:ext cx="46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14:cNvPr>
              <p14:cNvContentPartPr/>
              <p14:nvPr/>
            </p14:nvContentPartPr>
            <p14:xfrm>
              <a:off x="5618280" y="3779080"/>
              <a:ext cx="342360" cy="193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00640" y="3761080"/>
                <a:ext cx="37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14:cNvPr>
              <p14:cNvContentPartPr/>
              <p14:nvPr/>
            </p14:nvContentPartPr>
            <p14:xfrm>
              <a:off x="7309920" y="3769000"/>
              <a:ext cx="31104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291920" y="3751360"/>
                <a:ext cx="346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14:cNvPr>
              <p14:cNvContentPartPr/>
              <p14:nvPr/>
            </p14:nvContentPartPr>
            <p14:xfrm>
              <a:off x="6360960" y="3753880"/>
              <a:ext cx="244080" cy="330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42960" y="3735880"/>
                <a:ext cx="2797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14:cNvPr>
              <p14:cNvContentPartPr/>
              <p14:nvPr/>
            </p14:nvContentPartPr>
            <p14:xfrm>
              <a:off x="1035840" y="4581880"/>
              <a:ext cx="359640" cy="3096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018182" y="4564240"/>
                <a:ext cx="395316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14:cNvPr>
              <p14:cNvContentPartPr/>
              <p14:nvPr/>
            </p14:nvContentPartPr>
            <p14:xfrm>
              <a:off x="2287560" y="4510960"/>
              <a:ext cx="782280" cy="427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269568" y="4493320"/>
                <a:ext cx="817904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14:cNvPr>
              <p14:cNvContentPartPr/>
              <p14:nvPr/>
            </p14:nvContentPartPr>
            <p14:xfrm>
              <a:off x="3342360" y="4459840"/>
              <a:ext cx="981000" cy="5194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24367" y="4441852"/>
                <a:ext cx="1016627" cy="555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D3557DD-9A27-491E-99CF-79022ADEB9AF}"/>
                  </a:ext>
                </a:extLst>
              </p14:cNvPr>
              <p14:cNvContentPartPr/>
              <p14:nvPr/>
            </p14:nvContentPartPr>
            <p14:xfrm>
              <a:off x="5640240" y="4518520"/>
              <a:ext cx="303840" cy="421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D3557DD-9A27-491E-99CF-79022ADEB9A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622600" y="4500520"/>
                <a:ext cx="33948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1AB5396-BAC5-4517-B2F0-73F702F18F71}"/>
                  </a:ext>
                </a:extLst>
              </p14:cNvPr>
              <p14:cNvContentPartPr/>
              <p14:nvPr/>
            </p14:nvContentPartPr>
            <p14:xfrm>
              <a:off x="6115800" y="4775560"/>
              <a:ext cx="185760" cy="9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1AB5396-BAC5-4517-B2F0-73F702F18F7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098160" y="4757920"/>
                <a:ext cx="221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AC72CCF-AD58-4B50-B358-A2A7B323B506}"/>
                  </a:ext>
                </a:extLst>
              </p14:cNvPr>
              <p14:cNvContentPartPr/>
              <p14:nvPr/>
            </p14:nvContentPartPr>
            <p14:xfrm>
              <a:off x="6146400" y="4870240"/>
              <a:ext cx="161640" cy="16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AC72CCF-AD58-4B50-B358-A2A7B323B50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28760" y="4852600"/>
                <a:ext cx="1972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D677505-BBF0-46A7-9B26-223018C22369}"/>
                  </a:ext>
                </a:extLst>
              </p14:cNvPr>
              <p14:cNvContentPartPr/>
              <p14:nvPr/>
            </p14:nvContentPartPr>
            <p14:xfrm>
              <a:off x="6542760" y="4481440"/>
              <a:ext cx="1026720" cy="4971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D677505-BBF0-46A7-9B26-223018C22369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25120" y="4463440"/>
                <a:ext cx="106236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1CC864-7247-4AE1-ACFC-9E580279DD40}"/>
                  </a:ext>
                </a:extLst>
              </p14:cNvPr>
              <p14:cNvContentPartPr/>
              <p14:nvPr/>
            </p14:nvContentPartPr>
            <p14:xfrm>
              <a:off x="4602000" y="4541200"/>
              <a:ext cx="426960" cy="313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1CC864-7247-4AE1-ACFC-9E580279DD4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584360" y="4523560"/>
                <a:ext cx="4626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FA3E808-E26C-43C1-9237-43CA00CD0679}"/>
                  </a:ext>
                </a:extLst>
              </p14:cNvPr>
              <p14:cNvContentPartPr/>
              <p14:nvPr/>
            </p14:nvContentPartPr>
            <p14:xfrm>
              <a:off x="1246800" y="5505640"/>
              <a:ext cx="284400" cy="410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FA3E808-E26C-43C1-9237-43CA00CD067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29160" y="5487640"/>
                <a:ext cx="32004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6A97374-41C5-4C40-BE84-2E7355BACDC1}"/>
                  </a:ext>
                </a:extLst>
              </p14:cNvPr>
              <p14:cNvContentPartPr/>
              <p14:nvPr/>
            </p14:nvContentPartPr>
            <p14:xfrm>
              <a:off x="395760" y="5455600"/>
              <a:ext cx="375840" cy="342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6A97374-41C5-4C40-BE84-2E7355BACDC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77777" y="5437600"/>
                <a:ext cx="411446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098C6E9D-DEDC-4181-BE3C-1A35ACB1DA99}"/>
                  </a:ext>
                </a:extLst>
              </p14:cNvPr>
              <p14:cNvContentPartPr/>
              <p14:nvPr/>
            </p14:nvContentPartPr>
            <p14:xfrm>
              <a:off x="5689200" y="5678440"/>
              <a:ext cx="214200" cy="212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098C6E9D-DEDC-4181-BE3C-1A35ACB1DA9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671200" y="5660800"/>
                <a:ext cx="249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1578C29-2B2B-464C-AB41-780C982FB1D7}"/>
                  </a:ext>
                </a:extLst>
              </p14:cNvPr>
              <p14:cNvContentPartPr/>
              <p14:nvPr/>
            </p14:nvContentPartPr>
            <p14:xfrm>
              <a:off x="5750400" y="5790760"/>
              <a:ext cx="175320" cy="6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1578C29-2B2B-464C-AB41-780C982FB1D7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32400" y="5773120"/>
                <a:ext cx="210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B4D03BE-B63A-4F23-BF1B-7CFD346D68C1}"/>
                  </a:ext>
                </a:extLst>
              </p14:cNvPr>
              <p14:cNvContentPartPr/>
              <p14:nvPr/>
            </p14:nvContentPartPr>
            <p14:xfrm>
              <a:off x="1716600" y="5293240"/>
              <a:ext cx="3835800" cy="935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B4D03BE-B63A-4F23-BF1B-7CFD346D68C1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698960" y="5275240"/>
                <a:ext cx="387144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16F187-B53F-4B5A-BC40-46790B87790E}"/>
                  </a:ext>
                </a:extLst>
              </p14:cNvPr>
              <p14:cNvContentPartPr/>
              <p14:nvPr/>
            </p14:nvContentPartPr>
            <p14:xfrm>
              <a:off x="6040560" y="5425360"/>
              <a:ext cx="309600" cy="583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16F187-B53F-4B5A-BC40-46790B87790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022560" y="5407360"/>
                <a:ext cx="34524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E675C4-CAAB-4C96-B6B5-0F3999E282F9}"/>
                  </a:ext>
                </a:extLst>
              </p14:cNvPr>
              <p14:cNvContentPartPr/>
              <p14:nvPr/>
            </p14:nvContentPartPr>
            <p14:xfrm>
              <a:off x="6477240" y="5302960"/>
              <a:ext cx="1589760" cy="6357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E675C4-CAAB-4C96-B6B5-0F3999E282F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459596" y="5284970"/>
                <a:ext cx="1625408" cy="6713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05205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6A59F-6756-46BD-801E-E4CB966E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4" t="22396" r="17324" b="70017"/>
          <a:stretch/>
        </p:blipFill>
        <p:spPr>
          <a:xfrm>
            <a:off x="228600" y="136524"/>
            <a:ext cx="8543758" cy="184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65A9-15E3-4244-8754-CC2D3059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0" t="37969" r="30313" b="54444"/>
          <a:stretch/>
        </p:blipFill>
        <p:spPr>
          <a:xfrm>
            <a:off x="5541478" y="1981199"/>
            <a:ext cx="3140242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14:cNvPr>
              <p14:cNvContentPartPr/>
              <p14:nvPr/>
            </p14:nvContentPartPr>
            <p14:xfrm>
              <a:off x="2193960" y="405880"/>
              <a:ext cx="13003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5B27F-46CB-4621-B4A7-3B22682E96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20" y="370240"/>
                <a:ext cx="1335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14:cNvPr>
              <p14:cNvContentPartPr/>
              <p14:nvPr/>
            </p14:nvContentPartPr>
            <p14:xfrm>
              <a:off x="1330320" y="824200"/>
              <a:ext cx="1942920" cy="6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64E6BF-B235-4D81-9EB4-408EA1A4C3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2680" y="788200"/>
                <a:ext cx="1978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14:cNvPr>
              <p14:cNvContentPartPr/>
              <p14:nvPr/>
            </p14:nvContentPartPr>
            <p14:xfrm>
              <a:off x="450120" y="2037760"/>
              <a:ext cx="324360" cy="21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8630A7-9786-4BA5-809B-F4287F138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80" y="2019760"/>
                <a:ext cx="36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14:cNvPr>
              <p14:cNvContentPartPr/>
              <p14:nvPr/>
            </p14:nvContentPartPr>
            <p14:xfrm>
              <a:off x="924240" y="1926880"/>
              <a:ext cx="549000" cy="26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6100A2-9AC0-4354-9A31-6C249B2E73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240" y="1909240"/>
                <a:ext cx="584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14:cNvPr>
              <p14:cNvContentPartPr/>
              <p14:nvPr/>
            </p14:nvContentPartPr>
            <p14:xfrm>
              <a:off x="1593480" y="1940200"/>
              <a:ext cx="20880" cy="21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01C326-F4C2-4769-A8AF-7BE7784AE4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5840" y="1922200"/>
                <a:ext cx="565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14:cNvPr>
              <p14:cNvContentPartPr/>
              <p14:nvPr/>
            </p14:nvContentPartPr>
            <p14:xfrm>
              <a:off x="1740720" y="1950280"/>
              <a:ext cx="333000" cy="41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5E5210-941C-4D99-B4A8-8F0C5D31EE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20" y="1932624"/>
                <a:ext cx="368640" cy="445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14:cNvPr>
              <p14:cNvContentPartPr/>
              <p14:nvPr/>
            </p14:nvContentPartPr>
            <p14:xfrm>
              <a:off x="2279640" y="2113000"/>
              <a:ext cx="9792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6E83-8A00-4BD6-BAEA-A56708036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2000" y="2095000"/>
                <a:ext cx="13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14:cNvPr>
              <p14:cNvContentPartPr/>
              <p14:nvPr/>
            </p14:nvContentPartPr>
            <p14:xfrm>
              <a:off x="3068040" y="2011120"/>
              <a:ext cx="1710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E343DA-DF9F-41E2-8FE5-336883E660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0040" y="1993480"/>
                <a:ext cx="20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14:cNvPr>
              <p14:cNvContentPartPr/>
              <p14:nvPr/>
            </p14:nvContentPartPr>
            <p14:xfrm>
              <a:off x="3098280" y="2094640"/>
              <a:ext cx="172440" cy="18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5B55AC-717C-4876-8F37-A2DD216C7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640" y="2076640"/>
                <a:ext cx="2080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14:cNvPr>
              <p14:cNvContentPartPr/>
              <p14:nvPr/>
            </p14:nvContentPartPr>
            <p14:xfrm>
              <a:off x="2745120" y="1919680"/>
              <a:ext cx="162000" cy="268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BC8A61F-441C-4C50-8F68-E63EFEC739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160" y="1902040"/>
                <a:ext cx="197561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14:cNvPr>
              <p14:cNvContentPartPr/>
              <p14:nvPr/>
            </p14:nvContentPartPr>
            <p14:xfrm>
              <a:off x="3393120" y="1917520"/>
              <a:ext cx="1087200" cy="271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6F2CF59-5AF4-4089-A53A-385B6F7EC4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75474" y="1899880"/>
                <a:ext cx="1122852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14:cNvPr>
              <p14:cNvContentPartPr/>
              <p14:nvPr/>
            </p14:nvContentPartPr>
            <p14:xfrm>
              <a:off x="4866240" y="821320"/>
              <a:ext cx="3687120" cy="5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7DE660-07B7-4BEE-94F3-0499170887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8600" y="785680"/>
                <a:ext cx="37227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14:cNvPr>
              <p14:cNvContentPartPr/>
              <p14:nvPr/>
            </p14:nvContentPartPr>
            <p14:xfrm>
              <a:off x="385680" y="1218760"/>
              <a:ext cx="2362680" cy="5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04AB75-61C8-497D-9F9E-9E35758644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8040" y="1182760"/>
                <a:ext cx="23983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14:cNvPr>
              <p14:cNvContentPartPr/>
              <p14:nvPr/>
            </p14:nvContentPartPr>
            <p14:xfrm>
              <a:off x="964920" y="2539600"/>
              <a:ext cx="13860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B5EC2D-B30B-4A6C-970E-B9D2E5A0E9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6920" y="2521600"/>
                <a:ext cx="1742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14:cNvPr>
              <p14:cNvContentPartPr/>
              <p14:nvPr/>
            </p14:nvContentPartPr>
            <p14:xfrm>
              <a:off x="985080" y="2631400"/>
              <a:ext cx="108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0E0FAA-26B6-42B9-91A7-BE47F51BBA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7440" y="261340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14:cNvPr>
              <p14:cNvContentPartPr/>
              <p14:nvPr/>
            </p14:nvContentPartPr>
            <p14:xfrm>
              <a:off x="1249320" y="2456800"/>
              <a:ext cx="393840" cy="19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2BDCA9-676D-4396-9442-B9533813A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31680" y="2438800"/>
                <a:ext cx="429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14:cNvPr>
              <p14:cNvContentPartPr/>
              <p14:nvPr/>
            </p14:nvContentPartPr>
            <p14:xfrm>
              <a:off x="618240" y="2417920"/>
              <a:ext cx="225000" cy="276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25EC93-0D11-4A28-8B64-1088C0B0B56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0269" y="2400280"/>
                <a:ext cx="260583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14:cNvPr>
              <p14:cNvContentPartPr/>
              <p14:nvPr/>
            </p14:nvContentPartPr>
            <p14:xfrm>
              <a:off x="3047520" y="2448160"/>
              <a:ext cx="164160" cy="11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D3D12-E3AC-49E9-9AEE-AB5811FE03A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9880" y="2430160"/>
                <a:ext cx="199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14:cNvPr>
              <p14:cNvContentPartPr/>
              <p14:nvPr/>
            </p14:nvContentPartPr>
            <p14:xfrm>
              <a:off x="3057600" y="2552920"/>
              <a:ext cx="133920" cy="17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6D4A9C-D9DC-4357-83FE-CF5AB32FB1D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39960" y="2535280"/>
                <a:ext cx="1695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14:cNvPr>
              <p14:cNvContentPartPr/>
              <p14:nvPr/>
            </p14:nvContentPartPr>
            <p14:xfrm>
              <a:off x="2590320" y="2395240"/>
              <a:ext cx="264600" cy="29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6FB5DC-F6CC-4F1A-9A97-274ECA777ED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320" y="2377240"/>
                <a:ext cx="3002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14:cNvPr>
              <p14:cNvContentPartPr/>
              <p14:nvPr/>
            </p14:nvContentPartPr>
            <p14:xfrm>
              <a:off x="2124120" y="2326480"/>
              <a:ext cx="202320" cy="406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F02549-9E5F-4A8B-8420-3BE8285725C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06120" y="2308480"/>
                <a:ext cx="2379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14:cNvPr>
              <p14:cNvContentPartPr/>
              <p14:nvPr/>
            </p14:nvContentPartPr>
            <p14:xfrm>
              <a:off x="3717120" y="2316040"/>
              <a:ext cx="753480" cy="275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CC2431-EE7B-4372-A2B5-FDAA9A3B864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9111" y="2298400"/>
                <a:ext cx="789137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14:cNvPr>
              <p14:cNvContentPartPr/>
              <p14:nvPr/>
            </p14:nvContentPartPr>
            <p14:xfrm>
              <a:off x="3403920" y="2326480"/>
              <a:ext cx="151920" cy="275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743C526-C8B8-49A8-A957-204E95E0E7E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85963" y="2308480"/>
                <a:ext cx="187476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14:cNvPr>
              <p14:cNvContentPartPr/>
              <p14:nvPr/>
            </p14:nvContentPartPr>
            <p14:xfrm>
              <a:off x="3870480" y="1177000"/>
              <a:ext cx="4478040" cy="6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5F0DF5-8DC4-4DF5-85BA-12609C8D68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852840" y="1141000"/>
                <a:ext cx="4513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14:cNvPr>
              <p14:cNvContentPartPr/>
              <p14:nvPr/>
            </p14:nvContentPartPr>
            <p14:xfrm>
              <a:off x="355080" y="1524040"/>
              <a:ext cx="873000" cy="60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01A297-6426-4BDE-96AF-03963636626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7080" y="1488040"/>
                <a:ext cx="908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14:cNvPr>
              <p14:cNvContentPartPr/>
              <p14:nvPr/>
            </p14:nvContentPartPr>
            <p14:xfrm>
              <a:off x="1523640" y="1564000"/>
              <a:ext cx="5004360" cy="4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5E571A-6716-447D-B581-05A9408500C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05640" y="1528360"/>
                <a:ext cx="50400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14:cNvPr>
              <p14:cNvContentPartPr/>
              <p14:nvPr/>
            </p14:nvContentPartPr>
            <p14:xfrm>
              <a:off x="327360" y="2804200"/>
              <a:ext cx="3929760" cy="599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651F7B-A380-492C-850B-466ED558B69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9360" y="2786200"/>
                <a:ext cx="396540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14:cNvPr>
              <p14:cNvContentPartPr/>
              <p14:nvPr/>
            </p14:nvContentPartPr>
            <p14:xfrm>
              <a:off x="1716600" y="3708160"/>
              <a:ext cx="18360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D38C1B9-6680-456A-A970-A05AD6C57C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98960" y="3690160"/>
                <a:ext cx="219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14:cNvPr>
              <p14:cNvContentPartPr/>
              <p14:nvPr/>
            </p14:nvContentPartPr>
            <p14:xfrm>
              <a:off x="1757280" y="3801400"/>
              <a:ext cx="185400" cy="18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02046E-A36F-4785-ACBC-95D10038528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39640" y="378340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14:cNvPr>
              <p14:cNvContentPartPr/>
              <p14:nvPr/>
            </p14:nvContentPartPr>
            <p14:xfrm>
              <a:off x="1056360" y="3569920"/>
              <a:ext cx="499680" cy="478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8DD53EC-B8F1-4A2F-A6D5-C01DA1E7E4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38373" y="3551920"/>
                <a:ext cx="535294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14:cNvPr>
              <p14:cNvContentPartPr/>
              <p14:nvPr/>
            </p14:nvContentPartPr>
            <p14:xfrm>
              <a:off x="4297080" y="3369760"/>
              <a:ext cx="405720" cy="304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4A42B74-8CC3-42C0-9872-CAFF3D232D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79440" y="3352141"/>
                <a:ext cx="441360" cy="340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14:cNvPr>
              <p14:cNvContentPartPr/>
              <p14:nvPr/>
            </p14:nvContentPartPr>
            <p14:xfrm>
              <a:off x="3606240" y="3393160"/>
              <a:ext cx="579240" cy="478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8AEDD1-9C7B-493B-81EF-AA030AC132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88589" y="3375160"/>
                <a:ext cx="614902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14:cNvPr>
              <p14:cNvContentPartPr/>
              <p14:nvPr/>
            </p14:nvContentPartPr>
            <p14:xfrm>
              <a:off x="2803800" y="3472720"/>
              <a:ext cx="602280" cy="345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95EA82-404C-4D8D-9593-592E1D5B2DA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86160" y="3454720"/>
                <a:ext cx="637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14:cNvPr>
              <p14:cNvContentPartPr/>
              <p14:nvPr/>
            </p14:nvContentPartPr>
            <p14:xfrm>
              <a:off x="2183880" y="3484600"/>
              <a:ext cx="524520" cy="395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1271594-5293-442E-86FD-10AC671C4DA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66228" y="3466600"/>
                <a:ext cx="560184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14:cNvPr>
              <p14:cNvContentPartPr/>
              <p14:nvPr/>
            </p14:nvContentPartPr>
            <p14:xfrm>
              <a:off x="2387280" y="3230800"/>
              <a:ext cx="930960" cy="843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A366D6-AFF7-4C18-AC2C-6B894EEDC26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69280" y="3213160"/>
                <a:ext cx="9666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14:cNvPr>
              <p14:cNvContentPartPr/>
              <p14:nvPr/>
            </p14:nvContentPartPr>
            <p14:xfrm>
              <a:off x="4987920" y="3646960"/>
              <a:ext cx="27252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84CF02-D9F5-4E7C-A7FF-1EAA68BCC46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70257" y="3628960"/>
                <a:ext cx="308207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14:cNvPr>
              <p14:cNvContentPartPr/>
              <p14:nvPr/>
            </p14:nvContentPartPr>
            <p14:xfrm>
              <a:off x="5821320" y="4036840"/>
              <a:ext cx="157680" cy="139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A76CE-DF38-4061-A52C-15CED75D3F9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03320" y="4019200"/>
                <a:ext cx="193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14:cNvPr>
              <p14:cNvContentPartPr/>
              <p14:nvPr/>
            </p14:nvContentPartPr>
            <p14:xfrm>
              <a:off x="6654720" y="3760360"/>
              <a:ext cx="171720" cy="13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2425FD1-034A-40AC-B487-3E52789DDD1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636720" y="3742360"/>
                <a:ext cx="207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14:cNvPr>
              <p14:cNvContentPartPr/>
              <p14:nvPr/>
            </p14:nvContentPartPr>
            <p14:xfrm>
              <a:off x="6115800" y="3779080"/>
              <a:ext cx="157320" cy="338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DE79F2-B306-4638-BFD0-9CC25D8237D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98200" y="3761080"/>
                <a:ext cx="19287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14:cNvPr>
              <p14:cNvContentPartPr/>
              <p14:nvPr/>
            </p14:nvContentPartPr>
            <p14:xfrm>
              <a:off x="6979440" y="3940720"/>
              <a:ext cx="174240" cy="21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247D371-4374-4171-97E3-1B15F906DAC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61440" y="39230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14:cNvPr>
              <p14:cNvContentPartPr/>
              <p14:nvPr/>
            </p14:nvContentPartPr>
            <p14:xfrm>
              <a:off x="7010040" y="4033240"/>
              <a:ext cx="154080" cy="1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49990E3-4C81-452B-8376-00E1B3EBEF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92400" y="4015600"/>
                <a:ext cx="1897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14:cNvPr>
              <p14:cNvContentPartPr/>
              <p14:nvPr/>
            </p14:nvContentPartPr>
            <p14:xfrm>
              <a:off x="7497840" y="4060600"/>
              <a:ext cx="133560" cy="116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D1D8A7B-DD92-4768-9EB8-B882BAE6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479840" y="4042960"/>
                <a:ext cx="1692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14:cNvPr>
              <p14:cNvContentPartPr/>
              <p14:nvPr/>
            </p14:nvContentPartPr>
            <p14:xfrm>
              <a:off x="7741560" y="3920560"/>
              <a:ext cx="26244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9308769-C3CF-45A1-9493-7578F1BDF7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723920" y="3902560"/>
                <a:ext cx="298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14:cNvPr>
              <p14:cNvContentPartPr/>
              <p14:nvPr/>
            </p14:nvContentPartPr>
            <p14:xfrm>
              <a:off x="8155560" y="3703120"/>
              <a:ext cx="425160" cy="349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810869-1504-4459-B20B-CF38522D31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37920" y="3685480"/>
                <a:ext cx="46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14:cNvPr>
              <p14:cNvContentPartPr/>
              <p14:nvPr/>
            </p14:nvContentPartPr>
            <p14:xfrm>
              <a:off x="5618280" y="3779080"/>
              <a:ext cx="342360" cy="193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D66A695-EDF2-4FE5-9F90-8CF4D08FCA6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00640" y="3761080"/>
                <a:ext cx="378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14:cNvPr>
              <p14:cNvContentPartPr/>
              <p14:nvPr/>
            </p14:nvContentPartPr>
            <p14:xfrm>
              <a:off x="7309920" y="3769000"/>
              <a:ext cx="311040" cy="2034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B579781-79D9-40A0-BA3A-A408869AAAD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291920" y="3751360"/>
                <a:ext cx="346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14:cNvPr>
              <p14:cNvContentPartPr/>
              <p14:nvPr/>
            </p14:nvContentPartPr>
            <p14:xfrm>
              <a:off x="6360960" y="3753880"/>
              <a:ext cx="244080" cy="330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8EE1768-FAA8-42E1-883A-A6E068B288E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42960" y="3735880"/>
                <a:ext cx="2797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14:cNvPr>
              <p14:cNvContentPartPr/>
              <p14:nvPr/>
            </p14:nvContentPartPr>
            <p14:xfrm>
              <a:off x="1035840" y="4581880"/>
              <a:ext cx="359640" cy="3096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A6C5A7D-D413-4C7D-9F54-6617F71D9CA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018182" y="4564240"/>
                <a:ext cx="395316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14:cNvPr>
              <p14:cNvContentPartPr/>
              <p14:nvPr/>
            </p14:nvContentPartPr>
            <p14:xfrm>
              <a:off x="2287560" y="4510960"/>
              <a:ext cx="782280" cy="427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005C7AB-60A0-420A-8CBB-09BEB99DF57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269568" y="4493320"/>
                <a:ext cx="817904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14:cNvPr>
              <p14:cNvContentPartPr/>
              <p14:nvPr/>
            </p14:nvContentPartPr>
            <p14:xfrm>
              <a:off x="3342360" y="4459840"/>
              <a:ext cx="981000" cy="5194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99DDC42-28CF-40D1-9FFF-722073936A6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24367" y="4441852"/>
                <a:ext cx="1016627" cy="555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D3557DD-9A27-491E-99CF-79022ADEB9AF}"/>
                  </a:ext>
                </a:extLst>
              </p14:cNvPr>
              <p14:cNvContentPartPr/>
              <p14:nvPr/>
            </p14:nvContentPartPr>
            <p14:xfrm>
              <a:off x="5640240" y="4518520"/>
              <a:ext cx="303840" cy="421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D3557DD-9A27-491E-99CF-79022ADEB9A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622600" y="4500520"/>
                <a:ext cx="33948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1AB5396-BAC5-4517-B2F0-73F702F18F71}"/>
                  </a:ext>
                </a:extLst>
              </p14:cNvPr>
              <p14:cNvContentPartPr/>
              <p14:nvPr/>
            </p14:nvContentPartPr>
            <p14:xfrm>
              <a:off x="6115800" y="4775560"/>
              <a:ext cx="185760" cy="9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1AB5396-BAC5-4517-B2F0-73F702F18F7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098160" y="4757920"/>
                <a:ext cx="221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AC72CCF-AD58-4B50-B358-A2A7B323B506}"/>
                  </a:ext>
                </a:extLst>
              </p14:cNvPr>
              <p14:cNvContentPartPr/>
              <p14:nvPr/>
            </p14:nvContentPartPr>
            <p14:xfrm>
              <a:off x="6146400" y="4870240"/>
              <a:ext cx="161640" cy="16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AC72CCF-AD58-4B50-B358-A2A7B323B50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28760" y="4852600"/>
                <a:ext cx="1972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D677505-BBF0-46A7-9B26-223018C22369}"/>
                  </a:ext>
                </a:extLst>
              </p14:cNvPr>
              <p14:cNvContentPartPr/>
              <p14:nvPr/>
            </p14:nvContentPartPr>
            <p14:xfrm>
              <a:off x="6542760" y="4481440"/>
              <a:ext cx="1026720" cy="4971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D677505-BBF0-46A7-9B26-223018C22369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25120" y="4463440"/>
                <a:ext cx="106236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1CC864-7247-4AE1-ACFC-9E580279DD40}"/>
                  </a:ext>
                </a:extLst>
              </p14:cNvPr>
              <p14:cNvContentPartPr/>
              <p14:nvPr/>
            </p14:nvContentPartPr>
            <p14:xfrm>
              <a:off x="4602000" y="4541200"/>
              <a:ext cx="426960" cy="313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1CC864-7247-4AE1-ACFC-9E580279DD4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584360" y="4523560"/>
                <a:ext cx="4626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FA3E808-E26C-43C1-9237-43CA00CD0679}"/>
                  </a:ext>
                </a:extLst>
              </p14:cNvPr>
              <p14:cNvContentPartPr/>
              <p14:nvPr/>
            </p14:nvContentPartPr>
            <p14:xfrm>
              <a:off x="1246800" y="5505640"/>
              <a:ext cx="284400" cy="410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FA3E808-E26C-43C1-9237-43CA00CD067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29160" y="5487640"/>
                <a:ext cx="32004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6A97374-41C5-4C40-BE84-2E7355BACDC1}"/>
                  </a:ext>
                </a:extLst>
              </p14:cNvPr>
              <p14:cNvContentPartPr/>
              <p14:nvPr/>
            </p14:nvContentPartPr>
            <p14:xfrm>
              <a:off x="395760" y="5455600"/>
              <a:ext cx="375840" cy="342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6A97374-41C5-4C40-BE84-2E7355BACDC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77777" y="5437600"/>
                <a:ext cx="411446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098C6E9D-DEDC-4181-BE3C-1A35ACB1DA99}"/>
                  </a:ext>
                </a:extLst>
              </p14:cNvPr>
              <p14:cNvContentPartPr/>
              <p14:nvPr/>
            </p14:nvContentPartPr>
            <p14:xfrm>
              <a:off x="5689200" y="5678440"/>
              <a:ext cx="214200" cy="212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098C6E9D-DEDC-4181-BE3C-1A35ACB1DA9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671200" y="5660800"/>
                <a:ext cx="249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1578C29-2B2B-464C-AB41-780C982FB1D7}"/>
                  </a:ext>
                </a:extLst>
              </p14:cNvPr>
              <p14:cNvContentPartPr/>
              <p14:nvPr/>
            </p14:nvContentPartPr>
            <p14:xfrm>
              <a:off x="5750400" y="5790760"/>
              <a:ext cx="175320" cy="6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1578C29-2B2B-464C-AB41-780C982FB1D7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32400" y="5773120"/>
                <a:ext cx="210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B4D03BE-B63A-4F23-BF1B-7CFD346D68C1}"/>
                  </a:ext>
                </a:extLst>
              </p14:cNvPr>
              <p14:cNvContentPartPr/>
              <p14:nvPr/>
            </p14:nvContentPartPr>
            <p14:xfrm>
              <a:off x="1716600" y="5293240"/>
              <a:ext cx="3835800" cy="935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B4D03BE-B63A-4F23-BF1B-7CFD346D68C1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698960" y="5275240"/>
                <a:ext cx="387144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16F187-B53F-4B5A-BC40-46790B87790E}"/>
                  </a:ext>
                </a:extLst>
              </p14:cNvPr>
              <p14:cNvContentPartPr/>
              <p14:nvPr/>
            </p14:nvContentPartPr>
            <p14:xfrm>
              <a:off x="6040560" y="5425360"/>
              <a:ext cx="309600" cy="583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16F187-B53F-4B5A-BC40-46790B87790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022560" y="5407360"/>
                <a:ext cx="34524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E675C4-CAAB-4C96-B6B5-0F3999E282F9}"/>
                  </a:ext>
                </a:extLst>
              </p14:cNvPr>
              <p14:cNvContentPartPr/>
              <p14:nvPr/>
            </p14:nvContentPartPr>
            <p14:xfrm>
              <a:off x="6477240" y="5302960"/>
              <a:ext cx="1589760" cy="6357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E675C4-CAAB-4C96-B6B5-0F3999E282F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459596" y="5284970"/>
                <a:ext cx="1625408" cy="6713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7DDCCB2-97E7-4AF5-A535-D2B90FF43CDD}"/>
                  </a:ext>
                </a:extLst>
              </p14:cNvPr>
              <p14:cNvContentPartPr/>
              <p14:nvPr/>
            </p14:nvContentPartPr>
            <p14:xfrm>
              <a:off x="5719440" y="6160480"/>
              <a:ext cx="2538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7DDCCB2-97E7-4AF5-A535-D2B90FF43CD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701800" y="6142480"/>
                <a:ext cx="2894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6FA745-4C31-4066-9BE9-1E63EAED45A8}"/>
                  </a:ext>
                </a:extLst>
              </p14:cNvPr>
              <p14:cNvContentPartPr/>
              <p14:nvPr/>
            </p14:nvContentPartPr>
            <p14:xfrm>
              <a:off x="5739960" y="6289000"/>
              <a:ext cx="205560" cy="3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6FA745-4C31-4066-9BE9-1E63EAED45A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721960" y="6271000"/>
                <a:ext cx="2412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87547CD-6E72-49E4-B26A-0E0A03D46A6F}"/>
                  </a:ext>
                </a:extLst>
              </p14:cNvPr>
              <p14:cNvContentPartPr/>
              <p14:nvPr/>
            </p14:nvContentPartPr>
            <p14:xfrm>
              <a:off x="6278880" y="6156520"/>
              <a:ext cx="303480" cy="333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87547CD-6E72-49E4-B26A-0E0A03D46A6F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260880" y="6138880"/>
                <a:ext cx="3391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C9D510E-2F29-4D04-B306-E3BDE06B659F}"/>
                  </a:ext>
                </a:extLst>
              </p14:cNvPr>
              <p14:cNvContentPartPr/>
              <p14:nvPr/>
            </p14:nvContentPartPr>
            <p14:xfrm>
              <a:off x="6623760" y="6410680"/>
              <a:ext cx="4320" cy="1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C9D510E-2F29-4D04-B306-E3BDE06B659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606120" y="6392680"/>
                <a:ext cx="399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216CB11-BE0B-4496-83BF-4FB71FCE1F5F}"/>
                  </a:ext>
                </a:extLst>
              </p14:cNvPr>
              <p14:cNvContentPartPr/>
              <p14:nvPr/>
            </p14:nvContentPartPr>
            <p14:xfrm>
              <a:off x="7670280" y="6314920"/>
              <a:ext cx="317160" cy="1774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216CB11-BE0B-4496-83BF-4FB71FCE1F5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652280" y="6296920"/>
                <a:ext cx="35280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561E4C9-B920-4EA5-98DB-4E5DCDCE44AD}"/>
                  </a:ext>
                </a:extLst>
              </p14:cNvPr>
              <p14:cNvContentPartPr/>
              <p14:nvPr/>
            </p14:nvContentPartPr>
            <p14:xfrm>
              <a:off x="6770280" y="6146440"/>
              <a:ext cx="740160" cy="3297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561E4C9-B920-4EA5-98DB-4E5DCDCE44AD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6752640" y="6128440"/>
                <a:ext cx="775800" cy="36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060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717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14:cNvPr>
              <p14:cNvContentPartPr/>
              <p14:nvPr/>
            </p14:nvContentPartPr>
            <p14:xfrm>
              <a:off x="192720" y="151360"/>
              <a:ext cx="8676000" cy="682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20" y="133720"/>
                <a:ext cx="8711640" cy="71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14:cNvPr>
              <p14:cNvContentPartPr/>
              <p14:nvPr/>
            </p14:nvContentPartPr>
            <p14:xfrm>
              <a:off x="192720" y="151360"/>
              <a:ext cx="8676000" cy="682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20" y="133720"/>
                <a:ext cx="87116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14:cNvPr>
              <p14:cNvContentPartPr/>
              <p14:nvPr/>
            </p14:nvContentPartPr>
            <p14:xfrm>
              <a:off x="822720" y="962440"/>
              <a:ext cx="736200" cy="37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089" y="944440"/>
                <a:ext cx="771823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14:cNvPr>
              <p14:cNvContentPartPr/>
              <p14:nvPr/>
            </p14:nvContentPartPr>
            <p14:xfrm>
              <a:off x="1819200" y="872800"/>
              <a:ext cx="121680" cy="548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1560" y="854800"/>
                <a:ext cx="1573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14:cNvPr>
              <p14:cNvContentPartPr/>
              <p14:nvPr/>
            </p14:nvContentPartPr>
            <p14:xfrm>
              <a:off x="2061840" y="873880"/>
              <a:ext cx="169920" cy="91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200" y="855880"/>
                <a:ext cx="205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14:cNvPr>
              <p14:cNvContentPartPr/>
              <p14:nvPr/>
            </p14:nvContentPartPr>
            <p14:xfrm>
              <a:off x="2813880" y="803320"/>
              <a:ext cx="150120" cy="91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5880" y="785320"/>
                <a:ext cx="185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14:cNvPr>
              <p14:cNvContentPartPr/>
              <p14:nvPr/>
            </p14:nvContentPartPr>
            <p14:xfrm>
              <a:off x="2406720" y="995200"/>
              <a:ext cx="508320" cy="27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9067" y="977200"/>
                <a:ext cx="543985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14:cNvPr>
              <p14:cNvContentPartPr/>
              <p14:nvPr/>
            </p14:nvContentPartPr>
            <p14:xfrm>
              <a:off x="2123040" y="1055680"/>
              <a:ext cx="171360" cy="221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5078" y="1037680"/>
                <a:ext cx="206925" cy="2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81383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14:cNvPr>
              <p14:cNvContentPartPr/>
              <p14:nvPr/>
            </p14:nvContentPartPr>
            <p14:xfrm>
              <a:off x="192720" y="151360"/>
              <a:ext cx="8676000" cy="682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20" y="133720"/>
                <a:ext cx="87116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14:cNvPr>
              <p14:cNvContentPartPr/>
              <p14:nvPr/>
            </p14:nvContentPartPr>
            <p14:xfrm>
              <a:off x="822720" y="962440"/>
              <a:ext cx="736200" cy="37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089" y="944440"/>
                <a:ext cx="771823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14:cNvPr>
              <p14:cNvContentPartPr/>
              <p14:nvPr/>
            </p14:nvContentPartPr>
            <p14:xfrm>
              <a:off x="1819200" y="872800"/>
              <a:ext cx="121680" cy="548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1560" y="854800"/>
                <a:ext cx="1573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14:cNvPr>
              <p14:cNvContentPartPr/>
              <p14:nvPr/>
            </p14:nvContentPartPr>
            <p14:xfrm>
              <a:off x="2061840" y="873880"/>
              <a:ext cx="169920" cy="91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200" y="855880"/>
                <a:ext cx="205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14:cNvPr>
              <p14:cNvContentPartPr/>
              <p14:nvPr/>
            </p14:nvContentPartPr>
            <p14:xfrm>
              <a:off x="2813880" y="803320"/>
              <a:ext cx="150120" cy="91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5880" y="785320"/>
                <a:ext cx="185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14:cNvPr>
              <p14:cNvContentPartPr/>
              <p14:nvPr/>
            </p14:nvContentPartPr>
            <p14:xfrm>
              <a:off x="2406720" y="995200"/>
              <a:ext cx="508320" cy="27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9067" y="977200"/>
                <a:ext cx="543985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14:cNvPr>
              <p14:cNvContentPartPr/>
              <p14:nvPr/>
            </p14:nvContentPartPr>
            <p14:xfrm>
              <a:off x="2123040" y="1055680"/>
              <a:ext cx="171360" cy="221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5078" y="1037680"/>
                <a:ext cx="206925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14:cNvPr>
              <p14:cNvContentPartPr/>
              <p14:nvPr/>
            </p14:nvContentPartPr>
            <p14:xfrm>
              <a:off x="3189720" y="1107160"/>
              <a:ext cx="1843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2080" y="1089520"/>
                <a:ext cx="21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14:cNvPr>
              <p14:cNvContentPartPr/>
              <p14:nvPr/>
            </p14:nvContentPartPr>
            <p14:xfrm>
              <a:off x="3220320" y="1178080"/>
              <a:ext cx="132840" cy="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02680" y="1160440"/>
                <a:ext cx="1684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14:cNvPr>
              <p14:cNvContentPartPr/>
              <p14:nvPr/>
            </p14:nvContentPartPr>
            <p14:xfrm>
              <a:off x="3621720" y="841120"/>
              <a:ext cx="158760" cy="59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3720" y="823480"/>
                <a:ext cx="19440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14:cNvPr>
              <p14:cNvContentPartPr/>
              <p14:nvPr/>
            </p14:nvContentPartPr>
            <p14:xfrm>
              <a:off x="4382760" y="901960"/>
              <a:ext cx="868320" cy="40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65120" y="883944"/>
                <a:ext cx="903960" cy="439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14:cNvPr>
              <p14:cNvContentPartPr/>
              <p14:nvPr/>
            </p14:nvContentPartPr>
            <p14:xfrm>
              <a:off x="3931680" y="984760"/>
              <a:ext cx="355680" cy="253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13698" y="967120"/>
                <a:ext cx="391284" cy="2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9149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14:cNvPr>
              <p14:cNvContentPartPr/>
              <p14:nvPr/>
            </p14:nvContentPartPr>
            <p14:xfrm>
              <a:off x="192720" y="151360"/>
              <a:ext cx="8676000" cy="682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20" y="133720"/>
                <a:ext cx="87116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14:cNvPr>
              <p14:cNvContentPartPr/>
              <p14:nvPr/>
            </p14:nvContentPartPr>
            <p14:xfrm>
              <a:off x="822720" y="962440"/>
              <a:ext cx="736200" cy="37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089" y="944440"/>
                <a:ext cx="771823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14:cNvPr>
              <p14:cNvContentPartPr/>
              <p14:nvPr/>
            </p14:nvContentPartPr>
            <p14:xfrm>
              <a:off x="1819200" y="872800"/>
              <a:ext cx="121680" cy="548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1560" y="854800"/>
                <a:ext cx="1573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14:cNvPr>
              <p14:cNvContentPartPr/>
              <p14:nvPr/>
            </p14:nvContentPartPr>
            <p14:xfrm>
              <a:off x="2061840" y="873880"/>
              <a:ext cx="169920" cy="91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200" y="855880"/>
                <a:ext cx="205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14:cNvPr>
              <p14:cNvContentPartPr/>
              <p14:nvPr/>
            </p14:nvContentPartPr>
            <p14:xfrm>
              <a:off x="2813880" y="803320"/>
              <a:ext cx="150120" cy="91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5880" y="785320"/>
                <a:ext cx="185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14:cNvPr>
              <p14:cNvContentPartPr/>
              <p14:nvPr/>
            </p14:nvContentPartPr>
            <p14:xfrm>
              <a:off x="2406720" y="995200"/>
              <a:ext cx="508320" cy="27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9067" y="977200"/>
                <a:ext cx="543985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14:cNvPr>
              <p14:cNvContentPartPr/>
              <p14:nvPr/>
            </p14:nvContentPartPr>
            <p14:xfrm>
              <a:off x="2123040" y="1055680"/>
              <a:ext cx="171360" cy="221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5078" y="1037680"/>
                <a:ext cx="206925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14:cNvPr>
              <p14:cNvContentPartPr/>
              <p14:nvPr/>
            </p14:nvContentPartPr>
            <p14:xfrm>
              <a:off x="3189720" y="1107160"/>
              <a:ext cx="1843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2080" y="1089520"/>
                <a:ext cx="21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14:cNvPr>
              <p14:cNvContentPartPr/>
              <p14:nvPr/>
            </p14:nvContentPartPr>
            <p14:xfrm>
              <a:off x="3220320" y="1178080"/>
              <a:ext cx="132840" cy="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02680" y="1160440"/>
                <a:ext cx="1684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14:cNvPr>
              <p14:cNvContentPartPr/>
              <p14:nvPr/>
            </p14:nvContentPartPr>
            <p14:xfrm>
              <a:off x="3621720" y="841120"/>
              <a:ext cx="158760" cy="59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3720" y="823480"/>
                <a:ext cx="19440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14:cNvPr>
              <p14:cNvContentPartPr/>
              <p14:nvPr/>
            </p14:nvContentPartPr>
            <p14:xfrm>
              <a:off x="4382760" y="901960"/>
              <a:ext cx="868320" cy="40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65120" y="883944"/>
                <a:ext cx="903960" cy="439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14:cNvPr>
              <p14:cNvContentPartPr/>
              <p14:nvPr/>
            </p14:nvContentPartPr>
            <p14:xfrm>
              <a:off x="3931680" y="984760"/>
              <a:ext cx="355680" cy="253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13698" y="967120"/>
                <a:ext cx="391284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3BD78D-685C-41EF-991F-3D242164EBC2}"/>
                  </a:ext>
                </a:extLst>
              </p14:cNvPr>
              <p14:cNvContentPartPr/>
              <p14:nvPr/>
            </p14:nvContentPartPr>
            <p14:xfrm>
              <a:off x="5414880" y="1077280"/>
              <a:ext cx="151920" cy="9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3BD78D-685C-41EF-991F-3D242164EBC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97240" y="1059640"/>
                <a:ext cx="1875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170477-8B85-41D4-AFCB-73CCECA77B53}"/>
                  </a:ext>
                </a:extLst>
              </p14:cNvPr>
              <p14:cNvContentPartPr/>
              <p14:nvPr/>
            </p14:nvContentPartPr>
            <p14:xfrm>
              <a:off x="5424960" y="1127680"/>
              <a:ext cx="161640" cy="10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170477-8B85-41D4-AFCB-73CCECA77B5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07320" y="1109680"/>
                <a:ext cx="197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88B224C-560D-4216-A425-1BC98D875CA5}"/>
                  </a:ext>
                </a:extLst>
              </p14:cNvPr>
              <p14:cNvContentPartPr/>
              <p14:nvPr/>
            </p14:nvContentPartPr>
            <p14:xfrm>
              <a:off x="5751480" y="872440"/>
              <a:ext cx="131400" cy="495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88B224C-560D-4216-A425-1BC98D875C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33480" y="854800"/>
                <a:ext cx="16704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FE68762-802A-46C2-A981-DEDFB8D3F671}"/>
                  </a:ext>
                </a:extLst>
              </p14:cNvPr>
              <p14:cNvContentPartPr/>
              <p14:nvPr/>
            </p14:nvContentPartPr>
            <p14:xfrm>
              <a:off x="6006000" y="996640"/>
              <a:ext cx="180720" cy="308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FE68762-802A-46C2-A981-DEDFB8D3F67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88000" y="978640"/>
                <a:ext cx="21636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663D2D-7F6E-4FB2-BB97-6A2E63A98D60}"/>
                  </a:ext>
                </a:extLst>
              </p14:cNvPr>
              <p14:cNvContentPartPr/>
              <p14:nvPr/>
            </p14:nvContentPartPr>
            <p14:xfrm>
              <a:off x="6356640" y="873520"/>
              <a:ext cx="582120" cy="303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663D2D-7F6E-4FB2-BB97-6A2E63A98D6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38989" y="855859"/>
                <a:ext cx="617782" cy="3388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44862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14:cNvPr>
              <p14:cNvContentPartPr/>
              <p14:nvPr/>
            </p14:nvContentPartPr>
            <p14:xfrm>
              <a:off x="192720" y="151360"/>
              <a:ext cx="8676000" cy="682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20" y="133720"/>
                <a:ext cx="87116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14:cNvPr>
              <p14:cNvContentPartPr/>
              <p14:nvPr/>
            </p14:nvContentPartPr>
            <p14:xfrm>
              <a:off x="822720" y="962440"/>
              <a:ext cx="736200" cy="37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089" y="944440"/>
                <a:ext cx="771823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14:cNvPr>
              <p14:cNvContentPartPr/>
              <p14:nvPr/>
            </p14:nvContentPartPr>
            <p14:xfrm>
              <a:off x="1819200" y="872800"/>
              <a:ext cx="121680" cy="548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1560" y="854800"/>
                <a:ext cx="1573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14:cNvPr>
              <p14:cNvContentPartPr/>
              <p14:nvPr/>
            </p14:nvContentPartPr>
            <p14:xfrm>
              <a:off x="2061840" y="873880"/>
              <a:ext cx="169920" cy="91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200" y="855880"/>
                <a:ext cx="205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14:cNvPr>
              <p14:cNvContentPartPr/>
              <p14:nvPr/>
            </p14:nvContentPartPr>
            <p14:xfrm>
              <a:off x="2813880" y="803320"/>
              <a:ext cx="150120" cy="91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5880" y="785320"/>
                <a:ext cx="185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14:cNvPr>
              <p14:cNvContentPartPr/>
              <p14:nvPr/>
            </p14:nvContentPartPr>
            <p14:xfrm>
              <a:off x="2406720" y="995200"/>
              <a:ext cx="508320" cy="27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9067" y="977200"/>
                <a:ext cx="543985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14:cNvPr>
              <p14:cNvContentPartPr/>
              <p14:nvPr/>
            </p14:nvContentPartPr>
            <p14:xfrm>
              <a:off x="2123040" y="1055680"/>
              <a:ext cx="171360" cy="221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5078" y="1037680"/>
                <a:ext cx="206925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14:cNvPr>
              <p14:cNvContentPartPr/>
              <p14:nvPr/>
            </p14:nvContentPartPr>
            <p14:xfrm>
              <a:off x="3189720" y="1107160"/>
              <a:ext cx="1843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2080" y="1089520"/>
                <a:ext cx="21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14:cNvPr>
              <p14:cNvContentPartPr/>
              <p14:nvPr/>
            </p14:nvContentPartPr>
            <p14:xfrm>
              <a:off x="3220320" y="1178080"/>
              <a:ext cx="132840" cy="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02680" y="1160440"/>
                <a:ext cx="1684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14:cNvPr>
              <p14:cNvContentPartPr/>
              <p14:nvPr/>
            </p14:nvContentPartPr>
            <p14:xfrm>
              <a:off x="3621720" y="841120"/>
              <a:ext cx="158760" cy="59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3720" y="823480"/>
                <a:ext cx="19440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14:cNvPr>
              <p14:cNvContentPartPr/>
              <p14:nvPr/>
            </p14:nvContentPartPr>
            <p14:xfrm>
              <a:off x="4382760" y="901960"/>
              <a:ext cx="868320" cy="40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65120" y="883944"/>
                <a:ext cx="903960" cy="439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14:cNvPr>
              <p14:cNvContentPartPr/>
              <p14:nvPr/>
            </p14:nvContentPartPr>
            <p14:xfrm>
              <a:off x="3931680" y="984760"/>
              <a:ext cx="355680" cy="253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13698" y="967120"/>
                <a:ext cx="391284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3BD78D-685C-41EF-991F-3D242164EBC2}"/>
                  </a:ext>
                </a:extLst>
              </p14:cNvPr>
              <p14:cNvContentPartPr/>
              <p14:nvPr/>
            </p14:nvContentPartPr>
            <p14:xfrm>
              <a:off x="5414880" y="1077280"/>
              <a:ext cx="151920" cy="9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3BD78D-685C-41EF-991F-3D242164EBC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97240" y="1059640"/>
                <a:ext cx="1875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170477-8B85-41D4-AFCB-73CCECA77B53}"/>
                  </a:ext>
                </a:extLst>
              </p14:cNvPr>
              <p14:cNvContentPartPr/>
              <p14:nvPr/>
            </p14:nvContentPartPr>
            <p14:xfrm>
              <a:off x="5424960" y="1127680"/>
              <a:ext cx="161640" cy="10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170477-8B85-41D4-AFCB-73CCECA77B5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07320" y="1109680"/>
                <a:ext cx="197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88B224C-560D-4216-A425-1BC98D875CA5}"/>
                  </a:ext>
                </a:extLst>
              </p14:cNvPr>
              <p14:cNvContentPartPr/>
              <p14:nvPr/>
            </p14:nvContentPartPr>
            <p14:xfrm>
              <a:off x="5751480" y="872440"/>
              <a:ext cx="131400" cy="495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88B224C-560D-4216-A425-1BC98D875C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33480" y="854800"/>
                <a:ext cx="16704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FE68762-802A-46C2-A981-DEDFB8D3F671}"/>
                  </a:ext>
                </a:extLst>
              </p14:cNvPr>
              <p14:cNvContentPartPr/>
              <p14:nvPr/>
            </p14:nvContentPartPr>
            <p14:xfrm>
              <a:off x="6006000" y="996640"/>
              <a:ext cx="180720" cy="308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FE68762-802A-46C2-A981-DEDFB8D3F67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88000" y="978640"/>
                <a:ext cx="21636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663D2D-7F6E-4FB2-BB97-6A2E63A98D60}"/>
                  </a:ext>
                </a:extLst>
              </p14:cNvPr>
              <p14:cNvContentPartPr/>
              <p14:nvPr/>
            </p14:nvContentPartPr>
            <p14:xfrm>
              <a:off x="6356640" y="873520"/>
              <a:ext cx="582120" cy="303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663D2D-7F6E-4FB2-BB97-6A2E63A98D6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38989" y="855859"/>
                <a:ext cx="617782" cy="33880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83B0A73-110E-4A5B-84AB-89984C0D1410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48607" t="7637" r="24627" b="75769"/>
          <a:stretch/>
        </p:blipFill>
        <p:spPr>
          <a:xfrm>
            <a:off x="223141" y="2028127"/>
            <a:ext cx="4423491" cy="30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67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14:cNvPr>
              <p14:cNvContentPartPr/>
              <p14:nvPr/>
            </p14:nvContentPartPr>
            <p14:xfrm>
              <a:off x="192720" y="151360"/>
              <a:ext cx="8676000" cy="682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4269EF-464A-40CA-BDF8-AABE593F4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20" y="133720"/>
                <a:ext cx="87116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14:cNvPr>
              <p14:cNvContentPartPr/>
              <p14:nvPr/>
            </p14:nvContentPartPr>
            <p14:xfrm>
              <a:off x="822720" y="962440"/>
              <a:ext cx="736200" cy="37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C43DE3D-9CD1-477F-BAED-9D0FCBC88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089" y="944440"/>
                <a:ext cx="771823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14:cNvPr>
              <p14:cNvContentPartPr/>
              <p14:nvPr/>
            </p14:nvContentPartPr>
            <p14:xfrm>
              <a:off x="1819200" y="872800"/>
              <a:ext cx="121680" cy="548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3C0D184-6E59-4223-AFDD-CB93774A20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1560" y="854800"/>
                <a:ext cx="1573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14:cNvPr>
              <p14:cNvContentPartPr/>
              <p14:nvPr/>
            </p14:nvContentPartPr>
            <p14:xfrm>
              <a:off x="2061840" y="873880"/>
              <a:ext cx="169920" cy="91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328F72-2DC9-4C9C-AD2C-9F01A2CDF9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200" y="855880"/>
                <a:ext cx="205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14:cNvPr>
              <p14:cNvContentPartPr/>
              <p14:nvPr/>
            </p14:nvContentPartPr>
            <p14:xfrm>
              <a:off x="2813880" y="803320"/>
              <a:ext cx="150120" cy="91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F213B9-7870-40F5-8BA8-86AE608E1B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5880" y="785320"/>
                <a:ext cx="185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14:cNvPr>
              <p14:cNvContentPartPr/>
              <p14:nvPr/>
            </p14:nvContentPartPr>
            <p14:xfrm>
              <a:off x="2406720" y="995200"/>
              <a:ext cx="508320" cy="27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1B0A2D-9FC0-4C0A-BF58-EE14C01ADF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9067" y="977200"/>
                <a:ext cx="543985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14:cNvPr>
              <p14:cNvContentPartPr/>
              <p14:nvPr/>
            </p14:nvContentPartPr>
            <p14:xfrm>
              <a:off x="2123040" y="1055680"/>
              <a:ext cx="171360" cy="221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E49E30-E9A9-4083-954E-F63FE08CF9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5078" y="1037680"/>
                <a:ext cx="206925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14:cNvPr>
              <p14:cNvContentPartPr/>
              <p14:nvPr/>
            </p14:nvContentPartPr>
            <p14:xfrm>
              <a:off x="3189720" y="1107160"/>
              <a:ext cx="1843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63612C-32EA-44FD-9319-2A1EED24C4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2080" y="1089520"/>
                <a:ext cx="21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14:cNvPr>
              <p14:cNvContentPartPr/>
              <p14:nvPr/>
            </p14:nvContentPartPr>
            <p14:xfrm>
              <a:off x="3220320" y="1178080"/>
              <a:ext cx="132840" cy="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A8FA9F-724B-4713-BA4D-000F75B595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02680" y="1160440"/>
                <a:ext cx="1684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14:cNvPr>
              <p14:cNvContentPartPr/>
              <p14:nvPr/>
            </p14:nvContentPartPr>
            <p14:xfrm>
              <a:off x="3621720" y="841120"/>
              <a:ext cx="158760" cy="59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8055E9-A9A7-4641-87B8-0B01A79AB7C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3720" y="823480"/>
                <a:ext cx="19440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14:cNvPr>
              <p14:cNvContentPartPr/>
              <p14:nvPr/>
            </p14:nvContentPartPr>
            <p14:xfrm>
              <a:off x="4382760" y="901960"/>
              <a:ext cx="868320" cy="40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925877A-C68F-4EA1-81A7-9677905647E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65120" y="883944"/>
                <a:ext cx="903960" cy="439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14:cNvPr>
              <p14:cNvContentPartPr/>
              <p14:nvPr/>
            </p14:nvContentPartPr>
            <p14:xfrm>
              <a:off x="3931680" y="984760"/>
              <a:ext cx="355680" cy="253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015FC7-A969-483A-A728-D5A61DD131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13698" y="967120"/>
                <a:ext cx="391284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3BD78D-685C-41EF-991F-3D242164EBC2}"/>
                  </a:ext>
                </a:extLst>
              </p14:cNvPr>
              <p14:cNvContentPartPr/>
              <p14:nvPr/>
            </p14:nvContentPartPr>
            <p14:xfrm>
              <a:off x="5414880" y="1077280"/>
              <a:ext cx="151920" cy="9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3BD78D-685C-41EF-991F-3D242164EBC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97240" y="1059640"/>
                <a:ext cx="1875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170477-8B85-41D4-AFCB-73CCECA77B53}"/>
                  </a:ext>
                </a:extLst>
              </p14:cNvPr>
              <p14:cNvContentPartPr/>
              <p14:nvPr/>
            </p14:nvContentPartPr>
            <p14:xfrm>
              <a:off x="5424960" y="1127680"/>
              <a:ext cx="161640" cy="10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170477-8B85-41D4-AFCB-73CCECA77B5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07320" y="1109680"/>
                <a:ext cx="197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88B224C-560D-4216-A425-1BC98D875CA5}"/>
                  </a:ext>
                </a:extLst>
              </p14:cNvPr>
              <p14:cNvContentPartPr/>
              <p14:nvPr/>
            </p14:nvContentPartPr>
            <p14:xfrm>
              <a:off x="5751480" y="872440"/>
              <a:ext cx="131400" cy="495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88B224C-560D-4216-A425-1BC98D875CA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33480" y="854800"/>
                <a:ext cx="16704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FE68762-802A-46C2-A981-DEDFB8D3F671}"/>
                  </a:ext>
                </a:extLst>
              </p14:cNvPr>
              <p14:cNvContentPartPr/>
              <p14:nvPr/>
            </p14:nvContentPartPr>
            <p14:xfrm>
              <a:off x="6006000" y="996640"/>
              <a:ext cx="180720" cy="308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FE68762-802A-46C2-A981-DEDFB8D3F67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88000" y="978640"/>
                <a:ext cx="21636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663D2D-7F6E-4FB2-BB97-6A2E63A98D60}"/>
                  </a:ext>
                </a:extLst>
              </p14:cNvPr>
              <p14:cNvContentPartPr/>
              <p14:nvPr/>
            </p14:nvContentPartPr>
            <p14:xfrm>
              <a:off x="6356640" y="873520"/>
              <a:ext cx="582120" cy="303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663D2D-7F6E-4FB2-BB97-6A2E63A98D6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38989" y="855859"/>
                <a:ext cx="617782" cy="33880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83B0A73-110E-4A5B-84AB-89984C0D1410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48607" t="7637" r="24627" b="75769"/>
          <a:stretch/>
        </p:blipFill>
        <p:spPr>
          <a:xfrm>
            <a:off x="223141" y="2028127"/>
            <a:ext cx="4423491" cy="3085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782616-9012-4B7E-9BC0-99259952C4BA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50091" t="24574" r="23513" b="56642"/>
          <a:stretch/>
        </p:blipFill>
        <p:spPr>
          <a:xfrm>
            <a:off x="4629880" y="1837819"/>
            <a:ext cx="4344570" cy="34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125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34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8983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38108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873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14:cNvPr>
              <p14:cNvContentPartPr/>
              <p14:nvPr/>
            </p14:nvContentPartPr>
            <p14:xfrm>
              <a:off x="132600" y="138400"/>
              <a:ext cx="2191680" cy="643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F472E3-1530-42C9-A5F3-7E78407143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00" y="129400"/>
                <a:ext cx="220932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14:cNvPr>
              <p14:cNvContentPartPr/>
              <p14:nvPr/>
            </p14:nvContentPartPr>
            <p14:xfrm>
              <a:off x="3067680" y="337120"/>
              <a:ext cx="1785960" cy="35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F9B8A18-FFD9-455C-9CA0-541A6BAD9A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678" y="328480"/>
                <a:ext cx="180360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14:cNvPr>
              <p14:cNvContentPartPr/>
              <p14:nvPr/>
            </p14:nvContentPartPr>
            <p14:xfrm>
              <a:off x="5435400" y="291040"/>
              <a:ext cx="979920" cy="45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6386D-67B3-46DD-BF95-727259322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6760" y="282040"/>
                <a:ext cx="9975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14:cNvPr>
              <p14:cNvContentPartPr/>
              <p14:nvPr/>
            </p14:nvContentPartPr>
            <p14:xfrm>
              <a:off x="6817440" y="492280"/>
              <a:ext cx="324360" cy="20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2FCCE9-2F43-4B7F-9B12-807E7BCC42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8800" y="483280"/>
                <a:ext cx="342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14:cNvPr>
              <p14:cNvContentPartPr/>
              <p14:nvPr/>
            </p14:nvContentPartPr>
            <p14:xfrm>
              <a:off x="7309920" y="539800"/>
              <a:ext cx="13752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0825-481C-47B9-A387-A1BCCB5A46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0920" y="531160"/>
                <a:ext cx="155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14:cNvPr>
              <p14:cNvContentPartPr/>
              <p14:nvPr/>
            </p14:nvContentPartPr>
            <p14:xfrm>
              <a:off x="7289760" y="624760"/>
              <a:ext cx="1785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274F3-174C-4150-982D-9B325741C9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1120" y="616120"/>
                <a:ext cx="196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14:cNvPr>
              <p14:cNvContentPartPr/>
              <p14:nvPr/>
            </p14:nvContentPartPr>
            <p14:xfrm>
              <a:off x="7647600" y="243520"/>
              <a:ext cx="908280" cy="63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D015AC-CA08-4A3E-BA34-D97D0F132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38960" y="234875"/>
                <a:ext cx="925920" cy="6537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76636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A65F2AF-B208-4C9A-9BE6-80B32F392B62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A65F2AF-B208-4C9A-9BE6-80B32F392B6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18111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FA3DE64-7773-46A9-8906-469E283DB6B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FA3DE64-7773-46A9-8906-469E283DB6B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8591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207101A-0DD2-4550-AB85-B238E49C7362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207101A-0DD2-4550-AB85-B238E49C736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31646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0D1E0481-3587-4D96-8E4D-B7C6C8F84F74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0D1E0481-3587-4D96-8E4D-B7C6C8F84F7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91049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69E9AFA-E072-4C3F-B257-D19E052B8200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69E9AFA-E072-4C3F-B257-D19E052B820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04185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14:cNvPr>
              <p14:cNvContentPartPr/>
              <p14:nvPr/>
            </p14:nvContentPartPr>
            <p14:xfrm>
              <a:off x="456680" y="5099920"/>
              <a:ext cx="28440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39040" y="5082280"/>
                <a:ext cx="3200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14:cNvPr>
              <p14:cNvContentPartPr/>
              <p14:nvPr/>
            </p14:nvContentPartPr>
            <p14:xfrm>
              <a:off x="1137440" y="5103160"/>
              <a:ext cx="162000" cy="21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119440" y="5085520"/>
                <a:ext cx="197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14:cNvPr>
              <p14:cNvContentPartPr/>
              <p14:nvPr/>
            </p14:nvContentPartPr>
            <p14:xfrm>
              <a:off x="1442360" y="5176240"/>
              <a:ext cx="149760" cy="15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424720" y="5158600"/>
                <a:ext cx="185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14:cNvPr>
              <p14:cNvContentPartPr/>
              <p14:nvPr/>
            </p14:nvContentPartPr>
            <p14:xfrm>
              <a:off x="1442360" y="5241760"/>
              <a:ext cx="131400" cy="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424720" y="522412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14:cNvPr>
              <p14:cNvContentPartPr/>
              <p14:nvPr/>
            </p14:nvContentPartPr>
            <p14:xfrm>
              <a:off x="2915480" y="5018560"/>
              <a:ext cx="267480" cy="194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897480" y="5000920"/>
                <a:ext cx="303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14:cNvPr>
              <p14:cNvContentPartPr/>
              <p14:nvPr/>
            </p14:nvContentPartPr>
            <p14:xfrm>
              <a:off x="1745480" y="5018560"/>
              <a:ext cx="1051200" cy="243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727846" y="5000920"/>
                <a:ext cx="1086828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F7FC24D-3DA7-4AB8-984B-730332673B03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F7FC24D-3DA7-4AB8-984B-730332673B0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92644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14:cNvPr>
              <p14:cNvContentPartPr/>
              <p14:nvPr/>
            </p14:nvContentPartPr>
            <p14:xfrm>
              <a:off x="456680" y="5099920"/>
              <a:ext cx="28440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39040" y="5082280"/>
                <a:ext cx="3200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14:cNvPr>
              <p14:cNvContentPartPr/>
              <p14:nvPr/>
            </p14:nvContentPartPr>
            <p14:xfrm>
              <a:off x="1137440" y="5103160"/>
              <a:ext cx="162000" cy="21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119440" y="5085520"/>
                <a:ext cx="197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14:cNvPr>
              <p14:cNvContentPartPr/>
              <p14:nvPr/>
            </p14:nvContentPartPr>
            <p14:xfrm>
              <a:off x="1442360" y="5176240"/>
              <a:ext cx="149760" cy="15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424720" y="5158600"/>
                <a:ext cx="185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14:cNvPr>
              <p14:cNvContentPartPr/>
              <p14:nvPr/>
            </p14:nvContentPartPr>
            <p14:xfrm>
              <a:off x="1442360" y="5241760"/>
              <a:ext cx="131400" cy="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424720" y="522412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14:cNvPr>
              <p14:cNvContentPartPr/>
              <p14:nvPr/>
            </p14:nvContentPartPr>
            <p14:xfrm>
              <a:off x="2915480" y="5018560"/>
              <a:ext cx="267480" cy="194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897480" y="5000920"/>
                <a:ext cx="303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14:cNvPr>
              <p14:cNvContentPartPr/>
              <p14:nvPr/>
            </p14:nvContentPartPr>
            <p14:xfrm>
              <a:off x="1745480" y="5018560"/>
              <a:ext cx="1051200" cy="243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727846" y="5000920"/>
                <a:ext cx="1086828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B50A74F-8402-43C3-83B6-3E3E3B921911}"/>
                  </a:ext>
                </a:extLst>
              </p14:cNvPr>
              <p14:cNvContentPartPr/>
              <p14:nvPr/>
            </p14:nvContentPartPr>
            <p14:xfrm>
              <a:off x="3047600" y="5333560"/>
              <a:ext cx="243360" cy="2847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B50A74F-8402-43C3-83B6-3E3E3B92191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029600" y="5315560"/>
                <a:ext cx="2790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27DC702-F1A4-4BDA-8C68-27B5155FCCDE}"/>
                  </a:ext>
                </a:extLst>
              </p14:cNvPr>
              <p14:cNvContentPartPr/>
              <p14:nvPr/>
            </p14:nvContentPartPr>
            <p14:xfrm>
              <a:off x="456680" y="5432560"/>
              <a:ext cx="2336040" cy="11408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27DC702-F1A4-4BDA-8C68-27B5155FCCDE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39040" y="5414560"/>
                <a:ext cx="2371680" cy="11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7F5DF529-4DDD-461E-9099-B1D8FEE88307}"/>
                  </a:ext>
                </a:extLst>
              </p14:cNvPr>
              <p14:cNvContentPartPr/>
              <p14:nvPr/>
            </p14:nvContentPartPr>
            <p14:xfrm>
              <a:off x="3555560" y="5201440"/>
              <a:ext cx="365400" cy="273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7F5DF529-4DDD-461E-9099-B1D8FEE88307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537920" y="5183440"/>
                <a:ext cx="4010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C534655-21E4-4346-905C-1DD39107270B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C534655-21E4-4346-905C-1DD39107270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22253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14:cNvPr>
              <p14:cNvContentPartPr/>
              <p14:nvPr/>
            </p14:nvContentPartPr>
            <p14:xfrm>
              <a:off x="456680" y="5099920"/>
              <a:ext cx="28440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39040" y="5082280"/>
                <a:ext cx="3200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14:cNvPr>
              <p14:cNvContentPartPr/>
              <p14:nvPr/>
            </p14:nvContentPartPr>
            <p14:xfrm>
              <a:off x="1137440" y="5103160"/>
              <a:ext cx="162000" cy="21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119440" y="5085520"/>
                <a:ext cx="197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14:cNvPr>
              <p14:cNvContentPartPr/>
              <p14:nvPr/>
            </p14:nvContentPartPr>
            <p14:xfrm>
              <a:off x="1442360" y="5176240"/>
              <a:ext cx="149760" cy="15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424720" y="5158600"/>
                <a:ext cx="185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14:cNvPr>
              <p14:cNvContentPartPr/>
              <p14:nvPr/>
            </p14:nvContentPartPr>
            <p14:xfrm>
              <a:off x="1442360" y="5241760"/>
              <a:ext cx="131400" cy="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424720" y="522412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14:cNvPr>
              <p14:cNvContentPartPr/>
              <p14:nvPr/>
            </p14:nvContentPartPr>
            <p14:xfrm>
              <a:off x="2915480" y="5018560"/>
              <a:ext cx="267480" cy="194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897480" y="5000920"/>
                <a:ext cx="303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14:cNvPr>
              <p14:cNvContentPartPr/>
              <p14:nvPr/>
            </p14:nvContentPartPr>
            <p14:xfrm>
              <a:off x="1745480" y="5018560"/>
              <a:ext cx="1051200" cy="243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727846" y="5000920"/>
                <a:ext cx="1086828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B50A74F-8402-43C3-83B6-3E3E3B921911}"/>
                  </a:ext>
                </a:extLst>
              </p14:cNvPr>
              <p14:cNvContentPartPr/>
              <p14:nvPr/>
            </p14:nvContentPartPr>
            <p14:xfrm>
              <a:off x="3047600" y="5333560"/>
              <a:ext cx="243360" cy="2847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B50A74F-8402-43C3-83B6-3E3E3B92191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029600" y="5315560"/>
                <a:ext cx="2790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27DC702-F1A4-4BDA-8C68-27B5155FCCDE}"/>
                  </a:ext>
                </a:extLst>
              </p14:cNvPr>
              <p14:cNvContentPartPr/>
              <p14:nvPr/>
            </p14:nvContentPartPr>
            <p14:xfrm>
              <a:off x="456680" y="5432560"/>
              <a:ext cx="2336040" cy="11408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27DC702-F1A4-4BDA-8C68-27B5155FCCDE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39040" y="5414560"/>
                <a:ext cx="2371680" cy="11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7F5DF529-4DDD-461E-9099-B1D8FEE88307}"/>
                  </a:ext>
                </a:extLst>
              </p14:cNvPr>
              <p14:cNvContentPartPr/>
              <p14:nvPr/>
            </p14:nvContentPartPr>
            <p14:xfrm>
              <a:off x="3555560" y="5201440"/>
              <a:ext cx="365400" cy="273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7F5DF529-4DDD-461E-9099-B1D8FEE88307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537920" y="5183440"/>
                <a:ext cx="4010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4BEA2C-6071-4A59-95AE-F348DB0A6618}"/>
                  </a:ext>
                </a:extLst>
              </p14:cNvPr>
              <p14:cNvContentPartPr/>
              <p14:nvPr/>
            </p14:nvContentPartPr>
            <p14:xfrm>
              <a:off x="2925920" y="6108640"/>
              <a:ext cx="203760" cy="58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4BEA2C-6071-4A59-95AE-F348DB0A661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907920" y="6091000"/>
                <a:ext cx="23940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07E1470-1126-4CE6-B6AD-53B922901828}"/>
                  </a:ext>
                </a:extLst>
              </p14:cNvPr>
              <p14:cNvContentPartPr/>
              <p14:nvPr/>
            </p14:nvContentPartPr>
            <p14:xfrm>
              <a:off x="2894960" y="6159040"/>
              <a:ext cx="266400" cy="99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07E1470-1126-4CE6-B6AD-53B92290182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877320" y="6141040"/>
                <a:ext cx="3020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0D94CE0-9A56-428A-B02F-6BE9B7527F91}"/>
                  </a:ext>
                </a:extLst>
              </p14:cNvPr>
              <p14:cNvContentPartPr/>
              <p14:nvPr/>
            </p14:nvContentPartPr>
            <p14:xfrm>
              <a:off x="3037520" y="6004240"/>
              <a:ext cx="147600" cy="257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0D94CE0-9A56-428A-B02F-6BE9B7527F9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019880" y="5986600"/>
                <a:ext cx="1832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A18889F-E768-4D39-9292-63F243581B9A}"/>
                  </a:ext>
                </a:extLst>
              </p14:cNvPr>
              <p14:cNvContentPartPr/>
              <p14:nvPr/>
            </p14:nvContentPartPr>
            <p14:xfrm>
              <a:off x="3393200" y="5864560"/>
              <a:ext cx="214920" cy="294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A18889F-E768-4D39-9292-63F243581B9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375560" y="5846920"/>
                <a:ext cx="2505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B6BFE0-2B5B-4344-8DFD-EC3766E20B5E}"/>
                  </a:ext>
                </a:extLst>
              </p14:cNvPr>
              <p14:cNvContentPartPr/>
              <p14:nvPr/>
            </p14:nvContentPartPr>
            <p14:xfrm>
              <a:off x="3714680" y="5901280"/>
              <a:ext cx="75960" cy="135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B6BFE0-2B5B-4344-8DFD-EC3766E20B5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697040" y="5883640"/>
                <a:ext cx="1116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52E576C8-FD13-4534-B23D-04BDA76DF10B}"/>
                  </a:ext>
                </a:extLst>
              </p14:cNvPr>
              <p14:cNvContentPartPr/>
              <p14:nvPr/>
            </p14:nvContentPartPr>
            <p14:xfrm>
              <a:off x="4551320" y="5947360"/>
              <a:ext cx="373680" cy="3517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52E576C8-FD13-4534-B23D-04BDA76DF10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533320" y="5929720"/>
                <a:ext cx="40932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2182E3E-E7E0-461D-99DC-1FB3CB7D2B2C}"/>
                  </a:ext>
                </a:extLst>
              </p14:cNvPr>
              <p14:cNvContentPartPr/>
              <p14:nvPr/>
            </p14:nvContentPartPr>
            <p14:xfrm>
              <a:off x="4053440" y="6207280"/>
              <a:ext cx="344160" cy="282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2182E3E-E7E0-461D-99DC-1FB3CB7D2B2C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4035800" y="6189640"/>
                <a:ext cx="3798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54F8237-0C5E-4D59-8484-9FEFE3BE184C}"/>
                  </a:ext>
                </a:extLst>
              </p14:cNvPr>
              <p14:cNvContentPartPr/>
              <p14:nvPr/>
            </p14:nvContentPartPr>
            <p14:xfrm>
              <a:off x="3138680" y="6350560"/>
              <a:ext cx="577440" cy="3351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54F8237-0C5E-4D59-8484-9FEFE3BE184C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120680" y="6332920"/>
                <a:ext cx="61308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39CDA9E-FD43-42F8-9966-329446EE3945}"/>
                  </a:ext>
                </a:extLst>
              </p14:cNvPr>
              <p14:cNvContentPartPr/>
              <p14:nvPr/>
            </p14:nvContentPartPr>
            <p14:xfrm>
              <a:off x="4104200" y="5414920"/>
              <a:ext cx="721440" cy="4428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39CDA9E-FD43-42F8-9966-329446EE394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086560" y="5396920"/>
                <a:ext cx="75708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A0DA21D-25FE-4B1B-A3D9-6C75177CCDB3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A0DA21D-25FE-4B1B-A3D9-6C75177CCDB3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4574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14:cNvPr>
              <p14:cNvContentPartPr/>
              <p14:nvPr/>
            </p14:nvContentPartPr>
            <p14:xfrm>
              <a:off x="416360" y="3580000"/>
              <a:ext cx="179280" cy="6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4D254B-5584-45E6-9418-30366B23C5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8720" y="3562360"/>
                <a:ext cx="2149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14:cNvPr>
              <p14:cNvContentPartPr/>
              <p14:nvPr/>
            </p14:nvContentPartPr>
            <p14:xfrm>
              <a:off x="751520" y="3738400"/>
              <a:ext cx="1324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4121BA-C775-4FAB-90F9-07BD4EBA2CF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880" y="37204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14:cNvPr>
              <p14:cNvContentPartPr/>
              <p14:nvPr/>
            </p14:nvContentPartPr>
            <p14:xfrm>
              <a:off x="751520" y="3819760"/>
              <a:ext cx="1414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5901A7A-6796-48D2-97BD-832E7269161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880" y="3801760"/>
                <a:ext cx="177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14:cNvPr>
              <p14:cNvContentPartPr/>
              <p14:nvPr/>
            </p14:nvContentPartPr>
            <p14:xfrm>
              <a:off x="395840" y="3717880"/>
              <a:ext cx="212400" cy="251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7E3A1D-5E02-4A87-97B6-925F47E4E04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8200" y="3699906"/>
                <a:ext cx="2480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14:cNvPr>
              <p14:cNvContentPartPr/>
              <p14:nvPr/>
            </p14:nvContentPartPr>
            <p14:xfrm>
              <a:off x="1472600" y="360664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49818E-0D29-4195-A3B4-83F6389F8C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54960" y="3588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14:cNvPr>
              <p14:cNvContentPartPr/>
              <p14:nvPr/>
            </p14:nvContentPartPr>
            <p14:xfrm>
              <a:off x="1513280" y="3698080"/>
              <a:ext cx="456840" cy="15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BDFBE2-BC61-488F-9082-235CE99BA27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95626" y="3680440"/>
                <a:ext cx="492508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14:cNvPr>
              <p14:cNvContentPartPr/>
              <p14:nvPr/>
            </p14:nvContentPartPr>
            <p14:xfrm>
              <a:off x="985160" y="3687280"/>
              <a:ext cx="426960" cy="182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D5190C6-9F91-4C37-ACA6-1EF6C3A5D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67160" y="3669280"/>
                <a:ext cx="462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14:cNvPr>
              <p14:cNvContentPartPr/>
              <p14:nvPr/>
            </p14:nvContentPartPr>
            <p14:xfrm>
              <a:off x="3687680" y="3646960"/>
              <a:ext cx="194760" cy="15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01182B-5A5F-4210-BD78-33015D6E3FF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69680" y="3628960"/>
                <a:ext cx="230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14:cNvPr>
              <p14:cNvContentPartPr/>
              <p14:nvPr/>
            </p14:nvContentPartPr>
            <p14:xfrm>
              <a:off x="2722520" y="3636880"/>
              <a:ext cx="884160" cy="255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C963D55-E61D-4CC1-BCF1-5019EAB3D8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4873" y="3619240"/>
                <a:ext cx="919815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14:cNvPr>
              <p14:cNvContentPartPr/>
              <p14:nvPr/>
            </p14:nvContentPartPr>
            <p14:xfrm>
              <a:off x="2050760" y="3645880"/>
              <a:ext cx="528840" cy="285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790885-50D9-47A8-B9BF-16322D1C52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32760" y="3628240"/>
                <a:ext cx="564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14:cNvPr>
              <p14:cNvContentPartPr/>
              <p14:nvPr/>
            </p14:nvContentPartPr>
            <p14:xfrm>
              <a:off x="3992600" y="3699160"/>
              <a:ext cx="174240" cy="274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4793E6-E7F6-4242-B094-0D5365697CA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74600" y="3681160"/>
                <a:ext cx="2098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14:cNvPr>
              <p14:cNvContentPartPr/>
              <p14:nvPr/>
            </p14:nvContentPartPr>
            <p14:xfrm>
              <a:off x="4012760" y="3523120"/>
              <a:ext cx="195480" cy="1112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32077-818F-4642-BB84-29B6097D9E9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5120" y="3505120"/>
                <a:ext cx="231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14:cNvPr>
              <p14:cNvContentPartPr/>
              <p14:nvPr/>
            </p14:nvContentPartPr>
            <p14:xfrm>
              <a:off x="2683280" y="3979240"/>
              <a:ext cx="1601640" cy="449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D5BB547-AE6B-452F-8469-EF5847437FB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65640" y="3961254"/>
                <a:ext cx="1637280" cy="484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14:cNvPr>
              <p14:cNvContentPartPr/>
              <p14:nvPr/>
            </p14:nvContentPartPr>
            <p14:xfrm>
              <a:off x="2189360" y="3982120"/>
              <a:ext cx="198360" cy="393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EE00E4-2765-4920-9EC4-D720B552B7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1360" y="3964480"/>
                <a:ext cx="2340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14:cNvPr>
              <p14:cNvContentPartPr/>
              <p14:nvPr/>
            </p14:nvContentPartPr>
            <p14:xfrm>
              <a:off x="1117280" y="4113160"/>
              <a:ext cx="622440" cy="216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BB9EB3-D14D-42A3-9510-A88C3C0D519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9280" y="4095160"/>
                <a:ext cx="658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14:cNvPr>
              <p14:cNvContentPartPr/>
              <p14:nvPr/>
            </p14:nvContentPartPr>
            <p14:xfrm>
              <a:off x="383600" y="4134040"/>
              <a:ext cx="590400" cy="268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12287B-6022-43FC-A96D-4327E77A7DA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65960" y="4116400"/>
                <a:ext cx="6260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14:cNvPr>
              <p14:cNvContentPartPr/>
              <p14:nvPr/>
            </p14:nvContentPartPr>
            <p14:xfrm>
              <a:off x="456680" y="5099920"/>
              <a:ext cx="28440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39040" y="5082280"/>
                <a:ext cx="3200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14:cNvPr>
              <p14:cNvContentPartPr/>
              <p14:nvPr/>
            </p14:nvContentPartPr>
            <p14:xfrm>
              <a:off x="1137440" y="5103160"/>
              <a:ext cx="162000" cy="21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119440" y="5085520"/>
                <a:ext cx="197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14:cNvPr>
              <p14:cNvContentPartPr/>
              <p14:nvPr/>
            </p14:nvContentPartPr>
            <p14:xfrm>
              <a:off x="1442360" y="5176240"/>
              <a:ext cx="149760" cy="15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424720" y="5158600"/>
                <a:ext cx="185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14:cNvPr>
              <p14:cNvContentPartPr/>
              <p14:nvPr/>
            </p14:nvContentPartPr>
            <p14:xfrm>
              <a:off x="1442360" y="5241760"/>
              <a:ext cx="131400" cy="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424720" y="522412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14:cNvPr>
              <p14:cNvContentPartPr/>
              <p14:nvPr/>
            </p14:nvContentPartPr>
            <p14:xfrm>
              <a:off x="2915480" y="5018560"/>
              <a:ext cx="267480" cy="194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897480" y="5000920"/>
                <a:ext cx="303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14:cNvPr>
              <p14:cNvContentPartPr/>
              <p14:nvPr/>
            </p14:nvContentPartPr>
            <p14:xfrm>
              <a:off x="1745480" y="5018560"/>
              <a:ext cx="1051200" cy="243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727846" y="5000920"/>
                <a:ext cx="1086828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EBAF7E8-55A1-4C0B-84D6-D1D1CE7FFD26}"/>
                  </a:ext>
                </a:extLst>
              </p14:cNvPr>
              <p14:cNvContentPartPr/>
              <p14:nvPr/>
            </p14:nvContentPartPr>
            <p14:xfrm>
              <a:off x="1137440" y="5658280"/>
              <a:ext cx="18396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EBAF7E8-55A1-4C0B-84D6-D1D1CE7FFD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119800" y="5640640"/>
                <a:ext cx="219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8A9DE1C-36F7-49B0-AD87-22BF927F6528}"/>
                  </a:ext>
                </a:extLst>
              </p14:cNvPr>
              <p14:cNvContentPartPr/>
              <p14:nvPr/>
            </p14:nvContentPartPr>
            <p14:xfrm>
              <a:off x="1167680" y="5760520"/>
              <a:ext cx="154440" cy="320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8A9DE1C-36F7-49B0-AD87-22BF927F652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150040" y="5742520"/>
                <a:ext cx="1900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DB1AC53-BC21-4B00-93CE-F9D3AA533A65}"/>
                  </a:ext>
                </a:extLst>
              </p14:cNvPr>
              <p14:cNvContentPartPr/>
              <p14:nvPr/>
            </p14:nvContentPartPr>
            <p14:xfrm>
              <a:off x="445520" y="5399440"/>
              <a:ext cx="538200" cy="512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DB1AC53-BC21-4B00-93CE-F9D3AA533A6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27520" y="5381440"/>
                <a:ext cx="57384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1696D44-E1DA-4EC7-962E-FD016C208FBE}"/>
                  </a:ext>
                </a:extLst>
              </p14:cNvPr>
              <p14:cNvContentPartPr/>
              <p14:nvPr/>
            </p14:nvContentPartPr>
            <p14:xfrm>
              <a:off x="1484480" y="5445160"/>
              <a:ext cx="1512720" cy="5032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1696D44-E1DA-4EC7-962E-FD016C208FB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466840" y="5427520"/>
                <a:ext cx="1548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D6C82A4-FEA6-427A-A9D5-9E8F2C4134FA}"/>
                  </a:ext>
                </a:extLst>
              </p14:cNvPr>
              <p14:cNvContentPartPr/>
              <p14:nvPr/>
            </p14:nvContentPartPr>
            <p14:xfrm>
              <a:off x="3081080" y="5635960"/>
              <a:ext cx="109440" cy="1666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D6C82A4-FEA6-427A-A9D5-9E8F2C4134FA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063080" y="5618320"/>
                <a:ext cx="1450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57D88B54-0FBE-416C-9CF3-0EFDC37F2385}"/>
                  </a:ext>
                </a:extLst>
              </p14:cNvPr>
              <p14:cNvContentPartPr/>
              <p14:nvPr/>
            </p14:nvContentPartPr>
            <p14:xfrm>
              <a:off x="3260000" y="5627320"/>
              <a:ext cx="143280" cy="1479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57D88B54-0FBE-416C-9CF3-0EFDC37F238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242000" y="5609320"/>
                <a:ext cx="1789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65AD549-74CB-4978-889C-4847C21D6228}"/>
                  </a:ext>
                </a:extLst>
              </p14:cNvPr>
              <p14:cNvContentPartPr/>
              <p14:nvPr/>
            </p14:nvContentPartPr>
            <p14:xfrm>
              <a:off x="3434960" y="5587720"/>
              <a:ext cx="110880" cy="2041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65AD549-74CB-4978-889C-4847C21D622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416960" y="5569720"/>
                <a:ext cx="146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0D5ABB8-23E9-4348-B5EA-BEB9687DCF59}"/>
                  </a:ext>
                </a:extLst>
              </p14:cNvPr>
              <p14:cNvContentPartPr/>
              <p14:nvPr/>
            </p14:nvContentPartPr>
            <p14:xfrm>
              <a:off x="3585080" y="5585920"/>
              <a:ext cx="192960" cy="1857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0D5ABB8-23E9-4348-B5EA-BEB9687DCF59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567080" y="5567920"/>
                <a:ext cx="2286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4A04038-FFFA-4A74-BF41-BD074EB01521}"/>
                  </a:ext>
                </a:extLst>
              </p14:cNvPr>
              <p14:cNvContentPartPr/>
              <p14:nvPr/>
            </p14:nvContentPartPr>
            <p14:xfrm>
              <a:off x="3596240" y="5688880"/>
              <a:ext cx="198000" cy="252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4A04038-FFFA-4A74-BF41-BD074EB0152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578600" y="5671240"/>
                <a:ext cx="233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F644B0D-8DE8-41E7-90A4-3E945C77F7D0}"/>
                  </a:ext>
                </a:extLst>
              </p14:cNvPr>
              <p14:cNvContentPartPr/>
              <p14:nvPr/>
            </p14:nvContentPartPr>
            <p14:xfrm>
              <a:off x="3911240" y="5293240"/>
              <a:ext cx="1556280" cy="661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F644B0D-8DE8-41E7-90A4-3E945C77F7D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893244" y="5275240"/>
                <a:ext cx="1591912" cy="69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7344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DD5E8-7C88-48B6-9027-00BEB580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t="14693" r="17335" b="73245"/>
          <a:stretch/>
        </p:blipFill>
        <p:spPr>
          <a:xfrm>
            <a:off x="228600" y="114300"/>
            <a:ext cx="8458200" cy="289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E82F7-D1E4-4623-8200-A88D2E0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3" t="31579" r="30361" b="56359"/>
          <a:stretch/>
        </p:blipFill>
        <p:spPr>
          <a:xfrm>
            <a:off x="5399024" y="2667000"/>
            <a:ext cx="3541776" cy="3689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14:cNvPr>
              <p14:cNvContentPartPr/>
              <p14:nvPr/>
            </p14:nvContentPartPr>
            <p14:xfrm>
              <a:off x="2326520" y="709720"/>
              <a:ext cx="1188000" cy="5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D15DC-DB30-4ACE-9150-4F18205146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0" y="674080"/>
                <a:ext cx="122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14:cNvPr>
              <p14:cNvContentPartPr/>
              <p14:nvPr/>
            </p14:nvContentPartPr>
            <p14:xfrm>
              <a:off x="3484640" y="680560"/>
              <a:ext cx="651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B8DD52-D796-4457-AE04-29A704DB5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6640" y="644560"/>
                <a:ext cx="100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14:cNvPr>
              <p14:cNvContentPartPr/>
              <p14:nvPr/>
            </p14:nvContentPartPr>
            <p14:xfrm>
              <a:off x="3972080" y="751120"/>
              <a:ext cx="2194920" cy="4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5727AB-CCBE-4C69-A27D-534CF63929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4440" y="715480"/>
                <a:ext cx="22305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14:cNvPr>
              <p14:cNvContentPartPr/>
              <p14:nvPr/>
            </p14:nvContentPartPr>
            <p14:xfrm>
              <a:off x="6938840" y="710800"/>
              <a:ext cx="1155960" cy="71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CFFFAB-EEEE-4511-BD23-F8C24D55B3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1200" y="675160"/>
                <a:ext cx="1191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14:cNvPr>
              <p14:cNvContentPartPr/>
              <p14:nvPr/>
            </p14:nvContentPartPr>
            <p14:xfrm>
              <a:off x="335000" y="1076560"/>
              <a:ext cx="2955960" cy="71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E7A27-4544-40D9-869A-7559D99264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000" y="1040560"/>
                <a:ext cx="2991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14:cNvPr>
              <p14:cNvContentPartPr/>
              <p14:nvPr/>
            </p14:nvContentPartPr>
            <p14:xfrm>
              <a:off x="3220400" y="10765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B9A96-2FFD-4075-AE4D-D6189E033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02400" y="10405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14:cNvPr>
              <p14:cNvContentPartPr/>
              <p14:nvPr/>
            </p14:nvContentPartPr>
            <p14:xfrm>
              <a:off x="3220400" y="1056400"/>
              <a:ext cx="1551960" cy="42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5F3E0A-FF65-4797-945D-3D82FB72BC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2400" y="1020400"/>
                <a:ext cx="15876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14:cNvPr>
              <p14:cNvContentPartPr/>
              <p14:nvPr/>
            </p14:nvContentPartPr>
            <p14:xfrm>
              <a:off x="6664520" y="1094920"/>
              <a:ext cx="1870200" cy="73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AB1696-3C73-44F9-B82E-670E73BCF6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520" y="1059280"/>
                <a:ext cx="1905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14:cNvPr>
              <p14:cNvContentPartPr/>
              <p14:nvPr/>
            </p14:nvContentPartPr>
            <p14:xfrm>
              <a:off x="304760" y="1402000"/>
              <a:ext cx="8039520" cy="13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542D798-F43E-4187-8329-F173B99552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760" y="1366360"/>
                <a:ext cx="807516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14:cNvPr>
              <p14:cNvContentPartPr/>
              <p14:nvPr/>
            </p14:nvContentPartPr>
            <p14:xfrm>
              <a:off x="365240" y="1846960"/>
              <a:ext cx="7358760" cy="8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5B8E10-B16F-421D-B2B2-C00BD2C5D0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600" y="1811320"/>
                <a:ext cx="7394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14:cNvPr>
              <p14:cNvContentPartPr/>
              <p14:nvPr/>
            </p14:nvContentPartPr>
            <p14:xfrm>
              <a:off x="2702360" y="2622040"/>
              <a:ext cx="335520" cy="34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33B3B0-8AE8-411B-988F-DF7145A808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4360" y="2604382"/>
                <a:ext cx="371160" cy="381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14:cNvPr>
              <p14:cNvContentPartPr/>
              <p14:nvPr/>
            </p14:nvContentPartPr>
            <p14:xfrm>
              <a:off x="2113040" y="2692960"/>
              <a:ext cx="406440" cy="220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AE1737-62D8-4C83-89C1-1E09BEDF412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95400" y="2675320"/>
                <a:ext cx="442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14:cNvPr>
              <p14:cNvContentPartPr/>
              <p14:nvPr/>
            </p14:nvContentPartPr>
            <p14:xfrm>
              <a:off x="3240560" y="2632840"/>
              <a:ext cx="487440" cy="272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0FE852B-75FA-44F3-BD20-E8911F9F4F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22907" y="2615200"/>
                <a:ext cx="523106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14:cNvPr>
              <p14:cNvContentPartPr/>
              <p14:nvPr/>
            </p14:nvContentPartPr>
            <p14:xfrm>
              <a:off x="3845000" y="2844520"/>
              <a:ext cx="86760" cy="160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D36CE2-78F9-4056-87EF-9C0BAC7337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7360" y="2826520"/>
                <a:ext cx="1224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14:cNvPr>
              <p14:cNvContentPartPr/>
              <p14:nvPr/>
            </p14:nvContentPartPr>
            <p14:xfrm>
              <a:off x="4077200" y="2693320"/>
              <a:ext cx="199440" cy="283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F56A7-D1F0-433A-89FC-4A2FCBFE72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59560" y="2675658"/>
                <a:ext cx="235080" cy="319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14:cNvPr>
              <p14:cNvContentPartPr/>
              <p14:nvPr/>
            </p14:nvContentPartPr>
            <p14:xfrm>
              <a:off x="4084040" y="2542840"/>
              <a:ext cx="190800" cy="59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9349F4-90B4-4517-9A86-280771B941A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6040" y="2525200"/>
                <a:ext cx="226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14:cNvPr>
              <p14:cNvContentPartPr/>
              <p14:nvPr/>
            </p14:nvContentPartPr>
            <p14:xfrm>
              <a:off x="7802480" y="1817440"/>
              <a:ext cx="62964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11DAFD-A437-4585-BE44-CD41B707DD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4840" y="1781800"/>
                <a:ext cx="6652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14:cNvPr>
              <p14:cNvContentPartPr/>
              <p14:nvPr/>
            </p14:nvContentPartPr>
            <p14:xfrm>
              <a:off x="324560" y="2152960"/>
              <a:ext cx="4047840" cy="5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FD4F75-9651-40F4-B3C3-0FF46E0B5AC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6920" y="2117320"/>
                <a:ext cx="4083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14:cNvPr>
              <p14:cNvContentPartPr/>
              <p14:nvPr/>
            </p14:nvContentPartPr>
            <p14:xfrm>
              <a:off x="304760" y="3049360"/>
              <a:ext cx="2478600" cy="52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670772D-0343-405B-A4CB-5EAF86AE91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60" y="3031360"/>
                <a:ext cx="251424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14:cNvPr>
              <p14:cNvContentPartPr/>
              <p14:nvPr/>
            </p14:nvContentPartPr>
            <p14:xfrm>
              <a:off x="7538240" y="2712400"/>
              <a:ext cx="10800" cy="7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AFADFB-18A6-4B81-8269-79CF28FC863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20600" y="2694400"/>
                <a:ext cx="464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14:cNvPr>
              <p14:cNvContentPartPr/>
              <p14:nvPr/>
            </p14:nvContentPartPr>
            <p14:xfrm>
              <a:off x="7456880" y="4541200"/>
              <a:ext cx="245160" cy="119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C4303D3-07B8-4061-847B-B263D1EDF2E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39240" y="4523560"/>
                <a:ext cx="280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14:cNvPr>
              <p14:cNvContentPartPr/>
              <p14:nvPr/>
            </p14:nvContentPartPr>
            <p14:xfrm>
              <a:off x="8279840" y="3606640"/>
              <a:ext cx="182880" cy="227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EE5FAC-7BE8-4F8E-B25D-D9A07541AA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2200" y="3588640"/>
                <a:ext cx="218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14:cNvPr>
              <p14:cNvContentPartPr/>
              <p14:nvPr/>
            </p14:nvContentPartPr>
            <p14:xfrm>
              <a:off x="7015520" y="2915440"/>
              <a:ext cx="999000" cy="1443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9259B6-94EB-4BF7-9B2A-405A4F2E2D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7880" y="2897440"/>
                <a:ext cx="1034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14:cNvPr>
              <p14:cNvContentPartPr/>
              <p14:nvPr/>
            </p14:nvContentPartPr>
            <p14:xfrm>
              <a:off x="8290280" y="3452200"/>
              <a:ext cx="146520" cy="6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71F44B-70A0-44B6-B0E1-3AD12936AF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72640" y="3434200"/>
                <a:ext cx="182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14:cNvPr>
              <p14:cNvContentPartPr/>
              <p14:nvPr/>
            </p14:nvContentPartPr>
            <p14:xfrm>
              <a:off x="7050800" y="2516920"/>
              <a:ext cx="214920" cy="302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AE49256-1800-47F8-981C-AF37DFC8F6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32800" y="2498920"/>
                <a:ext cx="2505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14:cNvPr>
              <p14:cNvContentPartPr/>
              <p14:nvPr/>
            </p14:nvContentPartPr>
            <p14:xfrm>
              <a:off x="3271160" y="1381480"/>
              <a:ext cx="3343320" cy="55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F7B071-3791-4D2B-97DE-0A89DAE0FD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53160" y="1363480"/>
                <a:ext cx="337896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14:cNvPr>
              <p14:cNvContentPartPr/>
              <p14:nvPr/>
            </p14:nvContentPartPr>
            <p14:xfrm>
              <a:off x="426440" y="4632640"/>
              <a:ext cx="243720" cy="29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A5CF75-53C0-41DF-9335-3935F095AE5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08440" y="4615000"/>
                <a:ext cx="2793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14:cNvPr>
              <p14:cNvContentPartPr/>
              <p14:nvPr/>
            </p14:nvContentPartPr>
            <p14:xfrm>
              <a:off x="1472600" y="4704640"/>
              <a:ext cx="132480" cy="9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698598B-68B0-4BAD-85A6-514B4CA05F6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454960" y="4686640"/>
                <a:ext cx="168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14:cNvPr>
              <p14:cNvContentPartPr/>
              <p14:nvPr/>
            </p14:nvContentPartPr>
            <p14:xfrm>
              <a:off x="1483040" y="4785280"/>
              <a:ext cx="80640" cy="8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35EE926-47AA-40EE-B186-DD7CF8C7E59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465400" y="4767280"/>
                <a:ext cx="116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14:cNvPr>
              <p14:cNvContentPartPr/>
              <p14:nvPr/>
            </p14:nvContentPartPr>
            <p14:xfrm>
              <a:off x="1187480" y="4622200"/>
              <a:ext cx="132480" cy="255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A12A5-BB5B-4F16-BA90-6C49C668D00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69840" y="4604535"/>
                <a:ext cx="16812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14:cNvPr>
              <p14:cNvContentPartPr/>
              <p14:nvPr/>
            </p14:nvContentPartPr>
            <p14:xfrm>
              <a:off x="1727120" y="4551280"/>
              <a:ext cx="1020960" cy="26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8118757-E0CD-411A-98AB-72844731A41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709126" y="4533280"/>
                <a:ext cx="1056587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14:cNvPr>
              <p14:cNvContentPartPr/>
              <p14:nvPr/>
            </p14:nvContentPartPr>
            <p14:xfrm>
              <a:off x="3038600" y="4500520"/>
              <a:ext cx="182160" cy="385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B1219CF-8994-42C4-8FD2-979DC7778CA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20960" y="4482880"/>
                <a:ext cx="217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14:cNvPr>
              <p14:cNvContentPartPr/>
              <p14:nvPr/>
            </p14:nvContentPartPr>
            <p14:xfrm>
              <a:off x="3493640" y="4511680"/>
              <a:ext cx="457920" cy="18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5D8A9F6-080D-4CD5-8DDA-CDCCDC21E91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75640" y="4494040"/>
                <a:ext cx="4935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14:cNvPr>
              <p14:cNvContentPartPr/>
              <p14:nvPr/>
            </p14:nvContentPartPr>
            <p14:xfrm>
              <a:off x="4084040" y="4438960"/>
              <a:ext cx="943560" cy="225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3521CB5-1234-4D20-9776-BD458269D82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066040" y="4421320"/>
                <a:ext cx="979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14:cNvPr>
              <p14:cNvContentPartPr/>
              <p14:nvPr/>
            </p14:nvContentPartPr>
            <p14:xfrm>
              <a:off x="456680" y="5099920"/>
              <a:ext cx="28440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FB2123-1ECD-4918-9CED-41B8D84628D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39040" y="5082280"/>
                <a:ext cx="3200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14:cNvPr>
              <p14:cNvContentPartPr/>
              <p14:nvPr/>
            </p14:nvContentPartPr>
            <p14:xfrm>
              <a:off x="1137440" y="5103160"/>
              <a:ext cx="162000" cy="21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B20B73-8F69-4439-8717-3A499BF97DC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19440" y="5085520"/>
                <a:ext cx="197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14:cNvPr>
              <p14:cNvContentPartPr/>
              <p14:nvPr/>
            </p14:nvContentPartPr>
            <p14:xfrm>
              <a:off x="1442360" y="5176240"/>
              <a:ext cx="149760" cy="15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8D923C1-A5AA-4626-B574-828AAB849EF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4720" y="5158600"/>
                <a:ext cx="1854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14:cNvPr>
              <p14:cNvContentPartPr/>
              <p14:nvPr/>
            </p14:nvContentPartPr>
            <p14:xfrm>
              <a:off x="1442360" y="5241760"/>
              <a:ext cx="131400" cy="1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D4B1C16-5F2D-4EC1-A0B2-FE2113AECB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424720" y="522412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14:cNvPr>
              <p14:cNvContentPartPr/>
              <p14:nvPr/>
            </p14:nvContentPartPr>
            <p14:xfrm>
              <a:off x="2915480" y="5018560"/>
              <a:ext cx="267480" cy="194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191A263-7E1F-459A-9733-2D96EC20F3A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897480" y="5000920"/>
                <a:ext cx="3031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14:cNvPr>
              <p14:cNvContentPartPr/>
              <p14:nvPr/>
            </p14:nvContentPartPr>
            <p14:xfrm>
              <a:off x="1745480" y="5018560"/>
              <a:ext cx="1051200" cy="243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CD5F873-B16B-40AA-A22C-6B7726319DB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727846" y="5000920"/>
                <a:ext cx="1086828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14:cNvPr>
              <p14:cNvContentPartPr/>
              <p14:nvPr/>
            </p14:nvContentPartPr>
            <p14:xfrm>
              <a:off x="8259680" y="2411080"/>
              <a:ext cx="500760" cy="530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719502-27FB-461D-AD01-074819FB62D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41693" y="2393080"/>
                <a:ext cx="536374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EBAF7E8-55A1-4C0B-84D6-D1D1CE7FFD26}"/>
                  </a:ext>
                </a:extLst>
              </p14:cNvPr>
              <p14:cNvContentPartPr/>
              <p14:nvPr/>
            </p14:nvContentPartPr>
            <p14:xfrm>
              <a:off x="1137440" y="5658280"/>
              <a:ext cx="18396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EBAF7E8-55A1-4C0B-84D6-D1D1CE7FFD2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119800" y="5640640"/>
                <a:ext cx="219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8A9DE1C-36F7-49B0-AD87-22BF927F6528}"/>
                  </a:ext>
                </a:extLst>
              </p14:cNvPr>
              <p14:cNvContentPartPr/>
              <p14:nvPr/>
            </p14:nvContentPartPr>
            <p14:xfrm>
              <a:off x="1167680" y="5760520"/>
              <a:ext cx="154440" cy="320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8A9DE1C-36F7-49B0-AD87-22BF927F652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50040" y="5742520"/>
                <a:ext cx="1900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DB1AC53-BC21-4B00-93CE-F9D3AA533A65}"/>
                  </a:ext>
                </a:extLst>
              </p14:cNvPr>
              <p14:cNvContentPartPr/>
              <p14:nvPr/>
            </p14:nvContentPartPr>
            <p14:xfrm>
              <a:off x="445520" y="5399440"/>
              <a:ext cx="538200" cy="512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DB1AC53-BC21-4B00-93CE-F9D3AA533A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27520" y="5381440"/>
                <a:ext cx="57384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1696D44-E1DA-4EC7-962E-FD016C208FBE}"/>
                  </a:ext>
                </a:extLst>
              </p14:cNvPr>
              <p14:cNvContentPartPr/>
              <p14:nvPr/>
            </p14:nvContentPartPr>
            <p14:xfrm>
              <a:off x="1484480" y="5445160"/>
              <a:ext cx="1512720" cy="5032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1696D44-E1DA-4EC7-962E-FD016C208FB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466840" y="5427520"/>
                <a:ext cx="154836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D6C82A4-FEA6-427A-A9D5-9E8F2C4134FA}"/>
                  </a:ext>
                </a:extLst>
              </p14:cNvPr>
              <p14:cNvContentPartPr/>
              <p14:nvPr/>
            </p14:nvContentPartPr>
            <p14:xfrm>
              <a:off x="3081080" y="5635960"/>
              <a:ext cx="109440" cy="1666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D6C82A4-FEA6-427A-A9D5-9E8F2C4134F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063080" y="5618320"/>
                <a:ext cx="1450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57D88B54-0FBE-416C-9CF3-0EFDC37F2385}"/>
                  </a:ext>
                </a:extLst>
              </p14:cNvPr>
              <p14:cNvContentPartPr/>
              <p14:nvPr/>
            </p14:nvContentPartPr>
            <p14:xfrm>
              <a:off x="3260000" y="5627320"/>
              <a:ext cx="143280" cy="1479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57D88B54-0FBE-416C-9CF3-0EFDC37F23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242000" y="5609320"/>
                <a:ext cx="1789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65AD549-74CB-4978-889C-4847C21D6228}"/>
                  </a:ext>
                </a:extLst>
              </p14:cNvPr>
              <p14:cNvContentPartPr/>
              <p14:nvPr/>
            </p14:nvContentPartPr>
            <p14:xfrm>
              <a:off x="3434960" y="5587720"/>
              <a:ext cx="110880" cy="2041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65AD549-74CB-4978-889C-4847C21D62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416960" y="5569720"/>
                <a:ext cx="146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0D5ABB8-23E9-4348-B5EA-BEB9687DCF59}"/>
                  </a:ext>
                </a:extLst>
              </p14:cNvPr>
              <p14:cNvContentPartPr/>
              <p14:nvPr/>
            </p14:nvContentPartPr>
            <p14:xfrm>
              <a:off x="3585080" y="5585920"/>
              <a:ext cx="192960" cy="1857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0D5ABB8-23E9-4348-B5EA-BEB9687DCF5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567080" y="5567920"/>
                <a:ext cx="2286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4A04038-FFFA-4A74-BF41-BD074EB01521}"/>
                  </a:ext>
                </a:extLst>
              </p14:cNvPr>
              <p14:cNvContentPartPr/>
              <p14:nvPr/>
            </p14:nvContentPartPr>
            <p14:xfrm>
              <a:off x="3596240" y="5688880"/>
              <a:ext cx="198000" cy="252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4A04038-FFFA-4A74-BF41-BD074EB0152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578600" y="5671240"/>
                <a:ext cx="233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F644B0D-8DE8-41E7-90A4-3E945C77F7D0}"/>
                  </a:ext>
                </a:extLst>
              </p14:cNvPr>
              <p14:cNvContentPartPr/>
              <p14:nvPr/>
            </p14:nvContentPartPr>
            <p14:xfrm>
              <a:off x="3911240" y="5293240"/>
              <a:ext cx="1556280" cy="661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F644B0D-8DE8-41E7-90A4-3E945C77F7D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893244" y="5275240"/>
                <a:ext cx="1591912" cy="69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14:cNvPr>
              <p14:cNvContentPartPr/>
              <p14:nvPr/>
            </p14:nvContentPartPr>
            <p14:xfrm>
              <a:off x="409520" y="3698800"/>
              <a:ext cx="717120" cy="2444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76A66D-E35B-4946-B2E0-200B23A62372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91520" y="3681160"/>
                <a:ext cx="752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14:cNvPr>
              <p14:cNvContentPartPr/>
              <p14:nvPr/>
            </p14:nvContentPartPr>
            <p14:xfrm>
              <a:off x="1340480" y="3643720"/>
              <a:ext cx="2089800" cy="429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1BDAE0-09EA-4237-8596-7DE36E4EA7D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322837" y="3626080"/>
                <a:ext cx="2125446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14:cNvPr>
              <p14:cNvContentPartPr/>
              <p14:nvPr/>
            </p14:nvContentPartPr>
            <p14:xfrm>
              <a:off x="3514880" y="3555880"/>
              <a:ext cx="166320" cy="253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D8791F3-3621-4D67-9833-3607CE0AA65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496880" y="3537880"/>
                <a:ext cx="201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14:cNvPr>
              <p14:cNvContentPartPr/>
              <p14:nvPr/>
            </p14:nvContentPartPr>
            <p14:xfrm>
              <a:off x="3805400" y="3563440"/>
              <a:ext cx="450000" cy="255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1D34A19-4558-4411-8B88-77AA3DDA1A5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787760" y="3545440"/>
                <a:ext cx="4856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5054F9F-BA86-4F2C-84C3-63E8B20471A0}"/>
                  </a:ext>
                </a:extLst>
              </p14:cNvPr>
              <p14:cNvContentPartPr/>
              <p14:nvPr/>
            </p14:nvContentPartPr>
            <p14:xfrm>
              <a:off x="738920" y="4827040"/>
              <a:ext cx="2857680" cy="5288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5054F9F-BA86-4F2C-84C3-63E8B20471A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21280" y="4791400"/>
                <a:ext cx="28933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F51B1B6-E0C8-4022-A66F-DCF4B72D4861}"/>
                  </a:ext>
                </a:extLst>
              </p14:cNvPr>
              <p14:cNvContentPartPr/>
              <p14:nvPr/>
            </p14:nvContentPartPr>
            <p14:xfrm>
              <a:off x="1422200" y="5898760"/>
              <a:ext cx="2198880" cy="126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F51B1B6-E0C8-4022-A66F-DCF4B72D486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404200" y="5862760"/>
                <a:ext cx="22345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5141219-0794-4172-AA27-A1C519996692}"/>
                  </a:ext>
                </a:extLst>
              </p14:cNvPr>
              <p14:cNvContentPartPr/>
              <p14:nvPr/>
            </p14:nvContentPartPr>
            <p14:xfrm>
              <a:off x="1472600" y="3864040"/>
              <a:ext cx="2669400" cy="1998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5141219-0794-4172-AA27-A1C51999669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454960" y="3828400"/>
                <a:ext cx="270504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14:cNvPr>
              <p14:cNvContentPartPr/>
              <p14:nvPr/>
            </p14:nvContentPartPr>
            <p14:xfrm>
              <a:off x="4419200" y="3596200"/>
              <a:ext cx="192240" cy="173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DE47B3E-63EC-4270-8F20-E47F671C952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401200" y="3578560"/>
                <a:ext cx="227880" cy="2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0858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51641</TotalTime>
  <Words>143</Words>
  <Application>Microsoft Office PowerPoint</Application>
  <PresentationFormat>On-screen Show (4:3)</PresentationFormat>
  <Paragraphs>143</Paragraphs>
  <Slides>143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143</vt:i4>
      </vt:variant>
    </vt:vector>
  </HeadingPairs>
  <TitlesOfParts>
    <vt:vector size="148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357</cp:revision>
  <dcterms:created xsi:type="dcterms:W3CDTF">2010-09-30T20:09:09Z</dcterms:created>
  <dcterms:modified xsi:type="dcterms:W3CDTF">2020-10-09T16:00:51Z</dcterms:modified>
</cp:coreProperties>
</file>